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notesSlides/notesSlide2.xml" ContentType="application/vnd.openxmlformats-officedocument.presentationml.notesSlide+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notesSlides/notesSlide3.xml" ContentType="application/vnd.openxmlformats-officedocument.presentationml.notesSlide+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notesSlides/notesSlide4.xml" ContentType="application/vnd.openxmlformats-officedocument.presentationml.notesSlide+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notesSlides/notesSlide5.xml" ContentType="application/vnd.openxmlformats-officedocument.presentationml.notesSlide+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notesSlides/notesSlide6.xml" ContentType="application/vnd.openxmlformats-officedocument.presentationml.notesSlide+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notesSlides/notesSlide7.xml" ContentType="application/vnd.openxmlformats-officedocument.presentationml.notesSlide+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notesSlides/notesSlide8.xml" ContentType="application/vnd.openxmlformats-officedocument.presentationml.notesSlide+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87" r:id="rId1"/>
  </p:sldMasterIdLst>
  <p:notesMasterIdLst>
    <p:notesMasterId r:id="rId44"/>
  </p:notesMasterIdLst>
  <p:handoutMasterIdLst>
    <p:handoutMasterId r:id="rId45"/>
  </p:handoutMasterIdLst>
  <p:sldIdLst>
    <p:sldId id="465" r:id="rId2"/>
    <p:sldId id="552" r:id="rId3"/>
    <p:sldId id="666" r:id="rId4"/>
    <p:sldId id="667" r:id="rId5"/>
    <p:sldId id="678" r:id="rId6"/>
    <p:sldId id="672" r:id="rId7"/>
    <p:sldId id="679" r:id="rId8"/>
    <p:sldId id="668" r:id="rId9"/>
    <p:sldId id="669" r:id="rId10"/>
    <p:sldId id="680" r:id="rId11"/>
    <p:sldId id="681" r:id="rId12"/>
    <p:sldId id="671" r:id="rId13"/>
    <p:sldId id="685" r:id="rId14"/>
    <p:sldId id="686" r:id="rId15"/>
    <p:sldId id="687" r:id="rId16"/>
    <p:sldId id="689" r:id="rId17"/>
    <p:sldId id="688" r:id="rId18"/>
    <p:sldId id="692" r:id="rId19"/>
    <p:sldId id="690" r:id="rId20"/>
    <p:sldId id="691" r:id="rId21"/>
    <p:sldId id="684" r:id="rId22"/>
    <p:sldId id="683" r:id="rId23"/>
    <p:sldId id="670" r:id="rId24"/>
    <p:sldId id="677" r:id="rId25"/>
    <p:sldId id="673" r:id="rId26"/>
    <p:sldId id="674" r:id="rId27"/>
    <p:sldId id="675" r:id="rId28"/>
    <p:sldId id="676" r:id="rId29"/>
    <p:sldId id="500" r:id="rId30"/>
    <p:sldId id="665" r:id="rId31"/>
    <p:sldId id="656" r:id="rId32"/>
    <p:sldId id="658" r:id="rId33"/>
    <p:sldId id="655" r:id="rId34"/>
    <p:sldId id="654" r:id="rId35"/>
    <p:sldId id="657" r:id="rId36"/>
    <p:sldId id="659" r:id="rId37"/>
    <p:sldId id="622" r:id="rId38"/>
    <p:sldId id="661" r:id="rId39"/>
    <p:sldId id="664" r:id="rId40"/>
    <p:sldId id="660" r:id="rId41"/>
    <p:sldId id="662" r:id="rId42"/>
    <p:sldId id="663" r:id="rId43"/>
  </p:sldIdLst>
  <p:sldSz cx="17340263"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0" userDrawn="1">
          <p15:clr>
            <a:srgbClr val="A4A3A4"/>
          </p15:clr>
        </p15:guide>
        <p15:guide id="2" pos="5486" userDrawn="1">
          <p15:clr>
            <a:srgbClr val="A4A3A4"/>
          </p15:clr>
        </p15:guide>
        <p15:guide id="3" orient="horz"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Wensing" initials="PMW" lastIdx="20" clrIdx="0">
    <p:extLst>
      <p:ext uri="{19B8F6BF-5375-455C-9EA6-DF929625EA0E}">
        <p15:presenceInfo xmlns:p15="http://schemas.microsoft.com/office/powerpoint/2012/main" userId="Patrick Wensing" providerId="None"/>
      </p:ext>
    </p:extLst>
  </p:cmAuthor>
  <p:cmAuthor id="2" name="John Nganga" initials="JN" lastIdx="1" clrIdx="1">
    <p:extLst>
      <p:ext uri="{19B8F6BF-5375-455C-9EA6-DF929625EA0E}">
        <p15:presenceInfo xmlns:p15="http://schemas.microsoft.com/office/powerpoint/2012/main" userId="49e4ec3cacf79561" providerId="Windows Live"/>
      </p:ext>
    </p:extLst>
  </p:cmAuthor>
  <p:cmAuthor id="3" name="John Nganga" initials="JN [2]" lastIdx="1" clrIdx="2">
    <p:extLst>
      <p:ext uri="{19B8F6BF-5375-455C-9EA6-DF929625EA0E}">
        <p15:presenceInfo xmlns:p15="http://schemas.microsoft.com/office/powerpoint/2012/main" userId="John Ngang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FD659"/>
    <a:srgbClr val="131B2C"/>
    <a:srgbClr val="A2A2A2"/>
    <a:srgbClr val="1CEC70"/>
    <a:srgbClr val="636C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84405" autoAdjust="0"/>
  </p:normalViewPr>
  <p:slideViewPr>
    <p:cSldViewPr snapToGrid="0" snapToObjects="1">
      <p:cViewPr varScale="1">
        <p:scale>
          <a:sx n="47" d="100"/>
          <a:sy n="47" d="100"/>
        </p:scale>
        <p:origin x="1330" y="62"/>
      </p:cViewPr>
      <p:guideLst>
        <p:guide orient="horz" pos="1320"/>
        <p:guide pos="5486"/>
        <p:guide orient="horz" pos="256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DA99AB-3D8A-E248-8241-7B6982C4E1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0073C28-4FC4-ED45-95EA-0883C21F83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7DEC83-EB24-8B4D-AED1-83815569312C}" type="datetime1">
              <a:rPr lang="en-US" smtClean="0"/>
              <a:t>4/10/2022</a:t>
            </a:fld>
            <a:endParaRPr lang="en-US"/>
          </a:p>
        </p:txBody>
      </p:sp>
      <p:sp>
        <p:nvSpPr>
          <p:cNvPr id="4" name="Footer Placeholder 3">
            <a:extLst>
              <a:ext uri="{FF2B5EF4-FFF2-40B4-BE49-F238E27FC236}">
                <a16:creationId xmlns:a16="http://schemas.microsoft.com/office/drawing/2014/main" id="{8DE43DDC-DBAA-E242-A2A2-C86F5EF5FB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D17797C-CC8C-7541-9989-292FA50C37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98B3BF-E305-D948-8AC8-A818237AE030}" type="slidenum">
              <a:rPr lang="en-US" smtClean="0"/>
              <a:t>‹#›</a:t>
            </a:fld>
            <a:endParaRPr lang="en-US"/>
          </a:p>
        </p:txBody>
      </p:sp>
    </p:spTree>
    <p:extLst>
      <p:ext uri="{BB962C8B-B14F-4D97-AF65-F5344CB8AC3E}">
        <p14:creationId xmlns:p14="http://schemas.microsoft.com/office/powerpoint/2010/main" val="425725376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725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Xxi</a:t>
            </a:r>
            <a:r>
              <a:rPr lang="en-US" dirty="0"/>
              <a:t> </a:t>
            </a:r>
          </a:p>
          <a:p>
            <a:r>
              <a:rPr lang="en-US" dirty="0"/>
              <a:t>This is one approach I took. I have another DDP approach but it is more involved </a:t>
            </a:r>
          </a:p>
        </p:txBody>
      </p:sp>
    </p:spTree>
    <p:extLst>
      <p:ext uri="{BB962C8B-B14F-4D97-AF65-F5344CB8AC3E}">
        <p14:creationId xmlns:p14="http://schemas.microsoft.com/office/powerpoint/2010/main" val="778573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Xxi</a:t>
            </a:r>
            <a:r>
              <a:rPr lang="en-US" dirty="0"/>
              <a:t> </a:t>
            </a:r>
          </a:p>
          <a:p>
            <a:r>
              <a:rPr lang="en-US" dirty="0"/>
              <a:t>This is one approach I took. I have another DDP approach but it is more involved </a:t>
            </a:r>
          </a:p>
        </p:txBody>
      </p:sp>
    </p:spTree>
    <p:extLst>
      <p:ext uri="{BB962C8B-B14F-4D97-AF65-F5344CB8AC3E}">
        <p14:creationId xmlns:p14="http://schemas.microsoft.com/office/powerpoint/2010/main" val="428793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Xxi</a:t>
            </a:r>
            <a:r>
              <a:rPr lang="en-US" dirty="0"/>
              <a:t> </a:t>
            </a:r>
          </a:p>
          <a:p>
            <a:r>
              <a:rPr lang="en-US" dirty="0"/>
              <a:t>This is one approach I took. I have another DDP approach but it is more involved </a:t>
            </a:r>
          </a:p>
        </p:txBody>
      </p:sp>
    </p:spTree>
    <p:extLst>
      <p:ext uri="{BB962C8B-B14F-4D97-AF65-F5344CB8AC3E}">
        <p14:creationId xmlns:p14="http://schemas.microsoft.com/office/powerpoint/2010/main" val="340946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to motivate the idea that we can use reverse AD tools and AD tools</a:t>
            </a:r>
          </a:p>
          <a:p>
            <a:r>
              <a:rPr lang="en-US" dirty="0"/>
              <a:t>Let’s take this idea further</a:t>
            </a:r>
          </a:p>
        </p:txBody>
      </p:sp>
    </p:spTree>
    <p:extLst>
      <p:ext uri="{BB962C8B-B14F-4D97-AF65-F5344CB8AC3E}">
        <p14:creationId xmlns:p14="http://schemas.microsoft.com/office/powerpoint/2010/main" val="1279800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2304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719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Xxi</a:t>
            </a:r>
            <a:r>
              <a:rPr lang="en-US" dirty="0"/>
              <a:t> </a:t>
            </a:r>
          </a:p>
          <a:p>
            <a:r>
              <a:rPr lang="en-US" dirty="0"/>
              <a:t>This is one approach I took. I have another DDP approach but it is more involved </a:t>
            </a:r>
          </a:p>
        </p:txBody>
      </p:sp>
    </p:spTree>
    <p:extLst>
      <p:ext uri="{BB962C8B-B14F-4D97-AF65-F5344CB8AC3E}">
        <p14:creationId xmlns:p14="http://schemas.microsoft.com/office/powerpoint/2010/main" val="3756296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1596249"/>
            <a:ext cx="14739224" cy="3395698"/>
          </a:xfrm>
        </p:spPr>
        <p:txBody>
          <a:bodyPr anchor="b"/>
          <a:lstStyle>
            <a:lvl1pPr algn="ctr">
              <a:defRPr sz="8533"/>
            </a:lvl1pPr>
          </a:lstStyle>
          <a:p>
            <a:r>
              <a:rPr lang="en-US"/>
              <a:t>Click to edit Master title style</a:t>
            </a:r>
            <a:endParaRPr lang="en-US" dirty="0"/>
          </a:p>
        </p:txBody>
      </p:sp>
      <p:sp>
        <p:nvSpPr>
          <p:cNvPr id="3" name="Subtitle 2"/>
          <p:cNvSpPr>
            <a:spLocks noGrp="1"/>
          </p:cNvSpPr>
          <p:nvPr>
            <p:ph type="subTitle" idx="1"/>
          </p:nvPr>
        </p:nvSpPr>
        <p:spPr>
          <a:xfrm>
            <a:off x="2167533" y="5122898"/>
            <a:ext cx="13005197" cy="2354862"/>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3364262" y="8853025"/>
            <a:ext cx="2978779" cy="519289"/>
          </a:xfr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31172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402" y="650240"/>
            <a:ext cx="5592685" cy="2275840"/>
          </a:xfrm>
        </p:spPr>
        <p:txBody>
          <a:bodyPr anchor="b"/>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7371871" y="1404340"/>
            <a:ext cx="8778508" cy="6931378"/>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1194402" y="2926081"/>
            <a:ext cx="5592685"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a:xfrm>
            <a:off x="890689" y="8791561"/>
            <a:ext cx="3406236" cy="592129"/>
          </a:xfrm>
          <a:prstGeom prst="rect">
            <a:avLst/>
          </a:prstGeom>
        </p:spPr>
        <p:txBody>
          <a:bodyPr/>
          <a:lstStyle/>
          <a:p>
            <a:endParaRPr lang="en-US"/>
          </a:p>
        </p:txBody>
      </p:sp>
      <p:sp>
        <p:nvSpPr>
          <p:cNvPr id="6" name="Footer Placeholder 5"/>
          <p:cNvSpPr>
            <a:spLocks noGrp="1"/>
          </p:cNvSpPr>
          <p:nvPr>
            <p:ph type="ftr" sz="quarter" idx="11"/>
          </p:nvPr>
        </p:nvSpPr>
        <p:spPr>
          <a:xfrm>
            <a:off x="5743962" y="9040145"/>
            <a:ext cx="5852339" cy="519289"/>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7169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0689" y="8791561"/>
            <a:ext cx="3406236" cy="592129"/>
          </a:xfrm>
          <a:prstGeom prst="rect">
            <a:avLst/>
          </a:prstGeom>
        </p:spPr>
        <p:txBody>
          <a:bodyPr/>
          <a:lstStyle/>
          <a:p>
            <a:endParaRPr lang="en-US"/>
          </a:p>
        </p:txBody>
      </p:sp>
      <p:sp>
        <p:nvSpPr>
          <p:cNvPr id="5" name="Footer Placeholder 4"/>
          <p:cNvSpPr>
            <a:spLocks noGrp="1"/>
          </p:cNvSpPr>
          <p:nvPr>
            <p:ph type="ftr" sz="quarter" idx="11"/>
          </p:nvPr>
        </p:nvSpPr>
        <p:spPr>
          <a:xfrm>
            <a:off x="5743962" y="9040145"/>
            <a:ext cx="5852339" cy="51928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22441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09127" y="519290"/>
            <a:ext cx="3738994" cy="82657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92145" y="519290"/>
            <a:ext cx="11000229"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0689" y="8791561"/>
            <a:ext cx="3406236" cy="592129"/>
          </a:xfrm>
          <a:prstGeom prst="rect">
            <a:avLst/>
          </a:prstGeom>
        </p:spPr>
        <p:txBody>
          <a:bodyPr/>
          <a:lstStyle/>
          <a:p>
            <a:endParaRPr lang="en-US"/>
          </a:p>
        </p:txBody>
      </p:sp>
      <p:sp>
        <p:nvSpPr>
          <p:cNvPr id="5" name="Footer Placeholder 4"/>
          <p:cNvSpPr>
            <a:spLocks noGrp="1"/>
          </p:cNvSpPr>
          <p:nvPr>
            <p:ph type="ftr" sz="quarter" idx="11"/>
          </p:nvPr>
        </p:nvSpPr>
        <p:spPr>
          <a:xfrm>
            <a:off x="5743962" y="9040145"/>
            <a:ext cx="5852339" cy="51928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08876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z="2400" b="1"/>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60036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z="2400" b="1"/>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6564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3112" y="2431629"/>
            <a:ext cx="14955977" cy="4057226"/>
          </a:xfrm>
        </p:spPr>
        <p:txBody>
          <a:bodyPr anchor="b"/>
          <a:lstStyle>
            <a:lvl1pPr>
              <a:defRPr sz="8533"/>
            </a:lvl1pPr>
          </a:lstStyle>
          <a:p>
            <a:r>
              <a:rPr lang="en-US"/>
              <a:t>Click to edit Master title style</a:t>
            </a:r>
            <a:endParaRPr lang="en-US" dirty="0"/>
          </a:p>
        </p:txBody>
      </p:sp>
      <p:sp>
        <p:nvSpPr>
          <p:cNvPr id="3" name="Text Placeholder 2"/>
          <p:cNvSpPr>
            <a:spLocks noGrp="1"/>
          </p:cNvSpPr>
          <p:nvPr>
            <p:ph type="body" idx="1"/>
          </p:nvPr>
        </p:nvSpPr>
        <p:spPr>
          <a:xfrm>
            <a:off x="1183112" y="6527240"/>
            <a:ext cx="14955977" cy="2133599"/>
          </a:xfrm>
        </p:spPr>
        <p:txBody>
          <a:bodyPr/>
          <a:lstStyle>
            <a:lvl1pPr marL="0" indent="0">
              <a:buNone/>
              <a:defRPr sz="3413">
                <a:solidFill>
                  <a:schemeClr val="tx1"/>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90689" y="8791561"/>
            <a:ext cx="3406236" cy="592129"/>
          </a:xfrm>
          <a:prstGeom prst="rect">
            <a:avLst/>
          </a:prstGeom>
        </p:spPr>
        <p:txBody>
          <a:bodyPr/>
          <a:lstStyle/>
          <a:p>
            <a:endParaRPr lang="en-US"/>
          </a:p>
        </p:txBody>
      </p:sp>
      <p:sp>
        <p:nvSpPr>
          <p:cNvPr id="5" name="Footer Placeholder 4"/>
          <p:cNvSpPr>
            <a:spLocks noGrp="1"/>
          </p:cNvSpPr>
          <p:nvPr>
            <p:ph type="ftr" sz="quarter" idx="11"/>
          </p:nvPr>
        </p:nvSpPr>
        <p:spPr>
          <a:xfrm>
            <a:off x="5743962" y="9040145"/>
            <a:ext cx="5852339" cy="519289"/>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92476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92143" y="2596444"/>
            <a:ext cx="7369612"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78508" y="2596444"/>
            <a:ext cx="7369612"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90689" y="8791561"/>
            <a:ext cx="3406236" cy="592129"/>
          </a:xfrm>
          <a:prstGeom prst="rect">
            <a:avLst/>
          </a:prstGeom>
        </p:spPr>
        <p:txBody>
          <a:bodyPr/>
          <a:lstStyle/>
          <a:p>
            <a:endParaRPr lang="en-US"/>
          </a:p>
        </p:txBody>
      </p:sp>
      <p:sp>
        <p:nvSpPr>
          <p:cNvPr id="6" name="Footer Placeholder 5"/>
          <p:cNvSpPr>
            <a:spLocks noGrp="1"/>
          </p:cNvSpPr>
          <p:nvPr>
            <p:ph type="ftr" sz="quarter" idx="11"/>
          </p:nvPr>
        </p:nvSpPr>
        <p:spPr>
          <a:xfrm>
            <a:off x="5743962" y="9040145"/>
            <a:ext cx="5852339" cy="519289"/>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99554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94402" y="519292"/>
            <a:ext cx="14955977" cy="18852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94404" y="2390987"/>
            <a:ext cx="7335743"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1194404" y="3562774"/>
            <a:ext cx="7335743"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778509" y="2390987"/>
            <a:ext cx="7371871"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8778509" y="3562774"/>
            <a:ext cx="7371871"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90689" y="8791561"/>
            <a:ext cx="3406236" cy="592129"/>
          </a:xfrm>
          <a:prstGeom prst="rect">
            <a:avLst/>
          </a:prstGeom>
        </p:spPr>
        <p:txBody>
          <a:bodyPr/>
          <a:lstStyle/>
          <a:p>
            <a:endParaRPr lang="en-US"/>
          </a:p>
        </p:txBody>
      </p:sp>
      <p:sp>
        <p:nvSpPr>
          <p:cNvPr id="8" name="Footer Placeholder 7"/>
          <p:cNvSpPr>
            <a:spLocks noGrp="1"/>
          </p:cNvSpPr>
          <p:nvPr>
            <p:ph type="ftr" sz="quarter" idx="11"/>
          </p:nvPr>
        </p:nvSpPr>
        <p:spPr>
          <a:xfrm>
            <a:off x="5743962" y="9040145"/>
            <a:ext cx="5852339" cy="519289"/>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564627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90689" y="8791561"/>
            <a:ext cx="3406236" cy="592129"/>
          </a:xfrm>
          <a:prstGeom prst="rect">
            <a:avLst/>
          </a:prstGeom>
        </p:spPr>
        <p:txBody>
          <a:bodyPr/>
          <a:lstStyle/>
          <a:p>
            <a:endParaRPr lang="en-US"/>
          </a:p>
        </p:txBody>
      </p:sp>
      <p:sp>
        <p:nvSpPr>
          <p:cNvPr id="4" name="Footer Placeholder 3"/>
          <p:cNvSpPr>
            <a:spLocks noGrp="1"/>
          </p:cNvSpPr>
          <p:nvPr>
            <p:ph type="ftr" sz="quarter" idx="11"/>
          </p:nvPr>
        </p:nvSpPr>
        <p:spPr>
          <a:xfrm>
            <a:off x="5743962" y="9040145"/>
            <a:ext cx="5852339" cy="519289"/>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96457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0689" y="8791561"/>
            <a:ext cx="3406236" cy="592129"/>
          </a:xfrm>
          <a:prstGeom prst="rect">
            <a:avLst/>
          </a:prstGeom>
        </p:spPr>
        <p:txBody>
          <a:bodyPr/>
          <a:lstStyle/>
          <a:p>
            <a:endParaRPr lang="en-US"/>
          </a:p>
        </p:txBody>
      </p:sp>
      <p:sp>
        <p:nvSpPr>
          <p:cNvPr id="3" name="Footer Placeholder 2"/>
          <p:cNvSpPr>
            <a:spLocks noGrp="1"/>
          </p:cNvSpPr>
          <p:nvPr>
            <p:ph type="ftr" sz="quarter" idx="11"/>
          </p:nvPr>
        </p:nvSpPr>
        <p:spPr>
          <a:xfrm>
            <a:off x="5743962" y="9040145"/>
            <a:ext cx="5852339" cy="519289"/>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8433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402" y="650240"/>
            <a:ext cx="5592685" cy="2275840"/>
          </a:xfrm>
        </p:spPr>
        <p:txBody>
          <a:bodyPr anchor="b"/>
          <a:lstStyle>
            <a:lvl1pPr>
              <a:defRPr sz="4551"/>
            </a:lvl1pPr>
          </a:lstStyle>
          <a:p>
            <a:r>
              <a:rPr lang="en-US"/>
              <a:t>Click to edit Master title style</a:t>
            </a:r>
            <a:endParaRPr lang="en-US" dirty="0"/>
          </a:p>
        </p:txBody>
      </p:sp>
      <p:sp>
        <p:nvSpPr>
          <p:cNvPr id="3" name="Content Placeholder 2"/>
          <p:cNvSpPr>
            <a:spLocks noGrp="1"/>
          </p:cNvSpPr>
          <p:nvPr>
            <p:ph idx="1"/>
          </p:nvPr>
        </p:nvSpPr>
        <p:spPr>
          <a:xfrm>
            <a:off x="7371871" y="1404340"/>
            <a:ext cx="8778508" cy="6931378"/>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94402" y="2926081"/>
            <a:ext cx="5592685"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a:xfrm>
            <a:off x="890689" y="8791561"/>
            <a:ext cx="3406236" cy="592129"/>
          </a:xfrm>
          <a:prstGeom prst="rect">
            <a:avLst/>
          </a:prstGeom>
        </p:spPr>
        <p:txBody>
          <a:bodyPr/>
          <a:lstStyle/>
          <a:p>
            <a:endParaRPr lang="en-US"/>
          </a:p>
        </p:txBody>
      </p:sp>
      <p:sp>
        <p:nvSpPr>
          <p:cNvPr id="6" name="Footer Placeholder 5"/>
          <p:cNvSpPr>
            <a:spLocks noGrp="1"/>
          </p:cNvSpPr>
          <p:nvPr>
            <p:ph type="ftr" sz="quarter" idx="11"/>
          </p:nvPr>
        </p:nvSpPr>
        <p:spPr>
          <a:xfrm>
            <a:off x="5743962" y="9040145"/>
            <a:ext cx="5852339" cy="519289"/>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2025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143" y="548110"/>
            <a:ext cx="14955977" cy="9612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92143" y="1600600"/>
            <a:ext cx="14955977" cy="688757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3364262" y="8853025"/>
            <a:ext cx="2978779" cy="519289"/>
          </a:xfrm>
          <a:prstGeom prst="rect">
            <a:avLst/>
          </a:prstGeom>
        </p:spPr>
        <p:txBody>
          <a:bodyPr vert="horz" lIns="91440" tIns="45720" rIns="91440" bIns="45720" rtlCol="0" anchor="ctr"/>
          <a:lstStyle>
            <a:lvl1pPr algn="r">
              <a:defRPr sz="2800">
                <a:solidFill>
                  <a:schemeClr val="tx1">
                    <a:tint val="75000"/>
                  </a:schemeClr>
                </a:solidFill>
                <a:latin typeface="Times New Roman" panose="02020603050405020304" pitchFamily="18" charset="0"/>
                <a:cs typeface="Times New Roman" panose="02020603050405020304" pitchFamily="18" charset="0"/>
              </a:defRPr>
            </a:lvl1pPr>
          </a:lstStyle>
          <a:p>
            <a:fld id="{601554A9-A1C1-4D43-BB3E-AC75866F6CD0}" type="slidenum">
              <a:rPr lang="en-US" smtClean="0"/>
              <a:pPr/>
              <a:t>‹#›</a:t>
            </a:fld>
            <a:endParaRPr lang="en-US" dirty="0"/>
          </a:p>
        </p:txBody>
      </p:sp>
      <p:pic>
        <p:nvPicPr>
          <p:cNvPr id="8" name="Picture 7">
            <a:extLst>
              <a:ext uri="{FF2B5EF4-FFF2-40B4-BE49-F238E27FC236}">
                <a16:creationId xmlns:a16="http://schemas.microsoft.com/office/drawing/2014/main" id="{4C37C99B-05F0-3442-A3A9-D4C0BDAC17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99899" y="8853025"/>
            <a:ext cx="9174480" cy="792480"/>
          </a:xfrm>
          <a:prstGeom prst="rect">
            <a:avLst/>
          </a:prstGeom>
        </p:spPr>
      </p:pic>
      <p:cxnSp>
        <p:nvCxnSpPr>
          <p:cNvPr id="10" name="Straight Connector 9">
            <a:extLst>
              <a:ext uri="{FF2B5EF4-FFF2-40B4-BE49-F238E27FC236}">
                <a16:creationId xmlns:a16="http://schemas.microsoft.com/office/drawing/2014/main" id="{317DDAA6-BF6B-9E40-8DAB-896CD0A7DB9A}"/>
              </a:ext>
            </a:extLst>
          </p:cNvPr>
          <p:cNvCxnSpPr>
            <a:cxnSpLocks/>
          </p:cNvCxnSpPr>
          <p:nvPr/>
        </p:nvCxnSpPr>
        <p:spPr>
          <a:xfrm>
            <a:off x="689981" y="1600600"/>
            <a:ext cx="1579431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0E8C0B-27B2-D04E-9673-BF584A284317}"/>
              </a:ext>
            </a:extLst>
          </p:cNvPr>
          <p:cNvCxnSpPr>
            <a:cxnSpLocks/>
          </p:cNvCxnSpPr>
          <p:nvPr/>
        </p:nvCxnSpPr>
        <p:spPr>
          <a:xfrm>
            <a:off x="689981" y="8782717"/>
            <a:ext cx="15794317"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88468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1300460" rtl="0" eaLnBrk="1" latinLnBrk="0" hangingPunct="1">
        <a:lnSpc>
          <a:spcPct val="90000"/>
        </a:lnSpc>
        <a:spcBef>
          <a:spcPct val="0"/>
        </a:spcBef>
        <a:buNone/>
        <a:defRPr sz="4551" b="1" i="0" kern="1200">
          <a:solidFill>
            <a:schemeClr val="tx1"/>
          </a:solidFill>
          <a:latin typeface="Helvetica" pitchFamily="2" charset="0"/>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6" Type="http://schemas.openxmlformats.org/officeDocument/2006/relationships/tags" Target="../tags/tag773.xml"/><Relationship Id="rId117" Type="http://schemas.openxmlformats.org/officeDocument/2006/relationships/tags" Target="../tags/tag864.xml"/><Relationship Id="rId21" Type="http://schemas.openxmlformats.org/officeDocument/2006/relationships/tags" Target="../tags/tag768.xml"/><Relationship Id="rId42" Type="http://schemas.openxmlformats.org/officeDocument/2006/relationships/tags" Target="../tags/tag789.xml"/><Relationship Id="rId47" Type="http://schemas.openxmlformats.org/officeDocument/2006/relationships/tags" Target="../tags/tag794.xml"/><Relationship Id="rId63" Type="http://schemas.openxmlformats.org/officeDocument/2006/relationships/tags" Target="../tags/tag810.xml"/><Relationship Id="rId68" Type="http://schemas.openxmlformats.org/officeDocument/2006/relationships/tags" Target="../tags/tag815.xml"/><Relationship Id="rId84" Type="http://schemas.openxmlformats.org/officeDocument/2006/relationships/tags" Target="../tags/tag831.xml"/><Relationship Id="rId89" Type="http://schemas.openxmlformats.org/officeDocument/2006/relationships/tags" Target="../tags/tag836.xml"/><Relationship Id="rId112" Type="http://schemas.openxmlformats.org/officeDocument/2006/relationships/tags" Target="../tags/tag859.xml"/><Relationship Id="rId133" Type="http://schemas.openxmlformats.org/officeDocument/2006/relationships/tags" Target="../tags/tag880.xml"/><Relationship Id="rId138" Type="http://schemas.openxmlformats.org/officeDocument/2006/relationships/notesSlide" Target="../notesSlides/notesSlide4.xml"/><Relationship Id="rId16" Type="http://schemas.openxmlformats.org/officeDocument/2006/relationships/tags" Target="../tags/tag763.xml"/><Relationship Id="rId107" Type="http://schemas.openxmlformats.org/officeDocument/2006/relationships/tags" Target="../tags/tag854.xml"/><Relationship Id="rId11" Type="http://schemas.openxmlformats.org/officeDocument/2006/relationships/tags" Target="../tags/tag758.xml"/><Relationship Id="rId32" Type="http://schemas.openxmlformats.org/officeDocument/2006/relationships/tags" Target="../tags/tag779.xml"/><Relationship Id="rId37" Type="http://schemas.openxmlformats.org/officeDocument/2006/relationships/tags" Target="../tags/tag784.xml"/><Relationship Id="rId53" Type="http://schemas.openxmlformats.org/officeDocument/2006/relationships/tags" Target="../tags/tag800.xml"/><Relationship Id="rId58" Type="http://schemas.openxmlformats.org/officeDocument/2006/relationships/tags" Target="../tags/tag805.xml"/><Relationship Id="rId74" Type="http://schemas.openxmlformats.org/officeDocument/2006/relationships/tags" Target="../tags/tag821.xml"/><Relationship Id="rId79" Type="http://schemas.openxmlformats.org/officeDocument/2006/relationships/tags" Target="../tags/tag826.xml"/><Relationship Id="rId102" Type="http://schemas.openxmlformats.org/officeDocument/2006/relationships/tags" Target="../tags/tag849.xml"/><Relationship Id="rId123" Type="http://schemas.openxmlformats.org/officeDocument/2006/relationships/tags" Target="../tags/tag870.xml"/><Relationship Id="rId128" Type="http://schemas.openxmlformats.org/officeDocument/2006/relationships/tags" Target="../tags/tag875.xml"/><Relationship Id="rId5" Type="http://schemas.openxmlformats.org/officeDocument/2006/relationships/tags" Target="../tags/tag752.xml"/><Relationship Id="rId90" Type="http://schemas.openxmlformats.org/officeDocument/2006/relationships/tags" Target="../tags/tag837.xml"/><Relationship Id="rId95" Type="http://schemas.openxmlformats.org/officeDocument/2006/relationships/tags" Target="../tags/tag842.xml"/><Relationship Id="rId22" Type="http://schemas.openxmlformats.org/officeDocument/2006/relationships/tags" Target="../tags/tag769.xml"/><Relationship Id="rId27" Type="http://schemas.openxmlformats.org/officeDocument/2006/relationships/tags" Target="../tags/tag774.xml"/><Relationship Id="rId43" Type="http://schemas.openxmlformats.org/officeDocument/2006/relationships/tags" Target="../tags/tag790.xml"/><Relationship Id="rId48" Type="http://schemas.openxmlformats.org/officeDocument/2006/relationships/tags" Target="../tags/tag795.xml"/><Relationship Id="rId64" Type="http://schemas.openxmlformats.org/officeDocument/2006/relationships/tags" Target="../tags/tag811.xml"/><Relationship Id="rId69" Type="http://schemas.openxmlformats.org/officeDocument/2006/relationships/tags" Target="../tags/tag816.xml"/><Relationship Id="rId113" Type="http://schemas.openxmlformats.org/officeDocument/2006/relationships/tags" Target="../tags/tag860.xml"/><Relationship Id="rId118" Type="http://schemas.openxmlformats.org/officeDocument/2006/relationships/tags" Target="../tags/tag865.xml"/><Relationship Id="rId134" Type="http://schemas.openxmlformats.org/officeDocument/2006/relationships/tags" Target="../tags/tag881.xml"/><Relationship Id="rId139" Type="http://schemas.openxmlformats.org/officeDocument/2006/relationships/image" Target="../media/image9.png"/><Relationship Id="rId8" Type="http://schemas.openxmlformats.org/officeDocument/2006/relationships/tags" Target="../tags/tag755.xml"/><Relationship Id="rId51" Type="http://schemas.openxmlformats.org/officeDocument/2006/relationships/tags" Target="../tags/tag798.xml"/><Relationship Id="rId72" Type="http://schemas.openxmlformats.org/officeDocument/2006/relationships/tags" Target="../tags/tag819.xml"/><Relationship Id="rId80" Type="http://schemas.openxmlformats.org/officeDocument/2006/relationships/tags" Target="../tags/tag827.xml"/><Relationship Id="rId85" Type="http://schemas.openxmlformats.org/officeDocument/2006/relationships/tags" Target="../tags/tag832.xml"/><Relationship Id="rId93" Type="http://schemas.openxmlformats.org/officeDocument/2006/relationships/tags" Target="../tags/tag840.xml"/><Relationship Id="rId98" Type="http://schemas.openxmlformats.org/officeDocument/2006/relationships/tags" Target="../tags/tag845.xml"/><Relationship Id="rId121" Type="http://schemas.openxmlformats.org/officeDocument/2006/relationships/tags" Target="../tags/tag868.xml"/><Relationship Id="rId3" Type="http://schemas.openxmlformats.org/officeDocument/2006/relationships/tags" Target="../tags/tag750.xml"/><Relationship Id="rId12" Type="http://schemas.openxmlformats.org/officeDocument/2006/relationships/tags" Target="../tags/tag759.xml"/><Relationship Id="rId17" Type="http://schemas.openxmlformats.org/officeDocument/2006/relationships/tags" Target="../tags/tag764.xml"/><Relationship Id="rId25" Type="http://schemas.openxmlformats.org/officeDocument/2006/relationships/tags" Target="../tags/tag772.xml"/><Relationship Id="rId33" Type="http://schemas.openxmlformats.org/officeDocument/2006/relationships/tags" Target="../tags/tag780.xml"/><Relationship Id="rId38" Type="http://schemas.openxmlformats.org/officeDocument/2006/relationships/tags" Target="../tags/tag785.xml"/><Relationship Id="rId46" Type="http://schemas.openxmlformats.org/officeDocument/2006/relationships/tags" Target="../tags/tag793.xml"/><Relationship Id="rId59" Type="http://schemas.openxmlformats.org/officeDocument/2006/relationships/tags" Target="../tags/tag806.xml"/><Relationship Id="rId67" Type="http://schemas.openxmlformats.org/officeDocument/2006/relationships/tags" Target="../tags/tag814.xml"/><Relationship Id="rId103" Type="http://schemas.openxmlformats.org/officeDocument/2006/relationships/tags" Target="../tags/tag850.xml"/><Relationship Id="rId108" Type="http://schemas.openxmlformats.org/officeDocument/2006/relationships/tags" Target="../tags/tag855.xml"/><Relationship Id="rId116" Type="http://schemas.openxmlformats.org/officeDocument/2006/relationships/tags" Target="../tags/tag863.xml"/><Relationship Id="rId124" Type="http://schemas.openxmlformats.org/officeDocument/2006/relationships/tags" Target="../tags/tag871.xml"/><Relationship Id="rId129" Type="http://schemas.openxmlformats.org/officeDocument/2006/relationships/tags" Target="../tags/tag876.xml"/><Relationship Id="rId137" Type="http://schemas.openxmlformats.org/officeDocument/2006/relationships/slideLayout" Target="../slideLayouts/slideLayout2.xml"/><Relationship Id="rId20" Type="http://schemas.openxmlformats.org/officeDocument/2006/relationships/tags" Target="../tags/tag767.xml"/><Relationship Id="rId41" Type="http://schemas.openxmlformats.org/officeDocument/2006/relationships/tags" Target="../tags/tag788.xml"/><Relationship Id="rId54" Type="http://schemas.openxmlformats.org/officeDocument/2006/relationships/tags" Target="../tags/tag801.xml"/><Relationship Id="rId62" Type="http://schemas.openxmlformats.org/officeDocument/2006/relationships/tags" Target="../tags/tag809.xml"/><Relationship Id="rId70" Type="http://schemas.openxmlformats.org/officeDocument/2006/relationships/tags" Target="../tags/tag817.xml"/><Relationship Id="rId75" Type="http://schemas.openxmlformats.org/officeDocument/2006/relationships/tags" Target="../tags/tag822.xml"/><Relationship Id="rId83" Type="http://schemas.openxmlformats.org/officeDocument/2006/relationships/tags" Target="../tags/tag830.xml"/><Relationship Id="rId88" Type="http://schemas.openxmlformats.org/officeDocument/2006/relationships/tags" Target="../tags/tag835.xml"/><Relationship Id="rId91" Type="http://schemas.openxmlformats.org/officeDocument/2006/relationships/tags" Target="../tags/tag838.xml"/><Relationship Id="rId96" Type="http://schemas.openxmlformats.org/officeDocument/2006/relationships/tags" Target="../tags/tag843.xml"/><Relationship Id="rId111" Type="http://schemas.openxmlformats.org/officeDocument/2006/relationships/tags" Target="../tags/tag858.xml"/><Relationship Id="rId132" Type="http://schemas.openxmlformats.org/officeDocument/2006/relationships/tags" Target="../tags/tag879.xml"/><Relationship Id="rId1" Type="http://schemas.openxmlformats.org/officeDocument/2006/relationships/tags" Target="../tags/tag748.xml"/><Relationship Id="rId6" Type="http://schemas.openxmlformats.org/officeDocument/2006/relationships/tags" Target="../tags/tag753.xml"/><Relationship Id="rId15" Type="http://schemas.openxmlformats.org/officeDocument/2006/relationships/tags" Target="../tags/tag762.xml"/><Relationship Id="rId23" Type="http://schemas.openxmlformats.org/officeDocument/2006/relationships/tags" Target="../tags/tag770.xml"/><Relationship Id="rId28" Type="http://schemas.openxmlformats.org/officeDocument/2006/relationships/tags" Target="../tags/tag775.xml"/><Relationship Id="rId36" Type="http://schemas.openxmlformats.org/officeDocument/2006/relationships/tags" Target="../tags/tag783.xml"/><Relationship Id="rId49" Type="http://schemas.openxmlformats.org/officeDocument/2006/relationships/tags" Target="../tags/tag796.xml"/><Relationship Id="rId57" Type="http://schemas.openxmlformats.org/officeDocument/2006/relationships/tags" Target="../tags/tag804.xml"/><Relationship Id="rId106" Type="http://schemas.openxmlformats.org/officeDocument/2006/relationships/tags" Target="../tags/tag853.xml"/><Relationship Id="rId114" Type="http://schemas.openxmlformats.org/officeDocument/2006/relationships/tags" Target="../tags/tag861.xml"/><Relationship Id="rId119" Type="http://schemas.openxmlformats.org/officeDocument/2006/relationships/tags" Target="../tags/tag866.xml"/><Relationship Id="rId127" Type="http://schemas.openxmlformats.org/officeDocument/2006/relationships/tags" Target="../tags/tag874.xml"/><Relationship Id="rId10" Type="http://schemas.openxmlformats.org/officeDocument/2006/relationships/tags" Target="../tags/tag757.xml"/><Relationship Id="rId31" Type="http://schemas.openxmlformats.org/officeDocument/2006/relationships/tags" Target="../tags/tag778.xml"/><Relationship Id="rId44" Type="http://schemas.openxmlformats.org/officeDocument/2006/relationships/tags" Target="../tags/tag791.xml"/><Relationship Id="rId52" Type="http://schemas.openxmlformats.org/officeDocument/2006/relationships/tags" Target="../tags/tag799.xml"/><Relationship Id="rId60" Type="http://schemas.openxmlformats.org/officeDocument/2006/relationships/tags" Target="../tags/tag807.xml"/><Relationship Id="rId65" Type="http://schemas.openxmlformats.org/officeDocument/2006/relationships/tags" Target="../tags/tag812.xml"/><Relationship Id="rId73" Type="http://schemas.openxmlformats.org/officeDocument/2006/relationships/tags" Target="../tags/tag820.xml"/><Relationship Id="rId78" Type="http://schemas.openxmlformats.org/officeDocument/2006/relationships/tags" Target="../tags/tag825.xml"/><Relationship Id="rId81" Type="http://schemas.openxmlformats.org/officeDocument/2006/relationships/tags" Target="../tags/tag828.xml"/><Relationship Id="rId86" Type="http://schemas.openxmlformats.org/officeDocument/2006/relationships/tags" Target="../tags/tag833.xml"/><Relationship Id="rId94" Type="http://schemas.openxmlformats.org/officeDocument/2006/relationships/tags" Target="../tags/tag841.xml"/><Relationship Id="rId99" Type="http://schemas.openxmlformats.org/officeDocument/2006/relationships/tags" Target="../tags/tag846.xml"/><Relationship Id="rId101" Type="http://schemas.openxmlformats.org/officeDocument/2006/relationships/tags" Target="../tags/tag848.xml"/><Relationship Id="rId122" Type="http://schemas.openxmlformats.org/officeDocument/2006/relationships/tags" Target="../tags/tag869.xml"/><Relationship Id="rId130" Type="http://schemas.openxmlformats.org/officeDocument/2006/relationships/tags" Target="../tags/tag877.xml"/><Relationship Id="rId135" Type="http://schemas.openxmlformats.org/officeDocument/2006/relationships/tags" Target="../tags/tag882.xml"/><Relationship Id="rId4" Type="http://schemas.openxmlformats.org/officeDocument/2006/relationships/tags" Target="../tags/tag751.xml"/><Relationship Id="rId9" Type="http://schemas.openxmlformats.org/officeDocument/2006/relationships/tags" Target="../tags/tag756.xml"/><Relationship Id="rId13" Type="http://schemas.openxmlformats.org/officeDocument/2006/relationships/tags" Target="../tags/tag760.xml"/><Relationship Id="rId18" Type="http://schemas.openxmlformats.org/officeDocument/2006/relationships/tags" Target="../tags/tag765.xml"/><Relationship Id="rId39" Type="http://schemas.openxmlformats.org/officeDocument/2006/relationships/tags" Target="../tags/tag786.xml"/><Relationship Id="rId109" Type="http://schemas.openxmlformats.org/officeDocument/2006/relationships/tags" Target="../tags/tag856.xml"/><Relationship Id="rId34" Type="http://schemas.openxmlformats.org/officeDocument/2006/relationships/tags" Target="../tags/tag781.xml"/><Relationship Id="rId50" Type="http://schemas.openxmlformats.org/officeDocument/2006/relationships/tags" Target="../tags/tag797.xml"/><Relationship Id="rId55" Type="http://schemas.openxmlformats.org/officeDocument/2006/relationships/tags" Target="../tags/tag802.xml"/><Relationship Id="rId76" Type="http://schemas.openxmlformats.org/officeDocument/2006/relationships/tags" Target="../tags/tag823.xml"/><Relationship Id="rId97" Type="http://schemas.openxmlformats.org/officeDocument/2006/relationships/tags" Target="../tags/tag844.xml"/><Relationship Id="rId104" Type="http://schemas.openxmlformats.org/officeDocument/2006/relationships/tags" Target="../tags/tag851.xml"/><Relationship Id="rId120" Type="http://schemas.openxmlformats.org/officeDocument/2006/relationships/tags" Target="../tags/tag867.xml"/><Relationship Id="rId125" Type="http://schemas.openxmlformats.org/officeDocument/2006/relationships/tags" Target="../tags/tag872.xml"/><Relationship Id="rId7" Type="http://schemas.openxmlformats.org/officeDocument/2006/relationships/tags" Target="../tags/tag754.xml"/><Relationship Id="rId71" Type="http://schemas.openxmlformats.org/officeDocument/2006/relationships/tags" Target="../tags/tag818.xml"/><Relationship Id="rId92" Type="http://schemas.openxmlformats.org/officeDocument/2006/relationships/tags" Target="../tags/tag839.xml"/><Relationship Id="rId2" Type="http://schemas.openxmlformats.org/officeDocument/2006/relationships/tags" Target="../tags/tag749.xml"/><Relationship Id="rId29" Type="http://schemas.openxmlformats.org/officeDocument/2006/relationships/tags" Target="../tags/tag776.xml"/><Relationship Id="rId24" Type="http://schemas.openxmlformats.org/officeDocument/2006/relationships/tags" Target="../tags/tag771.xml"/><Relationship Id="rId40" Type="http://schemas.openxmlformats.org/officeDocument/2006/relationships/tags" Target="../tags/tag787.xml"/><Relationship Id="rId45" Type="http://schemas.openxmlformats.org/officeDocument/2006/relationships/tags" Target="../tags/tag792.xml"/><Relationship Id="rId66" Type="http://schemas.openxmlformats.org/officeDocument/2006/relationships/tags" Target="../tags/tag813.xml"/><Relationship Id="rId87" Type="http://schemas.openxmlformats.org/officeDocument/2006/relationships/tags" Target="../tags/tag834.xml"/><Relationship Id="rId110" Type="http://schemas.openxmlformats.org/officeDocument/2006/relationships/tags" Target="../tags/tag857.xml"/><Relationship Id="rId115" Type="http://schemas.openxmlformats.org/officeDocument/2006/relationships/tags" Target="../tags/tag862.xml"/><Relationship Id="rId131" Type="http://schemas.openxmlformats.org/officeDocument/2006/relationships/tags" Target="../tags/tag878.xml"/><Relationship Id="rId136" Type="http://schemas.openxmlformats.org/officeDocument/2006/relationships/tags" Target="../tags/tag883.xml"/><Relationship Id="rId61" Type="http://schemas.openxmlformats.org/officeDocument/2006/relationships/tags" Target="../tags/tag808.xml"/><Relationship Id="rId82" Type="http://schemas.openxmlformats.org/officeDocument/2006/relationships/tags" Target="../tags/tag829.xml"/><Relationship Id="rId19" Type="http://schemas.openxmlformats.org/officeDocument/2006/relationships/tags" Target="../tags/tag766.xml"/><Relationship Id="rId14" Type="http://schemas.openxmlformats.org/officeDocument/2006/relationships/tags" Target="../tags/tag761.xml"/><Relationship Id="rId30" Type="http://schemas.openxmlformats.org/officeDocument/2006/relationships/tags" Target="../tags/tag777.xml"/><Relationship Id="rId35" Type="http://schemas.openxmlformats.org/officeDocument/2006/relationships/tags" Target="../tags/tag782.xml"/><Relationship Id="rId56" Type="http://schemas.openxmlformats.org/officeDocument/2006/relationships/tags" Target="../tags/tag803.xml"/><Relationship Id="rId77" Type="http://schemas.openxmlformats.org/officeDocument/2006/relationships/tags" Target="../tags/tag824.xml"/><Relationship Id="rId100" Type="http://schemas.openxmlformats.org/officeDocument/2006/relationships/tags" Target="../tags/tag847.xml"/><Relationship Id="rId105" Type="http://schemas.openxmlformats.org/officeDocument/2006/relationships/tags" Target="../tags/tag852.xml"/><Relationship Id="rId126" Type="http://schemas.openxmlformats.org/officeDocument/2006/relationships/tags" Target="../tags/tag873.xml"/></Relationships>
</file>

<file path=ppt/slides/_rels/slide11.xml.rels><?xml version="1.0" encoding="UTF-8" standalone="yes"?>
<Relationships xmlns="http://schemas.openxmlformats.org/package/2006/relationships"><Relationship Id="rId26" Type="http://schemas.openxmlformats.org/officeDocument/2006/relationships/tags" Target="../tags/tag909.xml"/><Relationship Id="rId117" Type="http://schemas.openxmlformats.org/officeDocument/2006/relationships/tags" Target="../tags/tag1000.xml"/><Relationship Id="rId21" Type="http://schemas.openxmlformats.org/officeDocument/2006/relationships/tags" Target="../tags/tag904.xml"/><Relationship Id="rId42" Type="http://schemas.openxmlformats.org/officeDocument/2006/relationships/tags" Target="../tags/tag925.xml"/><Relationship Id="rId47" Type="http://schemas.openxmlformats.org/officeDocument/2006/relationships/tags" Target="../tags/tag930.xml"/><Relationship Id="rId63" Type="http://schemas.openxmlformats.org/officeDocument/2006/relationships/tags" Target="../tags/tag946.xml"/><Relationship Id="rId68" Type="http://schemas.openxmlformats.org/officeDocument/2006/relationships/tags" Target="../tags/tag951.xml"/><Relationship Id="rId84" Type="http://schemas.openxmlformats.org/officeDocument/2006/relationships/tags" Target="../tags/tag967.xml"/><Relationship Id="rId89" Type="http://schemas.openxmlformats.org/officeDocument/2006/relationships/tags" Target="../tags/tag972.xml"/><Relationship Id="rId112" Type="http://schemas.openxmlformats.org/officeDocument/2006/relationships/tags" Target="../tags/tag995.xml"/><Relationship Id="rId16" Type="http://schemas.openxmlformats.org/officeDocument/2006/relationships/tags" Target="../tags/tag899.xml"/><Relationship Id="rId107" Type="http://schemas.openxmlformats.org/officeDocument/2006/relationships/tags" Target="../tags/tag990.xml"/><Relationship Id="rId11" Type="http://schemas.openxmlformats.org/officeDocument/2006/relationships/tags" Target="../tags/tag894.xml"/><Relationship Id="rId32" Type="http://schemas.openxmlformats.org/officeDocument/2006/relationships/tags" Target="../tags/tag915.xml"/><Relationship Id="rId37" Type="http://schemas.openxmlformats.org/officeDocument/2006/relationships/tags" Target="../tags/tag920.xml"/><Relationship Id="rId53" Type="http://schemas.openxmlformats.org/officeDocument/2006/relationships/tags" Target="../tags/tag936.xml"/><Relationship Id="rId58" Type="http://schemas.openxmlformats.org/officeDocument/2006/relationships/tags" Target="../tags/tag941.xml"/><Relationship Id="rId74" Type="http://schemas.openxmlformats.org/officeDocument/2006/relationships/tags" Target="../tags/tag957.xml"/><Relationship Id="rId79" Type="http://schemas.openxmlformats.org/officeDocument/2006/relationships/tags" Target="../tags/tag962.xml"/><Relationship Id="rId102" Type="http://schemas.openxmlformats.org/officeDocument/2006/relationships/tags" Target="../tags/tag985.xml"/><Relationship Id="rId5" Type="http://schemas.openxmlformats.org/officeDocument/2006/relationships/tags" Target="../tags/tag888.xml"/><Relationship Id="rId61" Type="http://schemas.openxmlformats.org/officeDocument/2006/relationships/tags" Target="../tags/tag944.xml"/><Relationship Id="rId82" Type="http://schemas.openxmlformats.org/officeDocument/2006/relationships/tags" Target="../tags/tag965.xml"/><Relationship Id="rId90" Type="http://schemas.openxmlformats.org/officeDocument/2006/relationships/tags" Target="../tags/tag973.xml"/><Relationship Id="rId95" Type="http://schemas.openxmlformats.org/officeDocument/2006/relationships/tags" Target="../tags/tag978.xml"/><Relationship Id="rId19" Type="http://schemas.openxmlformats.org/officeDocument/2006/relationships/tags" Target="../tags/tag902.xml"/><Relationship Id="rId14" Type="http://schemas.openxmlformats.org/officeDocument/2006/relationships/tags" Target="../tags/tag897.xml"/><Relationship Id="rId22" Type="http://schemas.openxmlformats.org/officeDocument/2006/relationships/tags" Target="../tags/tag905.xml"/><Relationship Id="rId27" Type="http://schemas.openxmlformats.org/officeDocument/2006/relationships/tags" Target="../tags/tag910.xml"/><Relationship Id="rId30" Type="http://schemas.openxmlformats.org/officeDocument/2006/relationships/tags" Target="../tags/tag913.xml"/><Relationship Id="rId35" Type="http://schemas.openxmlformats.org/officeDocument/2006/relationships/tags" Target="../tags/tag918.xml"/><Relationship Id="rId43" Type="http://schemas.openxmlformats.org/officeDocument/2006/relationships/tags" Target="../tags/tag926.xml"/><Relationship Id="rId48" Type="http://schemas.openxmlformats.org/officeDocument/2006/relationships/tags" Target="../tags/tag931.xml"/><Relationship Id="rId56" Type="http://schemas.openxmlformats.org/officeDocument/2006/relationships/tags" Target="../tags/tag939.xml"/><Relationship Id="rId64" Type="http://schemas.openxmlformats.org/officeDocument/2006/relationships/tags" Target="../tags/tag947.xml"/><Relationship Id="rId69" Type="http://schemas.openxmlformats.org/officeDocument/2006/relationships/tags" Target="../tags/tag952.xml"/><Relationship Id="rId77" Type="http://schemas.openxmlformats.org/officeDocument/2006/relationships/tags" Target="../tags/tag960.xml"/><Relationship Id="rId100" Type="http://schemas.openxmlformats.org/officeDocument/2006/relationships/tags" Target="../tags/tag983.xml"/><Relationship Id="rId105" Type="http://schemas.openxmlformats.org/officeDocument/2006/relationships/tags" Target="../tags/tag988.xml"/><Relationship Id="rId113" Type="http://schemas.openxmlformats.org/officeDocument/2006/relationships/tags" Target="../tags/tag996.xml"/><Relationship Id="rId118" Type="http://schemas.openxmlformats.org/officeDocument/2006/relationships/tags" Target="../tags/tag1001.xml"/><Relationship Id="rId8" Type="http://schemas.openxmlformats.org/officeDocument/2006/relationships/tags" Target="../tags/tag891.xml"/><Relationship Id="rId51" Type="http://schemas.openxmlformats.org/officeDocument/2006/relationships/tags" Target="../tags/tag934.xml"/><Relationship Id="rId72" Type="http://schemas.openxmlformats.org/officeDocument/2006/relationships/tags" Target="../tags/tag955.xml"/><Relationship Id="rId80" Type="http://schemas.openxmlformats.org/officeDocument/2006/relationships/tags" Target="../tags/tag963.xml"/><Relationship Id="rId85" Type="http://schemas.openxmlformats.org/officeDocument/2006/relationships/tags" Target="../tags/tag968.xml"/><Relationship Id="rId93" Type="http://schemas.openxmlformats.org/officeDocument/2006/relationships/tags" Target="../tags/tag976.xml"/><Relationship Id="rId98" Type="http://schemas.openxmlformats.org/officeDocument/2006/relationships/tags" Target="../tags/tag981.xml"/><Relationship Id="rId121" Type="http://schemas.openxmlformats.org/officeDocument/2006/relationships/notesSlide" Target="../notesSlides/notesSlide5.xml"/><Relationship Id="rId3" Type="http://schemas.openxmlformats.org/officeDocument/2006/relationships/tags" Target="../tags/tag886.xml"/><Relationship Id="rId12" Type="http://schemas.openxmlformats.org/officeDocument/2006/relationships/tags" Target="../tags/tag895.xml"/><Relationship Id="rId17" Type="http://schemas.openxmlformats.org/officeDocument/2006/relationships/tags" Target="../tags/tag900.xml"/><Relationship Id="rId25" Type="http://schemas.openxmlformats.org/officeDocument/2006/relationships/tags" Target="../tags/tag908.xml"/><Relationship Id="rId33" Type="http://schemas.openxmlformats.org/officeDocument/2006/relationships/tags" Target="../tags/tag916.xml"/><Relationship Id="rId38" Type="http://schemas.openxmlformats.org/officeDocument/2006/relationships/tags" Target="../tags/tag921.xml"/><Relationship Id="rId46" Type="http://schemas.openxmlformats.org/officeDocument/2006/relationships/tags" Target="../tags/tag929.xml"/><Relationship Id="rId59" Type="http://schemas.openxmlformats.org/officeDocument/2006/relationships/tags" Target="../tags/tag942.xml"/><Relationship Id="rId67" Type="http://schemas.openxmlformats.org/officeDocument/2006/relationships/tags" Target="../tags/tag950.xml"/><Relationship Id="rId103" Type="http://schemas.openxmlformats.org/officeDocument/2006/relationships/tags" Target="../tags/tag986.xml"/><Relationship Id="rId108" Type="http://schemas.openxmlformats.org/officeDocument/2006/relationships/tags" Target="../tags/tag991.xml"/><Relationship Id="rId116" Type="http://schemas.openxmlformats.org/officeDocument/2006/relationships/tags" Target="../tags/tag999.xml"/><Relationship Id="rId20" Type="http://schemas.openxmlformats.org/officeDocument/2006/relationships/tags" Target="../tags/tag903.xml"/><Relationship Id="rId41" Type="http://schemas.openxmlformats.org/officeDocument/2006/relationships/tags" Target="../tags/tag924.xml"/><Relationship Id="rId54" Type="http://schemas.openxmlformats.org/officeDocument/2006/relationships/tags" Target="../tags/tag937.xml"/><Relationship Id="rId62" Type="http://schemas.openxmlformats.org/officeDocument/2006/relationships/tags" Target="../tags/tag945.xml"/><Relationship Id="rId70" Type="http://schemas.openxmlformats.org/officeDocument/2006/relationships/tags" Target="../tags/tag953.xml"/><Relationship Id="rId75" Type="http://schemas.openxmlformats.org/officeDocument/2006/relationships/tags" Target="../tags/tag958.xml"/><Relationship Id="rId83" Type="http://schemas.openxmlformats.org/officeDocument/2006/relationships/tags" Target="../tags/tag966.xml"/><Relationship Id="rId88" Type="http://schemas.openxmlformats.org/officeDocument/2006/relationships/tags" Target="../tags/tag971.xml"/><Relationship Id="rId91" Type="http://schemas.openxmlformats.org/officeDocument/2006/relationships/tags" Target="../tags/tag974.xml"/><Relationship Id="rId96" Type="http://schemas.openxmlformats.org/officeDocument/2006/relationships/tags" Target="../tags/tag979.xml"/><Relationship Id="rId111" Type="http://schemas.openxmlformats.org/officeDocument/2006/relationships/tags" Target="../tags/tag994.xml"/><Relationship Id="rId1" Type="http://schemas.openxmlformats.org/officeDocument/2006/relationships/tags" Target="../tags/tag884.xml"/><Relationship Id="rId6" Type="http://schemas.openxmlformats.org/officeDocument/2006/relationships/tags" Target="../tags/tag889.xml"/><Relationship Id="rId15" Type="http://schemas.openxmlformats.org/officeDocument/2006/relationships/tags" Target="../tags/tag898.xml"/><Relationship Id="rId23" Type="http://schemas.openxmlformats.org/officeDocument/2006/relationships/tags" Target="../tags/tag906.xml"/><Relationship Id="rId28" Type="http://schemas.openxmlformats.org/officeDocument/2006/relationships/tags" Target="../tags/tag911.xml"/><Relationship Id="rId36" Type="http://schemas.openxmlformats.org/officeDocument/2006/relationships/tags" Target="../tags/tag919.xml"/><Relationship Id="rId49" Type="http://schemas.openxmlformats.org/officeDocument/2006/relationships/tags" Target="../tags/tag932.xml"/><Relationship Id="rId57" Type="http://schemas.openxmlformats.org/officeDocument/2006/relationships/tags" Target="../tags/tag940.xml"/><Relationship Id="rId106" Type="http://schemas.openxmlformats.org/officeDocument/2006/relationships/tags" Target="../tags/tag989.xml"/><Relationship Id="rId114" Type="http://schemas.openxmlformats.org/officeDocument/2006/relationships/tags" Target="../tags/tag997.xml"/><Relationship Id="rId119" Type="http://schemas.openxmlformats.org/officeDocument/2006/relationships/tags" Target="../tags/tag1002.xml"/><Relationship Id="rId10" Type="http://schemas.openxmlformats.org/officeDocument/2006/relationships/tags" Target="../tags/tag893.xml"/><Relationship Id="rId31" Type="http://schemas.openxmlformats.org/officeDocument/2006/relationships/tags" Target="../tags/tag914.xml"/><Relationship Id="rId44" Type="http://schemas.openxmlformats.org/officeDocument/2006/relationships/tags" Target="../tags/tag927.xml"/><Relationship Id="rId52" Type="http://schemas.openxmlformats.org/officeDocument/2006/relationships/tags" Target="../tags/tag935.xml"/><Relationship Id="rId60" Type="http://schemas.openxmlformats.org/officeDocument/2006/relationships/tags" Target="../tags/tag943.xml"/><Relationship Id="rId65" Type="http://schemas.openxmlformats.org/officeDocument/2006/relationships/tags" Target="../tags/tag948.xml"/><Relationship Id="rId73" Type="http://schemas.openxmlformats.org/officeDocument/2006/relationships/tags" Target="../tags/tag956.xml"/><Relationship Id="rId78" Type="http://schemas.openxmlformats.org/officeDocument/2006/relationships/tags" Target="../tags/tag961.xml"/><Relationship Id="rId81" Type="http://schemas.openxmlformats.org/officeDocument/2006/relationships/tags" Target="../tags/tag964.xml"/><Relationship Id="rId86" Type="http://schemas.openxmlformats.org/officeDocument/2006/relationships/tags" Target="../tags/tag969.xml"/><Relationship Id="rId94" Type="http://schemas.openxmlformats.org/officeDocument/2006/relationships/tags" Target="../tags/tag977.xml"/><Relationship Id="rId99" Type="http://schemas.openxmlformats.org/officeDocument/2006/relationships/tags" Target="../tags/tag982.xml"/><Relationship Id="rId101" Type="http://schemas.openxmlformats.org/officeDocument/2006/relationships/tags" Target="../tags/tag984.xml"/><Relationship Id="rId4" Type="http://schemas.openxmlformats.org/officeDocument/2006/relationships/tags" Target="../tags/tag887.xml"/><Relationship Id="rId9" Type="http://schemas.openxmlformats.org/officeDocument/2006/relationships/tags" Target="../tags/tag892.xml"/><Relationship Id="rId13" Type="http://schemas.openxmlformats.org/officeDocument/2006/relationships/tags" Target="../tags/tag896.xml"/><Relationship Id="rId18" Type="http://schemas.openxmlformats.org/officeDocument/2006/relationships/tags" Target="../tags/tag901.xml"/><Relationship Id="rId39" Type="http://schemas.openxmlformats.org/officeDocument/2006/relationships/tags" Target="../tags/tag922.xml"/><Relationship Id="rId109" Type="http://schemas.openxmlformats.org/officeDocument/2006/relationships/tags" Target="../tags/tag992.xml"/><Relationship Id="rId34" Type="http://schemas.openxmlformats.org/officeDocument/2006/relationships/tags" Target="../tags/tag917.xml"/><Relationship Id="rId50" Type="http://schemas.openxmlformats.org/officeDocument/2006/relationships/tags" Target="../tags/tag933.xml"/><Relationship Id="rId55" Type="http://schemas.openxmlformats.org/officeDocument/2006/relationships/tags" Target="../tags/tag938.xml"/><Relationship Id="rId76" Type="http://schemas.openxmlformats.org/officeDocument/2006/relationships/tags" Target="../tags/tag959.xml"/><Relationship Id="rId97" Type="http://schemas.openxmlformats.org/officeDocument/2006/relationships/tags" Target="../tags/tag980.xml"/><Relationship Id="rId104" Type="http://schemas.openxmlformats.org/officeDocument/2006/relationships/tags" Target="../tags/tag987.xml"/><Relationship Id="rId120" Type="http://schemas.openxmlformats.org/officeDocument/2006/relationships/slideLayout" Target="../slideLayouts/slideLayout2.xml"/><Relationship Id="rId7" Type="http://schemas.openxmlformats.org/officeDocument/2006/relationships/tags" Target="../tags/tag890.xml"/><Relationship Id="rId71" Type="http://schemas.openxmlformats.org/officeDocument/2006/relationships/tags" Target="../tags/tag954.xml"/><Relationship Id="rId92" Type="http://schemas.openxmlformats.org/officeDocument/2006/relationships/tags" Target="../tags/tag975.xml"/><Relationship Id="rId2" Type="http://schemas.openxmlformats.org/officeDocument/2006/relationships/tags" Target="../tags/tag885.xml"/><Relationship Id="rId29" Type="http://schemas.openxmlformats.org/officeDocument/2006/relationships/tags" Target="../tags/tag912.xml"/><Relationship Id="rId24" Type="http://schemas.openxmlformats.org/officeDocument/2006/relationships/tags" Target="../tags/tag907.xml"/><Relationship Id="rId40" Type="http://schemas.openxmlformats.org/officeDocument/2006/relationships/tags" Target="../tags/tag923.xml"/><Relationship Id="rId45" Type="http://schemas.openxmlformats.org/officeDocument/2006/relationships/tags" Target="../tags/tag928.xml"/><Relationship Id="rId66" Type="http://schemas.openxmlformats.org/officeDocument/2006/relationships/tags" Target="../tags/tag949.xml"/><Relationship Id="rId87" Type="http://schemas.openxmlformats.org/officeDocument/2006/relationships/tags" Target="../tags/tag970.xml"/><Relationship Id="rId110" Type="http://schemas.openxmlformats.org/officeDocument/2006/relationships/tags" Target="../tags/tag993.xml"/><Relationship Id="rId115" Type="http://schemas.openxmlformats.org/officeDocument/2006/relationships/tags" Target="../tags/tag998.xml"/></Relationships>
</file>

<file path=ppt/slides/_rels/slide12.xml.rels><?xml version="1.0" encoding="UTF-8" standalone="yes"?>
<Relationships xmlns="http://schemas.openxmlformats.org/package/2006/relationships"><Relationship Id="rId117" Type="http://schemas.openxmlformats.org/officeDocument/2006/relationships/tags" Target="../tags/tag1119.xml"/><Relationship Id="rId21" Type="http://schemas.openxmlformats.org/officeDocument/2006/relationships/tags" Target="../tags/tag1023.xml"/><Relationship Id="rId42" Type="http://schemas.openxmlformats.org/officeDocument/2006/relationships/tags" Target="../tags/tag1044.xml"/><Relationship Id="rId47" Type="http://schemas.openxmlformats.org/officeDocument/2006/relationships/tags" Target="../tags/tag1049.xml"/><Relationship Id="rId63" Type="http://schemas.openxmlformats.org/officeDocument/2006/relationships/tags" Target="../tags/tag1065.xml"/><Relationship Id="rId68" Type="http://schemas.openxmlformats.org/officeDocument/2006/relationships/tags" Target="../tags/tag1070.xml"/><Relationship Id="rId84" Type="http://schemas.openxmlformats.org/officeDocument/2006/relationships/tags" Target="../tags/tag1086.xml"/><Relationship Id="rId89" Type="http://schemas.openxmlformats.org/officeDocument/2006/relationships/tags" Target="../tags/tag1091.xml"/><Relationship Id="rId112" Type="http://schemas.openxmlformats.org/officeDocument/2006/relationships/tags" Target="../tags/tag1114.xml"/><Relationship Id="rId133" Type="http://schemas.openxmlformats.org/officeDocument/2006/relationships/tags" Target="../tags/tag1135.xml"/><Relationship Id="rId138" Type="http://schemas.openxmlformats.org/officeDocument/2006/relationships/tags" Target="../tags/tag1140.xml"/><Relationship Id="rId154" Type="http://schemas.openxmlformats.org/officeDocument/2006/relationships/tags" Target="../tags/tag1156.xml"/><Relationship Id="rId159" Type="http://schemas.openxmlformats.org/officeDocument/2006/relationships/tags" Target="../tags/tag1161.xml"/><Relationship Id="rId175" Type="http://schemas.openxmlformats.org/officeDocument/2006/relationships/tags" Target="../tags/tag1177.xml"/><Relationship Id="rId170" Type="http://schemas.openxmlformats.org/officeDocument/2006/relationships/tags" Target="../tags/tag1172.xml"/><Relationship Id="rId191" Type="http://schemas.openxmlformats.org/officeDocument/2006/relationships/tags" Target="../tags/tag1193.xml"/><Relationship Id="rId16" Type="http://schemas.openxmlformats.org/officeDocument/2006/relationships/tags" Target="../tags/tag1018.xml"/><Relationship Id="rId107" Type="http://schemas.openxmlformats.org/officeDocument/2006/relationships/tags" Target="../tags/tag1109.xml"/><Relationship Id="rId11" Type="http://schemas.openxmlformats.org/officeDocument/2006/relationships/tags" Target="../tags/tag1013.xml"/><Relationship Id="rId32" Type="http://schemas.openxmlformats.org/officeDocument/2006/relationships/tags" Target="../tags/tag1034.xml"/><Relationship Id="rId37" Type="http://schemas.openxmlformats.org/officeDocument/2006/relationships/tags" Target="../tags/tag1039.xml"/><Relationship Id="rId53" Type="http://schemas.openxmlformats.org/officeDocument/2006/relationships/tags" Target="../tags/tag1055.xml"/><Relationship Id="rId58" Type="http://schemas.openxmlformats.org/officeDocument/2006/relationships/tags" Target="../tags/tag1060.xml"/><Relationship Id="rId74" Type="http://schemas.openxmlformats.org/officeDocument/2006/relationships/tags" Target="../tags/tag1076.xml"/><Relationship Id="rId79" Type="http://schemas.openxmlformats.org/officeDocument/2006/relationships/tags" Target="../tags/tag1081.xml"/><Relationship Id="rId102" Type="http://schemas.openxmlformats.org/officeDocument/2006/relationships/tags" Target="../tags/tag1104.xml"/><Relationship Id="rId123" Type="http://schemas.openxmlformats.org/officeDocument/2006/relationships/tags" Target="../tags/tag1125.xml"/><Relationship Id="rId128" Type="http://schemas.openxmlformats.org/officeDocument/2006/relationships/tags" Target="../tags/tag1130.xml"/><Relationship Id="rId144" Type="http://schemas.openxmlformats.org/officeDocument/2006/relationships/tags" Target="../tags/tag1146.xml"/><Relationship Id="rId149" Type="http://schemas.openxmlformats.org/officeDocument/2006/relationships/tags" Target="../tags/tag1151.xml"/><Relationship Id="rId5" Type="http://schemas.openxmlformats.org/officeDocument/2006/relationships/tags" Target="../tags/tag1007.xml"/><Relationship Id="rId90" Type="http://schemas.openxmlformats.org/officeDocument/2006/relationships/tags" Target="../tags/tag1092.xml"/><Relationship Id="rId95" Type="http://schemas.openxmlformats.org/officeDocument/2006/relationships/tags" Target="../tags/tag1097.xml"/><Relationship Id="rId160" Type="http://schemas.openxmlformats.org/officeDocument/2006/relationships/tags" Target="../tags/tag1162.xml"/><Relationship Id="rId165" Type="http://schemas.openxmlformats.org/officeDocument/2006/relationships/tags" Target="../tags/tag1167.xml"/><Relationship Id="rId181" Type="http://schemas.openxmlformats.org/officeDocument/2006/relationships/tags" Target="../tags/tag1183.xml"/><Relationship Id="rId186" Type="http://schemas.openxmlformats.org/officeDocument/2006/relationships/tags" Target="../tags/tag1188.xml"/><Relationship Id="rId22" Type="http://schemas.openxmlformats.org/officeDocument/2006/relationships/tags" Target="../tags/tag1024.xml"/><Relationship Id="rId27" Type="http://schemas.openxmlformats.org/officeDocument/2006/relationships/tags" Target="../tags/tag1029.xml"/><Relationship Id="rId43" Type="http://schemas.openxmlformats.org/officeDocument/2006/relationships/tags" Target="../tags/tag1045.xml"/><Relationship Id="rId48" Type="http://schemas.openxmlformats.org/officeDocument/2006/relationships/tags" Target="../tags/tag1050.xml"/><Relationship Id="rId64" Type="http://schemas.openxmlformats.org/officeDocument/2006/relationships/tags" Target="../tags/tag1066.xml"/><Relationship Id="rId69" Type="http://schemas.openxmlformats.org/officeDocument/2006/relationships/tags" Target="../tags/tag1071.xml"/><Relationship Id="rId113" Type="http://schemas.openxmlformats.org/officeDocument/2006/relationships/tags" Target="../tags/tag1115.xml"/><Relationship Id="rId118" Type="http://schemas.openxmlformats.org/officeDocument/2006/relationships/tags" Target="../tags/tag1120.xml"/><Relationship Id="rId134" Type="http://schemas.openxmlformats.org/officeDocument/2006/relationships/tags" Target="../tags/tag1136.xml"/><Relationship Id="rId139" Type="http://schemas.openxmlformats.org/officeDocument/2006/relationships/tags" Target="../tags/tag1141.xml"/><Relationship Id="rId80" Type="http://schemas.openxmlformats.org/officeDocument/2006/relationships/tags" Target="../tags/tag1082.xml"/><Relationship Id="rId85" Type="http://schemas.openxmlformats.org/officeDocument/2006/relationships/tags" Target="../tags/tag1087.xml"/><Relationship Id="rId150" Type="http://schemas.openxmlformats.org/officeDocument/2006/relationships/tags" Target="../tags/tag1152.xml"/><Relationship Id="rId155" Type="http://schemas.openxmlformats.org/officeDocument/2006/relationships/tags" Target="../tags/tag1157.xml"/><Relationship Id="rId171" Type="http://schemas.openxmlformats.org/officeDocument/2006/relationships/tags" Target="../tags/tag1173.xml"/><Relationship Id="rId176" Type="http://schemas.openxmlformats.org/officeDocument/2006/relationships/tags" Target="../tags/tag1178.xml"/><Relationship Id="rId192" Type="http://schemas.openxmlformats.org/officeDocument/2006/relationships/tags" Target="../tags/tag1194.xml"/><Relationship Id="rId12" Type="http://schemas.openxmlformats.org/officeDocument/2006/relationships/tags" Target="../tags/tag1014.xml"/><Relationship Id="rId17" Type="http://schemas.openxmlformats.org/officeDocument/2006/relationships/tags" Target="../tags/tag1019.xml"/><Relationship Id="rId33" Type="http://schemas.openxmlformats.org/officeDocument/2006/relationships/tags" Target="../tags/tag1035.xml"/><Relationship Id="rId38" Type="http://schemas.openxmlformats.org/officeDocument/2006/relationships/tags" Target="../tags/tag1040.xml"/><Relationship Id="rId59" Type="http://schemas.openxmlformats.org/officeDocument/2006/relationships/tags" Target="../tags/tag1061.xml"/><Relationship Id="rId103" Type="http://schemas.openxmlformats.org/officeDocument/2006/relationships/tags" Target="../tags/tag1105.xml"/><Relationship Id="rId108" Type="http://schemas.openxmlformats.org/officeDocument/2006/relationships/tags" Target="../tags/tag1110.xml"/><Relationship Id="rId124" Type="http://schemas.openxmlformats.org/officeDocument/2006/relationships/tags" Target="../tags/tag1126.xml"/><Relationship Id="rId129" Type="http://schemas.openxmlformats.org/officeDocument/2006/relationships/tags" Target="../tags/tag1131.xml"/><Relationship Id="rId54" Type="http://schemas.openxmlformats.org/officeDocument/2006/relationships/tags" Target="../tags/tag1056.xml"/><Relationship Id="rId70" Type="http://schemas.openxmlformats.org/officeDocument/2006/relationships/tags" Target="../tags/tag1072.xml"/><Relationship Id="rId75" Type="http://schemas.openxmlformats.org/officeDocument/2006/relationships/tags" Target="../tags/tag1077.xml"/><Relationship Id="rId91" Type="http://schemas.openxmlformats.org/officeDocument/2006/relationships/tags" Target="../tags/tag1093.xml"/><Relationship Id="rId96" Type="http://schemas.openxmlformats.org/officeDocument/2006/relationships/tags" Target="../tags/tag1098.xml"/><Relationship Id="rId140" Type="http://schemas.openxmlformats.org/officeDocument/2006/relationships/tags" Target="../tags/tag1142.xml"/><Relationship Id="rId145" Type="http://schemas.openxmlformats.org/officeDocument/2006/relationships/tags" Target="../tags/tag1147.xml"/><Relationship Id="rId161" Type="http://schemas.openxmlformats.org/officeDocument/2006/relationships/tags" Target="../tags/tag1163.xml"/><Relationship Id="rId166" Type="http://schemas.openxmlformats.org/officeDocument/2006/relationships/tags" Target="../tags/tag1168.xml"/><Relationship Id="rId182" Type="http://schemas.openxmlformats.org/officeDocument/2006/relationships/tags" Target="../tags/tag1184.xml"/><Relationship Id="rId187" Type="http://schemas.openxmlformats.org/officeDocument/2006/relationships/tags" Target="../tags/tag1189.xml"/><Relationship Id="rId1" Type="http://schemas.openxmlformats.org/officeDocument/2006/relationships/tags" Target="../tags/tag1003.xml"/><Relationship Id="rId6" Type="http://schemas.openxmlformats.org/officeDocument/2006/relationships/tags" Target="../tags/tag1008.xml"/><Relationship Id="rId23" Type="http://schemas.openxmlformats.org/officeDocument/2006/relationships/tags" Target="../tags/tag1025.xml"/><Relationship Id="rId28" Type="http://schemas.openxmlformats.org/officeDocument/2006/relationships/tags" Target="../tags/tag1030.xml"/><Relationship Id="rId49" Type="http://schemas.openxmlformats.org/officeDocument/2006/relationships/tags" Target="../tags/tag1051.xml"/><Relationship Id="rId114" Type="http://schemas.openxmlformats.org/officeDocument/2006/relationships/tags" Target="../tags/tag1116.xml"/><Relationship Id="rId119" Type="http://schemas.openxmlformats.org/officeDocument/2006/relationships/tags" Target="../tags/tag1121.xml"/><Relationship Id="rId44" Type="http://schemas.openxmlformats.org/officeDocument/2006/relationships/tags" Target="../tags/tag1046.xml"/><Relationship Id="rId60" Type="http://schemas.openxmlformats.org/officeDocument/2006/relationships/tags" Target="../tags/tag1062.xml"/><Relationship Id="rId65" Type="http://schemas.openxmlformats.org/officeDocument/2006/relationships/tags" Target="../tags/tag1067.xml"/><Relationship Id="rId81" Type="http://schemas.openxmlformats.org/officeDocument/2006/relationships/tags" Target="../tags/tag1083.xml"/><Relationship Id="rId86" Type="http://schemas.openxmlformats.org/officeDocument/2006/relationships/tags" Target="../tags/tag1088.xml"/><Relationship Id="rId130" Type="http://schemas.openxmlformats.org/officeDocument/2006/relationships/tags" Target="../tags/tag1132.xml"/><Relationship Id="rId135" Type="http://schemas.openxmlformats.org/officeDocument/2006/relationships/tags" Target="../tags/tag1137.xml"/><Relationship Id="rId151" Type="http://schemas.openxmlformats.org/officeDocument/2006/relationships/tags" Target="../tags/tag1153.xml"/><Relationship Id="rId156" Type="http://schemas.openxmlformats.org/officeDocument/2006/relationships/tags" Target="../tags/tag1158.xml"/><Relationship Id="rId177" Type="http://schemas.openxmlformats.org/officeDocument/2006/relationships/tags" Target="../tags/tag1179.xml"/><Relationship Id="rId172" Type="http://schemas.openxmlformats.org/officeDocument/2006/relationships/tags" Target="../tags/tag1174.xml"/><Relationship Id="rId193" Type="http://schemas.openxmlformats.org/officeDocument/2006/relationships/slideLayout" Target="../slideLayouts/slideLayout2.xml"/><Relationship Id="rId13" Type="http://schemas.openxmlformats.org/officeDocument/2006/relationships/tags" Target="../tags/tag1015.xml"/><Relationship Id="rId18" Type="http://schemas.openxmlformats.org/officeDocument/2006/relationships/tags" Target="../tags/tag1020.xml"/><Relationship Id="rId39" Type="http://schemas.openxmlformats.org/officeDocument/2006/relationships/tags" Target="../tags/tag1041.xml"/><Relationship Id="rId109" Type="http://schemas.openxmlformats.org/officeDocument/2006/relationships/tags" Target="../tags/tag1111.xml"/><Relationship Id="rId34" Type="http://schemas.openxmlformats.org/officeDocument/2006/relationships/tags" Target="../tags/tag1036.xml"/><Relationship Id="rId50" Type="http://schemas.openxmlformats.org/officeDocument/2006/relationships/tags" Target="../tags/tag1052.xml"/><Relationship Id="rId55" Type="http://schemas.openxmlformats.org/officeDocument/2006/relationships/tags" Target="../tags/tag1057.xml"/><Relationship Id="rId76" Type="http://schemas.openxmlformats.org/officeDocument/2006/relationships/tags" Target="../tags/tag1078.xml"/><Relationship Id="rId97" Type="http://schemas.openxmlformats.org/officeDocument/2006/relationships/tags" Target="../tags/tag1099.xml"/><Relationship Id="rId104" Type="http://schemas.openxmlformats.org/officeDocument/2006/relationships/tags" Target="../tags/tag1106.xml"/><Relationship Id="rId120" Type="http://schemas.openxmlformats.org/officeDocument/2006/relationships/tags" Target="../tags/tag1122.xml"/><Relationship Id="rId125" Type="http://schemas.openxmlformats.org/officeDocument/2006/relationships/tags" Target="../tags/tag1127.xml"/><Relationship Id="rId141" Type="http://schemas.openxmlformats.org/officeDocument/2006/relationships/tags" Target="../tags/tag1143.xml"/><Relationship Id="rId146" Type="http://schemas.openxmlformats.org/officeDocument/2006/relationships/tags" Target="../tags/tag1148.xml"/><Relationship Id="rId167" Type="http://schemas.openxmlformats.org/officeDocument/2006/relationships/tags" Target="../tags/tag1169.xml"/><Relationship Id="rId188" Type="http://schemas.openxmlformats.org/officeDocument/2006/relationships/tags" Target="../tags/tag1190.xml"/><Relationship Id="rId7" Type="http://schemas.openxmlformats.org/officeDocument/2006/relationships/tags" Target="../tags/tag1009.xml"/><Relationship Id="rId71" Type="http://schemas.openxmlformats.org/officeDocument/2006/relationships/tags" Target="../tags/tag1073.xml"/><Relationship Id="rId92" Type="http://schemas.openxmlformats.org/officeDocument/2006/relationships/tags" Target="../tags/tag1094.xml"/><Relationship Id="rId162" Type="http://schemas.openxmlformats.org/officeDocument/2006/relationships/tags" Target="../tags/tag1164.xml"/><Relationship Id="rId183" Type="http://schemas.openxmlformats.org/officeDocument/2006/relationships/tags" Target="../tags/tag1185.xml"/><Relationship Id="rId2" Type="http://schemas.openxmlformats.org/officeDocument/2006/relationships/tags" Target="../tags/tag1004.xml"/><Relationship Id="rId29" Type="http://schemas.openxmlformats.org/officeDocument/2006/relationships/tags" Target="../tags/tag1031.xml"/><Relationship Id="rId24" Type="http://schemas.openxmlformats.org/officeDocument/2006/relationships/tags" Target="../tags/tag1026.xml"/><Relationship Id="rId40" Type="http://schemas.openxmlformats.org/officeDocument/2006/relationships/tags" Target="../tags/tag1042.xml"/><Relationship Id="rId45" Type="http://schemas.openxmlformats.org/officeDocument/2006/relationships/tags" Target="../tags/tag1047.xml"/><Relationship Id="rId66" Type="http://schemas.openxmlformats.org/officeDocument/2006/relationships/tags" Target="../tags/tag1068.xml"/><Relationship Id="rId87" Type="http://schemas.openxmlformats.org/officeDocument/2006/relationships/tags" Target="../tags/tag1089.xml"/><Relationship Id="rId110" Type="http://schemas.openxmlformats.org/officeDocument/2006/relationships/tags" Target="../tags/tag1112.xml"/><Relationship Id="rId115" Type="http://schemas.openxmlformats.org/officeDocument/2006/relationships/tags" Target="../tags/tag1117.xml"/><Relationship Id="rId131" Type="http://schemas.openxmlformats.org/officeDocument/2006/relationships/tags" Target="../tags/tag1133.xml"/><Relationship Id="rId136" Type="http://schemas.openxmlformats.org/officeDocument/2006/relationships/tags" Target="../tags/tag1138.xml"/><Relationship Id="rId157" Type="http://schemas.openxmlformats.org/officeDocument/2006/relationships/tags" Target="../tags/tag1159.xml"/><Relationship Id="rId178" Type="http://schemas.openxmlformats.org/officeDocument/2006/relationships/tags" Target="../tags/tag1180.xml"/><Relationship Id="rId61" Type="http://schemas.openxmlformats.org/officeDocument/2006/relationships/tags" Target="../tags/tag1063.xml"/><Relationship Id="rId82" Type="http://schemas.openxmlformats.org/officeDocument/2006/relationships/tags" Target="../tags/tag1084.xml"/><Relationship Id="rId152" Type="http://schemas.openxmlformats.org/officeDocument/2006/relationships/tags" Target="../tags/tag1154.xml"/><Relationship Id="rId173" Type="http://schemas.openxmlformats.org/officeDocument/2006/relationships/tags" Target="../tags/tag1175.xml"/><Relationship Id="rId194" Type="http://schemas.openxmlformats.org/officeDocument/2006/relationships/image" Target="../media/image12.png"/><Relationship Id="rId19" Type="http://schemas.openxmlformats.org/officeDocument/2006/relationships/tags" Target="../tags/tag1021.xml"/><Relationship Id="rId14" Type="http://schemas.openxmlformats.org/officeDocument/2006/relationships/tags" Target="../tags/tag1016.xml"/><Relationship Id="rId30" Type="http://schemas.openxmlformats.org/officeDocument/2006/relationships/tags" Target="../tags/tag1032.xml"/><Relationship Id="rId35" Type="http://schemas.openxmlformats.org/officeDocument/2006/relationships/tags" Target="../tags/tag1037.xml"/><Relationship Id="rId56" Type="http://schemas.openxmlformats.org/officeDocument/2006/relationships/tags" Target="../tags/tag1058.xml"/><Relationship Id="rId77" Type="http://schemas.openxmlformats.org/officeDocument/2006/relationships/tags" Target="../tags/tag1079.xml"/><Relationship Id="rId100" Type="http://schemas.openxmlformats.org/officeDocument/2006/relationships/tags" Target="../tags/tag1102.xml"/><Relationship Id="rId105" Type="http://schemas.openxmlformats.org/officeDocument/2006/relationships/tags" Target="../tags/tag1107.xml"/><Relationship Id="rId126" Type="http://schemas.openxmlformats.org/officeDocument/2006/relationships/tags" Target="../tags/tag1128.xml"/><Relationship Id="rId147" Type="http://schemas.openxmlformats.org/officeDocument/2006/relationships/tags" Target="../tags/tag1149.xml"/><Relationship Id="rId168" Type="http://schemas.openxmlformats.org/officeDocument/2006/relationships/tags" Target="../tags/tag1170.xml"/><Relationship Id="rId8" Type="http://schemas.openxmlformats.org/officeDocument/2006/relationships/tags" Target="../tags/tag1010.xml"/><Relationship Id="rId51" Type="http://schemas.openxmlformats.org/officeDocument/2006/relationships/tags" Target="../tags/tag1053.xml"/><Relationship Id="rId72" Type="http://schemas.openxmlformats.org/officeDocument/2006/relationships/tags" Target="../tags/tag1074.xml"/><Relationship Id="rId93" Type="http://schemas.openxmlformats.org/officeDocument/2006/relationships/tags" Target="../tags/tag1095.xml"/><Relationship Id="rId98" Type="http://schemas.openxmlformats.org/officeDocument/2006/relationships/tags" Target="../tags/tag1100.xml"/><Relationship Id="rId121" Type="http://schemas.openxmlformats.org/officeDocument/2006/relationships/tags" Target="../tags/tag1123.xml"/><Relationship Id="rId142" Type="http://schemas.openxmlformats.org/officeDocument/2006/relationships/tags" Target="../tags/tag1144.xml"/><Relationship Id="rId163" Type="http://schemas.openxmlformats.org/officeDocument/2006/relationships/tags" Target="../tags/tag1165.xml"/><Relationship Id="rId184" Type="http://schemas.openxmlformats.org/officeDocument/2006/relationships/tags" Target="../tags/tag1186.xml"/><Relationship Id="rId189" Type="http://schemas.openxmlformats.org/officeDocument/2006/relationships/tags" Target="../tags/tag1191.xml"/><Relationship Id="rId3" Type="http://schemas.openxmlformats.org/officeDocument/2006/relationships/tags" Target="../tags/tag1005.xml"/><Relationship Id="rId25" Type="http://schemas.openxmlformats.org/officeDocument/2006/relationships/tags" Target="../tags/tag1027.xml"/><Relationship Id="rId46" Type="http://schemas.openxmlformats.org/officeDocument/2006/relationships/tags" Target="../tags/tag1048.xml"/><Relationship Id="rId67" Type="http://schemas.openxmlformats.org/officeDocument/2006/relationships/tags" Target="../tags/tag1069.xml"/><Relationship Id="rId116" Type="http://schemas.openxmlformats.org/officeDocument/2006/relationships/tags" Target="../tags/tag1118.xml"/><Relationship Id="rId137" Type="http://schemas.openxmlformats.org/officeDocument/2006/relationships/tags" Target="../tags/tag1139.xml"/><Relationship Id="rId158" Type="http://schemas.openxmlformats.org/officeDocument/2006/relationships/tags" Target="../tags/tag1160.xml"/><Relationship Id="rId20" Type="http://schemas.openxmlformats.org/officeDocument/2006/relationships/tags" Target="../tags/tag1022.xml"/><Relationship Id="rId41" Type="http://schemas.openxmlformats.org/officeDocument/2006/relationships/tags" Target="../tags/tag1043.xml"/><Relationship Id="rId62" Type="http://schemas.openxmlformats.org/officeDocument/2006/relationships/tags" Target="../tags/tag1064.xml"/><Relationship Id="rId83" Type="http://schemas.openxmlformats.org/officeDocument/2006/relationships/tags" Target="../tags/tag1085.xml"/><Relationship Id="rId88" Type="http://schemas.openxmlformats.org/officeDocument/2006/relationships/tags" Target="../tags/tag1090.xml"/><Relationship Id="rId111" Type="http://schemas.openxmlformats.org/officeDocument/2006/relationships/tags" Target="../tags/tag1113.xml"/><Relationship Id="rId132" Type="http://schemas.openxmlformats.org/officeDocument/2006/relationships/tags" Target="../tags/tag1134.xml"/><Relationship Id="rId153" Type="http://schemas.openxmlformats.org/officeDocument/2006/relationships/tags" Target="../tags/tag1155.xml"/><Relationship Id="rId174" Type="http://schemas.openxmlformats.org/officeDocument/2006/relationships/tags" Target="../tags/tag1176.xml"/><Relationship Id="rId179" Type="http://schemas.openxmlformats.org/officeDocument/2006/relationships/tags" Target="../tags/tag1181.xml"/><Relationship Id="rId190" Type="http://schemas.openxmlformats.org/officeDocument/2006/relationships/tags" Target="../tags/tag1192.xml"/><Relationship Id="rId15" Type="http://schemas.openxmlformats.org/officeDocument/2006/relationships/tags" Target="../tags/tag1017.xml"/><Relationship Id="rId36" Type="http://schemas.openxmlformats.org/officeDocument/2006/relationships/tags" Target="../tags/tag1038.xml"/><Relationship Id="rId57" Type="http://schemas.openxmlformats.org/officeDocument/2006/relationships/tags" Target="../tags/tag1059.xml"/><Relationship Id="rId106" Type="http://schemas.openxmlformats.org/officeDocument/2006/relationships/tags" Target="../tags/tag1108.xml"/><Relationship Id="rId127" Type="http://schemas.openxmlformats.org/officeDocument/2006/relationships/tags" Target="../tags/tag1129.xml"/><Relationship Id="rId10" Type="http://schemas.openxmlformats.org/officeDocument/2006/relationships/tags" Target="../tags/tag1012.xml"/><Relationship Id="rId31" Type="http://schemas.openxmlformats.org/officeDocument/2006/relationships/tags" Target="../tags/tag1033.xml"/><Relationship Id="rId52" Type="http://schemas.openxmlformats.org/officeDocument/2006/relationships/tags" Target="../tags/tag1054.xml"/><Relationship Id="rId73" Type="http://schemas.openxmlformats.org/officeDocument/2006/relationships/tags" Target="../tags/tag1075.xml"/><Relationship Id="rId78" Type="http://schemas.openxmlformats.org/officeDocument/2006/relationships/tags" Target="../tags/tag1080.xml"/><Relationship Id="rId94" Type="http://schemas.openxmlformats.org/officeDocument/2006/relationships/tags" Target="../tags/tag1096.xml"/><Relationship Id="rId99" Type="http://schemas.openxmlformats.org/officeDocument/2006/relationships/tags" Target="../tags/tag1101.xml"/><Relationship Id="rId101" Type="http://schemas.openxmlformats.org/officeDocument/2006/relationships/tags" Target="../tags/tag1103.xml"/><Relationship Id="rId122" Type="http://schemas.openxmlformats.org/officeDocument/2006/relationships/tags" Target="../tags/tag1124.xml"/><Relationship Id="rId143" Type="http://schemas.openxmlformats.org/officeDocument/2006/relationships/tags" Target="../tags/tag1145.xml"/><Relationship Id="rId148" Type="http://schemas.openxmlformats.org/officeDocument/2006/relationships/tags" Target="../tags/tag1150.xml"/><Relationship Id="rId164" Type="http://schemas.openxmlformats.org/officeDocument/2006/relationships/tags" Target="../tags/tag1166.xml"/><Relationship Id="rId169" Type="http://schemas.openxmlformats.org/officeDocument/2006/relationships/tags" Target="../tags/tag1171.xml"/><Relationship Id="rId185" Type="http://schemas.openxmlformats.org/officeDocument/2006/relationships/tags" Target="../tags/tag1187.xml"/><Relationship Id="rId4" Type="http://schemas.openxmlformats.org/officeDocument/2006/relationships/tags" Target="../tags/tag1006.xml"/><Relationship Id="rId9" Type="http://schemas.openxmlformats.org/officeDocument/2006/relationships/tags" Target="../tags/tag1011.xml"/><Relationship Id="rId180" Type="http://schemas.openxmlformats.org/officeDocument/2006/relationships/tags" Target="../tags/tag1182.xml"/><Relationship Id="rId26" Type="http://schemas.openxmlformats.org/officeDocument/2006/relationships/tags" Target="../tags/tag1028.xml"/></Relationships>
</file>

<file path=ppt/slides/_rels/slide13.xml.rels><?xml version="1.0" encoding="UTF-8" standalone="yes"?>
<Relationships xmlns="http://schemas.openxmlformats.org/package/2006/relationships"><Relationship Id="rId117" Type="http://schemas.openxmlformats.org/officeDocument/2006/relationships/tags" Target="../tags/tag1311.xml"/><Relationship Id="rId21" Type="http://schemas.openxmlformats.org/officeDocument/2006/relationships/tags" Target="../tags/tag1215.xml"/><Relationship Id="rId42" Type="http://schemas.openxmlformats.org/officeDocument/2006/relationships/tags" Target="../tags/tag1236.xml"/><Relationship Id="rId63" Type="http://schemas.openxmlformats.org/officeDocument/2006/relationships/tags" Target="../tags/tag1257.xml"/><Relationship Id="rId84" Type="http://schemas.openxmlformats.org/officeDocument/2006/relationships/tags" Target="../tags/tag1278.xml"/><Relationship Id="rId138" Type="http://schemas.openxmlformats.org/officeDocument/2006/relationships/tags" Target="../tags/tag1332.xml"/><Relationship Id="rId159" Type="http://schemas.openxmlformats.org/officeDocument/2006/relationships/tags" Target="../tags/tag1353.xml"/><Relationship Id="rId170" Type="http://schemas.openxmlformats.org/officeDocument/2006/relationships/tags" Target="../tags/tag1364.xml"/><Relationship Id="rId191" Type="http://schemas.openxmlformats.org/officeDocument/2006/relationships/tags" Target="../tags/tag1385.xml"/><Relationship Id="rId196" Type="http://schemas.openxmlformats.org/officeDocument/2006/relationships/tags" Target="../tags/tag1390.xml"/><Relationship Id="rId200" Type="http://schemas.openxmlformats.org/officeDocument/2006/relationships/slideLayout" Target="../slideLayouts/slideLayout2.xml"/><Relationship Id="rId16" Type="http://schemas.openxmlformats.org/officeDocument/2006/relationships/tags" Target="../tags/tag1210.xml"/><Relationship Id="rId107" Type="http://schemas.openxmlformats.org/officeDocument/2006/relationships/tags" Target="../tags/tag1301.xml"/><Relationship Id="rId11" Type="http://schemas.openxmlformats.org/officeDocument/2006/relationships/tags" Target="../tags/tag1205.xml"/><Relationship Id="rId32" Type="http://schemas.openxmlformats.org/officeDocument/2006/relationships/tags" Target="../tags/tag1226.xml"/><Relationship Id="rId37" Type="http://schemas.openxmlformats.org/officeDocument/2006/relationships/tags" Target="../tags/tag1231.xml"/><Relationship Id="rId53" Type="http://schemas.openxmlformats.org/officeDocument/2006/relationships/tags" Target="../tags/tag1247.xml"/><Relationship Id="rId58" Type="http://schemas.openxmlformats.org/officeDocument/2006/relationships/tags" Target="../tags/tag1252.xml"/><Relationship Id="rId74" Type="http://schemas.openxmlformats.org/officeDocument/2006/relationships/tags" Target="../tags/tag1268.xml"/><Relationship Id="rId79" Type="http://schemas.openxmlformats.org/officeDocument/2006/relationships/tags" Target="../tags/tag1273.xml"/><Relationship Id="rId102" Type="http://schemas.openxmlformats.org/officeDocument/2006/relationships/tags" Target="../tags/tag1296.xml"/><Relationship Id="rId123" Type="http://schemas.openxmlformats.org/officeDocument/2006/relationships/tags" Target="../tags/tag1317.xml"/><Relationship Id="rId128" Type="http://schemas.openxmlformats.org/officeDocument/2006/relationships/tags" Target="../tags/tag1322.xml"/><Relationship Id="rId144" Type="http://schemas.openxmlformats.org/officeDocument/2006/relationships/tags" Target="../tags/tag1338.xml"/><Relationship Id="rId149" Type="http://schemas.openxmlformats.org/officeDocument/2006/relationships/tags" Target="../tags/tag1343.xml"/><Relationship Id="rId5" Type="http://schemas.openxmlformats.org/officeDocument/2006/relationships/tags" Target="../tags/tag1199.xml"/><Relationship Id="rId90" Type="http://schemas.openxmlformats.org/officeDocument/2006/relationships/tags" Target="../tags/tag1284.xml"/><Relationship Id="rId95" Type="http://schemas.openxmlformats.org/officeDocument/2006/relationships/tags" Target="../tags/tag1289.xml"/><Relationship Id="rId160" Type="http://schemas.openxmlformats.org/officeDocument/2006/relationships/tags" Target="../tags/tag1354.xml"/><Relationship Id="rId165" Type="http://schemas.openxmlformats.org/officeDocument/2006/relationships/tags" Target="../tags/tag1359.xml"/><Relationship Id="rId181" Type="http://schemas.openxmlformats.org/officeDocument/2006/relationships/tags" Target="../tags/tag1375.xml"/><Relationship Id="rId186" Type="http://schemas.openxmlformats.org/officeDocument/2006/relationships/tags" Target="../tags/tag1380.xml"/><Relationship Id="rId22" Type="http://schemas.openxmlformats.org/officeDocument/2006/relationships/tags" Target="../tags/tag1216.xml"/><Relationship Id="rId27" Type="http://schemas.openxmlformats.org/officeDocument/2006/relationships/tags" Target="../tags/tag1221.xml"/><Relationship Id="rId43" Type="http://schemas.openxmlformats.org/officeDocument/2006/relationships/tags" Target="../tags/tag1237.xml"/><Relationship Id="rId48" Type="http://schemas.openxmlformats.org/officeDocument/2006/relationships/tags" Target="../tags/tag1242.xml"/><Relationship Id="rId64" Type="http://schemas.openxmlformats.org/officeDocument/2006/relationships/tags" Target="../tags/tag1258.xml"/><Relationship Id="rId69" Type="http://schemas.openxmlformats.org/officeDocument/2006/relationships/tags" Target="../tags/tag1263.xml"/><Relationship Id="rId113" Type="http://schemas.openxmlformats.org/officeDocument/2006/relationships/tags" Target="../tags/tag1307.xml"/><Relationship Id="rId118" Type="http://schemas.openxmlformats.org/officeDocument/2006/relationships/tags" Target="../tags/tag1312.xml"/><Relationship Id="rId134" Type="http://schemas.openxmlformats.org/officeDocument/2006/relationships/tags" Target="../tags/tag1328.xml"/><Relationship Id="rId139" Type="http://schemas.openxmlformats.org/officeDocument/2006/relationships/tags" Target="../tags/tag1333.xml"/><Relationship Id="rId80" Type="http://schemas.openxmlformats.org/officeDocument/2006/relationships/tags" Target="../tags/tag1274.xml"/><Relationship Id="rId85" Type="http://schemas.openxmlformats.org/officeDocument/2006/relationships/tags" Target="../tags/tag1279.xml"/><Relationship Id="rId150" Type="http://schemas.openxmlformats.org/officeDocument/2006/relationships/tags" Target="../tags/tag1344.xml"/><Relationship Id="rId155" Type="http://schemas.openxmlformats.org/officeDocument/2006/relationships/tags" Target="../tags/tag1349.xml"/><Relationship Id="rId171" Type="http://schemas.openxmlformats.org/officeDocument/2006/relationships/tags" Target="../tags/tag1365.xml"/><Relationship Id="rId176" Type="http://schemas.openxmlformats.org/officeDocument/2006/relationships/tags" Target="../tags/tag1370.xml"/><Relationship Id="rId192" Type="http://schemas.openxmlformats.org/officeDocument/2006/relationships/tags" Target="../tags/tag1386.xml"/><Relationship Id="rId197" Type="http://schemas.openxmlformats.org/officeDocument/2006/relationships/tags" Target="../tags/tag1391.xml"/><Relationship Id="rId201" Type="http://schemas.openxmlformats.org/officeDocument/2006/relationships/notesSlide" Target="../notesSlides/notesSlide6.xml"/><Relationship Id="rId12" Type="http://schemas.openxmlformats.org/officeDocument/2006/relationships/tags" Target="../tags/tag1206.xml"/><Relationship Id="rId17" Type="http://schemas.openxmlformats.org/officeDocument/2006/relationships/tags" Target="../tags/tag1211.xml"/><Relationship Id="rId33" Type="http://schemas.openxmlformats.org/officeDocument/2006/relationships/tags" Target="../tags/tag1227.xml"/><Relationship Id="rId38" Type="http://schemas.openxmlformats.org/officeDocument/2006/relationships/tags" Target="../tags/tag1232.xml"/><Relationship Id="rId59" Type="http://schemas.openxmlformats.org/officeDocument/2006/relationships/tags" Target="../tags/tag1253.xml"/><Relationship Id="rId103" Type="http://schemas.openxmlformats.org/officeDocument/2006/relationships/tags" Target="../tags/tag1297.xml"/><Relationship Id="rId108" Type="http://schemas.openxmlformats.org/officeDocument/2006/relationships/tags" Target="../tags/tag1302.xml"/><Relationship Id="rId124" Type="http://schemas.openxmlformats.org/officeDocument/2006/relationships/tags" Target="../tags/tag1318.xml"/><Relationship Id="rId129" Type="http://schemas.openxmlformats.org/officeDocument/2006/relationships/tags" Target="../tags/tag1323.xml"/><Relationship Id="rId54" Type="http://schemas.openxmlformats.org/officeDocument/2006/relationships/tags" Target="../tags/tag1248.xml"/><Relationship Id="rId70" Type="http://schemas.openxmlformats.org/officeDocument/2006/relationships/tags" Target="../tags/tag1264.xml"/><Relationship Id="rId75" Type="http://schemas.openxmlformats.org/officeDocument/2006/relationships/tags" Target="../tags/tag1269.xml"/><Relationship Id="rId91" Type="http://schemas.openxmlformats.org/officeDocument/2006/relationships/tags" Target="../tags/tag1285.xml"/><Relationship Id="rId96" Type="http://schemas.openxmlformats.org/officeDocument/2006/relationships/tags" Target="../tags/tag1290.xml"/><Relationship Id="rId140" Type="http://schemas.openxmlformats.org/officeDocument/2006/relationships/tags" Target="../tags/tag1334.xml"/><Relationship Id="rId145" Type="http://schemas.openxmlformats.org/officeDocument/2006/relationships/tags" Target="../tags/tag1339.xml"/><Relationship Id="rId161" Type="http://schemas.openxmlformats.org/officeDocument/2006/relationships/tags" Target="../tags/tag1355.xml"/><Relationship Id="rId166" Type="http://schemas.openxmlformats.org/officeDocument/2006/relationships/tags" Target="../tags/tag1360.xml"/><Relationship Id="rId182" Type="http://schemas.openxmlformats.org/officeDocument/2006/relationships/tags" Target="../tags/tag1376.xml"/><Relationship Id="rId187" Type="http://schemas.openxmlformats.org/officeDocument/2006/relationships/tags" Target="../tags/tag1381.xml"/><Relationship Id="rId1" Type="http://schemas.openxmlformats.org/officeDocument/2006/relationships/tags" Target="../tags/tag1195.xml"/><Relationship Id="rId6" Type="http://schemas.openxmlformats.org/officeDocument/2006/relationships/tags" Target="../tags/tag1200.xml"/><Relationship Id="rId23" Type="http://schemas.openxmlformats.org/officeDocument/2006/relationships/tags" Target="../tags/tag1217.xml"/><Relationship Id="rId28" Type="http://schemas.openxmlformats.org/officeDocument/2006/relationships/tags" Target="../tags/tag1222.xml"/><Relationship Id="rId49" Type="http://schemas.openxmlformats.org/officeDocument/2006/relationships/tags" Target="../tags/tag1243.xml"/><Relationship Id="rId114" Type="http://schemas.openxmlformats.org/officeDocument/2006/relationships/tags" Target="../tags/tag1308.xml"/><Relationship Id="rId119" Type="http://schemas.openxmlformats.org/officeDocument/2006/relationships/tags" Target="../tags/tag1313.xml"/><Relationship Id="rId44" Type="http://schemas.openxmlformats.org/officeDocument/2006/relationships/tags" Target="../tags/tag1238.xml"/><Relationship Id="rId60" Type="http://schemas.openxmlformats.org/officeDocument/2006/relationships/tags" Target="../tags/tag1254.xml"/><Relationship Id="rId65" Type="http://schemas.openxmlformats.org/officeDocument/2006/relationships/tags" Target="../tags/tag1259.xml"/><Relationship Id="rId81" Type="http://schemas.openxmlformats.org/officeDocument/2006/relationships/tags" Target="../tags/tag1275.xml"/><Relationship Id="rId86" Type="http://schemas.openxmlformats.org/officeDocument/2006/relationships/tags" Target="../tags/tag1280.xml"/><Relationship Id="rId130" Type="http://schemas.openxmlformats.org/officeDocument/2006/relationships/tags" Target="../tags/tag1324.xml"/><Relationship Id="rId135" Type="http://schemas.openxmlformats.org/officeDocument/2006/relationships/tags" Target="../tags/tag1329.xml"/><Relationship Id="rId151" Type="http://schemas.openxmlformats.org/officeDocument/2006/relationships/tags" Target="../tags/tag1345.xml"/><Relationship Id="rId156" Type="http://schemas.openxmlformats.org/officeDocument/2006/relationships/tags" Target="../tags/tag1350.xml"/><Relationship Id="rId177" Type="http://schemas.openxmlformats.org/officeDocument/2006/relationships/tags" Target="../tags/tag1371.xml"/><Relationship Id="rId198" Type="http://schemas.openxmlformats.org/officeDocument/2006/relationships/tags" Target="../tags/tag1392.xml"/><Relationship Id="rId172" Type="http://schemas.openxmlformats.org/officeDocument/2006/relationships/tags" Target="../tags/tag1366.xml"/><Relationship Id="rId193" Type="http://schemas.openxmlformats.org/officeDocument/2006/relationships/tags" Target="../tags/tag1387.xml"/><Relationship Id="rId13" Type="http://schemas.openxmlformats.org/officeDocument/2006/relationships/tags" Target="../tags/tag1207.xml"/><Relationship Id="rId18" Type="http://schemas.openxmlformats.org/officeDocument/2006/relationships/tags" Target="../tags/tag1212.xml"/><Relationship Id="rId39" Type="http://schemas.openxmlformats.org/officeDocument/2006/relationships/tags" Target="../tags/tag1233.xml"/><Relationship Id="rId109" Type="http://schemas.openxmlformats.org/officeDocument/2006/relationships/tags" Target="../tags/tag1303.xml"/><Relationship Id="rId34" Type="http://schemas.openxmlformats.org/officeDocument/2006/relationships/tags" Target="../tags/tag1228.xml"/><Relationship Id="rId50" Type="http://schemas.openxmlformats.org/officeDocument/2006/relationships/tags" Target="../tags/tag1244.xml"/><Relationship Id="rId55" Type="http://schemas.openxmlformats.org/officeDocument/2006/relationships/tags" Target="../tags/tag1249.xml"/><Relationship Id="rId76" Type="http://schemas.openxmlformats.org/officeDocument/2006/relationships/tags" Target="../tags/tag1270.xml"/><Relationship Id="rId97" Type="http://schemas.openxmlformats.org/officeDocument/2006/relationships/tags" Target="../tags/tag1291.xml"/><Relationship Id="rId104" Type="http://schemas.openxmlformats.org/officeDocument/2006/relationships/tags" Target="../tags/tag1298.xml"/><Relationship Id="rId120" Type="http://schemas.openxmlformats.org/officeDocument/2006/relationships/tags" Target="../tags/tag1314.xml"/><Relationship Id="rId125" Type="http://schemas.openxmlformats.org/officeDocument/2006/relationships/tags" Target="../tags/tag1319.xml"/><Relationship Id="rId141" Type="http://schemas.openxmlformats.org/officeDocument/2006/relationships/tags" Target="../tags/tag1335.xml"/><Relationship Id="rId146" Type="http://schemas.openxmlformats.org/officeDocument/2006/relationships/tags" Target="../tags/tag1340.xml"/><Relationship Id="rId167" Type="http://schemas.openxmlformats.org/officeDocument/2006/relationships/tags" Target="../tags/tag1361.xml"/><Relationship Id="rId188" Type="http://schemas.openxmlformats.org/officeDocument/2006/relationships/tags" Target="../tags/tag1382.xml"/><Relationship Id="rId7" Type="http://schemas.openxmlformats.org/officeDocument/2006/relationships/tags" Target="../tags/tag1201.xml"/><Relationship Id="rId71" Type="http://schemas.openxmlformats.org/officeDocument/2006/relationships/tags" Target="../tags/tag1265.xml"/><Relationship Id="rId92" Type="http://schemas.openxmlformats.org/officeDocument/2006/relationships/tags" Target="../tags/tag1286.xml"/><Relationship Id="rId162" Type="http://schemas.openxmlformats.org/officeDocument/2006/relationships/tags" Target="../tags/tag1356.xml"/><Relationship Id="rId183" Type="http://schemas.openxmlformats.org/officeDocument/2006/relationships/tags" Target="../tags/tag1377.xml"/><Relationship Id="rId2" Type="http://schemas.openxmlformats.org/officeDocument/2006/relationships/tags" Target="../tags/tag1196.xml"/><Relationship Id="rId29" Type="http://schemas.openxmlformats.org/officeDocument/2006/relationships/tags" Target="../tags/tag1223.xml"/><Relationship Id="rId24" Type="http://schemas.openxmlformats.org/officeDocument/2006/relationships/tags" Target="../tags/tag1218.xml"/><Relationship Id="rId40" Type="http://schemas.openxmlformats.org/officeDocument/2006/relationships/tags" Target="../tags/tag1234.xml"/><Relationship Id="rId45" Type="http://schemas.openxmlformats.org/officeDocument/2006/relationships/tags" Target="../tags/tag1239.xml"/><Relationship Id="rId66" Type="http://schemas.openxmlformats.org/officeDocument/2006/relationships/tags" Target="../tags/tag1260.xml"/><Relationship Id="rId87" Type="http://schemas.openxmlformats.org/officeDocument/2006/relationships/tags" Target="../tags/tag1281.xml"/><Relationship Id="rId110" Type="http://schemas.openxmlformats.org/officeDocument/2006/relationships/tags" Target="../tags/tag1304.xml"/><Relationship Id="rId115" Type="http://schemas.openxmlformats.org/officeDocument/2006/relationships/tags" Target="../tags/tag1309.xml"/><Relationship Id="rId131" Type="http://schemas.openxmlformats.org/officeDocument/2006/relationships/tags" Target="../tags/tag1325.xml"/><Relationship Id="rId136" Type="http://schemas.openxmlformats.org/officeDocument/2006/relationships/tags" Target="../tags/tag1330.xml"/><Relationship Id="rId157" Type="http://schemas.openxmlformats.org/officeDocument/2006/relationships/tags" Target="../tags/tag1351.xml"/><Relationship Id="rId178" Type="http://schemas.openxmlformats.org/officeDocument/2006/relationships/tags" Target="../tags/tag1372.xml"/><Relationship Id="rId61" Type="http://schemas.openxmlformats.org/officeDocument/2006/relationships/tags" Target="../tags/tag1255.xml"/><Relationship Id="rId82" Type="http://schemas.openxmlformats.org/officeDocument/2006/relationships/tags" Target="../tags/tag1276.xml"/><Relationship Id="rId152" Type="http://schemas.openxmlformats.org/officeDocument/2006/relationships/tags" Target="../tags/tag1346.xml"/><Relationship Id="rId173" Type="http://schemas.openxmlformats.org/officeDocument/2006/relationships/tags" Target="../tags/tag1367.xml"/><Relationship Id="rId194" Type="http://schemas.openxmlformats.org/officeDocument/2006/relationships/tags" Target="../tags/tag1388.xml"/><Relationship Id="rId199" Type="http://schemas.openxmlformats.org/officeDocument/2006/relationships/tags" Target="../tags/tag1393.xml"/><Relationship Id="rId19" Type="http://schemas.openxmlformats.org/officeDocument/2006/relationships/tags" Target="../tags/tag1213.xml"/><Relationship Id="rId14" Type="http://schemas.openxmlformats.org/officeDocument/2006/relationships/tags" Target="../tags/tag1208.xml"/><Relationship Id="rId30" Type="http://schemas.openxmlformats.org/officeDocument/2006/relationships/tags" Target="../tags/tag1224.xml"/><Relationship Id="rId35" Type="http://schemas.openxmlformats.org/officeDocument/2006/relationships/tags" Target="../tags/tag1229.xml"/><Relationship Id="rId56" Type="http://schemas.openxmlformats.org/officeDocument/2006/relationships/tags" Target="../tags/tag1250.xml"/><Relationship Id="rId77" Type="http://schemas.openxmlformats.org/officeDocument/2006/relationships/tags" Target="../tags/tag1271.xml"/><Relationship Id="rId100" Type="http://schemas.openxmlformats.org/officeDocument/2006/relationships/tags" Target="../tags/tag1294.xml"/><Relationship Id="rId105" Type="http://schemas.openxmlformats.org/officeDocument/2006/relationships/tags" Target="../tags/tag1299.xml"/><Relationship Id="rId126" Type="http://schemas.openxmlformats.org/officeDocument/2006/relationships/tags" Target="../tags/tag1320.xml"/><Relationship Id="rId147" Type="http://schemas.openxmlformats.org/officeDocument/2006/relationships/tags" Target="../tags/tag1341.xml"/><Relationship Id="rId168" Type="http://schemas.openxmlformats.org/officeDocument/2006/relationships/tags" Target="../tags/tag1362.xml"/><Relationship Id="rId8" Type="http://schemas.openxmlformats.org/officeDocument/2006/relationships/tags" Target="../tags/tag1202.xml"/><Relationship Id="rId51" Type="http://schemas.openxmlformats.org/officeDocument/2006/relationships/tags" Target="../tags/tag1245.xml"/><Relationship Id="rId72" Type="http://schemas.openxmlformats.org/officeDocument/2006/relationships/tags" Target="../tags/tag1266.xml"/><Relationship Id="rId93" Type="http://schemas.openxmlformats.org/officeDocument/2006/relationships/tags" Target="../tags/tag1287.xml"/><Relationship Id="rId98" Type="http://schemas.openxmlformats.org/officeDocument/2006/relationships/tags" Target="../tags/tag1292.xml"/><Relationship Id="rId121" Type="http://schemas.openxmlformats.org/officeDocument/2006/relationships/tags" Target="../tags/tag1315.xml"/><Relationship Id="rId142" Type="http://schemas.openxmlformats.org/officeDocument/2006/relationships/tags" Target="../tags/tag1336.xml"/><Relationship Id="rId163" Type="http://schemas.openxmlformats.org/officeDocument/2006/relationships/tags" Target="../tags/tag1357.xml"/><Relationship Id="rId184" Type="http://schemas.openxmlformats.org/officeDocument/2006/relationships/tags" Target="../tags/tag1378.xml"/><Relationship Id="rId189" Type="http://schemas.openxmlformats.org/officeDocument/2006/relationships/tags" Target="../tags/tag1383.xml"/><Relationship Id="rId3" Type="http://schemas.openxmlformats.org/officeDocument/2006/relationships/tags" Target="../tags/tag1197.xml"/><Relationship Id="rId25" Type="http://schemas.openxmlformats.org/officeDocument/2006/relationships/tags" Target="../tags/tag1219.xml"/><Relationship Id="rId46" Type="http://schemas.openxmlformats.org/officeDocument/2006/relationships/tags" Target="../tags/tag1240.xml"/><Relationship Id="rId67" Type="http://schemas.openxmlformats.org/officeDocument/2006/relationships/tags" Target="../tags/tag1261.xml"/><Relationship Id="rId116" Type="http://schemas.openxmlformats.org/officeDocument/2006/relationships/tags" Target="../tags/tag1310.xml"/><Relationship Id="rId137" Type="http://schemas.openxmlformats.org/officeDocument/2006/relationships/tags" Target="../tags/tag1331.xml"/><Relationship Id="rId158" Type="http://schemas.openxmlformats.org/officeDocument/2006/relationships/tags" Target="../tags/tag1352.xml"/><Relationship Id="rId20" Type="http://schemas.openxmlformats.org/officeDocument/2006/relationships/tags" Target="../tags/tag1214.xml"/><Relationship Id="rId41" Type="http://schemas.openxmlformats.org/officeDocument/2006/relationships/tags" Target="../tags/tag1235.xml"/><Relationship Id="rId62" Type="http://schemas.openxmlformats.org/officeDocument/2006/relationships/tags" Target="../tags/tag1256.xml"/><Relationship Id="rId83" Type="http://schemas.openxmlformats.org/officeDocument/2006/relationships/tags" Target="../tags/tag1277.xml"/><Relationship Id="rId88" Type="http://schemas.openxmlformats.org/officeDocument/2006/relationships/tags" Target="../tags/tag1282.xml"/><Relationship Id="rId111" Type="http://schemas.openxmlformats.org/officeDocument/2006/relationships/tags" Target="../tags/tag1305.xml"/><Relationship Id="rId132" Type="http://schemas.openxmlformats.org/officeDocument/2006/relationships/tags" Target="../tags/tag1326.xml"/><Relationship Id="rId153" Type="http://schemas.openxmlformats.org/officeDocument/2006/relationships/tags" Target="../tags/tag1347.xml"/><Relationship Id="rId174" Type="http://schemas.openxmlformats.org/officeDocument/2006/relationships/tags" Target="../tags/tag1368.xml"/><Relationship Id="rId179" Type="http://schemas.openxmlformats.org/officeDocument/2006/relationships/tags" Target="../tags/tag1373.xml"/><Relationship Id="rId195" Type="http://schemas.openxmlformats.org/officeDocument/2006/relationships/tags" Target="../tags/tag1389.xml"/><Relationship Id="rId190" Type="http://schemas.openxmlformats.org/officeDocument/2006/relationships/tags" Target="../tags/tag1384.xml"/><Relationship Id="rId15" Type="http://schemas.openxmlformats.org/officeDocument/2006/relationships/tags" Target="../tags/tag1209.xml"/><Relationship Id="rId36" Type="http://schemas.openxmlformats.org/officeDocument/2006/relationships/tags" Target="../tags/tag1230.xml"/><Relationship Id="rId57" Type="http://schemas.openxmlformats.org/officeDocument/2006/relationships/tags" Target="../tags/tag1251.xml"/><Relationship Id="rId106" Type="http://schemas.openxmlformats.org/officeDocument/2006/relationships/tags" Target="../tags/tag1300.xml"/><Relationship Id="rId127" Type="http://schemas.openxmlformats.org/officeDocument/2006/relationships/tags" Target="../tags/tag1321.xml"/><Relationship Id="rId10" Type="http://schemas.openxmlformats.org/officeDocument/2006/relationships/tags" Target="../tags/tag1204.xml"/><Relationship Id="rId31" Type="http://schemas.openxmlformats.org/officeDocument/2006/relationships/tags" Target="../tags/tag1225.xml"/><Relationship Id="rId52" Type="http://schemas.openxmlformats.org/officeDocument/2006/relationships/tags" Target="../tags/tag1246.xml"/><Relationship Id="rId73" Type="http://schemas.openxmlformats.org/officeDocument/2006/relationships/tags" Target="../tags/tag1267.xml"/><Relationship Id="rId78" Type="http://schemas.openxmlformats.org/officeDocument/2006/relationships/tags" Target="../tags/tag1272.xml"/><Relationship Id="rId94" Type="http://schemas.openxmlformats.org/officeDocument/2006/relationships/tags" Target="../tags/tag1288.xml"/><Relationship Id="rId99" Type="http://schemas.openxmlformats.org/officeDocument/2006/relationships/tags" Target="../tags/tag1293.xml"/><Relationship Id="rId101" Type="http://schemas.openxmlformats.org/officeDocument/2006/relationships/tags" Target="../tags/tag1295.xml"/><Relationship Id="rId122" Type="http://schemas.openxmlformats.org/officeDocument/2006/relationships/tags" Target="../tags/tag1316.xml"/><Relationship Id="rId143" Type="http://schemas.openxmlformats.org/officeDocument/2006/relationships/tags" Target="../tags/tag1337.xml"/><Relationship Id="rId148" Type="http://schemas.openxmlformats.org/officeDocument/2006/relationships/tags" Target="../tags/tag1342.xml"/><Relationship Id="rId164" Type="http://schemas.openxmlformats.org/officeDocument/2006/relationships/tags" Target="../tags/tag1358.xml"/><Relationship Id="rId169" Type="http://schemas.openxmlformats.org/officeDocument/2006/relationships/tags" Target="../tags/tag1363.xml"/><Relationship Id="rId185" Type="http://schemas.openxmlformats.org/officeDocument/2006/relationships/tags" Target="../tags/tag1379.xml"/><Relationship Id="rId4" Type="http://schemas.openxmlformats.org/officeDocument/2006/relationships/tags" Target="../tags/tag1198.xml"/><Relationship Id="rId9" Type="http://schemas.openxmlformats.org/officeDocument/2006/relationships/tags" Target="../tags/tag1203.xml"/><Relationship Id="rId180" Type="http://schemas.openxmlformats.org/officeDocument/2006/relationships/tags" Target="../tags/tag1374.xml"/><Relationship Id="rId26" Type="http://schemas.openxmlformats.org/officeDocument/2006/relationships/tags" Target="../tags/tag1220.xml"/><Relationship Id="rId47" Type="http://schemas.openxmlformats.org/officeDocument/2006/relationships/tags" Target="../tags/tag1241.xml"/><Relationship Id="rId68" Type="http://schemas.openxmlformats.org/officeDocument/2006/relationships/tags" Target="../tags/tag1262.xml"/><Relationship Id="rId89" Type="http://schemas.openxmlformats.org/officeDocument/2006/relationships/tags" Target="../tags/tag1283.xml"/><Relationship Id="rId112" Type="http://schemas.openxmlformats.org/officeDocument/2006/relationships/tags" Target="../tags/tag1306.xml"/><Relationship Id="rId133" Type="http://schemas.openxmlformats.org/officeDocument/2006/relationships/tags" Target="../tags/tag1327.xml"/><Relationship Id="rId154" Type="http://schemas.openxmlformats.org/officeDocument/2006/relationships/tags" Target="../tags/tag1348.xml"/><Relationship Id="rId175" Type="http://schemas.openxmlformats.org/officeDocument/2006/relationships/tags" Target="../tags/tag1369.xml"/></Relationships>
</file>

<file path=ppt/slides/_rels/slide14.xml.rels><?xml version="1.0" encoding="UTF-8" standalone="yes"?>
<Relationships xmlns="http://schemas.openxmlformats.org/package/2006/relationships"><Relationship Id="rId117" Type="http://schemas.openxmlformats.org/officeDocument/2006/relationships/tags" Target="../tags/tag1510.xml"/><Relationship Id="rId21" Type="http://schemas.openxmlformats.org/officeDocument/2006/relationships/tags" Target="../tags/tag1414.xml"/><Relationship Id="rId42" Type="http://schemas.openxmlformats.org/officeDocument/2006/relationships/tags" Target="../tags/tag1435.xml"/><Relationship Id="rId63" Type="http://schemas.openxmlformats.org/officeDocument/2006/relationships/tags" Target="../tags/tag1456.xml"/><Relationship Id="rId84" Type="http://schemas.openxmlformats.org/officeDocument/2006/relationships/tags" Target="../tags/tag1477.xml"/><Relationship Id="rId138" Type="http://schemas.openxmlformats.org/officeDocument/2006/relationships/tags" Target="../tags/tag1531.xml"/><Relationship Id="rId159" Type="http://schemas.openxmlformats.org/officeDocument/2006/relationships/tags" Target="../tags/tag1552.xml"/><Relationship Id="rId170" Type="http://schemas.openxmlformats.org/officeDocument/2006/relationships/tags" Target="../tags/tag1563.xml"/><Relationship Id="rId191" Type="http://schemas.openxmlformats.org/officeDocument/2006/relationships/tags" Target="../tags/tag1584.xml"/><Relationship Id="rId205" Type="http://schemas.openxmlformats.org/officeDocument/2006/relationships/tags" Target="../tags/tag1598.xml"/><Relationship Id="rId226" Type="http://schemas.openxmlformats.org/officeDocument/2006/relationships/tags" Target="../tags/tag1619.xml"/><Relationship Id="rId247" Type="http://schemas.openxmlformats.org/officeDocument/2006/relationships/tags" Target="../tags/tag1640.xml"/><Relationship Id="rId107" Type="http://schemas.openxmlformats.org/officeDocument/2006/relationships/tags" Target="../tags/tag1500.xml"/><Relationship Id="rId268" Type="http://schemas.openxmlformats.org/officeDocument/2006/relationships/notesSlide" Target="../notesSlides/notesSlide7.xml"/><Relationship Id="rId11" Type="http://schemas.openxmlformats.org/officeDocument/2006/relationships/tags" Target="../tags/tag1404.xml"/><Relationship Id="rId32" Type="http://schemas.openxmlformats.org/officeDocument/2006/relationships/tags" Target="../tags/tag1425.xml"/><Relationship Id="rId53" Type="http://schemas.openxmlformats.org/officeDocument/2006/relationships/tags" Target="../tags/tag1446.xml"/><Relationship Id="rId74" Type="http://schemas.openxmlformats.org/officeDocument/2006/relationships/tags" Target="../tags/tag1467.xml"/><Relationship Id="rId128" Type="http://schemas.openxmlformats.org/officeDocument/2006/relationships/tags" Target="../tags/tag1521.xml"/><Relationship Id="rId149" Type="http://schemas.openxmlformats.org/officeDocument/2006/relationships/tags" Target="../tags/tag1542.xml"/><Relationship Id="rId5" Type="http://schemas.openxmlformats.org/officeDocument/2006/relationships/tags" Target="../tags/tag1398.xml"/><Relationship Id="rId95" Type="http://schemas.openxmlformats.org/officeDocument/2006/relationships/tags" Target="../tags/tag1488.xml"/><Relationship Id="rId160" Type="http://schemas.openxmlformats.org/officeDocument/2006/relationships/tags" Target="../tags/tag1553.xml"/><Relationship Id="rId181" Type="http://schemas.openxmlformats.org/officeDocument/2006/relationships/tags" Target="../tags/tag1574.xml"/><Relationship Id="rId216" Type="http://schemas.openxmlformats.org/officeDocument/2006/relationships/tags" Target="../tags/tag1609.xml"/><Relationship Id="rId237" Type="http://schemas.openxmlformats.org/officeDocument/2006/relationships/tags" Target="../tags/tag1630.xml"/><Relationship Id="rId258" Type="http://schemas.openxmlformats.org/officeDocument/2006/relationships/tags" Target="../tags/tag1651.xml"/><Relationship Id="rId22" Type="http://schemas.openxmlformats.org/officeDocument/2006/relationships/tags" Target="../tags/tag1415.xml"/><Relationship Id="rId43" Type="http://schemas.openxmlformats.org/officeDocument/2006/relationships/tags" Target="../tags/tag1436.xml"/><Relationship Id="rId64" Type="http://schemas.openxmlformats.org/officeDocument/2006/relationships/tags" Target="../tags/tag1457.xml"/><Relationship Id="rId118" Type="http://schemas.openxmlformats.org/officeDocument/2006/relationships/tags" Target="../tags/tag1511.xml"/><Relationship Id="rId139" Type="http://schemas.openxmlformats.org/officeDocument/2006/relationships/tags" Target="../tags/tag1532.xml"/><Relationship Id="rId85" Type="http://schemas.openxmlformats.org/officeDocument/2006/relationships/tags" Target="../tags/tag1478.xml"/><Relationship Id="rId150" Type="http://schemas.openxmlformats.org/officeDocument/2006/relationships/tags" Target="../tags/tag1543.xml"/><Relationship Id="rId171" Type="http://schemas.openxmlformats.org/officeDocument/2006/relationships/tags" Target="../tags/tag1564.xml"/><Relationship Id="rId192" Type="http://schemas.openxmlformats.org/officeDocument/2006/relationships/tags" Target="../tags/tag1585.xml"/><Relationship Id="rId206" Type="http://schemas.openxmlformats.org/officeDocument/2006/relationships/tags" Target="../tags/tag1599.xml"/><Relationship Id="rId227" Type="http://schemas.openxmlformats.org/officeDocument/2006/relationships/tags" Target="../tags/tag1620.xml"/><Relationship Id="rId248" Type="http://schemas.openxmlformats.org/officeDocument/2006/relationships/tags" Target="../tags/tag1641.xml"/><Relationship Id="rId12" Type="http://schemas.openxmlformats.org/officeDocument/2006/relationships/tags" Target="../tags/tag1405.xml"/><Relationship Id="rId33" Type="http://schemas.openxmlformats.org/officeDocument/2006/relationships/tags" Target="../tags/tag1426.xml"/><Relationship Id="rId108" Type="http://schemas.openxmlformats.org/officeDocument/2006/relationships/tags" Target="../tags/tag1501.xml"/><Relationship Id="rId129" Type="http://schemas.openxmlformats.org/officeDocument/2006/relationships/tags" Target="../tags/tag1522.xml"/><Relationship Id="rId54" Type="http://schemas.openxmlformats.org/officeDocument/2006/relationships/tags" Target="../tags/tag1447.xml"/><Relationship Id="rId75" Type="http://schemas.openxmlformats.org/officeDocument/2006/relationships/tags" Target="../tags/tag1468.xml"/><Relationship Id="rId96" Type="http://schemas.openxmlformats.org/officeDocument/2006/relationships/tags" Target="../tags/tag1489.xml"/><Relationship Id="rId140" Type="http://schemas.openxmlformats.org/officeDocument/2006/relationships/tags" Target="../tags/tag1533.xml"/><Relationship Id="rId161" Type="http://schemas.openxmlformats.org/officeDocument/2006/relationships/tags" Target="../tags/tag1554.xml"/><Relationship Id="rId182" Type="http://schemas.openxmlformats.org/officeDocument/2006/relationships/tags" Target="../tags/tag1575.xml"/><Relationship Id="rId217" Type="http://schemas.openxmlformats.org/officeDocument/2006/relationships/tags" Target="../tags/tag1610.xml"/><Relationship Id="rId6" Type="http://schemas.openxmlformats.org/officeDocument/2006/relationships/tags" Target="../tags/tag1399.xml"/><Relationship Id="rId238" Type="http://schemas.openxmlformats.org/officeDocument/2006/relationships/tags" Target="../tags/tag1631.xml"/><Relationship Id="rId259" Type="http://schemas.openxmlformats.org/officeDocument/2006/relationships/tags" Target="../tags/tag1652.xml"/><Relationship Id="rId23" Type="http://schemas.openxmlformats.org/officeDocument/2006/relationships/tags" Target="../tags/tag1416.xml"/><Relationship Id="rId28" Type="http://schemas.openxmlformats.org/officeDocument/2006/relationships/tags" Target="../tags/tag1421.xml"/><Relationship Id="rId49" Type="http://schemas.openxmlformats.org/officeDocument/2006/relationships/tags" Target="../tags/tag1442.xml"/><Relationship Id="rId114" Type="http://schemas.openxmlformats.org/officeDocument/2006/relationships/tags" Target="../tags/tag1507.xml"/><Relationship Id="rId119" Type="http://schemas.openxmlformats.org/officeDocument/2006/relationships/tags" Target="../tags/tag1512.xml"/><Relationship Id="rId44" Type="http://schemas.openxmlformats.org/officeDocument/2006/relationships/tags" Target="../tags/tag1437.xml"/><Relationship Id="rId60" Type="http://schemas.openxmlformats.org/officeDocument/2006/relationships/tags" Target="../tags/tag1453.xml"/><Relationship Id="rId65" Type="http://schemas.openxmlformats.org/officeDocument/2006/relationships/tags" Target="../tags/tag1458.xml"/><Relationship Id="rId81" Type="http://schemas.openxmlformats.org/officeDocument/2006/relationships/tags" Target="../tags/tag1474.xml"/><Relationship Id="rId86" Type="http://schemas.openxmlformats.org/officeDocument/2006/relationships/tags" Target="../tags/tag1479.xml"/><Relationship Id="rId130" Type="http://schemas.openxmlformats.org/officeDocument/2006/relationships/tags" Target="../tags/tag1523.xml"/><Relationship Id="rId135" Type="http://schemas.openxmlformats.org/officeDocument/2006/relationships/tags" Target="../tags/tag1528.xml"/><Relationship Id="rId151" Type="http://schemas.openxmlformats.org/officeDocument/2006/relationships/tags" Target="../tags/tag1544.xml"/><Relationship Id="rId156" Type="http://schemas.openxmlformats.org/officeDocument/2006/relationships/tags" Target="../tags/tag1549.xml"/><Relationship Id="rId177" Type="http://schemas.openxmlformats.org/officeDocument/2006/relationships/tags" Target="../tags/tag1570.xml"/><Relationship Id="rId198" Type="http://schemas.openxmlformats.org/officeDocument/2006/relationships/tags" Target="../tags/tag1591.xml"/><Relationship Id="rId172" Type="http://schemas.openxmlformats.org/officeDocument/2006/relationships/tags" Target="../tags/tag1565.xml"/><Relationship Id="rId193" Type="http://schemas.openxmlformats.org/officeDocument/2006/relationships/tags" Target="../tags/tag1586.xml"/><Relationship Id="rId202" Type="http://schemas.openxmlformats.org/officeDocument/2006/relationships/tags" Target="../tags/tag1595.xml"/><Relationship Id="rId207" Type="http://schemas.openxmlformats.org/officeDocument/2006/relationships/tags" Target="../tags/tag1600.xml"/><Relationship Id="rId223" Type="http://schemas.openxmlformats.org/officeDocument/2006/relationships/tags" Target="../tags/tag1616.xml"/><Relationship Id="rId228" Type="http://schemas.openxmlformats.org/officeDocument/2006/relationships/tags" Target="../tags/tag1621.xml"/><Relationship Id="rId244" Type="http://schemas.openxmlformats.org/officeDocument/2006/relationships/tags" Target="../tags/tag1637.xml"/><Relationship Id="rId249" Type="http://schemas.openxmlformats.org/officeDocument/2006/relationships/tags" Target="../tags/tag1642.xml"/><Relationship Id="rId13" Type="http://schemas.openxmlformats.org/officeDocument/2006/relationships/tags" Target="../tags/tag1406.xml"/><Relationship Id="rId18" Type="http://schemas.openxmlformats.org/officeDocument/2006/relationships/tags" Target="../tags/tag1411.xml"/><Relationship Id="rId39" Type="http://schemas.openxmlformats.org/officeDocument/2006/relationships/tags" Target="../tags/tag1432.xml"/><Relationship Id="rId109" Type="http://schemas.openxmlformats.org/officeDocument/2006/relationships/tags" Target="../tags/tag1502.xml"/><Relationship Id="rId260" Type="http://schemas.openxmlformats.org/officeDocument/2006/relationships/tags" Target="../tags/tag1653.xml"/><Relationship Id="rId265" Type="http://schemas.openxmlformats.org/officeDocument/2006/relationships/tags" Target="../tags/tag1658.xml"/><Relationship Id="rId34" Type="http://schemas.openxmlformats.org/officeDocument/2006/relationships/tags" Target="../tags/tag1427.xml"/><Relationship Id="rId50" Type="http://schemas.openxmlformats.org/officeDocument/2006/relationships/tags" Target="../tags/tag1443.xml"/><Relationship Id="rId55" Type="http://schemas.openxmlformats.org/officeDocument/2006/relationships/tags" Target="../tags/tag1448.xml"/><Relationship Id="rId76" Type="http://schemas.openxmlformats.org/officeDocument/2006/relationships/tags" Target="../tags/tag1469.xml"/><Relationship Id="rId97" Type="http://schemas.openxmlformats.org/officeDocument/2006/relationships/tags" Target="../tags/tag1490.xml"/><Relationship Id="rId104" Type="http://schemas.openxmlformats.org/officeDocument/2006/relationships/tags" Target="../tags/tag1497.xml"/><Relationship Id="rId120" Type="http://schemas.openxmlformats.org/officeDocument/2006/relationships/tags" Target="../tags/tag1513.xml"/><Relationship Id="rId125" Type="http://schemas.openxmlformats.org/officeDocument/2006/relationships/tags" Target="../tags/tag1518.xml"/><Relationship Id="rId141" Type="http://schemas.openxmlformats.org/officeDocument/2006/relationships/tags" Target="../tags/tag1534.xml"/><Relationship Id="rId146" Type="http://schemas.openxmlformats.org/officeDocument/2006/relationships/tags" Target="../tags/tag1539.xml"/><Relationship Id="rId167" Type="http://schemas.openxmlformats.org/officeDocument/2006/relationships/tags" Target="../tags/tag1560.xml"/><Relationship Id="rId188" Type="http://schemas.openxmlformats.org/officeDocument/2006/relationships/tags" Target="../tags/tag1581.xml"/><Relationship Id="rId7" Type="http://schemas.openxmlformats.org/officeDocument/2006/relationships/tags" Target="../tags/tag1400.xml"/><Relationship Id="rId71" Type="http://schemas.openxmlformats.org/officeDocument/2006/relationships/tags" Target="../tags/tag1464.xml"/><Relationship Id="rId92" Type="http://schemas.openxmlformats.org/officeDocument/2006/relationships/tags" Target="../tags/tag1485.xml"/><Relationship Id="rId162" Type="http://schemas.openxmlformats.org/officeDocument/2006/relationships/tags" Target="../tags/tag1555.xml"/><Relationship Id="rId183" Type="http://schemas.openxmlformats.org/officeDocument/2006/relationships/tags" Target="../tags/tag1576.xml"/><Relationship Id="rId213" Type="http://schemas.openxmlformats.org/officeDocument/2006/relationships/tags" Target="../tags/tag1606.xml"/><Relationship Id="rId218" Type="http://schemas.openxmlformats.org/officeDocument/2006/relationships/tags" Target="../tags/tag1611.xml"/><Relationship Id="rId234" Type="http://schemas.openxmlformats.org/officeDocument/2006/relationships/tags" Target="../tags/tag1627.xml"/><Relationship Id="rId239" Type="http://schemas.openxmlformats.org/officeDocument/2006/relationships/tags" Target="../tags/tag1632.xml"/><Relationship Id="rId2" Type="http://schemas.openxmlformats.org/officeDocument/2006/relationships/tags" Target="../tags/tag1395.xml"/><Relationship Id="rId29" Type="http://schemas.openxmlformats.org/officeDocument/2006/relationships/tags" Target="../tags/tag1422.xml"/><Relationship Id="rId250" Type="http://schemas.openxmlformats.org/officeDocument/2006/relationships/tags" Target="../tags/tag1643.xml"/><Relationship Id="rId255" Type="http://schemas.openxmlformats.org/officeDocument/2006/relationships/tags" Target="../tags/tag1648.xml"/><Relationship Id="rId24" Type="http://schemas.openxmlformats.org/officeDocument/2006/relationships/tags" Target="../tags/tag1417.xml"/><Relationship Id="rId40" Type="http://schemas.openxmlformats.org/officeDocument/2006/relationships/tags" Target="../tags/tag1433.xml"/><Relationship Id="rId45" Type="http://schemas.openxmlformats.org/officeDocument/2006/relationships/tags" Target="../tags/tag1438.xml"/><Relationship Id="rId66" Type="http://schemas.openxmlformats.org/officeDocument/2006/relationships/tags" Target="../tags/tag1459.xml"/><Relationship Id="rId87" Type="http://schemas.openxmlformats.org/officeDocument/2006/relationships/tags" Target="../tags/tag1480.xml"/><Relationship Id="rId110" Type="http://schemas.openxmlformats.org/officeDocument/2006/relationships/tags" Target="../tags/tag1503.xml"/><Relationship Id="rId115" Type="http://schemas.openxmlformats.org/officeDocument/2006/relationships/tags" Target="../tags/tag1508.xml"/><Relationship Id="rId131" Type="http://schemas.openxmlformats.org/officeDocument/2006/relationships/tags" Target="../tags/tag1524.xml"/><Relationship Id="rId136" Type="http://schemas.openxmlformats.org/officeDocument/2006/relationships/tags" Target="../tags/tag1529.xml"/><Relationship Id="rId157" Type="http://schemas.openxmlformats.org/officeDocument/2006/relationships/tags" Target="../tags/tag1550.xml"/><Relationship Id="rId178" Type="http://schemas.openxmlformats.org/officeDocument/2006/relationships/tags" Target="../tags/tag1571.xml"/><Relationship Id="rId61" Type="http://schemas.openxmlformats.org/officeDocument/2006/relationships/tags" Target="../tags/tag1454.xml"/><Relationship Id="rId82" Type="http://schemas.openxmlformats.org/officeDocument/2006/relationships/tags" Target="../tags/tag1475.xml"/><Relationship Id="rId152" Type="http://schemas.openxmlformats.org/officeDocument/2006/relationships/tags" Target="../tags/tag1545.xml"/><Relationship Id="rId173" Type="http://schemas.openxmlformats.org/officeDocument/2006/relationships/tags" Target="../tags/tag1566.xml"/><Relationship Id="rId194" Type="http://schemas.openxmlformats.org/officeDocument/2006/relationships/tags" Target="../tags/tag1587.xml"/><Relationship Id="rId199" Type="http://schemas.openxmlformats.org/officeDocument/2006/relationships/tags" Target="../tags/tag1592.xml"/><Relationship Id="rId203" Type="http://schemas.openxmlformats.org/officeDocument/2006/relationships/tags" Target="../tags/tag1596.xml"/><Relationship Id="rId208" Type="http://schemas.openxmlformats.org/officeDocument/2006/relationships/tags" Target="../tags/tag1601.xml"/><Relationship Id="rId229" Type="http://schemas.openxmlformats.org/officeDocument/2006/relationships/tags" Target="../tags/tag1622.xml"/><Relationship Id="rId19" Type="http://schemas.openxmlformats.org/officeDocument/2006/relationships/tags" Target="../tags/tag1412.xml"/><Relationship Id="rId224" Type="http://schemas.openxmlformats.org/officeDocument/2006/relationships/tags" Target="../tags/tag1617.xml"/><Relationship Id="rId240" Type="http://schemas.openxmlformats.org/officeDocument/2006/relationships/tags" Target="../tags/tag1633.xml"/><Relationship Id="rId245" Type="http://schemas.openxmlformats.org/officeDocument/2006/relationships/tags" Target="../tags/tag1638.xml"/><Relationship Id="rId261" Type="http://schemas.openxmlformats.org/officeDocument/2006/relationships/tags" Target="../tags/tag1654.xml"/><Relationship Id="rId266" Type="http://schemas.openxmlformats.org/officeDocument/2006/relationships/tags" Target="../tags/tag1659.xml"/><Relationship Id="rId14" Type="http://schemas.openxmlformats.org/officeDocument/2006/relationships/tags" Target="../tags/tag1407.xml"/><Relationship Id="rId30" Type="http://schemas.openxmlformats.org/officeDocument/2006/relationships/tags" Target="../tags/tag1423.xml"/><Relationship Id="rId35" Type="http://schemas.openxmlformats.org/officeDocument/2006/relationships/tags" Target="../tags/tag1428.xml"/><Relationship Id="rId56" Type="http://schemas.openxmlformats.org/officeDocument/2006/relationships/tags" Target="../tags/tag1449.xml"/><Relationship Id="rId77" Type="http://schemas.openxmlformats.org/officeDocument/2006/relationships/tags" Target="../tags/tag1470.xml"/><Relationship Id="rId100" Type="http://schemas.openxmlformats.org/officeDocument/2006/relationships/tags" Target="../tags/tag1493.xml"/><Relationship Id="rId105" Type="http://schemas.openxmlformats.org/officeDocument/2006/relationships/tags" Target="../tags/tag1498.xml"/><Relationship Id="rId126" Type="http://schemas.openxmlformats.org/officeDocument/2006/relationships/tags" Target="../tags/tag1519.xml"/><Relationship Id="rId147" Type="http://schemas.openxmlformats.org/officeDocument/2006/relationships/tags" Target="../tags/tag1540.xml"/><Relationship Id="rId168" Type="http://schemas.openxmlformats.org/officeDocument/2006/relationships/tags" Target="../tags/tag1561.xml"/><Relationship Id="rId8" Type="http://schemas.openxmlformats.org/officeDocument/2006/relationships/tags" Target="../tags/tag1401.xml"/><Relationship Id="rId51" Type="http://schemas.openxmlformats.org/officeDocument/2006/relationships/tags" Target="../tags/tag1444.xml"/><Relationship Id="rId72" Type="http://schemas.openxmlformats.org/officeDocument/2006/relationships/tags" Target="../tags/tag1465.xml"/><Relationship Id="rId93" Type="http://schemas.openxmlformats.org/officeDocument/2006/relationships/tags" Target="../tags/tag1486.xml"/><Relationship Id="rId98" Type="http://schemas.openxmlformats.org/officeDocument/2006/relationships/tags" Target="../tags/tag1491.xml"/><Relationship Id="rId121" Type="http://schemas.openxmlformats.org/officeDocument/2006/relationships/tags" Target="../tags/tag1514.xml"/><Relationship Id="rId142" Type="http://schemas.openxmlformats.org/officeDocument/2006/relationships/tags" Target="../tags/tag1535.xml"/><Relationship Id="rId163" Type="http://schemas.openxmlformats.org/officeDocument/2006/relationships/tags" Target="../tags/tag1556.xml"/><Relationship Id="rId184" Type="http://schemas.openxmlformats.org/officeDocument/2006/relationships/tags" Target="../tags/tag1577.xml"/><Relationship Id="rId189" Type="http://schemas.openxmlformats.org/officeDocument/2006/relationships/tags" Target="../tags/tag1582.xml"/><Relationship Id="rId219" Type="http://schemas.openxmlformats.org/officeDocument/2006/relationships/tags" Target="../tags/tag1612.xml"/><Relationship Id="rId3" Type="http://schemas.openxmlformats.org/officeDocument/2006/relationships/tags" Target="../tags/tag1396.xml"/><Relationship Id="rId214" Type="http://schemas.openxmlformats.org/officeDocument/2006/relationships/tags" Target="../tags/tag1607.xml"/><Relationship Id="rId230" Type="http://schemas.openxmlformats.org/officeDocument/2006/relationships/tags" Target="../tags/tag1623.xml"/><Relationship Id="rId235" Type="http://schemas.openxmlformats.org/officeDocument/2006/relationships/tags" Target="../tags/tag1628.xml"/><Relationship Id="rId251" Type="http://schemas.openxmlformats.org/officeDocument/2006/relationships/tags" Target="../tags/tag1644.xml"/><Relationship Id="rId256" Type="http://schemas.openxmlformats.org/officeDocument/2006/relationships/tags" Target="../tags/tag1649.xml"/><Relationship Id="rId25" Type="http://schemas.openxmlformats.org/officeDocument/2006/relationships/tags" Target="../tags/tag1418.xml"/><Relationship Id="rId46" Type="http://schemas.openxmlformats.org/officeDocument/2006/relationships/tags" Target="../tags/tag1439.xml"/><Relationship Id="rId67" Type="http://schemas.openxmlformats.org/officeDocument/2006/relationships/tags" Target="../tags/tag1460.xml"/><Relationship Id="rId116" Type="http://schemas.openxmlformats.org/officeDocument/2006/relationships/tags" Target="../tags/tag1509.xml"/><Relationship Id="rId137" Type="http://schemas.openxmlformats.org/officeDocument/2006/relationships/tags" Target="../tags/tag1530.xml"/><Relationship Id="rId158" Type="http://schemas.openxmlformats.org/officeDocument/2006/relationships/tags" Target="../tags/tag1551.xml"/><Relationship Id="rId20" Type="http://schemas.openxmlformats.org/officeDocument/2006/relationships/tags" Target="../tags/tag1413.xml"/><Relationship Id="rId41" Type="http://schemas.openxmlformats.org/officeDocument/2006/relationships/tags" Target="../tags/tag1434.xml"/><Relationship Id="rId62" Type="http://schemas.openxmlformats.org/officeDocument/2006/relationships/tags" Target="../tags/tag1455.xml"/><Relationship Id="rId83" Type="http://schemas.openxmlformats.org/officeDocument/2006/relationships/tags" Target="../tags/tag1476.xml"/><Relationship Id="rId88" Type="http://schemas.openxmlformats.org/officeDocument/2006/relationships/tags" Target="../tags/tag1481.xml"/><Relationship Id="rId111" Type="http://schemas.openxmlformats.org/officeDocument/2006/relationships/tags" Target="../tags/tag1504.xml"/><Relationship Id="rId132" Type="http://schemas.openxmlformats.org/officeDocument/2006/relationships/tags" Target="../tags/tag1525.xml"/><Relationship Id="rId153" Type="http://schemas.openxmlformats.org/officeDocument/2006/relationships/tags" Target="../tags/tag1546.xml"/><Relationship Id="rId174" Type="http://schemas.openxmlformats.org/officeDocument/2006/relationships/tags" Target="../tags/tag1567.xml"/><Relationship Id="rId179" Type="http://schemas.openxmlformats.org/officeDocument/2006/relationships/tags" Target="../tags/tag1572.xml"/><Relationship Id="rId195" Type="http://schemas.openxmlformats.org/officeDocument/2006/relationships/tags" Target="../tags/tag1588.xml"/><Relationship Id="rId209" Type="http://schemas.openxmlformats.org/officeDocument/2006/relationships/tags" Target="../tags/tag1602.xml"/><Relationship Id="rId190" Type="http://schemas.openxmlformats.org/officeDocument/2006/relationships/tags" Target="../tags/tag1583.xml"/><Relationship Id="rId204" Type="http://schemas.openxmlformats.org/officeDocument/2006/relationships/tags" Target="../tags/tag1597.xml"/><Relationship Id="rId220" Type="http://schemas.openxmlformats.org/officeDocument/2006/relationships/tags" Target="../tags/tag1613.xml"/><Relationship Id="rId225" Type="http://schemas.openxmlformats.org/officeDocument/2006/relationships/tags" Target="../tags/tag1618.xml"/><Relationship Id="rId241" Type="http://schemas.openxmlformats.org/officeDocument/2006/relationships/tags" Target="../tags/tag1634.xml"/><Relationship Id="rId246" Type="http://schemas.openxmlformats.org/officeDocument/2006/relationships/tags" Target="../tags/tag1639.xml"/><Relationship Id="rId267" Type="http://schemas.openxmlformats.org/officeDocument/2006/relationships/slideLayout" Target="../slideLayouts/slideLayout2.xml"/><Relationship Id="rId15" Type="http://schemas.openxmlformats.org/officeDocument/2006/relationships/tags" Target="../tags/tag1408.xml"/><Relationship Id="rId36" Type="http://schemas.openxmlformats.org/officeDocument/2006/relationships/tags" Target="../tags/tag1429.xml"/><Relationship Id="rId57" Type="http://schemas.openxmlformats.org/officeDocument/2006/relationships/tags" Target="../tags/tag1450.xml"/><Relationship Id="rId106" Type="http://schemas.openxmlformats.org/officeDocument/2006/relationships/tags" Target="../tags/tag1499.xml"/><Relationship Id="rId127" Type="http://schemas.openxmlformats.org/officeDocument/2006/relationships/tags" Target="../tags/tag1520.xml"/><Relationship Id="rId262" Type="http://schemas.openxmlformats.org/officeDocument/2006/relationships/tags" Target="../tags/tag1655.xml"/><Relationship Id="rId10" Type="http://schemas.openxmlformats.org/officeDocument/2006/relationships/tags" Target="../tags/tag1403.xml"/><Relationship Id="rId31" Type="http://schemas.openxmlformats.org/officeDocument/2006/relationships/tags" Target="../tags/tag1424.xml"/><Relationship Id="rId52" Type="http://schemas.openxmlformats.org/officeDocument/2006/relationships/tags" Target="../tags/tag1445.xml"/><Relationship Id="rId73" Type="http://schemas.openxmlformats.org/officeDocument/2006/relationships/tags" Target="../tags/tag1466.xml"/><Relationship Id="rId78" Type="http://schemas.openxmlformats.org/officeDocument/2006/relationships/tags" Target="../tags/tag1471.xml"/><Relationship Id="rId94" Type="http://schemas.openxmlformats.org/officeDocument/2006/relationships/tags" Target="../tags/tag1487.xml"/><Relationship Id="rId99" Type="http://schemas.openxmlformats.org/officeDocument/2006/relationships/tags" Target="../tags/tag1492.xml"/><Relationship Id="rId101" Type="http://schemas.openxmlformats.org/officeDocument/2006/relationships/tags" Target="../tags/tag1494.xml"/><Relationship Id="rId122" Type="http://schemas.openxmlformats.org/officeDocument/2006/relationships/tags" Target="../tags/tag1515.xml"/><Relationship Id="rId143" Type="http://schemas.openxmlformats.org/officeDocument/2006/relationships/tags" Target="../tags/tag1536.xml"/><Relationship Id="rId148" Type="http://schemas.openxmlformats.org/officeDocument/2006/relationships/tags" Target="../tags/tag1541.xml"/><Relationship Id="rId164" Type="http://schemas.openxmlformats.org/officeDocument/2006/relationships/tags" Target="../tags/tag1557.xml"/><Relationship Id="rId169" Type="http://schemas.openxmlformats.org/officeDocument/2006/relationships/tags" Target="../tags/tag1562.xml"/><Relationship Id="rId185" Type="http://schemas.openxmlformats.org/officeDocument/2006/relationships/tags" Target="../tags/tag1578.xml"/><Relationship Id="rId4" Type="http://schemas.openxmlformats.org/officeDocument/2006/relationships/tags" Target="../tags/tag1397.xml"/><Relationship Id="rId9" Type="http://schemas.openxmlformats.org/officeDocument/2006/relationships/tags" Target="../tags/tag1402.xml"/><Relationship Id="rId180" Type="http://schemas.openxmlformats.org/officeDocument/2006/relationships/tags" Target="../tags/tag1573.xml"/><Relationship Id="rId210" Type="http://schemas.openxmlformats.org/officeDocument/2006/relationships/tags" Target="../tags/tag1603.xml"/><Relationship Id="rId215" Type="http://schemas.openxmlformats.org/officeDocument/2006/relationships/tags" Target="../tags/tag1608.xml"/><Relationship Id="rId236" Type="http://schemas.openxmlformats.org/officeDocument/2006/relationships/tags" Target="../tags/tag1629.xml"/><Relationship Id="rId257" Type="http://schemas.openxmlformats.org/officeDocument/2006/relationships/tags" Target="../tags/tag1650.xml"/><Relationship Id="rId26" Type="http://schemas.openxmlformats.org/officeDocument/2006/relationships/tags" Target="../tags/tag1419.xml"/><Relationship Id="rId231" Type="http://schemas.openxmlformats.org/officeDocument/2006/relationships/tags" Target="../tags/tag1624.xml"/><Relationship Id="rId252" Type="http://schemas.openxmlformats.org/officeDocument/2006/relationships/tags" Target="../tags/tag1645.xml"/><Relationship Id="rId47" Type="http://schemas.openxmlformats.org/officeDocument/2006/relationships/tags" Target="../tags/tag1440.xml"/><Relationship Id="rId68" Type="http://schemas.openxmlformats.org/officeDocument/2006/relationships/tags" Target="../tags/tag1461.xml"/><Relationship Id="rId89" Type="http://schemas.openxmlformats.org/officeDocument/2006/relationships/tags" Target="../tags/tag1482.xml"/><Relationship Id="rId112" Type="http://schemas.openxmlformats.org/officeDocument/2006/relationships/tags" Target="../tags/tag1505.xml"/><Relationship Id="rId133" Type="http://schemas.openxmlformats.org/officeDocument/2006/relationships/tags" Target="../tags/tag1526.xml"/><Relationship Id="rId154" Type="http://schemas.openxmlformats.org/officeDocument/2006/relationships/tags" Target="../tags/tag1547.xml"/><Relationship Id="rId175" Type="http://schemas.openxmlformats.org/officeDocument/2006/relationships/tags" Target="../tags/tag1568.xml"/><Relationship Id="rId196" Type="http://schemas.openxmlformats.org/officeDocument/2006/relationships/tags" Target="../tags/tag1589.xml"/><Relationship Id="rId200" Type="http://schemas.openxmlformats.org/officeDocument/2006/relationships/tags" Target="../tags/tag1593.xml"/><Relationship Id="rId16" Type="http://schemas.openxmlformats.org/officeDocument/2006/relationships/tags" Target="../tags/tag1409.xml"/><Relationship Id="rId221" Type="http://schemas.openxmlformats.org/officeDocument/2006/relationships/tags" Target="../tags/tag1614.xml"/><Relationship Id="rId242" Type="http://schemas.openxmlformats.org/officeDocument/2006/relationships/tags" Target="../tags/tag1635.xml"/><Relationship Id="rId263" Type="http://schemas.openxmlformats.org/officeDocument/2006/relationships/tags" Target="../tags/tag1656.xml"/><Relationship Id="rId37" Type="http://schemas.openxmlformats.org/officeDocument/2006/relationships/tags" Target="../tags/tag1430.xml"/><Relationship Id="rId58" Type="http://schemas.openxmlformats.org/officeDocument/2006/relationships/tags" Target="../tags/tag1451.xml"/><Relationship Id="rId79" Type="http://schemas.openxmlformats.org/officeDocument/2006/relationships/tags" Target="../tags/tag1472.xml"/><Relationship Id="rId102" Type="http://schemas.openxmlformats.org/officeDocument/2006/relationships/tags" Target="../tags/tag1495.xml"/><Relationship Id="rId123" Type="http://schemas.openxmlformats.org/officeDocument/2006/relationships/tags" Target="../tags/tag1516.xml"/><Relationship Id="rId144" Type="http://schemas.openxmlformats.org/officeDocument/2006/relationships/tags" Target="../tags/tag1537.xml"/><Relationship Id="rId90" Type="http://schemas.openxmlformats.org/officeDocument/2006/relationships/tags" Target="../tags/tag1483.xml"/><Relationship Id="rId165" Type="http://schemas.openxmlformats.org/officeDocument/2006/relationships/tags" Target="../tags/tag1558.xml"/><Relationship Id="rId186" Type="http://schemas.openxmlformats.org/officeDocument/2006/relationships/tags" Target="../tags/tag1579.xml"/><Relationship Id="rId211" Type="http://schemas.openxmlformats.org/officeDocument/2006/relationships/tags" Target="../tags/tag1604.xml"/><Relationship Id="rId232" Type="http://schemas.openxmlformats.org/officeDocument/2006/relationships/tags" Target="../tags/tag1625.xml"/><Relationship Id="rId253" Type="http://schemas.openxmlformats.org/officeDocument/2006/relationships/tags" Target="../tags/tag1646.xml"/><Relationship Id="rId27" Type="http://schemas.openxmlformats.org/officeDocument/2006/relationships/tags" Target="../tags/tag1420.xml"/><Relationship Id="rId48" Type="http://schemas.openxmlformats.org/officeDocument/2006/relationships/tags" Target="../tags/tag1441.xml"/><Relationship Id="rId69" Type="http://schemas.openxmlformats.org/officeDocument/2006/relationships/tags" Target="../tags/tag1462.xml"/><Relationship Id="rId113" Type="http://schemas.openxmlformats.org/officeDocument/2006/relationships/tags" Target="../tags/tag1506.xml"/><Relationship Id="rId134" Type="http://schemas.openxmlformats.org/officeDocument/2006/relationships/tags" Target="../tags/tag1527.xml"/><Relationship Id="rId80" Type="http://schemas.openxmlformats.org/officeDocument/2006/relationships/tags" Target="../tags/tag1473.xml"/><Relationship Id="rId155" Type="http://schemas.openxmlformats.org/officeDocument/2006/relationships/tags" Target="../tags/tag1548.xml"/><Relationship Id="rId176" Type="http://schemas.openxmlformats.org/officeDocument/2006/relationships/tags" Target="../tags/tag1569.xml"/><Relationship Id="rId197" Type="http://schemas.openxmlformats.org/officeDocument/2006/relationships/tags" Target="../tags/tag1590.xml"/><Relationship Id="rId201" Type="http://schemas.openxmlformats.org/officeDocument/2006/relationships/tags" Target="../tags/tag1594.xml"/><Relationship Id="rId222" Type="http://schemas.openxmlformats.org/officeDocument/2006/relationships/tags" Target="../tags/tag1615.xml"/><Relationship Id="rId243" Type="http://schemas.openxmlformats.org/officeDocument/2006/relationships/tags" Target="../tags/tag1636.xml"/><Relationship Id="rId264" Type="http://schemas.openxmlformats.org/officeDocument/2006/relationships/tags" Target="../tags/tag1657.xml"/><Relationship Id="rId17" Type="http://schemas.openxmlformats.org/officeDocument/2006/relationships/tags" Target="../tags/tag1410.xml"/><Relationship Id="rId38" Type="http://schemas.openxmlformats.org/officeDocument/2006/relationships/tags" Target="../tags/tag1431.xml"/><Relationship Id="rId59" Type="http://schemas.openxmlformats.org/officeDocument/2006/relationships/tags" Target="../tags/tag1452.xml"/><Relationship Id="rId103" Type="http://schemas.openxmlformats.org/officeDocument/2006/relationships/tags" Target="../tags/tag1496.xml"/><Relationship Id="rId124" Type="http://schemas.openxmlformats.org/officeDocument/2006/relationships/tags" Target="../tags/tag1517.xml"/><Relationship Id="rId70" Type="http://schemas.openxmlformats.org/officeDocument/2006/relationships/tags" Target="../tags/tag1463.xml"/><Relationship Id="rId91" Type="http://schemas.openxmlformats.org/officeDocument/2006/relationships/tags" Target="../tags/tag1484.xml"/><Relationship Id="rId145" Type="http://schemas.openxmlformats.org/officeDocument/2006/relationships/tags" Target="../tags/tag1538.xml"/><Relationship Id="rId166" Type="http://schemas.openxmlformats.org/officeDocument/2006/relationships/tags" Target="../tags/tag1559.xml"/><Relationship Id="rId187" Type="http://schemas.openxmlformats.org/officeDocument/2006/relationships/tags" Target="../tags/tag1580.xml"/><Relationship Id="rId1" Type="http://schemas.openxmlformats.org/officeDocument/2006/relationships/tags" Target="../tags/tag1394.xml"/><Relationship Id="rId212" Type="http://schemas.openxmlformats.org/officeDocument/2006/relationships/tags" Target="../tags/tag1605.xml"/><Relationship Id="rId233" Type="http://schemas.openxmlformats.org/officeDocument/2006/relationships/tags" Target="../tags/tag1626.xml"/><Relationship Id="rId254" Type="http://schemas.openxmlformats.org/officeDocument/2006/relationships/tags" Target="../tags/tag1647.xml"/></Relationships>
</file>

<file path=ppt/slides/_rels/slide15.xml.rels><?xml version="1.0" encoding="UTF-8" standalone="yes"?>
<Relationships xmlns="http://schemas.openxmlformats.org/package/2006/relationships"><Relationship Id="rId117" Type="http://schemas.openxmlformats.org/officeDocument/2006/relationships/tags" Target="../tags/tag1776.xml"/><Relationship Id="rId299" Type="http://schemas.openxmlformats.org/officeDocument/2006/relationships/tags" Target="../tags/tag1958.xml"/><Relationship Id="rId303" Type="http://schemas.openxmlformats.org/officeDocument/2006/relationships/tags" Target="../tags/tag1962.xml"/><Relationship Id="rId21" Type="http://schemas.openxmlformats.org/officeDocument/2006/relationships/tags" Target="../tags/tag1680.xml"/><Relationship Id="rId42" Type="http://schemas.openxmlformats.org/officeDocument/2006/relationships/tags" Target="../tags/tag1701.xml"/><Relationship Id="rId63" Type="http://schemas.openxmlformats.org/officeDocument/2006/relationships/tags" Target="../tags/tag1722.xml"/><Relationship Id="rId84" Type="http://schemas.openxmlformats.org/officeDocument/2006/relationships/tags" Target="../tags/tag1743.xml"/><Relationship Id="rId138" Type="http://schemas.openxmlformats.org/officeDocument/2006/relationships/tags" Target="../tags/tag1797.xml"/><Relationship Id="rId159" Type="http://schemas.openxmlformats.org/officeDocument/2006/relationships/tags" Target="../tags/tag1818.xml"/><Relationship Id="rId324" Type="http://schemas.openxmlformats.org/officeDocument/2006/relationships/tags" Target="../tags/tag1983.xml"/><Relationship Id="rId345" Type="http://schemas.openxmlformats.org/officeDocument/2006/relationships/tags" Target="../tags/tag2004.xml"/><Relationship Id="rId366" Type="http://schemas.openxmlformats.org/officeDocument/2006/relationships/tags" Target="../tags/tag2025.xml"/><Relationship Id="rId170" Type="http://schemas.openxmlformats.org/officeDocument/2006/relationships/tags" Target="../tags/tag1829.xml"/><Relationship Id="rId191" Type="http://schemas.openxmlformats.org/officeDocument/2006/relationships/tags" Target="../tags/tag1850.xml"/><Relationship Id="rId205" Type="http://schemas.openxmlformats.org/officeDocument/2006/relationships/tags" Target="../tags/tag1864.xml"/><Relationship Id="rId226" Type="http://schemas.openxmlformats.org/officeDocument/2006/relationships/tags" Target="../tags/tag1885.xml"/><Relationship Id="rId247" Type="http://schemas.openxmlformats.org/officeDocument/2006/relationships/tags" Target="../tags/tag1906.xml"/><Relationship Id="rId107" Type="http://schemas.openxmlformats.org/officeDocument/2006/relationships/tags" Target="../tags/tag1766.xml"/><Relationship Id="rId268" Type="http://schemas.openxmlformats.org/officeDocument/2006/relationships/tags" Target="../tags/tag1927.xml"/><Relationship Id="rId289" Type="http://schemas.openxmlformats.org/officeDocument/2006/relationships/tags" Target="../tags/tag1948.xml"/><Relationship Id="rId11" Type="http://schemas.openxmlformats.org/officeDocument/2006/relationships/tags" Target="../tags/tag1670.xml"/><Relationship Id="rId32" Type="http://schemas.openxmlformats.org/officeDocument/2006/relationships/tags" Target="../tags/tag1691.xml"/><Relationship Id="rId53" Type="http://schemas.openxmlformats.org/officeDocument/2006/relationships/tags" Target="../tags/tag1712.xml"/><Relationship Id="rId74" Type="http://schemas.openxmlformats.org/officeDocument/2006/relationships/tags" Target="../tags/tag1733.xml"/><Relationship Id="rId128" Type="http://schemas.openxmlformats.org/officeDocument/2006/relationships/tags" Target="../tags/tag1787.xml"/><Relationship Id="rId149" Type="http://schemas.openxmlformats.org/officeDocument/2006/relationships/tags" Target="../tags/tag1808.xml"/><Relationship Id="rId314" Type="http://schemas.openxmlformats.org/officeDocument/2006/relationships/tags" Target="../tags/tag1973.xml"/><Relationship Id="rId335" Type="http://schemas.openxmlformats.org/officeDocument/2006/relationships/tags" Target="../tags/tag1994.xml"/><Relationship Id="rId356" Type="http://schemas.openxmlformats.org/officeDocument/2006/relationships/tags" Target="../tags/tag2015.xml"/><Relationship Id="rId5" Type="http://schemas.openxmlformats.org/officeDocument/2006/relationships/tags" Target="../tags/tag1664.xml"/><Relationship Id="rId95" Type="http://schemas.openxmlformats.org/officeDocument/2006/relationships/tags" Target="../tags/tag1754.xml"/><Relationship Id="rId160" Type="http://schemas.openxmlformats.org/officeDocument/2006/relationships/tags" Target="../tags/tag1819.xml"/><Relationship Id="rId181" Type="http://schemas.openxmlformats.org/officeDocument/2006/relationships/tags" Target="../tags/tag1840.xml"/><Relationship Id="rId216" Type="http://schemas.openxmlformats.org/officeDocument/2006/relationships/tags" Target="../tags/tag1875.xml"/><Relationship Id="rId237" Type="http://schemas.openxmlformats.org/officeDocument/2006/relationships/tags" Target="../tags/tag1896.xml"/><Relationship Id="rId258" Type="http://schemas.openxmlformats.org/officeDocument/2006/relationships/tags" Target="../tags/tag1917.xml"/><Relationship Id="rId279" Type="http://schemas.openxmlformats.org/officeDocument/2006/relationships/tags" Target="../tags/tag1938.xml"/><Relationship Id="rId22" Type="http://schemas.openxmlformats.org/officeDocument/2006/relationships/tags" Target="../tags/tag1681.xml"/><Relationship Id="rId43" Type="http://schemas.openxmlformats.org/officeDocument/2006/relationships/tags" Target="../tags/tag1702.xml"/><Relationship Id="rId64" Type="http://schemas.openxmlformats.org/officeDocument/2006/relationships/tags" Target="../tags/tag1723.xml"/><Relationship Id="rId118" Type="http://schemas.openxmlformats.org/officeDocument/2006/relationships/tags" Target="../tags/tag1777.xml"/><Relationship Id="rId139" Type="http://schemas.openxmlformats.org/officeDocument/2006/relationships/tags" Target="../tags/tag1798.xml"/><Relationship Id="rId290" Type="http://schemas.openxmlformats.org/officeDocument/2006/relationships/tags" Target="../tags/tag1949.xml"/><Relationship Id="rId304" Type="http://schemas.openxmlformats.org/officeDocument/2006/relationships/tags" Target="../tags/tag1963.xml"/><Relationship Id="rId325" Type="http://schemas.openxmlformats.org/officeDocument/2006/relationships/tags" Target="../tags/tag1984.xml"/><Relationship Id="rId346" Type="http://schemas.openxmlformats.org/officeDocument/2006/relationships/tags" Target="../tags/tag2005.xml"/><Relationship Id="rId367" Type="http://schemas.openxmlformats.org/officeDocument/2006/relationships/tags" Target="../tags/tag2026.xml"/><Relationship Id="rId85" Type="http://schemas.openxmlformats.org/officeDocument/2006/relationships/tags" Target="../tags/tag1744.xml"/><Relationship Id="rId150" Type="http://schemas.openxmlformats.org/officeDocument/2006/relationships/tags" Target="../tags/tag1809.xml"/><Relationship Id="rId171" Type="http://schemas.openxmlformats.org/officeDocument/2006/relationships/tags" Target="../tags/tag1830.xml"/><Relationship Id="rId192" Type="http://schemas.openxmlformats.org/officeDocument/2006/relationships/tags" Target="../tags/tag1851.xml"/><Relationship Id="rId206" Type="http://schemas.openxmlformats.org/officeDocument/2006/relationships/tags" Target="../tags/tag1865.xml"/><Relationship Id="rId227" Type="http://schemas.openxmlformats.org/officeDocument/2006/relationships/tags" Target="../tags/tag1886.xml"/><Relationship Id="rId248" Type="http://schemas.openxmlformats.org/officeDocument/2006/relationships/tags" Target="../tags/tag1907.xml"/><Relationship Id="rId269" Type="http://schemas.openxmlformats.org/officeDocument/2006/relationships/tags" Target="../tags/tag1928.xml"/><Relationship Id="rId12" Type="http://schemas.openxmlformats.org/officeDocument/2006/relationships/tags" Target="../tags/tag1671.xml"/><Relationship Id="rId33" Type="http://schemas.openxmlformats.org/officeDocument/2006/relationships/tags" Target="../tags/tag1692.xml"/><Relationship Id="rId108" Type="http://schemas.openxmlformats.org/officeDocument/2006/relationships/tags" Target="../tags/tag1767.xml"/><Relationship Id="rId129" Type="http://schemas.openxmlformats.org/officeDocument/2006/relationships/tags" Target="../tags/tag1788.xml"/><Relationship Id="rId280" Type="http://schemas.openxmlformats.org/officeDocument/2006/relationships/tags" Target="../tags/tag1939.xml"/><Relationship Id="rId315" Type="http://schemas.openxmlformats.org/officeDocument/2006/relationships/tags" Target="../tags/tag1974.xml"/><Relationship Id="rId336" Type="http://schemas.openxmlformats.org/officeDocument/2006/relationships/tags" Target="../tags/tag1995.xml"/><Relationship Id="rId357" Type="http://schemas.openxmlformats.org/officeDocument/2006/relationships/tags" Target="../tags/tag2016.xml"/><Relationship Id="rId54" Type="http://schemas.openxmlformats.org/officeDocument/2006/relationships/tags" Target="../tags/tag1713.xml"/><Relationship Id="rId75" Type="http://schemas.openxmlformats.org/officeDocument/2006/relationships/tags" Target="../tags/tag1734.xml"/><Relationship Id="rId96" Type="http://schemas.openxmlformats.org/officeDocument/2006/relationships/tags" Target="../tags/tag1755.xml"/><Relationship Id="rId140" Type="http://schemas.openxmlformats.org/officeDocument/2006/relationships/tags" Target="../tags/tag1799.xml"/><Relationship Id="rId161" Type="http://schemas.openxmlformats.org/officeDocument/2006/relationships/tags" Target="../tags/tag1820.xml"/><Relationship Id="rId182" Type="http://schemas.openxmlformats.org/officeDocument/2006/relationships/tags" Target="../tags/tag1841.xml"/><Relationship Id="rId217" Type="http://schemas.openxmlformats.org/officeDocument/2006/relationships/tags" Target="../tags/tag1876.xml"/><Relationship Id="rId6" Type="http://schemas.openxmlformats.org/officeDocument/2006/relationships/tags" Target="../tags/tag1665.xml"/><Relationship Id="rId238" Type="http://schemas.openxmlformats.org/officeDocument/2006/relationships/tags" Target="../tags/tag1897.xml"/><Relationship Id="rId259" Type="http://schemas.openxmlformats.org/officeDocument/2006/relationships/tags" Target="../tags/tag1918.xml"/><Relationship Id="rId23" Type="http://schemas.openxmlformats.org/officeDocument/2006/relationships/tags" Target="../tags/tag1682.xml"/><Relationship Id="rId119" Type="http://schemas.openxmlformats.org/officeDocument/2006/relationships/tags" Target="../tags/tag1778.xml"/><Relationship Id="rId270" Type="http://schemas.openxmlformats.org/officeDocument/2006/relationships/tags" Target="../tags/tag1929.xml"/><Relationship Id="rId291" Type="http://schemas.openxmlformats.org/officeDocument/2006/relationships/tags" Target="../tags/tag1950.xml"/><Relationship Id="rId305" Type="http://schemas.openxmlformats.org/officeDocument/2006/relationships/tags" Target="../tags/tag1964.xml"/><Relationship Id="rId326" Type="http://schemas.openxmlformats.org/officeDocument/2006/relationships/tags" Target="../tags/tag1985.xml"/><Relationship Id="rId347" Type="http://schemas.openxmlformats.org/officeDocument/2006/relationships/tags" Target="../tags/tag2006.xml"/><Relationship Id="rId44" Type="http://schemas.openxmlformats.org/officeDocument/2006/relationships/tags" Target="../tags/tag1703.xml"/><Relationship Id="rId65" Type="http://schemas.openxmlformats.org/officeDocument/2006/relationships/tags" Target="../tags/tag1724.xml"/><Relationship Id="rId86" Type="http://schemas.openxmlformats.org/officeDocument/2006/relationships/tags" Target="../tags/tag1745.xml"/><Relationship Id="rId130" Type="http://schemas.openxmlformats.org/officeDocument/2006/relationships/tags" Target="../tags/tag1789.xml"/><Relationship Id="rId151" Type="http://schemas.openxmlformats.org/officeDocument/2006/relationships/tags" Target="../tags/tag1810.xml"/><Relationship Id="rId368" Type="http://schemas.openxmlformats.org/officeDocument/2006/relationships/tags" Target="../tags/tag2027.xml"/><Relationship Id="rId172" Type="http://schemas.openxmlformats.org/officeDocument/2006/relationships/tags" Target="../tags/tag1831.xml"/><Relationship Id="rId193" Type="http://schemas.openxmlformats.org/officeDocument/2006/relationships/tags" Target="../tags/tag1852.xml"/><Relationship Id="rId207" Type="http://schemas.openxmlformats.org/officeDocument/2006/relationships/tags" Target="../tags/tag1866.xml"/><Relationship Id="rId228" Type="http://schemas.openxmlformats.org/officeDocument/2006/relationships/tags" Target="../tags/tag1887.xml"/><Relationship Id="rId249" Type="http://schemas.openxmlformats.org/officeDocument/2006/relationships/tags" Target="../tags/tag1908.xml"/><Relationship Id="rId13" Type="http://schemas.openxmlformats.org/officeDocument/2006/relationships/tags" Target="../tags/tag1672.xml"/><Relationship Id="rId109" Type="http://schemas.openxmlformats.org/officeDocument/2006/relationships/tags" Target="../tags/tag1768.xml"/><Relationship Id="rId260" Type="http://schemas.openxmlformats.org/officeDocument/2006/relationships/tags" Target="../tags/tag1919.xml"/><Relationship Id="rId281" Type="http://schemas.openxmlformats.org/officeDocument/2006/relationships/tags" Target="../tags/tag1940.xml"/><Relationship Id="rId316" Type="http://schemas.openxmlformats.org/officeDocument/2006/relationships/tags" Target="../tags/tag1975.xml"/><Relationship Id="rId337" Type="http://schemas.openxmlformats.org/officeDocument/2006/relationships/tags" Target="../tags/tag1996.xml"/><Relationship Id="rId34" Type="http://schemas.openxmlformats.org/officeDocument/2006/relationships/tags" Target="../tags/tag1693.xml"/><Relationship Id="rId55" Type="http://schemas.openxmlformats.org/officeDocument/2006/relationships/tags" Target="../tags/tag1714.xml"/><Relationship Id="rId76" Type="http://schemas.openxmlformats.org/officeDocument/2006/relationships/tags" Target="../tags/tag1735.xml"/><Relationship Id="rId97" Type="http://schemas.openxmlformats.org/officeDocument/2006/relationships/tags" Target="../tags/tag1756.xml"/><Relationship Id="rId120" Type="http://schemas.openxmlformats.org/officeDocument/2006/relationships/tags" Target="../tags/tag1779.xml"/><Relationship Id="rId141" Type="http://schemas.openxmlformats.org/officeDocument/2006/relationships/tags" Target="../tags/tag1800.xml"/><Relationship Id="rId358" Type="http://schemas.openxmlformats.org/officeDocument/2006/relationships/tags" Target="../tags/tag2017.xml"/><Relationship Id="rId7" Type="http://schemas.openxmlformats.org/officeDocument/2006/relationships/tags" Target="../tags/tag1666.xml"/><Relationship Id="rId162" Type="http://schemas.openxmlformats.org/officeDocument/2006/relationships/tags" Target="../tags/tag1821.xml"/><Relationship Id="rId183" Type="http://schemas.openxmlformats.org/officeDocument/2006/relationships/tags" Target="../tags/tag1842.xml"/><Relationship Id="rId218" Type="http://schemas.openxmlformats.org/officeDocument/2006/relationships/tags" Target="../tags/tag1877.xml"/><Relationship Id="rId239" Type="http://schemas.openxmlformats.org/officeDocument/2006/relationships/tags" Target="../tags/tag1898.xml"/><Relationship Id="rId250" Type="http://schemas.openxmlformats.org/officeDocument/2006/relationships/tags" Target="../tags/tag1909.xml"/><Relationship Id="rId271" Type="http://schemas.openxmlformats.org/officeDocument/2006/relationships/tags" Target="../tags/tag1930.xml"/><Relationship Id="rId292" Type="http://schemas.openxmlformats.org/officeDocument/2006/relationships/tags" Target="../tags/tag1951.xml"/><Relationship Id="rId306" Type="http://schemas.openxmlformats.org/officeDocument/2006/relationships/tags" Target="../tags/tag1965.xml"/><Relationship Id="rId24" Type="http://schemas.openxmlformats.org/officeDocument/2006/relationships/tags" Target="../tags/tag1683.xml"/><Relationship Id="rId45" Type="http://schemas.openxmlformats.org/officeDocument/2006/relationships/tags" Target="../tags/tag1704.xml"/><Relationship Id="rId66" Type="http://schemas.openxmlformats.org/officeDocument/2006/relationships/tags" Target="../tags/tag1725.xml"/><Relationship Id="rId87" Type="http://schemas.openxmlformats.org/officeDocument/2006/relationships/tags" Target="../tags/tag1746.xml"/><Relationship Id="rId110" Type="http://schemas.openxmlformats.org/officeDocument/2006/relationships/tags" Target="../tags/tag1769.xml"/><Relationship Id="rId131" Type="http://schemas.openxmlformats.org/officeDocument/2006/relationships/tags" Target="../tags/tag1790.xml"/><Relationship Id="rId327" Type="http://schemas.openxmlformats.org/officeDocument/2006/relationships/tags" Target="../tags/tag1986.xml"/><Relationship Id="rId348" Type="http://schemas.openxmlformats.org/officeDocument/2006/relationships/tags" Target="../tags/tag2007.xml"/><Relationship Id="rId369" Type="http://schemas.openxmlformats.org/officeDocument/2006/relationships/tags" Target="../tags/tag2028.xml"/><Relationship Id="rId152" Type="http://schemas.openxmlformats.org/officeDocument/2006/relationships/tags" Target="../tags/tag1811.xml"/><Relationship Id="rId173" Type="http://schemas.openxmlformats.org/officeDocument/2006/relationships/tags" Target="../tags/tag1832.xml"/><Relationship Id="rId194" Type="http://schemas.openxmlformats.org/officeDocument/2006/relationships/tags" Target="../tags/tag1853.xml"/><Relationship Id="rId208" Type="http://schemas.openxmlformats.org/officeDocument/2006/relationships/tags" Target="../tags/tag1867.xml"/><Relationship Id="rId229" Type="http://schemas.openxmlformats.org/officeDocument/2006/relationships/tags" Target="../tags/tag1888.xml"/><Relationship Id="rId240" Type="http://schemas.openxmlformats.org/officeDocument/2006/relationships/tags" Target="../tags/tag1899.xml"/><Relationship Id="rId261" Type="http://schemas.openxmlformats.org/officeDocument/2006/relationships/tags" Target="../tags/tag1920.xml"/><Relationship Id="rId14" Type="http://schemas.openxmlformats.org/officeDocument/2006/relationships/tags" Target="../tags/tag1673.xml"/><Relationship Id="rId35" Type="http://schemas.openxmlformats.org/officeDocument/2006/relationships/tags" Target="../tags/tag1694.xml"/><Relationship Id="rId56" Type="http://schemas.openxmlformats.org/officeDocument/2006/relationships/tags" Target="../tags/tag1715.xml"/><Relationship Id="rId77" Type="http://schemas.openxmlformats.org/officeDocument/2006/relationships/tags" Target="../tags/tag1736.xml"/><Relationship Id="rId100" Type="http://schemas.openxmlformats.org/officeDocument/2006/relationships/tags" Target="../tags/tag1759.xml"/><Relationship Id="rId282" Type="http://schemas.openxmlformats.org/officeDocument/2006/relationships/tags" Target="../tags/tag1941.xml"/><Relationship Id="rId317" Type="http://schemas.openxmlformats.org/officeDocument/2006/relationships/tags" Target="../tags/tag1976.xml"/><Relationship Id="rId338" Type="http://schemas.openxmlformats.org/officeDocument/2006/relationships/tags" Target="../tags/tag1997.xml"/><Relationship Id="rId359" Type="http://schemas.openxmlformats.org/officeDocument/2006/relationships/tags" Target="../tags/tag2018.xml"/><Relationship Id="rId8" Type="http://schemas.openxmlformats.org/officeDocument/2006/relationships/tags" Target="../tags/tag1667.xml"/><Relationship Id="rId98" Type="http://schemas.openxmlformats.org/officeDocument/2006/relationships/tags" Target="../tags/tag1757.xml"/><Relationship Id="rId121" Type="http://schemas.openxmlformats.org/officeDocument/2006/relationships/tags" Target="../tags/tag1780.xml"/><Relationship Id="rId142" Type="http://schemas.openxmlformats.org/officeDocument/2006/relationships/tags" Target="../tags/tag1801.xml"/><Relationship Id="rId163" Type="http://schemas.openxmlformats.org/officeDocument/2006/relationships/tags" Target="../tags/tag1822.xml"/><Relationship Id="rId184" Type="http://schemas.openxmlformats.org/officeDocument/2006/relationships/tags" Target="../tags/tag1843.xml"/><Relationship Id="rId219" Type="http://schemas.openxmlformats.org/officeDocument/2006/relationships/tags" Target="../tags/tag1878.xml"/><Relationship Id="rId370" Type="http://schemas.openxmlformats.org/officeDocument/2006/relationships/tags" Target="../tags/tag2029.xml"/><Relationship Id="rId230" Type="http://schemas.openxmlformats.org/officeDocument/2006/relationships/tags" Target="../tags/tag1889.xml"/><Relationship Id="rId251" Type="http://schemas.openxmlformats.org/officeDocument/2006/relationships/tags" Target="../tags/tag1910.xml"/><Relationship Id="rId25" Type="http://schemas.openxmlformats.org/officeDocument/2006/relationships/tags" Target="../tags/tag1684.xml"/><Relationship Id="rId46" Type="http://schemas.openxmlformats.org/officeDocument/2006/relationships/tags" Target="../tags/tag1705.xml"/><Relationship Id="rId67" Type="http://schemas.openxmlformats.org/officeDocument/2006/relationships/tags" Target="../tags/tag1726.xml"/><Relationship Id="rId272" Type="http://schemas.openxmlformats.org/officeDocument/2006/relationships/tags" Target="../tags/tag1931.xml"/><Relationship Id="rId293" Type="http://schemas.openxmlformats.org/officeDocument/2006/relationships/tags" Target="../tags/tag1952.xml"/><Relationship Id="rId307" Type="http://schemas.openxmlformats.org/officeDocument/2006/relationships/tags" Target="../tags/tag1966.xml"/><Relationship Id="rId328" Type="http://schemas.openxmlformats.org/officeDocument/2006/relationships/tags" Target="../tags/tag1987.xml"/><Relationship Id="rId349" Type="http://schemas.openxmlformats.org/officeDocument/2006/relationships/tags" Target="../tags/tag2008.xml"/><Relationship Id="rId88" Type="http://schemas.openxmlformats.org/officeDocument/2006/relationships/tags" Target="../tags/tag1747.xml"/><Relationship Id="rId111" Type="http://schemas.openxmlformats.org/officeDocument/2006/relationships/tags" Target="../tags/tag1770.xml"/><Relationship Id="rId132" Type="http://schemas.openxmlformats.org/officeDocument/2006/relationships/tags" Target="../tags/tag1791.xml"/><Relationship Id="rId153" Type="http://schemas.openxmlformats.org/officeDocument/2006/relationships/tags" Target="../tags/tag1812.xml"/><Relationship Id="rId174" Type="http://schemas.openxmlformats.org/officeDocument/2006/relationships/tags" Target="../tags/tag1833.xml"/><Relationship Id="rId195" Type="http://schemas.openxmlformats.org/officeDocument/2006/relationships/tags" Target="../tags/tag1854.xml"/><Relationship Id="rId209" Type="http://schemas.openxmlformats.org/officeDocument/2006/relationships/tags" Target="../tags/tag1868.xml"/><Relationship Id="rId360" Type="http://schemas.openxmlformats.org/officeDocument/2006/relationships/tags" Target="../tags/tag2019.xml"/><Relationship Id="rId220" Type="http://schemas.openxmlformats.org/officeDocument/2006/relationships/tags" Target="../tags/tag1879.xml"/><Relationship Id="rId241" Type="http://schemas.openxmlformats.org/officeDocument/2006/relationships/tags" Target="../tags/tag1900.xml"/><Relationship Id="rId15" Type="http://schemas.openxmlformats.org/officeDocument/2006/relationships/tags" Target="../tags/tag1674.xml"/><Relationship Id="rId36" Type="http://schemas.openxmlformats.org/officeDocument/2006/relationships/tags" Target="../tags/tag1695.xml"/><Relationship Id="rId57" Type="http://schemas.openxmlformats.org/officeDocument/2006/relationships/tags" Target="../tags/tag1716.xml"/><Relationship Id="rId262" Type="http://schemas.openxmlformats.org/officeDocument/2006/relationships/tags" Target="../tags/tag1921.xml"/><Relationship Id="rId283" Type="http://schemas.openxmlformats.org/officeDocument/2006/relationships/tags" Target="../tags/tag1942.xml"/><Relationship Id="rId318" Type="http://schemas.openxmlformats.org/officeDocument/2006/relationships/tags" Target="../tags/tag1977.xml"/><Relationship Id="rId339" Type="http://schemas.openxmlformats.org/officeDocument/2006/relationships/tags" Target="../tags/tag1998.xml"/><Relationship Id="rId78" Type="http://schemas.openxmlformats.org/officeDocument/2006/relationships/tags" Target="../tags/tag1737.xml"/><Relationship Id="rId99" Type="http://schemas.openxmlformats.org/officeDocument/2006/relationships/tags" Target="../tags/tag1758.xml"/><Relationship Id="rId101" Type="http://schemas.openxmlformats.org/officeDocument/2006/relationships/tags" Target="../tags/tag1760.xml"/><Relationship Id="rId122" Type="http://schemas.openxmlformats.org/officeDocument/2006/relationships/tags" Target="../tags/tag1781.xml"/><Relationship Id="rId143" Type="http://schemas.openxmlformats.org/officeDocument/2006/relationships/tags" Target="../tags/tag1802.xml"/><Relationship Id="rId164" Type="http://schemas.openxmlformats.org/officeDocument/2006/relationships/tags" Target="../tags/tag1823.xml"/><Relationship Id="rId185" Type="http://schemas.openxmlformats.org/officeDocument/2006/relationships/tags" Target="../tags/tag1844.xml"/><Relationship Id="rId350" Type="http://schemas.openxmlformats.org/officeDocument/2006/relationships/tags" Target="../tags/tag2009.xml"/><Relationship Id="rId371" Type="http://schemas.openxmlformats.org/officeDocument/2006/relationships/tags" Target="../tags/tag2030.xml"/><Relationship Id="rId4" Type="http://schemas.openxmlformats.org/officeDocument/2006/relationships/tags" Target="../tags/tag1663.xml"/><Relationship Id="rId9" Type="http://schemas.openxmlformats.org/officeDocument/2006/relationships/tags" Target="../tags/tag1668.xml"/><Relationship Id="rId180" Type="http://schemas.openxmlformats.org/officeDocument/2006/relationships/tags" Target="../tags/tag1839.xml"/><Relationship Id="rId210" Type="http://schemas.openxmlformats.org/officeDocument/2006/relationships/tags" Target="../tags/tag1869.xml"/><Relationship Id="rId215" Type="http://schemas.openxmlformats.org/officeDocument/2006/relationships/tags" Target="../tags/tag1874.xml"/><Relationship Id="rId236" Type="http://schemas.openxmlformats.org/officeDocument/2006/relationships/tags" Target="../tags/tag1895.xml"/><Relationship Id="rId257" Type="http://schemas.openxmlformats.org/officeDocument/2006/relationships/tags" Target="../tags/tag1916.xml"/><Relationship Id="rId278" Type="http://schemas.openxmlformats.org/officeDocument/2006/relationships/tags" Target="../tags/tag1937.xml"/><Relationship Id="rId26" Type="http://schemas.openxmlformats.org/officeDocument/2006/relationships/tags" Target="../tags/tag1685.xml"/><Relationship Id="rId231" Type="http://schemas.openxmlformats.org/officeDocument/2006/relationships/tags" Target="../tags/tag1890.xml"/><Relationship Id="rId252" Type="http://schemas.openxmlformats.org/officeDocument/2006/relationships/tags" Target="../tags/tag1911.xml"/><Relationship Id="rId273" Type="http://schemas.openxmlformats.org/officeDocument/2006/relationships/tags" Target="../tags/tag1932.xml"/><Relationship Id="rId294" Type="http://schemas.openxmlformats.org/officeDocument/2006/relationships/tags" Target="../tags/tag1953.xml"/><Relationship Id="rId308" Type="http://schemas.openxmlformats.org/officeDocument/2006/relationships/tags" Target="../tags/tag1967.xml"/><Relationship Id="rId329" Type="http://schemas.openxmlformats.org/officeDocument/2006/relationships/tags" Target="../tags/tag1988.xml"/><Relationship Id="rId47" Type="http://schemas.openxmlformats.org/officeDocument/2006/relationships/tags" Target="../tags/tag1706.xml"/><Relationship Id="rId68" Type="http://schemas.openxmlformats.org/officeDocument/2006/relationships/tags" Target="../tags/tag1727.xml"/><Relationship Id="rId89" Type="http://schemas.openxmlformats.org/officeDocument/2006/relationships/tags" Target="../tags/tag1748.xml"/><Relationship Id="rId112" Type="http://schemas.openxmlformats.org/officeDocument/2006/relationships/tags" Target="../tags/tag1771.xml"/><Relationship Id="rId133" Type="http://schemas.openxmlformats.org/officeDocument/2006/relationships/tags" Target="../tags/tag1792.xml"/><Relationship Id="rId154" Type="http://schemas.openxmlformats.org/officeDocument/2006/relationships/tags" Target="../tags/tag1813.xml"/><Relationship Id="rId175" Type="http://schemas.openxmlformats.org/officeDocument/2006/relationships/tags" Target="../tags/tag1834.xml"/><Relationship Id="rId340" Type="http://schemas.openxmlformats.org/officeDocument/2006/relationships/tags" Target="../tags/tag1999.xml"/><Relationship Id="rId361" Type="http://schemas.openxmlformats.org/officeDocument/2006/relationships/tags" Target="../tags/tag2020.xml"/><Relationship Id="rId196" Type="http://schemas.openxmlformats.org/officeDocument/2006/relationships/tags" Target="../tags/tag1855.xml"/><Relationship Id="rId200" Type="http://schemas.openxmlformats.org/officeDocument/2006/relationships/tags" Target="../tags/tag1859.xml"/><Relationship Id="rId16" Type="http://schemas.openxmlformats.org/officeDocument/2006/relationships/tags" Target="../tags/tag1675.xml"/><Relationship Id="rId221" Type="http://schemas.openxmlformats.org/officeDocument/2006/relationships/tags" Target="../tags/tag1880.xml"/><Relationship Id="rId242" Type="http://schemas.openxmlformats.org/officeDocument/2006/relationships/tags" Target="../tags/tag1901.xml"/><Relationship Id="rId263" Type="http://schemas.openxmlformats.org/officeDocument/2006/relationships/tags" Target="../tags/tag1922.xml"/><Relationship Id="rId284" Type="http://schemas.openxmlformats.org/officeDocument/2006/relationships/tags" Target="../tags/tag1943.xml"/><Relationship Id="rId319" Type="http://schemas.openxmlformats.org/officeDocument/2006/relationships/tags" Target="../tags/tag1978.xml"/><Relationship Id="rId37" Type="http://schemas.openxmlformats.org/officeDocument/2006/relationships/tags" Target="../tags/tag1696.xml"/><Relationship Id="rId58" Type="http://schemas.openxmlformats.org/officeDocument/2006/relationships/tags" Target="../tags/tag1717.xml"/><Relationship Id="rId79" Type="http://schemas.openxmlformats.org/officeDocument/2006/relationships/tags" Target="../tags/tag1738.xml"/><Relationship Id="rId102" Type="http://schemas.openxmlformats.org/officeDocument/2006/relationships/tags" Target="../tags/tag1761.xml"/><Relationship Id="rId123" Type="http://schemas.openxmlformats.org/officeDocument/2006/relationships/tags" Target="../tags/tag1782.xml"/><Relationship Id="rId144" Type="http://schemas.openxmlformats.org/officeDocument/2006/relationships/tags" Target="../tags/tag1803.xml"/><Relationship Id="rId330" Type="http://schemas.openxmlformats.org/officeDocument/2006/relationships/tags" Target="../tags/tag1989.xml"/><Relationship Id="rId90" Type="http://schemas.openxmlformats.org/officeDocument/2006/relationships/tags" Target="../tags/tag1749.xml"/><Relationship Id="rId165" Type="http://schemas.openxmlformats.org/officeDocument/2006/relationships/tags" Target="../tags/tag1824.xml"/><Relationship Id="rId186" Type="http://schemas.openxmlformats.org/officeDocument/2006/relationships/tags" Target="../tags/tag1845.xml"/><Relationship Id="rId351" Type="http://schemas.openxmlformats.org/officeDocument/2006/relationships/tags" Target="../tags/tag2010.xml"/><Relationship Id="rId372" Type="http://schemas.openxmlformats.org/officeDocument/2006/relationships/tags" Target="../tags/tag2031.xml"/><Relationship Id="rId211" Type="http://schemas.openxmlformats.org/officeDocument/2006/relationships/tags" Target="../tags/tag1870.xml"/><Relationship Id="rId232" Type="http://schemas.openxmlformats.org/officeDocument/2006/relationships/tags" Target="../tags/tag1891.xml"/><Relationship Id="rId253" Type="http://schemas.openxmlformats.org/officeDocument/2006/relationships/tags" Target="../tags/tag1912.xml"/><Relationship Id="rId274" Type="http://schemas.openxmlformats.org/officeDocument/2006/relationships/tags" Target="../tags/tag1933.xml"/><Relationship Id="rId295" Type="http://schemas.openxmlformats.org/officeDocument/2006/relationships/tags" Target="../tags/tag1954.xml"/><Relationship Id="rId309" Type="http://schemas.openxmlformats.org/officeDocument/2006/relationships/tags" Target="../tags/tag1968.xml"/><Relationship Id="rId27" Type="http://schemas.openxmlformats.org/officeDocument/2006/relationships/tags" Target="../tags/tag1686.xml"/><Relationship Id="rId48" Type="http://schemas.openxmlformats.org/officeDocument/2006/relationships/tags" Target="../tags/tag1707.xml"/><Relationship Id="rId69" Type="http://schemas.openxmlformats.org/officeDocument/2006/relationships/tags" Target="../tags/tag1728.xml"/><Relationship Id="rId113" Type="http://schemas.openxmlformats.org/officeDocument/2006/relationships/tags" Target="../tags/tag1772.xml"/><Relationship Id="rId134" Type="http://schemas.openxmlformats.org/officeDocument/2006/relationships/tags" Target="../tags/tag1793.xml"/><Relationship Id="rId320" Type="http://schemas.openxmlformats.org/officeDocument/2006/relationships/tags" Target="../tags/tag1979.xml"/><Relationship Id="rId80" Type="http://schemas.openxmlformats.org/officeDocument/2006/relationships/tags" Target="../tags/tag1739.xml"/><Relationship Id="rId155" Type="http://schemas.openxmlformats.org/officeDocument/2006/relationships/tags" Target="../tags/tag1814.xml"/><Relationship Id="rId176" Type="http://schemas.openxmlformats.org/officeDocument/2006/relationships/tags" Target="../tags/tag1835.xml"/><Relationship Id="rId197" Type="http://schemas.openxmlformats.org/officeDocument/2006/relationships/tags" Target="../tags/tag1856.xml"/><Relationship Id="rId341" Type="http://schemas.openxmlformats.org/officeDocument/2006/relationships/tags" Target="../tags/tag2000.xml"/><Relationship Id="rId362" Type="http://schemas.openxmlformats.org/officeDocument/2006/relationships/tags" Target="../tags/tag2021.xml"/><Relationship Id="rId201" Type="http://schemas.openxmlformats.org/officeDocument/2006/relationships/tags" Target="../tags/tag1860.xml"/><Relationship Id="rId222" Type="http://schemas.openxmlformats.org/officeDocument/2006/relationships/tags" Target="../tags/tag1881.xml"/><Relationship Id="rId243" Type="http://schemas.openxmlformats.org/officeDocument/2006/relationships/tags" Target="../tags/tag1902.xml"/><Relationship Id="rId264" Type="http://schemas.openxmlformats.org/officeDocument/2006/relationships/tags" Target="../tags/tag1923.xml"/><Relationship Id="rId285" Type="http://schemas.openxmlformats.org/officeDocument/2006/relationships/tags" Target="../tags/tag1944.xml"/><Relationship Id="rId17" Type="http://schemas.openxmlformats.org/officeDocument/2006/relationships/tags" Target="../tags/tag1676.xml"/><Relationship Id="rId38" Type="http://schemas.openxmlformats.org/officeDocument/2006/relationships/tags" Target="../tags/tag1697.xml"/><Relationship Id="rId59" Type="http://schemas.openxmlformats.org/officeDocument/2006/relationships/tags" Target="../tags/tag1718.xml"/><Relationship Id="rId103" Type="http://schemas.openxmlformats.org/officeDocument/2006/relationships/tags" Target="../tags/tag1762.xml"/><Relationship Id="rId124" Type="http://schemas.openxmlformats.org/officeDocument/2006/relationships/tags" Target="../tags/tag1783.xml"/><Relationship Id="rId310" Type="http://schemas.openxmlformats.org/officeDocument/2006/relationships/tags" Target="../tags/tag1969.xml"/><Relationship Id="rId70" Type="http://schemas.openxmlformats.org/officeDocument/2006/relationships/tags" Target="../tags/tag1729.xml"/><Relationship Id="rId91" Type="http://schemas.openxmlformats.org/officeDocument/2006/relationships/tags" Target="../tags/tag1750.xml"/><Relationship Id="rId145" Type="http://schemas.openxmlformats.org/officeDocument/2006/relationships/tags" Target="../tags/tag1804.xml"/><Relationship Id="rId166" Type="http://schemas.openxmlformats.org/officeDocument/2006/relationships/tags" Target="../tags/tag1825.xml"/><Relationship Id="rId187" Type="http://schemas.openxmlformats.org/officeDocument/2006/relationships/tags" Target="../tags/tag1846.xml"/><Relationship Id="rId331" Type="http://schemas.openxmlformats.org/officeDocument/2006/relationships/tags" Target="../tags/tag1990.xml"/><Relationship Id="rId352" Type="http://schemas.openxmlformats.org/officeDocument/2006/relationships/tags" Target="../tags/tag2011.xml"/><Relationship Id="rId373" Type="http://schemas.openxmlformats.org/officeDocument/2006/relationships/slideLayout" Target="../slideLayouts/slideLayout2.xml"/><Relationship Id="rId1" Type="http://schemas.openxmlformats.org/officeDocument/2006/relationships/tags" Target="../tags/tag1660.xml"/><Relationship Id="rId212" Type="http://schemas.openxmlformats.org/officeDocument/2006/relationships/tags" Target="../tags/tag1871.xml"/><Relationship Id="rId233" Type="http://schemas.openxmlformats.org/officeDocument/2006/relationships/tags" Target="../tags/tag1892.xml"/><Relationship Id="rId254" Type="http://schemas.openxmlformats.org/officeDocument/2006/relationships/tags" Target="../tags/tag1913.xml"/><Relationship Id="rId28" Type="http://schemas.openxmlformats.org/officeDocument/2006/relationships/tags" Target="../tags/tag1687.xml"/><Relationship Id="rId49" Type="http://schemas.openxmlformats.org/officeDocument/2006/relationships/tags" Target="../tags/tag1708.xml"/><Relationship Id="rId114" Type="http://schemas.openxmlformats.org/officeDocument/2006/relationships/tags" Target="../tags/tag1773.xml"/><Relationship Id="rId275" Type="http://schemas.openxmlformats.org/officeDocument/2006/relationships/tags" Target="../tags/tag1934.xml"/><Relationship Id="rId296" Type="http://schemas.openxmlformats.org/officeDocument/2006/relationships/tags" Target="../tags/tag1955.xml"/><Relationship Id="rId300" Type="http://schemas.openxmlformats.org/officeDocument/2006/relationships/tags" Target="../tags/tag1959.xml"/><Relationship Id="rId60" Type="http://schemas.openxmlformats.org/officeDocument/2006/relationships/tags" Target="../tags/tag1719.xml"/><Relationship Id="rId81" Type="http://schemas.openxmlformats.org/officeDocument/2006/relationships/tags" Target="../tags/tag1740.xml"/><Relationship Id="rId135" Type="http://schemas.openxmlformats.org/officeDocument/2006/relationships/tags" Target="../tags/tag1794.xml"/><Relationship Id="rId156" Type="http://schemas.openxmlformats.org/officeDocument/2006/relationships/tags" Target="../tags/tag1815.xml"/><Relationship Id="rId177" Type="http://schemas.openxmlformats.org/officeDocument/2006/relationships/tags" Target="../tags/tag1836.xml"/><Relationship Id="rId198" Type="http://schemas.openxmlformats.org/officeDocument/2006/relationships/tags" Target="../tags/tag1857.xml"/><Relationship Id="rId321" Type="http://schemas.openxmlformats.org/officeDocument/2006/relationships/tags" Target="../tags/tag1980.xml"/><Relationship Id="rId342" Type="http://schemas.openxmlformats.org/officeDocument/2006/relationships/tags" Target="../tags/tag2001.xml"/><Relationship Id="rId363" Type="http://schemas.openxmlformats.org/officeDocument/2006/relationships/tags" Target="../tags/tag2022.xml"/><Relationship Id="rId202" Type="http://schemas.openxmlformats.org/officeDocument/2006/relationships/tags" Target="../tags/tag1861.xml"/><Relationship Id="rId223" Type="http://schemas.openxmlformats.org/officeDocument/2006/relationships/tags" Target="../tags/tag1882.xml"/><Relationship Id="rId244" Type="http://schemas.openxmlformats.org/officeDocument/2006/relationships/tags" Target="../tags/tag1903.xml"/><Relationship Id="rId18" Type="http://schemas.openxmlformats.org/officeDocument/2006/relationships/tags" Target="../tags/tag1677.xml"/><Relationship Id="rId39" Type="http://schemas.openxmlformats.org/officeDocument/2006/relationships/tags" Target="../tags/tag1698.xml"/><Relationship Id="rId265" Type="http://schemas.openxmlformats.org/officeDocument/2006/relationships/tags" Target="../tags/tag1924.xml"/><Relationship Id="rId286" Type="http://schemas.openxmlformats.org/officeDocument/2006/relationships/tags" Target="../tags/tag1945.xml"/><Relationship Id="rId50" Type="http://schemas.openxmlformats.org/officeDocument/2006/relationships/tags" Target="../tags/tag1709.xml"/><Relationship Id="rId104" Type="http://schemas.openxmlformats.org/officeDocument/2006/relationships/tags" Target="../tags/tag1763.xml"/><Relationship Id="rId125" Type="http://schemas.openxmlformats.org/officeDocument/2006/relationships/tags" Target="../tags/tag1784.xml"/><Relationship Id="rId146" Type="http://schemas.openxmlformats.org/officeDocument/2006/relationships/tags" Target="../tags/tag1805.xml"/><Relationship Id="rId167" Type="http://schemas.openxmlformats.org/officeDocument/2006/relationships/tags" Target="../tags/tag1826.xml"/><Relationship Id="rId188" Type="http://schemas.openxmlformats.org/officeDocument/2006/relationships/tags" Target="../tags/tag1847.xml"/><Relationship Id="rId311" Type="http://schemas.openxmlformats.org/officeDocument/2006/relationships/tags" Target="../tags/tag1970.xml"/><Relationship Id="rId332" Type="http://schemas.openxmlformats.org/officeDocument/2006/relationships/tags" Target="../tags/tag1991.xml"/><Relationship Id="rId353" Type="http://schemas.openxmlformats.org/officeDocument/2006/relationships/tags" Target="../tags/tag2012.xml"/><Relationship Id="rId71" Type="http://schemas.openxmlformats.org/officeDocument/2006/relationships/tags" Target="../tags/tag1730.xml"/><Relationship Id="rId92" Type="http://schemas.openxmlformats.org/officeDocument/2006/relationships/tags" Target="../tags/tag1751.xml"/><Relationship Id="rId213" Type="http://schemas.openxmlformats.org/officeDocument/2006/relationships/tags" Target="../tags/tag1872.xml"/><Relationship Id="rId234" Type="http://schemas.openxmlformats.org/officeDocument/2006/relationships/tags" Target="../tags/tag1893.xml"/><Relationship Id="rId2" Type="http://schemas.openxmlformats.org/officeDocument/2006/relationships/tags" Target="../tags/tag1661.xml"/><Relationship Id="rId29" Type="http://schemas.openxmlformats.org/officeDocument/2006/relationships/tags" Target="../tags/tag1688.xml"/><Relationship Id="rId255" Type="http://schemas.openxmlformats.org/officeDocument/2006/relationships/tags" Target="../tags/tag1914.xml"/><Relationship Id="rId276" Type="http://schemas.openxmlformats.org/officeDocument/2006/relationships/tags" Target="../tags/tag1935.xml"/><Relationship Id="rId297" Type="http://schemas.openxmlformats.org/officeDocument/2006/relationships/tags" Target="../tags/tag1956.xml"/><Relationship Id="rId40" Type="http://schemas.openxmlformats.org/officeDocument/2006/relationships/tags" Target="../tags/tag1699.xml"/><Relationship Id="rId115" Type="http://schemas.openxmlformats.org/officeDocument/2006/relationships/tags" Target="../tags/tag1774.xml"/><Relationship Id="rId136" Type="http://schemas.openxmlformats.org/officeDocument/2006/relationships/tags" Target="../tags/tag1795.xml"/><Relationship Id="rId157" Type="http://schemas.openxmlformats.org/officeDocument/2006/relationships/tags" Target="../tags/tag1816.xml"/><Relationship Id="rId178" Type="http://schemas.openxmlformats.org/officeDocument/2006/relationships/tags" Target="../tags/tag1837.xml"/><Relationship Id="rId301" Type="http://schemas.openxmlformats.org/officeDocument/2006/relationships/tags" Target="../tags/tag1960.xml"/><Relationship Id="rId322" Type="http://schemas.openxmlformats.org/officeDocument/2006/relationships/tags" Target="../tags/tag1981.xml"/><Relationship Id="rId343" Type="http://schemas.openxmlformats.org/officeDocument/2006/relationships/tags" Target="../tags/tag2002.xml"/><Relationship Id="rId364" Type="http://schemas.openxmlformats.org/officeDocument/2006/relationships/tags" Target="../tags/tag2023.xml"/><Relationship Id="rId61" Type="http://schemas.openxmlformats.org/officeDocument/2006/relationships/tags" Target="../tags/tag1720.xml"/><Relationship Id="rId82" Type="http://schemas.openxmlformats.org/officeDocument/2006/relationships/tags" Target="../tags/tag1741.xml"/><Relationship Id="rId199" Type="http://schemas.openxmlformats.org/officeDocument/2006/relationships/tags" Target="../tags/tag1858.xml"/><Relationship Id="rId203" Type="http://schemas.openxmlformats.org/officeDocument/2006/relationships/tags" Target="../tags/tag1862.xml"/><Relationship Id="rId19" Type="http://schemas.openxmlformats.org/officeDocument/2006/relationships/tags" Target="../tags/tag1678.xml"/><Relationship Id="rId224" Type="http://schemas.openxmlformats.org/officeDocument/2006/relationships/tags" Target="../tags/tag1883.xml"/><Relationship Id="rId245" Type="http://schemas.openxmlformats.org/officeDocument/2006/relationships/tags" Target="../tags/tag1904.xml"/><Relationship Id="rId266" Type="http://schemas.openxmlformats.org/officeDocument/2006/relationships/tags" Target="../tags/tag1925.xml"/><Relationship Id="rId287" Type="http://schemas.openxmlformats.org/officeDocument/2006/relationships/tags" Target="../tags/tag1946.xml"/><Relationship Id="rId30" Type="http://schemas.openxmlformats.org/officeDocument/2006/relationships/tags" Target="../tags/tag1689.xml"/><Relationship Id="rId105" Type="http://schemas.openxmlformats.org/officeDocument/2006/relationships/tags" Target="../tags/tag1764.xml"/><Relationship Id="rId126" Type="http://schemas.openxmlformats.org/officeDocument/2006/relationships/tags" Target="../tags/tag1785.xml"/><Relationship Id="rId147" Type="http://schemas.openxmlformats.org/officeDocument/2006/relationships/tags" Target="../tags/tag1806.xml"/><Relationship Id="rId168" Type="http://schemas.openxmlformats.org/officeDocument/2006/relationships/tags" Target="../tags/tag1827.xml"/><Relationship Id="rId312" Type="http://schemas.openxmlformats.org/officeDocument/2006/relationships/tags" Target="../tags/tag1971.xml"/><Relationship Id="rId333" Type="http://schemas.openxmlformats.org/officeDocument/2006/relationships/tags" Target="../tags/tag1992.xml"/><Relationship Id="rId354" Type="http://schemas.openxmlformats.org/officeDocument/2006/relationships/tags" Target="../tags/tag2013.xml"/><Relationship Id="rId51" Type="http://schemas.openxmlformats.org/officeDocument/2006/relationships/tags" Target="../tags/tag1710.xml"/><Relationship Id="rId72" Type="http://schemas.openxmlformats.org/officeDocument/2006/relationships/tags" Target="../tags/tag1731.xml"/><Relationship Id="rId93" Type="http://schemas.openxmlformats.org/officeDocument/2006/relationships/tags" Target="../tags/tag1752.xml"/><Relationship Id="rId189" Type="http://schemas.openxmlformats.org/officeDocument/2006/relationships/tags" Target="../tags/tag1848.xml"/><Relationship Id="rId3" Type="http://schemas.openxmlformats.org/officeDocument/2006/relationships/tags" Target="../tags/tag1662.xml"/><Relationship Id="rId214" Type="http://schemas.openxmlformats.org/officeDocument/2006/relationships/tags" Target="../tags/tag1873.xml"/><Relationship Id="rId235" Type="http://schemas.openxmlformats.org/officeDocument/2006/relationships/tags" Target="../tags/tag1894.xml"/><Relationship Id="rId256" Type="http://schemas.openxmlformats.org/officeDocument/2006/relationships/tags" Target="../tags/tag1915.xml"/><Relationship Id="rId277" Type="http://schemas.openxmlformats.org/officeDocument/2006/relationships/tags" Target="../tags/tag1936.xml"/><Relationship Id="rId298" Type="http://schemas.openxmlformats.org/officeDocument/2006/relationships/tags" Target="../tags/tag1957.xml"/><Relationship Id="rId116" Type="http://schemas.openxmlformats.org/officeDocument/2006/relationships/tags" Target="../tags/tag1775.xml"/><Relationship Id="rId137" Type="http://schemas.openxmlformats.org/officeDocument/2006/relationships/tags" Target="../tags/tag1796.xml"/><Relationship Id="rId158" Type="http://schemas.openxmlformats.org/officeDocument/2006/relationships/tags" Target="../tags/tag1817.xml"/><Relationship Id="rId302" Type="http://schemas.openxmlformats.org/officeDocument/2006/relationships/tags" Target="../tags/tag1961.xml"/><Relationship Id="rId323" Type="http://schemas.openxmlformats.org/officeDocument/2006/relationships/tags" Target="../tags/tag1982.xml"/><Relationship Id="rId344" Type="http://schemas.openxmlformats.org/officeDocument/2006/relationships/tags" Target="../tags/tag2003.xml"/><Relationship Id="rId20" Type="http://schemas.openxmlformats.org/officeDocument/2006/relationships/tags" Target="../tags/tag1679.xml"/><Relationship Id="rId41" Type="http://schemas.openxmlformats.org/officeDocument/2006/relationships/tags" Target="../tags/tag1700.xml"/><Relationship Id="rId62" Type="http://schemas.openxmlformats.org/officeDocument/2006/relationships/tags" Target="../tags/tag1721.xml"/><Relationship Id="rId83" Type="http://schemas.openxmlformats.org/officeDocument/2006/relationships/tags" Target="../tags/tag1742.xml"/><Relationship Id="rId179" Type="http://schemas.openxmlformats.org/officeDocument/2006/relationships/tags" Target="../tags/tag1838.xml"/><Relationship Id="rId365" Type="http://schemas.openxmlformats.org/officeDocument/2006/relationships/tags" Target="../tags/tag2024.xml"/><Relationship Id="rId190" Type="http://schemas.openxmlformats.org/officeDocument/2006/relationships/tags" Target="../tags/tag1849.xml"/><Relationship Id="rId204" Type="http://schemas.openxmlformats.org/officeDocument/2006/relationships/tags" Target="../tags/tag1863.xml"/><Relationship Id="rId225" Type="http://schemas.openxmlformats.org/officeDocument/2006/relationships/tags" Target="../tags/tag1884.xml"/><Relationship Id="rId246" Type="http://schemas.openxmlformats.org/officeDocument/2006/relationships/tags" Target="../tags/tag1905.xml"/><Relationship Id="rId267" Type="http://schemas.openxmlformats.org/officeDocument/2006/relationships/tags" Target="../tags/tag1926.xml"/><Relationship Id="rId288" Type="http://schemas.openxmlformats.org/officeDocument/2006/relationships/tags" Target="../tags/tag1947.xml"/><Relationship Id="rId106" Type="http://schemas.openxmlformats.org/officeDocument/2006/relationships/tags" Target="../tags/tag1765.xml"/><Relationship Id="rId127" Type="http://schemas.openxmlformats.org/officeDocument/2006/relationships/tags" Target="../tags/tag1786.xml"/><Relationship Id="rId313" Type="http://schemas.openxmlformats.org/officeDocument/2006/relationships/tags" Target="../tags/tag1972.xml"/><Relationship Id="rId10" Type="http://schemas.openxmlformats.org/officeDocument/2006/relationships/tags" Target="../tags/tag1669.xml"/><Relationship Id="rId31" Type="http://schemas.openxmlformats.org/officeDocument/2006/relationships/tags" Target="../tags/tag1690.xml"/><Relationship Id="rId52" Type="http://schemas.openxmlformats.org/officeDocument/2006/relationships/tags" Target="../tags/tag1711.xml"/><Relationship Id="rId73" Type="http://schemas.openxmlformats.org/officeDocument/2006/relationships/tags" Target="../tags/tag1732.xml"/><Relationship Id="rId94" Type="http://schemas.openxmlformats.org/officeDocument/2006/relationships/tags" Target="../tags/tag1753.xml"/><Relationship Id="rId148" Type="http://schemas.openxmlformats.org/officeDocument/2006/relationships/tags" Target="../tags/tag1807.xml"/><Relationship Id="rId169" Type="http://schemas.openxmlformats.org/officeDocument/2006/relationships/tags" Target="../tags/tag1828.xml"/><Relationship Id="rId334" Type="http://schemas.openxmlformats.org/officeDocument/2006/relationships/tags" Target="../tags/tag1993.xml"/><Relationship Id="rId355" Type="http://schemas.openxmlformats.org/officeDocument/2006/relationships/tags" Target="../tags/tag20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tags" Target="../tags/tag2044.xml"/><Relationship Id="rId18" Type="http://schemas.openxmlformats.org/officeDocument/2006/relationships/tags" Target="../tags/tag2049.xml"/><Relationship Id="rId26" Type="http://schemas.openxmlformats.org/officeDocument/2006/relationships/tags" Target="../tags/tag2057.xml"/><Relationship Id="rId39" Type="http://schemas.openxmlformats.org/officeDocument/2006/relationships/tags" Target="../tags/tag2070.xml"/><Relationship Id="rId21" Type="http://schemas.openxmlformats.org/officeDocument/2006/relationships/tags" Target="../tags/tag2052.xml"/><Relationship Id="rId34" Type="http://schemas.openxmlformats.org/officeDocument/2006/relationships/tags" Target="../tags/tag2065.xml"/><Relationship Id="rId42" Type="http://schemas.openxmlformats.org/officeDocument/2006/relationships/tags" Target="../tags/tag2073.xml"/><Relationship Id="rId47" Type="http://schemas.openxmlformats.org/officeDocument/2006/relationships/tags" Target="../tags/tag2078.xml"/><Relationship Id="rId50" Type="http://schemas.openxmlformats.org/officeDocument/2006/relationships/tags" Target="../tags/tag2081.xml"/><Relationship Id="rId55" Type="http://schemas.openxmlformats.org/officeDocument/2006/relationships/tags" Target="../tags/tag2086.xml"/><Relationship Id="rId63" Type="http://schemas.openxmlformats.org/officeDocument/2006/relationships/tags" Target="../tags/tag2094.xml"/><Relationship Id="rId68" Type="http://schemas.openxmlformats.org/officeDocument/2006/relationships/tags" Target="../tags/tag2099.xml"/><Relationship Id="rId76" Type="http://schemas.openxmlformats.org/officeDocument/2006/relationships/tags" Target="../tags/tag2107.xml"/><Relationship Id="rId84" Type="http://schemas.openxmlformats.org/officeDocument/2006/relationships/tags" Target="../tags/tag2115.xml"/><Relationship Id="rId89" Type="http://schemas.openxmlformats.org/officeDocument/2006/relationships/image" Target="../media/image10.png"/><Relationship Id="rId7" Type="http://schemas.openxmlformats.org/officeDocument/2006/relationships/tags" Target="../tags/tag2038.xml"/><Relationship Id="rId71" Type="http://schemas.openxmlformats.org/officeDocument/2006/relationships/tags" Target="../tags/tag2102.xml"/><Relationship Id="rId2" Type="http://schemas.openxmlformats.org/officeDocument/2006/relationships/tags" Target="../tags/tag2033.xml"/><Relationship Id="rId16" Type="http://schemas.openxmlformats.org/officeDocument/2006/relationships/tags" Target="../tags/tag2047.xml"/><Relationship Id="rId29" Type="http://schemas.openxmlformats.org/officeDocument/2006/relationships/tags" Target="../tags/tag2060.xml"/><Relationship Id="rId11" Type="http://schemas.openxmlformats.org/officeDocument/2006/relationships/tags" Target="../tags/tag2042.xml"/><Relationship Id="rId24" Type="http://schemas.openxmlformats.org/officeDocument/2006/relationships/tags" Target="../tags/tag2055.xml"/><Relationship Id="rId32" Type="http://schemas.openxmlformats.org/officeDocument/2006/relationships/tags" Target="../tags/tag2063.xml"/><Relationship Id="rId37" Type="http://schemas.openxmlformats.org/officeDocument/2006/relationships/tags" Target="../tags/tag2068.xml"/><Relationship Id="rId40" Type="http://schemas.openxmlformats.org/officeDocument/2006/relationships/tags" Target="../tags/tag2071.xml"/><Relationship Id="rId45" Type="http://schemas.openxmlformats.org/officeDocument/2006/relationships/tags" Target="../tags/tag2076.xml"/><Relationship Id="rId53" Type="http://schemas.openxmlformats.org/officeDocument/2006/relationships/tags" Target="../tags/tag2084.xml"/><Relationship Id="rId58" Type="http://schemas.openxmlformats.org/officeDocument/2006/relationships/tags" Target="../tags/tag2089.xml"/><Relationship Id="rId66" Type="http://schemas.openxmlformats.org/officeDocument/2006/relationships/tags" Target="../tags/tag2097.xml"/><Relationship Id="rId74" Type="http://schemas.openxmlformats.org/officeDocument/2006/relationships/tags" Target="../tags/tag2105.xml"/><Relationship Id="rId79" Type="http://schemas.openxmlformats.org/officeDocument/2006/relationships/tags" Target="../tags/tag2110.xml"/><Relationship Id="rId87" Type="http://schemas.openxmlformats.org/officeDocument/2006/relationships/tags" Target="../tags/tag2118.xml"/><Relationship Id="rId5" Type="http://schemas.openxmlformats.org/officeDocument/2006/relationships/tags" Target="../tags/tag2036.xml"/><Relationship Id="rId61" Type="http://schemas.openxmlformats.org/officeDocument/2006/relationships/tags" Target="../tags/tag2092.xml"/><Relationship Id="rId82" Type="http://schemas.openxmlformats.org/officeDocument/2006/relationships/tags" Target="../tags/tag2113.xml"/><Relationship Id="rId19" Type="http://schemas.openxmlformats.org/officeDocument/2006/relationships/tags" Target="../tags/tag2050.xml"/><Relationship Id="rId4" Type="http://schemas.openxmlformats.org/officeDocument/2006/relationships/tags" Target="../tags/tag2035.xml"/><Relationship Id="rId9" Type="http://schemas.openxmlformats.org/officeDocument/2006/relationships/tags" Target="../tags/tag2040.xml"/><Relationship Id="rId14" Type="http://schemas.openxmlformats.org/officeDocument/2006/relationships/tags" Target="../tags/tag2045.xml"/><Relationship Id="rId22" Type="http://schemas.openxmlformats.org/officeDocument/2006/relationships/tags" Target="../tags/tag2053.xml"/><Relationship Id="rId27" Type="http://schemas.openxmlformats.org/officeDocument/2006/relationships/tags" Target="../tags/tag2058.xml"/><Relationship Id="rId30" Type="http://schemas.openxmlformats.org/officeDocument/2006/relationships/tags" Target="../tags/tag2061.xml"/><Relationship Id="rId35" Type="http://schemas.openxmlformats.org/officeDocument/2006/relationships/tags" Target="../tags/tag2066.xml"/><Relationship Id="rId43" Type="http://schemas.openxmlformats.org/officeDocument/2006/relationships/tags" Target="../tags/tag2074.xml"/><Relationship Id="rId48" Type="http://schemas.openxmlformats.org/officeDocument/2006/relationships/tags" Target="../tags/tag2079.xml"/><Relationship Id="rId56" Type="http://schemas.openxmlformats.org/officeDocument/2006/relationships/tags" Target="../tags/tag2087.xml"/><Relationship Id="rId64" Type="http://schemas.openxmlformats.org/officeDocument/2006/relationships/tags" Target="../tags/tag2095.xml"/><Relationship Id="rId69" Type="http://schemas.openxmlformats.org/officeDocument/2006/relationships/tags" Target="../tags/tag2100.xml"/><Relationship Id="rId77" Type="http://schemas.openxmlformats.org/officeDocument/2006/relationships/tags" Target="../tags/tag2108.xml"/><Relationship Id="rId8" Type="http://schemas.openxmlformats.org/officeDocument/2006/relationships/tags" Target="../tags/tag2039.xml"/><Relationship Id="rId51" Type="http://schemas.openxmlformats.org/officeDocument/2006/relationships/tags" Target="../tags/tag2082.xml"/><Relationship Id="rId72" Type="http://schemas.openxmlformats.org/officeDocument/2006/relationships/tags" Target="../tags/tag2103.xml"/><Relationship Id="rId80" Type="http://schemas.openxmlformats.org/officeDocument/2006/relationships/tags" Target="../tags/tag2111.xml"/><Relationship Id="rId85" Type="http://schemas.openxmlformats.org/officeDocument/2006/relationships/tags" Target="../tags/tag2116.xml"/><Relationship Id="rId3" Type="http://schemas.openxmlformats.org/officeDocument/2006/relationships/tags" Target="../tags/tag2034.xml"/><Relationship Id="rId12" Type="http://schemas.openxmlformats.org/officeDocument/2006/relationships/tags" Target="../tags/tag2043.xml"/><Relationship Id="rId17" Type="http://schemas.openxmlformats.org/officeDocument/2006/relationships/tags" Target="../tags/tag2048.xml"/><Relationship Id="rId25" Type="http://schemas.openxmlformats.org/officeDocument/2006/relationships/tags" Target="../tags/tag2056.xml"/><Relationship Id="rId33" Type="http://schemas.openxmlformats.org/officeDocument/2006/relationships/tags" Target="../tags/tag2064.xml"/><Relationship Id="rId38" Type="http://schemas.openxmlformats.org/officeDocument/2006/relationships/tags" Target="../tags/tag2069.xml"/><Relationship Id="rId46" Type="http://schemas.openxmlformats.org/officeDocument/2006/relationships/tags" Target="../tags/tag2077.xml"/><Relationship Id="rId59" Type="http://schemas.openxmlformats.org/officeDocument/2006/relationships/tags" Target="../tags/tag2090.xml"/><Relationship Id="rId67" Type="http://schemas.openxmlformats.org/officeDocument/2006/relationships/tags" Target="../tags/tag2098.xml"/><Relationship Id="rId20" Type="http://schemas.openxmlformats.org/officeDocument/2006/relationships/tags" Target="../tags/tag2051.xml"/><Relationship Id="rId41" Type="http://schemas.openxmlformats.org/officeDocument/2006/relationships/tags" Target="../tags/tag2072.xml"/><Relationship Id="rId54" Type="http://schemas.openxmlformats.org/officeDocument/2006/relationships/tags" Target="../tags/tag2085.xml"/><Relationship Id="rId62" Type="http://schemas.openxmlformats.org/officeDocument/2006/relationships/tags" Target="../tags/tag2093.xml"/><Relationship Id="rId70" Type="http://schemas.openxmlformats.org/officeDocument/2006/relationships/tags" Target="../tags/tag2101.xml"/><Relationship Id="rId75" Type="http://schemas.openxmlformats.org/officeDocument/2006/relationships/tags" Target="../tags/tag2106.xml"/><Relationship Id="rId83" Type="http://schemas.openxmlformats.org/officeDocument/2006/relationships/tags" Target="../tags/tag2114.xml"/><Relationship Id="rId88" Type="http://schemas.openxmlformats.org/officeDocument/2006/relationships/slideLayout" Target="../slideLayouts/slideLayout3.xml"/><Relationship Id="rId1" Type="http://schemas.openxmlformats.org/officeDocument/2006/relationships/tags" Target="../tags/tag2032.xml"/><Relationship Id="rId6" Type="http://schemas.openxmlformats.org/officeDocument/2006/relationships/tags" Target="../tags/tag2037.xml"/><Relationship Id="rId15" Type="http://schemas.openxmlformats.org/officeDocument/2006/relationships/tags" Target="../tags/tag2046.xml"/><Relationship Id="rId23" Type="http://schemas.openxmlformats.org/officeDocument/2006/relationships/tags" Target="../tags/tag2054.xml"/><Relationship Id="rId28" Type="http://schemas.openxmlformats.org/officeDocument/2006/relationships/tags" Target="../tags/tag2059.xml"/><Relationship Id="rId36" Type="http://schemas.openxmlformats.org/officeDocument/2006/relationships/tags" Target="../tags/tag2067.xml"/><Relationship Id="rId49" Type="http://schemas.openxmlformats.org/officeDocument/2006/relationships/tags" Target="../tags/tag2080.xml"/><Relationship Id="rId57" Type="http://schemas.openxmlformats.org/officeDocument/2006/relationships/tags" Target="../tags/tag2088.xml"/><Relationship Id="rId10" Type="http://schemas.openxmlformats.org/officeDocument/2006/relationships/tags" Target="../tags/tag2041.xml"/><Relationship Id="rId31" Type="http://schemas.openxmlformats.org/officeDocument/2006/relationships/tags" Target="../tags/tag2062.xml"/><Relationship Id="rId44" Type="http://schemas.openxmlformats.org/officeDocument/2006/relationships/tags" Target="../tags/tag2075.xml"/><Relationship Id="rId52" Type="http://schemas.openxmlformats.org/officeDocument/2006/relationships/tags" Target="../tags/tag2083.xml"/><Relationship Id="rId60" Type="http://schemas.openxmlformats.org/officeDocument/2006/relationships/tags" Target="../tags/tag2091.xml"/><Relationship Id="rId65" Type="http://schemas.openxmlformats.org/officeDocument/2006/relationships/tags" Target="../tags/tag2096.xml"/><Relationship Id="rId73" Type="http://schemas.openxmlformats.org/officeDocument/2006/relationships/tags" Target="../tags/tag2104.xml"/><Relationship Id="rId78" Type="http://schemas.openxmlformats.org/officeDocument/2006/relationships/tags" Target="../tags/tag2109.xml"/><Relationship Id="rId81" Type="http://schemas.openxmlformats.org/officeDocument/2006/relationships/tags" Target="../tags/tag2112.xml"/><Relationship Id="rId86" Type="http://schemas.openxmlformats.org/officeDocument/2006/relationships/tags" Target="../tags/tag211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6" Type="http://schemas.openxmlformats.org/officeDocument/2006/relationships/tags" Target="../tags/tag26.xml"/><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image" Target="../media/image4.png"/><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28" Type="http://schemas.openxmlformats.org/officeDocument/2006/relationships/tags" Target="../tags/tag128.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13" Type="http://schemas.openxmlformats.org/officeDocument/2006/relationships/tags" Target="../tags/tag113.xml"/><Relationship Id="rId118" Type="http://schemas.openxmlformats.org/officeDocument/2006/relationships/tags" Target="../tags/tag118.xml"/><Relationship Id="rId126" Type="http://schemas.openxmlformats.org/officeDocument/2006/relationships/tags" Target="../tags/tag126.xml"/><Relationship Id="rId134" Type="http://schemas.openxmlformats.org/officeDocument/2006/relationships/image" Target="../media/image4.gif"/><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103" Type="http://schemas.openxmlformats.org/officeDocument/2006/relationships/tags" Target="../tags/tag103.xml"/><Relationship Id="rId108" Type="http://schemas.openxmlformats.org/officeDocument/2006/relationships/tags" Target="../tags/tag108.xml"/><Relationship Id="rId116" Type="http://schemas.openxmlformats.org/officeDocument/2006/relationships/tags" Target="../tags/tag116.xml"/><Relationship Id="rId124" Type="http://schemas.openxmlformats.org/officeDocument/2006/relationships/tags" Target="../tags/tag124.xml"/><Relationship Id="rId129" Type="http://schemas.openxmlformats.org/officeDocument/2006/relationships/tags" Target="../tags/tag12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11" Type="http://schemas.openxmlformats.org/officeDocument/2006/relationships/tags" Target="../tags/tag111.xml"/><Relationship Id="rId13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tags" Target="../tags/tag106.xml"/><Relationship Id="rId114" Type="http://schemas.openxmlformats.org/officeDocument/2006/relationships/tags" Target="../tags/tag114.xml"/><Relationship Id="rId119" Type="http://schemas.openxmlformats.org/officeDocument/2006/relationships/tags" Target="../tags/tag119.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130" Type="http://schemas.openxmlformats.org/officeDocument/2006/relationships/tags" Target="../tags/tag130.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6" Type="http://schemas.openxmlformats.org/officeDocument/2006/relationships/tags" Target="../tags/tag2144.xml"/><Relationship Id="rId117" Type="http://schemas.openxmlformats.org/officeDocument/2006/relationships/tags" Target="../tags/tag2235.xml"/><Relationship Id="rId21" Type="http://schemas.openxmlformats.org/officeDocument/2006/relationships/tags" Target="../tags/tag2139.xml"/><Relationship Id="rId42" Type="http://schemas.openxmlformats.org/officeDocument/2006/relationships/tags" Target="../tags/tag2160.xml"/><Relationship Id="rId47" Type="http://schemas.openxmlformats.org/officeDocument/2006/relationships/tags" Target="../tags/tag2165.xml"/><Relationship Id="rId63" Type="http://schemas.openxmlformats.org/officeDocument/2006/relationships/tags" Target="../tags/tag2181.xml"/><Relationship Id="rId68" Type="http://schemas.openxmlformats.org/officeDocument/2006/relationships/tags" Target="../tags/tag2186.xml"/><Relationship Id="rId84" Type="http://schemas.openxmlformats.org/officeDocument/2006/relationships/tags" Target="../tags/tag2202.xml"/><Relationship Id="rId89" Type="http://schemas.openxmlformats.org/officeDocument/2006/relationships/tags" Target="../tags/tag2207.xml"/><Relationship Id="rId112" Type="http://schemas.openxmlformats.org/officeDocument/2006/relationships/tags" Target="../tags/tag2230.xml"/><Relationship Id="rId133" Type="http://schemas.openxmlformats.org/officeDocument/2006/relationships/tags" Target="../tags/tag2251.xml"/><Relationship Id="rId138" Type="http://schemas.openxmlformats.org/officeDocument/2006/relationships/tags" Target="../tags/tag2256.xml"/><Relationship Id="rId154" Type="http://schemas.openxmlformats.org/officeDocument/2006/relationships/tags" Target="../tags/tag2272.xml"/><Relationship Id="rId159" Type="http://schemas.openxmlformats.org/officeDocument/2006/relationships/tags" Target="../tags/tag2277.xml"/><Relationship Id="rId175" Type="http://schemas.openxmlformats.org/officeDocument/2006/relationships/tags" Target="../tags/tag2293.xml"/><Relationship Id="rId170" Type="http://schemas.openxmlformats.org/officeDocument/2006/relationships/tags" Target="../tags/tag2288.xml"/><Relationship Id="rId16" Type="http://schemas.openxmlformats.org/officeDocument/2006/relationships/tags" Target="../tags/tag2134.xml"/><Relationship Id="rId107" Type="http://schemas.openxmlformats.org/officeDocument/2006/relationships/tags" Target="../tags/tag2225.xml"/><Relationship Id="rId11" Type="http://schemas.openxmlformats.org/officeDocument/2006/relationships/tags" Target="../tags/tag2129.xml"/><Relationship Id="rId32" Type="http://schemas.openxmlformats.org/officeDocument/2006/relationships/tags" Target="../tags/tag2150.xml"/><Relationship Id="rId37" Type="http://schemas.openxmlformats.org/officeDocument/2006/relationships/tags" Target="../tags/tag2155.xml"/><Relationship Id="rId53" Type="http://schemas.openxmlformats.org/officeDocument/2006/relationships/tags" Target="../tags/tag2171.xml"/><Relationship Id="rId58" Type="http://schemas.openxmlformats.org/officeDocument/2006/relationships/tags" Target="../tags/tag2176.xml"/><Relationship Id="rId74" Type="http://schemas.openxmlformats.org/officeDocument/2006/relationships/tags" Target="../tags/tag2192.xml"/><Relationship Id="rId79" Type="http://schemas.openxmlformats.org/officeDocument/2006/relationships/tags" Target="../tags/tag2197.xml"/><Relationship Id="rId102" Type="http://schemas.openxmlformats.org/officeDocument/2006/relationships/tags" Target="../tags/tag2220.xml"/><Relationship Id="rId123" Type="http://schemas.openxmlformats.org/officeDocument/2006/relationships/tags" Target="../tags/tag2241.xml"/><Relationship Id="rId128" Type="http://schemas.openxmlformats.org/officeDocument/2006/relationships/tags" Target="../tags/tag2246.xml"/><Relationship Id="rId144" Type="http://schemas.openxmlformats.org/officeDocument/2006/relationships/tags" Target="../tags/tag2262.xml"/><Relationship Id="rId149" Type="http://schemas.openxmlformats.org/officeDocument/2006/relationships/tags" Target="../tags/tag2267.xml"/><Relationship Id="rId5" Type="http://schemas.openxmlformats.org/officeDocument/2006/relationships/tags" Target="../tags/tag2123.xml"/><Relationship Id="rId90" Type="http://schemas.openxmlformats.org/officeDocument/2006/relationships/tags" Target="../tags/tag2208.xml"/><Relationship Id="rId95" Type="http://schemas.openxmlformats.org/officeDocument/2006/relationships/tags" Target="../tags/tag2213.xml"/><Relationship Id="rId160" Type="http://schemas.openxmlformats.org/officeDocument/2006/relationships/tags" Target="../tags/tag2278.xml"/><Relationship Id="rId165" Type="http://schemas.openxmlformats.org/officeDocument/2006/relationships/tags" Target="../tags/tag2283.xml"/><Relationship Id="rId22" Type="http://schemas.openxmlformats.org/officeDocument/2006/relationships/tags" Target="../tags/tag2140.xml"/><Relationship Id="rId27" Type="http://schemas.openxmlformats.org/officeDocument/2006/relationships/tags" Target="../tags/tag2145.xml"/><Relationship Id="rId43" Type="http://schemas.openxmlformats.org/officeDocument/2006/relationships/tags" Target="../tags/tag2161.xml"/><Relationship Id="rId48" Type="http://schemas.openxmlformats.org/officeDocument/2006/relationships/tags" Target="../tags/tag2166.xml"/><Relationship Id="rId64" Type="http://schemas.openxmlformats.org/officeDocument/2006/relationships/tags" Target="../tags/tag2182.xml"/><Relationship Id="rId69" Type="http://schemas.openxmlformats.org/officeDocument/2006/relationships/tags" Target="../tags/tag2187.xml"/><Relationship Id="rId113" Type="http://schemas.openxmlformats.org/officeDocument/2006/relationships/tags" Target="../tags/tag2231.xml"/><Relationship Id="rId118" Type="http://schemas.openxmlformats.org/officeDocument/2006/relationships/tags" Target="../tags/tag2236.xml"/><Relationship Id="rId134" Type="http://schemas.openxmlformats.org/officeDocument/2006/relationships/tags" Target="../tags/tag2252.xml"/><Relationship Id="rId139" Type="http://schemas.openxmlformats.org/officeDocument/2006/relationships/tags" Target="../tags/tag2257.xml"/><Relationship Id="rId80" Type="http://schemas.openxmlformats.org/officeDocument/2006/relationships/tags" Target="../tags/tag2198.xml"/><Relationship Id="rId85" Type="http://schemas.openxmlformats.org/officeDocument/2006/relationships/tags" Target="../tags/tag2203.xml"/><Relationship Id="rId150" Type="http://schemas.openxmlformats.org/officeDocument/2006/relationships/tags" Target="../tags/tag2268.xml"/><Relationship Id="rId155" Type="http://schemas.openxmlformats.org/officeDocument/2006/relationships/tags" Target="../tags/tag2273.xml"/><Relationship Id="rId171" Type="http://schemas.openxmlformats.org/officeDocument/2006/relationships/tags" Target="../tags/tag2289.xml"/><Relationship Id="rId176" Type="http://schemas.openxmlformats.org/officeDocument/2006/relationships/tags" Target="../tags/tag2294.xml"/><Relationship Id="rId12" Type="http://schemas.openxmlformats.org/officeDocument/2006/relationships/tags" Target="../tags/tag2130.xml"/><Relationship Id="rId17" Type="http://schemas.openxmlformats.org/officeDocument/2006/relationships/tags" Target="../tags/tag2135.xml"/><Relationship Id="rId33" Type="http://schemas.openxmlformats.org/officeDocument/2006/relationships/tags" Target="../tags/tag2151.xml"/><Relationship Id="rId38" Type="http://schemas.openxmlformats.org/officeDocument/2006/relationships/tags" Target="../tags/tag2156.xml"/><Relationship Id="rId59" Type="http://schemas.openxmlformats.org/officeDocument/2006/relationships/tags" Target="../tags/tag2177.xml"/><Relationship Id="rId103" Type="http://schemas.openxmlformats.org/officeDocument/2006/relationships/tags" Target="../tags/tag2221.xml"/><Relationship Id="rId108" Type="http://schemas.openxmlformats.org/officeDocument/2006/relationships/tags" Target="../tags/tag2226.xml"/><Relationship Id="rId124" Type="http://schemas.openxmlformats.org/officeDocument/2006/relationships/tags" Target="../tags/tag2242.xml"/><Relationship Id="rId129" Type="http://schemas.openxmlformats.org/officeDocument/2006/relationships/tags" Target="../tags/tag2247.xml"/><Relationship Id="rId54" Type="http://schemas.openxmlformats.org/officeDocument/2006/relationships/tags" Target="../tags/tag2172.xml"/><Relationship Id="rId70" Type="http://schemas.openxmlformats.org/officeDocument/2006/relationships/tags" Target="../tags/tag2188.xml"/><Relationship Id="rId75" Type="http://schemas.openxmlformats.org/officeDocument/2006/relationships/tags" Target="../tags/tag2193.xml"/><Relationship Id="rId91" Type="http://schemas.openxmlformats.org/officeDocument/2006/relationships/tags" Target="../tags/tag2209.xml"/><Relationship Id="rId96" Type="http://schemas.openxmlformats.org/officeDocument/2006/relationships/tags" Target="../tags/tag2214.xml"/><Relationship Id="rId140" Type="http://schemas.openxmlformats.org/officeDocument/2006/relationships/tags" Target="../tags/tag2258.xml"/><Relationship Id="rId145" Type="http://schemas.openxmlformats.org/officeDocument/2006/relationships/tags" Target="../tags/tag2263.xml"/><Relationship Id="rId161" Type="http://schemas.openxmlformats.org/officeDocument/2006/relationships/tags" Target="../tags/tag2279.xml"/><Relationship Id="rId166" Type="http://schemas.openxmlformats.org/officeDocument/2006/relationships/tags" Target="../tags/tag2284.xml"/><Relationship Id="rId1" Type="http://schemas.openxmlformats.org/officeDocument/2006/relationships/tags" Target="../tags/tag2119.xml"/><Relationship Id="rId6" Type="http://schemas.openxmlformats.org/officeDocument/2006/relationships/tags" Target="../tags/tag2124.xml"/><Relationship Id="rId23" Type="http://schemas.openxmlformats.org/officeDocument/2006/relationships/tags" Target="../tags/tag2141.xml"/><Relationship Id="rId28" Type="http://schemas.openxmlformats.org/officeDocument/2006/relationships/tags" Target="../tags/tag2146.xml"/><Relationship Id="rId49" Type="http://schemas.openxmlformats.org/officeDocument/2006/relationships/tags" Target="../tags/tag2167.xml"/><Relationship Id="rId114" Type="http://schemas.openxmlformats.org/officeDocument/2006/relationships/tags" Target="../tags/tag2232.xml"/><Relationship Id="rId119" Type="http://schemas.openxmlformats.org/officeDocument/2006/relationships/tags" Target="../tags/tag2237.xml"/><Relationship Id="rId10" Type="http://schemas.openxmlformats.org/officeDocument/2006/relationships/tags" Target="../tags/tag2128.xml"/><Relationship Id="rId31" Type="http://schemas.openxmlformats.org/officeDocument/2006/relationships/tags" Target="../tags/tag2149.xml"/><Relationship Id="rId44" Type="http://schemas.openxmlformats.org/officeDocument/2006/relationships/tags" Target="../tags/tag2162.xml"/><Relationship Id="rId52" Type="http://schemas.openxmlformats.org/officeDocument/2006/relationships/tags" Target="../tags/tag2170.xml"/><Relationship Id="rId60" Type="http://schemas.openxmlformats.org/officeDocument/2006/relationships/tags" Target="../tags/tag2178.xml"/><Relationship Id="rId65" Type="http://schemas.openxmlformats.org/officeDocument/2006/relationships/tags" Target="../tags/tag2183.xml"/><Relationship Id="rId73" Type="http://schemas.openxmlformats.org/officeDocument/2006/relationships/tags" Target="../tags/tag2191.xml"/><Relationship Id="rId78" Type="http://schemas.openxmlformats.org/officeDocument/2006/relationships/tags" Target="../tags/tag2196.xml"/><Relationship Id="rId81" Type="http://schemas.openxmlformats.org/officeDocument/2006/relationships/tags" Target="../tags/tag2199.xml"/><Relationship Id="rId86" Type="http://schemas.openxmlformats.org/officeDocument/2006/relationships/tags" Target="../tags/tag2204.xml"/><Relationship Id="rId94" Type="http://schemas.openxmlformats.org/officeDocument/2006/relationships/tags" Target="../tags/tag2212.xml"/><Relationship Id="rId99" Type="http://schemas.openxmlformats.org/officeDocument/2006/relationships/tags" Target="../tags/tag2217.xml"/><Relationship Id="rId101" Type="http://schemas.openxmlformats.org/officeDocument/2006/relationships/tags" Target="../tags/tag2219.xml"/><Relationship Id="rId122" Type="http://schemas.openxmlformats.org/officeDocument/2006/relationships/tags" Target="../tags/tag2240.xml"/><Relationship Id="rId130" Type="http://schemas.openxmlformats.org/officeDocument/2006/relationships/tags" Target="../tags/tag2248.xml"/><Relationship Id="rId135" Type="http://schemas.openxmlformats.org/officeDocument/2006/relationships/tags" Target="../tags/tag2253.xml"/><Relationship Id="rId143" Type="http://schemas.openxmlformats.org/officeDocument/2006/relationships/tags" Target="../tags/tag2261.xml"/><Relationship Id="rId148" Type="http://schemas.openxmlformats.org/officeDocument/2006/relationships/tags" Target="../tags/tag2266.xml"/><Relationship Id="rId151" Type="http://schemas.openxmlformats.org/officeDocument/2006/relationships/tags" Target="../tags/tag2269.xml"/><Relationship Id="rId156" Type="http://schemas.openxmlformats.org/officeDocument/2006/relationships/tags" Target="../tags/tag2274.xml"/><Relationship Id="rId164" Type="http://schemas.openxmlformats.org/officeDocument/2006/relationships/tags" Target="../tags/tag2282.xml"/><Relationship Id="rId169" Type="http://schemas.openxmlformats.org/officeDocument/2006/relationships/tags" Target="../tags/tag2287.xml"/><Relationship Id="rId177" Type="http://schemas.openxmlformats.org/officeDocument/2006/relationships/tags" Target="../tags/tag2295.xml"/><Relationship Id="rId4" Type="http://schemas.openxmlformats.org/officeDocument/2006/relationships/tags" Target="../tags/tag2122.xml"/><Relationship Id="rId9" Type="http://schemas.openxmlformats.org/officeDocument/2006/relationships/tags" Target="../tags/tag2127.xml"/><Relationship Id="rId172" Type="http://schemas.openxmlformats.org/officeDocument/2006/relationships/tags" Target="../tags/tag2290.xml"/><Relationship Id="rId180" Type="http://schemas.openxmlformats.org/officeDocument/2006/relationships/image" Target="../media/image18.png"/><Relationship Id="rId13" Type="http://schemas.openxmlformats.org/officeDocument/2006/relationships/tags" Target="../tags/tag2131.xml"/><Relationship Id="rId18" Type="http://schemas.openxmlformats.org/officeDocument/2006/relationships/tags" Target="../tags/tag2136.xml"/><Relationship Id="rId39" Type="http://schemas.openxmlformats.org/officeDocument/2006/relationships/tags" Target="../tags/tag2157.xml"/><Relationship Id="rId109" Type="http://schemas.openxmlformats.org/officeDocument/2006/relationships/tags" Target="../tags/tag2227.xml"/><Relationship Id="rId34" Type="http://schemas.openxmlformats.org/officeDocument/2006/relationships/tags" Target="../tags/tag2152.xml"/><Relationship Id="rId50" Type="http://schemas.openxmlformats.org/officeDocument/2006/relationships/tags" Target="../tags/tag2168.xml"/><Relationship Id="rId55" Type="http://schemas.openxmlformats.org/officeDocument/2006/relationships/tags" Target="../tags/tag2173.xml"/><Relationship Id="rId76" Type="http://schemas.openxmlformats.org/officeDocument/2006/relationships/tags" Target="../tags/tag2194.xml"/><Relationship Id="rId97" Type="http://schemas.openxmlformats.org/officeDocument/2006/relationships/tags" Target="../tags/tag2215.xml"/><Relationship Id="rId104" Type="http://schemas.openxmlformats.org/officeDocument/2006/relationships/tags" Target="../tags/tag2222.xml"/><Relationship Id="rId120" Type="http://schemas.openxmlformats.org/officeDocument/2006/relationships/tags" Target="../tags/tag2238.xml"/><Relationship Id="rId125" Type="http://schemas.openxmlformats.org/officeDocument/2006/relationships/tags" Target="../tags/tag2243.xml"/><Relationship Id="rId141" Type="http://schemas.openxmlformats.org/officeDocument/2006/relationships/tags" Target="../tags/tag2259.xml"/><Relationship Id="rId146" Type="http://schemas.openxmlformats.org/officeDocument/2006/relationships/tags" Target="../tags/tag2264.xml"/><Relationship Id="rId167" Type="http://schemas.openxmlformats.org/officeDocument/2006/relationships/tags" Target="../tags/tag2285.xml"/><Relationship Id="rId7" Type="http://schemas.openxmlformats.org/officeDocument/2006/relationships/tags" Target="../tags/tag2125.xml"/><Relationship Id="rId71" Type="http://schemas.openxmlformats.org/officeDocument/2006/relationships/tags" Target="../tags/tag2189.xml"/><Relationship Id="rId92" Type="http://schemas.openxmlformats.org/officeDocument/2006/relationships/tags" Target="../tags/tag2210.xml"/><Relationship Id="rId162" Type="http://schemas.openxmlformats.org/officeDocument/2006/relationships/tags" Target="../tags/tag2280.xml"/><Relationship Id="rId2" Type="http://schemas.openxmlformats.org/officeDocument/2006/relationships/tags" Target="../tags/tag2120.xml"/><Relationship Id="rId29" Type="http://schemas.openxmlformats.org/officeDocument/2006/relationships/tags" Target="../tags/tag2147.xml"/><Relationship Id="rId24" Type="http://schemas.openxmlformats.org/officeDocument/2006/relationships/tags" Target="../tags/tag2142.xml"/><Relationship Id="rId40" Type="http://schemas.openxmlformats.org/officeDocument/2006/relationships/tags" Target="../tags/tag2158.xml"/><Relationship Id="rId45" Type="http://schemas.openxmlformats.org/officeDocument/2006/relationships/tags" Target="../tags/tag2163.xml"/><Relationship Id="rId66" Type="http://schemas.openxmlformats.org/officeDocument/2006/relationships/tags" Target="../tags/tag2184.xml"/><Relationship Id="rId87" Type="http://schemas.openxmlformats.org/officeDocument/2006/relationships/tags" Target="../tags/tag2205.xml"/><Relationship Id="rId110" Type="http://schemas.openxmlformats.org/officeDocument/2006/relationships/tags" Target="../tags/tag2228.xml"/><Relationship Id="rId115" Type="http://schemas.openxmlformats.org/officeDocument/2006/relationships/tags" Target="../tags/tag2233.xml"/><Relationship Id="rId131" Type="http://schemas.openxmlformats.org/officeDocument/2006/relationships/tags" Target="../tags/tag2249.xml"/><Relationship Id="rId136" Type="http://schemas.openxmlformats.org/officeDocument/2006/relationships/tags" Target="../tags/tag2254.xml"/><Relationship Id="rId157" Type="http://schemas.openxmlformats.org/officeDocument/2006/relationships/tags" Target="../tags/tag2275.xml"/><Relationship Id="rId178" Type="http://schemas.openxmlformats.org/officeDocument/2006/relationships/slideLayout" Target="../slideLayouts/slideLayout2.xml"/><Relationship Id="rId61" Type="http://schemas.openxmlformats.org/officeDocument/2006/relationships/tags" Target="../tags/tag2179.xml"/><Relationship Id="rId82" Type="http://schemas.openxmlformats.org/officeDocument/2006/relationships/tags" Target="../tags/tag2200.xml"/><Relationship Id="rId152" Type="http://schemas.openxmlformats.org/officeDocument/2006/relationships/tags" Target="../tags/tag2270.xml"/><Relationship Id="rId173" Type="http://schemas.openxmlformats.org/officeDocument/2006/relationships/tags" Target="../tags/tag2291.xml"/><Relationship Id="rId19" Type="http://schemas.openxmlformats.org/officeDocument/2006/relationships/tags" Target="../tags/tag2137.xml"/><Relationship Id="rId14" Type="http://schemas.openxmlformats.org/officeDocument/2006/relationships/tags" Target="../tags/tag2132.xml"/><Relationship Id="rId30" Type="http://schemas.openxmlformats.org/officeDocument/2006/relationships/tags" Target="../tags/tag2148.xml"/><Relationship Id="rId35" Type="http://schemas.openxmlformats.org/officeDocument/2006/relationships/tags" Target="../tags/tag2153.xml"/><Relationship Id="rId56" Type="http://schemas.openxmlformats.org/officeDocument/2006/relationships/tags" Target="../tags/tag2174.xml"/><Relationship Id="rId77" Type="http://schemas.openxmlformats.org/officeDocument/2006/relationships/tags" Target="../tags/tag2195.xml"/><Relationship Id="rId100" Type="http://schemas.openxmlformats.org/officeDocument/2006/relationships/tags" Target="../tags/tag2218.xml"/><Relationship Id="rId105" Type="http://schemas.openxmlformats.org/officeDocument/2006/relationships/tags" Target="../tags/tag2223.xml"/><Relationship Id="rId126" Type="http://schemas.openxmlformats.org/officeDocument/2006/relationships/tags" Target="../tags/tag2244.xml"/><Relationship Id="rId147" Type="http://schemas.openxmlformats.org/officeDocument/2006/relationships/tags" Target="../tags/tag2265.xml"/><Relationship Id="rId168" Type="http://schemas.openxmlformats.org/officeDocument/2006/relationships/tags" Target="../tags/tag2286.xml"/><Relationship Id="rId8" Type="http://schemas.openxmlformats.org/officeDocument/2006/relationships/tags" Target="../tags/tag2126.xml"/><Relationship Id="rId51" Type="http://schemas.openxmlformats.org/officeDocument/2006/relationships/tags" Target="../tags/tag2169.xml"/><Relationship Id="rId72" Type="http://schemas.openxmlformats.org/officeDocument/2006/relationships/tags" Target="../tags/tag2190.xml"/><Relationship Id="rId93" Type="http://schemas.openxmlformats.org/officeDocument/2006/relationships/tags" Target="../tags/tag2211.xml"/><Relationship Id="rId98" Type="http://schemas.openxmlformats.org/officeDocument/2006/relationships/tags" Target="../tags/tag2216.xml"/><Relationship Id="rId121" Type="http://schemas.openxmlformats.org/officeDocument/2006/relationships/tags" Target="../tags/tag2239.xml"/><Relationship Id="rId142" Type="http://schemas.openxmlformats.org/officeDocument/2006/relationships/tags" Target="../tags/tag2260.xml"/><Relationship Id="rId163" Type="http://schemas.openxmlformats.org/officeDocument/2006/relationships/tags" Target="../tags/tag2281.xml"/><Relationship Id="rId3" Type="http://schemas.openxmlformats.org/officeDocument/2006/relationships/tags" Target="../tags/tag2121.xml"/><Relationship Id="rId25" Type="http://schemas.openxmlformats.org/officeDocument/2006/relationships/tags" Target="../tags/tag2143.xml"/><Relationship Id="rId46" Type="http://schemas.openxmlformats.org/officeDocument/2006/relationships/tags" Target="../tags/tag2164.xml"/><Relationship Id="rId67" Type="http://schemas.openxmlformats.org/officeDocument/2006/relationships/tags" Target="../tags/tag2185.xml"/><Relationship Id="rId116" Type="http://schemas.openxmlformats.org/officeDocument/2006/relationships/tags" Target="../tags/tag2234.xml"/><Relationship Id="rId137" Type="http://schemas.openxmlformats.org/officeDocument/2006/relationships/tags" Target="../tags/tag2255.xml"/><Relationship Id="rId158" Type="http://schemas.openxmlformats.org/officeDocument/2006/relationships/tags" Target="../tags/tag2276.xml"/><Relationship Id="rId20" Type="http://schemas.openxmlformats.org/officeDocument/2006/relationships/tags" Target="../tags/tag2138.xml"/><Relationship Id="rId41" Type="http://schemas.openxmlformats.org/officeDocument/2006/relationships/tags" Target="../tags/tag2159.xml"/><Relationship Id="rId62" Type="http://schemas.openxmlformats.org/officeDocument/2006/relationships/tags" Target="../tags/tag2180.xml"/><Relationship Id="rId83" Type="http://schemas.openxmlformats.org/officeDocument/2006/relationships/tags" Target="../tags/tag2201.xml"/><Relationship Id="rId88" Type="http://schemas.openxmlformats.org/officeDocument/2006/relationships/tags" Target="../tags/tag2206.xml"/><Relationship Id="rId111" Type="http://schemas.openxmlformats.org/officeDocument/2006/relationships/tags" Target="../tags/tag2229.xml"/><Relationship Id="rId132" Type="http://schemas.openxmlformats.org/officeDocument/2006/relationships/tags" Target="../tags/tag2250.xml"/><Relationship Id="rId153" Type="http://schemas.openxmlformats.org/officeDocument/2006/relationships/tags" Target="../tags/tag2271.xml"/><Relationship Id="rId174" Type="http://schemas.openxmlformats.org/officeDocument/2006/relationships/tags" Target="../tags/tag2292.xml"/><Relationship Id="rId179" Type="http://schemas.openxmlformats.org/officeDocument/2006/relationships/image" Target="../media/image12.png"/><Relationship Id="rId15" Type="http://schemas.openxmlformats.org/officeDocument/2006/relationships/tags" Target="../tags/tag2133.xml"/><Relationship Id="rId36" Type="http://schemas.openxmlformats.org/officeDocument/2006/relationships/tags" Target="../tags/tag2154.xml"/><Relationship Id="rId57" Type="http://schemas.openxmlformats.org/officeDocument/2006/relationships/tags" Target="../tags/tag2175.xml"/><Relationship Id="rId106" Type="http://schemas.openxmlformats.org/officeDocument/2006/relationships/tags" Target="../tags/tag2224.xml"/><Relationship Id="rId127" Type="http://schemas.openxmlformats.org/officeDocument/2006/relationships/tags" Target="../tags/tag2245.xml"/></Relationships>
</file>

<file path=ppt/slides/_rels/slide22.xml.rels><?xml version="1.0" encoding="UTF-8" standalone="yes"?>
<Relationships xmlns="http://schemas.openxmlformats.org/package/2006/relationships"><Relationship Id="rId117" Type="http://schemas.openxmlformats.org/officeDocument/2006/relationships/tags" Target="../tags/tag2412.xml"/><Relationship Id="rId21" Type="http://schemas.openxmlformats.org/officeDocument/2006/relationships/tags" Target="../tags/tag2316.xml"/><Relationship Id="rId42" Type="http://schemas.openxmlformats.org/officeDocument/2006/relationships/tags" Target="../tags/tag2337.xml"/><Relationship Id="rId47" Type="http://schemas.openxmlformats.org/officeDocument/2006/relationships/tags" Target="../tags/tag2342.xml"/><Relationship Id="rId63" Type="http://schemas.openxmlformats.org/officeDocument/2006/relationships/tags" Target="../tags/tag2358.xml"/><Relationship Id="rId68" Type="http://schemas.openxmlformats.org/officeDocument/2006/relationships/tags" Target="../tags/tag2363.xml"/><Relationship Id="rId84" Type="http://schemas.openxmlformats.org/officeDocument/2006/relationships/tags" Target="../tags/tag2379.xml"/><Relationship Id="rId89" Type="http://schemas.openxmlformats.org/officeDocument/2006/relationships/tags" Target="../tags/tag2384.xml"/><Relationship Id="rId112" Type="http://schemas.openxmlformats.org/officeDocument/2006/relationships/tags" Target="../tags/tag2407.xml"/><Relationship Id="rId133" Type="http://schemas.openxmlformats.org/officeDocument/2006/relationships/tags" Target="../tags/tag2428.xml"/><Relationship Id="rId138" Type="http://schemas.openxmlformats.org/officeDocument/2006/relationships/tags" Target="../tags/tag2433.xml"/><Relationship Id="rId154" Type="http://schemas.openxmlformats.org/officeDocument/2006/relationships/tags" Target="../tags/tag2449.xml"/><Relationship Id="rId159" Type="http://schemas.openxmlformats.org/officeDocument/2006/relationships/tags" Target="../tags/tag2454.xml"/><Relationship Id="rId175" Type="http://schemas.openxmlformats.org/officeDocument/2006/relationships/tags" Target="../tags/tag2470.xml"/><Relationship Id="rId170" Type="http://schemas.openxmlformats.org/officeDocument/2006/relationships/tags" Target="../tags/tag2465.xml"/><Relationship Id="rId191" Type="http://schemas.openxmlformats.org/officeDocument/2006/relationships/slideLayout" Target="../slideLayouts/slideLayout2.xml"/><Relationship Id="rId16" Type="http://schemas.openxmlformats.org/officeDocument/2006/relationships/tags" Target="../tags/tag2311.xml"/><Relationship Id="rId107" Type="http://schemas.openxmlformats.org/officeDocument/2006/relationships/tags" Target="../tags/tag2402.xml"/><Relationship Id="rId11" Type="http://schemas.openxmlformats.org/officeDocument/2006/relationships/tags" Target="../tags/tag2306.xml"/><Relationship Id="rId32" Type="http://schemas.openxmlformats.org/officeDocument/2006/relationships/tags" Target="../tags/tag2327.xml"/><Relationship Id="rId37" Type="http://schemas.openxmlformats.org/officeDocument/2006/relationships/tags" Target="../tags/tag2332.xml"/><Relationship Id="rId53" Type="http://schemas.openxmlformats.org/officeDocument/2006/relationships/tags" Target="../tags/tag2348.xml"/><Relationship Id="rId58" Type="http://schemas.openxmlformats.org/officeDocument/2006/relationships/tags" Target="../tags/tag2353.xml"/><Relationship Id="rId74" Type="http://schemas.openxmlformats.org/officeDocument/2006/relationships/tags" Target="../tags/tag2369.xml"/><Relationship Id="rId79" Type="http://schemas.openxmlformats.org/officeDocument/2006/relationships/tags" Target="../tags/tag2374.xml"/><Relationship Id="rId102" Type="http://schemas.openxmlformats.org/officeDocument/2006/relationships/tags" Target="../tags/tag2397.xml"/><Relationship Id="rId123" Type="http://schemas.openxmlformats.org/officeDocument/2006/relationships/tags" Target="../tags/tag2418.xml"/><Relationship Id="rId128" Type="http://schemas.openxmlformats.org/officeDocument/2006/relationships/tags" Target="../tags/tag2423.xml"/><Relationship Id="rId144" Type="http://schemas.openxmlformats.org/officeDocument/2006/relationships/tags" Target="../tags/tag2439.xml"/><Relationship Id="rId149" Type="http://schemas.openxmlformats.org/officeDocument/2006/relationships/tags" Target="../tags/tag2444.xml"/><Relationship Id="rId5" Type="http://schemas.openxmlformats.org/officeDocument/2006/relationships/tags" Target="../tags/tag2300.xml"/><Relationship Id="rId90" Type="http://schemas.openxmlformats.org/officeDocument/2006/relationships/tags" Target="../tags/tag2385.xml"/><Relationship Id="rId95" Type="http://schemas.openxmlformats.org/officeDocument/2006/relationships/tags" Target="../tags/tag2390.xml"/><Relationship Id="rId160" Type="http://schemas.openxmlformats.org/officeDocument/2006/relationships/tags" Target="../tags/tag2455.xml"/><Relationship Id="rId165" Type="http://schemas.openxmlformats.org/officeDocument/2006/relationships/tags" Target="../tags/tag2460.xml"/><Relationship Id="rId181" Type="http://schemas.openxmlformats.org/officeDocument/2006/relationships/tags" Target="../tags/tag2476.xml"/><Relationship Id="rId186" Type="http://schemas.openxmlformats.org/officeDocument/2006/relationships/tags" Target="../tags/tag2481.xml"/><Relationship Id="rId22" Type="http://schemas.openxmlformats.org/officeDocument/2006/relationships/tags" Target="../tags/tag2317.xml"/><Relationship Id="rId27" Type="http://schemas.openxmlformats.org/officeDocument/2006/relationships/tags" Target="../tags/tag2322.xml"/><Relationship Id="rId43" Type="http://schemas.openxmlformats.org/officeDocument/2006/relationships/tags" Target="../tags/tag2338.xml"/><Relationship Id="rId48" Type="http://schemas.openxmlformats.org/officeDocument/2006/relationships/tags" Target="../tags/tag2343.xml"/><Relationship Id="rId64" Type="http://schemas.openxmlformats.org/officeDocument/2006/relationships/tags" Target="../tags/tag2359.xml"/><Relationship Id="rId69" Type="http://schemas.openxmlformats.org/officeDocument/2006/relationships/tags" Target="../tags/tag2364.xml"/><Relationship Id="rId113" Type="http://schemas.openxmlformats.org/officeDocument/2006/relationships/tags" Target="../tags/tag2408.xml"/><Relationship Id="rId118" Type="http://schemas.openxmlformats.org/officeDocument/2006/relationships/tags" Target="../tags/tag2413.xml"/><Relationship Id="rId134" Type="http://schemas.openxmlformats.org/officeDocument/2006/relationships/tags" Target="../tags/tag2429.xml"/><Relationship Id="rId139" Type="http://schemas.openxmlformats.org/officeDocument/2006/relationships/tags" Target="../tags/tag2434.xml"/><Relationship Id="rId80" Type="http://schemas.openxmlformats.org/officeDocument/2006/relationships/tags" Target="../tags/tag2375.xml"/><Relationship Id="rId85" Type="http://schemas.openxmlformats.org/officeDocument/2006/relationships/tags" Target="../tags/tag2380.xml"/><Relationship Id="rId150" Type="http://schemas.openxmlformats.org/officeDocument/2006/relationships/tags" Target="../tags/tag2445.xml"/><Relationship Id="rId155" Type="http://schemas.openxmlformats.org/officeDocument/2006/relationships/tags" Target="../tags/tag2450.xml"/><Relationship Id="rId171" Type="http://schemas.openxmlformats.org/officeDocument/2006/relationships/tags" Target="../tags/tag2466.xml"/><Relationship Id="rId176" Type="http://schemas.openxmlformats.org/officeDocument/2006/relationships/tags" Target="../tags/tag2471.xml"/><Relationship Id="rId192" Type="http://schemas.openxmlformats.org/officeDocument/2006/relationships/image" Target="../media/image19.png"/><Relationship Id="rId12" Type="http://schemas.openxmlformats.org/officeDocument/2006/relationships/tags" Target="../tags/tag2307.xml"/><Relationship Id="rId17" Type="http://schemas.openxmlformats.org/officeDocument/2006/relationships/tags" Target="../tags/tag2312.xml"/><Relationship Id="rId33" Type="http://schemas.openxmlformats.org/officeDocument/2006/relationships/tags" Target="../tags/tag2328.xml"/><Relationship Id="rId38" Type="http://schemas.openxmlformats.org/officeDocument/2006/relationships/tags" Target="../tags/tag2333.xml"/><Relationship Id="rId59" Type="http://schemas.openxmlformats.org/officeDocument/2006/relationships/tags" Target="../tags/tag2354.xml"/><Relationship Id="rId103" Type="http://schemas.openxmlformats.org/officeDocument/2006/relationships/tags" Target="../tags/tag2398.xml"/><Relationship Id="rId108" Type="http://schemas.openxmlformats.org/officeDocument/2006/relationships/tags" Target="../tags/tag2403.xml"/><Relationship Id="rId124" Type="http://schemas.openxmlformats.org/officeDocument/2006/relationships/tags" Target="../tags/tag2419.xml"/><Relationship Id="rId129" Type="http://schemas.openxmlformats.org/officeDocument/2006/relationships/tags" Target="../tags/tag2424.xml"/><Relationship Id="rId54" Type="http://schemas.openxmlformats.org/officeDocument/2006/relationships/tags" Target="../tags/tag2349.xml"/><Relationship Id="rId70" Type="http://schemas.openxmlformats.org/officeDocument/2006/relationships/tags" Target="../tags/tag2365.xml"/><Relationship Id="rId75" Type="http://schemas.openxmlformats.org/officeDocument/2006/relationships/tags" Target="../tags/tag2370.xml"/><Relationship Id="rId91" Type="http://schemas.openxmlformats.org/officeDocument/2006/relationships/tags" Target="../tags/tag2386.xml"/><Relationship Id="rId96" Type="http://schemas.openxmlformats.org/officeDocument/2006/relationships/tags" Target="../tags/tag2391.xml"/><Relationship Id="rId140" Type="http://schemas.openxmlformats.org/officeDocument/2006/relationships/tags" Target="../tags/tag2435.xml"/><Relationship Id="rId145" Type="http://schemas.openxmlformats.org/officeDocument/2006/relationships/tags" Target="../tags/tag2440.xml"/><Relationship Id="rId161" Type="http://schemas.openxmlformats.org/officeDocument/2006/relationships/tags" Target="../tags/tag2456.xml"/><Relationship Id="rId166" Type="http://schemas.openxmlformats.org/officeDocument/2006/relationships/tags" Target="../tags/tag2461.xml"/><Relationship Id="rId182" Type="http://schemas.openxmlformats.org/officeDocument/2006/relationships/tags" Target="../tags/tag2477.xml"/><Relationship Id="rId187" Type="http://schemas.openxmlformats.org/officeDocument/2006/relationships/tags" Target="../tags/tag2482.xml"/><Relationship Id="rId1" Type="http://schemas.openxmlformats.org/officeDocument/2006/relationships/tags" Target="../tags/tag2296.xml"/><Relationship Id="rId6" Type="http://schemas.openxmlformats.org/officeDocument/2006/relationships/tags" Target="../tags/tag2301.xml"/><Relationship Id="rId23" Type="http://schemas.openxmlformats.org/officeDocument/2006/relationships/tags" Target="../tags/tag2318.xml"/><Relationship Id="rId28" Type="http://schemas.openxmlformats.org/officeDocument/2006/relationships/tags" Target="../tags/tag2323.xml"/><Relationship Id="rId49" Type="http://schemas.openxmlformats.org/officeDocument/2006/relationships/tags" Target="../tags/tag2344.xml"/><Relationship Id="rId114" Type="http://schemas.openxmlformats.org/officeDocument/2006/relationships/tags" Target="../tags/tag2409.xml"/><Relationship Id="rId119" Type="http://schemas.openxmlformats.org/officeDocument/2006/relationships/tags" Target="../tags/tag2414.xml"/><Relationship Id="rId44" Type="http://schemas.openxmlformats.org/officeDocument/2006/relationships/tags" Target="../tags/tag2339.xml"/><Relationship Id="rId60" Type="http://schemas.openxmlformats.org/officeDocument/2006/relationships/tags" Target="../tags/tag2355.xml"/><Relationship Id="rId65" Type="http://schemas.openxmlformats.org/officeDocument/2006/relationships/tags" Target="../tags/tag2360.xml"/><Relationship Id="rId81" Type="http://schemas.openxmlformats.org/officeDocument/2006/relationships/tags" Target="../tags/tag2376.xml"/><Relationship Id="rId86" Type="http://schemas.openxmlformats.org/officeDocument/2006/relationships/tags" Target="../tags/tag2381.xml"/><Relationship Id="rId130" Type="http://schemas.openxmlformats.org/officeDocument/2006/relationships/tags" Target="../tags/tag2425.xml"/><Relationship Id="rId135" Type="http://schemas.openxmlformats.org/officeDocument/2006/relationships/tags" Target="../tags/tag2430.xml"/><Relationship Id="rId151" Type="http://schemas.openxmlformats.org/officeDocument/2006/relationships/tags" Target="../tags/tag2446.xml"/><Relationship Id="rId156" Type="http://schemas.openxmlformats.org/officeDocument/2006/relationships/tags" Target="../tags/tag2451.xml"/><Relationship Id="rId177" Type="http://schemas.openxmlformats.org/officeDocument/2006/relationships/tags" Target="../tags/tag2472.xml"/><Relationship Id="rId172" Type="http://schemas.openxmlformats.org/officeDocument/2006/relationships/tags" Target="../tags/tag2467.xml"/><Relationship Id="rId193" Type="http://schemas.openxmlformats.org/officeDocument/2006/relationships/image" Target="../media/image12.png"/><Relationship Id="rId13" Type="http://schemas.openxmlformats.org/officeDocument/2006/relationships/tags" Target="../tags/tag2308.xml"/><Relationship Id="rId18" Type="http://schemas.openxmlformats.org/officeDocument/2006/relationships/tags" Target="../tags/tag2313.xml"/><Relationship Id="rId39" Type="http://schemas.openxmlformats.org/officeDocument/2006/relationships/tags" Target="../tags/tag2334.xml"/><Relationship Id="rId109" Type="http://schemas.openxmlformats.org/officeDocument/2006/relationships/tags" Target="../tags/tag2404.xml"/><Relationship Id="rId34" Type="http://schemas.openxmlformats.org/officeDocument/2006/relationships/tags" Target="../tags/tag2329.xml"/><Relationship Id="rId50" Type="http://schemas.openxmlformats.org/officeDocument/2006/relationships/tags" Target="../tags/tag2345.xml"/><Relationship Id="rId55" Type="http://schemas.openxmlformats.org/officeDocument/2006/relationships/tags" Target="../tags/tag2350.xml"/><Relationship Id="rId76" Type="http://schemas.openxmlformats.org/officeDocument/2006/relationships/tags" Target="../tags/tag2371.xml"/><Relationship Id="rId97" Type="http://schemas.openxmlformats.org/officeDocument/2006/relationships/tags" Target="../tags/tag2392.xml"/><Relationship Id="rId104" Type="http://schemas.openxmlformats.org/officeDocument/2006/relationships/tags" Target="../tags/tag2399.xml"/><Relationship Id="rId120" Type="http://schemas.openxmlformats.org/officeDocument/2006/relationships/tags" Target="../tags/tag2415.xml"/><Relationship Id="rId125" Type="http://schemas.openxmlformats.org/officeDocument/2006/relationships/tags" Target="../tags/tag2420.xml"/><Relationship Id="rId141" Type="http://schemas.openxmlformats.org/officeDocument/2006/relationships/tags" Target="../tags/tag2436.xml"/><Relationship Id="rId146" Type="http://schemas.openxmlformats.org/officeDocument/2006/relationships/tags" Target="../tags/tag2441.xml"/><Relationship Id="rId167" Type="http://schemas.openxmlformats.org/officeDocument/2006/relationships/tags" Target="../tags/tag2462.xml"/><Relationship Id="rId188" Type="http://schemas.openxmlformats.org/officeDocument/2006/relationships/tags" Target="../tags/tag2483.xml"/><Relationship Id="rId7" Type="http://schemas.openxmlformats.org/officeDocument/2006/relationships/tags" Target="../tags/tag2302.xml"/><Relationship Id="rId71" Type="http://schemas.openxmlformats.org/officeDocument/2006/relationships/tags" Target="../tags/tag2366.xml"/><Relationship Id="rId92" Type="http://schemas.openxmlformats.org/officeDocument/2006/relationships/tags" Target="../tags/tag2387.xml"/><Relationship Id="rId162" Type="http://schemas.openxmlformats.org/officeDocument/2006/relationships/tags" Target="../tags/tag2457.xml"/><Relationship Id="rId183" Type="http://schemas.openxmlformats.org/officeDocument/2006/relationships/tags" Target="../tags/tag2478.xml"/><Relationship Id="rId2" Type="http://schemas.openxmlformats.org/officeDocument/2006/relationships/tags" Target="../tags/tag2297.xml"/><Relationship Id="rId29" Type="http://schemas.openxmlformats.org/officeDocument/2006/relationships/tags" Target="../tags/tag2324.xml"/><Relationship Id="rId24" Type="http://schemas.openxmlformats.org/officeDocument/2006/relationships/tags" Target="../tags/tag2319.xml"/><Relationship Id="rId40" Type="http://schemas.openxmlformats.org/officeDocument/2006/relationships/tags" Target="../tags/tag2335.xml"/><Relationship Id="rId45" Type="http://schemas.openxmlformats.org/officeDocument/2006/relationships/tags" Target="../tags/tag2340.xml"/><Relationship Id="rId66" Type="http://schemas.openxmlformats.org/officeDocument/2006/relationships/tags" Target="../tags/tag2361.xml"/><Relationship Id="rId87" Type="http://schemas.openxmlformats.org/officeDocument/2006/relationships/tags" Target="../tags/tag2382.xml"/><Relationship Id="rId110" Type="http://schemas.openxmlformats.org/officeDocument/2006/relationships/tags" Target="../tags/tag2405.xml"/><Relationship Id="rId115" Type="http://schemas.openxmlformats.org/officeDocument/2006/relationships/tags" Target="../tags/tag2410.xml"/><Relationship Id="rId131" Type="http://schemas.openxmlformats.org/officeDocument/2006/relationships/tags" Target="../tags/tag2426.xml"/><Relationship Id="rId136" Type="http://schemas.openxmlformats.org/officeDocument/2006/relationships/tags" Target="../tags/tag2431.xml"/><Relationship Id="rId157" Type="http://schemas.openxmlformats.org/officeDocument/2006/relationships/tags" Target="../tags/tag2452.xml"/><Relationship Id="rId178" Type="http://schemas.openxmlformats.org/officeDocument/2006/relationships/tags" Target="../tags/tag2473.xml"/><Relationship Id="rId61" Type="http://schemas.openxmlformats.org/officeDocument/2006/relationships/tags" Target="../tags/tag2356.xml"/><Relationship Id="rId82" Type="http://schemas.openxmlformats.org/officeDocument/2006/relationships/tags" Target="../tags/tag2377.xml"/><Relationship Id="rId152" Type="http://schemas.openxmlformats.org/officeDocument/2006/relationships/tags" Target="../tags/tag2447.xml"/><Relationship Id="rId173" Type="http://schemas.openxmlformats.org/officeDocument/2006/relationships/tags" Target="../tags/tag2468.xml"/><Relationship Id="rId19" Type="http://schemas.openxmlformats.org/officeDocument/2006/relationships/tags" Target="../tags/tag2314.xml"/><Relationship Id="rId14" Type="http://schemas.openxmlformats.org/officeDocument/2006/relationships/tags" Target="../tags/tag2309.xml"/><Relationship Id="rId30" Type="http://schemas.openxmlformats.org/officeDocument/2006/relationships/tags" Target="../tags/tag2325.xml"/><Relationship Id="rId35" Type="http://schemas.openxmlformats.org/officeDocument/2006/relationships/tags" Target="../tags/tag2330.xml"/><Relationship Id="rId56" Type="http://schemas.openxmlformats.org/officeDocument/2006/relationships/tags" Target="../tags/tag2351.xml"/><Relationship Id="rId77" Type="http://schemas.openxmlformats.org/officeDocument/2006/relationships/tags" Target="../tags/tag2372.xml"/><Relationship Id="rId100" Type="http://schemas.openxmlformats.org/officeDocument/2006/relationships/tags" Target="../tags/tag2395.xml"/><Relationship Id="rId105" Type="http://schemas.openxmlformats.org/officeDocument/2006/relationships/tags" Target="../tags/tag2400.xml"/><Relationship Id="rId126" Type="http://schemas.openxmlformats.org/officeDocument/2006/relationships/tags" Target="../tags/tag2421.xml"/><Relationship Id="rId147" Type="http://schemas.openxmlformats.org/officeDocument/2006/relationships/tags" Target="../tags/tag2442.xml"/><Relationship Id="rId168" Type="http://schemas.openxmlformats.org/officeDocument/2006/relationships/tags" Target="../tags/tag2463.xml"/><Relationship Id="rId8" Type="http://schemas.openxmlformats.org/officeDocument/2006/relationships/tags" Target="../tags/tag2303.xml"/><Relationship Id="rId51" Type="http://schemas.openxmlformats.org/officeDocument/2006/relationships/tags" Target="../tags/tag2346.xml"/><Relationship Id="rId72" Type="http://schemas.openxmlformats.org/officeDocument/2006/relationships/tags" Target="../tags/tag2367.xml"/><Relationship Id="rId93" Type="http://schemas.openxmlformats.org/officeDocument/2006/relationships/tags" Target="../tags/tag2388.xml"/><Relationship Id="rId98" Type="http://schemas.openxmlformats.org/officeDocument/2006/relationships/tags" Target="../tags/tag2393.xml"/><Relationship Id="rId121" Type="http://schemas.openxmlformats.org/officeDocument/2006/relationships/tags" Target="../tags/tag2416.xml"/><Relationship Id="rId142" Type="http://schemas.openxmlformats.org/officeDocument/2006/relationships/tags" Target="../tags/tag2437.xml"/><Relationship Id="rId163" Type="http://schemas.openxmlformats.org/officeDocument/2006/relationships/tags" Target="../tags/tag2458.xml"/><Relationship Id="rId184" Type="http://schemas.openxmlformats.org/officeDocument/2006/relationships/tags" Target="../tags/tag2479.xml"/><Relationship Id="rId189" Type="http://schemas.openxmlformats.org/officeDocument/2006/relationships/tags" Target="../tags/tag2484.xml"/><Relationship Id="rId3" Type="http://schemas.openxmlformats.org/officeDocument/2006/relationships/tags" Target="../tags/tag2298.xml"/><Relationship Id="rId25" Type="http://schemas.openxmlformats.org/officeDocument/2006/relationships/tags" Target="../tags/tag2320.xml"/><Relationship Id="rId46" Type="http://schemas.openxmlformats.org/officeDocument/2006/relationships/tags" Target="../tags/tag2341.xml"/><Relationship Id="rId67" Type="http://schemas.openxmlformats.org/officeDocument/2006/relationships/tags" Target="../tags/tag2362.xml"/><Relationship Id="rId116" Type="http://schemas.openxmlformats.org/officeDocument/2006/relationships/tags" Target="../tags/tag2411.xml"/><Relationship Id="rId137" Type="http://schemas.openxmlformats.org/officeDocument/2006/relationships/tags" Target="../tags/tag2432.xml"/><Relationship Id="rId158" Type="http://schemas.openxmlformats.org/officeDocument/2006/relationships/tags" Target="../tags/tag2453.xml"/><Relationship Id="rId20" Type="http://schemas.openxmlformats.org/officeDocument/2006/relationships/tags" Target="../tags/tag2315.xml"/><Relationship Id="rId41" Type="http://schemas.openxmlformats.org/officeDocument/2006/relationships/tags" Target="../tags/tag2336.xml"/><Relationship Id="rId62" Type="http://schemas.openxmlformats.org/officeDocument/2006/relationships/tags" Target="../tags/tag2357.xml"/><Relationship Id="rId83" Type="http://schemas.openxmlformats.org/officeDocument/2006/relationships/tags" Target="../tags/tag2378.xml"/><Relationship Id="rId88" Type="http://schemas.openxmlformats.org/officeDocument/2006/relationships/tags" Target="../tags/tag2383.xml"/><Relationship Id="rId111" Type="http://schemas.openxmlformats.org/officeDocument/2006/relationships/tags" Target="../tags/tag2406.xml"/><Relationship Id="rId132" Type="http://schemas.openxmlformats.org/officeDocument/2006/relationships/tags" Target="../tags/tag2427.xml"/><Relationship Id="rId153" Type="http://schemas.openxmlformats.org/officeDocument/2006/relationships/tags" Target="../tags/tag2448.xml"/><Relationship Id="rId174" Type="http://schemas.openxmlformats.org/officeDocument/2006/relationships/tags" Target="../tags/tag2469.xml"/><Relationship Id="rId179" Type="http://schemas.openxmlformats.org/officeDocument/2006/relationships/tags" Target="../tags/tag2474.xml"/><Relationship Id="rId190" Type="http://schemas.openxmlformats.org/officeDocument/2006/relationships/tags" Target="../tags/tag2485.xml"/><Relationship Id="rId15" Type="http://schemas.openxmlformats.org/officeDocument/2006/relationships/tags" Target="../tags/tag2310.xml"/><Relationship Id="rId36" Type="http://schemas.openxmlformats.org/officeDocument/2006/relationships/tags" Target="../tags/tag2331.xml"/><Relationship Id="rId57" Type="http://schemas.openxmlformats.org/officeDocument/2006/relationships/tags" Target="../tags/tag2352.xml"/><Relationship Id="rId106" Type="http://schemas.openxmlformats.org/officeDocument/2006/relationships/tags" Target="../tags/tag2401.xml"/><Relationship Id="rId127" Type="http://schemas.openxmlformats.org/officeDocument/2006/relationships/tags" Target="../tags/tag2422.xml"/><Relationship Id="rId10" Type="http://schemas.openxmlformats.org/officeDocument/2006/relationships/tags" Target="../tags/tag2305.xml"/><Relationship Id="rId31" Type="http://schemas.openxmlformats.org/officeDocument/2006/relationships/tags" Target="../tags/tag2326.xml"/><Relationship Id="rId52" Type="http://schemas.openxmlformats.org/officeDocument/2006/relationships/tags" Target="../tags/tag2347.xml"/><Relationship Id="rId73" Type="http://schemas.openxmlformats.org/officeDocument/2006/relationships/tags" Target="../tags/tag2368.xml"/><Relationship Id="rId78" Type="http://schemas.openxmlformats.org/officeDocument/2006/relationships/tags" Target="../tags/tag2373.xml"/><Relationship Id="rId94" Type="http://schemas.openxmlformats.org/officeDocument/2006/relationships/tags" Target="../tags/tag2389.xml"/><Relationship Id="rId99" Type="http://schemas.openxmlformats.org/officeDocument/2006/relationships/tags" Target="../tags/tag2394.xml"/><Relationship Id="rId101" Type="http://schemas.openxmlformats.org/officeDocument/2006/relationships/tags" Target="../tags/tag2396.xml"/><Relationship Id="rId122" Type="http://schemas.openxmlformats.org/officeDocument/2006/relationships/tags" Target="../tags/tag2417.xml"/><Relationship Id="rId143" Type="http://schemas.openxmlformats.org/officeDocument/2006/relationships/tags" Target="../tags/tag2438.xml"/><Relationship Id="rId148" Type="http://schemas.openxmlformats.org/officeDocument/2006/relationships/tags" Target="../tags/tag2443.xml"/><Relationship Id="rId164" Type="http://schemas.openxmlformats.org/officeDocument/2006/relationships/tags" Target="../tags/tag2459.xml"/><Relationship Id="rId169" Type="http://schemas.openxmlformats.org/officeDocument/2006/relationships/tags" Target="../tags/tag2464.xml"/><Relationship Id="rId185" Type="http://schemas.openxmlformats.org/officeDocument/2006/relationships/tags" Target="../tags/tag2480.xml"/><Relationship Id="rId4" Type="http://schemas.openxmlformats.org/officeDocument/2006/relationships/tags" Target="../tags/tag2299.xml"/><Relationship Id="rId9" Type="http://schemas.openxmlformats.org/officeDocument/2006/relationships/tags" Target="../tags/tag2304.xml"/><Relationship Id="rId180" Type="http://schemas.openxmlformats.org/officeDocument/2006/relationships/tags" Target="../tags/tag2475.xml"/><Relationship Id="rId26" Type="http://schemas.openxmlformats.org/officeDocument/2006/relationships/tags" Target="../tags/tag23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7" Type="http://schemas.openxmlformats.org/officeDocument/2006/relationships/tags" Target="../tags/tag2602.xml"/><Relationship Id="rId299" Type="http://schemas.openxmlformats.org/officeDocument/2006/relationships/tags" Target="../tags/tag2784.xml"/><Relationship Id="rId21" Type="http://schemas.openxmlformats.org/officeDocument/2006/relationships/tags" Target="../tags/tag2506.xml"/><Relationship Id="rId63" Type="http://schemas.openxmlformats.org/officeDocument/2006/relationships/tags" Target="../tags/tag2548.xml"/><Relationship Id="rId159" Type="http://schemas.openxmlformats.org/officeDocument/2006/relationships/tags" Target="../tags/tag2644.xml"/><Relationship Id="rId324" Type="http://schemas.openxmlformats.org/officeDocument/2006/relationships/tags" Target="../tags/tag2809.xml"/><Relationship Id="rId366" Type="http://schemas.openxmlformats.org/officeDocument/2006/relationships/tags" Target="../tags/tag2851.xml"/><Relationship Id="rId531" Type="http://schemas.openxmlformats.org/officeDocument/2006/relationships/tags" Target="../tags/tag3016.xml"/><Relationship Id="rId170" Type="http://schemas.openxmlformats.org/officeDocument/2006/relationships/tags" Target="../tags/tag2655.xml"/><Relationship Id="rId226" Type="http://schemas.openxmlformats.org/officeDocument/2006/relationships/tags" Target="../tags/tag2711.xml"/><Relationship Id="rId433" Type="http://schemas.openxmlformats.org/officeDocument/2006/relationships/tags" Target="../tags/tag2918.xml"/><Relationship Id="rId268" Type="http://schemas.openxmlformats.org/officeDocument/2006/relationships/tags" Target="../tags/tag2753.xml"/><Relationship Id="rId475" Type="http://schemas.openxmlformats.org/officeDocument/2006/relationships/tags" Target="../tags/tag2960.xml"/><Relationship Id="rId32" Type="http://schemas.openxmlformats.org/officeDocument/2006/relationships/tags" Target="../tags/tag2517.xml"/><Relationship Id="rId74" Type="http://schemas.openxmlformats.org/officeDocument/2006/relationships/tags" Target="../tags/tag2559.xml"/><Relationship Id="rId128" Type="http://schemas.openxmlformats.org/officeDocument/2006/relationships/tags" Target="../tags/tag2613.xml"/><Relationship Id="rId335" Type="http://schemas.openxmlformats.org/officeDocument/2006/relationships/tags" Target="../tags/tag2820.xml"/><Relationship Id="rId377" Type="http://schemas.openxmlformats.org/officeDocument/2006/relationships/tags" Target="../tags/tag2862.xml"/><Relationship Id="rId500" Type="http://schemas.openxmlformats.org/officeDocument/2006/relationships/tags" Target="../tags/tag2985.xml"/><Relationship Id="rId542" Type="http://schemas.openxmlformats.org/officeDocument/2006/relationships/tags" Target="../tags/tag3027.xml"/><Relationship Id="rId5" Type="http://schemas.openxmlformats.org/officeDocument/2006/relationships/tags" Target="../tags/tag2490.xml"/><Relationship Id="rId181" Type="http://schemas.openxmlformats.org/officeDocument/2006/relationships/tags" Target="../tags/tag2666.xml"/><Relationship Id="rId237" Type="http://schemas.openxmlformats.org/officeDocument/2006/relationships/tags" Target="../tags/tag2722.xml"/><Relationship Id="rId402" Type="http://schemas.openxmlformats.org/officeDocument/2006/relationships/tags" Target="../tags/tag2887.xml"/><Relationship Id="rId279" Type="http://schemas.openxmlformats.org/officeDocument/2006/relationships/tags" Target="../tags/tag2764.xml"/><Relationship Id="rId444" Type="http://schemas.openxmlformats.org/officeDocument/2006/relationships/tags" Target="../tags/tag2929.xml"/><Relationship Id="rId486" Type="http://schemas.openxmlformats.org/officeDocument/2006/relationships/tags" Target="../tags/tag2971.xml"/><Relationship Id="rId43" Type="http://schemas.openxmlformats.org/officeDocument/2006/relationships/tags" Target="../tags/tag2528.xml"/><Relationship Id="rId139" Type="http://schemas.openxmlformats.org/officeDocument/2006/relationships/tags" Target="../tags/tag2624.xml"/><Relationship Id="rId290" Type="http://schemas.openxmlformats.org/officeDocument/2006/relationships/tags" Target="../tags/tag2775.xml"/><Relationship Id="rId304" Type="http://schemas.openxmlformats.org/officeDocument/2006/relationships/tags" Target="../tags/tag2789.xml"/><Relationship Id="rId346" Type="http://schemas.openxmlformats.org/officeDocument/2006/relationships/tags" Target="../tags/tag2831.xml"/><Relationship Id="rId388" Type="http://schemas.openxmlformats.org/officeDocument/2006/relationships/tags" Target="../tags/tag2873.xml"/><Relationship Id="rId511" Type="http://schemas.openxmlformats.org/officeDocument/2006/relationships/tags" Target="../tags/tag2996.xml"/><Relationship Id="rId85" Type="http://schemas.openxmlformats.org/officeDocument/2006/relationships/tags" Target="../tags/tag2570.xml"/><Relationship Id="rId150" Type="http://schemas.openxmlformats.org/officeDocument/2006/relationships/tags" Target="../tags/tag2635.xml"/><Relationship Id="rId192" Type="http://schemas.openxmlformats.org/officeDocument/2006/relationships/tags" Target="../tags/tag2677.xml"/><Relationship Id="rId206" Type="http://schemas.openxmlformats.org/officeDocument/2006/relationships/tags" Target="../tags/tag2691.xml"/><Relationship Id="rId413" Type="http://schemas.openxmlformats.org/officeDocument/2006/relationships/tags" Target="../tags/tag2898.xml"/><Relationship Id="rId248" Type="http://schemas.openxmlformats.org/officeDocument/2006/relationships/tags" Target="../tags/tag2733.xml"/><Relationship Id="rId455" Type="http://schemas.openxmlformats.org/officeDocument/2006/relationships/tags" Target="../tags/tag2940.xml"/><Relationship Id="rId497" Type="http://schemas.openxmlformats.org/officeDocument/2006/relationships/tags" Target="../tags/tag2982.xml"/><Relationship Id="rId12" Type="http://schemas.openxmlformats.org/officeDocument/2006/relationships/tags" Target="../tags/tag2497.xml"/><Relationship Id="rId108" Type="http://schemas.openxmlformats.org/officeDocument/2006/relationships/tags" Target="../tags/tag2593.xml"/><Relationship Id="rId315" Type="http://schemas.openxmlformats.org/officeDocument/2006/relationships/tags" Target="../tags/tag2800.xml"/><Relationship Id="rId357" Type="http://schemas.openxmlformats.org/officeDocument/2006/relationships/tags" Target="../tags/tag2842.xml"/><Relationship Id="rId522" Type="http://schemas.openxmlformats.org/officeDocument/2006/relationships/tags" Target="../tags/tag3007.xml"/><Relationship Id="rId54" Type="http://schemas.openxmlformats.org/officeDocument/2006/relationships/tags" Target="../tags/tag2539.xml"/><Relationship Id="rId96" Type="http://schemas.openxmlformats.org/officeDocument/2006/relationships/tags" Target="../tags/tag2581.xml"/><Relationship Id="rId161" Type="http://schemas.openxmlformats.org/officeDocument/2006/relationships/tags" Target="../tags/tag2646.xml"/><Relationship Id="rId217" Type="http://schemas.openxmlformats.org/officeDocument/2006/relationships/tags" Target="../tags/tag2702.xml"/><Relationship Id="rId399" Type="http://schemas.openxmlformats.org/officeDocument/2006/relationships/tags" Target="../tags/tag2884.xml"/><Relationship Id="rId259" Type="http://schemas.openxmlformats.org/officeDocument/2006/relationships/tags" Target="../tags/tag2744.xml"/><Relationship Id="rId424" Type="http://schemas.openxmlformats.org/officeDocument/2006/relationships/tags" Target="../tags/tag2909.xml"/><Relationship Id="rId466" Type="http://schemas.openxmlformats.org/officeDocument/2006/relationships/tags" Target="../tags/tag2951.xml"/><Relationship Id="rId23" Type="http://schemas.openxmlformats.org/officeDocument/2006/relationships/tags" Target="../tags/tag2508.xml"/><Relationship Id="rId119" Type="http://schemas.openxmlformats.org/officeDocument/2006/relationships/tags" Target="../tags/tag2604.xml"/><Relationship Id="rId270" Type="http://schemas.openxmlformats.org/officeDocument/2006/relationships/tags" Target="../tags/tag2755.xml"/><Relationship Id="rId326" Type="http://schemas.openxmlformats.org/officeDocument/2006/relationships/tags" Target="../tags/tag2811.xml"/><Relationship Id="rId533" Type="http://schemas.openxmlformats.org/officeDocument/2006/relationships/tags" Target="../tags/tag3018.xml"/><Relationship Id="rId65" Type="http://schemas.openxmlformats.org/officeDocument/2006/relationships/tags" Target="../tags/tag2550.xml"/><Relationship Id="rId130" Type="http://schemas.openxmlformats.org/officeDocument/2006/relationships/tags" Target="../tags/tag2615.xml"/><Relationship Id="rId368" Type="http://schemas.openxmlformats.org/officeDocument/2006/relationships/tags" Target="../tags/tag2853.xml"/><Relationship Id="rId172" Type="http://schemas.openxmlformats.org/officeDocument/2006/relationships/tags" Target="../tags/tag2657.xml"/><Relationship Id="rId228" Type="http://schemas.openxmlformats.org/officeDocument/2006/relationships/tags" Target="../tags/tag2713.xml"/><Relationship Id="rId435" Type="http://schemas.openxmlformats.org/officeDocument/2006/relationships/tags" Target="../tags/tag2920.xml"/><Relationship Id="rId477" Type="http://schemas.openxmlformats.org/officeDocument/2006/relationships/tags" Target="../tags/tag2962.xml"/><Relationship Id="rId281" Type="http://schemas.openxmlformats.org/officeDocument/2006/relationships/tags" Target="../tags/tag2766.xml"/><Relationship Id="rId337" Type="http://schemas.openxmlformats.org/officeDocument/2006/relationships/tags" Target="../tags/tag2822.xml"/><Relationship Id="rId502" Type="http://schemas.openxmlformats.org/officeDocument/2006/relationships/tags" Target="../tags/tag2987.xml"/><Relationship Id="rId34" Type="http://schemas.openxmlformats.org/officeDocument/2006/relationships/tags" Target="../tags/tag2519.xml"/><Relationship Id="rId76" Type="http://schemas.openxmlformats.org/officeDocument/2006/relationships/tags" Target="../tags/tag2561.xml"/><Relationship Id="rId141" Type="http://schemas.openxmlformats.org/officeDocument/2006/relationships/tags" Target="../tags/tag2626.xml"/><Relationship Id="rId379" Type="http://schemas.openxmlformats.org/officeDocument/2006/relationships/tags" Target="../tags/tag2864.xml"/><Relationship Id="rId7" Type="http://schemas.openxmlformats.org/officeDocument/2006/relationships/tags" Target="../tags/tag2492.xml"/><Relationship Id="rId183" Type="http://schemas.openxmlformats.org/officeDocument/2006/relationships/tags" Target="../tags/tag2668.xml"/><Relationship Id="rId239" Type="http://schemas.openxmlformats.org/officeDocument/2006/relationships/tags" Target="../tags/tag2724.xml"/><Relationship Id="rId390" Type="http://schemas.openxmlformats.org/officeDocument/2006/relationships/tags" Target="../tags/tag2875.xml"/><Relationship Id="rId404" Type="http://schemas.openxmlformats.org/officeDocument/2006/relationships/tags" Target="../tags/tag2889.xml"/><Relationship Id="rId446" Type="http://schemas.openxmlformats.org/officeDocument/2006/relationships/tags" Target="../tags/tag2931.xml"/><Relationship Id="rId250" Type="http://schemas.openxmlformats.org/officeDocument/2006/relationships/tags" Target="../tags/tag2735.xml"/><Relationship Id="rId292" Type="http://schemas.openxmlformats.org/officeDocument/2006/relationships/tags" Target="../tags/tag2777.xml"/><Relationship Id="rId306" Type="http://schemas.openxmlformats.org/officeDocument/2006/relationships/tags" Target="../tags/tag2791.xml"/><Relationship Id="rId488" Type="http://schemas.openxmlformats.org/officeDocument/2006/relationships/tags" Target="../tags/tag2973.xml"/><Relationship Id="rId45" Type="http://schemas.openxmlformats.org/officeDocument/2006/relationships/tags" Target="../tags/tag2530.xml"/><Relationship Id="rId87" Type="http://schemas.openxmlformats.org/officeDocument/2006/relationships/tags" Target="../tags/tag2572.xml"/><Relationship Id="rId110" Type="http://schemas.openxmlformats.org/officeDocument/2006/relationships/tags" Target="../tags/tag2595.xml"/><Relationship Id="rId348" Type="http://schemas.openxmlformats.org/officeDocument/2006/relationships/tags" Target="../tags/tag2833.xml"/><Relationship Id="rId513" Type="http://schemas.openxmlformats.org/officeDocument/2006/relationships/tags" Target="../tags/tag2998.xml"/><Relationship Id="rId152" Type="http://schemas.openxmlformats.org/officeDocument/2006/relationships/tags" Target="../tags/tag2637.xml"/><Relationship Id="rId194" Type="http://schemas.openxmlformats.org/officeDocument/2006/relationships/tags" Target="../tags/tag2679.xml"/><Relationship Id="rId208" Type="http://schemas.openxmlformats.org/officeDocument/2006/relationships/tags" Target="../tags/tag2693.xml"/><Relationship Id="rId415" Type="http://schemas.openxmlformats.org/officeDocument/2006/relationships/tags" Target="../tags/tag2900.xml"/><Relationship Id="rId457" Type="http://schemas.openxmlformats.org/officeDocument/2006/relationships/tags" Target="../tags/tag2942.xml"/><Relationship Id="rId261" Type="http://schemas.openxmlformats.org/officeDocument/2006/relationships/tags" Target="../tags/tag2746.xml"/><Relationship Id="rId499" Type="http://schemas.openxmlformats.org/officeDocument/2006/relationships/tags" Target="../tags/tag2984.xml"/><Relationship Id="rId14" Type="http://schemas.openxmlformats.org/officeDocument/2006/relationships/tags" Target="../tags/tag2499.xml"/><Relationship Id="rId56" Type="http://schemas.openxmlformats.org/officeDocument/2006/relationships/tags" Target="../tags/tag2541.xml"/><Relationship Id="rId317" Type="http://schemas.openxmlformats.org/officeDocument/2006/relationships/tags" Target="../tags/tag2802.xml"/><Relationship Id="rId359" Type="http://schemas.openxmlformats.org/officeDocument/2006/relationships/tags" Target="../tags/tag2844.xml"/><Relationship Id="rId524" Type="http://schemas.openxmlformats.org/officeDocument/2006/relationships/tags" Target="../tags/tag3009.xml"/><Relationship Id="rId98" Type="http://schemas.openxmlformats.org/officeDocument/2006/relationships/tags" Target="../tags/tag2583.xml"/><Relationship Id="rId121" Type="http://schemas.openxmlformats.org/officeDocument/2006/relationships/tags" Target="../tags/tag2606.xml"/><Relationship Id="rId163" Type="http://schemas.openxmlformats.org/officeDocument/2006/relationships/tags" Target="../tags/tag2648.xml"/><Relationship Id="rId219" Type="http://schemas.openxmlformats.org/officeDocument/2006/relationships/tags" Target="../tags/tag2704.xml"/><Relationship Id="rId370" Type="http://schemas.openxmlformats.org/officeDocument/2006/relationships/tags" Target="../tags/tag2855.xml"/><Relationship Id="rId426" Type="http://schemas.openxmlformats.org/officeDocument/2006/relationships/tags" Target="../tags/tag2911.xml"/><Relationship Id="rId230" Type="http://schemas.openxmlformats.org/officeDocument/2006/relationships/tags" Target="../tags/tag2715.xml"/><Relationship Id="rId468" Type="http://schemas.openxmlformats.org/officeDocument/2006/relationships/tags" Target="../tags/tag2953.xml"/><Relationship Id="rId25" Type="http://schemas.openxmlformats.org/officeDocument/2006/relationships/tags" Target="../tags/tag2510.xml"/><Relationship Id="rId67" Type="http://schemas.openxmlformats.org/officeDocument/2006/relationships/tags" Target="../tags/tag2552.xml"/><Relationship Id="rId272" Type="http://schemas.openxmlformats.org/officeDocument/2006/relationships/tags" Target="../tags/tag2757.xml"/><Relationship Id="rId328" Type="http://schemas.openxmlformats.org/officeDocument/2006/relationships/tags" Target="../tags/tag2813.xml"/><Relationship Id="rId535" Type="http://schemas.openxmlformats.org/officeDocument/2006/relationships/tags" Target="../tags/tag3020.xml"/><Relationship Id="rId88" Type="http://schemas.openxmlformats.org/officeDocument/2006/relationships/tags" Target="../tags/tag2573.xml"/><Relationship Id="rId111" Type="http://schemas.openxmlformats.org/officeDocument/2006/relationships/tags" Target="../tags/tag2596.xml"/><Relationship Id="rId132" Type="http://schemas.openxmlformats.org/officeDocument/2006/relationships/tags" Target="../tags/tag2617.xml"/><Relationship Id="rId153" Type="http://schemas.openxmlformats.org/officeDocument/2006/relationships/tags" Target="../tags/tag2638.xml"/><Relationship Id="rId174" Type="http://schemas.openxmlformats.org/officeDocument/2006/relationships/tags" Target="../tags/tag2659.xml"/><Relationship Id="rId195" Type="http://schemas.openxmlformats.org/officeDocument/2006/relationships/tags" Target="../tags/tag2680.xml"/><Relationship Id="rId209" Type="http://schemas.openxmlformats.org/officeDocument/2006/relationships/tags" Target="../tags/tag2694.xml"/><Relationship Id="rId360" Type="http://schemas.openxmlformats.org/officeDocument/2006/relationships/tags" Target="../tags/tag2845.xml"/><Relationship Id="rId381" Type="http://schemas.openxmlformats.org/officeDocument/2006/relationships/tags" Target="../tags/tag2866.xml"/><Relationship Id="rId416" Type="http://schemas.openxmlformats.org/officeDocument/2006/relationships/tags" Target="../tags/tag2901.xml"/><Relationship Id="rId220" Type="http://schemas.openxmlformats.org/officeDocument/2006/relationships/tags" Target="../tags/tag2705.xml"/><Relationship Id="rId241" Type="http://schemas.openxmlformats.org/officeDocument/2006/relationships/tags" Target="../tags/tag2726.xml"/><Relationship Id="rId437" Type="http://schemas.openxmlformats.org/officeDocument/2006/relationships/tags" Target="../tags/tag2922.xml"/><Relationship Id="rId458" Type="http://schemas.openxmlformats.org/officeDocument/2006/relationships/tags" Target="../tags/tag2943.xml"/><Relationship Id="rId479" Type="http://schemas.openxmlformats.org/officeDocument/2006/relationships/tags" Target="../tags/tag2964.xml"/><Relationship Id="rId15" Type="http://schemas.openxmlformats.org/officeDocument/2006/relationships/tags" Target="../tags/tag2500.xml"/><Relationship Id="rId36" Type="http://schemas.openxmlformats.org/officeDocument/2006/relationships/tags" Target="../tags/tag2521.xml"/><Relationship Id="rId57" Type="http://schemas.openxmlformats.org/officeDocument/2006/relationships/tags" Target="../tags/tag2542.xml"/><Relationship Id="rId262" Type="http://schemas.openxmlformats.org/officeDocument/2006/relationships/tags" Target="../tags/tag2747.xml"/><Relationship Id="rId283" Type="http://schemas.openxmlformats.org/officeDocument/2006/relationships/tags" Target="../tags/tag2768.xml"/><Relationship Id="rId318" Type="http://schemas.openxmlformats.org/officeDocument/2006/relationships/tags" Target="../tags/tag2803.xml"/><Relationship Id="rId339" Type="http://schemas.openxmlformats.org/officeDocument/2006/relationships/tags" Target="../tags/tag2824.xml"/><Relationship Id="rId490" Type="http://schemas.openxmlformats.org/officeDocument/2006/relationships/tags" Target="../tags/tag2975.xml"/><Relationship Id="rId504" Type="http://schemas.openxmlformats.org/officeDocument/2006/relationships/tags" Target="../tags/tag2989.xml"/><Relationship Id="rId525" Type="http://schemas.openxmlformats.org/officeDocument/2006/relationships/tags" Target="../tags/tag3010.xml"/><Relationship Id="rId78" Type="http://schemas.openxmlformats.org/officeDocument/2006/relationships/tags" Target="../tags/tag2563.xml"/><Relationship Id="rId99" Type="http://schemas.openxmlformats.org/officeDocument/2006/relationships/tags" Target="../tags/tag2584.xml"/><Relationship Id="rId101" Type="http://schemas.openxmlformats.org/officeDocument/2006/relationships/tags" Target="../tags/tag2586.xml"/><Relationship Id="rId122" Type="http://schemas.openxmlformats.org/officeDocument/2006/relationships/tags" Target="../tags/tag2607.xml"/><Relationship Id="rId143" Type="http://schemas.openxmlformats.org/officeDocument/2006/relationships/tags" Target="../tags/tag2628.xml"/><Relationship Id="rId164" Type="http://schemas.openxmlformats.org/officeDocument/2006/relationships/tags" Target="../tags/tag2649.xml"/><Relationship Id="rId185" Type="http://schemas.openxmlformats.org/officeDocument/2006/relationships/tags" Target="../tags/tag2670.xml"/><Relationship Id="rId350" Type="http://schemas.openxmlformats.org/officeDocument/2006/relationships/tags" Target="../tags/tag2835.xml"/><Relationship Id="rId371" Type="http://schemas.openxmlformats.org/officeDocument/2006/relationships/tags" Target="../tags/tag2856.xml"/><Relationship Id="rId406" Type="http://schemas.openxmlformats.org/officeDocument/2006/relationships/tags" Target="../tags/tag2891.xml"/><Relationship Id="rId9" Type="http://schemas.openxmlformats.org/officeDocument/2006/relationships/tags" Target="../tags/tag2494.xml"/><Relationship Id="rId210" Type="http://schemas.openxmlformats.org/officeDocument/2006/relationships/tags" Target="../tags/tag2695.xml"/><Relationship Id="rId392" Type="http://schemas.openxmlformats.org/officeDocument/2006/relationships/tags" Target="../tags/tag2877.xml"/><Relationship Id="rId427" Type="http://schemas.openxmlformats.org/officeDocument/2006/relationships/tags" Target="../tags/tag2912.xml"/><Relationship Id="rId448" Type="http://schemas.openxmlformats.org/officeDocument/2006/relationships/tags" Target="../tags/tag2933.xml"/><Relationship Id="rId469" Type="http://schemas.openxmlformats.org/officeDocument/2006/relationships/tags" Target="../tags/tag2954.xml"/><Relationship Id="rId26" Type="http://schemas.openxmlformats.org/officeDocument/2006/relationships/tags" Target="../tags/tag2511.xml"/><Relationship Id="rId231" Type="http://schemas.openxmlformats.org/officeDocument/2006/relationships/tags" Target="../tags/tag2716.xml"/><Relationship Id="rId252" Type="http://schemas.openxmlformats.org/officeDocument/2006/relationships/tags" Target="../tags/tag2737.xml"/><Relationship Id="rId273" Type="http://schemas.openxmlformats.org/officeDocument/2006/relationships/tags" Target="../tags/tag2758.xml"/><Relationship Id="rId294" Type="http://schemas.openxmlformats.org/officeDocument/2006/relationships/tags" Target="../tags/tag2779.xml"/><Relationship Id="rId308" Type="http://schemas.openxmlformats.org/officeDocument/2006/relationships/tags" Target="../tags/tag2793.xml"/><Relationship Id="rId329" Type="http://schemas.openxmlformats.org/officeDocument/2006/relationships/tags" Target="../tags/tag2814.xml"/><Relationship Id="rId480" Type="http://schemas.openxmlformats.org/officeDocument/2006/relationships/tags" Target="../tags/tag2965.xml"/><Relationship Id="rId515" Type="http://schemas.openxmlformats.org/officeDocument/2006/relationships/tags" Target="../tags/tag3000.xml"/><Relationship Id="rId536" Type="http://schemas.openxmlformats.org/officeDocument/2006/relationships/tags" Target="../tags/tag3021.xml"/><Relationship Id="rId47" Type="http://schemas.openxmlformats.org/officeDocument/2006/relationships/tags" Target="../tags/tag2532.xml"/><Relationship Id="rId68" Type="http://schemas.openxmlformats.org/officeDocument/2006/relationships/tags" Target="../tags/tag2553.xml"/><Relationship Id="rId89" Type="http://schemas.openxmlformats.org/officeDocument/2006/relationships/tags" Target="../tags/tag2574.xml"/><Relationship Id="rId112" Type="http://schemas.openxmlformats.org/officeDocument/2006/relationships/tags" Target="../tags/tag2597.xml"/><Relationship Id="rId133" Type="http://schemas.openxmlformats.org/officeDocument/2006/relationships/tags" Target="../tags/tag2618.xml"/><Relationship Id="rId154" Type="http://schemas.openxmlformats.org/officeDocument/2006/relationships/tags" Target="../tags/tag2639.xml"/><Relationship Id="rId175" Type="http://schemas.openxmlformats.org/officeDocument/2006/relationships/tags" Target="../tags/tag2660.xml"/><Relationship Id="rId340" Type="http://schemas.openxmlformats.org/officeDocument/2006/relationships/tags" Target="../tags/tag2825.xml"/><Relationship Id="rId361" Type="http://schemas.openxmlformats.org/officeDocument/2006/relationships/tags" Target="../tags/tag2846.xml"/><Relationship Id="rId196" Type="http://schemas.openxmlformats.org/officeDocument/2006/relationships/tags" Target="../tags/tag2681.xml"/><Relationship Id="rId200" Type="http://schemas.openxmlformats.org/officeDocument/2006/relationships/tags" Target="../tags/tag2685.xml"/><Relationship Id="rId382" Type="http://schemas.openxmlformats.org/officeDocument/2006/relationships/tags" Target="../tags/tag2867.xml"/><Relationship Id="rId417" Type="http://schemas.openxmlformats.org/officeDocument/2006/relationships/tags" Target="../tags/tag2902.xml"/><Relationship Id="rId438" Type="http://schemas.openxmlformats.org/officeDocument/2006/relationships/tags" Target="../tags/tag2923.xml"/><Relationship Id="rId459" Type="http://schemas.openxmlformats.org/officeDocument/2006/relationships/tags" Target="../tags/tag2944.xml"/><Relationship Id="rId16" Type="http://schemas.openxmlformats.org/officeDocument/2006/relationships/tags" Target="../tags/tag2501.xml"/><Relationship Id="rId221" Type="http://schemas.openxmlformats.org/officeDocument/2006/relationships/tags" Target="../tags/tag2706.xml"/><Relationship Id="rId242" Type="http://schemas.openxmlformats.org/officeDocument/2006/relationships/tags" Target="../tags/tag2727.xml"/><Relationship Id="rId263" Type="http://schemas.openxmlformats.org/officeDocument/2006/relationships/tags" Target="../tags/tag2748.xml"/><Relationship Id="rId284" Type="http://schemas.openxmlformats.org/officeDocument/2006/relationships/tags" Target="../tags/tag2769.xml"/><Relationship Id="rId319" Type="http://schemas.openxmlformats.org/officeDocument/2006/relationships/tags" Target="../tags/tag2804.xml"/><Relationship Id="rId470" Type="http://schemas.openxmlformats.org/officeDocument/2006/relationships/tags" Target="../tags/tag2955.xml"/><Relationship Id="rId491" Type="http://schemas.openxmlformats.org/officeDocument/2006/relationships/tags" Target="../tags/tag2976.xml"/><Relationship Id="rId505" Type="http://schemas.openxmlformats.org/officeDocument/2006/relationships/tags" Target="../tags/tag2990.xml"/><Relationship Id="rId526" Type="http://schemas.openxmlformats.org/officeDocument/2006/relationships/tags" Target="../tags/tag3011.xml"/><Relationship Id="rId37" Type="http://schemas.openxmlformats.org/officeDocument/2006/relationships/tags" Target="../tags/tag2522.xml"/><Relationship Id="rId58" Type="http://schemas.openxmlformats.org/officeDocument/2006/relationships/tags" Target="../tags/tag2543.xml"/><Relationship Id="rId79" Type="http://schemas.openxmlformats.org/officeDocument/2006/relationships/tags" Target="../tags/tag2564.xml"/><Relationship Id="rId102" Type="http://schemas.openxmlformats.org/officeDocument/2006/relationships/tags" Target="../tags/tag2587.xml"/><Relationship Id="rId123" Type="http://schemas.openxmlformats.org/officeDocument/2006/relationships/tags" Target="../tags/tag2608.xml"/><Relationship Id="rId144" Type="http://schemas.openxmlformats.org/officeDocument/2006/relationships/tags" Target="../tags/tag2629.xml"/><Relationship Id="rId330" Type="http://schemas.openxmlformats.org/officeDocument/2006/relationships/tags" Target="../tags/tag2815.xml"/><Relationship Id="rId90" Type="http://schemas.openxmlformats.org/officeDocument/2006/relationships/tags" Target="../tags/tag2575.xml"/><Relationship Id="rId165" Type="http://schemas.openxmlformats.org/officeDocument/2006/relationships/tags" Target="../tags/tag2650.xml"/><Relationship Id="rId186" Type="http://schemas.openxmlformats.org/officeDocument/2006/relationships/tags" Target="../tags/tag2671.xml"/><Relationship Id="rId351" Type="http://schemas.openxmlformats.org/officeDocument/2006/relationships/tags" Target="../tags/tag2836.xml"/><Relationship Id="rId372" Type="http://schemas.openxmlformats.org/officeDocument/2006/relationships/tags" Target="../tags/tag2857.xml"/><Relationship Id="rId393" Type="http://schemas.openxmlformats.org/officeDocument/2006/relationships/tags" Target="../tags/tag2878.xml"/><Relationship Id="rId407" Type="http://schemas.openxmlformats.org/officeDocument/2006/relationships/tags" Target="../tags/tag2892.xml"/><Relationship Id="rId428" Type="http://schemas.openxmlformats.org/officeDocument/2006/relationships/tags" Target="../tags/tag2913.xml"/><Relationship Id="rId449" Type="http://schemas.openxmlformats.org/officeDocument/2006/relationships/tags" Target="../tags/tag2934.xml"/><Relationship Id="rId211" Type="http://schemas.openxmlformats.org/officeDocument/2006/relationships/tags" Target="../tags/tag2696.xml"/><Relationship Id="rId232" Type="http://schemas.openxmlformats.org/officeDocument/2006/relationships/tags" Target="../tags/tag2717.xml"/><Relationship Id="rId253" Type="http://schemas.openxmlformats.org/officeDocument/2006/relationships/tags" Target="../tags/tag2738.xml"/><Relationship Id="rId274" Type="http://schemas.openxmlformats.org/officeDocument/2006/relationships/tags" Target="../tags/tag2759.xml"/><Relationship Id="rId295" Type="http://schemas.openxmlformats.org/officeDocument/2006/relationships/tags" Target="../tags/tag2780.xml"/><Relationship Id="rId309" Type="http://schemas.openxmlformats.org/officeDocument/2006/relationships/tags" Target="../tags/tag2794.xml"/><Relationship Id="rId460" Type="http://schemas.openxmlformats.org/officeDocument/2006/relationships/tags" Target="../tags/tag2945.xml"/><Relationship Id="rId481" Type="http://schemas.openxmlformats.org/officeDocument/2006/relationships/tags" Target="../tags/tag2966.xml"/><Relationship Id="rId516" Type="http://schemas.openxmlformats.org/officeDocument/2006/relationships/tags" Target="../tags/tag3001.xml"/><Relationship Id="rId27" Type="http://schemas.openxmlformats.org/officeDocument/2006/relationships/tags" Target="../tags/tag2512.xml"/><Relationship Id="rId48" Type="http://schemas.openxmlformats.org/officeDocument/2006/relationships/tags" Target="../tags/tag2533.xml"/><Relationship Id="rId69" Type="http://schemas.openxmlformats.org/officeDocument/2006/relationships/tags" Target="../tags/tag2554.xml"/><Relationship Id="rId113" Type="http://schemas.openxmlformats.org/officeDocument/2006/relationships/tags" Target="../tags/tag2598.xml"/><Relationship Id="rId134" Type="http://schemas.openxmlformats.org/officeDocument/2006/relationships/tags" Target="../tags/tag2619.xml"/><Relationship Id="rId320" Type="http://schemas.openxmlformats.org/officeDocument/2006/relationships/tags" Target="../tags/tag2805.xml"/><Relationship Id="rId537" Type="http://schemas.openxmlformats.org/officeDocument/2006/relationships/tags" Target="../tags/tag3022.xml"/><Relationship Id="rId80" Type="http://schemas.openxmlformats.org/officeDocument/2006/relationships/tags" Target="../tags/tag2565.xml"/><Relationship Id="rId155" Type="http://schemas.openxmlformats.org/officeDocument/2006/relationships/tags" Target="../tags/tag2640.xml"/><Relationship Id="rId176" Type="http://schemas.openxmlformats.org/officeDocument/2006/relationships/tags" Target="../tags/tag2661.xml"/><Relationship Id="rId197" Type="http://schemas.openxmlformats.org/officeDocument/2006/relationships/tags" Target="../tags/tag2682.xml"/><Relationship Id="rId341" Type="http://schemas.openxmlformats.org/officeDocument/2006/relationships/tags" Target="../tags/tag2826.xml"/><Relationship Id="rId362" Type="http://schemas.openxmlformats.org/officeDocument/2006/relationships/tags" Target="../tags/tag2847.xml"/><Relationship Id="rId383" Type="http://schemas.openxmlformats.org/officeDocument/2006/relationships/tags" Target="../tags/tag2868.xml"/><Relationship Id="rId418" Type="http://schemas.openxmlformats.org/officeDocument/2006/relationships/tags" Target="../tags/tag2903.xml"/><Relationship Id="rId439" Type="http://schemas.openxmlformats.org/officeDocument/2006/relationships/tags" Target="../tags/tag2924.xml"/><Relationship Id="rId201" Type="http://schemas.openxmlformats.org/officeDocument/2006/relationships/tags" Target="../tags/tag2686.xml"/><Relationship Id="rId222" Type="http://schemas.openxmlformats.org/officeDocument/2006/relationships/tags" Target="../tags/tag2707.xml"/><Relationship Id="rId243" Type="http://schemas.openxmlformats.org/officeDocument/2006/relationships/tags" Target="../tags/tag2728.xml"/><Relationship Id="rId264" Type="http://schemas.openxmlformats.org/officeDocument/2006/relationships/tags" Target="../tags/tag2749.xml"/><Relationship Id="rId285" Type="http://schemas.openxmlformats.org/officeDocument/2006/relationships/tags" Target="../tags/tag2770.xml"/><Relationship Id="rId450" Type="http://schemas.openxmlformats.org/officeDocument/2006/relationships/tags" Target="../tags/tag2935.xml"/><Relationship Id="rId471" Type="http://schemas.openxmlformats.org/officeDocument/2006/relationships/tags" Target="../tags/tag2956.xml"/><Relationship Id="rId506" Type="http://schemas.openxmlformats.org/officeDocument/2006/relationships/tags" Target="../tags/tag2991.xml"/><Relationship Id="rId17" Type="http://schemas.openxmlformats.org/officeDocument/2006/relationships/tags" Target="../tags/tag2502.xml"/><Relationship Id="rId38" Type="http://schemas.openxmlformats.org/officeDocument/2006/relationships/tags" Target="../tags/tag2523.xml"/><Relationship Id="rId59" Type="http://schemas.openxmlformats.org/officeDocument/2006/relationships/tags" Target="../tags/tag2544.xml"/><Relationship Id="rId103" Type="http://schemas.openxmlformats.org/officeDocument/2006/relationships/tags" Target="../tags/tag2588.xml"/><Relationship Id="rId124" Type="http://schemas.openxmlformats.org/officeDocument/2006/relationships/tags" Target="../tags/tag2609.xml"/><Relationship Id="rId310" Type="http://schemas.openxmlformats.org/officeDocument/2006/relationships/tags" Target="../tags/tag2795.xml"/><Relationship Id="rId492" Type="http://schemas.openxmlformats.org/officeDocument/2006/relationships/tags" Target="../tags/tag2977.xml"/><Relationship Id="rId527" Type="http://schemas.openxmlformats.org/officeDocument/2006/relationships/tags" Target="../tags/tag3012.xml"/><Relationship Id="rId70" Type="http://schemas.openxmlformats.org/officeDocument/2006/relationships/tags" Target="../tags/tag2555.xml"/><Relationship Id="rId91" Type="http://schemas.openxmlformats.org/officeDocument/2006/relationships/tags" Target="../tags/tag2576.xml"/><Relationship Id="rId145" Type="http://schemas.openxmlformats.org/officeDocument/2006/relationships/tags" Target="../tags/tag2630.xml"/><Relationship Id="rId166" Type="http://schemas.openxmlformats.org/officeDocument/2006/relationships/tags" Target="../tags/tag2651.xml"/><Relationship Id="rId187" Type="http://schemas.openxmlformats.org/officeDocument/2006/relationships/tags" Target="../tags/tag2672.xml"/><Relationship Id="rId331" Type="http://schemas.openxmlformats.org/officeDocument/2006/relationships/tags" Target="../tags/tag2816.xml"/><Relationship Id="rId352" Type="http://schemas.openxmlformats.org/officeDocument/2006/relationships/tags" Target="../tags/tag2837.xml"/><Relationship Id="rId373" Type="http://schemas.openxmlformats.org/officeDocument/2006/relationships/tags" Target="../tags/tag2858.xml"/><Relationship Id="rId394" Type="http://schemas.openxmlformats.org/officeDocument/2006/relationships/tags" Target="../tags/tag2879.xml"/><Relationship Id="rId408" Type="http://schemas.openxmlformats.org/officeDocument/2006/relationships/tags" Target="../tags/tag2893.xml"/><Relationship Id="rId429" Type="http://schemas.openxmlformats.org/officeDocument/2006/relationships/tags" Target="../tags/tag2914.xml"/><Relationship Id="rId1" Type="http://schemas.openxmlformats.org/officeDocument/2006/relationships/tags" Target="../tags/tag2486.xml"/><Relationship Id="rId212" Type="http://schemas.openxmlformats.org/officeDocument/2006/relationships/tags" Target="../tags/tag2697.xml"/><Relationship Id="rId233" Type="http://schemas.openxmlformats.org/officeDocument/2006/relationships/tags" Target="../tags/tag2718.xml"/><Relationship Id="rId254" Type="http://schemas.openxmlformats.org/officeDocument/2006/relationships/tags" Target="../tags/tag2739.xml"/><Relationship Id="rId440" Type="http://schemas.openxmlformats.org/officeDocument/2006/relationships/tags" Target="../tags/tag2925.xml"/><Relationship Id="rId28" Type="http://schemas.openxmlformats.org/officeDocument/2006/relationships/tags" Target="../tags/tag2513.xml"/><Relationship Id="rId49" Type="http://schemas.openxmlformats.org/officeDocument/2006/relationships/tags" Target="../tags/tag2534.xml"/><Relationship Id="rId114" Type="http://schemas.openxmlformats.org/officeDocument/2006/relationships/tags" Target="../tags/tag2599.xml"/><Relationship Id="rId275" Type="http://schemas.openxmlformats.org/officeDocument/2006/relationships/tags" Target="../tags/tag2760.xml"/><Relationship Id="rId296" Type="http://schemas.openxmlformats.org/officeDocument/2006/relationships/tags" Target="../tags/tag2781.xml"/><Relationship Id="rId300" Type="http://schemas.openxmlformats.org/officeDocument/2006/relationships/tags" Target="../tags/tag2785.xml"/><Relationship Id="rId461" Type="http://schemas.openxmlformats.org/officeDocument/2006/relationships/tags" Target="../tags/tag2946.xml"/><Relationship Id="rId482" Type="http://schemas.openxmlformats.org/officeDocument/2006/relationships/tags" Target="../tags/tag2967.xml"/><Relationship Id="rId517" Type="http://schemas.openxmlformats.org/officeDocument/2006/relationships/tags" Target="../tags/tag3002.xml"/><Relationship Id="rId538" Type="http://schemas.openxmlformats.org/officeDocument/2006/relationships/tags" Target="../tags/tag3023.xml"/><Relationship Id="rId60" Type="http://schemas.openxmlformats.org/officeDocument/2006/relationships/tags" Target="../tags/tag2545.xml"/><Relationship Id="rId81" Type="http://schemas.openxmlformats.org/officeDocument/2006/relationships/tags" Target="../tags/tag2566.xml"/><Relationship Id="rId135" Type="http://schemas.openxmlformats.org/officeDocument/2006/relationships/tags" Target="../tags/tag2620.xml"/><Relationship Id="rId156" Type="http://schemas.openxmlformats.org/officeDocument/2006/relationships/tags" Target="../tags/tag2641.xml"/><Relationship Id="rId177" Type="http://schemas.openxmlformats.org/officeDocument/2006/relationships/tags" Target="../tags/tag2662.xml"/><Relationship Id="rId198" Type="http://schemas.openxmlformats.org/officeDocument/2006/relationships/tags" Target="../tags/tag2683.xml"/><Relationship Id="rId321" Type="http://schemas.openxmlformats.org/officeDocument/2006/relationships/tags" Target="../tags/tag2806.xml"/><Relationship Id="rId342" Type="http://schemas.openxmlformats.org/officeDocument/2006/relationships/tags" Target="../tags/tag2827.xml"/><Relationship Id="rId363" Type="http://schemas.openxmlformats.org/officeDocument/2006/relationships/tags" Target="../tags/tag2848.xml"/><Relationship Id="rId384" Type="http://schemas.openxmlformats.org/officeDocument/2006/relationships/tags" Target="../tags/tag2869.xml"/><Relationship Id="rId419" Type="http://schemas.openxmlformats.org/officeDocument/2006/relationships/tags" Target="../tags/tag2904.xml"/><Relationship Id="rId202" Type="http://schemas.openxmlformats.org/officeDocument/2006/relationships/tags" Target="../tags/tag2687.xml"/><Relationship Id="rId223" Type="http://schemas.openxmlformats.org/officeDocument/2006/relationships/tags" Target="../tags/tag2708.xml"/><Relationship Id="rId244" Type="http://schemas.openxmlformats.org/officeDocument/2006/relationships/tags" Target="../tags/tag2729.xml"/><Relationship Id="rId430" Type="http://schemas.openxmlformats.org/officeDocument/2006/relationships/tags" Target="../tags/tag2915.xml"/><Relationship Id="rId18" Type="http://schemas.openxmlformats.org/officeDocument/2006/relationships/tags" Target="../tags/tag2503.xml"/><Relationship Id="rId39" Type="http://schemas.openxmlformats.org/officeDocument/2006/relationships/tags" Target="../tags/tag2524.xml"/><Relationship Id="rId265" Type="http://schemas.openxmlformats.org/officeDocument/2006/relationships/tags" Target="../tags/tag2750.xml"/><Relationship Id="rId286" Type="http://schemas.openxmlformats.org/officeDocument/2006/relationships/tags" Target="../tags/tag2771.xml"/><Relationship Id="rId451" Type="http://schemas.openxmlformats.org/officeDocument/2006/relationships/tags" Target="../tags/tag2936.xml"/><Relationship Id="rId472" Type="http://schemas.openxmlformats.org/officeDocument/2006/relationships/tags" Target="../tags/tag2957.xml"/><Relationship Id="rId493" Type="http://schemas.openxmlformats.org/officeDocument/2006/relationships/tags" Target="../tags/tag2978.xml"/><Relationship Id="rId507" Type="http://schemas.openxmlformats.org/officeDocument/2006/relationships/tags" Target="../tags/tag2992.xml"/><Relationship Id="rId528" Type="http://schemas.openxmlformats.org/officeDocument/2006/relationships/tags" Target="../tags/tag3013.xml"/><Relationship Id="rId50" Type="http://schemas.openxmlformats.org/officeDocument/2006/relationships/tags" Target="../tags/tag2535.xml"/><Relationship Id="rId104" Type="http://schemas.openxmlformats.org/officeDocument/2006/relationships/tags" Target="../tags/tag2589.xml"/><Relationship Id="rId125" Type="http://schemas.openxmlformats.org/officeDocument/2006/relationships/tags" Target="../tags/tag2610.xml"/><Relationship Id="rId146" Type="http://schemas.openxmlformats.org/officeDocument/2006/relationships/tags" Target="../tags/tag2631.xml"/><Relationship Id="rId167" Type="http://schemas.openxmlformats.org/officeDocument/2006/relationships/tags" Target="../tags/tag2652.xml"/><Relationship Id="rId188" Type="http://schemas.openxmlformats.org/officeDocument/2006/relationships/tags" Target="../tags/tag2673.xml"/><Relationship Id="rId311" Type="http://schemas.openxmlformats.org/officeDocument/2006/relationships/tags" Target="../tags/tag2796.xml"/><Relationship Id="rId332" Type="http://schemas.openxmlformats.org/officeDocument/2006/relationships/tags" Target="../tags/tag2817.xml"/><Relationship Id="rId353" Type="http://schemas.openxmlformats.org/officeDocument/2006/relationships/tags" Target="../tags/tag2838.xml"/><Relationship Id="rId374" Type="http://schemas.openxmlformats.org/officeDocument/2006/relationships/tags" Target="../tags/tag2859.xml"/><Relationship Id="rId395" Type="http://schemas.openxmlformats.org/officeDocument/2006/relationships/tags" Target="../tags/tag2880.xml"/><Relationship Id="rId409" Type="http://schemas.openxmlformats.org/officeDocument/2006/relationships/tags" Target="../tags/tag2894.xml"/><Relationship Id="rId71" Type="http://schemas.openxmlformats.org/officeDocument/2006/relationships/tags" Target="../tags/tag2556.xml"/><Relationship Id="rId92" Type="http://schemas.openxmlformats.org/officeDocument/2006/relationships/tags" Target="../tags/tag2577.xml"/><Relationship Id="rId213" Type="http://schemas.openxmlformats.org/officeDocument/2006/relationships/tags" Target="../tags/tag2698.xml"/><Relationship Id="rId234" Type="http://schemas.openxmlformats.org/officeDocument/2006/relationships/tags" Target="../tags/tag2719.xml"/><Relationship Id="rId420" Type="http://schemas.openxmlformats.org/officeDocument/2006/relationships/tags" Target="../tags/tag2905.xml"/><Relationship Id="rId2" Type="http://schemas.openxmlformats.org/officeDocument/2006/relationships/tags" Target="../tags/tag2487.xml"/><Relationship Id="rId29" Type="http://schemas.openxmlformats.org/officeDocument/2006/relationships/tags" Target="../tags/tag2514.xml"/><Relationship Id="rId255" Type="http://schemas.openxmlformats.org/officeDocument/2006/relationships/tags" Target="../tags/tag2740.xml"/><Relationship Id="rId276" Type="http://schemas.openxmlformats.org/officeDocument/2006/relationships/tags" Target="../tags/tag2761.xml"/><Relationship Id="rId297" Type="http://schemas.openxmlformats.org/officeDocument/2006/relationships/tags" Target="../tags/tag2782.xml"/><Relationship Id="rId441" Type="http://schemas.openxmlformats.org/officeDocument/2006/relationships/tags" Target="../tags/tag2926.xml"/><Relationship Id="rId462" Type="http://schemas.openxmlformats.org/officeDocument/2006/relationships/tags" Target="../tags/tag2947.xml"/><Relationship Id="rId483" Type="http://schemas.openxmlformats.org/officeDocument/2006/relationships/tags" Target="../tags/tag2968.xml"/><Relationship Id="rId518" Type="http://schemas.openxmlformats.org/officeDocument/2006/relationships/tags" Target="../tags/tag3003.xml"/><Relationship Id="rId539" Type="http://schemas.openxmlformats.org/officeDocument/2006/relationships/tags" Target="../tags/tag3024.xml"/><Relationship Id="rId40" Type="http://schemas.openxmlformats.org/officeDocument/2006/relationships/tags" Target="../tags/tag2525.xml"/><Relationship Id="rId115" Type="http://schemas.openxmlformats.org/officeDocument/2006/relationships/tags" Target="../tags/tag2600.xml"/><Relationship Id="rId136" Type="http://schemas.openxmlformats.org/officeDocument/2006/relationships/tags" Target="../tags/tag2621.xml"/><Relationship Id="rId157" Type="http://schemas.openxmlformats.org/officeDocument/2006/relationships/tags" Target="../tags/tag2642.xml"/><Relationship Id="rId178" Type="http://schemas.openxmlformats.org/officeDocument/2006/relationships/tags" Target="../tags/tag2663.xml"/><Relationship Id="rId301" Type="http://schemas.openxmlformats.org/officeDocument/2006/relationships/tags" Target="../tags/tag2786.xml"/><Relationship Id="rId322" Type="http://schemas.openxmlformats.org/officeDocument/2006/relationships/tags" Target="../tags/tag2807.xml"/><Relationship Id="rId343" Type="http://schemas.openxmlformats.org/officeDocument/2006/relationships/tags" Target="../tags/tag2828.xml"/><Relationship Id="rId364" Type="http://schemas.openxmlformats.org/officeDocument/2006/relationships/tags" Target="../tags/tag2849.xml"/><Relationship Id="rId61" Type="http://schemas.openxmlformats.org/officeDocument/2006/relationships/tags" Target="../tags/tag2546.xml"/><Relationship Id="rId82" Type="http://schemas.openxmlformats.org/officeDocument/2006/relationships/tags" Target="../tags/tag2567.xml"/><Relationship Id="rId199" Type="http://schemas.openxmlformats.org/officeDocument/2006/relationships/tags" Target="../tags/tag2684.xml"/><Relationship Id="rId203" Type="http://schemas.openxmlformats.org/officeDocument/2006/relationships/tags" Target="../tags/tag2688.xml"/><Relationship Id="rId385" Type="http://schemas.openxmlformats.org/officeDocument/2006/relationships/tags" Target="../tags/tag2870.xml"/><Relationship Id="rId19" Type="http://schemas.openxmlformats.org/officeDocument/2006/relationships/tags" Target="../tags/tag2504.xml"/><Relationship Id="rId224" Type="http://schemas.openxmlformats.org/officeDocument/2006/relationships/tags" Target="../tags/tag2709.xml"/><Relationship Id="rId245" Type="http://schemas.openxmlformats.org/officeDocument/2006/relationships/tags" Target="../tags/tag2730.xml"/><Relationship Id="rId266" Type="http://schemas.openxmlformats.org/officeDocument/2006/relationships/tags" Target="../tags/tag2751.xml"/><Relationship Id="rId287" Type="http://schemas.openxmlformats.org/officeDocument/2006/relationships/tags" Target="../tags/tag2772.xml"/><Relationship Id="rId410" Type="http://schemas.openxmlformats.org/officeDocument/2006/relationships/tags" Target="../tags/tag2895.xml"/><Relationship Id="rId431" Type="http://schemas.openxmlformats.org/officeDocument/2006/relationships/tags" Target="../tags/tag2916.xml"/><Relationship Id="rId452" Type="http://schemas.openxmlformats.org/officeDocument/2006/relationships/tags" Target="../tags/tag2937.xml"/><Relationship Id="rId473" Type="http://schemas.openxmlformats.org/officeDocument/2006/relationships/tags" Target="../tags/tag2958.xml"/><Relationship Id="rId494" Type="http://schemas.openxmlformats.org/officeDocument/2006/relationships/tags" Target="../tags/tag2979.xml"/><Relationship Id="rId508" Type="http://schemas.openxmlformats.org/officeDocument/2006/relationships/tags" Target="../tags/tag2993.xml"/><Relationship Id="rId529" Type="http://schemas.openxmlformats.org/officeDocument/2006/relationships/tags" Target="../tags/tag3014.xml"/><Relationship Id="rId30" Type="http://schemas.openxmlformats.org/officeDocument/2006/relationships/tags" Target="../tags/tag2515.xml"/><Relationship Id="rId105" Type="http://schemas.openxmlformats.org/officeDocument/2006/relationships/tags" Target="../tags/tag2590.xml"/><Relationship Id="rId126" Type="http://schemas.openxmlformats.org/officeDocument/2006/relationships/tags" Target="../tags/tag2611.xml"/><Relationship Id="rId147" Type="http://schemas.openxmlformats.org/officeDocument/2006/relationships/tags" Target="../tags/tag2632.xml"/><Relationship Id="rId168" Type="http://schemas.openxmlformats.org/officeDocument/2006/relationships/tags" Target="../tags/tag2653.xml"/><Relationship Id="rId312" Type="http://schemas.openxmlformats.org/officeDocument/2006/relationships/tags" Target="../tags/tag2797.xml"/><Relationship Id="rId333" Type="http://schemas.openxmlformats.org/officeDocument/2006/relationships/tags" Target="../tags/tag2818.xml"/><Relationship Id="rId354" Type="http://schemas.openxmlformats.org/officeDocument/2006/relationships/tags" Target="../tags/tag2839.xml"/><Relationship Id="rId540" Type="http://schemas.openxmlformats.org/officeDocument/2006/relationships/tags" Target="../tags/tag3025.xml"/><Relationship Id="rId51" Type="http://schemas.openxmlformats.org/officeDocument/2006/relationships/tags" Target="../tags/tag2536.xml"/><Relationship Id="rId72" Type="http://schemas.openxmlformats.org/officeDocument/2006/relationships/tags" Target="../tags/tag2557.xml"/><Relationship Id="rId93" Type="http://schemas.openxmlformats.org/officeDocument/2006/relationships/tags" Target="../tags/tag2578.xml"/><Relationship Id="rId189" Type="http://schemas.openxmlformats.org/officeDocument/2006/relationships/tags" Target="../tags/tag2674.xml"/><Relationship Id="rId375" Type="http://schemas.openxmlformats.org/officeDocument/2006/relationships/tags" Target="../tags/tag2860.xml"/><Relationship Id="rId396" Type="http://schemas.openxmlformats.org/officeDocument/2006/relationships/tags" Target="../tags/tag2881.xml"/><Relationship Id="rId3" Type="http://schemas.openxmlformats.org/officeDocument/2006/relationships/tags" Target="../tags/tag2488.xml"/><Relationship Id="rId214" Type="http://schemas.openxmlformats.org/officeDocument/2006/relationships/tags" Target="../tags/tag2699.xml"/><Relationship Id="rId235" Type="http://schemas.openxmlformats.org/officeDocument/2006/relationships/tags" Target="../tags/tag2720.xml"/><Relationship Id="rId256" Type="http://schemas.openxmlformats.org/officeDocument/2006/relationships/tags" Target="../tags/tag2741.xml"/><Relationship Id="rId277" Type="http://schemas.openxmlformats.org/officeDocument/2006/relationships/tags" Target="../tags/tag2762.xml"/><Relationship Id="rId298" Type="http://schemas.openxmlformats.org/officeDocument/2006/relationships/tags" Target="../tags/tag2783.xml"/><Relationship Id="rId400" Type="http://schemas.openxmlformats.org/officeDocument/2006/relationships/tags" Target="../tags/tag2885.xml"/><Relationship Id="rId421" Type="http://schemas.openxmlformats.org/officeDocument/2006/relationships/tags" Target="../tags/tag2906.xml"/><Relationship Id="rId442" Type="http://schemas.openxmlformats.org/officeDocument/2006/relationships/tags" Target="../tags/tag2927.xml"/><Relationship Id="rId463" Type="http://schemas.openxmlformats.org/officeDocument/2006/relationships/tags" Target="../tags/tag2948.xml"/><Relationship Id="rId484" Type="http://schemas.openxmlformats.org/officeDocument/2006/relationships/tags" Target="../tags/tag2969.xml"/><Relationship Id="rId519" Type="http://schemas.openxmlformats.org/officeDocument/2006/relationships/tags" Target="../tags/tag3004.xml"/><Relationship Id="rId116" Type="http://schemas.openxmlformats.org/officeDocument/2006/relationships/tags" Target="../tags/tag2601.xml"/><Relationship Id="rId137" Type="http://schemas.openxmlformats.org/officeDocument/2006/relationships/tags" Target="../tags/tag2622.xml"/><Relationship Id="rId158" Type="http://schemas.openxmlformats.org/officeDocument/2006/relationships/tags" Target="../tags/tag2643.xml"/><Relationship Id="rId302" Type="http://schemas.openxmlformats.org/officeDocument/2006/relationships/tags" Target="../tags/tag2787.xml"/><Relationship Id="rId323" Type="http://schemas.openxmlformats.org/officeDocument/2006/relationships/tags" Target="../tags/tag2808.xml"/><Relationship Id="rId344" Type="http://schemas.openxmlformats.org/officeDocument/2006/relationships/tags" Target="../tags/tag2829.xml"/><Relationship Id="rId530" Type="http://schemas.openxmlformats.org/officeDocument/2006/relationships/tags" Target="../tags/tag3015.xml"/><Relationship Id="rId20" Type="http://schemas.openxmlformats.org/officeDocument/2006/relationships/tags" Target="../tags/tag2505.xml"/><Relationship Id="rId41" Type="http://schemas.openxmlformats.org/officeDocument/2006/relationships/tags" Target="../tags/tag2526.xml"/><Relationship Id="rId62" Type="http://schemas.openxmlformats.org/officeDocument/2006/relationships/tags" Target="../tags/tag2547.xml"/><Relationship Id="rId83" Type="http://schemas.openxmlformats.org/officeDocument/2006/relationships/tags" Target="../tags/tag2568.xml"/><Relationship Id="rId179" Type="http://schemas.openxmlformats.org/officeDocument/2006/relationships/tags" Target="../tags/tag2664.xml"/><Relationship Id="rId365" Type="http://schemas.openxmlformats.org/officeDocument/2006/relationships/tags" Target="../tags/tag2850.xml"/><Relationship Id="rId386" Type="http://schemas.openxmlformats.org/officeDocument/2006/relationships/tags" Target="../tags/tag2871.xml"/><Relationship Id="rId190" Type="http://schemas.openxmlformats.org/officeDocument/2006/relationships/tags" Target="../tags/tag2675.xml"/><Relationship Id="rId204" Type="http://schemas.openxmlformats.org/officeDocument/2006/relationships/tags" Target="../tags/tag2689.xml"/><Relationship Id="rId225" Type="http://schemas.openxmlformats.org/officeDocument/2006/relationships/tags" Target="../tags/tag2710.xml"/><Relationship Id="rId246" Type="http://schemas.openxmlformats.org/officeDocument/2006/relationships/tags" Target="../tags/tag2731.xml"/><Relationship Id="rId267" Type="http://schemas.openxmlformats.org/officeDocument/2006/relationships/tags" Target="../tags/tag2752.xml"/><Relationship Id="rId288" Type="http://schemas.openxmlformats.org/officeDocument/2006/relationships/tags" Target="../tags/tag2773.xml"/><Relationship Id="rId411" Type="http://schemas.openxmlformats.org/officeDocument/2006/relationships/tags" Target="../tags/tag2896.xml"/><Relationship Id="rId432" Type="http://schemas.openxmlformats.org/officeDocument/2006/relationships/tags" Target="../tags/tag2917.xml"/><Relationship Id="rId453" Type="http://schemas.openxmlformats.org/officeDocument/2006/relationships/tags" Target="../tags/tag2938.xml"/><Relationship Id="rId474" Type="http://schemas.openxmlformats.org/officeDocument/2006/relationships/tags" Target="../tags/tag2959.xml"/><Relationship Id="rId509" Type="http://schemas.openxmlformats.org/officeDocument/2006/relationships/tags" Target="../tags/tag2994.xml"/><Relationship Id="rId106" Type="http://schemas.openxmlformats.org/officeDocument/2006/relationships/tags" Target="../tags/tag2591.xml"/><Relationship Id="rId127" Type="http://schemas.openxmlformats.org/officeDocument/2006/relationships/tags" Target="../tags/tag2612.xml"/><Relationship Id="rId313" Type="http://schemas.openxmlformats.org/officeDocument/2006/relationships/tags" Target="../tags/tag2798.xml"/><Relationship Id="rId495" Type="http://schemas.openxmlformats.org/officeDocument/2006/relationships/tags" Target="../tags/tag2980.xml"/><Relationship Id="rId10" Type="http://schemas.openxmlformats.org/officeDocument/2006/relationships/tags" Target="../tags/tag2495.xml"/><Relationship Id="rId31" Type="http://schemas.openxmlformats.org/officeDocument/2006/relationships/tags" Target="../tags/tag2516.xml"/><Relationship Id="rId52" Type="http://schemas.openxmlformats.org/officeDocument/2006/relationships/tags" Target="../tags/tag2537.xml"/><Relationship Id="rId73" Type="http://schemas.openxmlformats.org/officeDocument/2006/relationships/tags" Target="../tags/tag2558.xml"/><Relationship Id="rId94" Type="http://schemas.openxmlformats.org/officeDocument/2006/relationships/tags" Target="../tags/tag2579.xml"/><Relationship Id="rId148" Type="http://schemas.openxmlformats.org/officeDocument/2006/relationships/tags" Target="../tags/tag2633.xml"/><Relationship Id="rId169" Type="http://schemas.openxmlformats.org/officeDocument/2006/relationships/tags" Target="../tags/tag2654.xml"/><Relationship Id="rId334" Type="http://schemas.openxmlformats.org/officeDocument/2006/relationships/tags" Target="../tags/tag2819.xml"/><Relationship Id="rId355" Type="http://schemas.openxmlformats.org/officeDocument/2006/relationships/tags" Target="../tags/tag2840.xml"/><Relationship Id="rId376" Type="http://schemas.openxmlformats.org/officeDocument/2006/relationships/tags" Target="../tags/tag2861.xml"/><Relationship Id="rId397" Type="http://schemas.openxmlformats.org/officeDocument/2006/relationships/tags" Target="../tags/tag2882.xml"/><Relationship Id="rId520" Type="http://schemas.openxmlformats.org/officeDocument/2006/relationships/tags" Target="../tags/tag3005.xml"/><Relationship Id="rId541" Type="http://schemas.openxmlformats.org/officeDocument/2006/relationships/tags" Target="../tags/tag3026.xml"/><Relationship Id="rId4" Type="http://schemas.openxmlformats.org/officeDocument/2006/relationships/tags" Target="../tags/tag2489.xml"/><Relationship Id="rId180" Type="http://schemas.openxmlformats.org/officeDocument/2006/relationships/tags" Target="../tags/tag2665.xml"/><Relationship Id="rId215" Type="http://schemas.openxmlformats.org/officeDocument/2006/relationships/tags" Target="../tags/tag2700.xml"/><Relationship Id="rId236" Type="http://schemas.openxmlformats.org/officeDocument/2006/relationships/tags" Target="../tags/tag2721.xml"/><Relationship Id="rId257" Type="http://schemas.openxmlformats.org/officeDocument/2006/relationships/tags" Target="../tags/tag2742.xml"/><Relationship Id="rId278" Type="http://schemas.openxmlformats.org/officeDocument/2006/relationships/tags" Target="../tags/tag2763.xml"/><Relationship Id="rId401" Type="http://schemas.openxmlformats.org/officeDocument/2006/relationships/tags" Target="../tags/tag2886.xml"/><Relationship Id="rId422" Type="http://schemas.openxmlformats.org/officeDocument/2006/relationships/tags" Target="../tags/tag2907.xml"/><Relationship Id="rId443" Type="http://schemas.openxmlformats.org/officeDocument/2006/relationships/tags" Target="../tags/tag2928.xml"/><Relationship Id="rId464" Type="http://schemas.openxmlformats.org/officeDocument/2006/relationships/tags" Target="../tags/tag2949.xml"/><Relationship Id="rId303" Type="http://schemas.openxmlformats.org/officeDocument/2006/relationships/tags" Target="../tags/tag2788.xml"/><Relationship Id="rId485" Type="http://schemas.openxmlformats.org/officeDocument/2006/relationships/tags" Target="../tags/tag2970.xml"/><Relationship Id="rId42" Type="http://schemas.openxmlformats.org/officeDocument/2006/relationships/tags" Target="../tags/tag2527.xml"/><Relationship Id="rId84" Type="http://schemas.openxmlformats.org/officeDocument/2006/relationships/tags" Target="../tags/tag2569.xml"/><Relationship Id="rId138" Type="http://schemas.openxmlformats.org/officeDocument/2006/relationships/tags" Target="../tags/tag2623.xml"/><Relationship Id="rId345" Type="http://schemas.openxmlformats.org/officeDocument/2006/relationships/tags" Target="../tags/tag2830.xml"/><Relationship Id="rId387" Type="http://schemas.openxmlformats.org/officeDocument/2006/relationships/tags" Target="../tags/tag2872.xml"/><Relationship Id="rId510" Type="http://schemas.openxmlformats.org/officeDocument/2006/relationships/tags" Target="../tags/tag2995.xml"/><Relationship Id="rId191" Type="http://schemas.openxmlformats.org/officeDocument/2006/relationships/tags" Target="../tags/tag2676.xml"/><Relationship Id="rId205" Type="http://schemas.openxmlformats.org/officeDocument/2006/relationships/tags" Target="../tags/tag2690.xml"/><Relationship Id="rId247" Type="http://schemas.openxmlformats.org/officeDocument/2006/relationships/tags" Target="../tags/tag2732.xml"/><Relationship Id="rId412" Type="http://schemas.openxmlformats.org/officeDocument/2006/relationships/tags" Target="../tags/tag2897.xml"/><Relationship Id="rId107" Type="http://schemas.openxmlformats.org/officeDocument/2006/relationships/tags" Target="../tags/tag2592.xml"/><Relationship Id="rId289" Type="http://schemas.openxmlformats.org/officeDocument/2006/relationships/tags" Target="../tags/tag2774.xml"/><Relationship Id="rId454" Type="http://schemas.openxmlformats.org/officeDocument/2006/relationships/tags" Target="../tags/tag2939.xml"/><Relationship Id="rId496" Type="http://schemas.openxmlformats.org/officeDocument/2006/relationships/tags" Target="../tags/tag2981.xml"/><Relationship Id="rId11" Type="http://schemas.openxmlformats.org/officeDocument/2006/relationships/tags" Target="../tags/tag2496.xml"/><Relationship Id="rId53" Type="http://schemas.openxmlformats.org/officeDocument/2006/relationships/tags" Target="../tags/tag2538.xml"/><Relationship Id="rId149" Type="http://schemas.openxmlformats.org/officeDocument/2006/relationships/tags" Target="../tags/tag2634.xml"/><Relationship Id="rId314" Type="http://schemas.openxmlformats.org/officeDocument/2006/relationships/tags" Target="../tags/tag2799.xml"/><Relationship Id="rId356" Type="http://schemas.openxmlformats.org/officeDocument/2006/relationships/tags" Target="../tags/tag2841.xml"/><Relationship Id="rId398" Type="http://schemas.openxmlformats.org/officeDocument/2006/relationships/tags" Target="../tags/tag2883.xml"/><Relationship Id="rId521" Type="http://schemas.openxmlformats.org/officeDocument/2006/relationships/tags" Target="../tags/tag3006.xml"/><Relationship Id="rId95" Type="http://schemas.openxmlformats.org/officeDocument/2006/relationships/tags" Target="../tags/tag2580.xml"/><Relationship Id="rId160" Type="http://schemas.openxmlformats.org/officeDocument/2006/relationships/tags" Target="../tags/tag2645.xml"/><Relationship Id="rId216" Type="http://schemas.openxmlformats.org/officeDocument/2006/relationships/tags" Target="../tags/tag2701.xml"/><Relationship Id="rId423" Type="http://schemas.openxmlformats.org/officeDocument/2006/relationships/tags" Target="../tags/tag2908.xml"/><Relationship Id="rId258" Type="http://schemas.openxmlformats.org/officeDocument/2006/relationships/tags" Target="../tags/tag2743.xml"/><Relationship Id="rId465" Type="http://schemas.openxmlformats.org/officeDocument/2006/relationships/tags" Target="../tags/tag2950.xml"/><Relationship Id="rId22" Type="http://schemas.openxmlformats.org/officeDocument/2006/relationships/tags" Target="../tags/tag2507.xml"/><Relationship Id="rId64" Type="http://schemas.openxmlformats.org/officeDocument/2006/relationships/tags" Target="../tags/tag2549.xml"/><Relationship Id="rId118" Type="http://schemas.openxmlformats.org/officeDocument/2006/relationships/tags" Target="../tags/tag2603.xml"/><Relationship Id="rId325" Type="http://schemas.openxmlformats.org/officeDocument/2006/relationships/tags" Target="../tags/tag2810.xml"/><Relationship Id="rId367" Type="http://schemas.openxmlformats.org/officeDocument/2006/relationships/tags" Target="../tags/tag2852.xml"/><Relationship Id="rId532" Type="http://schemas.openxmlformats.org/officeDocument/2006/relationships/tags" Target="../tags/tag3017.xml"/><Relationship Id="rId171" Type="http://schemas.openxmlformats.org/officeDocument/2006/relationships/tags" Target="../tags/tag2656.xml"/><Relationship Id="rId227" Type="http://schemas.openxmlformats.org/officeDocument/2006/relationships/tags" Target="../tags/tag2712.xml"/><Relationship Id="rId269" Type="http://schemas.openxmlformats.org/officeDocument/2006/relationships/tags" Target="../tags/tag2754.xml"/><Relationship Id="rId434" Type="http://schemas.openxmlformats.org/officeDocument/2006/relationships/tags" Target="../tags/tag2919.xml"/><Relationship Id="rId476" Type="http://schemas.openxmlformats.org/officeDocument/2006/relationships/tags" Target="../tags/tag2961.xml"/><Relationship Id="rId33" Type="http://schemas.openxmlformats.org/officeDocument/2006/relationships/tags" Target="../tags/tag2518.xml"/><Relationship Id="rId129" Type="http://schemas.openxmlformats.org/officeDocument/2006/relationships/tags" Target="../tags/tag2614.xml"/><Relationship Id="rId280" Type="http://schemas.openxmlformats.org/officeDocument/2006/relationships/tags" Target="../tags/tag2765.xml"/><Relationship Id="rId336" Type="http://schemas.openxmlformats.org/officeDocument/2006/relationships/tags" Target="../tags/tag2821.xml"/><Relationship Id="rId501" Type="http://schemas.openxmlformats.org/officeDocument/2006/relationships/tags" Target="../tags/tag2986.xml"/><Relationship Id="rId543" Type="http://schemas.openxmlformats.org/officeDocument/2006/relationships/slideLayout" Target="../slideLayouts/slideLayout2.xml"/><Relationship Id="rId75" Type="http://schemas.openxmlformats.org/officeDocument/2006/relationships/tags" Target="../tags/tag2560.xml"/><Relationship Id="rId140" Type="http://schemas.openxmlformats.org/officeDocument/2006/relationships/tags" Target="../tags/tag2625.xml"/><Relationship Id="rId182" Type="http://schemas.openxmlformats.org/officeDocument/2006/relationships/tags" Target="../tags/tag2667.xml"/><Relationship Id="rId378" Type="http://schemas.openxmlformats.org/officeDocument/2006/relationships/tags" Target="../tags/tag2863.xml"/><Relationship Id="rId403" Type="http://schemas.openxmlformats.org/officeDocument/2006/relationships/tags" Target="../tags/tag2888.xml"/><Relationship Id="rId6" Type="http://schemas.openxmlformats.org/officeDocument/2006/relationships/tags" Target="../tags/tag2491.xml"/><Relationship Id="rId238" Type="http://schemas.openxmlformats.org/officeDocument/2006/relationships/tags" Target="../tags/tag2723.xml"/><Relationship Id="rId445" Type="http://schemas.openxmlformats.org/officeDocument/2006/relationships/tags" Target="../tags/tag2930.xml"/><Relationship Id="rId487" Type="http://schemas.openxmlformats.org/officeDocument/2006/relationships/tags" Target="../tags/tag2972.xml"/><Relationship Id="rId291" Type="http://schemas.openxmlformats.org/officeDocument/2006/relationships/tags" Target="../tags/tag2776.xml"/><Relationship Id="rId305" Type="http://schemas.openxmlformats.org/officeDocument/2006/relationships/tags" Target="../tags/tag2790.xml"/><Relationship Id="rId347" Type="http://schemas.openxmlformats.org/officeDocument/2006/relationships/tags" Target="../tags/tag2832.xml"/><Relationship Id="rId512" Type="http://schemas.openxmlformats.org/officeDocument/2006/relationships/tags" Target="../tags/tag2997.xml"/><Relationship Id="rId44" Type="http://schemas.openxmlformats.org/officeDocument/2006/relationships/tags" Target="../tags/tag2529.xml"/><Relationship Id="rId86" Type="http://schemas.openxmlformats.org/officeDocument/2006/relationships/tags" Target="../tags/tag2571.xml"/><Relationship Id="rId151" Type="http://schemas.openxmlformats.org/officeDocument/2006/relationships/tags" Target="../tags/tag2636.xml"/><Relationship Id="rId389" Type="http://schemas.openxmlformats.org/officeDocument/2006/relationships/tags" Target="../tags/tag2874.xml"/><Relationship Id="rId193" Type="http://schemas.openxmlformats.org/officeDocument/2006/relationships/tags" Target="../tags/tag2678.xml"/><Relationship Id="rId207" Type="http://schemas.openxmlformats.org/officeDocument/2006/relationships/tags" Target="../tags/tag2692.xml"/><Relationship Id="rId249" Type="http://schemas.openxmlformats.org/officeDocument/2006/relationships/tags" Target="../tags/tag2734.xml"/><Relationship Id="rId414" Type="http://schemas.openxmlformats.org/officeDocument/2006/relationships/tags" Target="../tags/tag2899.xml"/><Relationship Id="rId456" Type="http://schemas.openxmlformats.org/officeDocument/2006/relationships/tags" Target="../tags/tag2941.xml"/><Relationship Id="rId498" Type="http://schemas.openxmlformats.org/officeDocument/2006/relationships/tags" Target="../tags/tag2983.xml"/><Relationship Id="rId13" Type="http://schemas.openxmlformats.org/officeDocument/2006/relationships/tags" Target="../tags/tag2498.xml"/><Relationship Id="rId109" Type="http://schemas.openxmlformats.org/officeDocument/2006/relationships/tags" Target="../tags/tag2594.xml"/><Relationship Id="rId260" Type="http://schemas.openxmlformats.org/officeDocument/2006/relationships/tags" Target="../tags/tag2745.xml"/><Relationship Id="rId316" Type="http://schemas.openxmlformats.org/officeDocument/2006/relationships/tags" Target="../tags/tag2801.xml"/><Relationship Id="rId523" Type="http://schemas.openxmlformats.org/officeDocument/2006/relationships/tags" Target="../tags/tag3008.xml"/><Relationship Id="rId55" Type="http://schemas.openxmlformats.org/officeDocument/2006/relationships/tags" Target="../tags/tag2540.xml"/><Relationship Id="rId97" Type="http://schemas.openxmlformats.org/officeDocument/2006/relationships/tags" Target="../tags/tag2582.xml"/><Relationship Id="rId120" Type="http://schemas.openxmlformats.org/officeDocument/2006/relationships/tags" Target="../tags/tag2605.xml"/><Relationship Id="rId358" Type="http://schemas.openxmlformats.org/officeDocument/2006/relationships/tags" Target="../tags/tag2843.xml"/><Relationship Id="rId162" Type="http://schemas.openxmlformats.org/officeDocument/2006/relationships/tags" Target="../tags/tag2647.xml"/><Relationship Id="rId218" Type="http://schemas.openxmlformats.org/officeDocument/2006/relationships/tags" Target="../tags/tag2703.xml"/><Relationship Id="rId425" Type="http://schemas.openxmlformats.org/officeDocument/2006/relationships/tags" Target="../tags/tag2910.xml"/><Relationship Id="rId467" Type="http://schemas.openxmlformats.org/officeDocument/2006/relationships/tags" Target="../tags/tag2952.xml"/><Relationship Id="rId271" Type="http://schemas.openxmlformats.org/officeDocument/2006/relationships/tags" Target="../tags/tag2756.xml"/><Relationship Id="rId24" Type="http://schemas.openxmlformats.org/officeDocument/2006/relationships/tags" Target="../tags/tag2509.xml"/><Relationship Id="rId66" Type="http://schemas.openxmlformats.org/officeDocument/2006/relationships/tags" Target="../tags/tag2551.xml"/><Relationship Id="rId131" Type="http://schemas.openxmlformats.org/officeDocument/2006/relationships/tags" Target="../tags/tag2616.xml"/><Relationship Id="rId327" Type="http://schemas.openxmlformats.org/officeDocument/2006/relationships/tags" Target="../tags/tag2812.xml"/><Relationship Id="rId369" Type="http://schemas.openxmlformats.org/officeDocument/2006/relationships/tags" Target="../tags/tag2854.xml"/><Relationship Id="rId534" Type="http://schemas.openxmlformats.org/officeDocument/2006/relationships/tags" Target="../tags/tag3019.xml"/><Relationship Id="rId173" Type="http://schemas.openxmlformats.org/officeDocument/2006/relationships/tags" Target="../tags/tag2658.xml"/><Relationship Id="rId229" Type="http://schemas.openxmlformats.org/officeDocument/2006/relationships/tags" Target="../tags/tag2714.xml"/><Relationship Id="rId380" Type="http://schemas.openxmlformats.org/officeDocument/2006/relationships/tags" Target="../tags/tag2865.xml"/><Relationship Id="rId436" Type="http://schemas.openxmlformats.org/officeDocument/2006/relationships/tags" Target="../tags/tag2921.xml"/><Relationship Id="rId240" Type="http://schemas.openxmlformats.org/officeDocument/2006/relationships/tags" Target="../tags/tag2725.xml"/><Relationship Id="rId478" Type="http://schemas.openxmlformats.org/officeDocument/2006/relationships/tags" Target="../tags/tag2963.xml"/><Relationship Id="rId35" Type="http://schemas.openxmlformats.org/officeDocument/2006/relationships/tags" Target="../tags/tag2520.xml"/><Relationship Id="rId77" Type="http://schemas.openxmlformats.org/officeDocument/2006/relationships/tags" Target="../tags/tag2562.xml"/><Relationship Id="rId100" Type="http://schemas.openxmlformats.org/officeDocument/2006/relationships/tags" Target="../tags/tag2585.xml"/><Relationship Id="rId282" Type="http://schemas.openxmlformats.org/officeDocument/2006/relationships/tags" Target="../tags/tag2767.xml"/><Relationship Id="rId338" Type="http://schemas.openxmlformats.org/officeDocument/2006/relationships/tags" Target="../tags/tag2823.xml"/><Relationship Id="rId503" Type="http://schemas.openxmlformats.org/officeDocument/2006/relationships/tags" Target="../tags/tag2988.xml"/><Relationship Id="rId8" Type="http://schemas.openxmlformats.org/officeDocument/2006/relationships/tags" Target="../tags/tag2493.xml"/><Relationship Id="rId142" Type="http://schemas.openxmlformats.org/officeDocument/2006/relationships/tags" Target="../tags/tag2627.xml"/><Relationship Id="rId184" Type="http://schemas.openxmlformats.org/officeDocument/2006/relationships/tags" Target="../tags/tag2669.xml"/><Relationship Id="rId391" Type="http://schemas.openxmlformats.org/officeDocument/2006/relationships/tags" Target="../tags/tag2876.xml"/><Relationship Id="rId405" Type="http://schemas.openxmlformats.org/officeDocument/2006/relationships/tags" Target="../tags/tag2890.xml"/><Relationship Id="rId447" Type="http://schemas.openxmlformats.org/officeDocument/2006/relationships/tags" Target="../tags/tag2932.xml"/><Relationship Id="rId251" Type="http://schemas.openxmlformats.org/officeDocument/2006/relationships/tags" Target="../tags/tag2736.xml"/><Relationship Id="rId489" Type="http://schemas.openxmlformats.org/officeDocument/2006/relationships/tags" Target="../tags/tag2974.xml"/><Relationship Id="rId46" Type="http://schemas.openxmlformats.org/officeDocument/2006/relationships/tags" Target="../tags/tag2531.xml"/><Relationship Id="rId293" Type="http://schemas.openxmlformats.org/officeDocument/2006/relationships/tags" Target="../tags/tag2778.xml"/><Relationship Id="rId307" Type="http://schemas.openxmlformats.org/officeDocument/2006/relationships/tags" Target="../tags/tag2792.xml"/><Relationship Id="rId349" Type="http://schemas.openxmlformats.org/officeDocument/2006/relationships/tags" Target="../tags/tag2834.xml"/><Relationship Id="rId514" Type="http://schemas.openxmlformats.org/officeDocument/2006/relationships/tags" Target="../tags/tag299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tags" Target="../tags/tag3040.xml"/><Relationship Id="rId18" Type="http://schemas.openxmlformats.org/officeDocument/2006/relationships/tags" Target="../tags/tag3045.xml"/><Relationship Id="rId26" Type="http://schemas.openxmlformats.org/officeDocument/2006/relationships/tags" Target="../tags/tag3053.xml"/><Relationship Id="rId39" Type="http://schemas.openxmlformats.org/officeDocument/2006/relationships/tags" Target="../tags/tag3066.xml"/><Relationship Id="rId21" Type="http://schemas.openxmlformats.org/officeDocument/2006/relationships/tags" Target="../tags/tag3048.xml"/><Relationship Id="rId34" Type="http://schemas.openxmlformats.org/officeDocument/2006/relationships/tags" Target="../tags/tag3061.xml"/><Relationship Id="rId42" Type="http://schemas.openxmlformats.org/officeDocument/2006/relationships/tags" Target="../tags/tag3069.xml"/><Relationship Id="rId47" Type="http://schemas.openxmlformats.org/officeDocument/2006/relationships/tags" Target="../tags/tag3074.xml"/><Relationship Id="rId50" Type="http://schemas.openxmlformats.org/officeDocument/2006/relationships/tags" Target="../tags/tag3077.xml"/><Relationship Id="rId55" Type="http://schemas.openxmlformats.org/officeDocument/2006/relationships/tags" Target="../tags/tag3082.xml"/><Relationship Id="rId7" Type="http://schemas.openxmlformats.org/officeDocument/2006/relationships/tags" Target="../tags/tag3034.xml"/><Relationship Id="rId2" Type="http://schemas.openxmlformats.org/officeDocument/2006/relationships/tags" Target="../tags/tag3029.xml"/><Relationship Id="rId16" Type="http://schemas.openxmlformats.org/officeDocument/2006/relationships/tags" Target="../tags/tag3043.xml"/><Relationship Id="rId20" Type="http://schemas.openxmlformats.org/officeDocument/2006/relationships/tags" Target="../tags/tag3047.xml"/><Relationship Id="rId29" Type="http://schemas.openxmlformats.org/officeDocument/2006/relationships/tags" Target="../tags/tag3056.xml"/><Relationship Id="rId41" Type="http://schemas.openxmlformats.org/officeDocument/2006/relationships/tags" Target="../tags/tag3068.xml"/><Relationship Id="rId54" Type="http://schemas.openxmlformats.org/officeDocument/2006/relationships/tags" Target="../tags/tag3081.xml"/><Relationship Id="rId1" Type="http://schemas.openxmlformats.org/officeDocument/2006/relationships/tags" Target="../tags/tag3028.xml"/><Relationship Id="rId6" Type="http://schemas.openxmlformats.org/officeDocument/2006/relationships/tags" Target="../tags/tag3033.xml"/><Relationship Id="rId11" Type="http://schemas.openxmlformats.org/officeDocument/2006/relationships/tags" Target="../tags/tag3038.xml"/><Relationship Id="rId24" Type="http://schemas.openxmlformats.org/officeDocument/2006/relationships/tags" Target="../tags/tag3051.xml"/><Relationship Id="rId32" Type="http://schemas.openxmlformats.org/officeDocument/2006/relationships/tags" Target="../tags/tag3059.xml"/><Relationship Id="rId37" Type="http://schemas.openxmlformats.org/officeDocument/2006/relationships/tags" Target="../tags/tag3064.xml"/><Relationship Id="rId40" Type="http://schemas.openxmlformats.org/officeDocument/2006/relationships/tags" Target="../tags/tag3067.xml"/><Relationship Id="rId45" Type="http://schemas.openxmlformats.org/officeDocument/2006/relationships/tags" Target="../tags/tag3072.xml"/><Relationship Id="rId53" Type="http://schemas.openxmlformats.org/officeDocument/2006/relationships/tags" Target="../tags/tag3080.xml"/><Relationship Id="rId58" Type="http://schemas.openxmlformats.org/officeDocument/2006/relationships/tags" Target="../tags/tag3085.xml"/><Relationship Id="rId5" Type="http://schemas.openxmlformats.org/officeDocument/2006/relationships/tags" Target="../tags/tag3032.xml"/><Relationship Id="rId15" Type="http://schemas.openxmlformats.org/officeDocument/2006/relationships/tags" Target="../tags/tag3042.xml"/><Relationship Id="rId23" Type="http://schemas.openxmlformats.org/officeDocument/2006/relationships/tags" Target="../tags/tag3050.xml"/><Relationship Id="rId28" Type="http://schemas.openxmlformats.org/officeDocument/2006/relationships/tags" Target="../tags/tag3055.xml"/><Relationship Id="rId36" Type="http://schemas.openxmlformats.org/officeDocument/2006/relationships/tags" Target="../tags/tag3063.xml"/><Relationship Id="rId49" Type="http://schemas.openxmlformats.org/officeDocument/2006/relationships/tags" Target="../tags/tag3076.xml"/><Relationship Id="rId57" Type="http://schemas.openxmlformats.org/officeDocument/2006/relationships/tags" Target="../tags/tag3084.xml"/><Relationship Id="rId61" Type="http://schemas.openxmlformats.org/officeDocument/2006/relationships/slideLayout" Target="../slideLayouts/slideLayout2.xml"/><Relationship Id="rId10" Type="http://schemas.openxmlformats.org/officeDocument/2006/relationships/tags" Target="../tags/tag3037.xml"/><Relationship Id="rId19" Type="http://schemas.openxmlformats.org/officeDocument/2006/relationships/tags" Target="../tags/tag3046.xml"/><Relationship Id="rId31" Type="http://schemas.openxmlformats.org/officeDocument/2006/relationships/tags" Target="../tags/tag3058.xml"/><Relationship Id="rId44" Type="http://schemas.openxmlformats.org/officeDocument/2006/relationships/tags" Target="../tags/tag3071.xml"/><Relationship Id="rId52" Type="http://schemas.openxmlformats.org/officeDocument/2006/relationships/tags" Target="../tags/tag3079.xml"/><Relationship Id="rId60" Type="http://schemas.openxmlformats.org/officeDocument/2006/relationships/tags" Target="../tags/tag3087.xml"/><Relationship Id="rId4" Type="http://schemas.openxmlformats.org/officeDocument/2006/relationships/tags" Target="../tags/tag3031.xml"/><Relationship Id="rId9" Type="http://schemas.openxmlformats.org/officeDocument/2006/relationships/tags" Target="../tags/tag3036.xml"/><Relationship Id="rId14" Type="http://schemas.openxmlformats.org/officeDocument/2006/relationships/tags" Target="../tags/tag3041.xml"/><Relationship Id="rId22" Type="http://schemas.openxmlformats.org/officeDocument/2006/relationships/tags" Target="../tags/tag3049.xml"/><Relationship Id="rId27" Type="http://schemas.openxmlformats.org/officeDocument/2006/relationships/tags" Target="../tags/tag3054.xml"/><Relationship Id="rId30" Type="http://schemas.openxmlformats.org/officeDocument/2006/relationships/tags" Target="../tags/tag3057.xml"/><Relationship Id="rId35" Type="http://schemas.openxmlformats.org/officeDocument/2006/relationships/tags" Target="../tags/tag3062.xml"/><Relationship Id="rId43" Type="http://schemas.openxmlformats.org/officeDocument/2006/relationships/tags" Target="../tags/tag3070.xml"/><Relationship Id="rId48" Type="http://schemas.openxmlformats.org/officeDocument/2006/relationships/tags" Target="../tags/tag3075.xml"/><Relationship Id="rId56" Type="http://schemas.openxmlformats.org/officeDocument/2006/relationships/tags" Target="../tags/tag3083.xml"/><Relationship Id="rId8" Type="http://schemas.openxmlformats.org/officeDocument/2006/relationships/tags" Target="../tags/tag3035.xml"/><Relationship Id="rId51" Type="http://schemas.openxmlformats.org/officeDocument/2006/relationships/tags" Target="../tags/tag3078.xml"/><Relationship Id="rId3" Type="http://schemas.openxmlformats.org/officeDocument/2006/relationships/tags" Target="../tags/tag3030.xml"/><Relationship Id="rId12" Type="http://schemas.openxmlformats.org/officeDocument/2006/relationships/tags" Target="../tags/tag3039.xml"/><Relationship Id="rId17" Type="http://schemas.openxmlformats.org/officeDocument/2006/relationships/tags" Target="../tags/tag3044.xml"/><Relationship Id="rId25" Type="http://schemas.openxmlformats.org/officeDocument/2006/relationships/tags" Target="../tags/tag3052.xml"/><Relationship Id="rId33" Type="http://schemas.openxmlformats.org/officeDocument/2006/relationships/tags" Target="../tags/tag3060.xml"/><Relationship Id="rId38" Type="http://schemas.openxmlformats.org/officeDocument/2006/relationships/tags" Target="../tags/tag3065.xml"/><Relationship Id="rId46" Type="http://schemas.openxmlformats.org/officeDocument/2006/relationships/tags" Target="../tags/tag3073.xml"/><Relationship Id="rId59" Type="http://schemas.openxmlformats.org/officeDocument/2006/relationships/tags" Target="../tags/tag308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6" Type="http://schemas.openxmlformats.org/officeDocument/2006/relationships/tags" Target="../tags/tag3113.xml"/><Relationship Id="rId117" Type="http://schemas.openxmlformats.org/officeDocument/2006/relationships/tags" Target="../tags/tag3204.xml"/><Relationship Id="rId21" Type="http://schemas.openxmlformats.org/officeDocument/2006/relationships/tags" Target="../tags/tag3108.xml"/><Relationship Id="rId42" Type="http://schemas.openxmlformats.org/officeDocument/2006/relationships/tags" Target="../tags/tag3129.xml"/><Relationship Id="rId47" Type="http://schemas.openxmlformats.org/officeDocument/2006/relationships/tags" Target="../tags/tag3134.xml"/><Relationship Id="rId63" Type="http://schemas.openxmlformats.org/officeDocument/2006/relationships/tags" Target="../tags/tag3150.xml"/><Relationship Id="rId68" Type="http://schemas.openxmlformats.org/officeDocument/2006/relationships/tags" Target="../tags/tag3155.xml"/><Relationship Id="rId84" Type="http://schemas.openxmlformats.org/officeDocument/2006/relationships/tags" Target="../tags/tag3171.xml"/><Relationship Id="rId89" Type="http://schemas.openxmlformats.org/officeDocument/2006/relationships/tags" Target="../tags/tag3176.xml"/><Relationship Id="rId112" Type="http://schemas.openxmlformats.org/officeDocument/2006/relationships/tags" Target="../tags/tag3199.xml"/><Relationship Id="rId16" Type="http://schemas.openxmlformats.org/officeDocument/2006/relationships/tags" Target="../tags/tag3103.xml"/><Relationship Id="rId107" Type="http://schemas.openxmlformats.org/officeDocument/2006/relationships/tags" Target="../tags/tag3194.xml"/><Relationship Id="rId11" Type="http://schemas.openxmlformats.org/officeDocument/2006/relationships/tags" Target="../tags/tag3098.xml"/><Relationship Id="rId32" Type="http://schemas.openxmlformats.org/officeDocument/2006/relationships/tags" Target="../tags/tag3119.xml"/><Relationship Id="rId37" Type="http://schemas.openxmlformats.org/officeDocument/2006/relationships/tags" Target="../tags/tag3124.xml"/><Relationship Id="rId53" Type="http://schemas.openxmlformats.org/officeDocument/2006/relationships/tags" Target="../tags/tag3140.xml"/><Relationship Id="rId58" Type="http://schemas.openxmlformats.org/officeDocument/2006/relationships/tags" Target="../tags/tag3145.xml"/><Relationship Id="rId74" Type="http://schemas.openxmlformats.org/officeDocument/2006/relationships/tags" Target="../tags/tag3161.xml"/><Relationship Id="rId79" Type="http://schemas.openxmlformats.org/officeDocument/2006/relationships/tags" Target="../tags/tag3166.xml"/><Relationship Id="rId102" Type="http://schemas.openxmlformats.org/officeDocument/2006/relationships/tags" Target="../tags/tag3189.xml"/><Relationship Id="rId123" Type="http://schemas.openxmlformats.org/officeDocument/2006/relationships/tags" Target="../tags/tag3210.xml"/><Relationship Id="rId128" Type="http://schemas.openxmlformats.org/officeDocument/2006/relationships/tags" Target="../tags/tag3215.xml"/><Relationship Id="rId5" Type="http://schemas.openxmlformats.org/officeDocument/2006/relationships/tags" Target="../tags/tag3092.xml"/><Relationship Id="rId90" Type="http://schemas.openxmlformats.org/officeDocument/2006/relationships/tags" Target="../tags/tag3177.xml"/><Relationship Id="rId95" Type="http://schemas.openxmlformats.org/officeDocument/2006/relationships/tags" Target="../tags/tag3182.xml"/><Relationship Id="rId19" Type="http://schemas.openxmlformats.org/officeDocument/2006/relationships/tags" Target="../tags/tag3106.xml"/><Relationship Id="rId14" Type="http://schemas.openxmlformats.org/officeDocument/2006/relationships/tags" Target="../tags/tag3101.xml"/><Relationship Id="rId22" Type="http://schemas.openxmlformats.org/officeDocument/2006/relationships/tags" Target="../tags/tag3109.xml"/><Relationship Id="rId27" Type="http://schemas.openxmlformats.org/officeDocument/2006/relationships/tags" Target="../tags/tag3114.xml"/><Relationship Id="rId30" Type="http://schemas.openxmlformats.org/officeDocument/2006/relationships/tags" Target="../tags/tag3117.xml"/><Relationship Id="rId35" Type="http://schemas.openxmlformats.org/officeDocument/2006/relationships/tags" Target="../tags/tag3122.xml"/><Relationship Id="rId43" Type="http://schemas.openxmlformats.org/officeDocument/2006/relationships/tags" Target="../tags/tag3130.xml"/><Relationship Id="rId48" Type="http://schemas.openxmlformats.org/officeDocument/2006/relationships/tags" Target="../tags/tag3135.xml"/><Relationship Id="rId56" Type="http://schemas.openxmlformats.org/officeDocument/2006/relationships/tags" Target="../tags/tag3143.xml"/><Relationship Id="rId64" Type="http://schemas.openxmlformats.org/officeDocument/2006/relationships/tags" Target="../tags/tag3151.xml"/><Relationship Id="rId69" Type="http://schemas.openxmlformats.org/officeDocument/2006/relationships/tags" Target="../tags/tag3156.xml"/><Relationship Id="rId77" Type="http://schemas.openxmlformats.org/officeDocument/2006/relationships/tags" Target="../tags/tag3164.xml"/><Relationship Id="rId100" Type="http://schemas.openxmlformats.org/officeDocument/2006/relationships/tags" Target="../tags/tag3187.xml"/><Relationship Id="rId105" Type="http://schemas.openxmlformats.org/officeDocument/2006/relationships/tags" Target="../tags/tag3192.xml"/><Relationship Id="rId113" Type="http://schemas.openxmlformats.org/officeDocument/2006/relationships/tags" Target="../tags/tag3200.xml"/><Relationship Id="rId118" Type="http://schemas.openxmlformats.org/officeDocument/2006/relationships/tags" Target="../tags/tag3205.xml"/><Relationship Id="rId126" Type="http://schemas.openxmlformats.org/officeDocument/2006/relationships/tags" Target="../tags/tag3213.xml"/><Relationship Id="rId8" Type="http://schemas.openxmlformats.org/officeDocument/2006/relationships/tags" Target="../tags/tag3095.xml"/><Relationship Id="rId51" Type="http://schemas.openxmlformats.org/officeDocument/2006/relationships/tags" Target="../tags/tag3138.xml"/><Relationship Id="rId72" Type="http://schemas.openxmlformats.org/officeDocument/2006/relationships/tags" Target="../tags/tag3159.xml"/><Relationship Id="rId80" Type="http://schemas.openxmlformats.org/officeDocument/2006/relationships/tags" Target="../tags/tag3167.xml"/><Relationship Id="rId85" Type="http://schemas.openxmlformats.org/officeDocument/2006/relationships/tags" Target="../tags/tag3172.xml"/><Relationship Id="rId93" Type="http://schemas.openxmlformats.org/officeDocument/2006/relationships/tags" Target="../tags/tag3180.xml"/><Relationship Id="rId98" Type="http://schemas.openxmlformats.org/officeDocument/2006/relationships/tags" Target="../tags/tag3185.xml"/><Relationship Id="rId121" Type="http://schemas.openxmlformats.org/officeDocument/2006/relationships/tags" Target="../tags/tag3208.xml"/><Relationship Id="rId3" Type="http://schemas.openxmlformats.org/officeDocument/2006/relationships/tags" Target="../tags/tag3090.xml"/><Relationship Id="rId12" Type="http://schemas.openxmlformats.org/officeDocument/2006/relationships/tags" Target="../tags/tag3099.xml"/><Relationship Id="rId17" Type="http://schemas.openxmlformats.org/officeDocument/2006/relationships/tags" Target="../tags/tag3104.xml"/><Relationship Id="rId25" Type="http://schemas.openxmlformats.org/officeDocument/2006/relationships/tags" Target="../tags/tag3112.xml"/><Relationship Id="rId33" Type="http://schemas.openxmlformats.org/officeDocument/2006/relationships/tags" Target="../tags/tag3120.xml"/><Relationship Id="rId38" Type="http://schemas.openxmlformats.org/officeDocument/2006/relationships/tags" Target="../tags/tag3125.xml"/><Relationship Id="rId46" Type="http://schemas.openxmlformats.org/officeDocument/2006/relationships/tags" Target="../tags/tag3133.xml"/><Relationship Id="rId59" Type="http://schemas.openxmlformats.org/officeDocument/2006/relationships/tags" Target="../tags/tag3146.xml"/><Relationship Id="rId67" Type="http://schemas.openxmlformats.org/officeDocument/2006/relationships/tags" Target="../tags/tag3154.xml"/><Relationship Id="rId103" Type="http://schemas.openxmlformats.org/officeDocument/2006/relationships/tags" Target="../tags/tag3190.xml"/><Relationship Id="rId108" Type="http://schemas.openxmlformats.org/officeDocument/2006/relationships/tags" Target="../tags/tag3195.xml"/><Relationship Id="rId116" Type="http://schemas.openxmlformats.org/officeDocument/2006/relationships/tags" Target="../tags/tag3203.xml"/><Relationship Id="rId124" Type="http://schemas.openxmlformats.org/officeDocument/2006/relationships/tags" Target="../tags/tag3211.xml"/><Relationship Id="rId129" Type="http://schemas.openxmlformats.org/officeDocument/2006/relationships/slideLayout" Target="../slideLayouts/slideLayout2.xml"/><Relationship Id="rId20" Type="http://schemas.openxmlformats.org/officeDocument/2006/relationships/tags" Target="../tags/tag3107.xml"/><Relationship Id="rId41" Type="http://schemas.openxmlformats.org/officeDocument/2006/relationships/tags" Target="../tags/tag3128.xml"/><Relationship Id="rId54" Type="http://schemas.openxmlformats.org/officeDocument/2006/relationships/tags" Target="../tags/tag3141.xml"/><Relationship Id="rId62" Type="http://schemas.openxmlformats.org/officeDocument/2006/relationships/tags" Target="../tags/tag3149.xml"/><Relationship Id="rId70" Type="http://schemas.openxmlformats.org/officeDocument/2006/relationships/tags" Target="../tags/tag3157.xml"/><Relationship Id="rId75" Type="http://schemas.openxmlformats.org/officeDocument/2006/relationships/tags" Target="../tags/tag3162.xml"/><Relationship Id="rId83" Type="http://schemas.openxmlformats.org/officeDocument/2006/relationships/tags" Target="../tags/tag3170.xml"/><Relationship Id="rId88" Type="http://schemas.openxmlformats.org/officeDocument/2006/relationships/tags" Target="../tags/tag3175.xml"/><Relationship Id="rId91" Type="http://schemas.openxmlformats.org/officeDocument/2006/relationships/tags" Target="../tags/tag3178.xml"/><Relationship Id="rId96" Type="http://schemas.openxmlformats.org/officeDocument/2006/relationships/tags" Target="../tags/tag3183.xml"/><Relationship Id="rId111" Type="http://schemas.openxmlformats.org/officeDocument/2006/relationships/tags" Target="../tags/tag3198.xml"/><Relationship Id="rId1" Type="http://schemas.openxmlformats.org/officeDocument/2006/relationships/tags" Target="../tags/tag3088.xml"/><Relationship Id="rId6" Type="http://schemas.openxmlformats.org/officeDocument/2006/relationships/tags" Target="../tags/tag3093.xml"/><Relationship Id="rId15" Type="http://schemas.openxmlformats.org/officeDocument/2006/relationships/tags" Target="../tags/tag3102.xml"/><Relationship Id="rId23" Type="http://schemas.openxmlformats.org/officeDocument/2006/relationships/tags" Target="../tags/tag3110.xml"/><Relationship Id="rId28" Type="http://schemas.openxmlformats.org/officeDocument/2006/relationships/tags" Target="../tags/tag3115.xml"/><Relationship Id="rId36" Type="http://schemas.openxmlformats.org/officeDocument/2006/relationships/tags" Target="../tags/tag3123.xml"/><Relationship Id="rId49" Type="http://schemas.openxmlformats.org/officeDocument/2006/relationships/tags" Target="../tags/tag3136.xml"/><Relationship Id="rId57" Type="http://schemas.openxmlformats.org/officeDocument/2006/relationships/tags" Target="../tags/tag3144.xml"/><Relationship Id="rId106" Type="http://schemas.openxmlformats.org/officeDocument/2006/relationships/tags" Target="../tags/tag3193.xml"/><Relationship Id="rId114" Type="http://schemas.openxmlformats.org/officeDocument/2006/relationships/tags" Target="../tags/tag3201.xml"/><Relationship Id="rId119" Type="http://schemas.openxmlformats.org/officeDocument/2006/relationships/tags" Target="../tags/tag3206.xml"/><Relationship Id="rId127" Type="http://schemas.openxmlformats.org/officeDocument/2006/relationships/tags" Target="../tags/tag3214.xml"/><Relationship Id="rId10" Type="http://schemas.openxmlformats.org/officeDocument/2006/relationships/tags" Target="../tags/tag3097.xml"/><Relationship Id="rId31" Type="http://schemas.openxmlformats.org/officeDocument/2006/relationships/tags" Target="../tags/tag3118.xml"/><Relationship Id="rId44" Type="http://schemas.openxmlformats.org/officeDocument/2006/relationships/tags" Target="../tags/tag3131.xml"/><Relationship Id="rId52" Type="http://schemas.openxmlformats.org/officeDocument/2006/relationships/tags" Target="../tags/tag3139.xml"/><Relationship Id="rId60" Type="http://schemas.openxmlformats.org/officeDocument/2006/relationships/tags" Target="../tags/tag3147.xml"/><Relationship Id="rId65" Type="http://schemas.openxmlformats.org/officeDocument/2006/relationships/tags" Target="../tags/tag3152.xml"/><Relationship Id="rId73" Type="http://schemas.openxmlformats.org/officeDocument/2006/relationships/tags" Target="../tags/tag3160.xml"/><Relationship Id="rId78" Type="http://schemas.openxmlformats.org/officeDocument/2006/relationships/tags" Target="../tags/tag3165.xml"/><Relationship Id="rId81" Type="http://schemas.openxmlformats.org/officeDocument/2006/relationships/tags" Target="../tags/tag3168.xml"/><Relationship Id="rId86" Type="http://schemas.openxmlformats.org/officeDocument/2006/relationships/tags" Target="../tags/tag3173.xml"/><Relationship Id="rId94" Type="http://schemas.openxmlformats.org/officeDocument/2006/relationships/tags" Target="../tags/tag3181.xml"/><Relationship Id="rId99" Type="http://schemas.openxmlformats.org/officeDocument/2006/relationships/tags" Target="../tags/tag3186.xml"/><Relationship Id="rId101" Type="http://schemas.openxmlformats.org/officeDocument/2006/relationships/tags" Target="../tags/tag3188.xml"/><Relationship Id="rId122" Type="http://schemas.openxmlformats.org/officeDocument/2006/relationships/tags" Target="../tags/tag3209.xml"/><Relationship Id="rId130" Type="http://schemas.openxmlformats.org/officeDocument/2006/relationships/image" Target="../media/image120.png"/><Relationship Id="rId4" Type="http://schemas.openxmlformats.org/officeDocument/2006/relationships/tags" Target="../tags/tag3091.xml"/><Relationship Id="rId9" Type="http://schemas.openxmlformats.org/officeDocument/2006/relationships/tags" Target="../tags/tag3096.xml"/><Relationship Id="rId13" Type="http://schemas.openxmlformats.org/officeDocument/2006/relationships/tags" Target="../tags/tag3100.xml"/><Relationship Id="rId18" Type="http://schemas.openxmlformats.org/officeDocument/2006/relationships/tags" Target="../tags/tag3105.xml"/><Relationship Id="rId39" Type="http://schemas.openxmlformats.org/officeDocument/2006/relationships/tags" Target="../tags/tag3126.xml"/><Relationship Id="rId109" Type="http://schemas.openxmlformats.org/officeDocument/2006/relationships/tags" Target="../tags/tag3196.xml"/><Relationship Id="rId34" Type="http://schemas.openxmlformats.org/officeDocument/2006/relationships/tags" Target="../tags/tag3121.xml"/><Relationship Id="rId50" Type="http://schemas.openxmlformats.org/officeDocument/2006/relationships/tags" Target="../tags/tag3137.xml"/><Relationship Id="rId55" Type="http://schemas.openxmlformats.org/officeDocument/2006/relationships/tags" Target="../tags/tag3142.xml"/><Relationship Id="rId76" Type="http://schemas.openxmlformats.org/officeDocument/2006/relationships/tags" Target="../tags/tag3163.xml"/><Relationship Id="rId97" Type="http://schemas.openxmlformats.org/officeDocument/2006/relationships/tags" Target="../tags/tag3184.xml"/><Relationship Id="rId104" Type="http://schemas.openxmlformats.org/officeDocument/2006/relationships/tags" Target="../tags/tag3191.xml"/><Relationship Id="rId120" Type="http://schemas.openxmlformats.org/officeDocument/2006/relationships/tags" Target="../tags/tag3207.xml"/><Relationship Id="rId125" Type="http://schemas.openxmlformats.org/officeDocument/2006/relationships/tags" Target="../tags/tag3212.xml"/><Relationship Id="rId7" Type="http://schemas.openxmlformats.org/officeDocument/2006/relationships/tags" Target="../tags/tag3094.xml"/><Relationship Id="rId71" Type="http://schemas.openxmlformats.org/officeDocument/2006/relationships/tags" Target="../tags/tag3158.xml"/><Relationship Id="rId92" Type="http://schemas.openxmlformats.org/officeDocument/2006/relationships/tags" Target="../tags/tag3179.xml"/><Relationship Id="rId2" Type="http://schemas.openxmlformats.org/officeDocument/2006/relationships/tags" Target="../tags/tag3089.xml"/><Relationship Id="rId29" Type="http://schemas.openxmlformats.org/officeDocument/2006/relationships/tags" Target="../tags/tag3116.xml"/><Relationship Id="rId24" Type="http://schemas.openxmlformats.org/officeDocument/2006/relationships/tags" Target="../tags/tag3111.xml"/><Relationship Id="rId40" Type="http://schemas.openxmlformats.org/officeDocument/2006/relationships/tags" Target="../tags/tag3127.xml"/><Relationship Id="rId45" Type="http://schemas.openxmlformats.org/officeDocument/2006/relationships/tags" Target="../tags/tag3132.xml"/><Relationship Id="rId66" Type="http://schemas.openxmlformats.org/officeDocument/2006/relationships/tags" Target="../tags/tag3153.xml"/><Relationship Id="rId87" Type="http://schemas.openxmlformats.org/officeDocument/2006/relationships/tags" Target="../tags/tag3174.xml"/><Relationship Id="rId110" Type="http://schemas.openxmlformats.org/officeDocument/2006/relationships/tags" Target="../tags/tag3197.xml"/><Relationship Id="rId115" Type="http://schemas.openxmlformats.org/officeDocument/2006/relationships/tags" Target="../tags/tag3202.xml"/><Relationship Id="rId131" Type="http://schemas.openxmlformats.org/officeDocument/2006/relationships/image" Target="../media/image130.png"/><Relationship Id="rId61" Type="http://schemas.openxmlformats.org/officeDocument/2006/relationships/tags" Target="../tags/tag3148.xml"/><Relationship Id="rId82" Type="http://schemas.openxmlformats.org/officeDocument/2006/relationships/tags" Target="../tags/tag316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tags" Target="../tags/tag3241.xml"/><Relationship Id="rId117" Type="http://schemas.openxmlformats.org/officeDocument/2006/relationships/tags" Target="../tags/tag3332.xml"/><Relationship Id="rId21" Type="http://schemas.openxmlformats.org/officeDocument/2006/relationships/tags" Target="../tags/tag3236.xml"/><Relationship Id="rId42" Type="http://schemas.openxmlformats.org/officeDocument/2006/relationships/tags" Target="../tags/tag3257.xml"/><Relationship Id="rId47" Type="http://schemas.openxmlformats.org/officeDocument/2006/relationships/tags" Target="../tags/tag3262.xml"/><Relationship Id="rId63" Type="http://schemas.openxmlformats.org/officeDocument/2006/relationships/tags" Target="../tags/tag3278.xml"/><Relationship Id="rId68" Type="http://schemas.openxmlformats.org/officeDocument/2006/relationships/tags" Target="../tags/tag3283.xml"/><Relationship Id="rId84" Type="http://schemas.openxmlformats.org/officeDocument/2006/relationships/tags" Target="../tags/tag3299.xml"/><Relationship Id="rId89" Type="http://schemas.openxmlformats.org/officeDocument/2006/relationships/tags" Target="../tags/tag3304.xml"/><Relationship Id="rId112" Type="http://schemas.openxmlformats.org/officeDocument/2006/relationships/tags" Target="../tags/tag3327.xml"/><Relationship Id="rId133" Type="http://schemas.openxmlformats.org/officeDocument/2006/relationships/tags" Target="../tags/tag3348.xml"/><Relationship Id="rId138" Type="http://schemas.openxmlformats.org/officeDocument/2006/relationships/tags" Target="../tags/tag3353.xml"/><Relationship Id="rId16" Type="http://schemas.openxmlformats.org/officeDocument/2006/relationships/tags" Target="../tags/tag3231.xml"/><Relationship Id="rId107" Type="http://schemas.openxmlformats.org/officeDocument/2006/relationships/tags" Target="../tags/tag3322.xml"/><Relationship Id="rId11" Type="http://schemas.openxmlformats.org/officeDocument/2006/relationships/tags" Target="../tags/tag3226.xml"/><Relationship Id="rId32" Type="http://schemas.openxmlformats.org/officeDocument/2006/relationships/tags" Target="../tags/tag3247.xml"/><Relationship Id="rId37" Type="http://schemas.openxmlformats.org/officeDocument/2006/relationships/tags" Target="../tags/tag3252.xml"/><Relationship Id="rId53" Type="http://schemas.openxmlformats.org/officeDocument/2006/relationships/tags" Target="../tags/tag3268.xml"/><Relationship Id="rId58" Type="http://schemas.openxmlformats.org/officeDocument/2006/relationships/tags" Target="../tags/tag3273.xml"/><Relationship Id="rId74" Type="http://schemas.openxmlformats.org/officeDocument/2006/relationships/tags" Target="../tags/tag3289.xml"/><Relationship Id="rId79" Type="http://schemas.openxmlformats.org/officeDocument/2006/relationships/tags" Target="../tags/tag3294.xml"/><Relationship Id="rId102" Type="http://schemas.openxmlformats.org/officeDocument/2006/relationships/tags" Target="../tags/tag3317.xml"/><Relationship Id="rId123" Type="http://schemas.openxmlformats.org/officeDocument/2006/relationships/tags" Target="../tags/tag3338.xml"/><Relationship Id="rId128" Type="http://schemas.openxmlformats.org/officeDocument/2006/relationships/tags" Target="../tags/tag3343.xml"/><Relationship Id="rId5" Type="http://schemas.openxmlformats.org/officeDocument/2006/relationships/tags" Target="../tags/tag3220.xml"/><Relationship Id="rId90" Type="http://schemas.openxmlformats.org/officeDocument/2006/relationships/tags" Target="../tags/tag3305.xml"/><Relationship Id="rId95" Type="http://schemas.openxmlformats.org/officeDocument/2006/relationships/tags" Target="../tags/tag3310.xml"/><Relationship Id="rId22" Type="http://schemas.openxmlformats.org/officeDocument/2006/relationships/tags" Target="../tags/tag3237.xml"/><Relationship Id="rId27" Type="http://schemas.openxmlformats.org/officeDocument/2006/relationships/tags" Target="../tags/tag3242.xml"/><Relationship Id="rId43" Type="http://schemas.openxmlformats.org/officeDocument/2006/relationships/tags" Target="../tags/tag3258.xml"/><Relationship Id="rId48" Type="http://schemas.openxmlformats.org/officeDocument/2006/relationships/tags" Target="../tags/tag3263.xml"/><Relationship Id="rId64" Type="http://schemas.openxmlformats.org/officeDocument/2006/relationships/tags" Target="../tags/tag3279.xml"/><Relationship Id="rId69" Type="http://schemas.openxmlformats.org/officeDocument/2006/relationships/tags" Target="../tags/tag3284.xml"/><Relationship Id="rId113" Type="http://schemas.openxmlformats.org/officeDocument/2006/relationships/tags" Target="../tags/tag3328.xml"/><Relationship Id="rId118" Type="http://schemas.openxmlformats.org/officeDocument/2006/relationships/tags" Target="../tags/tag3333.xml"/><Relationship Id="rId134" Type="http://schemas.openxmlformats.org/officeDocument/2006/relationships/tags" Target="../tags/tag3349.xml"/><Relationship Id="rId139" Type="http://schemas.openxmlformats.org/officeDocument/2006/relationships/tags" Target="../tags/tag3354.xml"/><Relationship Id="rId8" Type="http://schemas.openxmlformats.org/officeDocument/2006/relationships/tags" Target="../tags/tag3223.xml"/><Relationship Id="rId51" Type="http://schemas.openxmlformats.org/officeDocument/2006/relationships/tags" Target="../tags/tag3266.xml"/><Relationship Id="rId72" Type="http://schemas.openxmlformats.org/officeDocument/2006/relationships/tags" Target="../tags/tag3287.xml"/><Relationship Id="rId80" Type="http://schemas.openxmlformats.org/officeDocument/2006/relationships/tags" Target="../tags/tag3295.xml"/><Relationship Id="rId85" Type="http://schemas.openxmlformats.org/officeDocument/2006/relationships/tags" Target="../tags/tag3300.xml"/><Relationship Id="rId93" Type="http://schemas.openxmlformats.org/officeDocument/2006/relationships/tags" Target="../tags/tag3308.xml"/><Relationship Id="rId98" Type="http://schemas.openxmlformats.org/officeDocument/2006/relationships/tags" Target="../tags/tag3313.xml"/><Relationship Id="rId121" Type="http://schemas.openxmlformats.org/officeDocument/2006/relationships/tags" Target="../tags/tag3336.xml"/><Relationship Id="rId142" Type="http://schemas.openxmlformats.org/officeDocument/2006/relationships/slideLayout" Target="../slideLayouts/slideLayout2.xml"/><Relationship Id="rId3" Type="http://schemas.openxmlformats.org/officeDocument/2006/relationships/tags" Target="../tags/tag3218.xml"/><Relationship Id="rId12" Type="http://schemas.openxmlformats.org/officeDocument/2006/relationships/tags" Target="../tags/tag3227.xml"/><Relationship Id="rId17" Type="http://schemas.openxmlformats.org/officeDocument/2006/relationships/tags" Target="../tags/tag3232.xml"/><Relationship Id="rId25" Type="http://schemas.openxmlformats.org/officeDocument/2006/relationships/tags" Target="../tags/tag3240.xml"/><Relationship Id="rId33" Type="http://schemas.openxmlformats.org/officeDocument/2006/relationships/tags" Target="../tags/tag3248.xml"/><Relationship Id="rId38" Type="http://schemas.openxmlformats.org/officeDocument/2006/relationships/tags" Target="../tags/tag3253.xml"/><Relationship Id="rId46" Type="http://schemas.openxmlformats.org/officeDocument/2006/relationships/tags" Target="../tags/tag3261.xml"/><Relationship Id="rId59" Type="http://schemas.openxmlformats.org/officeDocument/2006/relationships/tags" Target="../tags/tag3274.xml"/><Relationship Id="rId67" Type="http://schemas.openxmlformats.org/officeDocument/2006/relationships/tags" Target="../tags/tag3282.xml"/><Relationship Id="rId103" Type="http://schemas.openxmlformats.org/officeDocument/2006/relationships/tags" Target="../tags/tag3318.xml"/><Relationship Id="rId108" Type="http://schemas.openxmlformats.org/officeDocument/2006/relationships/tags" Target="../tags/tag3323.xml"/><Relationship Id="rId116" Type="http://schemas.openxmlformats.org/officeDocument/2006/relationships/tags" Target="../tags/tag3331.xml"/><Relationship Id="rId124" Type="http://schemas.openxmlformats.org/officeDocument/2006/relationships/tags" Target="../tags/tag3339.xml"/><Relationship Id="rId129" Type="http://schemas.openxmlformats.org/officeDocument/2006/relationships/tags" Target="../tags/tag3344.xml"/><Relationship Id="rId137" Type="http://schemas.openxmlformats.org/officeDocument/2006/relationships/tags" Target="../tags/tag3352.xml"/><Relationship Id="rId20" Type="http://schemas.openxmlformats.org/officeDocument/2006/relationships/tags" Target="../tags/tag3235.xml"/><Relationship Id="rId41" Type="http://schemas.openxmlformats.org/officeDocument/2006/relationships/tags" Target="../tags/tag3256.xml"/><Relationship Id="rId54" Type="http://schemas.openxmlformats.org/officeDocument/2006/relationships/tags" Target="../tags/tag3269.xml"/><Relationship Id="rId62" Type="http://schemas.openxmlformats.org/officeDocument/2006/relationships/tags" Target="../tags/tag3277.xml"/><Relationship Id="rId70" Type="http://schemas.openxmlformats.org/officeDocument/2006/relationships/tags" Target="../tags/tag3285.xml"/><Relationship Id="rId75" Type="http://schemas.openxmlformats.org/officeDocument/2006/relationships/tags" Target="../tags/tag3290.xml"/><Relationship Id="rId83" Type="http://schemas.openxmlformats.org/officeDocument/2006/relationships/tags" Target="../tags/tag3298.xml"/><Relationship Id="rId88" Type="http://schemas.openxmlformats.org/officeDocument/2006/relationships/tags" Target="../tags/tag3303.xml"/><Relationship Id="rId91" Type="http://schemas.openxmlformats.org/officeDocument/2006/relationships/tags" Target="../tags/tag3306.xml"/><Relationship Id="rId96" Type="http://schemas.openxmlformats.org/officeDocument/2006/relationships/tags" Target="../tags/tag3311.xml"/><Relationship Id="rId111" Type="http://schemas.openxmlformats.org/officeDocument/2006/relationships/tags" Target="../tags/tag3326.xml"/><Relationship Id="rId132" Type="http://schemas.openxmlformats.org/officeDocument/2006/relationships/tags" Target="../tags/tag3347.xml"/><Relationship Id="rId140" Type="http://schemas.openxmlformats.org/officeDocument/2006/relationships/tags" Target="../tags/tag3355.xml"/><Relationship Id="rId1" Type="http://schemas.openxmlformats.org/officeDocument/2006/relationships/tags" Target="../tags/tag3216.xml"/><Relationship Id="rId6" Type="http://schemas.openxmlformats.org/officeDocument/2006/relationships/tags" Target="../tags/tag3221.xml"/><Relationship Id="rId15" Type="http://schemas.openxmlformats.org/officeDocument/2006/relationships/tags" Target="../tags/tag3230.xml"/><Relationship Id="rId23" Type="http://schemas.openxmlformats.org/officeDocument/2006/relationships/tags" Target="../tags/tag3238.xml"/><Relationship Id="rId28" Type="http://schemas.openxmlformats.org/officeDocument/2006/relationships/tags" Target="../tags/tag3243.xml"/><Relationship Id="rId36" Type="http://schemas.openxmlformats.org/officeDocument/2006/relationships/tags" Target="../tags/tag3251.xml"/><Relationship Id="rId49" Type="http://schemas.openxmlformats.org/officeDocument/2006/relationships/tags" Target="../tags/tag3264.xml"/><Relationship Id="rId57" Type="http://schemas.openxmlformats.org/officeDocument/2006/relationships/tags" Target="../tags/tag3272.xml"/><Relationship Id="rId106" Type="http://schemas.openxmlformats.org/officeDocument/2006/relationships/tags" Target="../tags/tag3321.xml"/><Relationship Id="rId114" Type="http://schemas.openxmlformats.org/officeDocument/2006/relationships/tags" Target="../tags/tag3329.xml"/><Relationship Id="rId119" Type="http://schemas.openxmlformats.org/officeDocument/2006/relationships/tags" Target="../tags/tag3334.xml"/><Relationship Id="rId127" Type="http://schemas.openxmlformats.org/officeDocument/2006/relationships/tags" Target="../tags/tag3342.xml"/><Relationship Id="rId10" Type="http://schemas.openxmlformats.org/officeDocument/2006/relationships/tags" Target="../tags/tag3225.xml"/><Relationship Id="rId31" Type="http://schemas.openxmlformats.org/officeDocument/2006/relationships/tags" Target="../tags/tag3246.xml"/><Relationship Id="rId44" Type="http://schemas.openxmlformats.org/officeDocument/2006/relationships/tags" Target="../tags/tag3259.xml"/><Relationship Id="rId52" Type="http://schemas.openxmlformats.org/officeDocument/2006/relationships/tags" Target="../tags/tag3267.xml"/><Relationship Id="rId60" Type="http://schemas.openxmlformats.org/officeDocument/2006/relationships/tags" Target="../tags/tag3275.xml"/><Relationship Id="rId65" Type="http://schemas.openxmlformats.org/officeDocument/2006/relationships/tags" Target="../tags/tag3280.xml"/><Relationship Id="rId73" Type="http://schemas.openxmlformats.org/officeDocument/2006/relationships/tags" Target="../tags/tag3288.xml"/><Relationship Id="rId78" Type="http://schemas.openxmlformats.org/officeDocument/2006/relationships/tags" Target="../tags/tag3293.xml"/><Relationship Id="rId81" Type="http://schemas.openxmlformats.org/officeDocument/2006/relationships/tags" Target="../tags/tag3296.xml"/><Relationship Id="rId86" Type="http://schemas.openxmlformats.org/officeDocument/2006/relationships/tags" Target="../tags/tag3301.xml"/><Relationship Id="rId94" Type="http://schemas.openxmlformats.org/officeDocument/2006/relationships/tags" Target="../tags/tag3309.xml"/><Relationship Id="rId99" Type="http://schemas.openxmlformats.org/officeDocument/2006/relationships/tags" Target="../tags/tag3314.xml"/><Relationship Id="rId101" Type="http://schemas.openxmlformats.org/officeDocument/2006/relationships/tags" Target="../tags/tag3316.xml"/><Relationship Id="rId122" Type="http://schemas.openxmlformats.org/officeDocument/2006/relationships/tags" Target="../tags/tag3337.xml"/><Relationship Id="rId130" Type="http://schemas.openxmlformats.org/officeDocument/2006/relationships/tags" Target="../tags/tag3345.xml"/><Relationship Id="rId135" Type="http://schemas.openxmlformats.org/officeDocument/2006/relationships/tags" Target="../tags/tag3350.xml"/><Relationship Id="rId143" Type="http://schemas.openxmlformats.org/officeDocument/2006/relationships/notesSlide" Target="../notesSlides/notesSlide8.xml"/><Relationship Id="rId4" Type="http://schemas.openxmlformats.org/officeDocument/2006/relationships/tags" Target="../tags/tag3219.xml"/><Relationship Id="rId9" Type="http://schemas.openxmlformats.org/officeDocument/2006/relationships/tags" Target="../tags/tag3224.xml"/><Relationship Id="rId13" Type="http://schemas.openxmlformats.org/officeDocument/2006/relationships/tags" Target="../tags/tag3228.xml"/><Relationship Id="rId18" Type="http://schemas.openxmlformats.org/officeDocument/2006/relationships/tags" Target="../tags/tag3233.xml"/><Relationship Id="rId39" Type="http://schemas.openxmlformats.org/officeDocument/2006/relationships/tags" Target="../tags/tag3254.xml"/><Relationship Id="rId109" Type="http://schemas.openxmlformats.org/officeDocument/2006/relationships/tags" Target="../tags/tag3324.xml"/><Relationship Id="rId34" Type="http://schemas.openxmlformats.org/officeDocument/2006/relationships/tags" Target="../tags/tag3249.xml"/><Relationship Id="rId50" Type="http://schemas.openxmlformats.org/officeDocument/2006/relationships/tags" Target="../tags/tag3265.xml"/><Relationship Id="rId55" Type="http://schemas.openxmlformats.org/officeDocument/2006/relationships/tags" Target="../tags/tag3270.xml"/><Relationship Id="rId76" Type="http://schemas.openxmlformats.org/officeDocument/2006/relationships/tags" Target="../tags/tag3291.xml"/><Relationship Id="rId97" Type="http://schemas.openxmlformats.org/officeDocument/2006/relationships/tags" Target="../tags/tag3312.xml"/><Relationship Id="rId104" Type="http://schemas.openxmlformats.org/officeDocument/2006/relationships/tags" Target="../tags/tag3319.xml"/><Relationship Id="rId120" Type="http://schemas.openxmlformats.org/officeDocument/2006/relationships/tags" Target="../tags/tag3335.xml"/><Relationship Id="rId125" Type="http://schemas.openxmlformats.org/officeDocument/2006/relationships/tags" Target="../tags/tag3340.xml"/><Relationship Id="rId141" Type="http://schemas.openxmlformats.org/officeDocument/2006/relationships/tags" Target="../tags/tag3356.xml"/><Relationship Id="rId7" Type="http://schemas.openxmlformats.org/officeDocument/2006/relationships/tags" Target="../tags/tag3222.xml"/><Relationship Id="rId71" Type="http://schemas.openxmlformats.org/officeDocument/2006/relationships/tags" Target="../tags/tag3286.xml"/><Relationship Id="rId92" Type="http://schemas.openxmlformats.org/officeDocument/2006/relationships/tags" Target="../tags/tag3307.xml"/><Relationship Id="rId2" Type="http://schemas.openxmlformats.org/officeDocument/2006/relationships/tags" Target="../tags/tag3217.xml"/><Relationship Id="rId29" Type="http://schemas.openxmlformats.org/officeDocument/2006/relationships/tags" Target="../tags/tag3244.xml"/><Relationship Id="rId24" Type="http://schemas.openxmlformats.org/officeDocument/2006/relationships/tags" Target="../tags/tag3239.xml"/><Relationship Id="rId40" Type="http://schemas.openxmlformats.org/officeDocument/2006/relationships/tags" Target="../tags/tag3255.xml"/><Relationship Id="rId45" Type="http://schemas.openxmlformats.org/officeDocument/2006/relationships/tags" Target="../tags/tag3260.xml"/><Relationship Id="rId66" Type="http://schemas.openxmlformats.org/officeDocument/2006/relationships/tags" Target="../tags/tag3281.xml"/><Relationship Id="rId87" Type="http://schemas.openxmlformats.org/officeDocument/2006/relationships/tags" Target="../tags/tag3302.xml"/><Relationship Id="rId110" Type="http://schemas.openxmlformats.org/officeDocument/2006/relationships/tags" Target="../tags/tag3325.xml"/><Relationship Id="rId115" Type="http://schemas.openxmlformats.org/officeDocument/2006/relationships/tags" Target="../tags/tag3330.xml"/><Relationship Id="rId131" Type="http://schemas.openxmlformats.org/officeDocument/2006/relationships/tags" Target="../tags/tag3346.xml"/><Relationship Id="rId136" Type="http://schemas.openxmlformats.org/officeDocument/2006/relationships/tags" Target="../tags/tag3351.xml"/><Relationship Id="rId61" Type="http://schemas.openxmlformats.org/officeDocument/2006/relationships/tags" Target="../tags/tag3276.xml"/><Relationship Id="rId82" Type="http://schemas.openxmlformats.org/officeDocument/2006/relationships/tags" Target="../tags/tag3297.xml"/><Relationship Id="rId19" Type="http://schemas.openxmlformats.org/officeDocument/2006/relationships/tags" Target="../tags/tag3234.xml"/><Relationship Id="rId14" Type="http://schemas.openxmlformats.org/officeDocument/2006/relationships/tags" Target="../tags/tag3229.xml"/><Relationship Id="rId30" Type="http://schemas.openxmlformats.org/officeDocument/2006/relationships/tags" Target="../tags/tag3245.xml"/><Relationship Id="rId35" Type="http://schemas.openxmlformats.org/officeDocument/2006/relationships/tags" Target="../tags/tag3250.xml"/><Relationship Id="rId56" Type="http://schemas.openxmlformats.org/officeDocument/2006/relationships/tags" Target="../tags/tag3271.xml"/><Relationship Id="rId77" Type="http://schemas.openxmlformats.org/officeDocument/2006/relationships/tags" Target="../tags/tag3292.xml"/><Relationship Id="rId100" Type="http://schemas.openxmlformats.org/officeDocument/2006/relationships/tags" Target="../tags/tag3315.xml"/><Relationship Id="rId105" Type="http://schemas.openxmlformats.org/officeDocument/2006/relationships/tags" Target="../tags/tag3320.xml"/><Relationship Id="rId126" Type="http://schemas.openxmlformats.org/officeDocument/2006/relationships/tags" Target="../tags/tag3341.xml"/></Relationships>
</file>

<file path=ppt/slides/_rels/slide31.xml.rels><?xml version="1.0" encoding="UTF-8" standalone="yes"?>
<Relationships xmlns="http://schemas.openxmlformats.org/package/2006/relationships"><Relationship Id="rId26" Type="http://schemas.openxmlformats.org/officeDocument/2006/relationships/tags" Target="../tags/tag3382.xml"/><Relationship Id="rId21" Type="http://schemas.openxmlformats.org/officeDocument/2006/relationships/tags" Target="../tags/tag3377.xml"/><Relationship Id="rId42" Type="http://schemas.openxmlformats.org/officeDocument/2006/relationships/tags" Target="../tags/tag3398.xml"/><Relationship Id="rId47" Type="http://schemas.openxmlformats.org/officeDocument/2006/relationships/tags" Target="../tags/tag3403.xml"/><Relationship Id="rId63" Type="http://schemas.openxmlformats.org/officeDocument/2006/relationships/tags" Target="../tags/tag3419.xml"/><Relationship Id="rId68" Type="http://schemas.openxmlformats.org/officeDocument/2006/relationships/tags" Target="../tags/tag3424.xml"/><Relationship Id="rId84" Type="http://schemas.openxmlformats.org/officeDocument/2006/relationships/tags" Target="../tags/tag3440.xml"/><Relationship Id="rId89" Type="http://schemas.openxmlformats.org/officeDocument/2006/relationships/tags" Target="../tags/tag3445.xml"/><Relationship Id="rId7" Type="http://schemas.openxmlformats.org/officeDocument/2006/relationships/tags" Target="../tags/tag3363.xml"/><Relationship Id="rId71" Type="http://schemas.openxmlformats.org/officeDocument/2006/relationships/tags" Target="../tags/tag3427.xml"/><Relationship Id="rId92" Type="http://schemas.openxmlformats.org/officeDocument/2006/relationships/tags" Target="../tags/tag3448.xml"/><Relationship Id="rId2" Type="http://schemas.openxmlformats.org/officeDocument/2006/relationships/tags" Target="../tags/tag3358.xml"/><Relationship Id="rId16" Type="http://schemas.openxmlformats.org/officeDocument/2006/relationships/tags" Target="../tags/tag3372.xml"/><Relationship Id="rId29" Type="http://schemas.openxmlformats.org/officeDocument/2006/relationships/tags" Target="../tags/tag3385.xml"/><Relationship Id="rId11" Type="http://schemas.openxmlformats.org/officeDocument/2006/relationships/tags" Target="../tags/tag3367.xml"/><Relationship Id="rId24" Type="http://schemas.openxmlformats.org/officeDocument/2006/relationships/tags" Target="../tags/tag3380.xml"/><Relationship Id="rId32" Type="http://schemas.openxmlformats.org/officeDocument/2006/relationships/tags" Target="../tags/tag3388.xml"/><Relationship Id="rId37" Type="http://schemas.openxmlformats.org/officeDocument/2006/relationships/tags" Target="../tags/tag3393.xml"/><Relationship Id="rId40" Type="http://schemas.openxmlformats.org/officeDocument/2006/relationships/tags" Target="../tags/tag3396.xml"/><Relationship Id="rId45" Type="http://schemas.openxmlformats.org/officeDocument/2006/relationships/tags" Target="../tags/tag3401.xml"/><Relationship Id="rId53" Type="http://schemas.openxmlformats.org/officeDocument/2006/relationships/tags" Target="../tags/tag3409.xml"/><Relationship Id="rId58" Type="http://schemas.openxmlformats.org/officeDocument/2006/relationships/tags" Target="../tags/tag3414.xml"/><Relationship Id="rId66" Type="http://schemas.openxmlformats.org/officeDocument/2006/relationships/tags" Target="../tags/tag3422.xml"/><Relationship Id="rId74" Type="http://schemas.openxmlformats.org/officeDocument/2006/relationships/tags" Target="../tags/tag3430.xml"/><Relationship Id="rId79" Type="http://schemas.openxmlformats.org/officeDocument/2006/relationships/tags" Target="../tags/tag3435.xml"/><Relationship Id="rId87" Type="http://schemas.openxmlformats.org/officeDocument/2006/relationships/tags" Target="../tags/tag3443.xml"/><Relationship Id="rId102" Type="http://schemas.openxmlformats.org/officeDocument/2006/relationships/tags" Target="../tags/tag3458.xml"/><Relationship Id="rId5" Type="http://schemas.openxmlformats.org/officeDocument/2006/relationships/tags" Target="../tags/tag3361.xml"/><Relationship Id="rId61" Type="http://schemas.openxmlformats.org/officeDocument/2006/relationships/tags" Target="../tags/tag3417.xml"/><Relationship Id="rId82" Type="http://schemas.openxmlformats.org/officeDocument/2006/relationships/tags" Target="../tags/tag3438.xml"/><Relationship Id="rId90" Type="http://schemas.openxmlformats.org/officeDocument/2006/relationships/tags" Target="../tags/tag3446.xml"/><Relationship Id="rId95" Type="http://schemas.openxmlformats.org/officeDocument/2006/relationships/tags" Target="../tags/tag3451.xml"/><Relationship Id="rId19" Type="http://schemas.openxmlformats.org/officeDocument/2006/relationships/tags" Target="../tags/tag3375.xml"/><Relationship Id="rId14" Type="http://schemas.openxmlformats.org/officeDocument/2006/relationships/tags" Target="../tags/tag3370.xml"/><Relationship Id="rId22" Type="http://schemas.openxmlformats.org/officeDocument/2006/relationships/tags" Target="../tags/tag3378.xml"/><Relationship Id="rId27" Type="http://schemas.openxmlformats.org/officeDocument/2006/relationships/tags" Target="../tags/tag3383.xml"/><Relationship Id="rId30" Type="http://schemas.openxmlformats.org/officeDocument/2006/relationships/tags" Target="../tags/tag3386.xml"/><Relationship Id="rId35" Type="http://schemas.openxmlformats.org/officeDocument/2006/relationships/tags" Target="../tags/tag3391.xml"/><Relationship Id="rId43" Type="http://schemas.openxmlformats.org/officeDocument/2006/relationships/tags" Target="../tags/tag3399.xml"/><Relationship Id="rId48" Type="http://schemas.openxmlformats.org/officeDocument/2006/relationships/tags" Target="../tags/tag3404.xml"/><Relationship Id="rId56" Type="http://schemas.openxmlformats.org/officeDocument/2006/relationships/tags" Target="../tags/tag3412.xml"/><Relationship Id="rId64" Type="http://schemas.openxmlformats.org/officeDocument/2006/relationships/tags" Target="../tags/tag3420.xml"/><Relationship Id="rId69" Type="http://schemas.openxmlformats.org/officeDocument/2006/relationships/tags" Target="../tags/tag3425.xml"/><Relationship Id="rId77" Type="http://schemas.openxmlformats.org/officeDocument/2006/relationships/tags" Target="../tags/tag3433.xml"/><Relationship Id="rId100" Type="http://schemas.openxmlformats.org/officeDocument/2006/relationships/tags" Target="../tags/tag3456.xml"/><Relationship Id="rId8" Type="http://schemas.openxmlformats.org/officeDocument/2006/relationships/tags" Target="../tags/tag3364.xml"/><Relationship Id="rId51" Type="http://schemas.openxmlformats.org/officeDocument/2006/relationships/tags" Target="../tags/tag3407.xml"/><Relationship Id="rId72" Type="http://schemas.openxmlformats.org/officeDocument/2006/relationships/tags" Target="../tags/tag3428.xml"/><Relationship Id="rId80" Type="http://schemas.openxmlformats.org/officeDocument/2006/relationships/tags" Target="../tags/tag3436.xml"/><Relationship Id="rId85" Type="http://schemas.openxmlformats.org/officeDocument/2006/relationships/tags" Target="../tags/tag3441.xml"/><Relationship Id="rId93" Type="http://schemas.openxmlformats.org/officeDocument/2006/relationships/tags" Target="../tags/tag3449.xml"/><Relationship Id="rId98" Type="http://schemas.openxmlformats.org/officeDocument/2006/relationships/tags" Target="../tags/tag3454.xml"/><Relationship Id="rId3" Type="http://schemas.openxmlformats.org/officeDocument/2006/relationships/tags" Target="../tags/tag3359.xml"/><Relationship Id="rId12" Type="http://schemas.openxmlformats.org/officeDocument/2006/relationships/tags" Target="../tags/tag3368.xml"/><Relationship Id="rId17" Type="http://schemas.openxmlformats.org/officeDocument/2006/relationships/tags" Target="../tags/tag3373.xml"/><Relationship Id="rId25" Type="http://schemas.openxmlformats.org/officeDocument/2006/relationships/tags" Target="../tags/tag3381.xml"/><Relationship Id="rId33" Type="http://schemas.openxmlformats.org/officeDocument/2006/relationships/tags" Target="../tags/tag3389.xml"/><Relationship Id="rId38" Type="http://schemas.openxmlformats.org/officeDocument/2006/relationships/tags" Target="../tags/tag3394.xml"/><Relationship Id="rId46" Type="http://schemas.openxmlformats.org/officeDocument/2006/relationships/tags" Target="../tags/tag3402.xml"/><Relationship Id="rId59" Type="http://schemas.openxmlformats.org/officeDocument/2006/relationships/tags" Target="../tags/tag3415.xml"/><Relationship Id="rId67" Type="http://schemas.openxmlformats.org/officeDocument/2006/relationships/tags" Target="../tags/tag3423.xml"/><Relationship Id="rId103" Type="http://schemas.openxmlformats.org/officeDocument/2006/relationships/tags" Target="../tags/tag3459.xml"/><Relationship Id="rId20" Type="http://schemas.openxmlformats.org/officeDocument/2006/relationships/tags" Target="../tags/tag3376.xml"/><Relationship Id="rId41" Type="http://schemas.openxmlformats.org/officeDocument/2006/relationships/tags" Target="../tags/tag3397.xml"/><Relationship Id="rId54" Type="http://schemas.openxmlformats.org/officeDocument/2006/relationships/tags" Target="../tags/tag3410.xml"/><Relationship Id="rId62" Type="http://schemas.openxmlformats.org/officeDocument/2006/relationships/tags" Target="../tags/tag3418.xml"/><Relationship Id="rId70" Type="http://schemas.openxmlformats.org/officeDocument/2006/relationships/tags" Target="../tags/tag3426.xml"/><Relationship Id="rId75" Type="http://schemas.openxmlformats.org/officeDocument/2006/relationships/tags" Target="../tags/tag3431.xml"/><Relationship Id="rId83" Type="http://schemas.openxmlformats.org/officeDocument/2006/relationships/tags" Target="../tags/tag3439.xml"/><Relationship Id="rId88" Type="http://schemas.openxmlformats.org/officeDocument/2006/relationships/tags" Target="../tags/tag3444.xml"/><Relationship Id="rId91" Type="http://schemas.openxmlformats.org/officeDocument/2006/relationships/tags" Target="../tags/tag3447.xml"/><Relationship Id="rId96" Type="http://schemas.openxmlformats.org/officeDocument/2006/relationships/tags" Target="../tags/tag3452.xml"/><Relationship Id="rId1" Type="http://schemas.openxmlformats.org/officeDocument/2006/relationships/tags" Target="../tags/tag3357.xml"/><Relationship Id="rId6" Type="http://schemas.openxmlformats.org/officeDocument/2006/relationships/tags" Target="../tags/tag3362.xml"/><Relationship Id="rId15" Type="http://schemas.openxmlformats.org/officeDocument/2006/relationships/tags" Target="../tags/tag3371.xml"/><Relationship Id="rId23" Type="http://schemas.openxmlformats.org/officeDocument/2006/relationships/tags" Target="../tags/tag3379.xml"/><Relationship Id="rId28" Type="http://schemas.openxmlformats.org/officeDocument/2006/relationships/tags" Target="../tags/tag3384.xml"/><Relationship Id="rId36" Type="http://schemas.openxmlformats.org/officeDocument/2006/relationships/tags" Target="../tags/tag3392.xml"/><Relationship Id="rId49" Type="http://schemas.openxmlformats.org/officeDocument/2006/relationships/tags" Target="../tags/tag3405.xml"/><Relationship Id="rId57" Type="http://schemas.openxmlformats.org/officeDocument/2006/relationships/tags" Target="../tags/tag3413.xml"/><Relationship Id="rId10" Type="http://schemas.openxmlformats.org/officeDocument/2006/relationships/tags" Target="../tags/tag3366.xml"/><Relationship Id="rId31" Type="http://schemas.openxmlformats.org/officeDocument/2006/relationships/tags" Target="../tags/tag3387.xml"/><Relationship Id="rId44" Type="http://schemas.openxmlformats.org/officeDocument/2006/relationships/tags" Target="../tags/tag3400.xml"/><Relationship Id="rId52" Type="http://schemas.openxmlformats.org/officeDocument/2006/relationships/tags" Target="../tags/tag3408.xml"/><Relationship Id="rId60" Type="http://schemas.openxmlformats.org/officeDocument/2006/relationships/tags" Target="../tags/tag3416.xml"/><Relationship Id="rId65" Type="http://schemas.openxmlformats.org/officeDocument/2006/relationships/tags" Target="../tags/tag3421.xml"/><Relationship Id="rId73" Type="http://schemas.openxmlformats.org/officeDocument/2006/relationships/tags" Target="../tags/tag3429.xml"/><Relationship Id="rId78" Type="http://schemas.openxmlformats.org/officeDocument/2006/relationships/tags" Target="../tags/tag3434.xml"/><Relationship Id="rId81" Type="http://schemas.openxmlformats.org/officeDocument/2006/relationships/tags" Target="../tags/tag3437.xml"/><Relationship Id="rId86" Type="http://schemas.openxmlformats.org/officeDocument/2006/relationships/tags" Target="../tags/tag3442.xml"/><Relationship Id="rId94" Type="http://schemas.openxmlformats.org/officeDocument/2006/relationships/tags" Target="../tags/tag3450.xml"/><Relationship Id="rId99" Type="http://schemas.openxmlformats.org/officeDocument/2006/relationships/tags" Target="../tags/tag3455.xml"/><Relationship Id="rId101" Type="http://schemas.openxmlformats.org/officeDocument/2006/relationships/tags" Target="../tags/tag3457.xml"/><Relationship Id="rId4" Type="http://schemas.openxmlformats.org/officeDocument/2006/relationships/tags" Target="../tags/tag3360.xml"/><Relationship Id="rId9" Type="http://schemas.openxmlformats.org/officeDocument/2006/relationships/tags" Target="../tags/tag3365.xml"/><Relationship Id="rId13" Type="http://schemas.openxmlformats.org/officeDocument/2006/relationships/tags" Target="../tags/tag3369.xml"/><Relationship Id="rId18" Type="http://schemas.openxmlformats.org/officeDocument/2006/relationships/tags" Target="../tags/tag3374.xml"/><Relationship Id="rId39" Type="http://schemas.openxmlformats.org/officeDocument/2006/relationships/tags" Target="../tags/tag3395.xml"/><Relationship Id="rId34" Type="http://schemas.openxmlformats.org/officeDocument/2006/relationships/tags" Target="../tags/tag3390.xml"/><Relationship Id="rId50" Type="http://schemas.openxmlformats.org/officeDocument/2006/relationships/tags" Target="../tags/tag3406.xml"/><Relationship Id="rId55" Type="http://schemas.openxmlformats.org/officeDocument/2006/relationships/tags" Target="../tags/tag3411.xml"/><Relationship Id="rId76" Type="http://schemas.openxmlformats.org/officeDocument/2006/relationships/tags" Target="../tags/tag3432.xml"/><Relationship Id="rId97" Type="http://schemas.openxmlformats.org/officeDocument/2006/relationships/tags" Target="../tags/tag3453.xml"/><Relationship Id="rId10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tags" Target="../tags/tag3467.xml"/><Relationship Id="rId13" Type="http://schemas.openxmlformats.org/officeDocument/2006/relationships/tags" Target="../tags/tag3472.xml"/><Relationship Id="rId18" Type="http://schemas.openxmlformats.org/officeDocument/2006/relationships/tags" Target="../tags/tag3477.xml"/><Relationship Id="rId26" Type="http://schemas.openxmlformats.org/officeDocument/2006/relationships/tags" Target="../tags/tag3485.xml"/><Relationship Id="rId3" Type="http://schemas.openxmlformats.org/officeDocument/2006/relationships/tags" Target="../tags/tag3462.xml"/><Relationship Id="rId21" Type="http://schemas.openxmlformats.org/officeDocument/2006/relationships/tags" Target="../tags/tag3480.xml"/><Relationship Id="rId7" Type="http://schemas.openxmlformats.org/officeDocument/2006/relationships/tags" Target="../tags/tag3466.xml"/><Relationship Id="rId12" Type="http://schemas.openxmlformats.org/officeDocument/2006/relationships/tags" Target="../tags/tag3471.xml"/><Relationship Id="rId17" Type="http://schemas.openxmlformats.org/officeDocument/2006/relationships/tags" Target="../tags/tag3476.xml"/><Relationship Id="rId25" Type="http://schemas.openxmlformats.org/officeDocument/2006/relationships/tags" Target="../tags/tag3484.xml"/><Relationship Id="rId2" Type="http://schemas.openxmlformats.org/officeDocument/2006/relationships/tags" Target="../tags/tag3461.xml"/><Relationship Id="rId16" Type="http://schemas.openxmlformats.org/officeDocument/2006/relationships/tags" Target="../tags/tag3475.xml"/><Relationship Id="rId20" Type="http://schemas.openxmlformats.org/officeDocument/2006/relationships/tags" Target="../tags/tag3479.xml"/><Relationship Id="rId1" Type="http://schemas.openxmlformats.org/officeDocument/2006/relationships/tags" Target="../tags/tag3460.xml"/><Relationship Id="rId6" Type="http://schemas.openxmlformats.org/officeDocument/2006/relationships/tags" Target="../tags/tag3465.xml"/><Relationship Id="rId11" Type="http://schemas.openxmlformats.org/officeDocument/2006/relationships/tags" Target="../tags/tag3470.xml"/><Relationship Id="rId24" Type="http://schemas.openxmlformats.org/officeDocument/2006/relationships/tags" Target="../tags/tag3483.xml"/><Relationship Id="rId5" Type="http://schemas.openxmlformats.org/officeDocument/2006/relationships/tags" Target="../tags/tag3464.xml"/><Relationship Id="rId15" Type="http://schemas.openxmlformats.org/officeDocument/2006/relationships/tags" Target="../tags/tag3474.xml"/><Relationship Id="rId23" Type="http://schemas.openxmlformats.org/officeDocument/2006/relationships/tags" Target="../tags/tag3482.xml"/><Relationship Id="rId28" Type="http://schemas.openxmlformats.org/officeDocument/2006/relationships/image" Target="../media/image24.png"/><Relationship Id="rId10" Type="http://schemas.openxmlformats.org/officeDocument/2006/relationships/tags" Target="../tags/tag3469.xml"/><Relationship Id="rId19" Type="http://schemas.openxmlformats.org/officeDocument/2006/relationships/tags" Target="../tags/tag3478.xml"/><Relationship Id="rId4" Type="http://schemas.openxmlformats.org/officeDocument/2006/relationships/tags" Target="../tags/tag3463.xml"/><Relationship Id="rId9" Type="http://schemas.openxmlformats.org/officeDocument/2006/relationships/tags" Target="../tags/tag3468.xml"/><Relationship Id="rId14" Type="http://schemas.openxmlformats.org/officeDocument/2006/relationships/tags" Target="../tags/tag3473.xml"/><Relationship Id="rId22" Type="http://schemas.openxmlformats.org/officeDocument/2006/relationships/tags" Target="../tags/tag3481.xml"/><Relationship Id="rId27"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3493.xml"/><Relationship Id="rId13" Type="http://schemas.openxmlformats.org/officeDocument/2006/relationships/tags" Target="../tags/tag3498.xml"/><Relationship Id="rId18" Type="http://schemas.openxmlformats.org/officeDocument/2006/relationships/tags" Target="../tags/tag3503.xml"/><Relationship Id="rId26" Type="http://schemas.openxmlformats.org/officeDocument/2006/relationships/tags" Target="../tags/tag3511.xml"/><Relationship Id="rId3" Type="http://schemas.openxmlformats.org/officeDocument/2006/relationships/tags" Target="../tags/tag3488.xml"/><Relationship Id="rId21" Type="http://schemas.openxmlformats.org/officeDocument/2006/relationships/tags" Target="../tags/tag3506.xml"/><Relationship Id="rId7" Type="http://schemas.openxmlformats.org/officeDocument/2006/relationships/tags" Target="../tags/tag3492.xml"/><Relationship Id="rId12" Type="http://schemas.openxmlformats.org/officeDocument/2006/relationships/tags" Target="../tags/tag3497.xml"/><Relationship Id="rId17" Type="http://schemas.openxmlformats.org/officeDocument/2006/relationships/tags" Target="../tags/tag3502.xml"/><Relationship Id="rId25" Type="http://schemas.openxmlformats.org/officeDocument/2006/relationships/tags" Target="../tags/tag3510.xml"/><Relationship Id="rId2" Type="http://schemas.openxmlformats.org/officeDocument/2006/relationships/tags" Target="../tags/tag3487.xml"/><Relationship Id="rId16" Type="http://schemas.openxmlformats.org/officeDocument/2006/relationships/tags" Target="../tags/tag3501.xml"/><Relationship Id="rId20" Type="http://schemas.openxmlformats.org/officeDocument/2006/relationships/tags" Target="../tags/tag3505.xml"/><Relationship Id="rId1" Type="http://schemas.openxmlformats.org/officeDocument/2006/relationships/tags" Target="../tags/tag3486.xml"/><Relationship Id="rId6" Type="http://schemas.openxmlformats.org/officeDocument/2006/relationships/tags" Target="../tags/tag3491.xml"/><Relationship Id="rId11" Type="http://schemas.openxmlformats.org/officeDocument/2006/relationships/tags" Target="../tags/tag3496.xml"/><Relationship Id="rId24" Type="http://schemas.openxmlformats.org/officeDocument/2006/relationships/tags" Target="../tags/tag3509.xml"/><Relationship Id="rId5" Type="http://schemas.openxmlformats.org/officeDocument/2006/relationships/tags" Target="../tags/tag3490.xml"/><Relationship Id="rId15" Type="http://schemas.openxmlformats.org/officeDocument/2006/relationships/tags" Target="../tags/tag3500.xml"/><Relationship Id="rId23" Type="http://schemas.openxmlformats.org/officeDocument/2006/relationships/tags" Target="../tags/tag3508.xml"/><Relationship Id="rId28" Type="http://schemas.openxmlformats.org/officeDocument/2006/relationships/image" Target="../media/image24.png"/><Relationship Id="rId10" Type="http://schemas.openxmlformats.org/officeDocument/2006/relationships/tags" Target="../tags/tag3495.xml"/><Relationship Id="rId19" Type="http://schemas.openxmlformats.org/officeDocument/2006/relationships/tags" Target="../tags/tag3504.xml"/><Relationship Id="rId4" Type="http://schemas.openxmlformats.org/officeDocument/2006/relationships/tags" Target="../tags/tag3489.xml"/><Relationship Id="rId9" Type="http://schemas.openxmlformats.org/officeDocument/2006/relationships/tags" Target="../tags/tag3494.xml"/><Relationship Id="rId14" Type="http://schemas.openxmlformats.org/officeDocument/2006/relationships/tags" Target="../tags/tag3499.xml"/><Relationship Id="rId22" Type="http://schemas.openxmlformats.org/officeDocument/2006/relationships/tags" Target="../tags/tag3507.xml"/><Relationship Id="rId27"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tags" Target="../tags/tag248.xml"/><Relationship Id="rId21" Type="http://schemas.openxmlformats.org/officeDocument/2006/relationships/tags" Target="../tags/tag152.xml"/><Relationship Id="rId42" Type="http://schemas.openxmlformats.org/officeDocument/2006/relationships/tags" Target="../tags/tag173.xml"/><Relationship Id="rId63" Type="http://schemas.openxmlformats.org/officeDocument/2006/relationships/tags" Target="../tags/tag194.xml"/><Relationship Id="rId84" Type="http://schemas.openxmlformats.org/officeDocument/2006/relationships/tags" Target="../tags/tag215.xml"/><Relationship Id="rId138" Type="http://schemas.openxmlformats.org/officeDocument/2006/relationships/tags" Target="../tags/tag269.xml"/><Relationship Id="rId159" Type="http://schemas.openxmlformats.org/officeDocument/2006/relationships/tags" Target="../tags/tag290.xml"/><Relationship Id="rId170" Type="http://schemas.openxmlformats.org/officeDocument/2006/relationships/tags" Target="../tags/tag301.xml"/><Relationship Id="rId191" Type="http://schemas.openxmlformats.org/officeDocument/2006/relationships/tags" Target="../tags/tag322.xml"/><Relationship Id="rId205" Type="http://schemas.openxmlformats.org/officeDocument/2006/relationships/tags" Target="../tags/tag336.xml"/><Relationship Id="rId226" Type="http://schemas.openxmlformats.org/officeDocument/2006/relationships/tags" Target="../tags/tag357.xml"/><Relationship Id="rId107" Type="http://schemas.openxmlformats.org/officeDocument/2006/relationships/tags" Target="../tags/tag238.xml"/><Relationship Id="rId11" Type="http://schemas.openxmlformats.org/officeDocument/2006/relationships/tags" Target="../tags/tag142.xml"/><Relationship Id="rId32" Type="http://schemas.openxmlformats.org/officeDocument/2006/relationships/tags" Target="../tags/tag163.xml"/><Relationship Id="rId53" Type="http://schemas.openxmlformats.org/officeDocument/2006/relationships/tags" Target="../tags/tag184.xml"/><Relationship Id="rId74" Type="http://schemas.openxmlformats.org/officeDocument/2006/relationships/tags" Target="../tags/tag205.xml"/><Relationship Id="rId128" Type="http://schemas.openxmlformats.org/officeDocument/2006/relationships/tags" Target="../tags/tag259.xml"/><Relationship Id="rId149" Type="http://schemas.openxmlformats.org/officeDocument/2006/relationships/tags" Target="../tags/tag280.xml"/><Relationship Id="rId5" Type="http://schemas.openxmlformats.org/officeDocument/2006/relationships/tags" Target="../tags/tag136.xml"/><Relationship Id="rId95" Type="http://schemas.openxmlformats.org/officeDocument/2006/relationships/tags" Target="../tags/tag226.xml"/><Relationship Id="rId160" Type="http://schemas.openxmlformats.org/officeDocument/2006/relationships/tags" Target="../tags/tag291.xml"/><Relationship Id="rId181" Type="http://schemas.openxmlformats.org/officeDocument/2006/relationships/tags" Target="../tags/tag312.xml"/><Relationship Id="rId216" Type="http://schemas.openxmlformats.org/officeDocument/2006/relationships/tags" Target="../tags/tag347.xml"/><Relationship Id="rId237" Type="http://schemas.openxmlformats.org/officeDocument/2006/relationships/tags" Target="../tags/tag368.xml"/><Relationship Id="rId22" Type="http://schemas.openxmlformats.org/officeDocument/2006/relationships/tags" Target="../tags/tag153.xml"/><Relationship Id="rId43" Type="http://schemas.openxmlformats.org/officeDocument/2006/relationships/tags" Target="../tags/tag174.xml"/><Relationship Id="rId64" Type="http://schemas.openxmlformats.org/officeDocument/2006/relationships/tags" Target="../tags/tag195.xml"/><Relationship Id="rId118" Type="http://schemas.openxmlformats.org/officeDocument/2006/relationships/tags" Target="../tags/tag249.xml"/><Relationship Id="rId139" Type="http://schemas.openxmlformats.org/officeDocument/2006/relationships/tags" Target="../tags/tag270.xml"/><Relationship Id="rId85" Type="http://schemas.openxmlformats.org/officeDocument/2006/relationships/tags" Target="../tags/tag216.xml"/><Relationship Id="rId150" Type="http://schemas.openxmlformats.org/officeDocument/2006/relationships/tags" Target="../tags/tag281.xml"/><Relationship Id="rId171" Type="http://schemas.openxmlformats.org/officeDocument/2006/relationships/tags" Target="../tags/tag302.xml"/><Relationship Id="rId192" Type="http://schemas.openxmlformats.org/officeDocument/2006/relationships/tags" Target="../tags/tag323.xml"/><Relationship Id="rId206" Type="http://schemas.openxmlformats.org/officeDocument/2006/relationships/tags" Target="../tags/tag337.xml"/><Relationship Id="rId227" Type="http://schemas.openxmlformats.org/officeDocument/2006/relationships/tags" Target="../tags/tag358.xml"/><Relationship Id="rId201" Type="http://schemas.openxmlformats.org/officeDocument/2006/relationships/tags" Target="../tags/tag332.xml"/><Relationship Id="rId222" Type="http://schemas.openxmlformats.org/officeDocument/2006/relationships/tags" Target="../tags/tag353.xml"/><Relationship Id="rId243" Type="http://schemas.openxmlformats.org/officeDocument/2006/relationships/tags" Target="../tags/tag374.xml"/><Relationship Id="rId12" Type="http://schemas.openxmlformats.org/officeDocument/2006/relationships/tags" Target="../tags/tag143.xml"/><Relationship Id="rId17" Type="http://schemas.openxmlformats.org/officeDocument/2006/relationships/tags" Target="../tags/tag148.xml"/><Relationship Id="rId33" Type="http://schemas.openxmlformats.org/officeDocument/2006/relationships/tags" Target="../tags/tag164.xml"/><Relationship Id="rId38" Type="http://schemas.openxmlformats.org/officeDocument/2006/relationships/tags" Target="../tags/tag169.xml"/><Relationship Id="rId59" Type="http://schemas.openxmlformats.org/officeDocument/2006/relationships/tags" Target="../tags/tag190.xml"/><Relationship Id="rId103" Type="http://schemas.openxmlformats.org/officeDocument/2006/relationships/tags" Target="../tags/tag234.xml"/><Relationship Id="rId108" Type="http://schemas.openxmlformats.org/officeDocument/2006/relationships/tags" Target="../tags/tag239.xml"/><Relationship Id="rId124" Type="http://schemas.openxmlformats.org/officeDocument/2006/relationships/tags" Target="../tags/tag255.xml"/><Relationship Id="rId129" Type="http://schemas.openxmlformats.org/officeDocument/2006/relationships/tags" Target="../tags/tag260.xml"/><Relationship Id="rId54" Type="http://schemas.openxmlformats.org/officeDocument/2006/relationships/tags" Target="../tags/tag185.xml"/><Relationship Id="rId70" Type="http://schemas.openxmlformats.org/officeDocument/2006/relationships/tags" Target="../tags/tag201.xml"/><Relationship Id="rId75" Type="http://schemas.openxmlformats.org/officeDocument/2006/relationships/tags" Target="../tags/tag206.xml"/><Relationship Id="rId91" Type="http://schemas.openxmlformats.org/officeDocument/2006/relationships/tags" Target="../tags/tag222.xml"/><Relationship Id="rId96" Type="http://schemas.openxmlformats.org/officeDocument/2006/relationships/tags" Target="../tags/tag227.xml"/><Relationship Id="rId140" Type="http://schemas.openxmlformats.org/officeDocument/2006/relationships/tags" Target="../tags/tag271.xml"/><Relationship Id="rId145" Type="http://schemas.openxmlformats.org/officeDocument/2006/relationships/tags" Target="../tags/tag276.xml"/><Relationship Id="rId161" Type="http://schemas.openxmlformats.org/officeDocument/2006/relationships/tags" Target="../tags/tag292.xml"/><Relationship Id="rId166" Type="http://schemas.openxmlformats.org/officeDocument/2006/relationships/tags" Target="../tags/tag297.xml"/><Relationship Id="rId182" Type="http://schemas.openxmlformats.org/officeDocument/2006/relationships/tags" Target="../tags/tag313.xml"/><Relationship Id="rId187" Type="http://schemas.openxmlformats.org/officeDocument/2006/relationships/tags" Target="../tags/tag318.xml"/><Relationship Id="rId217" Type="http://schemas.openxmlformats.org/officeDocument/2006/relationships/tags" Target="../tags/tag348.xml"/><Relationship Id="rId1" Type="http://schemas.openxmlformats.org/officeDocument/2006/relationships/tags" Target="../tags/tag132.xml"/><Relationship Id="rId6" Type="http://schemas.openxmlformats.org/officeDocument/2006/relationships/tags" Target="../tags/tag137.xml"/><Relationship Id="rId212" Type="http://schemas.openxmlformats.org/officeDocument/2006/relationships/tags" Target="../tags/tag343.xml"/><Relationship Id="rId233" Type="http://schemas.openxmlformats.org/officeDocument/2006/relationships/tags" Target="../tags/tag364.xml"/><Relationship Id="rId238" Type="http://schemas.openxmlformats.org/officeDocument/2006/relationships/tags" Target="../tags/tag369.xml"/><Relationship Id="rId23" Type="http://schemas.openxmlformats.org/officeDocument/2006/relationships/tags" Target="../tags/tag154.xml"/><Relationship Id="rId28" Type="http://schemas.openxmlformats.org/officeDocument/2006/relationships/tags" Target="../tags/tag159.xml"/><Relationship Id="rId49" Type="http://schemas.openxmlformats.org/officeDocument/2006/relationships/tags" Target="../tags/tag180.xml"/><Relationship Id="rId114" Type="http://schemas.openxmlformats.org/officeDocument/2006/relationships/tags" Target="../tags/tag245.xml"/><Relationship Id="rId119" Type="http://schemas.openxmlformats.org/officeDocument/2006/relationships/tags" Target="../tags/tag250.xml"/><Relationship Id="rId44" Type="http://schemas.openxmlformats.org/officeDocument/2006/relationships/tags" Target="../tags/tag175.xml"/><Relationship Id="rId60" Type="http://schemas.openxmlformats.org/officeDocument/2006/relationships/tags" Target="../tags/tag191.xml"/><Relationship Id="rId65" Type="http://schemas.openxmlformats.org/officeDocument/2006/relationships/tags" Target="../tags/tag196.xml"/><Relationship Id="rId81" Type="http://schemas.openxmlformats.org/officeDocument/2006/relationships/tags" Target="../tags/tag212.xml"/><Relationship Id="rId86" Type="http://schemas.openxmlformats.org/officeDocument/2006/relationships/tags" Target="../tags/tag217.xml"/><Relationship Id="rId130" Type="http://schemas.openxmlformats.org/officeDocument/2006/relationships/tags" Target="../tags/tag261.xml"/><Relationship Id="rId135" Type="http://schemas.openxmlformats.org/officeDocument/2006/relationships/tags" Target="../tags/tag266.xml"/><Relationship Id="rId151" Type="http://schemas.openxmlformats.org/officeDocument/2006/relationships/tags" Target="../tags/tag282.xml"/><Relationship Id="rId156" Type="http://schemas.openxmlformats.org/officeDocument/2006/relationships/tags" Target="../tags/tag287.xml"/><Relationship Id="rId177" Type="http://schemas.openxmlformats.org/officeDocument/2006/relationships/tags" Target="../tags/tag308.xml"/><Relationship Id="rId198" Type="http://schemas.openxmlformats.org/officeDocument/2006/relationships/tags" Target="../tags/tag329.xml"/><Relationship Id="rId172" Type="http://schemas.openxmlformats.org/officeDocument/2006/relationships/tags" Target="../tags/tag303.xml"/><Relationship Id="rId193" Type="http://schemas.openxmlformats.org/officeDocument/2006/relationships/tags" Target="../tags/tag324.xml"/><Relationship Id="rId202" Type="http://schemas.openxmlformats.org/officeDocument/2006/relationships/tags" Target="../tags/tag333.xml"/><Relationship Id="rId207" Type="http://schemas.openxmlformats.org/officeDocument/2006/relationships/tags" Target="../tags/tag338.xml"/><Relationship Id="rId223" Type="http://schemas.openxmlformats.org/officeDocument/2006/relationships/tags" Target="../tags/tag354.xml"/><Relationship Id="rId228" Type="http://schemas.openxmlformats.org/officeDocument/2006/relationships/tags" Target="../tags/tag359.xml"/><Relationship Id="rId244" Type="http://schemas.openxmlformats.org/officeDocument/2006/relationships/tags" Target="../tags/tag375.xml"/><Relationship Id="rId13" Type="http://schemas.openxmlformats.org/officeDocument/2006/relationships/tags" Target="../tags/tag144.xml"/><Relationship Id="rId18" Type="http://schemas.openxmlformats.org/officeDocument/2006/relationships/tags" Target="../tags/tag149.xml"/><Relationship Id="rId39" Type="http://schemas.openxmlformats.org/officeDocument/2006/relationships/tags" Target="../tags/tag170.xml"/><Relationship Id="rId109" Type="http://schemas.openxmlformats.org/officeDocument/2006/relationships/tags" Target="../tags/tag240.xml"/><Relationship Id="rId34" Type="http://schemas.openxmlformats.org/officeDocument/2006/relationships/tags" Target="../tags/tag165.xml"/><Relationship Id="rId50" Type="http://schemas.openxmlformats.org/officeDocument/2006/relationships/tags" Target="../tags/tag181.xml"/><Relationship Id="rId55" Type="http://schemas.openxmlformats.org/officeDocument/2006/relationships/tags" Target="../tags/tag186.xml"/><Relationship Id="rId76" Type="http://schemas.openxmlformats.org/officeDocument/2006/relationships/tags" Target="../tags/tag207.xml"/><Relationship Id="rId97" Type="http://schemas.openxmlformats.org/officeDocument/2006/relationships/tags" Target="../tags/tag228.xml"/><Relationship Id="rId104" Type="http://schemas.openxmlformats.org/officeDocument/2006/relationships/tags" Target="../tags/tag235.xml"/><Relationship Id="rId120" Type="http://schemas.openxmlformats.org/officeDocument/2006/relationships/tags" Target="../tags/tag251.xml"/><Relationship Id="rId125" Type="http://schemas.openxmlformats.org/officeDocument/2006/relationships/tags" Target="../tags/tag256.xml"/><Relationship Id="rId141" Type="http://schemas.openxmlformats.org/officeDocument/2006/relationships/tags" Target="../tags/tag272.xml"/><Relationship Id="rId146" Type="http://schemas.openxmlformats.org/officeDocument/2006/relationships/tags" Target="../tags/tag277.xml"/><Relationship Id="rId167" Type="http://schemas.openxmlformats.org/officeDocument/2006/relationships/tags" Target="../tags/tag298.xml"/><Relationship Id="rId188" Type="http://schemas.openxmlformats.org/officeDocument/2006/relationships/tags" Target="../tags/tag319.xml"/><Relationship Id="rId7" Type="http://schemas.openxmlformats.org/officeDocument/2006/relationships/tags" Target="../tags/tag138.xml"/><Relationship Id="rId71" Type="http://schemas.openxmlformats.org/officeDocument/2006/relationships/tags" Target="../tags/tag202.xml"/><Relationship Id="rId92" Type="http://schemas.openxmlformats.org/officeDocument/2006/relationships/tags" Target="../tags/tag223.xml"/><Relationship Id="rId162" Type="http://schemas.openxmlformats.org/officeDocument/2006/relationships/tags" Target="../tags/tag293.xml"/><Relationship Id="rId183" Type="http://schemas.openxmlformats.org/officeDocument/2006/relationships/tags" Target="../tags/tag314.xml"/><Relationship Id="rId213" Type="http://schemas.openxmlformats.org/officeDocument/2006/relationships/tags" Target="../tags/tag344.xml"/><Relationship Id="rId218" Type="http://schemas.openxmlformats.org/officeDocument/2006/relationships/tags" Target="../tags/tag349.xml"/><Relationship Id="rId234" Type="http://schemas.openxmlformats.org/officeDocument/2006/relationships/tags" Target="../tags/tag365.xml"/><Relationship Id="rId239" Type="http://schemas.openxmlformats.org/officeDocument/2006/relationships/tags" Target="../tags/tag370.xml"/><Relationship Id="rId2" Type="http://schemas.openxmlformats.org/officeDocument/2006/relationships/tags" Target="../tags/tag133.xml"/><Relationship Id="rId29" Type="http://schemas.openxmlformats.org/officeDocument/2006/relationships/tags" Target="../tags/tag160.xml"/><Relationship Id="rId24" Type="http://schemas.openxmlformats.org/officeDocument/2006/relationships/tags" Target="../tags/tag155.xml"/><Relationship Id="rId40" Type="http://schemas.openxmlformats.org/officeDocument/2006/relationships/tags" Target="../tags/tag171.xml"/><Relationship Id="rId45" Type="http://schemas.openxmlformats.org/officeDocument/2006/relationships/tags" Target="../tags/tag176.xml"/><Relationship Id="rId66" Type="http://schemas.openxmlformats.org/officeDocument/2006/relationships/tags" Target="../tags/tag197.xml"/><Relationship Id="rId87" Type="http://schemas.openxmlformats.org/officeDocument/2006/relationships/tags" Target="../tags/tag218.xml"/><Relationship Id="rId110" Type="http://schemas.openxmlformats.org/officeDocument/2006/relationships/tags" Target="../tags/tag241.xml"/><Relationship Id="rId115" Type="http://schemas.openxmlformats.org/officeDocument/2006/relationships/tags" Target="../tags/tag246.xml"/><Relationship Id="rId131" Type="http://schemas.openxmlformats.org/officeDocument/2006/relationships/tags" Target="../tags/tag262.xml"/><Relationship Id="rId136" Type="http://schemas.openxmlformats.org/officeDocument/2006/relationships/tags" Target="../tags/tag267.xml"/><Relationship Id="rId157" Type="http://schemas.openxmlformats.org/officeDocument/2006/relationships/tags" Target="../tags/tag288.xml"/><Relationship Id="rId178" Type="http://schemas.openxmlformats.org/officeDocument/2006/relationships/tags" Target="../tags/tag309.xml"/><Relationship Id="rId61" Type="http://schemas.openxmlformats.org/officeDocument/2006/relationships/tags" Target="../tags/tag192.xml"/><Relationship Id="rId82" Type="http://schemas.openxmlformats.org/officeDocument/2006/relationships/tags" Target="../tags/tag213.xml"/><Relationship Id="rId152" Type="http://schemas.openxmlformats.org/officeDocument/2006/relationships/tags" Target="../tags/tag283.xml"/><Relationship Id="rId173" Type="http://schemas.openxmlformats.org/officeDocument/2006/relationships/tags" Target="../tags/tag304.xml"/><Relationship Id="rId194" Type="http://schemas.openxmlformats.org/officeDocument/2006/relationships/tags" Target="../tags/tag325.xml"/><Relationship Id="rId199" Type="http://schemas.openxmlformats.org/officeDocument/2006/relationships/tags" Target="../tags/tag330.xml"/><Relationship Id="rId203" Type="http://schemas.openxmlformats.org/officeDocument/2006/relationships/tags" Target="../tags/tag334.xml"/><Relationship Id="rId208" Type="http://schemas.openxmlformats.org/officeDocument/2006/relationships/tags" Target="../tags/tag339.xml"/><Relationship Id="rId229" Type="http://schemas.openxmlformats.org/officeDocument/2006/relationships/tags" Target="../tags/tag360.xml"/><Relationship Id="rId19" Type="http://schemas.openxmlformats.org/officeDocument/2006/relationships/tags" Target="../tags/tag150.xml"/><Relationship Id="rId224" Type="http://schemas.openxmlformats.org/officeDocument/2006/relationships/tags" Target="../tags/tag355.xml"/><Relationship Id="rId240" Type="http://schemas.openxmlformats.org/officeDocument/2006/relationships/tags" Target="../tags/tag371.xml"/><Relationship Id="rId245" Type="http://schemas.openxmlformats.org/officeDocument/2006/relationships/tags" Target="../tags/tag376.xml"/><Relationship Id="rId14" Type="http://schemas.openxmlformats.org/officeDocument/2006/relationships/tags" Target="../tags/tag145.xml"/><Relationship Id="rId30" Type="http://schemas.openxmlformats.org/officeDocument/2006/relationships/tags" Target="../tags/tag161.xml"/><Relationship Id="rId35" Type="http://schemas.openxmlformats.org/officeDocument/2006/relationships/tags" Target="../tags/tag166.xml"/><Relationship Id="rId56" Type="http://schemas.openxmlformats.org/officeDocument/2006/relationships/tags" Target="../tags/tag187.xml"/><Relationship Id="rId77" Type="http://schemas.openxmlformats.org/officeDocument/2006/relationships/tags" Target="../tags/tag208.xml"/><Relationship Id="rId100" Type="http://schemas.openxmlformats.org/officeDocument/2006/relationships/tags" Target="../tags/tag231.xml"/><Relationship Id="rId105" Type="http://schemas.openxmlformats.org/officeDocument/2006/relationships/tags" Target="../tags/tag236.xml"/><Relationship Id="rId126" Type="http://schemas.openxmlformats.org/officeDocument/2006/relationships/tags" Target="../tags/tag257.xml"/><Relationship Id="rId147" Type="http://schemas.openxmlformats.org/officeDocument/2006/relationships/tags" Target="../tags/tag278.xml"/><Relationship Id="rId168" Type="http://schemas.openxmlformats.org/officeDocument/2006/relationships/tags" Target="../tags/tag299.xml"/><Relationship Id="rId8" Type="http://schemas.openxmlformats.org/officeDocument/2006/relationships/tags" Target="../tags/tag139.xml"/><Relationship Id="rId51" Type="http://schemas.openxmlformats.org/officeDocument/2006/relationships/tags" Target="../tags/tag182.xml"/><Relationship Id="rId72" Type="http://schemas.openxmlformats.org/officeDocument/2006/relationships/tags" Target="../tags/tag203.xml"/><Relationship Id="rId93" Type="http://schemas.openxmlformats.org/officeDocument/2006/relationships/tags" Target="../tags/tag224.xml"/><Relationship Id="rId98" Type="http://schemas.openxmlformats.org/officeDocument/2006/relationships/tags" Target="../tags/tag229.xml"/><Relationship Id="rId121" Type="http://schemas.openxmlformats.org/officeDocument/2006/relationships/tags" Target="../tags/tag252.xml"/><Relationship Id="rId142" Type="http://schemas.openxmlformats.org/officeDocument/2006/relationships/tags" Target="../tags/tag273.xml"/><Relationship Id="rId163" Type="http://schemas.openxmlformats.org/officeDocument/2006/relationships/tags" Target="../tags/tag294.xml"/><Relationship Id="rId184" Type="http://schemas.openxmlformats.org/officeDocument/2006/relationships/tags" Target="../tags/tag315.xml"/><Relationship Id="rId189" Type="http://schemas.openxmlformats.org/officeDocument/2006/relationships/tags" Target="../tags/tag320.xml"/><Relationship Id="rId219" Type="http://schemas.openxmlformats.org/officeDocument/2006/relationships/tags" Target="../tags/tag350.xml"/><Relationship Id="rId3" Type="http://schemas.openxmlformats.org/officeDocument/2006/relationships/tags" Target="../tags/tag134.xml"/><Relationship Id="rId214" Type="http://schemas.openxmlformats.org/officeDocument/2006/relationships/tags" Target="../tags/tag345.xml"/><Relationship Id="rId230" Type="http://schemas.openxmlformats.org/officeDocument/2006/relationships/tags" Target="../tags/tag361.xml"/><Relationship Id="rId235" Type="http://schemas.openxmlformats.org/officeDocument/2006/relationships/tags" Target="../tags/tag366.xml"/><Relationship Id="rId25" Type="http://schemas.openxmlformats.org/officeDocument/2006/relationships/tags" Target="../tags/tag156.xml"/><Relationship Id="rId46" Type="http://schemas.openxmlformats.org/officeDocument/2006/relationships/tags" Target="../tags/tag177.xml"/><Relationship Id="rId67" Type="http://schemas.openxmlformats.org/officeDocument/2006/relationships/tags" Target="../tags/tag198.xml"/><Relationship Id="rId116" Type="http://schemas.openxmlformats.org/officeDocument/2006/relationships/tags" Target="../tags/tag247.xml"/><Relationship Id="rId137" Type="http://schemas.openxmlformats.org/officeDocument/2006/relationships/tags" Target="../tags/tag268.xml"/><Relationship Id="rId158" Type="http://schemas.openxmlformats.org/officeDocument/2006/relationships/tags" Target="../tags/tag289.xml"/><Relationship Id="rId20" Type="http://schemas.openxmlformats.org/officeDocument/2006/relationships/tags" Target="../tags/tag151.xml"/><Relationship Id="rId41" Type="http://schemas.openxmlformats.org/officeDocument/2006/relationships/tags" Target="../tags/tag172.xml"/><Relationship Id="rId62" Type="http://schemas.openxmlformats.org/officeDocument/2006/relationships/tags" Target="../tags/tag193.xml"/><Relationship Id="rId83" Type="http://schemas.openxmlformats.org/officeDocument/2006/relationships/tags" Target="../tags/tag214.xml"/><Relationship Id="rId88" Type="http://schemas.openxmlformats.org/officeDocument/2006/relationships/tags" Target="../tags/tag219.xml"/><Relationship Id="rId111" Type="http://schemas.openxmlformats.org/officeDocument/2006/relationships/tags" Target="../tags/tag242.xml"/><Relationship Id="rId132" Type="http://schemas.openxmlformats.org/officeDocument/2006/relationships/tags" Target="../tags/tag263.xml"/><Relationship Id="rId153" Type="http://schemas.openxmlformats.org/officeDocument/2006/relationships/tags" Target="../tags/tag284.xml"/><Relationship Id="rId174" Type="http://schemas.openxmlformats.org/officeDocument/2006/relationships/tags" Target="../tags/tag305.xml"/><Relationship Id="rId179" Type="http://schemas.openxmlformats.org/officeDocument/2006/relationships/tags" Target="../tags/tag310.xml"/><Relationship Id="rId195" Type="http://schemas.openxmlformats.org/officeDocument/2006/relationships/tags" Target="../tags/tag326.xml"/><Relationship Id="rId209" Type="http://schemas.openxmlformats.org/officeDocument/2006/relationships/tags" Target="../tags/tag340.xml"/><Relationship Id="rId190" Type="http://schemas.openxmlformats.org/officeDocument/2006/relationships/tags" Target="../tags/tag321.xml"/><Relationship Id="rId204" Type="http://schemas.openxmlformats.org/officeDocument/2006/relationships/tags" Target="../tags/tag335.xml"/><Relationship Id="rId220" Type="http://schemas.openxmlformats.org/officeDocument/2006/relationships/tags" Target="../tags/tag351.xml"/><Relationship Id="rId225" Type="http://schemas.openxmlformats.org/officeDocument/2006/relationships/tags" Target="../tags/tag356.xml"/><Relationship Id="rId241" Type="http://schemas.openxmlformats.org/officeDocument/2006/relationships/tags" Target="../tags/tag372.xml"/><Relationship Id="rId246" Type="http://schemas.openxmlformats.org/officeDocument/2006/relationships/slideLayout" Target="../slideLayouts/slideLayout2.xml"/><Relationship Id="rId15" Type="http://schemas.openxmlformats.org/officeDocument/2006/relationships/tags" Target="../tags/tag146.xml"/><Relationship Id="rId36" Type="http://schemas.openxmlformats.org/officeDocument/2006/relationships/tags" Target="../tags/tag167.xml"/><Relationship Id="rId57" Type="http://schemas.openxmlformats.org/officeDocument/2006/relationships/tags" Target="../tags/tag188.xml"/><Relationship Id="rId106" Type="http://schemas.openxmlformats.org/officeDocument/2006/relationships/tags" Target="../tags/tag237.xml"/><Relationship Id="rId127" Type="http://schemas.openxmlformats.org/officeDocument/2006/relationships/tags" Target="../tags/tag258.xml"/><Relationship Id="rId10" Type="http://schemas.openxmlformats.org/officeDocument/2006/relationships/tags" Target="../tags/tag141.xml"/><Relationship Id="rId31" Type="http://schemas.openxmlformats.org/officeDocument/2006/relationships/tags" Target="../tags/tag162.xml"/><Relationship Id="rId52" Type="http://schemas.openxmlformats.org/officeDocument/2006/relationships/tags" Target="../tags/tag183.xml"/><Relationship Id="rId73" Type="http://schemas.openxmlformats.org/officeDocument/2006/relationships/tags" Target="../tags/tag204.xml"/><Relationship Id="rId78" Type="http://schemas.openxmlformats.org/officeDocument/2006/relationships/tags" Target="../tags/tag209.xml"/><Relationship Id="rId94" Type="http://schemas.openxmlformats.org/officeDocument/2006/relationships/tags" Target="../tags/tag225.xml"/><Relationship Id="rId99" Type="http://schemas.openxmlformats.org/officeDocument/2006/relationships/tags" Target="../tags/tag230.xml"/><Relationship Id="rId101" Type="http://schemas.openxmlformats.org/officeDocument/2006/relationships/tags" Target="../tags/tag232.xml"/><Relationship Id="rId122" Type="http://schemas.openxmlformats.org/officeDocument/2006/relationships/tags" Target="../tags/tag253.xml"/><Relationship Id="rId143" Type="http://schemas.openxmlformats.org/officeDocument/2006/relationships/tags" Target="../tags/tag274.xml"/><Relationship Id="rId148" Type="http://schemas.openxmlformats.org/officeDocument/2006/relationships/tags" Target="../tags/tag279.xml"/><Relationship Id="rId164" Type="http://schemas.openxmlformats.org/officeDocument/2006/relationships/tags" Target="../tags/tag295.xml"/><Relationship Id="rId169" Type="http://schemas.openxmlformats.org/officeDocument/2006/relationships/tags" Target="../tags/tag300.xml"/><Relationship Id="rId185" Type="http://schemas.openxmlformats.org/officeDocument/2006/relationships/tags" Target="../tags/tag316.xml"/><Relationship Id="rId4" Type="http://schemas.openxmlformats.org/officeDocument/2006/relationships/tags" Target="../tags/tag135.xml"/><Relationship Id="rId9" Type="http://schemas.openxmlformats.org/officeDocument/2006/relationships/tags" Target="../tags/tag140.xml"/><Relationship Id="rId180" Type="http://schemas.openxmlformats.org/officeDocument/2006/relationships/tags" Target="../tags/tag311.xml"/><Relationship Id="rId210" Type="http://schemas.openxmlformats.org/officeDocument/2006/relationships/tags" Target="../tags/tag341.xml"/><Relationship Id="rId215" Type="http://schemas.openxmlformats.org/officeDocument/2006/relationships/tags" Target="../tags/tag346.xml"/><Relationship Id="rId236" Type="http://schemas.openxmlformats.org/officeDocument/2006/relationships/tags" Target="../tags/tag367.xml"/><Relationship Id="rId26" Type="http://schemas.openxmlformats.org/officeDocument/2006/relationships/tags" Target="../tags/tag157.xml"/><Relationship Id="rId231" Type="http://schemas.openxmlformats.org/officeDocument/2006/relationships/tags" Target="../tags/tag362.xml"/><Relationship Id="rId47" Type="http://schemas.openxmlformats.org/officeDocument/2006/relationships/tags" Target="../tags/tag178.xml"/><Relationship Id="rId68" Type="http://schemas.openxmlformats.org/officeDocument/2006/relationships/tags" Target="../tags/tag199.xml"/><Relationship Id="rId89" Type="http://schemas.openxmlformats.org/officeDocument/2006/relationships/tags" Target="../tags/tag220.xml"/><Relationship Id="rId112" Type="http://schemas.openxmlformats.org/officeDocument/2006/relationships/tags" Target="../tags/tag243.xml"/><Relationship Id="rId133" Type="http://schemas.openxmlformats.org/officeDocument/2006/relationships/tags" Target="../tags/tag264.xml"/><Relationship Id="rId154" Type="http://schemas.openxmlformats.org/officeDocument/2006/relationships/tags" Target="../tags/tag285.xml"/><Relationship Id="rId175" Type="http://schemas.openxmlformats.org/officeDocument/2006/relationships/tags" Target="../tags/tag306.xml"/><Relationship Id="rId196" Type="http://schemas.openxmlformats.org/officeDocument/2006/relationships/tags" Target="../tags/tag327.xml"/><Relationship Id="rId200" Type="http://schemas.openxmlformats.org/officeDocument/2006/relationships/tags" Target="../tags/tag331.xml"/><Relationship Id="rId16" Type="http://schemas.openxmlformats.org/officeDocument/2006/relationships/tags" Target="../tags/tag147.xml"/><Relationship Id="rId221" Type="http://schemas.openxmlformats.org/officeDocument/2006/relationships/tags" Target="../tags/tag352.xml"/><Relationship Id="rId242" Type="http://schemas.openxmlformats.org/officeDocument/2006/relationships/tags" Target="../tags/tag373.xml"/><Relationship Id="rId37" Type="http://schemas.openxmlformats.org/officeDocument/2006/relationships/tags" Target="../tags/tag168.xml"/><Relationship Id="rId58" Type="http://schemas.openxmlformats.org/officeDocument/2006/relationships/tags" Target="../tags/tag189.xml"/><Relationship Id="rId79" Type="http://schemas.openxmlformats.org/officeDocument/2006/relationships/tags" Target="../tags/tag210.xml"/><Relationship Id="rId102" Type="http://schemas.openxmlformats.org/officeDocument/2006/relationships/tags" Target="../tags/tag233.xml"/><Relationship Id="rId123" Type="http://schemas.openxmlformats.org/officeDocument/2006/relationships/tags" Target="../tags/tag254.xml"/><Relationship Id="rId144" Type="http://schemas.openxmlformats.org/officeDocument/2006/relationships/tags" Target="../tags/tag275.xml"/><Relationship Id="rId90" Type="http://schemas.openxmlformats.org/officeDocument/2006/relationships/tags" Target="../tags/tag221.xml"/><Relationship Id="rId165" Type="http://schemas.openxmlformats.org/officeDocument/2006/relationships/tags" Target="../tags/tag296.xml"/><Relationship Id="rId186" Type="http://schemas.openxmlformats.org/officeDocument/2006/relationships/tags" Target="../tags/tag317.xml"/><Relationship Id="rId211" Type="http://schemas.openxmlformats.org/officeDocument/2006/relationships/tags" Target="../tags/tag342.xml"/><Relationship Id="rId232" Type="http://schemas.openxmlformats.org/officeDocument/2006/relationships/tags" Target="../tags/tag363.xml"/><Relationship Id="rId27" Type="http://schemas.openxmlformats.org/officeDocument/2006/relationships/tags" Target="../tags/tag158.xml"/><Relationship Id="rId48" Type="http://schemas.openxmlformats.org/officeDocument/2006/relationships/tags" Target="../tags/tag179.xml"/><Relationship Id="rId69" Type="http://schemas.openxmlformats.org/officeDocument/2006/relationships/tags" Target="../tags/tag200.xml"/><Relationship Id="rId113" Type="http://schemas.openxmlformats.org/officeDocument/2006/relationships/tags" Target="../tags/tag244.xml"/><Relationship Id="rId134" Type="http://schemas.openxmlformats.org/officeDocument/2006/relationships/tags" Target="../tags/tag265.xml"/><Relationship Id="rId80" Type="http://schemas.openxmlformats.org/officeDocument/2006/relationships/tags" Target="../tags/tag211.xml"/><Relationship Id="rId155" Type="http://schemas.openxmlformats.org/officeDocument/2006/relationships/tags" Target="../tags/tag286.xml"/><Relationship Id="rId176" Type="http://schemas.openxmlformats.org/officeDocument/2006/relationships/tags" Target="../tags/tag307.xml"/><Relationship Id="rId197" Type="http://schemas.openxmlformats.org/officeDocument/2006/relationships/tags" Target="../tags/tag328.xml"/></Relationships>
</file>

<file path=ppt/slides/_rels/slide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tags" Target="../tags/tag389.xml"/><Relationship Id="rId18" Type="http://schemas.openxmlformats.org/officeDocument/2006/relationships/tags" Target="../tags/tag394.xml"/><Relationship Id="rId26" Type="http://schemas.openxmlformats.org/officeDocument/2006/relationships/tags" Target="../tags/tag402.xml"/><Relationship Id="rId39" Type="http://schemas.openxmlformats.org/officeDocument/2006/relationships/tags" Target="../tags/tag415.xml"/><Relationship Id="rId21" Type="http://schemas.openxmlformats.org/officeDocument/2006/relationships/tags" Target="../tags/tag397.xml"/><Relationship Id="rId34" Type="http://schemas.openxmlformats.org/officeDocument/2006/relationships/tags" Target="../tags/tag410.xml"/><Relationship Id="rId42" Type="http://schemas.openxmlformats.org/officeDocument/2006/relationships/tags" Target="../tags/tag418.xml"/><Relationship Id="rId47" Type="http://schemas.openxmlformats.org/officeDocument/2006/relationships/tags" Target="../tags/tag423.xml"/><Relationship Id="rId50" Type="http://schemas.openxmlformats.org/officeDocument/2006/relationships/tags" Target="../tags/tag426.xml"/><Relationship Id="rId55" Type="http://schemas.openxmlformats.org/officeDocument/2006/relationships/tags" Target="../tags/tag431.xml"/><Relationship Id="rId63" Type="http://schemas.openxmlformats.org/officeDocument/2006/relationships/slideLayout" Target="../slideLayouts/slideLayout2.xml"/><Relationship Id="rId7" Type="http://schemas.openxmlformats.org/officeDocument/2006/relationships/tags" Target="../tags/tag383.xml"/><Relationship Id="rId2" Type="http://schemas.openxmlformats.org/officeDocument/2006/relationships/tags" Target="../tags/tag378.xml"/><Relationship Id="rId16" Type="http://schemas.openxmlformats.org/officeDocument/2006/relationships/tags" Target="../tags/tag392.xml"/><Relationship Id="rId20" Type="http://schemas.openxmlformats.org/officeDocument/2006/relationships/tags" Target="../tags/tag396.xml"/><Relationship Id="rId29" Type="http://schemas.openxmlformats.org/officeDocument/2006/relationships/tags" Target="../tags/tag405.xml"/><Relationship Id="rId41" Type="http://schemas.openxmlformats.org/officeDocument/2006/relationships/tags" Target="../tags/tag417.xml"/><Relationship Id="rId54" Type="http://schemas.openxmlformats.org/officeDocument/2006/relationships/tags" Target="../tags/tag430.xml"/><Relationship Id="rId62" Type="http://schemas.openxmlformats.org/officeDocument/2006/relationships/tags" Target="../tags/tag438.xml"/><Relationship Id="rId1" Type="http://schemas.openxmlformats.org/officeDocument/2006/relationships/tags" Target="../tags/tag377.xml"/><Relationship Id="rId6" Type="http://schemas.openxmlformats.org/officeDocument/2006/relationships/tags" Target="../tags/tag382.xml"/><Relationship Id="rId11" Type="http://schemas.openxmlformats.org/officeDocument/2006/relationships/tags" Target="../tags/tag387.xml"/><Relationship Id="rId24" Type="http://schemas.openxmlformats.org/officeDocument/2006/relationships/tags" Target="../tags/tag400.xml"/><Relationship Id="rId32" Type="http://schemas.openxmlformats.org/officeDocument/2006/relationships/tags" Target="../tags/tag408.xml"/><Relationship Id="rId37" Type="http://schemas.openxmlformats.org/officeDocument/2006/relationships/tags" Target="../tags/tag413.xml"/><Relationship Id="rId40" Type="http://schemas.openxmlformats.org/officeDocument/2006/relationships/tags" Target="../tags/tag416.xml"/><Relationship Id="rId45" Type="http://schemas.openxmlformats.org/officeDocument/2006/relationships/tags" Target="../tags/tag421.xml"/><Relationship Id="rId53" Type="http://schemas.openxmlformats.org/officeDocument/2006/relationships/tags" Target="../tags/tag429.xml"/><Relationship Id="rId58" Type="http://schemas.openxmlformats.org/officeDocument/2006/relationships/tags" Target="../tags/tag434.xml"/><Relationship Id="rId5" Type="http://schemas.openxmlformats.org/officeDocument/2006/relationships/tags" Target="../tags/tag381.xml"/><Relationship Id="rId15" Type="http://schemas.openxmlformats.org/officeDocument/2006/relationships/tags" Target="../tags/tag391.xml"/><Relationship Id="rId23" Type="http://schemas.openxmlformats.org/officeDocument/2006/relationships/tags" Target="../tags/tag399.xml"/><Relationship Id="rId28" Type="http://schemas.openxmlformats.org/officeDocument/2006/relationships/tags" Target="../tags/tag404.xml"/><Relationship Id="rId36" Type="http://schemas.openxmlformats.org/officeDocument/2006/relationships/tags" Target="../tags/tag412.xml"/><Relationship Id="rId49" Type="http://schemas.openxmlformats.org/officeDocument/2006/relationships/tags" Target="../tags/tag425.xml"/><Relationship Id="rId57" Type="http://schemas.openxmlformats.org/officeDocument/2006/relationships/tags" Target="../tags/tag433.xml"/><Relationship Id="rId61" Type="http://schemas.openxmlformats.org/officeDocument/2006/relationships/tags" Target="../tags/tag437.xml"/><Relationship Id="rId10" Type="http://schemas.openxmlformats.org/officeDocument/2006/relationships/tags" Target="../tags/tag386.xml"/><Relationship Id="rId19" Type="http://schemas.openxmlformats.org/officeDocument/2006/relationships/tags" Target="../tags/tag395.xml"/><Relationship Id="rId31" Type="http://schemas.openxmlformats.org/officeDocument/2006/relationships/tags" Target="../tags/tag407.xml"/><Relationship Id="rId44" Type="http://schemas.openxmlformats.org/officeDocument/2006/relationships/tags" Target="../tags/tag420.xml"/><Relationship Id="rId52" Type="http://schemas.openxmlformats.org/officeDocument/2006/relationships/tags" Target="../tags/tag428.xml"/><Relationship Id="rId60" Type="http://schemas.openxmlformats.org/officeDocument/2006/relationships/tags" Target="../tags/tag436.xml"/><Relationship Id="rId4" Type="http://schemas.openxmlformats.org/officeDocument/2006/relationships/tags" Target="../tags/tag380.xml"/><Relationship Id="rId9" Type="http://schemas.openxmlformats.org/officeDocument/2006/relationships/tags" Target="../tags/tag385.xml"/><Relationship Id="rId14" Type="http://schemas.openxmlformats.org/officeDocument/2006/relationships/tags" Target="../tags/tag390.xml"/><Relationship Id="rId22" Type="http://schemas.openxmlformats.org/officeDocument/2006/relationships/tags" Target="../tags/tag398.xml"/><Relationship Id="rId27" Type="http://schemas.openxmlformats.org/officeDocument/2006/relationships/tags" Target="../tags/tag403.xml"/><Relationship Id="rId30" Type="http://schemas.openxmlformats.org/officeDocument/2006/relationships/tags" Target="../tags/tag406.xml"/><Relationship Id="rId35" Type="http://schemas.openxmlformats.org/officeDocument/2006/relationships/tags" Target="../tags/tag411.xml"/><Relationship Id="rId43" Type="http://schemas.openxmlformats.org/officeDocument/2006/relationships/tags" Target="../tags/tag419.xml"/><Relationship Id="rId48" Type="http://schemas.openxmlformats.org/officeDocument/2006/relationships/tags" Target="../tags/tag424.xml"/><Relationship Id="rId56" Type="http://schemas.openxmlformats.org/officeDocument/2006/relationships/tags" Target="../tags/tag432.xml"/><Relationship Id="rId64" Type="http://schemas.openxmlformats.org/officeDocument/2006/relationships/image" Target="../media/image5.png"/><Relationship Id="rId8" Type="http://schemas.openxmlformats.org/officeDocument/2006/relationships/tags" Target="../tags/tag384.xml"/><Relationship Id="rId51" Type="http://schemas.openxmlformats.org/officeDocument/2006/relationships/tags" Target="../tags/tag427.xml"/><Relationship Id="rId3" Type="http://schemas.openxmlformats.org/officeDocument/2006/relationships/tags" Target="../tags/tag379.xml"/><Relationship Id="rId12" Type="http://schemas.openxmlformats.org/officeDocument/2006/relationships/tags" Target="../tags/tag388.xml"/><Relationship Id="rId17" Type="http://schemas.openxmlformats.org/officeDocument/2006/relationships/tags" Target="../tags/tag393.xml"/><Relationship Id="rId25" Type="http://schemas.openxmlformats.org/officeDocument/2006/relationships/tags" Target="../tags/tag401.xml"/><Relationship Id="rId33" Type="http://schemas.openxmlformats.org/officeDocument/2006/relationships/tags" Target="../tags/tag409.xml"/><Relationship Id="rId38" Type="http://schemas.openxmlformats.org/officeDocument/2006/relationships/tags" Target="../tags/tag414.xml"/><Relationship Id="rId46" Type="http://schemas.openxmlformats.org/officeDocument/2006/relationships/tags" Target="../tags/tag422.xml"/><Relationship Id="rId59" Type="http://schemas.openxmlformats.org/officeDocument/2006/relationships/tags" Target="../tags/tag4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3" Type="http://schemas.openxmlformats.org/officeDocument/2006/relationships/tags" Target="../tags/tag451.xml"/><Relationship Id="rId18" Type="http://schemas.openxmlformats.org/officeDocument/2006/relationships/tags" Target="../tags/tag456.xml"/><Relationship Id="rId26" Type="http://schemas.openxmlformats.org/officeDocument/2006/relationships/tags" Target="../tags/tag464.xml"/><Relationship Id="rId39" Type="http://schemas.openxmlformats.org/officeDocument/2006/relationships/tags" Target="../tags/tag477.xml"/><Relationship Id="rId21" Type="http://schemas.openxmlformats.org/officeDocument/2006/relationships/tags" Target="../tags/tag459.xml"/><Relationship Id="rId34" Type="http://schemas.openxmlformats.org/officeDocument/2006/relationships/tags" Target="../tags/tag472.xml"/><Relationship Id="rId42" Type="http://schemas.openxmlformats.org/officeDocument/2006/relationships/tags" Target="../tags/tag480.xml"/><Relationship Id="rId47" Type="http://schemas.openxmlformats.org/officeDocument/2006/relationships/tags" Target="../tags/tag485.xml"/><Relationship Id="rId50" Type="http://schemas.openxmlformats.org/officeDocument/2006/relationships/tags" Target="../tags/tag488.xml"/><Relationship Id="rId55" Type="http://schemas.openxmlformats.org/officeDocument/2006/relationships/tags" Target="../tags/tag493.xml"/><Relationship Id="rId63" Type="http://schemas.openxmlformats.org/officeDocument/2006/relationships/tags" Target="../tags/tag501.xml"/><Relationship Id="rId68" Type="http://schemas.openxmlformats.org/officeDocument/2006/relationships/tags" Target="../tags/tag506.xml"/><Relationship Id="rId7" Type="http://schemas.openxmlformats.org/officeDocument/2006/relationships/tags" Target="../tags/tag445.xml"/><Relationship Id="rId71" Type="http://schemas.openxmlformats.org/officeDocument/2006/relationships/tags" Target="../tags/tag509.xml"/><Relationship Id="rId2" Type="http://schemas.openxmlformats.org/officeDocument/2006/relationships/tags" Target="../tags/tag440.xml"/><Relationship Id="rId16" Type="http://schemas.openxmlformats.org/officeDocument/2006/relationships/tags" Target="../tags/tag454.xml"/><Relationship Id="rId29" Type="http://schemas.openxmlformats.org/officeDocument/2006/relationships/tags" Target="../tags/tag467.xml"/><Relationship Id="rId11" Type="http://schemas.openxmlformats.org/officeDocument/2006/relationships/tags" Target="../tags/tag449.xml"/><Relationship Id="rId24" Type="http://schemas.openxmlformats.org/officeDocument/2006/relationships/tags" Target="../tags/tag462.xml"/><Relationship Id="rId32" Type="http://schemas.openxmlformats.org/officeDocument/2006/relationships/tags" Target="../tags/tag470.xml"/><Relationship Id="rId37" Type="http://schemas.openxmlformats.org/officeDocument/2006/relationships/tags" Target="../tags/tag475.xml"/><Relationship Id="rId40" Type="http://schemas.openxmlformats.org/officeDocument/2006/relationships/tags" Target="../tags/tag478.xml"/><Relationship Id="rId45" Type="http://schemas.openxmlformats.org/officeDocument/2006/relationships/tags" Target="../tags/tag483.xml"/><Relationship Id="rId53" Type="http://schemas.openxmlformats.org/officeDocument/2006/relationships/tags" Target="../tags/tag491.xml"/><Relationship Id="rId58" Type="http://schemas.openxmlformats.org/officeDocument/2006/relationships/tags" Target="../tags/tag496.xml"/><Relationship Id="rId66" Type="http://schemas.openxmlformats.org/officeDocument/2006/relationships/tags" Target="../tags/tag504.xml"/><Relationship Id="rId74" Type="http://schemas.openxmlformats.org/officeDocument/2006/relationships/tags" Target="../tags/tag512.xml"/><Relationship Id="rId5" Type="http://schemas.openxmlformats.org/officeDocument/2006/relationships/tags" Target="../tags/tag443.xml"/><Relationship Id="rId15" Type="http://schemas.openxmlformats.org/officeDocument/2006/relationships/tags" Target="../tags/tag453.xml"/><Relationship Id="rId23" Type="http://schemas.openxmlformats.org/officeDocument/2006/relationships/tags" Target="../tags/tag461.xml"/><Relationship Id="rId28" Type="http://schemas.openxmlformats.org/officeDocument/2006/relationships/tags" Target="../tags/tag466.xml"/><Relationship Id="rId36" Type="http://schemas.openxmlformats.org/officeDocument/2006/relationships/tags" Target="../tags/tag474.xml"/><Relationship Id="rId49" Type="http://schemas.openxmlformats.org/officeDocument/2006/relationships/tags" Target="../tags/tag487.xml"/><Relationship Id="rId57" Type="http://schemas.openxmlformats.org/officeDocument/2006/relationships/tags" Target="../tags/tag495.xml"/><Relationship Id="rId61" Type="http://schemas.openxmlformats.org/officeDocument/2006/relationships/tags" Target="../tags/tag499.xml"/><Relationship Id="rId10" Type="http://schemas.openxmlformats.org/officeDocument/2006/relationships/tags" Target="../tags/tag448.xml"/><Relationship Id="rId19" Type="http://schemas.openxmlformats.org/officeDocument/2006/relationships/tags" Target="../tags/tag457.xml"/><Relationship Id="rId31" Type="http://schemas.openxmlformats.org/officeDocument/2006/relationships/tags" Target="../tags/tag469.xml"/><Relationship Id="rId44" Type="http://schemas.openxmlformats.org/officeDocument/2006/relationships/tags" Target="../tags/tag482.xml"/><Relationship Id="rId52" Type="http://schemas.openxmlformats.org/officeDocument/2006/relationships/tags" Target="../tags/tag490.xml"/><Relationship Id="rId60" Type="http://schemas.openxmlformats.org/officeDocument/2006/relationships/tags" Target="../tags/tag498.xml"/><Relationship Id="rId65" Type="http://schemas.openxmlformats.org/officeDocument/2006/relationships/tags" Target="../tags/tag503.xml"/><Relationship Id="rId73" Type="http://schemas.openxmlformats.org/officeDocument/2006/relationships/tags" Target="../tags/tag511.xml"/><Relationship Id="rId4" Type="http://schemas.openxmlformats.org/officeDocument/2006/relationships/tags" Target="../tags/tag442.xml"/><Relationship Id="rId9" Type="http://schemas.openxmlformats.org/officeDocument/2006/relationships/tags" Target="../tags/tag447.xml"/><Relationship Id="rId14" Type="http://schemas.openxmlformats.org/officeDocument/2006/relationships/tags" Target="../tags/tag452.xml"/><Relationship Id="rId22" Type="http://schemas.openxmlformats.org/officeDocument/2006/relationships/tags" Target="../tags/tag460.xml"/><Relationship Id="rId27" Type="http://schemas.openxmlformats.org/officeDocument/2006/relationships/tags" Target="../tags/tag465.xml"/><Relationship Id="rId30" Type="http://schemas.openxmlformats.org/officeDocument/2006/relationships/tags" Target="../tags/tag468.xml"/><Relationship Id="rId35" Type="http://schemas.openxmlformats.org/officeDocument/2006/relationships/tags" Target="../tags/tag473.xml"/><Relationship Id="rId43" Type="http://schemas.openxmlformats.org/officeDocument/2006/relationships/tags" Target="../tags/tag481.xml"/><Relationship Id="rId48" Type="http://schemas.openxmlformats.org/officeDocument/2006/relationships/tags" Target="../tags/tag486.xml"/><Relationship Id="rId56" Type="http://schemas.openxmlformats.org/officeDocument/2006/relationships/tags" Target="../tags/tag494.xml"/><Relationship Id="rId64" Type="http://schemas.openxmlformats.org/officeDocument/2006/relationships/tags" Target="../tags/tag502.xml"/><Relationship Id="rId69" Type="http://schemas.openxmlformats.org/officeDocument/2006/relationships/tags" Target="../tags/tag507.xml"/><Relationship Id="rId8" Type="http://schemas.openxmlformats.org/officeDocument/2006/relationships/tags" Target="../tags/tag446.xml"/><Relationship Id="rId51" Type="http://schemas.openxmlformats.org/officeDocument/2006/relationships/tags" Target="../tags/tag489.xml"/><Relationship Id="rId72" Type="http://schemas.openxmlformats.org/officeDocument/2006/relationships/tags" Target="../tags/tag510.xml"/><Relationship Id="rId3" Type="http://schemas.openxmlformats.org/officeDocument/2006/relationships/tags" Target="../tags/tag441.xml"/><Relationship Id="rId12" Type="http://schemas.openxmlformats.org/officeDocument/2006/relationships/tags" Target="../tags/tag450.xml"/><Relationship Id="rId17" Type="http://schemas.openxmlformats.org/officeDocument/2006/relationships/tags" Target="../tags/tag455.xml"/><Relationship Id="rId25" Type="http://schemas.openxmlformats.org/officeDocument/2006/relationships/tags" Target="../tags/tag463.xml"/><Relationship Id="rId33" Type="http://schemas.openxmlformats.org/officeDocument/2006/relationships/tags" Target="../tags/tag471.xml"/><Relationship Id="rId38" Type="http://schemas.openxmlformats.org/officeDocument/2006/relationships/tags" Target="../tags/tag476.xml"/><Relationship Id="rId46" Type="http://schemas.openxmlformats.org/officeDocument/2006/relationships/tags" Target="../tags/tag484.xml"/><Relationship Id="rId59" Type="http://schemas.openxmlformats.org/officeDocument/2006/relationships/tags" Target="../tags/tag497.xml"/><Relationship Id="rId67" Type="http://schemas.openxmlformats.org/officeDocument/2006/relationships/tags" Target="../tags/tag505.xml"/><Relationship Id="rId20" Type="http://schemas.openxmlformats.org/officeDocument/2006/relationships/tags" Target="../tags/tag458.xml"/><Relationship Id="rId41" Type="http://schemas.openxmlformats.org/officeDocument/2006/relationships/tags" Target="../tags/tag479.xml"/><Relationship Id="rId54" Type="http://schemas.openxmlformats.org/officeDocument/2006/relationships/tags" Target="../tags/tag492.xml"/><Relationship Id="rId62" Type="http://schemas.openxmlformats.org/officeDocument/2006/relationships/tags" Target="../tags/tag500.xml"/><Relationship Id="rId70" Type="http://schemas.openxmlformats.org/officeDocument/2006/relationships/tags" Target="../tags/tag508.xml"/><Relationship Id="rId75" Type="http://schemas.openxmlformats.org/officeDocument/2006/relationships/slideLayout" Target="../slideLayouts/slideLayout2.xml"/><Relationship Id="rId1" Type="http://schemas.openxmlformats.org/officeDocument/2006/relationships/tags" Target="../tags/tag439.xml"/><Relationship Id="rId6" Type="http://schemas.openxmlformats.org/officeDocument/2006/relationships/tags" Target="../tags/tag444.xml"/></Relationships>
</file>

<file path=ppt/slides/_rels/slide8.xml.rels><?xml version="1.0" encoding="UTF-8" standalone="yes"?>
<Relationships xmlns="http://schemas.openxmlformats.org/package/2006/relationships"><Relationship Id="rId26" Type="http://schemas.openxmlformats.org/officeDocument/2006/relationships/tags" Target="../tags/tag538.xml"/><Relationship Id="rId21" Type="http://schemas.openxmlformats.org/officeDocument/2006/relationships/tags" Target="../tags/tag533.xml"/><Relationship Id="rId42" Type="http://schemas.openxmlformats.org/officeDocument/2006/relationships/tags" Target="../tags/tag554.xml"/><Relationship Id="rId47" Type="http://schemas.openxmlformats.org/officeDocument/2006/relationships/tags" Target="../tags/tag559.xml"/><Relationship Id="rId63" Type="http://schemas.openxmlformats.org/officeDocument/2006/relationships/tags" Target="../tags/tag575.xml"/><Relationship Id="rId68" Type="http://schemas.openxmlformats.org/officeDocument/2006/relationships/tags" Target="../tags/tag580.xml"/><Relationship Id="rId84" Type="http://schemas.openxmlformats.org/officeDocument/2006/relationships/tags" Target="../tags/tag596.xml"/><Relationship Id="rId89" Type="http://schemas.openxmlformats.org/officeDocument/2006/relationships/tags" Target="../tags/tag601.xml"/><Relationship Id="rId112" Type="http://schemas.openxmlformats.org/officeDocument/2006/relationships/notesSlide" Target="../notesSlides/notesSlide2.xml"/><Relationship Id="rId2" Type="http://schemas.openxmlformats.org/officeDocument/2006/relationships/tags" Target="../tags/tag514.xml"/><Relationship Id="rId16" Type="http://schemas.openxmlformats.org/officeDocument/2006/relationships/tags" Target="../tags/tag528.xml"/><Relationship Id="rId29" Type="http://schemas.openxmlformats.org/officeDocument/2006/relationships/tags" Target="../tags/tag541.xml"/><Relationship Id="rId107" Type="http://schemas.openxmlformats.org/officeDocument/2006/relationships/tags" Target="../tags/tag619.xml"/><Relationship Id="rId11" Type="http://schemas.openxmlformats.org/officeDocument/2006/relationships/tags" Target="../tags/tag523.xml"/><Relationship Id="rId24" Type="http://schemas.openxmlformats.org/officeDocument/2006/relationships/tags" Target="../tags/tag536.xml"/><Relationship Id="rId32" Type="http://schemas.openxmlformats.org/officeDocument/2006/relationships/tags" Target="../tags/tag544.xml"/><Relationship Id="rId37" Type="http://schemas.openxmlformats.org/officeDocument/2006/relationships/tags" Target="../tags/tag549.xml"/><Relationship Id="rId40" Type="http://schemas.openxmlformats.org/officeDocument/2006/relationships/tags" Target="../tags/tag552.xml"/><Relationship Id="rId45" Type="http://schemas.openxmlformats.org/officeDocument/2006/relationships/tags" Target="../tags/tag557.xml"/><Relationship Id="rId53" Type="http://schemas.openxmlformats.org/officeDocument/2006/relationships/tags" Target="../tags/tag565.xml"/><Relationship Id="rId58" Type="http://schemas.openxmlformats.org/officeDocument/2006/relationships/tags" Target="../tags/tag570.xml"/><Relationship Id="rId66" Type="http://schemas.openxmlformats.org/officeDocument/2006/relationships/tags" Target="../tags/tag578.xml"/><Relationship Id="rId74" Type="http://schemas.openxmlformats.org/officeDocument/2006/relationships/tags" Target="../tags/tag586.xml"/><Relationship Id="rId79" Type="http://schemas.openxmlformats.org/officeDocument/2006/relationships/tags" Target="../tags/tag591.xml"/><Relationship Id="rId87" Type="http://schemas.openxmlformats.org/officeDocument/2006/relationships/tags" Target="../tags/tag599.xml"/><Relationship Id="rId102" Type="http://schemas.openxmlformats.org/officeDocument/2006/relationships/tags" Target="../tags/tag614.xml"/><Relationship Id="rId110" Type="http://schemas.openxmlformats.org/officeDocument/2006/relationships/tags" Target="../tags/tag622.xml"/><Relationship Id="rId5" Type="http://schemas.openxmlformats.org/officeDocument/2006/relationships/tags" Target="../tags/tag517.xml"/><Relationship Id="rId61" Type="http://schemas.openxmlformats.org/officeDocument/2006/relationships/tags" Target="../tags/tag573.xml"/><Relationship Id="rId82" Type="http://schemas.openxmlformats.org/officeDocument/2006/relationships/tags" Target="../tags/tag594.xml"/><Relationship Id="rId90" Type="http://schemas.openxmlformats.org/officeDocument/2006/relationships/tags" Target="../tags/tag602.xml"/><Relationship Id="rId95" Type="http://schemas.openxmlformats.org/officeDocument/2006/relationships/tags" Target="../tags/tag607.xml"/><Relationship Id="rId19" Type="http://schemas.openxmlformats.org/officeDocument/2006/relationships/tags" Target="../tags/tag531.xml"/><Relationship Id="rId14" Type="http://schemas.openxmlformats.org/officeDocument/2006/relationships/tags" Target="../tags/tag526.xml"/><Relationship Id="rId22" Type="http://schemas.openxmlformats.org/officeDocument/2006/relationships/tags" Target="../tags/tag534.xml"/><Relationship Id="rId27" Type="http://schemas.openxmlformats.org/officeDocument/2006/relationships/tags" Target="../tags/tag539.xml"/><Relationship Id="rId30" Type="http://schemas.openxmlformats.org/officeDocument/2006/relationships/tags" Target="../tags/tag542.xml"/><Relationship Id="rId35" Type="http://schemas.openxmlformats.org/officeDocument/2006/relationships/tags" Target="../tags/tag547.xml"/><Relationship Id="rId43" Type="http://schemas.openxmlformats.org/officeDocument/2006/relationships/tags" Target="../tags/tag555.xml"/><Relationship Id="rId48" Type="http://schemas.openxmlformats.org/officeDocument/2006/relationships/tags" Target="../tags/tag560.xml"/><Relationship Id="rId56" Type="http://schemas.openxmlformats.org/officeDocument/2006/relationships/tags" Target="../tags/tag568.xml"/><Relationship Id="rId64" Type="http://schemas.openxmlformats.org/officeDocument/2006/relationships/tags" Target="../tags/tag576.xml"/><Relationship Id="rId69" Type="http://schemas.openxmlformats.org/officeDocument/2006/relationships/tags" Target="../tags/tag581.xml"/><Relationship Id="rId77" Type="http://schemas.openxmlformats.org/officeDocument/2006/relationships/tags" Target="../tags/tag589.xml"/><Relationship Id="rId100" Type="http://schemas.openxmlformats.org/officeDocument/2006/relationships/tags" Target="../tags/tag612.xml"/><Relationship Id="rId105" Type="http://schemas.openxmlformats.org/officeDocument/2006/relationships/tags" Target="../tags/tag617.xml"/><Relationship Id="rId8" Type="http://schemas.openxmlformats.org/officeDocument/2006/relationships/tags" Target="../tags/tag520.xml"/><Relationship Id="rId51" Type="http://schemas.openxmlformats.org/officeDocument/2006/relationships/tags" Target="../tags/tag563.xml"/><Relationship Id="rId72" Type="http://schemas.openxmlformats.org/officeDocument/2006/relationships/tags" Target="../tags/tag584.xml"/><Relationship Id="rId80" Type="http://schemas.openxmlformats.org/officeDocument/2006/relationships/tags" Target="../tags/tag592.xml"/><Relationship Id="rId85" Type="http://schemas.openxmlformats.org/officeDocument/2006/relationships/tags" Target="../tags/tag597.xml"/><Relationship Id="rId93" Type="http://schemas.openxmlformats.org/officeDocument/2006/relationships/tags" Target="../tags/tag605.xml"/><Relationship Id="rId98" Type="http://schemas.openxmlformats.org/officeDocument/2006/relationships/tags" Target="../tags/tag610.xml"/><Relationship Id="rId3" Type="http://schemas.openxmlformats.org/officeDocument/2006/relationships/tags" Target="../tags/tag515.xml"/><Relationship Id="rId12" Type="http://schemas.openxmlformats.org/officeDocument/2006/relationships/tags" Target="../tags/tag524.xml"/><Relationship Id="rId17" Type="http://schemas.openxmlformats.org/officeDocument/2006/relationships/tags" Target="../tags/tag529.xml"/><Relationship Id="rId25" Type="http://schemas.openxmlformats.org/officeDocument/2006/relationships/tags" Target="../tags/tag537.xml"/><Relationship Id="rId33" Type="http://schemas.openxmlformats.org/officeDocument/2006/relationships/tags" Target="../tags/tag545.xml"/><Relationship Id="rId38" Type="http://schemas.openxmlformats.org/officeDocument/2006/relationships/tags" Target="../tags/tag550.xml"/><Relationship Id="rId46" Type="http://schemas.openxmlformats.org/officeDocument/2006/relationships/tags" Target="../tags/tag558.xml"/><Relationship Id="rId59" Type="http://schemas.openxmlformats.org/officeDocument/2006/relationships/tags" Target="../tags/tag571.xml"/><Relationship Id="rId67" Type="http://schemas.openxmlformats.org/officeDocument/2006/relationships/tags" Target="../tags/tag579.xml"/><Relationship Id="rId103" Type="http://schemas.openxmlformats.org/officeDocument/2006/relationships/tags" Target="../tags/tag615.xml"/><Relationship Id="rId108" Type="http://schemas.openxmlformats.org/officeDocument/2006/relationships/tags" Target="../tags/tag620.xml"/><Relationship Id="rId20" Type="http://schemas.openxmlformats.org/officeDocument/2006/relationships/tags" Target="../tags/tag532.xml"/><Relationship Id="rId41" Type="http://schemas.openxmlformats.org/officeDocument/2006/relationships/tags" Target="../tags/tag553.xml"/><Relationship Id="rId54" Type="http://schemas.openxmlformats.org/officeDocument/2006/relationships/tags" Target="../tags/tag566.xml"/><Relationship Id="rId62" Type="http://schemas.openxmlformats.org/officeDocument/2006/relationships/tags" Target="../tags/tag574.xml"/><Relationship Id="rId70" Type="http://schemas.openxmlformats.org/officeDocument/2006/relationships/tags" Target="../tags/tag582.xml"/><Relationship Id="rId75" Type="http://schemas.openxmlformats.org/officeDocument/2006/relationships/tags" Target="../tags/tag587.xml"/><Relationship Id="rId83" Type="http://schemas.openxmlformats.org/officeDocument/2006/relationships/tags" Target="../tags/tag595.xml"/><Relationship Id="rId88" Type="http://schemas.openxmlformats.org/officeDocument/2006/relationships/tags" Target="../tags/tag600.xml"/><Relationship Id="rId91" Type="http://schemas.openxmlformats.org/officeDocument/2006/relationships/tags" Target="../tags/tag603.xml"/><Relationship Id="rId96" Type="http://schemas.openxmlformats.org/officeDocument/2006/relationships/tags" Target="../tags/tag608.xml"/><Relationship Id="rId111" Type="http://schemas.openxmlformats.org/officeDocument/2006/relationships/slideLayout" Target="../slideLayouts/slideLayout2.xml"/><Relationship Id="rId1" Type="http://schemas.openxmlformats.org/officeDocument/2006/relationships/tags" Target="../tags/tag513.xml"/><Relationship Id="rId6" Type="http://schemas.openxmlformats.org/officeDocument/2006/relationships/tags" Target="../tags/tag518.xml"/><Relationship Id="rId15" Type="http://schemas.openxmlformats.org/officeDocument/2006/relationships/tags" Target="../tags/tag527.xml"/><Relationship Id="rId23" Type="http://schemas.openxmlformats.org/officeDocument/2006/relationships/tags" Target="../tags/tag535.xml"/><Relationship Id="rId28" Type="http://schemas.openxmlformats.org/officeDocument/2006/relationships/tags" Target="../tags/tag540.xml"/><Relationship Id="rId36" Type="http://schemas.openxmlformats.org/officeDocument/2006/relationships/tags" Target="../tags/tag548.xml"/><Relationship Id="rId49" Type="http://schemas.openxmlformats.org/officeDocument/2006/relationships/tags" Target="../tags/tag561.xml"/><Relationship Id="rId57" Type="http://schemas.openxmlformats.org/officeDocument/2006/relationships/tags" Target="../tags/tag569.xml"/><Relationship Id="rId106" Type="http://schemas.openxmlformats.org/officeDocument/2006/relationships/tags" Target="../tags/tag618.xml"/><Relationship Id="rId10" Type="http://schemas.openxmlformats.org/officeDocument/2006/relationships/tags" Target="../tags/tag522.xml"/><Relationship Id="rId31" Type="http://schemas.openxmlformats.org/officeDocument/2006/relationships/tags" Target="../tags/tag543.xml"/><Relationship Id="rId44" Type="http://schemas.openxmlformats.org/officeDocument/2006/relationships/tags" Target="../tags/tag556.xml"/><Relationship Id="rId52" Type="http://schemas.openxmlformats.org/officeDocument/2006/relationships/tags" Target="../tags/tag564.xml"/><Relationship Id="rId60" Type="http://schemas.openxmlformats.org/officeDocument/2006/relationships/tags" Target="../tags/tag572.xml"/><Relationship Id="rId65" Type="http://schemas.openxmlformats.org/officeDocument/2006/relationships/tags" Target="../tags/tag577.xml"/><Relationship Id="rId73" Type="http://schemas.openxmlformats.org/officeDocument/2006/relationships/tags" Target="../tags/tag585.xml"/><Relationship Id="rId78" Type="http://schemas.openxmlformats.org/officeDocument/2006/relationships/tags" Target="../tags/tag590.xml"/><Relationship Id="rId81" Type="http://schemas.openxmlformats.org/officeDocument/2006/relationships/tags" Target="../tags/tag593.xml"/><Relationship Id="rId86" Type="http://schemas.openxmlformats.org/officeDocument/2006/relationships/tags" Target="../tags/tag598.xml"/><Relationship Id="rId94" Type="http://schemas.openxmlformats.org/officeDocument/2006/relationships/tags" Target="../tags/tag606.xml"/><Relationship Id="rId99" Type="http://schemas.openxmlformats.org/officeDocument/2006/relationships/tags" Target="../tags/tag611.xml"/><Relationship Id="rId101" Type="http://schemas.openxmlformats.org/officeDocument/2006/relationships/tags" Target="../tags/tag613.xml"/><Relationship Id="rId4" Type="http://schemas.openxmlformats.org/officeDocument/2006/relationships/tags" Target="../tags/tag516.xml"/><Relationship Id="rId9" Type="http://schemas.openxmlformats.org/officeDocument/2006/relationships/tags" Target="../tags/tag521.xml"/><Relationship Id="rId13" Type="http://schemas.openxmlformats.org/officeDocument/2006/relationships/tags" Target="../tags/tag525.xml"/><Relationship Id="rId18" Type="http://schemas.openxmlformats.org/officeDocument/2006/relationships/tags" Target="../tags/tag530.xml"/><Relationship Id="rId39" Type="http://schemas.openxmlformats.org/officeDocument/2006/relationships/tags" Target="../tags/tag551.xml"/><Relationship Id="rId109" Type="http://schemas.openxmlformats.org/officeDocument/2006/relationships/tags" Target="../tags/tag621.xml"/><Relationship Id="rId34" Type="http://schemas.openxmlformats.org/officeDocument/2006/relationships/tags" Target="../tags/tag546.xml"/><Relationship Id="rId50" Type="http://schemas.openxmlformats.org/officeDocument/2006/relationships/tags" Target="../tags/tag562.xml"/><Relationship Id="rId55" Type="http://schemas.openxmlformats.org/officeDocument/2006/relationships/tags" Target="../tags/tag567.xml"/><Relationship Id="rId76" Type="http://schemas.openxmlformats.org/officeDocument/2006/relationships/tags" Target="../tags/tag588.xml"/><Relationship Id="rId97" Type="http://schemas.openxmlformats.org/officeDocument/2006/relationships/tags" Target="../tags/tag609.xml"/><Relationship Id="rId104" Type="http://schemas.openxmlformats.org/officeDocument/2006/relationships/tags" Target="../tags/tag616.xml"/><Relationship Id="rId7" Type="http://schemas.openxmlformats.org/officeDocument/2006/relationships/tags" Target="../tags/tag519.xml"/><Relationship Id="rId71" Type="http://schemas.openxmlformats.org/officeDocument/2006/relationships/tags" Target="../tags/tag583.xml"/><Relationship Id="rId92" Type="http://schemas.openxmlformats.org/officeDocument/2006/relationships/tags" Target="../tags/tag604.xml"/></Relationships>
</file>

<file path=ppt/slides/_rels/slide9.xml.rels><?xml version="1.0" encoding="UTF-8" standalone="yes"?>
<Relationships xmlns="http://schemas.openxmlformats.org/package/2006/relationships"><Relationship Id="rId26" Type="http://schemas.openxmlformats.org/officeDocument/2006/relationships/tags" Target="../tags/tag648.xml"/><Relationship Id="rId117" Type="http://schemas.openxmlformats.org/officeDocument/2006/relationships/tags" Target="../tags/tag739.xml"/><Relationship Id="rId21" Type="http://schemas.openxmlformats.org/officeDocument/2006/relationships/tags" Target="../tags/tag643.xml"/><Relationship Id="rId42" Type="http://schemas.openxmlformats.org/officeDocument/2006/relationships/tags" Target="../tags/tag664.xml"/><Relationship Id="rId47" Type="http://schemas.openxmlformats.org/officeDocument/2006/relationships/tags" Target="../tags/tag669.xml"/><Relationship Id="rId63" Type="http://schemas.openxmlformats.org/officeDocument/2006/relationships/tags" Target="../tags/tag685.xml"/><Relationship Id="rId68" Type="http://schemas.openxmlformats.org/officeDocument/2006/relationships/tags" Target="../tags/tag690.xml"/><Relationship Id="rId84" Type="http://schemas.openxmlformats.org/officeDocument/2006/relationships/tags" Target="../tags/tag706.xml"/><Relationship Id="rId89" Type="http://schemas.openxmlformats.org/officeDocument/2006/relationships/tags" Target="../tags/tag711.xml"/><Relationship Id="rId112" Type="http://schemas.openxmlformats.org/officeDocument/2006/relationships/tags" Target="../tags/tag734.xml"/><Relationship Id="rId16" Type="http://schemas.openxmlformats.org/officeDocument/2006/relationships/tags" Target="../tags/tag638.xml"/><Relationship Id="rId107" Type="http://schemas.openxmlformats.org/officeDocument/2006/relationships/tags" Target="../tags/tag729.xml"/><Relationship Id="rId11" Type="http://schemas.openxmlformats.org/officeDocument/2006/relationships/tags" Target="../tags/tag633.xml"/><Relationship Id="rId32" Type="http://schemas.openxmlformats.org/officeDocument/2006/relationships/tags" Target="../tags/tag654.xml"/><Relationship Id="rId37" Type="http://schemas.openxmlformats.org/officeDocument/2006/relationships/tags" Target="../tags/tag659.xml"/><Relationship Id="rId53" Type="http://schemas.openxmlformats.org/officeDocument/2006/relationships/tags" Target="../tags/tag675.xml"/><Relationship Id="rId58" Type="http://schemas.openxmlformats.org/officeDocument/2006/relationships/tags" Target="../tags/tag680.xml"/><Relationship Id="rId74" Type="http://schemas.openxmlformats.org/officeDocument/2006/relationships/tags" Target="../tags/tag696.xml"/><Relationship Id="rId79" Type="http://schemas.openxmlformats.org/officeDocument/2006/relationships/tags" Target="../tags/tag701.xml"/><Relationship Id="rId102" Type="http://schemas.openxmlformats.org/officeDocument/2006/relationships/tags" Target="../tags/tag724.xml"/><Relationship Id="rId123" Type="http://schemas.openxmlformats.org/officeDocument/2006/relationships/tags" Target="../tags/tag745.xml"/><Relationship Id="rId5" Type="http://schemas.openxmlformats.org/officeDocument/2006/relationships/tags" Target="../tags/tag627.xml"/><Relationship Id="rId90" Type="http://schemas.openxmlformats.org/officeDocument/2006/relationships/tags" Target="../tags/tag712.xml"/><Relationship Id="rId95" Type="http://schemas.openxmlformats.org/officeDocument/2006/relationships/tags" Target="../tags/tag717.xml"/><Relationship Id="rId19" Type="http://schemas.openxmlformats.org/officeDocument/2006/relationships/tags" Target="../tags/tag641.xml"/><Relationship Id="rId14" Type="http://schemas.openxmlformats.org/officeDocument/2006/relationships/tags" Target="../tags/tag636.xml"/><Relationship Id="rId22" Type="http://schemas.openxmlformats.org/officeDocument/2006/relationships/tags" Target="../tags/tag644.xml"/><Relationship Id="rId27" Type="http://schemas.openxmlformats.org/officeDocument/2006/relationships/tags" Target="../tags/tag649.xml"/><Relationship Id="rId30" Type="http://schemas.openxmlformats.org/officeDocument/2006/relationships/tags" Target="../tags/tag652.xml"/><Relationship Id="rId35" Type="http://schemas.openxmlformats.org/officeDocument/2006/relationships/tags" Target="../tags/tag657.xml"/><Relationship Id="rId43" Type="http://schemas.openxmlformats.org/officeDocument/2006/relationships/tags" Target="../tags/tag665.xml"/><Relationship Id="rId48" Type="http://schemas.openxmlformats.org/officeDocument/2006/relationships/tags" Target="../tags/tag670.xml"/><Relationship Id="rId56" Type="http://schemas.openxmlformats.org/officeDocument/2006/relationships/tags" Target="../tags/tag678.xml"/><Relationship Id="rId64" Type="http://schemas.openxmlformats.org/officeDocument/2006/relationships/tags" Target="../tags/tag686.xml"/><Relationship Id="rId69" Type="http://schemas.openxmlformats.org/officeDocument/2006/relationships/tags" Target="../tags/tag691.xml"/><Relationship Id="rId77" Type="http://schemas.openxmlformats.org/officeDocument/2006/relationships/tags" Target="../tags/tag699.xml"/><Relationship Id="rId100" Type="http://schemas.openxmlformats.org/officeDocument/2006/relationships/tags" Target="../tags/tag722.xml"/><Relationship Id="rId105" Type="http://schemas.openxmlformats.org/officeDocument/2006/relationships/tags" Target="../tags/tag727.xml"/><Relationship Id="rId113" Type="http://schemas.openxmlformats.org/officeDocument/2006/relationships/tags" Target="../tags/tag735.xml"/><Relationship Id="rId118" Type="http://schemas.openxmlformats.org/officeDocument/2006/relationships/tags" Target="../tags/tag740.xml"/><Relationship Id="rId126" Type="http://schemas.openxmlformats.org/officeDocument/2006/relationships/slideLayout" Target="../slideLayouts/slideLayout2.xml"/><Relationship Id="rId8" Type="http://schemas.openxmlformats.org/officeDocument/2006/relationships/tags" Target="../tags/tag630.xml"/><Relationship Id="rId51" Type="http://schemas.openxmlformats.org/officeDocument/2006/relationships/tags" Target="../tags/tag673.xml"/><Relationship Id="rId72" Type="http://schemas.openxmlformats.org/officeDocument/2006/relationships/tags" Target="../tags/tag694.xml"/><Relationship Id="rId80" Type="http://schemas.openxmlformats.org/officeDocument/2006/relationships/tags" Target="../tags/tag702.xml"/><Relationship Id="rId85" Type="http://schemas.openxmlformats.org/officeDocument/2006/relationships/tags" Target="../tags/tag707.xml"/><Relationship Id="rId93" Type="http://schemas.openxmlformats.org/officeDocument/2006/relationships/tags" Target="../tags/tag715.xml"/><Relationship Id="rId98" Type="http://schemas.openxmlformats.org/officeDocument/2006/relationships/tags" Target="../tags/tag720.xml"/><Relationship Id="rId121" Type="http://schemas.openxmlformats.org/officeDocument/2006/relationships/tags" Target="../tags/tag743.xml"/><Relationship Id="rId3" Type="http://schemas.openxmlformats.org/officeDocument/2006/relationships/tags" Target="../tags/tag625.xml"/><Relationship Id="rId12" Type="http://schemas.openxmlformats.org/officeDocument/2006/relationships/tags" Target="../tags/tag634.xml"/><Relationship Id="rId17" Type="http://schemas.openxmlformats.org/officeDocument/2006/relationships/tags" Target="../tags/tag639.xml"/><Relationship Id="rId25" Type="http://schemas.openxmlformats.org/officeDocument/2006/relationships/tags" Target="../tags/tag647.xml"/><Relationship Id="rId33" Type="http://schemas.openxmlformats.org/officeDocument/2006/relationships/tags" Target="../tags/tag655.xml"/><Relationship Id="rId38" Type="http://schemas.openxmlformats.org/officeDocument/2006/relationships/tags" Target="../tags/tag660.xml"/><Relationship Id="rId46" Type="http://schemas.openxmlformats.org/officeDocument/2006/relationships/tags" Target="../tags/tag668.xml"/><Relationship Id="rId59" Type="http://schemas.openxmlformats.org/officeDocument/2006/relationships/tags" Target="../tags/tag681.xml"/><Relationship Id="rId67" Type="http://schemas.openxmlformats.org/officeDocument/2006/relationships/tags" Target="../tags/tag689.xml"/><Relationship Id="rId103" Type="http://schemas.openxmlformats.org/officeDocument/2006/relationships/tags" Target="../tags/tag725.xml"/><Relationship Id="rId108" Type="http://schemas.openxmlformats.org/officeDocument/2006/relationships/tags" Target="../tags/tag730.xml"/><Relationship Id="rId116" Type="http://schemas.openxmlformats.org/officeDocument/2006/relationships/tags" Target="../tags/tag738.xml"/><Relationship Id="rId124" Type="http://schemas.openxmlformats.org/officeDocument/2006/relationships/tags" Target="../tags/tag746.xml"/><Relationship Id="rId129" Type="http://schemas.openxmlformats.org/officeDocument/2006/relationships/image" Target="../media/image8.png"/><Relationship Id="rId20" Type="http://schemas.openxmlformats.org/officeDocument/2006/relationships/tags" Target="../tags/tag642.xml"/><Relationship Id="rId41" Type="http://schemas.openxmlformats.org/officeDocument/2006/relationships/tags" Target="../tags/tag663.xml"/><Relationship Id="rId54" Type="http://schemas.openxmlformats.org/officeDocument/2006/relationships/tags" Target="../tags/tag676.xml"/><Relationship Id="rId62" Type="http://schemas.openxmlformats.org/officeDocument/2006/relationships/tags" Target="../tags/tag684.xml"/><Relationship Id="rId70" Type="http://schemas.openxmlformats.org/officeDocument/2006/relationships/tags" Target="../tags/tag692.xml"/><Relationship Id="rId75" Type="http://schemas.openxmlformats.org/officeDocument/2006/relationships/tags" Target="../tags/tag697.xml"/><Relationship Id="rId83" Type="http://schemas.openxmlformats.org/officeDocument/2006/relationships/tags" Target="../tags/tag705.xml"/><Relationship Id="rId88" Type="http://schemas.openxmlformats.org/officeDocument/2006/relationships/tags" Target="../tags/tag710.xml"/><Relationship Id="rId91" Type="http://schemas.openxmlformats.org/officeDocument/2006/relationships/tags" Target="../tags/tag713.xml"/><Relationship Id="rId96" Type="http://schemas.openxmlformats.org/officeDocument/2006/relationships/tags" Target="../tags/tag718.xml"/><Relationship Id="rId111" Type="http://schemas.openxmlformats.org/officeDocument/2006/relationships/tags" Target="../tags/tag733.xml"/><Relationship Id="rId1" Type="http://schemas.openxmlformats.org/officeDocument/2006/relationships/tags" Target="../tags/tag623.xml"/><Relationship Id="rId6" Type="http://schemas.openxmlformats.org/officeDocument/2006/relationships/tags" Target="../tags/tag628.xml"/><Relationship Id="rId15" Type="http://schemas.openxmlformats.org/officeDocument/2006/relationships/tags" Target="../tags/tag637.xml"/><Relationship Id="rId23" Type="http://schemas.openxmlformats.org/officeDocument/2006/relationships/tags" Target="../tags/tag645.xml"/><Relationship Id="rId28" Type="http://schemas.openxmlformats.org/officeDocument/2006/relationships/tags" Target="../tags/tag650.xml"/><Relationship Id="rId36" Type="http://schemas.openxmlformats.org/officeDocument/2006/relationships/tags" Target="../tags/tag658.xml"/><Relationship Id="rId49" Type="http://schemas.openxmlformats.org/officeDocument/2006/relationships/tags" Target="../tags/tag671.xml"/><Relationship Id="rId57" Type="http://schemas.openxmlformats.org/officeDocument/2006/relationships/tags" Target="../tags/tag679.xml"/><Relationship Id="rId106" Type="http://schemas.openxmlformats.org/officeDocument/2006/relationships/tags" Target="../tags/tag728.xml"/><Relationship Id="rId114" Type="http://schemas.openxmlformats.org/officeDocument/2006/relationships/tags" Target="../tags/tag736.xml"/><Relationship Id="rId119" Type="http://schemas.openxmlformats.org/officeDocument/2006/relationships/tags" Target="../tags/tag741.xml"/><Relationship Id="rId127" Type="http://schemas.openxmlformats.org/officeDocument/2006/relationships/notesSlide" Target="../notesSlides/notesSlide3.xml"/><Relationship Id="rId10" Type="http://schemas.openxmlformats.org/officeDocument/2006/relationships/tags" Target="../tags/tag632.xml"/><Relationship Id="rId31" Type="http://schemas.openxmlformats.org/officeDocument/2006/relationships/tags" Target="../tags/tag653.xml"/><Relationship Id="rId44" Type="http://schemas.openxmlformats.org/officeDocument/2006/relationships/tags" Target="../tags/tag666.xml"/><Relationship Id="rId52" Type="http://schemas.openxmlformats.org/officeDocument/2006/relationships/tags" Target="../tags/tag674.xml"/><Relationship Id="rId60" Type="http://schemas.openxmlformats.org/officeDocument/2006/relationships/tags" Target="../tags/tag682.xml"/><Relationship Id="rId65" Type="http://schemas.openxmlformats.org/officeDocument/2006/relationships/tags" Target="../tags/tag687.xml"/><Relationship Id="rId73" Type="http://schemas.openxmlformats.org/officeDocument/2006/relationships/tags" Target="../tags/tag695.xml"/><Relationship Id="rId78" Type="http://schemas.openxmlformats.org/officeDocument/2006/relationships/tags" Target="../tags/tag700.xml"/><Relationship Id="rId81" Type="http://schemas.openxmlformats.org/officeDocument/2006/relationships/tags" Target="../tags/tag703.xml"/><Relationship Id="rId86" Type="http://schemas.openxmlformats.org/officeDocument/2006/relationships/tags" Target="../tags/tag708.xml"/><Relationship Id="rId94" Type="http://schemas.openxmlformats.org/officeDocument/2006/relationships/tags" Target="../tags/tag716.xml"/><Relationship Id="rId99" Type="http://schemas.openxmlformats.org/officeDocument/2006/relationships/tags" Target="../tags/tag721.xml"/><Relationship Id="rId101" Type="http://schemas.openxmlformats.org/officeDocument/2006/relationships/tags" Target="../tags/tag723.xml"/><Relationship Id="rId122" Type="http://schemas.openxmlformats.org/officeDocument/2006/relationships/tags" Target="../tags/tag744.xml"/><Relationship Id="rId4" Type="http://schemas.openxmlformats.org/officeDocument/2006/relationships/tags" Target="../tags/tag626.xml"/><Relationship Id="rId9" Type="http://schemas.openxmlformats.org/officeDocument/2006/relationships/tags" Target="../tags/tag631.xml"/><Relationship Id="rId13" Type="http://schemas.openxmlformats.org/officeDocument/2006/relationships/tags" Target="../tags/tag635.xml"/><Relationship Id="rId18" Type="http://schemas.openxmlformats.org/officeDocument/2006/relationships/tags" Target="../tags/tag640.xml"/><Relationship Id="rId39" Type="http://schemas.openxmlformats.org/officeDocument/2006/relationships/tags" Target="../tags/tag661.xml"/><Relationship Id="rId109" Type="http://schemas.openxmlformats.org/officeDocument/2006/relationships/tags" Target="../tags/tag731.xml"/><Relationship Id="rId34" Type="http://schemas.openxmlformats.org/officeDocument/2006/relationships/tags" Target="../tags/tag656.xml"/><Relationship Id="rId50" Type="http://schemas.openxmlformats.org/officeDocument/2006/relationships/tags" Target="../tags/tag672.xml"/><Relationship Id="rId55" Type="http://schemas.openxmlformats.org/officeDocument/2006/relationships/tags" Target="../tags/tag677.xml"/><Relationship Id="rId76" Type="http://schemas.openxmlformats.org/officeDocument/2006/relationships/tags" Target="../tags/tag698.xml"/><Relationship Id="rId97" Type="http://schemas.openxmlformats.org/officeDocument/2006/relationships/tags" Target="../tags/tag719.xml"/><Relationship Id="rId104" Type="http://schemas.openxmlformats.org/officeDocument/2006/relationships/tags" Target="../tags/tag726.xml"/><Relationship Id="rId120" Type="http://schemas.openxmlformats.org/officeDocument/2006/relationships/tags" Target="../tags/tag742.xml"/><Relationship Id="rId125" Type="http://schemas.openxmlformats.org/officeDocument/2006/relationships/tags" Target="../tags/tag747.xml"/><Relationship Id="rId7" Type="http://schemas.openxmlformats.org/officeDocument/2006/relationships/tags" Target="../tags/tag629.xml"/><Relationship Id="rId71" Type="http://schemas.openxmlformats.org/officeDocument/2006/relationships/tags" Target="../tags/tag693.xml"/><Relationship Id="rId92" Type="http://schemas.openxmlformats.org/officeDocument/2006/relationships/tags" Target="../tags/tag714.xml"/><Relationship Id="rId2" Type="http://schemas.openxmlformats.org/officeDocument/2006/relationships/tags" Target="../tags/tag624.xml"/><Relationship Id="rId29" Type="http://schemas.openxmlformats.org/officeDocument/2006/relationships/tags" Target="../tags/tag651.xml"/><Relationship Id="rId24" Type="http://schemas.openxmlformats.org/officeDocument/2006/relationships/tags" Target="../tags/tag646.xml"/><Relationship Id="rId40" Type="http://schemas.openxmlformats.org/officeDocument/2006/relationships/tags" Target="../tags/tag662.xml"/><Relationship Id="rId45" Type="http://schemas.openxmlformats.org/officeDocument/2006/relationships/tags" Target="../tags/tag667.xml"/><Relationship Id="rId66" Type="http://schemas.openxmlformats.org/officeDocument/2006/relationships/tags" Target="../tags/tag688.xml"/><Relationship Id="rId87" Type="http://schemas.openxmlformats.org/officeDocument/2006/relationships/tags" Target="../tags/tag709.xml"/><Relationship Id="rId110" Type="http://schemas.openxmlformats.org/officeDocument/2006/relationships/tags" Target="../tags/tag732.xml"/><Relationship Id="rId115" Type="http://schemas.openxmlformats.org/officeDocument/2006/relationships/tags" Target="../tags/tag737.xml"/><Relationship Id="rId61" Type="http://schemas.openxmlformats.org/officeDocument/2006/relationships/tags" Target="../tags/tag683.xml"/><Relationship Id="rId82" Type="http://schemas.openxmlformats.org/officeDocument/2006/relationships/tags" Target="../tags/tag7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90AAE12-36C1-4FAE-AC93-72109B087F7C}"/>
              </a:ext>
            </a:extLst>
          </p:cNvPr>
          <p:cNvSpPr>
            <a:spLocks noGrp="1"/>
          </p:cNvSpPr>
          <p:nvPr>
            <p:ph type="subTitle" idx="1"/>
          </p:nvPr>
        </p:nvSpPr>
        <p:spPr>
          <a:xfrm>
            <a:off x="2167731" y="5645426"/>
            <a:ext cx="13004800" cy="2229854"/>
          </a:xfrm>
        </p:spPr>
        <p:txBody>
          <a:bodyPr>
            <a:normAutofit/>
          </a:bodyPr>
          <a:lstStyle/>
          <a:p>
            <a:r>
              <a:rPr lang="en-US" sz="3600" dirty="0"/>
              <a:t>John Nganga</a:t>
            </a:r>
          </a:p>
          <a:p>
            <a:endParaRPr lang="en-US" sz="3600" dirty="0"/>
          </a:p>
          <a:p>
            <a:endParaRPr lang="en-US" sz="3600" dirty="0"/>
          </a:p>
        </p:txBody>
      </p:sp>
      <p:pic>
        <p:nvPicPr>
          <p:cNvPr id="4" name="Picture 3">
            <a:extLst>
              <a:ext uri="{FF2B5EF4-FFF2-40B4-BE49-F238E27FC236}">
                <a16:creationId xmlns:a16="http://schemas.microsoft.com/office/drawing/2014/main" id="{B79D1315-2F8E-4202-9A2F-15B1E49140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010" y="6160581"/>
            <a:ext cx="4606637" cy="2435199"/>
          </a:xfrm>
          <a:prstGeom prst="rect">
            <a:avLst/>
          </a:prstGeom>
        </p:spPr>
      </p:pic>
      <p:sp>
        <p:nvSpPr>
          <p:cNvPr id="7" name="Rectangle 6">
            <a:extLst>
              <a:ext uri="{FF2B5EF4-FFF2-40B4-BE49-F238E27FC236}">
                <a16:creationId xmlns:a16="http://schemas.microsoft.com/office/drawing/2014/main" id="{E3A34331-7CCD-194B-AFE7-C4AFB7039E0C}"/>
              </a:ext>
            </a:extLst>
          </p:cNvPr>
          <p:cNvSpPr/>
          <p:nvPr/>
        </p:nvSpPr>
        <p:spPr>
          <a:xfrm>
            <a:off x="2776451" y="8828116"/>
            <a:ext cx="10690167" cy="925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F0216039-565A-8F4D-9DD5-36A940C32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911" y="8853025"/>
            <a:ext cx="9174480" cy="792480"/>
          </a:xfrm>
          <a:prstGeom prst="rect">
            <a:avLst/>
          </a:prstGeom>
        </p:spPr>
      </p:pic>
      <p:sp>
        <p:nvSpPr>
          <p:cNvPr id="10" name="Title 1">
            <a:extLst>
              <a:ext uri="{FF2B5EF4-FFF2-40B4-BE49-F238E27FC236}">
                <a16:creationId xmlns:a16="http://schemas.microsoft.com/office/drawing/2014/main" id="{7BC32BF0-2B4F-4F59-8185-FDA829D8B054}"/>
              </a:ext>
            </a:extLst>
          </p:cNvPr>
          <p:cNvSpPr txBox="1">
            <a:spLocks/>
          </p:cNvSpPr>
          <p:nvPr/>
        </p:nvSpPr>
        <p:spPr>
          <a:xfrm>
            <a:off x="0" y="2208151"/>
            <a:ext cx="17340264" cy="2712667"/>
          </a:xfrm>
          <a:prstGeom prst="rect">
            <a:avLst/>
          </a:prstGeom>
        </p:spPr>
        <p:txBody>
          <a:bodyPr vert="horz" lIns="91440" tIns="45720" rIns="91440" bIns="45720" rtlCol="0" anchor="b">
            <a:noAutofit/>
          </a:bodyPr>
          <a:lstStyle>
            <a:lvl1pPr algn="ctr" defTabSz="1300460" rtl="0" eaLnBrk="1" latinLnBrk="0" hangingPunct="1">
              <a:lnSpc>
                <a:spcPct val="90000"/>
              </a:lnSpc>
              <a:spcBef>
                <a:spcPct val="0"/>
              </a:spcBef>
              <a:buNone/>
              <a:defRPr sz="8533" b="1" i="0" kern="1200">
                <a:solidFill>
                  <a:schemeClr val="tx1"/>
                </a:solidFill>
                <a:latin typeface="Helvetica" pitchFamily="2" charset="0"/>
                <a:ea typeface="+mj-ea"/>
                <a:cs typeface="+mj-cs"/>
              </a:defRPr>
            </a:lvl1pPr>
          </a:lstStyle>
          <a:p>
            <a:pPr>
              <a:lnSpc>
                <a:spcPct val="100000"/>
              </a:lnSpc>
            </a:pPr>
            <a:r>
              <a:rPr lang="en-US" sz="4400" dirty="0"/>
              <a:t>Accelerating Hybrid Systems Differential Dynamic Programming</a:t>
            </a:r>
          </a:p>
          <a:p>
            <a:pPr>
              <a:lnSpc>
                <a:spcPct val="100000"/>
              </a:lnSpc>
            </a:pPr>
            <a:r>
              <a:rPr lang="en-US" sz="4400" b="0" i="1" dirty="0"/>
              <a:t>A Learning Experience</a:t>
            </a:r>
          </a:p>
        </p:txBody>
      </p:sp>
    </p:spTree>
    <p:extLst>
      <p:ext uri="{BB962C8B-B14F-4D97-AF65-F5344CB8AC3E}">
        <p14:creationId xmlns:p14="http://schemas.microsoft.com/office/powerpoint/2010/main" val="481009206"/>
      </p:ext>
    </p:extLst>
  </p:cSld>
  <p:clrMapOvr>
    <a:masterClrMapping/>
  </p:clrMapOvr>
  <mc:AlternateContent xmlns:mc="http://schemas.openxmlformats.org/markup-compatibility/2006" xmlns:p14="http://schemas.microsoft.com/office/powerpoint/2010/main">
    <mc:Choice Requires="p14">
      <p:transition spd="slow" p14:dur="2000" advTm="8438"/>
    </mc:Choice>
    <mc:Fallback xmlns="">
      <p:transition spd="slow" advTm="84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C32E-D999-441D-A3FF-33997F2E5226}"/>
              </a:ext>
            </a:extLst>
          </p:cNvPr>
          <p:cNvSpPr>
            <a:spLocks noGrp="1"/>
          </p:cNvSpPr>
          <p:nvPr>
            <p:ph type="title"/>
          </p:nvPr>
        </p:nvSpPr>
        <p:spPr>
          <a:xfrm>
            <a:off x="671805" y="548110"/>
            <a:ext cx="15814058" cy="961256"/>
          </a:xfrm>
        </p:spPr>
        <p:txBody>
          <a:bodyPr>
            <a:normAutofit/>
          </a:bodyPr>
          <a:lstStyle/>
          <a:p>
            <a:pPr algn="ctr"/>
            <a:r>
              <a:rPr lang="en-US" dirty="0"/>
              <a:t>Proposed DDP Approach: Second-Partials Restructure</a:t>
            </a:r>
          </a:p>
        </p:txBody>
      </p:sp>
      <p:sp>
        <p:nvSpPr>
          <p:cNvPr id="4" name="Slide Number Placeholder 3">
            <a:extLst>
              <a:ext uri="{FF2B5EF4-FFF2-40B4-BE49-F238E27FC236}">
                <a16:creationId xmlns:a16="http://schemas.microsoft.com/office/drawing/2014/main" id="{D54CD151-BA8A-4BE0-B2A9-19ECA4E950B9}"/>
              </a:ext>
            </a:extLst>
          </p:cNvPr>
          <p:cNvSpPr>
            <a:spLocks noGrp="1"/>
          </p:cNvSpPr>
          <p:nvPr>
            <p:ph type="sldNum" sz="quarter" idx="12"/>
          </p:nvPr>
        </p:nvSpPr>
        <p:spPr/>
        <p:txBody>
          <a:bodyPr/>
          <a:lstStyle/>
          <a:p>
            <a:fld id="{86CB4B4D-7CA3-9044-876B-883B54F8677D}" type="slidenum">
              <a:rPr lang="en-US" smtClean="0"/>
              <a:pPr/>
              <a:t>10</a:t>
            </a:fld>
            <a:endParaRPr lang="en-US" dirty="0"/>
          </a:p>
        </p:txBody>
      </p:sp>
      <p:grpSp>
        <p:nvGrpSpPr>
          <p:cNvPr id="2832" name="Group 2831">
            <a:extLst>
              <a:ext uri="{FF2B5EF4-FFF2-40B4-BE49-F238E27FC236}">
                <a16:creationId xmlns:a16="http://schemas.microsoft.com/office/drawing/2014/main" id="{02EB30D3-75D9-46DD-B6AA-705CD6126595}"/>
              </a:ext>
            </a:extLst>
          </p:cNvPr>
          <p:cNvGrpSpPr>
            <a:grpSpLocks noChangeAspect="1"/>
          </p:cNvGrpSpPr>
          <p:nvPr>
            <p:custDataLst>
              <p:tags r:id="rId1"/>
            </p:custDataLst>
          </p:nvPr>
        </p:nvGrpSpPr>
        <p:grpSpPr>
          <a:xfrm>
            <a:off x="1676400" y="2381250"/>
            <a:ext cx="9445626" cy="1085851"/>
            <a:chOff x="1676400" y="2381250"/>
            <a:chExt cx="9445626" cy="1085851"/>
          </a:xfrm>
        </p:grpSpPr>
        <p:sp>
          <p:nvSpPr>
            <p:cNvPr id="2777" name="Freeform 425">
              <a:extLst>
                <a:ext uri="{FF2B5EF4-FFF2-40B4-BE49-F238E27FC236}">
                  <a16:creationId xmlns:a16="http://schemas.microsoft.com/office/drawing/2014/main" id="{556EE0C8-8034-4A61-84ED-24E8B75605BE}"/>
                </a:ext>
              </a:extLst>
            </p:cNvPr>
            <p:cNvSpPr>
              <a:spLocks noEditPoints="1"/>
            </p:cNvSpPr>
            <p:nvPr>
              <p:custDataLst>
                <p:tags r:id="rId83"/>
              </p:custDataLst>
            </p:nvPr>
          </p:nvSpPr>
          <p:spPr bwMode="auto">
            <a:xfrm>
              <a:off x="1851025" y="2430463"/>
              <a:ext cx="212725"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8"/>
                  </a:cubicBezTo>
                  <a:cubicBezTo>
                    <a:pt x="60" y="85"/>
                    <a:pt x="64" y="96"/>
                    <a:pt x="79" y="96"/>
                  </a:cubicBezTo>
                  <a:cubicBezTo>
                    <a:pt x="95" y="96"/>
                    <a:pt x="106" y="81"/>
                    <a:pt x="106" y="70"/>
                  </a:cubicBezTo>
                  <a:cubicBezTo>
                    <a:pt x="106"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Freeform 426">
              <a:extLst>
                <a:ext uri="{FF2B5EF4-FFF2-40B4-BE49-F238E27FC236}">
                  <a16:creationId xmlns:a16="http://schemas.microsoft.com/office/drawing/2014/main" id="{ED44C558-187F-4BB3-9686-005AF7A300AC}"/>
                </a:ext>
              </a:extLst>
            </p:cNvPr>
            <p:cNvSpPr>
              <a:spLocks/>
            </p:cNvSpPr>
            <p:nvPr>
              <p:custDataLst>
                <p:tags r:id="rId84"/>
              </p:custDataLst>
            </p:nvPr>
          </p:nvSpPr>
          <p:spPr bwMode="auto">
            <a:xfrm>
              <a:off x="2089150" y="2381250"/>
              <a:ext cx="125413" cy="204788"/>
            </a:xfrm>
            <a:custGeom>
              <a:avLst/>
              <a:gdLst>
                <a:gd name="T0" fmla="*/ 155 w 155"/>
                <a:gd name="T1" fmla="*/ 169 h 232"/>
                <a:gd name="T2" fmla="*/ 143 w 155"/>
                <a:gd name="T3" fmla="*/ 169 h 232"/>
                <a:gd name="T4" fmla="*/ 134 w 155"/>
                <a:gd name="T5" fmla="*/ 200 h 232"/>
                <a:gd name="T6" fmla="*/ 99 w 155"/>
                <a:gd name="T7" fmla="*/ 202 h 232"/>
                <a:gd name="T8" fmla="*/ 35 w 155"/>
                <a:gd name="T9" fmla="*/ 202 h 232"/>
                <a:gd name="T10" fmla="*/ 105 w 155"/>
                <a:gd name="T11" fmla="*/ 144 h 232"/>
                <a:gd name="T12" fmla="*/ 155 w 155"/>
                <a:gd name="T13" fmla="*/ 68 h 232"/>
                <a:gd name="T14" fmla="*/ 73 w 155"/>
                <a:gd name="T15" fmla="*/ 0 h 232"/>
                <a:gd name="T16" fmla="*/ 0 w 155"/>
                <a:gd name="T17" fmla="*/ 63 h 232"/>
                <a:gd name="T18" fmla="*/ 19 w 155"/>
                <a:gd name="T19" fmla="*/ 82 h 232"/>
                <a:gd name="T20" fmla="*/ 37 w 155"/>
                <a:gd name="T21" fmla="*/ 64 h 232"/>
                <a:gd name="T22" fmla="*/ 17 w 155"/>
                <a:gd name="T23" fmla="*/ 45 h 232"/>
                <a:gd name="T24" fmla="*/ 68 w 155"/>
                <a:gd name="T25" fmla="*/ 13 h 232"/>
                <a:gd name="T26" fmla="*/ 121 w 155"/>
                <a:gd name="T27" fmla="*/ 68 h 232"/>
                <a:gd name="T28" fmla="*/ 88 w 155"/>
                <a:gd name="T29" fmla="*/ 135 h 232"/>
                <a:gd name="T30" fmla="*/ 4 w 155"/>
                <a:gd name="T31" fmla="*/ 218 h 232"/>
                <a:gd name="T32" fmla="*/ 0 w 155"/>
                <a:gd name="T33" fmla="*/ 232 h 232"/>
                <a:gd name="T34" fmla="*/ 144 w 155"/>
                <a:gd name="T35" fmla="*/ 232 h 232"/>
                <a:gd name="T36" fmla="*/ 155 w 155"/>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2">
                  <a:moveTo>
                    <a:pt x="155" y="169"/>
                  </a:moveTo>
                  <a:lnTo>
                    <a:pt x="143" y="169"/>
                  </a:lnTo>
                  <a:cubicBezTo>
                    <a:pt x="142" y="176"/>
                    <a:pt x="138" y="197"/>
                    <a:pt x="134" y="200"/>
                  </a:cubicBezTo>
                  <a:cubicBezTo>
                    <a:pt x="131" y="202"/>
                    <a:pt x="104" y="202"/>
                    <a:pt x="99" y="202"/>
                  </a:cubicBezTo>
                  <a:lnTo>
                    <a:pt x="35" y="202"/>
                  </a:lnTo>
                  <a:cubicBezTo>
                    <a:pt x="72" y="170"/>
                    <a:pt x="84" y="160"/>
                    <a:pt x="105" y="144"/>
                  </a:cubicBezTo>
                  <a:cubicBezTo>
                    <a:pt x="131" y="123"/>
                    <a:pt x="155" y="102"/>
                    <a:pt x="155" y="68"/>
                  </a:cubicBezTo>
                  <a:cubicBezTo>
                    <a:pt x="155" y="26"/>
                    <a:pt x="118" y="0"/>
                    <a:pt x="73" y="0"/>
                  </a:cubicBezTo>
                  <a:cubicBezTo>
                    <a:pt x="30" y="0"/>
                    <a:pt x="0" y="31"/>
                    <a:pt x="0" y="63"/>
                  </a:cubicBezTo>
                  <a:cubicBezTo>
                    <a:pt x="0" y="81"/>
                    <a:pt x="15" y="82"/>
                    <a:pt x="19" y="82"/>
                  </a:cubicBezTo>
                  <a:cubicBezTo>
                    <a:pt x="27" y="82"/>
                    <a:pt x="37" y="76"/>
                    <a:pt x="37" y="64"/>
                  </a:cubicBezTo>
                  <a:cubicBezTo>
                    <a:pt x="37" y="58"/>
                    <a:pt x="35" y="45"/>
                    <a:pt x="17" y="45"/>
                  </a:cubicBezTo>
                  <a:cubicBezTo>
                    <a:pt x="28" y="21"/>
                    <a:pt x="51" y="13"/>
                    <a:pt x="68" y="13"/>
                  </a:cubicBezTo>
                  <a:cubicBezTo>
                    <a:pt x="103" y="13"/>
                    <a:pt x="121" y="40"/>
                    <a:pt x="121" y="68"/>
                  </a:cubicBezTo>
                  <a:cubicBezTo>
                    <a:pt x="121" y="99"/>
                    <a:pt x="99" y="123"/>
                    <a:pt x="88" y="135"/>
                  </a:cubicBezTo>
                  <a:lnTo>
                    <a:pt x="4" y="218"/>
                  </a:lnTo>
                  <a:cubicBezTo>
                    <a:pt x="0" y="222"/>
                    <a:pt x="0" y="222"/>
                    <a:pt x="0" y="232"/>
                  </a:cubicBezTo>
                  <a:lnTo>
                    <a:pt x="144" y="232"/>
                  </a:lnTo>
                  <a:lnTo>
                    <a:pt x="155"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Freeform 427">
              <a:extLst>
                <a:ext uri="{FF2B5EF4-FFF2-40B4-BE49-F238E27FC236}">
                  <a16:creationId xmlns:a16="http://schemas.microsoft.com/office/drawing/2014/main" id="{464A5888-C922-471D-BA0C-469717DA1B32}"/>
                </a:ext>
              </a:extLst>
            </p:cNvPr>
            <p:cNvSpPr>
              <a:spLocks/>
            </p:cNvSpPr>
            <p:nvPr>
              <p:custDataLst>
                <p:tags r:id="rId85"/>
              </p:custDataLst>
            </p:nvPr>
          </p:nvSpPr>
          <p:spPr bwMode="auto">
            <a:xfrm>
              <a:off x="2273300" y="2551113"/>
              <a:ext cx="190500" cy="19526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5" y="195"/>
                    <a:pt x="156" y="148"/>
                  </a:cubicBezTo>
                  <a:cubicBezTo>
                    <a:pt x="222" y="86"/>
                    <a:pt x="235" y="18"/>
                    <a:pt x="235" y="14"/>
                  </a:cubicBezTo>
                  <a:cubicBezTo>
                    <a:pt x="235" y="5"/>
                    <a:pt x="229" y="0"/>
                    <a:pt x="221" y="0"/>
                  </a:cubicBezTo>
                  <a:cubicBezTo>
                    <a:pt x="217" y="0"/>
                    <a:pt x="205" y="2"/>
                    <a:pt x="201" y="17"/>
                  </a:cubicBezTo>
                  <a:cubicBezTo>
                    <a:pt x="169" y="130"/>
                    <a:pt x="94" y="186"/>
                    <a:pt x="37" y="204"/>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Rectangle 428">
              <a:extLst>
                <a:ext uri="{FF2B5EF4-FFF2-40B4-BE49-F238E27FC236}">
                  <a16:creationId xmlns:a16="http://schemas.microsoft.com/office/drawing/2014/main" id="{4848E826-B7E5-4031-8B33-304689710641}"/>
                </a:ext>
              </a:extLst>
            </p:cNvPr>
            <p:cNvSpPr>
              <a:spLocks noChangeArrowheads="1"/>
            </p:cNvSpPr>
            <p:nvPr>
              <p:custDataLst>
                <p:tags r:id="rId86"/>
              </p:custDataLst>
            </p:nvPr>
          </p:nvSpPr>
          <p:spPr bwMode="auto">
            <a:xfrm>
              <a:off x="1676400" y="2925763"/>
              <a:ext cx="96202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Freeform 429">
              <a:extLst>
                <a:ext uri="{FF2B5EF4-FFF2-40B4-BE49-F238E27FC236}">
                  <a16:creationId xmlns:a16="http://schemas.microsoft.com/office/drawing/2014/main" id="{EF9C288F-D1A5-4BA2-AE8D-AFF2FD4D7E8E}"/>
                </a:ext>
              </a:extLst>
            </p:cNvPr>
            <p:cNvSpPr>
              <a:spLocks noEditPoints="1"/>
            </p:cNvSpPr>
            <p:nvPr>
              <p:custDataLst>
                <p:tags r:id="rId87"/>
              </p:custDataLst>
            </p:nvPr>
          </p:nvSpPr>
          <p:spPr bwMode="auto">
            <a:xfrm>
              <a:off x="1690688" y="3032125"/>
              <a:ext cx="212725"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2" name="Freeform 430">
              <a:extLst>
                <a:ext uri="{FF2B5EF4-FFF2-40B4-BE49-F238E27FC236}">
                  <a16:creationId xmlns:a16="http://schemas.microsoft.com/office/drawing/2014/main" id="{0BFF2F35-E856-43B8-95AE-D3ADAA0FB119}"/>
                </a:ext>
              </a:extLst>
            </p:cNvPr>
            <p:cNvSpPr>
              <a:spLocks noEditPoints="1"/>
            </p:cNvSpPr>
            <p:nvPr>
              <p:custDataLst>
                <p:tags r:id="rId88"/>
              </p:custDataLst>
            </p:nvPr>
          </p:nvSpPr>
          <p:spPr bwMode="auto">
            <a:xfrm>
              <a:off x="1927225" y="3149600"/>
              <a:ext cx="227013" cy="285750"/>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7 w 280"/>
                <a:gd name="T31" fmla="*/ 320 h 322"/>
                <a:gd name="T32" fmla="*/ 280 w 280"/>
                <a:gd name="T33" fmla="*/ 322 h 322"/>
                <a:gd name="T34" fmla="*/ 280 w 280"/>
                <a:gd name="T35" fmla="*/ 298 h 322"/>
                <a:gd name="T36" fmla="*/ 246 w 280"/>
                <a:gd name="T37" fmla="*/ 298 h 322"/>
                <a:gd name="T38" fmla="*/ 246 w 280"/>
                <a:gd name="T39" fmla="*/ 0 h 322"/>
                <a:gd name="T40" fmla="*/ 225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7" y="320"/>
                  </a:cubicBezTo>
                  <a:cubicBezTo>
                    <a:pt x="237" y="320"/>
                    <a:pt x="266" y="321"/>
                    <a:pt x="280" y="322"/>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3" name="Freeform 431">
              <a:extLst>
                <a:ext uri="{FF2B5EF4-FFF2-40B4-BE49-F238E27FC236}">
                  <a16:creationId xmlns:a16="http://schemas.microsoft.com/office/drawing/2014/main" id="{DEF27188-2650-41E9-B839-948E23E6FAB0}"/>
                </a:ext>
              </a:extLst>
            </p:cNvPr>
            <p:cNvSpPr>
              <a:spLocks noEditPoints="1"/>
            </p:cNvSpPr>
            <p:nvPr>
              <p:custDataLst>
                <p:tags r:id="rId89"/>
              </p:custDataLst>
            </p:nvPr>
          </p:nvSpPr>
          <p:spPr bwMode="auto">
            <a:xfrm>
              <a:off x="2173288" y="3032125"/>
              <a:ext cx="211138"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4" name="Freeform 432">
              <a:extLst>
                <a:ext uri="{FF2B5EF4-FFF2-40B4-BE49-F238E27FC236}">
                  <a16:creationId xmlns:a16="http://schemas.microsoft.com/office/drawing/2014/main" id="{07A7C366-97C2-4D91-9657-43A1E21E1128}"/>
                </a:ext>
              </a:extLst>
            </p:cNvPr>
            <p:cNvSpPr>
              <a:spLocks noEditPoints="1"/>
            </p:cNvSpPr>
            <p:nvPr>
              <p:custDataLst>
                <p:tags r:id="rId90"/>
              </p:custDataLst>
            </p:nvPr>
          </p:nvSpPr>
          <p:spPr bwMode="auto">
            <a:xfrm>
              <a:off x="2408238" y="3149600"/>
              <a:ext cx="227013"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5" name="Freeform 433">
              <a:extLst>
                <a:ext uri="{FF2B5EF4-FFF2-40B4-BE49-F238E27FC236}">
                  <a16:creationId xmlns:a16="http://schemas.microsoft.com/office/drawing/2014/main" id="{4FA182A9-D925-46F5-8D1C-0BD4D2094A96}"/>
                </a:ext>
              </a:extLst>
            </p:cNvPr>
            <p:cNvSpPr>
              <a:spLocks noEditPoints="1"/>
            </p:cNvSpPr>
            <p:nvPr>
              <p:custDataLst>
                <p:tags r:id="rId91"/>
              </p:custDataLst>
            </p:nvPr>
          </p:nvSpPr>
          <p:spPr bwMode="auto">
            <a:xfrm>
              <a:off x="2820988" y="2884488"/>
              <a:ext cx="268288" cy="1031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6" name="Freeform 434">
              <a:extLst>
                <a:ext uri="{FF2B5EF4-FFF2-40B4-BE49-F238E27FC236}">
                  <a16:creationId xmlns:a16="http://schemas.microsoft.com/office/drawing/2014/main" id="{0E80F7FA-517B-4204-9563-95001580D69C}"/>
                </a:ext>
              </a:extLst>
            </p:cNvPr>
            <p:cNvSpPr>
              <a:spLocks/>
            </p:cNvSpPr>
            <p:nvPr>
              <p:custDataLst>
                <p:tags r:id="rId92"/>
              </p:custDataLst>
            </p:nvPr>
          </p:nvSpPr>
          <p:spPr bwMode="auto">
            <a:xfrm>
              <a:off x="3576638" y="2743200"/>
              <a:ext cx="327025" cy="303213"/>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7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5 w 405"/>
                <a:gd name="T49" fmla="*/ 319 h 342"/>
                <a:gd name="T50" fmla="*/ 125 w 405"/>
                <a:gd name="T51" fmla="*/ 214 h 342"/>
                <a:gd name="T52" fmla="*/ 174 w 405"/>
                <a:gd name="T53" fmla="*/ 172 h 342"/>
                <a:gd name="T54" fmla="*/ 277 w 405"/>
                <a:gd name="T55" fmla="*/ 308 h 342"/>
                <a:gd name="T56" fmla="*/ 281 w 405"/>
                <a:gd name="T57" fmla="*/ 315 h 342"/>
                <a:gd name="T58" fmla="*/ 245 w 405"/>
                <a:gd name="T59" fmla="*/ 319 h 342"/>
                <a:gd name="T60" fmla="*/ 245 w 405"/>
                <a:gd name="T61" fmla="*/ 342 h 342"/>
                <a:gd name="T62" fmla="*/ 333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8" y="23"/>
                  </a:lnTo>
                  <a:lnTo>
                    <a:pt x="178" y="0"/>
                  </a:lnTo>
                  <a:cubicBezTo>
                    <a:pt x="160"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60" y="341"/>
                    <a:pt x="178" y="342"/>
                  </a:cubicBezTo>
                  <a:lnTo>
                    <a:pt x="178" y="319"/>
                  </a:lnTo>
                  <a:lnTo>
                    <a:pt x="125" y="319"/>
                  </a:lnTo>
                  <a:lnTo>
                    <a:pt x="125" y="214"/>
                  </a:lnTo>
                  <a:lnTo>
                    <a:pt x="174" y="172"/>
                  </a:lnTo>
                  <a:lnTo>
                    <a:pt x="277" y="308"/>
                  </a:lnTo>
                  <a:cubicBezTo>
                    <a:pt x="280" y="311"/>
                    <a:pt x="280" y="312"/>
                    <a:pt x="281" y="315"/>
                  </a:cubicBezTo>
                  <a:cubicBezTo>
                    <a:pt x="272" y="319"/>
                    <a:pt x="262" y="319"/>
                    <a:pt x="245" y="319"/>
                  </a:cubicBezTo>
                  <a:lnTo>
                    <a:pt x="245" y="342"/>
                  </a:lnTo>
                  <a:cubicBezTo>
                    <a:pt x="265" y="341"/>
                    <a:pt x="310" y="341"/>
                    <a:pt x="333"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7" name="Freeform 435">
              <a:extLst>
                <a:ext uri="{FF2B5EF4-FFF2-40B4-BE49-F238E27FC236}">
                  <a16:creationId xmlns:a16="http://schemas.microsoft.com/office/drawing/2014/main" id="{AFB63915-7CC0-447C-A334-625B6D5A79ED}"/>
                </a:ext>
              </a:extLst>
            </p:cNvPr>
            <p:cNvSpPr>
              <a:spLocks/>
            </p:cNvSpPr>
            <p:nvPr>
              <p:custDataLst>
                <p:tags r:id="rId93"/>
              </p:custDataLst>
            </p:nvPr>
          </p:nvSpPr>
          <p:spPr bwMode="auto">
            <a:xfrm>
              <a:off x="3954463" y="2778125"/>
              <a:ext cx="190500" cy="15875"/>
            </a:xfrm>
            <a:custGeom>
              <a:avLst/>
              <a:gdLst>
                <a:gd name="T0" fmla="*/ 222 w 236"/>
                <a:gd name="T1" fmla="*/ 18 h 18"/>
                <a:gd name="T2" fmla="*/ 236 w 236"/>
                <a:gd name="T3" fmla="*/ 9 h 18"/>
                <a:gd name="T4" fmla="*/ 222 w 236"/>
                <a:gd name="T5" fmla="*/ 0 h 18"/>
                <a:gd name="T6" fmla="*/ 14 w 236"/>
                <a:gd name="T7" fmla="*/ 0 h 18"/>
                <a:gd name="T8" fmla="*/ 0 w 236"/>
                <a:gd name="T9" fmla="*/ 9 h 18"/>
                <a:gd name="T10" fmla="*/ 14 w 236"/>
                <a:gd name="T11" fmla="*/ 18 h 18"/>
                <a:gd name="T12" fmla="*/ 222 w 236"/>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36" h="18">
                  <a:moveTo>
                    <a:pt x="222" y="18"/>
                  </a:moveTo>
                  <a:cubicBezTo>
                    <a:pt x="228" y="18"/>
                    <a:pt x="236" y="18"/>
                    <a:pt x="236" y="9"/>
                  </a:cubicBezTo>
                  <a:cubicBezTo>
                    <a:pt x="236" y="0"/>
                    <a:pt x="228" y="0"/>
                    <a:pt x="222" y="0"/>
                  </a:cubicBezTo>
                  <a:lnTo>
                    <a:pt x="14" y="0"/>
                  </a:lnTo>
                  <a:cubicBezTo>
                    <a:pt x="9" y="0"/>
                    <a:pt x="0" y="0"/>
                    <a:pt x="0" y="9"/>
                  </a:cubicBezTo>
                  <a:cubicBezTo>
                    <a:pt x="0" y="18"/>
                    <a:pt x="8" y="18"/>
                    <a:pt x="14" y="18"/>
                  </a:cubicBezTo>
                  <a:lnTo>
                    <a:pt x="222"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8" name="Freeform 436">
              <a:extLst>
                <a:ext uri="{FF2B5EF4-FFF2-40B4-BE49-F238E27FC236}">
                  <a16:creationId xmlns:a16="http://schemas.microsoft.com/office/drawing/2014/main" id="{55117FA5-E6FF-4F9C-85EE-44FD09816A5F}"/>
                </a:ext>
              </a:extLst>
            </p:cNvPr>
            <p:cNvSpPr>
              <a:spLocks/>
            </p:cNvSpPr>
            <p:nvPr>
              <p:custDataLst>
                <p:tags r:id="rId94"/>
              </p:custDataLst>
            </p:nvPr>
          </p:nvSpPr>
          <p:spPr bwMode="auto">
            <a:xfrm>
              <a:off x="4206875" y="2657475"/>
              <a:ext cx="103188" cy="206375"/>
            </a:xfrm>
            <a:custGeom>
              <a:avLst/>
              <a:gdLst>
                <a:gd name="T0" fmla="*/ 79 w 127"/>
                <a:gd name="T1" fmla="*/ 10 h 231"/>
                <a:gd name="T2" fmla="*/ 68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8" y="0"/>
                    <a:pt x="68" y="0"/>
                  </a:cubicBezTo>
                  <a:cubicBezTo>
                    <a:pt x="46" y="22"/>
                    <a:pt x="14" y="22"/>
                    <a:pt x="0" y="22"/>
                  </a:cubicBezTo>
                  <a:lnTo>
                    <a:pt x="0" y="35"/>
                  </a:lnTo>
                  <a:cubicBezTo>
                    <a:pt x="8" y="35"/>
                    <a:pt x="31" y="35"/>
                    <a:pt x="51" y="25"/>
                  </a:cubicBezTo>
                  <a:lnTo>
                    <a:pt x="51" y="203"/>
                  </a:lnTo>
                  <a:cubicBezTo>
                    <a:pt x="51" y="214"/>
                    <a:pt x="51" y="219"/>
                    <a:pt x="16" y="219"/>
                  </a:cubicBezTo>
                  <a:lnTo>
                    <a:pt x="2" y="219"/>
                  </a:lnTo>
                  <a:lnTo>
                    <a:pt x="2" y="231"/>
                  </a:lnTo>
                  <a:cubicBezTo>
                    <a:pt x="9" y="231"/>
                    <a:pt x="52" y="230"/>
                    <a:pt x="64" y="230"/>
                  </a:cubicBezTo>
                  <a:cubicBezTo>
                    <a:pt x="75" y="230"/>
                    <a:pt x="119" y="231"/>
                    <a:pt x="127" y="231"/>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9" name="Freeform 437">
              <a:extLst>
                <a:ext uri="{FF2B5EF4-FFF2-40B4-BE49-F238E27FC236}">
                  <a16:creationId xmlns:a16="http://schemas.microsoft.com/office/drawing/2014/main" id="{C404B61F-9B86-4A86-BA04-CC7F383781D5}"/>
                </a:ext>
              </a:extLst>
            </p:cNvPr>
            <p:cNvSpPr>
              <a:spLocks/>
            </p:cNvSpPr>
            <p:nvPr>
              <p:custDataLst>
                <p:tags r:id="rId95"/>
              </p:custDataLst>
            </p:nvPr>
          </p:nvSpPr>
          <p:spPr bwMode="auto">
            <a:xfrm>
              <a:off x="4524375" y="2405063"/>
              <a:ext cx="106363" cy="1062038"/>
            </a:xfrm>
            <a:custGeom>
              <a:avLst/>
              <a:gdLst>
                <a:gd name="T0" fmla="*/ 0 w 131"/>
                <a:gd name="T1" fmla="*/ 1197 h 1197"/>
                <a:gd name="T2" fmla="*/ 131 w 131"/>
                <a:gd name="T3" fmla="*/ 1197 h 1197"/>
                <a:gd name="T4" fmla="*/ 131 w 131"/>
                <a:gd name="T5" fmla="*/ 1170 h 1197"/>
                <a:gd name="T6" fmla="*/ 28 w 131"/>
                <a:gd name="T7" fmla="*/ 1170 h 1197"/>
                <a:gd name="T8" fmla="*/ 28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70"/>
                  </a:lnTo>
                  <a:lnTo>
                    <a:pt x="28" y="1170"/>
                  </a:lnTo>
                  <a:lnTo>
                    <a:pt x="28"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0" name="Freeform 438">
              <a:extLst>
                <a:ext uri="{FF2B5EF4-FFF2-40B4-BE49-F238E27FC236}">
                  <a16:creationId xmlns:a16="http://schemas.microsoft.com/office/drawing/2014/main" id="{A345360E-E37B-4313-850F-16F8A50D1410}"/>
                </a:ext>
              </a:extLst>
            </p:cNvPr>
            <p:cNvSpPr>
              <a:spLocks noEditPoints="1"/>
            </p:cNvSpPr>
            <p:nvPr>
              <p:custDataLst>
                <p:tags r:id="rId96"/>
              </p:custDataLst>
            </p:nvPr>
          </p:nvSpPr>
          <p:spPr bwMode="auto">
            <a:xfrm>
              <a:off x="4816475" y="2430463"/>
              <a:ext cx="212725"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1" name="Freeform 439">
              <a:extLst>
                <a:ext uri="{FF2B5EF4-FFF2-40B4-BE49-F238E27FC236}">
                  <a16:creationId xmlns:a16="http://schemas.microsoft.com/office/drawing/2014/main" id="{64CA8C65-6136-4E0A-94F4-12D998811C62}"/>
                </a:ext>
              </a:extLst>
            </p:cNvPr>
            <p:cNvSpPr>
              <a:spLocks/>
            </p:cNvSpPr>
            <p:nvPr>
              <p:custDataLst>
                <p:tags r:id="rId97"/>
              </p:custDataLst>
            </p:nvPr>
          </p:nvSpPr>
          <p:spPr bwMode="auto">
            <a:xfrm>
              <a:off x="5054600" y="2381250"/>
              <a:ext cx="125413" cy="204788"/>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7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1" y="202"/>
                    <a:pt x="104" y="202"/>
                    <a:pt x="99" y="202"/>
                  </a:cubicBezTo>
                  <a:lnTo>
                    <a:pt x="35" y="202"/>
                  </a:lnTo>
                  <a:cubicBezTo>
                    <a:pt x="71" y="169"/>
                    <a:pt x="84"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7"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2" name="Freeform 440">
              <a:extLst>
                <a:ext uri="{FF2B5EF4-FFF2-40B4-BE49-F238E27FC236}">
                  <a16:creationId xmlns:a16="http://schemas.microsoft.com/office/drawing/2014/main" id="{BB3E9D88-D973-4218-8C55-66169A65BCAD}"/>
                </a:ext>
              </a:extLst>
            </p:cNvPr>
            <p:cNvSpPr>
              <a:spLocks/>
            </p:cNvSpPr>
            <p:nvPr>
              <p:custDataLst>
                <p:tags r:id="rId98"/>
              </p:custDataLst>
            </p:nvPr>
          </p:nvSpPr>
          <p:spPr bwMode="auto">
            <a:xfrm>
              <a:off x="5241925" y="2444750"/>
              <a:ext cx="268288" cy="301625"/>
            </a:xfrm>
            <a:custGeom>
              <a:avLst/>
              <a:gdLst>
                <a:gd name="T0" fmla="*/ 185 w 331"/>
                <a:gd name="T1" fmla="*/ 40 h 341"/>
                <a:gd name="T2" fmla="*/ 232 w 331"/>
                <a:gd name="T3" fmla="*/ 16 h 341"/>
                <a:gd name="T4" fmla="*/ 249 w 331"/>
                <a:gd name="T5" fmla="*/ 16 h 341"/>
                <a:gd name="T6" fmla="*/ 249 w 331"/>
                <a:gd name="T7" fmla="*/ 0 h 341"/>
                <a:gd name="T8" fmla="*/ 164 w 331"/>
                <a:gd name="T9" fmla="*/ 2 h 341"/>
                <a:gd name="T10" fmla="*/ 80 w 331"/>
                <a:gd name="T11" fmla="*/ 0 h 341"/>
                <a:gd name="T12" fmla="*/ 80 w 331"/>
                <a:gd name="T13" fmla="*/ 16 h 341"/>
                <a:gd name="T14" fmla="*/ 96 w 331"/>
                <a:gd name="T15" fmla="*/ 16 h 341"/>
                <a:gd name="T16" fmla="*/ 143 w 331"/>
                <a:gd name="T17" fmla="*/ 40 h 341"/>
                <a:gd name="T18" fmla="*/ 143 w 331"/>
                <a:gd name="T19" fmla="*/ 261 h 341"/>
                <a:gd name="T20" fmla="*/ 76 w 331"/>
                <a:gd name="T21" fmla="*/ 134 h 341"/>
                <a:gd name="T22" fmla="*/ 31 w 331"/>
                <a:gd name="T23" fmla="*/ 64 h 341"/>
                <a:gd name="T24" fmla="*/ 13 w 331"/>
                <a:gd name="T25" fmla="*/ 64 h 341"/>
                <a:gd name="T26" fmla="*/ 0 w 331"/>
                <a:gd name="T27" fmla="*/ 70 h 341"/>
                <a:gd name="T28" fmla="*/ 5 w 331"/>
                <a:gd name="T29" fmla="*/ 75 h 341"/>
                <a:gd name="T30" fmla="*/ 34 w 331"/>
                <a:gd name="T31" fmla="*/ 143 h 341"/>
                <a:gd name="T32" fmla="*/ 60 w 331"/>
                <a:gd name="T33" fmla="*/ 228 h 341"/>
                <a:gd name="T34" fmla="*/ 143 w 331"/>
                <a:gd name="T35" fmla="*/ 274 h 341"/>
                <a:gd name="T36" fmla="*/ 143 w 331"/>
                <a:gd name="T37" fmla="*/ 301 h 341"/>
                <a:gd name="T38" fmla="*/ 96 w 331"/>
                <a:gd name="T39" fmla="*/ 325 h 341"/>
                <a:gd name="T40" fmla="*/ 80 w 331"/>
                <a:gd name="T41" fmla="*/ 325 h 341"/>
                <a:gd name="T42" fmla="*/ 80 w 331"/>
                <a:gd name="T43" fmla="*/ 341 h 341"/>
                <a:gd name="T44" fmla="*/ 164 w 331"/>
                <a:gd name="T45" fmla="*/ 339 h 341"/>
                <a:gd name="T46" fmla="*/ 249 w 331"/>
                <a:gd name="T47" fmla="*/ 341 h 341"/>
                <a:gd name="T48" fmla="*/ 249 w 331"/>
                <a:gd name="T49" fmla="*/ 325 h 341"/>
                <a:gd name="T50" fmla="*/ 232 w 331"/>
                <a:gd name="T51" fmla="*/ 325 h 341"/>
                <a:gd name="T52" fmla="*/ 185 w 331"/>
                <a:gd name="T53" fmla="*/ 301 h 341"/>
                <a:gd name="T54" fmla="*/ 185 w 331"/>
                <a:gd name="T55" fmla="*/ 274 h 341"/>
                <a:gd name="T56" fmla="*/ 270 w 331"/>
                <a:gd name="T57" fmla="*/ 228 h 341"/>
                <a:gd name="T58" fmla="*/ 297 w 331"/>
                <a:gd name="T59" fmla="*/ 131 h 341"/>
                <a:gd name="T60" fmla="*/ 324 w 331"/>
                <a:gd name="T61" fmla="*/ 75 h 341"/>
                <a:gd name="T62" fmla="*/ 331 w 331"/>
                <a:gd name="T63" fmla="*/ 70 h 341"/>
                <a:gd name="T64" fmla="*/ 319 w 331"/>
                <a:gd name="T65" fmla="*/ 64 h 341"/>
                <a:gd name="T66" fmla="*/ 300 w 331"/>
                <a:gd name="T67" fmla="*/ 64 h 341"/>
                <a:gd name="T68" fmla="*/ 256 w 331"/>
                <a:gd name="T69" fmla="*/ 140 h 341"/>
                <a:gd name="T70" fmla="*/ 185 w 331"/>
                <a:gd name="T71" fmla="*/ 261 h 341"/>
                <a:gd name="T72" fmla="*/ 185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40"/>
                  </a:moveTo>
                  <a:cubicBezTo>
                    <a:pt x="185" y="23"/>
                    <a:pt x="185" y="16"/>
                    <a:pt x="232" y="16"/>
                  </a:cubicBezTo>
                  <a:lnTo>
                    <a:pt x="249" y="16"/>
                  </a:lnTo>
                  <a:lnTo>
                    <a:pt x="249" y="0"/>
                  </a:lnTo>
                  <a:cubicBezTo>
                    <a:pt x="231" y="2"/>
                    <a:pt x="185" y="2"/>
                    <a:pt x="164" y="2"/>
                  </a:cubicBezTo>
                  <a:cubicBezTo>
                    <a:pt x="144" y="2"/>
                    <a:pt x="97" y="2"/>
                    <a:pt x="80" y="0"/>
                  </a:cubicBezTo>
                  <a:lnTo>
                    <a:pt x="80" y="16"/>
                  </a:lnTo>
                  <a:lnTo>
                    <a:pt x="96" y="16"/>
                  </a:lnTo>
                  <a:cubicBezTo>
                    <a:pt x="143" y="16"/>
                    <a:pt x="143" y="22"/>
                    <a:pt x="143" y="40"/>
                  </a:cubicBezTo>
                  <a:lnTo>
                    <a:pt x="143" y="261"/>
                  </a:lnTo>
                  <a:cubicBezTo>
                    <a:pt x="78" y="244"/>
                    <a:pt x="76" y="167"/>
                    <a:pt x="76" y="134"/>
                  </a:cubicBezTo>
                  <a:cubicBezTo>
                    <a:pt x="75" y="74"/>
                    <a:pt x="53" y="64"/>
                    <a:pt x="31" y="64"/>
                  </a:cubicBezTo>
                  <a:lnTo>
                    <a:pt x="13" y="64"/>
                  </a:lnTo>
                  <a:cubicBezTo>
                    <a:pt x="5" y="64"/>
                    <a:pt x="0" y="64"/>
                    <a:pt x="0" y="70"/>
                  </a:cubicBezTo>
                  <a:cubicBezTo>
                    <a:pt x="0" y="72"/>
                    <a:pt x="2" y="75"/>
                    <a:pt x="5" y="75"/>
                  </a:cubicBezTo>
                  <a:cubicBezTo>
                    <a:pt x="21" y="77"/>
                    <a:pt x="34" y="84"/>
                    <a:pt x="34" y="143"/>
                  </a:cubicBezTo>
                  <a:cubicBezTo>
                    <a:pt x="34" y="155"/>
                    <a:pt x="36" y="194"/>
                    <a:pt x="60" y="228"/>
                  </a:cubicBezTo>
                  <a:cubicBezTo>
                    <a:pt x="79" y="255"/>
                    <a:pt x="109" y="269"/>
                    <a:pt x="143" y="274"/>
                  </a:cubicBezTo>
                  <a:lnTo>
                    <a:pt x="143" y="301"/>
                  </a:lnTo>
                  <a:cubicBezTo>
                    <a:pt x="143" y="318"/>
                    <a:pt x="143" y="325"/>
                    <a:pt x="96" y="325"/>
                  </a:cubicBezTo>
                  <a:lnTo>
                    <a:pt x="80" y="325"/>
                  </a:lnTo>
                  <a:lnTo>
                    <a:pt x="80" y="341"/>
                  </a:lnTo>
                  <a:cubicBezTo>
                    <a:pt x="97" y="339"/>
                    <a:pt x="143" y="339"/>
                    <a:pt x="164" y="339"/>
                  </a:cubicBezTo>
                  <a:cubicBezTo>
                    <a:pt x="184" y="339"/>
                    <a:pt x="231" y="339"/>
                    <a:pt x="249" y="341"/>
                  </a:cubicBezTo>
                  <a:lnTo>
                    <a:pt x="249" y="325"/>
                  </a:lnTo>
                  <a:lnTo>
                    <a:pt x="232" y="325"/>
                  </a:lnTo>
                  <a:cubicBezTo>
                    <a:pt x="185" y="325"/>
                    <a:pt x="185" y="319"/>
                    <a:pt x="185" y="301"/>
                  </a:cubicBezTo>
                  <a:lnTo>
                    <a:pt x="185" y="274"/>
                  </a:lnTo>
                  <a:cubicBezTo>
                    <a:pt x="221" y="269"/>
                    <a:pt x="251" y="254"/>
                    <a:pt x="270" y="228"/>
                  </a:cubicBezTo>
                  <a:cubicBezTo>
                    <a:pt x="296" y="193"/>
                    <a:pt x="297" y="153"/>
                    <a:pt x="297" y="131"/>
                  </a:cubicBezTo>
                  <a:cubicBezTo>
                    <a:pt x="297" y="123"/>
                    <a:pt x="297" y="79"/>
                    <a:pt x="324" y="75"/>
                  </a:cubicBezTo>
                  <a:cubicBezTo>
                    <a:pt x="327" y="75"/>
                    <a:pt x="331" y="74"/>
                    <a:pt x="331" y="70"/>
                  </a:cubicBezTo>
                  <a:cubicBezTo>
                    <a:pt x="331" y="64"/>
                    <a:pt x="327" y="64"/>
                    <a:pt x="319" y="64"/>
                  </a:cubicBezTo>
                  <a:lnTo>
                    <a:pt x="300" y="64"/>
                  </a:lnTo>
                  <a:cubicBezTo>
                    <a:pt x="280" y="64"/>
                    <a:pt x="256" y="68"/>
                    <a:pt x="256" y="140"/>
                  </a:cubicBezTo>
                  <a:cubicBezTo>
                    <a:pt x="255" y="195"/>
                    <a:pt x="239" y="248"/>
                    <a:pt x="185" y="261"/>
                  </a:cubicBezTo>
                  <a:lnTo>
                    <a:pt x="185"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3" name="Rectangle 441">
              <a:extLst>
                <a:ext uri="{FF2B5EF4-FFF2-40B4-BE49-F238E27FC236}">
                  <a16:creationId xmlns:a16="http://schemas.microsoft.com/office/drawing/2014/main" id="{C92CC690-E145-42EE-880A-3702B96A55C5}"/>
                </a:ext>
              </a:extLst>
            </p:cNvPr>
            <p:cNvSpPr>
              <a:spLocks noChangeArrowheads="1"/>
            </p:cNvSpPr>
            <p:nvPr>
              <p:custDataLst>
                <p:tags r:id="rId99"/>
              </p:custDataLst>
            </p:nvPr>
          </p:nvSpPr>
          <p:spPr bwMode="auto">
            <a:xfrm>
              <a:off x="4684713" y="2925763"/>
              <a:ext cx="96361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4" name="Freeform 442">
              <a:extLst>
                <a:ext uri="{FF2B5EF4-FFF2-40B4-BE49-F238E27FC236}">
                  <a16:creationId xmlns:a16="http://schemas.microsoft.com/office/drawing/2014/main" id="{53620620-F11B-4821-9825-E2CCC51BA2B4}"/>
                </a:ext>
              </a:extLst>
            </p:cNvPr>
            <p:cNvSpPr>
              <a:spLocks noEditPoints="1"/>
            </p:cNvSpPr>
            <p:nvPr>
              <p:custDataLst>
                <p:tags r:id="rId100"/>
              </p:custDataLst>
            </p:nvPr>
          </p:nvSpPr>
          <p:spPr bwMode="auto">
            <a:xfrm>
              <a:off x="4702175" y="3032125"/>
              <a:ext cx="211138"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5" name="Freeform 443">
              <a:extLst>
                <a:ext uri="{FF2B5EF4-FFF2-40B4-BE49-F238E27FC236}">
                  <a16:creationId xmlns:a16="http://schemas.microsoft.com/office/drawing/2014/main" id="{63B38565-E602-425D-8331-505354554476}"/>
                </a:ext>
              </a:extLst>
            </p:cNvPr>
            <p:cNvSpPr>
              <a:spLocks noEditPoints="1"/>
            </p:cNvSpPr>
            <p:nvPr>
              <p:custDataLst>
                <p:tags r:id="rId101"/>
              </p:custDataLst>
            </p:nvPr>
          </p:nvSpPr>
          <p:spPr bwMode="auto">
            <a:xfrm>
              <a:off x="4937125" y="3149600"/>
              <a:ext cx="227013"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6" name="Freeform 444">
              <a:extLst>
                <a:ext uri="{FF2B5EF4-FFF2-40B4-BE49-F238E27FC236}">
                  <a16:creationId xmlns:a16="http://schemas.microsoft.com/office/drawing/2014/main" id="{AAA6E1F8-10FE-47C9-BD2B-BF74B5AF0ABB}"/>
                </a:ext>
              </a:extLst>
            </p:cNvPr>
            <p:cNvSpPr>
              <a:spLocks noEditPoints="1"/>
            </p:cNvSpPr>
            <p:nvPr>
              <p:custDataLst>
                <p:tags r:id="rId102"/>
              </p:custDataLst>
            </p:nvPr>
          </p:nvSpPr>
          <p:spPr bwMode="auto">
            <a:xfrm>
              <a:off x="5183188" y="3032125"/>
              <a:ext cx="212725" cy="327025"/>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7" name="Freeform 445">
              <a:extLst>
                <a:ext uri="{FF2B5EF4-FFF2-40B4-BE49-F238E27FC236}">
                  <a16:creationId xmlns:a16="http://schemas.microsoft.com/office/drawing/2014/main" id="{D4DB3ED2-1C18-4015-A219-DCB503A8305D}"/>
                </a:ext>
              </a:extLst>
            </p:cNvPr>
            <p:cNvSpPr>
              <a:spLocks noEditPoints="1"/>
            </p:cNvSpPr>
            <p:nvPr>
              <p:custDataLst>
                <p:tags r:id="rId103"/>
              </p:custDataLst>
            </p:nvPr>
          </p:nvSpPr>
          <p:spPr bwMode="auto">
            <a:xfrm>
              <a:off x="5418138" y="3149600"/>
              <a:ext cx="228600" cy="285750"/>
            </a:xfrm>
            <a:custGeom>
              <a:avLst/>
              <a:gdLst>
                <a:gd name="T0" fmla="*/ 192 w 281"/>
                <a:gd name="T1" fmla="*/ 154 h 322"/>
                <a:gd name="T2" fmla="*/ 185 w 281"/>
                <a:gd name="T3" fmla="*/ 175 h 322"/>
                <a:gd name="T4" fmla="*/ 124 w 281"/>
                <a:gd name="T5" fmla="*/ 210 h 322"/>
                <a:gd name="T6" fmla="*/ 64 w 281"/>
                <a:gd name="T7" fmla="*/ 115 h 322"/>
                <a:gd name="T8" fmla="*/ 130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19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39" y="210"/>
                    <a:pt x="124" y="210"/>
                  </a:cubicBezTo>
                  <a:cubicBezTo>
                    <a:pt x="94" y="210"/>
                    <a:pt x="64" y="181"/>
                    <a:pt x="64" y="115"/>
                  </a:cubicBezTo>
                  <a:cubicBezTo>
                    <a:pt x="64" y="44"/>
                    <a:pt x="101"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8" name="Freeform 446">
              <a:extLst>
                <a:ext uri="{FF2B5EF4-FFF2-40B4-BE49-F238E27FC236}">
                  <a16:creationId xmlns:a16="http://schemas.microsoft.com/office/drawing/2014/main" id="{F3FD7164-507E-4BFA-B92D-1703084D7899}"/>
                </a:ext>
              </a:extLst>
            </p:cNvPr>
            <p:cNvSpPr>
              <a:spLocks/>
            </p:cNvSpPr>
            <p:nvPr>
              <p:custDataLst>
                <p:tags r:id="rId104"/>
              </p:custDataLst>
            </p:nvPr>
          </p:nvSpPr>
          <p:spPr bwMode="auto">
            <a:xfrm>
              <a:off x="5819775" y="2925763"/>
              <a:ext cx="246063" cy="19050"/>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9" name="Freeform 447">
              <a:extLst>
                <a:ext uri="{FF2B5EF4-FFF2-40B4-BE49-F238E27FC236}">
                  <a16:creationId xmlns:a16="http://schemas.microsoft.com/office/drawing/2014/main" id="{EBF82B8F-D1F6-44C0-B5E6-742E42B9DB28}"/>
                </a:ext>
              </a:extLst>
            </p:cNvPr>
            <p:cNvSpPr>
              <a:spLocks noEditPoints="1"/>
            </p:cNvSpPr>
            <p:nvPr>
              <p:custDataLst>
                <p:tags r:id="rId105"/>
              </p:custDataLst>
            </p:nvPr>
          </p:nvSpPr>
          <p:spPr bwMode="auto">
            <a:xfrm>
              <a:off x="6345238" y="2430463"/>
              <a:ext cx="212725" cy="327025"/>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0" name="Freeform 448">
              <a:extLst>
                <a:ext uri="{FF2B5EF4-FFF2-40B4-BE49-F238E27FC236}">
                  <a16:creationId xmlns:a16="http://schemas.microsoft.com/office/drawing/2014/main" id="{222ABF6A-1DA8-453A-8C45-636B2DBA74B9}"/>
                </a:ext>
              </a:extLst>
            </p:cNvPr>
            <p:cNvSpPr>
              <a:spLocks/>
            </p:cNvSpPr>
            <p:nvPr>
              <p:custDataLst>
                <p:tags r:id="rId106"/>
              </p:custDataLst>
            </p:nvPr>
          </p:nvSpPr>
          <p:spPr bwMode="auto">
            <a:xfrm>
              <a:off x="6583363" y="2381250"/>
              <a:ext cx="123825" cy="204788"/>
            </a:xfrm>
            <a:custGeom>
              <a:avLst/>
              <a:gdLst>
                <a:gd name="T0" fmla="*/ 154 w 154"/>
                <a:gd name="T1" fmla="*/ 168 h 231"/>
                <a:gd name="T2" fmla="*/ 142 w 154"/>
                <a:gd name="T3" fmla="*/ 168 h 231"/>
                <a:gd name="T4" fmla="*/ 133 w 154"/>
                <a:gd name="T5" fmla="*/ 199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1" name="Freeform 449">
              <a:extLst>
                <a:ext uri="{FF2B5EF4-FFF2-40B4-BE49-F238E27FC236}">
                  <a16:creationId xmlns:a16="http://schemas.microsoft.com/office/drawing/2014/main" id="{EDFCDA33-81FF-4184-AE6D-723A70E11931}"/>
                </a:ext>
              </a:extLst>
            </p:cNvPr>
            <p:cNvSpPr>
              <a:spLocks/>
            </p:cNvSpPr>
            <p:nvPr>
              <p:custDataLst>
                <p:tags r:id="rId107"/>
              </p:custDataLst>
            </p:nvPr>
          </p:nvSpPr>
          <p:spPr bwMode="auto">
            <a:xfrm>
              <a:off x="6762750" y="2443163"/>
              <a:ext cx="327025" cy="303213"/>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8 h 342"/>
                <a:gd name="T38" fmla="*/ 0 w 405"/>
                <a:gd name="T39" fmla="*/ 318 h 342"/>
                <a:gd name="T40" fmla="*/ 0 w 405"/>
                <a:gd name="T41" fmla="*/ 342 h 342"/>
                <a:gd name="T42" fmla="*/ 89 w 405"/>
                <a:gd name="T43" fmla="*/ 340 h 342"/>
                <a:gd name="T44" fmla="*/ 178 w 405"/>
                <a:gd name="T45" fmla="*/ 342 h 342"/>
                <a:gd name="T46" fmla="*/ 178 w 405"/>
                <a:gd name="T47" fmla="*/ 318 h 342"/>
                <a:gd name="T48" fmla="*/ 125 w 405"/>
                <a:gd name="T49" fmla="*/ 318 h 342"/>
                <a:gd name="T50" fmla="*/ 125 w 405"/>
                <a:gd name="T51" fmla="*/ 214 h 342"/>
                <a:gd name="T52" fmla="*/ 174 w 405"/>
                <a:gd name="T53" fmla="*/ 172 h 342"/>
                <a:gd name="T54" fmla="*/ 277 w 405"/>
                <a:gd name="T55" fmla="*/ 307 h 342"/>
                <a:gd name="T56" fmla="*/ 281 w 405"/>
                <a:gd name="T57" fmla="*/ 314 h 342"/>
                <a:gd name="T58" fmla="*/ 245 w 405"/>
                <a:gd name="T59" fmla="*/ 318 h 342"/>
                <a:gd name="T60" fmla="*/ 245 w 405"/>
                <a:gd name="T61" fmla="*/ 342 h 342"/>
                <a:gd name="T62" fmla="*/ 332 w 405"/>
                <a:gd name="T63" fmla="*/ 340 h 342"/>
                <a:gd name="T64" fmla="*/ 405 w 405"/>
                <a:gd name="T65" fmla="*/ 342 h 342"/>
                <a:gd name="T66" fmla="*/ 405 w 405"/>
                <a:gd name="T67" fmla="*/ 318 h 342"/>
                <a:gd name="T68" fmla="*/ 391 w 405"/>
                <a:gd name="T69" fmla="*/ 318 h 342"/>
                <a:gd name="T70" fmla="*/ 357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2" y="1"/>
                    <a:pt x="274" y="0"/>
                  </a:cubicBezTo>
                  <a:lnTo>
                    <a:pt x="274" y="23"/>
                  </a:lnTo>
                  <a:cubicBezTo>
                    <a:pt x="280" y="23"/>
                    <a:pt x="290" y="23"/>
                    <a:pt x="303" y="26"/>
                  </a:cubicBezTo>
                  <a:cubicBezTo>
                    <a:pt x="310" y="28"/>
                    <a:pt x="305" y="27"/>
                    <a:pt x="309" y="29"/>
                  </a:cubicBezTo>
                  <a:lnTo>
                    <a:pt x="125" y="183"/>
                  </a:lnTo>
                  <a:lnTo>
                    <a:pt x="125" y="23"/>
                  </a:lnTo>
                  <a:lnTo>
                    <a:pt x="178" y="23"/>
                  </a:lnTo>
                  <a:lnTo>
                    <a:pt x="178" y="0"/>
                  </a:lnTo>
                  <a:cubicBezTo>
                    <a:pt x="159" y="1"/>
                    <a:pt x="111" y="1"/>
                    <a:pt x="89" y="1"/>
                  </a:cubicBezTo>
                  <a:cubicBezTo>
                    <a:pt x="68" y="1"/>
                    <a:pt x="19" y="1"/>
                    <a:pt x="0" y="0"/>
                  </a:cubicBezTo>
                  <a:lnTo>
                    <a:pt x="0" y="23"/>
                  </a:lnTo>
                  <a:lnTo>
                    <a:pt x="54" y="23"/>
                  </a:lnTo>
                  <a:lnTo>
                    <a:pt x="54" y="318"/>
                  </a:lnTo>
                  <a:lnTo>
                    <a:pt x="0" y="318"/>
                  </a:lnTo>
                  <a:lnTo>
                    <a:pt x="0" y="342"/>
                  </a:lnTo>
                  <a:cubicBezTo>
                    <a:pt x="19" y="340"/>
                    <a:pt x="68" y="340"/>
                    <a:pt x="89" y="340"/>
                  </a:cubicBezTo>
                  <a:cubicBezTo>
                    <a:pt x="111" y="340"/>
                    <a:pt x="159" y="340"/>
                    <a:pt x="178" y="342"/>
                  </a:cubicBezTo>
                  <a:lnTo>
                    <a:pt x="178" y="318"/>
                  </a:lnTo>
                  <a:lnTo>
                    <a:pt x="125" y="318"/>
                  </a:lnTo>
                  <a:lnTo>
                    <a:pt x="125" y="214"/>
                  </a:lnTo>
                  <a:lnTo>
                    <a:pt x="174" y="172"/>
                  </a:lnTo>
                  <a:lnTo>
                    <a:pt x="277" y="307"/>
                  </a:lnTo>
                  <a:cubicBezTo>
                    <a:pt x="280" y="310"/>
                    <a:pt x="280" y="311"/>
                    <a:pt x="281" y="314"/>
                  </a:cubicBezTo>
                  <a:cubicBezTo>
                    <a:pt x="272" y="318"/>
                    <a:pt x="262" y="318"/>
                    <a:pt x="245" y="318"/>
                  </a:cubicBezTo>
                  <a:lnTo>
                    <a:pt x="245" y="342"/>
                  </a:lnTo>
                  <a:cubicBezTo>
                    <a:pt x="265" y="340"/>
                    <a:pt x="310" y="340"/>
                    <a:pt x="332" y="340"/>
                  </a:cubicBezTo>
                  <a:cubicBezTo>
                    <a:pt x="352" y="340"/>
                    <a:pt x="387" y="340"/>
                    <a:pt x="405" y="342"/>
                  </a:cubicBezTo>
                  <a:lnTo>
                    <a:pt x="405" y="318"/>
                  </a:lnTo>
                  <a:lnTo>
                    <a:pt x="391" y="318"/>
                  </a:lnTo>
                  <a:cubicBezTo>
                    <a:pt x="364" y="318"/>
                    <a:pt x="363" y="316"/>
                    <a:pt x="357"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2" name="Rectangle 450">
              <a:extLst>
                <a:ext uri="{FF2B5EF4-FFF2-40B4-BE49-F238E27FC236}">
                  <a16:creationId xmlns:a16="http://schemas.microsoft.com/office/drawing/2014/main" id="{485F38F9-D93E-4C3F-A9F8-DA975ACE9476}"/>
                </a:ext>
              </a:extLst>
            </p:cNvPr>
            <p:cNvSpPr>
              <a:spLocks noChangeArrowheads="1"/>
            </p:cNvSpPr>
            <p:nvPr>
              <p:custDataLst>
                <p:tags r:id="rId108"/>
              </p:custDataLst>
            </p:nvPr>
          </p:nvSpPr>
          <p:spPr bwMode="auto">
            <a:xfrm>
              <a:off x="6237288" y="2925763"/>
              <a:ext cx="96361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3" name="Freeform 451">
              <a:extLst>
                <a:ext uri="{FF2B5EF4-FFF2-40B4-BE49-F238E27FC236}">
                  <a16:creationId xmlns:a16="http://schemas.microsoft.com/office/drawing/2014/main" id="{CC5A6F2C-2F37-48DF-83B9-06650E05024A}"/>
                </a:ext>
              </a:extLst>
            </p:cNvPr>
            <p:cNvSpPr>
              <a:spLocks noEditPoints="1"/>
            </p:cNvSpPr>
            <p:nvPr>
              <p:custDataLst>
                <p:tags r:id="rId109"/>
              </p:custDataLst>
            </p:nvPr>
          </p:nvSpPr>
          <p:spPr bwMode="auto">
            <a:xfrm>
              <a:off x="6254750" y="3032125"/>
              <a:ext cx="211138" cy="327025"/>
            </a:xfrm>
            <a:custGeom>
              <a:avLst/>
              <a:gdLst>
                <a:gd name="T0" fmla="*/ 211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4"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0"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4" name="Freeform 452">
              <a:extLst>
                <a:ext uri="{FF2B5EF4-FFF2-40B4-BE49-F238E27FC236}">
                  <a16:creationId xmlns:a16="http://schemas.microsoft.com/office/drawing/2014/main" id="{4927A531-C7BC-49BB-8F91-E1B6ED13BB0F}"/>
                </a:ext>
              </a:extLst>
            </p:cNvPr>
            <p:cNvSpPr>
              <a:spLocks noEditPoints="1"/>
            </p:cNvSpPr>
            <p:nvPr>
              <p:custDataLst>
                <p:tags r:id="rId110"/>
              </p:custDataLst>
            </p:nvPr>
          </p:nvSpPr>
          <p:spPr bwMode="auto">
            <a:xfrm>
              <a:off x="6489700" y="3149600"/>
              <a:ext cx="227013" cy="285750"/>
            </a:xfrm>
            <a:custGeom>
              <a:avLst/>
              <a:gdLst>
                <a:gd name="T0" fmla="*/ 192 w 280"/>
                <a:gd name="T1" fmla="*/ 154 h 322"/>
                <a:gd name="T2" fmla="*/ 185 w 280"/>
                <a:gd name="T3" fmla="*/ 175 h 322"/>
                <a:gd name="T4" fmla="*/ 124 w 280"/>
                <a:gd name="T5" fmla="*/ 210 h 322"/>
                <a:gd name="T6" fmla="*/ 64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4" y="181"/>
                    <a:pt x="64" y="115"/>
                  </a:cubicBezTo>
                  <a:cubicBezTo>
                    <a:pt x="64"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6"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5" name="Freeform 453">
              <a:extLst>
                <a:ext uri="{FF2B5EF4-FFF2-40B4-BE49-F238E27FC236}">
                  <a16:creationId xmlns:a16="http://schemas.microsoft.com/office/drawing/2014/main" id="{B249C5DB-B5CB-4232-9873-01C642D790A1}"/>
                </a:ext>
              </a:extLst>
            </p:cNvPr>
            <p:cNvSpPr>
              <a:spLocks noEditPoints="1"/>
            </p:cNvSpPr>
            <p:nvPr>
              <p:custDataLst>
                <p:tags r:id="rId111"/>
              </p:custDataLst>
            </p:nvPr>
          </p:nvSpPr>
          <p:spPr bwMode="auto">
            <a:xfrm>
              <a:off x="6735763" y="3032125"/>
              <a:ext cx="211138"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6" name="Freeform 454">
              <a:extLst>
                <a:ext uri="{FF2B5EF4-FFF2-40B4-BE49-F238E27FC236}">
                  <a16:creationId xmlns:a16="http://schemas.microsoft.com/office/drawing/2014/main" id="{B8CDC6BF-182D-420D-ABF5-CFBEC3F9E75E}"/>
                </a:ext>
              </a:extLst>
            </p:cNvPr>
            <p:cNvSpPr>
              <a:spLocks noEditPoints="1"/>
            </p:cNvSpPr>
            <p:nvPr>
              <p:custDataLst>
                <p:tags r:id="rId112"/>
              </p:custDataLst>
            </p:nvPr>
          </p:nvSpPr>
          <p:spPr bwMode="auto">
            <a:xfrm>
              <a:off x="6970713" y="3149600"/>
              <a:ext cx="228600"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7" name="Freeform 455">
              <a:extLst>
                <a:ext uri="{FF2B5EF4-FFF2-40B4-BE49-F238E27FC236}">
                  <a16:creationId xmlns:a16="http://schemas.microsoft.com/office/drawing/2014/main" id="{044D94FC-692A-468F-B8FD-7684EF4B2182}"/>
                </a:ext>
              </a:extLst>
            </p:cNvPr>
            <p:cNvSpPr>
              <a:spLocks/>
            </p:cNvSpPr>
            <p:nvPr>
              <p:custDataLst>
                <p:tags r:id="rId113"/>
              </p:custDataLst>
            </p:nvPr>
          </p:nvSpPr>
          <p:spPr bwMode="auto">
            <a:xfrm>
              <a:off x="7270750" y="2851150"/>
              <a:ext cx="190500" cy="195263"/>
            </a:xfrm>
            <a:custGeom>
              <a:avLst/>
              <a:gdLst>
                <a:gd name="T0" fmla="*/ 85 w 235"/>
                <a:gd name="T1" fmla="*/ 5 h 220"/>
                <a:gd name="T2" fmla="*/ 79 w 235"/>
                <a:gd name="T3" fmla="*/ 0 h 220"/>
                <a:gd name="T4" fmla="*/ 18 w 235"/>
                <a:gd name="T5" fmla="*/ 5 h 220"/>
                <a:gd name="T6" fmla="*/ 8 w 235"/>
                <a:gd name="T7" fmla="*/ 15 h 220"/>
                <a:gd name="T8" fmla="*/ 20 w 235"/>
                <a:gd name="T9" fmla="*/ 21 h 220"/>
                <a:gd name="T10" fmla="*/ 45 w 235"/>
                <a:gd name="T11" fmla="*/ 29 h 220"/>
                <a:gd name="T12" fmla="*/ 36 w 235"/>
                <a:gd name="T13" fmla="*/ 69 h 220"/>
                <a:gd name="T14" fmla="*/ 5 w 235"/>
                <a:gd name="T15" fmla="*/ 192 h 220"/>
                <a:gd name="T16" fmla="*/ 0 w 235"/>
                <a:gd name="T17" fmla="*/ 214 h 220"/>
                <a:gd name="T18" fmla="*/ 8 w 235"/>
                <a:gd name="T19" fmla="*/ 220 h 220"/>
                <a:gd name="T20" fmla="*/ 15 w 235"/>
                <a:gd name="T21" fmla="*/ 220 h 220"/>
                <a:gd name="T22" fmla="*/ 155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2"/>
                    <a:pt x="39" y="56"/>
                    <a:pt x="36" y="69"/>
                  </a:cubicBezTo>
                  <a:lnTo>
                    <a:pt x="5" y="192"/>
                  </a:lnTo>
                  <a:cubicBezTo>
                    <a:pt x="3" y="199"/>
                    <a:pt x="0" y="213"/>
                    <a:pt x="0" y="214"/>
                  </a:cubicBezTo>
                  <a:cubicBezTo>
                    <a:pt x="0" y="220"/>
                    <a:pt x="5" y="220"/>
                    <a:pt x="8" y="220"/>
                  </a:cubicBezTo>
                  <a:lnTo>
                    <a:pt x="15" y="220"/>
                  </a:lnTo>
                  <a:cubicBezTo>
                    <a:pt x="50" y="214"/>
                    <a:pt x="104" y="195"/>
                    <a:pt x="155" y="147"/>
                  </a:cubicBezTo>
                  <a:cubicBezTo>
                    <a:pt x="221" y="85"/>
                    <a:pt x="235" y="18"/>
                    <a:pt x="235" y="13"/>
                  </a:cubicBezTo>
                  <a:cubicBezTo>
                    <a:pt x="235"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8" name="Freeform 456">
              <a:extLst>
                <a:ext uri="{FF2B5EF4-FFF2-40B4-BE49-F238E27FC236}">
                  <a16:creationId xmlns:a16="http://schemas.microsoft.com/office/drawing/2014/main" id="{7C436C97-06AE-4594-AD28-EC9229B666E5}"/>
                </a:ext>
              </a:extLst>
            </p:cNvPr>
            <p:cNvSpPr>
              <a:spLocks/>
            </p:cNvSpPr>
            <p:nvPr>
              <p:custDataLst>
                <p:tags r:id="rId114"/>
              </p:custDataLst>
            </p:nvPr>
          </p:nvSpPr>
          <p:spPr bwMode="auto">
            <a:xfrm>
              <a:off x="7596188" y="2925763"/>
              <a:ext cx="247650" cy="19050"/>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9" name="Freeform 457">
              <a:extLst>
                <a:ext uri="{FF2B5EF4-FFF2-40B4-BE49-F238E27FC236}">
                  <a16:creationId xmlns:a16="http://schemas.microsoft.com/office/drawing/2014/main" id="{361F4A92-1F88-4C6B-8C38-219AD7CDA540}"/>
                </a:ext>
              </a:extLst>
            </p:cNvPr>
            <p:cNvSpPr>
              <a:spLocks noEditPoints="1"/>
            </p:cNvSpPr>
            <p:nvPr>
              <p:custDataLst>
                <p:tags r:id="rId115"/>
              </p:custDataLst>
            </p:nvPr>
          </p:nvSpPr>
          <p:spPr bwMode="auto">
            <a:xfrm>
              <a:off x="8031163" y="2430463"/>
              <a:ext cx="212725" cy="327025"/>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0" name="Freeform 458">
              <a:extLst>
                <a:ext uri="{FF2B5EF4-FFF2-40B4-BE49-F238E27FC236}">
                  <a16:creationId xmlns:a16="http://schemas.microsoft.com/office/drawing/2014/main" id="{97917663-BB35-4205-BE17-4A3F1CFF6ABE}"/>
                </a:ext>
              </a:extLst>
            </p:cNvPr>
            <p:cNvSpPr>
              <a:spLocks/>
            </p:cNvSpPr>
            <p:nvPr>
              <p:custDataLst>
                <p:tags r:id="rId116"/>
              </p:custDataLst>
            </p:nvPr>
          </p:nvSpPr>
          <p:spPr bwMode="auto">
            <a:xfrm>
              <a:off x="8267700" y="2443163"/>
              <a:ext cx="328613" cy="303213"/>
            </a:xfrm>
            <a:custGeom>
              <a:avLst/>
              <a:gdLst>
                <a:gd name="T0" fmla="*/ 223 w 406"/>
                <a:gd name="T1" fmla="*/ 132 h 342"/>
                <a:gd name="T2" fmla="*/ 343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10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8 h 342"/>
                <a:gd name="T38" fmla="*/ 0 w 406"/>
                <a:gd name="T39" fmla="*/ 318 h 342"/>
                <a:gd name="T40" fmla="*/ 0 w 406"/>
                <a:gd name="T41" fmla="*/ 342 h 342"/>
                <a:gd name="T42" fmla="*/ 90 w 406"/>
                <a:gd name="T43" fmla="*/ 340 h 342"/>
                <a:gd name="T44" fmla="*/ 179 w 406"/>
                <a:gd name="T45" fmla="*/ 342 h 342"/>
                <a:gd name="T46" fmla="*/ 179 w 406"/>
                <a:gd name="T47" fmla="*/ 318 h 342"/>
                <a:gd name="T48" fmla="*/ 125 w 406"/>
                <a:gd name="T49" fmla="*/ 318 h 342"/>
                <a:gd name="T50" fmla="*/ 125 w 406"/>
                <a:gd name="T51" fmla="*/ 214 h 342"/>
                <a:gd name="T52" fmla="*/ 175 w 406"/>
                <a:gd name="T53" fmla="*/ 172 h 342"/>
                <a:gd name="T54" fmla="*/ 278 w 406"/>
                <a:gd name="T55" fmla="*/ 307 h 342"/>
                <a:gd name="T56" fmla="*/ 282 w 406"/>
                <a:gd name="T57" fmla="*/ 314 h 342"/>
                <a:gd name="T58" fmla="*/ 245 w 406"/>
                <a:gd name="T59" fmla="*/ 318 h 342"/>
                <a:gd name="T60" fmla="*/ 245 w 406"/>
                <a:gd name="T61" fmla="*/ 342 h 342"/>
                <a:gd name="T62" fmla="*/ 333 w 406"/>
                <a:gd name="T63" fmla="*/ 340 h 342"/>
                <a:gd name="T64" fmla="*/ 406 w 406"/>
                <a:gd name="T65" fmla="*/ 342 h 342"/>
                <a:gd name="T66" fmla="*/ 406 w 406"/>
                <a:gd name="T67" fmla="*/ 318 h 342"/>
                <a:gd name="T68" fmla="*/ 391 w 406"/>
                <a:gd name="T69" fmla="*/ 318 h 342"/>
                <a:gd name="T70" fmla="*/ 357 w 406"/>
                <a:gd name="T71" fmla="*/ 308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3" y="32"/>
                  </a:lnTo>
                  <a:cubicBezTo>
                    <a:pt x="353" y="23"/>
                    <a:pt x="374" y="23"/>
                    <a:pt x="389" y="23"/>
                  </a:cubicBezTo>
                  <a:lnTo>
                    <a:pt x="398" y="23"/>
                  </a:lnTo>
                  <a:lnTo>
                    <a:pt x="398" y="0"/>
                  </a:lnTo>
                  <a:cubicBezTo>
                    <a:pt x="378" y="1"/>
                    <a:pt x="350" y="1"/>
                    <a:pt x="347" y="1"/>
                  </a:cubicBezTo>
                  <a:cubicBezTo>
                    <a:pt x="328" y="1"/>
                    <a:pt x="292" y="1"/>
                    <a:pt x="274" y="0"/>
                  </a:cubicBezTo>
                  <a:lnTo>
                    <a:pt x="274" y="23"/>
                  </a:lnTo>
                  <a:cubicBezTo>
                    <a:pt x="281" y="23"/>
                    <a:pt x="291" y="23"/>
                    <a:pt x="303" y="26"/>
                  </a:cubicBezTo>
                  <a:cubicBezTo>
                    <a:pt x="311" y="28"/>
                    <a:pt x="305" y="27"/>
                    <a:pt x="310"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8"/>
                  </a:lnTo>
                  <a:lnTo>
                    <a:pt x="0" y="318"/>
                  </a:lnTo>
                  <a:lnTo>
                    <a:pt x="0" y="342"/>
                  </a:lnTo>
                  <a:cubicBezTo>
                    <a:pt x="19" y="340"/>
                    <a:pt x="68" y="340"/>
                    <a:pt x="90" y="340"/>
                  </a:cubicBezTo>
                  <a:cubicBezTo>
                    <a:pt x="111" y="340"/>
                    <a:pt x="160" y="340"/>
                    <a:pt x="179" y="342"/>
                  </a:cubicBezTo>
                  <a:lnTo>
                    <a:pt x="179" y="318"/>
                  </a:lnTo>
                  <a:lnTo>
                    <a:pt x="125" y="318"/>
                  </a:lnTo>
                  <a:lnTo>
                    <a:pt x="125" y="214"/>
                  </a:lnTo>
                  <a:lnTo>
                    <a:pt x="175" y="172"/>
                  </a:lnTo>
                  <a:lnTo>
                    <a:pt x="278" y="307"/>
                  </a:lnTo>
                  <a:cubicBezTo>
                    <a:pt x="280" y="310"/>
                    <a:pt x="280" y="311"/>
                    <a:pt x="282" y="314"/>
                  </a:cubicBezTo>
                  <a:cubicBezTo>
                    <a:pt x="273" y="318"/>
                    <a:pt x="263" y="318"/>
                    <a:pt x="245" y="318"/>
                  </a:cubicBezTo>
                  <a:lnTo>
                    <a:pt x="245" y="342"/>
                  </a:lnTo>
                  <a:cubicBezTo>
                    <a:pt x="266" y="340"/>
                    <a:pt x="311" y="340"/>
                    <a:pt x="333" y="340"/>
                  </a:cubicBezTo>
                  <a:cubicBezTo>
                    <a:pt x="353" y="340"/>
                    <a:pt x="387" y="340"/>
                    <a:pt x="406" y="342"/>
                  </a:cubicBezTo>
                  <a:lnTo>
                    <a:pt x="406" y="318"/>
                  </a:lnTo>
                  <a:lnTo>
                    <a:pt x="391" y="318"/>
                  </a:lnTo>
                  <a:cubicBezTo>
                    <a:pt x="365" y="318"/>
                    <a:pt x="363" y="316"/>
                    <a:pt x="357" y="308"/>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1" name="Rectangle 459">
              <a:extLst>
                <a:ext uri="{FF2B5EF4-FFF2-40B4-BE49-F238E27FC236}">
                  <a16:creationId xmlns:a16="http://schemas.microsoft.com/office/drawing/2014/main" id="{FCD60D88-64BF-4816-A689-AF93A2EC53CE}"/>
                </a:ext>
              </a:extLst>
            </p:cNvPr>
            <p:cNvSpPr>
              <a:spLocks noChangeArrowheads="1"/>
            </p:cNvSpPr>
            <p:nvPr>
              <p:custDataLst>
                <p:tags r:id="rId117"/>
              </p:custDataLst>
            </p:nvPr>
          </p:nvSpPr>
          <p:spPr bwMode="auto">
            <a:xfrm>
              <a:off x="8015288" y="2925763"/>
              <a:ext cx="6000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2" name="Freeform 460">
              <a:extLst>
                <a:ext uri="{FF2B5EF4-FFF2-40B4-BE49-F238E27FC236}">
                  <a16:creationId xmlns:a16="http://schemas.microsoft.com/office/drawing/2014/main" id="{74641CE1-1C47-4CDE-8C01-B44BF307330A}"/>
                </a:ext>
              </a:extLst>
            </p:cNvPr>
            <p:cNvSpPr>
              <a:spLocks noEditPoints="1"/>
            </p:cNvSpPr>
            <p:nvPr>
              <p:custDataLst>
                <p:tags r:id="rId118"/>
              </p:custDataLst>
            </p:nvPr>
          </p:nvSpPr>
          <p:spPr bwMode="auto">
            <a:xfrm>
              <a:off x="8091488" y="3032125"/>
              <a:ext cx="211138"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3" name="Freeform 461">
              <a:extLst>
                <a:ext uri="{FF2B5EF4-FFF2-40B4-BE49-F238E27FC236}">
                  <a16:creationId xmlns:a16="http://schemas.microsoft.com/office/drawing/2014/main" id="{2A31091A-B70A-473A-83BC-A903BA9EE740}"/>
                </a:ext>
              </a:extLst>
            </p:cNvPr>
            <p:cNvSpPr>
              <a:spLocks noEditPoints="1"/>
            </p:cNvSpPr>
            <p:nvPr>
              <p:custDataLst>
                <p:tags r:id="rId119"/>
              </p:custDataLst>
            </p:nvPr>
          </p:nvSpPr>
          <p:spPr bwMode="auto">
            <a:xfrm>
              <a:off x="8326438" y="3149600"/>
              <a:ext cx="227013"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4" name="Freeform 462">
              <a:extLst>
                <a:ext uri="{FF2B5EF4-FFF2-40B4-BE49-F238E27FC236}">
                  <a16:creationId xmlns:a16="http://schemas.microsoft.com/office/drawing/2014/main" id="{0E3B6CEF-4ED5-473F-8E94-7448BCCED461}"/>
                </a:ext>
              </a:extLst>
            </p:cNvPr>
            <p:cNvSpPr>
              <a:spLocks noEditPoints="1"/>
            </p:cNvSpPr>
            <p:nvPr>
              <p:custDataLst>
                <p:tags r:id="rId120"/>
              </p:custDataLst>
            </p:nvPr>
          </p:nvSpPr>
          <p:spPr bwMode="auto">
            <a:xfrm>
              <a:off x="8739188" y="2430463"/>
              <a:ext cx="211138" cy="327025"/>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5" name="Freeform 463">
              <a:extLst>
                <a:ext uri="{FF2B5EF4-FFF2-40B4-BE49-F238E27FC236}">
                  <a16:creationId xmlns:a16="http://schemas.microsoft.com/office/drawing/2014/main" id="{28179FDE-476C-4F0C-9EEE-9CDFE61719AB}"/>
                </a:ext>
              </a:extLst>
            </p:cNvPr>
            <p:cNvSpPr>
              <a:spLocks/>
            </p:cNvSpPr>
            <p:nvPr>
              <p:custDataLst>
                <p:tags r:id="rId121"/>
              </p:custDataLst>
            </p:nvPr>
          </p:nvSpPr>
          <p:spPr bwMode="auto">
            <a:xfrm>
              <a:off x="8980488" y="2551113"/>
              <a:ext cx="190500" cy="19526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5" y="195"/>
                    <a:pt x="156" y="148"/>
                  </a:cubicBezTo>
                  <a:cubicBezTo>
                    <a:pt x="222" y="86"/>
                    <a:pt x="235" y="18"/>
                    <a:pt x="235" y="14"/>
                  </a:cubicBezTo>
                  <a:cubicBezTo>
                    <a:pt x="235" y="5"/>
                    <a:pt x="229" y="0"/>
                    <a:pt x="221" y="0"/>
                  </a:cubicBezTo>
                  <a:cubicBezTo>
                    <a:pt x="217" y="0"/>
                    <a:pt x="205" y="2"/>
                    <a:pt x="201" y="17"/>
                  </a:cubicBezTo>
                  <a:cubicBezTo>
                    <a:pt x="170" y="130"/>
                    <a:pt x="94" y="186"/>
                    <a:pt x="37" y="204"/>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6" name="Rectangle 464">
              <a:extLst>
                <a:ext uri="{FF2B5EF4-FFF2-40B4-BE49-F238E27FC236}">
                  <a16:creationId xmlns:a16="http://schemas.microsoft.com/office/drawing/2014/main" id="{84B5E83D-5496-476B-8BEA-2134BF94C7D3}"/>
                </a:ext>
              </a:extLst>
            </p:cNvPr>
            <p:cNvSpPr>
              <a:spLocks noChangeArrowheads="1"/>
            </p:cNvSpPr>
            <p:nvPr>
              <p:custDataLst>
                <p:tags r:id="rId122"/>
              </p:custDataLst>
            </p:nvPr>
          </p:nvSpPr>
          <p:spPr bwMode="auto">
            <a:xfrm>
              <a:off x="8712200" y="2925763"/>
              <a:ext cx="48101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7" name="Freeform 465">
              <a:extLst>
                <a:ext uri="{FF2B5EF4-FFF2-40B4-BE49-F238E27FC236}">
                  <a16:creationId xmlns:a16="http://schemas.microsoft.com/office/drawing/2014/main" id="{A657D672-5B09-43F6-9544-F523A2BB5EE8}"/>
                </a:ext>
              </a:extLst>
            </p:cNvPr>
            <p:cNvSpPr>
              <a:spLocks noEditPoints="1"/>
            </p:cNvSpPr>
            <p:nvPr>
              <p:custDataLst>
                <p:tags r:id="rId123"/>
              </p:custDataLst>
            </p:nvPr>
          </p:nvSpPr>
          <p:spPr bwMode="auto">
            <a:xfrm>
              <a:off x="8729663" y="3032125"/>
              <a:ext cx="211138" cy="327025"/>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8 h 368"/>
                <a:gd name="T34" fmla="*/ 71 w 262"/>
                <a:gd name="T35" fmla="*/ 184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89" y="12"/>
                    <a:pt x="224" y="38"/>
                    <a:pt x="224" y="102"/>
                  </a:cubicBezTo>
                  <a:cubicBezTo>
                    <a:pt x="224" y="122"/>
                    <a:pt x="221" y="147"/>
                    <a:pt x="211" y="188"/>
                  </a:cubicBezTo>
                  <a:lnTo>
                    <a:pt x="210" y="188"/>
                  </a:lnTo>
                  <a:close/>
                  <a:moveTo>
                    <a:pt x="93" y="354"/>
                  </a:moveTo>
                  <a:cubicBezTo>
                    <a:pt x="38" y="354"/>
                    <a:pt x="38" y="303"/>
                    <a:pt x="38" y="298"/>
                  </a:cubicBezTo>
                  <a:cubicBezTo>
                    <a:pt x="38" y="284"/>
                    <a:pt x="50" y="214"/>
                    <a:pt x="71" y="184"/>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8" name="Freeform 466">
              <a:extLst>
                <a:ext uri="{FF2B5EF4-FFF2-40B4-BE49-F238E27FC236}">
                  <a16:creationId xmlns:a16="http://schemas.microsoft.com/office/drawing/2014/main" id="{B0BF5FC4-1DA4-4D8E-B84F-2DABEEF93E7E}"/>
                </a:ext>
              </a:extLst>
            </p:cNvPr>
            <p:cNvSpPr>
              <a:spLocks noEditPoints="1"/>
            </p:cNvSpPr>
            <p:nvPr>
              <p:custDataLst>
                <p:tags r:id="rId124"/>
              </p:custDataLst>
            </p:nvPr>
          </p:nvSpPr>
          <p:spPr bwMode="auto">
            <a:xfrm>
              <a:off x="8964613" y="3149600"/>
              <a:ext cx="227013" cy="285750"/>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7 w 280"/>
                <a:gd name="T31" fmla="*/ 320 h 322"/>
                <a:gd name="T32" fmla="*/ 280 w 280"/>
                <a:gd name="T33" fmla="*/ 322 h 322"/>
                <a:gd name="T34" fmla="*/ 280 w 280"/>
                <a:gd name="T35" fmla="*/ 298 h 322"/>
                <a:gd name="T36" fmla="*/ 246 w 280"/>
                <a:gd name="T37" fmla="*/ 298 h 322"/>
                <a:gd name="T38" fmla="*/ 246 w 280"/>
                <a:gd name="T39" fmla="*/ 0 h 322"/>
                <a:gd name="T40" fmla="*/ 225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7" y="320"/>
                  </a:cubicBezTo>
                  <a:cubicBezTo>
                    <a:pt x="237" y="320"/>
                    <a:pt x="266" y="321"/>
                    <a:pt x="280" y="322"/>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9" name="Freeform 467">
              <a:extLst>
                <a:ext uri="{FF2B5EF4-FFF2-40B4-BE49-F238E27FC236}">
                  <a16:creationId xmlns:a16="http://schemas.microsoft.com/office/drawing/2014/main" id="{C160D52D-1FF6-4000-A89C-5DC417B02C9B}"/>
                </a:ext>
              </a:extLst>
            </p:cNvPr>
            <p:cNvSpPr>
              <a:spLocks/>
            </p:cNvSpPr>
            <p:nvPr>
              <p:custDataLst>
                <p:tags r:id="rId125"/>
              </p:custDataLst>
            </p:nvPr>
          </p:nvSpPr>
          <p:spPr bwMode="auto">
            <a:xfrm>
              <a:off x="9364663" y="2925763"/>
              <a:ext cx="247650" cy="1905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0" name="Freeform 468">
              <a:extLst>
                <a:ext uri="{FF2B5EF4-FFF2-40B4-BE49-F238E27FC236}">
                  <a16:creationId xmlns:a16="http://schemas.microsoft.com/office/drawing/2014/main" id="{5ACFFE7F-6A8B-449B-A0A5-5C4F1952DB70}"/>
                </a:ext>
              </a:extLst>
            </p:cNvPr>
            <p:cNvSpPr>
              <a:spLocks noEditPoints="1"/>
            </p:cNvSpPr>
            <p:nvPr>
              <p:custDataLst>
                <p:tags r:id="rId126"/>
              </p:custDataLst>
            </p:nvPr>
          </p:nvSpPr>
          <p:spPr bwMode="auto">
            <a:xfrm>
              <a:off x="9799638" y="2430463"/>
              <a:ext cx="212725"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8"/>
                  </a:cubicBezTo>
                  <a:cubicBezTo>
                    <a:pt x="60" y="85"/>
                    <a:pt x="64" y="96"/>
                    <a:pt x="79" y="96"/>
                  </a:cubicBezTo>
                  <a:cubicBezTo>
                    <a:pt x="95" y="96"/>
                    <a:pt x="106" y="81"/>
                    <a:pt x="106" y="70"/>
                  </a:cubicBezTo>
                  <a:cubicBezTo>
                    <a:pt x="106"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1" name="Freeform 469">
              <a:extLst>
                <a:ext uri="{FF2B5EF4-FFF2-40B4-BE49-F238E27FC236}">
                  <a16:creationId xmlns:a16="http://schemas.microsoft.com/office/drawing/2014/main" id="{16029DF0-9660-4A0C-8B4F-C1D67024E591}"/>
                </a:ext>
              </a:extLst>
            </p:cNvPr>
            <p:cNvSpPr>
              <a:spLocks/>
            </p:cNvSpPr>
            <p:nvPr>
              <p:custDataLst>
                <p:tags r:id="rId127"/>
              </p:custDataLst>
            </p:nvPr>
          </p:nvSpPr>
          <p:spPr bwMode="auto">
            <a:xfrm>
              <a:off x="10036175" y="2443163"/>
              <a:ext cx="327025" cy="303213"/>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7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9 w 405"/>
                <a:gd name="T25" fmla="*/ 23 h 342"/>
                <a:gd name="T26" fmla="*/ 179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8 h 342"/>
                <a:gd name="T38" fmla="*/ 0 w 405"/>
                <a:gd name="T39" fmla="*/ 318 h 342"/>
                <a:gd name="T40" fmla="*/ 0 w 405"/>
                <a:gd name="T41" fmla="*/ 342 h 342"/>
                <a:gd name="T42" fmla="*/ 89 w 405"/>
                <a:gd name="T43" fmla="*/ 340 h 342"/>
                <a:gd name="T44" fmla="*/ 179 w 405"/>
                <a:gd name="T45" fmla="*/ 342 h 342"/>
                <a:gd name="T46" fmla="*/ 179 w 405"/>
                <a:gd name="T47" fmla="*/ 318 h 342"/>
                <a:gd name="T48" fmla="*/ 125 w 405"/>
                <a:gd name="T49" fmla="*/ 318 h 342"/>
                <a:gd name="T50" fmla="*/ 125 w 405"/>
                <a:gd name="T51" fmla="*/ 214 h 342"/>
                <a:gd name="T52" fmla="*/ 175 w 405"/>
                <a:gd name="T53" fmla="*/ 172 h 342"/>
                <a:gd name="T54" fmla="*/ 277 w 405"/>
                <a:gd name="T55" fmla="*/ 307 h 342"/>
                <a:gd name="T56" fmla="*/ 281 w 405"/>
                <a:gd name="T57" fmla="*/ 314 h 342"/>
                <a:gd name="T58" fmla="*/ 245 w 405"/>
                <a:gd name="T59" fmla="*/ 318 h 342"/>
                <a:gd name="T60" fmla="*/ 245 w 405"/>
                <a:gd name="T61" fmla="*/ 342 h 342"/>
                <a:gd name="T62" fmla="*/ 333 w 405"/>
                <a:gd name="T63" fmla="*/ 340 h 342"/>
                <a:gd name="T64" fmla="*/ 405 w 405"/>
                <a:gd name="T65" fmla="*/ 342 h 342"/>
                <a:gd name="T66" fmla="*/ 405 w 405"/>
                <a:gd name="T67" fmla="*/ 318 h 342"/>
                <a:gd name="T68" fmla="*/ 391 w 405"/>
                <a:gd name="T69" fmla="*/ 318 h 342"/>
                <a:gd name="T70" fmla="*/ 357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89" y="1"/>
                  </a:cubicBezTo>
                  <a:cubicBezTo>
                    <a:pt x="68" y="1"/>
                    <a:pt x="19" y="1"/>
                    <a:pt x="0" y="0"/>
                  </a:cubicBezTo>
                  <a:lnTo>
                    <a:pt x="0" y="23"/>
                  </a:lnTo>
                  <a:lnTo>
                    <a:pt x="54" y="23"/>
                  </a:lnTo>
                  <a:lnTo>
                    <a:pt x="54" y="318"/>
                  </a:lnTo>
                  <a:lnTo>
                    <a:pt x="0" y="318"/>
                  </a:lnTo>
                  <a:lnTo>
                    <a:pt x="0" y="342"/>
                  </a:lnTo>
                  <a:cubicBezTo>
                    <a:pt x="19" y="340"/>
                    <a:pt x="68" y="340"/>
                    <a:pt x="89" y="340"/>
                  </a:cubicBezTo>
                  <a:cubicBezTo>
                    <a:pt x="111" y="340"/>
                    <a:pt x="160" y="340"/>
                    <a:pt x="179" y="342"/>
                  </a:cubicBezTo>
                  <a:lnTo>
                    <a:pt x="179" y="318"/>
                  </a:lnTo>
                  <a:lnTo>
                    <a:pt x="125" y="318"/>
                  </a:lnTo>
                  <a:lnTo>
                    <a:pt x="125" y="214"/>
                  </a:lnTo>
                  <a:lnTo>
                    <a:pt x="175" y="172"/>
                  </a:lnTo>
                  <a:lnTo>
                    <a:pt x="277" y="307"/>
                  </a:lnTo>
                  <a:cubicBezTo>
                    <a:pt x="280" y="310"/>
                    <a:pt x="280" y="311"/>
                    <a:pt x="281" y="314"/>
                  </a:cubicBezTo>
                  <a:cubicBezTo>
                    <a:pt x="272" y="318"/>
                    <a:pt x="262" y="318"/>
                    <a:pt x="245" y="318"/>
                  </a:cubicBezTo>
                  <a:lnTo>
                    <a:pt x="245" y="342"/>
                  </a:lnTo>
                  <a:cubicBezTo>
                    <a:pt x="265" y="340"/>
                    <a:pt x="310" y="340"/>
                    <a:pt x="333" y="340"/>
                  </a:cubicBezTo>
                  <a:cubicBezTo>
                    <a:pt x="353" y="340"/>
                    <a:pt x="387" y="340"/>
                    <a:pt x="405" y="342"/>
                  </a:cubicBezTo>
                  <a:lnTo>
                    <a:pt x="405" y="318"/>
                  </a:lnTo>
                  <a:lnTo>
                    <a:pt x="391" y="318"/>
                  </a:lnTo>
                  <a:cubicBezTo>
                    <a:pt x="365" y="318"/>
                    <a:pt x="363" y="316"/>
                    <a:pt x="357"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2" name="Rectangle 470">
              <a:extLst>
                <a:ext uri="{FF2B5EF4-FFF2-40B4-BE49-F238E27FC236}">
                  <a16:creationId xmlns:a16="http://schemas.microsoft.com/office/drawing/2014/main" id="{55402B0B-8399-4936-B35F-BB216D1F0086}"/>
                </a:ext>
              </a:extLst>
            </p:cNvPr>
            <p:cNvSpPr>
              <a:spLocks noChangeArrowheads="1"/>
            </p:cNvSpPr>
            <p:nvPr>
              <p:custDataLst>
                <p:tags r:id="rId128"/>
              </p:custDataLst>
            </p:nvPr>
          </p:nvSpPr>
          <p:spPr bwMode="auto">
            <a:xfrm>
              <a:off x="9783763" y="2925763"/>
              <a:ext cx="6000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3" name="Freeform 471">
              <a:extLst>
                <a:ext uri="{FF2B5EF4-FFF2-40B4-BE49-F238E27FC236}">
                  <a16:creationId xmlns:a16="http://schemas.microsoft.com/office/drawing/2014/main" id="{06DCF973-5249-422C-A9B5-A3EF3F10C8AE}"/>
                </a:ext>
              </a:extLst>
            </p:cNvPr>
            <p:cNvSpPr>
              <a:spLocks noEditPoints="1"/>
            </p:cNvSpPr>
            <p:nvPr>
              <p:custDataLst>
                <p:tags r:id="rId129"/>
              </p:custDataLst>
            </p:nvPr>
          </p:nvSpPr>
          <p:spPr bwMode="auto">
            <a:xfrm>
              <a:off x="9859963" y="3032125"/>
              <a:ext cx="211138" cy="327025"/>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6" y="157"/>
                    <a:pt x="185" y="129"/>
                    <a:pt x="146" y="129"/>
                  </a:cubicBezTo>
                  <a:cubicBezTo>
                    <a:pt x="116" y="129"/>
                    <a:pt x="83" y="137"/>
                    <a:pt x="44" y="176"/>
                  </a:cubicBezTo>
                  <a:cubicBezTo>
                    <a:pt x="3" y="217"/>
                    <a:pt x="0" y="264"/>
                    <a:pt x="0" y="279"/>
                  </a:cubicBezTo>
                  <a:cubicBezTo>
                    <a:pt x="0" y="310"/>
                    <a:pt x="22"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4" y="38"/>
                    <a:pt x="224" y="102"/>
                  </a:cubicBezTo>
                  <a:cubicBezTo>
                    <a:pt x="224" y="122"/>
                    <a:pt x="221" y="147"/>
                    <a:pt x="211" y="188"/>
                  </a:cubicBezTo>
                  <a:lnTo>
                    <a:pt x="210" y="188"/>
                  </a:lnTo>
                  <a:close/>
                  <a:moveTo>
                    <a:pt x="93" y="354"/>
                  </a:moveTo>
                  <a:cubicBezTo>
                    <a:pt x="38" y="354"/>
                    <a:pt x="38" y="303"/>
                    <a:pt x="38" y="298"/>
                  </a:cubicBezTo>
                  <a:cubicBezTo>
                    <a:pt x="38" y="284"/>
                    <a:pt x="50"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4" name="Freeform 472">
              <a:extLst>
                <a:ext uri="{FF2B5EF4-FFF2-40B4-BE49-F238E27FC236}">
                  <a16:creationId xmlns:a16="http://schemas.microsoft.com/office/drawing/2014/main" id="{88EAC25C-ABAA-477D-981F-C15DF9B7653D}"/>
                </a:ext>
              </a:extLst>
            </p:cNvPr>
            <p:cNvSpPr>
              <a:spLocks noEditPoints="1"/>
            </p:cNvSpPr>
            <p:nvPr>
              <p:custDataLst>
                <p:tags r:id="rId130"/>
              </p:custDataLst>
            </p:nvPr>
          </p:nvSpPr>
          <p:spPr bwMode="auto">
            <a:xfrm>
              <a:off x="10094913" y="3149600"/>
              <a:ext cx="227013" cy="285750"/>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5" name="Freeform 473">
              <a:extLst>
                <a:ext uri="{FF2B5EF4-FFF2-40B4-BE49-F238E27FC236}">
                  <a16:creationId xmlns:a16="http://schemas.microsoft.com/office/drawing/2014/main" id="{2B17F401-973B-4DB3-B16C-6C36339845FF}"/>
                </a:ext>
              </a:extLst>
            </p:cNvPr>
            <p:cNvSpPr>
              <a:spLocks noEditPoints="1"/>
            </p:cNvSpPr>
            <p:nvPr>
              <p:custDataLst>
                <p:tags r:id="rId131"/>
              </p:custDataLst>
            </p:nvPr>
          </p:nvSpPr>
          <p:spPr bwMode="auto">
            <a:xfrm>
              <a:off x="10506075" y="2430463"/>
              <a:ext cx="212725"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5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8"/>
                  </a:cubicBezTo>
                  <a:cubicBezTo>
                    <a:pt x="60" y="85"/>
                    <a:pt x="64" y="96"/>
                    <a:pt x="79"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6" name="Freeform 474">
              <a:extLst>
                <a:ext uri="{FF2B5EF4-FFF2-40B4-BE49-F238E27FC236}">
                  <a16:creationId xmlns:a16="http://schemas.microsoft.com/office/drawing/2014/main" id="{96A8CBBC-2D4B-4C2D-9707-D7FD2FD08A38}"/>
                </a:ext>
              </a:extLst>
            </p:cNvPr>
            <p:cNvSpPr>
              <a:spLocks/>
            </p:cNvSpPr>
            <p:nvPr>
              <p:custDataLst>
                <p:tags r:id="rId132"/>
              </p:custDataLst>
            </p:nvPr>
          </p:nvSpPr>
          <p:spPr bwMode="auto">
            <a:xfrm>
              <a:off x="10748963" y="2551113"/>
              <a:ext cx="188913" cy="195263"/>
            </a:xfrm>
            <a:custGeom>
              <a:avLst/>
              <a:gdLst>
                <a:gd name="T0" fmla="*/ 85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4" y="195"/>
                    <a:pt x="156" y="148"/>
                  </a:cubicBezTo>
                  <a:cubicBezTo>
                    <a:pt x="222" y="86"/>
                    <a:pt x="235" y="18"/>
                    <a:pt x="235" y="14"/>
                  </a:cubicBezTo>
                  <a:cubicBezTo>
                    <a:pt x="235" y="5"/>
                    <a:pt x="229" y="0"/>
                    <a:pt x="221" y="0"/>
                  </a:cubicBezTo>
                  <a:cubicBezTo>
                    <a:pt x="217" y="0"/>
                    <a:pt x="205" y="2"/>
                    <a:pt x="201" y="17"/>
                  </a:cubicBezTo>
                  <a:cubicBezTo>
                    <a:pt x="169" y="130"/>
                    <a:pt x="93" y="186"/>
                    <a:pt x="37"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7" name="Rectangle 475">
              <a:extLst>
                <a:ext uri="{FF2B5EF4-FFF2-40B4-BE49-F238E27FC236}">
                  <a16:creationId xmlns:a16="http://schemas.microsoft.com/office/drawing/2014/main" id="{367D2CB4-A5D8-479F-AE2E-733DFD80C56E}"/>
                </a:ext>
              </a:extLst>
            </p:cNvPr>
            <p:cNvSpPr>
              <a:spLocks noChangeArrowheads="1"/>
            </p:cNvSpPr>
            <p:nvPr>
              <p:custDataLst>
                <p:tags r:id="rId133"/>
              </p:custDataLst>
            </p:nvPr>
          </p:nvSpPr>
          <p:spPr bwMode="auto">
            <a:xfrm>
              <a:off x="10480675" y="2925763"/>
              <a:ext cx="48101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8" name="Freeform 476">
              <a:extLst>
                <a:ext uri="{FF2B5EF4-FFF2-40B4-BE49-F238E27FC236}">
                  <a16:creationId xmlns:a16="http://schemas.microsoft.com/office/drawing/2014/main" id="{0B373116-3AD4-492A-B542-1D6EA08FBA57}"/>
                </a:ext>
              </a:extLst>
            </p:cNvPr>
            <p:cNvSpPr>
              <a:spLocks noEditPoints="1"/>
            </p:cNvSpPr>
            <p:nvPr>
              <p:custDataLst>
                <p:tags r:id="rId134"/>
              </p:custDataLst>
            </p:nvPr>
          </p:nvSpPr>
          <p:spPr bwMode="auto">
            <a:xfrm>
              <a:off x="10496550" y="3032125"/>
              <a:ext cx="212725"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9" name="Freeform 477">
              <a:extLst>
                <a:ext uri="{FF2B5EF4-FFF2-40B4-BE49-F238E27FC236}">
                  <a16:creationId xmlns:a16="http://schemas.microsoft.com/office/drawing/2014/main" id="{E3ECE7ED-5D3A-48F7-98E2-891E2A73C793}"/>
                </a:ext>
              </a:extLst>
            </p:cNvPr>
            <p:cNvSpPr>
              <a:spLocks noEditPoints="1"/>
            </p:cNvSpPr>
            <p:nvPr>
              <p:custDataLst>
                <p:tags r:id="rId135"/>
              </p:custDataLst>
            </p:nvPr>
          </p:nvSpPr>
          <p:spPr bwMode="auto">
            <a:xfrm>
              <a:off x="10731500" y="3149600"/>
              <a:ext cx="228600"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0" name="Freeform 478">
              <a:extLst>
                <a:ext uri="{FF2B5EF4-FFF2-40B4-BE49-F238E27FC236}">
                  <a16:creationId xmlns:a16="http://schemas.microsoft.com/office/drawing/2014/main" id="{A252911C-63BD-417D-BC72-BD61F48865A3}"/>
                </a:ext>
              </a:extLst>
            </p:cNvPr>
            <p:cNvSpPr>
              <a:spLocks/>
            </p:cNvSpPr>
            <p:nvPr>
              <p:custDataLst>
                <p:tags r:id="rId136"/>
              </p:custDataLst>
            </p:nvPr>
          </p:nvSpPr>
          <p:spPr bwMode="auto">
            <a:xfrm>
              <a:off x="11015663" y="2405063"/>
              <a:ext cx="106363" cy="1062038"/>
            </a:xfrm>
            <a:custGeom>
              <a:avLst/>
              <a:gdLst>
                <a:gd name="T0" fmla="*/ 104 w 132"/>
                <a:gd name="T1" fmla="*/ 1170 h 1197"/>
                <a:gd name="T2" fmla="*/ 0 w 132"/>
                <a:gd name="T3" fmla="*/ 1170 h 1197"/>
                <a:gd name="T4" fmla="*/ 0 w 132"/>
                <a:gd name="T5" fmla="*/ 1197 h 1197"/>
                <a:gd name="T6" fmla="*/ 132 w 132"/>
                <a:gd name="T7" fmla="*/ 1197 h 1197"/>
                <a:gd name="T8" fmla="*/ 132 w 132"/>
                <a:gd name="T9" fmla="*/ 0 h 1197"/>
                <a:gd name="T10" fmla="*/ 0 w 132"/>
                <a:gd name="T11" fmla="*/ 0 h 1197"/>
                <a:gd name="T12" fmla="*/ 0 w 132"/>
                <a:gd name="T13" fmla="*/ 28 h 1197"/>
                <a:gd name="T14" fmla="*/ 104 w 132"/>
                <a:gd name="T15" fmla="*/ 28 h 1197"/>
                <a:gd name="T16" fmla="*/ 104 w 132"/>
                <a:gd name="T17" fmla="*/ 117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7">
                  <a:moveTo>
                    <a:pt x="104" y="1170"/>
                  </a:moveTo>
                  <a:lnTo>
                    <a:pt x="0" y="1170"/>
                  </a:lnTo>
                  <a:lnTo>
                    <a:pt x="0" y="1197"/>
                  </a:lnTo>
                  <a:lnTo>
                    <a:pt x="132" y="1197"/>
                  </a:lnTo>
                  <a:lnTo>
                    <a:pt x="132"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8" name="Group 1837">
            <a:extLst>
              <a:ext uri="{FF2B5EF4-FFF2-40B4-BE49-F238E27FC236}">
                <a16:creationId xmlns:a16="http://schemas.microsoft.com/office/drawing/2014/main" id="{317ADCD3-BF76-460C-8C42-7DCBC1291FC9}"/>
              </a:ext>
            </a:extLst>
          </p:cNvPr>
          <p:cNvGrpSpPr/>
          <p:nvPr/>
        </p:nvGrpSpPr>
        <p:grpSpPr>
          <a:xfrm>
            <a:off x="1346301" y="2563859"/>
            <a:ext cx="2235602" cy="586732"/>
            <a:chOff x="3088573" y="4991743"/>
            <a:chExt cx="2235602" cy="586732"/>
          </a:xfrm>
        </p:grpSpPr>
        <p:grpSp>
          <p:nvGrpSpPr>
            <p:cNvPr id="1445" name="Group 1444">
              <a:extLst>
                <a:ext uri="{FF2B5EF4-FFF2-40B4-BE49-F238E27FC236}">
                  <a16:creationId xmlns:a16="http://schemas.microsoft.com/office/drawing/2014/main" id="{78EA544C-C51C-463F-8DCC-235CCA1A0851}"/>
                </a:ext>
              </a:extLst>
            </p:cNvPr>
            <p:cNvGrpSpPr>
              <a:grpSpLocks noChangeAspect="1"/>
            </p:cNvGrpSpPr>
            <p:nvPr>
              <p:custDataLst>
                <p:tags r:id="rId77"/>
              </p:custDataLst>
            </p:nvPr>
          </p:nvGrpSpPr>
          <p:grpSpPr>
            <a:xfrm>
              <a:off x="4902082" y="5052191"/>
              <a:ext cx="422093" cy="516272"/>
              <a:chOff x="3160713" y="4083050"/>
              <a:chExt cx="157163" cy="165100"/>
            </a:xfrm>
          </p:grpSpPr>
          <p:sp>
            <p:nvSpPr>
              <p:cNvPr id="1442" name="Freeform 135 1 1">
                <a:extLst>
                  <a:ext uri="{FF2B5EF4-FFF2-40B4-BE49-F238E27FC236}">
                    <a16:creationId xmlns:a16="http://schemas.microsoft.com/office/drawing/2014/main" id="{6F8BEA1D-00F4-4ECD-8355-8840944D87ED}"/>
                  </a:ext>
                </a:extLst>
              </p:cNvPr>
              <p:cNvSpPr>
                <a:spLocks noEditPoints="1"/>
              </p:cNvSpPr>
              <p:nvPr>
                <p:custDataLst>
                  <p:tags r:id="rId81"/>
                </p:custDataLst>
              </p:nvPr>
            </p:nvSpPr>
            <p:spPr bwMode="auto">
              <a:xfrm>
                <a:off x="3160713" y="4111625"/>
                <a:ext cx="65088" cy="136525"/>
              </a:xfrm>
              <a:custGeom>
                <a:avLst/>
                <a:gdLst>
                  <a:gd name="T0" fmla="*/ 65 w 211"/>
                  <a:gd name="T1" fmla="*/ 195 h 450"/>
                  <a:gd name="T2" fmla="*/ 0 w 211"/>
                  <a:gd name="T3" fmla="*/ 296 h 450"/>
                  <a:gd name="T4" fmla="*/ 14 w 211"/>
                  <a:gd name="T5" fmla="*/ 336 h 450"/>
                  <a:gd name="T6" fmla="*/ 72 w 211"/>
                  <a:gd name="T7" fmla="*/ 368 h 450"/>
                  <a:gd name="T8" fmla="*/ 132 w 211"/>
                  <a:gd name="T9" fmla="*/ 392 h 450"/>
                  <a:gd name="T10" fmla="*/ 150 w 211"/>
                  <a:gd name="T11" fmla="*/ 413 h 450"/>
                  <a:gd name="T12" fmla="*/ 125 w 211"/>
                  <a:gd name="T13" fmla="*/ 439 h 450"/>
                  <a:gd name="T14" fmla="*/ 82 w 211"/>
                  <a:gd name="T15" fmla="*/ 423 h 450"/>
                  <a:gd name="T16" fmla="*/ 76 w 211"/>
                  <a:gd name="T17" fmla="*/ 421 h 450"/>
                  <a:gd name="T18" fmla="*/ 71 w 211"/>
                  <a:gd name="T19" fmla="*/ 426 h 450"/>
                  <a:gd name="T20" fmla="*/ 125 w 211"/>
                  <a:gd name="T21" fmla="*/ 450 h 450"/>
                  <a:gd name="T22" fmla="*/ 177 w 211"/>
                  <a:gd name="T23" fmla="*/ 397 h 450"/>
                  <a:gd name="T24" fmla="*/ 153 w 211"/>
                  <a:gd name="T25" fmla="*/ 362 h 450"/>
                  <a:gd name="T26" fmla="*/ 123 w 211"/>
                  <a:gd name="T27" fmla="*/ 350 h 450"/>
                  <a:gd name="T28" fmla="*/ 93 w 211"/>
                  <a:gd name="T29" fmla="*/ 339 h 450"/>
                  <a:gd name="T30" fmla="*/ 63 w 211"/>
                  <a:gd name="T31" fmla="*/ 327 h 450"/>
                  <a:gd name="T32" fmla="*/ 25 w 211"/>
                  <a:gd name="T33" fmla="*/ 282 h 450"/>
                  <a:gd name="T34" fmla="*/ 87 w 211"/>
                  <a:gd name="T35" fmla="*/ 197 h 450"/>
                  <a:gd name="T36" fmla="*/ 130 w 211"/>
                  <a:gd name="T37" fmla="*/ 204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3 h 450"/>
                  <a:gd name="T52" fmla="*/ 169 w 211"/>
                  <a:gd name="T53" fmla="*/ 39 h 450"/>
                  <a:gd name="T54" fmla="*/ 138 w 211"/>
                  <a:gd name="T55" fmla="*/ 42 h 450"/>
                  <a:gd name="T56" fmla="*/ 135 w 211"/>
                  <a:gd name="T57" fmla="*/ 25 h 450"/>
                  <a:gd name="T58" fmla="*/ 138 w 211"/>
                  <a:gd name="T59" fmla="*/ 7 h 450"/>
                  <a:gd name="T60" fmla="*/ 132 w 211"/>
                  <a:gd name="T61" fmla="*/ 0 h 450"/>
                  <a:gd name="T62" fmla="*/ 123 w 211"/>
                  <a:gd name="T63" fmla="*/ 25 h 450"/>
                  <a:gd name="T64" fmla="*/ 126 w 211"/>
                  <a:gd name="T65" fmla="*/ 44 h 450"/>
                  <a:gd name="T66" fmla="*/ 39 w 211"/>
                  <a:gd name="T67" fmla="*/ 138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5" y="354"/>
                      <a:pt x="72" y="368"/>
                    </a:cubicBezTo>
                    <a:lnTo>
                      <a:pt x="132" y="392"/>
                    </a:lnTo>
                    <a:cubicBezTo>
                      <a:pt x="140" y="395"/>
                      <a:pt x="150" y="399"/>
                      <a:pt x="150" y="413"/>
                    </a:cubicBezTo>
                    <a:cubicBezTo>
                      <a:pt x="150" y="424"/>
                      <a:pt x="141" y="439"/>
                      <a:pt x="125" y="439"/>
                    </a:cubicBezTo>
                    <a:cubicBezTo>
                      <a:pt x="103" y="439"/>
                      <a:pt x="87" y="427"/>
                      <a:pt x="82" y="423"/>
                    </a:cubicBezTo>
                    <a:cubicBezTo>
                      <a:pt x="79" y="421"/>
                      <a:pt x="78" y="421"/>
                      <a:pt x="76" y="421"/>
                    </a:cubicBezTo>
                    <a:cubicBezTo>
                      <a:pt x="72" y="421"/>
                      <a:pt x="71" y="424"/>
                      <a:pt x="71" y="426"/>
                    </a:cubicBezTo>
                    <a:cubicBezTo>
                      <a:pt x="71" y="432"/>
                      <a:pt x="98" y="450"/>
                      <a:pt x="125" y="450"/>
                    </a:cubicBezTo>
                    <a:cubicBezTo>
                      <a:pt x="156" y="450"/>
                      <a:pt x="177" y="421"/>
                      <a:pt x="177" y="397"/>
                    </a:cubicBezTo>
                    <a:cubicBezTo>
                      <a:pt x="177" y="373"/>
                      <a:pt x="159" y="364"/>
                      <a:pt x="153" y="362"/>
                    </a:cubicBezTo>
                    <a:cubicBezTo>
                      <a:pt x="146" y="359"/>
                      <a:pt x="129" y="353"/>
                      <a:pt x="123" y="350"/>
                    </a:cubicBezTo>
                    <a:cubicBezTo>
                      <a:pt x="113" y="346"/>
                      <a:pt x="103" y="342"/>
                      <a:pt x="93" y="339"/>
                    </a:cubicBezTo>
                    <a:lnTo>
                      <a:pt x="63" y="327"/>
                    </a:lnTo>
                    <a:cubicBezTo>
                      <a:pt x="40" y="318"/>
                      <a:pt x="25" y="303"/>
                      <a:pt x="25" y="282"/>
                    </a:cubicBezTo>
                    <a:cubicBezTo>
                      <a:pt x="25" y="262"/>
                      <a:pt x="45" y="218"/>
                      <a:pt x="87" y="197"/>
                    </a:cubicBezTo>
                    <a:cubicBezTo>
                      <a:pt x="105" y="204"/>
                      <a:pt x="120" y="204"/>
                      <a:pt x="130" y="204"/>
                    </a:cubicBezTo>
                    <a:cubicBezTo>
                      <a:pt x="145" y="204"/>
                      <a:pt x="177" y="204"/>
                      <a:pt x="177" y="188"/>
                    </a:cubicBezTo>
                    <a:cubicBezTo>
                      <a:pt x="177" y="176"/>
                      <a:pt x="155" y="175"/>
                      <a:pt x="136" y="175"/>
                    </a:cubicBezTo>
                    <a:cubicBezTo>
                      <a:pt x="127" y="175"/>
                      <a:pt x="112" y="175"/>
                      <a:pt x="94" y="181"/>
                    </a:cubicBezTo>
                    <a:cubicBezTo>
                      <a:pt x="81" y="168"/>
                      <a:pt x="79" y="151"/>
                      <a:pt x="79" y="142"/>
                    </a:cubicBezTo>
                    <a:cubicBezTo>
                      <a:pt x="79" y="114"/>
                      <a:pt x="97" y="76"/>
                      <a:pt x="134" y="57"/>
                    </a:cubicBezTo>
                    <a:cubicBezTo>
                      <a:pt x="143" y="68"/>
                      <a:pt x="155" y="68"/>
                      <a:pt x="166" y="68"/>
                    </a:cubicBezTo>
                    <a:cubicBezTo>
                      <a:pt x="179" y="68"/>
                      <a:pt x="211" y="68"/>
                      <a:pt x="211" y="53"/>
                    </a:cubicBezTo>
                    <a:cubicBezTo>
                      <a:pt x="211" y="40"/>
                      <a:pt x="189" y="39"/>
                      <a:pt x="169" y="39"/>
                    </a:cubicBezTo>
                    <a:cubicBezTo>
                      <a:pt x="163" y="39"/>
                      <a:pt x="151" y="39"/>
                      <a:pt x="138" y="42"/>
                    </a:cubicBezTo>
                    <a:cubicBezTo>
                      <a:pt x="136" y="37"/>
                      <a:pt x="135" y="34"/>
                      <a:pt x="135" y="25"/>
                    </a:cubicBezTo>
                    <a:cubicBezTo>
                      <a:pt x="135" y="18"/>
                      <a:pt x="138" y="8"/>
                      <a:pt x="138" y="7"/>
                    </a:cubicBezTo>
                    <a:cubicBezTo>
                      <a:pt x="138" y="3"/>
                      <a:pt x="135" y="0"/>
                      <a:pt x="132" y="0"/>
                    </a:cubicBezTo>
                    <a:cubicBezTo>
                      <a:pt x="123" y="0"/>
                      <a:pt x="123" y="23"/>
                      <a:pt x="123" y="25"/>
                    </a:cubicBezTo>
                    <a:cubicBezTo>
                      <a:pt x="123" y="35"/>
                      <a:pt x="126" y="42"/>
                      <a:pt x="126" y="44"/>
                    </a:cubicBezTo>
                    <a:cubicBezTo>
                      <a:pt x="73" y="59"/>
                      <a:pt x="39" y="99"/>
                      <a:pt x="39" y="138"/>
                    </a:cubicBezTo>
                    <a:cubicBezTo>
                      <a:pt x="39" y="156"/>
                      <a:pt x="48" y="177"/>
                      <a:pt x="72"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7" y="57"/>
                      <a:pt x="151" y="57"/>
                      <a:pt x="146" y="53"/>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Freeform 136 1 1">
                <a:extLst>
                  <a:ext uri="{FF2B5EF4-FFF2-40B4-BE49-F238E27FC236}">
                    <a16:creationId xmlns:a16="http://schemas.microsoft.com/office/drawing/2014/main" id="{5A5B9799-3A47-4E01-BF39-B3551A99530F}"/>
                  </a:ext>
                </a:extLst>
              </p:cNvPr>
              <p:cNvSpPr>
                <a:spLocks/>
              </p:cNvSpPr>
              <p:nvPr>
                <p:custDataLst>
                  <p:tags r:id="rId82"/>
                </p:custDataLst>
              </p:nvPr>
            </p:nvSpPr>
            <p:spPr bwMode="auto">
              <a:xfrm>
                <a:off x="3236913" y="4083050"/>
                <a:ext cx="80963" cy="71438"/>
              </a:xfrm>
              <a:custGeom>
                <a:avLst/>
                <a:gdLst>
                  <a:gd name="T0" fmla="*/ 155 w 261"/>
                  <a:gd name="T1" fmla="*/ 25 h 236"/>
                  <a:gd name="T2" fmla="*/ 165 w 261"/>
                  <a:gd name="T3" fmla="*/ 13 h 236"/>
                  <a:gd name="T4" fmla="*/ 186 w 261"/>
                  <a:gd name="T5" fmla="*/ 13 h 236"/>
                  <a:gd name="T6" fmla="*/ 225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3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2"/>
                    </a:cubicBezTo>
                    <a:lnTo>
                      <a:pt x="239" y="75"/>
                    </a:lnTo>
                    <a:cubicBezTo>
                      <a:pt x="239" y="79"/>
                      <a:pt x="241" y="81"/>
                      <a:pt x="245" y="81"/>
                    </a:cubicBezTo>
                    <a:cubicBezTo>
                      <a:pt x="250" y="81"/>
                      <a:pt x="250" y="78"/>
                      <a:pt x="251" y="72"/>
                    </a:cubicBezTo>
                    <a:lnTo>
                      <a:pt x="261" y="5"/>
                    </a:lnTo>
                    <a:cubicBezTo>
                      <a:pt x="261" y="0"/>
                      <a:pt x="256"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3"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3"/>
                      <a:pt x="20"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7" name="Group 656">
              <a:extLst>
                <a:ext uri="{FF2B5EF4-FFF2-40B4-BE49-F238E27FC236}">
                  <a16:creationId xmlns:a16="http://schemas.microsoft.com/office/drawing/2014/main" id="{5A820DAC-82B6-4EAF-80D2-8D446C90D2CE}"/>
                </a:ext>
              </a:extLst>
            </p:cNvPr>
            <p:cNvGrpSpPr>
              <a:grpSpLocks noChangeAspect="1"/>
            </p:cNvGrpSpPr>
            <p:nvPr>
              <p:custDataLst>
                <p:tags r:id="rId78"/>
              </p:custDataLst>
            </p:nvPr>
          </p:nvGrpSpPr>
          <p:grpSpPr>
            <a:xfrm>
              <a:off x="3088573" y="4991743"/>
              <a:ext cx="422093" cy="586732"/>
              <a:chOff x="3160713" y="4083050"/>
              <a:chExt cx="157163" cy="165100"/>
            </a:xfrm>
          </p:grpSpPr>
          <p:sp>
            <p:nvSpPr>
              <p:cNvPr id="658" name="Freeform 135 2 1">
                <a:extLst>
                  <a:ext uri="{FF2B5EF4-FFF2-40B4-BE49-F238E27FC236}">
                    <a16:creationId xmlns:a16="http://schemas.microsoft.com/office/drawing/2014/main" id="{D9241AFF-3D0D-4D23-A9DC-48FD9BFD88A9}"/>
                  </a:ext>
                </a:extLst>
              </p:cNvPr>
              <p:cNvSpPr>
                <a:spLocks noEditPoints="1"/>
              </p:cNvSpPr>
              <p:nvPr>
                <p:custDataLst>
                  <p:tags r:id="rId79"/>
                </p:custDataLst>
              </p:nvPr>
            </p:nvSpPr>
            <p:spPr bwMode="auto">
              <a:xfrm>
                <a:off x="3160713" y="4111625"/>
                <a:ext cx="65088" cy="136525"/>
              </a:xfrm>
              <a:custGeom>
                <a:avLst/>
                <a:gdLst>
                  <a:gd name="T0" fmla="*/ 65 w 211"/>
                  <a:gd name="T1" fmla="*/ 195 h 450"/>
                  <a:gd name="T2" fmla="*/ 0 w 211"/>
                  <a:gd name="T3" fmla="*/ 296 h 450"/>
                  <a:gd name="T4" fmla="*/ 14 w 211"/>
                  <a:gd name="T5" fmla="*/ 336 h 450"/>
                  <a:gd name="T6" fmla="*/ 72 w 211"/>
                  <a:gd name="T7" fmla="*/ 368 h 450"/>
                  <a:gd name="T8" fmla="*/ 132 w 211"/>
                  <a:gd name="T9" fmla="*/ 392 h 450"/>
                  <a:gd name="T10" fmla="*/ 150 w 211"/>
                  <a:gd name="T11" fmla="*/ 413 h 450"/>
                  <a:gd name="T12" fmla="*/ 125 w 211"/>
                  <a:gd name="T13" fmla="*/ 439 h 450"/>
                  <a:gd name="T14" fmla="*/ 82 w 211"/>
                  <a:gd name="T15" fmla="*/ 423 h 450"/>
                  <a:gd name="T16" fmla="*/ 76 w 211"/>
                  <a:gd name="T17" fmla="*/ 421 h 450"/>
                  <a:gd name="T18" fmla="*/ 71 w 211"/>
                  <a:gd name="T19" fmla="*/ 426 h 450"/>
                  <a:gd name="T20" fmla="*/ 125 w 211"/>
                  <a:gd name="T21" fmla="*/ 450 h 450"/>
                  <a:gd name="T22" fmla="*/ 177 w 211"/>
                  <a:gd name="T23" fmla="*/ 397 h 450"/>
                  <a:gd name="T24" fmla="*/ 153 w 211"/>
                  <a:gd name="T25" fmla="*/ 362 h 450"/>
                  <a:gd name="T26" fmla="*/ 123 w 211"/>
                  <a:gd name="T27" fmla="*/ 350 h 450"/>
                  <a:gd name="T28" fmla="*/ 93 w 211"/>
                  <a:gd name="T29" fmla="*/ 339 h 450"/>
                  <a:gd name="T30" fmla="*/ 63 w 211"/>
                  <a:gd name="T31" fmla="*/ 327 h 450"/>
                  <a:gd name="T32" fmla="*/ 25 w 211"/>
                  <a:gd name="T33" fmla="*/ 282 h 450"/>
                  <a:gd name="T34" fmla="*/ 87 w 211"/>
                  <a:gd name="T35" fmla="*/ 197 h 450"/>
                  <a:gd name="T36" fmla="*/ 130 w 211"/>
                  <a:gd name="T37" fmla="*/ 204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3 h 450"/>
                  <a:gd name="T52" fmla="*/ 169 w 211"/>
                  <a:gd name="T53" fmla="*/ 39 h 450"/>
                  <a:gd name="T54" fmla="*/ 138 w 211"/>
                  <a:gd name="T55" fmla="*/ 42 h 450"/>
                  <a:gd name="T56" fmla="*/ 135 w 211"/>
                  <a:gd name="T57" fmla="*/ 25 h 450"/>
                  <a:gd name="T58" fmla="*/ 138 w 211"/>
                  <a:gd name="T59" fmla="*/ 7 h 450"/>
                  <a:gd name="T60" fmla="*/ 132 w 211"/>
                  <a:gd name="T61" fmla="*/ 0 h 450"/>
                  <a:gd name="T62" fmla="*/ 123 w 211"/>
                  <a:gd name="T63" fmla="*/ 25 h 450"/>
                  <a:gd name="T64" fmla="*/ 126 w 211"/>
                  <a:gd name="T65" fmla="*/ 44 h 450"/>
                  <a:gd name="T66" fmla="*/ 39 w 211"/>
                  <a:gd name="T67" fmla="*/ 138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5" y="354"/>
                      <a:pt x="72" y="368"/>
                    </a:cubicBezTo>
                    <a:lnTo>
                      <a:pt x="132" y="392"/>
                    </a:lnTo>
                    <a:cubicBezTo>
                      <a:pt x="140" y="395"/>
                      <a:pt x="150" y="399"/>
                      <a:pt x="150" y="413"/>
                    </a:cubicBezTo>
                    <a:cubicBezTo>
                      <a:pt x="150" y="424"/>
                      <a:pt x="141" y="439"/>
                      <a:pt x="125" y="439"/>
                    </a:cubicBezTo>
                    <a:cubicBezTo>
                      <a:pt x="103" y="439"/>
                      <a:pt x="87" y="427"/>
                      <a:pt x="82" y="423"/>
                    </a:cubicBezTo>
                    <a:cubicBezTo>
                      <a:pt x="79" y="421"/>
                      <a:pt x="78" y="421"/>
                      <a:pt x="76" y="421"/>
                    </a:cubicBezTo>
                    <a:cubicBezTo>
                      <a:pt x="72" y="421"/>
                      <a:pt x="71" y="424"/>
                      <a:pt x="71" y="426"/>
                    </a:cubicBezTo>
                    <a:cubicBezTo>
                      <a:pt x="71" y="432"/>
                      <a:pt x="98" y="450"/>
                      <a:pt x="125" y="450"/>
                    </a:cubicBezTo>
                    <a:cubicBezTo>
                      <a:pt x="156" y="450"/>
                      <a:pt x="177" y="421"/>
                      <a:pt x="177" y="397"/>
                    </a:cubicBezTo>
                    <a:cubicBezTo>
                      <a:pt x="177" y="373"/>
                      <a:pt x="159" y="364"/>
                      <a:pt x="153" y="362"/>
                    </a:cubicBezTo>
                    <a:cubicBezTo>
                      <a:pt x="146" y="359"/>
                      <a:pt x="129" y="353"/>
                      <a:pt x="123" y="350"/>
                    </a:cubicBezTo>
                    <a:cubicBezTo>
                      <a:pt x="113" y="346"/>
                      <a:pt x="103" y="342"/>
                      <a:pt x="93" y="339"/>
                    </a:cubicBezTo>
                    <a:lnTo>
                      <a:pt x="63" y="327"/>
                    </a:lnTo>
                    <a:cubicBezTo>
                      <a:pt x="40" y="318"/>
                      <a:pt x="25" y="303"/>
                      <a:pt x="25" y="282"/>
                    </a:cubicBezTo>
                    <a:cubicBezTo>
                      <a:pt x="25" y="262"/>
                      <a:pt x="45" y="218"/>
                      <a:pt x="87" y="197"/>
                    </a:cubicBezTo>
                    <a:cubicBezTo>
                      <a:pt x="105" y="204"/>
                      <a:pt x="120" y="204"/>
                      <a:pt x="130" y="204"/>
                    </a:cubicBezTo>
                    <a:cubicBezTo>
                      <a:pt x="145" y="204"/>
                      <a:pt x="177" y="204"/>
                      <a:pt x="177" y="188"/>
                    </a:cubicBezTo>
                    <a:cubicBezTo>
                      <a:pt x="177" y="176"/>
                      <a:pt x="155" y="175"/>
                      <a:pt x="136" y="175"/>
                    </a:cubicBezTo>
                    <a:cubicBezTo>
                      <a:pt x="127" y="175"/>
                      <a:pt x="112" y="175"/>
                      <a:pt x="94" y="181"/>
                    </a:cubicBezTo>
                    <a:cubicBezTo>
                      <a:pt x="81" y="168"/>
                      <a:pt x="79" y="151"/>
                      <a:pt x="79" y="142"/>
                    </a:cubicBezTo>
                    <a:cubicBezTo>
                      <a:pt x="79" y="114"/>
                      <a:pt x="97" y="76"/>
                      <a:pt x="134" y="57"/>
                    </a:cubicBezTo>
                    <a:cubicBezTo>
                      <a:pt x="143" y="68"/>
                      <a:pt x="155" y="68"/>
                      <a:pt x="166" y="68"/>
                    </a:cubicBezTo>
                    <a:cubicBezTo>
                      <a:pt x="179" y="68"/>
                      <a:pt x="211" y="68"/>
                      <a:pt x="211" y="53"/>
                    </a:cubicBezTo>
                    <a:cubicBezTo>
                      <a:pt x="211" y="40"/>
                      <a:pt x="189" y="39"/>
                      <a:pt x="169" y="39"/>
                    </a:cubicBezTo>
                    <a:cubicBezTo>
                      <a:pt x="163" y="39"/>
                      <a:pt x="151" y="39"/>
                      <a:pt x="138" y="42"/>
                    </a:cubicBezTo>
                    <a:cubicBezTo>
                      <a:pt x="136" y="37"/>
                      <a:pt x="135" y="34"/>
                      <a:pt x="135" y="25"/>
                    </a:cubicBezTo>
                    <a:cubicBezTo>
                      <a:pt x="135" y="18"/>
                      <a:pt x="138" y="8"/>
                      <a:pt x="138" y="7"/>
                    </a:cubicBezTo>
                    <a:cubicBezTo>
                      <a:pt x="138" y="3"/>
                      <a:pt x="135" y="0"/>
                      <a:pt x="132" y="0"/>
                    </a:cubicBezTo>
                    <a:cubicBezTo>
                      <a:pt x="123" y="0"/>
                      <a:pt x="123" y="23"/>
                      <a:pt x="123" y="25"/>
                    </a:cubicBezTo>
                    <a:cubicBezTo>
                      <a:pt x="123" y="35"/>
                      <a:pt x="126" y="42"/>
                      <a:pt x="126" y="44"/>
                    </a:cubicBezTo>
                    <a:cubicBezTo>
                      <a:pt x="73" y="59"/>
                      <a:pt x="39" y="99"/>
                      <a:pt x="39" y="138"/>
                    </a:cubicBezTo>
                    <a:cubicBezTo>
                      <a:pt x="39" y="156"/>
                      <a:pt x="48" y="177"/>
                      <a:pt x="72"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7" y="57"/>
                      <a:pt x="151" y="57"/>
                      <a:pt x="146" y="53"/>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136 2 1">
                <a:extLst>
                  <a:ext uri="{FF2B5EF4-FFF2-40B4-BE49-F238E27FC236}">
                    <a16:creationId xmlns:a16="http://schemas.microsoft.com/office/drawing/2014/main" id="{0C0AFBE3-7B06-44AB-9D28-DC49E9CA1946}"/>
                  </a:ext>
                </a:extLst>
              </p:cNvPr>
              <p:cNvSpPr>
                <a:spLocks/>
              </p:cNvSpPr>
              <p:nvPr>
                <p:custDataLst>
                  <p:tags r:id="rId80"/>
                </p:custDataLst>
              </p:nvPr>
            </p:nvSpPr>
            <p:spPr bwMode="auto">
              <a:xfrm>
                <a:off x="3236913" y="4083050"/>
                <a:ext cx="80963" cy="71438"/>
              </a:xfrm>
              <a:custGeom>
                <a:avLst/>
                <a:gdLst>
                  <a:gd name="T0" fmla="*/ 155 w 261"/>
                  <a:gd name="T1" fmla="*/ 25 h 236"/>
                  <a:gd name="T2" fmla="*/ 165 w 261"/>
                  <a:gd name="T3" fmla="*/ 13 h 236"/>
                  <a:gd name="T4" fmla="*/ 186 w 261"/>
                  <a:gd name="T5" fmla="*/ 13 h 236"/>
                  <a:gd name="T6" fmla="*/ 225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3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2"/>
                    </a:cubicBezTo>
                    <a:lnTo>
                      <a:pt x="239" y="75"/>
                    </a:lnTo>
                    <a:cubicBezTo>
                      <a:pt x="239" y="79"/>
                      <a:pt x="241" y="81"/>
                      <a:pt x="245" y="81"/>
                    </a:cubicBezTo>
                    <a:cubicBezTo>
                      <a:pt x="250" y="81"/>
                      <a:pt x="250" y="78"/>
                      <a:pt x="251" y="72"/>
                    </a:cubicBezTo>
                    <a:lnTo>
                      <a:pt x="261" y="5"/>
                    </a:lnTo>
                    <a:cubicBezTo>
                      <a:pt x="261" y="0"/>
                      <a:pt x="256"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3"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3"/>
                      <a:pt x="20"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09E67751-D64B-45F5-85D2-0411B372B73D}"/>
                  </a:ext>
                </a:extLst>
              </p:cNvPr>
              <p:cNvSpPr txBox="1"/>
              <p:nvPr/>
            </p:nvSpPr>
            <p:spPr>
              <a:xfrm>
                <a:off x="835302" y="1724049"/>
                <a:ext cx="10868930" cy="460639"/>
              </a:xfrm>
              <a:prstGeom prst="rect">
                <a:avLst/>
              </a:prstGeom>
              <a:noFill/>
            </p:spPr>
            <p:txBody>
              <a:bodyPr wrap="square">
                <a:spAutoFit/>
              </a:bodyPr>
              <a:lstStyle/>
              <a:p>
                <a:pPr lvl="1">
                  <a:lnSpc>
                    <a:spcPct val="120000"/>
                  </a:lnSpc>
                  <a:spcBef>
                    <a:spcPts val="0"/>
                  </a:spcBef>
                </a:pPr>
                <a:r>
                  <a:rPr lang="en-US" sz="2200" dirty="0">
                    <a:latin typeface="Helvetica Light" panose="020B0403020202020204"/>
                  </a:rPr>
                  <a:t>DDP: first-order partials of dynamics and the second-order partials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𝜉</m:t>
                        </m:r>
                      </m:e>
                      <m:sup>
                        <m:r>
                          <a:rPr lang="en-US" sz="2200" i="1">
                            <a:latin typeface="Cambria Math" panose="02040503050406030204" pitchFamily="18" charset="0"/>
                          </a:rPr>
                          <m:t>𝑇</m:t>
                        </m:r>
                      </m:sup>
                    </m:sSup>
                  </m:oMath>
                </a14:m>
                <a:r>
                  <a:rPr lang="en-US" sz="2200" dirty="0">
                    <a:latin typeface="Helvetica Light" panose="020B0403020202020204"/>
                  </a:rPr>
                  <a:t> * dynamics</a:t>
                </a:r>
              </a:p>
            </p:txBody>
          </p:sp>
        </mc:Choice>
        <mc:Fallback xmlns="">
          <p:sp>
            <p:nvSpPr>
              <p:cNvPr id="340" name="TextBox 339">
                <a:extLst>
                  <a:ext uri="{FF2B5EF4-FFF2-40B4-BE49-F238E27FC236}">
                    <a16:creationId xmlns:a16="http://schemas.microsoft.com/office/drawing/2014/main" id="{09E67751-D64B-45F5-85D2-0411B372B73D}"/>
                  </a:ext>
                </a:extLst>
              </p:cNvPr>
              <p:cNvSpPr txBox="1">
                <a:spLocks noRot="1" noChangeAspect="1" noMove="1" noResize="1" noEditPoints="1" noAdjustHandles="1" noChangeArrowheads="1" noChangeShapeType="1" noTextEdit="1"/>
              </p:cNvSpPr>
              <p:nvPr/>
            </p:nvSpPr>
            <p:spPr>
              <a:xfrm>
                <a:off x="835302" y="1724049"/>
                <a:ext cx="10868930" cy="460639"/>
              </a:xfrm>
              <a:prstGeom prst="rect">
                <a:avLst/>
              </a:prstGeom>
              <a:blipFill>
                <a:blip r:embed="rId139"/>
                <a:stretch>
                  <a:fillRect t="-2667" b="-26667"/>
                </a:stretch>
              </a:blipFill>
            </p:spPr>
            <p:txBody>
              <a:bodyPr/>
              <a:lstStyle/>
              <a:p>
                <a:r>
                  <a:rPr lang="en-US">
                    <a:noFill/>
                  </a:rPr>
                  <a:t> </a:t>
                </a:r>
              </a:p>
            </p:txBody>
          </p:sp>
        </mc:Fallback>
      </mc:AlternateContent>
      <p:grpSp>
        <p:nvGrpSpPr>
          <p:cNvPr id="1072" name="Group 1071">
            <a:extLst>
              <a:ext uri="{FF2B5EF4-FFF2-40B4-BE49-F238E27FC236}">
                <a16:creationId xmlns:a16="http://schemas.microsoft.com/office/drawing/2014/main" id="{7FAC0EC1-A4A9-4345-9ACB-582E36634A64}"/>
              </a:ext>
            </a:extLst>
          </p:cNvPr>
          <p:cNvGrpSpPr>
            <a:grpSpLocks noChangeAspect="1"/>
          </p:cNvGrpSpPr>
          <p:nvPr>
            <p:custDataLst>
              <p:tags r:id="rId2"/>
            </p:custDataLst>
          </p:nvPr>
        </p:nvGrpSpPr>
        <p:grpSpPr>
          <a:xfrm>
            <a:off x="1550988" y="3775075"/>
            <a:ext cx="5121276" cy="1085851"/>
            <a:chOff x="1550988" y="3775075"/>
            <a:chExt cx="5121276" cy="1085851"/>
          </a:xfrm>
        </p:grpSpPr>
        <p:sp>
          <p:nvSpPr>
            <p:cNvPr id="30" name="Freeform 7 1">
              <a:extLst>
                <a:ext uri="{FF2B5EF4-FFF2-40B4-BE49-F238E27FC236}">
                  <a16:creationId xmlns:a16="http://schemas.microsoft.com/office/drawing/2014/main" id="{36F7C2DD-3577-44F3-A438-067E10C14073}"/>
                </a:ext>
              </a:extLst>
            </p:cNvPr>
            <p:cNvSpPr>
              <a:spLocks noEditPoints="1"/>
            </p:cNvSpPr>
            <p:nvPr>
              <p:custDataLst>
                <p:tags r:id="rId51"/>
              </p:custDataLst>
            </p:nvPr>
          </p:nvSpPr>
          <p:spPr bwMode="auto">
            <a:xfrm>
              <a:off x="1728788" y="3824288"/>
              <a:ext cx="212725"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8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9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60" y="65"/>
                    <a:pt x="60" y="78"/>
                  </a:cubicBezTo>
                  <a:cubicBezTo>
                    <a:pt x="60" y="85"/>
                    <a:pt x="64"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2"/>
                    <a:pt x="39" y="297"/>
                  </a:cubicBezTo>
                  <a:cubicBezTo>
                    <a:pt x="39"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Freeform 8 1">
              <a:extLst>
                <a:ext uri="{FF2B5EF4-FFF2-40B4-BE49-F238E27FC236}">
                  <a16:creationId xmlns:a16="http://schemas.microsoft.com/office/drawing/2014/main" id="{0AED6F33-35F7-449E-AA35-C660CD01BA59}"/>
                </a:ext>
              </a:extLst>
            </p:cNvPr>
            <p:cNvSpPr>
              <a:spLocks/>
            </p:cNvSpPr>
            <p:nvPr>
              <p:custDataLst>
                <p:tags r:id="rId52"/>
              </p:custDataLst>
            </p:nvPr>
          </p:nvSpPr>
          <p:spPr bwMode="auto">
            <a:xfrm>
              <a:off x="1966913" y="3775075"/>
              <a:ext cx="125413" cy="204788"/>
            </a:xfrm>
            <a:custGeom>
              <a:avLst/>
              <a:gdLst>
                <a:gd name="T0" fmla="*/ 154 w 154"/>
                <a:gd name="T1" fmla="*/ 169 h 232"/>
                <a:gd name="T2" fmla="*/ 143 w 154"/>
                <a:gd name="T3" fmla="*/ 169 h 232"/>
                <a:gd name="T4" fmla="*/ 134 w 154"/>
                <a:gd name="T5" fmla="*/ 200 h 232"/>
                <a:gd name="T6" fmla="*/ 99 w 154"/>
                <a:gd name="T7" fmla="*/ 202 h 232"/>
                <a:gd name="T8" fmla="*/ 35 w 154"/>
                <a:gd name="T9" fmla="*/ 202 h 232"/>
                <a:gd name="T10" fmla="*/ 105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3" y="169"/>
                  </a:lnTo>
                  <a:cubicBezTo>
                    <a:pt x="142" y="176"/>
                    <a:pt x="138" y="197"/>
                    <a:pt x="134" y="200"/>
                  </a:cubicBezTo>
                  <a:cubicBezTo>
                    <a:pt x="131" y="202"/>
                    <a:pt x="104" y="202"/>
                    <a:pt x="99" y="202"/>
                  </a:cubicBezTo>
                  <a:lnTo>
                    <a:pt x="35" y="202"/>
                  </a:lnTo>
                  <a:cubicBezTo>
                    <a:pt x="71" y="170"/>
                    <a:pt x="84" y="160"/>
                    <a:pt x="105" y="144"/>
                  </a:cubicBezTo>
                  <a:cubicBezTo>
                    <a:pt x="130" y="123"/>
                    <a:pt x="154" y="102"/>
                    <a:pt x="154" y="68"/>
                  </a:cubicBezTo>
                  <a:cubicBezTo>
                    <a:pt x="154" y="26"/>
                    <a:pt x="117" y="0"/>
                    <a:pt x="73" y="0"/>
                  </a:cubicBezTo>
                  <a:cubicBezTo>
                    <a:pt x="30" y="0"/>
                    <a:pt x="0" y="31"/>
                    <a:pt x="0" y="63"/>
                  </a:cubicBezTo>
                  <a:cubicBezTo>
                    <a:pt x="0" y="81"/>
                    <a:pt x="15" y="82"/>
                    <a:pt x="19" y="82"/>
                  </a:cubicBezTo>
                  <a:cubicBezTo>
                    <a:pt x="27" y="82"/>
                    <a:pt x="37" y="76"/>
                    <a:pt x="37" y="64"/>
                  </a:cubicBezTo>
                  <a:cubicBezTo>
                    <a:pt x="37" y="58"/>
                    <a:pt x="35" y="45"/>
                    <a:pt x="17" y="45"/>
                  </a:cubicBezTo>
                  <a:cubicBezTo>
                    <a:pt x="28" y="21"/>
                    <a:pt x="51" y="13"/>
                    <a:pt x="68" y="13"/>
                  </a:cubicBezTo>
                  <a:cubicBezTo>
                    <a:pt x="102" y="13"/>
                    <a:pt x="121" y="40"/>
                    <a:pt x="121" y="68"/>
                  </a:cubicBezTo>
                  <a:cubicBezTo>
                    <a:pt x="121" y="99"/>
                    <a:pt x="99" y="123"/>
                    <a:pt x="88" y="135"/>
                  </a:cubicBezTo>
                  <a:lnTo>
                    <a:pt x="4" y="218"/>
                  </a:lnTo>
                  <a:cubicBezTo>
                    <a:pt x="0" y="222"/>
                    <a:pt x="0" y="222"/>
                    <a:pt x="0" y="232"/>
                  </a:cubicBezTo>
                  <a:lnTo>
                    <a:pt x="144"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Freeform 9 1">
              <a:extLst>
                <a:ext uri="{FF2B5EF4-FFF2-40B4-BE49-F238E27FC236}">
                  <a16:creationId xmlns:a16="http://schemas.microsoft.com/office/drawing/2014/main" id="{AB4078D7-D2CD-4DF0-80F4-3A44E86924A3}"/>
                </a:ext>
              </a:extLst>
            </p:cNvPr>
            <p:cNvSpPr>
              <a:spLocks/>
            </p:cNvSpPr>
            <p:nvPr>
              <p:custDataLst>
                <p:tags r:id="rId53"/>
              </p:custDataLst>
            </p:nvPr>
          </p:nvSpPr>
          <p:spPr bwMode="auto">
            <a:xfrm>
              <a:off x="2152651" y="3944938"/>
              <a:ext cx="192088" cy="19526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5" y="195"/>
                    <a:pt x="156" y="148"/>
                  </a:cubicBezTo>
                  <a:cubicBezTo>
                    <a:pt x="222" y="86"/>
                    <a:pt x="235" y="18"/>
                    <a:pt x="235" y="14"/>
                  </a:cubicBezTo>
                  <a:cubicBezTo>
                    <a:pt x="235" y="5"/>
                    <a:pt x="229" y="0"/>
                    <a:pt x="221" y="0"/>
                  </a:cubicBezTo>
                  <a:cubicBezTo>
                    <a:pt x="217" y="0"/>
                    <a:pt x="205" y="2"/>
                    <a:pt x="201" y="17"/>
                  </a:cubicBezTo>
                  <a:cubicBezTo>
                    <a:pt x="169" y="130"/>
                    <a:pt x="94" y="186"/>
                    <a:pt x="37" y="204"/>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Rectangle 10 1">
              <a:extLst>
                <a:ext uri="{FF2B5EF4-FFF2-40B4-BE49-F238E27FC236}">
                  <a16:creationId xmlns:a16="http://schemas.microsoft.com/office/drawing/2014/main" id="{7F2540BB-FB61-4EF4-ABE5-4EAB6286F35D}"/>
                </a:ext>
              </a:extLst>
            </p:cNvPr>
            <p:cNvSpPr>
              <a:spLocks noChangeArrowheads="1"/>
            </p:cNvSpPr>
            <p:nvPr>
              <p:custDataLst>
                <p:tags r:id="rId54"/>
              </p:custDataLst>
            </p:nvPr>
          </p:nvSpPr>
          <p:spPr bwMode="auto">
            <a:xfrm>
              <a:off x="1550988" y="4319588"/>
              <a:ext cx="9683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Freeform 11 1">
              <a:extLst>
                <a:ext uri="{FF2B5EF4-FFF2-40B4-BE49-F238E27FC236}">
                  <a16:creationId xmlns:a16="http://schemas.microsoft.com/office/drawing/2014/main" id="{717E0503-810A-42E3-8FD4-DCC8EDF122A2}"/>
                </a:ext>
              </a:extLst>
            </p:cNvPr>
            <p:cNvSpPr>
              <a:spLocks noEditPoints="1"/>
            </p:cNvSpPr>
            <p:nvPr>
              <p:custDataLst>
                <p:tags r:id="rId55"/>
              </p:custDataLst>
            </p:nvPr>
          </p:nvSpPr>
          <p:spPr bwMode="auto">
            <a:xfrm>
              <a:off x="1566863" y="4425950"/>
              <a:ext cx="214313"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Freeform 12 1">
              <a:extLst>
                <a:ext uri="{FF2B5EF4-FFF2-40B4-BE49-F238E27FC236}">
                  <a16:creationId xmlns:a16="http://schemas.microsoft.com/office/drawing/2014/main" id="{A44A3AC0-E2B9-410F-8BD4-5F9804990A09}"/>
                </a:ext>
              </a:extLst>
            </p:cNvPr>
            <p:cNvSpPr>
              <a:spLocks noEditPoints="1"/>
            </p:cNvSpPr>
            <p:nvPr>
              <p:custDataLst>
                <p:tags r:id="rId56"/>
              </p:custDataLst>
            </p:nvPr>
          </p:nvSpPr>
          <p:spPr bwMode="auto">
            <a:xfrm>
              <a:off x="1804988" y="4543425"/>
              <a:ext cx="227013" cy="285750"/>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6"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Freeform 13 1">
              <a:extLst>
                <a:ext uri="{FF2B5EF4-FFF2-40B4-BE49-F238E27FC236}">
                  <a16:creationId xmlns:a16="http://schemas.microsoft.com/office/drawing/2014/main" id="{EEB72B24-A260-4A05-969B-0505191C3381}"/>
                </a:ext>
              </a:extLst>
            </p:cNvPr>
            <p:cNvSpPr>
              <a:spLocks noEditPoints="1"/>
            </p:cNvSpPr>
            <p:nvPr>
              <p:custDataLst>
                <p:tags r:id="rId57"/>
              </p:custDataLst>
            </p:nvPr>
          </p:nvSpPr>
          <p:spPr bwMode="auto">
            <a:xfrm>
              <a:off x="2051051" y="4425950"/>
              <a:ext cx="212725"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Freeform 14 1">
              <a:extLst>
                <a:ext uri="{FF2B5EF4-FFF2-40B4-BE49-F238E27FC236}">
                  <a16:creationId xmlns:a16="http://schemas.microsoft.com/office/drawing/2014/main" id="{FDFEBCBA-0B4E-4EB4-B0F8-13EA7DA67348}"/>
                </a:ext>
              </a:extLst>
            </p:cNvPr>
            <p:cNvSpPr>
              <a:spLocks noEditPoints="1"/>
            </p:cNvSpPr>
            <p:nvPr>
              <p:custDataLst>
                <p:tags r:id="rId58"/>
              </p:custDataLst>
            </p:nvPr>
          </p:nvSpPr>
          <p:spPr bwMode="auto">
            <a:xfrm>
              <a:off x="2287588" y="4543425"/>
              <a:ext cx="228600"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Freeform 15 1">
              <a:extLst>
                <a:ext uri="{FF2B5EF4-FFF2-40B4-BE49-F238E27FC236}">
                  <a16:creationId xmlns:a16="http://schemas.microsoft.com/office/drawing/2014/main" id="{45E32972-BDDE-409A-97D8-5C2FAE54917D}"/>
                </a:ext>
              </a:extLst>
            </p:cNvPr>
            <p:cNvSpPr>
              <a:spLocks noEditPoints="1"/>
            </p:cNvSpPr>
            <p:nvPr>
              <p:custDataLst>
                <p:tags r:id="rId59"/>
              </p:custDataLst>
            </p:nvPr>
          </p:nvSpPr>
          <p:spPr bwMode="auto">
            <a:xfrm>
              <a:off x="2703513" y="4278313"/>
              <a:ext cx="268288" cy="1031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0" name="Freeform 16 1">
              <a:extLst>
                <a:ext uri="{FF2B5EF4-FFF2-40B4-BE49-F238E27FC236}">
                  <a16:creationId xmlns:a16="http://schemas.microsoft.com/office/drawing/2014/main" id="{EFC19FFE-ECC7-4141-B85D-024581321C08}"/>
                </a:ext>
              </a:extLst>
            </p:cNvPr>
            <p:cNvSpPr>
              <a:spLocks/>
            </p:cNvSpPr>
            <p:nvPr>
              <p:custDataLst>
                <p:tags r:id="rId60"/>
              </p:custDataLst>
            </p:nvPr>
          </p:nvSpPr>
          <p:spPr bwMode="auto">
            <a:xfrm>
              <a:off x="3460751" y="4137025"/>
              <a:ext cx="330200" cy="303213"/>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09 w 406"/>
                <a:gd name="T19" fmla="*/ 29 h 342"/>
                <a:gd name="T20" fmla="*/ 125 w 406"/>
                <a:gd name="T21" fmla="*/ 183 h 342"/>
                <a:gd name="T22" fmla="*/ 125 w 406"/>
                <a:gd name="T23" fmla="*/ 23 h 342"/>
                <a:gd name="T24" fmla="*/ 179 w 406"/>
                <a:gd name="T25" fmla="*/ 23 h 342"/>
                <a:gd name="T26" fmla="*/ 179 w 406"/>
                <a:gd name="T27" fmla="*/ 0 h 342"/>
                <a:gd name="T28" fmla="*/ 89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89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2 h 342"/>
                <a:gd name="T54" fmla="*/ 278 w 406"/>
                <a:gd name="T55" fmla="*/ 308 h 342"/>
                <a:gd name="T56" fmla="*/ 281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60" y="341"/>
                    <a:pt x="179" y="342"/>
                  </a:cubicBezTo>
                  <a:lnTo>
                    <a:pt x="179" y="319"/>
                  </a:lnTo>
                  <a:lnTo>
                    <a:pt x="125" y="319"/>
                  </a:lnTo>
                  <a:lnTo>
                    <a:pt x="125" y="214"/>
                  </a:lnTo>
                  <a:lnTo>
                    <a:pt x="175" y="172"/>
                  </a:lnTo>
                  <a:lnTo>
                    <a:pt x="278" y="308"/>
                  </a:lnTo>
                  <a:cubicBezTo>
                    <a:pt x="280" y="311"/>
                    <a:pt x="280" y="312"/>
                    <a:pt x="281" y="315"/>
                  </a:cubicBezTo>
                  <a:cubicBezTo>
                    <a:pt x="273" y="319"/>
                    <a:pt x="263" y="319"/>
                    <a:pt x="245" y="319"/>
                  </a:cubicBezTo>
                  <a:lnTo>
                    <a:pt x="245" y="342"/>
                  </a:lnTo>
                  <a:cubicBezTo>
                    <a:pt x="266" y="341"/>
                    <a:pt x="310"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1" name="Freeform 17 1">
              <a:extLst>
                <a:ext uri="{FF2B5EF4-FFF2-40B4-BE49-F238E27FC236}">
                  <a16:creationId xmlns:a16="http://schemas.microsoft.com/office/drawing/2014/main" id="{D7F8E6D1-429A-4C6A-A141-DF0FE121E5FB}"/>
                </a:ext>
              </a:extLst>
            </p:cNvPr>
            <p:cNvSpPr>
              <a:spLocks/>
            </p:cNvSpPr>
            <p:nvPr>
              <p:custDataLst>
                <p:tags r:id="rId61"/>
              </p:custDataLst>
            </p:nvPr>
          </p:nvSpPr>
          <p:spPr bwMode="auto">
            <a:xfrm>
              <a:off x="3841751" y="4171950"/>
              <a:ext cx="192088" cy="15875"/>
            </a:xfrm>
            <a:custGeom>
              <a:avLst/>
              <a:gdLst>
                <a:gd name="T0" fmla="*/ 221 w 235"/>
                <a:gd name="T1" fmla="*/ 18 h 18"/>
                <a:gd name="T2" fmla="*/ 235 w 235"/>
                <a:gd name="T3" fmla="*/ 9 h 18"/>
                <a:gd name="T4" fmla="*/ 221 w 235"/>
                <a:gd name="T5" fmla="*/ 0 h 18"/>
                <a:gd name="T6" fmla="*/ 14 w 235"/>
                <a:gd name="T7" fmla="*/ 0 h 18"/>
                <a:gd name="T8" fmla="*/ 0 w 235"/>
                <a:gd name="T9" fmla="*/ 9 h 18"/>
                <a:gd name="T10" fmla="*/ 14 w 235"/>
                <a:gd name="T11" fmla="*/ 18 h 18"/>
                <a:gd name="T12" fmla="*/ 221 w 2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35" h="18">
                  <a:moveTo>
                    <a:pt x="221" y="18"/>
                  </a:moveTo>
                  <a:cubicBezTo>
                    <a:pt x="227" y="18"/>
                    <a:pt x="235" y="18"/>
                    <a:pt x="235" y="9"/>
                  </a:cubicBezTo>
                  <a:cubicBezTo>
                    <a:pt x="235" y="0"/>
                    <a:pt x="227" y="0"/>
                    <a:pt x="221" y="0"/>
                  </a:cubicBezTo>
                  <a:lnTo>
                    <a:pt x="14" y="0"/>
                  </a:lnTo>
                  <a:cubicBezTo>
                    <a:pt x="8" y="0"/>
                    <a:pt x="0" y="0"/>
                    <a:pt x="0" y="9"/>
                  </a:cubicBezTo>
                  <a:cubicBezTo>
                    <a:pt x="0" y="18"/>
                    <a:pt x="8" y="18"/>
                    <a:pt x="14" y="18"/>
                  </a:cubicBezTo>
                  <a:lnTo>
                    <a:pt x="221"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Freeform 18 1">
              <a:extLst>
                <a:ext uri="{FF2B5EF4-FFF2-40B4-BE49-F238E27FC236}">
                  <a16:creationId xmlns:a16="http://schemas.microsoft.com/office/drawing/2014/main" id="{2069ED61-30C2-48DF-94BB-B79E51013AD0}"/>
                </a:ext>
              </a:extLst>
            </p:cNvPr>
            <p:cNvSpPr>
              <a:spLocks/>
            </p:cNvSpPr>
            <p:nvPr>
              <p:custDataLst>
                <p:tags r:id="rId62"/>
              </p:custDataLst>
            </p:nvPr>
          </p:nvSpPr>
          <p:spPr bwMode="auto">
            <a:xfrm>
              <a:off x="4094163" y="4051300"/>
              <a:ext cx="104775" cy="206375"/>
            </a:xfrm>
            <a:custGeom>
              <a:avLst/>
              <a:gdLst>
                <a:gd name="T0" fmla="*/ 79 w 127"/>
                <a:gd name="T1" fmla="*/ 10 h 231"/>
                <a:gd name="T2" fmla="*/ 69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8" y="0"/>
                    <a:pt x="69" y="0"/>
                  </a:cubicBezTo>
                  <a:cubicBezTo>
                    <a:pt x="46" y="22"/>
                    <a:pt x="14" y="22"/>
                    <a:pt x="0" y="22"/>
                  </a:cubicBezTo>
                  <a:lnTo>
                    <a:pt x="0" y="35"/>
                  </a:lnTo>
                  <a:cubicBezTo>
                    <a:pt x="9" y="35"/>
                    <a:pt x="32" y="35"/>
                    <a:pt x="51" y="25"/>
                  </a:cubicBezTo>
                  <a:lnTo>
                    <a:pt x="51" y="203"/>
                  </a:lnTo>
                  <a:cubicBezTo>
                    <a:pt x="51" y="214"/>
                    <a:pt x="51" y="219"/>
                    <a:pt x="16" y="219"/>
                  </a:cubicBezTo>
                  <a:lnTo>
                    <a:pt x="3" y="219"/>
                  </a:lnTo>
                  <a:lnTo>
                    <a:pt x="3" y="231"/>
                  </a:lnTo>
                  <a:cubicBezTo>
                    <a:pt x="9" y="231"/>
                    <a:pt x="52" y="230"/>
                    <a:pt x="65" y="230"/>
                  </a:cubicBezTo>
                  <a:cubicBezTo>
                    <a:pt x="75" y="230"/>
                    <a:pt x="119" y="231"/>
                    <a:pt x="127" y="231"/>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Freeform 19 1">
              <a:extLst>
                <a:ext uri="{FF2B5EF4-FFF2-40B4-BE49-F238E27FC236}">
                  <a16:creationId xmlns:a16="http://schemas.microsoft.com/office/drawing/2014/main" id="{5138E80D-D94A-47ED-BA3E-AFA4F4FD4857}"/>
                </a:ext>
              </a:extLst>
            </p:cNvPr>
            <p:cNvSpPr>
              <a:spLocks/>
            </p:cNvSpPr>
            <p:nvPr>
              <p:custDataLst>
                <p:tags r:id="rId63"/>
              </p:custDataLst>
            </p:nvPr>
          </p:nvSpPr>
          <p:spPr bwMode="auto">
            <a:xfrm>
              <a:off x="4414838" y="3798888"/>
              <a:ext cx="107950" cy="1062038"/>
            </a:xfrm>
            <a:custGeom>
              <a:avLst/>
              <a:gdLst>
                <a:gd name="T0" fmla="*/ 0 w 131"/>
                <a:gd name="T1" fmla="*/ 1197 h 1197"/>
                <a:gd name="T2" fmla="*/ 131 w 131"/>
                <a:gd name="T3" fmla="*/ 1197 h 1197"/>
                <a:gd name="T4" fmla="*/ 131 w 131"/>
                <a:gd name="T5" fmla="*/ 1170 h 1197"/>
                <a:gd name="T6" fmla="*/ 27 w 131"/>
                <a:gd name="T7" fmla="*/ 1170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70"/>
                  </a:lnTo>
                  <a:lnTo>
                    <a:pt x="27" y="1170"/>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20 1">
              <a:extLst>
                <a:ext uri="{FF2B5EF4-FFF2-40B4-BE49-F238E27FC236}">
                  <a16:creationId xmlns:a16="http://schemas.microsoft.com/office/drawing/2014/main" id="{F57E0976-E9B3-4CB2-AFE5-E04FE49AD372}"/>
                </a:ext>
              </a:extLst>
            </p:cNvPr>
            <p:cNvSpPr>
              <a:spLocks noEditPoints="1"/>
            </p:cNvSpPr>
            <p:nvPr>
              <p:custDataLst>
                <p:tags r:id="rId64"/>
              </p:custDataLst>
            </p:nvPr>
          </p:nvSpPr>
          <p:spPr bwMode="auto">
            <a:xfrm>
              <a:off x="4708526" y="3824288"/>
              <a:ext cx="214313" cy="327025"/>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7 h 368"/>
                <a:gd name="T34" fmla="*/ 71 w 262"/>
                <a:gd name="T35" fmla="*/ 184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4" y="38"/>
                    <a:pt x="224" y="102"/>
                  </a:cubicBezTo>
                  <a:cubicBezTo>
                    <a:pt x="224" y="122"/>
                    <a:pt x="221" y="147"/>
                    <a:pt x="211" y="188"/>
                  </a:cubicBezTo>
                  <a:lnTo>
                    <a:pt x="210" y="188"/>
                  </a:lnTo>
                  <a:close/>
                  <a:moveTo>
                    <a:pt x="93" y="354"/>
                  </a:moveTo>
                  <a:cubicBezTo>
                    <a:pt x="38" y="354"/>
                    <a:pt x="38" y="302"/>
                    <a:pt x="38" y="297"/>
                  </a:cubicBezTo>
                  <a:cubicBezTo>
                    <a:pt x="38" y="284"/>
                    <a:pt x="50" y="214"/>
                    <a:pt x="71" y="184"/>
                  </a:cubicBezTo>
                  <a:cubicBezTo>
                    <a:pt x="91" y="156"/>
                    <a:pt x="115" y="140"/>
                    <a:pt x="146" y="140"/>
                  </a:cubicBezTo>
                  <a:cubicBezTo>
                    <a:pt x="201"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21 1">
              <a:extLst>
                <a:ext uri="{FF2B5EF4-FFF2-40B4-BE49-F238E27FC236}">
                  <a16:creationId xmlns:a16="http://schemas.microsoft.com/office/drawing/2014/main" id="{76728EAD-A662-4EB7-B9A6-0755C63FBC0F}"/>
                </a:ext>
              </a:extLst>
            </p:cNvPr>
            <p:cNvSpPr>
              <a:spLocks/>
            </p:cNvSpPr>
            <p:nvPr>
              <p:custDataLst>
                <p:tags r:id="rId65"/>
              </p:custDataLst>
            </p:nvPr>
          </p:nvSpPr>
          <p:spPr bwMode="auto">
            <a:xfrm>
              <a:off x="4948238" y="3775075"/>
              <a:ext cx="125413" cy="204788"/>
            </a:xfrm>
            <a:custGeom>
              <a:avLst/>
              <a:gdLst>
                <a:gd name="T0" fmla="*/ 154 w 154"/>
                <a:gd name="T1" fmla="*/ 168 h 231"/>
                <a:gd name="T2" fmla="*/ 142 w 154"/>
                <a:gd name="T3" fmla="*/ 168 h 231"/>
                <a:gd name="T4" fmla="*/ 133 w 154"/>
                <a:gd name="T5" fmla="*/ 199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199"/>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22 1">
              <a:extLst>
                <a:ext uri="{FF2B5EF4-FFF2-40B4-BE49-F238E27FC236}">
                  <a16:creationId xmlns:a16="http://schemas.microsoft.com/office/drawing/2014/main" id="{2C46CBAC-6832-4A38-B9A8-6876776B560F}"/>
                </a:ext>
              </a:extLst>
            </p:cNvPr>
            <p:cNvSpPr>
              <a:spLocks/>
            </p:cNvSpPr>
            <p:nvPr>
              <p:custDataLst>
                <p:tags r:id="rId66"/>
              </p:custDataLst>
            </p:nvPr>
          </p:nvSpPr>
          <p:spPr bwMode="auto">
            <a:xfrm>
              <a:off x="5135563" y="3838575"/>
              <a:ext cx="268288" cy="301625"/>
            </a:xfrm>
            <a:custGeom>
              <a:avLst/>
              <a:gdLst>
                <a:gd name="T0" fmla="*/ 184 w 330"/>
                <a:gd name="T1" fmla="*/ 40 h 341"/>
                <a:gd name="T2" fmla="*/ 231 w 330"/>
                <a:gd name="T3" fmla="*/ 16 h 341"/>
                <a:gd name="T4" fmla="*/ 248 w 330"/>
                <a:gd name="T5" fmla="*/ 16 h 341"/>
                <a:gd name="T6" fmla="*/ 248 w 330"/>
                <a:gd name="T7" fmla="*/ 0 h 341"/>
                <a:gd name="T8" fmla="*/ 164 w 330"/>
                <a:gd name="T9" fmla="*/ 2 h 341"/>
                <a:gd name="T10" fmla="*/ 79 w 330"/>
                <a:gd name="T11" fmla="*/ 0 h 341"/>
                <a:gd name="T12" fmla="*/ 79 w 330"/>
                <a:gd name="T13" fmla="*/ 16 h 341"/>
                <a:gd name="T14" fmla="*/ 95 w 330"/>
                <a:gd name="T15" fmla="*/ 16 h 341"/>
                <a:gd name="T16" fmla="*/ 143 w 330"/>
                <a:gd name="T17" fmla="*/ 40 h 341"/>
                <a:gd name="T18" fmla="*/ 143 w 330"/>
                <a:gd name="T19" fmla="*/ 261 h 341"/>
                <a:gd name="T20" fmla="*/ 75 w 330"/>
                <a:gd name="T21" fmla="*/ 134 h 341"/>
                <a:gd name="T22" fmla="*/ 30 w 330"/>
                <a:gd name="T23" fmla="*/ 64 h 341"/>
                <a:gd name="T24" fmla="*/ 12 w 330"/>
                <a:gd name="T25" fmla="*/ 64 h 341"/>
                <a:gd name="T26" fmla="*/ 0 w 330"/>
                <a:gd name="T27" fmla="*/ 70 h 341"/>
                <a:gd name="T28" fmla="*/ 4 w 330"/>
                <a:gd name="T29" fmla="*/ 75 h 341"/>
                <a:gd name="T30" fmla="*/ 33 w 330"/>
                <a:gd name="T31" fmla="*/ 143 h 341"/>
                <a:gd name="T32" fmla="*/ 59 w 330"/>
                <a:gd name="T33" fmla="*/ 228 h 341"/>
                <a:gd name="T34" fmla="*/ 143 w 330"/>
                <a:gd name="T35" fmla="*/ 274 h 341"/>
                <a:gd name="T36" fmla="*/ 143 w 330"/>
                <a:gd name="T37" fmla="*/ 301 h 341"/>
                <a:gd name="T38" fmla="*/ 95 w 330"/>
                <a:gd name="T39" fmla="*/ 325 h 341"/>
                <a:gd name="T40" fmla="*/ 79 w 330"/>
                <a:gd name="T41" fmla="*/ 325 h 341"/>
                <a:gd name="T42" fmla="*/ 79 w 330"/>
                <a:gd name="T43" fmla="*/ 341 h 341"/>
                <a:gd name="T44" fmla="*/ 163 w 330"/>
                <a:gd name="T45" fmla="*/ 339 h 341"/>
                <a:gd name="T46" fmla="*/ 248 w 330"/>
                <a:gd name="T47" fmla="*/ 341 h 341"/>
                <a:gd name="T48" fmla="*/ 248 w 330"/>
                <a:gd name="T49" fmla="*/ 325 h 341"/>
                <a:gd name="T50" fmla="*/ 231 w 330"/>
                <a:gd name="T51" fmla="*/ 325 h 341"/>
                <a:gd name="T52" fmla="*/ 184 w 330"/>
                <a:gd name="T53" fmla="*/ 301 h 341"/>
                <a:gd name="T54" fmla="*/ 184 w 330"/>
                <a:gd name="T55" fmla="*/ 274 h 341"/>
                <a:gd name="T56" fmla="*/ 270 w 330"/>
                <a:gd name="T57" fmla="*/ 228 h 341"/>
                <a:gd name="T58" fmla="*/ 296 w 330"/>
                <a:gd name="T59" fmla="*/ 131 h 341"/>
                <a:gd name="T60" fmla="*/ 324 w 330"/>
                <a:gd name="T61" fmla="*/ 75 h 341"/>
                <a:gd name="T62" fmla="*/ 330 w 330"/>
                <a:gd name="T63" fmla="*/ 70 h 341"/>
                <a:gd name="T64" fmla="*/ 318 w 330"/>
                <a:gd name="T65" fmla="*/ 64 h 341"/>
                <a:gd name="T66" fmla="*/ 299 w 330"/>
                <a:gd name="T67" fmla="*/ 64 h 341"/>
                <a:gd name="T68" fmla="*/ 255 w 330"/>
                <a:gd name="T69" fmla="*/ 140 h 341"/>
                <a:gd name="T70" fmla="*/ 184 w 330"/>
                <a:gd name="T71" fmla="*/ 261 h 341"/>
                <a:gd name="T72" fmla="*/ 184 w 330"/>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40"/>
                  </a:moveTo>
                  <a:cubicBezTo>
                    <a:pt x="184" y="23"/>
                    <a:pt x="184" y="16"/>
                    <a:pt x="231" y="16"/>
                  </a:cubicBezTo>
                  <a:lnTo>
                    <a:pt x="248" y="16"/>
                  </a:lnTo>
                  <a:lnTo>
                    <a:pt x="248" y="0"/>
                  </a:lnTo>
                  <a:cubicBezTo>
                    <a:pt x="230" y="2"/>
                    <a:pt x="184" y="2"/>
                    <a:pt x="164" y="2"/>
                  </a:cubicBezTo>
                  <a:cubicBezTo>
                    <a:pt x="143" y="2"/>
                    <a:pt x="97" y="2"/>
                    <a:pt x="79" y="0"/>
                  </a:cubicBezTo>
                  <a:lnTo>
                    <a:pt x="79" y="16"/>
                  </a:lnTo>
                  <a:lnTo>
                    <a:pt x="95" y="16"/>
                  </a:lnTo>
                  <a:cubicBezTo>
                    <a:pt x="143" y="16"/>
                    <a:pt x="143" y="22"/>
                    <a:pt x="143" y="40"/>
                  </a:cubicBezTo>
                  <a:lnTo>
                    <a:pt x="143" y="261"/>
                  </a:lnTo>
                  <a:cubicBezTo>
                    <a:pt x="77" y="244"/>
                    <a:pt x="75" y="167"/>
                    <a:pt x="75" y="134"/>
                  </a:cubicBezTo>
                  <a:cubicBezTo>
                    <a:pt x="74" y="74"/>
                    <a:pt x="52" y="64"/>
                    <a:pt x="30" y="64"/>
                  </a:cubicBezTo>
                  <a:lnTo>
                    <a:pt x="12" y="64"/>
                  </a:lnTo>
                  <a:cubicBezTo>
                    <a:pt x="5" y="64"/>
                    <a:pt x="0" y="64"/>
                    <a:pt x="0" y="70"/>
                  </a:cubicBezTo>
                  <a:cubicBezTo>
                    <a:pt x="0" y="72"/>
                    <a:pt x="1" y="75"/>
                    <a:pt x="4" y="75"/>
                  </a:cubicBezTo>
                  <a:cubicBezTo>
                    <a:pt x="21" y="77"/>
                    <a:pt x="33" y="84"/>
                    <a:pt x="33" y="143"/>
                  </a:cubicBezTo>
                  <a:cubicBezTo>
                    <a:pt x="33" y="155"/>
                    <a:pt x="35" y="194"/>
                    <a:pt x="59" y="228"/>
                  </a:cubicBezTo>
                  <a:cubicBezTo>
                    <a:pt x="78" y="255"/>
                    <a:pt x="109" y="269"/>
                    <a:pt x="143" y="274"/>
                  </a:cubicBezTo>
                  <a:lnTo>
                    <a:pt x="143" y="301"/>
                  </a:lnTo>
                  <a:cubicBezTo>
                    <a:pt x="143" y="318"/>
                    <a:pt x="143" y="325"/>
                    <a:pt x="95" y="325"/>
                  </a:cubicBezTo>
                  <a:lnTo>
                    <a:pt x="79" y="325"/>
                  </a:lnTo>
                  <a:lnTo>
                    <a:pt x="79" y="341"/>
                  </a:lnTo>
                  <a:cubicBezTo>
                    <a:pt x="97" y="339"/>
                    <a:pt x="143" y="339"/>
                    <a:pt x="163" y="339"/>
                  </a:cubicBezTo>
                  <a:cubicBezTo>
                    <a:pt x="184" y="339"/>
                    <a:pt x="230" y="339"/>
                    <a:pt x="248" y="341"/>
                  </a:cubicBezTo>
                  <a:lnTo>
                    <a:pt x="248" y="325"/>
                  </a:lnTo>
                  <a:lnTo>
                    <a:pt x="231" y="325"/>
                  </a:lnTo>
                  <a:cubicBezTo>
                    <a:pt x="184" y="325"/>
                    <a:pt x="184" y="319"/>
                    <a:pt x="184" y="301"/>
                  </a:cubicBezTo>
                  <a:lnTo>
                    <a:pt x="184" y="274"/>
                  </a:lnTo>
                  <a:cubicBezTo>
                    <a:pt x="220" y="269"/>
                    <a:pt x="250" y="254"/>
                    <a:pt x="270" y="228"/>
                  </a:cubicBezTo>
                  <a:cubicBezTo>
                    <a:pt x="296" y="193"/>
                    <a:pt x="296" y="153"/>
                    <a:pt x="296" y="131"/>
                  </a:cubicBezTo>
                  <a:cubicBezTo>
                    <a:pt x="296" y="123"/>
                    <a:pt x="297" y="79"/>
                    <a:pt x="324" y="75"/>
                  </a:cubicBezTo>
                  <a:cubicBezTo>
                    <a:pt x="327" y="75"/>
                    <a:pt x="330" y="74"/>
                    <a:pt x="330" y="70"/>
                  </a:cubicBezTo>
                  <a:cubicBezTo>
                    <a:pt x="330" y="64"/>
                    <a:pt x="326" y="64"/>
                    <a:pt x="318" y="64"/>
                  </a:cubicBezTo>
                  <a:lnTo>
                    <a:pt x="299" y="64"/>
                  </a:lnTo>
                  <a:cubicBezTo>
                    <a:pt x="280" y="64"/>
                    <a:pt x="255" y="68"/>
                    <a:pt x="255" y="140"/>
                  </a:cubicBezTo>
                  <a:cubicBezTo>
                    <a:pt x="254"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Rectangle 23 1">
              <a:extLst>
                <a:ext uri="{FF2B5EF4-FFF2-40B4-BE49-F238E27FC236}">
                  <a16:creationId xmlns:a16="http://schemas.microsoft.com/office/drawing/2014/main" id="{11712C5B-D351-499F-B68B-4F3F343C63C5}"/>
                </a:ext>
              </a:extLst>
            </p:cNvPr>
            <p:cNvSpPr>
              <a:spLocks noChangeArrowheads="1"/>
            </p:cNvSpPr>
            <p:nvPr>
              <p:custDataLst>
                <p:tags r:id="rId67"/>
              </p:custDataLst>
            </p:nvPr>
          </p:nvSpPr>
          <p:spPr bwMode="auto">
            <a:xfrm>
              <a:off x="4575176" y="4319588"/>
              <a:ext cx="9683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24 1">
              <a:extLst>
                <a:ext uri="{FF2B5EF4-FFF2-40B4-BE49-F238E27FC236}">
                  <a16:creationId xmlns:a16="http://schemas.microsoft.com/office/drawing/2014/main" id="{AA7C05C5-3405-4458-8D8A-5EDCD8B3DE0C}"/>
                </a:ext>
              </a:extLst>
            </p:cNvPr>
            <p:cNvSpPr>
              <a:spLocks noEditPoints="1"/>
            </p:cNvSpPr>
            <p:nvPr>
              <p:custDataLst>
                <p:tags r:id="rId68"/>
              </p:custDataLst>
            </p:nvPr>
          </p:nvSpPr>
          <p:spPr bwMode="auto">
            <a:xfrm>
              <a:off x="4592638" y="4425950"/>
              <a:ext cx="212725" cy="327025"/>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8 h 368"/>
                <a:gd name="T34" fmla="*/ 71 w 262"/>
                <a:gd name="T35" fmla="*/ 184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4" y="38"/>
                    <a:pt x="224" y="102"/>
                  </a:cubicBezTo>
                  <a:cubicBezTo>
                    <a:pt x="224" y="122"/>
                    <a:pt x="221" y="147"/>
                    <a:pt x="211" y="188"/>
                  </a:cubicBezTo>
                  <a:lnTo>
                    <a:pt x="210" y="188"/>
                  </a:lnTo>
                  <a:close/>
                  <a:moveTo>
                    <a:pt x="93" y="354"/>
                  </a:moveTo>
                  <a:cubicBezTo>
                    <a:pt x="38" y="354"/>
                    <a:pt x="38" y="303"/>
                    <a:pt x="38" y="298"/>
                  </a:cubicBezTo>
                  <a:cubicBezTo>
                    <a:pt x="38" y="284"/>
                    <a:pt x="50" y="214"/>
                    <a:pt x="71" y="184"/>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25 1">
              <a:extLst>
                <a:ext uri="{FF2B5EF4-FFF2-40B4-BE49-F238E27FC236}">
                  <a16:creationId xmlns:a16="http://schemas.microsoft.com/office/drawing/2014/main" id="{AA2754AE-4D89-4E15-8ABF-B106AABFAEEB}"/>
                </a:ext>
              </a:extLst>
            </p:cNvPr>
            <p:cNvSpPr>
              <a:spLocks noEditPoints="1"/>
            </p:cNvSpPr>
            <p:nvPr>
              <p:custDataLst>
                <p:tags r:id="rId69"/>
              </p:custDataLst>
            </p:nvPr>
          </p:nvSpPr>
          <p:spPr bwMode="auto">
            <a:xfrm>
              <a:off x="4829176" y="4543425"/>
              <a:ext cx="228600" cy="285750"/>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6"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26 1">
              <a:extLst>
                <a:ext uri="{FF2B5EF4-FFF2-40B4-BE49-F238E27FC236}">
                  <a16:creationId xmlns:a16="http://schemas.microsoft.com/office/drawing/2014/main" id="{0F685235-5203-4D36-88C8-07161A1245BA}"/>
                </a:ext>
              </a:extLst>
            </p:cNvPr>
            <p:cNvSpPr>
              <a:spLocks noEditPoints="1"/>
            </p:cNvSpPr>
            <p:nvPr>
              <p:custDataLst>
                <p:tags r:id="rId70"/>
              </p:custDataLst>
            </p:nvPr>
          </p:nvSpPr>
          <p:spPr bwMode="auto">
            <a:xfrm>
              <a:off x="5075238" y="4425950"/>
              <a:ext cx="214313"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27 1">
              <a:extLst>
                <a:ext uri="{FF2B5EF4-FFF2-40B4-BE49-F238E27FC236}">
                  <a16:creationId xmlns:a16="http://schemas.microsoft.com/office/drawing/2014/main" id="{F89BABAF-4923-4674-A2EC-C145E584ED44}"/>
                </a:ext>
              </a:extLst>
            </p:cNvPr>
            <p:cNvSpPr>
              <a:spLocks noEditPoints="1"/>
            </p:cNvSpPr>
            <p:nvPr>
              <p:custDataLst>
                <p:tags r:id="rId71"/>
              </p:custDataLst>
            </p:nvPr>
          </p:nvSpPr>
          <p:spPr bwMode="auto">
            <a:xfrm>
              <a:off x="5313363" y="4543425"/>
              <a:ext cx="228600"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28 1">
              <a:extLst>
                <a:ext uri="{FF2B5EF4-FFF2-40B4-BE49-F238E27FC236}">
                  <a16:creationId xmlns:a16="http://schemas.microsoft.com/office/drawing/2014/main" id="{E58E0124-A0CE-4321-BA97-F481E7C9F61F}"/>
                </a:ext>
              </a:extLst>
            </p:cNvPr>
            <p:cNvSpPr>
              <a:spLocks/>
            </p:cNvSpPr>
            <p:nvPr>
              <p:custDataLst>
                <p:tags r:id="rId72"/>
              </p:custDataLst>
            </p:nvPr>
          </p:nvSpPr>
          <p:spPr bwMode="auto">
            <a:xfrm>
              <a:off x="5716588" y="4319588"/>
              <a:ext cx="247650" cy="1905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Oval 29 1">
              <a:extLst>
                <a:ext uri="{FF2B5EF4-FFF2-40B4-BE49-F238E27FC236}">
                  <a16:creationId xmlns:a16="http://schemas.microsoft.com/office/drawing/2014/main" id="{9D6A8593-76DA-4EEE-B052-9A317DC60A84}"/>
                </a:ext>
              </a:extLst>
            </p:cNvPr>
            <p:cNvSpPr>
              <a:spLocks noChangeArrowheads="1"/>
            </p:cNvSpPr>
            <p:nvPr>
              <p:custDataLst>
                <p:tags r:id="rId73"/>
              </p:custDataLst>
            </p:nvPr>
          </p:nvSpPr>
          <p:spPr bwMode="auto">
            <a:xfrm>
              <a:off x="6122988" y="4392613"/>
              <a:ext cx="42863" cy="476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30 1">
              <a:extLst>
                <a:ext uri="{FF2B5EF4-FFF2-40B4-BE49-F238E27FC236}">
                  <a16:creationId xmlns:a16="http://schemas.microsoft.com/office/drawing/2014/main" id="{0BB194D5-63F4-4F45-ADEC-2AAE20E10475}"/>
                </a:ext>
              </a:extLst>
            </p:cNvPr>
            <p:cNvSpPr>
              <a:spLocks noChangeArrowheads="1"/>
            </p:cNvSpPr>
            <p:nvPr>
              <p:custDataLst>
                <p:tags r:id="rId74"/>
              </p:custDataLst>
            </p:nvPr>
          </p:nvSpPr>
          <p:spPr bwMode="auto">
            <a:xfrm>
              <a:off x="6302376" y="4392613"/>
              <a:ext cx="42863" cy="476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Oval 31 1">
              <a:extLst>
                <a:ext uri="{FF2B5EF4-FFF2-40B4-BE49-F238E27FC236}">
                  <a16:creationId xmlns:a16="http://schemas.microsoft.com/office/drawing/2014/main" id="{74E95150-D424-4A30-839E-E40F8175E473}"/>
                </a:ext>
              </a:extLst>
            </p:cNvPr>
            <p:cNvSpPr>
              <a:spLocks noChangeArrowheads="1"/>
            </p:cNvSpPr>
            <p:nvPr>
              <p:custDataLst>
                <p:tags r:id="rId75"/>
              </p:custDataLst>
            </p:nvPr>
          </p:nvSpPr>
          <p:spPr bwMode="auto">
            <a:xfrm>
              <a:off x="6483351" y="4392613"/>
              <a:ext cx="42863" cy="476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32 2">
              <a:extLst>
                <a:ext uri="{FF2B5EF4-FFF2-40B4-BE49-F238E27FC236}">
                  <a16:creationId xmlns:a16="http://schemas.microsoft.com/office/drawing/2014/main" id="{C3681B43-E84F-45B2-8894-4A9BAFB4C8D3}"/>
                </a:ext>
              </a:extLst>
            </p:cNvPr>
            <p:cNvSpPr>
              <a:spLocks/>
            </p:cNvSpPr>
            <p:nvPr>
              <p:custDataLst>
                <p:tags r:id="rId76"/>
              </p:custDataLst>
            </p:nvPr>
          </p:nvSpPr>
          <p:spPr bwMode="auto">
            <a:xfrm>
              <a:off x="6565901" y="3798888"/>
              <a:ext cx="106363" cy="1062038"/>
            </a:xfrm>
            <a:custGeom>
              <a:avLst/>
              <a:gdLst>
                <a:gd name="T0" fmla="*/ 103 w 131"/>
                <a:gd name="T1" fmla="*/ 1170 h 1197"/>
                <a:gd name="T2" fmla="*/ 0 w 131"/>
                <a:gd name="T3" fmla="*/ 1170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3 w 131"/>
                <a:gd name="T15" fmla="*/ 28 h 1197"/>
                <a:gd name="T16" fmla="*/ 103 w 131"/>
                <a:gd name="T17" fmla="*/ 117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3" y="1170"/>
                  </a:moveTo>
                  <a:lnTo>
                    <a:pt x="0" y="1170"/>
                  </a:lnTo>
                  <a:lnTo>
                    <a:pt x="0" y="1197"/>
                  </a:lnTo>
                  <a:lnTo>
                    <a:pt x="131" y="1197"/>
                  </a:lnTo>
                  <a:lnTo>
                    <a:pt x="131" y="0"/>
                  </a:lnTo>
                  <a:lnTo>
                    <a:pt x="0" y="0"/>
                  </a:lnTo>
                  <a:lnTo>
                    <a:pt x="0" y="28"/>
                  </a:lnTo>
                  <a:lnTo>
                    <a:pt x="103" y="28"/>
                  </a:lnTo>
                  <a:lnTo>
                    <a:pt x="103"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7" name="Group 336">
            <a:extLst>
              <a:ext uri="{FF2B5EF4-FFF2-40B4-BE49-F238E27FC236}">
                <a16:creationId xmlns:a16="http://schemas.microsoft.com/office/drawing/2014/main" id="{CE24AC10-1F1B-42EF-81AB-3AF61D939AD6}"/>
              </a:ext>
            </a:extLst>
          </p:cNvPr>
          <p:cNvGrpSpPr/>
          <p:nvPr/>
        </p:nvGrpSpPr>
        <p:grpSpPr>
          <a:xfrm>
            <a:off x="1222219" y="3957277"/>
            <a:ext cx="2235602" cy="586732"/>
            <a:chOff x="3088573" y="4991743"/>
            <a:chExt cx="2235602" cy="586732"/>
          </a:xfrm>
        </p:grpSpPr>
        <p:grpSp>
          <p:nvGrpSpPr>
            <p:cNvPr id="338" name="Group 337">
              <a:extLst>
                <a:ext uri="{FF2B5EF4-FFF2-40B4-BE49-F238E27FC236}">
                  <a16:creationId xmlns:a16="http://schemas.microsoft.com/office/drawing/2014/main" id="{430FFE1B-CEFA-4D40-9098-ADE8AC0E9245}"/>
                </a:ext>
              </a:extLst>
            </p:cNvPr>
            <p:cNvGrpSpPr>
              <a:grpSpLocks noChangeAspect="1"/>
            </p:cNvGrpSpPr>
            <p:nvPr>
              <p:custDataLst>
                <p:tags r:id="rId45"/>
              </p:custDataLst>
            </p:nvPr>
          </p:nvGrpSpPr>
          <p:grpSpPr>
            <a:xfrm>
              <a:off x="4902082" y="5052191"/>
              <a:ext cx="422093" cy="516272"/>
              <a:chOff x="3160713" y="4083050"/>
              <a:chExt cx="157163" cy="165100"/>
            </a:xfrm>
          </p:grpSpPr>
          <p:sp>
            <p:nvSpPr>
              <p:cNvPr id="343" name="Freeform 135 1 2 1">
                <a:extLst>
                  <a:ext uri="{FF2B5EF4-FFF2-40B4-BE49-F238E27FC236}">
                    <a16:creationId xmlns:a16="http://schemas.microsoft.com/office/drawing/2014/main" id="{33029352-CC26-4344-A53B-8476087D5A74}"/>
                  </a:ext>
                </a:extLst>
              </p:cNvPr>
              <p:cNvSpPr>
                <a:spLocks noEditPoints="1"/>
              </p:cNvSpPr>
              <p:nvPr>
                <p:custDataLst>
                  <p:tags r:id="rId49"/>
                </p:custDataLst>
              </p:nvPr>
            </p:nvSpPr>
            <p:spPr bwMode="auto">
              <a:xfrm>
                <a:off x="3160713" y="4111625"/>
                <a:ext cx="65088" cy="136525"/>
              </a:xfrm>
              <a:custGeom>
                <a:avLst/>
                <a:gdLst>
                  <a:gd name="T0" fmla="*/ 65 w 211"/>
                  <a:gd name="T1" fmla="*/ 195 h 450"/>
                  <a:gd name="T2" fmla="*/ 0 w 211"/>
                  <a:gd name="T3" fmla="*/ 296 h 450"/>
                  <a:gd name="T4" fmla="*/ 14 w 211"/>
                  <a:gd name="T5" fmla="*/ 336 h 450"/>
                  <a:gd name="T6" fmla="*/ 72 w 211"/>
                  <a:gd name="T7" fmla="*/ 368 h 450"/>
                  <a:gd name="T8" fmla="*/ 132 w 211"/>
                  <a:gd name="T9" fmla="*/ 392 h 450"/>
                  <a:gd name="T10" fmla="*/ 150 w 211"/>
                  <a:gd name="T11" fmla="*/ 413 h 450"/>
                  <a:gd name="T12" fmla="*/ 125 w 211"/>
                  <a:gd name="T13" fmla="*/ 439 h 450"/>
                  <a:gd name="T14" fmla="*/ 82 w 211"/>
                  <a:gd name="T15" fmla="*/ 423 h 450"/>
                  <a:gd name="T16" fmla="*/ 76 w 211"/>
                  <a:gd name="T17" fmla="*/ 421 h 450"/>
                  <a:gd name="T18" fmla="*/ 71 w 211"/>
                  <a:gd name="T19" fmla="*/ 426 h 450"/>
                  <a:gd name="T20" fmla="*/ 125 w 211"/>
                  <a:gd name="T21" fmla="*/ 450 h 450"/>
                  <a:gd name="T22" fmla="*/ 177 w 211"/>
                  <a:gd name="T23" fmla="*/ 397 h 450"/>
                  <a:gd name="T24" fmla="*/ 153 w 211"/>
                  <a:gd name="T25" fmla="*/ 362 h 450"/>
                  <a:gd name="T26" fmla="*/ 123 w 211"/>
                  <a:gd name="T27" fmla="*/ 350 h 450"/>
                  <a:gd name="T28" fmla="*/ 93 w 211"/>
                  <a:gd name="T29" fmla="*/ 339 h 450"/>
                  <a:gd name="T30" fmla="*/ 63 w 211"/>
                  <a:gd name="T31" fmla="*/ 327 h 450"/>
                  <a:gd name="T32" fmla="*/ 25 w 211"/>
                  <a:gd name="T33" fmla="*/ 282 h 450"/>
                  <a:gd name="T34" fmla="*/ 87 w 211"/>
                  <a:gd name="T35" fmla="*/ 197 h 450"/>
                  <a:gd name="T36" fmla="*/ 130 w 211"/>
                  <a:gd name="T37" fmla="*/ 204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3 h 450"/>
                  <a:gd name="T52" fmla="*/ 169 w 211"/>
                  <a:gd name="T53" fmla="*/ 39 h 450"/>
                  <a:gd name="T54" fmla="*/ 138 w 211"/>
                  <a:gd name="T55" fmla="*/ 42 h 450"/>
                  <a:gd name="T56" fmla="*/ 135 w 211"/>
                  <a:gd name="T57" fmla="*/ 25 h 450"/>
                  <a:gd name="T58" fmla="*/ 138 w 211"/>
                  <a:gd name="T59" fmla="*/ 7 h 450"/>
                  <a:gd name="T60" fmla="*/ 132 w 211"/>
                  <a:gd name="T61" fmla="*/ 0 h 450"/>
                  <a:gd name="T62" fmla="*/ 123 w 211"/>
                  <a:gd name="T63" fmla="*/ 25 h 450"/>
                  <a:gd name="T64" fmla="*/ 126 w 211"/>
                  <a:gd name="T65" fmla="*/ 44 h 450"/>
                  <a:gd name="T66" fmla="*/ 39 w 211"/>
                  <a:gd name="T67" fmla="*/ 138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5" y="354"/>
                      <a:pt x="72" y="368"/>
                    </a:cubicBezTo>
                    <a:lnTo>
                      <a:pt x="132" y="392"/>
                    </a:lnTo>
                    <a:cubicBezTo>
                      <a:pt x="140" y="395"/>
                      <a:pt x="150" y="399"/>
                      <a:pt x="150" y="413"/>
                    </a:cubicBezTo>
                    <a:cubicBezTo>
                      <a:pt x="150" y="424"/>
                      <a:pt x="141" y="439"/>
                      <a:pt x="125" y="439"/>
                    </a:cubicBezTo>
                    <a:cubicBezTo>
                      <a:pt x="103" y="439"/>
                      <a:pt x="87" y="427"/>
                      <a:pt x="82" y="423"/>
                    </a:cubicBezTo>
                    <a:cubicBezTo>
                      <a:pt x="79" y="421"/>
                      <a:pt x="78" y="421"/>
                      <a:pt x="76" y="421"/>
                    </a:cubicBezTo>
                    <a:cubicBezTo>
                      <a:pt x="72" y="421"/>
                      <a:pt x="71" y="424"/>
                      <a:pt x="71" y="426"/>
                    </a:cubicBezTo>
                    <a:cubicBezTo>
                      <a:pt x="71" y="432"/>
                      <a:pt x="98" y="450"/>
                      <a:pt x="125" y="450"/>
                    </a:cubicBezTo>
                    <a:cubicBezTo>
                      <a:pt x="156" y="450"/>
                      <a:pt x="177" y="421"/>
                      <a:pt x="177" y="397"/>
                    </a:cubicBezTo>
                    <a:cubicBezTo>
                      <a:pt x="177" y="373"/>
                      <a:pt x="159" y="364"/>
                      <a:pt x="153" y="362"/>
                    </a:cubicBezTo>
                    <a:cubicBezTo>
                      <a:pt x="146" y="359"/>
                      <a:pt x="129" y="353"/>
                      <a:pt x="123" y="350"/>
                    </a:cubicBezTo>
                    <a:cubicBezTo>
                      <a:pt x="113" y="346"/>
                      <a:pt x="103" y="342"/>
                      <a:pt x="93" y="339"/>
                    </a:cubicBezTo>
                    <a:lnTo>
                      <a:pt x="63" y="327"/>
                    </a:lnTo>
                    <a:cubicBezTo>
                      <a:pt x="40" y="318"/>
                      <a:pt x="25" y="303"/>
                      <a:pt x="25" y="282"/>
                    </a:cubicBezTo>
                    <a:cubicBezTo>
                      <a:pt x="25" y="262"/>
                      <a:pt x="45" y="218"/>
                      <a:pt x="87" y="197"/>
                    </a:cubicBezTo>
                    <a:cubicBezTo>
                      <a:pt x="105" y="204"/>
                      <a:pt x="120" y="204"/>
                      <a:pt x="130" y="204"/>
                    </a:cubicBezTo>
                    <a:cubicBezTo>
                      <a:pt x="145" y="204"/>
                      <a:pt x="177" y="204"/>
                      <a:pt x="177" y="188"/>
                    </a:cubicBezTo>
                    <a:cubicBezTo>
                      <a:pt x="177" y="176"/>
                      <a:pt x="155" y="175"/>
                      <a:pt x="136" y="175"/>
                    </a:cubicBezTo>
                    <a:cubicBezTo>
                      <a:pt x="127" y="175"/>
                      <a:pt x="112" y="175"/>
                      <a:pt x="94" y="181"/>
                    </a:cubicBezTo>
                    <a:cubicBezTo>
                      <a:pt x="81" y="168"/>
                      <a:pt x="79" y="151"/>
                      <a:pt x="79" y="142"/>
                    </a:cubicBezTo>
                    <a:cubicBezTo>
                      <a:pt x="79" y="114"/>
                      <a:pt x="97" y="76"/>
                      <a:pt x="134" y="57"/>
                    </a:cubicBezTo>
                    <a:cubicBezTo>
                      <a:pt x="143" y="68"/>
                      <a:pt x="155" y="68"/>
                      <a:pt x="166" y="68"/>
                    </a:cubicBezTo>
                    <a:cubicBezTo>
                      <a:pt x="179" y="68"/>
                      <a:pt x="211" y="68"/>
                      <a:pt x="211" y="53"/>
                    </a:cubicBezTo>
                    <a:cubicBezTo>
                      <a:pt x="211" y="40"/>
                      <a:pt x="189" y="39"/>
                      <a:pt x="169" y="39"/>
                    </a:cubicBezTo>
                    <a:cubicBezTo>
                      <a:pt x="163" y="39"/>
                      <a:pt x="151" y="39"/>
                      <a:pt x="138" y="42"/>
                    </a:cubicBezTo>
                    <a:cubicBezTo>
                      <a:pt x="136" y="37"/>
                      <a:pt x="135" y="34"/>
                      <a:pt x="135" y="25"/>
                    </a:cubicBezTo>
                    <a:cubicBezTo>
                      <a:pt x="135" y="18"/>
                      <a:pt x="138" y="8"/>
                      <a:pt x="138" y="7"/>
                    </a:cubicBezTo>
                    <a:cubicBezTo>
                      <a:pt x="138" y="3"/>
                      <a:pt x="135" y="0"/>
                      <a:pt x="132" y="0"/>
                    </a:cubicBezTo>
                    <a:cubicBezTo>
                      <a:pt x="123" y="0"/>
                      <a:pt x="123" y="23"/>
                      <a:pt x="123" y="25"/>
                    </a:cubicBezTo>
                    <a:cubicBezTo>
                      <a:pt x="123" y="35"/>
                      <a:pt x="126" y="42"/>
                      <a:pt x="126" y="44"/>
                    </a:cubicBezTo>
                    <a:cubicBezTo>
                      <a:pt x="73" y="59"/>
                      <a:pt x="39" y="99"/>
                      <a:pt x="39" y="138"/>
                    </a:cubicBezTo>
                    <a:cubicBezTo>
                      <a:pt x="39" y="156"/>
                      <a:pt x="48" y="177"/>
                      <a:pt x="72"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7" y="57"/>
                      <a:pt x="151" y="57"/>
                      <a:pt x="146" y="53"/>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36 1 2 1">
                <a:extLst>
                  <a:ext uri="{FF2B5EF4-FFF2-40B4-BE49-F238E27FC236}">
                    <a16:creationId xmlns:a16="http://schemas.microsoft.com/office/drawing/2014/main" id="{C40633AA-ADF2-4A30-A119-5C6A184B03BD}"/>
                  </a:ext>
                </a:extLst>
              </p:cNvPr>
              <p:cNvSpPr>
                <a:spLocks/>
              </p:cNvSpPr>
              <p:nvPr>
                <p:custDataLst>
                  <p:tags r:id="rId50"/>
                </p:custDataLst>
              </p:nvPr>
            </p:nvSpPr>
            <p:spPr bwMode="auto">
              <a:xfrm>
                <a:off x="3236913" y="4083050"/>
                <a:ext cx="80963" cy="71438"/>
              </a:xfrm>
              <a:custGeom>
                <a:avLst/>
                <a:gdLst>
                  <a:gd name="T0" fmla="*/ 155 w 261"/>
                  <a:gd name="T1" fmla="*/ 25 h 236"/>
                  <a:gd name="T2" fmla="*/ 165 w 261"/>
                  <a:gd name="T3" fmla="*/ 13 h 236"/>
                  <a:gd name="T4" fmla="*/ 186 w 261"/>
                  <a:gd name="T5" fmla="*/ 13 h 236"/>
                  <a:gd name="T6" fmla="*/ 225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3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2"/>
                    </a:cubicBezTo>
                    <a:lnTo>
                      <a:pt x="239" y="75"/>
                    </a:lnTo>
                    <a:cubicBezTo>
                      <a:pt x="239" y="79"/>
                      <a:pt x="241" y="81"/>
                      <a:pt x="245" y="81"/>
                    </a:cubicBezTo>
                    <a:cubicBezTo>
                      <a:pt x="250" y="81"/>
                      <a:pt x="250" y="78"/>
                      <a:pt x="251" y="72"/>
                    </a:cubicBezTo>
                    <a:lnTo>
                      <a:pt x="261" y="5"/>
                    </a:lnTo>
                    <a:cubicBezTo>
                      <a:pt x="261" y="0"/>
                      <a:pt x="256"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3"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3"/>
                      <a:pt x="20"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9" name="Group 338">
              <a:extLst>
                <a:ext uri="{FF2B5EF4-FFF2-40B4-BE49-F238E27FC236}">
                  <a16:creationId xmlns:a16="http://schemas.microsoft.com/office/drawing/2014/main" id="{228A24D3-716B-466F-8CF9-1D52A2BFFA40}"/>
                </a:ext>
              </a:extLst>
            </p:cNvPr>
            <p:cNvGrpSpPr>
              <a:grpSpLocks noChangeAspect="1"/>
            </p:cNvGrpSpPr>
            <p:nvPr>
              <p:custDataLst>
                <p:tags r:id="rId46"/>
              </p:custDataLst>
            </p:nvPr>
          </p:nvGrpSpPr>
          <p:grpSpPr>
            <a:xfrm>
              <a:off x="3088573" y="4991743"/>
              <a:ext cx="422093" cy="586732"/>
              <a:chOff x="3160713" y="4083050"/>
              <a:chExt cx="157163" cy="165100"/>
            </a:xfrm>
          </p:grpSpPr>
          <p:sp>
            <p:nvSpPr>
              <p:cNvPr id="341" name="Freeform 135 2 2 1">
                <a:extLst>
                  <a:ext uri="{FF2B5EF4-FFF2-40B4-BE49-F238E27FC236}">
                    <a16:creationId xmlns:a16="http://schemas.microsoft.com/office/drawing/2014/main" id="{2AC2F89C-F6D0-4DFE-A793-BE0BAD0CDEE4}"/>
                  </a:ext>
                </a:extLst>
              </p:cNvPr>
              <p:cNvSpPr>
                <a:spLocks noEditPoints="1"/>
              </p:cNvSpPr>
              <p:nvPr>
                <p:custDataLst>
                  <p:tags r:id="rId47"/>
                </p:custDataLst>
              </p:nvPr>
            </p:nvSpPr>
            <p:spPr bwMode="auto">
              <a:xfrm>
                <a:off x="3160713" y="4111625"/>
                <a:ext cx="65088" cy="136525"/>
              </a:xfrm>
              <a:custGeom>
                <a:avLst/>
                <a:gdLst>
                  <a:gd name="T0" fmla="*/ 65 w 211"/>
                  <a:gd name="T1" fmla="*/ 195 h 450"/>
                  <a:gd name="T2" fmla="*/ 0 w 211"/>
                  <a:gd name="T3" fmla="*/ 296 h 450"/>
                  <a:gd name="T4" fmla="*/ 14 w 211"/>
                  <a:gd name="T5" fmla="*/ 336 h 450"/>
                  <a:gd name="T6" fmla="*/ 72 w 211"/>
                  <a:gd name="T7" fmla="*/ 368 h 450"/>
                  <a:gd name="T8" fmla="*/ 132 w 211"/>
                  <a:gd name="T9" fmla="*/ 392 h 450"/>
                  <a:gd name="T10" fmla="*/ 150 w 211"/>
                  <a:gd name="T11" fmla="*/ 413 h 450"/>
                  <a:gd name="T12" fmla="*/ 125 w 211"/>
                  <a:gd name="T13" fmla="*/ 439 h 450"/>
                  <a:gd name="T14" fmla="*/ 82 w 211"/>
                  <a:gd name="T15" fmla="*/ 423 h 450"/>
                  <a:gd name="T16" fmla="*/ 76 w 211"/>
                  <a:gd name="T17" fmla="*/ 421 h 450"/>
                  <a:gd name="T18" fmla="*/ 71 w 211"/>
                  <a:gd name="T19" fmla="*/ 426 h 450"/>
                  <a:gd name="T20" fmla="*/ 125 w 211"/>
                  <a:gd name="T21" fmla="*/ 450 h 450"/>
                  <a:gd name="T22" fmla="*/ 177 w 211"/>
                  <a:gd name="T23" fmla="*/ 397 h 450"/>
                  <a:gd name="T24" fmla="*/ 153 w 211"/>
                  <a:gd name="T25" fmla="*/ 362 h 450"/>
                  <a:gd name="T26" fmla="*/ 123 w 211"/>
                  <a:gd name="T27" fmla="*/ 350 h 450"/>
                  <a:gd name="T28" fmla="*/ 93 w 211"/>
                  <a:gd name="T29" fmla="*/ 339 h 450"/>
                  <a:gd name="T30" fmla="*/ 63 w 211"/>
                  <a:gd name="T31" fmla="*/ 327 h 450"/>
                  <a:gd name="T32" fmla="*/ 25 w 211"/>
                  <a:gd name="T33" fmla="*/ 282 h 450"/>
                  <a:gd name="T34" fmla="*/ 87 w 211"/>
                  <a:gd name="T35" fmla="*/ 197 h 450"/>
                  <a:gd name="T36" fmla="*/ 130 w 211"/>
                  <a:gd name="T37" fmla="*/ 204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3 h 450"/>
                  <a:gd name="T52" fmla="*/ 169 w 211"/>
                  <a:gd name="T53" fmla="*/ 39 h 450"/>
                  <a:gd name="T54" fmla="*/ 138 w 211"/>
                  <a:gd name="T55" fmla="*/ 42 h 450"/>
                  <a:gd name="T56" fmla="*/ 135 w 211"/>
                  <a:gd name="T57" fmla="*/ 25 h 450"/>
                  <a:gd name="T58" fmla="*/ 138 w 211"/>
                  <a:gd name="T59" fmla="*/ 7 h 450"/>
                  <a:gd name="T60" fmla="*/ 132 w 211"/>
                  <a:gd name="T61" fmla="*/ 0 h 450"/>
                  <a:gd name="T62" fmla="*/ 123 w 211"/>
                  <a:gd name="T63" fmla="*/ 25 h 450"/>
                  <a:gd name="T64" fmla="*/ 126 w 211"/>
                  <a:gd name="T65" fmla="*/ 44 h 450"/>
                  <a:gd name="T66" fmla="*/ 39 w 211"/>
                  <a:gd name="T67" fmla="*/ 138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5" y="354"/>
                      <a:pt x="72" y="368"/>
                    </a:cubicBezTo>
                    <a:lnTo>
                      <a:pt x="132" y="392"/>
                    </a:lnTo>
                    <a:cubicBezTo>
                      <a:pt x="140" y="395"/>
                      <a:pt x="150" y="399"/>
                      <a:pt x="150" y="413"/>
                    </a:cubicBezTo>
                    <a:cubicBezTo>
                      <a:pt x="150" y="424"/>
                      <a:pt x="141" y="439"/>
                      <a:pt x="125" y="439"/>
                    </a:cubicBezTo>
                    <a:cubicBezTo>
                      <a:pt x="103" y="439"/>
                      <a:pt x="87" y="427"/>
                      <a:pt x="82" y="423"/>
                    </a:cubicBezTo>
                    <a:cubicBezTo>
                      <a:pt x="79" y="421"/>
                      <a:pt x="78" y="421"/>
                      <a:pt x="76" y="421"/>
                    </a:cubicBezTo>
                    <a:cubicBezTo>
                      <a:pt x="72" y="421"/>
                      <a:pt x="71" y="424"/>
                      <a:pt x="71" y="426"/>
                    </a:cubicBezTo>
                    <a:cubicBezTo>
                      <a:pt x="71" y="432"/>
                      <a:pt x="98" y="450"/>
                      <a:pt x="125" y="450"/>
                    </a:cubicBezTo>
                    <a:cubicBezTo>
                      <a:pt x="156" y="450"/>
                      <a:pt x="177" y="421"/>
                      <a:pt x="177" y="397"/>
                    </a:cubicBezTo>
                    <a:cubicBezTo>
                      <a:pt x="177" y="373"/>
                      <a:pt x="159" y="364"/>
                      <a:pt x="153" y="362"/>
                    </a:cubicBezTo>
                    <a:cubicBezTo>
                      <a:pt x="146" y="359"/>
                      <a:pt x="129" y="353"/>
                      <a:pt x="123" y="350"/>
                    </a:cubicBezTo>
                    <a:cubicBezTo>
                      <a:pt x="113" y="346"/>
                      <a:pt x="103" y="342"/>
                      <a:pt x="93" y="339"/>
                    </a:cubicBezTo>
                    <a:lnTo>
                      <a:pt x="63" y="327"/>
                    </a:lnTo>
                    <a:cubicBezTo>
                      <a:pt x="40" y="318"/>
                      <a:pt x="25" y="303"/>
                      <a:pt x="25" y="282"/>
                    </a:cubicBezTo>
                    <a:cubicBezTo>
                      <a:pt x="25" y="262"/>
                      <a:pt x="45" y="218"/>
                      <a:pt x="87" y="197"/>
                    </a:cubicBezTo>
                    <a:cubicBezTo>
                      <a:pt x="105" y="204"/>
                      <a:pt x="120" y="204"/>
                      <a:pt x="130" y="204"/>
                    </a:cubicBezTo>
                    <a:cubicBezTo>
                      <a:pt x="145" y="204"/>
                      <a:pt x="177" y="204"/>
                      <a:pt x="177" y="188"/>
                    </a:cubicBezTo>
                    <a:cubicBezTo>
                      <a:pt x="177" y="176"/>
                      <a:pt x="155" y="175"/>
                      <a:pt x="136" y="175"/>
                    </a:cubicBezTo>
                    <a:cubicBezTo>
                      <a:pt x="127" y="175"/>
                      <a:pt x="112" y="175"/>
                      <a:pt x="94" y="181"/>
                    </a:cubicBezTo>
                    <a:cubicBezTo>
                      <a:pt x="81" y="168"/>
                      <a:pt x="79" y="151"/>
                      <a:pt x="79" y="142"/>
                    </a:cubicBezTo>
                    <a:cubicBezTo>
                      <a:pt x="79" y="114"/>
                      <a:pt x="97" y="76"/>
                      <a:pt x="134" y="57"/>
                    </a:cubicBezTo>
                    <a:cubicBezTo>
                      <a:pt x="143" y="68"/>
                      <a:pt x="155" y="68"/>
                      <a:pt x="166" y="68"/>
                    </a:cubicBezTo>
                    <a:cubicBezTo>
                      <a:pt x="179" y="68"/>
                      <a:pt x="211" y="68"/>
                      <a:pt x="211" y="53"/>
                    </a:cubicBezTo>
                    <a:cubicBezTo>
                      <a:pt x="211" y="40"/>
                      <a:pt x="189" y="39"/>
                      <a:pt x="169" y="39"/>
                    </a:cubicBezTo>
                    <a:cubicBezTo>
                      <a:pt x="163" y="39"/>
                      <a:pt x="151" y="39"/>
                      <a:pt x="138" y="42"/>
                    </a:cubicBezTo>
                    <a:cubicBezTo>
                      <a:pt x="136" y="37"/>
                      <a:pt x="135" y="34"/>
                      <a:pt x="135" y="25"/>
                    </a:cubicBezTo>
                    <a:cubicBezTo>
                      <a:pt x="135" y="18"/>
                      <a:pt x="138" y="8"/>
                      <a:pt x="138" y="7"/>
                    </a:cubicBezTo>
                    <a:cubicBezTo>
                      <a:pt x="138" y="3"/>
                      <a:pt x="135" y="0"/>
                      <a:pt x="132" y="0"/>
                    </a:cubicBezTo>
                    <a:cubicBezTo>
                      <a:pt x="123" y="0"/>
                      <a:pt x="123" y="23"/>
                      <a:pt x="123" y="25"/>
                    </a:cubicBezTo>
                    <a:cubicBezTo>
                      <a:pt x="123" y="35"/>
                      <a:pt x="126" y="42"/>
                      <a:pt x="126" y="44"/>
                    </a:cubicBezTo>
                    <a:cubicBezTo>
                      <a:pt x="73" y="59"/>
                      <a:pt x="39" y="99"/>
                      <a:pt x="39" y="138"/>
                    </a:cubicBezTo>
                    <a:cubicBezTo>
                      <a:pt x="39" y="156"/>
                      <a:pt x="48" y="177"/>
                      <a:pt x="72"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7" y="57"/>
                      <a:pt x="151" y="57"/>
                      <a:pt x="146" y="53"/>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36 2 2 1">
                <a:extLst>
                  <a:ext uri="{FF2B5EF4-FFF2-40B4-BE49-F238E27FC236}">
                    <a16:creationId xmlns:a16="http://schemas.microsoft.com/office/drawing/2014/main" id="{80FD07F6-C525-4AD6-8F7A-E881A1121FD8}"/>
                  </a:ext>
                </a:extLst>
              </p:cNvPr>
              <p:cNvSpPr>
                <a:spLocks/>
              </p:cNvSpPr>
              <p:nvPr>
                <p:custDataLst>
                  <p:tags r:id="rId48"/>
                </p:custDataLst>
              </p:nvPr>
            </p:nvSpPr>
            <p:spPr bwMode="auto">
              <a:xfrm>
                <a:off x="3236913" y="4083050"/>
                <a:ext cx="80963" cy="71438"/>
              </a:xfrm>
              <a:custGeom>
                <a:avLst/>
                <a:gdLst>
                  <a:gd name="T0" fmla="*/ 155 w 261"/>
                  <a:gd name="T1" fmla="*/ 25 h 236"/>
                  <a:gd name="T2" fmla="*/ 165 w 261"/>
                  <a:gd name="T3" fmla="*/ 13 h 236"/>
                  <a:gd name="T4" fmla="*/ 186 w 261"/>
                  <a:gd name="T5" fmla="*/ 13 h 236"/>
                  <a:gd name="T6" fmla="*/ 225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3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2"/>
                    </a:cubicBezTo>
                    <a:lnTo>
                      <a:pt x="239" y="75"/>
                    </a:lnTo>
                    <a:cubicBezTo>
                      <a:pt x="239" y="79"/>
                      <a:pt x="241" y="81"/>
                      <a:pt x="245" y="81"/>
                    </a:cubicBezTo>
                    <a:cubicBezTo>
                      <a:pt x="250" y="81"/>
                      <a:pt x="250" y="78"/>
                      <a:pt x="251" y="72"/>
                    </a:cubicBezTo>
                    <a:lnTo>
                      <a:pt x="261" y="5"/>
                    </a:lnTo>
                    <a:cubicBezTo>
                      <a:pt x="261" y="0"/>
                      <a:pt x="256"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3"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3"/>
                      <a:pt x="20"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34" name="Rectangle 225 2">
            <a:extLst>
              <a:ext uri="{FF2B5EF4-FFF2-40B4-BE49-F238E27FC236}">
                <a16:creationId xmlns:a16="http://schemas.microsoft.com/office/drawing/2014/main" id="{28F97292-C025-49E2-BDAB-5AD932830205}"/>
              </a:ext>
            </a:extLst>
          </p:cNvPr>
          <p:cNvSpPr/>
          <p:nvPr/>
        </p:nvSpPr>
        <p:spPr>
          <a:xfrm>
            <a:off x="5785053" y="2209643"/>
            <a:ext cx="5365899" cy="13084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31520" rtlCol="0" anchor="ctr"/>
          <a:lstStyle/>
          <a:p>
            <a:pPr algn="ctr"/>
            <a:r>
              <a:rPr lang="en-US" sz="9600" dirty="0">
                <a:solidFill>
                  <a:schemeClr val="tx1"/>
                </a:solidFill>
              </a:rPr>
              <a:t>…</a:t>
            </a:r>
          </a:p>
        </p:txBody>
      </p:sp>
      <p:grpSp>
        <p:nvGrpSpPr>
          <p:cNvPr id="216" name="Group 215">
            <a:extLst>
              <a:ext uri="{FF2B5EF4-FFF2-40B4-BE49-F238E27FC236}">
                <a16:creationId xmlns:a16="http://schemas.microsoft.com/office/drawing/2014/main" id="{7F35E1C2-4384-43A2-9F3C-408676A80C8D}"/>
              </a:ext>
            </a:extLst>
          </p:cNvPr>
          <p:cNvGrpSpPr>
            <a:grpSpLocks noChangeAspect="1"/>
          </p:cNvGrpSpPr>
          <p:nvPr>
            <p:custDataLst>
              <p:tags r:id="rId3"/>
            </p:custDataLst>
          </p:nvPr>
        </p:nvGrpSpPr>
        <p:grpSpPr>
          <a:xfrm>
            <a:off x="1644744" y="5373786"/>
            <a:ext cx="3249613" cy="485776"/>
            <a:chOff x="1222376" y="5829300"/>
            <a:chExt cx="3249613" cy="485776"/>
          </a:xfrm>
        </p:grpSpPr>
        <p:sp>
          <p:nvSpPr>
            <p:cNvPr id="202" name="Freeform 53">
              <a:extLst>
                <a:ext uri="{FF2B5EF4-FFF2-40B4-BE49-F238E27FC236}">
                  <a16:creationId xmlns:a16="http://schemas.microsoft.com/office/drawing/2014/main" id="{70EFBA3C-A792-47FC-9203-6BE338EACD25}"/>
                </a:ext>
              </a:extLst>
            </p:cNvPr>
            <p:cNvSpPr>
              <a:spLocks noEditPoints="1"/>
            </p:cNvSpPr>
            <p:nvPr>
              <p:custDataLst>
                <p:tags r:id="rId32"/>
              </p:custDataLst>
            </p:nvPr>
          </p:nvSpPr>
          <p:spPr bwMode="auto">
            <a:xfrm>
              <a:off x="1222376" y="5918200"/>
              <a:ext cx="257175" cy="300038"/>
            </a:xfrm>
            <a:custGeom>
              <a:avLst/>
              <a:gdLst>
                <a:gd name="T0" fmla="*/ 0 w 335"/>
                <a:gd name="T1" fmla="*/ 0 h 340"/>
                <a:gd name="T2" fmla="*/ 0 w 335"/>
                <a:gd name="T3" fmla="*/ 15 h 340"/>
                <a:gd name="T4" fmla="*/ 12 w 335"/>
                <a:gd name="T5" fmla="*/ 15 h 340"/>
                <a:gd name="T6" fmla="*/ 51 w 335"/>
                <a:gd name="T7" fmla="*/ 39 h 340"/>
                <a:gd name="T8" fmla="*/ 51 w 335"/>
                <a:gd name="T9" fmla="*/ 301 h 340"/>
                <a:gd name="T10" fmla="*/ 12 w 335"/>
                <a:gd name="T11" fmla="*/ 325 h 340"/>
                <a:gd name="T12" fmla="*/ 0 w 335"/>
                <a:gd name="T13" fmla="*/ 325 h 340"/>
                <a:gd name="T14" fmla="*/ 0 w 335"/>
                <a:gd name="T15" fmla="*/ 340 h 340"/>
                <a:gd name="T16" fmla="*/ 182 w 335"/>
                <a:gd name="T17" fmla="*/ 340 h 340"/>
                <a:gd name="T18" fmla="*/ 335 w 335"/>
                <a:gd name="T19" fmla="*/ 173 h 340"/>
                <a:gd name="T20" fmla="*/ 182 w 335"/>
                <a:gd name="T21" fmla="*/ 0 h 340"/>
                <a:gd name="T22" fmla="*/ 0 w 335"/>
                <a:gd name="T23" fmla="*/ 0 h 340"/>
                <a:gd name="T24" fmla="*/ 119 w 335"/>
                <a:gd name="T25" fmla="*/ 325 h 340"/>
                <a:gd name="T26" fmla="*/ 94 w 335"/>
                <a:gd name="T27" fmla="*/ 305 h 340"/>
                <a:gd name="T28" fmla="*/ 94 w 335"/>
                <a:gd name="T29" fmla="*/ 35 h 340"/>
                <a:gd name="T30" fmla="*/ 119 w 335"/>
                <a:gd name="T31" fmla="*/ 15 h 340"/>
                <a:gd name="T32" fmla="*/ 168 w 335"/>
                <a:gd name="T33" fmla="*/ 15 h 340"/>
                <a:gd name="T34" fmla="*/ 259 w 335"/>
                <a:gd name="T35" fmla="*/ 62 h 340"/>
                <a:gd name="T36" fmla="*/ 285 w 335"/>
                <a:gd name="T37" fmla="*/ 173 h 340"/>
                <a:gd name="T38" fmla="*/ 258 w 335"/>
                <a:gd name="T39" fmla="*/ 283 h 340"/>
                <a:gd name="T40" fmla="*/ 169 w 335"/>
                <a:gd name="T41" fmla="*/ 325 h 340"/>
                <a:gd name="T42" fmla="*/ 119 w 335"/>
                <a:gd name="T43" fmla="*/ 32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340">
                  <a:moveTo>
                    <a:pt x="0" y="0"/>
                  </a:moveTo>
                  <a:lnTo>
                    <a:pt x="0" y="15"/>
                  </a:lnTo>
                  <a:lnTo>
                    <a:pt x="12" y="15"/>
                  </a:lnTo>
                  <a:cubicBezTo>
                    <a:pt x="50" y="15"/>
                    <a:pt x="51" y="21"/>
                    <a:pt x="51" y="39"/>
                  </a:cubicBezTo>
                  <a:lnTo>
                    <a:pt x="51" y="301"/>
                  </a:lnTo>
                  <a:cubicBezTo>
                    <a:pt x="51" y="319"/>
                    <a:pt x="50" y="325"/>
                    <a:pt x="12" y="325"/>
                  </a:cubicBezTo>
                  <a:lnTo>
                    <a:pt x="0" y="325"/>
                  </a:lnTo>
                  <a:lnTo>
                    <a:pt x="0" y="340"/>
                  </a:lnTo>
                  <a:lnTo>
                    <a:pt x="182" y="340"/>
                  </a:lnTo>
                  <a:cubicBezTo>
                    <a:pt x="266" y="340"/>
                    <a:pt x="335" y="267"/>
                    <a:pt x="335" y="173"/>
                  </a:cubicBezTo>
                  <a:cubicBezTo>
                    <a:pt x="335" y="78"/>
                    <a:pt x="268" y="0"/>
                    <a:pt x="182" y="0"/>
                  </a:cubicBezTo>
                  <a:lnTo>
                    <a:pt x="0" y="0"/>
                  </a:lnTo>
                  <a:close/>
                  <a:moveTo>
                    <a:pt x="119" y="325"/>
                  </a:moveTo>
                  <a:cubicBezTo>
                    <a:pt x="95" y="325"/>
                    <a:pt x="94" y="321"/>
                    <a:pt x="94" y="305"/>
                  </a:cubicBezTo>
                  <a:lnTo>
                    <a:pt x="94" y="35"/>
                  </a:lnTo>
                  <a:cubicBezTo>
                    <a:pt x="94" y="19"/>
                    <a:pt x="95" y="15"/>
                    <a:pt x="119" y="15"/>
                  </a:cubicBezTo>
                  <a:lnTo>
                    <a:pt x="168" y="15"/>
                  </a:lnTo>
                  <a:cubicBezTo>
                    <a:pt x="199" y="15"/>
                    <a:pt x="234" y="26"/>
                    <a:pt x="259" y="62"/>
                  </a:cubicBezTo>
                  <a:cubicBezTo>
                    <a:pt x="281" y="91"/>
                    <a:pt x="285" y="134"/>
                    <a:pt x="285" y="173"/>
                  </a:cubicBezTo>
                  <a:cubicBezTo>
                    <a:pt x="285" y="228"/>
                    <a:pt x="276" y="258"/>
                    <a:pt x="258" y="283"/>
                  </a:cubicBezTo>
                  <a:cubicBezTo>
                    <a:pt x="248" y="296"/>
                    <a:pt x="219" y="325"/>
                    <a:pt x="169" y="325"/>
                  </a:cubicBezTo>
                  <a:lnTo>
                    <a:pt x="119" y="3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54">
              <a:extLst>
                <a:ext uri="{FF2B5EF4-FFF2-40B4-BE49-F238E27FC236}">
                  <a16:creationId xmlns:a16="http://schemas.microsoft.com/office/drawing/2014/main" id="{76B52A14-6839-456D-A93B-CA83C80CD59C}"/>
                </a:ext>
              </a:extLst>
            </p:cNvPr>
            <p:cNvSpPr>
              <a:spLocks noEditPoints="1"/>
            </p:cNvSpPr>
            <p:nvPr>
              <p:custDataLst>
                <p:tags r:id="rId33"/>
              </p:custDataLst>
            </p:nvPr>
          </p:nvSpPr>
          <p:spPr bwMode="auto">
            <a:xfrm>
              <a:off x="1511301" y="6021388"/>
              <a:ext cx="149225" cy="203200"/>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0" y="108"/>
                  </a:lnTo>
                  <a:cubicBezTo>
                    <a:pt x="191" y="108"/>
                    <a:pt x="193" y="108"/>
                    <a:pt x="193" y="98"/>
                  </a:cubicBezTo>
                  <a:cubicBezTo>
                    <a:pt x="193" y="48"/>
                    <a:pt x="166" y="0"/>
                    <a:pt x="104" y="0"/>
                  </a:cubicBezTo>
                  <a:cubicBezTo>
                    <a:pt x="46" y="0"/>
                    <a:pt x="0" y="51"/>
                    <a:pt x="0" y="114"/>
                  </a:cubicBezTo>
                  <a:cubicBezTo>
                    <a:pt x="0" y="180"/>
                    <a:pt x="52" y="229"/>
                    <a:pt x="110" y="229"/>
                  </a:cubicBezTo>
                  <a:cubicBezTo>
                    <a:pt x="170" y="229"/>
                    <a:pt x="193" y="173"/>
                    <a:pt x="193" y="164"/>
                  </a:cubicBezTo>
                  <a:cubicBezTo>
                    <a:pt x="193" y="159"/>
                    <a:pt x="189" y="158"/>
                    <a:pt x="186" y="158"/>
                  </a:cubicBezTo>
                  <a:cubicBezTo>
                    <a:pt x="182" y="158"/>
                    <a:pt x="181" y="161"/>
                    <a:pt x="180" y="165"/>
                  </a:cubicBezTo>
                  <a:cubicBezTo>
                    <a:pt x="162"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55">
              <a:extLst>
                <a:ext uri="{FF2B5EF4-FFF2-40B4-BE49-F238E27FC236}">
                  <a16:creationId xmlns:a16="http://schemas.microsoft.com/office/drawing/2014/main" id="{6B6F4A2A-0636-4C70-8099-3F31BB3018BA}"/>
                </a:ext>
              </a:extLst>
            </p:cNvPr>
            <p:cNvSpPr>
              <a:spLocks/>
            </p:cNvSpPr>
            <p:nvPr>
              <p:custDataLst>
                <p:tags r:id="rId34"/>
              </p:custDataLst>
            </p:nvPr>
          </p:nvSpPr>
          <p:spPr bwMode="auto">
            <a:xfrm>
              <a:off x="1681164" y="5908675"/>
              <a:ext cx="190500" cy="309563"/>
            </a:xfrm>
            <a:custGeom>
              <a:avLst/>
              <a:gdLst>
                <a:gd name="T0" fmla="*/ 151 w 249"/>
                <a:gd name="T1" fmla="*/ 152 h 351"/>
                <a:gd name="T2" fmla="*/ 177 w 249"/>
                <a:gd name="T3" fmla="*/ 179 h 351"/>
                <a:gd name="T4" fmla="*/ 177 w 249"/>
                <a:gd name="T5" fmla="*/ 313 h 351"/>
                <a:gd name="T6" fmla="*/ 138 w 249"/>
                <a:gd name="T7" fmla="*/ 336 h 351"/>
                <a:gd name="T8" fmla="*/ 138 w 249"/>
                <a:gd name="T9" fmla="*/ 351 h 351"/>
                <a:gd name="T10" fmla="*/ 194 w 249"/>
                <a:gd name="T11" fmla="*/ 350 h 351"/>
                <a:gd name="T12" fmla="*/ 249 w 249"/>
                <a:gd name="T13" fmla="*/ 351 h 351"/>
                <a:gd name="T14" fmla="*/ 249 w 249"/>
                <a:gd name="T15" fmla="*/ 336 h 351"/>
                <a:gd name="T16" fmla="*/ 210 w 249"/>
                <a:gd name="T17" fmla="*/ 313 h 351"/>
                <a:gd name="T18" fmla="*/ 210 w 249"/>
                <a:gd name="T19" fmla="*/ 130 h 351"/>
                <a:gd name="T20" fmla="*/ 147 w 249"/>
                <a:gd name="T21" fmla="*/ 135 h 351"/>
                <a:gd name="T22" fmla="*/ 138 w 249"/>
                <a:gd name="T23" fmla="*/ 136 h 351"/>
                <a:gd name="T24" fmla="*/ 129 w 249"/>
                <a:gd name="T25" fmla="*/ 136 h 351"/>
                <a:gd name="T26" fmla="*/ 71 w 249"/>
                <a:gd name="T27" fmla="*/ 136 h 351"/>
                <a:gd name="T28" fmla="*/ 71 w 249"/>
                <a:gd name="T29" fmla="*/ 80 h 351"/>
                <a:gd name="T30" fmla="*/ 144 w 249"/>
                <a:gd name="T31" fmla="*/ 11 h 351"/>
                <a:gd name="T32" fmla="*/ 187 w 249"/>
                <a:gd name="T33" fmla="*/ 27 h 351"/>
                <a:gd name="T34" fmla="*/ 164 w 249"/>
                <a:gd name="T35" fmla="*/ 50 h 351"/>
                <a:gd name="T36" fmla="*/ 186 w 249"/>
                <a:gd name="T37" fmla="*/ 73 h 351"/>
                <a:gd name="T38" fmla="*/ 209 w 249"/>
                <a:gd name="T39" fmla="*/ 50 h 351"/>
                <a:gd name="T40" fmla="*/ 145 w 249"/>
                <a:gd name="T41" fmla="*/ 0 h 351"/>
                <a:gd name="T42" fmla="*/ 39 w 249"/>
                <a:gd name="T43" fmla="*/ 80 h 351"/>
                <a:gd name="T44" fmla="*/ 39 w 249"/>
                <a:gd name="T45" fmla="*/ 136 h 351"/>
                <a:gd name="T46" fmla="*/ 0 w 249"/>
                <a:gd name="T47" fmla="*/ 136 h 351"/>
                <a:gd name="T48" fmla="*/ 0 w 249"/>
                <a:gd name="T49" fmla="*/ 152 h 351"/>
                <a:gd name="T50" fmla="*/ 39 w 249"/>
                <a:gd name="T51" fmla="*/ 152 h 351"/>
                <a:gd name="T52" fmla="*/ 39 w 249"/>
                <a:gd name="T53" fmla="*/ 313 h 351"/>
                <a:gd name="T54" fmla="*/ 0 w 249"/>
                <a:gd name="T55" fmla="*/ 336 h 351"/>
                <a:gd name="T56" fmla="*/ 0 w 249"/>
                <a:gd name="T57" fmla="*/ 351 h 351"/>
                <a:gd name="T58" fmla="*/ 56 w 249"/>
                <a:gd name="T59" fmla="*/ 350 h 351"/>
                <a:gd name="T60" fmla="*/ 111 w 249"/>
                <a:gd name="T61" fmla="*/ 351 h 351"/>
                <a:gd name="T62" fmla="*/ 111 w 249"/>
                <a:gd name="T63" fmla="*/ 336 h 351"/>
                <a:gd name="T64" fmla="*/ 72 w 249"/>
                <a:gd name="T65" fmla="*/ 313 h 351"/>
                <a:gd name="T66" fmla="*/ 72 w 249"/>
                <a:gd name="T67" fmla="*/ 152 h 351"/>
                <a:gd name="T68" fmla="*/ 151 w 249"/>
                <a:gd name="T69" fmla="*/ 1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351">
                  <a:moveTo>
                    <a:pt x="151" y="152"/>
                  </a:moveTo>
                  <a:cubicBezTo>
                    <a:pt x="174" y="152"/>
                    <a:pt x="177" y="158"/>
                    <a:pt x="177" y="179"/>
                  </a:cubicBezTo>
                  <a:lnTo>
                    <a:pt x="177" y="313"/>
                  </a:lnTo>
                  <a:cubicBezTo>
                    <a:pt x="177" y="336"/>
                    <a:pt x="172" y="336"/>
                    <a:pt x="138" y="336"/>
                  </a:cubicBezTo>
                  <a:lnTo>
                    <a:pt x="138" y="351"/>
                  </a:lnTo>
                  <a:cubicBezTo>
                    <a:pt x="155" y="351"/>
                    <a:pt x="181" y="350"/>
                    <a:pt x="194" y="350"/>
                  </a:cubicBezTo>
                  <a:cubicBezTo>
                    <a:pt x="206" y="350"/>
                    <a:pt x="231" y="351"/>
                    <a:pt x="249" y="351"/>
                  </a:cubicBezTo>
                  <a:lnTo>
                    <a:pt x="249" y="336"/>
                  </a:lnTo>
                  <a:cubicBezTo>
                    <a:pt x="216" y="336"/>
                    <a:pt x="210" y="336"/>
                    <a:pt x="210" y="313"/>
                  </a:cubicBezTo>
                  <a:lnTo>
                    <a:pt x="210" y="130"/>
                  </a:lnTo>
                  <a:lnTo>
                    <a:pt x="147" y="135"/>
                  </a:lnTo>
                  <a:cubicBezTo>
                    <a:pt x="139" y="135"/>
                    <a:pt x="139" y="136"/>
                    <a:pt x="138" y="136"/>
                  </a:cubicBezTo>
                  <a:cubicBezTo>
                    <a:pt x="137" y="136"/>
                    <a:pt x="136" y="136"/>
                    <a:pt x="129" y="136"/>
                  </a:cubicBezTo>
                  <a:lnTo>
                    <a:pt x="71" y="136"/>
                  </a:lnTo>
                  <a:lnTo>
                    <a:pt x="71" y="80"/>
                  </a:lnTo>
                  <a:cubicBezTo>
                    <a:pt x="71" y="31"/>
                    <a:pt x="113" y="11"/>
                    <a:pt x="144" y="11"/>
                  </a:cubicBezTo>
                  <a:cubicBezTo>
                    <a:pt x="159" y="11"/>
                    <a:pt x="177" y="16"/>
                    <a:pt x="187" y="27"/>
                  </a:cubicBezTo>
                  <a:cubicBezTo>
                    <a:pt x="167" y="28"/>
                    <a:pt x="164" y="42"/>
                    <a:pt x="164" y="50"/>
                  </a:cubicBezTo>
                  <a:cubicBezTo>
                    <a:pt x="164" y="67"/>
                    <a:pt x="177" y="73"/>
                    <a:pt x="186" y="73"/>
                  </a:cubicBezTo>
                  <a:cubicBezTo>
                    <a:pt x="198" y="73"/>
                    <a:pt x="209" y="65"/>
                    <a:pt x="209" y="50"/>
                  </a:cubicBezTo>
                  <a:cubicBezTo>
                    <a:pt x="209" y="21"/>
                    <a:pt x="182" y="0"/>
                    <a:pt x="145" y="0"/>
                  </a:cubicBezTo>
                  <a:cubicBezTo>
                    <a:pt x="98" y="0"/>
                    <a:pt x="39" y="25"/>
                    <a:pt x="39" y="80"/>
                  </a:cubicBezTo>
                  <a:lnTo>
                    <a:pt x="39" y="136"/>
                  </a:lnTo>
                  <a:lnTo>
                    <a:pt x="0" y="136"/>
                  </a:lnTo>
                  <a:lnTo>
                    <a:pt x="0" y="152"/>
                  </a:lnTo>
                  <a:lnTo>
                    <a:pt x="39" y="152"/>
                  </a:lnTo>
                  <a:lnTo>
                    <a:pt x="39" y="313"/>
                  </a:lnTo>
                  <a:cubicBezTo>
                    <a:pt x="39" y="336"/>
                    <a:pt x="34" y="336"/>
                    <a:pt x="0" y="336"/>
                  </a:cubicBezTo>
                  <a:lnTo>
                    <a:pt x="0" y="351"/>
                  </a:lnTo>
                  <a:cubicBezTo>
                    <a:pt x="17" y="351"/>
                    <a:pt x="43" y="350"/>
                    <a:pt x="56" y="350"/>
                  </a:cubicBezTo>
                  <a:cubicBezTo>
                    <a:pt x="68" y="350"/>
                    <a:pt x="93" y="351"/>
                    <a:pt x="111" y="351"/>
                  </a:cubicBezTo>
                  <a:lnTo>
                    <a:pt x="111" y="336"/>
                  </a:lnTo>
                  <a:cubicBezTo>
                    <a:pt x="78" y="336"/>
                    <a:pt x="72" y="336"/>
                    <a:pt x="72" y="313"/>
                  </a:cubicBezTo>
                  <a:lnTo>
                    <a:pt x="72" y="152"/>
                  </a:lnTo>
                  <a:lnTo>
                    <a:pt x="151"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56">
              <a:extLst>
                <a:ext uri="{FF2B5EF4-FFF2-40B4-BE49-F238E27FC236}">
                  <a16:creationId xmlns:a16="http://schemas.microsoft.com/office/drawing/2014/main" id="{57DEC356-4BC9-46D7-923D-0329946EBB8B}"/>
                </a:ext>
              </a:extLst>
            </p:cNvPr>
            <p:cNvSpPr>
              <a:spLocks/>
            </p:cNvSpPr>
            <p:nvPr>
              <p:custDataLst>
                <p:tags r:id="rId35"/>
              </p:custDataLst>
            </p:nvPr>
          </p:nvSpPr>
          <p:spPr bwMode="auto">
            <a:xfrm>
              <a:off x="1895476" y="6024563"/>
              <a:ext cx="192088" cy="193675"/>
            </a:xfrm>
            <a:custGeom>
              <a:avLst/>
              <a:gdLst>
                <a:gd name="T0" fmla="*/ 39 w 251"/>
                <a:gd name="T1" fmla="*/ 49 h 220"/>
                <a:gd name="T2" fmla="*/ 39 w 251"/>
                <a:gd name="T3" fmla="*/ 182 h 220"/>
                <a:gd name="T4" fmla="*/ 0 w 251"/>
                <a:gd name="T5" fmla="*/ 205 h 220"/>
                <a:gd name="T6" fmla="*/ 0 w 251"/>
                <a:gd name="T7" fmla="*/ 220 h 220"/>
                <a:gd name="T8" fmla="*/ 56 w 251"/>
                <a:gd name="T9" fmla="*/ 219 h 220"/>
                <a:gd name="T10" fmla="*/ 112 w 251"/>
                <a:gd name="T11" fmla="*/ 220 h 220"/>
                <a:gd name="T12" fmla="*/ 112 w 251"/>
                <a:gd name="T13" fmla="*/ 205 h 220"/>
                <a:gd name="T14" fmla="*/ 73 w 251"/>
                <a:gd name="T15" fmla="*/ 182 h 220"/>
                <a:gd name="T16" fmla="*/ 73 w 251"/>
                <a:gd name="T17" fmla="*/ 91 h 220"/>
                <a:gd name="T18" fmla="*/ 141 w 251"/>
                <a:gd name="T19" fmla="*/ 11 h 220"/>
                <a:gd name="T20" fmla="*/ 178 w 251"/>
                <a:gd name="T21" fmla="*/ 66 h 220"/>
                <a:gd name="T22" fmla="*/ 178 w 251"/>
                <a:gd name="T23" fmla="*/ 182 h 220"/>
                <a:gd name="T24" fmla="*/ 139 w 251"/>
                <a:gd name="T25" fmla="*/ 205 h 220"/>
                <a:gd name="T26" fmla="*/ 139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7 w 251"/>
                <a:gd name="T39" fmla="*/ 18 h 220"/>
                <a:gd name="T40" fmla="*/ 144 w 251"/>
                <a:gd name="T41" fmla="*/ 0 h 220"/>
                <a:gd name="T42" fmla="*/ 70 w 251"/>
                <a:gd name="T43" fmla="*/ 52 h 220"/>
                <a:gd name="T44" fmla="*/ 70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4" y="205"/>
                    <a:pt x="0" y="205"/>
                  </a:cubicBezTo>
                  <a:lnTo>
                    <a:pt x="0" y="220"/>
                  </a:lnTo>
                  <a:cubicBezTo>
                    <a:pt x="18" y="220"/>
                    <a:pt x="43" y="219"/>
                    <a:pt x="56" y="219"/>
                  </a:cubicBezTo>
                  <a:cubicBezTo>
                    <a:pt x="69" y="219"/>
                    <a:pt x="95" y="220"/>
                    <a:pt x="112" y="220"/>
                  </a:cubicBezTo>
                  <a:lnTo>
                    <a:pt x="112" y="205"/>
                  </a:lnTo>
                  <a:cubicBezTo>
                    <a:pt x="79" y="205"/>
                    <a:pt x="73" y="205"/>
                    <a:pt x="73" y="182"/>
                  </a:cubicBezTo>
                  <a:lnTo>
                    <a:pt x="73" y="91"/>
                  </a:lnTo>
                  <a:cubicBezTo>
                    <a:pt x="73" y="39"/>
                    <a:pt x="109" y="11"/>
                    <a:pt x="141" y="11"/>
                  </a:cubicBezTo>
                  <a:cubicBezTo>
                    <a:pt x="172" y="11"/>
                    <a:pt x="178" y="38"/>
                    <a:pt x="178" y="66"/>
                  </a:cubicBezTo>
                  <a:lnTo>
                    <a:pt x="178" y="182"/>
                  </a:lnTo>
                  <a:cubicBezTo>
                    <a:pt x="178" y="205"/>
                    <a:pt x="172" y="205"/>
                    <a:pt x="139" y="205"/>
                  </a:cubicBezTo>
                  <a:lnTo>
                    <a:pt x="139" y="220"/>
                  </a:lnTo>
                  <a:cubicBezTo>
                    <a:pt x="156" y="220"/>
                    <a:pt x="182" y="219"/>
                    <a:pt x="195" y="219"/>
                  </a:cubicBezTo>
                  <a:cubicBezTo>
                    <a:pt x="208" y="219"/>
                    <a:pt x="234" y="220"/>
                    <a:pt x="251" y="220"/>
                  </a:cubicBezTo>
                  <a:lnTo>
                    <a:pt x="251" y="205"/>
                  </a:lnTo>
                  <a:cubicBezTo>
                    <a:pt x="225" y="205"/>
                    <a:pt x="213" y="205"/>
                    <a:pt x="212" y="190"/>
                  </a:cubicBezTo>
                  <a:lnTo>
                    <a:pt x="212" y="95"/>
                  </a:lnTo>
                  <a:cubicBezTo>
                    <a:pt x="212" y="52"/>
                    <a:pt x="212" y="36"/>
                    <a:pt x="197" y="18"/>
                  </a:cubicBezTo>
                  <a:cubicBezTo>
                    <a:pt x="190" y="10"/>
                    <a:pt x="173" y="0"/>
                    <a:pt x="144" y="0"/>
                  </a:cubicBezTo>
                  <a:cubicBezTo>
                    <a:pt x="108"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57">
              <a:extLst>
                <a:ext uri="{FF2B5EF4-FFF2-40B4-BE49-F238E27FC236}">
                  <a16:creationId xmlns:a16="http://schemas.microsoft.com/office/drawing/2014/main" id="{3D24D2B1-35FB-4C6C-B112-C3B1FC738A0D}"/>
                </a:ext>
              </a:extLst>
            </p:cNvPr>
            <p:cNvSpPr>
              <a:spLocks noEditPoints="1"/>
            </p:cNvSpPr>
            <p:nvPr>
              <p:custDataLst>
                <p:tags r:id="rId36"/>
              </p:custDataLst>
            </p:nvPr>
          </p:nvSpPr>
          <p:spPr bwMode="auto">
            <a:xfrm>
              <a:off x="2105026" y="6021388"/>
              <a:ext cx="149225" cy="203200"/>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0" y="108"/>
                  </a:lnTo>
                  <a:cubicBezTo>
                    <a:pt x="191" y="108"/>
                    <a:pt x="193" y="108"/>
                    <a:pt x="193" y="98"/>
                  </a:cubicBezTo>
                  <a:cubicBezTo>
                    <a:pt x="193" y="48"/>
                    <a:pt x="166" y="0"/>
                    <a:pt x="104" y="0"/>
                  </a:cubicBezTo>
                  <a:cubicBezTo>
                    <a:pt x="46" y="0"/>
                    <a:pt x="0" y="51"/>
                    <a:pt x="0" y="114"/>
                  </a:cubicBezTo>
                  <a:cubicBezTo>
                    <a:pt x="0" y="180"/>
                    <a:pt x="52" y="229"/>
                    <a:pt x="110" y="229"/>
                  </a:cubicBezTo>
                  <a:cubicBezTo>
                    <a:pt x="170" y="229"/>
                    <a:pt x="193" y="173"/>
                    <a:pt x="193" y="164"/>
                  </a:cubicBezTo>
                  <a:cubicBezTo>
                    <a:pt x="193" y="159"/>
                    <a:pt x="189" y="158"/>
                    <a:pt x="186" y="158"/>
                  </a:cubicBezTo>
                  <a:cubicBezTo>
                    <a:pt x="182" y="158"/>
                    <a:pt x="181" y="161"/>
                    <a:pt x="180" y="165"/>
                  </a:cubicBezTo>
                  <a:cubicBezTo>
                    <a:pt x="162"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58">
              <a:extLst>
                <a:ext uri="{FF2B5EF4-FFF2-40B4-BE49-F238E27FC236}">
                  <a16:creationId xmlns:a16="http://schemas.microsoft.com/office/drawing/2014/main" id="{6794303E-EE38-4E78-9E0A-58A8AF69A08D}"/>
                </a:ext>
              </a:extLst>
            </p:cNvPr>
            <p:cNvSpPr>
              <a:spLocks/>
            </p:cNvSpPr>
            <p:nvPr>
              <p:custDataLst>
                <p:tags r:id="rId37"/>
              </p:custDataLst>
            </p:nvPr>
          </p:nvSpPr>
          <p:spPr bwMode="auto">
            <a:xfrm>
              <a:off x="2378076" y="6024563"/>
              <a:ext cx="200025" cy="290513"/>
            </a:xfrm>
            <a:custGeom>
              <a:avLst/>
              <a:gdLst>
                <a:gd name="T0" fmla="*/ 11 w 261"/>
                <a:gd name="T1" fmla="*/ 94 h 328"/>
                <a:gd name="T2" fmla="*/ 90 w 261"/>
                <a:gd name="T3" fmla="*/ 36 h 328"/>
                <a:gd name="T4" fmla="*/ 171 w 261"/>
                <a:gd name="T5" fmla="*/ 163 h 328"/>
                <a:gd name="T6" fmla="*/ 165 w 261"/>
                <a:gd name="T7" fmla="*/ 211 h 328"/>
                <a:gd name="T8" fmla="*/ 139 w 261"/>
                <a:gd name="T9" fmla="*/ 319 h 328"/>
                <a:gd name="T10" fmla="*/ 146 w 261"/>
                <a:gd name="T11" fmla="*/ 328 h 328"/>
                <a:gd name="T12" fmla="*/ 162 w 261"/>
                <a:gd name="T13" fmla="*/ 298 h 328"/>
                <a:gd name="T14" fmla="*/ 180 w 261"/>
                <a:gd name="T15" fmla="*/ 212 h 328"/>
                <a:gd name="T16" fmla="*/ 184 w 261"/>
                <a:gd name="T17" fmla="*/ 192 h 328"/>
                <a:gd name="T18" fmla="*/ 252 w 261"/>
                <a:gd name="T19" fmla="*/ 29 h 328"/>
                <a:gd name="T20" fmla="*/ 261 w 261"/>
                <a:gd name="T21" fmla="*/ 10 h 328"/>
                <a:gd name="T22" fmla="*/ 256 w 261"/>
                <a:gd name="T23" fmla="*/ 5 h 328"/>
                <a:gd name="T24" fmla="*/ 250 w 261"/>
                <a:gd name="T25" fmla="*/ 9 h 328"/>
                <a:gd name="T26" fmla="*/ 184 w 261"/>
                <a:gd name="T27" fmla="*/ 157 h 328"/>
                <a:gd name="T28" fmla="*/ 163 w 261"/>
                <a:gd name="T29" fmla="*/ 55 h 328"/>
                <a:gd name="T30" fmla="*/ 97 w 261"/>
                <a:gd name="T31" fmla="*/ 0 h 328"/>
                <a:gd name="T32" fmla="*/ 0 w 261"/>
                <a:gd name="T33" fmla="*/ 91 h 328"/>
                <a:gd name="T34" fmla="*/ 9 w 261"/>
                <a:gd name="T35" fmla="*/ 96 h 328"/>
                <a:gd name="T36" fmla="*/ 11 w 261"/>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 h="328">
                  <a:moveTo>
                    <a:pt x="11" y="94"/>
                  </a:moveTo>
                  <a:cubicBezTo>
                    <a:pt x="31" y="36"/>
                    <a:pt x="85" y="36"/>
                    <a:pt x="90" y="36"/>
                  </a:cubicBezTo>
                  <a:cubicBezTo>
                    <a:pt x="166" y="36"/>
                    <a:pt x="171" y="123"/>
                    <a:pt x="171" y="163"/>
                  </a:cubicBezTo>
                  <a:cubicBezTo>
                    <a:pt x="171" y="193"/>
                    <a:pt x="169" y="201"/>
                    <a:pt x="165" y="211"/>
                  </a:cubicBezTo>
                  <a:cubicBezTo>
                    <a:pt x="154" y="248"/>
                    <a:pt x="139" y="306"/>
                    <a:pt x="139" y="319"/>
                  </a:cubicBezTo>
                  <a:cubicBezTo>
                    <a:pt x="139" y="324"/>
                    <a:pt x="142" y="328"/>
                    <a:pt x="146" y="328"/>
                  </a:cubicBezTo>
                  <a:cubicBezTo>
                    <a:pt x="152" y="328"/>
                    <a:pt x="156" y="317"/>
                    <a:pt x="162" y="298"/>
                  </a:cubicBezTo>
                  <a:cubicBezTo>
                    <a:pt x="173" y="256"/>
                    <a:pt x="178" y="227"/>
                    <a:pt x="180" y="212"/>
                  </a:cubicBezTo>
                  <a:cubicBezTo>
                    <a:pt x="181" y="205"/>
                    <a:pt x="182" y="199"/>
                    <a:pt x="184" y="192"/>
                  </a:cubicBezTo>
                  <a:cubicBezTo>
                    <a:pt x="200" y="143"/>
                    <a:pt x="232" y="69"/>
                    <a:pt x="252" y="29"/>
                  </a:cubicBezTo>
                  <a:cubicBezTo>
                    <a:pt x="256" y="23"/>
                    <a:pt x="261" y="12"/>
                    <a:pt x="261" y="10"/>
                  </a:cubicBezTo>
                  <a:cubicBezTo>
                    <a:pt x="261" y="5"/>
                    <a:pt x="256" y="5"/>
                    <a:pt x="256" y="5"/>
                  </a:cubicBezTo>
                  <a:cubicBezTo>
                    <a:pt x="254" y="5"/>
                    <a:pt x="251" y="5"/>
                    <a:pt x="250" y="9"/>
                  </a:cubicBezTo>
                  <a:cubicBezTo>
                    <a:pt x="224" y="56"/>
                    <a:pt x="204" y="106"/>
                    <a:pt x="184" y="157"/>
                  </a:cubicBezTo>
                  <a:cubicBezTo>
                    <a:pt x="183" y="141"/>
                    <a:pt x="183" y="103"/>
                    <a:pt x="163" y="55"/>
                  </a:cubicBezTo>
                  <a:cubicBezTo>
                    <a:pt x="151" y="24"/>
                    <a:pt x="131" y="0"/>
                    <a:pt x="97" y="0"/>
                  </a:cubicBezTo>
                  <a:cubicBezTo>
                    <a:pt x="35" y="0"/>
                    <a:pt x="0" y="76"/>
                    <a:pt x="0" y="91"/>
                  </a:cubicBezTo>
                  <a:cubicBezTo>
                    <a:pt x="0" y="96"/>
                    <a:pt x="4" y="96"/>
                    <a:pt x="9" y="96"/>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59">
              <a:extLst>
                <a:ext uri="{FF2B5EF4-FFF2-40B4-BE49-F238E27FC236}">
                  <a16:creationId xmlns:a16="http://schemas.microsoft.com/office/drawing/2014/main" id="{544E4773-7DEC-4E4B-A58C-4981B9AFCF8F}"/>
                </a:ext>
              </a:extLst>
            </p:cNvPr>
            <p:cNvSpPr>
              <a:spLocks/>
            </p:cNvSpPr>
            <p:nvPr>
              <p:custDataLst>
                <p:tags r:id="rId38"/>
              </p:custDataLst>
            </p:nvPr>
          </p:nvSpPr>
          <p:spPr bwMode="auto">
            <a:xfrm>
              <a:off x="2600326" y="5829300"/>
              <a:ext cx="200025" cy="207963"/>
            </a:xfrm>
            <a:custGeom>
              <a:avLst/>
              <a:gdLst>
                <a:gd name="T0" fmla="*/ 155 w 261"/>
                <a:gd name="T1" fmla="*/ 25 h 236"/>
                <a:gd name="T2" fmla="*/ 165 w 261"/>
                <a:gd name="T3" fmla="*/ 13 h 236"/>
                <a:gd name="T4" fmla="*/ 186 w 261"/>
                <a:gd name="T5" fmla="*/ 12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2 h 236"/>
                <a:gd name="T36" fmla="*/ 113 w 261"/>
                <a:gd name="T37" fmla="*/ 12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6 w 261"/>
                <a:gd name="T57" fmla="*/ 236 h 236"/>
                <a:gd name="T58" fmla="*/ 154 w 261"/>
                <a:gd name="T59" fmla="*/ 228 h 236"/>
                <a:gd name="T60" fmla="*/ 140 w 261"/>
                <a:gd name="T61" fmla="*/ 223 h 236"/>
                <a:gd name="T62" fmla="*/ 120 w 261"/>
                <a:gd name="T63" fmla="*/ 222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2"/>
                    <a:pt x="179" y="12"/>
                    <a:pt x="186" y="12"/>
                  </a:cubicBezTo>
                  <a:cubicBezTo>
                    <a:pt x="208" y="12"/>
                    <a:pt x="217" y="12"/>
                    <a:pt x="225" y="15"/>
                  </a:cubicBezTo>
                  <a:cubicBezTo>
                    <a:pt x="241" y="20"/>
                    <a:pt x="242" y="30"/>
                    <a:pt x="242" y="43"/>
                  </a:cubicBezTo>
                  <a:cubicBezTo>
                    <a:pt x="242" y="48"/>
                    <a:pt x="242" y="53"/>
                    <a:pt x="239" y="71"/>
                  </a:cubicBezTo>
                  <a:lnTo>
                    <a:pt x="239" y="75"/>
                  </a:lnTo>
                  <a:cubicBezTo>
                    <a:pt x="239" y="78"/>
                    <a:pt x="241" y="80"/>
                    <a:pt x="245" y="80"/>
                  </a:cubicBezTo>
                  <a:cubicBezTo>
                    <a:pt x="250" y="80"/>
                    <a:pt x="251" y="77"/>
                    <a:pt x="251" y="71"/>
                  </a:cubicBezTo>
                  <a:lnTo>
                    <a:pt x="261" y="5"/>
                  </a:lnTo>
                  <a:cubicBezTo>
                    <a:pt x="261" y="0"/>
                    <a:pt x="256" y="0"/>
                    <a:pt x="250" y="0"/>
                  </a:cubicBezTo>
                  <a:lnTo>
                    <a:pt x="36" y="0"/>
                  </a:lnTo>
                  <a:cubicBezTo>
                    <a:pt x="27" y="0"/>
                    <a:pt x="26" y="0"/>
                    <a:pt x="24" y="7"/>
                  </a:cubicBezTo>
                  <a:lnTo>
                    <a:pt x="2" y="69"/>
                  </a:lnTo>
                  <a:cubicBezTo>
                    <a:pt x="2" y="70"/>
                    <a:pt x="0" y="73"/>
                    <a:pt x="0" y="75"/>
                  </a:cubicBezTo>
                  <a:cubicBezTo>
                    <a:pt x="0" y="77"/>
                    <a:pt x="1" y="80"/>
                    <a:pt x="6" y="80"/>
                  </a:cubicBezTo>
                  <a:cubicBezTo>
                    <a:pt x="11" y="80"/>
                    <a:pt x="11" y="78"/>
                    <a:pt x="13" y="72"/>
                  </a:cubicBezTo>
                  <a:cubicBezTo>
                    <a:pt x="34" y="16"/>
                    <a:pt x="45" y="12"/>
                    <a:pt x="98" y="12"/>
                  </a:cubicBezTo>
                  <a:lnTo>
                    <a:pt x="113" y="12"/>
                  </a:lnTo>
                  <a:cubicBezTo>
                    <a:pt x="123" y="12"/>
                    <a:pt x="124" y="13"/>
                    <a:pt x="124" y="16"/>
                  </a:cubicBezTo>
                  <a:cubicBezTo>
                    <a:pt x="124" y="16"/>
                    <a:pt x="124" y="18"/>
                    <a:pt x="122" y="23"/>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4"/>
                    <a:pt x="86"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2"/>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60">
              <a:extLst>
                <a:ext uri="{FF2B5EF4-FFF2-40B4-BE49-F238E27FC236}">
                  <a16:creationId xmlns:a16="http://schemas.microsoft.com/office/drawing/2014/main" id="{C222440E-AECF-46C5-A663-4F5CB8E23341}"/>
                </a:ext>
              </a:extLst>
            </p:cNvPr>
            <p:cNvSpPr>
              <a:spLocks noEditPoints="1"/>
            </p:cNvSpPr>
            <p:nvPr>
              <p:custDataLst>
                <p:tags r:id="rId39"/>
              </p:custDataLst>
            </p:nvPr>
          </p:nvSpPr>
          <p:spPr bwMode="auto">
            <a:xfrm>
              <a:off x="2957514" y="6056313"/>
              <a:ext cx="254000" cy="1047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61">
              <a:extLst>
                <a:ext uri="{FF2B5EF4-FFF2-40B4-BE49-F238E27FC236}">
                  <a16:creationId xmlns:a16="http://schemas.microsoft.com/office/drawing/2014/main" id="{DB1BC34E-A53A-49E5-9C04-7A769549F137}"/>
                </a:ext>
              </a:extLst>
            </p:cNvPr>
            <p:cNvSpPr>
              <a:spLocks noEditPoints="1"/>
            </p:cNvSpPr>
            <p:nvPr>
              <p:custDataLst>
                <p:tags r:id="rId40"/>
              </p:custDataLst>
            </p:nvPr>
          </p:nvSpPr>
          <p:spPr bwMode="auto">
            <a:xfrm>
              <a:off x="3348039" y="5911850"/>
              <a:ext cx="161925" cy="398463"/>
            </a:xfrm>
            <a:custGeom>
              <a:avLst/>
              <a:gdLst>
                <a:gd name="T0" fmla="*/ 65 w 211"/>
                <a:gd name="T1" fmla="*/ 195 h 450"/>
                <a:gd name="T2" fmla="*/ 0 w 211"/>
                <a:gd name="T3" fmla="*/ 295 h 450"/>
                <a:gd name="T4" fmla="*/ 14 w 211"/>
                <a:gd name="T5" fmla="*/ 335 h 450"/>
                <a:gd name="T6" fmla="*/ 72 w 211"/>
                <a:gd name="T7" fmla="*/ 367 h 450"/>
                <a:gd name="T8" fmla="*/ 132 w 211"/>
                <a:gd name="T9" fmla="*/ 391 h 450"/>
                <a:gd name="T10" fmla="*/ 150 w 211"/>
                <a:gd name="T11" fmla="*/ 412 h 450"/>
                <a:gd name="T12" fmla="*/ 125 w 211"/>
                <a:gd name="T13" fmla="*/ 439 h 450"/>
                <a:gd name="T14" fmla="*/ 82 w 211"/>
                <a:gd name="T15" fmla="*/ 423 h 450"/>
                <a:gd name="T16" fmla="*/ 76 w 211"/>
                <a:gd name="T17" fmla="*/ 420 h 450"/>
                <a:gd name="T18" fmla="*/ 71 w 211"/>
                <a:gd name="T19" fmla="*/ 426 h 450"/>
                <a:gd name="T20" fmla="*/ 125 w 211"/>
                <a:gd name="T21" fmla="*/ 450 h 450"/>
                <a:gd name="T22" fmla="*/ 177 w 211"/>
                <a:gd name="T23" fmla="*/ 396 h 450"/>
                <a:gd name="T24" fmla="*/ 153 w 211"/>
                <a:gd name="T25" fmla="*/ 361 h 450"/>
                <a:gd name="T26" fmla="*/ 123 w 211"/>
                <a:gd name="T27" fmla="*/ 349 h 450"/>
                <a:gd name="T28" fmla="*/ 93 w 211"/>
                <a:gd name="T29" fmla="*/ 338 h 450"/>
                <a:gd name="T30" fmla="*/ 63 w 211"/>
                <a:gd name="T31" fmla="*/ 326 h 450"/>
                <a:gd name="T32" fmla="*/ 25 w 211"/>
                <a:gd name="T33" fmla="*/ 282 h 450"/>
                <a:gd name="T34" fmla="*/ 87 w 211"/>
                <a:gd name="T35" fmla="*/ 197 h 450"/>
                <a:gd name="T36" fmla="*/ 130 w 211"/>
                <a:gd name="T37" fmla="*/ 203 h 450"/>
                <a:gd name="T38" fmla="*/ 177 w 211"/>
                <a:gd name="T39" fmla="*/ 188 h 450"/>
                <a:gd name="T40" fmla="*/ 136 w 211"/>
                <a:gd name="T41" fmla="*/ 174 h 450"/>
                <a:gd name="T42" fmla="*/ 94 w 211"/>
                <a:gd name="T43" fmla="*/ 180 h 450"/>
                <a:gd name="T44" fmla="*/ 79 w 211"/>
                <a:gd name="T45" fmla="*/ 141 h 450"/>
                <a:gd name="T46" fmla="*/ 134 w 211"/>
                <a:gd name="T47" fmla="*/ 57 h 450"/>
                <a:gd name="T48" fmla="*/ 166 w 211"/>
                <a:gd name="T49" fmla="*/ 68 h 450"/>
                <a:gd name="T50" fmla="*/ 211 w 211"/>
                <a:gd name="T51" fmla="*/ 52 h 450"/>
                <a:gd name="T52" fmla="*/ 169 w 211"/>
                <a:gd name="T53" fmla="*/ 39 h 450"/>
                <a:gd name="T54" fmla="*/ 138 w 211"/>
                <a:gd name="T55" fmla="*/ 41 h 450"/>
                <a:gd name="T56" fmla="*/ 135 w 211"/>
                <a:gd name="T57" fmla="*/ 25 h 450"/>
                <a:gd name="T58" fmla="*/ 138 w 211"/>
                <a:gd name="T59" fmla="*/ 6 h 450"/>
                <a:gd name="T60" fmla="*/ 132 w 211"/>
                <a:gd name="T61" fmla="*/ 0 h 450"/>
                <a:gd name="T62" fmla="*/ 123 w 211"/>
                <a:gd name="T63" fmla="*/ 24 h 450"/>
                <a:gd name="T64" fmla="*/ 126 w 211"/>
                <a:gd name="T65" fmla="*/ 44 h 450"/>
                <a:gd name="T66" fmla="*/ 39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8 h 450"/>
                <a:gd name="T84" fmla="*/ 135 w 211"/>
                <a:gd name="T85" fmla="*/ 185 h 450"/>
                <a:gd name="T86" fmla="*/ 164 w 211"/>
                <a:gd name="T87" fmla="*/ 188 h 450"/>
                <a:gd name="T88" fmla="*/ 132 w 211"/>
                <a:gd name="T89" fmla="*/ 192 h 450"/>
                <a:gd name="T90" fmla="*/ 107 w 211"/>
                <a:gd name="T91" fmla="*/ 18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5"/>
                  </a:cubicBezTo>
                  <a:cubicBezTo>
                    <a:pt x="0" y="319"/>
                    <a:pt x="13" y="333"/>
                    <a:pt x="14" y="335"/>
                  </a:cubicBezTo>
                  <a:cubicBezTo>
                    <a:pt x="30" y="351"/>
                    <a:pt x="35" y="353"/>
                    <a:pt x="72" y="367"/>
                  </a:cubicBezTo>
                  <a:lnTo>
                    <a:pt x="132" y="391"/>
                  </a:lnTo>
                  <a:cubicBezTo>
                    <a:pt x="140" y="394"/>
                    <a:pt x="150" y="398"/>
                    <a:pt x="150" y="412"/>
                  </a:cubicBezTo>
                  <a:cubicBezTo>
                    <a:pt x="150" y="424"/>
                    <a:pt x="141" y="439"/>
                    <a:pt x="125" y="439"/>
                  </a:cubicBezTo>
                  <a:cubicBezTo>
                    <a:pt x="104" y="439"/>
                    <a:pt x="87" y="427"/>
                    <a:pt x="82" y="423"/>
                  </a:cubicBezTo>
                  <a:cubicBezTo>
                    <a:pt x="79" y="421"/>
                    <a:pt x="78" y="420"/>
                    <a:pt x="76" y="420"/>
                  </a:cubicBezTo>
                  <a:cubicBezTo>
                    <a:pt x="72" y="420"/>
                    <a:pt x="71" y="424"/>
                    <a:pt x="71" y="426"/>
                  </a:cubicBezTo>
                  <a:cubicBezTo>
                    <a:pt x="71" y="432"/>
                    <a:pt x="98" y="450"/>
                    <a:pt x="125" y="450"/>
                  </a:cubicBezTo>
                  <a:cubicBezTo>
                    <a:pt x="156" y="450"/>
                    <a:pt x="177" y="421"/>
                    <a:pt x="177" y="396"/>
                  </a:cubicBezTo>
                  <a:cubicBezTo>
                    <a:pt x="177" y="372"/>
                    <a:pt x="159" y="363"/>
                    <a:pt x="153" y="361"/>
                  </a:cubicBezTo>
                  <a:cubicBezTo>
                    <a:pt x="146" y="358"/>
                    <a:pt x="129" y="352"/>
                    <a:pt x="123" y="349"/>
                  </a:cubicBezTo>
                  <a:cubicBezTo>
                    <a:pt x="113" y="345"/>
                    <a:pt x="103" y="341"/>
                    <a:pt x="93" y="338"/>
                  </a:cubicBezTo>
                  <a:lnTo>
                    <a:pt x="63" y="326"/>
                  </a:lnTo>
                  <a:cubicBezTo>
                    <a:pt x="40" y="317"/>
                    <a:pt x="25" y="302"/>
                    <a:pt x="25" y="282"/>
                  </a:cubicBezTo>
                  <a:cubicBezTo>
                    <a:pt x="25" y="261"/>
                    <a:pt x="45" y="218"/>
                    <a:pt x="87" y="197"/>
                  </a:cubicBezTo>
                  <a:cubicBezTo>
                    <a:pt x="105" y="203"/>
                    <a:pt x="120" y="203"/>
                    <a:pt x="130" y="203"/>
                  </a:cubicBezTo>
                  <a:cubicBezTo>
                    <a:pt x="145" y="203"/>
                    <a:pt x="177" y="203"/>
                    <a:pt x="177" y="188"/>
                  </a:cubicBezTo>
                  <a:cubicBezTo>
                    <a:pt x="177" y="175"/>
                    <a:pt x="155" y="174"/>
                    <a:pt x="136" y="174"/>
                  </a:cubicBezTo>
                  <a:cubicBezTo>
                    <a:pt x="127" y="174"/>
                    <a:pt x="113" y="174"/>
                    <a:pt x="94" y="180"/>
                  </a:cubicBezTo>
                  <a:cubicBezTo>
                    <a:pt x="81" y="167"/>
                    <a:pt x="79" y="151"/>
                    <a:pt x="79" y="141"/>
                  </a:cubicBezTo>
                  <a:cubicBezTo>
                    <a:pt x="79" y="114"/>
                    <a:pt x="97" y="75"/>
                    <a:pt x="134" y="57"/>
                  </a:cubicBezTo>
                  <a:cubicBezTo>
                    <a:pt x="143" y="68"/>
                    <a:pt x="155" y="68"/>
                    <a:pt x="166" y="68"/>
                  </a:cubicBezTo>
                  <a:cubicBezTo>
                    <a:pt x="179" y="68"/>
                    <a:pt x="211" y="68"/>
                    <a:pt x="211" y="52"/>
                  </a:cubicBezTo>
                  <a:cubicBezTo>
                    <a:pt x="211" y="39"/>
                    <a:pt x="189" y="39"/>
                    <a:pt x="169" y="39"/>
                  </a:cubicBezTo>
                  <a:cubicBezTo>
                    <a:pt x="163" y="39"/>
                    <a:pt x="151" y="39"/>
                    <a:pt x="138" y="41"/>
                  </a:cubicBezTo>
                  <a:cubicBezTo>
                    <a:pt x="136" y="37"/>
                    <a:pt x="135" y="33"/>
                    <a:pt x="135" y="25"/>
                  </a:cubicBezTo>
                  <a:cubicBezTo>
                    <a:pt x="135" y="18"/>
                    <a:pt x="138" y="7"/>
                    <a:pt x="138" y="6"/>
                  </a:cubicBezTo>
                  <a:cubicBezTo>
                    <a:pt x="138" y="2"/>
                    <a:pt x="135" y="0"/>
                    <a:pt x="132" y="0"/>
                  </a:cubicBezTo>
                  <a:cubicBezTo>
                    <a:pt x="123" y="0"/>
                    <a:pt x="123" y="23"/>
                    <a:pt x="123" y="24"/>
                  </a:cubicBezTo>
                  <a:cubicBezTo>
                    <a:pt x="123" y="34"/>
                    <a:pt x="126" y="42"/>
                    <a:pt x="126" y="44"/>
                  </a:cubicBezTo>
                  <a:cubicBezTo>
                    <a:pt x="73" y="59"/>
                    <a:pt x="39" y="99"/>
                    <a:pt x="39" y="137"/>
                  </a:cubicBezTo>
                  <a:cubicBezTo>
                    <a:pt x="39" y="155"/>
                    <a:pt x="48" y="176"/>
                    <a:pt x="72" y="190"/>
                  </a:cubicBezTo>
                  <a:lnTo>
                    <a:pt x="65" y="195"/>
                  </a:lnTo>
                  <a:close/>
                  <a:moveTo>
                    <a:pt x="146" y="52"/>
                  </a:moveTo>
                  <a:cubicBezTo>
                    <a:pt x="154" y="50"/>
                    <a:pt x="164" y="50"/>
                    <a:pt x="170" y="50"/>
                  </a:cubicBezTo>
                  <a:cubicBezTo>
                    <a:pt x="187" y="50"/>
                    <a:pt x="189" y="50"/>
                    <a:pt x="198" y="53"/>
                  </a:cubicBezTo>
                  <a:cubicBezTo>
                    <a:pt x="194" y="54"/>
                    <a:pt x="189" y="57"/>
                    <a:pt x="167" y="57"/>
                  </a:cubicBezTo>
                  <a:cubicBezTo>
                    <a:pt x="157" y="57"/>
                    <a:pt x="151" y="57"/>
                    <a:pt x="146" y="52"/>
                  </a:cubicBezTo>
                  <a:close/>
                  <a:moveTo>
                    <a:pt x="107" y="188"/>
                  </a:moveTo>
                  <a:cubicBezTo>
                    <a:pt x="119" y="185"/>
                    <a:pt x="129" y="185"/>
                    <a:pt x="135" y="185"/>
                  </a:cubicBezTo>
                  <a:cubicBezTo>
                    <a:pt x="153" y="185"/>
                    <a:pt x="155" y="186"/>
                    <a:pt x="164" y="188"/>
                  </a:cubicBezTo>
                  <a:cubicBezTo>
                    <a:pt x="160" y="190"/>
                    <a:pt x="155" y="192"/>
                    <a:pt x="132" y="192"/>
                  </a:cubicBezTo>
                  <a:cubicBezTo>
                    <a:pt x="120"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62">
              <a:extLst>
                <a:ext uri="{FF2B5EF4-FFF2-40B4-BE49-F238E27FC236}">
                  <a16:creationId xmlns:a16="http://schemas.microsoft.com/office/drawing/2014/main" id="{D653BD46-32AD-4068-A59F-5397B582E592}"/>
                </a:ext>
              </a:extLst>
            </p:cNvPr>
            <p:cNvSpPr>
              <a:spLocks/>
            </p:cNvSpPr>
            <p:nvPr>
              <p:custDataLst>
                <p:tags r:id="rId41"/>
              </p:custDataLst>
            </p:nvPr>
          </p:nvSpPr>
          <p:spPr bwMode="auto">
            <a:xfrm>
              <a:off x="3535364" y="5829300"/>
              <a:ext cx="200025" cy="207963"/>
            </a:xfrm>
            <a:custGeom>
              <a:avLst/>
              <a:gdLst>
                <a:gd name="T0" fmla="*/ 155 w 261"/>
                <a:gd name="T1" fmla="*/ 25 h 236"/>
                <a:gd name="T2" fmla="*/ 165 w 261"/>
                <a:gd name="T3" fmla="*/ 13 h 236"/>
                <a:gd name="T4" fmla="*/ 186 w 261"/>
                <a:gd name="T5" fmla="*/ 12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2 h 236"/>
                <a:gd name="T36" fmla="*/ 113 w 261"/>
                <a:gd name="T37" fmla="*/ 12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6 w 261"/>
                <a:gd name="T57" fmla="*/ 236 h 236"/>
                <a:gd name="T58" fmla="*/ 154 w 261"/>
                <a:gd name="T59" fmla="*/ 228 h 236"/>
                <a:gd name="T60" fmla="*/ 140 w 261"/>
                <a:gd name="T61" fmla="*/ 223 h 236"/>
                <a:gd name="T62" fmla="*/ 120 w 261"/>
                <a:gd name="T63" fmla="*/ 222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2"/>
                    <a:pt x="179" y="12"/>
                    <a:pt x="186" y="12"/>
                  </a:cubicBezTo>
                  <a:cubicBezTo>
                    <a:pt x="208" y="12"/>
                    <a:pt x="217" y="12"/>
                    <a:pt x="225" y="15"/>
                  </a:cubicBezTo>
                  <a:cubicBezTo>
                    <a:pt x="241" y="20"/>
                    <a:pt x="242" y="30"/>
                    <a:pt x="242" y="43"/>
                  </a:cubicBezTo>
                  <a:cubicBezTo>
                    <a:pt x="242" y="48"/>
                    <a:pt x="242" y="53"/>
                    <a:pt x="239" y="71"/>
                  </a:cubicBezTo>
                  <a:lnTo>
                    <a:pt x="239" y="75"/>
                  </a:lnTo>
                  <a:cubicBezTo>
                    <a:pt x="239" y="78"/>
                    <a:pt x="241" y="80"/>
                    <a:pt x="245" y="80"/>
                  </a:cubicBezTo>
                  <a:cubicBezTo>
                    <a:pt x="250" y="80"/>
                    <a:pt x="251" y="77"/>
                    <a:pt x="251" y="71"/>
                  </a:cubicBezTo>
                  <a:lnTo>
                    <a:pt x="261" y="5"/>
                  </a:lnTo>
                  <a:cubicBezTo>
                    <a:pt x="261" y="0"/>
                    <a:pt x="256" y="0"/>
                    <a:pt x="250" y="0"/>
                  </a:cubicBezTo>
                  <a:lnTo>
                    <a:pt x="36" y="0"/>
                  </a:lnTo>
                  <a:cubicBezTo>
                    <a:pt x="27" y="0"/>
                    <a:pt x="26" y="0"/>
                    <a:pt x="24" y="7"/>
                  </a:cubicBezTo>
                  <a:lnTo>
                    <a:pt x="2" y="69"/>
                  </a:lnTo>
                  <a:cubicBezTo>
                    <a:pt x="2" y="70"/>
                    <a:pt x="0" y="73"/>
                    <a:pt x="0" y="75"/>
                  </a:cubicBezTo>
                  <a:cubicBezTo>
                    <a:pt x="0" y="77"/>
                    <a:pt x="1" y="80"/>
                    <a:pt x="6" y="80"/>
                  </a:cubicBezTo>
                  <a:cubicBezTo>
                    <a:pt x="11" y="80"/>
                    <a:pt x="11" y="78"/>
                    <a:pt x="13" y="72"/>
                  </a:cubicBezTo>
                  <a:cubicBezTo>
                    <a:pt x="34" y="16"/>
                    <a:pt x="45" y="12"/>
                    <a:pt x="98" y="12"/>
                  </a:cubicBezTo>
                  <a:lnTo>
                    <a:pt x="113" y="12"/>
                  </a:lnTo>
                  <a:cubicBezTo>
                    <a:pt x="123" y="12"/>
                    <a:pt x="124" y="13"/>
                    <a:pt x="124" y="16"/>
                  </a:cubicBezTo>
                  <a:cubicBezTo>
                    <a:pt x="124" y="16"/>
                    <a:pt x="124" y="18"/>
                    <a:pt x="122" y="23"/>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4"/>
                    <a:pt x="86"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2"/>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63">
              <a:extLst>
                <a:ext uri="{FF2B5EF4-FFF2-40B4-BE49-F238E27FC236}">
                  <a16:creationId xmlns:a16="http://schemas.microsoft.com/office/drawing/2014/main" id="{8ED3BEA4-825D-458E-B4E1-2285C92DF8DB}"/>
                </a:ext>
              </a:extLst>
            </p:cNvPr>
            <p:cNvSpPr>
              <a:spLocks/>
            </p:cNvSpPr>
            <p:nvPr>
              <p:custDataLst>
                <p:tags r:id="rId42"/>
              </p:custDataLst>
            </p:nvPr>
          </p:nvSpPr>
          <p:spPr bwMode="auto">
            <a:xfrm>
              <a:off x="3779839" y="5916613"/>
              <a:ext cx="309563" cy="301625"/>
            </a:xfrm>
            <a:custGeom>
              <a:avLst/>
              <a:gdLst>
                <a:gd name="T0" fmla="*/ 222 w 405"/>
                <a:gd name="T1" fmla="*/ 132 h 342"/>
                <a:gd name="T2" fmla="*/ 342 w 405"/>
                <a:gd name="T3" fmla="*/ 33 h 342"/>
                <a:gd name="T4" fmla="*/ 389 w 405"/>
                <a:gd name="T5" fmla="*/ 24 h 342"/>
                <a:gd name="T6" fmla="*/ 397 w 405"/>
                <a:gd name="T7" fmla="*/ 24 h 342"/>
                <a:gd name="T8" fmla="*/ 397 w 405"/>
                <a:gd name="T9" fmla="*/ 0 h 342"/>
                <a:gd name="T10" fmla="*/ 346 w 405"/>
                <a:gd name="T11" fmla="*/ 2 h 342"/>
                <a:gd name="T12" fmla="*/ 273 w 405"/>
                <a:gd name="T13" fmla="*/ 0 h 342"/>
                <a:gd name="T14" fmla="*/ 273 w 405"/>
                <a:gd name="T15" fmla="*/ 24 h 342"/>
                <a:gd name="T16" fmla="*/ 302 w 405"/>
                <a:gd name="T17" fmla="*/ 26 h 342"/>
                <a:gd name="T18" fmla="*/ 309 w 405"/>
                <a:gd name="T19" fmla="*/ 29 h 342"/>
                <a:gd name="T20" fmla="*/ 124 w 405"/>
                <a:gd name="T21" fmla="*/ 183 h 342"/>
                <a:gd name="T22" fmla="*/ 124 w 405"/>
                <a:gd name="T23" fmla="*/ 24 h 342"/>
                <a:gd name="T24" fmla="*/ 178 w 405"/>
                <a:gd name="T25" fmla="*/ 24 h 342"/>
                <a:gd name="T26" fmla="*/ 178 w 405"/>
                <a:gd name="T27" fmla="*/ 0 h 342"/>
                <a:gd name="T28" fmla="*/ 89 w 405"/>
                <a:gd name="T29" fmla="*/ 2 h 342"/>
                <a:gd name="T30" fmla="*/ 0 w 405"/>
                <a:gd name="T31" fmla="*/ 0 h 342"/>
                <a:gd name="T32" fmla="*/ 0 w 405"/>
                <a:gd name="T33" fmla="*/ 24 h 342"/>
                <a:gd name="T34" fmla="*/ 53 w 405"/>
                <a:gd name="T35" fmla="*/ 24 h 342"/>
                <a:gd name="T36" fmla="*/ 53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4 w 405"/>
                <a:gd name="T49" fmla="*/ 319 h 342"/>
                <a:gd name="T50" fmla="*/ 124 w 405"/>
                <a:gd name="T51" fmla="*/ 214 h 342"/>
                <a:gd name="T52" fmla="*/ 174 w 405"/>
                <a:gd name="T53" fmla="*/ 173 h 342"/>
                <a:gd name="T54" fmla="*/ 277 w 405"/>
                <a:gd name="T55" fmla="*/ 308 h 342"/>
                <a:gd name="T56" fmla="*/ 281 w 405"/>
                <a:gd name="T57" fmla="*/ 315 h 342"/>
                <a:gd name="T58" fmla="*/ 244 w 405"/>
                <a:gd name="T59" fmla="*/ 319 h 342"/>
                <a:gd name="T60" fmla="*/ 244 w 405"/>
                <a:gd name="T61" fmla="*/ 342 h 342"/>
                <a:gd name="T62" fmla="*/ 332 w 405"/>
                <a:gd name="T63" fmla="*/ 341 h 342"/>
                <a:gd name="T64" fmla="*/ 405 w 405"/>
                <a:gd name="T65" fmla="*/ 342 h 342"/>
                <a:gd name="T66" fmla="*/ 405 w 405"/>
                <a:gd name="T67" fmla="*/ 319 h 342"/>
                <a:gd name="T68" fmla="*/ 390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3"/>
                  </a:lnTo>
                  <a:cubicBezTo>
                    <a:pt x="353" y="24"/>
                    <a:pt x="374" y="24"/>
                    <a:pt x="389" y="24"/>
                  </a:cubicBezTo>
                  <a:lnTo>
                    <a:pt x="397" y="24"/>
                  </a:lnTo>
                  <a:lnTo>
                    <a:pt x="397" y="0"/>
                  </a:lnTo>
                  <a:cubicBezTo>
                    <a:pt x="377" y="2"/>
                    <a:pt x="349" y="2"/>
                    <a:pt x="346" y="2"/>
                  </a:cubicBezTo>
                  <a:cubicBezTo>
                    <a:pt x="327" y="2"/>
                    <a:pt x="291" y="2"/>
                    <a:pt x="273" y="0"/>
                  </a:cubicBezTo>
                  <a:lnTo>
                    <a:pt x="273" y="24"/>
                  </a:lnTo>
                  <a:cubicBezTo>
                    <a:pt x="280" y="24"/>
                    <a:pt x="290" y="24"/>
                    <a:pt x="302" y="26"/>
                  </a:cubicBezTo>
                  <a:cubicBezTo>
                    <a:pt x="310" y="28"/>
                    <a:pt x="304" y="28"/>
                    <a:pt x="309" y="29"/>
                  </a:cubicBezTo>
                  <a:lnTo>
                    <a:pt x="124" y="183"/>
                  </a:lnTo>
                  <a:lnTo>
                    <a:pt x="124" y="24"/>
                  </a:lnTo>
                  <a:lnTo>
                    <a:pt x="178" y="24"/>
                  </a:lnTo>
                  <a:lnTo>
                    <a:pt x="178" y="0"/>
                  </a:lnTo>
                  <a:cubicBezTo>
                    <a:pt x="159" y="2"/>
                    <a:pt x="110" y="2"/>
                    <a:pt x="89" y="2"/>
                  </a:cubicBezTo>
                  <a:cubicBezTo>
                    <a:pt x="67" y="2"/>
                    <a:pt x="19" y="2"/>
                    <a:pt x="0" y="0"/>
                  </a:cubicBezTo>
                  <a:lnTo>
                    <a:pt x="0" y="24"/>
                  </a:lnTo>
                  <a:lnTo>
                    <a:pt x="53" y="24"/>
                  </a:lnTo>
                  <a:lnTo>
                    <a:pt x="53" y="319"/>
                  </a:lnTo>
                  <a:lnTo>
                    <a:pt x="0" y="319"/>
                  </a:lnTo>
                  <a:lnTo>
                    <a:pt x="0" y="342"/>
                  </a:lnTo>
                  <a:cubicBezTo>
                    <a:pt x="19" y="341"/>
                    <a:pt x="67" y="341"/>
                    <a:pt x="89" y="341"/>
                  </a:cubicBezTo>
                  <a:cubicBezTo>
                    <a:pt x="110" y="341"/>
                    <a:pt x="159" y="341"/>
                    <a:pt x="178" y="342"/>
                  </a:cubicBezTo>
                  <a:lnTo>
                    <a:pt x="178" y="319"/>
                  </a:lnTo>
                  <a:lnTo>
                    <a:pt x="124" y="319"/>
                  </a:lnTo>
                  <a:lnTo>
                    <a:pt x="124" y="214"/>
                  </a:lnTo>
                  <a:lnTo>
                    <a:pt x="174" y="173"/>
                  </a:lnTo>
                  <a:lnTo>
                    <a:pt x="277" y="308"/>
                  </a:lnTo>
                  <a:cubicBezTo>
                    <a:pt x="279" y="311"/>
                    <a:pt x="279" y="312"/>
                    <a:pt x="281" y="315"/>
                  </a:cubicBezTo>
                  <a:cubicBezTo>
                    <a:pt x="272" y="319"/>
                    <a:pt x="262" y="319"/>
                    <a:pt x="244" y="319"/>
                  </a:cubicBezTo>
                  <a:lnTo>
                    <a:pt x="244" y="342"/>
                  </a:lnTo>
                  <a:cubicBezTo>
                    <a:pt x="265" y="341"/>
                    <a:pt x="310" y="341"/>
                    <a:pt x="332" y="341"/>
                  </a:cubicBezTo>
                  <a:cubicBezTo>
                    <a:pt x="352" y="341"/>
                    <a:pt x="387" y="341"/>
                    <a:pt x="405" y="342"/>
                  </a:cubicBezTo>
                  <a:lnTo>
                    <a:pt x="405" y="319"/>
                  </a:lnTo>
                  <a:lnTo>
                    <a:pt x="390"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64">
              <a:extLst>
                <a:ext uri="{FF2B5EF4-FFF2-40B4-BE49-F238E27FC236}">
                  <a16:creationId xmlns:a16="http://schemas.microsoft.com/office/drawing/2014/main" id="{814CFAA9-38B1-47C5-ADAE-163E65BFBD63}"/>
                </a:ext>
              </a:extLst>
            </p:cNvPr>
            <p:cNvSpPr>
              <a:spLocks/>
            </p:cNvSpPr>
            <p:nvPr>
              <p:custDataLst>
                <p:tags r:id="rId43"/>
              </p:custDataLst>
            </p:nvPr>
          </p:nvSpPr>
          <p:spPr bwMode="auto">
            <a:xfrm>
              <a:off x="4137026" y="5953125"/>
              <a:ext cx="179388" cy="14288"/>
            </a:xfrm>
            <a:custGeom>
              <a:avLst/>
              <a:gdLst>
                <a:gd name="T0" fmla="*/ 221 w 235"/>
                <a:gd name="T1" fmla="*/ 17 h 17"/>
                <a:gd name="T2" fmla="*/ 235 w 235"/>
                <a:gd name="T3" fmla="*/ 8 h 17"/>
                <a:gd name="T4" fmla="*/ 221 w 235"/>
                <a:gd name="T5" fmla="*/ 0 h 17"/>
                <a:gd name="T6" fmla="*/ 14 w 235"/>
                <a:gd name="T7" fmla="*/ 0 h 17"/>
                <a:gd name="T8" fmla="*/ 0 w 235"/>
                <a:gd name="T9" fmla="*/ 8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8"/>
                  </a:cubicBezTo>
                  <a:cubicBezTo>
                    <a:pt x="235" y="0"/>
                    <a:pt x="227" y="0"/>
                    <a:pt x="221" y="0"/>
                  </a:cubicBezTo>
                  <a:lnTo>
                    <a:pt x="14" y="0"/>
                  </a:lnTo>
                  <a:cubicBezTo>
                    <a:pt x="8" y="0"/>
                    <a:pt x="0" y="0"/>
                    <a:pt x="0" y="8"/>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65">
              <a:extLst>
                <a:ext uri="{FF2B5EF4-FFF2-40B4-BE49-F238E27FC236}">
                  <a16:creationId xmlns:a16="http://schemas.microsoft.com/office/drawing/2014/main" id="{91375FE4-F21D-445E-8F5D-A7FB68E059D2}"/>
                </a:ext>
              </a:extLst>
            </p:cNvPr>
            <p:cNvSpPr>
              <a:spLocks/>
            </p:cNvSpPr>
            <p:nvPr>
              <p:custDataLst>
                <p:tags r:id="rId44"/>
              </p:custDataLst>
            </p:nvPr>
          </p:nvSpPr>
          <p:spPr bwMode="auto">
            <a:xfrm>
              <a:off x="4375151" y="5832475"/>
              <a:ext cx="96838" cy="204788"/>
            </a:xfrm>
            <a:custGeom>
              <a:avLst/>
              <a:gdLst>
                <a:gd name="T0" fmla="*/ 79 w 127"/>
                <a:gd name="T1" fmla="*/ 10 h 232"/>
                <a:gd name="T2" fmla="*/ 69 w 127"/>
                <a:gd name="T3" fmla="*/ 0 h 232"/>
                <a:gd name="T4" fmla="*/ 0 w 127"/>
                <a:gd name="T5" fmla="*/ 22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9" y="0"/>
                    <a:pt x="69" y="0"/>
                  </a:cubicBezTo>
                  <a:cubicBezTo>
                    <a:pt x="46" y="22"/>
                    <a:pt x="15" y="22"/>
                    <a:pt x="0" y="22"/>
                  </a:cubicBezTo>
                  <a:lnTo>
                    <a:pt x="0" y="35"/>
                  </a:lnTo>
                  <a:cubicBezTo>
                    <a:pt x="9" y="35"/>
                    <a:pt x="32" y="35"/>
                    <a:pt x="51" y="25"/>
                  </a:cubicBezTo>
                  <a:lnTo>
                    <a:pt x="51" y="203"/>
                  </a:lnTo>
                  <a:cubicBezTo>
                    <a:pt x="51" y="215"/>
                    <a:pt x="51" y="219"/>
                    <a:pt x="16" y="219"/>
                  </a:cubicBezTo>
                  <a:lnTo>
                    <a:pt x="3" y="219"/>
                  </a:lnTo>
                  <a:lnTo>
                    <a:pt x="3" y="232"/>
                  </a:lnTo>
                  <a:cubicBezTo>
                    <a:pt x="9" y="231"/>
                    <a:pt x="52" y="230"/>
                    <a:pt x="65" y="230"/>
                  </a:cubicBezTo>
                  <a:cubicBezTo>
                    <a:pt x="76" y="230"/>
                    <a:pt x="120" y="231"/>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43" name="Group 1842">
            <a:extLst>
              <a:ext uri="{FF2B5EF4-FFF2-40B4-BE49-F238E27FC236}">
                <a16:creationId xmlns:a16="http://schemas.microsoft.com/office/drawing/2014/main" id="{1EC6593E-47C8-496E-8E36-19229D64603C}"/>
              </a:ext>
            </a:extLst>
          </p:cNvPr>
          <p:cNvGrpSpPr>
            <a:grpSpLocks noChangeAspect="1"/>
          </p:cNvGrpSpPr>
          <p:nvPr>
            <p:custDataLst>
              <p:tags r:id="rId4"/>
            </p:custDataLst>
          </p:nvPr>
        </p:nvGrpSpPr>
        <p:grpSpPr>
          <a:xfrm>
            <a:off x="1340053" y="6216448"/>
            <a:ext cx="4995863" cy="1085851"/>
            <a:chOff x="1258888" y="5788025"/>
            <a:chExt cx="4995863" cy="1085851"/>
          </a:xfrm>
        </p:grpSpPr>
        <p:sp>
          <p:nvSpPr>
            <p:cNvPr id="376" name="Freeform 144">
              <a:extLst>
                <a:ext uri="{FF2B5EF4-FFF2-40B4-BE49-F238E27FC236}">
                  <a16:creationId xmlns:a16="http://schemas.microsoft.com/office/drawing/2014/main" id="{FC20638D-0301-4B11-9174-C8C36B1FDBEA}"/>
                </a:ext>
              </a:extLst>
            </p:cNvPr>
            <p:cNvSpPr>
              <a:spLocks noEditPoints="1"/>
            </p:cNvSpPr>
            <p:nvPr>
              <p:custDataLst>
                <p:tags r:id="rId5"/>
              </p:custDataLst>
            </p:nvPr>
          </p:nvSpPr>
          <p:spPr bwMode="auto">
            <a:xfrm>
              <a:off x="1258888" y="6143625"/>
              <a:ext cx="171450" cy="400050"/>
            </a:xfrm>
            <a:custGeom>
              <a:avLst/>
              <a:gdLst>
                <a:gd name="T0" fmla="*/ 65 w 211"/>
                <a:gd name="T1" fmla="*/ 195 h 450"/>
                <a:gd name="T2" fmla="*/ 0 w 211"/>
                <a:gd name="T3" fmla="*/ 296 h 450"/>
                <a:gd name="T4" fmla="*/ 14 w 211"/>
                <a:gd name="T5" fmla="*/ 336 h 450"/>
                <a:gd name="T6" fmla="*/ 72 w 211"/>
                <a:gd name="T7" fmla="*/ 368 h 450"/>
                <a:gd name="T8" fmla="*/ 132 w 211"/>
                <a:gd name="T9" fmla="*/ 391 h 450"/>
                <a:gd name="T10" fmla="*/ 150 w 211"/>
                <a:gd name="T11" fmla="*/ 413 h 450"/>
                <a:gd name="T12" fmla="*/ 125 w 211"/>
                <a:gd name="T13" fmla="*/ 439 h 450"/>
                <a:gd name="T14" fmla="*/ 81 w 211"/>
                <a:gd name="T15" fmla="*/ 423 h 450"/>
                <a:gd name="T16" fmla="*/ 76 w 211"/>
                <a:gd name="T17" fmla="*/ 421 h 450"/>
                <a:gd name="T18" fmla="*/ 71 w 211"/>
                <a:gd name="T19" fmla="*/ 426 h 450"/>
                <a:gd name="T20" fmla="*/ 125 w 211"/>
                <a:gd name="T21" fmla="*/ 450 h 450"/>
                <a:gd name="T22" fmla="*/ 177 w 211"/>
                <a:gd name="T23" fmla="*/ 397 h 450"/>
                <a:gd name="T24" fmla="*/ 153 w 211"/>
                <a:gd name="T25" fmla="*/ 361 h 450"/>
                <a:gd name="T26" fmla="*/ 123 w 211"/>
                <a:gd name="T27" fmla="*/ 350 h 450"/>
                <a:gd name="T28" fmla="*/ 92 w 211"/>
                <a:gd name="T29" fmla="*/ 339 h 450"/>
                <a:gd name="T30" fmla="*/ 62 w 211"/>
                <a:gd name="T31" fmla="*/ 327 h 450"/>
                <a:gd name="T32" fmla="*/ 25 w 211"/>
                <a:gd name="T33" fmla="*/ 282 h 450"/>
                <a:gd name="T34" fmla="*/ 86 w 211"/>
                <a:gd name="T35" fmla="*/ 197 h 450"/>
                <a:gd name="T36" fmla="*/ 130 w 211"/>
                <a:gd name="T37" fmla="*/ 204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3 h 450"/>
                <a:gd name="T52" fmla="*/ 169 w 211"/>
                <a:gd name="T53" fmla="*/ 39 h 450"/>
                <a:gd name="T54" fmla="*/ 138 w 211"/>
                <a:gd name="T55" fmla="*/ 42 h 450"/>
                <a:gd name="T56" fmla="*/ 135 w 211"/>
                <a:gd name="T57" fmla="*/ 25 h 450"/>
                <a:gd name="T58" fmla="*/ 138 w 211"/>
                <a:gd name="T59" fmla="*/ 7 h 450"/>
                <a:gd name="T60" fmla="*/ 132 w 211"/>
                <a:gd name="T61" fmla="*/ 0 h 450"/>
                <a:gd name="T62" fmla="*/ 123 w 211"/>
                <a:gd name="T63" fmla="*/ 25 h 450"/>
                <a:gd name="T64" fmla="*/ 126 w 211"/>
                <a:gd name="T65" fmla="*/ 44 h 450"/>
                <a:gd name="T66" fmla="*/ 39 w 211"/>
                <a:gd name="T67" fmla="*/ 138 h 450"/>
                <a:gd name="T68" fmla="*/ 71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4" y="354"/>
                    <a:pt x="72" y="368"/>
                  </a:cubicBezTo>
                  <a:lnTo>
                    <a:pt x="132" y="391"/>
                  </a:lnTo>
                  <a:cubicBezTo>
                    <a:pt x="140" y="395"/>
                    <a:pt x="150" y="398"/>
                    <a:pt x="150" y="413"/>
                  </a:cubicBezTo>
                  <a:cubicBezTo>
                    <a:pt x="150" y="424"/>
                    <a:pt x="141" y="439"/>
                    <a:pt x="125" y="439"/>
                  </a:cubicBezTo>
                  <a:cubicBezTo>
                    <a:pt x="103" y="439"/>
                    <a:pt x="87" y="427"/>
                    <a:pt x="81" y="423"/>
                  </a:cubicBezTo>
                  <a:cubicBezTo>
                    <a:pt x="78" y="421"/>
                    <a:pt x="78" y="421"/>
                    <a:pt x="76" y="421"/>
                  </a:cubicBezTo>
                  <a:cubicBezTo>
                    <a:pt x="72" y="421"/>
                    <a:pt x="71" y="424"/>
                    <a:pt x="71" y="426"/>
                  </a:cubicBezTo>
                  <a:cubicBezTo>
                    <a:pt x="71" y="432"/>
                    <a:pt x="97" y="450"/>
                    <a:pt x="125" y="450"/>
                  </a:cubicBezTo>
                  <a:cubicBezTo>
                    <a:pt x="156" y="450"/>
                    <a:pt x="177" y="421"/>
                    <a:pt x="177" y="397"/>
                  </a:cubicBezTo>
                  <a:cubicBezTo>
                    <a:pt x="177" y="373"/>
                    <a:pt x="159" y="364"/>
                    <a:pt x="153" y="361"/>
                  </a:cubicBezTo>
                  <a:cubicBezTo>
                    <a:pt x="146" y="359"/>
                    <a:pt x="129" y="353"/>
                    <a:pt x="123" y="350"/>
                  </a:cubicBezTo>
                  <a:cubicBezTo>
                    <a:pt x="113" y="346"/>
                    <a:pt x="103" y="342"/>
                    <a:pt x="92" y="339"/>
                  </a:cubicBezTo>
                  <a:lnTo>
                    <a:pt x="62" y="327"/>
                  </a:lnTo>
                  <a:cubicBezTo>
                    <a:pt x="40" y="318"/>
                    <a:pt x="25" y="303"/>
                    <a:pt x="25" y="282"/>
                  </a:cubicBezTo>
                  <a:cubicBezTo>
                    <a:pt x="25" y="262"/>
                    <a:pt x="44" y="218"/>
                    <a:pt x="86" y="197"/>
                  </a:cubicBezTo>
                  <a:cubicBezTo>
                    <a:pt x="105" y="204"/>
                    <a:pt x="120" y="204"/>
                    <a:pt x="130" y="204"/>
                  </a:cubicBezTo>
                  <a:cubicBezTo>
                    <a:pt x="145" y="204"/>
                    <a:pt x="177" y="204"/>
                    <a:pt x="177" y="188"/>
                  </a:cubicBezTo>
                  <a:cubicBezTo>
                    <a:pt x="177" y="176"/>
                    <a:pt x="155" y="175"/>
                    <a:pt x="136" y="175"/>
                  </a:cubicBezTo>
                  <a:cubicBezTo>
                    <a:pt x="127" y="175"/>
                    <a:pt x="112" y="175"/>
                    <a:pt x="94" y="181"/>
                  </a:cubicBezTo>
                  <a:cubicBezTo>
                    <a:pt x="81" y="168"/>
                    <a:pt x="79" y="151"/>
                    <a:pt x="79" y="142"/>
                  </a:cubicBezTo>
                  <a:cubicBezTo>
                    <a:pt x="79" y="114"/>
                    <a:pt x="97" y="76"/>
                    <a:pt x="134" y="57"/>
                  </a:cubicBezTo>
                  <a:cubicBezTo>
                    <a:pt x="143" y="68"/>
                    <a:pt x="155" y="68"/>
                    <a:pt x="166" y="68"/>
                  </a:cubicBezTo>
                  <a:cubicBezTo>
                    <a:pt x="179" y="68"/>
                    <a:pt x="211" y="68"/>
                    <a:pt x="211" y="53"/>
                  </a:cubicBezTo>
                  <a:cubicBezTo>
                    <a:pt x="211" y="40"/>
                    <a:pt x="189" y="39"/>
                    <a:pt x="169" y="39"/>
                  </a:cubicBezTo>
                  <a:cubicBezTo>
                    <a:pt x="163" y="39"/>
                    <a:pt x="151" y="39"/>
                    <a:pt x="138" y="42"/>
                  </a:cubicBezTo>
                  <a:cubicBezTo>
                    <a:pt x="136" y="37"/>
                    <a:pt x="135" y="34"/>
                    <a:pt x="135" y="25"/>
                  </a:cubicBezTo>
                  <a:cubicBezTo>
                    <a:pt x="135" y="18"/>
                    <a:pt x="138" y="8"/>
                    <a:pt x="138" y="7"/>
                  </a:cubicBezTo>
                  <a:cubicBezTo>
                    <a:pt x="138" y="3"/>
                    <a:pt x="135" y="0"/>
                    <a:pt x="132" y="0"/>
                  </a:cubicBezTo>
                  <a:cubicBezTo>
                    <a:pt x="123" y="0"/>
                    <a:pt x="123" y="23"/>
                    <a:pt x="123" y="25"/>
                  </a:cubicBezTo>
                  <a:cubicBezTo>
                    <a:pt x="123" y="35"/>
                    <a:pt x="126" y="42"/>
                    <a:pt x="126" y="44"/>
                  </a:cubicBezTo>
                  <a:cubicBezTo>
                    <a:pt x="73" y="59"/>
                    <a:pt x="39" y="99"/>
                    <a:pt x="39" y="138"/>
                  </a:cubicBezTo>
                  <a:cubicBezTo>
                    <a:pt x="39" y="156"/>
                    <a:pt x="48" y="177"/>
                    <a:pt x="71"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7" y="57"/>
                    <a:pt x="151" y="57"/>
                    <a:pt x="146" y="53"/>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145">
              <a:extLst>
                <a:ext uri="{FF2B5EF4-FFF2-40B4-BE49-F238E27FC236}">
                  <a16:creationId xmlns:a16="http://schemas.microsoft.com/office/drawing/2014/main" id="{07A7BCC3-F40F-489F-B39F-6C70D15804D0}"/>
                </a:ext>
              </a:extLst>
            </p:cNvPr>
            <p:cNvSpPr>
              <a:spLocks/>
            </p:cNvSpPr>
            <p:nvPr>
              <p:custDataLst>
                <p:tags r:id="rId6"/>
              </p:custDataLst>
            </p:nvPr>
          </p:nvSpPr>
          <p:spPr bwMode="auto">
            <a:xfrm>
              <a:off x="1466851" y="6054725"/>
              <a:ext cx="209550" cy="215900"/>
            </a:xfrm>
            <a:custGeom>
              <a:avLst/>
              <a:gdLst>
                <a:gd name="T0" fmla="*/ 137 w 257"/>
                <a:gd name="T1" fmla="*/ 17 h 242"/>
                <a:gd name="T2" fmla="*/ 244 w 257"/>
                <a:gd name="T3" fmla="*/ 17 h 242"/>
                <a:gd name="T4" fmla="*/ 257 w 257"/>
                <a:gd name="T5" fmla="*/ 9 h 242"/>
                <a:gd name="T6" fmla="*/ 244 w 257"/>
                <a:gd name="T7" fmla="*/ 0 h 242"/>
                <a:gd name="T8" fmla="*/ 14 w 257"/>
                <a:gd name="T9" fmla="*/ 0 h 242"/>
                <a:gd name="T10" fmla="*/ 0 w 257"/>
                <a:gd name="T11" fmla="*/ 9 h 242"/>
                <a:gd name="T12" fmla="*/ 14 w 257"/>
                <a:gd name="T13" fmla="*/ 17 h 242"/>
                <a:gd name="T14" fmla="*/ 120 w 257"/>
                <a:gd name="T15" fmla="*/ 17 h 242"/>
                <a:gd name="T16" fmla="*/ 120 w 257"/>
                <a:gd name="T17" fmla="*/ 229 h 242"/>
                <a:gd name="T18" fmla="*/ 129 w 257"/>
                <a:gd name="T19" fmla="*/ 242 h 242"/>
                <a:gd name="T20" fmla="*/ 137 w 257"/>
                <a:gd name="T21" fmla="*/ 229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4" y="17"/>
                  </a:lnTo>
                  <a:cubicBezTo>
                    <a:pt x="249" y="17"/>
                    <a:pt x="257" y="17"/>
                    <a:pt x="257" y="9"/>
                  </a:cubicBezTo>
                  <a:cubicBezTo>
                    <a:pt x="257" y="0"/>
                    <a:pt x="249" y="0"/>
                    <a:pt x="244" y="0"/>
                  </a:cubicBezTo>
                  <a:lnTo>
                    <a:pt x="14" y="0"/>
                  </a:lnTo>
                  <a:cubicBezTo>
                    <a:pt x="9" y="0"/>
                    <a:pt x="0" y="0"/>
                    <a:pt x="0" y="9"/>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146">
              <a:extLst>
                <a:ext uri="{FF2B5EF4-FFF2-40B4-BE49-F238E27FC236}">
                  <a16:creationId xmlns:a16="http://schemas.microsoft.com/office/drawing/2014/main" id="{181E9582-C198-4EE9-B1BC-312C608782E0}"/>
                </a:ext>
              </a:extLst>
            </p:cNvPr>
            <p:cNvSpPr>
              <a:spLocks noEditPoints="1"/>
            </p:cNvSpPr>
            <p:nvPr>
              <p:custDataLst>
                <p:tags r:id="rId7"/>
              </p:custDataLst>
            </p:nvPr>
          </p:nvSpPr>
          <p:spPr bwMode="auto">
            <a:xfrm>
              <a:off x="1944688" y="5837238"/>
              <a:ext cx="212725" cy="32702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47">
              <a:extLst>
                <a:ext uri="{FF2B5EF4-FFF2-40B4-BE49-F238E27FC236}">
                  <a16:creationId xmlns:a16="http://schemas.microsoft.com/office/drawing/2014/main" id="{ECCEFC18-81C6-4869-B8DC-07B051E12518}"/>
                </a:ext>
              </a:extLst>
            </p:cNvPr>
            <p:cNvSpPr>
              <a:spLocks/>
            </p:cNvSpPr>
            <p:nvPr>
              <p:custDataLst>
                <p:tags r:id="rId8"/>
              </p:custDataLst>
            </p:nvPr>
          </p:nvSpPr>
          <p:spPr bwMode="auto">
            <a:xfrm>
              <a:off x="2182813" y="5788025"/>
              <a:ext cx="125413" cy="204788"/>
            </a:xfrm>
            <a:custGeom>
              <a:avLst/>
              <a:gdLst>
                <a:gd name="T0" fmla="*/ 154 w 154"/>
                <a:gd name="T1" fmla="*/ 169 h 232"/>
                <a:gd name="T2" fmla="*/ 142 w 154"/>
                <a:gd name="T3" fmla="*/ 169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4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2" y="169"/>
                  </a:lnTo>
                  <a:cubicBezTo>
                    <a:pt x="141" y="176"/>
                    <a:pt x="138" y="197"/>
                    <a:pt x="133" y="200"/>
                  </a:cubicBezTo>
                  <a:cubicBezTo>
                    <a:pt x="130" y="202"/>
                    <a:pt x="104" y="202"/>
                    <a:pt x="99" y="202"/>
                  </a:cubicBezTo>
                  <a:lnTo>
                    <a:pt x="35" y="202"/>
                  </a:lnTo>
                  <a:cubicBezTo>
                    <a:pt x="71" y="170"/>
                    <a:pt x="83" y="160"/>
                    <a:pt x="104" y="144"/>
                  </a:cubicBezTo>
                  <a:cubicBezTo>
                    <a:pt x="130" y="123"/>
                    <a:pt x="154" y="102"/>
                    <a:pt x="154" y="68"/>
                  </a:cubicBezTo>
                  <a:cubicBezTo>
                    <a:pt x="154" y="26"/>
                    <a:pt x="117" y="0"/>
                    <a:pt x="73" y="0"/>
                  </a:cubicBezTo>
                  <a:cubicBezTo>
                    <a:pt x="29" y="0"/>
                    <a:pt x="0" y="31"/>
                    <a:pt x="0" y="63"/>
                  </a:cubicBezTo>
                  <a:cubicBezTo>
                    <a:pt x="0" y="81"/>
                    <a:pt x="15" y="82"/>
                    <a:pt x="18" y="82"/>
                  </a:cubicBezTo>
                  <a:cubicBezTo>
                    <a:pt x="27" y="82"/>
                    <a:pt x="37" y="76"/>
                    <a:pt x="37" y="64"/>
                  </a:cubicBezTo>
                  <a:cubicBezTo>
                    <a:pt x="37" y="58"/>
                    <a:pt x="35" y="45"/>
                    <a:pt x="16" y="45"/>
                  </a:cubicBezTo>
                  <a:cubicBezTo>
                    <a:pt x="27" y="21"/>
                    <a:pt x="51" y="13"/>
                    <a:pt x="67" y="13"/>
                  </a:cubicBezTo>
                  <a:cubicBezTo>
                    <a:pt x="102" y="13"/>
                    <a:pt x="120" y="40"/>
                    <a:pt x="120" y="68"/>
                  </a:cubicBezTo>
                  <a:cubicBezTo>
                    <a:pt x="120" y="99"/>
                    <a:pt x="99" y="123"/>
                    <a:pt x="87" y="135"/>
                  </a:cubicBezTo>
                  <a:lnTo>
                    <a:pt x="3" y="218"/>
                  </a:lnTo>
                  <a:cubicBezTo>
                    <a:pt x="0" y="222"/>
                    <a:pt x="0" y="222"/>
                    <a:pt x="0" y="232"/>
                  </a:cubicBezTo>
                  <a:lnTo>
                    <a:pt x="144"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48">
              <a:extLst>
                <a:ext uri="{FF2B5EF4-FFF2-40B4-BE49-F238E27FC236}">
                  <a16:creationId xmlns:a16="http://schemas.microsoft.com/office/drawing/2014/main" id="{975D6446-7EFA-409E-9725-0F7A069ED619}"/>
                </a:ext>
              </a:extLst>
            </p:cNvPr>
            <p:cNvSpPr>
              <a:spLocks/>
            </p:cNvSpPr>
            <p:nvPr>
              <p:custDataLst>
                <p:tags r:id="rId9"/>
              </p:custDataLst>
            </p:nvPr>
          </p:nvSpPr>
          <p:spPr bwMode="auto">
            <a:xfrm>
              <a:off x="2368551" y="5957888"/>
              <a:ext cx="192088" cy="195263"/>
            </a:xfrm>
            <a:custGeom>
              <a:avLst/>
              <a:gdLst>
                <a:gd name="T0" fmla="*/ 85 w 235"/>
                <a:gd name="T1" fmla="*/ 6 h 221"/>
                <a:gd name="T2" fmla="*/ 79 w 235"/>
                <a:gd name="T3" fmla="*/ 0 h 221"/>
                <a:gd name="T4" fmla="*/ 18 w 235"/>
                <a:gd name="T5" fmla="*/ 5 h 221"/>
                <a:gd name="T6" fmla="*/ 9 w 235"/>
                <a:gd name="T7" fmla="*/ 15 h 221"/>
                <a:gd name="T8" fmla="*/ 20 w 235"/>
                <a:gd name="T9" fmla="*/ 21 h 221"/>
                <a:gd name="T10" fmla="*/ 45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0 w 235"/>
                <a:gd name="T27" fmla="*/ 0 h 221"/>
                <a:gd name="T28" fmla="*/ 201 w 235"/>
                <a:gd name="T29" fmla="*/ 17 h 221"/>
                <a:gd name="T30" fmla="*/ 36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9" y="6"/>
                    <a:pt x="9" y="15"/>
                  </a:cubicBezTo>
                  <a:cubicBezTo>
                    <a:pt x="9" y="21"/>
                    <a:pt x="13" y="21"/>
                    <a:pt x="20" y="21"/>
                  </a:cubicBezTo>
                  <a:cubicBezTo>
                    <a:pt x="44" y="21"/>
                    <a:pt x="45" y="25"/>
                    <a:pt x="45" y="30"/>
                  </a:cubicBezTo>
                  <a:cubicBezTo>
                    <a:pt x="45" y="33"/>
                    <a:pt x="39" y="57"/>
                    <a:pt x="36" y="70"/>
                  </a:cubicBezTo>
                  <a:lnTo>
                    <a:pt x="6" y="192"/>
                  </a:lnTo>
                  <a:cubicBezTo>
                    <a:pt x="4" y="200"/>
                    <a:pt x="0" y="214"/>
                    <a:pt x="0" y="215"/>
                  </a:cubicBezTo>
                  <a:cubicBezTo>
                    <a:pt x="0" y="220"/>
                    <a:pt x="5" y="221"/>
                    <a:pt x="8" y="221"/>
                  </a:cubicBezTo>
                  <a:lnTo>
                    <a:pt x="15" y="221"/>
                  </a:lnTo>
                  <a:cubicBezTo>
                    <a:pt x="50" y="215"/>
                    <a:pt x="104" y="195"/>
                    <a:pt x="156" y="148"/>
                  </a:cubicBezTo>
                  <a:cubicBezTo>
                    <a:pt x="221" y="86"/>
                    <a:pt x="235" y="18"/>
                    <a:pt x="235" y="14"/>
                  </a:cubicBezTo>
                  <a:cubicBezTo>
                    <a:pt x="235" y="5"/>
                    <a:pt x="229"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Rectangle 149">
              <a:extLst>
                <a:ext uri="{FF2B5EF4-FFF2-40B4-BE49-F238E27FC236}">
                  <a16:creationId xmlns:a16="http://schemas.microsoft.com/office/drawing/2014/main" id="{C34E1CF4-E166-403E-8A9E-4700D3161B8F}"/>
                </a:ext>
              </a:extLst>
            </p:cNvPr>
            <p:cNvSpPr>
              <a:spLocks noChangeArrowheads="1"/>
            </p:cNvSpPr>
            <p:nvPr>
              <p:custDataLst>
                <p:tags r:id="rId10"/>
              </p:custDataLst>
            </p:nvPr>
          </p:nvSpPr>
          <p:spPr bwMode="auto">
            <a:xfrm>
              <a:off x="1766888" y="6332538"/>
              <a:ext cx="9683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150">
              <a:extLst>
                <a:ext uri="{FF2B5EF4-FFF2-40B4-BE49-F238E27FC236}">
                  <a16:creationId xmlns:a16="http://schemas.microsoft.com/office/drawing/2014/main" id="{883C713F-8FFE-4740-A015-661C2008D769}"/>
                </a:ext>
              </a:extLst>
            </p:cNvPr>
            <p:cNvSpPr>
              <a:spLocks noEditPoints="1"/>
            </p:cNvSpPr>
            <p:nvPr>
              <p:custDataLst>
                <p:tags r:id="rId11"/>
              </p:custDataLst>
            </p:nvPr>
          </p:nvSpPr>
          <p:spPr bwMode="auto">
            <a:xfrm>
              <a:off x="1782763" y="6438900"/>
              <a:ext cx="214313"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151">
              <a:extLst>
                <a:ext uri="{FF2B5EF4-FFF2-40B4-BE49-F238E27FC236}">
                  <a16:creationId xmlns:a16="http://schemas.microsoft.com/office/drawing/2014/main" id="{66BC4010-1B24-458A-86E4-87E78E9B0A61}"/>
                </a:ext>
              </a:extLst>
            </p:cNvPr>
            <p:cNvSpPr>
              <a:spLocks noEditPoints="1"/>
            </p:cNvSpPr>
            <p:nvPr>
              <p:custDataLst>
                <p:tags r:id="rId12"/>
              </p:custDataLst>
            </p:nvPr>
          </p:nvSpPr>
          <p:spPr bwMode="auto">
            <a:xfrm>
              <a:off x="2019301" y="6556375"/>
              <a:ext cx="228600"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1" y="0"/>
                    <a:pt x="0" y="45"/>
                    <a:pt x="0" y="114"/>
                  </a:cubicBezTo>
                  <a:cubicBezTo>
                    <a:pt x="0" y="184"/>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52">
              <a:extLst>
                <a:ext uri="{FF2B5EF4-FFF2-40B4-BE49-F238E27FC236}">
                  <a16:creationId xmlns:a16="http://schemas.microsoft.com/office/drawing/2014/main" id="{380214DE-2175-4343-A9AD-94E79D012804}"/>
                </a:ext>
              </a:extLst>
            </p:cNvPr>
            <p:cNvSpPr>
              <a:spLocks noEditPoints="1"/>
            </p:cNvSpPr>
            <p:nvPr>
              <p:custDataLst>
                <p:tags r:id="rId13"/>
              </p:custDataLst>
            </p:nvPr>
          </p:nvSpPr>
          <p:spPr bwMode="auto">
            <a:xfrm>
              <a:off x="2266951" y="6438900"/>
              <a:ext cx="212725"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53">
              <a:extLst>
                <a:ext uri="{FF2B5EF4-FFF2-40B4-BE49-F238E27FC236}">
                  <a16:creationId xmlns:a16="http://schemas.microsoft.com/office/drawing/2014/main" id="{4D7E6909-1205-4B9D-8C87-C557F75138B4}"/>
                </a:ext>
              </a:extLst>
            </p:cNvPr>
            <p:cNvSpPr>
              <a:spLocks noEditPoints="1"/>
            </p:cNvSpPr>
            <p:nvPr>
              <p:custDataLst>
                <p:tags r:id="rId14"/>
              </p:custDataLst>
            </p:nvPr>
          </p:nvSpPr>
          <p:spPr bwMode="auto">
            <a:xfrm>
              <a:off x="2503488" y="6556375"/>
              <a:ext cx="228600" cy="285750"/>
            </a:xfrm>
            <a:custGeom>
              <a:avLst/>
              <a:gdLst>
                <a:gd name="T0" fmla="*/ 192 w 280"/>
                <a:gd name="T1" fmla="*/ 154 h 322"/>
                <a:gd name="T2" fmla="*/ 185 w 280"/>
                <a:gd name="T3" fmla="*/ 175 h 322"/>
                <a:gd name="T4" fmla="*/ 124 w 280"/>
                <a:gd name="T5" fmla="*/ 210 h 322"/>
                <a:gd name="T6" fmla="*/ 64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4" y="210"/>
                    <a:pt x="64" y="181"/>
                    <a:pt x="64" y="115"/>
                  </a:cubicBezTo>
                  <a:cubicBezTo>
                    <a:pt x="64"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7"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Freeform 154">
              <a:extLst>
                <a:ext uri="{FF2B5EF4-FFF2-40B4-BE49-F238E27FC236}">
                  <a16:creationId xmlns:a16="http://schemas.microsoft.com/office/drawing/2014/main" id="{2E0FBDCB-EB7D-445D-B031-601AAA0935B2}"/>
                </a:ext>
              </a:extLst>
            </p:cNvPr>
            <p:cNvSpPr>
              <a:spLocks noEditPoints="1"/>
            </p:cNvSpPr>
            <p:nvPr>
              <p:custDataLst>
                <p:tags r:id="rId15"/>
              </p:custDataLst>
            </p:nvPr>
          </p:nvSpPr>
          <p:spPr bwMode="auto">
            <a:xfrm>
              <a:off x="2917826" y="6291263"/>
              <a:ext cx="269875" cy="10318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Freeform 155">
              <a:extLst>
                <a:ext uri="{FF2B5EF4-FFF2-40B4-BE49-F238E27FC236}">
                  <a16:creationId xmlns:a16="http://schemas.microsoft.com/office/drawing/2014/main" id="{612CFB4A-0804-4FB5-A052-970AD9DB5862}"/>
                </a:ext>
              </a:extLst>
            </p:cNvPr>
            <p:cNvSpPr>
              <a:spLocks/>
            </p:cNvSpPr>
            <p:nvPr>
              <p:custDataLst>
                <p:tags r:id="rId16"/>
              </p:custDataLst>
            </p:nvPr>
          </p:nvSpPr>
          <p:spPr bwMode="auto">
            <a:xfrm>
              <a:off x="3330576" y="6257925"/>
              <a:ext cx="212725" cy="290513"/>
            </a:xfrm>
            <a:custGeom>
              <a:avLst/>
              <a:gdLst>
                <a:gd name="T0" fmla="*/ 12 w 262"/>
                <a:gd name="T1" fmla="*/ 93 h 327"/>
                <a:gd name="T2" fmla="*/ 91 w 262"/>
                <a:gd name="T3" fmla="*/ 35 h 327"/>
                <a:gd name="T4" fmla="*/ 172 w 262"/>
                <a:gd name="T5" fmla="*/ 162 h 327"/>
                <a:gd name="T6" fmla="*/ 166 w 262"/>
                <a:gd name="T7" fmla="*/ 211 h 327"/>
                <a:gd name="T8" fmla="*/ 140 w 262"/>
                <a:gd name="T9" fmla="*/ 318 h 327"/>
                <a:gd name="T10" fmla="*/ 146 w 262"/>
                <a:gd name="T11" fmla="*/ 327 h 327"/>
                <a:gd name="T12" fmla="*/ 162 w 262"/>
                <a:gd name="T13" fmla="*/ 297 h 327"/>
                <a:gd name="T14" fmla="*/ 181 w 262"/>
                <a:gd name="T15" fmla="*/ 212 h 327"/>
                <a:gd name="T16" fmla="*/ 185 w 262"/>
                <a:gd name="T17" fmla="*/ 192 h 327"/>
                <a:gd name="T18" fmla="*/ 252 w 262"/>
                <a:gd name="T19" fmla="*/ 29 h 327"/>
                <a:gd name="T20" fmla="*/ 262 w 262"/>
                <a:gd name="T21" fmla="*/ 10 h 327"/>
                <a:gd name="T22" fmla="*/ 256 w 262"/>
                <a:gd name="T23" fmla="*/ 5 h 327"/>
                <a:gd name="T24" fmla="*/ 250 w 262"/>
                <a:gd name="T25" fmla="*/ 9 h 327"/>
                <a:gd name="T26" fmla="*/ 184 w 262"/>
                <a:gd name="T27" fmla="*/ 156 h 327"/>
                <a:gd name="T28" fmla="*/ 164 w 262"/>
                <a:gd name="T29" fmla="*/ 54 h 327"/>
                <a:gd name="T30" fmla="*/ 97 w 262"/>
                <a:gd name="T31" fmla="*/ 0 h 327"/>
                <a:gd name="T32" fmla="*/ 0 w 262"/>
                <a:gd name="T33" fmla="*/ 91 h 327"/>
                <a:gd name="T34" fmla="*/ 10 w 262"/>
                <a:gd name="T35" fmla="*/ 96 h 327"/>
                <a:gd name="T36" fmla="*/ 12 w 262"/>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7">
                  <a:moveTo>
                    <a:pt x="12" y="93"/>
                  </a:moveTo>
                  <a:cubicBezTo>
                    <a:pt x="31" y="36"/>
                    <a:pt x="85" y="35"/>
                    <a:pt x="91" y="35"/>
                  </a:cubicBezTo>
                  <a:cubicBezTo>
                    <a:pt x="166" y="35"/>
                    <a:pt x="172" y="123"/>
                    <a:pt x="172" y="162"/>
                  </a:cubicBezTo>
                  <a:cubicBezTo>
                    <a:pt x="172" y="193"/>
                    <a:pt x="169" y="201"/>
                    <a:pt x="166" y="211"/>
                  </a:cubicBezTo>
                  <a:cubicBezTo>
                    <a:pt x="155" y="247"/>
                    <a:pt x="140" y="305"/>
                    <a:pt x="140" y="318"/>
                  </a:cubicBezTo>
                  <a:cubicBezTo>
                    <a:pt x="140" y="324"/>
                    <a:pt x="142" y="327"/>
                    <a:pt x="146" y="327"/>
                  </a:cubicBezTo>
                  <a:cubicBezTo>
                    <a:pt x="153" y="327"/>
                    <a:pt x="157" y="316"/>
                    <a:pt x="162" y="297"/>
                  </a:cubicBezTo>
                  <a:cubicBezTo>
                    <a:pt x="174" y="255"/>
                    <a:pt x="179" y="227"/>
                    <a:pt x="181" y="212"/>
                  </a:cubicBezTo>
                  <a:cubicBezTo>
                    <a:pt x="182" y="205"/>
                    <a:pt x="183" y="199"/>
                    <a:pt x="185" y="192"/>
                  </a:cubicBezTo>
                  <a:cubicBezTo>
                    <a:pt x="201" y="143"/>
                    <a:pt x="233" y="68"/>
                    <a:pt x="252" y="29"/>
                  </a:cubicBezTo>
                  <a:cubicBezTo>
                    <a:pt x="256" y="23"/>
                    <a:pt x="262" y="12"/>
                    <a:pt x="262" y="10"/>
                  </a:cubicBezTo>
                  <a:cubicBezTo>
                    <a:pt x="262" y="5"/>
                    <a:pt x="257" y="5"/>
                    <a:pt x="256" y="5"/>
                  </a:cubicBezTo>
                  <a:cubicBezTo>
                    <a:pt x="254" y="5"/>
                    <a:pt x="251" y="5"/>
                    <a:pt x="250" y="9"/>
                  </a:cubicBezTo>
                  <a:cubicBezTo>
                    <a:pt x="224" y="56"/>
                    <a:pt x="204" y="106"/>
                    <a:pt x="184" y="156"/>
                  </a:cubicBezTo>
                  <a:cubicBezTo>
                    <a:pt x="184" y="141"/>
                    <a:pt x="183" y="103"/>
                    <a:pt x="164" y="54"/>
                  </a:cubicBezTo>
                  <a:cubicBezTo>
                    <a:pt x="152" y="24"/>
                    <a:pt x="132" y="0"/>
                    <a:pt x="97" y="0"/>
                  </a:cubicBezTo>
                  <a:cubicBezTo>
                    <a:pt x="35" y="0"/>
                    <a:pt x="0" y="75"/>
                    <a:pt x="0" y="91"/>
                  </a:cubicBezTo>
                  <a:cubicBezTo>
                    <a:pt x="0" y="96"/>
                    <a:pt x="5" y="96"/>
                    <a:pt x="10" y="96"/>
                  </a:cubicBezTo>
                  <a:lnTo>
                    <a:pt x="12"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Freeform 156">
              <a:extLst>
                <a:ext uri="{FF2B5EF4-FFF2-40B4-BE49-F238E27FC236}">
                  <a16:creationId xmlns:a16="http://schemas.microsoft.com/office/drawing/2014/main" id="{C373C538-C13C-4705-8D4D-D7387FF1EB6C}"/>
                </a:ext>
              </a:extLst>
            </p:cNvPr>
            <p:cNvSpPr>
              <a:spLocks/>
            </p:cNvSpPr>
            <p:nvPr>
              <p:custDataLst>
                <p:tags r:id="rId17"/>
              </p:custDataLst>
            </p:nvPr>
          </p:nvSpPr>
          <p:spPr bwMode="auto">
            <a:xfrm>
              <a:off x="3576638" y="6054725"/>
              <a:ext cx="209550" cy="215900"/>
            </a:xfrm>
            <a:custGeom>
              <a:avLst/>
              <a:gdLst>
                <a:gd name="T0" fmla="*/ 137 w 257"/>
                <a:gd name="T1" fmla="*/ 17 h 242"/>
                <a:gd name="T2" fmla="*/ 243 w 257"/>
                <a:gd name="T3" fmla="*/ 17 h 242"/>
                <a:gd name="T4" fmla="*/ 257 w 257"/>
                <a:gd name="T5" fmla="*/ 9 h 242"/>
                <a:gd name="T6" fmla="*/ 243 w 257"/>
                <a:gd name="T7" fmla="*/ 0 h 242"/>
                <a:gd name="T8" fmla="*/ 14 w 257"/>
                <a:gd name="T9" fmla="*/ 0 h 242"/>
                <a:gd name="T10" fmla="*/ 0 w 257"/>
                <a:gd name="T11" fmla="*/ 9 h 242"/>
                <a:gd name="T12" fmla="*/ 14 w 257"/>
                <a:gd name="T13" fmla="*/ 17 h 242"/>
                <a:gd name="T14" fmla="*/ 120 w 257"/>
                <a:gd name="T15" fmla="*/ 17 h 242"/>
                <a:gd name="T16" fmla="*/ 120 w 257"/>
                <a:gd name="T17" fmla="*/ 229 h 242"/>
                <a:gd name="T18" fmla="*/ 129 w 257"/>
                <a:gd name="T19" fmla="*/ 242 h 242"/>
                <a:gd name="T20" fmla="*/ 137 w 257"/>
                <a:gd name="T21" fmla="*/ 229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9"/>
                  </a:cubicBezTo>
                  <a:cubicBezTo>
                    <a:pt x="257" y="0"/>
                    <a:pt x="249" y="0"/>
                    <a:pt x="243" y="0"/>
                  </a:cubicBezTo>
                  <a:lnTo>
                    <a:pt x="14" y="0"/>
                  </a:lnTo>
                  <a:cubicBezTo>
                    <a:pt x="8" y="0"/>
                    <a:pt x="0" y="0"/>
                    <a:pt x="0" y="9"/>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Freeform 157">
              <a:extLst>
                <a:ext uri="{FF2B5EF4-FFF2-40B4-BE49-F238E27FC236}">
                  <a16:creationId xmlns:a16="http://schemas.microsoft.com/office/drawing/2014/main" id="{1139DAFF-325F-4C84-8258-B81F12F982D8}"/>
                </a:ext>
              </a:extLst>
            </p:cNvPr>
            <p:cNvSpPr>
              <a:spLocks/>
            </p:cNvSpPr>
            <p:nvPr>
              <p:custDataLst>
                <p:tags r:id="rId18"/>
              </p:custDataLst>
            </p:nvPr>
          </p:nvSpPr>
          <p:spPr bwMode="auto">
            <a:xfrm>
              <a:off x="3997326" y="5811838"/>
              <a:ext cx="106363" cy="1062038"/>
            </a:xfrm>
            <a:custGeom>
              <a:avLst/>
              <a:gdLst>
                <a:gd name="T0" fmla="*/ 0 w 131"/>
                <a:gd name="T1" fmla="*/ 1197 h 1197"/>
                <a:gd name="T2" fmla="*/ 131 w 131"/>
                <a:gd name="T3" fmla="*/ 1197 h 1197"/>
                <a:gd name="T4" fmla="*/ 131 w 131"/>
                <a:gd name="T5" fmla="*/ 1170 h 1197"/>
                <a:gd name="T6" fmla="*/ 27 w 131"/>
                <a:gd name="T7" fmla="*/ 1170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70"/>
                  </a:lnTo>
                  <a:lnTo>
                    <a:pt x="27" y="1170"/>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Freeform 158">
              <a:extLst>
                <a:ext uri="{FF2B5EF4-FFF2-40B4-BE49-F238E27FC236}">
                  <a16:creationId xmlns:a16="http://schemas.microsoft.com/office/drawing/2014/main" id="{48B9133A-D3D1-4EAB-BA8D-549A4BD1893C}"/>
                </a:ext>
              </a:extLst>
            </p:cNvPr>
            <p:cNvSpPr>
              <a:spLocks noEditPoints="1"/>
            </p:cNvSpPr>
            <p:nvPr>
              <p:custDataLst>
                <p:tags r:id="rId19"/>
              </p:custDataLst>
            </p:nvPr>
          </p:nvSpPr>
          <p:spPr bwMode="auto">
            <a:xfrm>
              <a:off x="4291013" y="5837238"/>
              <a:ext cx="212725" cy="327025"/>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Freeform 159">
              <a:extLst>
                <a:ext uri="{FF2B5EF4-FFF2-40B4-BE49-F238E27FC236}">
                  <a16:creationId xmlns:a16="http://schemas.microsoft.com/office/drawing/2014/main" id="{DE0AB7EB-0A4E-4CA3-9C76-1B2463308F5A}"/>
                </a:ext>
              </a:extLst>
            </p:cNvPr>
            <p:cNvSpPr>
              <a:spLocks/>
            </p:cNvSpPr>
            <p:nvPr>
              <p:custDataLst>
                <p:tags r:id="rId20"/>
              </p:custDataLst>
            </p:nvPr>
          </p:nvSpPr>
          <p:spPr bwMode="auto">
            <a:xfrm>
              <a:off x="4530726" y="5788025"/>
              <a:ext cx="125413" cy="204788"/>
            </a:xfrm>
            <a:custGeom>
              <a:avLst/>
              <a:gdLst>
                <a:gd name="T0" fmla="*/ 154 w 154"/>
                <a:gd name="T1" fmla="*/ 168 h 231"/>
                <a:gd name="T2" fmla="*/ 142 w 154"/>
                <a:gd name="T3" fmla="*/ 168 h 231"/>
                <a:gd name="T4" fmla="*/ 133 w 154"/>
                <a:gd name="T5" fmla="*/ 199 h 231"/>
                <a:gd name="T6" fmla="*/ 99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3" y="202"/>
                    <a:pt x="99"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9"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Freeform 160">
              <a:extLst>
                <a:ext uri="{FF2B5EF4-FFF2-40B4-BE49-F238E27FC236}">
                  <a16:creationId xmlns:a16="http://schemas.microsoft.com/office/drawing/2014/main" id="{647228D5-2AD4-43D7-862C-5438B29AB8A7}"/>
                </a:ext>
              </a:extLst>
            </p:cNvPr>
            <p:cNvSpPr>
              <a:spLocks/>
            </p:cNvSpPr>
            <p:nvPr>
              <p:custDataLst>
                <p:tags r:id="rId21"/>
              </p:custDataLst>
            </p:nvPr>
          </p:nvSpPr>
          <p:spPr bwMode="auto">
            <a:xfrm>
              <a:off x="4718051" y="5851525"/>
              <a:ext cx="268288" cy="301625"/>
            </a:xfrm>
            <a:custGeom>
              <a:avLst/>
              <a:gdLst>
                <a:gd name="T0" fmla="*/ 184 w 330"/>
                <a:gd name="T1" fmla="*/ 40 h 341"/>
                <a:gd name="T2" fmla="*/ 232 w 330"/>
                <a:gd name="T3" fmla="*/ 16 h 341"/>
                <a:gd name="T4" fmla="*/ 248 w 330"/>
                <a:gd name="T5" fmla="*/ 16 h 341"/>
                <a:gd name="T6" fmla="*/ 248 w 330"/>
                <a:gd name="T7" fmla="*/ 0 h 341"/>
                <a:gd name="T8" fmla="*/ 164 w 330"/>
                <a:gd name="T9" fmla="*/ 2 h 341"/>
                <a:gd name="T10" fmla="*/ 79 w 330"/>
                <a:gd name="T11" fmla="*/ 0 h 341"/>
                <a:gd name="T12" fmla="*/ 79 w 330"/>
                <a:gd name="T13" fmla="*/ 16 h 341"/>
                <a:gd name="T14" fmla="*/ 95 w 330"/>
                <a:gd name="T15" fmla="*/ 16 h 341"/>
                <a:gd name="T16" fmla="*/ 143 w 330"/>
                <a:gd name="T17" fmla="*/ 40 h 341"/>
                <a:gd name="T18" fmla="*/ 143 w 330"/>
                <a:gd name="T19" fmla="*/ 261 h 341"/>
                <a:gd name="T20" fmla="*/ 75 w 330"/>
                <a:gd name="T21" fmla="*/ 134 h 341"/>
                <a:gd name="T22" fmla="*/ 31 w 330"/>
                <a:gd name="T23" fmla="*/ 64 h 341"/>
                <a:gd name="T24" fmla="*/ 12 w 330"/>
                <a:gd name="T25" fmla="*/ 64 h 341"/>
                <a:gd name="T26" fmla="*/ 0 w 330"/>
                <a:gd name="T27" fmla="*/ 70 h 341"/>
                <a:gd name="T28" fmla="*/ 4 w 330"/>
                <a:gd name="T29" fmla="*/ 75 h 341"/>
                <a:gd name="T30" fmla="*/ 34 w 330"/>
                <a:gd name="T31" fmla="*/ 143 h 341"/>
                <a:gd name="T32" fmla="*/ 59 w 330"/>
                <a:gd name="T33" fmla="*/ 228 h 341"/>
                <a:gd name="T34" fmla="*/ 143 w 330"/>
                <a:gd name="T35" fmla="*/ 274 h 341"/>
                <a:gd name="T36" fmla="*/ 143 w 330"/>
                <a:gd name="T37" fmla="*/ 301 h 341"/>
                <a:gd name="T38" fmla="*/ 95 w 330"/>
                <a:gd name="T39" fmla="*/ 325 h 341"/>
                <a:gd name="T40" fmla="*/ 79 w 330"/>
                <a:gd name="T41" fmla="*/ 325 h 341"/>
                <a:gd name="T42" fmla="*/ 79 w 330"/>
                <a:gd name="T43" fmla="*/ 341 h 341"/>
                <a:gd name="T44" fmla="*/ 163 w 330"/>
                <a:gd name="T45" fmla="*/ 339 h 341"/>
                <a:gd name="T46" fmla="*/ 248 w 330"/>
                <a:gd name="T47" fmla="*/ 341 h 341"/>
                <a:gd name="T48" fmla="*/ 248 w 330"/>
                <a:gd name="T49" fmla="*/ 325 h 341"/>
                <a:gd name="T50" fmla="*/ 232 w 330"/>
                <a:gd name="T51" fmla="*/ 325 h 341"/>
                <a:gd name="T52" fmla="*/ 184 w 330"/>
                <a:gd name="T53" fmla="*/ 301 h 341"/>
                <a:gd name="T54" fmla="*/ 184 w 330"/>
                <a:gd name="T55" fmla="*/ 274 h 341"/>
                <a:gd name="T56" fmla="*/ 270 w 330"/>
                <a:gd name="T57" fmla="*/ 228 h 341"/>
                <a:gd name="T58" fmla="*/ 296 w 330"/>
                <a:gd name="T59" fmla="*/ 131 h 341"/>
                <a:gd name="T60" fmla="*/ 324 w 330"/>
                <a:gd name="T61" fmla="*/ 75 h 341"/>
                <a:gd name="T62" fmla="*/ 330 w 330"/>
                <a:gd name="T63" fmla="*/ 70 h 341"/>
                <a:gd name="T64" fmla="*/ 318 w 330"/>
                <a:gd name="T65" fmla="*/ 64 h 341"/>
                <a:gd name="T66" fmla="*/ 299 w 330"/>
                <a:gd name="T67" fmla="*/ 64 h 341"/>
                <a:gd name="T68" fmla="*/ 255 w 330"/>
                <a:gd name="T69" fmla="*/ 140 h 341"/>
                <a:gd name="T70" fmla="*/ 184 w 330"/>
                <a:gd name="T71" fmla="*/ 261 h 341"/>
                <a:gd name="T72" fmla="*/ 184 w 330"/>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40"/>
                  </a:moveTo>
                  <a:cubicBezTo>
                    <a:pt x="184" y="23"/>
                    <a:pt x="184" y="16"/>
                    <a:pt x="232" y="16"/>
                  </a:cubicBezTo>
                  <a:lnTo>
                    <a:pt x="248" y="16"/>
                  </a:lnTo>
                  <a:lnTo>
                    <a:pt x="248" y="0"/>
                  </a:lnTo>
                  <a:cubicBezTo>
                    <a:pt x="230" y="2"/>
                    <a:pt x="184" y="2"/>
                    <a:pt x="164" y="2"/>
                  </a:cubicBezTo>
                  <a:cubicBezTo>
                    <a:pt x="143" y="2"/>
                    <a:pt x="97" y="2"/>
                    <a:pt x="79" y="0"/>
                  </a:cubicBezTo>
                  <a:lnTo>
                    <a:pt x="79" y="16"/>
                  </a:lnTo>
                  <a:lnTo>
                    <a:pt x="95" y="16"/>
                  </a:lnTo>
                  <a:cubicBezTo>
                    <a:pt x="143" y="16"/>
                    <a:pt x="143" y="22"/>
                    <a:pt x="143" y="40"/>
                  </a:cubicBezTo>
                  <a:lnTo>
                    <a:pt x="143" y="261"/>
                  </a:lnTo>
                  <a:cubicBezTo>
                    <a:pt x="77" y="244"/>
                    <a:pt x="75" y="167"/>
                    <a:pt x="75" y="134"/>
                  </a:cubicBezTo>
                  <a:cubicBezTo>
                    <a:pt x="74" y="74"/>
                    <a:pt x="53" y="64"/>
                    <a:pt x="31" y="64"/>
                  </a:cubicBezTo>
                  <a:lnTo>
                    <a:pt x="12" y="64"/>
                  </a:lnTo>
                  <a:cubicBezTo>
                    <a:pt x="5" y="64"/>
                    <a:pt x="0" y="64"/>
                    <a:pt x="0" y="70"/>
                  </a:cubicBezTo>
                  <a:cubicBezTo>
                    <a:pt x="0" y="72"/>
                    <a:pt x="1" y="75"/>
                    <a:pt x="4" y="75"/>
                  </a:cubicBezTo>
                  <a:cubicBezTo>
                    <a:pt x="21" y="77"/>
                    <a:pt x="33" y="84"/>
                    <a:pt x="34" y="143"/>
                  </a:cubicBezTo>
                  <a:cubicBezTo>
                    <a:pt x="34" y="155"/>
                    <a:pt x="35" y="194"/>
                    <a:pt x="59" y="228"/>
                  </a:cubicBezTo>
                  <a:cubicBezTo>
                    <a:pt x="78" y="255"/>
                    <a:pt x="109" y="269"/>
                    <a:pt x="143" y="274"/>
                  </a:cubicBezTo>
                  <a:lnTo>
                    <a:pt x="143" y="301"/>
                  </a:lnTo>
                  <a:cubicBezTo>
                    <a:pt x="143" y="318"/>
                    <a:pt x="143" y="325"/>
                    <a:pt x="95" y="325"/>
                  </a:cubicBezTo>
                  <a:lnTo>
                    <a:pt x="79" y="325"/>
                  </a:lnTo>
                  <a:lnTo>
                    <a:pt x="79" y="341"/>
                  </a:lnTo>
                  <a:cubicBezTo>
                    <a:pt x="97" y="339"/>
                    <a:pt x="143" y="339"/>
                    <a:pt x="163" y="339"/>
                  </a:cubicBezTo>
                  <a:cubicBezTo>
                    <a:pt x="184" y="339"/>
                    <a:pt x="230" y="339"/>
                    <a:pt x="248" y="341"/>
                  </a:cubicBezTo>
                  <a:lnTo>
                    <a:pt x="248" y="325"/>
                  </a:lnTo>
                  <a:lnTo>
                    <a:pt x="232" y="325"/>
                  </a:lnTo>
                  <a:cubicBezTo>
                    <a:pt x="184" y="325"/>
                    <a:pt x="184" y="319"/>
                    <a:pt x="184" y="301"/>
                  </a:cubicBezTo>
                  <a:lnTo>
                    <a:pt x="184" y="274"/>
                  </a:lnTo>
                  <a:cubicBezTo>
                    <a:pt x="220" y="269"/>
                    <a:pt x="251" y="254"/>
                    <a:pt x="270" y="228"/>
                  </a:cubicBezTo>
                  <a:cubicBezTo>
                    <a:pt x="296" y="193"/>
                    <a:pt x="296" y="153"/>
                    <a:pt x="296" y="131"/>
                  </a:cubicBezTo>
                  <a:cubicBezTo>
                    <a:pt x="296" y="123"/>
                    <a:pt x="297" y="79"/>
                    <a:pt x="324" y="75"/>
                  </a:cubicBezTo>
                  <a:cubicBezTo>
                    <a:pt x="327" y="75"/>
                    <a:pt x="330" y="74"/>
                    <a:pt x="330" y="70"/>
                  </a:cubicBezTo>
                  <a:cubicBezTo>
                    <a:pt x="330" y="64"/>
                    <a:pt x="326" y="64"/>
                    <a:pt x="318" y="64"/>
                  </a:cubicBezTo>
                  <a:lnTo>
                    <a:pt x="299" y="64"/>
                  </a:lnTo>
                  <a:cubicBezTo>
                    <a:pt x="280" y="64"/>
                    <a:pt x="255" y="68"/>
                    <a:pt x="255" y="140"/>
                  </a:cubicBezTo>
                  <a:cubicBezTo>
                    <a:pt x="254"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Rectangle 161">
              <a:extLst>
                <a:ext uri="{FF2B5EF4-FFF2-40B4-BE49-F238E27FC236}">
                  <a16:creationId xmlns:a16="http://schemas.microsoft.com/office/drawing/2014/main" id="{C028D112-7E3B-4F6A-B568-745F5608DDCF}"/>
                </a:ext>
              </a:extLst>
            </p:cNvPr>
            <p:cNvSpPr>
              <a:spLocks noChangeArrowheads="1"/>
            </p:cNvSpPr>
            <p:nvPr>
              <p:custDataLst>
                <p:tags r:id="rId22"/>
              </p:custDataLst>
            </p:nvPr>
          </p:nvSpPr>
          <p:spPr bwMode="auto">
            <a:xfrm>
              <a:off x="4157663" y="6332538"/>
              <a:ext cx="9683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Freeform 162">
              <a:extLst>
                <a:ext uri="{FF2B5EF4-FFF2-40B4-BE49-F238E27FC236}">
                  <a16:creationId xmlns:a16="http://schemas.microsoft.com/office/drawing/2014/main" id="{09671C40-51C7-43C1-9CAE-F01FE7A2E154}"/>
                </a:ext>
              </a:extLst>
            </p:cNvPr>
            <p:cNvSpPr>
              <a:spLocks noEditPoints="1"/>
            </p:cNvSpPr>
            <p:nvPr>
              <p:custDataLst>
                <p:tags r:id="rId23"/>
              </p:custDataLst>
            </p:nvPr>
          </p:nvSpPr>
          <p:spPr bwMode="auto">
            <a:xfrm>
              <a:off x="4175126" y="6438900"/>
              <a:ext cx="212725" cy="327025"/>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Freeform 163">
              <a:extLst>
                <a:ext uri="{FF2B5EF4-FFF2-40B4-BE49-F238E27FC236}">
                  <a16:creationId xmlns:a16="http://schemas.microsoft.com/office/drawing/2014/main" id="{687390F6-49AD-4A1C-B549-1FD63B2B1646}"/>
                </a:ext>
              </a:extLst>
            </p:cNvPr>
            <p:cNvSpPr>
              <a:spLocks noEditPoints="1"/>
            </p:cNvSpPr>
            <p:nvPr>
              <p:custDataLst>
                <p:tags r:id="rId24"/>
              </p:custDataLst>
            </p:nvPr>
          </p:nvSpPr>
          <p:spPr bwMode="auto">
            <a:xfrm>
              <a:off x="4411663" y="6556375"/>
              <a:ext cx="228600" cy="285750"/>
            </a:xfrm>
            <a:custGeom>
              <a:avLst/>
              <a:gdLst>
                <a:gd name="T0" fmla="*/ 192 w 281"/>
                <a:gd name="T1" fmla="*/ 154 h 322"/>
                <a:gd name="T2" fmla="*/ 185 w 281"/>
                <a:gd name="T3" fmla="*/ 175 h 322"/>
                <a:gd name="T4" fmla="*/ 124 w 281"/>
                <a:gd name="T5" fmla="*/ 210 h 322"/>
                <a:gd name="T6" fmla="*/ 64 w 281"/>
                <a:gd name="T7" fmla="*/ 115 h 322"/>
                <a:gd name="T8" fmla="*/ 130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19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39" y="210"/>
                    <a:pt x="124" y="210"/>
                  </a:cubicBezTo>
                  <a:cubicBezTo>
                    <a:pt x="94" y="210"/>
                    <a:pt x="64" y="181"/>
                    <a:pt x="64" y="115"/>
                  </a:cubicBezTo>
                  <a:cubicBezTo>
                    <a:pt x="64" y="44"/>
                    <a:pt x="101"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Freeform 164">
              <a:extLst>
                <a:ext uri="{FF2B5EF4-FFF2-40B4-BE49-F238E27FC236}">
                  <a16:creationId xmlns:a16="http://schemas.microsoft.com/office/drawing/2014/main" id="{658488A5-DB63-4646-8BD7-BF75A61D6E81}"/>
                </a:ext>
              </a:extLst>
            </p:cNvPr>
            <p:cNvSpPr>
              <a:spLocks noEditPoints="1"/>
            </p:cNvSpPr>
            <p:nvPr>
              <p:custDataLst>
                <p:tags r:id="rId25"/>
              </p:custDataLst>
            </p:nvPr>
          </p:nvSpPr>
          <p:spPr bwMode="auto">
            <a:xfrm>
              <a:off x="4657726" y="6438900"/>
              <a:ext cx="212725"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9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60" y="65"/>
                    <a:pt x="60" y="79"/>
                  </a:cubicBezTo>
                  <a:cubicBezTo>
                    <a:pt x="60" y="86"/>
                    <a:pt x="64"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3"/>
                    <a:pt x="39" y="298"/>
                  </a:cubicBezTo>
                  <a:cubicBezTo>
                    <a:pt x="39"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Freeform 165">
              <a:extLst>
                <a:ext uri="{FF2B5EF4-FFF2-40B4-BE49-F238E27FC236}">
                  <a16:creationId xmlns:a16="http://schemas.microsoft.com/office/drawing/2014/main" id="{978D70BD-42A6-49BA-A8CB-5F6A1BCFC8B9}"/>
                </a:ext>
              </a:extLst>
            </p:cNvPr>
            <p:cNvSpPr>
              <a:spLocks noEditPoints="1"/>
            </p:cNvSpPr>
            <p:nvPr>
              <p:custDataLst>
                <p:tags r:id="rId26"/>
              </p:custDataLst>
            </p:nvPr>
          </p:nvSpPr>
          <p:spPr bwMode="auto">
            <a:xfrm>
              <a:off x="4894263" y="6556375"/>
              <a:ext cx="228600"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Freeform 166">
              <a:extLst>
                <a:ext uri="{FF2B5EF4-FFF2-40B4-BE49-F238E27FC236}">
                  <a16:creationId xmlns:a16="http://schemas.microsoft.com/office/drawing/2014/main" id="{8379DCAF-4401-4D07-AA54-F8CCB463C293}"/>
                </a:ext>
              </a:extLst>
            </p:cNvPr>
            <p:cNvSpPr>
              <a:spLocks/>
            </p:cNvSpPr>
            <p:nvPr>
              <p:custDataLst>
                <p:tags r:id="rId27"/>
              </p:custDataLst>
            </p:nvPr>
          </p:nvSpPr>
          <p:spPr bwMode="auto">
            <a:xfrm>
              <a:off x="5297488" y="6332538"/>
              <a:ext cx="247650" cy="1905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Oval 167">
              <a:extLst>
                <a:ext uri="{FF2B5EF4-FFF2-40B4-BE49-F238E27FC236}">
                  <a16:creationId xmlns:a16="http://schemas.microsoft.com/office/drawing/2014/main" id="{3BDF293A-A57A-4712-B8D0-57A1AB4513AF}"/>
                </a:ext>
              </a:extLst>
            </p:cNvPr>
            <p:cNvSpPr>
              <a:spLocks noChangeArrowheads="1"/>
            </p:cNvSpPr>
            <p:nvPr>
              <p:custDataLst>
                <p:tags r:id="rId28"/>
              </p:custDataLst>
            </p:nvPr>
          </p:nvSpPr>
          <p:spPr bwMode="auto">
            <a:xfrm>
              <a:off x="5703888" y="6405563"/>
              <a:ext cx="42863" cy="476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Oval 168">
              <a:extLst>
                <a:ext uri="{FF2B5EF4-FFF2-40B4-BE49-F238E27FC236}">
                  <a16:creationId xmlns:a16="http://schemas.microsoft.com/office/drawing/2014/main" id="{1CB08B9F-3993-4C8C-BBA1-AF9AD2A7D615}"/>
                </a:ext>
              </a:extLst>
            </p:cNvPr>
            <p:cNvSpPr>
              <a:spLocks noChangeArrowheads="1"/>
            </p:cNvSpPr>
            <p:nvPr>
              <p:custDataLst>
                <p:tags r:id="rId29"/>
              </p:custDataLst>
            </p:nvPr>
          </p:nvSpPr>
          <p:spPr bwMode="auto">
            <a:xfrm>
              <a:off x="5884863" y="6405563"/>
              <a:ext cx="42863" cy="476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Oval 169">
              <a:extLst>
                <a:ext uri="{FF2B5EF4-FFF2-40B4-BE49-F238E27FC236}">
                  <a16:creationId xmlns:a16="http://schemas.microsoft.com/office/drawing/2014/main" id="{504B6BEF-6014-46E4-AA48-E3FA45AB7D5A}"/>
                </a:ext>
              </a:extLst>
            </p:cNvPr>
            <p:cNvSpPr>
              <a:spLocks noChangeArrowheads="1"/>
            </p:cNvSpPr>
            <p:nvPr>
              <p:custDataLst>
                <p:tags r:id="rId30"/>
              </p:custDataLst>
            </p:nvPr>
          </p:nvSpPr>
          <p:spPr bwMode="auto">
            <a:xfrm>
              <a:off x="6064251" y="6405563"/>
              <a:ext cx="42863" cy="476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Freeform 170">
              <a:extLst>
                <a:ext uri="{FF2B5EF4-FFF2-40B4-BE49-F238E27FC236}">
                  <a16:creationId xmlns:a16="http://schemas.microsoft.com/office/drawing/2014/main" id="{E6829DF8-EA51-4257-8793-97E6C1048312}"/>
                </a:ext>
              </a:extLst>
            </p:cNvPr>
            <p:cNvSpPr>
              <a:spLocks/>
            </p:cNvSpPr>
            <p:nvPr>
              <p:custDataLst>
                <p:tags r:id="rId31"/>
              </p:custDataLst>
            </p:nvPr>
          </p:nvSpPr>
          <p:spPr bwMode="auto">
            <a:xfrm>
              <a:off x="6148388" y="5811838"/>
              <a:ext cx="106363" cy="1062038"/>
            </a:xfrm>
            <a:custGeom>
              <a:avLst/>
              <a:gdLst>
                <a:gd name="T0" fmla="*/ 103 w 131"/>
                <a:gd name="T1" fmla="*/ 1170 h 1197"/>
                <a:gd name="T2" fmla="*/ 0 w 131"/>
                <a:gd name="T3" fmla="*/ 1170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3 w 131"/>
                <a:gd name="T15" fmla="*/ 28 h 1197"/>
                <a:gd name="T16" fmla="*/ 103 w 131"/>
                <a:gd name="T17" fmla="*/ 117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3" y="1170"/>
                  </a:moveTo>
                  <a:lnTo>
                    <a:pt x="0" y="1170"/>
                  </a:lnTo>
                  <a:lnTo>
                    <a:pt x="0" y="1197"/>
                  </a:lnTo>
                  <a:lnTo>
                    <a:pt x="131" y="1197"/>
                  </a:lnTo>
                  <a:lnTo>
                    <a:pt x="131" y="0"/>
                  </a:lnTo>
                  <a:lnTo>
                    <a:pt x="0" y="0"/>
                  </a:lnTo>
                  <a:lnTo>
                    <a:pt x="0" y="28"/>
                  </a:lnTo>
                  <a:lnTo>
                    <a:pt x="103" y="28"/>
                  </a:lnTo>
                  <a:lnTo>
                    <a:pt x="103"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5780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p:bldP spid="4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BBB4-3CD2-4E1E-AA0D-04B10C32FB32}"/>
              </a:ext>
            </a:extLst>
          </p:cNvPr>
          <p:cNvSpPr>
            <a:spLocks noGrp="1"/>
          </p:cNvSpPr>
          <p:nvPr>
            <p:ph type="title"/>
          </p:nvPr>
        </p:nvSpPr>
        <p:spPr>
          <a:xfrm>
            <a:off x="690465" y="548110"/>
            <a:ext cx="15652576" cy="961256"/>
          </a:xfrm>
        </p:spPr>
        <p:txBody>
          <a:bodyPr>
            <a:normAutofit/>
          </a:bodyPr>
          <a:lstStyle/>
          <a:p>
            <a:r>
              <a:rPr lang="en-US" dirty="0"/>
              <a:t>Proposed DDP Approach: Second-Partials Reverse AD</a:t>
            </a:r>
          </a:p>
        </p:txBody>
      </p:sp>
      <p:sp>
        <p:nvSpPr>
          <p:cNvPr id="4" name="Slide Number Placeholder 3">
            <a:extLst>
              <a:ext uri="{FF2B5EF4-FFF2-40B4-BE49-F238E27FC236}">
                <a16:creationId xmlns:a16="http://schemas.microsoft.com/office/drawing/2014/main" id="{F7A500A4-3F5D-4FC1-9B7C-F874D0C14B06}"/>
              </a:ext>
            </a:extLst>
          </p:cNvPr>
          <p:cNvSpPr>
            <a:spLocks noGrp="1"/>
          </p:cNvSpPr>
          <p:nvPr>
            <p:ph type="sldNum" sz="quarter" idx="12"/>
          </p:nvPr>
        </p:nvSpPr>
        <p:spPr/>
        <p:txBody>
          <a:bodyPr/>
          <a:lstStyle/>
          <a:p>
            <a:fld id="{86CB4B4D-7CA3-9044-876B-883B54F8677D}" type="slidenum">
              <a:rPr lang="en-US" smtClean="0"/>
              <a:pPr/>
              <a:t>11</a:t>
            </a:fld>
            <a:endParaRPr lang="en-US" dirty="0"/>
          </a:p>
        </p:txBody>
      </p:sp>
      <p:grpSp>
        <p:nvGrpSpPr>
          <p:cNvPr id="5" name="Group 4">
            <a:extLst>
              <a:ext uri="{FF2B5EF4-FFF2-40B4-BE49-F238E27FC236}">
                <a16:creationId xmlns:a16="http://schemas.microsoft.com/office/drawing/2014/main" id="{D42B48D0-83B2-4B6C-ADBD-0978D431C87C}"/>
              </a:ext>
            </a:extLst>
          </p:cNvPr>
          <p:cNvGrpSpPr>
            <a:grpSpLocks noChangeAspect="1"/>
          </p:cNvGrpSpPr>
          <p:nvPr>
            <p:custDataLst>
              <p:tags r:id="rId1"/>
            </p:custDataLst>
          </p:nvPr>
        </p:nvGrpSpPr>
        <p:grpSpPr>
          <a:xfrm>
            <a:off x="1222549" y="3783903"/>
            <a:ext cx="5594351" cy="1379538"/>
            <a:chOff x="1419225" y="7191375"/>
            <a:chExt cx="5594351" cy="1379538"/>
          </a:xfrm>
        </p:grpSpPr>
        <p:sp>
          <p:nvSpPr>
            <p:cNvPr id="6" name="Freeform 271 1">
              <a:extLst>
                <a:ext uri="{FF2B5EF4-FFF2-40B4-BE49-F238E27FC236}">
                  <a16:creationId xmlns:a16="http://schemas.microsoft.com/office/drawing/2014/main" id="{3BD1A9D9-3C0B-4DC9-8213-71188C4EDCE3}"/>
                </a:ext>
              </a:extLst>
            </p:cNvPr>
            <p:cNvSpPr>
              <a:spLocks noEditPoints="1"/>
            </p:cNvSpPr>
            <p:nvPr>
              <p:custDataLst>
                <p:tags r:id="rId92"/>
              </p:custDataLst>
            </p:nvPr>
          </p:nvSpPr>
          <p:spPr bwMode="auto">
            <a:xfrm>
              <a:off x="1419225" y="7675563"/>
              <a:ext cx="185738" cy="414338"/>
            </a:xfrm>
            <a:custGeom>
              <a:avLst/>
              <a:gdLst>
                <a:gd name="T0" fmla="*/ 65 w 211"/>
                <a:gd name="T1" fmla="*/ 195 h 450"/>
                <a:gd name="T2" fmla="*/ 0 w 211"/>
                <a:gd name="T3" fmla="*/ 296 h 450"/>
                <a:gd name="T4" fmla="*/ 14 w 211"/>
                <a:gd name="T5" fmla="*/ 335 h 450"/>
                <a:gd name="T6" fmla="*/ 72 w 211"/>
                <a:gd name="T7" fmla="*/ 368 h 450"/>
                <a:gd name="T8" fmla="*/ 132 w 211"/>
                <a:gd name="T9" fmla="*/ 391 h 450"/>
                <a:gd name="T10" fmla="*/ 150 w 211"/>
                <a:gd name="T11" fmla="*/ 412 h 450"/>
                <a:gd name="T12" fmla="*/ 125 w 211"/>
                <a:gd name="T13" fmla="*/ 439 h 450"/>
                <a:gd name="T14" fmla="*/ 82 w 211"/>
                <a:gd name="T15" fmla="*/ 423 h 450"/>
                <a:gd name="T16" fmla="*/ 76 w 211"/>
                <a:gd name="T17" fmla="*/ 420 h 450"/>
                <a:gd name="T18" fmla="*/ 71 w 211"/>
                <a:gd name="T19" fmla="*/ 426 h 450"/>
                <a:gd name="T20" fmla="*/ 125 w 211"/>
                <a:gd name="T21" fmla="*/ 450 h 450"/>
                <a:gd name="T22" fmla="*/ 177 w 211"/>
                <a:gd name="T23" fmla="*/ 397 h 450"/>
                <a:gd name="T24" fmla="*/ 153 w 211"/>
                <a:gd name="T25" fmla="*/ 361 h 450"/>
                <a:gd name="T26" fmla="*/ 123 w 211"/>
                <a:gd name="T27" fmla="*/ 350 h 450"/>
                <a:gd name="T28" fmla="*/ 93 w 211"/>
                <a:gd name="T29" fmla="*/ 338 h 450"/>
                <a:gd name="T30" fmla="*/ 63 w 211"/>
                <a:gd name="T31" fmla="*/ 326 h 450"/>
                <a:gd name="T32" fmla="*/ 25 w 211"/>
                <a:gd name="T33" fmla="*/ 282 h 450"/>
                <a:gd name="T34" fmla="*/ 87 w 211"/>
                <a:gd name="T35" fmla="*/ 197 h 450"/>
                <a:gd name="T36" fmla="*/ 130 w 211"/>
                <a:gd name="T37" fmla="*/ 203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2 h 450"/>
                <a:gd name="T52" fmla="*/ 169 w 211"/>
                <a:gd name="T53" fmla="*/ 39 h 450"/>
                <a:gd name="T54" fmla="*/ 138 w 211"/>
                <a:gd name="T55" fmla="*/ 41 h 450"/>
                <a:gd name="T56" fmla="*/ 135 w 211"/>
                <a:gd name="T57" fmla="*/ 25 h 450"/>
                <a:gd name="T58" fmla="*/ 138 w 211"/>
                <a:gd name="T59" fmla="*/ 6 h 450"/>
                <a:gd name="T60" fmla="*/ 132 w 211"/>
                <a:gd name="T61" fmla="*/ 0 h 450"/>
                <a:gd name="T62" fmla="*/ 123 w 211"/>
                <a:gd name="T63" fmla="*/ 24 h 450"/>
                <a:gd name="T64" fmla="*/ 126 w 211"/>
                <a:gd name="T65" fmla="*/ 44 h 450"/>
                <a:gd name="T66" fmla="*/ 39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5"/>
                  </a:cubicBezTo>
                  <a:cubicBezTo>
                    <a:pt x="30" y="352"/>
                    <a:pt x="35" y="354"/>
                    <a:pt x="72" y="368"/>
                  </a:cubicBezTo>
                  <a:lnTo>
                    <a:pt x="132" y="391"/>
                  </a:lnTo>
                  <a:cubicBezTo>
                    <a:pt x="140" y="395"/>
                    <a:pt x="150" y="398"/>
                    <a:pt x="150" y="412"/>
                  </a:cubicBezTo>
                  <a:cubicBezTo>
                    <a:pt x="150" y="424"/>
                    <a:pt x="141" y="439"/>
                    <a:pt x="125" y="439"/>
                  </a:cubicBezTo>
                  <a:cubicBezTo>
                    <a:pt x="104" y="439"/>
                    <a:pt x="87" y="427"/>
                    <a:pt x="82" y="423"/>
                  </a:cubicBezTo>
                  <a:cubicBezTo>
                    <a:pt x="79" y="421"/>
                    <a:pt x="78" y="420"/>
                    <a:pt x="76" y="420"/>
                  </a:cubicBezTo>
                  <a:cubicBezTo>
                    <a:pt x="72" y="420"/>
                    <a:pt x="71" y="424"/>
                    <a:pt x="71" y="426"/>
                  </a:cubicBezTo>
                  <a:cubicBezTo>
                    <a:pt x="71" y="432"/>
                    <a:pt x="98" y="450"/>
                    <a:pt x="125" y="450"/>
                  </a:cubicBezTo>
                  <a:cubicBezTo>
                    <a:pt x="156" y="450"/>
                    <a:pt x="177" y="421"/>
                    <a:pt x="177" y="397"/>
                  </a:cubicBezTo>
                  <a:cubicBezTo>
                    <a:pt x="177" y="373"/>
                    <a:pt x="159" y="364"/>
                    <a:pt x="153" y="361"/>
                  </a:cubicBezTo>
                  <a:cubicBezTo>
                    <a:pt x="146" y="359"/>
                    <a:pt x="129" y="352"/>
                    <a:pt x="123" y="350"/>
                  </a:cubicBezTo>
                  <a:cubicBezTo>
                    <a:pt x="113" y="346"/>
                    <a:pt x="103" y="342"/>
                    <a:pt x="93" y="338"/>
                  </a:cubicBezTo>
                  <a:lnTo>
                    <a:pt x="63" y="326"/>
                  </a:lnTo>
                  <a:cubicBezTo>
                    <a:pt x="40" y="317"/>
                    <a:pt x="25" y="303"/>
                    <a:pt x="25" y="282"/>
                  </a:cubicBezTo>
                  <a:cubicBezTo>
                    <a:pt x="25" y="261"/>
                    <a:pt x="45" y="218"/>
                    <a:pt x="87" y="197"/>
                  </a:cubicBezTo>
                  <a:cubicBezTo>
                    <a:pt x="105" y="203"/>
                    <a:pt x="120" y="203"/>
                    <a:pt x="130" y="203"/>
                  </a:cubicBezTo>
                  <a:cubicBezTo>
                    <a:pt x="145" y="203"/>
                    <a:pt x="177" y="203"/>
                    <a:pt x="177" y="188"/>
                  </a:cubicBezTo>
                  <a:cubicBezTo>
                    <a:pt x="177" y="176"/>
                    <a:pt x="155" y="175"/>
                    <a:pt x="136" y="175"/>
                  </a:cubicBezTo>
                  <a:cubicBezTo>
                    <a:pt x="127" y="175"/>
                    <a:pt x="112" y="175"/>
                    <a:pt x="94" y="181"/>
                  </a:cubicBezTo>
                  <a:cubicBezTo>
                    <a:pt x="81" y="168"/>
                    <a:pt x="79" y="151"/>
                    <a:pt x="79" y="142"/>
                  </a:cubicBezTo>
                  <a:cubicBezTo>
                    <a:pt x="79" y="114"/>
                    <a:pt x="97" y="75"/>
                    <a:pt x="134" y="57"/>
                  </a:cubicBezTo>
                  <a:cubicBezTo>
                    <a:pt x="143" y="68"/>
                    <a:pt x="155" y="68"/>
                    <a:pt x="166" y="68"/>
                  </a:cubicBezTo>
                  <a:cubicBezTo>
                    <a:pt x="179" y="68"/>
                    <a:pt x="211" y="68"/>
                    <a:pt x="211" y="52"/>
                  </a:cubicBezTo>
                  <a:cubicBezTo>
                    <a:pt x="211" y="39"/>
                    <a:pt x="189" y="39"/>
                    <a:pt x="169" y="39"/>
                  </a:cubicBezTo>
                  <a:cubicBezTo>
                    <a:pt x="163" y="39"/>
                    <a:pt x="151" y="39"/>
                    <a:pt x="138" y="41"/>
                  </a:cubicBezTo>
                  <a:cubicBezTo>
                    <a:pt x="136" y="37"/>
                    <a:pt x="135" y="33"/>
                    <a:pt x="135" y="25"/>
                  </a:cubicBezTo>
                  <a:cubicBezTo>
                    <a:pt x="135" y="18"/>
                    <a:pt x="138" y="7"/>
                    <a:pt x="138" y="6"/>
                  </a:cubicBezTo>
                  <a:cubicBezTo>
                    <a:pt x="138" y="2"/>
                    <a:pt x="135" y="0"/>
                    <a:pt x="132" y="0"/>
                  </a:cubicBezTo>
                  <a:cubicBezTo>
                    <a:pt x="123" y="0"/>
                    <a:pt x="123" y="23"/>
                    <a:pt x="123" y="24"/>
                  </a:cubicBezTo>
                  <a:cubicBezTo>
                    <a:pt x="123" y="34"/>
                    <a:pt x="126" y="42"/>
                    <a:pt x="126" y="44"/>
                  </a:cubicBezTo>
                  <a:cubicBezTo>
                    <a:pt x="73" y="59"/>
                    <a:pt x="39" y="99"/>
                    <a:pt x="39" y="137"/>
                  </a:cubicBezTo>
                  <a:cubicBezTo>
                    <a:pt x="39" y="156"/>
                    <a:pt x="48" y="177"/>
                    <a:pt x="72" y="190"/>
                  </a:cubicBezTo>
                  <a:lnTo>
                    <a:pt x="65" y="195"/>
                  </a:lnTo>
                  <a:close/>
                  <a:moveTo>
                    <a:pt x="146" y="52"/>
                  </a:moveTo>
                  <a:cubicBezTo>
                    <a:pt x="154" y="50"/>
                    <a:pt x="164" y="50"/>
                    <a:pt x="170" y="50"/>
                  </a:cubicBezTo>
                  <a:cubicBezTo>
                    <a:pt x="187" y="50"/>
                    <a:pt x="189" y="50"/>
                    <a:pt x="198" y="53"/>
                  </a:cubicBezTo>
                  <a:cubicBezTo>
                    <a:pt x="194" y="54"/>
                    <a:pt x="189" y="57"/>
                    <a:pt x="167" y="57"/>
                  </a:cubicBezTo>
                  <a:cubicBezTo>
                    <a:pt x="157" y="57"/>
                    <a:pt x="151" y="57"/>
                    <a:pt x="146" y="52"/>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272 1">
              <a:extLst>
                <a:ext uri="{FF2B5EF4-FFF2-40B4-BE49-F238E27FC236}">
                  <a16:creationId xmlns:a16="http://schemas.microsoft.com/office/drawing/2014/main" id="{9A69AD28-ABD0-44DF-9CC5-3694E7ED6691}"/>
                </a:ext>
              </a:extLst>
            </p:cNvPr>
            <p:cNvSpPr>
              <a:spLocks/>
            </p:cNvSpPr>
            <p:nvPr>
              <p:custDataLst>
                <p:tags r:id="rId93"/>
              </p:custDataLst>
            </p:nvPr>
          </p:nvSpPr>
          <p:spPr bwMode="auto">
            <a:xfrm>
              <a:off x="1643063" y="7583488"/>
              <a:ext cx="227013" cy="222250"/>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73 1">
              <a:extLst>
                <a:ext uri="{FF2B5EF4-FFF2-40B4-BE49-F238E27FC236}">
                  <a16:creationId xmlns:a16="http://schemas.microsoft.com/office/drawing/2014/main" id="{6031CF7C-EDA3-4A2A-8A6D-46BC6406F332}"/>
                </a:ext>
              </a:extLst>
            </p:cNvPr>
            <p:cNvSpPr>
              <a:spLocks noEditPoints="1"/>
            </p:cNvSpPr>
            <p:nvPr>
              <p:custDataLst>
                <p:tags r:id="rId94"/>
              </p:custDataLst>
            </p:nvPr>
          </p:nvSpPr>
          <p:spPr bwMode="auto">
            <a:xfrm>
              <a:off x="2159000" y="7354888"/>
              <a:ext cx="228600" cy="3397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0" y="368"/>
                    <a:pt x="262" y="200"/>
                    <a:pt x="262" y="129"/>
                  </a:cubicBezTo>
                  <a:cubicBezTo>
                    <a:pt x="262" y="49"/>
                    <a:pt x="216" y="0"/>
                    <a:pt x="155" y="0"/>
                  </a:cubicBezTo>
                  <a:cubicBezTo>
                    <a:pt x="82" y="0"/>
                    <a:pt x="59" y="64"/>
                    <a:pt x="59" y="78"/>
                  </a:cubicBezTo>
                  <a:cubicBezTo>
                    <a:pt x="59" y="85"/>
                    <a:pt x="63"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1"/>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74 1">
              <a:extLst>
                <a:ext uri="{FF2B5EF4-FFF2-40B4-BE49-F238E27FC236}">
                  <a16:creationId xmlns:a16="http://schemas.microsoft.com/office/drawing/2014/main" id="{67C97D24-6C3B-4F1D-B18E-20CAB81FCF29}"/>
                </a:ext>
              </a:extLst>
            </p:cNvPr>
            <p:cNvSpPr>
              <a:spLocks/>
            </p:cNvSpPr>
            <p:nvPr>
              <p:custDataLst>
                <p:tags r:id="rId95"/>
              </p:custDataLst>
            </p:nvPr>
          </p:nvSpPr>
          <p:spPr bwMode="auto">
            <a:xfrm>
              <a:off x="2416175" y="7304088"/>
              <a:ext cx="134938" cy="214313"/>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7 w 154"/>
                <a:gd name="T25" fmla="*/ 13 h 232"/>
                <a:gd name="T26" fmla="*/ 120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1" y="202"/>
                    <a:pt x="104" y="202"/>
                    <a:pt x="99" y="202"/>
                  </a:cubicBezTo>
                  <a:lnTo>
                    <a:pt x="35" y="202"/>
                  </a:lnTo>
                  <a:cubicBezTo>
                    <a:pt x="71" y="170"/>
                    <a:pt x="83" y="160"/>
                    <a:pt x="104" y="144"/>
                  </a:cubicBezTo>
                  <a:cubicBezTo>
                    <a:pt x="130" y="123"/>
                    <a:pt x="154" y="101"/>
                    <a:pt x="154" y="68"/>
                  </a:cubicBezTo>
                  <a:cubicBezTo>
                    <a:pt x="154" y="26"/>
                    <a:pt x="117" y="0"/>
                    <a:pt x="73" y="0"/>
                  </a:cubicBezTo>
                  <a:cubicBezTo>
                    <a:pt x="29" y="0"/>
                    <a:pt x="0" y="31"/>
                    <a:pt x="0" y="63"/>
                  </a:cubicBezTo>
                  <a:cubicBezTo>
                    <a:pt x="0" y="80"/>
                    <a:pt x="15" y="82"/>
                    <a:pt x="19" y="82"/>
                  </a:cubicBezTo>
                  <a:cubicBezTo>
                    <a:pt x="27" y="82"/>
                    <a:pt x="37" y="76"/>
                    <a:pt x="37" y="64"/>
                  </a:cubicBezTo>
                  <a:cubicBezTo>
                    <a:pt x="37" y="57"/>
                    <a:pt x="35" y="45"/>
                    <a:pt x="17" y="45"/>
                  </a:cubicBezTo>
                  <a:cubicBezTo>
                    <a:pt x="27" y="20"/>
                    <a:pt x="51" y="13"/>
                    <a:pt x="67" y="13"/>
                  </a:cubicBezTo>
                  <a:cubicBezTo>
                    <a:pt x="102" y="13"/>
                    <a:pt x="120" y="40"/>
                    <a:pt x="120" y="68"/>
                  </a:cubicBezTo>
                  <a:cubicBezTo>
                    <a:pt x="120"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75 1">
              <a:extLst>
                <a:ext uri="{FF2B5EF4-FFF2-40B4-BE49-F238E27FC236}">
                  <a16:creationId xmlns:a16="http://schemas.microsoft.com/office/drawing/2014/main" id="{019AEDA0-6B64-4469-9F23-9A847F6A7012}"/>
                </a:ext>
              </a:extLst>
            </p:cNvPr>
            <p:cNvSpPr>
              <a:spLocks/>
            </p:cNvSpPr>
            <p:nvPr>
              <p:custDataLst>
                <p:tags r:id="rId96"/>
              </p:custDataLst>
            </p:nvPr>
          </p:nvSpPr>
          <p:spPr bwMode="auto">
            <a:xfrm>
              <a:off x="2616200" y="7481888"/>
              <a:ext cx="206375" cy="203200"/>
            </a:xfrm>
            <a:custGeom>
              <a:avLst/>
              <a:gdLst>
                <a:gd name="T0" fmla="*/ 85 w 235"/>
                <a:gd name="T1" fmla="*/ 6 h 221"/>
                <a:gd name="T2" fmla="*/ 79 w 235"/>
                <a:gd name="T3" fmla="*/ 0 h 221"/>
                <a:gd name="T4" fmla="*/ 18 w 235"/>
                <a:gd name="T5" fmla="*/ 5 h 221"/>
                <a:gd name="T6" fmla="*/ 9 w 235"/>
                <a:gd name="T7" fmla="*/ 15 h 221"/>
                <a:gd name="T8" fmla="*/ 20 w 235"/>
                <a:gd name="T9" fmla="*/ 21 h 221"/>
                <a:gd name="T10" fmla="*/ 45 w 235"/>
                <a:gd name="T11" fmla="*/ 30 h 221"/>
                <a:gd name="T12" fmla="*/ 36 w 235"/>
                <a:gd name="T13" fmla="*/ 70 h 221"/>
                <a:gd name="T14" fmla="*/ 5 w 235"/>
                <a:gd name="T15" fmla="*/ 192 h 221"/>
                <a:gd name="T16" fmla="*/ 0 w 235"/>
                <a:gd name="T17" fmla="*/ 215 h 221"/>
                <a:gd name="T18" fmla="*/ 8 w 235"/>
                <a:gd name="T19" fmla="*/ 221 h 221"/>
                <a:gd name="T20" fmla="*/ 15 w 235"/>
                <a:gd name="T21" fmla="*/ 221 h 221"/>
                <a:gd name="T22" fmla="*/ 156 w 235"/>
                <a:gd name="T23" fmla="*/ 147 h 221"/>
                <a:gd name="T24" fmla="*/ 235 w 235"/>
                <a:gd name="T25" fmla="*/ 14 h 221"/>
                <a:gd name="T26" fmla="*/ 220 w 235"/>
                <a:gd name="T27" fmla="*/ 0 h 221"/>
                <a:gd name="T28" fmla="*/ 201 w 235"/>
                <a:gd name="T29" fmla="*/ 17 h 221"/>
                <a:gd name="T30" fmla="*/ 36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9" y="6"/>
                    <a:pt x="9" y="15"/>
                  </a:cubicBezTo>
                  <a:cubicBezTo>
                    <a:pt x="9" y="21"/>
                    <a:pt x="13" y="21"/>
                    <a:pt x="20" y="21"/>
                  </a:cubicBezTo>
                  <a:cubicBezTo>
                    <a:pt x="44" y="21"/>
                    <a:pt x="45" y="25"/>
                    <a:pt x="45" y="30"/>
                  </a:cubicBezTo>
                  <a:cubicBezTo>
                    <a:pt x="45" y="33"/>
                    <a:pt x="39" y="57"/>
                    <a:pt x="36" y="70"/>
                  </a:cubicBezTo>
                  <a:lnTo>
                    <a:pt x="5" y="192"/>
                  </a:lnTo>
                  <a:cubicBezTo>
                    <a:pt x="4" y="200"/>
                    <a:pt x="0" y="214"/>
                    <a:pt x="0" y="215"/>
                  </a:cubicBezTo>
                  <a:cubicBezTo>
                    <a:pt x="0" y="220"/>
                    <a:pt x="5" y="221"/>
                    <a:pt x="8" y="221"/>
                  </a:cubicBezTo>
                  <a:lnTo>
                    <a:pt x="15" y="221"/>
                  </a:lnTo>
                  <a:cubicBezTo>
                    <a:pt x="50" y="215"/>
                    <a:pt x="104" y="195"/>
                    <a:pt x="156" y="147"/>
                  </a:cubicBezTo>
                  <a:cubicBezTo>
                    <a:pt x="221" y="86"/>
                    <a:pt x="235" y="18"/>
                    <a:pt x="235" y="14"/>
                  </a:cubicBezTo>
                  <a:cubicBezTo>
                    <a:pt x="235" y="5"/>
                    <a:pt x="229"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76 1">
              <a:extLst>
                <a:ext uri="{FF2B5EF4-FFF2-40B4-BE49-F238E27FC236}">
                  <a16:creationId xmlns:a16="http://schemas.microsoft.com/office/drawing/2014/main" id="{D77B24A7-0C0A-4294-ACE1-9E39B1CFCB60}"/>
                </a:ext>
              </a:extLst>
            </p:cNvPr>
            <p:cNvSpPr>
              <a:spLocks noChangeArrowheads="1"/>
            </p:cNvSpPr>
            <p:nvPr>
              <p:custDataLst>
                <p:tags r:id="rId97"/>
              </p:custDataLst>
            </p:nvPr>
          </p:nvSpPr>
          <p:spPr bwMode="auto">
            <a:xfrm>
              <a:off x="1966913" y="7870825"/>
              <a:ext cx="10445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77 1">
              <a:extLst>
                <a:ext uri="{FF2B5EF4-FFF2-40B4-BE49-F238E27FC236}">
                  <a16:creationId xmlns:a16="http://schemas.microsoft.com/office/drawing/2014/main" id="{BE12CDFC-6D23-403B-830F-02B30F903E6B}"/>
                </a:ext>
              </a:extLst>
            </p:cNvPr>
            <p:cNvSpPr>
              <a:spLocks noEditPoints="1"/>
            </p:cNvSpPr>
            <p:nvPr>
              <p:custDataLst>
                <p:tags r:id="rId98"/>
              </p:custDataLst>
            </p:nvPr>
          </p:nvSpPr>
          <p:spPr bwMode="auto">
            <a:xfrm>
              <a:off x="1984375" y="7981950"/>
              <a:ext cx="230188" cy="339725"/>
            </a:xfrm>
            <a:custGeom>
              <a:avLst/>
              <a:gdLst>
                <a:gd name="T0" fmla="*/ 211 w 262"/>
                <a:gd name="T1" fmla="*/ 188 h 368"/>
                <a:gd name="T2" fmla="*/ 147 w 262"/>
                <a:gd name="T3" fmla="*/ 130 h 368"/>
                <a:gd name="T4" fmla="*/ 45 w 262"/>
                <a:gd name="T5" fmla="*/ 176 h 368"/>
                <a:gd name="T6" fmla="*/ 0 w 262"/>
                <a:gd name="T7" fmla="*/ 280 h 368"/>
                <a:gd name="T8" fmla="*/ 92 w 262"/>
                <a:gd name="T9" fmla="*/ 368 h 368"/>
                <a:gd name="T10" fmla="*/ 262 w 262"/>
                <a:gd name="T11" fmla="*/ 130 h 368"/>
                <a:gd name="T12" fmla="*/ 155 w 262"/>
                <a:gd name="T13" fmla="*/ 0 h 368"/>
                <a:gd name="T14" fmla="*/ 60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30"/>
                    <a:pt x="147" y="130"/>
                  </a:cubicBezTo>
                  <a:cubicBezTo>
                    <a:pt x="116" y="130"/>
                    <a:pt x="84" y="138"/>
                    <a:pt x="45" y="176"/>
                  </a:cubicBezTo>
                  <a:cubicBezTo>
                    <a:pt x="4" y="218"/>
                    <a:pt x="0" y="264"/>
                    <a:pt x="0" y="280"/>
                  </a:cubicBezTo>
                  <a:cubicBezTo>
                    <a:pt x="0" y="311"/>
                    <a:pt x="22" y="368"/>
                    <a:pt x="92" y="368"/>
                  </a:cubicBezTo>
                  <a:cubicBezTo>
                    <a:pt x="211" y="368"/>
                    <a:pt x="262" y="201"/>
                    <a:pt x="262" y="130"/>
                  </a:cubicBezTo>
                  <a:cubicBezTo>
                    <a:pt x="262" y="50"/>
                    <a:pt x="216" y="0"/>
                    <a:pt x="155" y="0"/>
                  </a:cubicBezTo>
                  <a:cubicBezTo>
                    <a:pt x="82" y="0"/>
                    <a:pt x="60" y="65"/>
                    <a:pt x="60" y="79"/>
                  </a:cubicBezTo>
                  <a:cubicBezTo>
                    <a:pt x="60" y="86"/>
                    <a:pt x="64"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8"/>
                  </a:cubicBezTo>
                  <a:lnTo>
                    <a:pt x="211" y="188"/>
                  </a:lnTo>
                  <a:close/>
                  <a:moveTo>
                    <a:pt x="93" y="354"/>
                  </a:moveTo>
                  <a:cubicBezTo>
                    <a:pt x="39" y="354"/>
                    <a:pt x="39" y="303"/>
                    <a:pt x="39" y="298"/>
                  </a:cubicBezTo>
                  <a:cubicBezTo>
                    <a:pt x="39" y="285"/>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78 1">
              <a:extLst>
                <a:ext uri="{FF2B5EF4-FFF2-40B4-BE49-F238E27FC236}">
                  <a16:creationId xmlns:a16="http://schemas.microsoft.com/office/drawing/2014/main" id="{2B118F99-A4D9-429B-A3AA-038F27031C45}"/>
                </a:ext>
              </a:extLst>
            </p:cNvPr>
            <p:cNvSpPr>
              <a:spLocks noEditPoints="1"/>
            </p:cNvSpPr>
            <p:nvPr>
              <p:custDataLst>
                <p:tags r:id="rId99"/>
              </p:custDataLst>
            </p:nvPr>
          </p:nvSpPr>
          <p:spPr bwMode="auto">
            <a:xfrm>
              <a:off x="2239963" y="8104188"/>
              <a:ext cx="246063" cy="296863"/>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79 1">
              <a:extLst>
                <a:ext uri="{FF2B5EF4-FFF2-40B4-BE49-F238E27FC236}">
                  <a16:creationId xmlns:a16="http://schemas.microsoft.com/office/drawing/2014/main" id="{6F1267A3-C849-4A26-8148-24F6EBB8F561}"/>
                </a:ext>
              </a:extLst>
            </p:cNvPr>
            <p:cNvSpPr>
              <a:spLocks noEditPoints="1"/>
            </p:cNvSpPr>
            <p:nvPr>
              <p:custDataLst>
                <p:tags r:id="rId100"/>
              </p:custDataLst>
            </p:nvPr>
          </p:nvSpPr>
          <p:spPr bwMode="auto">
            <a:xfrm>
              <a:off x="2506663" y="7981950"/>
              <a:ext cx="230188" cy="339725"/>
            </a:xfrm>
            <a:custGeom>
              <a:avLst/>
              <a:gdLst>
                <a:gd name="T0" fmla="*/ 211 w 262"/>
                <a:gd name="T1" fmla="*/ 188 h 368"/>
                <a:gd name="T2" fmla="*/ 146 w 262"/>
                <a:gd name="T3" fmla="*/ 130 h 368"/>
                <a:gd name="T4" fmla="*/ 45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3" y="138"/>
                    <a:pt x="45" y="176"/>
                  </a:cubicBezTo>
                  <a:cubicBezTo>
                    <a:pt x="3" y="218"/>
                    <a:pt x="0" y="264"/>
                    <a:pt x="0" y="280"/>
                  </a:cubicBezTo>
                  <a:cubicBezTo>
                    <a:pt x="0" y="311"/>
                    <a:pt x="22" y="368"/>
                    <a:pt x="91"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80 1">
              <a:extLst>
                <a:ext uri="{FF2B5EF4-FFF2-40B4-BE49-F238E27FC236}">
                  <a16:creationId xmlns:a16="http://schemas.microsoft.com/office/drawing/2014/main" id="{69FA6E5D-7FCD-4A82-A2CC-27F64D8F9D5D}"/>
                </a:ext>
              </a:extLst>
            </p:cNvPr>
            <p:cNvSpPr>
              <a:spLocks noEditPoints="1"/>
            </p:cNvSpPr>
            <p:nvPr>
              <p:custDataLst>
                <p:tags r:id="rId101"/>
              </p:custDataLst>
            </p:nvPr>
          </p:nvSpPr>
          <p:spPr bwMode="auto">
            <a:xfrm>
              <a:off x="2762250" y="8104188"/>
              <a:ext cx="244475" cy="296863"/>
            </a:xfrm>
            <a:custGeom>
              <a:avLst/>
              <a:gdLst>
                <a:gd name="T0" fmla="*/ 192 w 280"/>
                <a:gd name="T1" fmla="*/ 154 h 321"/>
                <a:gd name="T2" fmla="*/ 185 w 280"/>
                <a:gd name="T3" fmla="*/ 175 h 321"/>
                <a:gd name="T4" fmla="*/ 124 w 280"/>
                <a:gd name="T5" fmla="*/ 209 h 321"/>
                <a:gd name="T6" fmla="*/ 64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09"/>
                    <a:pt x="124" y="209"/>
                  </a:cubicBezTo>
                  <a:cubicBezTo>
                    <a:pt x="94" y="209"/>
                    <a:pt x="64" y="181"/>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9" y="320"/>
                    <a:pt x="218" y="320"/>
                  </a:cubicBezTo>
                  <a:cubicBezTo>
                    <a:pt x="237" y="320"/>
                    <a:pt x="267"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81 1">
              <a:extLst>
                <a:ext uri="{FF2B5EF4-FFF2-40B4-BE49-F238E27FC236}">
                  <a16:creationId xmlns:a16="http://schemas.microsoft.com/office/drawing/2014/main" id="{A609D37D-ADD7-465E-8304-05E3791AED44}"/>
                </a:ext>
              </a:extLst>
            </p:cNvPr>
            <p:cNvSpPr>
              <a:spLocks noEditPoints="1"/>
            </p:cNvSpPr>
            <p:nvPr>
              <p:custDataLst>
                <p:tags r:id="rId102"/>
              </p:custDataLst>
            </p:nvPr>
          </p:nvSpPr>
          <p:spPr bwMode="auto">
            <a:xfrm>
              <a:off x="3208338" y="7827963"/>
              <a:ext cx="290513" cy="106363"/>
            </a:xfrm>
            <a:custGeom>
              <a:avLst/>
              <a:gdLst>
                <a:gd name="T0" fmla="*/ 315 w 332"/>
                <a:gd name="T1" fmla="*/ 20 h 116"/>
                <a:gd name="T2" fmla="*/ 332 w 332"/>
                <a:gd name="T3" fmla="*/ 10 h 116"/>
                <a:gd name="T4" fmla="*/ 315 w 332"/>
                <a:gd name="T5" fmla="*/ 0 h 116"/>
                <a:gd name="T6" fmla="*/ 17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6"/>
                  </a:moveTo>
                  <a:cubicBezTo>
                    <a:pt x="322" y="116"/>
                    <a:pt x="332" y="116"/>
                    <a:pt x="332" y="106"/>
                  </a:cubicBezTo>
                  <a:cubicBezTo>
                    <a:pt x="332" y="96"/>
                    <a:pt x="322" y="96"/>
                    <a:pt x="315" y="96"/>
                  </a:cubicBezTo>
                  <a:lnTo>
                    <a:pt x="17" y="96"/>
                  </a:lnTo>
                  <a:cubicBezTo>
                    <a:pt x="10" y="96"/>
                    <a:pt x="0" y="96"/>
                    <a:pt x="0" y="106"/>
                  </a:cubicBezTo>
                  <a:cubicBezTo>
                    <a:pt x="0" y="116"/>
                    <a:pt x="10" y="116"/>
                    <a:pt x="17"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82 1">
              <a:extLst>
                <a:ext uri="{FF2B5EF4-FFF2-40B4-BE49-F238E27FC236}">
                  <a16:creationId xmlns:a16="http://schemas.microsoft.com/office/drawing/2014/main" id="{A9C415E0-ECEA-4F56-A764-EDBEC0D97E68}"/>
                </a:ext>
              </a:extLst>
            </p:cNvPr>
            <p:cNvSpPr>
              <a:spLocks noEditPoints="1"/>
            </p:cNvSpPr>
            <p:nvPr>
              <p:custDataLst>
                <p:tags r:id="rId103"/>
              </p:custDataLst>
            </p:nvPr>
          </p:nvSpPr>
          <p:spPr bwMode="auto">
            <a:xfrm>
              <a:off x="3848100" y="7354888"/>
              <a:ext cx="228600" cy="3397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1" y="368"/>
                    <a:pt x="262" y="200"/>
                    <a:pt x="262" y="129"/>
                  </a:cubicBezTo>
                  <a:cubicBezTo>
                    <a:pt x="262" y="49"/>
                    <a:pt x="216" y="0"/>
                    <a:pt x="155" y="0"/>
                  </a:cubicBezTo>
                  <a:cubicBezTo>
                    <a:pt x="82" y="0"/>
                    <a:pt x="59" y="64"/>
                    <a:pt x="59" y="78"/>
                  </a:cubicBezTo>
                  <a:cubicBezTo>
                    <a:pt x="59" y="85"/>
                    <a:pt x="63"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1"/>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83 1">
              <a:extLst>
                <a:ext uri="{FF2B5EF4-FFF2-40B4-BE49-F238E27FC236}">
                  <a16:creationId xmlns:a16="http://schemas.microsoft.com/office/drawing/2014/main" id="{6675D398-8229-4659-8C6E-A7B68C2AFAD4}"/>
                </a:ext>
              </a:extLst>
            </p:cNvPr>
            <p:cNvSpPr>
              <a:spLocks noChangeArrowheads="1"/>
            </p:cNvSpPr>
            <p:nvPr>
              <p:custDataLst>
                <p:tags r:id="rId104"/>
              </p:custDataLst>
            </p:nvPr>
          </p:nvSpPr>
          <p:spPr bwMode="auto">
            <a:xfrm>
              <a:off x="3697288" y="7870825"/>
              <a:ext cx="522288"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84 1">
              <a:extLst>
                <a:ext uri="{FF2B5EF4-FFF2-40B4-BE49-F238E27FC236}">
                  <a16:creationId xmlns:a16="http://schemas.microsoft.com/office/drawing/2014/main" id="{3ED1805C-A455-444E-904F-C377666CEBEE}"/>
                </a:ext>
              </a:extLst>
            </p:cNvPr>
            <p:cNvSpPr>
              <a:spLocks noEditPoints="1"/>
            </p:cNvSpPr>
            <p:nvPr>
              <p:custDataLst>
                <p:tags r:id="rId105"/>
              </p:custDataLst>
            </p:nvPr>
          </p:nvSpPr>
          <p:spPr bwMode="auto">
            <a:xfrm>
              <a:off x="3714750" y="7981950"/>
              <a:ext cx="230188" cy="339725"/>
            </a:xfrm>
            <a:custGeom>
              <a:avLst/>
              <a:gdLst>
                <a:gd name="T0" fmla="*/ 211 w 262"/>
                <a:gd name="T1" fmla="*/ 188 h 368"/>
                <a:gd name="T2" fmla="*/ 147 w 262"/>
                <a:gd name="T3" fmla="*/ 130 h 368"/>
                <a:gd name="T4" fmla="*/ 45 w 262"/>
                <a:gd name="T5" fmla="*/ 176 h 368"/>
                <a:gd name="T6" fmla="*/ 0 w 262"/>
                <a:gd name="T7" fmla="*/ 280 h 368"/>
                <a:gd name="T8" fmla="*/ 92 w 262"/>
                <a:gd name="T9" fmla="*/ 368 h 368"/>
                <a:gd name="T10" fmla="*/ 262 w 262"/>
                <a:gd name="T11" fmla="*/ 130 h 368"/>
                <a:gd name="T12" fmla="*/ 155 w 262"/>
                <a:gd name="T13" fmla="*/ 0 h 368"/>
                <a:gd name="T14" fmla="*/ 59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7" y="130"/>
                  </a:cubicBezTo>
                  <a:cubicBezTo>
                    <a:pt x="116" y="130"/>
                    <a:pt x="84" y="138"/>
                    <a:pt x="45" y="176"/>
                  </a:cubicBezTo>
                  <a:cubicBezTo>
                    <a:pt x="3" y="218"/>
                    <a:pt x="0" y="264"/>
                    <a:pt x="0" y="280"/>
                  </a:cubicBezTo>
                  <a:cubicBezTo>
                    <a:pt x="0" y="311"/>
                    <a:pt x="22" y="368"/>
                    <a:pt x="92" y="368"/>
                  </a:cubicBezTo>
                  <a:cubicBezTo>
                    <a:pt x="210" y="368"/>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85 1">
              <a:extLst>
                <a:ext uri="{FF2B5EF4-FFF2-40B4-BE49-F238E27FC236}">
                  <a16:creationId xmlns:a16="http://schemas.microsoft.com/office/drawing/2014/main" id="{0EC02E4C-8D10-4CE1-AFB4-11CE945C79F4}"/>
                </a:ext>
              </a:extLst>
            </p:cNvPr>
            <p:cNvSpPr>
              <a:spLocks noEditPoints="1"/>
            </p:cNvSpPr>
            <p:nvPr>
              <p:custDataLst>
                <p:tags r:id="rId106"/>
              </p:custDataLst>
            </p:nvPr>
          </p:nvSpPr>
          <p:spPr bwMode="auto">
            <a:xfrm>
              <a:off x="3970338" y="8104188"/>
              <a:ext cx="246063" cy="296863"/>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1" y="0"/>
                    <a:pt x="0" y="44"/>
                    <a:pt x="0" y="114"/>
                  </a:cubicBezTo>
                  <a:cubicBezTo>
                    <a:pt x="0" y="184"/>
                    <a:pt x="50" y="227"/>
                    <a:pt x="120" y="227"/>
                  </a:cubicBezTo>
                  <a:cubicBezTo>
                    <a:pt x="144" y="227"/>
                    <a:pt x="167" y="220"/>
                    <a:pt x="190" y="201"/>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86 1">
              <a:extLst>
                <a:ext uri="{FF2B5EF4-FFF2-40B4-BE49-F238E27FC236}">
                  <a16:creationId xmlns:a16="http://schemas.microsoft.com/office/drawing/2014/main" id="{D35F03EE-C304-4BC0-96AA-A80502D4BA87}"/>
                </a:ext>
              </a:extLst>
            </p:cNvPr>
            <p:cNvSpPr>
              <a:spLocks/>
            </p:cNvSpPr>
            <p:nvPr>
              <p:custDataLst>
                <p:tags r:id="rId107"/>
              </p:custDataLst>
            </p:nvPr>
          </p:nvSpPr>
          <p:spPr bwMode="auto">
            <a:xfrm>
              <a:off x="4391025" y="7191375"/>
              <a:ext cx="130175" cy="1379538"/>
            </a:xfrm>
            <a:custGeom>
              <a:avLst/>
              <a:gdLst>
                <a:gd name="T0" fmla="*/ 0 w 148"/>
                <a:gd name="T1" fmla="*/ 1495 h 1495"/>
                <a:gd name="T2" fmla="*/ 148 w 148"/>
                <a:gd name="T3" fmla="*/ 1495 h 1495"/>
                <a:gd name="T4" fmla="*/ 148 w 148"/>
                <a:gd name="T5" fmla="*/ 1464 h 1495"/>
                <a:gd name="T6" fmla="*/ 31 w 148"/>
                <a:gd name="T7" fmla="*/ 1464 h 1495"/>
                <a:gd name="T8" fmla="*/ 31 w 148"/>
                <a:gd name="T9" fmla="*/ 31 h 1495"/>
                <a:gd name="T10" fmla="*/ 148 w 148"/>
                <a:gd name="T11" fmla="*/ 31 h 1495"/>
                <a:gd name="T12" fmla="*/ 148 w 148"/>
                <a:gd name="T13" fmla="*/ 0 h 1495"/>
                <a:gd name="T14" fmla="*/ 0 w 148"/>
                <a:gd name="T15" fmla="*/ 0 h 1495"/>
                <a:gd name="T16" fmla="*/ 0 w 148"/>
                <a:gd name="T17" fmla="*/ 1495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95">
                  <a:moveTo>
                    <a:pt x="0" y="1495"/>
                  </a:moveTo>
                  <a:lnTo>
                    <a:pt x="148" y="1495"/>
                  </a:lnTo>
                  <a:lnTo>
                    <a:pt x="148" y="1464"/>
                  </a:lnTo>
                  <a:lnTo>
                    <a:pt x="31" y="1464"/>
                  </a:lnTo>
                  <a:lnTo>
                    <a:pt x="31" y="31"/>
                  </a:lnTo>
                  <a:lnTo>
                    <a:pt x="148" y="31"/>
                  </a:lnTo>
                  <a:lnTo>
                    <a:pt x="148" y="0"/>
                  </a:lnTo>
                  <a:lnTo>
                    <a:pt x="0" y="0"/>
                  </a:lnTo>
                  <a:lnTo>
                    <a:pt x="0" y="149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87 1">
              <a:extLst>
                <a:ext uri="{FF2B5EF4-FFF2-40B4-BE49-F238E27FC236}">
                  <a16:creationId xmlns:a16="http://schemas.microsoft.com/office/drawing/2014/main" id="{E0186193-8FF8-4720-B23E-92A14D3D7129}"/>
                </a:ext>
              </a:extLst>
            </p:cNvPr>
            <p:cNvSpPr>
              <a:spLocks/>
            </p:cNvSpPr>
            <p:nvPr>
              <p:custDataLst>
                <p:tags r:id="rId108"/>
              </p:custDataLst>
            </p:nvPr>
          </p:nvSpPr>
          <p:spPr bwMode="auto">
            <a:xfrm>
              <a:off x="4533900" y="7791450"/>
              <a:ext cx="230188" cy="303213"/>
            </a:xfrm>
            <a:custGeom>
              <a:avLst/>
              <a:gdLst>
                <a:gd name="T0" fmla="*/ 11 w 262"/>
                <a:gd name="T1" fmla="*/ 94 h 328"/>
                <a:gd name="T2" fmla="*/ 91 w 262"/>
                <a:gd name="T3" fmla="*/ 36 h 328"/>
                <a:gd name="T4" fmla="*/ 171 w 262"/>
                <a:gd name="T5" fmla="*/ 163 h 328"/>
                <a:gd name="T6" fmla="*/ 165 w 262"/>
                <a:gd name="T7" fmla="*/ 212 h 328"/>
                <a:gd name="T8" fmla="*/ 139 w 262"/>
                <a:gd name="T9" fmla="*/ 319 h 328"/>
                <a:gd name="T10" fmla="*/ 146 w 262"/>
                <a:gd name="T11" fmla="*/ 328 h 328"/>
                <a:gd name="T12" fmla="*/ 162 w 262"/>
                <a:gd name="T13" fmla="*/ 298 h 328"/>
                <a:gd name="T14" fmla="*/ 180 w 262"/>
                <a:gd name="T15" fmla="*/ 212 h 328"/>
                <a:gd name="T16" fmla="*/ 184 w 262"/>
                <a:gd name="T17" fmla="*/ 193 h 328"/>
                <a:gd name="T18" fmla="*/ 252 w 262"/>
                <a:gd name="T19" fmla="*/ 30 h 328"/>
                <a:gd name="T20" fmla="*/ 262 w 262"/>
                <a:gd name="T21" fmla="*/ 11 h 328"/>
                <a:gd name="T22" fmla="*/ 256 w 262"/>
                <a:gd name="T23" fmla="*/ 6 h 328"/>
                <a:gd name="T24" fmla="*/ 250 w 262"/>
                <a:gd name="T25" fmla="*/ 9 h 328"/>
                <a:gd name="T26" fmla="*/ 184 w 262"/>
                <a:gd name="T27" fmla="*/ 157 h 328"/>
                <a:gd name="T28" fmla="*/ 163 w 262"/>
                <a:gd name="T29" fmla="*/ 55 h 328"/>
                <a:gd name="T30" fmla="*/ 97 w 262"/>
                <a:gd name="T31" fmla="*/ 0 h 328"/>
                <a:gd name="T32" fmla="*/ 0 w 262"/>
                <a:gd name="T33" fmla="*/ 91 h 328"/>
                <a:gd name="T34" fmla="*/ 9 w 262"/>
                <a:gd name="T35" fmla="*/ 96 h 328"/>
                <a:gd name="T36" fmla="*/ 11 w 262"/>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8">
                  <a:moveTo>
                    <a:pt x="11" y="94"/>
                  </a:moveTo>
                  <a:cubicBezTo>
                    <a:pt x="31" y="37"/>
                    <a:pt x="85" y="36"/>
                    <a:pt x="91" y="36"/>
                  </a:cubicBezTo>
                  <a:cubicBezTo>
                    <a:pt x="166" y="36"/>
                    <a:pt x="171" y="123"/>
                    <a:pt x="171" y="163"/>
                  </a:cubicBezTo>
                  <a:cubicBezTo>
                    <a:pt x="171" y="193"/>
                    <a:pt x="169" y="202"/>
                    <a:pt x="165" y="212"/>
                  </a:cubicBezTo>
                  <a:cubicBezTo>
                    <a:pt x="154" y="248"/>
                    <a:pt x="139" y="306"/>
                    <a:pt x="139" y="319"/>
                  </a:cubicBezTo>
                  <a:cubicBezTo>
                    <a:pt x="139" y="324"/>
                    <a:pt x="142" y="328"/>
                    <a:pt x="146" y="328"/>
                  </a:cubicBezTo>
                  <a:cubicBezTo>
                    <a:pt x="152" y="328"/>
                    <a:pt x="156" y="317"/>
                    <a:pt x="162" y="298"/>
                  </a:cubicBezTo>
                  <a:cubicBezTo>
                    <a:pt x="173" y="256"/>
                    <a:pt x="178" y="228"/>
                    <a:pt x="180" y="212"/>
                  </a:cubicBezTo>
                  <a:cubicBezTo>
                    <a:pt x="181" y="206"/>
                    <a:pt x="182" y="199"/>
                    <a:pt x="184" y="193"/>
                  </a:cubicBezTo>
                  <a:cubicBezTo>
                    <a:pt x="200" y="143"/>
                    <a:pt x="232" y="69"/>
                    <a:pt x="252" y="30"/>
                  </a:cubicBezTo>
                  <a:cubicBezTo>
                    <a:pt x="256" y="24"/>
                    <a:pt x="262" y="13"/>
                    <a:pt x="262" y="11"/>
                  </a:cubicBezTo>
                  <a:cubicBezTo>
                    <a:pt x="262" y="6"/>
                    <a:pt x="257" y="6"/>
                    <a:pt x="256" y="6"/>
                  </a:cubicBezTo>
                  <a:cubicBezTo>
                    <a:pt x="254" y="6"/>
                    <a:pt x="251" y="6"/>
                    <a:pt x="250" y="9"/>
                  </a:cubicBezTo>
                  <a:cubicBezTo>
                    <a:pt x="224" y="57"/>
                    <a:pt x="204" y="106"/>
                    <a:pt x="184" y="157"/>
                  </a:cubicBezTo>
                  <a:cubicBezTo>
                    <a:pt x="183" y="141"/>
                    <a:pt x="183" y="103"/>
                    <a:pt x="163" y="55"/>
                  </a:cubicBezTo>
                  <a:cubicBezTo>
                    <a:pt x="151" y="25"/>
                    <a:pt x="132" y="0"/>
                    <a:pt x="97" y="0"/>
                  </a:cubicBezTo>
                  <a:cubicBezTo>
                    <a:pt x="35" y="0"/>
                    <a:pt x="0" y="76"/>
                    <a:pt x="0" y="91"/>
                  </a:cubicBezTo>
                  <a:cubicBezTo>
                    <a:pt x="0" y="96"/>
                    <a:pt x="4" y="96"/>
                    <a:pt x="9" y="96"/>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88 1">
              <a:extLst>
                <a:ext uri="{FF2B5EF4-FFF2-40B4-BE49-F238E27FC236}">
                  <a16:creationId xmlns:a16="http://schemas.microsoft.com/office/drawing/2014/main" id="{F0DA0B92-0120-4C4F-BF55-C31487BFB1D6}"/>
                </a:ext>
              </a:extLst>
            </p:cNvPr>
            <p:cNvSpPr>
              <a:spLocks/>
            </p:cNvSpPr>
            <p:nvPr>
              <p:custDataLst>
                <p:tags r:id="rId109"/>
              </p:custDataLst>
            </p:nvPr>
          </p:nvSpPr>
          <p:spPr bwMode="auto">
            <a:xfrm>
              <a:off x="4789488" y="7588250"/>
              <a:ext cx="228600" cy="217488"/>
            </a:xfrm>
            <a:custGeom>
              <a:avLst/>
              <a:gdLst>
                <a:gd name="T0" fmla="*/ 154 w 260"/>
                <a:gd name="T1" fmla="*/ 25 h 236"/>
                <a:gd name="T2" fmla="*/ 165 w 260"/>
                <a:gd name="T3" fmla="*/ 13 h 236"/>
                <a:gd name="T4" fmla="*/ 186 w 260"/>
                <a:gd name="T5" fmla="*/ 13 h 236"/>
                <a:gd name="T6" fmla="*/ 225 w 260"/>
                <a:gd name="T7" fmla="*/ 16 h 236"/>
                <a:gd name="T8" fmla="*/ 241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5 w 260"/>
                <a:gd name="T23" fmla="*/ 0 h 236"/>
                <a:gd name="T24" fmla="*/ 23 w 260"/>
                <a:gd name="T25" fmla="*/ 8 h 236"/>
                <a:gd name="T26" fmla="*/ 1 w 260"/>
                <a:gd name="T27" fmla="*/ 69 h 236"/>
                <a:gd name="T28" fmla="*/ 0 w 260"/>
                <a:gd name="T29" fmla="*/ 76 h 236"/>
                <a:gd name="T30" fmla="*/ 5 w 260"/>
                <a:gd name="T31" fmla="*/ 80 h 236"/>
                <a:gd name="T32" fmla="*/ 13 w 260"/>
                <a:gd name="T33" fmla="*/ 72 h 236"/>
                <a:gd name="T34" fmla="*/ 97 w 260"/>
                <a:gd name="T35" fmla="*/ 13 h 236"/>
                <a:gd name="T36" fmla="*/ 112 w 260"/>
                <a:gd name="T37" fmla="*/ 13 h 236"/>
                <a:gd name="T38" fmla="*/ 123 w 260"/>
                <a:gd name="T39" fmla="*/ 16 h 236"/>
                <a:gd name="T40" fmla="*/ 122 w 260"/>
                <a:gd name="T41" fmla="*/ 24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8 h 236"/>
                <a:gd name="T60" fmla="*/ 139 w 260"/>
                <a:gd name="T61" fmla="*/ 223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6" y="15"/>
                    <a:pt x="157" y="14"/>
                    <a:pt x="165" y="13"/>
                  </a:cubicBezTo>
                  <a:cubicBezTo>
                    <a:pt x="167" y="13"/>
                    <a:pt x="179" y="13"/>
                    <a:pt x="186" y="13"/>
                  </a:cubicBezTo>
                  <a:cubicBezTo>
                    <a:pt x="207" y="13"/>
                    <a:pt x="216" y="13"/>
                    <a:pt x="225" y="16"/>
                  </a:cubicBezTo>
                  <a:cubicBezTo>
                    <a:pt x="240" y="20"/>
                    <a:pt x="241" y="31"/>
                    <a:pt x="241" y="43"/>
                  </a:cubicBezTo>
                  <a:cubicBezTo>
                    <a:pt x="241" y="49"/>
                    <a:pt x="241" y="53"/>
                    <a:pt x="239" y="71"/>
                  </a:cubicBezTo>
                  <a:lnTo>
                    <a:pt x="238" y="75"/>
                  </a:lnTo>
                  <a:cubicBezTo>
                    <a:pt x="238" y="79"/>
                    <a:pt x="240" y="80"/>
                    <a:pt x="244" y="80"/>
                  </a:cubicBezTo>
                  <a:cubicBezTo>
                    <a:pt x="249" y="80"/>
                    <a:pt x="250" y="77"/>
                    <a:pt x="251" y="72"/>
                  </a:cubicBezTo>
                  <a:lnTo>
                    <a:pt x="260" y="5"/>
                  </a:lnTo>
                  <a:cubicBezTo>
                    <a:pt x="260" y="0"/>
                    <a:pt x="256" y="0"/>
                    <a:pt x="250" y="0"/>
                  </a:cubicBezTo>
                  <a:lnTo>
                    <a:pt x="35" y="0"/>
                  </a:lnTo>
                  <a:cubicBezTo>
                    <a:pt x="26" y="0"/>
                    <a:pt x="26" y="0"/>
                    <a:pt x="23" y="8"/>
                  </a:cubicBezTo>
                  <a:lnTo>
                    <a:pt x="1" y="69"/>
                  </a:lnTo>
                  <a:cubicBezTo>
                    <a:pt x="1" y="71"/>
                    <a:pt x="0" y="74"/>
                    <a:pt x="0" y="76"/>
                  </a:cubicBezTo>
                  <a:cubicBezTo>
                    <a:pt x="0" y="77"/>
                    <a:pt x="0" y="80"/>
                    <a:pt x="5" y="80"/>
                  </a:cubicBezTo>
                  <a:cubicBezTo>
                    <a:pt x="10" y="80"/>
                    <a:pt x="11" y="79"/>
                    <a:pt x="13" y="72"/>
                  </a:cubicBezTo>
                  <a:cubicBezTo>
                    <a:pt x="33" y="16"/>
                    <a:pt x="45" y="13"/>
                    <a:pt x="97" y="13"/>
                  </a:cubicBezTo>
                  <a:lnTo>
                    <a:pt x="112" y="13"/>
                  </a:lnTo>
                  <a:cubicBezTo>
                    <a:pt x="123" y="13"/>
                    <a:pt x="123" y="13"/>
                    <a:pt x="123" y="16"/>
                  </a:cubicBezTo>
                  <a:cubicBezTo>
                    <a:pt x="123" y="17"/>
                    <a:pt x="123" y="18"/>
                    <a:pt x="122" y="24"/>
                  </a:cubicBezTo>
                  <a:lnTo>
                    <a:pt x="76" y="207"/>
                  </a:lnTo>
                  <a:cubicBezTo>
                    <a:pt x="72" y="220"/>
                    <a:pt x="71" y="223"/>
                    <a:pt x="35" y="223"/>
                  </a:cubicBezTo>
                  <a:cubicBezTo>
                    <a:pt x="22" y="223"/>
                    <a:pt x="19" y="223"/>
                    <a:pt x="19" y="231"/>
                  </a:cubicBezTo>
                  <a:cubicBezTo>
                    <a:pt x="19" y="232"/>
                    <a:pt x="20" y="236"/>
                    <a:pt x="25" y="236"/>
                  </a:cubicBezTo>
                  <a:cubicBezTo>
                    <a:pt x="35" y="236"/>
                    <a:pt x="45" y="235"/>
                    <a:pt x="55" y="235"/>
                  </a:cubicBezTo>
                  <a:cubicBezTo>
                    <a:pt x="65" y="235"/>
                    <a:pt x="75" y="235"/>
                    <a:pt x="85" y="235"/>
                  </a:cubicBezTo>
                  <a:cubicBezTo>
                    <a:pt x="95" y="235"/>
                    <a:pt x="107" y="235"/>
                    <a:pt x="116" y="235"/>
                  </a:cubicBezTo>
                  <a:cubicBezTo>
                    <a:pt x="126" y="235"/>
                    <a:pt x="136" y="236"/>
                    <a:pt x="146" y="236"/>
                  </a:cubicBezTo>
                  <a:cubicBezTo>
                    <a:pt x="148" y="236"/>
                    <a:pt x="154" y="236"/>
                    <a:pt x="154" y="228"/>
                  </a:cubicBezTo>
                  <a:cubicBezTo>
                    <a:pt x="154" y="223"/>
                    <a:pt x="150" y="223"/>
                    <a:pt x="139" y="223"/>
                  </a:cubicBezTo>
                  <a:cubicBezTo>
                    <a:pt x="133" y="223"/>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89 1">
              <a:extLst>
                <a:ext uri="{FF2B5EF4-FFF2-40B4-BE49-F238E27FC236}">
                  <a16:creationId xmlns:a16="http://schemas.microsoft.com/office/drawing/2014/main" id="{25F93F95-6A17-4232-A681-4936701EF5DA}"/>
                </a:ext>
              </a:extLst>
            </p:cNvPr>
            <p:cNvSpPr>
              <a:spLocks noEditPoints="1"/>
            </p:cNvSpPr>
            <p:nvPr>
              <p:custDataLst>
                <p:tags r:id="rId110"/>
              </p:custDataLst>
            </p:nvPr>
          </p:nvSpPr>
          <p:spPr bwMode="auto">
            <a:xfrm>
              <a:off x="5121275" y="7354888"/>
              <a:ext cx="230188" cy="3397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0" y="368"/>
                    <a:pt x="262" y="200"/>
                    <a:pt x="262" y="129"/>
                  </a:cubicBezTo>
                  <a:cubicBezTo>
                    <a:pt x="262" y="49"/>
                    <a:pt x="216" y="0"/>
                    <a:pt x="155" y="0"/>
                  </a:cubicBezTo>
                  <a:cubicBezTo>
                    <a:pt x="82" y="0"/>
                    <a:pt x="59" y="64"/>
                    <a:pt x="59" y="78"/>
                  </a:cubicBezTo>
                  <a:cubicBezTo>
                    <a:pt x="59" y="85"/>
                    <a:pt x="63"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1"/>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90 1">
              <a:extLst>
                <a:ext uri="{FF2B5EF4-FFF2-40B4-BE49-F238E27FC236}">
                  <a16:creationId xmlns:a16="http://schemas.microsoft.com/office/drawing/2014/main" id="{F35044EA-108B-436E-A7EF-031748B7552D}"/>
                </a:ext>
              </a:extLst>
            </p:cNvPr>
            <p:cNvSpPr>
              <a:spLocks/>
            </p:cNvSpPr>
            <p:nvPr>
              <p:custDataLst>
                <p:tags r:id="rId111"/>
              </p:custDataLst>
            </p:nvPr>
          </p:nvSpPr>
          <p:spPr bwMode="auto">
            <a:xfrm>
              <a:off x="5386388" y="7370763"/>
              <a:ext cx="288925" cy="314325"/>
            </a:xfrm>
            <a:custGeom>
              <a:avLst/>
              <a:gdLst>
                <a:gd name="T0" fmla="*/ 184 w 330"/>
                <a:gd name="T1" fmla="*/ 39 h 341"/>
                <a:gd name="T2" fmla="*/ 232 w 330"/>
                <a:gd name="T3" fmla="*/ 15 h 341"/>
                <a:gd name="T4" fmla="*/ 248 w 330"/>
                <a:gd name="T5" fmla="*/ 15 h 341"/>
                <a:gd name="T6" fmla="*/ 248 w 330"/>
                <a:gd name="T7" fmla="*/ 0 h 341"/>
                <a:gd name="T8" fmla="*/ 164 w 330"/>
                <a:gd name="T9" fmla="*/ 1 h 341"/>
                <a:gd name="T10" fmla="*/ 79 w 330"/>
                <a:gd name="T11" fmla="*/ 0 h 341"/>
                <a:gd name="T12" fmla="*/ 79 w 330"/>
                <a:gd name="T13" fmla="*/ 15 h 341"/>
                <a:gd name="T14" fmla="*/ 95 w 330"/>
                <a:gd name="T15" fmla="*/ 15 h 341"/>
                <a:gd name="T16" fmla="*/ 143 w 330"/>
                <a:gd name="T17" fmla="*/ 39 h 341"/>
                <a:gd name="T18" fmla="*/ 143 w 330"/>
                <a:gd name="T19" fmla="*/ 261 h 341"/>
                <a:gd name="T20" fmla="*/ 75 w 330"/>
                <a:gd name="T21" fmla="*/ 134 h 341"/>
                <a:gd name="T22" fmla="*/ 31 w 330"/>
                <a:gd name="T23" fmla="*/ 64 h 341"/>
                <a:gd name="T24" fmla="*/ 12 w 330"/>
                <a:gd name="T25" fmla="*/ 64 h 341"/>
                <a:gd name="T26" fmla="*/ 0 w 330"/>
                <a:gd name="T27" fmla="*/ 70 h 341"/>
                <a:gd name="T28" fmla="*/ 4 w 330"/>
                <a:gd name="T29" fmla="*/ 75 h 341"/>
                <a:gd name="T30" fmla="*/ 34 w 330"/>
                <a:gd name="T31" fmla="*/ 143 h 341"/>
                <a:gd name="T32" fmla="*/ 59 w 330"/>
                <a:gd name="T33" fmla="*/ 227 h 341"/>
                <a:gd name="T34" fmla="*/ 143 w 330"/>
                <a:gd name="T35" fmla="*/ 273 h 341"/>
                <a:gd name="T36" fmla="*/ 143 w 330"/>
                <a:gd name="T37" fmla="*/ 301 h 341"/>
                <a:gd name="T38" fmla="*/ 95 w 330"/>
                <a:gd name="T39" fmla="*/ 325 h 341"/>
                <a:gd name="T40" fmla="*/ 79 w 330"/>
                <a:gd name="T41" fmla="*/ 325 h 341"/>
                <a:gd name="T42" fmla="*/ 79 w 330"/>
                <a:gd name="T43" fmla="*/ 341 h 341"/>
                <a:gd name="T44" fmla="*/ 163 w 330"/>
                <a:gd name="T45" fmla="*/ 339 h 341"/>
                <a:gd name="T46" fmla="*/ 248 w 330"/>
                <a:gd name="T47" fmla="*/ 341 h 341"/>
                <a:gd name="T48" fmla="*/ 248 w 330"/>
                <a:gd name="T49" fmla="*/ 325 h 341"/>
                <a:gd name="T50" fmla="*/ 232 w 330"/>
                <a:gd name="T51" fmla="*/ 325 h 341"/>
                <a:gd name="T52" fmla="*/ 184 w 330"/>
                <a:gd name="T53" fmla="*/ 301 h 341"/>
                <a:gd name="T54" fmla="*/ 184 w 330"/>
                <a:gd name="T55" fmla="*/ 273 h 341"/>
                <a:gd name="T56" fmla="*/ 270 w 330"/>
                <a:gd name="T57" fmla="*/ 228 h 341"/>
                <a:gd name="T58" fmla="*/ 296 w 330"/>
                <a:gd name="T59" fmla="*/ 131 h 341"/>
                <a:gd name="T60" fmla="*/ 324 w 330"/>
                <a:gd name="T61" fmla="*/ 75 h 341"/>
                <a:gd name="T62" fmla="*/ 330 w 330"/>
                <a:gd name="T63" fmla="*/ 70 h 341"/>
                <a:gd name="T64" fmla="*/ 318 w 330"/>
                <a:gd name="T65" fmla="*/ 64 h 341"/>
                <a:gd name="T66" fmla="*/ 299 w 330"/>
                <a:gd name="T67" fmla="*/ 64 h 341"/>
                <a:gd name="T68" fmla="*/ 255 w 330"/>
                <a:gd name="T69" fmla="*/ 140 h 341"/>
                <a:gd name="T70" fmla="*/ 184 w 330"/>
                <a:gd name="T71" fmla="*/ 261 h 341"/>
                <a:gd name="T72" fmla="*/ 184 w 330"/>
                <a:gd name="T73"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39"/>
                  </a:moveTo>
                  <a:cubicBezTo>
                    <a:pt x="184" y="22"/>
                    <a:pt x="184" y="15"/>
                    <a:pt x="232" y="15"/>
                  </a:cubicBezTo>
                  <a:lnTo>
                    <a:pt x="248" y="15"/>
                  </a:lnTo>
                  <a:lnTo>
                    <a:pt x="248" y="0"/>
                  </a:lnTo>
                  <a:cubicBezTo>
                    <a:pt x="230" y="1"/>
                    <a:pt x="184" y="1"/>
                    <a:pt x="164" y="1"/>
                  </a:cubicBezTo>
                  <a:cubicBezTo>
                    <a:pt x="143" y="1"/>
                    <a:pt x="97" y="1"/>
                    <a:pt x="79" y="0"/>
                  </a:cubicBezTo>
                  <a:lnTo>
                    <a:pt x="79" y="15"/>
                  </a:lnTo>
                  <a:lnTo>
                    <a:pt x="95" y="15"/>
                  </a:lnTo>
                  <a:cubicBezTo>
                    <a:pt x="143" y="15"/>
                    <a:pt x="143" y="22"/>
                    <a:pt x="143" y="39"/>
                  </a:cubicBezTo>
                  <a:lnTo>
                    <a:pt x="143" y="261"/>
                  </a:lnTo>
                  <a:cubicBezTo>
                    <a:pt x="77" y="243"/>
                    <a:pt x="75" y="167"/>
                    <a:pt x="75" y="134"/>
                  </a:cubicBezTo>
                  <a:cubicBezTo>
                    <a:pt x="74" y="74"/>
                    <a:pt x="53" y="64"/>
                    <a:pt x="31" y="64"/>
                  </a:cubicBezTo>
                  <a:lnTo>
                    <a:pt x="12" y="64"/>
                  </a:lnTo>
                  <a:cubicBezTo>
                    <a:pt x="5" y="64"/>
                    <a:pt x="0" y="64"/>
                    <a:pt x="0" y="70"/>
                  </a:cubicBezTo>
                  <a:cubicBezTo>
                    <a:pt x="0" y="72"/>
                    <a:pt x="1" y="75"/>
                    <a:pt x="4" y="75"/>
                  </a:cubicBezTo>
                  <a:cubicBezTo>
                    <a:pt x="21" y="77"/>
                    <a:pt x="33" y="84"/>
                    <a:pt x="34" y="143"/>
                  </a:cubicBezTo>
                  <a:cubicBezTo>
                    <a:pt x="34" y="155"/>
                    <a:pt x="35" y="194"/>
                    <a:pt x="59" y="227"/>
                  </a:cubicBezTo>
                  <a:cubicBezTo>
                    <a:pt x="78" y="254"/>
                    <a:pt x="109" y="269"/>
                    <a:pt x="143" y="273"/>
                  </a:cubicBezTo>
                  <a:lnTo>
                    <a:pt x="143" y="301"/>
                  </a:lnTo>
                  <a:cubicBezTo>
                    <a:pt x="143" y="318"/>
                    <a:pt x="143" y="325"/>
                    <a:pt x="95" y="325"/>
                  </a:cubicBezTo>
                  <a:lnTo>
                    <a:pt x="79" y="325"/>
                  </a:lnTo>
                  <a:lnTo>
                    <a:pt x="79" y="341"/>
                  </a:lnTo>
                  <a:cubicBezTo>
                    <a:pt x="97" y="339"/>
                    <a:pt x="143" y="339"/>
                    <a:pt x="163" y="339"/>
                  </a:cubicBezTo>
                  <a:cubicBezTo>
                    <a:pt x="184" y="339"/>
                    <a:pt x="230" y="339"/>
                    <a:pt x="248" y="341"/>
                  </a:cubicBezTo>
                  <a:lnTo>
                    <a:pt x="248" y="325"/>
                  </a:lnTo>
                  <a:lnTo>
                    <a:pt x="232" y="325"/>
                  </a:lnTo>
                  <a:cubicBezTo>
                    <a:pt x="184" y="325"/>
                    <a:pt x="184" y="319"/>
                    <a:pt x="184" y="301"/>
                  </a:cubicBezTo>
                  <a:lnTo>
                    <a:pt x="184" y="273"/>
                  </a:lnTo>
                  <a:cubicBezTo>
                    <a:pt x="220" y="269"/>
                    <a:pt x="250" y="254"/>
                    <a:pt x="270" y="228"/>
                  </a:cubicBezTo>
                  <a:cubicBezTo>
                    <a:pt x="296" y="193"/>
                    <a:pt x="296" y="153"/>
                    <a:pt x="296" y="131"/>
                  </a:cubicBezTo>
                  <a:cubicBezTo>
                    <a:pt x="296" y="123"/>
                    <a:pt x="297" y="79"/>
                    <a:pt x="324" y="75"/>
                  </a:cubicBezTo>
                  <a:cubicBezTo>
                    <a:pt x="327" y="75"/>
                    <a:pt x="330" y="74"/>
                    <a:pt x="330" y="70"/>
                  </a:cubicBezTo>
                  <a:cubicBezTo>
                    <a:pt x="330" y="64"/>
                    <a:pt x="326" y="64"/>
                    <a:pt x="318" y="64"/>
                  </a:cubicBezTo>
                  <a:lnTo>
                    <a:pt x="299" y="64"/>
                  </a:lnTo>
                  <a:cubicBezTo>
                    <a:pt x="280" y="64"/>
                    <a:pt x="255" y="68"/>
                    <a:pt x="255" y="140"/>
                  </a:cubicBezTo>
                  <a:cubicBezTo>
                    <a:pt x="254" y="195"/>
                    <a:pt x="238" y="248"/>
                    <a:pt x="184" y="261"/>
                  </a:cubicBezTo>
                  <a:lnTo>
                    <a:pt x="184"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91 1">
              <a:extLst>
                <a:ext uri="{FF2B5EF4-FFF2-40B4-BE49-F238E27FC236}">
                  <a16:creationId xmlns:a16="http://schemas.microsoft.com/office/drawing/2014/main" id="{F2613B1B-FC9A-4AAF-A83C-DA9A8001596A}"/>
                </a:ext>
              </a:extLst>
            </p:cNvPr>
            <p:cNvSpPr>
              <a:spLocks noChangeArrowheads="1"/>
            </p:cNvSpPr>
            <p:nvPr>
              <p:custDataLst>
                <p:tags r:id="rId112"/>
              </p:custDataLst>
            </p:nvPr>
          </p:nvSpPr>
          <p:spPr bwMode="auto">
            <a:xfrm>
              <a:off x="5103813" y="7870825"/>
              <a:ext cx="596900"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92 1">
              <a:extLst>
                <a:ext uri="{FF2B5EF4-FFF2-40B4-BE49-F238E27FC236}">
                  <a16:creationId xmlns:a16="http://schemas.microsoft.com/office/drawing/2014/main" id="{23C3A724-71D4-4124-BC7C-45BE4B70FB38}"/>
                </a:ext>
              </a:extLst>
            </p:cNvPr>
            <p:cNvSpPr>
              <a:spLocks noEditPoints="1"/>
            </p:cNvSpPr>
            <p:nvPr>
              <p:custDataLst>
                <p:tags r:id="rId113"/>
              </p:custDataLst>
            </p:nvPr>
          </p:nvSpPr>
          <p:spPr bwMode="auto">
            <a:xfrm>
              <a:off x="5159375" y="7981950"/>
              <a:ext cx="230188" cy="339725"/>
            </a:xfrm>
            <a:custGeom>
              <a:avLst/>
              <a:gdLst>
                <a:gd name="T0" fmla="*/ 211 w 262"/>
                <a:gd name="T1" fmla="*/ 188 h 368"/>
                <a:gd name="T2" fmla="*/ 146 w 262"/>
                <a:gd name="T3" fmla="*/ 130 h 368"/>
                <a:gd name="T4" fmla="*/ 45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3" y="138"/>
                    <a:pt x="45" y="176"/>
                  </a:cubicBezTo>
                  <a:cubicBezTo>
                    <a:pt x="3" y="218"/>
                    <a:pt x="0" y="264"/>
                    <a:pt x="0" y="280"/>
                  </a:cubicBezTo>
                  <a:cubicBezTo>
                    <a:pt x="0" y="311"/>
                    <a:pt x="22" y="368"/>
                    <a:pt x="91"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93 1">
              <a:extLst>
                <a:ext uri="{FF2B5EF4-FFF2-40B4-BE49-F238E27FC236}">
                  <a16:creationId xmlns:a16="http://schemas.microsoft.com/office/drawing/2014/main" id="{159F86E0-B307-4A3B-B51D-22500FCAB69D}"/>
                </a:ext>
              </a:extLst>
            </p:cNvPr>
            <p:cNvSpPr>
              <a:spLocks noEditPoints="1"/>
            </p:cNvSpPr>
            <p:nvPr>
              <p:custDataLst>
                <p:tags r:id="rId114"/>
              </p:custDataLst>
            </p:nvPr>
          </p:nvSpPr>
          <p:spPr bwMode="auto">
            <a:xfrm>
              <a:off x="5414963" y="8104188"/>
              <a:ext cx="246063" cy="296863"/>
            </a:xfrm>
            <a:custGeom>
              <a:avLst/>
              <a:gdLst>
                <a:gd name="T0" fmla="*/ 192 w 281"/>
                <a:gd name="T1" fmla="*/ 154 h 321"/>
                <a:gd name="T2" fmla="*/ 185 w 281"/>
                <a:gd name="T3" fmla="*/ 175 h 321"/>
                <a:gd name="T4" fmla="*/ 124 w 281"/>
                <a:gd name="T5" fmla="*/ 209 h 321"/>
                <a:gd name="T6" fmla="*/ 64 w 281"/>
                <a:gd name="T7" fmla="*/ 114 h 321"/>
                <a:gd name="T8" fmla="*/ 130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19 w 281"/>
                <a:gd name="T21" fmla="*/ 227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39" y="209"/>
                    <a:pt x="124" y="209"/>
                  </a:cubicBezTo>
                  <a:cubicBezTo>
                    <a:pt x="94" y="209"/>
                    <a:pt x="64" y="181"/>
                    <a:pt x="64" y="114"/>
                  </a:cubicBezTo>
                  <a:cubicBezTo>
                    <a:pt x="64" y="43"/>
                    <a:pt x="101"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94 1">
              <a:extLst>
                <a:ext uri="{FF2B5EF4-FFF2-40B4-BE49-F238E27FC236}">
                  <a16:creationId xmlns:a16="http://schemas.microsoft.com/office/drawing/2014/main" id="{C2F32BA0-EA6E-43A9-B2A3-A184A3B18106}"/>
                </a:ext>
              </a:extLst>
            </p:cNvPr>
            <p:cNvSpPr>
              <a:spLocks/>
            </p:cNvSpPr>
            <p:nvPr>
              <p:custDataLst>
                <p:tags r:id="rId115"/>
              </p:custDataLst>
            </p:nvPr>
          </p:nvSpPr>
          <p:spPr bwMode="auto">
            <a:xfrm>
              <a:off x="5757863" y="7191375"/>
              <a:ext cx="128588" cy="1379538"/>
            </a:xfrm>
            <a:custGeom>
              <a:avLst/>
              <a:gdLst>
                <a:gd name="T0" fmla="*/ 117 w 148"/>
                <a:gd name="T1" fmla="*/ 1464 h 1495"/>
                <a:gd name="T2" fmla="*/ 0 w 148"/>
                <a:gd name="T3" fmla="*/ 1464 h 1495"/>
                <a:gd name="T4" fmla="*/ 0 w 148"/>
                <a:gd name="T5" fmla="*/ 1495 h 1495"/>
                <a:gd name="T6" fmla="*/ 148 w 148"/>
                <a:gd name="T7" fmla="*/ 1495 h 1495"/>
                <a:gd name="T8" fmla="*/ 148 w 148"/>
                <a:gd name="T9" fmla="*/ 0 h 1495"/>
                <a:gd name="T10" fmla="*/ 0 w 148"/>
                <a:gd name="T11" fmla="*/ 0 h 1495"/>
                <a:gd name="T12" fmla="*/ 0 w 148"/>
                <a:gd name="T13" fmla="*/ 31 h 1495"/>
                <a:gd name="T14" fmla="*/ 117 w 148"/>
                <a:gd name="T15" fmla="*/ 31 h 1495"/>
                <a:gd name="T16" fmla="*/ 117 w 148"/>
                <a:gd name="T17" fmla="*/ 1464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95">
                  <a:moveTo>
                    <a:pt x="117" y="1464"/>
                  </a:moveTo>
                  <a:lnTo>
                    <a:pt x="0" y="1464"/>
                  </a:lnTo>
                  <a:lnTo>
                    <a:pt x="0" y="1495"/>
                  </a:lnTo>
                  <a:lnTo>
                    <a:pt x="148" y="1495"/>
                  </a:lnTo>
                  <a:lnTo>
                    <a:pt x="148" y="0"/>
                  </a:lnTo>
                  <a:lnTo>
                    <a:pt x="0" y="0"/>
                  </a:lnTo>
                  <a:lnTo>
                    <a:pt x="0" y="31"/>
                  </a:lnTo>
                  <a:lnTo>
                    <a:pt x="117" y="31"/>
                  </a:lnTo>
                  <a:lnTo>
                    <a:pt x="117" y="146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5 1">
              <a:extLst>
                <a:ext uri="{FF2B5EF4-FFF2-40B4-BE49-F238E27FC236}">
                  <a16:creationId xmlns:a16="http://schemas.microsoft.com/office/drawing/2014/main" id="{6745BA41-A5F0-43D0-AE37-2FD845A58B3F}"/>
                </a:ext>
              </a:extLst>
            </p:cNvPr>
            <p:cNvSpPr>
              <a:spLocks/>
            </p:cNvSpPr>
            <p:nvPr>
              <p:custDataLst>
                <p:tags r:id="rId116"/>
              </p:custDataLst>
            </p:nvPr>
          </p:nvSpPr>
          <p:spPr bwMode="auto">
            <a:xfrm>
              <a:off x="6140450" y="7870825"/>
              <a:ext cx="268288" cy="19050"/>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6 1">
              <a:extLst>
                <a:ext uri="{FF2B5EF4-FFF2-40B4-BE49-F238E27FC236}">
                  <a16:creationId xmlns:a16="http://schemas.microsoft.com/office/drawing/2014/main" id="{403C9188-BB54-4B87-A72B-C91B8A664E90}"/>
                </a:ext>
              </a:extLst>
            </p:cNvPr>
            <p:cNvSpPr>
              <a:spLocks noChangeArrowheads="1"/>
            </p:cNvSpPr>
            <p:nvPr>
              <p:custDataLst>
                <p:tags r:id="rId117"/>
              </p:custDataLst>
            </p:nvPr>
          </p:nvSpPr>
          <p:spPr bwMode="auto">
            <a:xfrm>
              <a:off x="6578600" y="7947025"/>
              <a:ext cx="47625" cy="4921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7 1">
              <a:extLst>
                <a:ext uri="{FF2B5EF4-FFF2-40B4-BE49-F238E27FC236}">
                  <a16:creationId xmlns:a16="http://schemas.microsoft.com/office/drawing/2014/main" id="{169240B9-F761-4B0B-BAFE-0FD4764EF412}"/>
                </a:ext>
              </a:extLst>
            </p:cNvPr>
            <p:cNvSpPr>
              <a:spLocks noChangeArrowheads="1"/>
            </p:cNvSpPr>
            <p:nvPr>
              <p:custDataLst>
                <p:tags r:id="rId118"/>
              </p:custDataLst>
            </p:nvPr>
          </p:nvSpPr>
          <p:spPr bwMode="auto">
            <a:xfrm>
              <a:off x="6772275" y="7947025"/>
              <a:ext cx="47625" cy="4921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98 1">
              <a:extLst>
                <a:ext uri="{FF2B5EF4-FFF2-40B4-BE49-F238E27FC236}">
                  <a16:creationId xmlns:a16="http://schemas.microsoft.com/office/drawing/2014/main" id="{45F0FDFD-26E8-4D1E-92F5-AD0B34278C9A}"/>
                </a:ext>
              </a:extLst>
            </p:cNvPr>
            <p:cNvSpPr>
              <a:spLocks noChangeArrowheads="1"/>
            </p:cNvSpPr>
            <p:nvPr>
              <p:custDataLst>
                <p:tags r:id="rId119"/>
              </p:custDataLst>
            </p:nvPr>
          </p:nvSpPr>
          <p:spPr bwMode="auto">
            <a:xfrm>
              <a:off x="6967538" y="7947025"/>
              <a:ext cx="46038" cy="4921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6426C707-469E-435D-AE38-53723A666369}"/>
              </a:ext>
            </a:extLst>
          </p:cNvPr>
          <p:cNvGrpSpPr>
            <a:grpSpLocks noChangeAspect="1"/>
          </p:cNvGrpSpPr>
          <p:nvPr>
            <p:custDataLst>
              <p:tags r:id="rId2"/>
            </p:custDataLst>
          </p:nvPr>
        </p:nvGrpSpPr>
        <p:grpSpPr>
          <a:xfrm>
            <a:off x="11174218" y="2124141"/>
            <a:ext cx="1647272" cy="932794"/>
            <a:chOff x="2468563" y="7361238"/>
            <a:chExt cx="922337" cy="522288"/>
          </a:xfrm>
          <a:solidFill>
            <a:schemeClr val="accent4">
              <a:alpha val="65000"/>
            </a:schemeClr>
          </a:solidFill>
        </p:grpSpPr>
        <p:sp>
          <p:nvSpPr>
            <p:cNvPr id="35" name="Freeform 7">
              <a:extLst>
                <a:ext uri="{FF2B5EF4-FFF2-40B4-BE49-F238E27FC236}">
                  <a16:creationId xmlns:a16="http://schemas.microsoft.com/office/drawing/2014/main" id="{D726B464-F2F8-4594-8BB9-6C4C07411BF5}"/>
                </a:ext>
              </a:extLst>
            </p:cNvPr>
            <p:cNvSpPr>
              <a:spLocks/>
            </p:cNvSpPr>
            <p:nvPr>
              <p:custDataLst>
                <p:tags r:id="rId85"/>
              </p:custDataLst>
            </p:nvPr>
          </p:nvSpPr>
          <p:spPr bwMode="auto">
            <a:xfrm>
              <a:off x="2468563" y="7443788"/>
              <a:ext cx="204787" cy="295275"/>
            </a:xfrm>
            <a:custGeom>
              <a:avLst/>
              <a:gdLst>
                <a:gd name="T0" fmla="*/ 152 w 247"/>
                <a:gd name="T1" fmla="*/ 200 h 353"/>
                <a:gd name="T2" fmla="*/ 204 w 247"/>
                <a:gd name="T3" fmla="*/ 341 h 353"/>
                <a:gd name="T4" fmla="*/ 231 w 247"/>
                <a:gd name="T5" fmla="*/ 352 h 353"/>
                <a:gd name="T6" fmla="*/ 242 w 247"/>
                <a:gd name="T7" fmla="*/ 352 h 353"/>
                <a:gd name="T8" fmla="*/ 247 w 247"/>
                <a:gd name="T9" fmla="*/ 347 h 353"/>
                <a:gd name="T10" fmla="*/ 245 w 247"/>
                <a:gd name="T11" fmla="*/ 342 h 353"/>
                <a:gd name="T12" fmla="*/ 233 w 247"/>
                <a:gd name="T13" fmla="*/ 319 h 353"/>
                <a:gd name="T14" fmla="*/ 131 w 247"/>
                <a:gd name="T15" fmla="*/ 35 h 353"/>
                <a:gd name="T16" fmla="*/ 71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2 w 247"/>
                <a:gd name="T33" fmla="*/ 342 h 353"/>
                <a:gd name="T34" fmla="*/ 152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0"/>
                  </a:moveTo>
                  <a:cubicBezTo>
                    <a:pt x="172" y="253"/>
                    <a:pt x="196" y="329"/>
                    <a:pt x="204" y="341"/>
                  </a:cubicBezTo>
                  <a:cubicBezTo>
                    <a:pt x="212" y="352"/>
                    <a:pt x="217" y="352"/>
                    <a:pt x="231" y="352"/>
                  </a:cubicBezTo>
                  <a:lnTo>
                    <a:pt x="242" y="352"/>
                  </a:lnTo>
                  <a:cubicBezTo>
                    <a:pt x="247" y="351"/>
                    <a:pt x="247" y="348"/>
                    <a:pt x="247" y="347"/>
                  </a:cubicBezTo>
                  <a:cubicBezTo>
                    <a:pt x="247" y="345"/>
                    <a:pt x="246" y="344"/>
                    <a:pt x="245" y="342"/>
                  </a:cubicBezTo>
                  <a:cubicBezTo>
                    <a:pt x="240" y="337"/>
                    <a:pt x="237" y="329"/>
                    <a:pt x="233" y="319"/>
                  </a:cubicBezTo>
                  <a:lnTo>
                    <a:pt x="131" y="35"/>
                  </a:lnTo>
                  <a:cubicBezTo>
                    <a:pt x="121" y="6"/>
                    <a:pt x="94" y="0"/>
                    <a:pt x="71" y="0"/>
                  </a:cubicBezTo>
                  <a:cubicBezTo>
                    <a:pt x="68" y="0"/>
                    <a:pt x="62" y="0"/>
                    <a:pt x="62" y="5"/>
                  </a:cubicBezTo>
                  <a:cubicBezTo>
                    <a:pt x="62" y="9"/>
                    <a:pt x="66"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8" y="347"/>
                    <a:pt x="32" y="342"/>
                  </a:cubicBezTo>
                  <a:lnTo>
                    <a:pt x="152" y="20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6574C992-A24A-4B20-8815-D6D19BA4266A}"/>
                </a:ext>
              </a:extLst>
            </p:cNvPr>
            <p:cNvSpPr>
              <a:spLocks/>
            </p:cNvSpPr>
            <p:nvPr>
              <p:custDataLst>
                <p:tags r:id="rId86"/>
              </p:custDataLst>
            </p:nvPr>
          </p:nvSpPr>
          <p:spPr bwMode="auto">
            <a:xfrm>
              <a:off x="2700338" y="7385051"/>
              <a:ext cx="215900" cy="196850"/>
            </a:xfrm>
            <a:custGeom>
              <a:avLst/>
              <a:gdLst>
                <a:gd name="T0" fmla="*/ 154 w 260"/>
                <a:gd name="T1" fmla="*/ 25 h 236"/>
                <a:gd name="T2" fmla="*/ 165 w 260"/>
                <a:gd name="T3" fmla="*/ 13 h 236"/>
                <a:gd name="T4" fmla="*/ 186 w 260"/>
                <a:gd name="T5" fmla="*/ 13 h 236"/>
                <a:gd name="T6" fmla="*/ 225 w 260"/>
                <a:gd name="T7" fmla="*/ 16 h 236"/>
                <a:gd name="T8" fmla="*/ 241 w 260"/>
                <a:gd name="T9" fmla="*/ 43 h 236"/>
                <a:gd name="T10" fmla="*/ 239 w 260"/>
                <a:gd name="T11" fmla="*/ 71 h 236"/>
                <a:gd name="T12" fmla="*/ 238 w 260"/>
                <a:gd name="T13" fmla="*/ 75 h 236"/>
                <a:gd name="T14" fmla="*/ 244 w 260"/>
                <a:gd name="T15" fmla="*/ 81 h 236"/>
                <a:gd name="T16" fmla="*/ 251 w 260"/>
                <a:gd name="T17" fmla="*/ 72 h 236"/>
                <a:gd name="T18" fmla="*/ 260 w 260"/>
                <a:gd name="T19" fmla="*/ 5 h 236"/>
                <a:gd name="T20" fmla="*/ 250 w 260"/>
                <a:gd name="T21" fmla="*/ 0 h 236"/>
                <a:gd name="T22" fmla="*/ 35 w 260"/>
                <a:gd name="T23" fmla="*/ 0 h 236"/>
                <a:gd name="T24" fmla="*/ 23 w 260"/>
                <a:gd name="T25" fmla="*/ 8 h 236"/>
                <a:gd name="T26" fmla="*/ 1 w 260"/>
                <a:gd name="T27" fmla="*/ 69 h 236"/>
                <a:gd name="T28" fmla="*/ 0 w 260"/>
                <a:gd name="T29" fmla="*/ 76 h 236"/>
                <a:gd name="T30" fmla="*/ 5 w 260"/>
                <a:gd name="T31" fmla="*/ 81 h 236"/>
                <a:gd name="T32" fmla="*/ 13 w 260"/>
                <a:gd name="T33" fmla="*/ 72 h 236"/>
                <a:gd name="T34" fmla="*/ 98 w 260"/>
                <a:gd name="T35" fmla="*/ 13 h 236"/>
                <a:gd name="T36" fmla="*/ 112 w 260"/>
                <a:gd name="T37" fmla="*/ 13 h 236"/>
                <a:gd name="T38" fmla="*/ 123 w 260"/>
                <a:gd name="T39" fmla="*/ 16 h 236"/>
                <a:gd name="T40" fmla="*/ 122 w 260"/>
                <a:gd name="T41" fmla="*/ 24 h 236"/>
                <a:gd name="T42" fmla="*/ 76 w 260"/>
                <a:gd name="T43" fmla="*/ 207 h 236"/>
                <a:gd name="T44" fmla="*/ 35 w 260"/>
                <a:gd name="T45" fmla="*/ 224 h 236"/>
                <a:gd name="T46" fmla="*/ 19 w 260"/>
                <a:gd name="T47" fmla="*/ 231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8 h 236"/>
                <a:gd name="T60" fmla="*/ 139 w 260"/>
                <a:gd name="T61" fmla="*/ 224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6" y="15"/>
                    <a:pt x="157" y="14"/>
                    <a:pt x="165" y="13"/>
                  </a:cubicBezTo>
                  <a:cubicBezTo>
                    <a:pt x="167" y="13"/>
                    <a:pt x="179" y="13"/>
                    <a:pt x="186" y="13"/>
                  </a:cubicBezTo>
                  <a:cubicBezTo>
                    <a:pt x="207" y="13"/>
                    <a:pt x="216" y="13"/>
                    <a:pt x="225" y="16"/>
                  </a:cubicBezTo>
                  <a:cubicBezTo>
                    <a:pt x="241" y="21"/>
                    <a:pt x="241" y="31"/>
                    <a:pt x="241" y="43"/>
                  </a:cubicBezTo>
                  <a:cubicBezTo>
                    <a:pt x="241" y="49"/>
                    <a:pt x="241" y="53"/>
                    <a:pt x="239" y="71"/>
                  </a:cubicBezTo>
                  <a:lnTo>
                    <a:pt x="238" y="75"/>
                  </a:lnTo>
                  <a:cubicBezTo>
                    <a:pt x="238" y="79"/>
                    <a:pt x="241" y="81"/>
                    <a:pt x="244" y="81"/>
                  </a:cubicBezTo>
                  <a:cubicBezTo>
                    <a:pt x="249" y="81"/>
                    <a:pt x="250" y="77"/>
                    <a:pt x="251" y="72"/>
                  </a:cubicBezTo>
                  <a:lnTo>
                    <a:pt x="260" y="5"/>
                  </a:lnTo>
                  <a:cubicBezTo>
                    <a:pt x="260" y="0"/>
                    <a:pt x="256" y="0"/>
                    <a:pt x="250" y="0"/>
                  </a:cubicBezTo>
                  <a:lnTo>
                    <a:pt x="35" y="0"/>
                  </a:lnTo>
                  <a:cubicBezTo>
                    <a:pt x="26" y="0"/>
                    <a:pt x="26" y="0"/>
                    <a:pt x="23" y="8"/>
                  </a:cubicBezTo>
                  <a:lnTo>
                    <a:pt x="1" y="69"/>
                  </a:lnTo>
                  <a:cubicBezTo>
                    <a:pt x="1" y="71"/>
                    <a:pt x="0" y="74"/>
                    <a:pt x="0" y="76"/>
                  </a:cubicBezTo>
                  <a:cubicBezTo>
                    <a:pt x="0" y="77"/>
                    <a:pt x="0" y="81"/>
                    <a:pt x="5" y="81"/>
                  </a:cubicBezTo>
                  <a:cubicBezTo>
                    <a:pt x="10" y="81"/>
                    <a:pt x="11" y="79"/>
                    <a:pt x="13" y="72"/>
                  </a:cubicBezTo>
                  <a:cubicBezTo>
                    <a:pt x="33" y="16"/>
                    <a:pt x="45" y="13"/>
                    <a:pt x="98" y="13"/>
                  </a:cubicBezTo>
                  <a:lnTo>
                    <a:pt x="112" y="13"/>
                  </a:lnTo>
                  <a:cubicBezTo>
                    <a:pt x="123" y="13"/>
                    <a:pt x="123" y="13"/>
                    <a:pt x="123" y="16"/>
                  </a:cubicBezTo>
                  <a:cubicBezTo>
                    <a:pt x="123" y="17"/>
                    <a:pt x="123" y="18"/>
                    <a:pt x="122" y="24"/>
                  </a:cubicBezTo>
                  <a:lnTo>
                    <a:pt x="76" y="207"/>
                  </a:lnTo>
                  <a:cubicBezTo>
                    <a:pt x="72" y="220"/>
                    <a:pt x="71" y="224"/>
                    <a:pt x="35" y="224"/>
                  </a:cubicBezTo>
                  <a:cubicBezTo>
                    <a:pt x="22" y="224"/>
                    <a:pt x="19" y="224"/>
                    <a:pt x="19" y="231"/>
                  </a:cubicBezTo>
                  <a:cubicBezTo>
                    <a:pt x="19" y="232"/>
                    <a:pt x="20" y="236"/>
                    <a:pt x="25" y="236"/>
                  </a:cubicBezTo>
                  <a:cubicBezTo>
                    <a:pt x="35" y="236"/>
                    <a:pt x="45" y="235"/>
                    <a:pt x="55" y="235"/>
                  </a:cubicBezTo>
                  <a:cubicBezTo>
                    <a:pt x="65" y="235"/>
                    <a:pt x="75" y="235"/>
                    <a:pt x="85" y="235"/>
                  </a:cubicBezTo>
                  <a:cubicBezTo>
                    <a:pt x="95" y="235"/>
                    <a:pt x="107" y="235"/>
                    <a:pt x="116" y="235"/>
                  </a:cubicBezTo>
                  <a:cubicBezTo>
                    <a:pt x="126" y="235"/>
                    <a:pt x="136" y="236"/>
                    <a:pt x="146" y="236"/>
                  </a:cubicBezTo>
                  <a:cubicBezTo>
                    <a:pt x="148" y="236"/>
                    <a:pt x="154" y="236"/>
                    <a:pt x="154" y="228"/>
                  </a:cubicBezTo>
                  <a:cubicBezTo>
                    <a:pt x="154" y="224"/>
                    <a:pt x="150" y="224"/>
                    <a:pt x="139" y="224"/>
                  </a:cubicBezTo>
                  <a:cubicBezTo>
                    <a:pt x="133" y="224"/>
                    <a:pt x="126" y="223"/>
                    <a:pt x="119" y="223"/>
                  </a:cubicBezTo>
                  <a:cubicBezTo>
                    <a:pt x="107" y="222"/>
                    <a:pt x="107" y="220"/>
                    <a:pt x="107" y="216"/>
                  </a:cubicBezTo>
                  <a:cubicBezTo>
                    <a:pt x="107" y="214"/>
                    <a:pt x="107" y="213"/>
                    <a:pt x="108" y="208"/>
                  </a:cubicBezTo>
                  <a:lnTo>
                    <a:pt x="154" y="25"/>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2BEB9DD0-8813-42FE-BBE7-319CD5218185}"/>
                </a:ext>
              </a:extLst>
            </p:cNvPr>
            <p:cNvSpPr>
              <a:spLocks noEditPoints="1"/>
            </p:cNvSpPr>
            <p:nvPr>
              <p:custDataLst>
                <p:tags r:id="rId87"/>
              </p:custDataLst>
            </p:nvPr>
          </p:nvSpPr>
          <p:spPr bwMode="auto">
            <a:xfrm>
              <a:off x="3038475" y="7361238"/>
              <a:ext cx="166687" cy="214313"/>
            </a:xfrm>
            <a:custGeom>
              <a:avLst/>
              <a:gdLst>
                <a:gd name="T0" fmla="*/ 162 w 200"/>
                <a:gd name="T1" fmla="*/ 131 h 256"/>
                <a:gd name="T2" fmla="*/ 108 w 200"/>
                <a:gd name="T3" fmla="*/ 90 h 256"/>
                <a:gd name="T4" fmla="*/ 7 w 200"/>
                <a:gd name="T5" fmla="*/ 158 h 256"/>
                <a:gd name="T6" fmla="*/ 0 w 200"/>
                <a:gd name="T7" fmla="*/ 192 h 256"/>
                <a:gd name="T8" fmla="*/ 73 w 200"/>
                <a:gd name="T9" fmla="*/ 256 h 256"/>
                <a:gd name="T10" fmla="*/ 200 w 200"/>
                <a:gd name="T11" fmla="*/ 93 h 256"/>
                <a:gd name="T12" fmla="*/ 114 w 200"/>
                <a:gd name="T13" fmla="*/ 0 h 256"/>
                <a:gd name="T14" fmla="*/ 41 w 200"/>
                <a:gd name="T15" fmla="*/ 56 h 256"/>
                <a:gd name="T16" fmla="*/ 55 w 200"/>
                <a:gd name="T17" fmla="*/ 68 h 256"/>
                <a:gd name="T18" fmla="*/ 75 w 200"/>
                <a:gd name="T19" fmla="*/ 49 h 256"/>
                <a:gd name="T20" fmla="*/ 61 w 200"/>
                <a:gd name="T21" fmla="*/ 36 h 256"/>
                <a:gd name="T22" fmla="*/ 113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99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1" y="90"/>
                    <a:pt x="108" y="90"/>
                  </a:cubicBezTo>
                  <a:cubicBezTo>
                    <a:pt x="60" y="90"/>
                    <a:pt x="19" y="126"/>
                    <a:pt x="7" y="158"/>
                  </a:cubicBezTo>
                  <a:cubicBezTo>
                    <a:pt x="4" y="164"/>
                    <a:pt x="0" y="178"/>
                    <a:pt x="0" y="192"/>
                  </a:cubicBezTo>
                  <a:cubicBezTo>
                    <a:pt x="0" y="216"/>
                    <a:pt x="18" y="256"/>
                    <a:pt x="73" y="256"/>
                  </a:cubicBezTo>
                  <a:cubicBezTo>
                    <a:pt x="163" y="256"/>
                    <a:pt x="200" y="143"/>
                    <a:pt x="200" y="93"/>
                  </a:cubicBezTo>
                  <a:cubicBezTo>
                    <a:pt x="200" y="34"/>
                    <a:pt x="161" y="0"/>
                    <a:pt x="114" y="0"/>
                  </a:cubicBezTo>
                  <a:cubicBezTo>
                    <a:pt x="57" y="0"/>
                    <a:pt x="41" y="45"/>
                    <a:pt x="41" y="56"/>
                  </a:cubicBezTo>
                  <a:cubicBezTo>
                    <a:pt x="41" y="59"/>
                    <a:pt x="43" y="68"/>
                    <a:pt x="55" y="68"/>
                  </a:cubicBezTo>
                  <a:cubicBezTo>
                    <a:pt x="68" y="68"/>
                    <a:pt x="75" y="57"/>
                    <a:pt x="75" y="49"/>
                  </a:cubicBezTo>
                  <a:cubicBezTo>
                    <a:pt x="75" y="40"/>
                    <a:pt x="68" y="37"/>
                    <a:pt x="61" y="36"/>
                  </a:cubicBezTo>
                  <a:cubicBezTo>
                    <a:pt x="79" y="10"/>
                    <a:pt x="107" y="10"/>
                    <a:pt x="113" y="10"/>
                  </a:cubicBezTo>
                  <a:cubicBezTo>
                    <a:pt x="139" y="10"/>
                    <a:pt x="171" y="26"/>
                    <a:pt x="171" y="76"/>
                  </a:cubicBezTo>
                  <a:cubicBezTo>
                    <a:pt x="171" y="91"/>
                    <a:pt x="169" y="103"/>
                    <a:pt x="162" y="131"/>
                  </a:cubicBezTo>
                  <a:lnTo>
                    <a:pt x="162" y="131"/>
                  </a:lnTo>
                  <a:close/>
                  <a:moveTo>
                    <a:pt x="74" y="245"/>
                  </a:moveTo>
                  <a:cubicBezTo>
                    <a:pt x="34" y="245"/>
                    <a:pt x="30" y="215"/>
                    <a:pt x="30" y="204"/>
                  </a:cubicBezTo>
                  <a:cubicBezTo>
                    <a:pt x="30" y="190"/>
                    <a:pt x="39" y="156"/>
                    <a:pt x="43" y="148"/>
                  </a:cubicBezTo>
                  <a:cubicBezTo>
                    <a:pt x="49" y="131"/>
                    <a:pt x="70" y="99"/>
                    <a:pt x="110" y="99"/>
                  </a:cubicBezTo>
                  <a:cubicBezTo>
                    <a:pt x="144" y="99"/>
                    <a:pt x="155" y="126"/>
                    <a:pt x="155" y="147"/>
                  </a:cubicBezTo>
                  <a:cubicBezTo>
                    <a:pt x="155" y="170"/>
                    <a:pt x="132" y="245"/>
                    <a:pt x="74"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a16="http://schemas.microsoft.com/office/drawing/2014/main" id="{6AFA2FEE-2FF2-43BE-A99F-BEE6F47D3113}"/>
                </a:ext>
              </a:extLst>
            </p:cNvPr>
            <p:cNvSpPr>
              <a:spLocks/>
            </p:cNvSpPr>
            <p:nvPr>
              <p:custDataLst>
                <p:tags r:id="rId88"/>
              </p:custDataLst>
            </p:nvPr>
          </p:nvSpPr>
          <p:spPr bwMode="auto">
            <a:xfrm>
              <a:off x="3230563" y="7364413"/>
              <a:ext cx="127000" cy="204788"/>
            </a:xfrm>
            <a:custGeom>
              <a:avLst/>
              <a:gdLst>
                <a:gd name="T0" fmla="*/ 71 w 153"/>
                <a:gd name="T1" fmla="*/ 109 h 245"/>
                <a:gd name="T2" fmla="*/ 116 w 153"/>
                <a:gd name="T3" fmla="*/ 109 h 245"/>
                <a:gd name="T4" fmla="*/ 116 w 153"/>
                <a:gd name="T5" fmla="*/ 90 h 245"/>
                <a:gd name="T6" fmla="*/ 68 w 153"/>
                <a:gd name="T7" fmla="*/ 90 h 245"/>
                <a:gd name="T8" fmla="*/ 68 w 153"/>
                <a:gd name="T9" fmla="*/ 57 h 245"/>
                <a:gd name="T10" fmla="*/ 107 w 153"/>
                <a:gd name="T11" fmla="*/ 17 h 245"/>
                <a:gd name="T12" fmla="*/ 111 w 153"/>
                <a:gd name="T13" fmla="*/ 17 h 245"/>
                <a:gd name="T14" fmla="*/ 110 w 153"/>
                <a:gd name="T15" fmla="*/ 19 h 245"/>
                <a:gd name="T16" fmla="*/ 105 w 153"/>
                <a:gd name="T17" fmla="*/ 33 h 245"/>
                <a:gd name="T18" fmla="*/ 129 w 153"/>
                <a:gd name="T19" fmla="*/ 57 h 245"/>
                <a:gd name="T20" fmla="*/ 153 w 153"/>
                <a:gd name="T21" fmla="*/ 33 h 245"/>
                <a:gd name="T22" fmla="*/ 109 w 153"/>
                <a:gd name="T23" fmla="*/ 0 h 245"/>
                <a:gd name="T24" fmla="*/ 29 w 153"/>
                <a:gd name="T25" fmla="*/ 56 h 245"/>
                <a:gd name="T26" fmla="*/ 29 w 153"/>
                <a:gd name="T27" fmla="*/ 90 h 245"/>
                <a:gd name="T28" fmla="*/ 0 w 153"/>
                <a:gd name="T29" fmla="*/ 90 h 245"/>
                <a:gd name="T30" fmla="*/ 0 w 153"/>
                <a:gd name="T31" fmla="*/ 109 h 245"/>
                <a:gd name="T32" fmla="*/ 29 w 153"/>
                <a:gd name="T33" fmla="*/ 109 h 245"/>
                <a:gd name="T34" fmla="*/ 29 w 153"/>
                <a:gd name="T35" fmla="*/ 225 h 245"/>
                <a:gd name="T36" fmla="*/ 6 w 153"/>
                <a:gd name="T37" fmla="*/ 225 h 245"/>
                <a:gd name="T38" fmla="*/ 6 w 153"/>
                <a:gd name="T39" fmla="*/ 245 h 245"/>
                <a:gd name="T40" fmla="*/ 50 w 153"/>
                <a:gd name="T41" fmla="*/ 243 h 245"/>
                <a:gd name="T42" fmla="*/ 100 w 153"/>
                <a:gd name="T43" fmla="*/ 245 h 245"/>
                <a:gd name="T44" fmla="*/ 100 w 153"/>
                <a:gd name="T45" fmla="*/ 225 h 245"/>
                <a:gd name="T46" fmla="*/ 71 w 153"/>
                <a:gd name="T47" fmla="*/ 225 h 245"/>
                <a:gd name="T48" fmla="*/ 71 w 153"/>
                <a:gd name="T49" fmla="*/ 10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245">
                  <a:moveTo>
                    <a:pt x="71" y="109"/>
                  </a:moveTo>
                  <a:lnTo>
                    <a:pt x="116" y="109"/>
                  </a:lnTo>
                  <a:lnTo>
                    <a:pt x="116" y="90"/>
                  </a:lnTo>
                  <a:lnTo>
                    <a:pt x="68" y="90"/>
                  </a:lnTo>
                  <a:lnTo>
                    <a:pt x="68" y="57"/>
                  </a:lnTo>
                  <a:cubicBezTo>
                    <a:pt x="68" y="51"/>
                    <a:pt x="68" y="17"/>
                    <a:pt x="107" y="17"/>
                  </a:cubicBezTo>
                  <a:cubicBezTo>
                    <a:pt x="111" y="17"/>
                    <a:pt x="111" y="17"/>
                    <a:pt x="111" y="17"/>
                  </a:cubicBezTo>
                  <a:cubicBezTo>
                    <a:pt x="111" y="18"/>
                    <a:pt x="110" y="18"/>
                    <a:pt x="110" y="19"/>
                  </a:cubicBezTo>
                  <a:cubicBezTo>
                    <a:pt x="108" y="21"/>
                    <a:pt x="105" y="26"/>
                    <a:pt x="105" y="33"/>
                  </a:cubicBezTo>
                  <a:cubicBezTo>
                    <a:pt x="105" y="50"/>
                    <a:pt x="119" y="57"/>
                    <a:pt x="129" y="57"/>
                  </a:cubicBezTo>
                  <a:cubicBezTo>
                    <a:pt x="141" y="57"/>
                    <a:pt x="153" y="49"/>
                    <a:pt x="153" y="33"/>
                  </a:cubicBezTo>
                  <a:cubicBezTo>
                    <a:pt x="153" y="17"/>
                    <a:pt x="139" y="0"/>
                    <a:pt x="109" y="0"/>
                  </a:cubicBezTo>
                  <a:cubicBezTo>
                    <a:pt x="69" y="0"/>
                    <a:pt x="29" y="17"/>
                    <a:pt x="29" y="56"/>
                  </a:cubicBezTo>
                  <a:lnTo>
                    <a:pt x="29" y="90"/>
                  </a:lnTo>
                  <a:lnTo>
                    <a:pt x="0" y="90"/>
                  </a:lnTo>
                  <a:lnTo>
                    <a:pt x="0" y="109"/>
                  </a:lnTo>
                  <a:lnTo>
                    <a:pt x="29" y="109"/>
                  </a:lnTo>
                  <a:lnTo>
                    <a:pt x="29" y="225"/>
                  </a:lnTo>
                  <a:lnTo>
                    <a:pt x="6" y="225"/>
                  </a:lnTo>
                  <a:lnTo>
                    <a:pt x="6" y="245"/>
                  </a:lnTo>
                  <a:cubicBezTo>
                    <a:pt x="7" y="245"/>
                    <a:pt x="34" y="243"/>
                    <a:pt x="50" y="243"/>
                  </a:cubicBezTo>
                  <a:cubicBezTo>
                    <a:pt x="64" y="243"/>
                    <a:pt x="98" y="245"/>
                    <a:pt x="100" y="245"/>
                  </a:cubicBezTo>
                  <a:lnTo>
                    <a:pt x="100" y="225"/>
                  </a:lnTo>
                  <a:lnTo>
                    <a:pt x="71" y="225"/>
                  </a:lnTo>
                  <a:lnTo>
                    <a:pt x="71" y="10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1">
              <a:extLst>
                <a:ext uri="{FF2B5EF4-FFF2-40B4-BE49-F238E27FC236}">
                  <a16:creationId xmlns:a16="http://schemas.microsoft.com/office/drawing/2014/main" id="{D6C9DB9B-0A19-4149-9BAC-164834BCFA3A}"/>
                </a:ext>
              </a:extLst>
            </p:cNvPr>
            <p:cNvSpPr>
              <a:spLocks noChangeArrowheads="1"/>
            </p:cNvSpPr>
            <p:nvPr>
              <p:custDataLst>
                <p:tags r:id="rId89"/>
              </p:custDataLst>
            </p:nvPr>
          </p:nvSpPr>
          <p:spPr bwMode="auto">
            <a:xfrm>
              <a:off x="2997200" y="7621588"/>
              <a:ext cx="393700" cy="15875"/>
            </a:xfrm>
            <a:prstGeom prst="rect">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2">
              <a:extLst>
                <a:ext uri="{FF2B5EF4-FFF2-40B4-BE49-F238E27FC236}">
                  <a16:creationId xmlns:a16="http://schemas.microsoft.com/office/drawing/2014/main" id="{31B22CBB-5792-4C38-8C36-1F7A23319C67}"/>
                </a:ext>
              </a:extLst>
            </p:cNvPr>
            <p:cNvSpPr>
              <a:spLocks noEditPoints="1"/>
            </p:cNvSpPr>
            <p:nvPr>
              <p:custDataLst>
                <p:tags r:id="rId90"/>
              </p:custDataLst>
            </p:nvPr>
          </p:nvSpPr>
          <p:spPr bwMode="auto">
            <a:xfrm>
              <a:off x="3014663" y="7669213"/>
              <a:ext cx="166687" cy="214313"/>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4 h 256"/>
                <a:gd name="T12" fmla="*/ 115 w 200"/>
                <a:gd name="T13" fmla="*/ 0 h 256"/>
                <a:gd name="T14" fmla="*/ 42 w 200"/>
                <a:gd name="T15" fmla="*/ 56 h 256"/>
                <a:gd name="T16" fmla="*/ 56 w 200"/>
                <a:gd name="T17" fmla="*/ 69 h 256"/>
                <a:gd name="T18" fmla="*/ 76 w 200"/>
                <a:gd name="T19" fmla="*/ 49 h 256"/>
                <a:gd name="T20" fmla="*/ 62 w 200"/>
                <a:gd name="T21" fmla="*/ 36 h 256"/>
                <a:gd name="T22" fmla="*/ 114 w 200"/>
                <a:gd name="T23" fmla="*/ 10 h 256"/>
                <a:gd name="T24" fmla="*/ 171 w 200"/>
                <a:gd name="T25" fmla="*/ 76 h 256"/>
                <a:gd name="T26" fmla="*/ 163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100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2" y="90"/>
                    <a:pt x="109" y="90"/>
                  </a:cubicBezTo>
                  <a:cubicBezTo>
                    <a:pt x="60" y="90"/>
                    <a:pt x="20" y="127"/>
                    <a:pt x="7" y="158"/>
                  </a:cubicBezTo>
                  <a:cubicBezTo>
                    <a:pt x="5" y="164"/>
                    <a:pt x="0" y="178"/>
                    <a:pt x="0" y="192"/>
                  </a:cubicBezTo>
                  <a:cubicBezTo>
                    <a:pt x="0" y="216"/>
                    <a:pt x="19" y="256"/>
                    <a:pt x="73" y="256"/>
                  </a:cubicBezTo>
                  <a:cubicBezTo>
                    <a:pt x="164" y="256"/>
                    <a:pt x="200" y="143"/>
                    <a:pt x="200" y="94"/>
                  </a:cubicBezTo>
                  <a:cubicBezTo>
                    <a:pt x="200" y="34"/>
                    <a:pt x="161" y="0"/>
                    <a:pt x="115" y="0"/>
                  </a:cubicBezTo>
                  <a:cubicBezTo>
                    <a:pt x="58" y="0"/>
                    <a:pt x="42" y="45"/>
                    <a:pt x="42" y="56"/>
                  </a:cubicBezTo>
                  <a:cubicBezTo>
                    <a:pt x="42" y="59"/>
                    <a:pt x="44" y="69"/>
                    <a:pt x="56" y="69"/>
                  </a:cubicBezTo>
                  <a:cubicBezTo>
                    <a:pt x="68" y="69"/>
                    <a:pt x="76" y="58"/>
                    <a:pt x="76" y="49"/>
                  </a:cubicBezTo>
                  <a:cubicBezTo>
                    <a:pt x="76" y="40"/>
                    <a:pt x="69" y="37"/>
                    <a:pt x="62" y="36"/>
                  </a:cubicBezTo>
                  <a:cubicBezTo>
                    <a:pt x="79" y="10"/>
                    <a:pt x="108" y="10"/>
                    <a:pt x="114" y="10"/>
                  </a:cubicBezTo>
                  <a:cubicBezTo>
                    <a:pt x="140" y="10"/>
                    <a:pt x="171" y="26"/>
                    <a:pt x="171" y="76"/>
                  </a:cubicBezTo>
                  <a:cubicBezTo>
                    <a:pt x="171" y="91"/>
                    <a:pt x="169" y="103"/>
                    <a:pt x="163" y="131"/>
                  </a:cubicBezTo>
                  <a:lnTo>
                    <a:pt x="162" y="131"/>
                  </a:lnTo>
                  <a:close/>
                  <a:moveTo>
                    <a:pt x="74" y="245"/>
                  </a:moveTo>
                  <a:cubicBezTo>
                    <a:pt x="35" y="245"/>
                    <a:pt x="30" y="215"/>
                    <a:pt x="30" y="204"/>
                  </a:cubicBezTo>
                  <a:cubicBezTo>
                    <a:pt x="30" y="191"/>
                    <a:pt x="40" y="157"/>
                    <a:pt x="43" y="148"/>
                  </a:cubicBezTo>
                  <a:cubicBezTo>
                    <a:pt x="49" y="132"/>
                    <a:pt x="71" y="100"/>
                    <a:pt x="110" y="100"/>
                  </a:cubicBezTo>
                  <a:cubicBezTo>
                    <a:pt x="144" y="100"/>
                    <a:pt x="155" y="126"/>
                    <a:pt x="155" y="147"/>
                  </a:cubicBezTo>
                  <a:cubicBezTo>
                    <a:pt x="155" y="170"/>
                    <a:pt x="133" y="245"/>
                    <a:pt x="74"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
              <a:extLst>
                <a:ext uri="{FF2B5EF4-FFF2-40B4-BE49-F238E27FC236}">
                  <a16:creationId xmlns:a16="http://schemas.microsoft.com/office/drawing/2014/main" id="{5E40E415-857F-4F35-9974-7F31BF76FB0C}"/>
                </a:ext>
              </a:extLst>
            </p:cNvPr>
            <p:cNvSpPr>
              <a:spLocks/>
            </p:cNvSpPr>
            <p:nvPr>
              <p:custDataLst>
                <p:tags r:id="rId91"/>
              </p:custDataLst>
            </p:nvPr>
          </p:nvSpPr>
          <p:spPr bwMode="auto">
            <a:xfrm>
              <a:off x="3201988" y="7748588"/>
              <a:ext cx="177800" cy="128588"/>
            </a:xfrm>
            <a:custGeom>
              <a:avLst/>
              <a:gdLst>
                <a:gd name="T0" fmla="*/ 125 w 214"/>
                <a:gd name="T1" fmla="*/ 71 h 155"/>
                <a:gd name="T2" fmla="*/ 173 w 214"/>
                <a:gd name="T3" fmla="*/ 22 h 155"/>
                <a:gd name="T4" fmla="*/ 206 w 214"/>
                <a:gd name="T5" fmla="*/ 20 h 155"/>
                <a:gd name="T6" fmla="*/ 206 w 214"/>
                <a:gd name="T7" fmla="*/ 0 h 155"/>
                <a:gd name="T8" fmla="*/ 172 w 214"/>
                <a:gd name="T9" fmla="*/ 1 h 155"/>
                <a:gd name="T10" fmla="*/ 133 w 214"/>
                <a:gd name="T11" fmla="*/ 0 h 155"/>
                <a:gd name="T12" fmla="*/ 133 w 214"/>
                <a:gd name="T13" fmla="*/ 20 h 155"/>
                <a:gd name="T14" fmla="*/ 143 w 214"/>
                <a:gd name="T15" fmla="*/ 22 h 155"/>
                <a:gd name="T16" fmla="*/ 110 w 214"/>
                <a:gd name="T17" fmla="*/ 55 h 155"/>
                <a:gd name="T18" fmla="*/ 76 w 214"/>
                <a:gd name="T19" fmla="*/ 20 h 155"/>
                <a:gd name="T20" fmla="*/ 86 w 214"/>
                <a:gd name="T21" fmla="*/ 20 h 155"/>
                <a:gd name="T22" fmla="*/ 86 w 214"/>
                <a:gd name="T23" fmla="*/ 0 h 155"/>
                <a:gd name="T24" fmla="*/ 41 w 214"/>
                <a:gd name="T25" fmla="*/ 1 h 155"/>
                <a:gd name="T26" fmla="*/ 2 w 214"/>
                <a:gd name="T27" fmla="*/ 0 h 155"/>
                <a:gd name="T28" fmla="*/ 2 w 214"/>
                <a:gd name="T29" fmla="*/ 20 h 155"/>
                <a:gd name="T30" fmla="*/ 28 w 214"/>
                <a:gd name="T31" fmla="*/ 20 h 155"/>
                <a:gd name="T32" fmla="*/ 85 w 214"/>
                <a:gd name="T33" fmla="*/ 79 h 155"/>
                <a:gd name="T34" fmla="*/ 35 w 214"/>
                <a:gd name="T35" fmla="*/ 130 h 155"/>
                <a:gd name="T36" fmla="*/ 19 w 214"/>
                <a:gd name="T37" fmla="*/ 135 h 155"/>
                <a:gd name="T38" fmla="*/ 0 w 214"/>
                <a:gd name="T39" fmla="*/ 135 h 155"/>
                <a:gd name="T40" fmla="*/ 0 w 214"/>
                <a:gd name="T41" fmla="*/ 155 h 155"/>
                <a:gd name="T42" fmla="*/ 34 w 214"/>
                <a:gd name="T43" fmla="*/ 154 h 155"/>
                <a:gd name="T44" fmla="*/ 72 w 214"/>
                <a:gd name="T45" fmla="*/ 155 h 155"/>
                <a:gd name="T46" fmla="*/ 72 w 214"/>
                <a:gd name="T47" fmla="*/ 135 h 155"/>
                <a:gd name="T48" fmla="*/ 63 w 214"/>
                <a:gd name="T49" fmla="*/ 133 h 155"/>
                <a:gd name="T50" fmla="*/ 101 w 214"/>
                <a:gd name="T51" fmla="*/ 95 h 155"/>
                <a:gd name="T52" fmla="*/ 139 w 214"/>
                <a:gd name="T53" fmla="*/ 135 h 155"/>
                <a:gd name="T54" fmla="*/ 130 w 214"/>
                <a:gd name="T55" fmla="*/ 135 h 155"/>
                <a:gd name="T56" fmla="*/ 130 w 214"/>
                <a:gd name="T57" fmla="*/ 155 h 155"/>
                <a:gd name="T58" fmla="*/ 174 w 214"/>
                <a:gd name="T59" fmla="*/ 154 h 155"/>
                <a:gd name="T60" fmla="*/ 214 w 214"/>
                <a:gd name="T61" fmla="*/ 155 h 155"/>
                <a:gd name="T62" fmla="*/ 214 w 214"/>
                <a:gd name="T63" fmla="*/ 135 h 155"/>
                <a:gd name="T64" fmla="*/ 188 w 214"/>
                <a:gd name="T65" fmla="*/ 135 h 155"/>
                <a:gd name="T66" fmla="*/ 125 w 214"/>
                <a:gd name="T67"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155">
                  <a:moveTo>
                    <a:pt x="125" y="71"/>
                  </a:moveTo>
                  <a:lnTo>
                    <a:pt x="173" y="22"/>
                  </a:lnTo>
                  <a:cubicBezTo>
                    <a:pt x="182" y="20"/>
                    <a:pt x="191" y="20"/>
                    <a:pt x="206" y="20"/>
                  </a:cubicBezTo>
                  <a:lnTo>
                    <a:pt x="206" y="0"/>
                  </a:lnTo>
                  <a:cubicBezTo>
                    <a:pt x="195" y="1"/>
                    <a:pt x="183" y="1"/>
                    <a:pt x="172" y="1"/>
                  </a:cubicBezTo>
                  <a:cubicBezTo>
                    <a:pt x="160" y="1"/>
                    <a:pt x="136" y="0"/>
                    <a:pt x="133" y="0"/>
                  </a:cubicBezTo>
                  <a:lnTo>
                    <a:pt x="133" y="20"/>
                  </a:lnTo>
                  <a:cubicBezTo>
                    <a:pt x="138" y="20"/>
                    <a:pt x="140" y="20"/>
                    <a:pt x="143" y="22"/>
                  </a:cubicBezTo>
                  <a:lnTo>
                    <a:pt x="110" y="55"/>
                  </a:lnTo>
                  <a:lnTo>
                    <a:pt x="76" y="20"/>
                  </a:lnTo>
                  <a:lnTo>
                    <a:pt x="86" y="20"/>
                  </a:lnTo>
                  <a:lnTo>
                    <a:pt x="86" y="0"/>
                  </a:lnTo>
                  <a:cubicBezTo>
                    <a:pt x="83" y="0"/>
                    <a:pt x="56" y="1"/>
                    <a:pt x="41" y="1"/>
                  </a:cubicBezTo>
                  <a:cubicBezTo>
                    <a:pt x="28" y="1"/>
                    <a:pt x="15" y="1"/>
                    <a:pt x="2" y="0"/>
                  </a:cubicBezTo>
                  <a:lnTo>
                    <a:pt x="2" y="20"/>
                  </a:lnTo>
                  <a:lnTo>
                    <a:pt x="28" y="20"/>
                  </a:lnTo>
                  <a:lnTo>
                    <a:pt x="85" y="79"/>
                  </a:lnTo>
                  <a:lnTo>
                    <a:pt x="35" y="130"/>
                  </a:lnTo>
                  <a:cubicBezTo>
                    <a:pt x="30" y="134"/>
                    <a:pt x="30" y="134"/>
                    <a:pt x="19" y="135"/>
                  </a:cubicBezTo>
                  <a:cubicBezTo>
                    <a:pt x="14" y="135"/>
                    <a:pt x="1" y="135"/>
                    <a:pt x="0" y="135"/>
                  </a:cubicBezTo>
                  <a:lnTo>
                    <a:pt x="0" y="155"/>
                  </a:lnTo>
                  <a:cubicBezTo>
                    <a:pt x="11" y="154"/>
                    <a:pt x="22" y="154"/>
                    <a:pt x="34" y="154"/>
                  </a:cubicBezTo>
                  <a:cubicBezTo>
                    <a:pt x="43" y="154"/>
                    <a:pt x="68" y="155"/>
                    <a:pt x="72" y="155"/>
                  </a:cubicBezTo>
                  <a:lnTo>
                    <a:pt x="72" y="135"/>
                  </a:lnTo>
                  <a:cubicBezTo>
                    <a:pt x="67" y="135"/>
                    <a:pt x="65" y="135"/>
                    <a:pt x="63" y="133"/>
                  </a:cubicBezTo>
                  <a:lnTo>
                    <a:pt x="101" y="95"/>
                  </a:lnTo>
                  <a:lnTo>
                    <a:pt x="139" y="135"/>
                  </a:lnTo>
                  <a:lnTo>
                    <a:pt x="130" y="135"/>
                  </a:lnTo>
                  <a:lnTo>
                    <a:pt x="130" y="155"/>
                  </a:lnTo>
                  <a:cubicBezTo>
                    <a:pt x="131" y="155"/>
                    <a:pt x="158" y="154"/>
                    <a:pt x="174" y="154"/>
                  </a:cubicBezTo>
                  <a:cubicBezTo>
                    <a:pt x="187" y="154"/>
                    <a:pt x="201" y="154"/>
                    <a:pt x="214" y="155"/>
                  </a:cubicBezTo>
                  <a:lnTo>
                    <a:pt x="214" y="135"/>
                  </a:lnTo>
                  <a:lnTo>
                    <a:pt x="188" y="135"/>
                  </a:lnTo>
                  <a:lnTo>
                    <a:pt x="125" y="7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098236C6-9726-422D-8E81-18E7A7208E57}"/>
              </a:ext>
            </a:extLst>
          </p:cNvPr>
          <p:cNvGrpSpPr>
            <a:grpSpLocks noChangeAspect="1"/>
          </p:cNvGrpSpPr>
          <p:nvPr>
            <p:custDataLst>
              <p:tags r:id="rId3"/>
            </p:custDataLst>
          </p:nvPr>
        </p:nvGrpSpPr>
        <p:grpSpPr>
          <a:xfrm>
            <a:off x="12961664" y="2180237"/>
            <a:ext cx="2658302" cy="826027"/>
            <a:chOff x="2346326" y="8061325"/>
            <a:chExt cx="1685926" cy="523876"/>
          </a:xfrm>
          <a:solidFill>
            <a:schemeClr val="accent4">
              <a:alpha val="65000"/>
            </a:schemeClr>
          </a:solidFill>
        </p:grpSpPr>
        <p:sp>
          <p:nvSpPr>
            <p:cNvPr id="43" name="Freeform 20">
              <a:extLst>
                <a:ext uri="{FF2B5EF4-FFF2-40B4-BE49-F238E27FC236}">
                  <a16:creationId xmlns:a16="http://schemas.microsoft.com/office/drawing/2014/main" id="{CDC0DCA0-AA1B-4397-A11F-7F448B3F4804}"/>
                </a:ext>
              </a:extLst>
            </p:cNvPr>
            <p:cNvSpPr>
              <a:spLocks noEditPoints="1"/>
            </p:cNvSpPr>
            <p:nvPr>
              <p:custDataLst>
                <p:tags r:id="rId75"/>
              </p:custDataLst>
            </p:nvPr>
          </p:nvSpPr>
          <p:spPr bwMode="auto">
            <a:xfrm>
              <a:off x="2346326" y="8281988"/>
              <a:ext cx="261938" cy="9683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a:extLst>
                <a:ext uri="{FF2B5EF4-FFF2-40B4-BE49-F238E27FC236}">
                  <a16:creationId xmlns:a16="http://schemas.microsoft.com/office/drawing/2014/main" id="{1732AF9F-E59B-4AA8-B601-0D49D21AC94F}"/>
                </a:ext>
              </a:extLst>
            </p:cNvPr>
            <p:cNvSpPr>
              <a:spLocks noEditPoints="1"/>
            </p:cNvSpPr>
            <p:nvPr>
              <p:custDataLst>
                <p:tags r:id="rId76"/>
              </p:custDataLst>
            </p:nvPr>
          </p:nvSpPr>
          <p:spPr bwMode="auto">
            <a:xfrm>
              <a:off x="2895601" y="8061325"/>
              <a:ext cx="157163" cy="214313"/>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3 h 256"/>
                <a:gd name="T12" fmla="*/ 114 w 200"/>
                <a:gd name="T13" fmla="*/ 0 h 256"/>
                <a:gd name="T14" fmla="*/ 42 w 200"/>
                <a:gd name="T15" fmla="*/ 56 h 256"/>
                <a:gd name="T16" fmla="*/ 56 w 200"/>
                <a:gd name="T17" fmla="*/ 68 h 256"/>
                <a:gd name="T18" fmla="*/ 75 w 200"/>
                <a:gd name="T19" fmla="*/ 49 h 256"/>
                <a:gd name="T20" fmla="*/ 62 w 200"/>
                <a:gd name="T21" fmla="*/ 36 h 256"/>
                <a:gd name="T22" fmla="*/ 114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99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2" y="90"/>
                    <a:pt x="109" y="90"/>
                  </a:cubicBezTo>
                  <a:cubicBezTo>
                    <a:pt x="60" y="90"/>
                    <a:pt x="20" y="126"/>
                    <a:pt x="7" y="158"/>
                  </a:cubicBezTo>
                  <a:cubicBezTo>
                    <a:pt x="5" y="164"/>
                    <a:pt x="0" y="178"/>
                    <a:pt x="0" y="192"/>
                  </a:cubicBezTo>
                  <a:cubicBezTo>
                    <a:pt x="0" y="216"/>
                    <a:pt x="19" y="256"/>
                    <a:pt x="73" y="256"/>
                  </a:cubicBezTo>
                  <a:cubicBezTo>
                    <a:pt x="164" y="256"/>
                    <a:pt x="200" y="143"/>
                    <a:pt x="200" y="93"/>
                  </a:cubicBezTo>
                  <a:cubicBezTo>
                    <a:pt x="200" y="34"/>
                    <a:pt x="161" y="0"/>
                    <a:pt x="114" y="0"/>
                  </a:cubicBezTo>
                  <a:cubicBezTo>
                    <a:pt x="58" y="0"/>
                    <a:pt x="42" y="45"/>
                    <a:pt x="42" y="56"/>
                  </a:cubicBezTo>
                  <a:cubicBezTo>
                    <a:pt x="42" y="59"/>
                    <a:pt x="44" y="68"/>
                    <a:pt x="56" y="68"/>
                  </a:cubicBezTo>
                  <a:cubicBezTo>
                    <a:pt x="68" y="68"/>
                    <a:pt x="75" y="57"/>
                    <a:pt x="75" y="49"/>
                  </a:cubicBezTo>
                  <a:cubicBezTo>
                    <a:pt x="75" y="40"/>
                    <a:pt x="68" y="37"/>
                    <a:pt x="62" y="36"/>
                  </a:cubicBezTo>
                  <a:cubicBezTo>
                    <a:pt x="79" y="10"/>
                    <a:pt x="108" y="10"/>
                    <a:pt x="114" y="10"/>
                  </a:cubicBezTo>
                  <a:cubicBezTo>
                    <a:pt x="140" y="10"/>
                    <a:pt x="171" y="26"/>
                    <a:pt x="171" y="76"/>
                  </a:cubicBezTo>
                  <a:cubicBezTo>
                    <a:pt x="171" y="91"/>
                    <a:pt x="169" y="103"/>
                    <a:pt x="162" y="131"/>
                  </a:cubicBezTo>
                  <a:lnTo>
                    <a:pt x="162" y="131"/>
                  </a:lnTo>
                  <a:close/>
                  <a:moveTo>
                    <a:pt x="74" y="245"/>
                  </a:moveTo>
                  <a:cubicBezTo>
                    <a:pt x="35" y="245"/>
                    <a:pt x="30" y="215"/>
                    <a:pt x="30" y="204"/>
                  </a:cubicBezTo>
                  <a:cubicBezTo>
                    <a:pt x="30" y="190"/>
                    <a:pt x="39" y="156"/>
                    <a:pt x="43" y="148"/>
                  </a:cubicBezTo>
                  <a:cubicBezTo>
                    <a:pt x="49" y="131"/>
                    <a:pt x="71" y="99"/>
                    <a:pt x="110" y="99"/>
                  </a:cubicBezTo>
                  <a:cubicBezTo>
                    <a:pt x="144" y="99"/>
                    <a:pt x="155" y="126"/>
                    <a:pt x="155" y="147"/>
                  </a:cubicBezTo>
                  <a:cubicBezTo>
                    <a:pt x="155" y="170"/>
                    <a:pt x="133" y="245"/>
                    <a:pt x="74"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2">
              <a:extLst>
                <a:ext uri="{FF2B5EF4-FFF2-40B4-BE49-F238E27FC236}">
                  <a16:creationId xmlns:a16="http://schemas.microsoft.com/office/drawing/2014/main" id="{3453FE4E-A475-42F0-BFA7-4BD9C30C2515}"/>
                </a:ext>
              </a:extLst>
            </p:cNvPr>
            <p:cNvSpPr>
              <a:spLocks noChangeArrowheads="1"/>
            </p:cNvSpPr>
            <p:nvPr>
              <p:custDataLst>
                <p:tags r:id="rId77"/>
              </p:custDataLst>
            </p:nvPr>
          </p:nvSpPr>
          <p:spPr bwMode="auto">
            <a:xfrm>
              <a:off x="2786064" y="8321675"/>
              <a:ext cx="371475" cy="15875"/>
            </a:xfrm>
            <a:prstGeom prst="rect">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a:extLst>
                <a:ext uri="{FF2B5EF4-FFF2-40B4-BE49-F238E27FC236}">
                  <a16:creationId xmlns:a16="http://schemas.microsoft.com/office/drawing/2014/main" id="{74530428-7431-4AFC-904D-0E2390F59B3D}"/>
                </a:ext>
              </a:extLst>
            </p:cNvPr>
            <p:cNvSpPr>
              <a:spLocks noEditPoints="1"/>
            </p:cNvSpPr>
            <p:nvPr>
              <p:custDataLst>
                <p:tags r:id="rId78"/>
              </p:custDataLst>
            </p:nvPr>
          </p:nvSpPr>
          <p:spPr bwMode="auto">
            <a:xfrm>
              <a:off x="2801939" y="8370888"/>
              <a:ext cx="157163" cy="214313"/>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4 h 256"/>
                <a:gd name="T12" fmla="*/ 114 w 200"/>
                <a:gd name="T13" fmla="*/ 0 h 256"/>
                <a:gd name="T14" fmla="*/ 42 w 200"/>
                <a:gd name="T15" fmla="*/ 56 h 256"/>
                <a:gd name="T16" fmla="*/ 56 w 200"/>
                <a:gd name="T17" fmla="*/ 69 h 256"/>
                <a:gd name="T18" fmla="*/ 75 w 200"/>
                <a:gd name="T19" fmla="*/ 49 h 256"/>
                <a:gd name="T20" fmla="*/ 62 w 200"/>
                <a:gd name="T21" fmla="*/ 36 h 256"/>
                <a:gd name="T22" fmla="*/ 114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100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1" y="90"/>
                    <a:pt x="109" y="90"/>
                  </a:cubicBezTo>
                  <a:cubicBezTo>
                    <a:pt x="60" y="90"/>
                    <a:pt x="19" y="127"/>
                    <a:pt x="7" y="158"/>
                  </a:cubicBezTo>
                  <a:cubicBezTo>
                    <a:pt x="5" y="164"/>
                    <a:pt x="0" y="178"/>
                    <a:pt x="0" y="192"/>
                  </a:cubicBezTo>
                  <a:cubicBezTo>
                    <a:pt x="0" y="216"/>
                    <a:pt x="19" y="256"/>
                    <a:pt x="73" y="256"/>
                  </a:cubicBezTo>
                  <a:cubicBezTo>
                    <a:pt x="163" y="256"/>
                    <a:pt x="200" y="143"/>
                    <a:pt x="200" y="94"/>
                  </a:cubicBezTo>
                  <a:cubicBezTo>
                    <a:pt x="200" y="34"/>
                    <a:pt x="161" y="0"/>
                    <a:pt x="114" y="0"/>
                  </a:cubicBezTo>
                  <a:cubicBezTo>
                    <a:pt x="57" y="0"/>
                    <a:pt x="42" y="45"/>
                    <a:pt x="42" y="56"/>
                  </a:cubicBezTo>
                  <a:cubicBezTo>
                    <a:pt x="42" y="59"/>
                    <a:pt x="43" y="69"/>
                    <a:pt x="56" y="69"/>
                  </a:cubicBezTo>
                  <a:cubicBezTo>
                    <a:pt x="68" y="69"/>
                    <a:pt x="75" y="58"/>
                    <a:pt x="75" y="49"/>
                  </a:cubicBezTo>
                  <a:cubicBezTo>
                    <a:pt x="75" y="40"/>
                    <a:pt x="68" y="37"/>
                    <a:pt x="62" y="36"/>
                  </a:cubicBezTo>
                  <a:cubicBezTo>
                    <a:pt x="79" y="10"/>
                    <a:pt x="108" y="10"/>
                    <a:pt x="114" y="10"/>
                  </a:cubicBezTo>
                  <a:cubicBezTo>
                    <a:pt x="140" y="10"/>
                    <a:pt x="171" y="26"/>
                    <a:pt x="171" y="76"/>
                  </a:cubicBezTo>
                  <a:cubicBezTo>
                    <a:pt x="171" y="91"/>
                    <a:pt x="169" y="103"/>
                    <a:pt x="162" y="131"/>
                  </a:cubicBezTo>
                  <a:lnTo>
                    <a:pt x="162" y="131"/>
                  </a:lnTo>
                  <a:close/>
                  <a:moveTo>
                    <a:pt x="74" y="245"/>
                  </a:moveTo>
                  <a:cubicBezTo>
                    <a:pt x="34" y="245"/>
                    <a:pt x="30" y="215"/>
                    <a:pt x="30" y="204"/>
                  </a:cubicBezTo>
                  <a:cubicBezTo>
                    <a:pt x="30" y="191"/>
                    <a:pt x="39" y="157"/>
                    <a:pt x="43" y="148"/>
                  </a:cubicBezTo>
                  <a:cubicBezTo>
                    <a:pt x="49" y="132"/>
                    <a:pt x="71" y="100"/>
                    <a:pt x="110" y="100"/>
                  </a:cubicBezTo>
                  <a:cubicBezTo>
                    <a:pt x="144" y="100"/>
                    <a:pt x="155" y="126"/>
                    <a:pt x="155" y="147"/>
                  </a:cubicBezTo>
                  <a:cubicBezTo>
                    <a:pt x="155" y="170"/>
                    <a:pt x="132" y="245"/>
                    <a:pt x="74"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a:extLst>
                <a:ext uri="{FF2B5EF4-FFF2-40B4-BE49-F238E27FC236}">
                  <a16:creationId xmlns:a16="http://schemas.microsoft.com/office/drawing/2014/main" id="{F2E6AC68-EEAA-4911-B879-0D9D8BB82782}"/>
                </a:ext>
              </a:extLst>
            </p:cNvPr>
            <p:cNvSpPr>
              <a:spLocks/>
            </p:cNvSpPr>
            <p:nvPr>
              <p:custDataLst>
                <p:tags r:id="rId79"/>
              </p:custDataLst>
            </p:nvPr>
          </p:nvSpPr>
          <p:spPr bwMode="auto">
            <a:xfrm>
              <a:off x="2978151" y="8448675"/>
              <a:ext cx="169863" cy="130175"/>
            </a:xfrm>
            <a:custGeom>
              <a:avLst/>
              <a:gdLst>
                <a:gd name="T0" fmla="*/ 126 w 214"/>
                <a:gd name="T1" fmla="*/ 71 h 155"/>
                <a:gd name="T2" fmla="*/ 174 w 214"/>
                <a:gd name="T3" fmla="*/ 22 h 155"/>
                <a:gd name="T4" fmla="*/ 207 w 214"/>
                <a:gd name="T5" fmla="*/ 20 h 155"/>
                <a:gd name="T6" fmla="*/ 207 w 214"/>
                <a:gd name="T7" fmla="*/ 0 h 155"/>
                <a:gd name="T8" fmla="*/ 173 w 214"/>
                <a:gd name="T9" fmla="*/ 1 h 155"/>
                <a:gd name="T10" fmla="*/ 134 w 214"/>
                <a:gd name="T11" fmla="*/ 0 h 155"/>
                <a:gd name="T12" fmla="*/ 134 w 214"/>
                <a:gd name="T13" fmla="*/ 20 h 155"/>
                <a:gd name="T14" fmla="*/ 143 w 214"/>
                <a:gd name="T15" fmla="*/ 22 h 155"/>
                <a:gd name="T16" fmla="*/ 111 w 214"/>
                <a:gd name="T17" fmla="*/ 55 h 155"/>
                <a:gd name="T18" fmla="*/ 77 w 214"/>
                <a:gd name="T19" fmla="*/ 20 h 155"/>
                <a:gd name="T20" fmla="*/ 86 w 214"/>
                <a:gd name="T21" fmla="*/ 20 h 155"/>
                <a:gd name="T22" fmla="*/ 86 w 214"/>
                <a:gd name="T23" fmla="*/ 0 h 155"/>
                <a:gd name="T24" fmla="*/ 42 w 214"/>
                <a:gd name="T25" fmla="*/ 1 h 155"/>
                <a:gd name="T26" fmla="*/ 2 w 214"/>
                <a:gd name="T27" fmla="*/ 0 h 155"/>
                <a:gd name="T28" fmla="*/ 2 w 214"/>
                <a:gd name="T29" fmla="*/ 20 h 155"/>
                <a:gd name="T30" fmla="*/ 29 w 214"/>
                <a:gd name="T31" fmla="*/ 20 h 155"/>
                <a:gd name="T32" fmla="*/ 86 w 214"/>
                <a:gd name="T33" fmla="*/ 79 h 155"/>
                <a:gd name="T34" fmla="*/ 36 w 214"/>
                <a:gd name="T35" fmla="*/ 130 h 155"/>
                <a:gd name="T36" fmla="*/ 20 w 214"/>
                <a:gd name="T37" fmla="*/ 135 h 155"/>
                <a:gd name="T38" fmla="*/ 0 w 214"/>
                <a:gd name="T39" fmla="*/ 135 h 155"/>
                <a:gd name="T40" fmla="*/ 0 w 214"/>
                <a:gd name="T41" fmla="*/ 155 h 155"/>
                <a:gd name="T42" fmla="*/ 34 w 214"/>
                <a:gd name="T43" fmla="*/ 154 h 155"/>
                <a:gd name="T44" fmla="*/ 73 w 214"/>
                <a:gd name="T45" fmla="*/ 155 h 155"/>
                <a:gd name="T46" fmla="*/ 73 w 214"/>
                <a:gd name="T47" fmla="*/ 135 h 155"/>
                <a:gd name="T48" fmla="*/ 64 w 214"/>
                <a:gd name="T49" fmla="*/ 133 h 155"/>
                <a:gd name="T50" fmla="*/ 101 w 214"/>
                <a:gd name="T51" fmla="*/ 95 h 155"/>
                <a:gd name="T52" fmla="*/ 140 w 214"/>
                <a:gd name="T53" fmla="*/ 135 h 155"/>
                <a:gd name="T54" fmla="*/ 131 w 214"/>
                <a:gd name="T55" fmla="*/ 135 h 155"/>
                <a:gd name="T56" fmla="*/ 131 w 214"/>
                <a:gd name="T57" fmla="*/ 155 h 155"/>
                <a:gd name="T58" fmla="*/ 175 w 214"/>
                <a:gd name="T59" fmla="*/ 154 h 155"/>
                <a:gd name="T60" fmla="*/ 214 w 214"/>
                <a:gd name="T61" fmla="*/ 155 h 155"/>
                <a:gd name="T62" fmla="*/ 214 w 214"/>
                <a:gd name="T63" fmla="*/ 135 h 155"/>
                <a:gd name="T64" fmla="*/ 188 w 214"/>
                <a:gd name="T65" fmla="*/ 135 h 155"/>
                <a:gd name="T66" fmla="*/ 126 w 214"/>
                <a:gd name="T67"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155">
                  <a:moveTo>
                    <a:pt x="126" y="71"/>
                  </a:moveTo>
                  <a:lnTo>
                    <a:pt x="174" y="22"/>
                  </a:lnTo>
                  <a:cubicBezTo>
                    <a:pt x="182" y="20"/>
                    <a:pt x="192" y="20"/>
                    <a:pt x="207" y="20"/>
                  </a:cubicBezTo>
                  <a:lnTo>
                    <a:pt x="207" y="0"/>
                  </a:lnTo>
                  <a:cubicBezTo>
                    <a:pt x="195" y="1"/>
                    <a:pt x="184" y="1"/>
                    <a:pt x="173" y="1"/>
                  </a:cubicBezTo>
                  <a:cubicBezTo>
                    <a:pt x="161" y="1"/>
                    <a:pt x="137" y="0"/>
                    <a:pt x="134" y="0"/>
                  </a:cubicBezTo>
                  <a:lnTo>
                    <a:pt x="134" y="20"/>
                  </a:lnTo>
                  <a:cubicBezTo>
                    <a:pt x="139" y="20"/>
                    <a:pt x="141" y="20"/>
                    <a:pt x="143" y="22"/>
                  </a:cubicBezTo>
                  <a:lnTo>
                    <a:pt x="111" y="55"/>
                  </a:lnTo>
                  <a:lnTo>
                    <a:pt x="77" y="20"/>
                  </a:lnTo>
                  <a:lnTo>
                    <a:pt x="86" y="20"/>
                  </a:lnTo>
                  <a:lnTo>
                    <a:pt x="86" y="0"/>
                  </a:lnTo>
                  <a:cubicBezTo>
                    <a:pt x="84" y="0"/>
                    <a:pt x="57" y="1"/>
                    <a:pt x="42" y="1"/>
                  </a:cubicBezTo>
                  <a:cubicBezTo>
                    <a:pt x="29" y="1"/>
                    <a:pt x="16" y="1"/>
                    <a:pt x="2" y="0"/>
                  </a:cubicBezTo>
                  <a:lnTo>
                    <a:pt x="2" y="20"/>
                  </a:lnTo>
                  <a:lnTo>
                    <a:pt x="29" y="20"/>
                  </a:lnTo>
                  <a:lnTo>
                    <a:pt x="86" y="79"/>
                  </a:lnTo>
                  <a:lnTo>
                    <a:pt x="36" y="130"/>
                  </a:lnTo>
                  <a:cubicBezTo>
                    <a:pt x="31" y="134"/>
                    <a:pt x="31" y="134"/>
                    <a:pt x="20" y="135"/>
                  </a:cubicBezTo>
                  <a:cubicBezTo>
                    <a:pt x="14" y="135"/>
                    <a:pt x="2" y="135"/>
                    <a:pt x="0" y="135"/>
                  </a:cubicBezTo>
                  <a:lnTo>
                    <a:pt x="0" y="155"/>
                  </a:lnTo>
                  <a:cubicBezTo>
                    <a:pt x="12" y="154"/>
                    <a:pt x="23" y="154"/>
                    <a:pt x="34" y="154"/>
                  </a:cubicBezTo>
                  <a:cubicBezTo>
                    <a:pt x="44" y="154"/>
                    <a:pt x="68" y="155"/>
                    <a:pt x="73" y="155"/>
                  </a:cubicBezTo>
                  <a:lnTo>
                    <a:pt x="73" y="135"/>
                  </a:lnTo>
                  <a:cubicBezTo>
                    <a:pt x="67" y="135"/>
                    <a:pt x="66" y="135"/>
                    <a:pt x="64" y="133"/>
                  </a:cubicBezTo>
                  <a:lnTo>
                    <a:pt x="101" y="95"/>
                  </a:lnTo>
                  <a:lnTo>
                    <a:pt x="140" y="135"/>
                  </a:lnTo>
                  <a:lnTo>
                    <a:pt x="131" y="135"/>
                  </a:lnTo>
                  <a:lnTo>
                    <a:pt x="131" y="155"/>
                  </a:lnTo>
                  <a:cubicBezTo>
                    <a:pt x="131" y="155"/>
                    <a:pt x="159" y="154"/>
                    <a:pt x="175" y="154"/>
                  </a:cubicBezTo>
                  <a:cubicBezTo>
                    <a:pt x="188" y="154"/>
                    <a:pt x="201" y="154"/>
                    <a:pt x="214" y="155"/>
                  </a:cubicBezTo>
                  <a:lnTo>
                    <a:pt x="214" y="135"/>
                  </a:lnTo>
                  <a:lnTo>
                    <a:pt x="188" y="135"/>
                  </a:lnTo>
                  <a:lnTo>
                    <a:pt x="126" y="7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8415F0A4-D0B7-4EF2-A025-1AF1825DB5A2}"/>
                </a:ext>
              </a:extLst>
            </p:cNvPr>
            <p:cNvSpPr>
              <a:spLocks/>
            </p:cNvSpPr>
            <p:nvPr>
              <p:custDataLst>
                <p:tags r:id="rId80"/>
              </p:custDataLst>
            </p:nvPr>
          </p:nvSpPr>
          <p:spPr bwMode="auto">
            <a:xfrm>
              <a:off x="3249614" y="8121650"/>
              <a:ext cx="53975" cy="417513"/>
            </a:xfrm>
            <a:custGeom>
              <a:avLst/>
              <a:gdLst>
                <a:gd name="T0" fmla="*/ 68 w 68"/>
                <a:gd name="T1" fmla="*/ 499 h 499"/>
                <a:gd name="T2" fmla="*/ 68 w 68"/>
                <a:gd name="T3" fmla="*/ 479 h 499"/>
                <a:gd name="T4" fmla="*/ 20 w 68"/>
                <a:gd name="T5" fmla="*/ 479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79"/>
                  </a:lnTo>
                  <a:lnTo>
                    <a:pt x="20" y="479"/>
                  </a:lnTo>
                  <a:lnTo>
                    <a:pt x="20" y="20"/>
                  </a:lnTo>
                  <a:lnTo>
                    <a:pt x="68" y="20"/>
                  </a:lnTo>
                  <a:lnTo>
                    <a:pt x="68" y="0"/>
                  </a:lnTo>
                  <a:lnTo>
                    <a:pt x="0" y="0"/>
                  </a:lnTo>
                  <a:lnTo>
                    <a:pt x="0" y="499"/>
                  </a:lnTo>
                  <a:lnTo>
                    <a:pt x="68" y="49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FD284306-0016-4CD8-987F-7D0BAE2943AA}"/>
                </a:ext>
              </a:extLst>
            </p:cNvPr>
            <p:cNvSpPr>
              <a:spLocks/>
            </p:cNvSpPr>
            <p:nvPr>
              <p:custDataLst>
                <p:tags r:id="rId81"/>
              </p:custDataLst>
            </p:nvPr>
          </p:nvSpPr>
          <p:spPr bwMode="auto">
            <a:xfrm>
              <a:off x="3333751" y="8143875"/>
              <a:ext cx="193675" cy="296863"/>
            </a:xfrm>
            <a:custGeom>
              <a:avLst/>
              <a:gdLst>
                <a:gd name="T0" fmla="*/ 151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1" y="6"/>
                    <a:pt x="94" y="0"/>
                    <a:pt x="70" y="0"/>
                  </a:cubicBezTo>
                  <a:cubicBezTo>
                    <a:pt x="68" y="0"/>
                    <a:pt x="61" y="0"/>
                    <a:pt x="61" y="5"/>
                  </a:cubicBezTo>
                  <a:cubicBezTo>
                    <a:pt x="61" y="9"/>
                    <a:pt x="65"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7" y="347"/>
                    <a:pt x="31" y="342"/>
                  </a:cubicBezTo>
                  <a:lnTo>
                    <a:pt x="151" y="20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a:extLst>
                <a:ext uri="{FF2B5EF4-FFF2-40B4-BE49-F238E27FC236}">
                  <a16:creationId xmlns:a16="http://schemas.microsoft.com/office/drawing/2014/main" id="{142C31BE-D507-4D06-A61B-2017C7EE4F43}"/>
                </a:ext>
              </a:extLst>
            </p:cNvPr>
            <p:cNvSpPr>
              <a:spLocks/>
            </p:cNvSpPr>
            <p:nvPr>
              <p:custDataLst>
                <p:tags r:id="rId82"/>
              </p:custDataLst>
            </p:nvPr>
          </p:nvSpPr>
          <p:spPr bwMode="auto">
            <a:xfrm>
              <a:off x="3552826" y="8085138"/>
              <a:ext cx="206375" cy="198438"/>
            </a:xfrm>
            <a:custGeom>
              <a:avLst/>
              <a:gdLst>
                <a:gd name="T0" fmla="*/ 155 w 261"/>
                <a:gd name="T1" fmla="*/ 25 h 236"/>
                <a:gd name="T2" fmla="*/ 165 w 261"/>
                <a:gd name="T3" fmla="*/ 13 h 236"/>
                <a:gd name="T4" fmla="*/ 186 w 261"/>
                <a:gd name="T5" fmla="*/ 13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6 h 236"/>
                <a:gd name="T30" fmla="*/ 6 w 261"/>
                <a:gd name="T31" fmla="*/ 80 h 236"/>
                <a:gd name="T32" fmla="*/ 13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5"/>
                  </a:cubicBezTo>
                  <a:cubicBezTo>
                    <a:pt x="241" y="20"/>
                    <a:pt x="242" y="30"/>
                    <a:pt x="242" y="43"/>
                  </a:cubicBezTo>
                  <a:cubicBezTo>
                    <a:pt x="242" y="49"/>
                    <a:pt x="242" y="53"/>
                    <a:pt x="239" y="71"/>
                  </a:cubicBezTo>
                  <a:lnTo>
                    <a:pt x="239" y="75"/>
                  </a:lnTo>
                  <a:cubicBezTo>
                    <a:pt x="239" y="79"/>
                    <a:pt x="241" y="80"/>
                    <a:pt x="245" y="80"/>
                  </a:cubicBezTo>
                  <a:cubicBezTo>
                    <a:pt x="250" y="80"/>
                    <a:pt x="251" y="77"/>
                    <a:pt x="251" y="72"/>
                  </a:cubicBezTo>
                  <a:lnTo>
                    <a:pt x="261" y="5"/>
                  </a:lnTo>
                  <a:cubicBezTo>
                    <a:pt x="261" y="0"/>
                    <a:pt x="256" y="0"/>
                    <a:pt x="250" y="0"/>
                  </a:cubicBezTo>
                  <a:lnTo>
                    <a:pt x="36" y="0"/>
                  </a:lnTo>
                  <a:cubicBezTo>
                    <a:pt x="27" y="0"/>
                    <a:pt x="26" y="0"/>
                    <a:pt x="24" y="7"/>
                  </a:cubicBezTo>
                  <a:lnTo>
                    <a:pt x="2" y="69"/>
                  </a:lnTo>
                  <a:cubicBezTo>
                    <a:pt x="2" y="71"/>
                    <a:pt x="0" y="74"/>
                    <a:pt x="0" y="76"/>
                  </a:cubicBezTo>
                  <a:cubicBezTo>
                    <a:pt x="0" y="77"/>
                    <a:pt x="1" y="80"/>
                    <a:pt x="6" y="80"/>
                  </a:cubicBezTo>
                  <a:cubicBezTo>
                    <a:pt x="11" y="80"/>
                    <a:pt x="11" y="79"/>
                    <a:pt x="13" y="72"/>
                  </a:cubicBezTo>
                  <a:cubicBezTo>
                    <a:pt x="34" y="16"/>
                    <a:pt x="45" y="13"/>
                    <a:pt x="98" y="13"/>
                  </a:cubicBezTo>
                  <a:lnTo>
                    <a:pt x="113" y="13"/>
                  </a:lnTo>
                  <a:cubicBezTo>
                    <a:pt x="123" y="13"/>
                    <a:pt x="124" y="13"/>
                    <a:pt x="124" y="16"/>
                  </a:cubicBezTo>
                  <a:cubicBezTo>
                    <a:pt x="124" y="17"/>
                    <a:pt x="124" y="18"/>
                    <a:pt x="122" y="24"/>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5"/>
                    <a:pt x="86"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9" y="208"/>
                  </a:cubicBezTo>
                  <a:lnTo>
                    <a:pt x="155" y="25"/>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BE320674-53DD-4D21-8E04-CAE51493FB61}"/>
                </a:ext>
              </a:extLst>
            </p:cNvPr>
            <p:cNvSpPr>
              <a:spLocks/>
            </p:cNvSpPr>
            <p:nvPr>
              <p:custDataLst>
                <p:tags r:id="rId83"/>
              </p:custDataLst>
            </p:nvPr>
          </p:nvSpPr>
          <p:spPr bwMode="auto">
            <a:xfrm>
              <a:off x="3805239" y="8142288"/>
              <a:ext cx="155575" cy="292100"/>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8 w 197"/>
                <a:gd name="T25" fmla="*/ 151 h 349"/>
                <a:gd name="T26" fmla="*/ 148 w 197"/>
                <a:gd name="T27" fmla="*/ 128 h 349"/>
                <a:gd name="T28" fmla="*/ 88 w 197"/>
                <a:gd name="T29" fmla="*/ 128 h 349"/>
                <a:gd name="T30" fmla="*/ 88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8" y="151"/>
                  </a:lnTo>
                  <a:lnTo>
                    <a:pt x="148" y="128"/>
                  </a:lnTo>
                  <a:lnTo>
                    <a:pt x="88" y="128"/>
                  </a:lnTo>
                  <a:lnTo>
                    <a:pt x="88" y="77"/>
                  </a:lnTo>
                  <a:cubicBezTo>
                    <a:pt x="88" y="22"/>
                    <a:pt x="126" y="18"/>
                    <a:pt x="139" y="18"/>
                  </a:cubicBezTo>
                  <a:cubicBezTo>
                    <a:pt x="141" y="18"/>
                    <a:pt x="143" y="18"/>
                    <a:pt x="147" y="19"/>
                  </a:cubicBezTo>
                  <a:cubicBezTo>
                    <a:pt x="140" y="24"/>
                    <a:pt x="136" y="34"/>
                    <a:pt x="136" y="43"/>
                  </a:cubicBezTo>
                  <a:cubicBezTo>
                    <a:pt x="136" y="65"/>
                    <a:pt x="153" y="74"/>
                    <a:pt x="166" y="74"/>
                  </a:cubicBezTo>
                  <a:cubicBezTo>
                    <a:pt x="181" y="74"/>
                    <a:pt x="197" y="64"/>
                    <a:pt x="197" y="43"/>
                  </a:cubicBezTo>
                  <a:cubicBezTo>
                    <a:pt x="197" y="22"/>
                    <a:pt x="179" y="0"/>
                    <a:pt x="140" y="0"/>
                  </a:cubicBezTo>
                  <a:cubicBezTo>
                    <a:pt x="91" y="0"/>
                    <a:pt x="37" y="21"/>
                    <a:pt x="37" y="77"/>
                  </a:cubicBezTo>
                  <a:lnTo>
                    <a:pt x="37" y="128"/>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a:extLst>
                <a:ext uri="{FF2B5EF4-FFF2-40B4-BE49-F238E27FC236}">
                  <a16:creationId xmlns:a16="http://schemas.microsoft.com/office/drawing/2014/main" id="{3A74F641-3F5D-44F8-A087-19734D816315}"/>
                </a:ext>
              </a:extLst>
            </p:cNvPr>
            <p:cNvSpPr>
              <a:spLocks/>
            </p:cNvSpPr>
            <p:nvPr>
              <p:custDataLst>
                <p:tags r:id="rId84"/>
              </p:custDataLst>
            </p:nvPr>
          </p:nvSpPr>
          <p:spPr bwMode="auto">
            <a:xfrm>
              <a:off x="3976689" y="8121650"/>
              <a:ext cx="55563" cy="417513"/>
            </a:xfrm>
            <a:custGeom>
              <a:avLst/>
              <a:gdLst>
                <a:gd name="T0" fmla="*/ 69 w 69"/>
                <a:gd name="T1" fmla="*/ 0 h 499"/>
                <a:gd name="T2" fmla="*/ 0 w 69"/>
                <a:gd name="T3" fmla="*/ 0 h 499"/>
                <a:gd name="T4" fmla="*/ 0 w 69"/>
                <a:gd name="T5" fmla="*/ 20 h 499"/>
                <a:gd name="T6" fmla="*/ 49 w 69"/>
                <a:gd name="T7" fmla="*/ 20 h 499"/>
                <a:gd name="T8" fmla="*/ 49 w 69"/>
                <a:gd name="T9" fmla="*/ 479 h 499"/>
                <a:gd name="T10" fmla="*/ 0 w 69"/>
                <a:gd name="T11" fmla="*/ 479 h 499"/>
                <a:gd name="T12" fmla="*/ 0 w 69"/>
                <a:gd name="T13" fmla="*/ 499 h 499"/>
                <a:gd name="T14" fmla="*/ 69 w 69"/>
                <a:gd name="T15" fmla="*/ 499 h 499"/>
                <a:gd name="T16" fmla="*/ 69 w 69"/>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0"/>
                  </a:moveTo>
                  <a:lnTo>
                    <a:pt x="0" y="0"/>
                  </a:lnTo>
                  <a:lnTo>
                    <a:pt x="0" y="20"/>
                  </a:lnTo>
                  <a:lnTo>
                    <a:pt x="49" y="20"/>
                  </a:lnTo>
                  <a:lnTo>
                    <a:pt x="49" y="479"/>
                  </a:lnTo>
                  <a:lnTo>
                    <a:pt x="0" y="479"/>
                  </a:lnTo>
                  <a:lnTo>
                    <a:pt x="0" y="499"/>
                  </a:lnTo>
                  <a:lnTo>
                    <a:pt x="69" y="499"/>
                  </a:lnTo>
                  <a:lnTo>
                    <a:pt x="69" y="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60385044-610E-4985-AA56-1EE7FEC24189}"/>
              </a:ext>
            </a:extLst>
          </p:cNvPr>
          <p:cNvGrpSpPr>
            <a:grpSpLocks noChangeAspect="1"/>
          </p:cNvGrpSpPr>
          <p:nvPr>
            <p:custDataLst>
              <p:tags r:id="rId4"/>
            </p:custDataLst>
          </p:nvPr>
        </p:nvGrpSpPr>
        <p:grpSpPr>
          <a:xfrm>
            <a:off x="1410083" y="2162433"/>
            <a:ext cx="4995863" cy="1085851"/>
            <a:chOff x="1258888" y="5788025"/>
            <a:chExt cx="4995863" cy="1085851"/>
          </a:xfrm>
        </p:grpSpPr>
        <p:sp>
          <p:nvSpPr>
            <p:cNvPr id="54" name="Freeform 144">
              <a:extLst>
                <a:ext uri="{FF2B5EF4-FFF2-40B4-BE49-F238E27FC236}">
                  <a16:creationId xmlns:a16="http://schemas.microsoft.com/office/drawing/2014/main" id="{A9A2FBDC-FD26-4422-B707-753024FC9AF2}"/>
                </a:ext>
              </a:extLst>
            </p:cNvPr>
            <p:cNvSpPr>
              <a:spLocks noEditPoints="1"/>
            </p:cNvSpPr>
            <p:nvPr>
              <p:custDataLst>
                <p:tags r:id="rId48"/>
              </p:custDataLst>
            </p:nvPr>
          </p:nvSpPr>
          <p:spPr bwMode="auto">
            <a:xfrm>
              <a:off x="1258888" y="6143625"/>
              <a:ext cx="171450" cy="400050"/>
            </a:xfrm>
            <a:custGeom>
              <a:avLst/>
              <a:gdLst>
                <a:gd name="T0" fmla="*/ 65 w 211"/>
                <a:gd name="T1" fmla="*/ 195 h 450"/>
                <a:gd name="T2" fmla="*/ 0 w 211"/>
                <a:gd name="T3" fmla="*/ 296 h 450"/>
                <a:gd name="T4" fmla="*/ 14 w 211"/>
                <a:gd name="T5" fmla="*/ 336 h 450"/>
                <a:gd name="T6" fmla="*/ 72 w 211"/>
                <a:gd name="T7" fmla="*/ 368 h 450"/>
                <a:gd name="T8" fmla="*/ 132 w 211"/>
                <a:gd name="T9" fmla="*/ 391 h 450"/>
                <a:gd name="T10" fmla="*/ 150 w 211"/>
                <a:gd name="T11" fmla="*/ 413 h 450"/>
                <a:gd name="T12" fmla="*/ 125 w 211"/>
                <a:gd name="T13" fmla="*/ 439 h 450"/>
                <a:gd name="T14" fmla="*/ 81 w 211"/>
                <a:gd name="T15" fmla="*/ 423 h 450"/>
                <a:gd name="T16" fmla="*/ 76 w 211"/>
                <a:gd name="T17" fmla="*/ 421 h 450"/>
                <a:gd name="T18" fmla="*/ 71 w 211"/>
                <a:gd name="T19" fmla="*/ 426 h 450"/>
                <a:gd name="T20" fmla="*/ 125 w 211"/>
                <a:gd name="T21" fmla="*/ 450 h 450"/>
                <a:gd name="T22" fmla="*/ 177 w 211"/>
                <a:gd name="T23" fmla="*/ 397 h 450"/>
                <a:gd name="T24" fmla="*/ 153 w 211"/>
                <a:gd name="T25" fmla="*/ 361 h 450"/>
                <a:gd name="T26" fmla="*/ 123 w 211"/>
                <a:gd name="T27" fmla="*/ 350 h 450"/>
                <a:gd name="T28" fmla="*/ 92 w 211"/>
                <a:gd name="T29" fmla="*/ 339 h 450"/>
                <a:gd name="T30" fmla="*/ 62 w 211"/>
                <a:gd name="T31" fmla="*/ 327 h 450"/>
                <a:gd name="T32" fmla="*/ 25 w 211"/>
                <a:gd name="T33" fmla="*/ 282 h 450"/>
                <a:gd name="T34" fmla="*/ 86 w 211"/>
                <a:gd name="T35" fmla="*/ 197 h 450"/>
                <a:gd name="T36" fmla="*/ 130 w 211"/>
                <a:gd name="T37" fmla="*/ 204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3 h 450"/>
                <a:gd name="T52" fmla="*/ 169 w 211"/>
                <a:gd name="T53" fmla="*/ 39 h 450"/>
                <a:gd name="T54" fmla="*/ 138 w 211"/>
                <a:gd name="T55" fmla="*/ 42 h 450"/>
                <a:gd name="T56" fmla="*/ 135 w 211"/>
                <a:gd name="T57" fmla="*/ 25 h 450"/>
                <a:gd name="T58" fmla="*/ 138 w 211"/>
                <a:gd name="T59" fmla="*/ 7 h 450"/>
                <a:gd name="T60" fmla="*/ 132 w 211"/>
                <a:gd name="T61" fmla="*/ 0 h 450"/>
                <a:gd name="T62" fmla="*/ 123 w 211"/>
                <a:gd name="T63" fmla="*/ 25 h 450"/>
                <a:gd name="T64" fmla="*/ 126 w 211"/>
                <a:gd name="T65" fmla="*/ 44 h 450"/>
                <a:gd name="T66" fmla="*/ 39 w 211"/>
                <a:gd name="T67" fmla="*/ 138 h 450"/>
                <a:gd name="T68" fmla="*/ 71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4" y="354"/>
                    <a:pt x="72" y="368"/>
                  </a:cubicBezTo>
                  <a:lnTo>
                    <a:pt x="132" y="391"/>
                  </a:lnTo>
                  <a:cubicBezTo>
                    <a:pt x="140" y="395"/>
                    <a:pt x="150" y="398"/>
                    <a:pt x="150" y="413"/>
                  </a:cubicBezTo>
                  <a:cubicBezTo>
                    <a:pt x="150" y="424"/>
                    <a:pt x="141" y="439"/>
                    <a:pt x="125" y="439"/>
                  </a:cubicBezTo>
                  <a:cubicBezTo>
                    <a:pt x="103" y="439"/>
                    <a:pt x="87" y="427"/>
                    <a:pt x="81" y="423"/>
                  </a:cubicBezTo>
                  <a:cubicBezTo>
                    <a:pt x="78" y="421"/>
                    <a:pt x="78" y="421"/>
                    <a:pt x="76" y="421"/>
                  </a:cubicBezTo>
                  <a:cubicBezTo>
                    <a:pt x="72" y="421"/>
                    <a:pt x="71" y="424"/>
                    <a:pt x="71" y="426"/>
                  </a:cubicBezTo>
                  <a:cubicBezTo>
                    <a:pt x="71" y="432"/>
                    <a:pt x="97" y="450"/>
                    <a:pt x="125" y="450"/>
                  </a:cubicBezTo>
                  <a:cubicBezTo>
                    <a:pt x="156" y="450"/>
                    <a:pt x="177" y="421"/>
                    <a:pt x="177" y="397"/>
                  </a:cubicBezTo>
                  <a:cubicBezTo>
                    <a:pt x="177" y="373"/>
                    <a:pt x="159" y="364"/>
                    <a:pt x="153" y="361"/>
                  </a:cubicBezTo>
                  <a:cubicBezTo>
                    <a:pt x="146" y="359"/>
                    <a:pt x="129" y="353"/>
                    <a:pt x="123" y="350"/>
                  </a:cubicBezTo>
                  <a:cubicBezTo>
                    <a:pt x="113" y="346"/>
                    <a:pt x="103" y="342"/>
                    <a:pt x="92" y="339"/>
                  </a:cubicBezTo>
                  <a:lnTo>
                    <a:pt x="62" y="327"/>
                  </a:lnTo>
                  <a:cubicBezTo>
                    <a:pt x="40" y="318"/>
                    <a:pt x="25" y="303"/>
                    <a:pt x="25" y="282"/>
                  </a:cubicBezTo>
                  <a:cubicBezTo>
                    <a:pt x="25" y="262"/>
                    <a:pt x="44" y="218"/>
                    <a:pt x="86" y="197"/>
                  </a:cubicBezTo>
                  <a:cubicBezTo>
                    <a:pt x="105" y="204"/>
                    <a:pt x="120" y="204"/>
                    <a:pt x="130" y="204"/>
                  </a:cubicBezTo>
                  <a:cubicBezTo>
                    <a:pt x="145" y="204"/>
                    <a:pt x="177" y="204"/>
                    <a:pt x="177" y="188"/>
                  </a:cubicBezTo>
                  <a:cubicBezTo>
                    <a:pt x="177" y="176"/>
                    <a:pt x="155" y="175"/>
                    <a:pt x="136" y="175"/>
                  </a:cubicBezTo>
                  <a:cubicBezTo>
                    <a:pt x="127" y="175"/>
                    <a:pt x="112" y="175"/>
                    <a:pt x="94" y="181"/>
                  </a:cubicBezTo>
                  <a:cubicBezTo>
                    <a:pt x="81" y="168"/>
                    <a:pt x="79" y="151"/>
                    <a:pt x="79" y="142"/>
                  </a:cubicBezTo>
                  <a:cubicBezTo>
                    <a:pt x="79" y="114"/>
                    <a:pt x="97" y="76"/>
                    <a:pt x="134" y="57"/>
                  </a:cubicBezTo>
                  <a:cubicBezTo>
                    <a:pt x="143" y="68"/>
                    <a:pt x="155" y="68"/>
                    <a:pt x="166" y="68"/>
                  </a:cubicBezTo>
                  <a:cubicBezTo>
                    <a:pt x="179" y="68"/>
                    <a:pt x="211" y="68"/>
                    <a:pt x="211" y="53"/>
                  </a:cubicBezTo>
                  <a:cubicBezTo>
                    <a:pt x="211" y="40"/>
                    <a:pt x="189" y="39"/>
                    <a:pt x="169" y="39"/>
                  </a:cubicBezTo>
                  <a:cubicBezTo>
                    <a:pt x="163" y="39"/>
                    <a:pt x="151" y="39"/>
                    <a:pt x="138" y="42"/>
                  </a:cubicBezTo>
                  <a:cubicBezTo>
                    <a:pt x="136" y="37"/>
                    <a:pt x="135" y="34"/>
                    <a:pt x="135" y="25"/>
                  </a:cubicBezTo>
                  <a:cubicBezTo>
                    <a:pt x="135" y="18"/>
                    <a:pt x="138" y="8"/>
                    <a:pt x="138" y="7"/>
                  </a:cubicBezTo>
                  <a:cubicBezTo>
                    <a:pt x="138" y="3"/>
                    <a:pt x="135" y="0"/>
                    <a:pt x="132" y="0"/>
                  </a:cubicBezTo>
                  <a:cubicBezTo>
                    <a:pt x="123" y="0"/>
                    <a:pt x="123" y="23"/>
                    <a:pt x="123" y="25"/>
                  </a:cubicBezTo>
                  <a:cubicBezTo>
                    <a:pt x="123" y="35"/>
                    <a:pt x="126" y="42"/>
                    <a:pt x="126" y="44"/>
                  </a:cubicBezTo>
                  <a:cubicBezTo>
                    <a:pt x="73" y="59"/>
                    <a:pt x="39" y="99"/>
                    <a:pt x="39" y="138"/>
                  </a:cubicBezTo>
                  <a:cubicBezTo>
                    <a:pt x="39" y="156"/>
                    <a:pt x="48" y="177"/>
                    <a:pt x="71"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7" y="57"/>
                    <a:pt x="151" y="57"/>
                    <a:pt x="146" y="53"/>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5">
              <a:extLst>
                <a:ext uri="{FF2B5EF4-FFF2-40B4-BE49-F238E27FC236}">
                  <a16:creationId xmlns:a16="http://schemas.microsoft.com/office/drawing/2014/main" id="{8F5ECD36-8671-4A17-96AB-E670337F2272}"/>
                </a:ext>
              </a:extLst>
            </p:cNvPr>
            <p:cNvSpPr>
              <a:spLocks/>
            </p:cNvSpPr>
            <p:nvPr>
              <p:custDataLst>
                <p:tags r:id="rId49"/>
              </p:custDataLst>
            </p:nvPr>
          </p:nvSpPr>
          <p:spPr bwMode="auto">
            <a:xfrm>
              <a:off x="1466851" y="6054725"/>
              <a:ext cx="209550" cy="215900"/>
            </a:xfrm>
            <a:custGeom>
              <a:avLst/>
              <a:gdLst>
                <a:gd name="T0" fmla="*/ 137 w 257"/>
                <a:gd name="T1" fmla="*/ 17 h 242"/>
                <a:gd name="T2" fmla="*/ 244 w 257"/>
                <a:gd name="T3" fmla="*/ 17 h 242"/>
                <a:gd name="T4" fmla="*/ 257 w 257"/>
                <a:gd name="T5" fmla="*/ 9 h 242"/>
                <a:gd name="T6" fmla="*/ 244 w 257"/>
                <a:gd name="T7" fmla="*/ 0 h 242"/>
                <a:gd name="T8" fmla="*/ 14 w 257"/>
                <a:gd name="T9" fmla="*/ 0 h 242"/>
                <a:gd name="T10" fmla="*/ 0 w 257"/>
                <a:gd name="T11" fmla="*/ 9 h 242"/>
                <a:gd name="T12" fmla="*/ 14 w 257"/>
                <a:gd name="T13" fmla="*/ 17 h 242"/>
                <a:gd name="T14" fmla="*/ 120 w 257"/>
                <a:gd name="T15" fmla="*/ 17 h 242"/>
                <a:gd name="T16" fmla="*/ 120 w 257"/>
                <a:gd name="T17" fmla="*/ 229 h 242"/>
                <a:gd name="T18" fmla="*/ 129 w 257"/>
                <a:gd name="T19" fmla="*/ 242 h 242"/>
                <a:gd name="T20" fmla="*/ 137 w 257"/>
                <a:gd name="T21" fmla="*/ 229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4" y="17"/>
                  </a:lnTo>
                  <a:cubicBezTo>
                    <a:pt x="249" y="17"/>
                    <a:pt x="257" y="17"/>
                    <a:pt x="257" y="9"/>
                  </a:cubicBezTo>
                  <a:cubicBezTo>
                    <a:pt x="257" y="0"/>
                    <a:pt x="249" y="0"/>
                    <a:pt x="244" y="0"/>
                  </a:cubicBezTo>
                  <a:lnTo>
                    <a:pt x="14" y="0"/>
                  </a:lnTo>
                  <a:cubicBezTo>
                    <a:pt x="9" y="0"/>
                    <a:pt x="0" y="0"/>
                    <a:pt x="0" y="9"/>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46">
              <a:extLst>
                <a:ext uri="{FF2B5EF4-FFF2-40B4-BE49-F238E27FC236}">
                  <a16:creationId xmlns:a16="http://schemas.microsoft.com/office/drawing/2014/main" id="{9F03DF19-2AE4-4F6A-97AE-AA1616F47F95}"/>
                </a:ext>
              </a:extLst>
            </p:cNvPr>
            <p:cNvSpPr>
              <a:spLocks noEditPoints="1"/>
            </p:cNvSpPr>
            <p:nvPr>
              <p:custDataLst>
                <p:tags r:id="rId50"/>
              </p:custDataLst>
            </p:nvPr>
          </p:nvSpPr>
          <p:spPr bwMode="auto">
            <a:xfrm>
              <a:off x="1944688" y="5837238"/>
              <a:ext cx="212725" cy="32702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47">
              <a:extLst>
                <a:ext uri="{FF2B5EF4-FFF2-40B4-BE49-F238E27FC236}">
                  <a16:creationId xmlns:a16="http://schemas.microsoft.com/office/drawing/2014/main" id="{8A0FA813-FB7F-48B3-9584-2DEEB98B3FFE}"/>
                </a:ext>
              </a:extLst>
            </p:cNvPr>
            <p:cNvSpPr>
              <a:spLocks/>
            </p:cNvSpPr>
            <p:nvPr>
              <p:custDataLst>
                <p:tags r:id="rId51"/>
              </p:custDataLst>
            </p:nvPr>
          </p:nvSpPr>
          <p:spPr bwMode="auto">
            <a:xfrm>
              <a:off x="2182813" y="5788025"/>
              <a:ext cx="125413" cy="204788"/>
            </a:xfrm>
            <a:custGeom>
              <a:avLst/>
              <a:gdLst>
                <a:gd name="T0" fmla="*/ 154 w 154"/>
                <a:gd name="T1" fmla="*/ 169 h 232"/>
                <a:gd name="T2" fmla="*/ 142 w 154"/>
                <a:gd name="T3" fmla="*/ 169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4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2" y="169"/>
                  </a:lnTo>
                  <a:cubicBezTo>
                    <a:pt x="141" y="176"/>
                    <a:pt x="138" y="197"/>
                    <a:pt x="133" y="200"/>
                  </a:cubicBezTo>
                  <a:cubicBezTo>
                    <a:pt x="130" y="202"/>
                    <a:pt x="104" y="202"/>
                    <a:pt x="99" y="202"/>
                  </a:cubicBezTo>
                  <a:lnTo>
                    <a:pt x="35" y="202"/>
                  </a:lnTo>
                  <a:cubicBezTo>
                    <a:pt x="71" y="170"/>
                    <a:pt x="83" y="160"/>
                    <a:pt x="104" y="144"/>
                  </a:cubicBezTo>
                  <a:cubicBezTo>
                    <a:pt x="130" y="123"/>
                    <a:pt x="154" y="102"/>
                    <a:pt x="154" y="68"/>
                  </a:cubicBezTo>
                  <a:cubicBezTo>
                    <a:pt x="154" y="26"/>
                    <a:pt x="117" y="0"/>
                    <a:pt x="73" y="0"/>
                  </a:cubicBezTo>
                  <a:cubicBezTo>
                    <a:pt x="29" y="0"/>
                    <a:pt x="0" y="31"/>
                    <a:pt x="0" y="63"/>
                  </a:cubicBezTo>
                  <a:cubicBezTo>
                    <a:pt x="0" y="81"/>
                    <a:pt x="15" y="82"/>
                    <a:pt x="18" y="82"/>
                  </a:cubicBezTo>
                  <a:cubicBezTo>
                    <a:pt x="27" y="82"/>
                    <a:pt x="37" y="76"/>
                    <a:pt x="37" y="64"/>
                  </a:cubicBezTo>
                  <a:cubicBezTo>
                    <a:pt x="37" y="58"/>
                    <a:pt x="35" y="45"/>
                    <a:pt x="16" y="45"/>
                  </a:cubicBezTo>
                  <a:cubicBezTo>
                    <a:pt x="27" y="21"/>
                    <a:pt x="51" y="13"/>
                    <a:pt x="67" y="13"/>
                  </a:cubicBezTo>
                  <a:cubicBezTo>
                    <a:pt x="102" y="13"/>
                    <a:pt x="120" y="40"/>
                    <a:pt x="120" y="68"/>
                  </a:cubicBezTo>
                  <a:cubicBezTo>
                    <a:pt x="120" y="99"/>
                    <a:pt x="99" y="123"/>
                    <a:pt x="87" y="135"/>
                  </a:cubicBezTo>
                  <a:lnTo>
                    <a:pt x="3" y="218"/>
                  </a:lnTo>
                  <a:cubicBezTo>
                    <a:pt x="0" y="222"/>
                    <a:pt x="0" y="222"/>
                    <a:pt x="0" y="232"/>
                  </a:cubicBezTo>
                  <a:lnTo>
                    <a:pt x="144"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8">
              <a:extLst>
                <a:ext uri="{FF2B5EF4-FFF2-40B4-BE49-F238E27FC236}">
                  <a16:creationId xmlns:a16="http://schemas.microsoft.com/office/drawing/2014/main" id="{C86FAED8-E66B-4ECB-BBDB-AB4BBC20888F}"/>
                </a:ext>
              </a:extLst>
            </p:cNvPr>
            <p:cNvSpPr>
              <a:spLocks/>
            </p:cNvSpPr>
            <p:nvPr>
              <p:custDataLst>
                <p:tags r:id="rId52"/>
              </p:custDataLst>
            </p:nvPr>
          </p:nvSpPr>
          <p:spPr bwMode="auto">
            <a:xfrm>
              <a:off x="2368551" y="5957888"/>
              <a:ext cx="192088" cy="195263"/>
            </a:xfrm>
            <a:custGeom>
              <a:avLst/>
              <a:gdLst>
                <a:gd name="T0" fmla="*/ 85 w 235"/>
                <a:gd name="T1" fmla="*/ 6 h 221"/>
                <a:gd name="T2" fmla="*/ 79 w 235"/>
                <a:gd name="T3" fmla="*/ 0 h 221"/>
                <a:gd name="T4" fmla="*/ 18 w 235"/>
                <a:gd name="T5" fmla="*/ 5 h 221"/>
                <a:gd name="T6" fmla="*/ 9 w 235"/>
                <a:gd name="T7" fmla="*/ 15 h 221"/>
                <a:gd name="T8" fmla="*/ 20 w 235"/>
                <a:gd name="T9" fmla="*/ 21 h 221"/>
                <a:gd name="T10" fmla="*/ 45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0 w 235"/>
                <a:gd name="T27" fmla="*/ 0 h 221"/>
                <a:gd name="T28" fmla="*/ 201 w 235"/>
                <a:gd name="T29" fmla="*/ 17 h 221"/>
                <a:gd name="T30" fmla="*/ 36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9" y="6"/>
                    <a:pt x="9" y="15"/>
                  </a:cubicBezTo>
                  <a:cubicBezTo>
                    <a:pt x="9" y="21"/>
                    <a:pt x="13" y="21"/>
                    <a:pt x="20" y="21"/>
                  </a:cubicBezTo>
                  <a:cubicBezTo>
                    <a:pt x="44" y="21"/>
                    <a:pt x="45" y="25"/>
                    <a:pt x="45" y="30"/>
                  </a:cubicBezTo>
                  <a:cubicBezTo>
                    <a:pt x="45" y="33"/>
                    <a:pt x="39" y="57"/>
                    <a:pt x="36" y="70"/>
                  </a:cubicBezTo>
                  <a:lnTo>
                    <a:pt x="6" y="192"/>
                  </a:lnTo>
                  <a:cubicBezTo>
                    <a:pt x="4" y="200"/>
                    <a:pt x="0" y="214"/>
                    <a:pt x="0" y="215"/>
                  </a:cubicBezTo>
                  <a:cubicBezTo>
                    <a:pt x="0" y="220"/>
                    <a:pt x="5" y="221"/>
                    <a:pt x="8" y="221"/>
                  </a:cubicBezTo>
                  <a:lnTo>
                    <a:pt x="15" y="221"/>
                  </a:lnTo>
                  <a:cubicBezTo>
                    <a:pt x="50" y="215"/>
                    <a:pt x="104" y="195"/>
                    <a:pt x="156" y="148"/>
                  </a:cubicBezTo>
                  <a:cubicBezTo>
                    <a:pt x="221" y="86"/>
                    <a:pt x="235" y="18"/>
                    <a:pt x="235" y="14"/>
                  </a:cubicBezTo>
                  <a:cubicBezTo>
                    <a:pt x="235" y="5"/>
                    <a:pt x="229"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49">
              <a:extLst>
                <a:ext uri="{FF2B5EF4-FFF2-40B4-BE49-F238E27FC236}">
                  <a16:creationId xmlns:a16="http://schemas.microsoft.com/office/drawing/2014/main" id="{DBBEB325-11ED-435C-99A1-54B3C65692D4}"/>
                </a:ext>
              </a:extLst>
            </p:cNvPr>
            <p:cNvSpPr>
              <a:spLocks noChangeArrowheads="1"/>
            </p:cNvSpPr>
            <p:nvPr>
              <p:custDataLst>
                <p:tags r:id="rId53"/>
              </p:custDataLst>
            </p:nvPr>
          </p:nvSpPr>
          <p:spPr bwMode="auto">
            <a:xfrm>
              <a:off x="1766888" y="6332538"/>
              <a:ext cx="9683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0">
              <a:extLst>
                <a:ext uri="{FF2B5EF4-FFF2-40B4-BE49-F238E27FC236}">
                  <a16:creationId xmlns:a16="http://schemas.microsoft.com/office/drawing/2014/main" id="{C6101D79-2E4B-429F-B0A8-B23782F24C20}"/>
                </a:ext>
              </a:extLst>
            </p:cNvPr>
            <p:cNvSpPr>
              <a:spLocks noEditPoints="1"/>
            </p:cNvSpPr>
            <p:nvPr>
              <p:custDataLst>
                <p:tags r:id="rId54"/>
              </p:custDataLst>
            </p:nvPr>
          </p:nvSpPr>
          <p:spPr bwMode="auto">
            <a:xfrm>
              <a:off x="1782763" y="6438900"/>
              <a:ext cx="214313"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1">
              <a:extLst>
                <a:ext uri="{FF2B5EF4-FFF2-40B4-BE49-F238E27FC236}">
                  <a16:creationId xmlns:a16="http://schemas.microsoft.com/office/drawing/2014/main" id="{604AD8CA-9016-41F1-8F20-5982708CB66D}"/>
                </a:ext>
              </a:extLst>
            </p:cNvPr>
            <p:cNvSpPr>
              <a:spLocks noEditPoints="1"/>
            </p:cNvSpPr>
            <p:nvPr>
              <p:custDataLst>
                <p:tags r:id="rId55"/>
              </p:custDataLst>
            </p:nvPr>
          </p:nvSpPr>
          <p:spPr bwMode="auto">
            <a:xfrm>
              <a:off x="2019301" y="6556375"/>
              <a:ext cx="228600"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1" y="0"/>
                    <a:pt x="0" y="45"/>
                    <a:pt x="0" y="114"/>
                  </a:cubicBezTo>
                  <a:cubicBezTo>
                    <a:pt x="0" y="184"/>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
              <a:extLst>
                <a:ext uri="{FF2B5EF4-FFF2-40B4-BE49-F238E27FC236}">
                  <a16:creationId xmlns:a16="http://schemas.microsoft.com/office/drawing/2014/main" id="{9E5DF0F8-9D09-43E5-B3D8-0796C8FE9068}"/>
                </a:ext>
              </a:extLst>
            </p:cNvPr>
            <p:cNvSpPr>
              <a:spLocks noEditPoints="1"/>
            </p:cNvSpPr>
            <p:nvPr>
              <p:custDataLst>
                <p:tags r:id="rId56"/>
              </p:custDataLst>
            </p:nvPr>
          </p:nvSpPr>
          <p:spPr bwMode="auto">
            <a:xfrm>
              <a:off x="2266951" y="6438900"/>
              <a:ext cx="212725"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53">
              <a:extLst>
                <a:ext uri="{FF2B5EF4-FFF2-40B4-BE49-F238E27FC236}">
                  <a16:creationId xmlns:a16="http://schemas.microsoft.com/office/drawing/2014/main" id="{6252860F-3FD6-4048-BED2-617679DDAC58}"/>
                </a:ext>
              </a:extLst>
            </p:cNvPr>
            <p:cNvSpPr>
              <a:spLocks noEditPoints="1"/>
            </p:cNvSpPr>
            <p:nvPr>
              <p:custDataLst>
                <p:tags r:id="rId57"/>
              </p:custDataLst>
            </p:nvPr>
          </p:nvSpPr>
          <p:spPr bwMode="auto">
            <a:xfrm>
              <a:off x="2503488" y="6556375"/>
              <a:ext cx="228600" cy="285750"/>
            </a:xfrm>
            <a:custGeom>
              <a:avLst/>
              <a:gdLst>
                <a:gd name="T0" fmla="*/ 192 w 280"/>
                <a:gd name="T1" fmla="*/ 154 h 322"/>
                <a:gd name="T2" fmla="*/ 185 w 280"/>
                <a:gd name="T3" fmla="*/ 175 h 322"/>
                <a:gd name="T4" fmla="*/ 124 w 280"/>
                <a:gd name="T5" fmla="*/ 210 h 322"/>
                <a:gd name="T6" fmla="*/ 64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4" y="210"/>
                    <a:pt x="64" y="181"/>
                    <a:pt x="64" y="115"/>
                  </a:cubicBezTo>
                  <a:cubicBezTo>
                    <a:pt x="64"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7"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54">
              <a:extLst>
                <a:ext uri="{FF2B5EF4-FFF2-40B4-BE49-F238E27FC236}">
                  <a16:creationId xmlns:a16="http://schemas.microsoft.com/office/drawing/2014/main" id="{F58568F8-AB78-4B3C-80B1-4D0EFC3496C4}"/>
                </a:ext>
              </a:extLst>
            </p:cNvPr>
            <p:cNvSpPr>
              <a:spLocks noEditPoints="1"/>
            </p:cNvSpPr>
            <p:nvPr>
              <p:custDataLst>
                <p:tags r:id="rId58"/>
              </p:custDataLst>
            </p:nvPr>
          </p:nvSpPr>
          <p:spPr bwMode="auto">
            <a:xfrm>
              <a:off x="2917826" y="6291263"/>
              <a:ext cx="269875" cy="10318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5">
              <a:extLst>
                <a:ext uri="{FF2B5EF4-FFF2-40B4-BE49-F238E27FC236}">
                  <a16:creationId xmlns:a16="http://schemas.microsoft.com/office/drawing/2014/main" id="{C0AF6A33-6DAE-4023-BD86-543B7EC2E0C2}"/>
                </a:ext>
              </a:extLst>
            </p:cNvPr>
            <p:cNvSpPr>
              <a:spLocks/>
            </p:cNvSpPr>
            <p:nvPr>
              <p:custDataLst>
                <p:tags r:id="rId59"/>
              </p:custDataLst>
            </p:nvPr>
          </p:nvSpPr>
          <p:spPr bwMode="auto">
            <a:xfrm>
              <a:off x="3330576" y="6257925"/>
              <a:ext cx="212725" cy="290513"/>
            </a:xfrm>
            <a:custGeom>
              <a:avLst/>
              <a:gdLst>
                <a:gd name="T0" fmla="*/ 12 w 262"/>
                <a:gd name="T1" fmla="*/ 93 h 327"/>
                <a:gd name="T2" fmla="*/ 91 w 262"/>
                <a:gd name="T3" fmla="*/ 35 h 327"/>
                <a:gd name="T4" fmla="*/ 172 w 262"/>
                <a:gd name="T5" fmla="*/ 162 h 327"/>
                <a:gd name="T6" fmla="*/ 166 w 262"/>
                <a:gd name="T7" fmla="*/ 211 h 327"/>
                <a:gd name="T8" fmla="*/ 140 w 262"/>
                <a:gd name="T9" fmla="*/ 318 h 327"/>
                <a:gd name="T10" fmla="*/ 146 w 262"/>
                <a:gd name="T11" fmla="*/ 327 h 327"/>
                <a:gd name="T12" fmla="*/ 162 w 262"/>
                <a:gd name="T13" fmla="*/ 297 h 327"/>
                <a:gd name="T14" fmla="*/ 181 w 262"/>
                <a:gd name="T15" fmla="*/ 212 h 327"/>
                <a:gd name="T16" fmla="*/ 185 w 262"/>
                <a:gd name="T17" fmla="*/ 192 h 327"/>
                <a:gd name="T18" fmla="*/ 252 w 262"/>
                <a:gd name="T19" fmla="*/ 29 h 327"/>
                <a:gd name="T20" fmla="*/ 262 w 262"/>
                <a:gd name="T21" fmla="*/ 10 h 327"/>
                <a:gd name="T22" fmla="*/ 256 w 262"/>
                <a:gd name="T23" fmla="*/ 5 h 327"/>
                <a:gd name="T24" fmla="*/ 250 w 262"/>
                <a:gd name="T25" fmla="*/ 9 h 327"/>
                <a:gd name="T26" fmla="*/ 184 w 262"/>
                <a:gd name="T27" fmla="*/ 156 h 327"/>
                <a:gd name="T28" fmla="*/ 164 w 262"/>
                <a:gd name="T29" fmla="*/ 54 h 327"/>
                <a:gd name="T30" fmla="*/ 97 w 262"/>
                <a:gd name="T31" fmla="*/ 0 h 327"/>
                <a:gd name="T32" fmla="*/ 0 w 262"/>
                <a:gd name="T33" fmla="*/ 91 h 327"/>
                <a:gd name="T34" fmla="*/ 10 w 262"/>
                <a:gd name="T35" fmla="*/ 96 h 327"/>
                <a:gd name="T36" fmla="*/ 12 w 262"/>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7">
                  <a:moveTo>
                    <a:pt x="12" y="93"/>
                  </a:moveTo>
                  <a:cubicBezTo>
                    <a:pt x="31" y="36"/>
                    <a:pt x="85" y="35"/>
                    <a:pt x="91" y="35"/>
                  </a:cubicBezTo>
                  <a:cubicBezTo>
                    <a:pt x="166" y="35"/>
                    <a:pt x="172" y="123"/>
                    <a:pt x="172" y="162"/>
                  </a:cubicBezTo>
                  <a:cubicBezTo>
                    <a:pt x="172" y="193"/>
                    <a:pt x="169" y="201"/>
                    <a:pt x="166" y="211"/>
                  </a:cubicBezTo>
                  <a:cubicBezTo>
                    <a:pt x="155" y="247"/>
                    <a:pt x="140" y="305"/>
                    <a:pt x="140" y="318"/>
                  </a:cubicBezTo>
                  <a:cubicBezTo>
                    <a:pt x="140" y="324"/>
                    <a:pt x="142" y="327"/>
                    <a:pt x="146" y="327"/>
                  </a:cubicBezTo>
                  <a:cubicBezTo>
                    <a:pt x="153" y="327"/>
                    <a:pt x="157" y="316"/>
                    <a:pt x="162" y="297"/>
                  </a:cubicBezTo>
                  <a:cubicBezTo>
                    <a:pt x="174" y="255"/>
                    <a:pt x="179" y="227"/>
                    <a:pt x="181" y="212"/>
                  </a:cubicBezTo>
                  <a:cubicBezTo>
                    <a:pt x="182" y="205"/>
                    <a:pt x="183" y="199"/>
                    <a:pt x="185" y="192"/>
                  </a:cubicBezTo>
                  <a:cubicBezTo>
                    <a:pt x="201" y="143"/>
                    <a:pt x="233" y="68"/>
                    <a:pt x="252" y="29"/>
                  </a:cubicBezTo>
                  <a:cubicBezTo>
                    <a:pt x="256" y="23"/>
                    <a:pt x="262" y="12"/>
                    <a:pt x="262" y="10"/>
                  </a:cubicBezTo>
                  <a:cubicBezTo>
                    <a:pt x="262" y="5"/>
                    <a:pt x="257" y="5"/>
                    <a:pt x="256" y="5"/>
                  </a:cubicBezTo>
                  <a:cubicBezTo>
                    <a:pt x="254" y="5"/>
                    <a:pt x="251" y="5"/>
                    <a:pt x="250" y="9"/>
                  </a:cubicBezTo>
                  <a:cubicBezTo>
                    <a:pt x="224" y="56"/>
                    <a:pt x="204" y="106"/>
                    <a:pt x="184" y="156"/>
                  </a:cubicBezTo>
                  <a:cubicBezTo>
                    <a:pt x="184" y="141"/>
                    <a:pt x="183" y="103"/>
                    <a:pt x="164" y="54"/>
                  </a:cubicBezTo>
                  <a:cubicBezTo>
                    <a:pt x="152" y="24"/>
                    <a:pt x="132" y="0"/>
                    <a:pt x="97" y="0"/>
                  </a:cubicBezTo>
                  <a:cubicBezTo>
                    <a:pt x="35" y="0"/>
                    <a:pt x="0" y="75"/>
                    <a:pt x="0" y="91"/>
                  </a:cubicBezTo>
                  <a:cubicBezTo>
                    <a:pt x="0" y="96"/>
                    <a:pt x="5" y="96"/>
                    <a:pt x="10" y="96"/>
                  </a:cubicBezTo>
                  <a:lnTo>
                    <a:pt x="12"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6">
              <a:extLst>
                <a:ext uri="{FF2B5EF4-FFF2-40B4-BE49-F238E27FC236}">
                  <a16:creationId xmlns:a16="http://schemas.microsoft.com/office/drawing/2014/main" id="{429FD69A-E88D-4FF3-AEDB-285B221BE799}"/>
                </a:ext>
              </a:extLst>
            </p:cNvPr>
            <p:cNvSpPr>
              <a:spLocks/>
            </p:cNvSpPr>
            <p:nvPr>
              <p:custDataLst>
                <p:tags r:id="rId60"/>
              </p:custDataLst>
            </p:nvPr>
          </p:nvSpPr>
          <p:spPr bwMode="auto">
            <a:xfrm>
              <a:off x="3576638" y="6054725"/>
              <a:ext cx="209550" cy="215900"/>
            </a:xfrm>
            <a:custGeom>
              <a:avLst/>
              <a:gdLst>
                <a:gd name="T0" fmla="*/ 137 w 257"/>
                <a:gd name="T1" fmla="*/ 17 h 242"/>
                <a:gd name="T2" fmla="*/ 243 w 257"/>
                <a:gd name="T3" fmla="*/ 17 h 242"/>
                <a:gd name="T4" fmla="*/ 257 w 257"/>
                <a:gd name="T5" fmla="*/ 9 h 242"/>
                <a:gd name="T6" fmla="*/ 243 w 257"/>
                <a:gd name="T7" fmla="*/ 0 h 242"/>
                <a:gd name="T8" fmla="*/ 14 w 257"/>
                <a:gd name="T9" fmla="*/ 0 h 242"/>
                <a:gd name="T10" fmla="*/ 0 w 257"/>
                <a:gd name="T11" fmla="*/ 9 h 242"/>
                <a:gd name="T12" fmla="*/ 14 w 257"/>
                <a:gd name="T13" fmla="*/ 17 h 242"/>
                <a:gd name="T14" fmla="*/ 120 w 257"/>
                <a:gd name="T15" fmla="*/ 17 h 242"/>
                <a:gd name="T16" fmla="*/ 120 w 257"/>
                <a:gd name="T17" fmla="*/ 229 h 242"/>
                <a:gd name="T18" fmla="*/ 129 w 257"/>
                <a:gd name="T19" fmla="*/ 242 h 242"/>
                <a:gd name="T20" fmla="*/ 137 w 257"/>
                <a:gd name="T21" fmla="*/ 229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9"/>
                  </a:cubicBezTo>
                  <a:cubicBezTo>
                    <a:pt x="257" y="0"/>
                    <a:pt x="249" y="0"/>
                    <a:pt x="243" y="0"/>
                  </a:cubicBezTo>
                  <a:lnTo>
                    <a:pt x="14" y="0"/>
                  </a:lnTo>
                  <a:cubicBezTo>
                    <a:pt x="8" y="0"/>
                    <a:pt x="0" y="0"/>
                    <a:pt x="0" y="9"/>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7">
              <a:extLst>
                <a:ext uri="{FF2B5EF4-FFF2-40B4-BE49-F238E27FC236}">
                  <a16:creationId xmlns:a16="http://schemas.microsoft.com/office/drawing/2014/main" id="{5B5B9DDB-2BFD-4A7D-B2DE-32EBD9CC8BAC}"/>
                </a:ext>
              </a:extLst>
            </p:cNvPr>
            <p:cNvSpPr>
              <a:spLocks/>
            </p:cNvSpPr>
            <p:nvPr>
              <p:custDataLst>
                <p:tags r:id="rId61"/>
              </p:custDataLst>
            </p:nvPr>
          </p:nvSpPr>
          <p:spPr bwMode="auto">
            <a:xfrm>
              <a:off x="3997326" y="5811838"/>
              <a:ext cx="106363" cy="1062038"/>
            </a:xfrm>
            <a:custGeom>
              <a:avLst/>
              <a:gdLst>
                <a:gd name="T0" fmla="*/ 0 w 131"/>
                <a:gd name="T1" fmla="*/ 1197 h 1197"/>
                <a:gd name="T2" fmla="*/ 131 w 131"/>
                <a:gd name="T3" fmla="*/ 1197 h 1197"/>
                <a:gd name="T4" fmla="*/ 131 w 131"/>
                <a:gd name="T5" fmla="*/ 1170 h 1197"/>
                <a:gd name="T6" fmla="*/ 27 w 131"/>
                <a:gd name="T7" fmla="*/ 1170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70"/>
                  </a:lnTo>
                  <a:lnTo>
                    <a:pt x="27" y="1170"/>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8">
              <a:extLst>
                <a:ext uri="{FF2B5EF4-FFF2-40B4-BE49-F238E27FC236}">
                  <a16:creationId xmlns:a16="http://schemas.microsoft.com/office/drawing/2014/main" id="{DD5B438C-0303-4F6B-A235-9297D3E5EC04}"/>
                </a:ext>
              </a:extLst>
            </p:cNvPr>
            <p:cNvSpPr>
              <a:spLocks noEditPoints="1"/>
            </p:cNvSpPr>
            <p:nvPr>
              <p:custDataLst>
                <p:tags r:id="rId62"/>
              </p:custDataLst>
            </p:nvPr>
          </p:nvSpPr>
          <p:spPr bwMode="auto">
            <a:xfrm>
              <a:off x="4291013" y="5837238"/>
              <a:ext cx="212725" cy="327025"/>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9">
              <a:extLst>
                <a:ext uri="{FF2B5EF4-FFF2-40B4-BE49-F238E27FC236}">
                  <a16:creationId xmlns:a16="http://schemas.microsoft.com/office/drawing/2014/main" id="{B248E60D-47E3-49B2-BA35-0B3960020626}"/>
                </a:ext>
              </a:extLst>
            </p:cNvPr>
            <p:cNvSpPr>
              <a:spLocks/>
            </p:cNvSpPr>
            <p:nvPr>
              <p:custDataLst>
                <p:tags r:id="rId63"/>
              </p:custDataLst>
            </p:nvPr>
          </p:nvSpPr>
          <p:spPr bwMode="auto">
            <a:xfrm>
              <a:off x="4530726" y="5788025"/>
              <a:ext cx="125413" cy="204788"/>
            </a:xfrm>
            <a:custGeom>
              <a:avLst/>
              <a:gdLst>
                <a:gd name="T0" fmla="*/ 154 w 154"/>
                <a:gd name="T1" fmla="*/ 168 h 231"/>
                <a:gd name="T2" fmla="*/ 142 w 154"/>
                <a:gd name="T3" fmla="*/ 168 h 231"/>
                <a:gd name="T4" fmla="*/ 133 w 154"/>
                <a:gd name="T5" fmla="*/ 199 h 231"/>
                <a:gd name="T6" fmla="*/ 99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3" y="202"/>
                    <a:pt x="99"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9"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60">
              <a:extLst>
                <a:ext uri="{FF2B5EF4-FFF2-40B4-BE49-F238E27FC236}">
                  <a16:creationId xmlns:a16="http://schemas.microsoft.com/office/drawing/2014/main" id="{013D634B-285E-430B-9E24-DA387A29D154}"/>
                </a:ext>
              </a:extLst>
            </p:cNvPr>
            <p:cNvSpPr>
              <a:spLocks/>
            </p:cNvSpPr>
            <p:nvPr>
              <p:custDataLst>
                <p:tags r:id="rId64"/>
              </p:custDataLst>
            </p:nvPr>
          </p:nvSpPr>
          <p:spPr bwMode="auto">
            <a:xfrm>
              <a:off x="4718051" y="5851525"/>
              <a:ext cx="268288" cy="301625"/>
            </a:xfrm>
            <a:custGeom>
              <a:avLst/>
              <a:gdLst>
                <a:gd name="T0" fmla="*/ 184 w 330"/>
                <a:gd name="T1" fmla="*/ 40 h 341"/>
                <a:gd name="T2" fmla="*/ 232 w 330"/>
                <a:gd name="T3" fmla="*/ 16 h 341"/>
                <a:gd name="T4" fmla="*/ 248 w 330"/>
                <a:gd name="T5" fmla="*/ 16 h 341"/>
                <a:gd name="T6" fmla="*/ 248 w 330"/>
                <a:gd name="T7" fmla="*/ 0 h 341"/>
                <a:gd name="T8" fmla="*/ 164 w 330"/>
                <a:gd name="T9" fmla="*/ 2 h 341"/>
                <a:gd name="T10" fmla="*/ 79 w 330"/>
                <a:gd name="T11" fmla="*/ 0 h 341"/>
                <a:gd name="T12" fmla="*/ 79 w 330"/>
                <a:gd name="T13" fmla="*/ 16 h 341"/>
                <a:gd name="T14" fmla="*/ 95 w 330"/>
                <a:gd name="T15" fmla="*/ 16 h 341"/>
                <a:gd name="T16" fmla="*/ 143 w 330"/>
                <a:gd name="T17" fmla="*/ 40 h 341"/>
                <a:gd name="T18" fmla="*/ 143 w 330"/>
                <a:gd name="T19" fmla="*/ 261 h 341"/>
                <a:gd name="T20" fmla="*/ 75 w 330"/>
                <a:gd name="T21" fmla="*/ 134 h 341"/>
                <a:gd name="T22" fmla="*/ 31 w 330"/>
                <a:gd name="T23" fmla="*/ 64 h 341"/>
                <a:gd name="T24" fmla="*/ 12 w 330"/>
                <a:gd name="T25" fmla="*/ 64 h 341"/>
                <a:gd name="T26" fmla="*/ 0 w 330"/>
                <a:gd name="T27" fmla="*/ 70 h 341"/>
                <a:gd name="T28" fmla="*/ 4 w 330"/>
                <a:gd name="T29" fmla="*/ 75 h 341"/>
                <a:gd name="T30" fmla="*/ 34 w 330"/>
                <a:gd name="T31" fmla="*/ 143 h 341"/>
                <a:gd name="T32" fmla="*/ 59 w 330"/>
                <a:gd name="T33" fmla="*/ 228 h 341"/>
                <a:gd name="T34" fmla="*/ 143 w 330"/>
                <a:gd name="T35" fmla="*/ 274 h 341"/>
                <a:gd name="T36" fmla="*/ 143 w 330"/>
                <a:gd name="T37" fmla="*/ 301 h 341"/>
                <a:gd name="T38" fmla="*/ 95 w 330"/>
                <a:gd name="T39" fmla="*/ 325 h 341"/>
                <a:gd name="T40" fmla="*/ 79 w 330"/>
                <a:gd name="T41" fmla="*/ 325 h 341"/>
                <a:gd name="T42" fmla="*/ 79 w 330"/>
                <a:gd name="T43" fmla="*/ 341 h 341"/>
                <a:gd name="T44" fmla="*/ 163 w 330"/>
                <a:gd name="T45" fmla="*/ 339 h 341"/>
                <a:gd name="T46" fmla="*/ 248 w 330"/>
                <a:gd name="T47" fmla="*/ 341 h 341"/>
                <a:gd name="T48" fmla="*/ 248 w 330"/>
                <a:gd name="T49" fmla="*/ 325 h 341"/>
                <a:gd name="T50" fmla="*/ 232 w 330"/>
                <a:gd name="T51" fmla="*/ 325 h 341"/>
                <a:gd name="T52" fmla="*/ 184 w 330"/>
                <a:gd name="T53" fmla="*/ 301 h 341"/>
                <a:gd name="T54" fmla="*/ 184 w 330"/>
                <a:gd name="T55" fmla="*/ 274 h 341"/>
                <a:gd name="T56" fmla="*/ 270 w 330"/>
                <a:gd name="T57" fmla="*/ 228 h 341"/>
                <a:gd name="T58" fmla="*/ 296 w 330"/>
                <a:gd name="T59" fmla="*/ 131 h 341"/>
                <a:gd name="T60" fmla="*/ 324 w 330"/>
                <a:gd name="T61" fmla="*/ 75 h 341"/>
                <a:gd name="T62" fmla="*/ 330 w 330"/>
                <a:gd name="T63" fmla="*/ 70 h 341"/>
                <a:gd name="T64" fmla="*/ 318 w 330"/>
                <a:gd name="T65" fmla="*/ 64 h 341"/>
                <a:gd name="T66" fmla="*/ 299 w 330"/>
                <a:gd name="T67" fmla="*/ 64 h 341"/>
                <a:gd name="T68" fmla="*/ 255 w 330"/>
                <a:gd name="T69" fmla="*/ 140 h 341"/>
                <a:gd name="T70" fmla="*/ 184 w 330"/>
                <a:gd name="T71" fmla="*/ 261 h 341"/>
                <a:gd name="T72" fmla="*/ 184 w 330"/>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40"/>
                  </a:moveTo>
                  <a:cubicBezTo>
                    <a:pt x="184" y="23"/>
                    <a:pt x="184" y="16"/>
                    <a:pt x="232" y="16"/>
                  </a:cubicBezTo>
                  <a:lnTo>
                    <a:pt x="248" y="16"/>
                  </a:lnTo>
                  <a:lnTo>
                    <a:pt x="248" y="0"/>
                  </a:lnTo>
                  <a:cubicBezTo>
                    <a:pt x="230" y="2"/>
                    <a:pt x="184" y="2"/>
                    <a:pt x="164" y="2"/>
                  </a:cubicBezTo>
                  <a:cubicBezTo>
                    <a:pt x="143" y="2"/>
                    <a:pt x="97" y="2"/>
                    <a:pt x="79" y="0"/>
                  </a:cubicBezTo>
                  <a:lnTo>
                    <a:pt x="79" y="16"/>
                  </a:lnTo>
                  <a:lnTo>
                    <a:pt x="95" y="16"/>
                  </a:lnTo>
                  <a:cubicBezTo>
                    <a:pt x="143" y="16"/>
                    <a:pt x="143" y="22"/>
                    <a:pt x="143" y="40"/>
                  </a:cubicBezTo>
                  <a:lnTo>
                    <a:pt x="143" y="261"/>
                  </a:lnTo>
                  <a:cubicBezTo>
                    <a:pt x="77" y="244"/>
                    <a:pt x="75" y="167"/>
                    <a:pt x="75" y="134"/>
                  </a:cubicBezTo>
                  <a:cubicBezTo>
                    <a:pt x="74" y="74"/>
                    <a:pt x="53" y="64"/>
                    <a:pt x="31" y="64"/>
                  </a:cubicBezTo>
                  <a:lnTo>
                    <a:pt x="12" y="64"/>
                  </a:lnTo>
                  <a:cubicBezTo>
                    <a:pt x="5" y="64"/>
                    <a:pt x="0" y="64"/>
                    <a:pt x="0" y="70"/>
                  </a:cubicBezTo>
                  <a:cubicBezTo>
                    <a:pt x="0" y="72"/>
                    <a:pt x="1" y="75"/>
                    <a:pt x="4" y="75"/>
                  </a:cubicBezTo>
                  <a:cubicBezTo>
                    <a:pt x="21" y="77"/>
                    <a:pt x="33" y="84"/>
                    <a:pt x="34" y="143"/>
                  </a:cubicBezTo>
                  <a:cubicBezTo>
                    <a:pt x="34" y="155"/>
                    <a:pt x="35" y="194"/>
                    <a:pt x="59" y="228"/>
                  </a:cubicBezTo>
                  <a:cubicBezTo>
                    <a:pt x="78" y="255"/>
                    <a:pt x="109" y="269"/>
                    <a:pt x="143" y="274"/>
                  </a:cubicBezTo>
                  <a:lnTo>
                    <a:pt x="143" y="301"/>
                  </a:lnTo>
                  <a:cubicBezTo>
                    <a:pt x="143" y="318"/>
                    <a:pt x="143" y="325"/>
                    <a:pt x="95" y="325"/>
                  </a:cubicBezTo>
                  <a:lnTo>
                    <a:pt x="79" y="325"/>
                  </a:lnTo>
                  <a:lnTo>
                    <a:pt x="79" y="341"/>
                  </a:lnTo>
                  <a:cubicBezTo>
                    <a:pt x="97" y="339"/>
                    <a:pt x="143" y="339"/>
                    <a:pt x="163" y="339"/>
                  </a:cubicBezTo>
                  <a:cubicBezTo>
                    <a:pt x="184" y="339"/>
                    <a:pt x="230" y="339"/>
                    <a:pt x="248" y="341"/>
                  </a:cubicBezTo>
                  <a:lnTo>
                    <a:pt x="248" y="325"/>
                  </a:lnTo>
                  <a:lnTo>
                    <a:pt x="232" y="325"/>
                  </a:lnTo>
                  <a:cubicBezTo>
                    <a:pt x="184" y="325"/>
                    <a:pt x="184" y="319"/>
                    <a:pt x="184" y="301"/>
                  </a:cubicBezTo>
                  <a:lnTo>
                    <a:pt x="184" y="274"/>
                  </a:lnTo>
                  <a:cubicBezTo>
                    <a:pt x="220" y="269"/>
                    <a:pt x="251" y="254"/>
                    <a:pt x="270" y="228"/>
                  </a:cubicBezTo>
                  <a:cubicBezTo>
                    <a:pt x="296" y="193"/>
                    <a:pt x="296" y="153"/>
                    <a:pt x="296" y="131"/>
                  </a:cubicBezTo>
                  <a:cubicBezTo>
                    <a:pt x="296" y="123"/>
                    <a:pt x="297" y="79"/>
                    <a:pt x="324" y="75"/>
                  </a:cubicBezTo>
                  <a:cubicBezTo>
                    <a:pt x="327" y="75"/>
                    <a:pt x="330" y="74"/>
                    <a:pt x="330" y="70"/>
                  </a:cubicBezTo>
                  <a:cubicBezTo>
                    <a:pt x="330" y="64"/>
                    <a:pt x="326" y="64"/>
                    <a:pt x="318" y="64"/>
                  </a:cubicBezTo>
                  <a:lnTo>
                    <a:pt x="299" y="64"/>
                  </a:lnTo>
                  <a:cubicBezTo>
                    <a:pt x="280" y="64"/>
                    <a:pt x="255" y="68"/>
                    <a:pt x="255" y="140"/>
                  </a:cubicBezTo>
                  <a:cubicBezTo>
                    <a:pt x="254"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61">
              <a:extLst>
                <a:ext uri="{FF2B5EF4-FFF2-40B4-BE49-F238E27FC236}">
                  <a16:creationId xmlns:a16="http://schemas.microsoft.com/office/drawing/2014/main" id="{0A0D61B9-34C7-4E22-8734-CB3A3BA56AB3}"/>
                </a:ext>
              </a:extLst>
            </p:cNvPr>
            <p:cNvSpPr>
              <a:spLocks noChangeArrowheads="1"/>
            </p:cNvSpPr>
            <p:nvPr>
              <p:custDataLst>
                <p:tags r:id="rId65"/>
              </p:custDataLst>
            </p:nvPr>
          </p:nvSpPr>
          <p:spPr bwMode="auto">
            <a:xfrm>
              <a:off x="4157663" y="6332538"/>
              <a:ext cx="9683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2">
              <a:extLst>
                <a:ext uri="{FF2B5EF4-FFF2-40B4-BE49-F238E27FC236}">
                  <a16:creationId xmlns:a16="http://schemas.microsoft.com/office/drawing/2014/main" id="{F12882B9-AC37-45F5-85EF-F73D69EF5564}"/>
                </a:ext>
              </a:extLst>
            </p:cNvPr>
            <p:cNvSpPr>
              <a:spLocks noEditPoints="1"/>
            </p:cNvSpPr>
            <p:nvPr>
              <p:custDataLst>
                <p:tags r:id="rId66"/>
              </p:custDataLst>
            </p:nvPr>
          </p:nvSpPr>
          <p:spPr bwMode="auto">
            <a:xfrm>
              <a:off x="4175126" y="6438900"/>
              <a:ext cx="212725" cy="327025"/>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3">
              <a:extLst>
                <a:ext uri="{FF2B5EF4-FFF2-40B4-BE49-F238E27FC236}">
                  <a16:creationId xmlns:a16="http://schemas.microsoft.com/office/drawing/2014/main" id="{B39EC56F-5204-45DA-85A8-B63F5F069003}"/>
                </a:ext>
              </a:extLst>
            </p:cNvPr>
            <p:cNvSpPr>
              <a:spLocks noEditPoints="1"/>
            </p:cNvSpPr>
            <p:nvPr>
              <p:custDataLst>
                <p:tags r:id="rId67"/>
              </p:custDataLst>
            </p:nvPr>
          </p:nvSpPr>
          <p:spPr bwMode="auto">
            <a:xfrm>
              <a:off x="4411663" y="6556375"/>
              <a:ext cx="228600" cy="285750"/>
            </a:xfrm>
            <a:custGeom>
              <a:avLst/>
              <a:gdLst>
                <a:gd name="T0" fmla="*/ 192 w 281"/>
                <a:gd name="T1" fmla="*/ 154 h 322"/>
                <a:gd name="T2" fmla="*/ 185 w 281"/>
                <a:gd name="T3" fmla="*/ 175 h 322"/>
                <a:gd name="T4" fmla="*/ 124 w 281"/>
                <a:gd name="T5" fmla="*/ 210 h 322"/>
                <a:gd name="T6" fmla="*/ 64 w 281"/>
                <a:gd name="T7" fmla="*/ 115 h 322"/>
                <a:gd name="T8" fmla="*/ 130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19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39" y="210"/>
                    <a:pt x="124" y="210"/>
                  </a:cubicBezTo>
                  <a:cubicBezTo>
                    <a:pt x="94" y="210"/>
                    <a:pt x="64" y="181"/>
                    <a:pt x="64" y="115"/>
                  </a:cubicBezTo>
                  <a:cubicBezTo>
                    <a:pt x="64" y="44"/>
                    <a:pt x="101"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64">
              <a:extLst>
                <a:ext uri="{FF2B5EF4-FFF2-40B4-BE49-F238E27FC236}">
                  <a16:creationId xmlns:a16="http://schemas.microsoft.com/office/drawing/2014/main" id="{279DC9DF-6084-4736-9BC1-73BE87959BB1}"/>
                </a:ext>
              </a:extLst>
            </p:cNvPr>
            <p:cNvSpPr>
              <a:spLocks noEditPoints="1"/>
            </p:cNvSpPr>
            <p:nvPr>
              <p:custDataLst>
                <p:tags r:id="rId68"/>
              </p:custDataLst>
            </p:nvPr>
          </p:nvSpPr>
          <p:spPr bwMode="auto">
            <a:xfrm>
              <a:off x="4657726" y="6438900"/>
              <a:ext cx="212725"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9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60" y="65"/>
                    <a:pt x="60" y="79"/>
                  </a:cubicBezTo>
                  <a:cubicBezTo>
                    <a:pt x="60" y="86"/>
                    <a:pt x="64"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3"/>
                    <a:pt x="39" y="298"/>
                  </a:cubicBezTo>
                  <a:cubicBezTo>
                    <a:pt x="39"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65">
              <a:extLst>
                <a:ext uri="{FF2B5EF4-FFF2-40B4-BE49-F238E27FC236}">
                  <a16:creationId xmlns:a16="http://schemas.microsoft.com/office/drawing/2014/main" id="{C1034431-2C23-47AB-A674-A23C201CEB26}"/>
                </a:ext>
              </a:extLst>
            </p:cNvPr>
            <p:cNvSpPr>
              <a:spLocks noEditPoints="1"/>
            </p:cNvSpPr>
            <p:nvPr>
              <p:custDataLst>
                <p:tags r:id="rId69"/>
              </p:custDataLst>
            </p:nvPr>
          </p:nvSpPr>
          <p:spPr bwMode="auto">
            <a:xfrm>
              <a:off x="4894263" y="6556375"/>
              <a:ext cx="228600"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66 1">
              <a:extLst>
                <a:ext uri="{FF2B5EF4-FFF2-40B4-BE49-F238E27FC236}">
                  <a16:creationId xmlns:a16="http://schemas.microsoft.com/office/drawing/2014/main" id="{4FC12718-B1B7-4E83-9E50-94A653D231B6}"/>
                </a:ext>
              </a:extLst>
            </p:cNvPr>
            <p:cNvSpPr>
              <a:spLocks/>
            </p:cNvSpPr>
            <p:nvPr>
              <p:custDataLst>
                <p:tags r:id="rId70"/>
              </p:custDataLst>
            </p:nvPr>
          </p:nvSpPr>
          <p:spPr bwMode="auto">
            <a:xfrm>
              <a:off x="5297488" y="6332538"/>
              <a:ext cx="247650" cy="1905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167">
              <a:extLst>
                <a:ext uri="{FF2B5EF4-FFF2-40B4-BE49-F238E27FC236}">
                  <a16:creationId xmlns:a16="http://schemas.microsoft.com/office/drawing/2014/main" id="{C5B8D13E-505E-4F78-8E7F-3925369155E4}"/>
                </a:ext>
              </a:extLst>
            </p:cNvPr>
            <p:cNvSpPr>
              <a:spLocks noChangeArrowheads="1"/>
            </p:cNvSpPr>
            <p:nvPr>
              <p:custDataLst>
                <p:tags r:id="rId71"/>
              </p:custDataLst>
            </p:nvPr>
          </p:nvSpPr>
          <p:spPr bwMode="auto">
            <a:xfrm>
              <a:off x="5703888" y="6405563"/>
              <a:ext cx="42863" cy="476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68">
              <a:extLst>
                <a:ext uri="{FF2B5EF4-FFF2-40B4-BE49-F238E27FC236}">
                  <a16:creationId xmlns:a16="http://schemas.microsoft.com/office/drawing/2014/main" id="{76E8EF99-E54B-4B9C-8196-DAD239C2B769}"/>
                </a:ext>
              </a:extLst>
            </p:cNvPr>
            <p:cNvSpPr>
              <a:spLocks noChangeArrowheads="1"/>
            </p:cNvSpPr>
            <p:nvPr>
              <p:custDataLst>
                <p:tags r:id="rId72"/>
              </p:custDataLst>
            </p:nvPr>
          </p:nvSpPr>
          <p:spPr bwMode="auto">
            <a:xfrm>
              <a:off x="5884863" y="6405563"/>
              <a:ext cx="42863" cy="476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169">
              <a:extLst>
                <a:ext uri="{FF2B5EF4-FFF2-40B4-BE49-F238E27FC236}">
                  <a16:creationId xmlns:a16="http://schemas.microsoft.com/office/drawing/2014/main" id="{32F8A7CB-BEBA-46D3-A634-043C0297A16C}"/>
                </a:ext>
              </a:extLst>
            </p:cNvPr>
            <p:cNvSpPr>
              <a:spLocks noChangeArrowheads="1"/>
            </p:cNvSpPr>
            <p:nvPr>
              <p:custDataLst>
                <p:tags r:id="rId73"/>
              </p:custDataLst>
            </p:nvPr>
          </p:nvSpPr>
          <p:spPr bwMode="auto">
            <a:xfrm>
              <a:off x="6064251" y="6405563"/>
              <a:ext cx="42863" cy="476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70 1">
              <a:extLst>
                <a:ext uri="{FF2B5EF4-FFF2-40B4-BE49-F238E27FC236}">
                  <a16:creationId xmlns:a16="http://schemas.microsoft.com/office/drawing/2014/main" id="{8EE22ACD-B6C7-4B2A-8C79-0A7F339F49A6}"/>
                </a:ext>
              </a:extLst>
            </p:cNvPr>
            <p:cNvSpPr>
              <a:spLocks/>
            </p:cNvSpPr>
            <p:nvPr>
              <p:custDataLst>
                <p:tags r:id="rId74"/>
              </p:custDataLst>
            </p:nvPr>
          </p:nvSpPr>
          <p:spPr bwMode="auto">
            <a:xfrm>
              <a:off x="6148388" y="5811838"/>
              <a:ext cx="106363" cy="1062038"/>
            </a:xfrm>
            <a:custGeom>
              <a:avLst/>
              <a:gdLst>
                <a:gd name="T0" fmla="*/ 103 w 131"/>
                <a:gd name="T1" fmla="*/ 1170 h 1197"/>
                <a:gd name="T2" fmla="*/ 0 w 131"/>
                <a:gd name="T3" fmla="*/ 1170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3 w 131"/>
                <a:gd name="T15" fmla="*/ 28 h 1197"/>
                <a:gd name="T16" fmla="*/ 103 w 131"/>
                <a:gd name="T17" fmla="*/ 117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3" y="1170"/>
                  </a:moveTo>
                  <a:lnTo>
                    <a:pt x="0" y="1170"/>
                  </a:lnTo>
                  <a:lnTo>
                    <a:pt x="0" y="1197"/>
                  </a:lnTo>
                  <a:lnTo>
                    <a:pt x="131" y="1197"/>
                  </a:lnTo>
                  <a:lnTo>
                    <a:pt x="131" y="0"/>
                  </a:lnTo>
                  <a:lnTo>
                    <a:pt x="0" y="0"/>
                  </a:lnTo>
                  <a:lnTo>
                    <a:pt x="0" y="28"/>
                  </a:lnTo>
                  <a:lnTo>
                    <a:pt x="103" y="28"/>
                  </a:lnTo>
                  <a:lnTo>
                    <a:pt x="103"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937FF6E7-E568-4387-9DCC-C2FA94F4F0D0}"/>
              </a:ext>
            </a:extLst>
          </p:cNvPr>
          <p:cNvGrpSpPr>
            <a:grpSpLocks noChangeAspect="1"/>
          </p:cNvGrpSpPr>
          <p:nvPr>
            <p:custDataLst>
              <p:tags r:id="rId5"/>
            </p:custDataLst>
          </p:nvPr>
        </p:nvGrpSpPr>
        <p:grpSpPr>
          <a:xfrm>
            <a:off x="1082519" y="6147934"/>
            <a:ext cx="2160588" cy="1111250"/>
            <a:chOff x="8696325" y="3743325"/>
            <a:chExt cx="2160588" cy="1111250"/>
          </a:xfrm>
        </p:grpSpPr>
        <p:sp>
          <p:nvSpPr>
            <p:cNvPr id="539" name="Freeform 251">
              <a:extLst>
                <a:ext uri="{FF2B5EF4-FFF2-40B4-BE49-F238E27FC236}">
                  <a16:creationId xmlns:a16="http://schemas.microsoft.com/office/drawing/2014/main" id="{522F33DA-390A-47B1-8DDB-8634891B057D}"/>
                </a:ext>
              </a:extLst>
            </p:cNvPr>
            <p:cNvSpPr>
              <a:spLocks noEditPoints="1"/>
            </p:cNvSpPr>
            <p:nvPr>
              <p:custDataLst>
                <p:tags r:id="rId37"/>
              </p:custDataLst>
            </p:nvPr>
          </p:nvSpPr>
          <p:spPr bwMode="auto">
            <a:xfrm>
              <a:off x="8696325" y="4119563"/>
              <a:ext cx="192088" cy="420688"/>
            </a:xfrm>
            <a:custGeom>
              <a:avLst/>
              <a:gdLst>
                <a:gd name="T0" fmla="*/ 65 w 211"/>
                <a:gd name="T1" fmla="*/ 195 h 450"/>
                <a:gd name="T2" fmla="*/ 0 w 211"/>
                <a:gd name="T3" fmla="*/ 296 h 450"/>
                <a:gd name="T4" fmla="*/ 15 w 211"/>
                <a:gd name="T5" fmla="*/ 335 h 450"/>
                <a:gd name="T6" fmla="*/ 72 w 211"/>
                <a:gd name="T7" fmla="*/ 368 h 450"/>
                <a:gd name="T8" fmla="*/ 133 w 211"/>
                <a:gd name="T9" fmla="*/ 391 h 450"/>
                <a:gd name="T10" fmla="*/ 150 w 211"/>
                <a:gd name="T11" fmla="*/ 413 h 450"/>
                <a:gd name="T12" fmla="*/ 126 w 211"/>
                <a:gd name="T13" fmla="*/ 439 h 450"/>
                <a:gd name="T14" fmla="*/ 82 w 211"/>
                <a:gd name="T15" fmla="*/ 423 h 450"/>
                <a:gd name="T16" fmla="*/ 76 w 211"/>
                <a:gd name="T17" fmla="*/ 421 h 450"/>
                <a:gd name="T18" fmla="*/ 71 w 211"/>
                <a:gd name="T19" fmla="*/ 426 h 450"/>
                <a:gd name="T20" fmla="*/ 126 w 211"/>
                <a:gd name="T21" fmla="*/ 450 h 450"/>
                <a:gd name="T22" fmla="*/ 178 w 211"/>
                <a:gd name="T23" fmla="*/ 397 h 450"/>
                <a:gd name="T24" fmla="*/ 154 w 211"/>
                <a:gd name="T25" fmla="*/ 361 h 450"/>
                <a:gd name="T26" fmla="*/ 123 w 211"/>
                <a:gd name="T27" fmla="*/ 350 h 450"/>
                <a:gd name="T28" fmla="*/ 93 w 211"/>
                <a:gd name="T29" fmla="*/ 338 h 450"/>
                <a:gd name="T30" fmla="*/ 63 w 211"/>
                <a:gd name="T31" fmla="*/ 326 h 450"/>
                <a:gd name="T32" fmla="*/ 26 w 211"/>
                <a:gd name="T33" fmla="*/ 282 h 450"/>
                <a:gd name="T34" fmla="*/ 87 w 211"/>
                <a:gd name="T35" fmla="*/ 197 h 450"/>
                <a:gd name="T36" fmla="*/ 131 w 211"/>
                <a:gd name="T37" fmla="*/ 204 h 450"/>
                <a:gd name="T38" fmla="*/ 177 w 211"/>
                <a:gd name="T39" fmla="*/ 188 h 450"/>
                <a:gd name="T40" fmla="*/ 136 w 211"/>
                <a:gd name="T41" fmla="*/ 175 h 450"/>
                <a:gd name="T42" fmla="*/ 94 w 211"/>
                <a:gd name="T43" fmla="*/ 181 h 450"/>
                <a:gd name="T44" fmla="*/ 79 w 211"/>
                <a:gd name="T45" fmla="*/ 142 h 450"/>
                <a:gd name="T46" fmla="*/ 135 w 211"/>
                <a:gd name="T47" fmla="*/ 57 h 450"/>
                <a:gd name="T48" fmla="*/ 167 w 211"/>
                <a:gd name="T49" fmla="*/ 68 h 450"/>
                <a:gd name="T50" fmla="*/ 211 w 211"/>
                <a:gd name="T51" fmla="*/ 52 h 450"/>
                <a:gd name="T52" fmla="*/ 170 w 211"/>
                <a:gd name="T53" fmla="*/ 39 h 450"/>
                <a:gd name="T54" fmla="*/ 138 w 211"/>
                <a:gd name="T55" fmla="*/ 41 h 450"/>
                <a:gd name="T56" fmla="*/ 136 w 211"/>
                <a:gd name="T57" fmla="*/ 25 h 450"/>
                <a:gd name="T58" fmla="*/ 138 w 211"/>
                <a:gd name="T59" fmla="*/ 7 h 450"/>
                <a:gd name="T60" fmla="*/ 132 w 211"/>
                <a:gd name="T61" fmla="*/ 0 h 450"/>
                <a:gd name="T62" fmla="*/ 123 w 211"/>
                <a:gd name="T63" fmla="*/ 24 h 450"/>
                <a:gd name="T64" fmla="*/ 127 w 211"/>
                <a:gd name="T65" fmla="*/ 44 h 450"/>
                <a:gd name="T66" fmla="*/ 40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9 h 450"/>
                <a:gd name="T84" fmla="*/ 136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4" y="334"/>
                    <a:pt x="15" y="335"/>
                  </a:cubicBezTo>
                  <a:cubicBezTo>
                    <a:pt x="31" y="352"/>
                    <a:pt x="35" y="354"/>
                    <a:pt x="72" y="368"/>
                  </a:cubicBezTo>
                  <a:lnTo>
                    <a:pt x="133" y="391"/>
                  </a:lnTo>
                  <a:cubicBezTo>
                    <a:pt x="140" y="395"/>
                    <a:pt x="150" y="398"/>
                    <a:pt x="150" y="413"/>
                  </a:cubicBezTo>
                  <a:cubicBezTo>
                    <a:pt x="150" y="424"/>
                    <a:pt x="141" y="439"/>
                    <a:pt x="126" y="439"/>
                  </a:cubicBezTo>
                  <a:cubicBezTo>
                    <a:pt x="104" y="439"/>
                    <a:pt x="87" y="427"/>
                    <a:pt x="82" y="423"/>
                  </a:cubicBezTo>
                  <a:cubicBezTo>
                    <a:pt x="79" y="421"/>
                    <a:pt x="78" y="421"/>
                    <a:pt x="76" y="421"/>
                  </a:cubicBezTo>
                  <a:cubicBezTo>
                    <a:pt x="72" y="421"/>
                    <a:pt x="71" y="424"/>
                    <a:pt x="71" y="426"/>
                  </a:cubicBezTo>
                  <a:cubicBezTo>
                    <a:pt x="71" y="432"/>
                    <a:pt x="98" y="450"/>
                    <a:pt x="126" y="450"/>
                  </a:cubicBezTo>
                  <a:cubicBezTo>
                    <a:pt x="157" y="450"/>
                    <a:pt x="178" y="421"/>
                    <a:pt x="178" y="397"/>
                  </a:cubicBezTo>
                  <a:cubicBezTo>
                    <a:pt x="178" y="373"/>
                    <a:pt x="159" y="364"/>
                    <a:pt x="154" y="361"/>
                  </a:cubicBezTo>
                  <a:cubicBezTo>
                    <a:pt x="147" y="359"/>
                    <a:pt x="130" y="352"/>
                    <a:pt x="123" y="350"/>
                  </a:cubicBezTo>
                  <a:cubicBezTo>
                    <a:pt x="113" y="346"/>
                    <a:pt x="103" y="342"/>
                    <a:pt x="93" y="338"/>
                  </a:cubicBezTo>
                  <a:lnTo>
                    <a:pt x="63" y="326"/>
                  </a:lnTo>
                  <a:cubicBezTo>
                    <a:pt x="41" y="317"/>
                    <a:pt x="26" y="303"/>
                    <a:pt x="26" y="282"/>
                  </a:cubicBezTo>
                  <a:cubicBezTo>
                    <a:pt x="26" y="262"/>
                    <a:pt x="45" y="218"/>
                    <a:pt x="87" y="197"/>
                  </a:cubicBezTo>
                  <a:cubicBezTo>
                    <a:pt x="105" y="204"/>
                    <a:pt x="120" y="204"/>
                    <a:pt x="131" y="204"/>
                  </a:cubicBezTo>
                  <a:cubicBezTo>
                    <a:pt x="146" y="204"/>
                    <a:pt x="177" y="204"/>
                    <a:pt x="177" y="188"/>
                  </a:cubicBezTo>
                  <a:cubicBezTo>
                    <a:pt x="177" y="176"/>
                    <a:pt x="156" y="175"/>
                    <a:pt x="136" y="175"/>
                  </a:cubicBezTo>
                  <a:cubicBezTo>
                    <a:pt x="127" y="175"/>
                    <a:pt x="113" y="175"/>
                    <a:pt x="94" y="181"/>
                  </a:cubicBezTo>
                  <a:cubicBezTo>
                    <a:pt x="81" y="168"/>
                    <a:pt x="79" y="151"/>
                    <a:pt x="79" y="142"/>
                  </a:cubicBezTo>
                  <a:cubicBezTo>
                    <a:pt x="79" y="114"/>
                    <a:pt x="97" y="75"/>
                    <a:pt x="135" y="57"/>
                  </a:cubicBezTo>
                  <a:cubicBezTo>
                    <a:pt x="144" y="68"/>
                    <a:pt x="155" y="68"/>
                    <a:pt x="167" y="68"/>
                  </a:cubicBezTo>
                  <a:cubicBezTo>
                    <a:pt x="179" y="68"/>
                    <a:pt x="211" y="68"/>
                    <a:pt x="211" y="52"/>
                  </a:cubicBezTo>
                  <a:cubicBezTo>
                    <a:pt x="211" y="39"/>
                    <a:pt x="189" y="39"/>
                    <a:pt x="170" y="39"/>
                  </a:cubicBezTo>
                  <a:cubicBezTo>
                    <a:pt x="163" y="39"/>
                    <a:pt x="151" y="39"/>
                    <a:pt x="138" y="41"/>
                  </a:cubicBezTo>
                  <a:cubicBezTo>
                    <a:pt x="137" y="37"/>
                    <a:pt x="136" y="33"/>
                    <a:pt x="136" y="25"/>
                  </a:cubicBezTo>
                  <a:cubicBezTo>
                    <a:pt x="136" y="18"/>
                    <a:pt x="138" y="8"/>
                    <a:pt x="138" y="7"/>
                  </a:cubicBezTo>
                  <a:cubicBezTo>
                    <a:pt x="138" y="3"/>
                    <a:pt x="136" y="0"/>
                    <a:pt x="132" y="0"/>
                  </a:cubicBezTo>
                  <a:cubicBezTo>
                    <a:pt x="123" y="0"/>
                    <a:pt x="123" y="23"/>
                    <a:pt x="123" y="24"/>
                  </a:cubicBezTo>
                  <a:cubicBezTo>
                    <a:pt x="123" y="34"/>
                    <a:pt x="126" y="42"/>
                    <a:pt x="127" y="44"/>
                  </a:cubicBezTo>
                  <a:cubicBezTo>
                    <a:pt x="73" y="59"/>
                    <a:pt x="40" y="99"/>
                    <a:pt x="40" y="137"/>
                  </a:cubicBezTo>
                  <a:cubicBezTo>
                    <a:pt x="40" y="156"/>
                    <a:pt x="49" y="177"/>
                    <a:pt x="72" y="190"/>
                  </a:cubicBezTo>
                  <a:lnTo>
                    <a:pt x="65" y="195"/>
                  </a:lnTo>
                  <a:close/>
                  <a:moveTo>
                    <a:pt x="146" y="52"/>
                  </a:moveTo>
                  <a:cubicBezTo>
                    <a:pt x="154" y="50"/>
                    <a:pt x="165" y="50"/>
                    <a:pt x="170" y="50"/>
                  </a:cubicBezTo>
                  <a:cubicBezTo>
                    <a:pt x="187" y="50"/>
                    <a:pt x="189" y="50"/>
                    <a:pt x="198" y="53"/>
                  </a:cubicBezTo>
                  <a:cubicBezTo>
                    <a:pt x="194" y="54"/>
                    <a:pt x="189" y="57"/>
                    <a:pt x="167" y="57"/>
                  </a:cubicBezTo>
                  <a:cubicBezTo>
                    <a:pt x="158" y="57"/>
                    <a:pt x="152" y="57"/>
                    <a:pt x="146" y="52"/>
                  </a:cubicBezTo>
                  <a:close/>
                  <a:moveTo>
                    <a:pt x="107" y="189"/>
                  </a:moveTo>
                  <a:cubicBezTo>
                    <a:pt x="119" y="186"/>
                    <a:pt x="130" y="186"/>
                    <a:pt x="136" y="186"/>
                  </a:cubicBezTo>
                  <a:cubicBezTo>
                    <a:pt x="153" y="186"/>
                    <a:pt x="155" y="186"/>
                    <a:pt x="164" y="189"/>
                  </a:cubicBezTo>
                  <a:cubicBezTo>
                    <a:pt x="160" y="191"/>
                    <a:pt x="155" y="193"/>
                    <a:pt x="132" y="193"/>
                  </a:cubicBezTo>
                  <a:cubicBezTo>
                    <a:pt x="121"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52">
              <a:extLst>
                <a:ext uri="{FF2B5EF4-FFF2-40B4-BE49-F238E27FC236}">
                  <a16:creationId xmlns:a16="http://schemas.microsoft.com/office/drawing/2014/main" id="{0508BCAA-F43C-4FC4-9852-81A55944BB8B}"/>
                </a:ext>
              </a:extLst>
            </p:cNvPr>
            <p:cNvSpPr>
              <a:spLocks/>
            </p:cNvSpPr>
            <p:nvPr>
              <p:custDataLst>
                <p:tags r:id="rId38"/>
              </p:custDataLst>
            </p:nvPr>
          </p:nvSpPr>
          <p:spPr bwMode="auto">
            <a:xfrm>
              <a:off x="8929688" y="4025900"/>
              <a:ext cx="234950" cy="225425"/>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9"/>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4"/>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53">
              <a:extLst>
                <a:ext uri="{FF2B5EF4-FFF2-40B4-BE49-F238E27FC236}">
                  <a16:creationId xmlns:a16="http://schemas.microsoft.com/office/drawing/2014/main" id="{909279DD-5234-4FA1-88DA-A108D261B69B}"/>
                </a:ext>
              </a:extLst>
            </p:cNvPr>
            <p:cNvSpPr>
              <a:spLocks noEditPoints="1"/>
            </p:cNvSpPr>
            <p:nvPr>
              <p:custDataLst>
                <p:tags r:id="rId39"/>
              </p:custDataLst>
            </p:nvPr>
          </p:nvSpPr>
          <p:spPr bwMode="auto">
            <a:xfrm>
              <a:off x="9464675" y="3794125"/>
              <a:ext cx="238125" cy="346075"/>
            </a:xfrm>
            <a:custGeom>
              <a:avLst/>
              <a:gdLst>
                <a:gd name="T0" fmla="*/ 211 w 263"/>
                <a:gd name="T1" fmla="*/ 188 h 369"/>
                <a:gd name="T2" fmla="*/ 147 w 263"/>
                <a:gd name="T3" fmla="*/ 129 h 369"/>
                <a:gd name="T4" fmla="*/ 45 w 263"/>
                <a:gd name="T5" fmla="*/ 176 h 369"/>
                <a:gd name="T6" fmla="*/ 0 w 263"/>
                <a:gd name="T7" fmla="*/ 280 h 369"/>
                <a:gd name="T8" fmla="*/ 92 w 263"/>
                <a:gd name="T9" fmla="*/ 369 h 369"/>
                <a:gd name="T10" fmla="*/ 263 w 263"/>
                <a:gd name="T11" fmla="*/ 129 h 369"/>
                <a:gd name="T12" fmla="*/ 155 w 263"/>
                <a:gd name="T13" fmla="*/ 0 h 369"/>
                <a:gd name="T14" fmla="*/ 60 w 263"/>
                <a:gd name="T15" fmla="*/ 79 h 369"/>
                <a:gd name="T16" fmla="*/ 79 w 263"/>
                <a:gd name="T17" fmla="*/ 97 h 369"/>
                <a:gd name="T18" fmla="*/ 106 w 263"/>
                <a:gd name="T19" fmla="*/ 70 h 369"/>
                <a:gd name="T20" fmla="*/ 82 w 263"/>
                <a:gd name="T21" fmla="*/ 53 h 369"/>
                <a:gd name="T22" fmla="*/ 154 w 263"/>
                <a:gd name="T23" fmla="*/ 13 h 369"/>
                <a:gd name="T24" fmla="*/ 225 w 263"/>
                <a:gd name="T25" fmla="*/ 103 h 369"/>
                <a:gd name="T26" fmla="*/ 212 w 263"/>
                <a:gd name="T27" fmla="*/ 188 h 369"/>
                <a:gd name="T28" fmla="*/ 211 w 263"/>
                <a:gd name="T29" fmla="*/ 188 h 369"/>
                <a:gd name="T30" fmla="*/ 94 w 263"/>
                <a:gd name="T31" fmla="*/ 355 h 369"/>
                <a:gd name="T32" fmla="*/ 39 w 263"/>
                <a:gd name="T33" fmla="*/ 298 h 369"/>
                <a:gd name="T34" fmla="*/ 72 w 263"/>
                <a:gd name="T35" fmla="*/ 185 h 369"/>
                <a:gd name="T36" fmla="*/ 147 w 263"/>
                <a:gd name="T37" fmla="*/ 140 h 369"/>
                <a:gd name="T38" fmla="*/ 202 w 263"/>
                <a:gd name="T39" fmla="*/ 206 h 369"/>
                <a:gd name="T40" fmla="*/ 94 w 263"/>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9">
                  <a:moveTo>
                    <a:pt x="211" y="188"/>
                  </a:moveTo>
                  <a:cubicBezTo>
                    <a:pt x="206" y="157"/>
                    <a:pt x="186" y="129"/>
                    <a:pt x="147" y="129"/>
                  </a:cubicBezTo>
                  <a:cubicBezTo>
                    <a:pt x="117" y="129"/>
                    <a:pt x="84" y="137"/>
                    <a:pt x="45" y="176"/>
                  </a:cubicBezTo>
                  <a:cubicBezTo>
                    <a:pt x="4" y="218"/>
                    <a:pt x="0" y="264"/>
                    <a:pt x="0" y="280"/>
                  </a:cubicBezTo>
                  <a:cubicBezTo>
                    <a:pt x="0" y="311"/>
                    <a:pt x="22" y="369"/>
                    <a:pt x="92" y="369"/>
                  </a:cubicBezTo>
                  <a:cubicBezTo>
                    <a:pt x="211" y="369"/>
                    <a:pt x="263" y="201"/>
                    <a:pt x="263" y="129"/>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1" y="13"/>
                    <a:pt x="225" y="39"/>
                    <a:pt x="225" y="103"/>
                  </a:cubicBezTo>
                  <a:cubicBezTo>
                    <a:pt x="225" y="122"/>
                    <a:pt x="222" y="148"/>
                    <a:pt x="212" y="188"/>
                  </a:cubicBezTo>
                  <a:lnTo>
                    <a:pt x="211" y="188"/>
                  </a:lnTo>
                  <a:close/>
                  <a:moveTo>
                    <a:pt x="94" y="355"/>
                  </a:moveTo>
                  <a:cubicBezTo>
                    <a:pt x="39" y="355"/>
                    <a:pt x="39" y="303"/>
                    <a:pt x="39" y="298"/>
                  </a:cubicBezTo>
                  <a:cubicBezTo>
                    <a:pt x="39" y="285"/>
                    <a:pt x="51" y="215"/>
                    <a:pt x="72" y="185"/>
                  </a:cubicBezTo>
                  <a:cubicBezTo>
                    <a:pt x="92" y="156"/>
                    <a:pt x="116" y="140"/>
                    <a:pt x="147" y="140"/>
                  </a:cubicBezTo>
                  <a:cubicBezTo>
                    <a:pt x="201" y="140"/>
                    <a:pt x="202" y="196"/>
                    <a:pt x="202" y="206"/>
                  </a:cubicBezTo>
                  <a:cubicBezTo>
                    <a:pt x="202" y="242"/>
                    <a:pt x="171" y="355"/>
                    <a:pt x="94"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54">
              <a:extLst>
                <a:ext uri="{FF2B5EF4-FFF2-40B4-BE49-F238E27FC236}">
                  <a16:creationId xmlns:a16="http://schemas.microsoft.com/office/drawing/2014/main" id="{2DAC9525-79EF-4E7A-8F21-6EFC3781E43B}"/>
                </a:ext>
              </a:extLst>
            </p:cNvPr>
            <p:cNvSpPr>
              <a:spLocks/>
            </p:cNvSpPr>
            <p:nvPr>
              <p:custDataLst>
                <p:tags r:id="rId40"/>
              </p:custDataLst>
            </p:nvPr>
          </p:nvSpPr>
          <p:spPr bwMode="auto">
            <a:xfrm>
              <a:off x="9732963" y="3743325"/>
              <a:ext cx="139700" cy="217488"/>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2 h 232"/>
                <a:gd name="T18" fmla="*/ 18 w 154"/>
                <a:gd name="T19" fmla="*/ 82 h 232"/>
                <a:gd name="T20" fmla="*/ 37 w 154"/>
                <a:gd name="T21" fmla="*/ 63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6"/>
                    <a:pt x="133" y="200"/>
                  </a:cubicBezTo>
                  <a:cubicBezTo>
                    <a:pt x="130" y="202"/>
                    <a:pt x="103" y="202"/>
                    <a:pt x="98" y="202"/>
                  </a:cubicBezTo>
                  <a:lnTo>
                    <a:pt x="34" y="202"/>
                  </a:lnTo>
                  <a:cubicBezTo>
                    <a:pt x="71" y="170"/>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3"/>
                    <a:pt x="67" y="13"/>
                  </a:cubicBezTo>
                  <a:cubicBezTo>
                    <a:pt x="102" y="13"/>
                    <a:pt x="120" y="40"/>
                    <a:pt x="120" y="68"/>
                  </a:cubicBezTo>
                  <a:cubicBezTo>
                    <a:pt x="120" y="98"/>
                    <a:pt x="98" y="122"/>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55">
              <a:extLst>
                <a:ext uri="{FF2B5EF4-FFF2-40B4-BE49-F238E27FC236}">
                  <a16:creationId xmlns:a16="http://schemas.microsoft.com/office/drawing/2014/main" id="{1F5FB21A-2187-40E9-81C2-794BDF4C8977}"/>
                </a:ext>
              </a:extLst>
            </p:cNvPr>
            <p:cNvSpPr>
              <a:spLocks/>
            </p:cNvSpPr>
            <p:nvPr>
              <p:custDataLst>
                <p:tags r:id="rId41"/>
              </p:custDataLst>
            </p:nvPr>
          </p:nvSpPr>
          <p:spPr bwMode="auto">
            <a:xfrm>
              <a:off x="9940925" y="3922713"/>
              <a:ext cx="212725" cy="206375"/>
            </a:xfrm>
            <a:custGeom>
              <a:avLst/>
              <a:gdLst>
                <a:gd name="T0" fmla="*/ 85 w 235"/>
                <a:gd name="T1" fmla="*/ 5 h 221"/>
                <a:gd name="T2" fmla="*/ 79 w 235"/>
                <a:gd name="T3" fmla="*/ 0 h 221"/>
                <a:gd name="T4" fmla="*/ 18 w 235"/>
                <a:gd name="T5" fmla="*/ 5 h 221"/>
                <a:gd name="T6" fmla="*/ 8 w 235"/>
                <a:gd name="T7" fmla="*/ 15 h 221"/>
                <a:gd name="T8" fmla="*/ 20 w 235"/>
                <a:gd name="T9" fmla="*/ 21 h 221"/>
                <a:gd name="T10" fmla="*/ 45 w 235"/>
                <a:gd name="T11" fmla="*/ 29 h 221"/>
                <a:gd name="T12" fmla="*/ 36 w 235"/>
                <a:gd name="T13" fmla="*/ 70 h 221"/>
                <a:gd name="T14" fmla="*/ 5 w 235"/>
                <a:gd name="T15" fmla="*/ 192 h 221"/>
                <a:gd name="T16" fmla="*/ 0 w 235"/>
                <a:gd name="T17" fmla="*/ 215 h 221"/>
                <a:gd name="T18" fmla="*/ 8 w 235"/>
                <a:gd name="T19" fmla="*/ 221 h 221"/>
                <a:gd name="T20" fmla="*/ 15 w 235"/>
                <a:gd name="T21" fmla="*/ 221 h 221"/>
                <a:gd name="T22" fmla="*/ 155 w 235"/>
                <a:gd name="T23" fmla="*/ 147 h 221"/>
                <a:gd name="T24" fmla="*/ 235 w 235"/>
                <a:gd name="T25" fmla="*/ 13 h 221"/>
                <a:gd name="T26" fmla="*/ 220 w 235"/>
                <a:gd name="T27" fmla="*/ 0 h 221"/>
                <a:gd name="T28" fmla="*/ 201 w 235"/>
                <a:gd name="T29" fmla="*/ 16 h 221"/>
                <a:gd name="T30" fmla="*/ 36 w 235"/>
                <a:gd name="T31" fmla="*/ 204 h 221"/>
                <a:gd name="T32" fmla="*/ 85 w 235"/>
                <a:gd name="T33" fmla="*/ 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70"/>
                  </a:cubicBezTo>
                  <a:lnTo>
                    <a:pt x="5" y="192"/>
                  </a:lnTo>
                  <a:cubicBezTo>
                    <a:pt x="3" y="200"/>
                    <a:pt x="0" y="214"/>
                    <a:pt x="0" y="215"/>
                  </a:cubicBezTo>
                  <a:cubicBezTo>
                    <a:pt x="0" y="220"/>
                    <a:pt x="5" y="221"/>
                    <a:pt x="8" y="221"/>
                  </a:cubicBezTo>
                  <a:lnTo>
                    <a:pt x="15" y="221"/>
                  </a:lnTo>
                  <a:cubicBezTo>
                    <a:pt x="50" y="215"/>
                    <a:pt x="104" y="195"/>
                    <a:pt x="155" y="147"/>
                  </a:cubicBezTo>
                  <a:cubicBezTo>
                    <a:pt x="221" y="86"/>
                    <a:pt x="235" y="18"/>
                    <a:pt x="235" y="13"/>
                  </a:cubicBezTo>
                  <a:cubicBezTo>
                    <a:pt x="235" y="5"/>
                    <a:pt x="229" y="0"/>
                    <a:pt x="220" y="0"/>
                  </a:cubicBezTo>
                  <a:cubicBezTo>
                    <a:pt x="216" y="0"/>
                    <a:pt x="205" y="2"/>
                    <a:pt x="201" y="16"/>
                  </a:cubicBezTo>
                  <a:cubicBezTo>
                    <a:pt x="169" y="130"/>
                    <a:pt x="93" y="186"/>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256">
              <a:extLst>
                <a:ext uri="{FF2B5EF4-FFF2-40B4-BE49-F238E27FC236}">
                  <a16:creationId xmlns:a16="http://schemas.microsoft.com/office/drawing/2014/main" id="{F5C52BD9-483E-4E67-957E-7B979607158C}"/>
                </a:ext>
              </a:extLst>
            </p:cNvPr>
            <p:cNvSpPr>
              <a:spLocks noChangeArrowheads="1"/>
            </p:cNvSpPr>
            <p:nvPr>
              <p:custDataLst>
                <p:tags r:id="rId42"/>
              </p:custDataLst>
            </p:nvPr>
          </p:nvSpPr>
          <p:spPr bwMode="auto">
            <a:xfrm>
              <a:off x="9264650" y="4318000"/>
              <a:ext cx="10842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57">
              <a:extLst>
                <a:ext uri="{FF2B5EF4-FFF2-40B4-BE49-F238E27FC236}">
                  <a16:creationId xmlns:a16="http://schemas.microsoft.com/office/drawing/2014/main" id="{F195EE92-921C-4AEE-99F0-9CA00E1615A1}"/>
                </a:ext>
              </a:extLst>
            </p:cNvPr>
            <p:cNvSpPr>
              <a:spLocks noEditPoints="1"/>
            </p:cNvSpPr>
            <p:nvPr>
              <p:custDataLst>
                <p:tags r:id="rId43"/>
              </p:custDataLst>
            </p:nvPr>
          </p:nvSpPr>
          <p:spPr bwMode="auto">
            <a:xfrm>
              <a:off x="9285288" y="4430713"/>
              <a:ext cx="238125" cy="342900"/>
            </a:xfrm>
            <a:custGeom>
              <a:avLst/>
              <a:gdLst>
                <a:gd name="T0" fmla="*/ 211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69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4" y="176"/>
                  </a:cubicBezTo>
                  <a:cubicBezTo>
                    <a:pt x="3" y="217"/>
                    <a:pt x="0" y="264"/>
                    <a:pt x="0" y="279"/>
                  </a:cubicBezTo>
                  <a:cubicBezTo>
                    <a:pt x="0" y="310"/>
                    <a:pt x="22" y="368"/>
                    <a:pt x="91" y="368"/>
                  </a:cubicBezTo>
                  <a:cubicBezTo>
                    <a:pt x="210" y="368"/>
                    <a:pt x="262" y="200"/>
                    <a:pt x="262" y="129"/>
                  </a:cubicBezTo>
                  <a:cubicBezTo>
                    <a:pt x="262" y="49"/>
                    <a:pt x="216" y="0"/>
                    <a:pt x="154" y="0"/>
                  </a:cubicBezTo>
                  <a:cubicBezTo>
                    <a:pt x="82" y="0"/>
                    <a:pt x="59" y="64"/>
                    <a:pt x="59" y="78"/>
                  </a:cubicBezTo>
                  <a:cubicBezTo>
                    <a:pt x="59" y="85"/>
                    <a:pt x="63" y="96"/>
                    <a:pt x="78" y="96"/>
                  </a:cubicBezTo>
                  <a:cubicBezTo>
                    <a:pt x="94" y="96"/>
                    <a:pt x="105" y="81"/>
                    <a:pt x="105" y="69"/>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0"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58">
              <a:extLst>
                <a:ext uri="{FF2B5EF4-FFF2-40B4-BE49-F238E27FC236}">
                  <a16:creationId xmlns:a16="http://schemas.microsoft.com/office/drawing/2014/main" id="{3A647331-FBA1-40E9-BC14-EC79CE56D032}"/>
                </a:ext>
              </a:extLst>
            </p:cNvPr>
            <p:cNvSpPr>
              <a:spLocks noEditPoints="1"/>
            </p:cNvSpPr>
            <p:nvPr>
              <p:custDataLst>
                <p:tags r:id="rId44"/>
              </p:custDataLst>
            </p:nvPr>
          </p:nvSpPr>
          <p:spPr bwMode="auto">
            <a:xfrm>
              <a:off x="9548813" y="4552950"/>
              <a:ext cx="257175" cy="301625"/>
            </a:xfrm>
            <a:custGeom>
              <a:avLst/>
              <a:gdLst>
                <a:gd name="T0" fmla="*/ 192 w 281"/>
                <a:gd name="T1" fmla="*/ 154 h 322"/>
                <a:gd name="T2" fmla="*/ 185 w 281"/>
                <a:gd name="T3" fmla="*/ 175 h 322"/>
                <a:gd name="T4" fmla="*/ 124 w 281"/>
                <a:gd name="T5" fmla="*/ 210 h 322"/>
                <a:gd name="T6" fmla="*/ 64 w 281"/>
                <a:gd name="T7" fmla="*/ 115 h 322"/>
                <a:gd name="T8" fmla="*/ 130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19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39" y="210"/>
                    <a:pt x="124" y="210"/>
                  </a:cubicBezTo>
                  <a:cubicBezTo>
                    <a:pt x="94" y="210"/>
                    <a:pt x="64" y="181"/>
                    <a:pt x="64" y="115"/>
                  </a:cubicBezTo>
                  <a:cubicBezTo>
                    <a:pt x="64" y="44"/>
                    <a:pt x="101"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59">
              <a:extLst>
                <a:ext uri="{FF2B5EF4-FFF2-40B4-BE49-F238E27FC236}">
                  <a16:creationId xmlns:a16="http://schemas.microsoft.com/office/drawing/2014/main" id="{B26077C0-DA2A-45E9-AE88-A993978434ED}"/>
                </a:ext>
              </a:extLst>
            </p:cNvPr>
            <p:cNvSpPr>
              <a:spLocks noEditPoints="1"/>
            </p:cNvSpPr>
            <p:nvPr>
              <p:custDataLst>
                <p:tags r:id="rId45"/>
              </p:custDataLst>
            </p:nvPr>
          </p:nvSpPr>
          <p:spPr bwMode="auto">
            <a:xfrm>
              <a:off x="9825038" y="4430713"/>
              <a:ext cx="239713" cy="3429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9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49"/>
                    <a:pt x="216" y="0"/>
                    <a:pt x="155" y="0"/>
                  </a:cubicBezTo>
                  <a:cubicBezTo>
                    <a:pt x="82" y="0"/>
                    <a:pt x="60" y="64"/>
                    <a:pt x="60" y="78"/>
                  </a:cubicBezTo>
                  <a:cubicBezTo>
                    <a:pt x="60" y="85"/>
                    <a:pt x="64"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2"/>
                    <a:pt x="39" y="297"/>
                  </a:cubicBezTo>
                  <a:cubicBezTo>
                    <a:pt x="39"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60">
              <a:extLst>
                <a:ext uri="{FF2B5EF4-FFF2-40B4-BE49-F238E27FC236}">
                  <a16:creationId xmlns:a16="http://schemas.microsoft.com/office/drawing/2014/main" id="{FA9DCCCD-8CF8-4B8A-B23B-B53857825E4D}"/>
                </a:ext>
              </a:extLst>
            </p:cNvPr>
            <p:cNvSpPr>
              <a:spLocks noEditPoints="1"/>
            </p:cNvSpPr>
            <p:nvPr>
              <p:custDataLst>
                <p:tags r:id="rId46"/>
              </p:custDataLst>
            </p:nvPr>
          </p:nvSpPr>
          <p:spPr bwMode="auto">
            <a:xfrm>
              <a:off x="10090150" y="4552950"/>
              <a:ext cx="255588" cy="301625"/>
            </a:xfrm>
            <a:custGeom>
              <a:avLst/>
              <a:gdLst>
                <a:gd name="T0" fmla="*/ 193 w 281"/>
                <a:gd name="T1" fmla="*/ 154 h 322"/>
                <a:gd name="T2" fmla="*/ 186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6 w 281"/>
                <a:gd name="T27" fmla="*/ 298 h 322"/>
                <a:gd name="T28" fmla="*/ 156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6" y="175"/>
                  </a:cubicBezTo>
                  <a:cubicBezTo>
                    <a:pt x="166"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3" y="15"/>
                    <a:pt x="155" y="0"/>
                    <a:pt x="125" y="0"/>
                  </a:cubicBezTo>
                  <a:cubicBezTo>
                    <a:pt x="52" y="0"/>
                    <a:pt x="0" y="45"/>
                    <a:pt x="0" y="114"/>
                  </a:cubicBezTo>
                  <a:cubicBezTo>
                    <a:pt x="0" y="184"/>
                    <a:pt x="51" y="228"/>
                    <a:pt x="120" y="228"/>
                  </a:cubicBezTo>
                  <a:cubicBezTo>
                    <a:pt x="145" y="228"/>
                    <a:pt x="167" y="221"/>
                    <a:pt x="190" y="201"/>
                  </a:cubicBezTo>
                  <a:lnTo>
                    <a:pt x="190" y="298"/>
                  </a:lnTo>
                  <a:lnTo>
                    <a:pt x="156" y="298"/>
                  </a:lnTo>
                  <a:lnTo>
                    <a:pt x="156" y="322"/>
                  </a:lnTo>
                  <a:cubicBezTo>
                    <a:pt x="170"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61">
              <a:extLst>
                <a:ext uri="{FF2B5EF4-FFF2-40B4-BE49-F238E27FC236}">
                  <a16:creationId xmlns:a16="http://schemas.microsoft.com/office/drawing/2014/main" id="{2F3D1F86-58A8-4ED0-8A26-7E87599A6D39}"/>
                </a:ext>
              </a:extLst>
            </p:cNvPr>
            <p:cNvSpPr>
              <a:spLocks noEditPoints="1"/>
            </p:cNvSpPr>
            <p:nvPr>
              <p:custDataLst>
                <p:tags r:id="rId47"/>
              </p:custDataLst>
            </p:nvPr>
          </p:nvSpPr>
          <p:spPr bwMode="auto">
            <a:xfrm>
              <a:off x="10555288" y="4273550"/>
              <a:ext cx="301625" cy="107950"/>
            </a:xfrm>
            <a:custGeom>
              <a:avLst/>
              <a:gdLst>
                <a:gd name="T0" fmla="*/ 315 w 332"/>
                <a:gd name="T1" fmla="*/ 20 h 116"/>
                <a:gd name="T2" fmla="*/ 332 w 332"/>
                <a:gd name="T3" fmla="*/ 10 h 116"/>
                <a:gd name="T4" fmla="*/ 315 w 332"/>
                <a:gd name="T5" fmla="*/ 0 h 116"/>
                <a:gd name="T6" fmla="*/ 16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7 h 116"/>
                <a:gd name="T18" fmla="*/ 315 w 332"/>
                <a:gd name="T19" fmla="*/ 97 h 116"/>
                <a:gd name="T20" fmla="*/ 17 w 332"/>
                <a:gd name="T21" fmla="*/ 97 h 116"/>
                <a:gd name="T22" fmla="*/ 0 w 332"/>
                <a:gd name="T23" fmla="*/ 107 h 116"/>
                <a:gd name="T24" fmla="*/ 16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6"/>
                  </a:moveTo>
                  <a:cubicBezTo>
                    <a:pt x="322" y="116"/>
                    <a:pt x="332" y="116"/>
                    <a:pt x="332" y="107"/>
                  </a:cubicBezTo>
                  <a:cubicBezTo>
                    <a:pt x="332" y="97"/>
                    <a:pt x="322" y="97"/>
                    <a:pt x="315" y="97"/>
                  </a:cubicBezTo>
                  <a:lnTo>
                    <a:pt x="17" y="97"/>
                  </a:lnTo>
                  <a:cubicBezTo>
                    <a:pt x="9" y="97"/>
                    <a:pt x="0" y="97"/>
                    <a:pt x="0" y="107"/>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5" name="Group 664">
            <a:extLst>
              <a:ext uri="{FF2B5EF4-FFF2-40B4-BE49-F238E27FC236}">
                <a16:creationId xmlns:a16="http://schemas.microsoft.com/office/drawing/2014/main" id="{C16EB2E3-75E2-4085-95FE-513232B50B6B}"/>
              </a:ext>
            </a:extLst>
          </p:cNvPr>
          <p:cNvGrpSpPr>
            <a:grpSpLocks noChangeAspect="1"/>
          </p:cNvGrpSpPr>
          <p:nvPr>
            <p:custDataLst>
              <p:tags r:id="rId6"/>
            </p:custDataLst>
          </p:nvPr>
        </p:nvGrpSpPr>
        <p:grpSpPr>
          <a:xfrm>
            <a:off x="4214497" y="6011671"/>
            <a:ext cx="2047271" cy="1503870"/>
            <a:chOff x="4238625" y="5594350"/>
            <a:chExt cx="1878013" cy="1379538"/>
          </a:xfrm>
        </p:grpSpPr>
        <p:sp>
          <p:nvSpPr>
            <p:cNvPr id="655" name="Freeform 306">
              <a:extLst>
                <a:ext uri="{FF2B5EF4-FFF2-40B4-BE49-F238E27FC236}">
                  <a16:creationId xmlns:a16="http://schemas.microsoft.com/office/drawing/2014/main" id="{7E64B4D8-6D77-42AC-9492-3F572AA68EBC}"/>
                </a:ext>
              </a:extLst>
            </p:cNvPr>
            <p:cNvSpPr>
              <a:spLocks noEditPoints="1"/>
            </p:cNvSpPr>
            <p:nvPr>
              <p:custDataLst>
                <p:tags r:id="rId28"/>
              </p:custDataLst>
            </p:nvPr>
          </p:nvSpPr>
          <p:spPr bwMode="auto">
            <a:xfrm>
              <a:off x="4394200" y="5757863"/>
              <a:ext cx="234950" cy="33972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69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3"/>
                    <a:pt x="0" y="279"/>
                  </a:cubicBezTo>
                  <a:cubicBezTo>
                    <a:pt x="0" y="310"/>
                    <a:pt x="22" y="368"/>
                    <a:pt x="92" y="368"/>
                  </a:cubicBezTo>
                  <a:cubicBezTo>
                    <a:pt x="210" y="368"/>
                    <a:pt x="262" y="200"/>
                    <a:pt x="262" y="129"/>
                  </a:cubicBezTo>
                  <a:cubicBezTo>
                    <a:pt x="262" y="49"/>
                    <a:pt x="216" y="0"/>
                    <a:pt x="154" y="0"/>
                  </a:cubicBezTo>
                  <a:cubicBezTo>
                    <a:pt x="82" y="0"/>
                    <a:pt x="59" y="64"/>
                    <a:pt x="59" y="78"/>
                  </a:cubicBezTo>
                  <a:cubicBezTo>
                    <a:pt x="59" y="85"/>
                    <a:pt x="63" y="96"/>
                    <a:pt x="78" y="96"/>
                  </a:cubicBezTo>
                  <a:cubicBezTo>
                    <a:pt x="95" y="96"/>
                    <a:pt x="105" y="81"/>
                    <a:pt x="105" y="69"/>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1"/>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307">
              <a:extLst>
                <a:ext uri="{FF2B5EF4-FFF2-40B4-BE49-F238E27FC236}">
                  <a16:creationId xmlns:a16="http://schemas.microsoft.com/office/drawing/2014/main" id="{EA6A8BD7-CA68-4285-B478-90156B6574AA}"/>
                </a:ext>
              </a:extLst>
            </p:cNvPr>
            <p:cNvSpPr>
              <a:spLocks noChangeArrowheads="1"/>
            </p:cNvSpPr>
            <p:nvPr>
              <p:custDataLst>
                <p:tags r:id="rId29"/>
              </p:custDataLst>
            </p:nvPr>
          </p:nvSpPr>
          <p:spPr bwMode="auto">
            <a:xfrm>
              <a:off x="4238625" y="6273800"/>
              <a:ext cx="534988"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308">
              <a:extLst>
                <a:ext uri="{FF2B5EF4-FFF2-40B4-BE49-F238E27FC236}">
                  <a16:creationId xmlns:a16="http://schemas.microsoft.com/office/drawing/2014/main" id="{82827771-7AA1-47CF-8A5A-FFE79703F6E7}"/>
                </a:ext>
              </a:extLst>
            </p:cNvPr>
            <p:cNvSpPr>
              <a:spLocks noEditPoints="1"/>
            </p:cNvSpPr>
            <p:nvPr>
              <p:custDataLst>
                <p:tags r:id="rId30"/>
              </p:custDataLst>
            </p:nvPr>
          </p:nvSpPr>
          <p:spPr bwMode="auto">
            <a:xfrm>
              <a:off x="4257675" y="6384925"/>
              <a:ext cx="236538" cy="339725"/>
            </a:xfrm>
            <a:custGeom>
              <a:avLst/>
              <a:gdLst>
                <a:gd name="T0" fmla="*/ 211 w 262"/>
                <a:gd name="T1" fmla="*/ 188 h 368"/>
                <a:gd name="T2" fmla="*/ 146 w 262"/>
                <a:gd name="T3" fmla="*/ 130 h 368"/>
                <a:gd name="T4" fmla="*/ 45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3" y="138"/>
                    <a:pt x="45" y="176"/>
                  </a:cubicBezTo>
                  <a:cubicBezTo>
                    <a:pt x="3" y="218"/>
                    <a:pt x="0" y="264"/>
                    <a:pt x="0" y="280"/>
                  </a:cubicBezTo>
                  <a:cubicBezTo>
                    <a:pt x="0" y="311"/>
                    <a:pt x="22" y="368"/>
                    <a:pt x="91"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309">
              <a:extLst>
                <a:ext uri="{FF2B5EF4-FFF2-40B4-BE49-F238E27FC236}">
                  <a16:creationId xmlns:a16="http://schemas.microsoft.com/office/drawing/2014/main" id="{CCC4B984-1ED5-4BDE-9E0E-70576BB31D50}"/>
                </a:ext>
              </a:extLst>
            </p:cNvPr>
            <p:cNvSpPr>
              <a:spLocks noEditPoints="1"/>
            </p:cNvSpPr>
            <p:nvPr>
              <p:custDataLst>
                <p:tags r:id="rId31"/>
              </p:custDataLst>
            </p:nvPr>
          </p:nvSpPr>
          <p:spPr bwMode="auto">
            <a:xfrm>
              <a:off x="4519613" y="6507163"/>
              <a:ext cx="252413" cy="296863"/>
            </a:xfrm>
            <a:custGeom>
              <a:avLst/>
              <a:gdLst>
                <a:gd name="T0" fmla="*/ 192 w 281"/>
                <a:gd name="T1" fmla="*/ 154 h 321"/>
                <a:gd name="T2" fmla="*/ 185 w 281"/>
                <a:gd name="T3" fmla="*/ 175 h 321"/>
                <a:gd name="T4" fmla="*/ 125 w 281"/>
                <a:gd name="T5" fmla="*/ 209 h 321"/>
                <a:gd name="T6" fmla="*/ 64 w 281"/>
                <a:gd name="T7" fmla="*/ 114 h 321"/>
                <a:gd name="T8" fmla="*/ 130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20 w 281"/>
                <a:gd name="T21" fmla="*/ 227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39" y="209"/>
                    <a:pt x="125" y="209"/>
                  </a:cubicBezTo>
                  <a:cubicBezTo>
                    <a:pt x="94" y="209"/>
                    <a:pt x="64" y="181"/>
                    <a:pt x="64" y="114"/>
                  </a:cubicBezTo>
                  <a:cubicBezTo>
                    <a:pt x="64" y="43"/>
                    <a:pt x="101"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20" y="227"/>
                  </a:cubicBezTo>
                  <a:cubicBezTo>
                    <a:pt x="144" y="227"/>
                    <a:pt x="166" y="220"/>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310">
              <a:extLst>
                <a:ext uri="{FF2B5EF4-FFF2-40B4-BE49-F238E27FC236}">
                  <a16:creationId xmlns:a16="http://schemas.microsoft.com/office/drawing/2014/main" id="{E4E7500B-5F90-4DE8-94FA-F732A0BC7E88}"/>
                </a:ext>
              </a:extLst>
            </p:cNvPr>
            <p:cNvSpPr>
              <a:spLocks/>
            </p:cNvSpPr>
            <p:nvPr>
              <p:custDataLst>
                <p:tags r:id="rId32"/>
              </p:custDataLst>
            </p:nvPr>
          </p:nvSpPr>
          <p:spPr bwMode="auto">
            <a:xfrm>
              <a:off x="4951413" y="5594350"/>
              <a:ext cx="133350" cy="1379538"/>
            </a:xfrm>
            <a:custGeom>
              <a:avLst/>
              <a:gdLst>
                <a:gd name="T0" fmla="*/ 0 w 148"/>
                <a:gd name="T1" fmla="*/ 1495 h 1495"/>
                <a:gd name="T2" fmla="*/ 148 w 148"/>
                <a:gd name="T3" fmla="*/ 1495 h 1495"/>
                <a:gd name="T4" fmla="*/ 148 w 148"/>
                <a:gd name="T5" fmla="*/ 1464 h 1495"/>
                <a:gd name="T6" fmla="*/ 31 w 148"/>
                <a:gd name="T7" fmla="*/ 1464 h 1495"/>
                <a:gd name="T8" fmla="*/ 31 w 148"/>
                <a:gd name="T9" fmla="*/ 31 h 1495"/>
                <a:gd name="T10" fmla="*/ 148 w 148"/>
                <a:gd name="T11" fmla="*/ 31 h 1495"/>
                <a:gd name="T12" fmla="*/ 148 w 148"/>
                <a:gd name="T13" fmla="*/ 0 h 1495"/>
                <a:gd name="T14" fmla="*/ 0 w 148"/>
                <a:gd name="T15" fmla="*/ 0 h 1495"/>
                <a:gd name="T16" fmla="*/ 0 w 148"/>
                <a:gd name="T17" fmla="*/ 1495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95">
                  <a:moveTo>
                    <a:pt x="0" y="1495"/>
                  </a:moveTo>
                  <a:lnTo>
                    <a:pt x="148" y="1495"/>
                  </a:lnTo>
                  <a:lnTo>
                    <a:pt x="148" y="1464"/>
                  </a:lnTo>
                  <a:lnTo>
                    <a:pt x="31" y="1464"/>
                  </a:lnTo>
                  <a:lnTo>
                    <a:pt x="31" y="31"/>
                  </a:lnTo>
                  <a:lnTo>
                    <a:pt x="148" y="31"/>
                  </a:lnTo>
                  <a:lnTo>
                    <a:pt x="148" y="0"/>
                  </a:lnTo>
                  <a:lnTo>
                    <a:pt x="0" y="0"/>
                  </a:lnTo>
                  <a:lnTo>
                    <a:pt x="0" y="149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311">
              <a:extLst>
                <a:ext uri="{FF2B5EF4-FFF2-40B4-BE49-F238E27FC236}">
                  <a16:creationId xmlns:a16="http://schemas.microsoft.com/office/drawing/2014/main" id="{5FE3CB0C-04D3-4F59-9347-84682A24E978}"/>
                </a:ext>
              </a:extLst>
            </p:cNvPr>
            <p:cNvSpPr>
              <a:spLocks/>
            </p:cNvSpPr>
            <p:nvPr>
              <p:custDataLst>
                <p:tags r:id="rId33"/>
              </p:custDataLst>
            </p:nvPr>
          </p:nvSpPr>
          <p:spPr bwMode="auto">
            <a:xfrm>
              <a:off x="5099050" y="6194425"/>
              <a:ext cx="234950" cy="303213"/>
            </a:xfrm>
            <a:custGeom>
              <a:avLst/>
              <a:gdLst>
                <a:gd name="T0" fmla="*/ 11 w 262"/>
                <a:gd name="T1" fmla="*/ 94 h 328"/>
                <a:gd name="T2" fmla="*/ 90 w 262"/>
                <a:gd name="T3" fmla="*/ 36 h 328"/>
                <a:gd name="T4" fmla="*/ 171 w 262"/>
                <a:gd name="T5" fmla="*/ 163 h 328"/>
                <a:gd name="T6" fmla="*/ 165 w 262"/>
                <a:gd name="T7" fmla="*/ 212 h 328"/>
                <a:gd name="T8" fmla="*/ 139 w 262"/>
                <a:gd name="T9" fmla="*/ 319 h 328"/>
                <a:gd name="T10" fmla="*/ 146 w 262"/>
                <a:gd name="T11" fmla="*/ 328 h 328"/>
                <a:gd name="T12" fmla="*/ 162 w 262"/>
                <a:gd name="T13" fmla="*/ 298 h 328"/>
                <a:gd name="T14" fmla="*/ 180 w 262"/>
                <a:gd name="T15" fmla="*/ 212 h 328"/>
                <a:gd name="T16" fmla="*/ 184 w 262"/>
                <a:gd name="T17" fmla="*/ 193 h 328"/>
                <a:gd name="T18" fmla="*/ 252 w 262"/>
                <a:gd name="T19" fmla="*/ 30 h 328"/>
                <a:gd name="T20" fmla="*/ 262 w 262"/>
                <a:gd name="T21" fmla="*/ 11 h 328"/>
                <a:gd name="T22" fmla="*/ 256 w 262"/>
                <a:gd name="T23" fmla="*/ 6 h 328"/>
                <a:gd name="T24" fmla="*/ 250 w 262"/>
                <a:gd name="T25" fmla="*/ 9 h 328"/>
                <a:gd name="T26" fmla="*/ 184 w 262"/>
                <a:gd name="T27" fmla="*/ 157 h 328"/>
                <a:gd name="T28" fmla="*/ 163 w 262"/>
                <a:gd name="T29" fmla="*/ 55 h 328"/>
                <a:gd name="T30" fmla="*/ 97 w 262"/>
                <a:gd name="T31" fmla="*/ 0 h 328"/>
                <a:gd name="T32" fmla="*/ 0 w 262"/>
                <a:gd name="T33" fmla="*/ 91 h 328"/>
                <a:gd name="T34" fmla="*/ 9 w 262"/>
                <a:gd name="T35" fmla="*/ 96 h 328"/>
                <a:gd name="T36" fmla="*/ 11 w 262"/>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8">
                  <a:moveTo>
                    <a:pt x="11" y="94"/>
                  </a:moveTo>
                  <a:cubicBezTo>
                    <a:pt x="31" y="37"/>
                    <a:pt x="85" y="36"/>
                    <a:pt x="90" y="36"/>
                  </a:cubicBezTo>
                  <a:cubicBezTo>
                    <a:pt x="166" y="36"/>
                    <a:pt x="171" y="123"/>
                    <a:pt x="171" y="163"/>
                  </a:cubicBezTo>
                  <a:cubicBezTo>
                    <a:pt x="171" y="193"/>
                    <a:pt x="169" y="202"/>
                    <a:pt x="165" y="212"/>
                  </a:cubicBezTo>
                  <a:cubicBezTo>
                    <a:pt x="154" y="248"/>
                    <a:pt x="139" y="306"/>
                    <a:pt x="139" y="319"/>
                  </a:cubicBezTo>
                  <a:cubicBezTo>
                    <a:pt x="139" y="324"/>
                    <a:pt x="142" y="328"/>
                    <a:pt x="146" y="328"/>
                  </a:cubicBezTo>
                  <a:cubicBezTo>
                    <a:pt x="152" y="328"/>
                    <a:pt x="156" y="317"/>
                    <a:pt x="162" y="298"/>
                  </a:cubicBezTo>
                  <a:cubicBezTo>
                    <a:pt x="173" y="256"/>
                    <a:pt x="178" y="228"/>
                    <a:pt x="180" y="212"/>
                  </a:cubicBezTo>
                  <a:cubicBezTo>
                    <a:pt x="181" y="206"/>
                    <a:pt x="182" y="199"/>
                    <a:pt x="184" y="193"/>
                  </a:cubicBezTo>
                  <a:cubicBezTo>
                    <a:pt x="200" y="143"/>
                    <a:pt x="232" y="69"/>
                    <a:pt x="252" y="30"/>
                  </a:cubicBezTo>
                  <a:cubicBezTo>
                    <a:pt x="256" y="24"/>
                    <a:pt x="262" y="13"/>
                    <a:pt x="262" y="11"/>
                  </a:cubicBezTo>
                  <a:cubicBezTo>
                    <a:pt x="262" y="6"/>
                    <a:pt x="257" y="6"/>
                    <a:pt x="256" y="6"/>
                  </a:cubicBezTo>
                  <a:cubicBezTo>
                    <a:pt x="254" y="6"/>
                    <a:pt x="251" y="6"/>
                    <a:pt x="250" y="9"/>
                  </a:cubicBezTo>
                  <a:cubicBezTo>
                    <a:pt x="224" y="57"/>
                    <a:pt x="204" y="106"/>
                    <a:pt x="184" y="157"/>
                  </a:cubicBezTo>
                  <a:cubicBezTo>
                    <a:pt x="183" y="141"/>
                    <a:pt x="183" y="103"/>
                    <a:pt x="163" y="55"/>
                  </a:cubicBezTo>
                  <a:cubicBezTo>
                    <a:pt x="151" y="25"/>
                    <a:pt x="131" y="0"/>
                    <a:pt x="97" y="0"/>
                  </a:cubicBezTo>
                  <a:cubicBezTo>
                    <a:pt x="35" y="0"/>
                    <a:pt x="0" y="76"/>
                    <a:pt x="0" y="91"/>
                  </a:cubicBezTo>
                  <a:cubicBezTo>
                    <a:pt x="0" y="96"/>
                    <a:pt x="4" y="96"/>
                    <a:pt x="9" y="96"/>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312">
              <a:extLst>
                <a:ext uri="{FF2B5EF4-FFF2-40B4-BE49-F238E27FC236}">
                  <a16:creationId xmlns:a16="http://schemas.microsoft.com/office/drawing/2014/main" id="{37ED7F90-09F8-4E7D-967F-C009E3F2FFDC}"/>
                </a:ext>
              </a:extLst>
            </p:cNvPr>
            <p:cNvSpPr>
              <a:spLocks/>
            </p:cNvSpPr>
            <p:nvPr>
              <p:custDataLst>
                <p:tags r:id="rId34"/>
              </p:custDataLst>
            </p:nvPr>
          </p:nvSpPr>
          <p:spPr bwMode="auto">
            <a:xfrm>
              <a:off x="5360988" y="5991225"/>
              <a:ext cx="234950" cy="217488"/>
            </a:xfrm>
            <a:custGeom>
              <a:avLst/>
              <a:gdLst>
                <a:gd name="T0" fmla="*/ 155 w 261"/>
                <a:gd name="T1" fmla="*/ 25 h 236"/>
                <a:gd name="T2" fmla="*/ 166 w 261"/>
                <a:gd name="T3" fmla="*/ 13 h 236"/>
                <a:gd name="T4" fmla="*/ 187 w 261"/>
                <a:gd name="T5" fmla="*/ 13 h 236"/>
                <a:gd name="T6" fmla="*/ 226 w 261"/>
                <a:gd name="T7" fmla="*/ 16 h 236"/>
                <a:gd name="T8" fmla="*/ 242 w 261"/>
                <a:gd name="T9" fmla="*/ 43 h 236"/>
                <a:gd name="T10" fmla="*/ 240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69 h 236"/>
                <a:gd name="T28" fmla="*/ 0 w 261"/>
                <a:gd name="T29" fmla="*/ 76 h 236"/>
                <a:gd name="T30" fmla="*/ 6 w 261"/>
                <a:gd name="T31" fmla="*/ 80 h 236"/>
                <a:gd name="T32" fmla="*/ 14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6 w 261"/>
                <a:gd name="T45" fmla="*/ 223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7 w 261"/>
                <a:gd name="T57" fmla="*/ 236 h 236"/>
                <a:gd name="T58" fmla="*/ 155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80" y="13"/>
                    <a:pt x="187" y="13"/>
                  </a:cubicBezTo>
                  <a:cubicBezTo>
                    <a:pt x="208" y="13"/>
                    <a:pt x="217" y="13"/>
                    <a:pt x="226" y="16"/>
                  </a:cubicBezTo>
                  <a:cubicBezTo>
                    <a:pt x="241" y="20"/>
                    <a:pt x="242" y="31"/>
                    <a:pt x="242" y="43"/>
                  </a:cubicBezTo>
                  <a:cubicBezTo>
                    <a:pt x="242" y="49"/>
                    <a:pt x="242" y="53"/>
                    <a:pt x="240" y="71"/>
                  </a:cubicBezTo>
                  <a:lnTo>
                    <a:pt x="239" y="75"/>
                  </a:lnTo>
                  <a:cubicBezTo>
                    <a:pt x="239" y="79"/>
                    <a:pt x="241" y="80"/>
                    <a:pt x="245" y="80"/>
                  </a:cubicBezTo>
                  <a:cubicBezTo>
                    <a:pt x="250" y="80"/>
                    <a:pt x="251" y="77"/>
                    <a:pt x="251" y="72"/>
                  </a:cubicBezTo>
                  <a:lnTo>
                    <a:pt x="261" y="5"/>
                  </a:lnTo>
                  <a:cubicBezTo>
                    <a:pt x="261" y="0"/>
                    <a:pt x="257" y="0"/>
                    <a:pt x="250" y="0"/>
                  </a:cubicBezTo>
                  <a:lnTo>
                    <a:pt x="36" y="0"/>
                  </a:lnTo>
                  <a:cubicBezTo>
                    <a:pt x="27" y="0"/>
                    <a:pt x="27" y="0"/>
                    <a:pt x="24" y="8"/>
                  </a:cubicBezTo>
                  <a:lnTo>
                    <a:pt x="2" y="69"/>
                  </a:lnTo>
                  <a:cubicBezTo>
                    <a:pt x="2" y="71"/>
                    <a:pt x="0" y="74"/>
                    <a:pt x="0" y="76"/>
                  </a:cubicBezTo>
                  <a:cubicBezTo>
                    <a:pt x="0" y="77"/>
                    <a:pt x="1" y="80"/>
                    <a:pt x="6" y="80"/>
                  </a:cubicBezTo>
                  <a:cubicBezTo>
                    <a:pt x="11" y="80"/>
                    <a:pt x="12" y="79"/>
                    <a:pt x="14" y="72"/>
                  </a:cubicBezTo>
                  <a:cubicBezTo>
                    <a:pt x="34" y="16"/>
                    <a:pt x="45" y="13"/>
                    <a:pt x="98" y="13"/>
                  </a:cubicBezTo>
                  <a:lnTo>
                    <a:pt x="113" y="13"/>
                  </a:lnTo>
                  <a:cubicBezTo>
                    <a:pt x="124" y="13"/>
                    <a:pt x="124" y="13"/>
                    <a:pt x="124" y="16"/>
                  </a:cubicBezTo>
                  <a:cubicBezTo>
                    <a:pt x="124" y="17"/>
                    <a:pt x="124" y="18"/>
                    <a:pt x="122" y="24"/>
                  </a:cubicBezTo>
                  <a:lnTo>
                    <a:pt x="76" y="207"/>
                  </a:lnTo>
                  <a:cubicBezTo>
                    <a:pt x="73" y="220"/>
                    <a:pt x="72" y="223"/>
                    <a:pt x="36" y="223"/>
                  </a:cubicBezTo>
                  <a:cubicBezTo>
                    <a:pt x="23" y="223"/>
                    <a:pt x="20" y="223"/>
                    <a:pt x="20" y="231"/>
                  </a:cubicBezTo>
                  <a:cubicBezTo>
                    <a:pt x="20" y="232"/>
                    <a:pt x="21" y="236"/>
                    <a:pt x="26" y="236"/>
                  </a:cubicBezTo>
                  <a:cubicBezTo>
                    <a:pt x="36" y="236"/>
                    <a:pt x="46" y="235"/>
                    <a:pt x="56" y="235"/>
                  </a:cubicBezTo>
                  <a:cubicBezTo>
                    <a:pt x="66" y="235"/>
                    <a:pt x="76" y="235"/>
                    <a:pt x="86" y="235"/>
                  </a:cubicBezTo>
                  <a:cubicBezTo>
                    <a:pt x="96" y="235"/>
                    <a:pt x="107" y="235"/>
                    <a:pt x="117" y="235"/>
                  </a:cubicBezTo>
                  <a:cubicBezTo>
                    <a:pt x="127" y="235"/>
                    <a:pt x="137" y="236"/>
                    <a:pt x="147" y="236"/>
                  </a:cubicBezTo>
                  <a:cubicBezTo>
                    <a:pt x="149" y="236"/>
                    <a:pt x="155" y="236"/>
                    <a:pt x="155" y="228"/>
                  </a:cubicBezTo>
                  <a:cubicBezTo>
                    <a:pt x="155" y="223"/>
                    <a:pt x="151" y="223"/>
                    <a:pt x="140" y="223"/>
                  </a:cubicBezTo>
                  <a:cubicBezTo>
                    <a:pt x="134" y="223"/>
                    <a:pt x="127"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313">
              <a:extLst>
                <a:ext uri="{FF2B5EF4-FFF2-40B4-BE49-F238E27FC236}">
                  <a16:creationId xmlns:a16="http://schemas.microsoft.com/office/drawing/2014/main" id="{2A2CE84F-9513-4B7A-A85D-2C6527DFBE64}"/>
                </a:ext>
              </a:extLst>
            </p:cNvPr>
            <p:cNvSpPr>
              <a:spLocks/>
            </p:cNvSpPr>
            <p:nvPr>
              <p:custDataLst>
                <p:tags r:id="rId35"/>
              </p:custDataLst>
            </p:nvPr>
          </p:nvSpPr>
          <p:spPr bwMode="auto">
            <a:xfrm>
              <a:off x="5656263" y="6084888"/>
              <a:ext cx="296863" cy="314325"/>
            </a:xfrm>
            <a:custGeom>
              <a:avLst/>
              <a:gdLst>
                <a:gd name="T0" fmla="*/ 184 w 330"/>
                <a:gd name="T1" fmla="*/ 39 h 341"/>
                <a:gd name="T2" fmla="*/ 231 w 330"/>
                <a:gd name="T3" fmla="*/ 15 h 341"/>
                <a:gd name="T4" fmla="*/ 248 w 330"/>
                <a:gd name="T5" fmla="*/ 15 h 341"/>
                <a:gd name="T6" fmla="*/ 248 w 330"/>
                <a:gd name="T7" fmla="*/ 0 h 341"/>
                <a:gd name="T8" fmla="*/ 164 w 330"/>
                <a:gd name="T9" fmla="*/ 1 h 341"/>
                <a:gd name="T10" fmla="*/ 79 w 330"/>
                <a:gd name="T11" fmla="*/ 0 h 341"/>
                <a:gd name="T12" fmla="*/ 79 w 330"/>
                <a:gd name="T13" fmla="*/ 15 h 341"/>
                <a:gd name="T14" fmla="*/ 95 w 330"/>
                <a:gd name="T15" fmla="*/ 15 h 341"/>
                <a:gd name="T16" fmla="*/ 143 w 330"/>
                <a:gd name="T17" fmla="*/ 39 h 341"/>
                <a:gd name="T18" fmla="*/ 143 w 330"/>
                <a:gd name="T19" fmla="*/ 261 h 341"/>
                <a:gd name="T20" fmla="*/ 75 w 330"/>
                <a:gd name="T21" fmla="*/ 134 h 341"/>
                <a:gd name="T22" fmla="*/ 31 w 330"/>
                <a:gd name="T23" fmla="*/ 64 h 341"/>
                <a:gd name="T24" fmla="*/ 12 w 330"/>
                <a:gd name="T25" fmla="*/ 64 h 341"/>
                <a:gd name="T26" fmla="*/ 0 w 330"/>
                <a:gd name="T27" fmla="*/ 70 h 341"/>
                <a:gd name="T28" fmla="*/ 4 w 330"/>
                <a:gd name="T29" fmla="*/ 75 h 341"/>
                <a:gd name="T30" fmla="*/ 33 w 330"/>
                <a:gd name="T31" fmla="*/ 143 h 341"/>
                <a:gd name="T32" fmla="*/ 59 w 330"/>
                <a:gd name="T33" fmla="*/ 227 h 341"/>
                <a:gd name="T34" fmla="*/ 143 w 330"/>
                <a:gd name="T35" fmla="*/ 273 h 341"/>
                <a:gd name="T36" fmla="*/ 143 w 330"/>
                <a:gd name="T37" fmla="*/ 301 h 341"/>
                <a:gd name="T38" fmla="*/ 95 w 330"/>
                <a:gd name="T39" fmla="*/ 325 h 341"/>
                <a:gd name="T40" fmla="*/ 79 w 330"/>
                <a:gd name="T41" fmla="*/ 325 h 341"/>
                <a:gd name="T42" fmla="*/ 79 w 330"/>
                <a:gd name="T43" fmla="*/ 341 h 341"/>
                <a:gd name="T44" fmla="*/ 163 w 330"/>
                <a:gd name="T45" fmla="*/ 339 h 341"/>
                <a:gd name="T46" fmla="*/ 248 w 330"/>
                <a:gd name="T47" fmla="*/ 341 h 341"/>
                <a:gd name="T48" fmla="*/ 248 w 330"/>
                <a:gd name="T49" fmla="*/ 325 h 341"/>
                <a:gd name="T50" fmla="*/ 231 w 330"/>
                <a:gd name="T51" fmla="*/ 325 h 341"/>
                <a:gd name="T52" fmla="*/ 184 w 330"/>
                <a:gd name="T53" fmla="*/ 301 h 341"/>
                <a:gd name="T54" fmla="*/ 184 w 330"/>
                <a:gd name="T55" fmla="*/ 273 h 341"/>
                <a:gd name="T56" fmla="*/ 270 w 330"/>
                <a:gd name="T57" fmla="*/ 228 h 341"/>
                <a:gd name="T58" fmla="*/ 296 w 330"/>
                <a:gd name="T59" fmla="*/ 131 h 341"/>
                <a:gd name="T60" fmla="*/ 324 w 330"/>
                <a:gd name="T61" fmla="*/ 75 h 341"/>
                <a:gd name="T62" fmla="*/ 330 w 330"/>
                <a:gd name="T63" fmla="*/ 70 h 341"/>
                <a:gd name="T64" fmla="*/ 318 w 330"/>
                <a:gd name="T65" fmla="*/ 64 h 341"/>
                <a:gd name="T66" fmla="*/ 299 w 330"/>
                <a:gd name="T67" fmla="*/ 64 h 341"/>
                <a:gd name="T68" fmla="*/ 255 w 330"/>
                <a:gd name="T69" fmla="*/ 140 h 341"/>
                <a:gd name="T70" fmla="*/ 184 w 330"/>
                <a:gd name="T71" fmla="*/ 261 h 341"/>
                <a:gd name="T72" fmla="*/ 184 w 330"/>
                <a:gd name="T73"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39"/>
                  </a:moveTo>
                  <a:cubicBezTo>
                    <a:pt x="184" y="22"/>
                    <a:pt x="184" y="15"/>
                    <a:pt x="231" y="15"/>
                  </a:cubicBezTo>
                  <a:lnTo>
                    <a:pt x="248" y="15"/>
                  </a:lnTo>
                  <a:lnTo>
                    <a:pt x="248" y="0"/>
                  </a:lnTo>
                  <a:cubicBezTo>
                    <a:pt x="230" y="1"/>
                    <a:pt x="184" y="1"/>
                    <a:pt x="164" y="1"/>
                  </a:cubicBezTo>
                  <a:cubicBezTo>
                    <a:pt x="143" y="1"/>
                    <a:pt x="97" y="1"/>
                    <a:pt x="79" y="0"/>
                  </a:cubicBezTo>
                  <a:lnTo>
                    <a:pt x="79" y="15"/>
                  </a:lnTo>
                  <a:lnTo>
                    <a:pt x="95" y="15"/>
                  </a:lnTo>
                  <a:cubicBezTo>
                    <a:pt x="143" y="15"/>
                    <a:pt x="143" y="22"/>
                    <a:pt x="143" y="39"/>
                  </a:cubicBezTo>
                  <a:lnTo>
                    <a:pt x="143" y="261"/>
                  </a:lnTo>
                  <a:cubicBezTo>
                    <a:pt x="77" y="243"/>
                    <a:pt x="75" y="167"/>
                    <a:pt x="75" y="134"/>
                  </a:cubicBezTo>
                  <a:cubicBezTo>
                    <a:pt x="74" y="74"/>
                    <a:pt x="52" y="64"/>
                    <a:pt x="31" y="64"/>
                  </a:cubicBezTo>
                  <a:lnTo>
                    <a:pt x="12" y="64"/>
                  </a:lnTo>
                  <a:cubicBezTo>
                    <a:pt x="5" y="64"/>
                    <a:pt x="0" y="64"/>
                    <a:pt x="0" y="70"/>
                  </a:cubicBezTo>
                  <a:cubicBezTo>
                    <a:pt x="0" y="72"/>
                    <a:pt x="1" y="75"/>
                    <a:pt x="4" y="75"/>
                  </a:cubicBezTo>
                  <a:cubicBezTo>
                    <a:pt x="21" y="77"/>
                    <a:pt x="33" y="84"/>
                    <a:pt x="33" y="143"/>
                  </a:cubicBezTo>
                  <a:cubicBezTo>
                    <a:pt x="33" y="155"/>
                    <a:pt x="35" y="194"/>
                    <a:pt x="59" y="227"/>
                  </a:cubicBezTo>
                  <a:cubicBezTo>
                    <a:pt x="78" y="254"/>
                    <a:pt x="109" y="269"/>
                    <a:pt x="143" y="273"/>
                  </a:cubicBezTo>
                  <a:lnTo>
                    <a:pt x="143" y="301"/>
                  </a:lnTo>
                  <a:cubicBezTo>
                    <a:pt x="143" y="318"/>
                    <a:pt x="143" y="325"/>
                    <a:pt x="95" y="325"/>
                  </a:cubicBezTo>
                  <a:lnTo>
                    <a:pt x="79" y="325"/>
                  </a:lnTo>
                  <a:lnTo>
                    <a:pt x="79" y="341"/>
                  </a:lnTo>
                  <a:cubicBezTo>
                    <a:pt x="97" y="339"/>
                    <a:pt x="143" y="339"/>
                    <a:pt x="163" y="339"/>
                  </a:cubicBezTo>
                  <a:cubicBezTo>
                    <a:pt x="184" y="339"/>
                    <a:pt x="230" y="339"/>
                    <a:pt x="248" y="341"/>
                  </a:cubicBezTo>
                  <a:lnTo>
                    <a:pt x="248" y="325"/>
                  </a:lnTo>
                  <a:lnTo>
                    <a:pt x="231" y="325"/>
                  </a:lnTo>
                  <a:cubicBezTo>
                    <a:pt x="184" y="325"/>
                    <a:pt x="184" y="319"/>
                    <a:pt x="184" y="301"/>
                  </a:cubicBezTo>
                  <a:lnTo>
                    <a:pt x="184" y="273"/>
                  </a:lnTo>
                  <a:cubicBezTo>
                    <a:pt x="220" y="269"/>
                    <a:pt x="250" y="254"/>
                    <a:pt x="270" y="228"/>
                  </a:cubicBezTo>
                  <a:cubicBezTo>
                    <a:pt x="296" y="192"/>
                    <a:pt x="296" y="153"/>
                    <a:pt x="296" y="131"/>
                  </a:cubicBezTo>
                  <a:cubicBezTo>
                    <a:pt x="296" y="123"/>
                    <a:pt x="297" y="79"/>
                    <a:pt x="324" y="75"/>
                  </a:cubicBezTo>
                  <a:cubicBezTo>
                    <a:pt x="327" y="75"/>
                    <a:pt x="330" y="74"/>
                    <a:pt x="330" y="70"/>
                  </a:cubicBezTo>
                  <a:cubicBezTo>
                    <a:pt x="330" y="64"/>
                    <a:pt x="326" y="64"/>
                    <a:pt x="318" y="64"/>
                  </a:cubicBezTo>
                  <a:lnTo>
                    <a:pt x="299" y="64"/>
                  </a:lnTo>
                  <a:cubicBezTo>
                    <a:pt x="280" y="64"/>
                    <a:pt x="255" y="68"/>
                    <a:pt x="255" y="140"/>
                  </a:cubicBezTo>
                  <a:cubicBezTo>
                    <a:pt x="254" y="195"/>
                    <a:pt x="238" y="248"/>
                    <a:pt x="184" y="261"/>
                  </a:cubicBezTo>
                  <a:lnTo>
                    <a:pt x="184"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314">
              <a:extLst>
                <a:ext uri="{FF2B5EF4-FFF2-40B4-BE49-F238E27FC236}">
                  <a16:creationId xmlns:a16="http://schemas.microsoft.com/office/drawing/2014/main" id="{BDAF3D44-0FCE-4060-B487-724440704788}"/>
                </a:ext>
              </a:extLst>
            </p:cNvPr>
            <p:cNvSpPr>
              <a:spLocks/>
            </p:cNvSpPr>
            <p:nvPr>
              <p:custDataLst>
                <p:tags r:id="rId36"/>
              </p:custDataLst>
            </p:nvPr>
          </p:nvSpPr>
          <p:spPr bwMode="auto">
            <a:xfrm>
              <a:off x="5983288" y="5594350"/>
              <a:ext cx="133350" cy="1379538"/>
            </a:xfrm>
            <a:custGeom>
              <a:avLst/>
              <a:gdLst>
                <a:gd name="T0" fmla="*/ 117 w 148"/>
                <a:gd name="T1" fmla="*/ 1464 h 1495"/>
                <a:gd name="T2" fmla="*/ 0 w 148"/>
                <a:gd name="T3" fmla="*/ 1464 h 1495"/>
                <a:gd name="T4" fmla="*/ 0 w 148"/>
                <a:gd name="T5" fmla="*/ 1495 h 1495"/>
                <a:gd name="T6" fmla="*/ 148 w 148"/>
                <a:gd name="T7" fmla="*/ 1495 h 1495"/>
                <a:gd name="T8" fmla="*/ 148 w 148"/>
                <a:gd name="T9" fmla="*/ 0 h 1495"/>
                <a:gd name="T10" fmla="*/ 0 w 148"/>
                <a:gd name="T11" fmla="*/ 0 h 1495"/>
                <a:gd name="T12" fmla="*/ 0 w 148"/>
                <a:gd name="T13" fmla="*/ 31 h 1495"/>
                <a:gd name="T14" fmla="*/ 117 w 148"/>
                <a:gd name="T15" fmla="*/ 31 h 1495"/>
                <a:gd name="T16" fmla="*/ 117 w 148"/>
                <a:gd name="T17" fmla="*/ 1464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95">
                  <a:moveTo>
                    <a:pt x="117" y="1464"/>
                  </a:moveTo>
                  <a:lnTo>
                    <a:pt x="0" y="1464"/>
                  </a:lnTo>
                  <a:lnTo>
                    <a:pt x="0" y="1495"/>
                  </a:lnTo>
                  <a:lnTo>
                    <a:pt x="148" y="1495"/>
                  </a:lnTo>
                  <a:lnTo>
                    <a:pt x="148" y="0"/>
                  </a:lnTo>
                  <a:lnTo>
                    <a:pt x="0" y="0"/>
                  </a:lnTo>
                  <a:lnTo>
                    <a:pt x="0" y="31"/>
                  </a:lnTo>
                  <a:lnTo>
                    <a:pt x="117" y="31"/>
                  </a:lnTo>
                  <a:lnTo>
                    <a:pt x="117" y="146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7" name="Group 316">
            <a:extLst>
              <a:ext uri="{FF2B5EF4-FFF2-40B4-BE49-F238E27FC236}">
                <a16:creationId xmlns:a16="http://schemas.microsoft.com/office/drawing/2014/main" id="{E3354D72-A95B-4404-9C94-2279F48EC2A4}"/>
              </a:ext>
            </a:extLst>
          </p:cNvPr>
          <p:cNvGrpSpPr>
            <a:grpSpLocks noChangeAspect="1"/>
          </p:cNvGrpSpPr>
          <p:nvPr>
            <p:custDataLst>
              <p:tags r:id="rId7"/>
            </p:custDataLst>
          </p:nvPr>
        </p:nvGrpSpPr>
        <p:grpSpPr>
          <a:xfrm>
            <a:off x="3339652" y="6137142"/>
            <a:ext cx="697637" cy="1244429"/>
            <a:chOff x="8474075" y="3959225"/>
            <a:chExt cx="176213" cy="314325"/>
          </a:xfrm>
        </p:grpSpPr>
        <p:sp>
          <p:nvSpPr>
            <p:cNvPr id="312" name="Freeform 113">
              <a:extLst>
                <a:ext uri="{FF2B5EF4-FFF2-40B4-BE49-F238E27FC236}">
                  <a16:creationId xmlns:a16="http://schemas.microsoft.com/office/drawing/2014/main" id="{1E41B490-CA59-4AFB-BE4C-BEAF8867A1D9}"/>
                </a:ext>
              </a:extLst>
            </p:cNvPr>
            <p:cNvSpPr>
              <a:spLocks noEditPoints="1"/>
            </p:cNvSpPr>
            <p:nvPr>
              <p:custDataLst>
                <p:tags r:id="rId24"/>
              </p:custDataLst>
            </p:nvPr>
          </p:nvSpPr>
          <p:spPr bwMode="auto">
            <a:xfrm>
              <a:off x="8524875" y="3959225"/>
              <a:ext cx="77788" cy="1016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8"/>
                  </a:cubicBezTo>
                  <a:cubicBezTo>
                    <a:pt x="60" y="85"/>
                    <a:pt x="64" y="96"/>
                    <a:pt x="79" y="96"/>
                  </a:cubicBezTo>
                  <a:cubicBezTo>
                    <a:pt x="95" y="96"/>
                    <a:pt x="106" y="81"/>
                    <a:pt x="106" y="70"/>
                  </a:cubicBezTo>
                  <a:cubicBezTo>
                    <a:pt x="106" y="52"/>
                    <a:pt x="90" y="52"/>
                    <a:pt x="82" y="52"/>
                  </a:cubicBezTo>
                  <a:cubicBezTo>
                    <a:pt x="104" y="15"/>
                    <a:pt x="140" y="12"/>
                    <a:pt x="154" y="12"/>
                  </a:cubicBezTo>
                  <a:cubicBezTo>
                    <a:pt x="191"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114">
              <a:extLst>
                <a:ext uri="{FF2B5EF4-FFF2-40B4-BE49-F238E27FC236}">
                  <a16:creationId xmlns:a16="http://schemas.microsoft.com/office/drawing/2014/main" id="{2DE79E8B-9110-4AB9-8621-BD1AD2FF154E}"/>
                </a:ext>
              </a:extLst>
            </p:cNvPr>
            <p:cNvSpPr>
              <a:spLocks noChangeArrowheads="1"/>
            </p:cNvSpPr>
            <p:nvPr>
              <p:custDataLst>
                <p:tags r:id="rId25"/>
              </p:custDataLst>
            </p:nvPr>
          </p:nvSpPr>
          <p:spPr bwMode="auto">
            <a:xfrm>
              <a:off x="8474075" y="4114800"/>
              <a:ext cx="17621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15">
              <a:extLst>
                <a:ext uri="{FF2B5EF4-FFF2-40B4-BE49-F238E27FC236}">
                  <a16:creationId xmlns:a16="http://schemas.microsoft.com/office/drawing/2014/main" id="{2740830D-B862-4649-8043-52E4F23A3D2B}"/>
                </a:ext>
              </a:extLst>
            </p:cNvPr>
            <p:cNvSpPr>
              <a:spLocks noEditPoints="1"/>
            </p:cNvSpPr>
            <p:nvPr>
              <p:custDataLst>
                <p:tags r:id="rId26"/>
              </p:custDataLst>
            </p:nvPr>
          </p:nvSpPr>
          <p:spPr bwMode="auto">
            <a:xfrm>
              <a:off x="8480425" y="4148138"/>
              <a:ext cx="77788" cy="1016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16">
              <a:extLst>
                <a:ext uri="{FF2B5EF4-FFF2-40B4-BE49-F238E27FC236}">
                  <a16:creationId xmlns:a16="http://schemas.microsoft.com/office/drawing/2014/main" id="{AEC9D680-37CC-4877-BA76-0A5DFB8725BB}"/>
                </a:ext>
              </a:extLst>
            </p:cNvPr>
            <p:cNvSpPr>
              <a:spLocks noEditPoints="1"/>
            </p:cNvSpPr>
            <p:nvPr>
              <p:custDataLst>
                <p:tags r:id="rId27"/>
              </p:custDataLst>
            </p:nvPr>
          </p:nvSpPr>
          <p:spPr bwMode="auto">
            <a:xfrm>
              <a:off x="8566150" y="4184650"/>
              <a:ext cx="84138" cy="88900"/>
            </a:xfrm>
            <a:custGeom>
              <a:avLst/>
              <a:gdLst>
                <a:gd name="T0" fmla="*/ 193 w 282"/>
                <a:gd name="T1" fmla="*/ 154 h 322"/>
                <a:gd name="T2" fmla="*/ 186 w 282"/>
                <a:gd name="T3" fmla="*/ 175 h 322"/>
                <a:gd name="T4" fmla="*/ 125 w 282"/>
                <a:gd name="T5" fmla="*/ 210 h 322"/>
                <a:gd name="T6" fmla="*/ 64 w 282"/>
                <a:gd name="T7" fmla="*/ 115 h 322"/>
                <a:gd name="T8" fmla="*/ 131 w 282"/>
                <a:gd name="T9" fmla="*/ 20 h 322"/>
                <a:gd name="T10" fmla="*/ 193 w 282"/>
                <a:gd name="T11" fmla="*/ 85 h 322"/>
                <a:gd name="T12" fmla="*/ 193 w 282"/>
                <a:gd name="T13" fmla="*/ 154 h 322"/>
                <a:gd name="T14" fmla="*/ 200 w 282"/>
                <a:gd name="T15" fmla="*/ 40 h 322"/>
                <a:gd name="T16" fmla="*/ 125 w 282"/>
                <a:gd name="T17" fmla="*/ 0 h 322"/>
                <a:gd name="T18" fmla="*/ 0 w 282"/>
                <a:gd name="T19" fmla="*/ 114 h 322"/>
                <a:gd name="T20" fmla="*/ 120 w 282"/>
                <a:gd name="T21" fmla="*/ 228 h 322"/>
                <a:gd name="T22" fmla="*/ 190 w 282"/>
                <a:gd name="T23" fmla="*/ 201 h 322"/>
                <a:gd name="T24" fmla="*/ 190 w 282"/>
                <a:gd name="T25" fmla="*/ 298 h 322"/>
                <a:gd name="T26" fmla="*/ 156 w 282"/>
                <a:gd name="T27" fmla="*/ 298 h 322"/>
                <a:gd name="T28" fmla="*/ 156 w 282"/>
                <a:gd name="T29" fmla="*/ 322 h 322"/>
                <a:gd name="T30" fmla="*/ 219 w 282"/>
                <a:gd name="T31" fmla="*/ 320 h 322"/>
                <a:gd name="T32" fmla="*/ 282 w 282"/>
                <a:gd name="T33" fmla="*/ 322 h 322"/>
                <a:gd name="T34" fmla="*/ 282 w 282"/>
                <a:gd name="T35" fmla="*/ 298 h 322"/>
                <a:gd name="T36" fmla="*/ 247 w 282"/>
                <a:gd name="T37" fmla="*/ 298 h 322"/>
                <a:gd name="T38" fmla="*/ 247 w 282"/>
                <a:gd name="T39" fmla="*/ 0 h 322"/>
                <a:gd name="T40" fmla="*/ 227 w 282"/>
                <a:gd name="T41" fmla="*/ 0 h 322"/>
                <a:gd name="T42" fmla="*/ 200 w 282"/>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 h="322">
                  <a:moveTo>
                    <a:pt x="193" y="154"/>
                  </a:moveTo>
                  <a:cubicBezTo>
                    <a:pt x="193" y="163"/>
                    <a:pt x="193" y="165"/>
                    <a:pt x="186" y="175"/>
                  </a:cubicBezTo>
                  <a:cubicBezTo>
                    <a:pt x="166"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3" y="15"/>
                    <a:pt x="155" y="0"/>
                    <a:pt x="125" y="0"/>
                  </a:cubicBezTo>
                  <a:cubicBezTo>
                    <a:pt x="52" y="0"/>
                    <a:pt x="0" y="45"/>
                    <a:pt x="0" y="114"/>
                  </a:cubicBezTo>
                  <a:cubicBezTo>
                    <a:pt x="0" y="185"/>
                    <a:pt x="51" y="228"/>
                    <a:pt x="120" y="228"/>
                  </a:cubicBezTo>
                  <a:cubicBezTo>
                    <a:pt x="145" y="228"/>
                    <a:pt x="167" y="221"/>
                    <a:pt x="190" y="201"/>
                  </a:cubicBezTo>
                  <a:lnTo>
                    <a:pt x="190" y="298"/>
                  </a:lnTo>
                  <a:lnTo>
                    <a:pt x="156" y="298"/>
                  </a:lnTo>
                  <a:lnTo>
                    <a:pt x="156" y="322"/>
                  </a:lnTo>
                  <a:cubicBezTo>
                    <a:pt x="170" y="321"/>
                    <a:pt x="200" y="320"/>
                    <a:pt x="219" y="320"/>
                  </a:cubicBezTo>
                  <a:cubicBezTo>
                    <a:pt x="238" y="320"/>
                    <a:pt x="268" y="321"/>
                    <a:pt x="282" y="322"/>
                  </a:cubicBezTo>
                  <a:lnTo>
                    <a:pt x="282" y="298"/>
                  </a:lnTo>
                  <a:lnTo>
                    <a:pt x="247" y="298"/>
                  </a:lnTo>
                  <a:lnTo>
                    <a:pt x="247" y="0"/>
                  </a:lnTo>
                  <a:lnTo>
                    <a:pt x="227"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8" name="Right Brace 317">
            <a:extLst>
              <a:ext uri="{FF2B5EF4-FFF2-40B4-BE49-F238E27FC236}">
                <a16:creationId xmlns:a16="http://schemas.microsoft.com/office/drawing/2014/main" id="{0D3F6FBF-8F14-48F4-BE1C-4D196B414B1B}"/>
              </a:ext>
            </a:extLst>
          </p:cNvPr>
          <p:cNvSpPr/>
          <p:nvPr/>
        </p:nvSpPr>
        <p:spPr>
          <a:xfrm rot="5400000">
            <a:off x="5171454" y="6380156"/>
            <a:ext cx="368301" cy="245960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9" name="Right Brace 318">
            <a:extLst>
              <a:ext uri="{FF2B5EF4-FFF2-40B4-BE49-F238E27FC236}">
                <a16:creationId xmlns:a16="http://schemas.microsoft.com/office/drawing/2014/main" id="{06CA21E2-34CA-4243-A3C5-9AC400D7CBDB}"/>
              </a:ext>
            </a:extLst>
          </p:cNvPr>
          <p:cNvSpPr/>
          <p:nvPr/>
        </p:nvSpPr>
        <p:spPr>
          <a:xfrm rot="5400000">
            <a:off x="3479267" y="7192251"/>
            <a:ext cx="368301" cy="80411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0" name="TextBox 319">
            <a:extLst>
              <a:ext uri="{FF2B5EF4-FFF2-40B4-BE49-F238E27FC236}">
                <a16:creationId xmlns:a16="http://schemas.microsoft.com/office/drawing/2014/main" id="{FDEC3B7C-25D8-468C-9A8F-87FE0B2C4E14}"/>
              </a:ext>
            </a:extLst>
          </p:cNvPr>
          <p:cNvSpPr txBox="1"/>
          <p:nvPr/>
        </p:nvSpPr>
        <p:spPr>
          <a:xfrm>
            <a:off x="3395883" y="7753223"/>
            <a:ext cx="634999" cy="430887"/>
          </a:xfrm>
          <a:prstGeom prst="rect">
            <a:avLst/>
          </a:prstGeom>
          <a:noFill/>
        </p:spPr>
        <p:txBody>
          <a:bodyPr wrap="square">
            <a:spAutoFit/>
          </a:bodyPr>
          <a:lstStyle/>
          <a:p>
            <a:r>
              <a:rPr lang="en-US" sz="2200" dirty="0">
                <a:latin typeface="Helvetica Light" panose="020B0403020202020204"/>
              </a:rPr>
              <a:t>AD</a:t>
            </a:r>
          </a:p>
        </p:txBody>
      </p:sp>
      <p:sp>
        <p:nvSpPr>
          <p:cNvPr id="321" name="TextBox 320">
            <a:extLst>
              <a:ext uri="{FF2B5EF4-FFF2-40B4-BE49-F238E27FC236}">
                <a16:creationId xmlns:a16="http://schemas.microsoft.com/office/drawing/2014/main" id="{14D67FE0-1774-47B2-A71F-14C5A944EB47}"/>
              </a:ext>
            </a:extLst>
          </p:cNvPr>
          <p:cNvSpPr txBox="1"/>
          <p:nvPr/>
        </p:nvSpPr>
        <p:spPr>
          <a:xfrm>
            <a:off x="4525043" y="7731704"/>
            <a:ext cx="3467484" cy="430887"/>
          </a:xfrm>
          <a:prstGeom prst="rect">
            <a:avLst/>
          </a:prstGeom>
          <a:noFill/>
        </p:spPr>
        <p:txBody>
          <a:bodyPr wrap="square">
            <a:spAutoFit/>
          </a:bodyPr>
          <a:lstStyle/>
          <a:p>
            <a:r>
              <a:rPr lang="en-US" sz="2200" dirty="0">
                <a:latin typeface="Helvetica Light" panose="020B0403020202020204"/>
              </a:rPr>
              <a:t>Reverse–mode AD</a:t>
            </a:r>
          </a:p>
        </p:txBody>
      </p:sp>
      <p:grpSp>
        <p:nvGrpSpPr>
          <p:cNvPr id="564" name="Group 563">
            <a:extLst>
              <a:ext uri="{FF2B5EF4-FFF2-40B4-BE49-F238E27FC236}">
                <a16:creationId xmlns:a16="http://schemas.microsoft.com/office/drawing/2014/main" id="{12C92E63-0083-4203-9D1A-A7FEFB9189F7}"/>
              </a:ext>
            </a:extLst>
          </p:cNvPr>
          <p:cNvGrpSpPr>
            <a:grpSpLocks noChangeAspect="1"/>
          </p:cNvGrpSpPr>
          <p:nvPr>
            <p:custDataLst>
              <p:tags r:id="rId8"/>
            </p:custDataLst>
          </p:nvPr>
        </p:nvGrpSpPr>
        <p:grpSpPr>
          <a:xfrm>
            <a:off x="6511160" y="6753072"/>
            <a:ext cx="939800" cy="180975"/>
            <a:chOff x="8474075" y="6905625"/>
            <a:chExt cx="939800" cy="180975"/>
          </a:xfrm>
        </p:grpSpPr>
        <p:sp>
          <p:nvSpPr>
            <p:cNvPr id="559" name="Freeform 268">
              <a:extLst>
                <a:ext uri="{FF2B5EF4-FFF2-40B4-BE49-F238E27FC236}">
                  <a16:creationId xmlns:a16="http://schemas.microsoft.com/office/drawing/2014/main" id="{C5AF1EB1-92B8-4D5D-80D5-24ABC20BC0B9}"/>
                </a:ext>
              </a:extLst>
            </p:cNvPr>
            <p:cNvSpPr>
              <a:spLocks/>
            </p:cNvSpPr>
            <p:nvPr>
              <p:custDataLst>
                <p:tags r:id="rId20"/>
              </p:custDataLst>
            </p:nvPr>
          </p:nvSpPr>
          <p:spPr bwMode="auto">
            <a:xfrm>
              <a:off x="8474075" y="6905625"/>
              <a:ext cx="296863" cy="26988"/>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269">
              <a:extLst>
                <a:ext uri="{FF2B5EF4-FFF2-40B4-BE49-F238E27FC236}">
                  <a16:creationId xmlns:a16="http://schemas.microsoft.com/office/drawing/2014/main" id="{014FBF10-F72F-4B3D-8A35-6A52B7C182AF}"/>
                </a:ext>
              </a:extLst>
            </p:cNvPr>
            <p:cNvSpPr>
              <a:spLocks noChangeArrowheads="1"/>
            </p:cNvSpPr>
            <p:nvPr>
              <p:custDataLst>
                <p:tags r:id="rId21"/>
              </p:custDataLst>
            </p:nvPr>
          </p:nvSpPr>
          <p:spPr bwMode="auto">
            <a:xfrm>
              <a:off x="8932863" y="7016750"/>
              <a:ext cx="50800" cy="698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Oval 270">
              <a:extLst>
                <a:ext uri="{FF2B5EF4-FFF2-40B4-BE49-F238E27FC236}">
                  <a16:creationId xmlns:a16="http://schemas.microsoft.com/office/drawing/2014/main" id="{DD9E0494-1309-4EB3-BF2B-BD0BA7172782}"/>
                </a:ext>
              </a:extLst>
            </p:cNvPr>
            <p:cNvSpPr>
              <a:spLocks noChangeArrowheads="1"/>
            </p:cNvSpPr>
            <p:nvPr>
              <p:custDataLst>
                <p:tags r:id="rId22"/>
              </p:custDataLst>
            </p:nvPr>
          </p:nvSpPr>
          <p:spPr bwMode="auto">
            <a:xfrm>
              <a:off x="9148763" y="7016750"/>
              <a:ext cx="50800" cy="698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Oval 271">
              <a:extLst>
                <a:ext uri="{FF2B5EF4-FFF2-40B4-BE49-F238E27FC236}">
                  <a16:creationId xmlns:a16="http://schemas.microsoft.com/office/drawing/2014/main" id="{FC817DEF-E55D-4B6B-A3BF-0A5BDB1C2B3D}"/>
                </a:ext>
              </a:extLst>
            </p:cNvPr>
            <p:cNvSpPr>
              <a:spLocks noChangeArrowheads="1"/>
            </p:cNvSpPr>
            <p:nvPr>
              <p:custDataLst>
                <p:tags r:id="rId23"/>
              </p:custDataLst>
            </p:nvPr>
          </p:nvSpPr>
          <p:spPr bwMode="auto">
            <a:xfrm>
              <a:off x="9363075" y="7016750"/>
              <a:ext cx="50800" cy="698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9" name="Group 878">
            <a:extLst>
              <a:ext uri="{FF2B5EF4-FFF2-40B4-BE49-F238E27FC236}">
                <a16:creationId xmlns:a16="http://schemas.microsoft.com/office/drawing/2014/main" id="{3B8729BD-3F65-4496-9C33-D79175E8661F}"/>
              </a:ext>
            </a:extLst>
          </p:cNvPr>
          <p:cNvGrpSpPr>
            <a:grpSpLocks noChangeAspect="1"/>
          </p:cNvGrpSpPr>
          <p:nvPr>
            <p:custDataLst>
              <p:tags r:id="rId9"/>
            </p:custDataLst>
          </p:nvPr>
        </p:nvGrpSpPr>
        <p:grpSpPr>
          <a:xfrm>
            <a:off x="3210285" y="8100969"/>
            <a:ext cx="892791" cy="456393"/>
            <a:chOff x="9967915" y="4908550"/>
            <a:chExt cx="3260725" cy="1666875"/>
          </a:xfrm>
        </p:grpSpPr>
        <p:sp>
          <p:nvSpPr>
            <p:cNvPr id="873" name="Freeform 425">
              <a:extLst>
                <a:ext uri="{FF2B5EF4-FFF2-40B4-BE49-F238E27FC236}">
                  <a16:creationId xmlns:a16="http://schemas.microsoft.com/office/drawing/2014/main" id="{0CACCA7B-190E-4472-B0B2-B6820A77794D}"/>
                </a:ext>
              </a:extLst>
            </p:cNvPr>
            <p:cNvSpPr>
              <a:spLocks/>
            </p:cNvSpPr>
            <p:nvPr>
              <p:custDataLst>
                <p:tags r:id="rId15"/>
              </p:custDataLst>
            </p:nvPr>
          </p:nvSpPr>
          <p:spPr bwMode="auto">
            <a:xfrm>
              <a:off x="9967915" y="5160963"/>
              <a:ext cx="941388" cy="1076325"/>
            </a:xfrm>
            <a:custGeom>
              <a:avLst/>
              <a:gdLst>
                <a:gd name="T0" fmla="*/ 359 w 359"/>
                <a:gd name="T1" fmla="*/ 112 h 363"/>
                <a:gd name="T2" fmla="*/ 270 w 359"/>
                <a:gd name="T3" fmla="*/ 0 h 363"/>
                <a:gd name="T4" fmla="*/ 171 w 359"/>
                <a:gd name="T5" fmla="*/ 45 h 363"/>
                <a:gd name="T6" fmla="*/ 116 w 359"/>
                <a:gd name="T7" fmla="*/ 131 h 363"/>
                <a:gd name="T8" fmla="*/ 121 w 359"/>
                <a:gd name="T9" fmla="*/ 134 h 363"/>
                <a:gd name="T10" fmla="*/ 146 w 359"/>
                <a:gd name="T11" fmla="*/ 124 h 363"/>
                <a:gd name="T12" fmla="*/ 161 w 359"/>
                <a:gd name="T13" fmla="*/ 104 h 363"/>
                <a:gd name="T14" fmla="*/ 196 w 359"/>
                <a:gd name="T15" fmla="*/ 49 h 363"/>
                <a:gd name="T16" fmla="*/ 237 w 359"/>
                <a:gd name="T17" fmla="*/ 28 h 363"/>
                <a:gd name="T18" fmla="*/ 317 w 359"/>
                <a:gd name="T19" fmla="*/ 133 h 363"/>
                <a:gd name="T20" fmla="*/ 152 w 359"/>
                <a:gd name="T21" fmla="*/ 336 h 363"/>
                <a:gd name="T22" fmla="*/ 42 w 359"/>
                <a:gd name="T23" fmla="*/ 208 h 363"/>
                <a:gd name="T24" fmla="*/ 150 w 359"/>
                <a:gd name="T25" fmla="*/ 22 h 363"/>
                <a:gd name="T26" fmla="*/ 170 w 359"/>
                <a:gd name="T27" fmla="*/ 4 h 363"/>
                <a:gd name="T28" fmla="*/ 165 w 359"/>
                <a:gd name="T29" fmla="*/ 0 h 363"/>
                <a:gd name="T30" fmla="*/ 0 w 359"/>
                <a:gd name="T31" fmla="*/ 229 h 363"/>
                <a:gd name="T32" fmla="*/ 119 w 359"/>
                <a:gd name="T33" fmla="*/ 363 h 363"/>
                <a:gd name="T34" fmla="*/ 359 w 359"/>
                <a:gd name="T35" fmla="*/ 11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2"/>
                  </a:moveTo>
                  <a:cubicBezTo>
                    <a:pt x="359" y="48"/>
                    <a:pt x="331" y="0"/>
                    <a:pt x="270" y="0"/>
                  </a:cubicBezTo>
                  <a:cubicBezTo>
                    <a:pt x="218" y="0"/>
                    <a:pt x="175" y="42"/>
                    <a:pt x="171" y="45"/>
                  </a:cubicBezTo>
                  <a:cubicBezTo>
                    <a:pt x="131" y="85"/>
                    <a:pt x="116" y="130"/>
                    <a:pt x="116" y="131"/>
                  </a:cubicBezTo>
                  <a:cubicBezTo>
                    <a:pt x="116" y="134"/>
                    <a:pt x="119" y="134"/>
                    <a:pt x="121" y="134"/>
                  </a:cubicBezTo>
                  <a:cubicBezTo>
                    <a:pt x="131" y="134"/>
                    <a:pt x="139" y="129"/>
                    <a:pt x="146" y="124"/>
                  </a:cubicBezTo>
                  <a:cubicBezTo>
                    <a:pt x="155" y="117"/>
                    <a:pt x="156" y="116"/>
                    <a:pt x="161" y="104"/>
                  </a:cubicBezTo>
                  <a:cubicBezTo>
                    <a:pt x="166" y="94"/>
                    <a:pt x="177" y="70"/>
                    <a:pt x="196" y="49"/>
                  </a:cubicBezTo>
                  <a:cubicBezTo>
                    <a:pt x="207" y="35"/>
                    <a:pt x="217" y="28"/>
                    <a:pt x="237" y="28"/>
                  </a:cubicBezTo>
                  <a:cubicBezTo>
                    <a:pt x="286" y="28"/>
                    <a:pt x="317" y="68"/>
                    <a:pt x="317" y="133"/>
                  </a:cubicBezTo>
                  <a:cubicBezTo>
                    <a:pt x="317" y="235"/>
                    <a:pt x="244" y="336"/>
                    <a:pt x="152" y="336"/>
                  </a:cubicBezTo>
                  <a:cubicBezTo>
                    <a:pt x="81" y="336"/>
                    <a:pt x="42" y="279"/>
                    <a:pt x="42" y="208"/>
                  </a:cubicBezTo>
                  <a:cubicBezTo>
                    <a:pt x="42" y="140"/>
                    <a:pt x="77" y="65"/>
                    <a:pt x="150" y="22"/>
                  </a:cubicBezTo>
                  <a:cubicBezTo>
                    <a:pt x="155" y="19"/>
                    <a:pt x="170" y="10"/>
                    <a:pt x="170" y="4"/>
                  </a:cubicBezTo>
                  <a:cubicBezTo>
                    <a:pt x="170" y="0"/>
                    <a:pt x="166" y="0"/>
                    <a:pt x="165" y="0"/>
                  </a:cubicBezTo>
                  <a:cubicBezTo>
                    <a:pt x="148" y="0"/>
                    <a:pt x="0" y="80"/>
                    <a:pt x="0" y="229"/>
                  </a:cubicBezTo>
                  <a:cubicBezTo>
                    <a:pt x="0" y="299"/>
                    <a:pt x="36" y="363"/>
                    <a:pt x="119" y="363"/>
                  </a:cubicBezTo>
                  <a:cubicBezTo>
                    <a:pt x="216" y="363"/>
                    <a:pt x="359" y="265"/>
                    <a:pt x="359" y="112"/>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426">
              <a:extLst>
                <a:ext uri="{FF2B5EF4-FFF2-40B4-BE49-F238E27FC236}">
                  <a16:creationId xmlns:a16="http://schemas.microsoft.com/office/drawing/2014/main" id="{9B7657B9-C4C2-4B2F-8D72-704E47B9FFC2}"/>
                </a:ext>
              </a:extLst>
            </p:cNvPr>
            <p:cNvSpPr>
              <a:spLocks/>
            </p:cNvSpPr>
            <p:nvPr>
              <p:custDataLst>
                <p:tags r:id="rId16"/>
              </p:custDataLst>
            </p:nvPr>
          </p:nvSpPr>
          <p:spPr bwMode="auto">
            <a:xfrm>
              <a:off x="11098215" y="5095875"/>
              <a:ext cx="304800" cy="1479550"/>
            </a:xfrm>
            <a:custGeom>
              <a:avLst/>
              <a:gdLst>
                <a:gd name="T0" fmla="*/ 116 w 116"/>
                <a:gd name="T1" fmla="*/ 494 h 499"/>
                <a:gd name="T2" fmla="*/ 108 w 116"/>
                <a:gd name="T3" fmla="*/ 483 h 499"/>
                <a:gd name="T4" fmla="*/ 29 w 116"/>
                <a:gd name="T5" fmla="*/ 249 h 499"/>
                <a:gd name="T6" fmla="*/ 110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0"/>
                    <a:pt x="29" y="326"/>
                    <a:pt x="29" y="249"/>
                  </a:cubicBezTo>
                  <a:cubicBezTo>
                    <a:pt x="29" y="163"/>
                    <a:pt x="48" y="76"/>
                    <a:pt x="110" y="13"/>
                  </a:cubicBezTo>
                  <a:cubicBezTo>
                    <a:pt x="116" y="7"/>
                    <a:pt x="116" y="6"/>
                    <a:pt x="116" y="5"/>
                  </a:cubicBezTo>
                  <a:cubicBezTo>
                    <a:pt x="116" y="1"/>
                    <a:pt x="114" y="0"/>
                    <a:pt x="111" y="0"/>
                  </a:cubicBezTo>
                  <a:cubicBezTo>
                    <a:pt x="106" y="0"/>
                    <a:pt x="61" y="34"/>
                    <a:pt x="32" y="97"/>
                  </a:cubicBezTo>
                  <a:cubicBezTo>
                    <a:pt x="6" y="152"/>
                    <a:pt x="0" y="208"/>
                    <a:pt x="0" y="249"/>
                  </a:cubicBezTo>
                  <a:cubicBezTo>
                    <a:pt x="0" y="288"/>
                    <a:pt x="6" y="349"/>
                    <a:pt x="33" y="405"/>
                  </a:cubicBezTo>
                  <a:cubicBezTo>
                    <a:pt x="63" y="467"/>
                    <a:pt x="106" y="499"/>
                    <a:pt x="111" y="499"/>
                  </a:cubicBezTo>
                  <a:cubicBezTo>
                    <a:pt x="114" y="499"/>
                    <a:pt x="116" y="498"/>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427">
              <a:extLst>
                <a:ext uri="{FF2B5EF4-FFF2-40B4-BE49-F238E27FC236}">
                  <a16:creationId xmlns:a16="http://schemas.microsoft.com/office/drawing/2014/main" id="{F71E01E7-9264-43AB-8010-254022ACF76B}"/>
                </a:ext>
              </a:extLst>
            </p:cNvPr>
            <p:cNvSpPr>
              <a:spLocks/>
            </p:cNvSpPr>
            <p:nvPr>
              <p:custDataLst>
                <p:tags r:id="rId17"/>
              </p:custDataLst>
            </p:nvPr>
          </p:nvSpPr>
          <p:spPr bwMode="auto">
            <a:xfrm>
              <a:off x="11515728" y="5553075"/>
              <a:ext cx="712788" cy="669925"/>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6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8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8"/>
                    <a:pt x="25" y="210"/>
                    <a:pt x="25" y="212"/>
                  </a:cubicBezTo>
                  <a:cubicBezTo>
                    <a:pt x="25" y="221"/>
                    <a:pt x="32" y="226"/>
                    <a:pt x="40" y="226"/>
                  </a:cubicBezTo>
                  <a:cubicBezTo>
                    <a:pt x="46" y="226"/>
                    <a:pt x="55" y="222"/>
                    <a:pt x="58" y="212"/>
                  </a:cubicBezTo>
                  <a:cubicBezTo>
                    <a:pt x="59" y="211"/>
                    <a:pt x="65" y="187"/>
                    <a:pt x="68" y="175"/>
                  </a:cubicBezTo>
                  <a:lnTo>
                    <a:pt x="79" y="130"/>
                  </a:lnTo>
                  <a:cubicBezTo>
                    <a:pt x="82" y="119"/>
                    <a:pt x="85" y="108"/>
                    <a:pt x="87" y="96"/>
                  </a:cubicBezTo>
                  <a:cubicBezTo>
                    <a:pt x="89" y="88"/>
                    <a:pt x="93" y="74"/>
                    <a:pt x="94" y="72"/>
                  </a:cubicBezTo>
                  <a:cubicBezTo>
                    <a:pt x="101" y="56"/>
                    <a:pt x="128" y="11"/>
                    <a:pt x="175" y="11"/>
                  </a:cubicBezTo>
                  <a:cubicBezTo>
                    <a:pt x="197" y="11"/>
                    <a:pt x="202" y="29"/>
                    <a:pt x="202" y="46"/>
                  </a:cubicBezTo>
                  <a:cubicBezTo>
                    <a:pt x="202" y="77"/>
                    <a:pt x="177" y="140"/>
                    <a:pt x="169" y="162"/>
                  </a:cubicBezTo>
                  <a:cubicBezTo>
                    <a:pt x="165" y="173"/>
                    <a:pt x="164" y="179"/>
                    <a:pt x="164" y="185"/>
                  </a:cubicBezTo>
                  <a:cubicBezTo>
                    <a:pt x="164" y="208"/>
                    <a:pt x="182" y="226"/>
                    <a:pt x="205" y="226"/>
                  </a:cubicBezTo>
                  <a:cubicBezTo>
                    <a:pt x="252" y="226"/>
                    <a:pt x="271" y="153"/>
                    <a:pt x="271" y="149"/>
                  </a:cubicBezTo>
                  <a:cubicBezTo>
                    <a:pt x="271" y="144"/>
                    <a:pt x="266" y="144"/>
                    <a:pt x="265" y="144"/>
                  </a:cubicBezTo>
                  <a:cubicBezTo>
                    <a:pt x="260" y="144"/>
                    <a:pt x="260" y="145"/>
                    <a:pt x="257" y="153"/>
                  </a:cubicBezTo>
                  <a:cubicBezTo>
                    <a:pt x="247" y="187"/>
                    <a:pt x="231" y="215"/>
                    <a:pt x="206" y="215"/>
                  </a:cubicBezTo>
                  <a:cubicBezTo>
                    <a:pt x="198" y="215"/>
                    <a:pt x="194" y="210"/>
                    <a:pt x="194" y="198"/>
                  </a:cubicBezTo>
                  <a:cubicBezTo>
                    <a:pt x="194" y="186"/>
                    <a:pt x="199" y="174"/>
                    <a:pt x="203" y="163"/>
                  </a:cubicBezTo>
                  <a:cubicBezTo>
                    <a:pt x="213" y="136"/>
                    <a:pt x="234" y="82"/>
                    <a:pt x="234" y="53"/>
                  </a:cubicBezTo>
                  <a:cubicBezTo>
                    <a:pt x="234" y="20"/>
                    <a:pt x="212" y="0"/>
                    <a:pt x="176" y="0"/>
                  </a:cubicBezTo>
                  <a:cubicBezTo>
                    <a:pt x="132" y="0"/>
                    <a:pt x="107" y="32"/>
                    <a:pt x="99" y="43"/>
                  </a:cubicBezTo>
                  <a:cubicBezTo>
                    <a:pt x="96" y="15"/>
                    <a:pt x="76" y="0"/>
                    <a:pt x="53" y="0"/>
                  </a:cubicBezTo>
                  <a:cubicBezTo>
                    <a:pt x="30" y="0"/>
                    <a:pt x="20" y="19"/>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7"/>
                    <a:pt x="67" y="34"/>
                  </a:cubicBezTo>
                  <a:cubicBezTo>
                    <a:pt x="67" y="44"/>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428">
              <a:extLst>
                <a:ext uri="{FF2B5EF4-FFF2-40B4-BE49-F238E27FC236}">
                  <a16:creationId xmlns:a16="http://schemas.microsoft.com/office/drawing/2014/main" id="{A4117F94-D0EC-4B96-BA20-8607BFB83E1D}"/>
                </a:ext>
              </a:extLst>
            </p:cNvPr>
            <p:cNvSpPr>
              <a:spLocks/>
            </p:cNvSpPr>
            <p:nvPr>
              <p:custDataLst>
                <p:tags r:id="rId18"/>
              </p:custDataLst>
            </p:nvPr>
          </p:nvSpPr>
          <p:spPr bwMode="auto">
            <a:xfrm>
              <a:off x="12322178" y="4908550"/>
              <a:ext cx="404813" cy="685800"/>
            </a:xfrm>
            <a:custGeom>
              <a:avLst/>
              <a:gdLst>
                <a:gd name="T0" fmla="*/ 154 w 154"/>
                <a:gd name="T1" fmla="*/ 168 h 231"/>
                <a:gd name="T2" fmla="*/ 142 w 154"/>
                <a:gd name="T3" fmla="*/ 168 h 231"/>
                <a:gd name="T4" fmla="*/ 133 w 154"/>
                <a:gd name="T5" fmla="*/ 200 h 231"/>
                <a:gd name="T6" fmla="*/ 99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0" y="202"/>
                    <a:pt x="103" y="202"/>
                    <a:pt x="99" y="202"/>
                  </a:cubicBezTo>
                  <a:lnTo>
                    <a:pt x="34" y="202"/>
                  </a:lnTo>
                  <a:cubicBezTo>
                    <a:pt x="71" y="169"/>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40"/>
                    <a:pt x="120" y="68"/>
                  </a:cubicBezTo>
                  <a:cubicBezTo>
                    <a:pt x="120" y="98"/>
                    <a:pt x="99" y="122"/>
                    <a:pt x="87" y="135"/>
                  </a:cubicBezTo>
                  <a:lnTo>
                    <a:pt x="3" y="218"/>
                  </a:lnTo>
                  <a:cubicBezTo>
                    <a:pt x="0" y="221"/>
                    <a:pt x="0" y="222"/>
                    <a:pt x="0" y="231"/>
                  </a:cubicBezTo>
                  <a:lnTo>
                    <a:pt x="144" y="231"/>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9">
              <a:extLst>
                <a:ext uri="{FF2B5EF4-FFF2-40B4-BE49-F238E27FC236}">
                  <a16:creationId xmlns:a16="http://schemas.microsoft.com/office/drawing/2014/main" id="{4282D44C-546D-4E1A-9CE2-CAAF8CFFCBEB}"/>
                </a:ext>
              </a:extLst>
            </p:cNvPr>
            <p:cNvSpPr>
              <a:spLocks/>
            </p:cNvSpPr>
            <p:nvPr>
              <p:custDataLst>
                <p:tags r:id="rId19"/>
              </p:custDataLst>
            </p:nvPr>
          </p:nvSpPr>
          <p:spPr bwMode="auto">
            <a:xfrm>
              <a:off x="12927015" y="5095875"/>
              <a:ext cx="301625" cy="1479550"/>
            </a:xfrm>
            <a:custGeom>
              <a:avLst/>
              <a:gdLst>
                <a:gd name="T0" fmla="*/ 115 w 115"/>
                <a:gd name="T1" fmla="*/ 249 h 499"/>
                <a:gd name="T2" fmla="*/ 82 w 115"/>
                <a:gd name="T3" fmla="*/ 94 h 499"/>
                <a:gd name="T4" fmla="*/ 5 w 115"/>
                <a:gd name="T5" fmla="*/ 0 h 499"/>
                <a:gd name="T6" fmla="*/ 0 w 115"/>
                <a:gd name="T7" fmla="*/ 5 h 499"/>
                <a:gd name="T8" fmla="*/ 9 w 115"/>
                <a:gd name="T9" fmla="*/ 16 h 499"/>
                <a:gd name="T10" fmla="*/ 86 w 115"/>
                <a:gd name="T11" fmla="*/ 249 h 499"/>
                <a:gd name="T12" fmla="*/ 6 w 115"/>
                <a:gd name="T13" fmla="*/ 486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1"/>
                    <a:pt x="110" y="150"/>
                    <a:pt x="82" y="94"/>
                  </a:cubicBezTo>
                  <a:cubicBezTo>
                    <a:pt x="53" y="32"/>
                    <a:pt x="10" y="0"/>
                    <a:pt x="5" y="0"/>
                  </a:cubicBezTo>
                  <a:cubicBezTo>
                    <a:pt x="2" y="0"/>
                    <a:pt x="0" y="2"/>
                    <a:pt x="0" y="5"/>
                  </a:cubicBezTo>
                  <a:cubicBezTo>
                    <a:pt x="0" y="6"/>
                    <a:pt x="0" y="7"/>
                    <a:pt x="9" y="16"/>
                  </a:cubicBezTo>
                  <a:cubicBezTo>
                    <a:pt x="58" y="66"/>
                    <a:pt x="86" y="145"/>
                    <a:pt x="86" y="249"/>
                  </a:cubicBezTo>
                  <a:cubicBezTo>
                    <a:pt x="86" y="335"/>
                    <a:pt x="68" y="423"/>
                    <a:pt x="6" y="486"/>
                  </a:cubicBezTo>
                  <a:cubicBezTo>
                    <a:pt x="0" y="492"/>
                    <a:pt x="0" y="493"/>
                    <a:pt x="0" y="494"/>
                  </a:cubicBezTo>
                  <a:cubicBezTo>
                    <a:pt x="0" y="497"/>
                    <a:pt x="2" y="499"/>
                    <a:pt x="5" y="499"/>
                  </a:cubicBezTo>
                  <a:cubicBezTo>
                    <a:pt x="10" y="499"/>
                    <a:pt x="55" y="465"/>
                    <a:pt x="84" y="402"/>
                  </a:cubicBezTo>
                  <a:cubicBezTo>
                    <a:pt x="109" y="347"/>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65" name="Group 864">
            <a:extLst>
              <a:ext uri="{FF2B5EF4-FFF2-40B4-BE49-F238E27FC236}">
                <a16:creationId xmlns:a16="http://schemas.microsoft.com/office/drawing/2014/main" id="{E37D8DF1-E356-4EC1-84BC-C1D089E9E21D}"/>
              </a:ext>
            </a:extLst>
          </p:cNvPr>
          <p:cNvGrpSpPr>
            <a:grpSpLocks noChangeAspect="1"/>
          </p:cNvGrpSpPr>
          <p:nvPr>
            <p:custDataLst>
              <p:tags r:id="rId10"/>
            </p:custDataLst>
          </p:nvPr>
        </p:nvGrpSpPr>
        <p:grpSpPr>
          <a:xfrm>
            <a:off x="5280705" y="8099833"/>
            <a:ext cx="902498" cy="450664"/>
            <a:chOff x="3113088" y="7710488"/>
            <a:chExt cx="808037" cy="533400"/>
          </a:xfrm>
        </p:grpSpPr>
        <p:sp>
          <p:nvSpPr>
            <p:cNvPr id="860" name="Freeform 415">
              <a:extLst>
                <a:ext uri="{FF2B5EF4-FFF2-40B4-BE49-F238E27FC236}">
                  <a16:creationId xmlns:a16="http://schemas.microsoft.com/office/drawing/2014/main" id="{567EB22C-0CCD-4FD7-A263-A8E00DD20554}"/>
                </a:ext>
              </a:extLst>
            </p:cNvPr>
            <p:cNvSpPr>
              <a:spLocks/>
            </p:cNvSpPr>
            <p:nvPr>
              <p:custDataLst>
                <p:tags r:id="rId11"/>
              </p:custDataLst>
            </p:nvPr>
          </p:nvSpPr>
          <p:spPr bwMode="auto">
            <a:xfrm>
              <a:off x="3113088" y="7734301"/>
              <a:ext cx="284162" cy="387350"/>
            </a:xfrm>
            <a:custGeom>
              <a:avLst/>
              <a:gdLst>
                <a:gd name="T0" fmla="*/ 359 w 359"/>
                <a:gd name="T1" fmla="*/ 111 h 362"/>
                <a:gd name="T2" fmla="*/ 271 w 359"/>
                <a:gd name="T3" fmla="*/ 0 h 362"/>
                <a:gd name="T4" fmla="*/ 171 w 359"/>
                <a:gd name="T5" fmla="*/ 45 h 362"/>
                <a:gd name="T6" fmla="*/ 116 w 359"/>
                <a:gd name="T7" fmla="*/ 130 h 362"/>
                <a:gd name="T8" fmla="*/ 121 w 359"/>
                <a:gd name="T9" fmla="*/ 133 h 362"/>
                <a:gd name="T10" fmla="*/ 146 w 359"/>
                <a:gd name="T11" fmla="*/ 123 h 362"/>
                <a:gd name="T12" fmla="*/ 161 w 359"/>
                <a:gd name="T13" fmla="*/ 104 h 362"/>
                <a:gd name="T14" fmla="*/ 196 w 359"/>
                <a:gd name="T15" fmla="*/ 48 h 362"/>
                <a:gd name="T16" fmla="*/ 238 w 359"/>
                <a:gd name="T17" fmla="*/ 27 h 362"/>
                <a:gd name="T18" fmla="*/ 317 w 359"/>
                <a:gd name="T19" fmla="*/ 132 h 362"/>
                <a:gd name="T20" fmla="*/ 152 w 359"/>
                <a:gd name="T21" fmla="*/ 335 h 362"/>
                <a:gd name="T22" fmla="*/ 43 w 359"/>
                <a:gd name="T23" fmla="*/ 207 h 362"/>
                <a:gd name="T24" fmla="*/ 150 w 359"/>
                <a:gd name="T25" fmla="*/ 22 h 362"/>
                <a:gd name="T26" fmla="*/ 170 w 359"/>
                <a:gd name="T27" fmla="*/ 3 h 362"/>
                <a:gd name="T28" fmla="*/ 165 w 359"/>
                <a:gd name="T29" fmla="*/ 0 h 362"/>
                <a:gd name="T30" fmla="*/ 0 w 359"/>
                <a:gd name="T31" fmla="*/ 229 h 362"/>
                <a:gd name="T32" fmla="*/ 119 w 359"/>
                <a:gd name="T33" fmla="*/ 362 h 362"/>
                <a:gd name="T34" fmla="*/ 359 w 359"/>
                <a:gd name="T35" fmla="*/ 11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2">
                  <a:moveTo>
                    <a:pt x="359" y="111"/>
                  </a:moveTo>
                  <a:cubicBezTo>
                    <a:pt x="359" y="48"/>
                    <a:pt x="332" y="0"/>
                    <a:pt x="271" y="0"/>
                  </a:cubicBezTo>
                  <a:cubicBezTo>
                    <a:pt x="219" y="0"/>
                    <a:pt x="175" y="42"/>
                    <a:pt x="171" y="45"/>
                  </a:cubicBezTo>
                  <a:cubicBezTo>
                    <a:pt x="131" y="84"/>
                    <a:pt x="116" y="129"/>
                    <a:pt x="116" y="130"/>
                  </a:cubicBezTo>
                  <a:cubicBezTo>
                    <a:pt x="116" y="133"/>
                    <a:pt x="119" y="133"/>
                    <a:pt x="121" y="133"/>
                  </a:cubicBezTo>
                  <a:cubicBezTo>
                    <a:pt x="131" y="133"/>
                    <a:pt x="139" y="128"/>
                    <a:pt x="146" y="123"/>
                  </a:cubicBezTo>
                  <a:cubicBezTo>
                    <a:pt x="155" y="117"/>
                    <a:pt x="156" y="115"/>
                    <a:pt x="161" y="104"/>
                  </a:cubicBezTo>
                  <a:cubicBezTo>
                    <a:pt x="166" y="94"/>
                    <a:pt x="177" y="69"/>
                    <a:pt x="196" y="48"/>
                  </a:cubicBezTo>
                  <a:cubicBezTo>
                    <a:pt x="208" y="35"/>
                    <a:pt x="218" y="27"/>
                    <a:pt x="238" y="27"/>
                  </a:cubicBezTo>
                  <a:cubicBezTo>
                    <a:pt x="286" y="27"/>
                    <a:pt x="317" y="67"/>
                    <a:pt x="317" y="132"/>
                  </a:cubicBezTo>
                  <a:cubicBezTo>
                    <a:pt x="317" y="234"/>
                    <a:pt x="245" y="335"/>
                    <a:pt x="152" y="335"/>
                  </a:cubicBezTo>
                  <a:cubicBezTo>
                    <a:pt x="82" y="335"/>
                    <a:pt x="43" y="279"/>
                    <a:pt x="43" y="207"/>
                  </a:cubicBezTo>
                  <a:cubicBezTo>
                    <a:pt x="43" y="139"/>
                    <a:pt x="78" y="65"/>
                    <a:pt x="150" y="22"/>
                  </a:cubicBezTo>
                  <a:cubicBezTo>
                    <a:pt x="155" y="19"/>
                    <a:pt x="170" y="10"/>
                    <a:pt x="170" y="3"/>
                  </a:cubicBezTo>
                  <a:cubicBezTo>
                    <a:pt x="170" y="0"/>
                    <a:pt x="166" y="0"/>
                    <a:pt x="165" y="0"/>
                  </a:cubicBezTo>
                  <a:cubicBezTo>
                    <a:pt x="148" y="0"/>
                    <a:pt x="0" y="79"/>
                    <a:pt x="0" y="229"/>
                  </a:cubicBezTo>
                  <a:cubicBezTo>
                    <a:pt x="0" y="299"/>
                    <a:pt x="37" y="362"/>
                    <a:pt x="119" y="362"/>
                  </a:cubicBezTo>
                  <a:cubicBezTo>
                    <a:pt x="217" y="362"/>
                    <a:pt x="359" y="265"/>
                    <a:pt x="359" y="111"/>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416">
              <a:extLst>
                <a:ext uri="{FF2B5EF4-FFF2-40B4-BE49-F238E27FC236}">
                  <a16:creationId xmlns:a16="http://schemas.microsoft.com/office/drawing/2014/main" id="{163A8E7A-AEF0-4215-9BE2-A141CE6A3784}"/>
                </a:ext>
              </a:extLst>
            </p:cNvPr>
            <p:cNvSpPr>
              <a:spLocks/>
            </p:cNvSpPr>
            <p:nvPr>
              <p:custDataLst>
                <p:tags r:id="rId12"/>
              </p:custDataLst>
            </p:nvPr>
          </p:nvSpPr>
          <p:spPr bwMode="auto">
            <a:xfrm>
              <a:off x="3455988" y="7710488"/>
              <a:ext cx="92075" cy="533400"/>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417">
              <a:extLst>
                <a:ext uri="{FF2B5EF4-FFF2-40B4-BE49-F238E27FC236}">
                  <a16:creationId xmlns:a16="http://schemas.microsoft.com/office/drawing/2014/main" id="{33CDC1F5-DCDB-4EC8-8E2A-01AF3BDA60AC}"/>
                </a:ext>
              </a:extLst>
            </p:cNvPr>
            <p:cNvSpPr>
              <a:spLocks/>
            </p:cNvSpPr>
            <p:nvPr>
              <p:custDataLst>
                <p:tags r:id="rId13"/>
              </p:custDataLst>
            </p:nvPr>
          </p:nvSpPr>
          <p:spPr bwMode="auto">
            <a:xfrm>
              <a:off x="3581400" y="7874001"/>
              <a:ext cx="214312" cy="242888"/>
            </a:xfrm>
            <a:custGeom>
              <a:avLst/>
              <a:gdLst>
                <a:gd name="T0" fmla="*/ 29 w 270"/>
                <a:gd name="T1" fmla="*/ 191 h 226"/>
                <a:gd name="T2" fmla="*/ 25 w 270"/>
                <a:gd name="T3" fmla="*/ 212 h 226"/>
                <a:gd name="T4" fmla="*/ 39 w 270"/>
                <a:gd name="T5" fmla="*/ 226 h 226"/>
                <a:gd name="T6" fmla="*/ 58 w 270"/>
                <a:gd name="T7" fmla="*/ 212 h 226"/>
                <a:gd name="T8" fmla="*/ 67 w 270"/>
                <a:gd name="T9" fmla="*/ 175 h 226"/>
                <a:gd name="T10" fmla="*/ 78 w 270"/>
                <a:gd name="T11" fmla="*/ 130 h 226"/>
                <a:gd name="T12" fmla="*/ 87 w 270"/>
                <a:gd name="T13" fmla="*/ 97 h 226"/>
                <a:gd name="T14" fmla="*/ 93 w 270"/>
                <a:gd name="T15" fmla="*/ 72 h 226"/>
                <a:gd name="T16" fmla="*/ 174 w 270"/>
                <a:gd name="T17" fmla="*/ 11 h 226"/>
                <a:gd name="T18" fmla="*/ 201 w 270"/>
                <a:gd name="T19" fmla="*/ 46 h 226"/>
                <a:gd name="T20" fmla="*/ 169 w 270"/>
                <a:gd name="T21" fmla="*/ 162 h 226"/>
                <a:gd name="T22" fmla="*/ 164 w 270"/>
                <a:gd name="T23" fmla="*/ 185 h 226"/>
                <a:gd name="T24" fmla="*/ 205 w 270"/>
                <a:gd name="T25" fmla="*/ 226 h 226"/>
                <a:gd name="T26" fmla="*/ 270 w 270"/>
                <a:gd name="T27" fmla="*/ 149 h 226"/>
                <a:gd name="T28" fmla="*/ 264 w 270"/>
                <a:gd name="T29" fmla="*/ 144 h 226"/>
                <a:gd name="T30" fmla="*/ 257 w 270"/>
                <a:gd name="T31" fmla="*/ 153 h 226"/>
                <a:gd name="T32" fmla="*/ 206 w 270"/>
                <a:gd name="T33" fmla="*/ 215 h 226"/>
                <a:gd name="T34" fmla="*/ 194 w 270"/>
                <a:gd name="T35" fmla="*/ 198 h 226"/>
                <a:gd name="T36" fmla="*/ 203 w 270"/>
                <a:gd name="T37" fmla="*/ 163 h 226"/>
                <a:gd name="T38" fmla="*/ 233 w 270"/>
                <a:gd name="T39" fmla="*/ 53 h 226"/>
                <a:gd name="T40" fmla="*/ 176 w 270"/>
                <a:gd name="T41" fmla="*/ 0 h 226"/>
                <a:gd name="T42" fmla="*/ 98 w 270"/>
                <a:gd name="T43" fmla="*/ 43 h 226"/>
                <a:gd name="T44" fmla="*/ 52 w 270"/>
                <a:gd name="T45" fmla="*/ 0 h 226"/>
                <a:gd name="T46" fmla="*/ 15 w 270"/>
                <a:gd name="T47" fmla="*/ 28 h 226"/>
                <a:gd name="T48" fmla="*/ 0 w 270"/>
                <a:gd name="T49" fmla="*/ 77 h 226"/>
                <a:gd name="T50" fmla="*/ 6 w 270"/>
                <a:gd name="T51" fmla="*/ 82 h 226"/>
                <a:gd name="T52" fmla="*/ 14 w 270"/>
                <a:gd name="T53" fmla="*/ 70 h 226"/>
                <a:gd name="T54" fmla="*/ 51 w 270"/>
                <a:gd name="T55" fmla="*/ 11 h 226"/>
                <a:gd name="T56" fmla="*/ 66 w 270"/>
                <a:gd name="T57" fmla="*/ 34 h 226"/>
                <a:gd name="T58" fmla="*/ 58 w 270"/>
                <a:gd name="T59" fmla="*/ 76 h 226"/>
                <a:gd name="T60" fmla="*/ 29 w 270"/>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6">
                  <a:moveTo>
                    <a:pt x="29" y="191"/>
                  </a:moveTo>
                  <a:cubicBezTo>
                    <a:pt x="28" y="198"/>
                    <a:pt x="25" y="210"/>
                    <a:pt x="25" y="212"/>
                  </a:cubicBezTo>
                  <a:cubicBezTo>
                    <a:pt x="25" y="221"/>
                    <a:pt x="32" y="226"/>
                    <a:pt x="39" y="226"/>
                  </a:cubicBezTo>
                  <a:cubicBezTo>
                    <a:pt x="45" y="226"/>
                    <a:pt x="54" y="222"/>
                    <a:pt x="58" y="212"/>
                  </a:cubicBezTo>
                  <a:cubicBezTo>
                    <a:pt x="58" y="211"/>
                    <a:pt x="64" y="187"/>
                    <a:pt x="67" y="175"/>
                  </a:cubicBezTo>
                  <a:lnTo>
                    <a:pt x="78" y="130"/>
                  </a:lnTo>
                  <a:cubicBezTo>
                    <a:pt x="81" y="119"/>
                    <a:pt x="84" y="108"/>
                    <a:pt x="87" y="97"/>
                  </a:cubicBezTo>
                  <a:cubicBezTo>
                    <a:pt x="89" y="88"/>
                    <a:pt x="93" y="74"/>
                    <a:pt x="93" y="72"/>
                  </a:cubicBezTo>
                  <a:cubicBezTo>
                    <a:pt x="100" y="56"/>
                    <a:pt x="127" y="11"/>
                    <a:pt x="174" y="11"/>
                  </a:cubicBezTo>
                  <a:cubicBezTo>
                    <a:pt x="197" y="11"/>
                    <a:pt x="201" y="29"/>
                    <a:pt x="201" y="46"/>
                  </a:cubicBezTo>
                  <a:cubicBezTo>
                    <a:pt x="201" y="77"/>
                    <a:pt x="177" y="141"/>
                    <a:pt x="169" y="162"/>
                  </a:cubicBezTo>
                  <a:cubicBezTo>
                    <a:pt x="164" y="173"/>
                    <a:pt x="164" y="179"/>
                    <a:pt x="164" y="185"/>
                  </a:cubicBezTo>
                  <a:cubicBezTo>
                    <a:pt x="164" y="208"/>
                    <a:pt x="181" y="226"/>
                    <a:pt x="205" y="226"/>
                  </a:cubicBezTo>
                  <a:cubicBezTo>
                    <a:pt x="252" y="226"/>
                    <a:pt x="270" y="153"/>
                    <a:pt x="270" y="149"/>
                  </a:cubicBezTo>
                  <a:cubicBezTo>
                    <a:pt x="270" y="144"/>
                    <a:pt x="266" y="144"/>
                    <a:pt x="264" y="144"/>
                  </a:cubicBezTo>
                  <a:cubicBezTo>
                    <a:pt x="259" y="144"/>
                    <a:pt x="259" y="146"/>
                    <a:pt x="257" y="153"/>
                  </a:cubicBezTo>
                  <a:cubicBezTo>
                    <a:pt x="247" y="187"/>
                    <a:pt x="230" y="215"/>
                    <a:pt x="206" y="215"/>
                  </a:cubicBezTo>
                  <a:cubicBezTo>
                    <a:pt x="197" y="215"/>
                    <a:pt x="194" y="210"/>
                    <a:pt x="194" y="198"/>
                  </a:cubicBezTo>
                  <a:cubicBezTo>
                    <a:pt x="194" y="186"/>
                    <a:pt x="198" y="174"/>
                    <a:pt x="203" y="163"/>
                  </a:cubicBezTo>
                  <a:cubicBezTo>
                    <a:pt x="212" y="137"/>
                    <a:pt x="233" y="82"/>
                    <a:pt x="233" y="53"/>
                  </a:cubicBezTo>
                  <a:cubicBezTo>
                    <a:pt x="233" y="20"/>
                    <a:pt x="212" y="0"/>
                    <a:pt x="176" y="0"/>
                  </a:cubicBezTo>
                  <a:cubicBezTo>
                    <a:pt x="131" y="0"/>
                    <a:pt x="106" y="32"/>
                    <a:pt x="98" y="43"/>
                  </a:cubicBezTo>
                  <a:cubicBezTo>
                    <a:pt x="96" y="15"/>
                    <a:pt x="75" y="0"/>
                    <a:pt x="52" y="0"/>
                  </a:cubicBezTo>
                  <a:cubicBezTo>
                    <a:pt x="29" y="0"/>
                    <a:pt x="20" y="19"/>
                    <a:pt x="15" y="28"/>
                  </a:cubicBezTo>
                  <a:cubicBezTo>
                    <a:pt x="7" y="45"/>
                    <a:pt x="0" y="75"/>
                    <a:pt x="0" y="77"/>
                  </a:cubicBezTo>
                  <a:cubicBezTo>
                    <a:pt x="0" y="82"/>
                    <a:pt x="5" y="82"/>
                    <a:pt x="6" y="82"/>
                  </a:cubicBezTo>
                  <a:cubicBezTo>
                    <a:pt x="11" y="82"/>
                    <a:pt x="11" y="81"/>
                    <a:pt x="14" y="70"/>
                  </a:cubicBezTo>
                  <a:cubicBezTo>
                    <a:pt x="23" y="35"/>
                    <a:pt x="33" y="11"/>
                    <a:pt x="51" y="11"/>
                  </a:cubicBezTo>
                  <a:cubicBezTo>
                    <a:pt x="61" y="11"/>
                    <a:pt x="66" y="17"/>
                    <a:pt x="66" y="34"/>
                  </a:cubicBezTo>
                  <a:cubicBezTo>
                    <a:pt x="66" y="44"/>
                    <a:pt x="65" y="50"/>
                    <a:pt x="58" y="76"/>
                  </a:cubicBezTo>
                  <a:lnTo>
                    <a:pt x="29" y="191"/>
                  </a:ln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418">
              <a:extLst>
                <a:ext uri="{FF2B5EF4-FFF2-40B4-BE49-F238E27FC236}">
                  <a16:creationId xmlns:a16="http://schemas.microsoft.com/office/drawing/2014/main" id="{F869C82D-4A3D-4CF0-9A2C-154DFD7D1717}"/>
                </a:ext>
              </a:extLst>
            </p:cNvPr>
            <p:cNvSpPr>
              <a:spLocks/>
            </p:cNvSpPr>
            <p:nvPr>
              <p:custDataLst>
                <p:tags r:id="rId14"/>
              </p:custDataLst>
            </p:nvPr>
          </p:nvSpPr>
          <p:spPr bwMode="auto">
            <a:xfrm>
              <a:off x="3829050" y="7710488"/>
              <a:ext cx="92075" cy="533400"/>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80" name="TextBox 879">
            <a:extLst>
              <a:ext uri="{FF2B5EF4-FFF2-40B4-BE49-F238E27FC236}">
                <a16:creationId xmlns:a16="http://schemas.microsoft.com/office/drawing/2014/main" id="{07B36F91-837F-4235-B263-D607F1D7D39C}"/>
              </a:ext>
            </a:extLst>
          </p:cNvPr>
          <p:cNvSpPr txBox="1"/>
          <p:nvPr/>
        </p:nvSpPr>
        <p:spPr>
          <a:xfrm>
            <a:off x="509309" y="5454263"/>
            <a:ext cx="10868930" cy="460639"/>
          </a:xfrm>
          <a:prstGeom prst="rect">
            <a:avLst/>
          </a:prstGeom>
          <a:noFill/>
        </p:spPr>
        <p:txBody>
          <a:bodyPr wrap="square">
            <a:spAutoFit/>
          </a:bodyPr>
          <a:lstStyle/>
          <a:p>
            <a:pPr lvl="1">
              <a:lnSpc>
                <a:spcPct val="120000"/>
              </a:lnSpc>
              <a:spcBef>
                <a:spcPts val="0"/>
              </a:spcBef>
            </a:pPr>
            <a:r>
              <a:rPr lang="en-US" sz="2200" dirty="0">
                <a:latin typeface="Helvetica Light" panose="020B0403020202020204"/>
              </a:rPr>
              <a:t>Let’s use Reverse-Mode AD tools</a:t>
            </a:r>
          </a:p>
        </p:txBody>
      </p:sp>
      <p:sp>
        <p:nvSpPr>
          <p:cNvPr id="881" name="TextBox 880">
            <a:extLst>
              <a:ext uri="{FF2B5EF4-FFF2-40B4-BE49-F238E27FC236}">
                <a16:creationId xmlns:a16="http://schemas.microsoft.com/office/drawing/2014/main" id="{B690538A-EFF6-4EE5-AE43-1A9C79E839DF}"/>
              </a:ext>
            </a:extLst>
          </p:cNvPr>
          <p:cNvSpPr txBox="1"/>
          <p:nvPr/>
        </p:nvSpPr>
        <p:spPr>
          <a:xfrm>
            <a:off x="10686599" y="1612783"/>
            <a:ext cx="5064849" cy="460639"/>
          </a:xfrm>
          <a:prstGeom prst="rect">
            <a:avLst/>
          </a:prstGeom>
          <a:noFill/>
        </p:spPr>
        <p:txBody>
          <a:bodyPr wrap="square">
            <a:spAutoFit/>
          </a:bodyPr>
          <a:lstStyle/>
          <a:p>
            <a:pPr lvl="1" algn="ctr">
              <a:lnSpc>
                <a:spcPct val="120000"/>
              </a:lnSpc>
              <a:spcBef>
                <a:spcPts val="0"/>
              </a:spcBef>
            </a:pPr>
            <a:r>
              <a:rPr lang="en-US" sz="2200" u="sng" dirty="0">
                <a:solidFill>
                  <a:srgbClr val="FFD659"/>
                </a:solidFill>
                <a:latin typeface="Helvetica Light" panose="020B0403020202020204"/>
              </a:rPr>
              <a:t>Reverse-Mode AD</a:t>
            </a:r>
          </a:p>
        </p:txBody>
      </p:sp>
    </p:spTree>
    <p:extLst>
      <p:ext uri="{BB962C8B-B14F-4D97-AF65-F5344CB8AC3E}">
        <p14:creationId xmlns:p14="http://schemas.microsoft.com/office/powerpoint/2010/main" val="401526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P spid="319" grpId="0" animBg="1"/>
      <p:bldP spid="320" grpId="0"/>
      <p:bldP spid="321" grpId="0"/>
      <p:bldP spid="8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D89B3-6859-4344-B3CA-5879284E5801}"/>
              </a:ext>
            </a:extLst>
          </p:cNvPr>
          <p:cNvSpPr>
            <a:spLocks noGrp="1"/>
          </p:cNvSpPr>
          <p:nvPr>
            <p:ph type="title"/>
          </p:nvPr>
        </p:nvSpPr>
        <p:spPr/>
        <p:txBody>
          <a:bodyPr/>
          <a:lstStyle/>
          <a:p>
            <a:pPr algn="ctr"/>
            <a:r>
              <a:rPr lang="en-US" dirty="0"/>
              <a:t>How do we get the Dynamics?</a:t>
            </a:r>
          </a:p>
        </p:txBody>
      </p:sp>
      <p:sp>
        <p:nvSpPr>
          <p:cNvPr id="4" name="Slide Number Placeholder 3">
            <a:extLst>
              <a:ext uri="{FF2B5EF4-FFF2-40B4-BE49-F238E27FC236}">
                <a16:creationId xmlns:a16="http://schemas.microsoft.com/office/drawing/2014/main" id="{FEE8FE39-6567-4B4A-BDD8-698DD8980108}"/>
              </a:ext>
            </a:extLst>
          </p:cNvPr>
          <p:cNvSpPr>
            <a:spLocks noGrp="1"/>
          </p:cNvSpPr>
          <p:nvPr>
            <p:ph type="sldNum" sz="quarter" idx="12"/>
          </p:nvPr>
        </p:nvSpPr>
        <p:spPr/>
        <p:txBody>
          <a:bodyPr/>
          <a:lstStyle/>
          <a:p>
            <a:fld id="{86CB4B4D-7CA3-9044-876B-883B54F8677D}" type="slidenum">
              <a:rPr lang="en-US" smtClean="0"/>
              <a:pPr/>
              <a:t>12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EC0505-30B4-4237-AAFB-794D68577C4A}"/>
                  </a:ext>
                </a:extLst>
              </p:cNvPr>
              <p:cNvSpPr txBox="1"/>
              <p:nvPr/>
            </p:nvSpPr>
            <p:spPr>
              <a:xfrm>
                <a:off x="6940519" y="3716735"/>
                <a:ext cx="9849970" cy="430887"/>
              </a:xfrm>
              <a:prstGeom prst="rect">
                <a:avLst/>
              </a:prstGeom>
              <a:noFill/>
            </p:spPr>
            <p:txBody>
              <a:bodyPr wrap="square">
                <a:spAutoFit/>
              </a:bodyPr>
              <a:lstStyle/>
              <a:p>
                <a:r>
                  <a:rPr lang="en-US" sz="2200" dirty="0">
                    <a:latin typeface="Helvetica Light" panose="020B0403020202020204"/>
                  </a:rPr>
                  <a:t>This can be given by the Recursive Newton Euler algorithm (RNEA) in </a:t>
                </a:r>
                <a14:m>
                  <m:oMath xmlns:m="http://schemas.openxmlformats.org/officeDocument/2006/math">
                    <m:r>
                      <a:rPr lang="en-US" sz="2200" i="1">
                        <a:latin typeface="Cambria Math" panose="02040503050406030204" pitchFamily="18" charset="0"/>
                        <a:ea typeface="Cambria Math" panose="02040503050406030204" pitchFamily="18" charset="0"/>
                      </a:rPr>
                      <m:t>𝒪</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𝑛</m:t>
                    </m:r>
                    <m:r>
                      <a:rPr lang="en-US" sz="2200" i="1">
                        <a:latin typeface="Cambria Math" panose="02040503050406030204" pitchFamily="18" charset="0"/>
                        <a:ea typeface="Cambria Math" panose="02040503050406030204" pitchFamily="18" charset="0"/>
                      </a:rPr>
                      <m:t>)</m:t>
                    </m:r>
                  </m:oMath>
                </a14:m>
                <a:endParaRPr lang="en-US" sz="2200" dirty="0">
                  <a:latin typeface="Helvetica Light" panose="020B0403020202020204"/>
                </a:endParaRPr>
              </a:p>
            </p:txBody>
          </p:sp>
        </mc:Choice>
        <mc:Fallback xmlns="">
          <p:sp>
            <p:nvSpPr>
              <p:cNvPr id="6" name="TextBox 5">
                <a:extLst>
                  <a:ext uri="{FF2B5EF4-FFF2-40B4-BE49-F238E27FC236}">
                    <a16:creationId xmlns:a16="http://schemas.microsoft.com/office/drawing/2014/main" id="{13EC0505-30B4-4237-AAFB-794D68577C4A}"/>
                  </a:ext>
                </a:extLst>
              </p:cNvPr>
              <p:cNvSpPr txBox="1">
                <a:spLocks noRot="1" noChangeAspect="1" noMove="1" noResize="1" noEditPoints="1" noAdjustHandles="1" noChangeArrowheads="1" noChangeShapeType="1" noTextEdit="1"/>
              </p:cNvSpPr>
              <p:nvPr/>
            </p:nvSpPr>
            <p:spPr>
              <a:xfrm>
                <a:off x="6940519" y="3716735"/>
                <a:ext cx="9849970" cy="430887"/>
              </a:xfrm>
              <a:prstGeom prst="rect">
                <a:avLst/>
              </a:prstGeom>
              <a:blipFill>
                <a:blip r:embed="rId194"/>
                <a:stretch>
                  <a:fillRect l="-805" t="-10000" b="-28571"/>
                </a:stretch>
              </a:blipFill>
            </p:spPr>
            <p:txBody>
              <a:bodyPr/>
              <a:lstStyle/>
              <a:p>
                <a:r>
                  <a:rPr lang="en-US">
                    <a:noFill/>
                  </a:rPr>
                  <a:t> </a:t>
                </a:r>
              </a:p>
            </p:txBody>
          </p:sp>
        </mc:Fallback>
      </mc:AlternateContent>
      <p:sp>
        <p:nvSpPr>
          <p:cNvPr id="37" name="Content Placeholder 2 1 1">
            <a:extLst>
              <a:ext uri="{FF2B5EF4-FFF2-40B4-BE49-F238E27FC236}">
                <a16:creationId xmlns:a16="http://schemas.microsoft.com/office/drawing/2014/main" id="{BF59F29A-C959-4643-B35B-E130A8C7FFF1}"/>
              </a:ext>
            </a:extLst>
          </p:cNvPr>
          <p:cNvSpPr>
            <a:spLocks noGrp="1"/>
          </p:cNvSpPr>
          <p:nvPr>
            <p:ph idx="1"/>
          </p:nvPr>
        </p:nvSpPr>
        <p:spPr>
          <a:xfrm>
            <a:off x="1409936" y="1829896"/>
            <a:ext cx="2789465" cy="698315"/>
          </a:xfrm>
        </p:spPr>
        <p:txBody>
          <a:bodyPr anchor="ctr">
            <a:normAutofit fontScale="92500"/>
          </a:bodyPr>
          <a:lstStyle/>
          <a:p>
            <a:pPr marL="0" indent="0">
              <a:buNone/>
            </a:pPr>
            <a:r>
              <a:rPr lang="en-US" sz="3200" dirty="0"/>
              <a:t>KKT Dynamics:</a:t>
            </a:r>
            <a:endParaRPr lang="en-US" sz="3769" dirty="0"/>
          </a:p>
        </p:txBody>
      </p:sp>
      <p:grpSp>
        <p:nvGrpSpPr>
          <p:cNvPr id="102" name="Group 101">
            <a:extLst>
              <a:ext uri="{FF2B5EF4-FFF2-40B4-BE49-F238E27FC236}">
                <a16:creationId xmlns:a16="http://schemas.microsoft.com/office/drawing/2014/main" id="{695A6BB3-D820-43C7-9A92-B13698F08130}"/>
              </a:ext>
            </a:extLst>
          </p:cNvPr>
          <p:cNvGrpSpPr>
            <a:grpSpLocks noChangeAspect="1"/>
          </p:cNvGrpSpPr>
          <p:nvPr>
            <p:custDataLst>
              <p:tags r:id="rId1"/>
            </p:custDataLst>
          </p:nvPr>
        </p:nvGrpSpPr>
        <p:grpSpPr>
          <a:xfrm>
            <a:off x="1738313" y="3533775"/>
            <a:ext cx="3240088" cy="1203325"/>
            <a:chOff x="1738313" y="3533775"/>
            <a:chExt cx="3240088" cy="1203325"/>
          </a:xfrm>
        </p:grpSpPr>
        <p:sp>
          <p:nvSpPr>
            <p:cNvPr id="43" name="Freeform 7">
              <a:extLst>
                <a:ext uri="{FF2B5EF4-FFF2-40B4-BE49-F238E27FC236}">
                  <a16:creationId xmlns:a16="http://schemas.microsoft.com/office/drawing/2014/main" id="{110F2110-BD1F-462A-AA5D-4FABD4C72715}"/>
                </a:ext>
              </a:extLst>
            </p:cNvPr>
            <p:cNvSpPr>
              <a:spLocks/>
            </p:cNvSpPr>
            <p:nvPr>
              <p:custDataLst>
                <p:tags r:id="rId167"/>
              </p:custDataLst>
            </p:nvPr>
          </p:nvSpPr>
          <p:spPr bwMode="auto">
            <a:xfrm>
              <a:off x="1738313" y="3622675"/>
              <a:ext cx="385763" cy="292100"/>
            </a:xfrm>
            <a:custGeom>
              <a:avLst/>
              <a:gdLst>
                <a:gd name="T0" fmla="*/ 252 w 504"/>
                <a:gd name="T1" fmla="*/ 277 h 342"/>
                <a:gd name="T2" fmla="*/ 132 w 504"/>
                <a:gd name="T3" fmla="*/ 13 h 342"/>
                <a:gd name="T4" fmla="*/ 110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1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1" y="0"/>
                    <a:pt x="110"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3" y="341"/>
                    <a:pt x="134" y="342"/>
                  </a:cubicBezTo>
                  <a:lnTo>
                    <a:pt x="134" y="319"/>
                  </a:lnTo>
                  <a:lnTo>
                    <a:pt x="121" y="319"/>
                  </a:lnTo>
                  <a:cubicBezTo>
                    <a:pt x="112"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2F09D6A3-9759-457B-95F4-6E73F2153BDC}"/>
                </a:ext>
              </a:extLst>
            </p:cNvPr>
            <p:cNvSpPr>
              <a:spLocks noEditPoints="1"/>
            </p:cNvSpPr>
            <p:nvPr>
              <p:custDataLst>
                <p:tags r:id="rId168"/>
              </p:custDataLst>
            </p:nvPr>
          </p:nvSpPr>
          <p:spPr bwMode="auto">
            <a:xfrm>
              <a:off x="2200276" y="3624263"/>
              <a:ext cx="111125" cy="42863"/>
            </a:xfrm>
            <a:custGeom>
              <a:avLst/>
              <a:gdLst>
                <a:gd name="T0" fmla="*/ 49 w 146"/>
                <a:gd name="T1" fmla="*/ 25 h 50"/>
                <a:gd name="T2" fmla="*/ 25 w 146"/>
                <a:gd name="T3" fmla="*/ 0 h 50"/>
                <a:gd name="T4" fmla="*/ 0 w 146"/>
                <a:gd name="T5" fmla="*/ 25 h 50"/>
                <a:gd name="T6" fmla="*/ 25 w 146"/>
                <a:gd name="T7" fmla="*/ 50 h 50"/>
                <a:gd name="T8" fmla="*/ 49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49" y="25"/>
                  </a:moveTo>
                  <a:cubicBezTo>
                    <a:pt x="49" y="13"/>
                    <a:pt x="40" y="0"/>
                    <a:pt x="25" y="0"/>
                  </a:cubicBezTo>
                  <a:cubicBezTo>
                    <a:pt x="11" y="0"/>
                    <a:pt x="0" y="11"/>
                    <a:pt x="0" y="25"/>
                  </a:cubicBezTo>
                  <a:cubicBezTo>
                    <a:pt x="0" y="39"/>
                    <a:pt x="11" y="50"/>
                    <a:pt x="25" y="50"/>
                  </a:cubicBezTo>
                  <a:cubicBezTo>
                    <a:pt x="40" y="50"/>
                    <a:pt x="49" y="37"/>
                    <a:pt x="49"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56F96D4B-40F3-4F76-939C-271360583A8D}"/>
                </a:ext>
              </a:extLst>
            </p:cNvPr>
            <p:cNvSpPr>
              <a:spLocks noEditPoints="1"/>
            </p:cNvSpPr>
            <p:nvPr>
              <p:custDataLst>
                <p:tags r:id="rId169"/>
              </p:custDataLst>
            </p:nvPr>
          </p:nvSpPr>
          <p:spPr bwMode="auto">
            <a:xfrm>
              <a:off x="2154238" y="3724275"/>
              <a:ext cx="214313" cy="273050"/>
            </a:xfrm>
            <a:custGeom>
              <a:avLst/>
              <a:gdLst>
                <a:gd name="T0" fmla="*/ 192 w 280"/>
                <a:gd name="T1" fmla="*/ 154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A9BB269E-4860-47D6-971F-115376DCE045}"/>
                </a:ext>
              </a:extLst>
            </p:cNvPr>
            <p:cNvSpPr>
              <a:spLocks/>
            </p:cNvSpPr>
            <p:nvPr>
              <p:custDataLst>
                <p:tags r:id="rId170"/>
              </p:custDataLst>
            </p:nvPr>
          </p:nvSpPr>
          <p:spPr bwMode="auto">
            <a:xfrm>
              <a:off x="2478088" y="3667125"/>
              <a:ext cx="254000" cy="28257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5 h 332"/>
                <a:gd name="T28" fmla="*/ 166 w 331"/>
                <a:gd name="T29" fmla="*/ 332 h 332"/>
                <a:gd name="T30" fmla="*/ 176 w 331"/>
                <a:gd name="T31" fmla="*/ 315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F836F59A-AF5D-47A2-81D2-B2430A4F2C06}"/>
                </a:ext>
              </a:extLst>
            </p:cNvPr>
            <p:cNvSpPr>
              <a:spLocks/>
            </p:cNvSpPr>
            <p:nvPr>
              <p:custDataLst>
                <p:tags r:id="rId171"/>
              </p:custDataLst>
            </p:nvPr>
          </p:nvSpPr>
          <p:spPr bwMode="auto">
            <a:xfrm>
              <a:off x="2855913" y="3619500"/>
              <a:ext cx="217488" cy="295275"/>
            </a:xfrm>
            <a:custGeom>
              <a:avLst/>
              <a:gdLst>
                <a:gd name="T0" fmla="*/ 34 w 284"/>
                <a:gd name="T1" fmla="*/ 323 h 346"/>
                <a:gd name="T2" fmla="*/ 0 w 284"/>
                <a:gd name="T3" fmla="*/ 323 h 346"/>
                <a:gd name="T4" fmla="*/ 0 w 284"/>
                <a:gd name="T5" fmla="*/ 346 h 346"/>
                <a:gd name="T6" fmla="*/ 62 w 284"/>
                <a:gd name="T7" fmla="*/ 345 h 346"/>
                <a:gd name="T8" fmla="*/ 125 w 284"/>
                <a:gd name="T9" fmla="*/ 346 h 346"/>
                <a:gd name="T10" fmla="*/ 125 w 284"/>
                <a:gd name="T11" fmla="*/ 323 h 346"/>
                <a:gd name="T12" fmla="*/ 91 w 284"/>
                <a:gd name="T13" fmla="*/ 323 h 346"/>
                <a:gd name="T14" fmla="*/ 91 w 284"/>
                <a:gd name="T15" fmla="*/ 219 h 346"/>
                <a:gd name="T16" fmla="*/ 165 w 284"/>
                <a:gd name="T17" fmla="*/ 140 h 346"/>
                <a:gd name="T18" fmla="*/ 193 w 284"/>
                <a:gd name="T19" fmla="*/ 188 h 346"/>
                <a:gd name="T20" fmla="*/ 193 w 284"/>
                <a:gd name="T21" fmla="*/ 323 h 346"/>
                <a:gd name="T22" fmla="*/ 158 w 284"/>
                <a:gd name="T23" fmla="*/ 323 h 346"/>
                <a:gd name="T24" fmla="*/ 158 w 284"/>
                <a:gd name="T25" fmla="*/ 346 h 346"/>
                <a:gd name="T26" fmla="*/ 221 w 284"/>
                <a:gd name="T27" fmla="*/ 345 h 346"/>
                <a:gd name="T28" fmla="*/ 284 w 284"/>
                <a:gd name="T29" fmla="*/ 346 h 346"/>
                <a:gd name="T30" fmla="*/ 284 w 284"/>
                <a:gd name="T31" fmla="*/ 323 h 346"/>
                <a:gd name="T32" fmla="*/ 249 w 284"/>
                <a:gd name="T33" fmla="*/ 323 h 346"/>
                <a:gd name="T34" fmla="*/ 249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4 w 284"/>
                <a:gd name="T47" fmla="*/ 47 h 346"/>
                <a:gd name="T48" fmla="*/ 34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3"/>
                  </a:moveTo>
                  <a:lnTo>
                    <a:pt x="0" y="323"/>
                  </a:lnTo>
                  <a:lnTo>
                    <a:pt x="0" y="346"/>
                  </a:lnTo>
                  <a:cubicBezTo>
                    <a:pt x="14" y="346"/>
                    <a:pt x="44" y="345"/>
                    <a:pt x="62" y="345"/>
                  </a:cubicBezTo>
                  <a:cubicBezTo>
                    <a:pt x="82" y="345"/>
                    <a:pt x="111" y="346"/>
                    <a:pt x="125" y="346"/>
                  </a:cubicBezTo>
                  <a:lnTo>
                    <a:pt x="125" y="323"/>
                  </a:lnTo>
                  <a:lnTo>
                    <a:pt x="91" y="323"/>
                  </a:lnTo>
                  <a:lnTo>
                    <a:pt x="91" y="219"/>
                  </a:lnTo>
                  <a:cubicBezTo>
                    <a:pt x="91" y="164"/>
                    <a:pt x="134" y="140"/>
                    <a:pt x="165" y="140"/>
                  </a:cubicBezTo>
                  <a:cubicBezTo>
                    <a:pt x="182" y="140"/>
                    <a:pt x="193" y="150"/>
                    <a:pt x="193" y="188"/>
                  </a:cubicBezTo>
                  <a:lnTo>
                    <a:pt x="193" y="323"/>
                  </a:lnTo>
                  <a:lnTo>
                    <a:pt x="158" y="323"/>
                  </a:lnTo>
                  <a:lnTo>
                    <a:pt x="158" y="346"/>
                  </a:lnTo>
                  <a:cubicBezTo>
                    <a:pt x="172" y="346"/>
                    <a:pt x="202" y="345"/>
                    <a:pt x="221" y="345"/>
                  </a:cubicBezTo>
                  <a:cubicBezTo>
                    <a:pt x="240" y="345"/>
                    <a:pt x="270" y="346"/>
                    <a:pt x="284" y="346"/>
                  </a:cubicBezTo>
                  <a:lnTo>
                    <a:pt x="284" y="323"/>
                  </a:lnTo>
                  <a:lnTo>
                    <a:pt x="249" y="323"/>
                  </a:lnTo>
                  <a:lnTo>
                    <a:pt x="249" y="194"/>
                  </a:lnTo>
                  <a:cubicBezTo>
                    <a:pt x="249" y="141"/>
                    <a:pt x="223" y="122"/>
                    <a:pt x="173" y="122"/>
                  </a:cubicBezTo>
                  <a:cubicBezTo>
                    <a:pt x="125" y="122"/>
                    <a:pt x="99" y="151"/>
                    <a:pt x="88" y="171"/>
                  </a:cubicBezTo>
                  <a:lnTo>
                    <a:pt x="88" y="0"/>
                  </a:lnTo>
                  <a:lnTo>
                    <a:pt x="0" y="4"/>
                  </a:lnTo>
                  <a:lnTo>
                    <a:pt x="0" y="28"/>
                  </a:lnTo>
                  <a:cubicBezTo>
                    <a:pt x="31"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3E58F5E8-F35A-4F6A-BAC2-065C3B56695C}"/>
                </a:ext>
              </a:extLst>
            </p:cNvPr>
            <p:cNvSpPr>
              <a:spLocks/>
            </p:cNvSpPr>
            <p:nvPr>
              <p:custDataLst>
                <p:tags r:id="rId172"/>
              </p:custDataLst>
            </p:nvPr>
          </p:nvSpPr>
          <p:spPr bwMode="auto">
            <a:xfrm>
              <a:off x="3200401" y="3800475"/>
              <a:ext cx="233363" cy="1746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04E8AF63-C49C-465C-844D-3A3654AD1DD5}"/>
                </a:ext>
              </a:extLst>
            </p:cNvPr>
            <p:cNvSpPr>
              <a:spLocks/>
            </p:cNvSpPr>
            <p:nvPr>
              <p:custDataLst>
                <p:tags r:id="rId173"/>
              </p:custDataLst>
            </p:nvPr>
          </p:nvSpPr>
          <p:spPr bwMode="auto">
            <a:xfrm>
              <a:off x="3559176" y="3622675"/>
              <a:ext cx="192088" cy="296863"/>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1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8" y="247"/>
                  </a:cubicBezTo>
                  <a:cubicBezTo>
                    <a:pt x="20" y="247"/>
                    <a:pt x="0" y="260"/>
                    <a:pt x="0" y="286"/>
                  </a:cubicBezTo>
                  <a:cubicBezTo>
                    <a:pt x="0" y="324"/>
                    <a:pt x="39"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AA65B887-32C7-4300-A803-3B3521E59EFC}"/>
                </a:ext>
              </a:extLst>
            </p:cNvPr>
            <p:cNvSpPr>
              <a:spLocks/>
            </p:cNvSpPr>
            <p:nvPr>
              <p:custDataLst>
                <p:tags r:id="rId174"/>
              </p:custDataLst>
            </p:nvPr>
          </p:nvSpPr>
          <p:spPr bwMode="auto">
            <a:xfrm>
              <a:off x="3797301" y="3533775"/>
              <a:ext cx="198438" cy="206375"/>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4BE3385-D0E9-4942-975B-5E61A0063DF5}"/>
                </a:ext>
              </a:extLst>
            </p:cNvPr>
            <p:cNvSpPr>
              <a:spLocks/>
            </p:cNvSpPr>
            <p:nvPr>
              <p:custDataLst>
                <p:tags r:id="rId175"/>
              </p:custDataLst>
            </p:nvPr>
          </p:nvSpPr>
          <p:spPr bwMode="auto">
            <a:xfrm>
              <a:off x="3794126" y="3889375"/>
              <a:ext cx="115888" cy="133350"/>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2" y="113"/>
                    <a:pt x="140" y="115"/>
                  </a:cubicBezTo>
                  <a:cubicBezTo>
                    <a:pt x="112" y="147"/>
                    <a:pt x="72" y="147"/>
                    <a:pt x="65" y="147"/>
                  </a:cubicBezTo>
                  <a:cubicBezTo>
                    <a:pt x="40" y="147"/>
                    <a:pt x="29" y="130"/>
                    <a:pt x="29" y="109"/>
                  </a:cubicBezTo>
                  <a:cubicBezTo>
                    <a:pt x="29" y="99"/>
                    <a:pt x="34" y="61"/>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8B42F8DE-4C76-41D4-AF21-BA5356200A2C}"/>
                </a:ext>
              </a:extLst>
            </p:cNvPr>
            <p:cNvSpPr>
              <a:spLocks/>
            </p:cNvSpPr>
            <p:nvPr>
              <p:custDataLst>
                <p:tags r:id="rId176"/>
              </p:custDataLst>
            </p:nvPr>
          </p:nvSpPr>
          <p:spPr bwMode="auto">
            <a:xfrm>
              <a:off x="4048126" y="3625850"/>
              <a:ext cx="209550" cy="288925"/>
            </a:xfrm>
            <a:custGeom>
              <a:avLst/>
              <a:gdLst>
                <a:gd name="T0" fmla="*/ 260 w 274"/>
                <a:gd name="T1" fmla="*/ 0 h 339"/>
                <a:gd name="T2" fmla="*/ 0 w 274"/>
                <a:gd name="T3" fmla="*/ 0 h 339"/>
                <a:gd name="T4" fmla="*/ 0 w 274"/>
                <a:gd name="T5" fmla="*/ 16 h 339"/>
                <a:gd name="T6" fmla="*/ 12 w 274"/>
                <a:gd name="T7" fmla="*/ 16 h 339"/>
                <a:gd name="T8" fmla="*/ 52 w 274"/>
                <a:gd name="T9" fmla="*/ 39 h 339"/>
                <a:gd name="T10" fmla="*/ 52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1 w 274"/>
                <a:gd name="T31" fmla="*/ 16 h 339"/>
                <a:gd name="T32" fmla="*/ 172 w 274"/>
                <a:gd name="T33" fmla="*/ 16 h 339"/>
                <a:gd name="T34" fmla="*/ 262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1" y="16"/>
                    <a:pt x="52" y="21"/>
                    <a:pt x="52" y="39"/>
                  </a:cubicBezTo>
                  <a:lnTo>
                    <a:pt x="52" y="300"/>
                  </a:lnTo>
                  <a:cubicBezTo>
                    <a:pt x="52" y="318"/>
                    <a:pt x="51" y="324"/>
                    <a:pt x="12" y="324"/>
                  </a:cubicBezTo>
                  <a:lnTo>
                    <a:pt x="0" y="324"/>
                  </a:lnTo>
                  <a:lnTo>
                    <a:pt x="0" y="339"/>
                  </a:lnTo>
                  <a:cubicBezTo>
                    <a:pt x="18" y="338"/>
                    <a:pt x="57" y="338"/>
                    <a:pt x="76" y="338"/>
                  </a:cubicBezTo>
                  <a:cubicBezTo>
                    <a:pt x="97" y="338"/>
                    <a:pt x="142" y="338"/>
                    <a:pt x="160" y="339"/>
                  </a:cubicBezTo>
                  <a:lnTo>
                    <a:pt x="160" y="324"/>
                  </a:lnTo>
                  <a:lnTo>
                    <a:pt x="143" y="324"/>
                  </a:lnTo>
                  <a:cubicBezTo>
                    <a:pt x="96" y="324"/>
                    <a:pt x="96" y="317"/>
                    <a:pt x="96" y="300"/>
                  </a:cubicBezTo>
                  <a:lnTo>
                    <a:pt x="96" y="36"/>
                  </a:lnTo>
                  <a:cubicBezTo>
                    <a:pt x="96" y="19"/>
                    <a:pt x="97" y="16"/>
                    <a:pt x="121" y="16"/>
                  </a:cubicBezTo>
                  <a:lnTo>
                    <a:pt x="172" y="16"/>
                  </a:lnTo>
                  <a:cubicBezTo>
                    <a:pt x="243" y="16"/>
                    <a:pt x="254" y="45"/>
                    <a:pt x="262"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B80A3AE6-C212-4B73-976C-704F7F0C93FD}"/>
                </a:ext>
              </a:extLst>
            </p:cNvPr>
            <p:cNvSpPr>
              <a:spLocks noEditPoints="1"/>
            </p:cNvSpPr>
            <p:nvPr>
              <p:custDataLst>
                <p:tags r:id="rId177"/>
              </p:custDataLst>
            </p:nvPr>
          </p:nvSpPr>
          <p:spPr bwMode="auto">
            <a:xfrm>
              <a:off x="4402138" y="3759200"/>
              <a:ext cx="254000" cy="9842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6F6D9A3E-B54E-4133-A5E3-82B28CD49780}"/>
                </a:ext>
              </a:extLst>
            </p:cNvPr>
            <p:cNvSpPr>
              <a:spLocks/>
            </p:cNvSpPr>
            <p:nvPr>
              <p:custDataLst>
                <p:tags r:id="rId178"/>
              </p:custDataLst>
            </p:nvPr>
          </p:nvSpPr>
          <p:spPr bwMode="auto">
            <a:xfrm>
              <a:off x="4794251" y="3732213"/>
              <a:ext cx="184150" cy="187325"/>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9 h 221"/>
                <a:gd name="T14" fmla="*/ 6 w 242"/>
                <a:gd name="T15" fmla="*/ 74 h 221"/>
                <a:gd name="T16" fmla="*/ 14 w 242"/>
                <a:gd name="T17" fmla="*/ 68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2" y="0"/>
                    <a:pt x="31" y="24"/>
                  </a:cubicBezTo>
                  <a:cubicBezTo>
                    <a:pt x="14" y="42"/>
                    <a:pt x="0" y="66"/>
                    <a:pt x="0" y="69"/>
                  </a:cubicBezTo>
                  <a:cubicBezTo>
                    <a:pt x="0" y="69"/>
                    <a:pt x="0" y="74"/>
                    <a:pt x="6" y="74"/>
                  </a:cubicBezTo>
                  <a:cubicBezTo>
                    <a:pt x="10" y="74"/>
                    <a:pt x="11" y="72"/>
                    <a:pt x="14" y="68"/>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1C089BC5-1211-484F-B988-00274DA13471}"/>
                </a:ext>
              </a:extLst>
            </p:cNvPr>
            <p:cNvSpPr>
              <a:spLocks/>
            </p:cNvSpPr>
            <p:nvPr>
              <p:custDataLst>
                <p:tags r:id="rId179"/>
              </p:custDataLst>
            </p:nvPr>
          </p:nvSpPr>
          <p:spPr bwMode="auto">
            <a:xfrm>
              <a:off x="1839913" y="4514850"/>
              <a:ext cx="233363" cy="17463"/>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9CDFD5AB-4C3F-455D-BDDB-B3B8E5ACC7D2}"/>
                </a:ext>
              </a:extLst>
            </p:cNvPr>
            <p:cNvSpPr>
              <a:spLocks/>
            </p:cNvSpPr>
            <p:nvPr>
              <p:custDataLst>
                <p:tags r:id="rId180"/>
              </p:custDataLst>
            </p:nvPr>
          </p:nvSpPr>
          <p:spPr bwMode="auto">
            <a:xfrm>
              <a:off x="2198688" y="4338638"/>
              <a:ext cx="192088" cy="295275"/>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14EC586E-1526-498B-B1F1-F7FE12B38F7B}"/>
                </a:ext>
              </a:extLst>
            </p:cNvPr>
            <p:cNvSpPr>
              <a:spLocks/>
            </p:cNvSpPr>
            <p:nvPr>
              <p:custDataLst>
                <p:tags r:id="rId181"/>
              </p:custDataLst>
            </p:nvPr>
          </p:nvSpPr>
          <p:spPr bwMode="auto">
            <a:xfrm>
              <a:off x="2436813" y="4248150"/>
              <a:ext cx="198438" cy="206375"/>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52FAC056-1524-4CC9-A07F-47CB79191B9D}"/>
                </a:ext>
              </a:extLst>
            </p:cNvPr>
            <p:cNvSpPr>
              <a:spLocks/>
            </p:cNvSpPr>
            <p:nvPr>
              <p:custDataLst>
                <p:tags r:id="rId182"/>
              </p:custDataLst>
            </p:nvPr>
          </p:nvSpPr>
          <p:spPr bwMode="auto">
            <a:xfrm>
              <a:off x="2433638" y="4603750"/>
              <a:ext cx="115888" cy="133350"/>
            </a:xfrm>
            <a:custGeom>
              <a:avLst/>
              <a:gdLst>
                <a:gd name="T0" fmla="*/ 132 w 151"/>
                <a:gd name="T1" fmla="*/ 20 h 157"/>
                <a:gd name="T2" fmla="*/ 114 w 151"/>
                <a:gd name="T3" fmla="*/ 40 h 157"/>
                <a:gd name="T4" fmla="*/ 127 w 151"/>
                <a:gd name="T5" fmla="*/ 53 h 157"/>
                <a:gd name="T6" fmla="*/ 147 w 151"/>
                <a:gd name="T7" fmla="*/ 30 h 157"/>
                <a:gd name="T8" fmla="*/ 101 w 151"/>
                <a:gd name="T9" fmla="*/ 0 h 157"/>
                <a:gd name="T10" fmla="*/ 0 w 151"/>
                <a:gd name="T11" fmla="*/ 97 h 157"/>
                <a:gd name="T12" fmla="*/ 65 w 151"/>
                <a:gd name="T13" fmla="*/ 157 h 157"/>
                <a:gd name="T14" fmla="*/ 151 w 151"/>
                <a:gd name="T15" fmla="*/ 118 h 157"/>
                <a:gd name="T16" fmla="*/ 146 w 151"/>
                <a:gd name="T17" fmla="*/ 112 h 157"/>
                <a:gd name="T18" fmla="*/ 140 w 151"/>
                <a:gd name="T19" fmla="*/ 115 h 157"/>
                <a:gd name="T20" fmla="*/ 66 w 151"/>
                <a:gd name="T21" fmla="*/ 147 h 157"/>
                <a:gd name="T22" fmla="*/ 29 w 151"/>
                <a:gd name="T23" fmla="*/ 109 h 157"/>
                <a:gd name="T24" fmla="*/ 52 w 151"/>
                <a:gd name="T25" fmla="*/ 37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7"/>
                    <a:pt x="21" y="157"/>
                    <a:pt x="65" y="157"/>
                  </a:cubicBezTo>
                  <a:cubicBezTo>
                    <a:pt x="124" y="157"/>
                    <a:pt x="151" y="123"/>
                    <a:pt x="151" y="118"/>
                  </a:cubicBezTo>
                  <a:cubicBezTo>
                    <a:pt x="151" y="116"/>
                    <a:pt x="148" y="112"/>
                    <a:pt x="146" y="112"/>
                  </a:cubicBezTo>
                  <a:cubicBezTo>
                    <a:pt x="143" y="112"/>
                    <a:pt x="143" y="113"/>
                    <a:pt x="140" y="115"/>
                  </a:cubicBezTo>
                  <a:cubicBezTo>
                    <a:pt x="113" y="147"/>
                    <a:pt x="72" y="147"/>
                    <a:pt x="66" y="147"/>
                  </a:cubicBezTo>
                  <a:cubicBezTo>
                    <a:pt x="41" y="147"/>
                    <a:pt x="29" y="130"/>
                    <a:pt x="29" y="109"/>
                  </a:cubicBezTo>
                  <a:cubicBezTo>
                    <a:pt x="29" y="99"/>
                    <a:pt x="34" y="61"/>
                    <a:pt x="52" y="37"/>
                  </a:cubicBezTo>
                  <a:cubicBezTo>
                    <a:pt x="66" y="19"/>
                    <a:pt x="84" y="10"/>
                    <a:pt x="101" y="10"/>
                  </a:cubicBezTo>
                  <a:cubicBezTo>
                    <a:pt x="106" y="10"/>
                    <a:pt x="123" y="10"/>
                    <a:pt x="132"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77D43DE2-A0CE-4C92-9813-88B9231DDC4D}"/>
                </a:ext>
              </a:extLst>
            </p:cNvPr>
            <p:cNvSpPr>
              <a:spLocks noEditPoints="1"/>
            </p:cNvSpPr>
            <p:nvPr>
              <p:custDataLst>
                <p:tags r:id="rId183"/>
              </p:custDataLst>
            </p:nvPr>
          </p:nvSpPr>
          <p:spPr bwMode="auto">
            <a:xfrm>
              <a:off x="2733676" y="4340225"/>
              <a:ext cx="112713" cy="4286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7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7" y="13"/>
                    <a:pt x="97" y="25"/>
                  </a:cubicBezTo>
                  <a:cubicBezTo>
                    <a:pt x="97"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A29D4DAA-AACA-4829-BD0C-B296AE9661D4}"/>
                </a:ext>
              </a:extLst>
            </p:cNvPr>
            <p:cNvSpPr>
              <a:spLocks noEditPoints="1"/>
            </p:cNvSpPr>
            <p:nvPr>
              <p:custDataLst>
                <p:tags r:id="rId184"/>
              </p:custDataLst>
            </p:nvPr>
          </p:nvSpPr>
          <p:spPr bwMode="auto">
            <a:xfrm>
              <a:off x="2689226" y="4438650"/>
              <a:ext cx="215900" cy="273050"/>
            </a:xfrm>
            <a:custGeom>
              <a:avLst/>
              <a:gdLst>
                <a:gd name="T0" fmla="*/ 193 w 281"/>
                <a:gd name="T1" fmla="*/ 154 h 321"/>
                <a:gd name="T2" fmla="*/ 185 w 281"/>
                <a:gd name="T3" fmla="*/ 175 h 321"/>
                <a:gd name="T4" fmla="*/ 125 w 281"/>
                <a:gd name="T5" fmla="*/ 210 h 321"/>
                <a:gd name="T6" fmla="*/ 64 w 281"/>
                <a:gd name="T7" fmla="*/ 114 h 321"/>
                <a:gd name="T8" fmla="*/ 131 w 281"/>
                <a:gd name="T9" fmla="*/ 20 h 321"/>
                <a:gd name="T10" fmla="*/ 193 w 281"/>
                <a:gd name="T11" fmla="*/ 84 h 321"/>
                <a:gd name="T12" fmla="*/ 193 w 281"/>
                <a:gd name="T13" fmla="*/ 154 h 321"/>
                <a:gd name="T14" fmla="*/ 200 w 281"/>
                <a:gd name="T15" fmla="*/ 40 h 321"/>
                <a:gd name="T16" fmla="*/ 124 w 281"/>
                <a:gd name="T17" fmla="*/ 0 h 321"/>
                <a:gd name="T18" fmla="*/ 0 w 281"/>
                <a:gd name="T19" fmla="*/ 114 h 321"/>
                <a:gd name="T20" fmla="*/ 120 w 281"/>
                <a:gd name="T21" fmla="*/ 228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10"/>
                    <a:pt x="125" y="210"/>
                  </a:cubicBezTo>
                  <a:cubicBezTo>
                    <a:pt x="94" y="210"/>
                    <a:pt x="64" y="181"/>
                    <a:pt x="64" y="114"/>
                  </a:cubicBezTo>
                  <a:cubicBezTo>
                    <a:pt x="64" y="44"/>
                    <a:pt x="101" y="20"/>
                    <a:pt x="131" y="20"/>
                  </a:cubicBezTo>
                  <a:cubicBezTo>
                    <a:pt x="169" y="20"/>
                    <a:pt x="193" y="60"/>
                    <a:pt x="193" y="84"/>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6A70C57-7EC3-4432-BC97-96E8398A3907}"/>
                </a:ext>
              </a:extLst>
            </p:cNvPr>
            <p:cNvSpPr>
              <a:spLocks/>
            </p:cNvSpPr>
            <p:nvPr>
              <p:custDataLst>
                <p:tags r:id="rId185"/>
              </p:custDataLst>
            </p:nvPr>
          </p:nvSpPr>
          <p:spPr bwMode="auto">
            <a:xfrm>
              <a:off x="3024188" y="4514850"/>
              <a:ext cx="231775" cy="1746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130D9ACD-2167-407E-8BA6-3AB2C9EA9947}"/>
                </a:ext>
              </a:extLst>
            </p:cNvPr>
            <p:cNvSpPr>
              <a:spLocks/>
            </p:cNvSpPr>
            <p:nvPr>
              <p:custDataLst>
                <p:tags r:id="rId186"/>
              </p:custDataLst>
            </p:nvPr>
          </p:nvSpPr>
          <p:spPr bwMode="auto">
            <a:xfrm>
              <a:off x="3467101" y="4237038"/>
              <a:ext cx="39688" cy="44450"/>
            </a:xfrm>
            <a:custGeom>
              <a:avLst/>
              <a:gdLst>
                <a:gd name="T0" fmla="*/ 53 w 53"/>
                <a:gd name="T1" fmla="*/ 27 h 53"/>
                <a:gd name="T2" fmla="*/ 27 w 53"/>
                <a:gd name="T3" fmla="*/ 0 h 53"/>
                <a:gd name="T4" fmla="*/ 0 w 53"/>
                <a:gd name="T5" fmla="*/ 27 h 53"/>
                <a:gd name="T6" fmla="*/ 26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6"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B476CD7A-B509-4ECA-9557-632BB8F9B64A}"/>
                </a:ext>
              </a:extLst>
            </p:cNvPr>
            <p:cNvSpPr>
              <a:spLocks/>
            </p:cNvSpPr>
            <p:nvPr>
              <p:custDataLst>
                <p:tags r:id="rId187"/>
              </p:custDataLst>
            </p:nvPr>
          </p:nvSpPr>
          <p:spPr bwMode="auto">
            <a:xfrm>
              <a:off x="3382963" y="4338638"/>
              <a:ext cx="192088" cy="295275"/>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9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6" y="312"/>
                    <a:pt x="76" y="286"/>
                  </a:cubicBezTo>
                  <a:cubicBezTo>
                    <a:pt x="76" y="259"/>
                    <a:pt x="55" y="247"/>
                    <a:pt x="39" y="247"/>
                  </a:cubicBezTo>
                  <a:cubicBezTo>
                    <a:pt x="20" y="247"/>
                    <a:pt x="0" y="260"/>
                    <a:pt x="0" y="286"/>
                  </a:cubicBezTo>
                  <a:cubicBezTo>
                    <a:pt x="0" y="324"/>
                    <a:pt x="40"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8">
              <a:extLst>
                <a:ext uri="{FF2B5EF4-FFF2-40B4-BE49-F238E27FC236}">
                  <a16:creationId xmlns:a16="http://schemas.microsoft.com/office/drawing/2014/main" id="{4ECC10EC-FC66-4135-A58E-5FBDB6398560}"/>
                </a:ext>
              </a:extLst>
            </p:cNvPr>
            <p:cNvSpPr>
              <a:spLocks/>
            </p:cNvSpPr>
            <p:nvPr>
              <p:custDataLst>
                <p:tags r:id="rId188"/>
              </p:custDataLst>
            </p:nvPr>
          </p:nvSpPr>
          <p:spPr bwMode="auto">
            <a:xfrm>
              <a:off x="3616326" y="4562475"/>
              <a:ext cx="115888" cy="134938"/>
            </a:xfrm>
            <a:custGeom>
              <a:avLst/>
              <a:gdLst>
                <a:gd name="T0" fmla="*/ 131 w 151"/>
                <a:gd name="T1" fmla="*/ 21 h 158"/>
                <a:gd name="T2" fmla="*/ 114 w 151"/>
                <a:gd name="T3" fmla="*/ 40 h 158"/>
                <a:gd name="T4" fmla="*/ 127 w 151"/>
                <a:gd name="T5" fmla="*/ 53 h 158"/>
                <a:gd name="T6" fmla="*/ 147 w 151"/>
                <a:gd name="T7" fmla="*/ 31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9" y="23"/>
                    <a:pt x="114" y="33"/>
                    <a:pt x="114" y="40"/>
                  </a:cubicBezTo>
                  <a:cubicBezTo>
                    <a:pt x="114" y="50"/>
                    <a:pt x="121" y="53"/>
                    <a:pt x="127" y="53"/>
                  </a:cubicBezTo>
                  <a:cubicBezTo>
                    <a:pt x="135" y="53"/>
                    <a:pt x="147" y="48"/>
                    <a:pt x="147" y="31"/>
                  </a:cubicBezTo>
                  <a:cubicBezTo>
                    <a:pt x="147" y="7"/>
                    <a:pt x="120" y="0"/>
                    <a:pt x="101" y="0"/>
                  </a:cubicBezTo>
                  <a:cubicBezTo>
                    <a:pt x="49" y="0"/>
                    <a:pt x="0" y="49"/>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9">
              <a:extLst>
                <a:ext uri="{FF2B5EF4-FFF2-40B4-BE49-F238E27FC236}">
                  <a16:creationId xmlns:a16="http://schemas.microsoft.com/office/drawing/2014/main" id="{14BA9AB1-FD40-4621-A7C2-18092CB707ED}"/>
                </a:ext>
              </a:extLst>
            </p:cNvPr>
            <p:cNvSpPr>
              <a:spLocks/>
            </p:cNvSpPr>
            <p:nvPr>
              <p:custDataLst>
                <p:tags r:id="rId189"/>
              </p:custDataLst>
            </p:nvPr>
          </p:nvSpPr>
          <p:spPr bwMode="auto">
            <a:xfrm>
              <a:off x="3851276" y="4340225"/>
              <a:ext cx="41275" cy="44450"/>
            </a:xfrm>
            <a:custGeom>
              <a:avLst/>
              <a:gdLst>
                <a:gd name="T0" fmla="*/ 53 w 53"/>
                <a:gd name="T1" fmla="*/ 26 h 53"/>
                <a:gd name="T2" fmla="*/ 27 w 53"/>
                <a:gd name="T3" fmla="*/ 0 h 53"/>
                <a:gd name="T4" fmla="*/ 0 w 53"/>
                <a:gd name="T5" fmla="*/ 26 h 53"/>
                <a:gd name="T6" fmla="*/ 27 w 53"/>
                <a:gd name="T7" fmla="*/ 53 h 53"/>
                <a:gd name="T8" fmla="*/ 53 w 53"/>
                <a:gd name="T9" fmla="*/ 26 h 53"/>
              </a:gdLst>
              <a:ahLst/>
              <a:cxnLst>
                <a:cxn ang="0">
                  <a:pos x="T0" y="T1"/>
                </a:cxn>
                <a:cxn ang="0">
                  <a:pos x="T2" y="T3"/>
                </a:cxn>
                <a:cxn ang="0">
                  <a:pos x="T4" y="T5"/>
                </a:cxn>
                <a:cxn ang="0">
                  <a:pos x="T6" y="T7"/>
                </a:cxn>
                <a:cxn ang="0">
                  <a:pos x="T8" y="T9"/>
                </a:cxn>
              </a:cxnLst>
              <a:rect l="0" t="0" r="r" b="b"/>
              <a:pathLst>
                <a:path w="53" h="53">
                  <a:moveTo>
                    <a:pt x="53" y="26"/>
                  </a:moveTo>
                  <a:cubicBezTo>
                    <a:pt x="53" y="13"/>
                    <a:pt x="42" y="0"/>
                    <a:pt x="27" y="0"/>
                  </a:cubicBezTo>
                  <a:cubicBezTo>
                    <a:pt x="10" y="0"/>
                    <a:pt x="0" y="14"/>
                    <a:pt x="0" y="26"/>
                  </a:cubicBezTo>
                  <a:cubicBezTo>
                    <a:pt x="0" y="40"/>
                    <a:pt x="12" y="53"/>
                    <a:pt x="27" y="53"/>
                  </a:cubicBezTo>
                  <a:cubicBezTo>
                    <a:pt x="43" y="53"/>
                    <a:pt x="53" y="39"/>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0">
              <a:extLst>
                <a:ext uri="{FF2B5EF4-FFF2-40B4-BE49-F238E27FC236}">
                  <a16:creationId xmlns:a16="http://schemas.microsoft.com/office/drawing/2014/main" id="{36D773D8-4DDB-4285-873D-FF041090FB0C}"/>
                </a:ext>
              </a:extLst>
            </p:cNvPr>
            <p:cNvSpPr>
              <a:spLocks noEditPoints="1"/>
            </p:cNvSpPr>
            <p:nvPr>
              <p:custDataLst>
                <p:tags r:id="rId190"/>
              </p:custDataLst>
            </p:nvPr>
          </p:nvSpPr>
          <p:spPr bwMode="auto">
            <a:xfrm>
              <a:off x="3771901" y="4438650"/>
              <a:ext cx="214313" cy="273050"/>
            </a:xfrm>
            <a:custGeom>
              <a:avLst/>
              <a:gdLst>
                <a:gd name="T0" fmla="*/ 192 w 281"/>
                <a:gd name="T1" fmla="*/ 154 h 321"/>
                <a:gd name="T2" fmla="*/ 185 w 281"/>
                <a:gd name="T3" fmla="*/ 175 h 321"/>
                <a:gd name="T4" fmla="*/ 124 w 281"/>
                <a:gd name="T5" fmla="*/ 210 h 321"/>
                <a:gd name="T6" fmla="*/ 64 w 281"/>
                <a:gd name="T7" fmla="*/ 114 h 321"/>
                <a:gd name="T8" fmla="*/ 130 w 281"/>
                <a:gd name="T9" fmla="*/ 20 h 321"/>
                <a:gd name="T10" fmla="*/ 192 w 281"/>
                <a:gd name="T11" fmla="*/ 84 h 321"/>
                <a:gd name="T12" fmla="*/ 192 w 281"/>
                <a:gd name="T13" fmla="*/ 154 h 321"/>
                <a:gd name="T14" fmla="*/ 199 w 281"/>
                <a:gd name="T15" fmla="*/ 40 h 321"/>
                <a:gd name="T16" fmla="*/ 124 w 281"/>
                <a:gd name="T17" fmla="*/ 0 h 321"/>
                <a:gd name="T18" fmla="*/ 0 w 281"/>
                <a:gd name="T19" fmla="*/ 114 h 321"/>
                <a:gd name="T20" fmla="*/ 119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39" y="210"/>
                    <a:pt x="124" y="210"/>
                  </a:cubicBezTo>
                  <a:cubicBezTo>
                    <a:pt x="94" y="210"/>
                    <a:pt x="64" y="181"/>
                    <a:pt x="64" y="114"/>
                  </a:cubicBezTo>
                  <a:cubicBezTo>
                    <a:pt x="64" y="44"/>
                    <a:pt x="101" y="20"/>
                    <a:pt x="130"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1">
              <a:extLst>
                <a:ext uri="{FF2B5EF4-FFF2-40B4-BE49-F238E27FC236}">
                  <a16:creationId xmlns:a16="http://schemas.microsoft.com/office/drawing/2014/main" id="{5951E3B4-4B69-4646-B34B-5CD9D3CC8C08}"/>
                </a:ext>
              </a:extLst>
            </p:cNvPr>
            <p:cNvSpPr>
              <a:spLocks noEditPoints="1"/>
            </p:cNvSpPr>
            <p:nvPr>
              <p:custDataLst>
                <p:tags r:id="rId191"/>
              </p:custDataLst>
            </p:nvPr>
          </p:nvSpPr>
          <p:spPr bwMode="auto">
            <a:xfrm>
              <a:off x="4116388" y="4475163"/>
              <a:ext cx="254000" cy="98425"/>
            </a:xfrm>
            <a:custGeom>
              <a:avLst/>
              <a:gdLst>
                <a:gd name="T0" fmla="*/ 314 w 331"/>
                <a:gd name="T1" fmla="*/ 19 h 116"/>
                <a:gd name="T2" fmla="*/ 331 w 331"/>
                <a:gd name="T3" fmla="*/ 10 h 116"/>
                <a:gd name="T4" fmla="*/ 315 w 331"/>
                <a:gd name="T5" fmla="*/ 0 h 116"/>
                <a:gd name="T6" fmla="*/ 16 w 331"/>
                <a:gd name="T7" fmla="*/ 0 h 116"/>
                <a:gd name="T8" fmla="*/ 0 w 331"/>
                <a:gd name="T9" fmla="*/ 10 h 116"/>
                <a:gd name="T10" fmla="*/ 16 w 331"/>
                <a:gd name="T11" fmla="*/ 19 h 116"/>
                <a:gd name="T12" fmla="*/ 314 w 331"/>
                <a:gd name="T13" fmla="*/ 19 h 116"/>
                <a:gd name="T14" fmla="*/ 315 w 331"/>
                <a:gd name="T15" fmla="*/ 116 h 116"/>
                <a:gd name="T16" fmla="*/ 331 w 331"/>
                <a:gd name="T17" fmla="*/ 106 h 116"/>
                <a:gd name="T18" fmla="*/ 314 w 331"/>
                <a:gd name="T19" fmla="*/ 96 h 116"/>
                <a:gd name="T20" fmla="*/ 16 w 331"/>
                <a:gd name="T21" fmla="*/ 96 h 116"/>
                <a:gd name="T22" fmla="*/ 0 w 331"/>
                <a:gd name="T23" fmla="*/ 106 h 116"/>
                <a:gd name="T24" fmla="*/ 16 w 331"/>
                <a:gd name="T25" fmla="*/ 116 h 116"/>
                <a:gd name="T26" fmla="*/ 315 w 331"/>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6">
                  <a:moveTo>
                    <a:pt x="314" y="19"/>
                  </a:moveTo>
                  <a:cubicBezTo>
                    <a:pt x="322" y="19"/>
                    <a:pt x="331" y="19"/>
                    <a:pt x="331" y="10"/>
                  </a:cubicBezTo>
                  <a:cubicBezTo>
                    <a:pt x="331" y="0"/>
                    <a:pt x="322" y="0"/>
                    <a:pt x="315" y="0"/>
                  </a:cubicBezTo>
                  <a:lnTo>
                    <a:pt x="16" y="0"/>
                  </a:lnTo>
                  <a:cubicBezTo>
                    <a:pt x="9" y="0"/>
                    <a:pt x="0" y="0"/>
                    <a:pt x="0" y="10"/>
                  </a:cubicBezTo>
                  <a:cubicBezTo>
                    <a:pt x="0" y="19"/>
                    <a:pt x="9" y="19"/>
                    <a:pt x="16" y="19"/>
                  </a:cubicBezTo>
                  <a:lnTo>
                    <a:pt x="314" y="19"/>
                  </a:lnTo>
                  <a:close/>
                  <a:moveTo>
                    <a:pt x="315" y="116"/>
                  </a:moveTo>
                  <a:cubicBezTo>
                    <a:pt x="322" y="116"/>
                    <a:pt x="331" y="116"/>
                    <a:pt x="331" y="106"/>
                  </a:cubicBezTo>
                  <a:cubicBezTo>
                    <a:pt x="331" y="96"/>
                    <a:pt x="322" y="96"/>
                    <a:pt x="314" y="96"/>
                  </a:cubicBezTo>
                  <a:lnTo>
                    <a:pt x="16"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2">
              <a:extLst>
                <a:ext uri="{FF2B5EF4-FFF2-40B4-BE49-F238E27FC236}">
                  <a16:creationId xmlns:a16="http://schemas.microsoft.com/office/drawing/2014/main" id="{95AC9217-00BF-4A6E-BC65-355C2BE14EF1}"/>
                </a:ext>
              </a:extLst>
            </p:cNvPr>
            <p:cNvSpPr>
              <a:spLocks noEditPoints="1"/>
            </p:cNvSpPr>
            <p:nvPr>
              <p:custDataLst>
                <p:tags r:id="rId192"/>
              </p:custDataLst>
            </p:nvPr>
          </p:nvSpPr>
          <p:spPr bwMode="auto">
            <a:xfrm>
              <a:off x="4513263" y="4346575"/>
              <a:ext cx="160338" cy="293688"/>
            </a:xfrm>
            <a:custGeom>
              <a:avLst/>
              <a:gdLst>
                <a:gd name="T0" fmla="*/ 210 w 210"/>
                <a:gd name="T1" fmla="*/ 173 h 344"/>
                <a:gd name="T2" fmla="*/ 190 w 210"/>
                <a:gd name="T3" fmla="*/ 56 h 344"/>
                <a:gd name="T4" fmla="*/ 105 w 210"/>
                <a:gd name="T5" fmla="*/ 0 h 344"/>
                <a:gd name="T6" fmla="*/ 19 w 210"/>
                <a:gd name="T7" fmla="*/ 60 h 344"/>
                <a:gd name="T8" fmla="*/ 0 w 210"/>
                <a:gd name="T9" fmla="*/ 173 h 344"/>
                <a:gd name="T10" fmla="*/ 23 w 210"/>
                <a:gd name="T11" fmla="*/ 293 h 344"/>
                <a:gd name="T12" fmla="*/ 105 w 210"/>
                <a:gd name="T13" fmla="*/ 344 h 344"/>
                <a:gd name="T14" fmla="*/ 192 w 210"/>
                <a:gd name="T15" fmla="*/ 286 h 344"/>
                <a:gd name="T16" fmla="*/ 210 w 210"/>
                <a:gd name="T17" fmla="*/ 173 h 344"/>
                <a:gd name="T18" fmla="*/ 105 w 210"/>
                <a:gd name="T19" fmla="*/ 333 h 344"/>
                <a:gd name="T20" fmla="*/ 47 w 210"/>
                <a:gd name="T21" fmla="*/ 272 h 344"/>
                <a:gd name="T22" fmla="*/ 41 w 210"/>
                <a:gd name="T23" fmla="*/ 167 h 344"/>
                <a:gd name="T24" fmla="*/ 45 w 210"/>
                <a:gd name="T25" fmla="*/ 75 h 344"/>
                <a:gd name="T26" fmla="*/ 105 w 210"/>
                <a:gd name="T27" fmla="*/ 11 h 344"/>
                <a:gd name="T28" fmla="*/ 164 w 210"/>
                <a:gd name="T29" fmla="*/ 70 h 344"/>
                <a:gd name="T30" fmla="*/ 169 w 210"/>
                <a:gd name="T31" fmla="*/ 167 h 344"/>
                <a:gd name="T32" fmla="*/ 163 w 210"/>
                <a:gd name="T33" fmla="*/ 270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8" y="93"/>
                    <a:pt x="190" y="56"/>
                  </a:cubicBezTo>
                  <a:cubicBezTo>
                    <a:pt x="167" y="8"/>
                    <a:pt x="126" y="0"/>
                    <a:pt x="105" y="0"/>
                  </a:cubicBezTo>
                  <a:cubicBezTo>
                    <a:pt x="75" y="0"/>
                    <a:pt x="39" y="13"/>
                    <a:pt x="19" y="60"/>
                  </a:cubicBezTo>
                  <a:cubicBezTo>
                    <a:pt x="3" y="94"/>
                    <a:pt x="0" y="133"/>
                    <a:pt x="0" y="173"/>
                  </a:cubicBezTo>
                  <a:cubicBezTo>
                    <a:pt x="0" y="210"/>
                    <a:pt x="2" y="255"/>
                    <a:pt x="23" y="293"/>
                  </a:cubicBezTo>
                  <a:cubicBezTo>
                    <a:pt x="44" y="334"/>
                    <a:pt x="80" y="344"/>
                    <a:pt x="105" y="344"/>
                  </a:cubicBezTo>
                  <a:cubicBezTo>
                    <a:pt x="132" y="344"/>
                    <a:pt x="170" y="333"/>
                    <a:pt x="192" y="286"/>
                  </a:cubicBezTo>
                  <a:cubicBezTo>
                    <a:pt x="208" y="251"/>
                    <a:pt x="210" y="212"/>
                    <a:pt x="210" y="173"/>
                  </a:cubicBezTo>
                  <a:close/>
                  <a:moveTo>
                    <a:pt x="105" y="333"/>
                  </a:moveTo>
                  <a:cubicBezTo>
                    <a:pt x="85" y="333"/>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8"/>
                    <a:pt x="169" y="136"/>
                    <a:pt x="169" y="167"/>
                  </a:cubicBezTo>
                  <a:cubicBezTo>
                    <a:pt x="169" y="204"/>
                    <a:pt x="169" y="238"/>
                    <a:pt x="163" y="270"/>
                  </a:cubicBezTo>
                  <a:cubicBezTo>
                    <a:pt x="156" y="318"/>
                    <a:pt x="127"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3" name="TextBox 182">
            <a:extLst>
              <a:ext uri="{FF2B5EF4-FFF2-40B4-BE49-F238E27FC236}">
                <a16:creationId xmlns:a16="http://schemas.microsoft.com/office/drawing/2014/main" id="{51BA5423-0BE2-4603-B0EA-7D186FF31EDF}"/>
              </a:ext>
            </a:extLst>
          </p:cNvPr>
          <p:cNvSpPr txBox="1"/>
          <p:nvPr/>
        </p:nvSpPr>
        <p:spPr>
          <a:xfrm>
            <a:off x="1350382" y="3009225"/>
            <a:ext cx="9849970" cy="430887"/>
          </a:xfrm>
          <a:prstGeom prst="rect">
            <a:avLst/>
          </a:prstGeom>
          <a:noFill/>
        </p:spPr>
        <p:txBody>
          <a:bodyPr wrap="square">
            <a:spAutoFit/>
          </a:bodyPr>
          <a:lstStyle/>
          <a:p>
            <a:r>
              <a:rPr lang="en-US" sz="2200" dirty="0">
                <a:latin typeface="Helvetica Light" panose="020B0403020202020204"/>
              </a:rPr>
              <a:t>Multiply everything out</a:t>
            </a:r>
          </a:p>
        </p:txBody>
      </p:sp>
      <p:sp>
        <p:nvSpPr>
          <p:cNvPr id="184" name="TextBox 183">
            <a:extLst>
              <a:ext uri="{FF2B5EF4-FFF2-40B4-BE49-F238E27FC236}">
                <a16:creationId xmlns:a16="http://schemas.microsoft.com/office/drawing/2014/main" id="{62EB2D39-1CFC-4796-9277-96DF0B8CA9DF}"/>
              </a:ext>
            </a:extLst>
          </p:cNvPr>
          <p:cNvSpPr txBox="1"/>
          <p:nvPr/>
        </p:nvSpPr>
        <p:spPr>
          <a:xfrm>
            <a:off x="6982020" y="4326516"/>
            <a:ext cx="9849970" cy="430887"/>
          </a:xfrm>
          <a:prstGeom prst="rect">
            <a:avLst/>
          </a:prstGeom>
          <a:noFill/>
        </p:spPr>
        <p:txBody>
          <a:bodyPr wrap="square">
            <a:spAutoFit/>
          </a:bodyPr>
          <a:lstStyle/>
          <a:p>
            <a:r>
              <a:rPr lang="en-US" sz="2200" dirty="0">
                <a:latin typeface="Helvetica Light" panose="020B0403020202020204"/>
              </a:rPr>
              <a:t>This is acceleration of contact points </a:t>
            </a:r>
          </a:p>
        </p:txBody>
      </p:sp>
      <p:cxnSp>
        <p:nvCxnSpPr>
          <p:cNvPr id="186" name="Straight Arrow Connector 185">
            <a:extLst>
              <a:ext uri="{FF2B5EF4-FFF2-40B4-BE49-F238E27FC236}">
                <a16:creationId xmlns:a16="http://schemas.microsoft.com/office/drawing/2014/main" id="{D294FA77-26BB-49D0-AD5B-31BB2171C4AD}"/>
              </a:ext>
            </a:extLst>
          </p:cNvPr>
          <p:cNvCxnSpPr/>
          <p:nvPr/>
        </p:nvCxnSpPr>
        <p:spPr>
          <a:xfrm>
            <a:off x="5189100" y="3969793"/>
            <a:ext cx="146432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166244DF-D1B2-4661-85FB-A044C9B8FCE0}"/>
              </a:ext>
            </a:extLst>
          </p:cNvPr>
          <p:cNvCxnSpPr/>
          <p:nvPr/>
        </p:nvCxnSpPr>
        <p:spPr>
          <a:xfrm>
            <a:off x="5182000" y="4527487"/>
            <a:ext cx="146432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2A11432E-5529-45E2-842B-7E32708ABCD1}"/>
              </a:ext>
            </a:extLst>
          </p:cNvPr>
          <p:cNvSpPr/>
          <p:nvPr/>
        </p:nvSpPr>
        <p:spPr>
          <a:xfrm>
            <a:off x="895983" y="3854105"/>
            <a:ext cx="585371" cy="57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Light" panose="020B0403020202020204"/>
              </a:rPr>
              <a:t>2</a:t>
            </a:r>
          </a:p>
        </p:txBody>
      </p:sp>
      <p:grpSp>
        <p:nvGrpSpPr>
          <p:cNvPr id="210" name="Group 209">
            <a:extLst>
              <a:ext uri="{FF2B5EF4-FFF2-40B4-BE49-F238E27FC236}">
                <a16:creationId xmlns:a16="http://schemas.microsoft.com/office/drawing/2014/main" id="{A96690DD-216A-4AEE-A4F5-BA43046D80A0}"/>
              </a:ext>
            </a:extLst>
          </p:cNvPr>
          <p:cNvGrpSpPr>
            <a:grpSpLocks/>
          </p:cNvGrpSpPr>
          <p:nvPr>
            <p:custDataLst>
              <p:tags r:id="rId2"/>
            </p:custDataLst>
          </p:nvPr>
        </p:nvGrpSpPr>
        <p:grpSpPr>
          <a:xfrm>
            <a:off x="4020879" y="1897070"/>
            <a:ext cx="4243167" cy="1349086"/>
            <a:chOff x="3179763" y="1973263"/>
            <a:chExt cx="4657725" cy="1462088"/>
          </a:xfrm>
        </p:grpSpPr>
        <p:sp>
          <p:nvSpPr>
            <p:cNvPr id="211" name="Freeform 217 2">
              <a:extLst>
                <a:ext uri="{FF2B5EF4-FFF2-40B4-BE49-F238E27FC236}">
                  <a16:creationId xmlns:a16="http://schemas.microsoft.com/office/drawing/2014/main" id="{868782B8-F0E8-4F88-87C0-DF73AE3A0D3B}"/>
                </a:ext>
              </a:extLst>
            </p:cNvPr>
            <p:cNvSpPr>
              <a:spLocks/>
            </p:cNvSpPr>
            <p:nvPr>
              <p:custDataLst>
                <p:tags r:id="rId119"/>
              </p:custDataLst>
            </p:nvPr>
          </p:nvSpPr>
          <p:spPr bwMode="auto">
            <a:xfrm>
              <a:off x="3270251" y="1990726"/>
              <a:ext cx="87313" cy="909638"/>
            </a:xfrm>
            <a:custGeom>
              <a:avLst/>
              <a:gdLst>
                <a:gd name="T0" fmla="*/ 0 w 131"/>
                <a:gd name="T1" fmla="*/ 1196 h 1196"/>
                <a:gd name="T2" fmla="*/ 131 w 131"/>
                <a:gd name="T3" fmla="*/ 1196 h 1196"/>
                <a:gd name="T4" fmla="*/ 131 w 131"/>
                <a:gd name="T5" fmla="*/ 1169 h 1196"/>
                <a:gd name="T6" fmla="*/ 28 w 131"/>
                <a:gd name="T7" fmla="*/ 1169 h 1196"/>
                <a:gd name="T8" fmla="*/ 28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8" y="1169"/>
                  </a:lnTo>
                  <a:lnTo>
                    <a:pt x="28"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8 2">
              <a:extLst>
                <a:ext uri="{FF2B5EF4-FFF2-40B4-BE49-F238E27FC236}">
                  <a16:creationId xmlns:a16="http://schemas.microsoft.com/office/drawing/2014/main" id="{8A74B0E4-7295-4204-9E88-4018F9C95EC1}"/>
                </a:ext>
              </a:extLst>
            </p:cNvPr>
            <p:cNvSpPr>
              <a:spLocks/>
            </p:cNvSpPr>
            <p:nvPr>
              <p:custDataLst>
                <p:tags r:id="rId120"/>
              </p:custDataLst>
            </p:nvPr>
          </p:nvSpPr>
          <p:spPr bwMode="auto">
            <a:xfrm>
              <a:off x="3490913" y="2049463"/>
              <a:ext cx="336550" cy="260350"/>
            </a:xfrm>
            <a:custGeom>
              <a:avLst/>
              <a:gdLst>
                <a:gd name="T0" fmla="*/ 252 w 504"/>
                <a:gd name="T1" fmla="*/ 277 h 342"/>
                <a:gd name="T2" fmla="*/ 132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2" y="0"/>
                    <a:pt x="111"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9 2">
              <a:extLst>
                <a:ext uri="{FF2B5EF4-FFF2-40B4-BE49-F238E27FC236}">
                  <a16:creationId xmlns:a16="http://schemas.microsoft.com/office/drawing/2014/main" id="{77B1DFCC-1ED0-4046-8290-54E99274F8A9}"/>
                </a:ext>
              </a:extLst>
            </p:cNvPr>
            <p:cNvSpPr>
              <a:spLocks/>
            </p:cNvSpPr>
            <p:nvPr>
              <p:custDataLst>
                <p:tags r:id="rId121"/>
              </p:custDataLst>
            </p:nvPr>
          </p:nvSpPr>
          <p:spPr bwMode="auto">
            <a:xfrm>
              <a:off x="4314826" y="2208213"/>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20 2">
              <a:extLst>
                <a:ext uri="{FF2B5EF4-FFF2-40B4-BE49-F238E27FC236}">
                  <a16:creationId xmlns:a16="http://schemas.microsoft.com/office/drawing/2014/main" id="{939989C8-3124-48BE-BF87-DE43A789BB98}"/>
                </a:ext>
              </a:extLst>
            </p:cNvPr>
            <p:cNvSpPr>
              <a:spLocks/>
            </p:cNvSpPr>
            <p:nvPr>
              <p:custDataLst>
                <p:tags r:id="rId122"/>
              </p:custDataLst>
            </p:nvPr>
          </p:nvSpPr>
          <p:spPr bwMode="auto">
            <a:xfrm>
              <a:off x="4552951" y="2049463"/>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1 h 348"/>
                <a:gd name="T22" fmla="*/ 76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9" y="247"/>
                  </a:cubicBezTo>
                  <a:cubicBezTo>
                    <a:pt x="20" y="247"/>
                    <a:pt x="0" y="260"/>
                    <a:pt x="0" y="286"/>
                  </a:cubicBezTo>
                  <a:cubicBezTo>
                    <a:pt x="0" y="324"/>
                    <a:pt x="40"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21 2">
              <a:extLst>
                <a:ext uri="{FF2B5EF4-FFF2-40B4-BE49-F238E27FC236}">
                  <a16:creationId xmlns:a16="http://schemas.microsoft.com/office/drawing/2014/main" id="{748E7619-3B3D-4218-9A4C-33B75C6D2642}"/>
                </a:ext>
              </a:extLst>
            </p:cNvPr>
            <p:cNvSpPr>
              <a:spLocks/>
            </p:cNvSpPr>
            <p:nvPr>
              <p:custDataLst>
                <p:tags r:id="rId123"/>
              </p:custDataLst>
            </p:nvPr>
          </p:nvSpPr>
          <p:spPr bwMode="auto">
            <a:xfrm>
              <a:off x="4760913" y="1989138"/>
              <a:ext cx="171450" cy="184150"/>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22 2">
              <a:extLst>
                <a:ext uri="{FF2B5EF4-FFF2-40B4-BE49-F238E27FC236}">
                  <a16:creationId xmlns:a16="http://schemas.microsoft.com/office/drawing/2014/main" id="{680E2993-2712-4D4A-A9EA-85CCBDB15698}"/>
                </a:ext>
              </a:extLst>
            </p:cNvPr>
            <p:cNvSpPr>
              <a:spLocks/>
            </p:cNvSpPr>
            <p:nvPr>
              <p:custDataLst>
                <p:tags r:id="rId124"/>
              </p:custDataLst>
            </p:nvPr>
          </p:nvSpPr>
          <p:spPr bwMode="auto">
            <a:xfrm>
              <a:off x="4757738" y="2286001"/>
              <a:ext cx="100013" cy="120650"/>
            </a:xfrm>
            <a:custGeom>
              <a:avLst/>
              <a:gdLst>
                <a:gd name="T0" fmla="*/ 132 w 151"/>
                <a:gd name="T1" fmla="*/ 20 h 157"/>
                <a:gd name="T2" fmla="*/ 114 w 151"/>
                <a:gd name="T3" fmla="*/ 40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6 w 151"/>
                <a:gd name="T21" fmla="*/ 147 h 157"/>
                <a:gd name="T22" fmla="*/ 29 w 151"/>
                <a:gd name="T23" fmla="*/ 109 h 157"/>
                <a:gd name="T24" fmla="*/ 52 w 151"/>
                <a:gd name="T25" fmla="*/ 36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3" y="112"/>
                    <a:pt x="140" y="115"/>
                  </a:cubicBezTo>
                  <a:cubicBezTo>
                    <a:pt x="113" y="147"/>
                    <a:pt x="72" y="147"/>
                    <a:pt x="66" y="147"/>
                  </a:cubicBezTo>
                  <a:cubicBezTo>
                    <a:pt x="41" y="147"/>
                    <a:pt x="29" y="130"/>
                    <a:pt x="29" y="109"/>
                  </a:cubicBezTo>
                  <a:cubicBezTo>
                    <a:pt x="29" y="99"/>
                    <a:pt x="34" y="60"/>
                    <a:pt x="52" y="36"/>
                  </a:cubicBezTo>
                  <a:cubicBezTo>
                    <a:pt x="66" y="19"/>
                    <a:pt x="84" y="10"/>
                    <a:pt x="101" y="10"/>
                  </a:cubicBezTo>
                  <a:cubicBezTo>
                    <a:pt x="106" y="10"/>
                    <a:pt x="123" y="10"/>
                    <a:pt x="132"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3 2">
              <a:extLst>
                <a:ext uri="{FF2B5EF4-FFF2-40B4-BE49-F238E27FC236}">
                  <a16:creationId xmlns:a16="http://schemas.microsoft.com/office/drawing/2014/main" id="{041F0C85-1017-4321-8B69-BED1746DEF1A}"/>
                </a:ext>
              </a:extLst>
            </p:cNvPr>
            <p:cNvSpPr>
              <a:spLocks/>
            </p:cNvSpPr>
            <p:nvPr>
              <p:custDataLst>
                <p:tags r:id="rId125"/>
              </p:custDataLst>
            </p:nvPr>
          </p:nvSpPr>
          <p:spPr bwMode="auto">
            <a:xfrm>
              <a:off x="3390901" y="2662238"/>
              <a:ext cx="203200" cy="1587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4 2">
              <a:extLst>
                <a:ext uri="{FF2B5EF4-FFF2-40B4-BE49-F238E27FC236}">
                  <a16:creationId xmlns:a16="http://schemas.microsoft.com/office/drawing/2014/main" id="{C2B30667-38A2-4A53-8322-59D556602EFE}"/>
                </a:ext>
              </a:extLst>
            </p:cNvPr>
            <p:cNvSpPr>
              <a:spLocks/>
            </p:cNvSpPr>
            <p:nvPr>
              <p:custDataLst>
                <p:tags r:id="rId126"/>
              </p:custDataLst>
            </p:nvPr>
          </p:nvSpPr>
          <p:spPr bwMode="auto">
            <a:xfrm>
              <a:off x="3629026" y="2503488"/>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1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8"/>
                    <a:pt x="54" y="322"/>
                  </a:cubicBezTo>
                  <a:lnTo>
                    <a:pt x="54" y="321"/>
                  </a:lnTo>
                  <a:cubicBezTo>
                    <a:pt x="54" y="321"/>
                    <a:pt x="77" y="312"/>
                    <a:pt x="77" y="286"/>
                  </a:cubicBezTo>
                  <a:cubicBezTo>
                    <a:pt x="77" y="259"/>
                    <a:pt x="55" y="247"/>
                    <a:pt x="39" y="247"/>
                  </a:cubicBezTo>
                  <a:cubicBezTo>
                    <a:pt x="20" y="247"/>
                    <a:pt x="0" y="260"/>
                    <a:pt x="0" y="286"/>
                  </a:cubicBezTo>
                  <a:cubicBezTo>
                    <a:pt x="0" y="324"/>
                    <a:pt x="40" y="348"/>
                    <a:pt x="97"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25 2">
              <a:extLst>
                <a:ext uri="{FF2B5EF4-FFF2-40B4-BE49-F238E27FC236}">
                  <a16:creationId xmlns:a16="http://schemas.microsoft.com/office/drawing/2014/main" id="{B67321D3-AEBC-42E4-BB2C-DF3D12F1B08E}"/>
                </a:ext>
              </a:extLst>
            </p:cNvPr>
            <p:cNvSpPr>
              <a:spLocks/>
            </p:cNvSpPr>
            <p:nvPr>
              <p:custDataLst>
                <p:tags r:id="rId127"/>
              </p:custDataLst>
            </p:nvPr>
          </p:nvSpPr>
          <p:spPr bwMode="auto">
            <a:xfrm>
              <a:off x="3833813" y="2705101"/>
              <a:ext cx="100013" cy="119063"/>
            </a:xfrm>
            <a:custGeom>
              <a:avLst/>
              <a:gdLst>
                <a:gd name="T0" fmla="*/ 131 w 151"/>
                <a:gd name="T1" fmla="*/ 21 h 158"/>
                <a:gd name="T2" fmla="*/ 113 w 151"/>
                <a:gd name="T3" fmla="*/ 40 h 158"/>
                <a:gd name="T4" fmla="*/ 127 w 151"/>
                <a:gd name="T5" fmla="*/ 53 h 158"/>
                <a:gd name="T6" fmla="*/ 147 w 151"/>
                <a:gd name="T7" fmla="*/ 31 h 158"/>
                <a:gd name="T8" fmla="*/ 101 w 151"/>
                <a:gd name="T9" fmla="*/ 0 h 158"/>
                <a:gd name="T10" fmla="*/ 0 w 151"/>
                <a:gd name="T11" fmla="*/ 97 h 158"/>
                <a:gd name="T12" fmla="*/ 64 w 151"/>
                <a:gd name="T13" fmla="*/ 158 h 158"/>
                <a:gd name="T14" fmla="*/ 151 w 151"/>
                <a:gd name="T15" fmla="*/ 118 h 158"/>
                <a:gd name="T16" fmla="*/ 145 w 151"/>
                <a:gd name="T17" fmla="*/ 112 h 158"/>
                <a:gd name="T18" fmla="*/ 139 w 151"/>
                <a:gd name="T19" fmla="*/ 116 h 158"/>
                <a:gd name="T20" fmla="*/ 65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8" y="23"/>
                    <a:pt x="113" y="33"/>
                    <a:pt x="113" y="40"/>
                  </a:cubicBezTo>
                  <a:cubicBezTo>
                    <a:pt x="113" y="50"/>
                    <a:pt x="120" y="53"/>
                    <a:pt x="127" y="53"/>
                  </a:cubicBezTo>
                  <a:cubicBezTo>
                    <a:pt x="134" y="53"/>
                    <a:pt x="147" y="47"/>
                    <a:pt x="147" y="31"/>
                  </a:cubicBezTo>
                  <a:cubicBezTo>
                    <a:pt x="147" y="7"/>
                    <a:pt x="119" y="0"/>
                    <a:pt x="101" y="0"/>
                  </a:cubicBezTo>
                  <a:cubicBezTo>
                    <a:pt x="48" y="0"/>
                    <a:pt x="0" y="49"/>
                    <a:pt x="0" y="97"/>
                  </a:cubicBezTo>
                  <a:cubicBezTo>
                    <a:pt x="0" y="127"/>
                    <a:pt x="21" y="158"/>
                    <a:pt x="64" y="158"/>
                  </a:cubicBezTo>
                  <a:cubicBezTo>
                    <a:pt x="123" y="158"/>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6 2">
              <a:extLst>
                <a:ext uri="{FF2B5EF4-FFF2-40B4-BE49-F238E27FC236}">
                  <a16:creationId xmlns:a16="http://schemas.microsoft.com/office/drawing/2014/main" id="{EC87C96A-0FDF-4552-9A1F-F4B9266B8955}"/>
                </a:ext>
              </a:extLst>
            </p:cNvPr>
            <p:cNvSpPr>
              <a:spLocks noEditPoints="1"/>
            </p:cNvSpPr>
            <p:nvPr>
              <p:custDataLst>
                <p:tags r:id="rId128"/>
              </p:custDataLst>
            </p:nvPr>
          </p:nvSpPr>
          <p:spPr bwMode="auto">
            <a:xfrm>
              <a:off x="4556126" y="2511426"/>
              <a:ext cx="141288" cy="261938"/>
            </a:xfrm>
            <a:custGeom>
              <a:avLst/>
              <a:gdLst>
                <a:gd name="T0" fmla="*/ 210 w 210"/>
                <a:gd name="T1" fmla="*/ 173 h 343"/>
                <a:gd name="T2" fmla="*/ 190 w 210"/>
                <a:gd name="T3" fmla="*/ 56 h 343"/>
                <a:gd name="T4" fmla="*/ 105 w 210"/>
                <a:gd name="T5" fmla="*/ 0 h 343"/>
                <a:gd name="T6" fmla="*/ 18 w 210"/>
                <a:gd name="T7" fmla="*/ 60 h 343"/>
                <a:gd name="T8" fmla="*/ 0 w 210"/>
                <a:gd name="T9" fmla="*/ 173 h 343"/>
                <a:gd name="T10" fmla="*/ 22 w 210"/>
                <a:gd name="T11" fmla="*/ 293 h 343"/>
                <a:gd name="T12" fmla="*/ 105 w 210"/>
                <a:gd name="T13" fmla="*/ 343 h 343"/>
                <a:gd name="T14" fmla="*/ 191 w 210"/>
                <a:gd name="T15" fmla="*/ 285 h 343"/>
                <a:gd name="T16" fmla="*/ 210 w 210"/>
                <a:gd name="T17" fmla="*/ 173 h 343"/>
                <a:gd name="T18" fmla="*/ 105 w 210"/>
                <a:gd name="T19" fmla="*/ 332 h 343"/>
                <a:gd name="T20" fmla="*/ 47 w 210"/>
                <a:gd name="T21" fmla="*/ 272 h 343"/>
                <a:gd name="T22" fmla="*/ 41 w 210"/>
                <a:gd name="T23" fmla="*/ 167 h 343"/>
                <a:gd name="T24" fmla="*/ 45 w 210"/>
                <a:gd name="T25" fmla="*/ 75 h 343"/>
                <a:gd name="T26" fmla="*/ 105 w 210"/>
                <a:gd name="T27" fmla="*/ 11 h 343"/>
                <a:gd name="T28" fmla="*/ 164 w 210"/>
                <a:gd name="T29" fmla="*/ 70 h 343"/>
                <a:gd name="T30" fmla="*/ 169 w 210"/>
                <a:gd name="T31" fmla="*/ 167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60"/>
                  </a:cubicBezTo>
                  <a:cubicBezTo>
                    <a:pt x="3" y="94"/>
                    <a:pt x="0" y="133"/>
                    <a:pt x="0" y="173"/>
                  </a:cubicBezTo>
                  <a:cubicBezTo>
                    <a:pt x="0" y="210"/>
                    <a:pt x="2" y="255"/>
                    <a:pt x="22" y="293"/>
                  </a:cubicBezTo>
                  <a:cubicBezTo>
                    <a:pt x="44" y="333"/>
                    <a:pt x="80" y="343"/>
                    <a:pt x="105" y="343"/>
                  </a:cubicBezTo>
                  <a:cubicBezTo>
                    <a:pt x="132" y="343"/>
                    <a:pt x="170" y="333"/>
                    <a:pt x="191" y="285"/>
                  </a:cubicBezTo>
                  <a:cubicBezTo>
                    <a:pt x="207" y="251"/>
                    <a:pt x="210" y="212"/>
                    <a:pt x="210" y="173"/>
                  </a:cubicBezTo>
                  <a:close/>
                  <a:moveTo>
                    <a:pt x="105" y="332"/>
                  </a:moveTo>
                  <a:cubicBezTo>
                    <a:pt x="85" y="332"/>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7"/>
                    <a:pt x="169" y="135"/>
                    <a:pt x="169" y="167"/>
                  </a:cubicBezTo>
                  <a:cubicBezTo>
                    <a:pt x="169" y="204"/>
                    <a:pt x="169" y="238"/>
                    <a:pt x="163" y="270"/>
                  </a:cubicBezTo>
                  <a:cubicBezTo>
                    <a:pt x="156" y="317"/>
                    <a:pt x="127"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7 2">
              <a:extLst>
                <a:ext uri="{FF2B5EF4-FFF2-40B4-BE49-F238E27FC236}">
                  <a16:creationId xmlns:a16="http://schemas.microsoft.com/office/drawing/2014/main" id="{8919869F-8E30-4897-9B6A-8FDA9A899F33}"/>
                </a:ext>
              </a:extLst>
            </p:cNvPr>
            <p:cNvSpPr>
              <a:spLocks/>
            </p:cNvSpPr>
            <p:nvPr>
              <p:custDataLst>
                <p:tags r:id="rId129"/>
              </p:custDataLst>
            </p:nvPr>
          </p:nvSpPr>
          <p:spPr bwMode="auto">
            <a:xfrm>
              <a:off x="4972051"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8 2">
              <a:extLst>
                <a:ext uri="{FF2B5EF4-FFF2-40B4-BE49-F238E27FC236}">
                  <a16:creationId xmlns:a16="http://schemas.microsoft.com/office/drawing/2014/main" id="{CA9E359D-A475-4D7E-A509-E8885E30617F}"/>
                </a:ext>
              </a:extLst>
            </p:cNvPr>
            <p:cNvSpPr>
              <a:spLocks/>
            </p:cNvSpPr>
            <p:nvPr>
              <p:custDataLst>
                <p:tags r:id="rId130"/>
              </p:custDataLst>
            </p:nvPr>
          </p:nvSpPr>
          <p:spPr bwMode="auto">
            <a:xfrm>
              <a:off x="3179763" y="2933701"/>
              <a:ext cx="160338" cy="127000"/>
            </a:xfrm>
            <a:custGeom>
              <a:avLst/>
              <a:gdLst>
                <a:gd name="T0" fmla="*/ 241 w 241"/>
                <a:gd name="T1" fmla="*/ 121 h 167"/>
                <a:gd name="T2" fmla="*/ 234 w 241"/>
                <a:gd name="T3" fmla="*/ 107 h 167"/>
                <a:gd name="T4" fmla="*/ 109 w 241"/>
                <a:gd name="T5" fmla="*/ 81 h 167"/>
                <a:gd name="T6" fmla="*/ 22 w 241"/>
                <a:gd name="T7" fmla="*/ 3 h 167"/>
                <a:gd name="T8" fmla="*/ 12 w 241"/>
                <a:gd name="T9" fmla="*/ 0 h 167"/>
                <a:gd name="T10" fmla="*/ 0 w 241"/>
                <a:gd name="T11" fmla="*/ 13 h 167"/>
                <a:gd name="T12" fmla="*/ 0 w 241"/>
                <a:gd name="T13" fmla="*/ 21 h 167"/>
                <a:gd name="T14" fmla="*/ 230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10"/>
                    <a:pt x="241" y="107"/>
                    <a:pt x="234" y="107"/>
                  </a:cubicBezTo>
                  <a:cubicBezTo>
                    <a:pt x="203" y="107"/>
                    <a:pt x="154" y="103"/>
                    <a:pt x="109" y="81"/>
                  </a:cubicBezTo>
                  <a:cubicBezTo>
                    <a:pt x="55" y="54"/>
                    <a:pt x="35" y="22"/>
                    <a:pt x="22" y="3"/>
                  </a:cubicBezTo>
                  <a:cubicBezTo>
                    <a:pt x="21" y="0"/>
                    <a:pt x="18" y="0"/>
                    <a:pt x="12" y="0"/>
                  </a:cubicBezTo>
                  <a:cubicBezTo>
                    <a:pt x="0" y="0"/>
                    <a:pt x="0" y="1"/>
                    <a:pt x="0" y="13"/>
                  </a:cubicBezTo>
                  <a:lnTo>
                    <a:pt x="0" y="21"/>
                  </a:lnTo>
                  <a:cubicBezTo>
                    <a:pt x="67" y="144"/>
                    <a:pt x="180" y="167"/>
                    <a:pt x="230"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229">
              <a:extLst>
                <a:ext uri="{FF2B5EF4-FFF2-40B4-BE49-F238E27FC236}">
                  <a16:creationId xmlns:a16="http://schemas.microsoft.com/office/drawing/2014/main" id="{DB215835-EAB8-4D2D-A2E1-FA5DF66690DD}"/>
                </a:ext>
              </a:extLst>
            </p:cNvPr>
            <p:cNvSpPr>
              <a:spLocks noChangeArrowheads="1"/>
            </p:cNvSpPr>
            <p:nvPr>
              <p:custDataLst>
                <p:tags r:id="rId131"/>
              </p:custDataLst>
            </p:nvPr>
          </p:nvSpPr>
          <p:spPr bwMode="auto">
            <a:xfrm>
              <a:off x="3336926" y="3014663"/>
              <a:ext cx="679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30 2">
              <a:extLst>
                <a:ext uri="{FF2B5EF4-FFF2-40B4-BE49-F238E27FC236}">
                  <a16:creationId xmlns:a16="http://schemas.microsoft.com/office/drawing/2014/main" id="{5F90C275-0B8F-49AB-917A-25DD008FCDC9}"/>
                </a:ext>
              </a:extLst>
            </p:cNvPr>
            <p:cNvSpPr>
              <a:spLocks/>
            </p:cNvSpPr>
            <p:nvPr>
              <p:custDataLst>
                <p:tags r:id="rId132"/>
              </p:custDataLst>
            </p:nvPr>
          </p:nvSpPr>
          <p:spPr bwMode="auto">
            <a:xfrm>
              <a:off x="4013201" y="3014663"/>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4"/>
                    <a:pt x="61" y="0"/>
                    <a:pt x="10" y="0"/>
                  </a:cubicBezTo>
                  <a:cubicBezTo>
                    <a:pt x="0" y="0"/>
                    <a:pt x="0" y="1"/>
                    <a:pt x="0" y="14"/>
                  </a:cubicBezTo>
                  <a:lnTo>
                    <a:pt x="0" y="46"/>
                  </a:lnTo>
                  <a:cubicBezTo>
                    <a:pt x="0" y="57"/>
                    <a:pt x="0" y="60"/>
                    <a:pt x="7" y="60"/>
                  </a:cubicBezTo>
                  <a:cubicBezTo>
                    <a:pt x="37" y="60"/>
                    <a:pt x="86" y="64"/>
                    <a:pt x="131" y="86"/>
                  </a:cubicBezTo>
                  <a:cubicBezTo>
                    <a:pt x="185" y="113"/>
                    <a:pt x="206" y="145"/>
                    <a:pt x="218" y="164"/>
                  </a:cubicBezTo>
                  <a:cubicBezTo>
                    <a:pt x="220" y="167"/>
                    <a:pt x="223" y="167"/>
                    <a:pt x="229" y="167"/>
                  </a:cubicBezTo>
                  <a:cubicBezTo>
                    <a:pt x="240"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31 2">
              <a:extLst>
                <a:ext uri="{FF2B5EF4-FFF2-40B4-BE49-F238E27FC236}">
                  <a16:creationId xmlns:a16="http://schemas.microsoft.com/office/drawing/2014/main" id="{B8B56141-0B8C-4544-A20F-5D0CF7C10A7E}"/>
                </a:ext>
              </a:extLst>
            </p:cNvPr>
            <p:cNvSpPr>
              <a:spLocks/>
            </p:cNvSpPr>
            <p:nvPr>
              <p:custDataLst>
                <p:tags r:id="rId133"/>
              </p:custDataLst>
            </p:nvPr>
          </p:nvSpPr>
          <p:spPr bwMode="auto">
            <a:xfrm>
              <a:off x="4157663" y="3014663"/>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1"/>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232">
              <a:extLst>
                <a:ext uri="{FF2B5EF4-FFF2-40B4-BE49-F238E27FC236}">
                  <a16:creationId xmlns:a16="http://schemas.microsoft.com/office/drawing/2014/main" id="{A42AF557-F806-4D48-8D3E-E53F4AFE61C6}"/>
                </a:ext>
              </a:extLst>
            </p:cNvPr>
            <p:cNvSpPr>
              <a:spLocks noChangeArrowheads="1"/>
            </p:cNvSpPr>
            <p:nvPr>
              <p:custDataLst>
                <p:tags r:id="rId134"/>
              </p:custDataLst>
            </p:nvPr>
          </p:nvSpPr>
          <p:spPr bwMode="auto">
            <a:xfrm>
              <a:off x="4314826" y="3014663"/>
              <a:ext cx="677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33 2">
              <a:extLst>
                <a:ext uri="{FF2B5EF4-FFF2-40B4-BE49-F238E27FC236}">
                  <a16:creationId xmlns:a16="http://schemas.microsoft.com/office/drawing/2014/main" id="{CB7DECC7-2F0F-4214-B41D-FB77E4811B16}"/>
                </a:ext>
              </a:extLst>
            </p:cNvPr>
            <p:cNvSpPr>
              <a:spLocks/>
            </p:cNvSpPr>
            <p:nvPr>
              <p:custDataLst>
                <p:tags r:id="rId135"/>
              </p:custDataLst>
            </p:nvPr>
          </p:nvSpPr>
          <p:spPr bwMode="auto">
            <a:xfrm>
              <a:off x="4989513" y="2933701"/>
              <a:ext cx="161925" cy="127000"/>
            </a:xfrm>
            <a:custGeom>
              <a:avLst/>
              <a:gdLst>
                <a:gd name="T0" fmla="*/ 241 w 241"/>
                <a:gd name="T1" fmla="*/ 13 h 167"/>
                <a:gd name="T2" fmla="*/ 229 w 241"/>
                <a:gd name="T3" fmla="*/ 0 h 167"/>
                <a:gd name="T4" fmla="*/ 217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1" y="0"/>
                    <a:pt x="229" y="0"/>
                  </a:cubicBezTo>
                  <a:cubicBezTo>
                    <a:pt x="220" y="0"/>
                    <a:pt x="219" y="1"/>
                    <a:pt x="217" y="4"/>
                  </a:cubicBezTo>
                  <a:cubicBezTo>
                    <a:pt x="176" y="70"/>
                    <a:pt x="107" y="105"/>
                    <a:pt x="6" y="107"/>
                  </a:cubicBezTo>
                  <a:cubicBezTo>
                    <a:pt x="0" y="107"/>
                    <a:pt x="0" y="111"/>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34 2">
              <a:extLst>
                <a:ext uri="{FF2B5EF4-FFF2-40B4-BE49-F238E27FC236}">
                  <a16:creationId xmlns:a16="http://schemas.microsoft.com/office/drawing/2014/main" id="{393E28FB-F04C-4529-8F63-DD4754B7D04C}"/>
                </a:ext>
              </a:extLst>
            </p:cNvPr>
            <p:cNvSpPr>
              <a:spLocks/>
            </p:cNvSpPr>
            <p:nvPr>
              <p:custDataLst>
                <p:tags r:id="rId136"/>
              </p:custDataLst>
            </p:nvPr>
          </p:nvSpPr>
          <p:spPr bwMode="auto">
            <a:xfrm>
              <a:off x="4062413" y="3236913"/>
              <a:ext cx="204788" cy="182563"/>
            </a:xfrm>
            <a:custGeom>
              <a:avLst/>
              <a:gdLst>
                <a:gd name="T0" fmla="*/ 170 w 309"/>
                <a:gd name="T1" fmla="*/ 94 h 239"/>
                <a:gd name="T2" fmla="*/ 264 w 309"/>
                <a:gd name="T3" fmla="*/ 24 h 239"/>
                <a:gd name="T4" fmla="*/ 294 w 309"/>
                <a:gd name="T5" fmla="*/ 19 h 239"/>
                <a:gd name="T6" fmla="*/ 303 w 309"/>
                <a:gd name="T7" fmla="*/ 19 h 239"/>
                <a:gd name="T8" fmla="*/ 303 w 309"/>
                <a:gd name="T9" fmla="*/ 0 h 239"/>
                <a:gd name="T10" fmla="*/ 266 w 309"/>
                <a:gd name="T11" fmla="*/ 1 h 239"/>
                <a:gd name="T12" fmla="*/ 210 w 309"/>
                <a:gd name="T13" fmla="*/ 0 h 239"/>
                <a:gd name="T14" fmla="*/ 210 w 309"/>
                <a:gd name="T15" fmla="*/ 19 h 239"/>
                <a:gd name="T16" fmla="*/ 230 w 309"/>
                <a:gd name="T17" fmla="*/ 21 h 239"/>
                <a:gd name="T18" fmla="*/ 90 w 309"/>
                <a:gd name="T19" fmla="*/ 126 h 239"/>
                <a:gd name="T20" fmla="*/ 90 w 309"/>
                <a:gd name="T21" fmla="*/ 19 h 239"/>
                <a:gd name="T22" fmla="*/ 127 w 309"/>
                <a:gd name="T23" fmla="*/ 19 h 239"/>
                <a:gd name="T24" fmla="*/ 127 w 309"/>
                <a:gd name="T25" fmla="*/ 0 h 239"/>
                <a:gd name="T26" fmla="*/ 64 w 309"/>
                <a:gd name="T27" fmla="*/ 1 h 239"/>
                <a:gd name="T28" fmla="*/ 0 w 309"/>
                <a:gd name="T29" fmla="*/ 0 h 239"/>
                <a:gd name="T30" fmla="*/ 0 w 309"/>
                <a:gd name="T31" fmla="*/ 19 h 239"/>
                <a:gd name="T32" fmla="*/ 37 w 309"/>
                <a:gd name="T33" fmla="*/ 19 h 239"/>
                <a:gd name="T34" fmla="*/ 37 w 309"/>
                <a:gd name="T35" fmla="*/ 219 h 239"/>
                <a:gd name="T36" fmla="*/ 0 w 309"/>
                <a:gd name="T37" fmla="*/ 219 h 239"/>
                <a:gd name="T38" fmla="*/ 0 w 309"/>
                <a:gd name="T39" fmla="*/ 239 h 239"/>
                <a:gd name="T40" fmla="*/ 63 w 309"/>
                <a:gd name="T41" fmla="*/ 237 h 239"/>
                <a:gd name="T42" fmla="*/ 127 w 309"/>
                <a:gd name="T43" fmla="*/ 239 h 239"/>
                <a:gd name="T44" fmla="*/ 127 w 309"/>
                <a:gd name="T45" fmla="*/ 219 h 239"/>
                <a:gd name="T46" fmla="*/ 90 w 309"/>
                <a:gd name="T47" fmla="*/ 219 h 239"/>
                <a:gd name="T48" fmla="*/ 90 w 309"/>
                <a:gd name="T49" fmla="*/ 153 h 239"/>
                <a:gd name="T50" fmla="*/ 133 w 309"/>
                <a:gd name="T51" fmla="*/ 121 h 239"/>
                <a:gd name="T52" fmla="*/ 216 w 309"/>
                <a:gd name="T53" fmla="*/ 217 h 239"/>
                <a:gd name="T54" fmla="*/ 194 w 309"/>
                <a:gd name="T55" fmla="*/ 219 h 239"/>
                <a:gd name="T56" fmla="*/ 194 w 309"/>
                <a:gd name="T57" fmla="*/ 239 h 239"/>
                <a:gd name="T58" fmla="*/ 258 w 309"/>
                <a:gd name="T59" fmla="*/ 237 h 239"/>
                <a:gd name="T60" fmla="*/ 309 w 309"/>
                <a:gd name="T61" fmla="*/ 239 h 239"/>
                <a:gd name="T62" fmla="*/ 309 w 309"/>
                <a:gd name="T63" fmla="*/ 219 h 239"/>
                <a:gd name="T64" fmla="*/ 295 w 309"/>
                <a:gd name="T65" fmla="*/ 219 h 239"/>
                <a:gd name="T66" fmla="*/ 275 w 309"/>
                <a:gd name="T67" fmla="*/ 214 h 239"/>
                <a:gd name="T68" fmla="*/ 170 w 309"/>
                <a:gd name="T69" fmla="*/ 9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239">
                  <a:moveTo>
                    <a:pt x="170" y="94"/>
                  </a:moveTo>
                  <a:lnTo>
                    <a:pt x="264" y="24"/>
                  </a:lnTo>
                  <a:cubicBezTo>
                    <a:pt x="268" y="21"/>
                    <a:pt x="270" y="19"/>
                    <a:pt x="294" y="19"/>
                  </a:cubicBezTo>
                  <a:lnTo>
                    <a:pt x="303" y="19"/>
                  </a:lnTo>
                  <a:lnTo>
                    <a:pt x="303" y="0"/>
                  </a:lnTo>
                  <a:cubicBezTo>
                    <a:pt x="303" y="0"/>
                    <a:pt x="281" y="1"/>
                    <a:pt x="266" y="1"/>
                  </a:cubicBezTo>
                  <a:cubicBezTo>
                    <a:pt x="246" y="1"/>
                    <a:pt x="212" y="0"/>
                    <a:pt x="210" y="0"/>
                  </a:cubicBezTo>
                  <a:lnTo>
                    <a:pt x="210" y="19"/>
                  </a:lnTo>
                  <a:cubicBezTo>
                    <a:pt x="216" y="19"/>
                    <a:pt x="222" y="19"/>
                    <a:pt x="230" y="21"/>
                  </a:cubicBezTo>
                  <a:lnTo>
                    <a:pt x="90" y="126"/>
                  </a:lnTo>
                  <a:lnTo>
                    <a:pt x="90" y="19"/>
                  </a:lnTo>
                  <a:lnTo>
                    <a:pt x="127" y="19"/>
                  </a:lnTo>
                  <a:lnTo>
                    <a:pt x="127" y="0"/>
                  </a:lnTo>
                  <a:cubicBezTo>
                    <a:pt x="119" y="0"/>
                    <a:pt x="69" y="1"/>
                    <a:pt x="64" y="1"/>
                  </a:cubicBezTo>
                  <a:cubicBezTo>
                    <a:pt x="56" y="1"/>
                    <a:pt x="7" y="0"/>
                    <a:pt x="0" y="0"/>
                  </a:cubicBezTo>
                  <a:lnTo>
                    <a:pt x="0" y="19"/>
                  </a:lnTo>
                  <a:lnTo>
                    <a:pt x="37" y="19"/>
                  </a:lnTo>
                  <a:lnTo>
                    <a:pt x="37" y="219"/>
                  </a:lnTo>
                  <a:lnTo>
                    <a:pt x="0" y="219"/>
                  </a:lnTo>
                  <a:lnTo>
                    <a:pt x="0" y="239"/>
                  </a:lnTo>
                  <a:cubicBezTo>
                    <a:pt x="8" y="238"/>
                    <a:pt x="58" y="237"/>
                    <a:pt x="63" y="237"/>
                  </a:cubicBezTo>
                  <a:cubicBezTo>
                    <a:pt x="71" y="237"/>
                    <a:pt x="119" y="238"/>
                    <a:pt x="127" y="239"/>
                  </a:cubicBezTo>
                  <a:lnTo>
                    <a:pt x="127" y="219"/>
                  </a:lnTo>
                  <a:lnTo>
                    <a:pt x="90" y="219"/>
                  </a:lnTo>
                  <a:lnTo>
                    <a:pt x="90" y="153"/>
                  </a:lnTo>
                  <a:lnTo>
                    <a:pt x="133" y="121"/>
                  </a:lnTo>
                  <a:lnTo>
                    <a:pt x="216" y="217"/>
                  </a:lnTo>
                  <a:cubicBezTo>
                    <a:pt x="209" y="219"/>
                    <a:pt x="208" y="219"/>
                    <a:pt x="194" y="219"/>
                  </a:cubicBezTo>
                  <a:lnTo>
                    <a:pt x="194" y="239"/>
                  </a:lnTo>
                  <a:cubicBezTo>
                    <a:pt x="212" y="237"/>
                    <a:pt x="239" y="237"/>
                    <a:pt x="258" y="237"/>
                  </a:cubicBezTo>
                  <a:cubicBezTo>
                    <a:pt x="273" y="237"/>
                    <a:pt x="308" y="239"/>
                    <a:pt x="309" y="239"/>
                  </a:cubicBezTo>
                  <a:lnTo>
                    <a:pt x="309" y="219"/>
                  </a:lnTo>
                  <a:lnTo>
                    <a:pt x="295" y="219"/>
                  </a:lnTo>
                  <a:cubicBezTo>
                    <a:pt x="279" y="219"/>
                    <a:pt x="278" y="218"/>
                    <a:pt x="275" y="214"/>
                  </a:cubicBezTo>
                  <a:lnTo>
                    <a:pt x="170"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35 2">
              <a:extLst>
                <a:ext uri="{FF2B5EF4-FFF2-40B4-BE49-F238E27FC236}">
                  <a16:creationId xmlns:a16="http://schemas.microsoft.com/office/drawing/2014/main" id="{A97742F2-A6E2-4185-9227-E4F0CB069A5D}"/>
                </a:ext>
              </a:extLst>
            </p:cNvPr>
            <p:cNvSpPr>
              <a:spLocks/>
            </p:cNvSpPr>
            <p:nvPr>
              <p:custDataLst>
                <p:tags r:id="rId137"/>
              </p:custDataLst>
            </p:nvPr>
          </p:nvSpPr>
          <p:spPr bwMode="auto">
            <a:xfrm>
              <a:off x="5302251"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36 2">
              <a:extLst>
                <a:ext uri="{FF2B5EF4-FFF2-40B4-BE49-F238E27FC236}">
                  <a16:creationId xmlns:a16="http://schemas.microsoft.com/office/drawing/2014/main" id="{BBAF064B-00AE-4BD6-95B4-ED9457DBD8D1}"/>
                </a:ext>
              </a:extLst>
            </p:cNvPr>
            <p:cNvSpPr>
              <a:spLocks noEditPoints="1"/>
            </p:cNvSpPr>
            <p:nvPr>
              <p:custDataLst>
                <p:tags r:id="rId138"/>
              </p:custDataLst>
            </p:nvPr>
          </p:nvSpPr>
          <p:spPr bwMode="auto">
            <a:xfrm>
              <a:off x="5448301" y="2049463"/>
              <a:ext cx="96838" cy="38100"/>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2 w 146"/>
                <a:gd name="T13" fmla="*/ 0 h 50"/>
                <a:gd name="T14" fmla="*/ 97 w 146"/>
                <a:gd name="T15" fmla="*/ 25 h 50"/>
                <a:gd name="T16" fmla="*/ 122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2" y="0"/>
                  </a:cubicBezTo>
                  <a:cubicBezTo>
                    <a:pt x="107" y="0"/>
                    <a:pt x="97" y="13"/>
                    <a:pt x="97" y="25"/>
                  </a:cubicBezTo>
                  <a:cubicBezTo>
                    <a:pt x="97" y="37"/>
                    <a:pt x="107" y="50"/>
                    <a:pt x="122"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7 2">
              <a:extLst>
                <a:ext uri="{FF2B5EF4-FFF2-40B4-BE49-F238E27FC236}">
                  <a16:creationId xmlns:a16="http://schemas.microsoft.com/office/drawing/2014/main" id="{E4172C3A-BE9D-42EB-90AD-0C85429B31D1}"/>
                </a:ext>
              </a:extLst>
            </p:cNvPr>
            <p:cNvSpPr>
              <a:spLocks noEditPoints="1"/>
            </p:cNvSpPr>
            <p:nvPr>
              <p:custDataLst>
                <p:tags r:id="rId139"/>
              </p:custDataLst>
            </p:nvPr>
          </p:nvSpPr>
          <p:spPr bwMode="auto">
            <a:xfrm>
              <a:off x="5408613" y="2138363"/>
              <a:ext cx="187325" cy="24288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8 1">
              <a:extLst>
                <a:ext uri="{FF2B5EF4-FFF2-40B4-BE49-F238E27FC236}">
                  <a16:creationId xmlns:a16="http://schemas.microsoft.com/office/drawing/2014/main" id="{68765647-77DA-46C8-90FA-72E183086E2D}"/>
                </a:ext>
              </a:extLst>
            </p:cNvPr>
            <p:cNvSpPr>
              <a:spLocks/>
            </p:cNvSpPr>
            <p:nvPr>
              <p:custDataLst>
                <p:tags r:id="rId140"/>
              </p:custDataLst>
            </p:nvPr>
          </p:nvSpPr>
          <p:spPr bwMode="auto">
            <a:xfrm>
              <a:off x="5403851" y="2505076"/>
              <a:ext cx="182563" cy="257175"/>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1" y="15"/>
                    <a:pt x="51" y="21"/>
                    <a:pt x="51" y="39"/>
                  </a:cubicBezTo>
                  <a:lnTo>
                    <a:pt x="51" y="300"/>
                  </a:lnTo>
                  <a:cubicBezTo>
                    <a:pt x="51" y="318"/>
                    <a:pt x="51"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9 1">
              <a:extLst>
                <a:ext uri="{FF2B5EF4-FFF2-40B4-BE49-F238E27FC236}">
                  <a16:creationId xmlns:a16="http://schemas.microsoft.com/office/drawing/2014/main" id="{F2C13895-0FCF-44EE-98E5-1D9745FF9B6A}"/>
                </a:ext>
              </a:extLst>
            </p:cNvPr>
            <p:cNvSpPr>
              <a:spLocks/>
            </p:cNvSpPr>
            <p:nvPr>
              <p:custDataLst>
                <p:tags r:id="rId141"/>
              </p:custDataLst>
            </p:nvPr>
          </p:nvSpPr>
          <p:spPr bwMode="auto">
            <a:xfrm>
              <a:off x="5605463"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40 1">
              <a:extLst>
                <a:ext uri="{FF2B5EF4-FFF2-40B4-BE49-F238E27FC236}">
                  <a16:creationId xmlns:a16="http://schemas.microsoft.com/office/drawing/2014/main" id="{F61192D9-632A-4F72-9FC6-1494A6327D4E}"/>
                </a:ext>
              </a:extLst>
            </p:cNvPr>
            <p:cNvSpPr>
              <a:spLocks/>
            </p:cNvSpPr>
            <p:nvPr>
              <p:custDataLst>
                <p:tags r:id="rId142"/>
              </p:custDataLst>
            </p:nvPr>
          </p:nvSpPr>
          <p:spPr bwMode="auto">
            <a:xfrm>
              <a:off x="5189538" y="2932113"/>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2"/>
                    <a:pt x="110" y="81"/>
                  </a:cubicBezTo>
                  <a:cubicBezTo>
                    <a:pt x="56" y="54"/>
                    <a:pt x="35" y="22"/>
                    <a:pt x="23" y="3"/>
                  </a:cubicBezTo>
                  <a:cubicBezTo>
                    <a:pt x="22" y="0"/>
                    <a:pt x="19" y="0"/>
                    <a:pt x="12" y="0"/>
                  </a:cubicBezTo>
                  <a:cubicBezTo>
                    <a:pt x="1"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41 1">
              <a:extLst>
                <a:ext uri="{FF2B5EF4-FFF2-40B4-BE49-F238E27FC236}">
                  <a16:creationId xmlns:a16="http://schemas.microsoft.com/office/drawing/2014/main" id="{75F4D003-C7A4-473E-9DCE-3FF85CA41436}"/>
                </a:ext>
              </a:extLst>
            </p:cNvPr>
            <p:cNvSpPr>
              <a:spLocks/>
            </p:cNvSpPr>
            <p:nvPr>
              <p:custDataLst>
                <p:tags r:id="rId143"/>
              </p:custDataLst>
            </p:nvPr>
          </p:nvSpPr>
          <p:spPr bwMode="auto">
            <a:xfrm>
              <a:off x="5343526" y="3013076"/>
              <a:ext cx="161925" cy="127000"/>
            </a:xfrm>
            <a:custGeom>
              <a:avLst/>
              <a:gdLst>
                <a:gd name="T0" fmla="*/ 242 w 242"/>
                <a:gd name="T1" fmla="*/ 146 h 167"/>
                <a:gd name="T2" fmla="*/ 11 w 242"/>
                <a:gd name="T3" fmla="*/ 0 h 167"/>
                <a:gd name="T4" fmla="*/ 0 w 242"/>
                <a:gd name="T5" fmla="*/ 14 h 167"/>
                <a:gd name="T6" fmla="*/ 0 w 242"/>
                <a:gd name="T7" fmla="*/ 46 h 167"/>
                <a:gd name="T8" fmla="*/ 7 w 242"/>
                <a:gd name="T9" fmla="*/ 60 h 167"/>
                <a:gd name="T10" fmla="*/ 132 w 242"/>
                <a:gd name="T11" fmla="*/ 86 h 167"/>
                <a:gd name="T12" fmla="*/ 219 w 242"/>
                <a:gd name="T13" fmla="*/ 164 h 167"/>
                <a:gd name="T14" fmla="*/ 230 w 242"/>
                <a:gd name="T15" fmla="*/ 167 h 167"/>
                <a:gd name="T16" fmla="*/ 242 w 242"/>
                <a:gd name="T17" fmla="*/ 154 h 167"/>
                <a:gd name="T18" fmla="*/ 242 w 242"/>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67">
                  <a:moveTo>
                    <a:pt x="242" y="146"/>
                  </a:moveTo>
                  <a:cubicBezTo>
                    <a:pt x="174" y="23"/>
                    <a:pt x="62" y="0"/>
                    <a:pt x="11" y="0"/>
                  </a:cubicBezTo>
                  <a:cubicBezTo>
                    <a:pt x="0" y="0"/>
                    <a:pt x="0" y="0"/>
                    <a:pt x="0" y="14"/>
                  </a:cubicBezTo>
                  <a:lnTo>
                    <a:pt x="0" y="46"/>
                  </a:lnTo>
                  <a:cubicBezTo>
                    <a:pt x="0" y="57"/>
                    <a:pt x="0" y="60"/>
                    <a:pt x="7" y="60"/>
                  </a:cubicBezTo>
                  <a:cubicBezTo>
                    <a:pt x="38" y="60"/>
                    <a:pt x="87" y="64"/>
                    <a:pt x="132" y="86"/>
                  </a:cubicBezTo>
                  <a:cubicBezTo>
                    <a:pt x="186" y="113"/>
                    <a:pt x="206" y="145"/>
                    <a:pt x="219" y="164"/>
                  </a:cubicBezTo>
                  <a:cubicBezTo>
                    <a:pt x="220" y="167"/>
                    <a:pt x="223" y="167"/>
                    <a:pt x="230" y="167"/>
                  </a:cubicBezTo>
                  <a:cubicBezTo>
                    <a:pt x="241" y="167"/>
                    <a:pt x="242" y="166"/>
                    <a:pt x="242" y="154"/>
                  </a:cubicBezTo>
                  <a:lnTo>
                    <a:pt x="242"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42 1">
              <a:extLst>
                <a:ext uri="{FF2B5EF4-FFF2-40B4-BE49-F238E27FC236}">
                  <a16:creationId xmlns:a16="http://schemas.microsoft.com/office/drawing/2014/main" id="{F62F7419-F091-4E24-AB1F-5453BE68F3C6}"/>
                </a:ext>
              </a:extLst>
            </p:cNvPr>
            <p:cNvSpPr>
              <a:spLocks/>
            </p:cNvSpPr>
            <p:nvPr>
              <p:custDataLst>
                <p:tags r:id="rId144"/>
              </p:custDataLst>
            </p:nvPr>
          </p:nvSpPr>
          <p:spPr bwMode="auto">
            <a:xfrm>
              <a:off x="5489576" y="3013076"/>
              <a:ext cx="160338" cy="127000"/>
            </a:xfrm>
            <a:custGeom>
              <a:avLst/>
              <a:gdLst>
                <a:gd name="T0" fmla="*/ 242 w 242"/>
                <a:gd name="T1" fmla="*/ 14 h 167"/>
                <a:gd name="T2" fmla="*/ 231 w 242"/>
                <a:gd name="T3" fmla="*/ 0 h 167"/>
                <a:gd name="T4" fmla="*/ 0 w 242"/>
                <a:gd name="T5" fmla="*/ 146 h 167"/>
                <a:gd name="T6" fmla="*/ 0 w 242"/>
                <a:gd name="T7" fmla="*/ 154 h 167"/>
                <a:gd name="T8" fmla="*/ 12 w 242"/>
                <a:gd name="T9" fmla="*/ 167 h 167"/>
                <a:gd name="T10" fmla="*/ 25 w 242"/>
                <a:gd name="T11" fmla="*/ 163 h 167"/>
                <a:gd name="T12" fmla="*/ 236 w 242"/>
                <a:gd name="T13" fmla="*/ 60 h 167"/>
                <a:gd name="T14" fmla="*/ 242 w 242"/>
                <a:gd name="T15" fmla="*/ 46 h 167"/>
                <a:gd name="T16" fmla="*/ 242 w 242"/>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4"/>
                  </a:moveTo>
                  <a:cubicBezTo>
                    <a:pt x="242" y="0"/>
                    <a:pt x="242" y="0"/>
                    <a:pt x="231" y="0"/>
                  </a:cubicBezTo>
                  <a:cubicBezTo>
                    <a:pt x="180" y="0"/>
                    <a:pt x="68" y="24"/>
                    <a:pt x="0" y="146"/>
                  </a:cubicBezTo>
                  <a:lnTo>
                    <a:pt x="0" y="154"/>
                  </a:lnTo>
                  <a:cubicBezTo>
                    <a:pt x="0" y="166"/>
                    <a:pt x="1" y="167"/>
                    <a:pt x="12" y="167"/>
                  </a:cubicBezTo>
                  <a:cubicBezTo>
                    <a:pt x="22" y="167"/>
                    <a:pt x="22" y="166"/>
                    <a:pt x="25" y="163"/>
                  </a:cubicBezTo>
                  <a:cubicBezTo>
                    <a:pt x="66" y="97"/>
                    <a:pt x="135" y="62"/>
                    <a:pt x="236" y="60"/>
                  </a:cubicBezTo>
                  <a:cubicBezTo>
                    <a:pt x="242" y="60"/>
                    <a:pt x="242" y="56"/>
                    <a:pt x="242" y="46"/>
                  </a:cubicBezTo>
                  <a:lnTo>
                    <a:pt x="242"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43 2">
              <a:extLst>
                <a:ext uri="{FF2B5EF4-FFF2-40B4-BE49-F238E27FC236}">
                  <a16:creationId xmlns:a16="http://schemas.microsoft.com/office/drawing/2014/main" id="{4917F9BE-25D5-4774-AB94-51E87613288E}"/>
                </a:ext>
              </a:extLst>
            </p:cNvPr>
            <p:cNvSpPr>
              <a:spLocks/>
            </p:cNvSpPr>
            <p:nvPr>
              <p:custDataLst>
                <p:tags r:id="rId145"/>
              </p:custDataLst>
            </p:nvPr>
          </p:nvSpPr>
          <p:spPr bwMode="auto">
            <a:xfrm>
              <a:off x="5643563" y="2932113"/>
              <a:ext cx="160338" cy="127000"/>
            </a:xfrm>
            <a:custGeom>
              <a:avLst/>
              <a:gdLst>
                <a:gd name="T0" fmla="*/ 241 w 241"/>
                <a:gd name="T1" fmla="*/ 13 h 167"/>
                <a:gd name="T2" fmla="*/ 229 w 241"/>
                <a:gd name="T3" fmla="*/ 0 h 167"/>
                <a:gd name="T4" fmla="*/ 216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0" y="0"/>
                    <a:pt x="229" y="0"/>
                  </a:cubicBezTo>
                  <a:cubicBezTo>
                    <a:pt x="219" y="0"/>
                    <a:pt x="219" y="1"/>
                    <a:pt x="216" y="4"/>
                  </a:cubicBezTo>
                  <a:cubicBezTo>
                    <a:pt x="176" y="70"/>
                    <a:pt x="107" y="105"/>
                    <a:pt x="6" y="107"/>
                  </a:cubicBezTo>
                  <a:cubicBezTo>
                    <a:pt x="0" y="107"/>
                    <a:pt x="0" y="110"/>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44 2">
              <a:extLst>
                <a:ext uri="{FF2B5EF4-FFF2-40B4-BE49-F238E27FC236}">
                  <a16:creationId xmlns:a16="http://schemas.microsoft.com/office/drawing/2014/main" id="{B35C5031-D1AB-4727-AF6A-996ACC05B29F}"/>
                </a:ext>
              </a:extLst>
            </p:cNvPr>
            <p:cNvSpPr>
              <a:spLocks/>
            </p:cNvSpPr>
            <p:nvPr>
              <p:custDataLst>
                <p:tags r:id="rId146"/>
              </p:custDataLst>
            </p:nvPr>
          </p:nvSpPr>
          <p:spPr bwMode="auto">
            <a:xfrm>
              <a:off x="5440363" y="3282951"/>
              <a:ext cx="119063" cy="117475"/>
            </a:xfrm>
            <a:custGeom>
              <a:avLst/>
              <a:gdLst>
                <a:gd name="T0" fmla="*/ 62 w 180"/>
                <a:gd name="T1" fmla="*/ 10 h 153"/>
                <a:gd name="T2" fmla="*/ 63 w 180"/>
                <a:gd name="T3" fmla="*/ 4 h 153"/>
                <a:gd name="T4" fmla="*/ 58 w 180"/>
                <a:gd name="T5" fmla="*/ 0 h 153"/>
                <a:gd name="T6" fmla="*/ 35 w 180"/>
                <a:gd name="T7" fmla="*/ 1 h 153"/>
                <a:gd name="T8" fmla="*/ 15 w 180"/>
                <a:gd name="T9" fmla="*/ 3 h 153"/>
                <a:gd name="T10" fmla="*/ 6 w 180"/>
                <a:gd name="T11" fmla="*/ 11 h 153"/>
                <a:gd name="T12" fmla="*/ 15 w 180"/>
                <a:gd name="T13" fmla="*/ 16 h 153"/>
                <a:gd name="T14" fmla="*/ 31 w 180"/>
                <a:gd name="T15" fmla="*/ 21 h 153"/>
                <a:gd name="T16" fmla="*/ 28 w 180"/>
                <a:gd name="T17" fmla="*/ 35 h 153"/>
                <a:gd name="T18" fmla="*/ 11 w 180"/>
                <a:gd name="T19" fmla="*/ 105 h 153"/>
                <a:gd name="T20" fmla="*/ 0 w 180"/>
                <a:gd name="T21" fmla="*/ 148 h 153"/>
                <a:gd name="T22" fmla="*/ 7 w 180"/>
                <a:gd name="T23" fmla="*/ 153 h 153"/>
                <a:gd name="T24" fmla="*/ 13 w 180"/>
                <a:gd name="T25" fmla="*/ 153 h 153"/>
                <a:gd name="T26" fmla="*/ 125 w 180"/>
                <a:gd name="T27" fmla="*/ 99 h 153"/>
                <a:gd name="T28" fmla="*/ 180 w 180"/>
                <a:gd name="T29" fmla="*/ 11 h 153"/>
                <a:gd name="T30" fmla="*/ 168 w 180"/>
                <a:gd name="T31" fmla="*/ 0 h 153"/>
                <a:gd name="T32" fmla="*/ 150 w 180"/>
                <a:gd name="T33" fmla="*/ 19 h 153"/>
                <a:gd name="T34" fmla="*/ 30 w 180"/>
                <a:gd name="T35" fmla="*/ 139 h 153"/>
                <a:gd name="T36" fmla="*/ 62 w 180"/>
                <a:gd name="T37" fmla="*/ 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53">
                  <a:moveTo>
                    <a:pt x="62" y="10"/>
                  </a:moveTo>
                  <a:cubicBezTo>
                    <a:pt x="63" y="8"/>
                    <a:pt x="63" y="6"/>
                    <a:pt x="63" y="4"/>
                  </a:cubicBezTo>
                  <a:cubicBezTo>
                    <a:pt x="63" y="4"/>
                    <a:pt x="63" y="0"/>
                    <a:pt x="58" y="0"/>
                  </a:cubicBezTo>
                  <a:cubicBezTo>
                    <a:pt x="57" y="0"/>
                    <a:pt x="37" y="1"/>
                    <a:pt x="35" y="1"/>
                  </a:cubicBezTo>
                  <a:cubicBezTo>
                    <a:pt x="28" y="2"/>
                    <a:pt x="22" y="2"/>
                    <a:pt x="15" y="3"/>
                  </a:cubicBezTo>
                  <a:cubicBezTo>
                    <a:pt x="10" y="3"/>
                    <a:pt x="6" y="4"/>
                    <a:pt x="6" y="11"/>
                  </a:cubicBezTo>
                  <a:cubicBezTo>
                    <a:pt x="6" y="16"/>
                    <a:pt x="10" y="16"/>
                    <a:pt x="15" y="16"/>
                  </a:cubicBezTo>
                  <a:cubicBezTo>
                    <a:pt x="31" y="16"/>
                    <a:pt x="31" y="18"/>
                    <a:pt x="31" y="21"/>
                  </a:cubicBezTo>
                  <a:cubicBezTo>
                    <a:pt x="31" y="23"/>
                    <a:pt x="30" y="30"/>
                    <a:pt x="28" y="35"/>
                  </a:cubicBezTo>
                  <a:lnTo>
                    <a:pt x="11" y="105"/>
                  </a:lnTo>
                  <a:cubicBezTo>
                    <a:pt x="2" y="140"/>
                    <a:pt x="0" y="147"/>
                    <a:pt x="0" y="148"/>
                  </a:cubicBezTo>
                  <a:cubicBezTo>
                    <a:pt x="0" y="153"/>
                    <a:pt x="6" y="153"/>
                    <a:pt x="7" y="153"/>
                  </a:cubicBezTo>
                  <a:lnTo>
                    <a:pt x="13" y="153"/>
                  </a:lnTo>
                  <a:cubicBezTo>
                    <a:pt x="44" y="148"/>
                    <a:pt x="88" y="132"/>
                    <a:pt x="125" y="99"/>
                  </a:cubicBezTo>
                  <a:cubicBezTo>
                    <a:pt x="173" y="57"/>
                    <a:pt x="180" y="11"/>
                    <a:pt x="180" y="11"/>
                  </a:cubicBezTo>
                  <a:cubicBezTo>
                    <a:pt x="180" y="4"/>
                    <a:pt x="175" y="0"/>
                    <a:pt x="168" y="0"/>
                  </a:cubicBezTo>
                  <a:cubicBezTo>
                    <a:pt x="156" y="0"/>
                    <a:pt x="153" y="9"/>
                    <a:pt x="150" y="19"/>
                  </a:cubicBezTo>
                  <a:cubicBezTo>
                    <a:pt x="136" y="69"/>
                    <a:pt x="89" y="122"/>
                    <a:pt x="30" y="139"/>
                  </a:cubicBezTo>
                  <a:lnTo>
                    <a:pt x="62"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45 2">
              <a:extLst>
                <a:ext uri="{FF2B5EF4-FFF2-40B4-BE49-F238E27FC236}">
                  <a16:creationId xmlns:a16="http://schemas.microsoft.com/office/drawing/2014/main" id="{71ECF943-D895-45DF-B90F-ED51938D45BB}"/>
                </a:ext>
              </a:extLst>
            </p:cNvPr>
            <p:cNvSpPr>
              <a:spLocks noEditPoints="1"/>
            </p:cNvSpPr>
            <p:nvPr>
              <p:custDataLst>
                <p:tags r:id="rId147"/>
              </p:custDataLst>
            </p:nvPr>
          </p:nvSpPr>
          <p:spPr bwMode="auto">
            <a:xfrm>
              <a:off x="5907088" y="2400301"/>
              <a:ext cx="222250" cy="88900"/>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46 2">
              <a:extLst>
                <a:ext uri="{FF2B5EF4-FFF2-40B4-BE49-F238E27FC236}">
                  <a16:creationId xmlns:a16="http://schemas.microsoft.com/office/drawing/2014/main" id="{61940269-6DEC-45B9-8726-41CFF407D548}"/>
                </a:ext>
              </a:extLst>
            </p:cNvPr>
            <p:cNvSpPr>
              <a:spLocks/>
            </p:cNvSpPr>
            <p:nvPr>
              <p:custDataLst>
                <p:tags r:id="rId148"/>
              </p:custDataLst>
            </p:nvPr>
          </p:nvSpPr>
          <p:spPr bwMode="auto">
            <a:xfrm>
              <a:off x="6323013"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7 2">
              <a:extLst>
                <a:ext uri="{FF2B5EF4-FFF2-40B4-BE49-F238E27FC236}">
                  <a16:creationId xmlns:a16="http://schemas.microsoft.com/office/drawing/2014/main" id="{821E9AF5-3828-4643-AFE8-7E2ABE707F7B}"/>
                </a:ext>
              </a:extLst>
            </p:cNvPr>
            <p:cNvSpPr>
              <a:spLocks/>
            </p:cNvSpPr>
            <p:nvPr>
              <p:custDataLst>
                <p:tags r:id="rId149"/>
              </p:custDataLst>
            </p:nvPr>
          </p:nvSpPr>
          <p:spPr bwMode="auto">
            <a:xfrm>
              <a:off x="6435726" y="2028826"/>
              <a:ext cx="169863" cy="269875"/>
            </a:xfrm>
            <a:custGeom>
              <a:avLst/>
              <a:gdLst>
                <a:gd name="T0" fmla="*/ 168 w 254"/>
                <a:gd name="T1" fmla="*/ 141 h 353"/>
                <a:gd name="T2" fmla="*/ 96 w 254"/>
                <a:gd name="T3" fmla="*/ 126 h 353"/>
                <a:gd name="T4" fmla="*/ 48 w 254"/>
                <a:gd name="T5" fmla="*/ 74 h 353"/>
                <a:gd name="T6" fmla="*/ 112 w 254"/>
                <a:gd name="T7" fmla="*/ 22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6 h 353"/>
                <a:gd name="T20" fmla="*/ 197 w 254"/>
                <a:gd name="T21" fmla="*/ 28 h 353"/>
                <a:gd name="T22" fmla="*/ 112 w 254"/>
                <a:gd name="T23" fmla="*/ 0 h 353"/>
                <a:gd name="T24" fmla="*/ 0 w 254"/>
                <a:gd name="T25" fmla="*/ 100 h 353"/>
                <a:gd name="T26" fmla="*/ 27 w 254"/>
                <a:gd name="T27" fmla="*/ 167 h 353"/>
                <a:gd name="T28" fmla="*/ 123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8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2"/>
                    <a:pt x="112" y="22"/>
                  </a:cubicBezTo>
                  <a:cubicBezTo>
                    <a:pt x="152" y="22"/>
                    <a:pt x="202" y="38"/>
                    <a:pt x="214" y="106"/>
                  </a:cubicBezTo>
                  <a:cubicBezTo>
                    <a:pt x="216" y="118"/>
                    <a:pt x="216" y="119"/>
                    <a:pt x="226" y="119"/>
                  </a:cubicBezTo>
                  <a:cubicBezTo>
                    <a:pt x="238" y="119"/>
                    <a:pt x="238" y="117"/>
                    <a:pt x="238" y="105"/>
                  </a:cubicBezTo>
                  <a:lnTo>
                    <a:pt x="238" y="14"/>
                  </a:lnTo>
                  <a:cubicBezTo>
                    <a:pt x="238" y="5"/>
                    <a:pt x="238" y="0"/>
                    <a:pt x="229" y="0"/>
                  </a:cubicBezTo>
                  <a:cubicBezTo>
                    <a:pt x="225" y="0"/>
                    <a:pt x="225" y="1"/>
                    <a:pt x="219" y="6"/>
                  </a:cubicBezTo>
                  <a:lnTo>
                    <a:pt x="197" y="28"/>
                  </a:lnTo>
                  <a:cubicBezTo>
                    <a:pt x="168" y="5"/>
                    <a:pt x="135" y="0"/>
                    <a:pt x="112" y="0"/>
                  </a:cubicBezTo>
                  <a:cubicBezTo>
                    <a:pt x="36" y="0"/>
                    <a:pt x="0" y="48"/>
                    <a:pt x="0" y="100"/>
                  </a:cubicBezTo>
                  <a:cubicBezTo>
                    <a:pt x="0" y="133"/>
                    <a:pt x="16" y="156"/>
                    <a:pt x="27" y="167"/>
                  </a:cubicBezTo>
                  <a:cubicBezTo>
                    <a:pt x="51" y="191"/>
                    <a:pt x="68" y="195"/>
                    <a:pt x="123" y="207"/>
                  </a:cubicBezTo>
                  <a:cubicBezTo>
                    <a:pt x="166" y="216"/>
                    <a:pt x="175" y="218"/>
                    <a:pt x="186" y="228"/>
                  </a:cubicBezTo>
                  <a:cubicBezTo>
                    <a:pt x="193" y="235"/>
                    <a:pt x="206" y="248"/>
                    <a:pt x="206" y="271"/>
                  </a:cubicBezTo>
                  <a:cubicBezTo>
                    <a:pt x="206" y="295"/>
                    <a:pt x="193" y="330"/>
                    <a:pt x="141" y="330"/>
                  </a:cubicBezTo>
                  <a:cubicBezTo>
                    <a:pt x="103" y="330"/>
                    <a:pt x="27" y="320"/>
                    <a:pt x="23" y="245"/>
                  </a:cubicBezTo>
                  <a:cubicBezTo>
                    <a:pt x="23" y="236"/>
                    <a:pt x="23" y="234"/>
                    <a:pt x="12" y="234"/>
                  </a:cubicBezTo>
                  <a:cubicBezTo>
                    <a:pt x="0" y="234"/>
                    <a:pt x="0" y="237"/>
                    <a:pt x="0" y="248"/>
                  </a:cubicBezTo>
                  <a:lnTo>
                    <a:pt x="0" y="339"/>
                  </a:lnTo>
                  <a:cubicBezTo>
                    <a:pt x="0" y="349"/>
                    <a:pt x="0" y="353"/>
                    <a:pt x="9" y="353"/>
                  </a:cubicBezTo>
                  <a:cubicBezTo>
                    <a:pt x="13" y="353"/>
                    <a:pt x="14" y="352"/>
                    <a:pt x="18" y="349"/>
                  </a:cubicBezTo>
                  <a:lnTo>
                    <a:pt x="41" y="326"/>
                  </a:lnTo>
                  <a:cubicBezTo>
                    <a:pt x="74" y="350"/>
                    <a:pt x="121"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8 2">
              <a:extLst>
                <a:ext uri="{FF2B5EF4-FFF2-40B4-BE49-F238E27FC236}">
                  <a16:creationId xmlns:a16="http://schemas.microsoft.com/office/drawing/2014/main" id="{6ED18548-5E24-4023-90CB-83675BEDF67E}"/>
                </a:ext>
              </a:extLst>
            </p:cNvPr>
            <p:cNvSpPr>
              <a:spLocks/>
            </p:cNvSpPr>
            <p:nvPr>
              <p:custDataLst>
                <p:tags r:id="rId150"/>
              </p:custDataLst>
            </p:nvPr>
          </p:nvSpPr>
          <p:spPr bwMode="auto">
            <a:xfrm>
              <a:off x="6645276" y="1973263"/>
              <a:ext cx="171450" cy="182563"/>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9 2">
              <a:extLst>
                <a:ext uri="{FF2B5EF4-FFF2-40B4-BE49-F238E27FC236}">
                  <a16:creationId xmlns:a16="http://schemas.microsoft.com/office/drawing/2014/main" id="{7B855F8D-56C7-45EB-B652-8BF6763B6AA5}"/>
                </a:ext>
              </a:extLst>
            </p:cNvPr>
            <p:cNvSpPr>
              <a:spLocks/>
            </p:cNvSpPr>
            <p:nvPr>
              <p:custDataLst>
                <p:tags r:id="rId151"/>
              </p:custDataLst>
            </p:nvPr>
          </p:nvSpPr>
          <p:spPr bwMode="auto">
            <a:xfrm>
              <a:off x="6861176" y="2130426"/>
              <a:ext cx="160338" cy="168275"/>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50 2">
              <a:extLst>
                <a:ext uri="{FF2B5EF4-FFF2-40B4-BE49-F238E27FC236}">
                  <a16:creationId xmlns:a16="http://schemas.microsoft.com/office/drawing/2014/main" id="{DD808550-FD83-4232-B9C3-261FD9B16871}"/>
                </a:ext>
              </a:extLst>
            </p:cNvPr>
            <p:cNvSpPr>
              <a:spLocks/>
            </p:cNvSpPr>
            <p:nvPr>
              <p:custDataLst>
                <p:tags r:id="rId152"/>
              </p:custDataLst>
            </p:nvPr>
          </p:nvSpPr>
          <p:spPr bwMode="auto">
            <a:xfrm>
              <a:off x="7135813" y="2192338"/>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1 2">
              <a:extLst>
                <a:ext uri="{FF2B5EF4-FFF2-40B4-BE49-F238E27FC236}">
                  <a16:creationId xmlns:a16="http://schemas.microsoft.com/office/drawing/2014/main" id="{CC5A79BF-633B-41AF-8747-D6890ADB62A5}"/>
                </a:ext>
              </a:extLst>
            </p:cNvPr>
            <p:cNvSpPr>
              <a:spLocks/>
            </p:cNvSpPr>
            <p:nvPr>
              <p:custDataLst>
                <p:tags r:id="rId153"/>
              </p:custDataLst>
            </p:nvPr>
          </p:nvSpPr>
          <p:spPr bwMode="auto">
            <a:xfrm>
              <a:off x="7456488" y="2030413"/>
              <a:ext cx="188913" cy="263525"/>
            </a:xfrm>
            <a:custGeom>
              <a:avLst/>
              <a:gdLst>
                <a:gd name="T0" fmla="*/ 34 w 284"/>
                <a:gd name="T1" fmla="*/ 322 h 346"/>
                <a:gd name="T2" fmla="*/ 0 w 284"/>
                <a:gd name="T3" fmla="*/ 322 h 346"/>
                <a:gd name="T4" fmla="*/ 0 w 284"/>
                <a:gd name="T5" fmla="*/ 346 h 346"/>
                <a:gd name="T6" fmla="*/ 63 w 284"/>
                <a:gd name="T7" fmla="*/ 344 h 346"/>
                <a:gd name="T8" fmla="*/ 126 w 284"/>
                <a:gd name="T9" fmla="*/ 346 h 346"/>
                <a:gd name="T10" fmla="*/ 126 w 284"/>
                <a:gd name="T11" fmla="*/ 322 h 346"/>
                <a:gd name="T12" fmla="*/ 91 w 284"/>
                <a:gd name="T13" fmla="*/ 322 h 346"/>
                <a:gd name="T14" fmla="*/ 91 w 284"/>
                <a:gd name="T15" fmla="*/ 218 h 346"/>
                <a:gd name="T16" fmla="*/ 165 w 284"/>
                <a:gd name="T17" fmla="*/ 139 h 346"/>
                <a:gd name="T18" fmla="*/ 193 w 284"/>
                <a:gd name="T19" fmla="*/ 188 h 346"/>
                <a:gd name="T20" fmla="*/ 193 w 284"/>
                <a:gd name="T21" fmla="*/ 322 h 346"/>
                <a:gd name="T22" fmla="*/ 158 w 284"/>
                <a:gd name="T23" fmla="*/ 322 h 346"/>
                <a:gd name="T24" fmla="*/ 158 w 284"/>
                <a:gd name="T25" fmla="*/ 346 h 346"/>
                <a:gd name="T26" fmla="*/ 221 w 284"/>
                <a:gd name="T27" fmla="*/ 344 h 346"/>
                <a:gd name="T28" fmla="*/ 284 w 284"/>
                <a:gd name="T29" fmla="*/ 346 h 346"/>
                <a:gd name="T30" fmla="*/ 284 w 284"/>
                <a:gd name="T31" fmla="*/ 322 h 346"/>
                <a:gd name="T32" fmla="*/ 250 w 284"/>
                <a:gd name="T33" fmla="*/ 322 h 346"/>
                <a:gd name="T34" fmla="*/ 250 w 284"/>
                <a:gd name="T35" fmla="*/ 193 h 346"/>
                <a:gd name="T36" fmla="*/ 173 w 284"/>
                <a:gd name="T37" fmla="*/ 121 h 346"/>
                <a:gd name="T38" fmla="*/ 88 w 284"/>
                <a:gd name="T39" fmla="*/ 170 h 346"/>
                <a:gd name="T40" fmla="*/ 88 w 284"/>
                <a:gd name="T41" fmla="*/ 0 h 346"/>
                <a:gd name="T42" fmla="*/ 0 w 284"/>
                <a:gd name="T43" fmla="*/ 4 h 346"/>
                <a:gd name="T44" fmla="*/ 0 w 284"/>
                <a:gd name="T45" fmla="*/ 27 h 346"/>
                <a:gd name="T46" fmla="*/ 34 w 284"/>
                <a:gd name="T47" fmla="*/ 46 h 346"/>
                <a:gd name="T48" fmla="*/ 34 w 284"/>
                <a:gd name="T49" fmla="*/ 32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2"/>
                  </a:moveTo>
                  <a:lnTo>
                    <a:pt x="0" y="322"/>
                  </a:lnTo>
                  <a:lnTo>
                    <a:pt x="0" y="346"/>
                  </a:lnTo>
                  <a:cubicBezTo>
                    <a:pt x="14" y="345"/>
                    <a:pt x="44" y="344"/>
                    <a:pt x="63" y="344"/>
                  </a:cubicBezTo>
                  <a:cubicBezTo>
                    <a:pt x="82" y="344"/>
                    <a:pt x="112" y="345"/>
                    <a:pt x="126" y="346"/>
                  </a:cubicBezTo>
                  <a:lnTo>
                    <a:pt x="126" y="322"/>
                  </a:lnTo>
                  <a:lnTo>
                    <a:pt x="91" y="322"/>
                  </a:lnTo>
                  <a:lnTo>
                    <a:pt x="91" y="218"/>
                  </a:lnTo>
                  <a:cubicBezTo>
                    <a:pt x="91" y="164"/>
                    <a:pt x="134" y="139"/>
                    <a:pt x="165" y="139"/>
                  </a:cubicBezTo>
                  <a:cubicBezTo>
                    <a:pt x="182" y="139"/>
                    <a:pt x="193" y="150"/>
                    <a:pt x="193" y="188"/>
                  </a:cubicBezTo>
                  <a:lnTo>
                    <a:pt x="193" y="322"/>
                  </a:lnTo>
                  <a:lnTo>
                    <a:pt x="158" y="322"/>
                  </a:lnTo>
                  <a:lnTo>
                    <a:pt x="158" y="346"/>
                  </a:lnTo>
                  <a:cubicBezTo>
                    <a:pt x="172" y="345"/>
                    <a:pt x="202" y="344"/>
                    <a:pt x="221" y="344"/>
                  </a:cubicBezTo>
                  <a:cubicBezTo>
                    <a:pt x="241" y="344"/>
                    <a:pt x="270" y="345"/>
                    <a:pt x="284" y="346"/>
                  </a:cubicBezTo>
                  <a:lnTo>
                    <a:pt x="284" y="322"/>
                  </a:lnTo>
                  <a:lnTo>
                    <a:pt x="250" y="322"/>
                  </a:lnTo>
                  <a:lnTo>
                    <a:pt x="250" y="193"/>
                  </a:lnTo>
                  <a:cubicBezTo>
                    <a:pt x="250" y="141"/>
                    <a:pt x="223" y="121"/>
                    <a:pt x="173" y="121"/>
                  </a:cubicBezTo>
                  <a:cubicBezTo>
                    <a:pt x="125" y="121"/>
                    <a:pt x="100" y="150"/>
                    <a:pt x="88" y="170"/>
                  </a:cubicBezTo>
                  <a:lnTo>
                    <a:pt x="88" y="0"/>
                  </a:lnTo>
                  <a:lnTo>
                    <a:pt x="0" y="4"/>
                  </a:lnTo>
                  <a:lnTo>
                    <a:pt x="0" y="27"/>
                  </a:lnTo>
                  <a:cubicBezTo>
                    <a:pt x="31" y="27"/>
                    <a:pt x="34" y="27"/>
                    <a:pt x="34" y="46"/>
                  </a:cubicBezTo>
                  <a:lnTo>
                    <a:pt x="34" y="32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52 2">
              <a:extLst>
                <a:ext uri="{FF2B5EF4-FFF2-40B4-BE49-F238E27FC236}">
                  <a16:creationId xmlns:a16="http://schemas.microsoft.com/office/drawing/2014/main" id="{F80AA926-7939-444F-8AF0-4732208F96CF}"/>
                </a:ext>
              </a:extLst>
            </p:cNvPr>
            <p:cNvSpPr>
              <a:spLocks/>
            </p:cNvSpPr>
            <p:nvPr>
              <p:custDataLst>
                <p:tags r:id="rId154"/>
              </p:custDataLst>
            </p:nvPr>
          </p:nvSpPr>
          <p:spPr bwMode="auto">
            <a:xfrm>
              <a:off x="6846888" y="2430463"/>
              <a:ext cx="36513" cy="396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53 2">
              <a:extLst>
                <a:ext uri="{FF2B5EF4-FFF2-40B4-BE49-F238E27FC236}">
                  <a16:creationId xmlns:a16="http://schemas.microsoft.com/office/drawing/2014/main" id="{88BBEE5D-DE7E-48D1-A74A-D62B54E8F410}"/>
                </a:ext>
              </a:extLst>
            </p:cNvPr>
            <p:cNvSpPr>
              <a:spLocks/>
            </p:cNvSpPr>
            <p:nvPr>
              <p:custDataLst>
                <p:tags r:id="rId155"/>
              </p:custDataLst>
            </p:nvPr>
          </p:nvSpPr>
          <p:spPr bwMode="auto">
            <a:xfrm>
              <a:off x="6775451" y="2520951"/>
              <a:ext cx="166688" cy="263525"/>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3" y="2"/>
                    <a:pt x="191" y="2"/>
                    <a:pt x="172" y="2"/>
                  </a:cubicBezTo>
                  <a:cubicBezTo>
                    <a:pt x="145" y="2"/>
                    <a:pt x="96" y="2"/>
                    <a:pt x="72" y="0"/>
                  </a:cubicBezTo>
                  <a:lnTo>
                    <a:pt x="72" y="24"/>
                  </a:lnTo>
                  <a:lnTo>
                    <a:pt x="143" y="24"/>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4 2">
              <a:extLst>
                <a:ext uri="{FF2B5EF4-FFF2-40B4-BE49-F238E27FC236}">
                  <a16:creationId xmlns:a16="http://schemas.microsoft.com/office/drawing/2014/main" id="{3270B592-9566-4C80-8EE7-513C913E7C73}"/>
                </a:ext>
              </a:extLst>
            </p:cNvPr>
            <p:cNvSpPr>
              <a:spLocks/>
            </p:cNvSpPr>
            <p:nvPr>
              <p:custDataLst>
                <p:tags r:id="rId156"/>
              </p:custDataLst>
            </p:nvPr>
          </p:nvSpPr>
          <p:spPr bwMode="auto">
            <a:xfrm>
              <a:off x="6978651" y="2720976"/>
              <a:ext cx="101600" cy="119063"/>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6" y="10"/>
                    <a:pt x="122"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55 2">
              <a:extLst>
                <a:ext uri="{FF2B5EF4-FFF2-40B4-BE49-F238E27FC236}">
                  <a16:creationId xmlns:a16="http://schemas.microsoft.com/office/drawing/2014/main" id="{D801FBF6-A76B-4059-A128-CB6FF988118D}"/>
                </a:ext>
              </a:extLst>
            </p:cNvPr>
            <p:cNvSpPr>
              <a:spLocks/>
            </p:cNvSpPr>
            <p:nvPr>
              <p:custDataLst>
                <p:tags r:id="rId157"/>
              </p:custDataLst>
            </p:nvPr>
          </p:nvSpPr>
          <p:spPr bwMode="auto">
            <a:xfrm>
              <a:off x="7183438" y="2522538"/>
              <a:ext cx="34925" cy="38100"/>
            </a:xfrm>
            <a:custGeom>
              <a:avLst/>
              <a:gdLst>
                <a:gd name="T0" fmla="*/ 53 w 53"/>
                <a:gd name="T1" fmla="*/ 26 h 52"/>
                <a:gd name="T2" fmla="*/ 27 w 53"/>
                <a:gd name="T3" fmla="*/ 0 h 52"/>
                <a:gd name="T4" fmla="*/ 0 w 53"/>
                <a:gd name="T5" fmla="*/ 26 h 52"/>
                <a:gd name="T6" fmla="*/ 26 w 53"/>
                <a:gd name="T7" fmla="*/ 52 h 52"/>
                <a:gd name="T8" fmla="*/ 53 w 53"/>
                <a:gd name="T9" fmla="*/ 26 h 52"/>
              </a:gdLst>
              <a:ahLst/>
              <a:cxnLst>
                <a:cxn ang="0">
                  <a:pos x="T0" y="T1"/>
                </a:cxn>
                <a:cxn ang="0">
                  <a:pos x="T2" y="T3"/>
                </a:cxn>
                <a:cxn ang="0">
                  <a:pos x="T4" y="T5"/>
                </a:cxn>
                <a:cxn ang="0">
                  <a:pos x="T6" y="T7"/>
                </a:cxn>
                <a:cxn ang="0">
                  <a:pos x="T8" y="T9"/>
                </a:cxn>
              </a:cxnLst>
              <a:rect l="0" t="0" r="r" b="b"/>
              <a:pathLst>
                <a:path w="53" h="52">
                  <a:moveTo>
                    <a:pt x="53" y="26"/>
                  </a:moveTo>
                  <a:cubicBezTo>
                    <a:pt x="53" y="13"/>
                    <a:pt x="42" y="0"/>
                    <a:pt x="27" y="0"/>
                  </a:cubicBezTo>
                  <a:cubicBezTo>
                    <a:pt x="10" y="0"/>
                    <a:pt x="0" y="14"/>
                    <a:pt x="0" y="26"/>
                  </a:cubicBezTo>
                  <a:cubicBezTo>
                    <a:pt x="0" y="39"/>
                    <a:pt x="11" y="52"/>
                    <a:pt x="26" y="52"/>
                  </a:cubicBezTo>
                  <a:cubicBezTo>
                    <a:pt x="43" y="52"/>
                    <a:pt x="53" y="38"/>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56 2">
              <a:extLst>
                <a:ext uri="{FF2B5EF4-FFF2-40B4-BE49-F238E27FC236}">
                  <a16:creationId xmlns:a16="http://schemas.microsoft.com/office/drawing/2014/main" id="{0B6460E5-0C43-495F-9E61-49654A44F87B}"/>
                </a:ext>
              </a:extLst>
            </p:cNvPr>
            <p:cNvSpPr>
              <a:spLocks noEditPoints="1"/>
            </p:cNvSpPr>
            <p:nvPr>
              <p:custDataLst>
                <p:tags r:id="rId158"/>
              </p:custDataLst>
            </p:nvPr>
          </p:nvSpPr>
          <p:spPr bwMode="auto">
            <a:xfrm>
              <a:off x="7112001" y="2609851"/>
              <a:ext cx="187325" cy="2444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7 2">
              <a:extLst>
                <a:ext uri="{FF2B5EF4-FFF2-40B4-BE49-F238E27FC236}">
                  <a16:creationId xmlns:a16="http://schemas.microsoft.com/office/drawing/2014/main" id="{FB8D881E-D496-446F-890D-CD8B0D327F5A}"/>
                </a:ext>
              </a:extLst>
            </p:cNvPr>
            <p:cNvSpPr>
              <a:spLocks/>
            </p:cNvSpPr>
            <p:nvPr>
              <p:custDataLst>
                <p:tags r:id="rId159"/>
              </p:custDataLst>
            </p:nvPr>
          </p:nvSpPr>
          <p:spPr bwMode="auto">
            <a:xfrm>
              <a:off x="7658101" y="1990726"/>
              <a:ext cx="87313" cy="909638"/>
            </a:xfrm>
            <a:custGeom>
              <a:avLst/>
              <a:gdLst>
                <a:gd name="T0" fmla="*/ 103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3 w 131"/>
                <a:gd name="T15" fmla="*/ 27 h 1196"/>
                <a:gd name="T16" fmla="*/ 103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3" y="1169"/>
                  </a:moveTo>
                  <a:lnTo>
                    <a:pt x="0" y="1169"/>
                  </a:lnTo>
                  <a:lnTo>
                    <a:pt x="0" y="1196"/>
                  </a:lnTo>
                  <a:lnTo>
                    <a:pt x="131" y="1196"/>
                  </a:lnTo>
                  <a:lnTo>
                    <a:pt x="131" y="0"/>
                  </a:lnTo>
                  <a:lnTo>
                    <a:pt x="0" y="0"/>
                  </a:lnTo>
                  <a:lnTo>
                    <a:pt x="0" y="27"/>
                  </a:lnTo>
                  <a:lnTo>
                    <a:pt x="103" y="27"/>
                  </a:lnTo>
                  <a:lnTo>
                    <a:pt x="103"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8 2">
              <a:extLst>
                <a:ext uri="{FF2B5EF4-FFF2-40B4-BE49-F238E27FC236}">
                  <a16:creationId xmlns:a16="http://schemas.microsoft.com/office/drawing/2014/main" id="{D40ABBCF-2081-4D98-9F7A-705D5F264384}"/>
                </a:ext>
              </a:extLst>
            </p:cNvPr>
            <p:cNvSpPr>
              <a:spLocks/>
            </p:cNvSpPr>
            <p:nvPr>
              <p:custDataLst>
                <p:tags r:id="rId160"/>
              </p:custDataLst>
            </p:nvPr>
          </p:nvSpPr>
          <p:spPr bwMode="auto">
            <a:xfrm>
              <a:off x="6230938" y="2949576"/>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3"/>
                    <a:pt x="110" y="81"/>
                  </a:cubicBezTo>
                  <a:cubicBezTo>
                    <a:pt x="56" y="54"/>
                    <a:pt x="35" y="22"/>
                    <a:pt x="23" y="3"/>
                  </a:cubicBezTo>
                  <a:cubicBezTo>
                    <a:pt x="21" y="0"/>
                    <a:pt x="18" y="0"/>
                    <a:pt x="12" y="0"/>
                  </a:cubicBezTo>
                  <a:cubicBezTo>
                    <a:pt x="0"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59">
              <a:extLst>
                <a:ext uri="{FF2B5EF4-FFF2-40B4-BE49-F238E27FC236}">
                  <a16:creationId xmlns:a16="http://schemas.microsoft.com/office/drawing/2014/main" id="{995BFFE2-FA26-4F1D-9646-6BA168A19391}"/>
                </a:ext>
              </a:extLst>
            </p:cNvPr>
            <p:cNvSpPr>
              <a:spLocks noChangeArrowheads="1"/>
            </p:cNvSpPr>
            <p:nvPr>
              <p:custDataLst>
                <p:tags r:id="rId161"/>
              </p:custDataLst>
            </p:nvPr>
          </p:nvSpPr>
          <p:spPr bwMode="auto">
            <a:xfrm>
              <a:off x="6389688" y="3030538"/>
              <a:ext cx="49530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60 2">
              <a:extLst>
                <a:ext uri="{FF2B5EF4-FFF2-40B4-BE49-F238E27FC236}">
                  <a16:creationId xmlns:a16="http://schemas.microsoft.com/office/drawing/2014/main" id="{73D4996D-8B83-4969-83F8-7A31D7053493}"/>
                </a:ext>
              </a:extLst>
            </p:cNvPr>
            <p:cNvSpPr>
              <a:spLocks/>
            </p:cNvSpPr>
            <p:nvPr>
              <p:custDataLst>
                <p:tags r:id="rId162"/>
              </p:custDataLst>
            </p:nvPr>
          </p:nvSpPr>
          <p:spPr bwMode="auto">
            <a:xfrm>
              <a:off x="6881813" y="3030538"/>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3"/>
                    <a:pt x="61" y="0"/>
                    <a:pt x="10" y="0"/>
                  </a:cubicBezTo>
                  <a:cubicBezTo>
                    <a:pt x="0" y="0"/>
                    <a:pt x="0" y="0"/>
                    <a:pt x="0" y="14"/>
                  </a:cubicBezTo>
                  <a:lnTo>
                    <a:pt x="0" y="46"/>
                  </a:lnTo>
                  <a:cubicBezTo>
                    <a:pt x="0" y="57"/>
                    <a:pt x="0" y="60"/>
                    <a:pt x="7" y="60"/>
                  </a:cubicBezTo>
                  <a:cubicBezTo>
                    <a:pt x="37" y="60"/>
                    <a:pt x="87" y="64"/>
                    <a:pt x="131" y="86"/>
                  </a:cubicBezTo>
                  <a:cubicBezTo>
                    <a:pt x="185" y="113"/>
                    <a:pt x="206" y="145"/>
                    <a:pt x="218" y="164"/>
                  </a:cubicBezTo>
                  <a:cubicBezTo>
                    <a:pt x="220" y="167"/>
                    <a:pt x="223" y="167"/>
                    <a:pt x="229" y="167"/>
                  </a:cubicBezTo>
                  <a:cubicBezTo>
                    <a:pt x="241"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61 2">
              <a:extLst>
                <a:ext uri="{FF2B5EF4-FFF2-40B4-BE49-F238E27FC236}">
                  <a16:creationId xmlns:a16="http://schemas.microsoft.com/office/drawing/2014/main" id="{A67CE081-43A3-440C-9F57-F305CC52BE09}"/>
                </a:ext>
              </a:extLst>
            </p:cNvPr>
            <p:cNvSpPr>
              <a:spLocks/>
            </p:cNvSpPr>
            <p:nvPr>
              <p:custDataLst>
                <p:tags r:id="rId163"/>
              </p:custDataLst>
            </p:nvPr>
          </p:nvSpPr>
          <p:spPr bwMode="auto">
            <a:xfrm>
              <a:off x="7026276" y="3030538"/>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0"/>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62">
              <a:extLst>
                <a:ext uri="{FF2B5EF4-FFF2-40B4-BE49-F238E27FC236}">
                  <a16:creationId xmlns:a16="http://schemas.microsoft.com/office/drawing/2014/main" id="{11CE0726-7A60-4C75-B6EB-F5343BA54BF2}"/>
                </a:ext>
              </a:extLst>
            </p:cNvPr>
            <p:cNvSpPr>
              <a:spLocks noChangeArrowheads="1"/>
            </p:cNvSpPr>
            <p:nvPr>
              <p:custDataLst>
                <p:tags r:id="rId164"/>
              </p:custDataLst>
            </p:nvPr>
          </p:nvSpPr>
          <p:spPr bwMode="auto">
            <a:xfrm>
              <a:off x="7183438" y="3030538"/>
              <a:ext cx="49530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63 2">
              <a:extLst>
                <a:ext uri="{FF2B5EF4-FFF2-40B4-BE49-F238E27FC236}">
                  <a16:creationId xmlns:a16="http://schemas.microsoft.com/office/drawing/2014/main" id="{23AF3920-2078-4C8C-8D3E-87BB38147EA6}"/>
                </a:ext>
              </a:extLst>
            </p:cNvPr>
            <p:cNvSpPr>
              <a:spLocks/>
            </p:cNvSpPr>
            <p:nvPr>
              <p:custDataLst>
                <p:tags r:id="rId165"/>
              </p:custDataLst>
            </p:nvPr>
          </p:nvSpPr>
          <p:spPr bwMode="auto">
            <a:xfrm>
              <a:off x="7675563" y="2949576"/>
              <a:ext cx="161925" cy="127000"/>
            </a:xfrm>
            <a:custGeom>
              <a:avLst/>
              <a:gdLst>
                <a:gd name="T0" fmla="*/ 242 w 242"/>
                <a:gd name="T1" fmla="*/ 13 h 167"/>
                <a:gd name="T2" fmla="*/ 230 w 242"/>
                <a:gd name="T3" fmla="*/ 0 h 167"/>
                <a:gd name="T4" fmla="*/ 217 w 242"/>
                <a:gd name="T5" fmla="*/ 4 h 167"/>
                <a:gd name="T6" fmla="*/ 6 w 242"/>
                <a:gd name="T7" fmla="*/ 107 h 167"/>
                <a:gd name="T8" fmla="*/ 0 w 242"/>
                <a:gd name="T9" fmla="*/ 121 h 167"/>
                <a:gd name="T10" fmla="*/ 0 w 242"/>
                <a:gd name="T11" fmla="*/ 153 h 167"/>
                <a:gd name="T12" fmla="*/ 11 w 242"/>
                <a:gd name="T13" fmla="*/ 167 h 167"/>
                <a:gd name="T14" fmla="*/ 242 w 242"/>
                <a:gd name="T15" fmla="*/ 21 h 167"/>
                <a:gd name="T16" fmla="*/ 242 w 242"/>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3"/>
                  </a:moveTo>
                  <a:cubicBezTo>
                    <a:pt x="242" y="1"/>
                    <a:pt x="241" y="0"/>
                    <a:pt x="230" y="0"/>
                  </a:cubicBezTo>
                  <a:cubicBezTo>
                    <a:pt x="220" y="0"/>
                    <a:pt x="220" y="1"/>
                    <a:pt x="217" y="4"/>
                  </a:cubicBezTo>
                  <a:cubicBezTo>
                    <a:pt x="176" y="70"/>
                    <a:pt x="108" y="105"/>
                    <a:pt x="6" y="107"/>
                  </a:cubicBezTo>
                  <a:cubicBezTo>
                    <a:pt x="0" y="107"/>
                    <a:pt x="0" y="110"/>
                    <a:pt x="0" y="121"/>
                  </a:cubicBezTo>
                  <a:lnTo>
                    <a:pt x="0" y="153"/>
                  </a:lnTo>
                  <a:cubicBezTo>
                    <a:pt x="0" y="166"/>
                    <a:pt x="0" y="167"/>
                    <a:pt x="11" y="167"/>
                  </a:cubicBezTo>
                  <a:cubicBezTo>
                    <a:pt x="62" y="167"/>
                    <a:pt x="174" y="143"/>
                    <a:pt x="242" y="21"/>
                  </a:cubicBezTo>
                  <a:lnTo>
                    <a:pt x="24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64 2">
              <a:extLst>
                <a:ext uri="{FF2B5EF4-FFF2-40B4-BE49-F238E27FC236}">
                  <a16:creationId xmlns:a16="http://schemas.microsoft.com/office/drawing/2014/main" id="{B8286C1B-0D7E-466F-B788-E8A2D15404B7}"/>
                </a:ext>
              </a:extLst>
            </p:cNvPr>
            <p:cNvSpPr>
              <a:spLocks/>
            </p:cNvSpPr>
            <p:nvPr>
              <p:custDataLst>
                <p:tags r:id="rId166"/>
              </p:custDataLst>
            </p:nvPr>
          </p:nvSpPr>
          <p:spPr bwMode="auto">
            <a:xfrm>
              <a:off x="6948488" y="3252788"/>
              <a:ext cx="171450" cy="182563"/>
            </a:xfrm>
            <a:custGeom>
              <a:avLst/>
              <a:gdLst>
                <a:gd name="T0" fmla="*/ 143 w 257"/>
                <a:gd name="T1" fmla="*/ 29 h 239"/>
                <a:gd name="T2" fmla="*/ 176 w 257"/>
                <a:gd name="T3" fmla="*/ 13 h 239"/>
                <a:gd name="T4" fmla="*/ 188 w 257"/>
                <a:gd name="T5" fmla="*/ 13 h 239"/>
                <a:gd name="T6" fmla="*/ 188 w 257"/>
                <a:gd name="T7" fmla="*/ 0 h 239"/>
                <a:gd name="T8" fmla="*/ 128 w 257"/>
                <a:gd name="T9" fmla="*/ 2 h 239"/>
                <a:gd name="T10" fmla="*/ 67 w 257"/>
                <a:gd name="T11" fmla="*/ 0 h 239"/>
                <a:gd name="T12" fmla="*/ 67 w 257"/>
                <a:gd name="T13" fmla="*/ 13 h 239"/>
                <a:gd name="T14" fmla="*/ 80 w 257"/>
                <a:gd name="T15" fmla="*/ 13 h 239"/>
                <a:gd name="T16" fmla="*/ 112 w 257"/>
                <a:gd name="T17" fmla="*/ 29 h 239"/>
                <a:gd name="T18" fmla="*/ 112 w 257"/>
                <a:gd name="T19" fmla="*/ 179 h 239"/>
                <a:gd name="T20" fmla="*/ 59 w 257"/>
                <a:gd name="T21" fmla="*/ 93 h 239"/>
                <a:gd name="T22" fmla="*/ 23 w 257"/>
                <a:gd name="T23" fmla="*/ 46 h 239"/>
                <a:gd name="T24" fmla="*/ 10 w 257"/>
                <a:gd name="T25" fmla="*/ 46 h 239"/>
                <a:gd name="T26" fmla="*/ 0 w 257"/>
                <a:gd name="T27" fmla="*/ 51 h 239"/>
                <a:gd name="T28" fmla="*/ 6 w 257"/>
                <a:gd name="T29" fmla="*/ 56 h 239"/>
                <a:gd name="T30" fmla="*/ 28 w 257"/>
                <a:gd name="T31" fmla="*/ 93 h 239"/>
                <a:gd name="T32" fmla="*/ 51 w 257"/>
                <a:gd name="T33" fmla="*/ 162 h 239"/>
                <a:gd name="T34" fmla="*/ 112 w 257"/>
                <a:gd name="T35" fmla="*/ 190 h 239"/>
                <a:gd name="T36" fmla="*/ 112 w 257"/>
                <a:gd name="T37" fmla="*/ 210 h 239"/>
                <a:gd name="T38" fmla="*/ 80 w 257"/>
                <a:gd name="T39" fmla="*/ 226 h 239"/>
                <a:gd name="T40" fmla="*/ 67 w 257"/>
                <a:gd name="T41" fmla="*/ 226 h 239"/>
                <a:gd name="T42" fmla="*/ 67 w 257"/>
                <a:gd name="T43" fmla="*/ 239 h 239"/>
                <a:gd name="T44" fmla="*/ 128 w 257"/>
                <a:gd name="T45" fmla="*/ 237 h 239"/>
                <a:gd name="T46" fmla="*/ 188 w 257"/>
                <a:gd name="T47" fmla="*/ 239 h 239"/>
                <a:gd name="T48" fmla="*/ 188 w 257"/>
                <a:gd name="T49" fmla="*/ 226 h 239"/>
                <a:gd name="T50" fmla="*/ 176 w 257"/>
                <a:gd name="T51" fmla="*/ 226 h 239"/>
                <a:gd name="T52" fmla="*/ 143 w 257"/>
                <a:gd name="T53" fmla="*/ 210 h 239"/>
                <a:gd name="T54" fmla="*/ 143 w 257"/>
                <a:gd name="T55" fmla="*/ 190 h 239"/>
                <a:gd name="T56" fmla="*/ 207 w 257"/>
                <a:gd name="T57" fmla="*/ 161 h 239"/>
                <a:gd name="T58" fmla="*/ 229 w 257"/>
                <a:gd name="T59" fmla="*/ 101 h 239"/>
                <a:gd name="T60" fmla="*/ 235 w 257"/>
                <a:gd name="T61" fmla="*/ 68 h 239"/>
                <a:gd name="T62" fmla="*/ 253 w 257"/>
                <a:gd name="T63" fmla="*/ 56 h 239"/>
                <a:gd name="T64" fmla="*/ 257 w 257"/>
                <a:gd name="T65" fmla="*/ 51 h 239"/>
                <a:gd name="T66" fmla="*/ 247 w 257"/>
                <a:gd name="T67" fmla="*/ 46 h 239"/>
                <a:gd name="T68" fmla="*/ 234 w 257"/>
                <a:gd name="T69" fmla="*/ 46 h 239"/>
                <a:gd name="T70" fmla="*/ 199 w 257"/>
                <a:gd name="T71" fmla="*/ 100 h 239"/>
                <a:gd name="T72" fmla="*/ 143 w 257"/>
                <a:gd name="T73" fmla="*/ 179 h 239"/>
                <a:gd name="T74" fmla="*/ 143 w 257"/>
                <a:gd name="T75"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39">
                  <a:moveTo>
                    <a:pt x="143" y="29"/>
                  </a:moveTo>
                  <a:cubicBezTo>
                    <a:pt x="143" y="18"/>
                    <a:pt x="143" y="13"/>
                    <a:pt x="176" y="13"/>
                  </a:cubicBezTo>
                  <a:lnTo>
                    <a:pt x="188" y="13"/>
                  </a:lnTo>
                  <a:lnTo>
                    <a:pt x="188" y="0"/>
                  </a:lnTo>
                  <a:cubicBezTo>
                    <a:pt x="180" y="1"/>
                    <a:pt x="141" y="2"/>
                    <a:pt x="128" y="2"/>
                  </a:cubicBezTo>
                  <a:cubicBezTo>
                    <a:pt x="107" y="2"/>
                    <a:pt x="71" y="1"/>
                    <a:pt x="67" y="0"/>
                  </a:cubicBezTo>
                  <a:lnTo>
                    <a:pt x="67" y="13"/>
                  </a:lnTo>
                  <a:lnTo>
                    <a:pt x="80" y="13"/>
                  </a:lnTo>
                  <a:cubicBezTo>
                    <a:pt x="112" y="13"/>
                    <a:pt x="112" y="18"/>
                    <a:pt x="112" y="29"/>
                  </a:cubicBezTo>
                  <a:lnTo>
                    <a:pt x="112" y="179"/>
                  </a:lnTo>
                  <a:cubicBezTo>
                    <a:pt x="60" y="168"/>
                    <a:pt x="59" y="117"/>
                    <a:pt x="59" y="93"/>
                  </a:cubicBezTo>
                  <a:cubicBezTo>
                    <a:pt x="59" y="89"/>
                    <a:pt x="58" y="46"/>
                    <a:pt x="23" y="46"/>
                  </a:cubicBezTo>
                  <a:lnTo>
                    <a:pt x="10" y="46"/>
                  </a:lnTo>
                  <a:cubicBezTo>
                    <a:pt x="5" y="46"/>
                    <a:pt x="0" y="46"/>
                    <a:pt x="0" y="51"/>
                  </a:cubicBezTo>
                  <a:cubicBezTo>
                    <a:pt x="0" y="55"/>
                    <a:pt x="5" y="56"/>
                    <a:pt x="6" y="56"/>
                  </a:cubicBezTo>
                  <a:cubicBezTo>
                    <a:pt x="28" y="58"/>
                    <a:pt x="28" y="90"/>
                    <a:pt x="28" y="93"/>
                  </a:cubicBezTo>
                  <a:cubicBezTo>
                    <a:pt x="28" y="107"/>
                    <a:pt x="28" y="137"/>
                    <a:pt x="51" y="162"/>
                  </a:cubicBezTo>
                  <a:cubicBezTo>
                    <a:pt x="63" y="176"/>
                    <a:pt x="85" y="187"/>
                    <a:pt x="112" y="190"/>
                  </a:cubicBezTo>
                  <a:lnTo>
                    <a:pt x="112" y="210"/>
                  </a:lnTo>
                  <a:cubicBezTo>
                    <a:pt x="112" y="222"/>
                    <a:pt x="112" y="226"/>
                    <a:pt x="80" y="226"/>
                  </a:cubicBezTo>
                  <a:lnTo>
                    <a:pt x="67" y="226"/>
                  </a:lnTo>
                  <a:lnTo>
                    <a:pt x="67" y="239"/>
                  </a:lnTo>
                  <a:cubicBezTo>
                    <a:pt x="75" y="238"/>
                    <a:pt x="115" y="237"/>
                    <a:pt x="128" y="237"/>
                  </a:cubicBezTo>
                  <a:cubicBezTo>
                    <a:pt x="148" y="237"/>
                    <a:pt x="184" y="238"/>
                    <a:pt x="188" y="239"/>
                  </a:cubicBezTo>
                  <a:lnTo>
                    <a:pt x="188" y="226"/>
                  </a:lnTo>
                  <a:lnTo>
                    <a:pt x="176" y="226"/>
                  </a:lnTo>
                  <a:cubicBezTo>
                    <a:pt x="143" y="226"/>
                    <a:pt x="143" y="222"/>
                    <a:pt x="143" y="210"/>
                  </a:cubicBezTo>
                  <a:lnTo>
                    <a:pt x="143" y="190"/>
                  </a:lnTo>
                  <a:cubicBezTo>
                    <a:pt x="183" y="186"/>
                    <a:pt x="198" y="170"/>
                    <a:pt x="207" y="161"/>
                  </a:cubicBezTo>
                  <a:cubicBezTo>
                    <a:pt x="223" y="145"/>
                    <a:pt x="229" y="116"/>
                    <a:pt x="229" y="101"/>
                  </a:cubicBezTo>
                  <a:cubicBezTo>
                    <a:pt x="229" y="89"/>
                    <a:pt x="230" y="79"/>
                    <a:pt x="235" y="68"/>
                  </a:cubicBezTo>
                  <a:cubicBezTo>
                    <a:pt x="240" y="58"/>
                    <a:pt x="247" y="57"/>
                    <a:pt x="253" y="56"/>
                  </a:cubicBezTo>
                  <a:cubicBezTo>
                    <a:pt x="255" y="56"/>
                    <a:pt x="257" y="53"/>
                    <a:pt x="257" y="51"/>
                  </a:cubicBezTo>
                  <a:cubicBezTo>
                    <a:pt x="257" y="46"/>
                    <a:pt x="252" y="46"/>
                    <a:pt x="247" y="46"/>
                  </a:cubicBezTo>
                  <a:lnTo>
                    <a:pt x="234" y="46"/>
                  </a:lnTo>
                  <a:cubicBezTo>
                    <a:pt x="203" y="46"/>
                    <a:pt x="199" y="78"/>
                    <a:pt x="199" y="100"/>
                  </a:cubicBezTo>
                  <a:cubicBezTo>
                    <a:pt x="198" y="127"/>
                    <a:pt x="189" y="171"/>
                    <a:pt x="143" y="179"/>
                  </a:cubicBezTo>
                  <a:lnTo>
                    <a:pt x="14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6" name="TextBox 315">
            <a:extLst>
              <a:ext uri="{FF2B5EF4-FFF2-40B4-BE49-F238E27FC236}">
                <a16:creationId xmlns:a16="http://schemas.microsoft.com/office/drawing/2014/main" id="{CD6366CE-7CC0-4554-B3A0-4E57964A9AFC}"/>
              </a:ext>
            </a:extLst>
          </p:cNvPr>
          <p:cNvSpPr txBox="1"/>
          <p:nvPr/>
        </p:nvSpPr>
        <p:spPr>
          <a:xfrm>
            <a:off x="1497389" y="5621389"/>
            <a:ext cx="9849970" cy="430887"/>
          </a:xfrm>
          <a:prstGeom prst="rect">
            <a:avLst/>
          </a:prstGeom>
          <a:noFill/>
        </p:spPr>
        <p:txBody>
          <a:bodyPr wrap="square">
            <a:spAutoFit/>
          </a:bodyPr>
          <a:lstStyle/>
          <a:p>
            <a:r>
              <a:rPr lang="en-US" sz="2200" u="sng" dirty="0">
                <a:latin typeface="Helvetica Light" panose="020B0403020202020204"/>
              </a:rPr>
              <a:t>Recursive Newton Euler algorithm (RNEA)</a:t>
            </a:r>
          </a:p>
        </p:txBody>
      </p:sp>
      <p:grpSp>
        <p:nvGrpSpPr>
          <p:cNvPr id="279" name="Group 278">
            <a:extLst>
              <a:ext uri="{FF2B5EF4-FFF2-40B4-BE49-F238E27FC236}">
                <a16:creationId xmlns:a16="http://schemas.microsoft.com/office/drawing/2014/main" id="{FF6A0C48-E784-4357-B07E-F5609149C16B}"/>
              </a:ext>
            </a:extLst>
          </p:cNvPr>
          <p:cNvGrpSpPr>
            <a:grpSpLocks noChangeAspect="1"/>
          </p:cNvGrpSpPr>
          <p:nvPr>
            <p:custDataLst>
              <p:tags r:id="rId3"/>
            </p:custDataLst>
          </p:nvPr>
        </p:nvGrpSpPr>
        <p:grpSpPr>
          <a:xfrm>
            <a:off x="1753378" y="6076691"/>
            <a:ext cx="2093913" cy="639762"/>
            <a:chOff x="2571751" y="5811838"/>
            <a:chExt cx="2093913" cy="639762"/>
          </a:xfrm>
        </p:grpSpPr>
        <p:sp>
          <p:nvSpPr>
            <p:cNvPr id="270" name="Freeform 61 1">
              <a:extLst>
                <a:ext uri="{FF2B5EF4-FFF2-40B4-BE49-F238E27FC236}">
                  <a16:creationId xmlns:a16="http://schemas.microsoft.com/office/drawing/2014/main" id="{EB23A635-3A1E-40F0-B1E4-8CA30630695E}"/>
                </a:ext>
              </a:extLst>
            </p:cNvPr>
            <p:cNvSpPr>
              <a:spLocks/>
            </p:cNvSpPr>
            <p:nvPr>
              <p:custDataLst>
                <p:tags r:id="rId111"/>
              </p:custDataLst>
            </p:nvPr>
          </p:nvSpPr>
          <p:spPr bwMode="auto">
            <a:xfrm>
              <a:off x="2571751" y="6070600"/>
              <a:ext cx="252413" cy="246062"/>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4 h 221"/>
                <a:gd name="T12" fmla="*/ 0 w 241"/>
                <a:gd name="T13" fmla="*/ 69 h 221"/>
                <a:gd name="T14" fmla="*/ 6 w 241"/>
                <a:gd name="T15" fmla="*/ 74 h 221"/>
                <a:gd name="T16" fmla="*/ 14 w 241"/>
                <a:gd name="T17" fmla="*/ 68 h 221"/>
                <a:gd name="T18" fmla="*/ 77 w 241"/>
                <a:gd name="T19" fmla="*/ 29 h 221"/>
                <a:gd name="T20" fmla="*/ 119 w 241"/>
                <a:gd name="T21" fmla="*/ 29 h 221"/>
                <a:gd name="T22" fmla="*/ 70 w 241"/>
                <a:gd name="T23" fmla="*/ 190 h 221"/>
                <a:gd name="T24" fmla="*/ 65 w 241"/>
                <a:gd name="T25" fmla="*/ 208 h 221"/>
                <a:gd name="T26" fmla="*/ 79 w 241"/>
                <a:gd name="T27" fmla="*/ 221 h 221"/>
                <a:gd name="T28" fmla="*/ 100 w 241"/>
                <a:gd name="T29" fmla="*/ 200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4"/>
                  </a:cubicBezTo>
                  <a:cubicBezTo>
                    <a:pt x="14" y="42"/>
                    <a:pt x="0" y="66"/>
                    <a:pt x="0" y="69"/>
                  </a:cubicBezTo>
                  <a:cubicBezTo>
                    <a:pt x="0" y="69"/>
                    <a:pt x="0" y="74"/>
                    <a:pt x="6" y="74"/>
                  </a:cubicBezTo>
                  <a:cubicBezTo>
                    <a:pt x="10" y="74"/>
                    <a:pt x="11" y="72"/>
                    <a:pt x="14" y="68"/>
                  </a:cubicBezTo>
                  <a:cubicBezTo>
                    <a:pt x="38" y="29"/>
                    <a:pt x="67" y="29"/>
                    <a:pt x="77" y="29"/>
                  </a:cubicBezTo>
                  <a:lnTo>
                    <a:pt x="119" y="29"/>
                  </a:lnTo>
                  <a:lnTo>
                    <a:pt x="70" y="190"/>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2 1">
              <a:extLst>
                <a:ext uri="{FF2B5EF4-FFF2-40B4-BE49-F238E27FC236}">
                  <a16:creationId xmlns:a16="http://schemas.microsoft.com/office/drawing/2014/main" id="{AB42B037-DA43-463E-BE7B-293224AAC77A}"/>
                </a:ext>
              </a:extLst>
            </p:cNvPr>
            <p:cNvSpPr>
              <a:spLocks noEditPoints="1"/>
            </p:cNvSpPr>
            <p:nvPr>
              <p:custDataLst>
                <p:tags r:id="rId112"/>
              </p:custDataLst>
            </p:nvPr>
          </p:nvSpPr>
          <p:spPr bwMode="auto">
            <a:xfrm>
              <a:off x="2803526" y="6135688"/>
              <a:ext cx="109538" cy="261937"/>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1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8 w 105"/>
                <a:gd name="T25" fmla="*/ 213 h 235"/>
                <a:gd name="T26" fmla="*/ 53 w 105"/>
                <a:gd name="T27" fmla="*/ 191 h 235"/>
                <a:gd name="T28" fmla="*/ 64 w 105"/>
                <a:gd name="T29" fmla="*/ 163 h 235"/>
                <a:gd name="T30" fmla="*/ 81 w 105"/>
                <a:gd name="T31" fmla="*/ 118 h 235"/>
                <a:gd name="T32" fmla="*/ 83 w 105"/>
                <a:gd name="T33" fmla="*/ 107 h 235"/>
                <a:gd name="T34" fmla="*/ 50 w 105"/>
                <a:gd name="T35" fmla="*/ 77 h 235"/>
                <a:gd name="T36" fmla="*/ 0 w 105"/>
                <a:gd name="T37" fmla="*/ 131 h 235"/>
                <a:gd name="T38" fmla="*/ 6 w 105"/>
                <a:gd name="T39" fmla="*/ 135 h 235"/>
                <a:gd name="T40" fmla="*/ 12 w 105"/>
                <a:gd name="T41" fmla="*/ 130 h 235"/>
                <a:gd name="T42" fmla="*/ 49 w 105"/>
                <a:gd name="T43" fmla="*/ 87 h 235"/>
                <a:gd name="T44" fmla="*/ 58 w 105"/>
                <a:gd name="T45" fmla="*/ 99 h 235"/>
                <a:gd name="T46" fmla="*/ 47 w 105"/>
                <a:gd name="T47" fmla="*/ 134 h 235"/>
                <a:gd name="T48" fmla="*/ 25 w 105"/>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8"/>
                    <a:pt x="92" y="0"/>
                    <a:pt x="82" y="0"/>
                  </a:cubicBezTo>
                  <a:cubicBezTo>
                    <a:pt x="73" y="0"/>
                    <a:pt x="63" y="9"/>
                    <a:pt x="63" y="19"/>
                  </a:cubicBezTo>
                  <a:cubicBezTo>
                    <a:pt x="63" y="25"/>
                    <a:pt x="67" y="32"/>
                    <a:pt x="77" y="32"/>
                  </a:cubicBezTo>
                  <a:cubicBezTo>
                    <a:pt x="87" y="32"/>
                    <a:pt x="96" y="23"/>
                    <a:pt x="96" y="13"/>
                  </a:cubicBezTo>
                  <a:close/>
                  <a:moveTo>
                    <a:pt x="25" y="191"/>
                  </a:moveTo>
                  <a:cubicBezTo>
                    <a:pt x="24" y="195"/>
                    <a:pt x="22" y="199"/>
                    <a:pt x="22" y="205"/>
                  </a:cubicBezTo>
                  <a:cubicBezTo>
                    <a:pt x="22" y="222"/>
                    <a:pt x="36" y="235"/>
                    <a:pt x="55" y="235"/>
                  </a:cubicBezTo>
                  <a:cubicBezTo>
                    <a:pt x="90" y="235"/>
                    <a:pt x="105" y="187"/>
                    <a:pt x="105" y="181"/>
                  </a:cubicBezTo>
                  <a:cubicBezTo>
                    <a:pt x="105" y="177"/>
                    <a:pt x="101" y="177"/>
                    <a:pt x="100" y="177"/>
                  </a:cubicBezTo>
                  <a:cubicBezTo>
                    <a:pt x="95" y="177"/>
                    <a:pt x="95" y="179"/>
                    <a:pt x="93" y="183"/>
                  </a:cubicBezTo>
                  <a:cubicBezTo>
                    <a:pt x="85" y="211"/>
                    <a:pt x="70" y="225"/>
                    <a:pt x="56" y="225"/>
                  </a:cubicBezTo>
                  <a:cubicBezTo>
                    <a:pt x="49" y="225"/>
                    <a:pt x="48" y="221"/>
                    <a:pt x="48" y="213"/>
                  </a:cubicBezTo>
                  <a:cubicBezTo>
                    <a:pt x="48" y="205"/>
                    <a:pt x="50" y="198"/>
                    <a:pt x="53" y="191"/>
                  </a:cubicBezTo>
                  <a:cubicBezTo>
                    <a:pt x="57" y="181"/>
                    <a:pt x="60" y="172"/>
                    <a:pt x="64" y="163"/>
                  </a:cubicBezTo>
                  <a:cubicBezTo>
                    <a:pt x="67" y="154"/>
                    <a:pt x="80" y="122"/>
                    <a:pt x="81" y="118"/>
                  </a:cubicBezTo>
                  <a:cubicBezTo>
                    <a:pt x="82" y="115"/>
                    <a:pt x="83" y="111"/>
                    <a:pt x="83" y="107"/>
                  </a:cubicBezTo>
                  <a:cubicBezTo>
                    <a:pt x="83" y="91"/>
                    <a:pt x="69" y="77"/>
                    <a:pt x="50" y="77"/>
                  </a:cubicBezTo>
                  <a:cubicBezTo>
                    <a:pt x="16" y="77"/>
                    <a:pt x="0" y="125"/>
                    <a:pt x="0" y="131"/>
                  </a:cubicBezTo>
                  <a:cubicBezTo>
                    <a:pt x="0" y="135"/>
                    <a:pt x="5" y="135"/>
                    <a:pt x="6" y="135"/>
                  </a:cubicBezTo>
                  <a:cubicBezTo>
                    <a:pt x="11" y="135"/>
                    <a:pt x="11" y="134"/>
                    <a:pt x="12" y="130"/>
                  </a:cubicBezTo>
                  <a:cubicBezTo>
                    <a:pt x="21" y="100"/>
                    <a:pt x="36" y="87"/>
                    <a:pt x="49" y="87"/>
                  </a:cubicBezTo>
                  <a:cubicBezTo>
                    <a:pt x="55" y="87"/>
                    <a:pt x="58" y="90"/>
                    <a:pt x="58" y="99"/>
                  </a:cubicBezTo>
                  <a:cubicBezTo>
                    <a:pt x="58" y="107"/>
                    <a:pt x="56" y="113"/>
                    <a:pt x="47" y="134"/>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63 1">
              <a:extLst>
                <a:ext uri="{FF2B5EF4-FFF2-40B4-BE49-F238E27FC236}">
                  <a16:creationId xmlns:a16="http://schemas.microsoft.com/office/drawing/2014/main" id="{D933D581-19C8-4CB8-A2CB-E1FAFC837D9E}"/>
                </a:ext>
              </a:extLst>
            </p:cNvPr>
            <p:cNvSpPr>
              <a:spLocks noEditPoints="1"/>
            </p:cNvSpPr>
            <p:nvPr>
              <p:custDataLst>
                <p:tags r:id="rId113"/>
              </p:custDataLst>
            </p:nvPr>
          </p:nvSpPr>
          <p:spPr bwMode="auto">
            <a:xfrm>
              <a:off x="3132139" y="6105525"/>
              <a:ext cx="347663" cy="131762"/>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4 1">
              <a:extLst>
                <a:ext uri="{FF2B5EF4-FFF2-40B4-BE49-F238E27FC236}">
                  <a16:creationId xmlns:a16="http://schemas.microsoft.com/office/drawing/2014/main" id="{4777D5CE-1BDB-415A-A28E-B9ADAAB8E922}"/>
                </a:ext>
              </a:extLst>
            </p:cNvPr>
            <p:cNvSpPr>
              <a:spLocks/>
            </p:cNvSpPr>
            <p:nvPr>
              <p:custDataLst>
                <p:tags r:id="rId114"/>
              </p:custDataLst>
            </p:nvPr>
          </p:nvSpPr>
          <p:spPr bwMode="auto">
            <a:xfrm>
              <a:off x="3681414" y="5918200"/>
              <a:ext cx="309563" cy="404812"/>
            </a:xfrm>
            <a:custGeom>
              <a:avLst/>
              <a:gdLst>
                <a:gd name="T0" fmla="*/ 295 w 295"/>
                <a:gd name="T1" fmla="*/ 5 h 362"/>
                <a:gd name="T2" fmla="*/ 290 w 295"/>
                <a:gd name="T3" fmla="*/ 0 h 362"/>
                <a:gd name="T4" fmla="*/ 281 w 295"/>
                <a:gd name="T5" fmla="*/ 7 h 362"/>
                <a:gd name="T6" fmla="*/ 257 w 295"/>
                <a:gd name="T7" fmla="*/ 36 h 362"/>
                <a:gd name="T8" fmla="*/ 186 w 295"/>
                <a:gd name="T9" fmla="*/ 0 h 362"/>
                <a:gd name="T10" fmla="*/ 62 w 295"/>
                <a:gd name="T11" fmla="*/ 117 h 362"/>
                <a:gd name="T12" fmla="*/ 114 w 295"/>
                <a:gd name="T13" fmla="*/ 188 h 362"/>
                <a:gd name="T14" fmla="*/ 168 w 295"/>
                <a:gd name="T15" fmla="*/ 202 h 362"/>
                <a:gd name="T16" fmla="*/ 213 w 295"/>
                <a:gd name="T17" fmla="*/ 255 h 362"/>
                <a:gd name="T18" fmla="*/ 124 w 295"/>
                <a:gd name="T19" fmla="*/ 347 h 362"/>
                <a:gd name="T20" fmla="*/ 36 w 295"/>
                <a:gd name="T21" fmla="*/ 274 h 362"/>
                <a:gd name="T22" fmla="*/ 39 w 295"/>
                <a:gd name="T23" fmla="*/ 247 h 362"/>
                <a:gd name="T24" fmla="*/ 40 w 295"/>
                <a:gd name="T25" fmla="*/ 244 h 362"/>
                <a:gd name="T26" fmla="*/ 34 w 295"/>
                <a:gd name="T27" fmla="*/ 238 h 362"/>
                <a:gd name="T28" fmla="*/ 29 w 295"/>
                <a:gd name="T29" fmla="*/ 240 h 362"/>
                <a:gd name="T30" fmla="*/ 0 w 295"/>
                <a:gd name="T31" fmla="*/ 357 h 362"/>
                <a:gd name="T32" fmla="*/ 5 w 295"/>
                <a:gd name="T33" fmla="*/ 362 h 362"/>
                <a:gd name="T34" fmla="*/ 14 w 295"/>
                <a:gd name="T35" fmla="*/ 355 h 362"/>
                <a:gd name="T36" fmla="*/ 38 w 295"/>
                <a:gd name="T37" fmla="*/ 327 h 362"/>
                <a:gd name="T38" fmla="*/ 123 w 295"/>
                <a:gd name="T39" fmla="*/ 362 h 362"/>
                <a:gd name="T40" fmla="*/ 249 w 295"/>
                <a:gd name="T41" fmla="*/ 234 h 362"/>
                <a:gd name="T42" fmla="*/ 225 w 295"/>
                <a:gd name="T43" fmla="*/ 176 h 362"/>
                <a:gd name="T44" fmla="*/ 162 w 295"/>
                <a:gd name="T45" fmla="*/ 151 h 362"/>
                <a:gd name="T46" fmla="*/ 128 w 295"/>
                <a:gd name="T47" fmla="*/ 142 h 362"/>
                <a:gd name="T48" fmla="*/ 98 w 295"/>
                <a:gd name="T49" fmla="*/ 96 h 362"/>
                <a:gd name="T50" fmla="*/ 185 w 295"/>
                <a:gd name="T51" fmla="*/ 14 h 362"/>
                <a:gd name="T52" fmla="*/ 257 w 295"/>
                <a:gd name="T53" fmla="*/ 91 h 362"/>
                <a:gd name="T54" fmla="*/ 255 w 295"/>
                <a:gd name="T55" fmla="*/ 119 h 362"/>
                <a:gd name="T56" fmla="*/ 261 w 295"/>
                <a:gd name="T57" fmla="*/ 124 h 362"/>
                <a:gd name="T58" fmla="*/ 268 w 295"/>
                <a:gd name="T59" fmla="*/ 114 h 362"/>
                <a:gd name="T60" fmla="*/ 295 w 295"/>
                <a:gd name="T61" fmla="*/ 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5" h="362">
                  <a:moveTo>
                    <a:pt x="295" y="5"/>
                  </a:moveTo>
                  <a:cubicBezTo>
                    <a:pt x="295" y="3"/>
                    <a:pt x="294" y="0"/>
                    <a:pt x="290" y="0"/>
                  </a:cubicBezTo>
                  <a:cubicBezTo>
                    <a:pt x="287" y="0"/>
                    <a:pt x="287" y="0"/>
                    <a:pt x="281" y="7"/>
                  </a:cubicBezTo>
                  <a:lnTo>
                    <a:pt x="257" y="36"/>
                  </a:lnTo>
                  <a:cubicBezTo>
                    <a:pt x="244" y="12"/>
                    <a:pt x="218" y="0"/>
                    <a:pt x="186" y="0"/>
                  </a:cubicBezTo>
                  <a:cubicBezTo>
                    <a:pt x="122" y="0"/>
                    <a:pt x="62" y="57"/>
                    <a:pt x="62" y="117"/>
                  </a:cubicBezTo>
                  <a:cubicBezTo>
                    <a:pt x="62" y="158"/>
                    <a:pt x="89" y="181"/>
                    <a:pt x="114" y="188"/>
                  </a:cubicBezTo>
                  <a:lnTo>
                    <a:pt x="168" y="202"/>
                  </a:lnTo>
                  <a:cubicBezTo>
                    <a:pt x="186" y="207"/>
                    <a:pt x="213" y="214"/>
                    <a:pt x="213" y="255"/>
                  </a:cubicBezTo>
                  <a:cubicBezTo>
                    <a:pt x="213" y="300"/>
                    <a:pt x="173" y="347"/>
                    <a:pt x="124" y="347"/>
                  </a:cubicBezTo>
                  <a:cubicBezTo>
                    <a:pt x="92" y="347"/>
                    <a:pt x="36" y="336"/>
                    <a:pt x="36" y="274"/>
                  </a:cubicBezTo>
                  <a:cubicBezTo>
                    <a:pt x="36" y="262"/>
                    <a:pt x="39" y="250"/>
                    <a:pt x="39" y="247"/>
                  </a:cubicBezTo>
                  <a:cubicBezTo>
                    <a:pt x="40" y="245"/>
                    <a:pt x="40" y="245"/>
                    <a:pt x="40" y="244"/>
                  </a:cubicBezTo>
                  <a:cubicBezTo>
                    <a:pt x="40" y="239"/>
                    <a:pt x="37" y="238"/>
                    <a:pt x="34" y="238"/>
                  </a:cubicBezTo>
                  <a:cubicBezTo>
                    <a:pt x="32" y="238"/>
                    <a:pt x="31" y="239"/>
                    <a:pt x="29" y="240"/>
                  </a:cubicBezTo>
                  <a:cubicBezTo>
                    <a:pt x="27" y="242"/>
                    <a:pt x="0" y="356"/>
                    <a:pt x="0" y="357"/>
                  </a:cubicBezTo>
                  <a:cubicBezTo>
                    <a:pt x="0" y="360"/>
                    <a:pt x="2" y="362"/>
                    <a:pt x="5" y="362"/>
                  </a:cubicBezTo>
                  <a:cubicBezTo>
                    <a:pt x="8" y="362"/>
                    <a:pt x="8" y="362"/>
                    <a:pt x="14" y="355"/>
                  </a:cubicBezTo>
                  <a:lnTo>
                    <a:pt x="38" y="327"/>
                  </a:lnTo>
                  <a:cubicBezTo>
                    <a:pt x="60" y="355"/>
                    <a:pt x="94" y="362"/>
                    <a:pt x="123" y="362"/>
                  </a:cubicBezTo>
                  <a:cubicBezTo>
                    <a:pt x="191" y="362"/>
                    <a:pt x="249" y="296"/>
                    <a:pt x="249" y="234"/>
                  </a:cubicBezTo>
                  <a:cubicBezTo>
                    <a:pt x="249" y="200"/>
                    <a:pt x="232" y="183"/>
                    <a:pt x="225" y="176"/>
                  </a:cubicBezTo>
                  <a:cubicBezTo>
                    <a:pt x="213" y="164"/>
                    <a:pt x="206" y="162"/>
                    <a:pt x="162" y="151"/>
                  </a:cubicBezTo>
                  <a:cubicBezTo>
                    <a:pt x="151" y="148"/>
                    <a:pt x="133" y="143"/>
                    <a:pt x="128" y="142"/>
                  </a:cubicBezTo>
                  <a:cubicBezTo>
                    <a:pt x="115" y="137"/>
                    <a:pt x="98" y="123"/>
                    <a:pt x="98" y="96"/>
                  </a:cubicBezTo>
                  <a:cubicBezTo>
                    <a:pt x="98" y="56"/>
                    <a:pt x="138" y="14"/>
                    <a:pt x="185" y="14"/>
                  </a:cubicBezTo>
                  <a:cubicBezTo>
                    <a:pt x="226" y="14"/>
                    <a:pt x="257" y="35"/>
                    <a:pt x="257" y="91"/>
                  </a:cubicBezTo>
                  <a:cubicBezTo>
                    <a:pt x="257" y="107"/>
                    <a:pt x="255" y="116"/>
                    <a:pt x="255" y="119"/>
                  </a:cubicBezTo>
                  <a:cubicBezTo>
                    <a:pt x="255" y="119"/>
                    <a:pt x="255" y="124"/>
                    <a:pt x="261" y="124"/>
                  </a:cubicBezTo>
                  <a:cubicBezTo>
                    <a:pt x="266" y="124"/>
                    <a:pt x="266" y="122"/>
                    <a:pt x="268" y="114"/>
                  </a:cubicBezTo>
                  <a:lnTo>
                    <a:pt x="29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65 1">
              <a:extLst>
                <a:ext uri="{FF2B5EF4-FFF2-40B4-BE49-F238E27FC236}">
                  <a16:creationId xmlns:a16="http://schemas.microsoft.com/office/drawing/2014/main" id="{F108A53A-6996-43D3-85A3-B23F9FCEDBC6}"/>
                </a:ext>
              </a:extLst>
            </p:cNvPr>
            <p:cNvSpPr>
              <a:spLocks/>
            </p:cNvSpPr>
            <p:nvPr>
              <p:custDataLst>
                <p:tags r:id="rId115"/>
              </p:custDataLst>
            </p:nvPr>
          </p:nvSpPr>
          <p:spPr bwMode="auto">
            <a:xfrm>
              <a:off x="4032251" y="5811838"/>
              <a:ext cx="268288" cy="269875"/>
            </a:xfrm>
            <a:custGeom>
              <a:avLst/>
              <a:gdLst>
                <a:gd name="T0" fmla="*/ 137 w 257"/>
                <a:gd name="T1" fmla="*/ 17 h 242"/>
                <a:gd name="T2" fmla="*/ 243 w 257"/>
                <a:gd name="T3" fmla="*/ 17 h 242"/>
                <a:gd name="T4" fmla="*/ 257 w 257"/>
                <a:gd name="T5" fmla="*/ 8 h 242"/>
                <a:gd name="T6" fmla="*/ 243 w 257"/>
                <a:gd name="T7" fmla="*/ 0 h 242"/>
                <a:gd name="T8" fmla="*/ 13 w 257"/>
                <a:gd name="T9" fmla="*/ 0 h 242"/>
                <a:gd name="T10" fmla="*/ 0 w 257"/>
                <a:gd name="T11" fmla="*/ 8 h 242"/>
                <a:gd name="T12" fmla="*/ 13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3" y="0"/>
                  </a:lnTo>
                  <a:cubicBezTo>
                    <a:pt x="8" y="0"/>
                    <a:pt x="0" y="0"/>
                    <a:pt x="0" y="8"/>
                  </a:cubicBezTo>
                  <a:cubicBezTo>
                    <a:pt x="0" y="17"/>
                    <a:pt x="8" y="17"/>
                    <a:pt x="13"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66 1">
              <a:extLst>
                <a:ext uri="{FF2B5EF4-FFF2-40B4-BE49-F238E27FC236}">
                  <a16:creationId xmlns:a16="http://schemas.microsoft.com/office/drawing/2014/main" id="{1544F412-9D51-41B7-AE6D-076795B51B5A}"/>
                </a:ext>
              </a:extLst>
            </p:cNvPr>
            <p:cNvSpPr>
              <a:spLocks noEditPoints="1"/>
            </p:cNvSpPr>
            <p:nvPr>
              <p:custDataLst>
                <p:tags r:id="rId116"/>
              </p:custDataLst>
            </p:nvPr>
          </p:nvSpPr>
          <p:spPr bwMode="auto">
            <a:xfrm>
              <a:off x="3990976" y="6189663"/>
              <a:ext cx="109538" cy="261937"/>
            </a:xfrm>
            <a:custGeom>
              <a:avLst/>
              <a:gdLst>
                <a:gd name="T0" fmla="*/ 97 w 106"/>
                <a:gd name="T1" fmla="*/ 14 h 235"/>
                <a:gd name="T2" fmla="*/ 83 w 106"/>
                <a:gd name="T3" fmla="*/ 0 h 235"/>
                <a:gd name="T4" fmla="*/ 64 w 106"/>
                <a:gd name="T5" fmla="*/ 20 h 235"/>
                <a:gd name="T6" fmla="*/ 78 w 106"/>
                <a:gd name="T7" fmla="*/ 33 h 235"/>
                <a:gd name="T8" fmla="*/ 97 w 106"/>
                <a:gd name="T9" fmla="*/ 14 h 235"/>
                <a:gd name="T10" fmla="*/ 26 w 106"/>
                <a:gd name="T11" fmla="*/ 191 h 235"/>
                <a:gd name="T12" fmla="*/ 23 w 106"/>
                <a:gd name="T13" fmla="*/ 206 h 235"/>
                <a:gd name="T14" fmla="*/ 56 w 106"/>
                <a:gd name="T15" fmla="*/ 235 h 235"/>
                <a:gd name="T16" fmla="*/ 106 w 106"/>
                <a:gd name="T17" fmla="*/ 182 h 235"/>
                <a:gd name="T18" fmla="*/ 101 w 106"/>
                <a:gd name="T19" fmla="*/ 177 h 235"/>
                <a:gd name="T20" fmla="*/ 94 w 106"/>
                <a:gd name="T21" fmla="*/ 183 h 235"/>
                <a:gd name="T22" fmla="*/ 57 w 106"/>
                <a:gd name="T23" fmla="*/ 225 h 235"/>
                <a:gd name="T24" fmla="*/ 48 w 106"/>
                <a:gd name="T25" fmla="*/ 213 h 235"/>
                <a:gd name="T26" fmla="*/ 54 w 106"/>
                <a:gd name="T27" fmla="*/ 191 h 235"/>
                <a:gd name="T28" fmla="*/ 65 w 106"/>
                <a:gd name="T29" fmla="*/ 163 h 235"/>
                <a:gd name="T30" fmla="*/ 82 w 106"/>
                <a:gd name="T31" fmla="*/ 119 h 235"/>
                <a:gd name="T32" fmla="*/ 84 w 106"/>
                <a:gd name="T33" fmla="*/ 108 h 235"/>
                <a:gd name="T34" fmla="*/ 51 w 106"/>
                <a:gd name="T35" fmla="*/ 78 h 235"/>
                <a:gd name="T36" fmla="*/ 0 w 106"/>
                <a:gd name="T37" fmla="*/ 131 h 235"/>
                <a:gd name="T38" fmla="*/ 6 w 106"/>
                <a:gd name="T39" fmla="*/ 136 h 235"/>
                <a:gd name="T40" fmla="*/ 13 w 106"/>
                <a:gd name="T41" fmla="*/ 130 h 235"/>
                <a:gd name="T42" fmla="*/ 50 w 106"/>
                <a:gd name="T43" fmla="*/ 88 h 235"/>
                <a:gd name="T44" fmla="*/ 59 w 106"/>
                <a:gd name="T45" fmla="*/ 100 h 235"/>
                <a:gd name="T46" fmla="*/ 48 w 106"/>
                <a:gd name="T47" fmla="*/ 135 h 235"/>
                <a:gd name="T48" fmla="*/ 26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4"/>
                  </a:moveTo>
                  <a:cubicBezTo>
                    <a:pt x="97" y="8"/>
                    <a:pt x="93" y="0"/>
                    <a:pt x="83" y="0"/>
                  </a:cubicBezTo>
                  <a:cubicBezTo>
                    <a:pt x="74" y="0"/>
                    <a:pt x="64" y="9"/>
                    <a:pt x="64" y="20"/>
                  </a:cubicBezTo>
                  <a:cubicBezTo>
                    <a:pt x="64" y="26"/>
                    <a:pt x="68" y="33"/>
                    <a:pt x="78" y="33"/>
                  </a:cubicBezTo>
                  <a:cubicBezTo>
                    <a:pt x="88" y="33"/>
                    <a:pt x="97" y="23"/>
                    <a:pt x="97" y="14"/>
                  </a:cubicBezTo>
                  <a:close/>
                  <a:moveTo>
                    <a:pt x="26" y="191"/>
                  </a:moveTo>
                  <a:cubicBezTo>
                    <a:pt x="25" y="195"/>
                    <a:pt x="23" y="200"/>
                    <a:pt x="23" y="206"/>
                  </a:cubicBezTo>
                  <a:cubicBezTo>
                    <a:pt x="23" y="222"/>
                    <a:pt x="37" y="235"/>
                    <a:pt x="56" y="235"/>
                  </a:cubicBezTo>
                  <a:cubicBezTo>
                    <a:pt x="91" y="235"/>
                    <a:pt x="106" y="187"/>
                    <a:pt x="106" y="182"/>
                  </a:cubicBezTo>
                  <a:cubicBezTo>
                    <a:pt x="106" y="177"/>
                    <a:pt x="102" y="177"/>
                    <a:pt x="101" y="177"/>
                  </a:cubicBezTo>
                  <a:cubicBezTo>
                    <a:pt x="96" y="177"/>
                    <a:pt x="95" y="179"/>
                    <a:pt x="94" y="183"/>
                  </a:cubicBezTo>
                  <a:cubicBezTo>
                    <a:pt x="86" y="211"/>
                    <a:pt x="71" y="225"/>
                    <a:pt x="57" y="225"/>
                  </a:cubicBezTo>
                  <a:cubicBezTo>
                    <a:pt x="50" y="225"/>
                    <a:pt x="48" y="221"/>
                    <a:pt x="48" y="213"/>
                  </a:cubicBezTo>
                  <a:cubicBezTo>
                    <a:pt x="48" y="205"/>
                    <a:pt x="51" y="199"/>
                    <a:pt x="54" y="191"/>
                  </a:cubicBezTo>
                  <a:cubicBezTo>
                    <a:pt x="57" y="182"/>
                    <a:pt x="61" y="172"/>
                    <a:pt x="65" y="163"/>
                  </a:cubicBezTo>
                  <a:cubicBezTo>
                    <a:pt x="68" y="155"/>
                    <a:pt x="81" y="123"/>
                    <a:pt x="82" y="119"/>
                  </a:cubicBezTo>
                  <a:cubicBezTo>
                    <a:pt x="83" y="115"/>
                    <a:pt x="84" y="111"/>
                    <a:pt x="84" y="108"/>
                  </a:cubicBezTo>
                  <a:cubicBezTo>
                    <a:pt x="84" y="91"/>
                    <a:pt x="70" y="78"/>
                    <a:pt x="51" y="78"/>
                  </a:cubicBezTo>
                  <a:cubicBezTo>
                    <a:pt x="16" y="78"/>
                    <a:pt x="0" y="125"/>
                    <a:pt x="0" y="131"/>
                  </a:cubicBezTo>
                  <a:cubicBezTo>
                    <a:pt x="0" y="136"/>
                    <a:pt x="5" y="136"/>
                    <a:pt x="6" y="136"/>
                  </a:cubicBezTo>
                  <a:cubicBezTo>
                    <a:pt x="11" y="136"/>
                    <a:pt x="12" y="134"/>
                    <a:pt x="13" y="130"/>
                  </a:cubicBezTo>
                  <a:cubicBezTo>
                    <a:pt x="22" y="100"/>
                    <a:pt x="37" y="88"/>
                    <a:pt x="50" y="88"/>
                  </a:cubicBezTo>
                  <a:cubicBezTo>
                    <a:pt x="56" y="88"/>
                    <a:pt x="59" y="90"/>
                    <a:pt x="59" y="100"/>
                  </a:cubicBezTo>
                  <a:cubicBezTo>
                    <a:pt x="59" y="108"/>
                    <a:pt x="57" y="113"/>
                    <a:pt x="48" y="135"/>
                  </a:cubicBezTo>
                  <a:lnTo>
                    <a:pt x="26"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67 1">
              <a:extLst>
                <a:ext uri="{FF2B5EF4-FFF2-40B4-BE49-F238E27FC236}">
                  <a16:creationId xmlns:a16="http://schemas.microsoft.com/office/drawing/2014/main" id="{530A5E06-3F93-4A67-8734-D9EF8E236C63}"/>
                </a:ext>
              </a:extLst>
            </p:cNvPr>
            <p:cNvSpPr>
              <a:spLocks/>
            </p:cNvSpPr>
            <p:nvPr>
              <p:custDataLst>
                <p:tags r:id="rId117"/>
              </p:custDataLst>
            </p:nvPr>
          </p:nvSpPr>
          <p:spPr bwMode="auto">
            <a:xfrm>
              <a:off x="4376739" y="5921375"/>
              <a:ext cx="206375" cy="388937"/>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9 w 197"/>
                <a:gd name="T25" fmla="*/ 151 h 349"/>
                <a:gd name="T26" fmla="*/ 149 w 197"/>
                <a:gd name="T27" fmla="*/ 128 h 349"/>
                <a:gd name="T28" fmla="*/ 88 w 197"/>
                <a:gd name="T29" fmla="*/ 128 h 349"/>
                <a:gd name="T30" fmla="*/ 88 w 197"/>
                <a:gd name="T31" fmla="*/ 77 h 349"/>
                <a:gd name="T32" fmla="*/ 139 w 197"/>
                <a:gd name="T33" fmla="*/ 18 h 349"/>
                <a:gd name="T34" fmla="*/ 147 w 197"/>
                <a:gd name="T35" fmla="*/ 19 h 349"/>
                <a:gd name="T36" fmla="*/ 136 w 197"/>
                <a:gd name="T37" fmla="*/ 44 h 349"/>
                <a:gd name="T38" fmla="*/ 166 w 197"/>
                <a:gd name="T39" fmla="*/ 74 h 349"/>
                <a:gd name="T40" fmla="*/ 197 w 197"/>
                <a:gd name="T41" fmla="*/ 44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9" y="151"/>
                  </a:lnTo>
                  <a:lnTo>
                    <a:pt x="149" y="128"/>
                  </a:lnTo>
                  <a:lnTo>
                    <a:pt x="88" y="128"/>
                  </a:lnTo>
                  <a:lnTo>
                    <a:pt x="88" y="77"/>
                  </a:lnTo>
                  <a:cubicBezTo>
                    <a:pt x="88" y="23"/>
                    <a:pt x="126" y="18"/>
                    <a:pt x="139" y="18"/>
                  </a:cubicBezTo>
                  <a:cubicBezTo>
                    <a:pt x="141" y="18"/>
                    <a:pt x="144" y="18"/>
                    <a:pt x="147" y="19"/>
                  </a:cubicBezTo>
                  <a:cubicBezTo>
                    <a:pt x="140" y="25"/>
                    <a:pt x="136" y="34"/>
                    <a:pt x="136" y="44"/>
                  </a:cubicBezTo>
                  <a:cubicBezTo>
                    <a:pt x="136" y="65"/>
                    <a:pt x="153" y="74"/>
                    <a:pt x="166" y="74"/>
                  </a:cubicBezTo>
                  <a:cubicBezTo>
                    <a:pt x="181" y="74"/>
                    <a:pt x="197" y="64"/>
                    <a:pt x="197" y="44"/>
                  </a:cubicBezTo>
                  <a:cubicBezTo>
                    <a:pt x="197" y="23"/>
                    <a:pt x="179" y="0"/>
                    <a:pt x="140" y="0"/>
                  </a:cubicBezTo>
                  <a:cubicBezTo>
                    <a:pt x="91" y="0"/>
                    <a:pt x="37" y="21"/>
                    <a:pt x="37" y="77"/>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68 1">
              <a:extLst>
                <a:ext uri="{FF2B5EF4-FFF2-40B4-BE49-F238E27FC236}">
                  <a16:creationId xmlns:a16="http://schemas.microsoft.com/office/drawing/2014/main" id="{3AA14FF7-08BB-4E6D-851F-CB8BCE28742E}"/>
                </a:ext>
              </a:extLst>
            </p:cNvPr>
            <p:cNvSpPr>
              <a:spLocks noEditPoints="1"/>
            </p:cNvSpPr>
            <p:nvPr>
              <p:custDataLst>
                <p:tags r:id="rId118"/>
              </p:custDataLst>
            </p:nvPr>
          </p:nvSpPr>
          <p:spPr bwMode="auto">
            <a:xfrm>
              <a:off x="4556126" y="6135688"/>
              <a:ext cx="109538" cy="261937"/>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1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7 w 105"/>
                <a:gd name="T25" fmla="*/ 213 h 235"/>
                <a:gd name="T26" fmla="*/ 53 w 105"/>
                <a:gd name="T27" fmla="*/ 191 h 235"/>
                <a:gd name="T28" fmla="*/ 64 w 105"/>
                <a:gd name="T29" fmla="*/ 163 h 235"/>
                <a:gd name="T30" fmla="*/ 81 w 105"/>
                <a:gd name="T31" fmla="*/ 118 h 235"/>
                <a:gd name="T32" fmla="*/ 83 w 105"/>
                <a:gd name="T33" fmla="*/ 107 h 235"/>
                <a:gd name="T34" fmla="*/ 50 w 105"/>
                <a:gd name="T35" fmla="*/ 77 h 235"/>
                <a:gd name="T36" fmla="*/ 0 w 105"/>
                <a:gd name="T37" fmla="*/ 131 h 235"/>
                <a:gd name="T38" fmla="*/ 5 w 105"/>
                <a:gd name="T39" fmla="*/ 135 h 235"/>
                <a:gd name="T40" fmla="*/ 12 w 105"/>
                <a:gd name="T41" fmla="*/ 130 h 235"/>
                <a:gd name="T42" fmla="*/ 49 w 105"/>
                <a:gd name="T43" fmla="*/ 87 h 235"/>
                <a:gd name="T44" fmla="*/ 58 w 105"/>
                <a:gd name="T45" fmla="*/ 99 h 235"/>
                <a:gd name="T46" fmla="*/ 47 w 105"/>
                <a:gd name="T47" fmla="*/ 134 h 235"/>
                <a:gd name="T48" fmla="*/ 25 w 105"/>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8"/>
                    <a:pt x="92" y="0"/>
                    <a:pt x="82" y="0"/>
                  </a:cubicBezTo>
                  <a:cubicBezTo>
                    <a:pt x="73" y="0"/>
                    <a:pt x="63" y="9"/>
                    <a:pt x="63" y="19"/>
                  </a:cubicBezTo>
                  <a:cubicBezTo>
                    <a:pt x="63" y="25"/>
                    <a:pt x="67" y="32"/>
                    <a:pt x="77" y="32"/>
                  </a:cubicBezTo>
                  <a:cubicBezTo>
                    <a:pt x="87" y="32"/>
                    <a:pt x="96" y="23"/>
                    <a:pt x="96" y="13"/>
                  </a:cubicBezTo>
                  <a:close/>
                  <a:moveTo>
                    <a:pt x="25" y="191"/>
                  </a:moveTo>
                  <a:cubicBezTo>
                    <a:pt x="24" y="195"/>
                    <a:pt x="22" y="199"/>
                    <a:pt x="22" y="205"/>
                  </a:cubicBezTo>
                  <a:cubicBezTo>
                    <a:pt x="22" y="222"/>
                    <a:pt x="36" y="235"/>
                    <a:pt x="55" y="235"/>
                  </a:cubicBezTo>
                  <a:cubicBezTo>
                    <a:pt x="90" y="235"/>
                    <a:pt x="105" y="187"/>
                    <a:pt x="105" y="181"/>
                  </a:cubicBezTo>
                  <a:cubicBezTo>
                    <a:pt x="105" y="177"/>
                    <a:pt x="101" y="177"/>
                    <a:pt x="100" y="177"/>
                  </a:cubicBezTo>
                  <a:cubicBezTo>
                    <a:pt x="95" y="177"/>
                    <a:pt x="94" y="179"/>
                    <a:pt x="93" y="183"/>
                  </a:cubicBezTo>
                  <a:cubicBezTo>
                    <a:pt x="85" y="211"/>
                    <a:pt x="70" y="225"/>
                    <a:pt x="56" y="225"/>
                  </a:cubicBezTo>
                  <a:cubicBezTo>
                    <a:pt x="49" y="225"/>
                    <a:pt x="47" y="221"/>
                    <a:pt x="47" y="213"/>
                  </a:cubicBezTo>
                  <a:cubicBezTo>
                    <a:pt x="47" y="205"/>
                    <a:pt x="50" y="198"/>
                    <a:pt x="53" y="191"/>
                  </a:cubicBezTo>
                  <a:cubicBezTo>
                    <a:pt x="56" y="181"/>
                    <a:pt x="60" y="172"/>
                    <a:pt x="64" y="163"/>
                  </a:cubicBezTo>
                  <a:cubicBezTo>
                    <a:pt x="67" y="154"/>
                    <a:pt x="80" y="122"/>
                    <a:pt x="81" y="118"/>
                  </a:cubicBezTo>
                  <a:cubicBezTo>
                    <a:pt x="82" y="115"/>
                    <a:pt x="83" y="111"/>
                    <a:pt x="83" y="107"/>
                  </a:cubicBezTo>
                  <a:cubicBezTo>
                    <a:pt x="83" y="91"/>
                    <a:pt x="69" y="77"/>
                    <a:pt x="50" y="77"/>
                  </a:cubicBezTo>
                  <a:cubicBezTo>
                    <a:pt x="16" y="77"/>
                    <a:pt x="0" y="125"/>
                    <a:pt x="0" y="131"/>
                  </a:cubicBezTo>
                  <a:cubicBezTo>
                    <a:pt x="0" y="135"/>
                    <a:pt x="4" y="135"/>
                    <a:pt x="5" y="135"/>
                  </a:cubicBezTo>
                  <a:cubicBezTo>
                    <a:pt x="10" y="135"/>
                    <a:pt x="11" y="134"/>
                    <a:pt x="12" y="130"/>
                  </a:cubicBezTo>
                  <a:cubicBezTo>
                    <a:pt x="21" y="100"/>
                    <a:pt x="36" y="87"/>
                    <a:pt x="49" y="87"/>
                  </a:cubicBezTo>
                  <a:cubicBezTo>
                    <a:pt x="55" y="87"/>
                    <a:pt x="58" y="90"/>
                    <a:pt x="58" y="99"/>
                  </a:cubicBezTo>
                  <a:cubicBezTo>
                    <a:pt x="58" y="107"/>
                    <a:pt x="56" y="113"/>
                    <a:pt x="47" y="134"/>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7" name="Group 436">
            <a:extLst>
              <a:ext uri="{FF2B5EF4-FFF2-40B4-BE49-F238E27FC236}">
                <a16:creationId xmlns:a16="http://schemas.microsoft.com/office/drawing/2014/main" id="{29D22614-C65B-4B37-9C67-FF7BA7340DFD}"/>
              </a:ext>
            </a:extLst>
          </p:cNvPr>
          <p:cNvGrpSpPr>
            <a:grpSpLocks noChangeAspect="1"/>
          </p:cNvGrpSpPr>
          <p:nvPr>
            <p:custDataLst>
              <p:tags r:id="rId4"/>
            </p:custDataLst>
          </p:nvPr>
        </p:nvGrpSpPr>
        <p:grpSpPr>
          <a:xfrm>
            <a:off x="1864560" y="6900521"/>
            <a:ext cx="4598988" cy="561976"/>
            <a:chOff x="3190875" y="5688013"/>
            <a:chExt cx="4598988" cy="561976"/>
          </a:xfrm>
        </p:grpSpPr>
        <p:sp>
          <p:nvSpPr>
            <p:cNvPr id="420" name="Freeform 141">
              <a:extLst>
                <a:ext uri="{FF2B5EF4-FFF2-40B4-BE49-F238E27FC236}">
                  <a16:creationId xmlns:a16="http://schemas.microsoft.com/office/drawing/2014/main" id="{91E4BFF8-FD74-40E7-A28A-B11EA85948F6}"/>
                </a:ext>
              </a:extLst>
            </p:cNvPr>
            <p:cNvSpPr>
              <a:spLocks/>
            </p:cNvSpPr>
            <p:nvPr>
              <p:custDataLst>
                <p:tags r:id="rId95"/>
              </p:custDataLst>
            </p:nvPr>
          </p:nvSpPr>
          <p:spPr bwMode="auto">
            <a:xfrm>
              <a:off x="3190875" y="5722938"/>
              <a:ext cx="200025" cy="428625"/>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9 w 197"/>
                <a:gd name="T25" fmla="*/ 151 h 349"/>
                <a:gd name="T26" fmla="*/ 149 w 197"/>
                <a:gd name="T27" fmla="*/ 128 h 349"/>
                <a:gd name="T28" fmla="*/ 88 w 197"/>
                <a:gd name="T29" fmla="*/ 128 h 349"/>
                <a:gd name="T30" fmla="*/ 88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9" y="151"/>
                  </a:lnTo>
                  <a:lnTo>
                    <a:pt x="149" y="128"/>
                  </a:lnTo>
                  <a:lnTo>
                    <a:pt x="88" y="128"/>
                  </a:lnTo>
                  <a:lnTo>
                    <a:pt x="88" y="77"/>
                  </a:lnTo>
                  <a:cubicBezTo>
                    <a:pt x="88" y="22"/>
                    <a:pt x="126" y="18"/>
                    <a:pt x="139" y="18"/>
                  </a:cubicBezTo>
                  <a:cubicBezTo>
                    <a:pt x="141" y="18"/>
                    <a:pt x="144" y="18"/>
                    <a:pt x="147" y="19"/>
                  </a:cubicBezTo>
                  <a:cubicBezTo>
                    <a:pt x="140" y="24"/>
                    <a:pt x="136" y="34"/>
                    <a:pt x="136" y="43"/>
                  </a:cubicBezTo>
                  <a:cubicBezTo>
                    <a:pt x="136" y="65"/>
                    <a:pt x="153" y="74"/>
                    <a:pt x="166" y="74"/>
                  </a:cubicBezTo>
                  <a:cubicBezTo>
                    <a:pt x="181" y="74"/>
                    <a:pt x="197" y="64"/>
                    <a:pt x="197" y="43"/>
                  </a:cubicBezTo>
                  <a:cubicBezTo>
                    <a:pt x="197" y="22"/>
                    <a:pt x="179" y="0"/>
                    <a:pt x="140" y="0"/>
                  </a:cubicBezTo>
                  <a:cubicBezTo>
                    <a:pt x="91" y="0"/>
                    <a:pt x="37" y="21"/>
                    <a:pt x="37" y="77"/>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42">
              <a:extLst>
                <a:ext uri="{FF2B5EF4-FFF2-40B4-BE49-F238E27FC236}">
                  <a16:creationId xmlns:a16="http://schemas.microsoft.com/office/drawing/2014/main" id="{D03B0A6A-ACA1-4035-B292-52418F3443D2}"/>
                </a:ext>
              </a:extLst>
            </p:cNvPr>
            <p:cNvSpPr>
              <a:spLocks noEditPoints="1"/>
            </p:cNvSpPr>
            <p:nvPr>
              <p:custDataLst>
                <p:tags r:id="rId96"/>
              </p:custDataLst>
            </p:nvPr>
          </p:nvSpPr>
          <p:spPr bwMode="auto">
            <a:xfrm>
              <a:off x="3363913" y="5959476"/>
              <a:ext cx="107950" cy="290513"/>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0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3 w 106"/>
                <a:gd name="T41" fmla="*/ 129 h 235"/>
                <a:gd name="T42" fmla="*/ 50 w 106"/>
                <a:gd name="T43" fmla="*/ 87 h 235"/>
                <a:gd name="T44" fmla="*/ 59 w 106"/>
                <a:gd name="T45" fmla="*/ 99 h 235"/>
                <a:gd name="T46" fmla="*/ 48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3" y="0"/>
                    <a:pt x="83" y="0"/>
                  </a:cubicBezTo>
                  <a:cubicBezTo>
                    <a:pt x="74" y="0"/>
                    <a:pt x="63" y="9"/>
                    <a:pt x="63" y="19"/>
                  </a:cubicBezTo>
                  <a:cubicBezTo>
                    <a:pt x="63" y="25"/>
                    <a:pt x="68" y="32"/>
                    <a:pt x="77" y="32"/>
                  </a:cubicBezTo>
                  <a:cubicBezTo>
                    <a:pt x="88" y="32"/>
                    <a:pt x="97" y="22"/>
                    <a:pt x="97" y="13"/>
                  </a:cubicBezTo>
                  <a:close/>
                  <a:moveTo>
                    <a:pt x="26" y="190"/>
                  </a:moveTo>
                  <a:cubicBezTo>
                    <a:pt x="24" y="195"/>
                    <a:pt x="23" y="199"/>
                    <a:pt x="23" y="205"/>
                  </a:cubicBezTo>
                  <a:cubicBezTo>
                    <a:pt x="23" y="221"/>
                    <a:pt x="37" y="235"/>
                    <a:pt x="56" y="235"/>
                  </a:cubicBezTo>
                  <a:cubicBezTo>
                    <a:pt x="91" y="235"/>
                    <a:pt x="106" y="186"/>
                    <a:pt x="106" y="181"/>
                  </a:cubicBezTo>
                  <a:cubicBezTo>
                    <a:pt x="106" y="177"/>
                    <a:pt x="101" y="177"/>
                    <a:pt x="100" y="177"/>
                  </a:cubicBezTo>
                  <a:cubicBezTo>
                    <a:pt x="96" y="177"/>
                    <a:pt x="95" y="179"/>
                    <a:pt x="94" y="183"/>
                  </a:cubicBezTo>
                  <a:cubicBezTo>
                    <a:pt x="86" y="210"/>
                    <a:pt x="70" y="225"/>
                    <a:pt x="57" y="225"/>
                  </a:cubicBezTo>
                  <a:cubicBezTo>
                    <a:pt x="50" y="225"/>
                    <a:pt x="48" y="220"/>
                    <a:pt x="48" y="213"/>
                  </a:cubicBezTo>
                  <a:cubicBezTo>
                    <a:pt x="48" y="205"/>
                    <a:pt x="51" y="198"/>
                    <a:pt x="54" y="190"/>
                  </a:cubicBezTo>
                  <a:cubicBezTo>
                    <a:pt x="57" y="181"/>
                    <a:pt x="61" y="171"/>
                    <a:pt x="65" y="162"/>
                  </a:cubicBezTo>
                  <a:cubicBezTo>
                    <a:pt x="68" y="154"/>
                    <a:pt x="81"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2" y="133"/>
                    <a:pt x="13" y="129"/>
                  </a:cubicBezTo>
                  <a:cubicBezTo>
                    <a:pt x="22" y="99"/>
                    <a:pt x="37" y="87"/>
                    <a:pt x="50" y="87"/>
                  </a:cubicBezTo>
                  <a:cubicBezTo>
                    <a:pt x="55" y="87"/>
                    <a:pt x="59" y="90"/>
                    <a:pt x="59" y="99"/>
                  </a:cubicBezTo>
                  <a:cubicBezTo>
                    <a:pt x="59" y="107"/>
                    <a:pt x="57"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43">
              <a:extLst>
                <a:ext uri="{FF2B5EF4-FFF2-40B4-BE49-F238E27FC236}">
                  <a16:creationId xmlns:a16="http://schemas.microsoft.com/office/drawing/2014/main" id="{E9B65357-B690-4483-BF66-6D33220F54CC}"/>
                </a:ext>
              </a:extLst>
            </p:cNvPr>
            <p:cNvSpPr>
              <a:spLocks noEditPoints="1"/>
            </p:cNvSpPr>
            <p:nvPr>
              <p:custDataLst>
                <p:tags r:id="rId97"/>
              </p:custDataLst>
            </p:nvPr>
          </p:nvSpPr>
          <p:spPr bwMode="auto">
            <a:xfrm>
              <a:off x="3684588" y="5927726"/>
              <a:ext cx="336550" cy="1428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44">
              <a:extLst>
                <a:ext uri="{FF2B5EF4-FFF2-40B4-BE49-F238E27FC236}">
                  <a16:creationId xmlns:a16="http://schemas.microsoft.com/office/drawing/2014/main" id="{274138CD-FFF2-42EE-80E8-E458CDA88E41}"/>
                </a:ext>
              </a:extLst>
            </p:cNvPr>
            <p:cNvSpPr>
              <a:spLocks/>
            </p:cNvSpPr>
            <p:nvPr>
              <p:custDataLst>
                <p:tags r:id="rId98"/>
              </p:custDataLst>
            </p:nvPr>
          </p:nvSpPr>
          <p:spPr bwMode="auto">
            <a:xfrm>
              <a:off x="4206875" y="5730876"/>
              <a:ext cx="185738" cy="420688"/>
            </a:xfrm>
            <a:custGeom>
              <a:avLst/>
              <a:gdLst>
                <a:gd name="T0" fmla="*/ 127 w 184"/>
                <a:gd name="T1" fmla="*/ 23 h 342"/>
                <a:gd name="T2" fmla="*/ 184 w 184"/>
                <a:gd name="T3" fmla="*/ 23 h 342"/>
                <a:gd name="T4" fmla="*/ 184 w 184"/>
                <a:gd name="T5" fmla="*/ 0 h 342"/>
                <a:gd name="T6" fmla="*/ 92 w 184"/>
                <a:gd name="T7" fmla="*/ 1 h 342"/>
                <a:gd name="T8" fmla="*/ 0 w 184"/>
                <a:gd name="T9" fmla="*/ 0 h 342"/>
                <a:gd name="T10" fmla="*/ 0 w 184"/>
                <a:gd name="T11" fmla="*/ 23 h 342"/>
                <a:gd name="T12" fmla="*/ 56 w 184"/>
                <a:gd name="T13" fmla="*/ 23 h 342"/>
                <a:gd name="T14" fmla="*/ 56 w 184"/>
                <a:gd name="T15" fmla="*/ 319 h 342"/>
                <a:gd name="T16" fmla="*/ 0 w 184"/>
                <a:gd name="T17" fmla="*/ 319 h 342"/>
                <a:gd name="T18" fmla="*/ 0 w 184"/>
                <a:gd name="T19" fmla="*/ 342 h 342"/>
                <a:gd name="T20" fmla="*/ 92 w 184"/>
                <a:gd name="T21" fmla="*/ 341 h 342"/>
                <a:gd name="T22" fmla="*/ 184 w 184"/>
                <a:gd name="T23" fmla="*/ 342 h 342"/>
                <a:gd name="T24" fmla="*/ 184 w 184"/>
                <a:gd name="T25" fmla="*/ 319 h 342"/>
                <a:gd name="T26" fmla="*/ 127 w 184"/>
                <a:gd name="T27" fmla="*/ 319 h 342"/>
                <a:gd name="T28" fmla="*/ 127 w 184"/>
                <a:gd name="T29" fmla="*/ 2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342">
                  <a:moveTo>
                    <a:pt x="127" y="23"/>
                  </a:moveTo>
                  <a:lnTo>
                    <a:pt x="184" y="23"/>
                  </a:lnTo>
                  <a:lnTo>
                    <a:pt x="184" y="0"/>
                  </a:lnTo>
                  <a:cubicBezTo>
                    <a:pt x="164" y="1"/>
                    <a:pt x="115" y="1"/>
                    <a:pt x="92" y="1"/>
                  </a:cubicBezTo>
                  <a:cubicBezTo>
                    <a:pt x="69" y="1"/>
                    <a:pt x="20" y="1"/>
                    <a:pt x="0" y="0"/>
                  </a:cubicBezTo>
                  <a:lnTo>
                    <a:pt x="0" y="23"/>
                  </a:lnTo>
                  <a:lnTo>
                    <a:pt x="56" y="23"/>
                  </a:lnTo>
                  <a:lnTo>
                    <a:pt x="56" y="319"/>
                  </a:lnTo>
                  <a:lnTo>
                    <a:pt x="0" y="319"/>
                  </a:lnTo>
                  <a:lnTo>
                    <a:pt x="0" y="342"/>
                  </a:lnTo>
                  <a:cubicBezTo>
                    <a:pt x="20" y="341"/>
                    <a:pt x="69" y="341"/>
                    <a:pt x="92" y="341"/>
                  </a:cubicBezTo>
                  <a:cubicBezTo>
                    <a:pt x="115" y="341"/>
                    <a:pt x="164" y="341"/>
                    <a:pt x="184" y="342"/>
                  </a:cubicBezTo>
                  <a:lnTo>
                    <a:pt x="184" y="319"/>
                  </a:lnTo>
                  <a:lnTo>
                    <a:pt x="127" y="319"/>
                  </a:lnTo>
                  <a:lnTo>
                    <a:pt x="127"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45">
              <a:extLst>
                <a:ext uri="{FF2B5EF4-FFF2-40B4-BE49-F238E27FC236}">
                  <a16:creationId xmlns:a16="http://schemas.microsoft.com/office/drawing/2014/main" id="{6FDD0752-1474-43CC-8E60-F06BB23D8D90}"/>
                </a:ext>
              </a:extLst>
            </p:cNvPr>
            <p:cNvSpPr>
              <a:spLocks noEditPoints="1"/>
            </p:cNvSpPr>
            <p:nvPr>
              <p:custDataLst>
                <p:tags r:id="rId99"/>
              </p:custDataLst>
            </p:nvPr>
          </p:nvSpPr>
          <p:spPr bwMode="auto">
            <a:xfrm>
              <a:off x="4427538" y="5959476"/>
              <a:ext cx="106363" cy="290513"/>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0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8 w 105"/>
                <a:gd name="T25" fmla="*/ 213 h 235"/>
                <a:gd name="T26" fmla="*/ 53 w 105"/>
                <a:gd name="T27" fmla="*/ 190 h 235"/>
                <a:gd name="T28" fmla="*/ 64 w 105"/>
                <a:gd name="T29" fmla="*/ 162 h 235"/>
                <a:gd name="T30" fmla="*/ 81 w 105"/>
                <a:gd name="T31" fmla="*/ 118 h 235"/>
                <a:gd name="T32" fmla="*/ 83 w 105"/>
                <a:gd name="T33" fmla="*/ 107 h 235"/>
                <a:gd name="T34" fmla="*/ 50 w 105"/>
                <a:gd name="T35" fmla="*/ 77 h 235"/>
                <a:gd name="T36" fmla="*/ 0 w 105"/>
                <a:gd name="T37" fmla="*/ 131 h 235"/>
                <a:gd name="T38" fmla="*/ 6 w 105"/>
                <a:gd name="T39" fmla="*/ 135 h 235"/>
                <a:gd name="T40" fmla="*/ 12 w 105"/>
                <a:gd name="T41" fmla="*/ 129 h 235"/>
                <a:gd name="T42" fmla="*/ 49 w 105"/>
                <a:gd name="T43" fmla="*/ 87 h 235"/>
                <a:gd name="T44" fmla="*/ 58 w 105"/>
                <a:gd name="T45" fmla="*/ 99 h 235"/>
                <a:gd name="T46" fmla="*/ 47 w 105"/>
                <a:gd name="T47" fmla="*/ 134 h 235"/>
                <a:gd name="T48" fmla="*/ 25 w 105"/>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7"/>
                    <a:pt x="92" y="0"/>
                    <a:pt x="82" y="0"/>
                  </a:cubicBezTo>
                  <a:cubicBezTo>
                    <a:pt x="73" y="0"/>
                    <a:pt x="63" y="9"/>
                    <a:pt x="63" y="19"/>
                  </a:cubicBezTo>
                  <a:cubicBezTo>
                    <a:pt x="63" y="25"/>
                    <a:pt x="67" y="32"/>
                    <a:pt x="77" y="32"/>
                  </a:cubicBezTo>
                  <a:cubicBezTo>
                    <a:pt x="87" y="32"/>
                    <a:pt x="96" y="22"/>
                    <a:pt x="96" y="13"/>
                  </a:cubicBezTo>
                  <a:close/>
                  <a:moveTo>
                    <a:pt x="25" y="190"/>
                  </a:moveTo>
                  <a:cubicBezTo>
                    <a:pt x="24" y="195"/>
                    <a:pt x="22" y="199"/>
                    <a:pt x="22" y="205"/>
                  </a:cubicBezTo>
                  <a:cubicBezTo>
                    <a:pt x="22" y="221"/>
                    <a:pt x="36" y="235"/>
                    <a:pt x="55" y="235"/>
                  </a:cubicBezTo>
                  <a:cubicBezTo>
                    <a:pt x="90" y="235"/>
                    <a:pt x="105" y="186"/>
                    <a:pt x="105" y="181"/>
                  </a:cubicBezTo>
                  <a:cubicBezTo>
                    <a:pt x="105" y="177"/>
                    <a:pt x="101" y="177"/>
                    <a:pt x="100" y="177"/>
                  </a:cubicBezTo>
                  <a:cubicBezTo>
                    <a:pt x="95" y="177"/>
                    <a:pt x="95" y="179"/>
                    <a:pt x="93" y="183"/>
                  </a:cubicBezTo>
                  <a:cubicBezTo>
                    <a:pt x="85" y="210"/>
                    <a:pt x="70" y="225"/>
                    <a:pt x="56" y="225"/>
                  </a:cubicBezTo>
                  <a:cubicBezTo>
                    <a:pt x="49" y="225"/>
                    <a:pt x="48" y="220"/>
                    <a:pt x="48" y="213"/>
                  </a:cubicBezTo>
                  <a:cubicBezTo>
                    <a:pt x="48" y="205"/>
                    <a:pt x="50" y="198"/>
                    <a:pt x="53" y="190"/>
                  </a:cubicBezTo>
                  <a:cubicBezTo>
                    <a:pt x="57" y="181"/>
                    <a:pt x="60" y="171"/>
                    <a:pt x="64" y="162"/>
                  </a:cubicBezTo>
                  <a:cubicBezTo>
                    <a:pt x="67" y="154"/>
                    <a:pt x="80" y="122"/>
                    <a:pt x="81" y="118"/>
                  </a:cubicBezTo>
                  <a:cubicBezTo>
                    <a:pt x="82" y="114"/>
                    <a:pt x="83" y="110"/>
                    <a:pt x="83" y="107"/>
                  </a:cubicBezTo>
                  <a:cubicBezTo>
                    <a:pt x="83" y="90"/>
                    <a:pt x="70" y="77"/>
                    <a:pt x="50" y="77"/>
                  </a:cubicBezTo>
                  <a:cubicBezTo>
                    <a:pt x="16" y="77"/>
                    <a:pt x="0" y="125"/>
                    <a:pt x="0" y="131"/>
                  </a:cubicBezTo>
                  <a:cubicBezTo>
                    <a:pt x="0" y="135"/>
                    <a:pt x="5" y="135"/>
                    <a:pt x="6" y="135"/>
                  </a:cubicBezTo>
                  <a:cubicBezTo>
                    <a:pt x="11" y="135"/>
                    <a:pt x="11" y="133"/>
                    <a:pt x="12" y="129"/>
                  </a:cubicBezTo>
                  <a:cubicBezTo>
                    <a:pt x="21" y="99"/>
                    <a:pt x="36" y="87"/>
                    <a:pt x="49" y="87"/>
                  </a:cubicBezTo>
                  <a:cubicBezTo>
                    <a:pt x="55" y="87"/>
                    <a:pt x="58" y="90"/>
                    <a:pt x="58" y="99"/>
                  </a:cubicBezTo>
                  <a:cubicBezTo>
                    <a:pt x="58" y="107"/>
                    <a:pt x="56" y="112"/>
                    <a:pt x="47" y="134"/>
                  </a:cubicBezTo>
                  <a:lnTo>
                    <a:pt x="25"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46">
              <a:extLst>
                <a:ext uri="{FF2B5EF4-FFF2-40B4-BE49-F238E27FC236}">
                  <a16:creationId xmlns:a16="http://schemas.microsoft.com/office/drawing/2014/main" id="{A9C530DF-9663-4D3B-9217-7B7F1AB26F88}"/>
                </a:ext>
              </a:extLst>
            </p:cNvPr>
            <p:cNvSpPr>
              <a:spLocks noEditPoints="1"/>
            </p:cNvSpPr>
            <p:nvPr>
              <p:custDataLst>
                <p:tags r:id="rId100"/>
              </p:custDataLst>
            </p:nvPr>
          </p:nvSpPr>
          <p:spPr bwMode="auto">
            <a:xfrm>
              <a:off x="4594225" y="5873751"/>
              <a:ext cx="266700" cy="282575"/>
            </a:xfrm>
            <a:custGeom>
              <a:avLst/>
              <a:gdLst>
                <a:gd name="T0" fmla="*/ 171 w 263"/>
                <a:gd name="T1" fmla="*/ 188 h 229"/>
                <a:gd name="T2" fmla="*/ 223 w 263"/>
                <a:gd name="T3" fmla="*/ 226 h 229"/>
                <a:gd name="T4" fmla="*/ 247 w 263"/>
                <a:gd name="T5" fmla="*/ 226 h 229"/>
                <a:gd name="T6" fmla="*/ 263 w 263"/>
                <a:gd name="T7" fmla="*/ 214 h 229"/>
                <a:gd name="T8" fmla="*/ 250 w 263"/>
                <a:gd name="T9" fmla="*/ 203 h 229"/>
                <a:gd name="T10" fmla="*/ 219 w 263"/>
                <a:gd name="T11" fmla="*/ 184 h 229"/>
                <a:gd name="T12" fmla="*/ 219 w 263"/>
                <a:gd name="T13" fmla="*/ 77 h 229"/>
                <a:gd name="T14" fmla="*/ 109 w 263"/>
                <a:gd name="T15" fmla="*/ 0 h 229"/>
                <a:gd name="T16" fmla="*/ 20 w 263"/>
                <a:gd name="T17" fmla="*/ 46 h 229"/>
                <a:gd name="T18" fmla="*/ 51 w 263"/>
                <a:gd name="T19" fmla="*/ 77 h 229"/>
                <a:gd name="T20" fmla="*/ 82 w 263"/>
                <a:gd name="T21" fmla="*/ 46 h 229"/>
                <a:gd name="T22" fmla="*/ 72 w 263"/>
                <a:gd name="T23" fmla="*/ 21 h 229"/>
                <a:gd name="T24" fmla="*/ 107 w 263"/>
                <a:gd name="T25" fmla="*/ 18 h 229"/>
                <a:gd name="T26" fmla="*/ 162 w 263"/>
                <a:gd name="T27" fmla="*/ 77 h 229"/>
                <a:gd name="T28" fmla="*/ 162 w 263"/>
                <a:gd name="T29" fmla="*/ 94 h 229"/>
                <a:gd name="T30" fmla="*/ 0 w 263"/>
                <a:gd name="T31" fmla="*/ 172 h 229"/>
                <a:gd name="T32" fmla="*/ 96 w 263"/>
                <a:gd name="T33" fmla="*/ 229 h 229"/>
                <a:gd name="T34" fmla="*/ 171 w 263"/>
                <a:gd name="T35" fmla="*/ 188 h 229"/>
                <a:gd name="T36" fmla="*/ 162 w 263"/>
                <a:gd name="T37" fmla="*/ 109 h 229"/>
                <a:gd name="T38" fmla="*/ 162 w 263"/>
                <a:gd name="T39" fmla="*/ 157 h 229"/>
                <a:gd name="T40" fmla="*/ 104 w 263"/>
                <a:gd name="T41" fmla="*/ 211 h 229"/>
                <a:gd name="T42" fmla="*/ 59 w 263"/>
                <a:gd name="T43" fmla="*/ 172 h 229"/>
                <a:gd name="T44" fmla="*/ 162 w 263"/>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3" h="229">
                  <a:moveTo>
                    <a:pt x="171" y="188"/>
                  </a:moveTo>
                  <a:cubicBezTo>
                    <a:pt x="171" y="203"/>
                    <a:pt x="171" y="226"/>
                    <a:pt x="223" y="226"/>
                  </a:cubicBezTo>
                  <a:lnTo>
                    <a:pt x="247" y="226"/>
                  </a:lnTo>
                  <a:cubicBezTo>
                    <a:pt x="257" y="226"/>
                    <a:pt x="263" y="226"/>
                    <a:pt x="263" y="214"/>
                  </a:cubicBezTo>
                  <a:cubicBezTo>
                    <a:pt x="263" y="203"/>
                    <a:pt x="256" y="203"/>
                    <a:pt x="250" y="203"/>
                  </a:cubicBezTo>
                  <a:cubicBezTo>
                    <a:pt x="219" y="202"/>
                    <a:pt x="219" y="196"/>
                    <a:pt x="219" y="184"/>
                  </a:cubicBezTo>
                  <a:lnTo>
                    <a:pt x="219" y="77"/>
                  </a:lnTo>
                  <a:cubicBezTo>
                    <a:pt x="219" y="32"/>
                    <a:pt x="184" y="0"/>
                    <a:pt x="109" y="0"/>
                  </a:cubicBezTo>
                  <a:cubicBezTo>
                    <a:pt x="81" y="0"/>
                    <a:pt x="20" y="2"/>
                    <a:pt x="20" y="46"/>
                  </a:cubicBezTo>
                  <a:cubicBezTo>
                    <a:pt x="20" y="68"/>
                    <a:pt x="38" y="77"/>
                    <a:pt x="51" y="77"/>
                  </a:cubicBezTo>
                  <a:cubicBezTo>
                    <a:pt x="67" y="77"/>
                    <a:pt x="82" y="67"/>
                    <a:pt x="82" y="46"/>
                  </a:cubicBezTo>
                  <a:cubicBezTo>
                    <a:pt x="82" y="31"/>
                    <a:pt x="73" y="22"/>
                    <a:pt x="72" y="21"/>
                  </a:cubicBezTo>
                  <a:cubicBezTo>
                    <a:pt x="85" y="18"/>
                    <a:pt x="101" y="18"/>
                    <a:pt x="107" y="18"/>
                  </a:cubicBezTo>
                  <a:cubicBezTo>
                    <a:pt x="145" y="18"/>
                    <a:pt x="162" y="39"/>
                    <a:pt x="162" y="77"/>
                  </a:cubicBezTo>
                  <a:lnTo>
                    <a:pt x="162" y="94"/>
                  </a:lnTo>
                  <a:cubicBezTo>
                    <a:pt x="127" y="95"/>
                    <a:pt x="0" y="100"/>
                    <a:pt x="0" y="172"/>
                  </a:cubicBezTo>
                  <a:cubicBezTo>
                    <a:pt x="0" y="220"/>
                    <a:pt x="62" y="229"/>
                    <a:pt x="96" y="229"/>
                  </a:cubicBezTo>
                  <a:cubicBezTo>
                    <a:pt x="136" y="229"/>
                    <a:pt x="160" y="209"/>
                    <a:pt x="171" y="188"/>
                  </a:cubicBezTo>
                  <a:close/>
                  <a:moveTo>
                    <a:pt x="162" y="109"/>
                  </a:moveTo>
                  <a:lnTo>
                    <a:pt x="162" y="157"/>
                  </a:lnTo>
                  <a:cubicBezTo>
                    <a:pt x="162" y="205"/>
                    <a:pt x="116" y="211"/>
                    <a:pt x="104" y="211"/>
                  </a:cubicBezTo>
                  <a:cubicBezTo>
                    <a:pt x="79" y="211"/>
                    <a:pt x="59" y="194"/>
                    <a:pt x="59" y="172"/>
                  </a:cubicBezTo>
                  <a:cubicBezTo>
                    <a:pt x="59" y="118"/>
                    <a:pt x="137"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47">
              <a:extLst>
                <a:ext uri="{FF2B5EF4-FFF2-40B4-BE49-F238E27FC236}">
                  <a16:creationId xmlns:a16="http://schemas.microsoft.com/office/drawing/2014/main" id="{031D8691-FEAA-4E21-8A2F-3DE93AB95719}"/>
                </a:ext>
              </a:extLst>
            </p:cNvPr>
            <p:cNvSpPr>
              <a:spLocks noEditPoints="1"/>
            </p:cNvSpPr>
            <p:nvPr>
              <p:custDataLst>
                <p:tags r:id="rId101"/>
              </p:custDataLst>
            </p:nvPr>
          </p:nvSpPr>
          <p:spPr bwMode="auto">
            <a:xfrm>
              <a:off x="4876800" y="5959476"/>
              <a:ext cx="107950" cy="290513"/>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0 h 235"/>
                <a:gd name="T12" fmla="*/ 22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3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2 w 106"/>
                <a:gd name="T41" fmla="*/ 129 h 235"/>
                <a:gd name="T42" fmla="*/ 50 w 106"/>
                <a:gd name="T43" fmla="*/ 87 h 235"/>
                <a:gd name="T44" fmla="*/ 58 w 106"/>
                <a:gd name="T45" fmla="*/ 99 h 235"/>
                <a:gd name="T46" fmla="*/ 47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2" y="0"/>
                    <a:pt x="83" y="0"/>
                  </a:cubicBezTo>
                  <a:cubicBezTo>
                    <a:pt x="73" y="0"/>
                    <a:pt x="63" y="9"/>
                    <a:pt x="63" y="19"/>
                  </a:cubicBezTo>
                  <a:cubicBezTo>
                    <a:pt x="63" y="25"/>
                    <a:pt x="68" y="32"/>
                    <a:pt x="77" y="32"/>
                  </a:cubicBezTo>
                  <a:cubicBezTo>
                    <a:pt x="87" y="32"/>
                    <a:pt x="97" y="22"/>
                    <a:pt x="97" y="13"/>
                  </a:cubicBezTo>
                  <a:close/>
                  <a:moveTo>
                    <a:pt x="26" y="190"/>
                  </a:moveTo>
                  <a:cubicBezTo>
                    <a:pt x="24" y="195"/>
                    <a:pt x="22" y="199"/>
                    <a:pt x="22" y="205"/>
                  </a:cubicBezTo>
                  <a:cubicBezTo>
                    <a:pt x="22" y="221"/>
                    <a:pt x="36" y="235"/>
                    <a:pt x="56" y="235"/>
                  </a:cubicBezTo>
                  <a:cubicBezTo>
                    <a:pt x="90" y="235"/>
                    <a:pt x="106" y="186"/>
                    <a:pt x="106" y="181"/>
                  </a:cubicBezTo>
                  <a:cubicBezTo>
                    <a:pt x="106" y="177"/>
                    <a:pt x="101" y="177"/>
                    <a:pt x="100" y="177"/>
                  </a:cubicBezTo>
                  <a:cubicBezTo>
                    <a:pt x="95" y="177"/>
                    <a:pt x="95" y="179"/>
                    <a:pt x="94" y="183"/>
                  </a:cubicBezTo>
                  <a:cubicBezTo>
                    <a:pt x="86" y="210"/>
                    <a:pt x="70" y="225"/>
                    <a:pt x="57" y="225"/>
                  </a:cubicBezTo>
                  <a:cubicBezTo>
                    <a:pt x="50" y="225"/>
                    <a:pt x="48" y="220"/>
                    <a:pt x="48" y="213"/>
                  </a:cubicBezTo>
                  <a:cubicBezTo>
                    <a:pt x="48" y="205"/>
                    <a:pt x="50" y="198"/>
                    <a:pt x="53" y="190"/>
                  </a:cubicBezTo>
                  <a:cubicBezTo>
                    <a:pt x="57" y="181"/>
                    <a:pt x="61" y="171"/>
                    <a:pt x="65" y="162"/>
                  </a:cubicBezTo>
                  <a:cubicBezTo>
                    <a:pt x="68" y="154"/>
                    <a:pt x="80"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1" y="133"/>
                    <a:pt x="12" y="129"/>
                  </a:cubicBezTo>
                  <a:cubicBezTo>
                    <a:pt x="21" y="99"/>
                    <a:pt x="37" y="87"/>
                    <a:pt x="50" y="87"/>
                  </a:cubicBezTo>
                  <a:cubicBezTo>
                    <a:pt x="55" y="87"/>
                    <a:pt x="58" y="90"/>
                    <a:pt x="58" y="99"/>
                  </a:cubicBezTo>
                  <a:cubicBezTo>
                    <a:pt x="58" y="107"/>
                    <a:pt x="56" y="112"/>
                    <a:pt x="47"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48">
              <a:extLst>
                <a:ext uri="{FF2B5EF4-FFF2-40B4-BE49-F238E27FC236}">
                  <a16:creationId xmlns:a16="http://schemas.microsoft.com/office/drawing/2014/main" id="{3407D95E-E771-4BC9-831F-E6ECEA001983}"/>
                </a:ext>
              </a:extLst>
            </p:cNvPr>
            <p:cNvSpPr>
              <a:spLocks/>
            </p:cNvSpPr>
            <p:nvPr>
              <p:custDataLst>
                <p:tags r:id="rId102"/>
              </p:custDataLst>
            </p:nvPr>
          </p:nvSpPr>
          <p:spPr bwMode="auto">
            <a:xfrm>
              <a:off x="5168900" y="5794376"/>
              <a:ext cx="336550" cy="409575"/>
            </a:xfrm>
            <a:custGeom>
              <a:avLst/>
              <a:gdLst>
                <a:gd name="T0" fmla="*/ 176 w 332"/>
                <a:gd name="T1" fmla="*/ 176 h 333"/>
                <a:gd name="T2" fmla="*/ 315 w 332"/>
                <a:gd name="T3" fmla="*/ 176 h 333"/>
                <a:gd name="T4" fmla="*/ 332 w 332"/>
                <a:gd name="T5" fmla="*/ 166 h 333"/>
                <a:gd name="T6" fmla="*/ 315 w 332"/>
                <a:gd name="T7" fmla="*/ 156 h 333"/>
                <a:gd name="T8" fmla="*/ 176 w 332"/>
                <a:gd name="T9" fmla="*/ 156 h 333"/>
                <a:gd name="T10" fmla="*/ 176 w 332"/>
                <a:gd name="T11" fmla="*/ 17 h 333"/>
                <a:gd name="T12" fmla="*/ 166 w 332"/>
                <a:gd name="T13" fmla="*/ 0 h 333"/>
                <a:gd name="T14" fmla="*/ 156 w 332"/>
                <a:gd name="T15" fmla="*/ 17 h 333"/>
                <a:gd name="T16" fmla="*/ 156 w 332"/>
                <a:gd name="T17" fmla="*/ 156 h 333"/>
                <a:gd name="T18" fmla="*/ 17 w 332"/>
                <a:gd name="T19" fmla="*/ 156 h 333"/>
                <a:gd name="T20" fmla="*/ 0 w 332"/>
                <a:gd name="T21" fmla="*/ 166 h 333"/>
                <a:gd name="T22" fmla="*/ 17 w 332"/>
                <a:gd name="T23" fmla="*/ 176 h 333"/>
                <a:gd name="T24" fmla="*/ 156 w 332"/>
                <a:gd name="T25" fmla="*/ 176 h 333"/>
                <a:gd name="T26" fmla="*/ 156 w 332"/>
                <a:gd name="T27" fmla="*/ 316 h 333"/>
                <a:gd name="T28" fmla="*/ 166 w 332"/>
                <a:gd name="T29" fmla="*/ 333 h 333"/>
                <a:gd name="T30" fmla="*/ 176 w 332"/>
                <a:gd name="T31" fmla="*/ 316 h 333"/>
                <a:gd name="T32" fmla="*/ 176 w 332"/>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6"/>
                  </a:moveTo>
                  <a:lnTo>
                    <a:pt x="315" y="176"/>
                  </a:lnTo>
                  <a:cubicBezTo>
                    <a:pt x="322" y="176"/>
                    <a:pt x="332" y="176"/>
                    <a:pt x="332" y="166"/>
                  </a:cubicBezTo>
                  <a:cubicBezTo>
                    <a:pt x="332" y="156"/>
                    <a:pt x="322" y="156"/>
                    <a:pt x="315" y="156"/>
                  </a:cubicBezTo>
                  <a:lnTo>
                    <a:pt x="176" y="156"/>
                  </a:lnTo>
                  <a:lnTo>
                    <a:pt x="176" y="17"/>
                  </a:lnTo>
                  <a:cubicBezTo>
                    <a:pt x="176" y="10"/>
                    <a:pt x="176" y="0"/>
                    <a:pt x="166" y="0"/>
                  </a:cubicBezTo>
                  <a:cubicBezTo>
                    <a:pt x="156" y="0"/>
                    <a:pt x="156" y="10"/>
                    <a:pt x="156" y="17"/>
                  </a:cubicBezTo>
                  <a:lnTo>
                    <a:pt x="156" y="156"/>
                  </a:lnTo>
                  <a:lnTo>
                    <a:pt x="17" y="156"/>
                  </a:lnTo>
                  <a:cubicBezTo>
                    <a:pt x="10" y="156"/>
                    <a:pt x="0" y="156"/>
                    <a:pt x="0" y="166"/>
                  </a:cubicBezTo>
                  <a:cubicBezTo>
                    <a:pt x="0" y="176"/>
                    <a:pt x="10" y="176"/>
                    <a:pt x="17"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49">
              <a:extLst>
                <a:ext uri="{FF2B5EF4-FFF2-40B4-BE49-F238E27FC236}">
                  <a16:creationId xmlns:a16="http://schemas.microsoft.com/office/drawing/2014/main" id="{14D731B6-D0E9-4A35-9AFC-B996EB5585A6}"/>
                </a:ext>
              </a:extLst>
            </p:cNvPr>
            <p:cNvSpPr>
              <a:spLocks/>
            </p:cNvSpPr>
            <p:nvPr>
              <p:custDataLst>
                <p:tags r:id="rId103"/>
              </p:custDataLst>
            </p:nvPr>
          </p:nvSpPr>
          <p:spPr bwMode="auto">
            <a:xfrm>
              <a:off x="5659438" y="5880101"/>
              <a:ext cx="280988" cy="274638"/>
            </a:xfrm>
            <a:custGeom>
              <a:avLst/>
              <a:gdLst>
                <a:gd name="T0" fmla="*/ 240 w 277"/>
                <a:gd name="T1" fmla="*/ 33 h 223"/>
                <a:gd name="T2" fmla="*/ 277 w 277"/>
                <a:gd name="T3" fmla="*/ 23 h 223"/>
                <a:gd name="T4" fmla="*/ 277 w 277"/>
                <a:gd name="T5" fmla="*/ 0 h 223"/>
                <a:gd name="T6" fmla="*/ 237 w 277"/>
                <a:gd name="T7" fmla="*/ 1 h 223"/>
                <a:gd name="T8" fmla="*/ 192 w 277"/>
                <a:gd name="T9" fmla="*/ 0 h 223"/>
                <a:gd name="T10" fmla="*/ 192 w 277"/>
                <a:gd name="T11" fmla="*/ 23 h 223"/>
                <a:gd name="T12" fmla="*/ 216 w 277"/>
                <a:gd name="T13" fmla="*/ 28 h 223"/>
                <a:gd name="T14" fmla="*/ 213 w 277"/>
                <a:gd name="T15" fmla="*/ 34 h 223"/>
                <a:gd name="T16" fmla="*/ 155 w 277"/>
                <a:gd name="T17" fmla="*/ 159 h 223"/>
                <a:gd name="T18" fmla="*/ 92 w 277"/>
                <a:gd name="T19" fmla="*/ 23 h 223"/>
                <a:gd name="T20" fmla="*/ 119 w 277"/>
                <a:gd name="T21" fmla="*/ 23 h 223"/>
                <a:gd name="T22" fmla="*/ 119 w 277"/>
                <a:gd name="T23" fmla="*/ 0 h 223"/>
                <a:gd name="T24" fmla="*/ 57 w 277"/>
                <a:gd name="T25" fmla="*/ 1 h 223"/>
                <a:gd name="T26" fmla="*/ 0 w 277"/>
                <a:gd name="T27" fmla="*/ 0 h 223"/>
                <a:gd name="T28" fmla="*/ 0 w 277"/>
                <a:gd name="T29" fmla="*/ 23 h 223"/>
                <a:gd name="T30" fmla="*/ 32 w 277"/>
                <a:gd name="T31" fmla="*/ 23 h 223"/>
                <a:gd name="T32" fmla="*/ 120 w 277"/>
                <a:gd name="T33" fmla="*/ 211 h 223"/>
                <a:gd name="T34" fmla="*/ 139 w 277"/>
                <a:gd name="T35" fmla="*/ 223 h 223"/>
                <a:gd name="T36" fmla="*/ 157 w 277"/>
                <a:gd name="T37" fmla="*/ 211 h 223"/>
                <a:gd name="T38" fmla="*/ 240 w 277"/>
                <a:gd name="T39" fmla="*/ 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 h="223">
                  <a:moveTo>
                    <a:pt x="240" y="33"/>
                  </a:moveTo>
                  <a:cubicBezTo>
                    <a:pt x="243" y="26"/>
                    <a:pt x="245" y="23"/>
                    <a:pt x="277" y="23"/>
                  </a:cubicBezTo>
                  <a:lnTo>
                    <a:pt x="277" y="0"/>
                  </a:lnTo>
                  <a:cubicBezTo>
                    <a:pt x="264" y="1"/>
                    <a:pt x="250" y="1"/>
                    <a:pt x="237" y="1"/>
                  </a:cubicBezTo>
                  <a:cubicBezTo>
                    <a:pt x="225" y="1"/>
                    <a:pt x="202" y="0"/>
                    <a:pt x="192" y="0"/>
                  </a:cubicBezTo>
                  <a:lnTo>
                    <a:pt x="192" y="23"/>
                  </a:lnTo>
                  <a:cubicBezTo>
                    <a:pt x="201" y="23"/>
                    <a:pt x="216" y="24"/>
                    <a:pt x="216" y="28"/>
                  </a:cubicBezTo>
                  <a:cubicBezTo>
                    <a:pt x="216" y="29"/>
                    <a:pt x="215" y="30"/>
                    <a:pt x="213" y="34"/>
                  </a:cubicBezTo>
                  <a:lnTo>
                    <a:pt x="155" y="159"/>
                  </a:lnTo>
                  <a:lnTo>
                    <a:pt x="92" y="23"/>
                  </a:lnTo>
                  <a:lnTo>
                    <a:pt x="119" y="23"/>
                  </a:lnTo>
                  <a:lnTo>
                    <a:pt x="119" y="0"/>
                  </a:lnTo>
                  <a:cubicBezTo>
                    <a:pt x="103" y="1"/>
                    <a:pt x="58" y="1"/>
                    <a:pt x="57" y="1"/>
                  </a:cubicBezTo>
                  <a:cubicBezTo>
                    <a:pt x="43" y="1"/>
                    <a:pt x="21" y="0"/>
                    <a:pt x="0" y="0"/>
                  </a:cubicBezTo>
                  <a:lnTo>
                    <a:pt x="0" y="23"/>
                  </a:lnTo>
                  <a:lnTo>
                    <a:pt x="32" y="23"/>
                  </a:lnTo>
                  <a:lnTo>
                    <a:pt x="120" y="211"/>
                  </a:lnTo>
                  <a:cubicBezTo>
                    <a:pt x="126" y="223"/>
                    <a:pt x="132" y="223"/>
                    <a:pt x="139" y="223"/>
                  </a:cubicBezTo>
                  <a:cubicBezTo>
                    <a:pt x="147" y="223"/>
                    <a:pt x="152" y="222"/>
                    <a:pt x="157" y="211"/>
                  </a:cubicBezTo>
                  <a:lnTo>
                    <a:pt x="240" y="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50">
              <a:extLst>
                <a:ext uri="{FF2B5EF4-FFF2-40B4-BE49-F238E27FC236}">
                  <a16:creationId xmlns:a16="http://schemas.microsoft.com/office/drawing/2014/main" id="{4394E218-4F56-489A-A78A-2091AD55A676}"/>
                </a:ext>
              </a:extLst>
            </p:cNvPr>
            <p:cNvSpPr>
              <a:spLocks noEditPoints="1"/>
            </p:cNvSpPr>
            <p:nvPr>
              <p:custDataLst>
                <p:tags r:id="rId104"/>
              </p:custDataLst>
            </p:nvPr>
          </p:nvSpPr>
          <p:spPr bwMode="auto">
            <a:xfrm>
              <a:off x="5969000" y="5959476"/>
              <a:ext cx="107950" cy="290513"/>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0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2 w 106"/>
                <a:gd name="T41" fmla="*/ 129 h 235"/>
                <a:gd name="T42" fmla="*/ 50 w 106"/>
                <a:gd name="T43" fmla="*/ 87 h 235"/>
                <a:gd name="T44" fmla="*/ 58 w 106"/>
                <a:gd name="T45" fmla="*/ 99 h 235"/>
                <a:gd name="T46" fmla="*/ 48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3" y="0"/>
                    <a:pt x="83" y="0"/>
                  </a:cubicBezTo>
                  <a:cubicBezTo>
                    <a:pt x="73" y="0"/>
                    <a:pt x="63" y="9"/>
                    <a:pt x="63" y="19"/>
                  </a:cubicBezTo>
                  <a:cubicBezTo>
                    <a:pt x="63" y="25"/>
                    <a:pt x="68" y="32"/>
                    <a:pt x="77" y="32"/>
                  </a:cubicBezTo>
                  <a:cubicBezTo>
                    <a:pt x="87" y="32"/>
                    <a:pt x="97" y="22"/>
                    <a:pt x="97" y="13"/>
                  </a:cubicBezTo>
                  <a:close/>
                  <a:moveTo>
                    <a:pt x="26" y="190"/>
                  </a:moveTo>
                  <a:cubicBezTo>
                    <a:pt x="24" y="195"/>
                    <a:pt x="23" y="199"/>
                    <a:pt x="23" y="205"/>
                  </a:cubicBezTo>
                  <a:cubicBezTo>
                    <a:pt x="23" y="221"/>
                    <a:pt x="36" y="235"/>
                    <a:pt x="56" y="235"/>
                  </a:cubicBezTo>
                  <a:cubicBezTo>
                    <a:pt x="91" y="235"/>
                    <a:pt x="106" y="186"/>
                    <a:pt x="106" y="181"/>
                  </a:cubicBezTo>
                  <a:cubicBezTo>
                    <a:pt x="106" y="177"/>
                    <a:pt x="101" y="177"/>
                    <a:pt x="100" y="177"/>
                  </a:cubicBezTo>
                  <a:cubicBezTo>
                    <a:pt x="95" y="177"/>
                    <a:pt x="95" y="179"/>
                    <a:pt x="94" y="183"/>
                  </a:cubicBezTo>
                  <a:cubicBezTo>
                    <a:pt x="86" y="210"/>
                    <a:pt x="70" y="225"/>
                    <a:pt x="57" y="225"/>
                  </a:cubicBezTo>
                  <a:cubicBezTo>
                    <a:pt x="50" y="225"/>
                    <a:pt x="48" y="220"/>
                    <a:pt x="48" y="213"/>
                  </a:cubicBezTo>
                  <a:cubicBezTo>
                    <a:pt x="48" y="205"/>
                    <a:pt x="50" y="198"/>
                    <a:pt x="54" y="190"/>
                  </a:cubicBezTo>
                  <a:cubicBezTo>
                    <a:pt x="57" y="181"/>
                    <a:pt x="61" y="171"/>
                    <a:pt x="65" y="162"/>
                  </a:cubicBezTo>
                  <a:cubicBezTo>
                    <a:pt x="68" y="154"/>
                    <a:pt x="80"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1" y="133"/>
                    <a:pt x="12" y="129"/>
                  </a:cubicBezTo>
                  <a:cubicBezTo>
                    <a:pt x="21" y="99"/>
                    <a:pt x="37" y="87"/>
                    <a:pt x="50" y="87"/>
                  </a:cubicBezTo>
                  <a:cubicBezTo>
                    <a:pt x="55" y="87"/>
                    <a:pt x="58" y="90"/>
                    <a:pt x="58" y="99"/>
                  </a:cubicBezTo>
                  <a:cubicBezTo>
                    <a:pt x="58" y="107"/>
                    <a:pt x="56"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51">
              <a:extLst>
                <a:ext uri="{FF2B5EF4-FFF2-40B4-BE49-F238E27FC236}">
                  <a16:creationId xmlns:a16="http://schemas.microsoft.com/office/drawing/2014/main" id="{C596B416-368C-42BE-B696-0559D1967820}"/>
                </a:ext>
              </a:extLst>
            </p:cNvPr>
            <p:cNvSpPr>
              <a:spLocks/>
            </p:cNvSpPr>
            <p:nvPr>
              <p:custDataLst>
                <p:tags r:id="rId105"/>
              </p:custDataLst>
            </p:nvPr>
          </p:nvSpPr>
          <p:spPr bwMode="auto">
            <a:xfrm>
              <a:off x="6308725" y="5849938"/>
              <a:ext cx="244475" cy="296863"/>
            </a:xfrm>
            <a:custGeom>
              <a:avLst/>
              <a:gdLst>
                <a:gd name="T0" fmla="*/ 120 w 241"/>
                <a:gd name="T1" fmla="*/ 106 h 241"/>
                <a:gd name="T2" fmla="*/ 21 w 241"/>
                <a:gd name="T3" fmla="*/ 7 h 241"/>
                <a:gd name="T4" fmla="*/ 10 w 241"/>
                <a:gd name="T5" fmla="*/ 0 h 241"/>
                <a:gd name="T6" fmla="*/ 0 w 241"/>
                <a:gd name="T7" fmla="*/ 10 h 241"/>
                <a:gd name="T8" fmla="*/ 6 w 241"/>
                <a:gd name="T9" fmla="*/ 20 h 241"/>
                <a:gd name="T10" fmla="*/ 106 w 241"/>
                <a:gd name="T11" fmla="*/ 120 h 241"/>
                <a:gd name="T12" fmla="*/ 6 w 241"/>
                <a:gd name="T13" fmla="*/ 221 h 241"/>
                <a:gd name="T14" fmla="*/ 0 w 241"/>
                <a:gd name="T15" fmla="*/ 231 h 241"/>
                <a:gd name="T16" fmla="*/ 10 w 241"/>
                <a:gd name="T17" fmla="*/ 241 h 241"/>
                <a:gd name="T18" fmla="*/ 21 w 241"/>
                <a:gd name="T19" fmla="*/ 234 h 241"/>
                <a:gd name="T20" fmla="*/ 120 w 241"/>
                <a:gd name="T21" fmla="*/ 134 h 241"/>
                <a:gd name="T22" fmla="*/ 223 w 241"/>
                <a:gd name="T23" fmla="*/ 238 h 241"/>
                <a:gd name="T24" fmla="*/ 231 w 241"/>
                <a:gd name="T25" fmla="*/ 241 h 241"/>
                <a:gd name="T26" fmla="*/ 241 w 241"/>
                <a:gd name="T27" fmla="*/ 231 h 241"/>
                <a:gd name="T28" fmla="*/ 239 w 241"/>
                <a:gd name="T29" fmla="*/ 225 h 241"/>
                <a:gd name="T30" fmla="*/ 134 w 241"/>
                <a:gd name="T31" fmla="*/ 120 h 241"/>
                <a:gd name="T32" fmla="*/ 226 w 241"/>
                <a:gd name="T33" fmla="*/ 29 h 241"/>
                <a:gd name="T34" fmla="*/ 238 w 241"/>
                <a:gd name="T35" fmla="*/ 17 h 241"/>
                <a:gd name="T36" fmla="*/ 241 w 241"/>
                <a:gd name="T37" fmla="*/ 10 h 241"/>
                <a:gd name="T38" fmla="*/ 231 w 241"/>
                <a:gd name="T39" fmla="*/ 0 h 241"/>
                <a:gd name="T40" fmla="*/ 219 w 241"/>
                <a:gd name="T41" fmla="*/ 8 h 241"/>
                <a:gd name="T42" fmla="*/ 120 w 241"/>
                <a:gd name="T43" fmla="*/ 10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1" h="241">
                  <a:moveTo>
                    <a:pt x="120" y="106"/>
                  </a:moveTo>
                  <a:lnTo>
                    <a:pt x="21" y="7"/>
                  </a:lnTo>
                  <a:cubicBezTo>
                    <a:pt x="15" y="1"/>
                    <a:pt x="14" y="0"/>
                    <a:pt x="10" y="0"/>
                  </a:cubicBezTo>
                  <a:cubicBezTo>
                    <a:pt x="5" y="0"/>
                    <a:pt x="0" y="5"/>
                    <a:pt x="0" y="10"/>
                  </a:cubicBezTo>
                  <a:cubicBezTo>
                    <a:pt x="0" y="14"/>
                    <a:pt x="1" y="15"/>
                    <a:pt x="6" y="20"/>
                  </a:cubicBezTo>
                  <a:lnTo>
                    <a:pt x="106" y="120"/>
                  </a:lnTo>
                  <a:lnTo>
                    <a:pt x="6" y="221"/>
                  </a:lnTo>
                  <a:cubicBezTo>
                    <a:pt x="1" y="226"/>
                    <a:pt x="0" y="227"/>
                    <a:pt x="0" y="231"/>
                  </a:cubicBezTo>
                  <a:cubicBezTo>
                    <a:pt x="0" y="236"/>
                    <a:pt x="5" y="241"/>
                    <a:pt x="10" y="241"/>
                  </a:cubicBezTo>
                  <a:cubicBezTo>
                    <a:pt x="14" y="241"/>
                    <a:pt x="15" y="240"/>
                    <a:pt x="21" y="234"/>
                  </a:cubicBezTo>
                  <a:lnTo>
                    <a:pt x="120" y="134"/>
                  </a:lnTo>
                  <a:lnTo>
                    <a:pt x="223" y="238"/>
                  </a:lnTo>
                  <a:cubicBezTo>
                    <a:pt x="224" y="238"/>
                    <a:pt x="228" y="241"/>
                    <a:pt x="231" y="241"/>
                  </a:cubicBezTo>
                  <a:cubicBezTo>
                    <a:pt x="237" y="241"/>
                    <a:pt x="241" y="236"/>
                    <a:pt x="241" y="231"/>
                  </a:cubicBezTo>
                  <a:cubicBezTo>
                    <a:pt x="241" y="230"/>
                    <a:pt x="241" y="228"/>
                    <a:pt x="239" y="225"/>
                  </a:cubicBezTo>
                  <a:cubicBezTo>
                    <a:pt x="239" y="224"/>
                    <a:pt x="159" y="146"/>
                    <a:pt x="134" y="120"/>
                  </a:cubicBezTo>
                  <a:lnTo>
                    <a:pt x="226" y="29"/>
                  </a:lnTo>
                  <a:cubicBezTo>
                    <a:pt x="228" y="26"/>
                    <a:pt x="236" y="20"/>
                    <a:pt x="238" y="17"/>
                  </a:cubicBezTo>
                  <a:cubicBezTo>
                    <a:pt x="239" y="16"/>
                    <a:pt x="241" y="14"/>
                    <a:pt x="241" y="10"/>
                  </a:cubicBezTo>
                  <a:cubicBezTo>
                    <a:pt x="241" y="5"/>
                    <a:pt x="237" y="0"/>
                    <a:pt x="231" y="0"/>
                  </a:cubicBezTo>
                  <a:cubicBezTo>
                    <a:pt x="227" y="0"/>
                    <a:pt x="225" y="2"/>
                    <a:pt x="219" y="8"/>
                  </a:cubicBezTo>
                  <a:lnTo>
                    <a:pt x="120" y="1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52">
              <a:extLst>
                <a:ext uri="{FF2B5EF4-FFF2-40B4-BE49-F238E27FC236}">
                  <a16:creationId xmlns:a16="http://schemas.microsoft.com/office/drawing/2014/main" id="{01BE41B6-860E-45DC-B528-FB5F0014FC62}"/>
                </a:ext>
              </a:extLst>
            </p:cNvPr>
            <p:cNvSpPr>
              <a:spLocks/>
            </p:cNvSpPr>
            <p:nvPr>
              <p:custDataLst>
                <p:tags r:id="rId106"/>
              </p:custDataLst>
            </p:nvPr>
          </p:nvSpPr>
          <p:spPr bwMode="auto">
            <a:xfrm>
              <a:off x="6640513" y="5688013"/>
              <a:ext cx="177800" cy="206375"/>
            </a:xfrm>
            <a:custGeom>
              <a:avLst/>
              <a:gdLst>
                <a:gd name="T0" fmla="*/ 169 w 175"/>
                <a:gd name="T1" fmla="*/ 71 h 167"/>
                <a:gd name="T2" fmla="*/ 175 w 175"/>
                <a:gd name="T3" fmla="*/ 65 h 167"/>
                <a:gd name="T4" fmla="*/ 170 w 175"/>
                <a:gd name="T5" fmla="*/ 60 h 167"/>
                <a:gd name="T6" fmla="*/ 101 w 175"/>
                <a:gd name="T7" fmla="*/ 74 h 167"/>
                <a:gd name="T8" fmla="*/ 93 w 175"/>
                <a:gd name="T9" fmla="*/ 9 h 167"/>
                <a:gd name="T10" fmla="*/ 88 w 175"/>
                <a:gd name="T11" fmla="*/ 0 h 167"/>
                <a:gd name="T12" fmla="*/ 82 w 175"/>
                <a:gd name="T13" fmla="*/ 9 h 167"/>
                <a:gd name="T14" fmla="*/ 74 w 175"/>
                <a:gd name="T15" fmla="*/ 74 h 167"/>
                <a:gd name="T16" fmla="*/ 10 w 175"/>
                <a:gd name="T17" fmla="*/ 61 h 167"/>
                <a:gd name="T18" fmla="*/ 5 w 175"/>
                <a:gd name="T19" fmla="*/ 60 h 167"/>
                <a:gd name="T20" fmla="*/ 0 w 175"/>
                <a:gd name="T21" fmla="*/ 65 h 167"/>
                <a:gd name="T22" fmla="*/ 2 w 175"/>
                <a:gd name="T23" fmla="*/ 69 h 167"/>
                <a:gd name="T24" fmla="*/ 66 w 175"/>
                <a:gd name="T25" fmla="*/ 99 h 167"/>
                <a:gd name="T26" fmla="*/ 34 w 175"/>
                <a:gd name="T27" fmla="*/ 157 h 167"/>
                <a:gd name="T28" fmla="*/ 32 w 175"/>
                <a:gd name="T29" fmla="*/ 162 h 167"/>
                <a:gd name="T30" fmla="*/ 36 w 175"/>
                <a:gd name="T31" fmla="*/ 167 h 167"/>
                <a:gd name="T32" fmla="*/ 61 w 175"/>
                <a:gd name="T33" fmla="*/ 143 h 167"/>
                <a:gd name="T34" fmla="*/ 88 w 175"/>
                <a:gd name="T35" fmla="*/ 115 h 167"/>
                <a:gd name="T36" fmla="*/ 134 w 175"/>
                <a:gd name="T37" fmla="*/ 164 h 167"/>
                <a:gd name="T38" fmla="*/ 139 w 175"/>
                <a:gd name="T39" fmla="*/ 167 h 167"/>
                <a:gd name="T40" fmla="*/ 144 w 175"/>
                <a:gd name="T41" fmla="*/ 162 h 167"/>
                <a:gd name="T42" fmla="*/ 137 w 175"/>
                <a:gd name="T43" fmla="*/ 149 h 167"/>
                <a:gd name="T44" fmla="*/ 109 w 175"/>
                <a:gd name="T45" fmla="*/ 99 h 167"/>
                <a:gd name="T46" fmla="*/ 169 w 175"/>
                <a:gd name="T47" fmla="*/ 7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67">
                  <a:moveTo>
                    <a:pt x="169" y="71"/>
                  </a:moveTo>
                  <a:cubicBezTo>
                    <a:pt x="175" y="68"/>
                    <a:pt x="175" y="66"/>
                    <a:pt x="175" y="65"/>
                  </a:cubicBezTo>
                  <a:cubicBezTo>
                    <a:pt x="175" y="62"/>
                    <a:pt x="172" y="60"/>
                    <a:pt x="170" y="60"/>
                  </a:cubicBezTo>
                  <a:cubicBezTo>
                    <a:pt x="169" y="60"/>
                    <a:pt x="111" y="72"/>
                    <a:pt x="101" y="74"/>
                  </a:cubicBezTo>
                  <a:lnTo>
                    <a:pt x="93" y="9"/>
                  </a:lnTo>
                  <a:cubicBezTo>
                    <a:pt x="93" y="4"/>
                    <a:pt x="92" y="0"/>
                    <a:pt x="88" y="0"/>
                  </a:cubicBezTo>
                  <a:cubicBezTo>
                    <a:pt x="84" y="0"/>
                    <a:pt x="83" y="3"/>
                    <a:pt x="82" y="9"/>
                  </a:cubicBezTo>
                  <a:lnTo>
                    <a:pt x="74" y="74"/>
                  </a:lnTo>
                  <a:lnTo>
                    <a:pt x="10" y="61"/>
                  </a:lnTo>
                  <a:cubicBezTo>
                    <a:pt x="6" y="60"/>
                    <a:pt x="5" y="60"/>
                    <a:pt x="5" y="60"/>
                  </a:cubicBezTo>
                  <a:cubicBezTo>
                    <a:pt x="3" y="60"/>
                    <a:pt x="0" y="62"/>
                    <a:pt x="0" y="65"/>
                  </a:cubicBezTo>
                  <a:cubicBezTo>
                    <a:pt x="0" y="66"/>
                    <a:pt x="1" y="67"/>
                    <a:pt x="2" y="69"/>
                  </a:cubicBezTo>
                  <a:cubicBezTo>
                    <a:pt x="3" y="70"/>
                    <a:pt x="58" y="95"/>
                    <a:pt x="66" y="99"/>
                  </a:cubicBezTo>
                  <a:lnTo>
                    <a:pt x="34" y="157"/>
                  </a:lnTo>
                  <a:cubicBezTo>
                    <a:pt x="32" y="161"/>
                    <a:pt x="32" y="162"/>
                    <a:pt x="32" y="162"/>
                  </a:cubicBezTo>
                  <a:cubicBezTo>
                    <a:pt x="32" y="165"/>
                    <a:pt x="34" y="167"/>
                    <a:pt x="36" y="167"/>
                  </a:cubicBezTo>
                  <a:cubicBezTo>
                    <a:pt x="40" y="167"/>
                    <a:pt x="47" y="159"/>
                    <a:pt x="61" y="143"/>
                  </a:cubicBezTo>
                  <a:cubicBezTo>
                    <a:pt x="69" y="134"/>
                    <a:pt x="79" y="124"/>
                    <a:pt x="88" y="115"/>
                  </a:cubicBezTo>
                  <a:cubicBezTo>
                    <a:pt x="105" y="132"/>
                    <a:pt x="130" y="160"/>
                    <a:pt x="134" y="164"/>
                  </a:cubicBezTo>
                  <a:cubicBezTo>
                    <a:pt x="137" y="166"/>
                    <a:pt x="137" y="167"/>
                    <a:pt x="139" y="167"/>
                  </a:cubicBezTo>
                  <a:cubicBezTo>
                    <a:pt x="141" y="167"/>
                    <a:pt x="144" y="165"/>
                    <a:pt x="144" y="162"/>
                  </a:cubicBezTo>
                  <a:cubicBezTo>
                    <a:pt x="144" y="161"/>
                    <a:pt x="139" y="153"/>
                    <a:pt x="137" y="149"/>
                  </a:cubicBezTo>
                  <a:lnTo>
                    <a:pt x="109" y="99"/>
                  </a:lnTo>
                  <a:lnTo>
                    <a:pt x="169" y="7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53">
              <a:extLst>
                <a:ext uri="{FF2B5EF4-FFF2-40B4-BE49-F238E27FC236}">
                  <a16:creationId xmlns:a16="http://schemas.microsoft.com/office/drawing/2014/main" id="{D9D63888-82B7-40EF-9AAC-C65B92ACBC69}"/>
                </a:ext>
              </a:extLst>
            </p:cNvPr>
            <p:cNvSpPr>
              <a:spLocks/>
            </p:cNvSpPr>
            <p:nvPr>
              <p:custDataLst>
                <p:tags r:id="rId107"/>
              </p:custDataLst>
            </p:nvPr>
          </p:nvSpPr>
          <p:spPr bwMode="auto">
            <a:xfrm>
              <a:off x="6988175" y="5730876"/>
              <a:ext cx="187325" cy="420688"/>
            </a:xfrm>
            <a:custGeom>
              <a:avLst/>
              <a:gdLst>
                <a:gd name="T0" fmla="*/ 128 w 185"/>
                <a:gd name="T1" fmla="*/ 23 h 342"/>
                <a:gd name="T2" fmla="*/ 185 w 185"/>
                <a:gd name="T3" fmla="*/ 23 h 342"/>
                <a:gd name="T4" fmla="*/ 185 w 185"/>
                <a:gd name="T5" fmla="*/ 0 h 342"/>
                <a:gd name="T6" fmla="*/ 92 w 185"/>
                <a:gd name="T7" fmla="*/ 1 h 342"/>
                <a:gd name="T8" fmla="*/ 0 w 185"/>
                <a:gd name="T9" fmla="*/ 0 h 342"/>
                <a:gd name="T10" fmla="*/ 0 w 185"/>
                <a:gd name="T11" fmla="*/ 23 h 342"/>
                <a:gd name="T12" fmla="*/ 57 w 185"/>
                <a:gd name="T13" fmla="*/ 23 h 342"/>
                <a:gd name="T14" fmla="*/ 57 w 185"/>
                <a:gd name="T15" fmla="*/ 319 h 342"/>
                <a:gd name="T16" fmla="*/ 0 w 185"/>
                <a:gd name="T17" fmla="*/ 319 h 342"/>
                <a:gd name="T18" fmla="*/ 0 w 185"/>
                <a:gd name="T19" fmla="*/ 342 h 342"/>
                <a:gd name="T20" fmla="*/ 92 w 185"/>
                <a:gd name="T21" fmla="*/ 341 h 342"/>
                <a:gd name="T22" fmla="*/ 185 w 185"/>
                <a:gd name="T23" fmla="*/ 342 h 342"/>
                <a:gd name="T24" fmla="*/ 185 w 185"/>
                <a:gd name="T25" fmla="*/ 319 h 342"/>
                <a:gd name="T26" fmla="*/ 128 w 185"/>
                <a:gd name="T27" fmla="*/ 319 h 342"/>
                <a:gd name="T28" fmla="*/ 128 w 185"/>
                <a:gd name="T29" fmla="*/ 2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42">
                  <a:moveTo>
                    <a:pt x="128" y="23"/>
                  </a:moveTo>
                  <a:lnTo>
                    <a:pt x="185" y="23"/>
                  </a:lnTo>
                  <a:lnTo>
                    <a:pt x="185" y="0"/>
                  </a:lnTo>
                  <a:cubicBezTo>
                    <a:pt x="164" y="1"/>
                    <a:pt x="115" y="1"/>
                    <a:pt x="92" y="1"/>
                  </a:cubicBezTo>
                  <a:cubicBezTo>
                    <a:pt x="69" y="1"/>
                    <a:pt x="21" y="1"/>
                    <a:pt x="0" y="0"/>
                  </a:cubicBezTo>
                  <a:lnTo>
                    <a:pt x="0" y="23"/>
                  </a:lnTo>
                  <a:lnTo>
                    <a:pt x="57" y="23"/>
                  </a:lnTo>
                  <a:lnTo>
                    <a:pt x="57" y="319"/>
                  </a:lnTo>
                  <a:lnTo>
                    <a:pt x="0" y="319"/>
                  </a:lnTo>
                  <a:lnTo>
                    <a:pt x="0" y="342"/>
                  </a:lnTo>
                  <a:cubicBezTo>
                    <a:pt x="21" y="341"/>
                    <a:pt x="69" y="341"/>
                    <a:pt x="92" y="341"/>
                  </a:cubicBezTo>
                  <a:cubicBezTo>
                    <a:pt x="115" y="341"/>
                    <a:pt x="164" y="341"/>
                    <a:pt x="185" y="342"/>
                  </a:cubicBezTo>
                  <a:lnTo>
                    <a:pt x="185" y="319"/>
                  </a:lnTo>
                  <a:lnTo>
                    <a:pt x="128" y="319"/>
                  </a:lnTo>
                  <a:lnTo>
                    <a:pt x="128"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54">
              <a:extLst>
                <a:ext uri="{FF2B5EF4-FFF2-40B4-BE49-F238E27FC236}">
                  <a16:creationId xmlns:a16="http://schemas.microsoft.com/office/drawing/2014/main" id="{27BE4EAF-B4F7-49C5-81E9-108EEA91D2E3}"/>
                </a:ext>
              </a:extLst>
            </p:cNvPr>
            <p:cNvSpPr>
              <a:spLocks noEditPoints="1"/>
            </p:cNvSpPr>
            <p:nvPr>
              <p:custDataLst>
                <p:tags r:id="rId108"/>
              </p:custDataLst>
            </p:nvPr>
          </p:nvSpPr>
          <p:spPr bwMode="auto">
            <a:xfrm>
              <a:off x="7207250" y="5959476"/>
              <a:ext cx="107950" cy="290513"/>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0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3 w 106"/>
                <a:gd name="T41" fmla="*/ 129 h 235"/>
                <a:gd name="T42" fmla="*/ 50 w 106"/>
                <a:gd name="T43" fmla="*/ 87 h 235"/>
                <a:gd name="T44" fmla="*/ 59 w 106"/>
                <a:gd name="T45" fmla="*/ 99 h 235"/>
                <a:gd name="T46" fmla="*/ 48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3" y="0"/>
                    <a:pt x="83" y="0"/>
                  </a:cubicBezTo>
                  <a:cubicBezTo>
                    <a:pt x="74" y="0"/>
                    <a:pt x="63" y="9"/>
                    <a:pt x="63" y="19"/>
                  </a:cubicBezTo>
                  <a:cubicBezTo>
                    <a:pt x="63" y="25"/>
                    <a:pt x="68" y="32"/>
                    <a:pt x="77" y="32"/>
                  </a:cubicBezTo>
                  <a:cubicBezTo>
                    <a:pt x="88" y="32"/>
                    <a:pt x="97" y="22"/>
                    <a:pt x="97" y="13"/>
                  </a:cubicBezTo>
                  <a:close/>
                  <a:moveTo>
                    <a:pt x="26" y="190"/>
                  </a:moveTo>
                  <a:cubicBezTo>
                    <a:pt x="24" y="195"/>
                    <a:pt x="23" y="199"/>
                    <a:pt x="23" y="205"/>
                  </a:cubicBezTo>
                  <a:cubicBezTo>
                    <a:pt x="23" y="221"/>
                    <a:pt x="37" y="235"/>
                    <a:pt x="56" y="235"/>
                  </a:cubicBezTo>
                  <a:cubicBezTo>
                    <a:pt x="91" y="235"/>
                    <a:pt x="106" y="186"/>
                    <a:pt x="106" y="181"/>
                  </a:cubicBezTo>
                  <a:cubicBezTo>
                    <a:pt x="106" y="177"/>
                    <a:pt x="101" y="177"/>
                    <a:pt x="100" y="177"/>
                  </a:cubicBezTo>
                  <a:cubicBezTo>
                    <a:pt x="96" y="177"/>
                    <a:pt x="95" y="179"/>
                    <a:pt x="94" y="183"/>
                  </a:cubicBezTo>
                  <a:cubicBezTo>
                    <a:pt x="86" y="210"/>
                    <a:pt x="70" y="225"/>
                    <a:pt x="57" y="225"/>
                  </a:cubicBezTo>
                  <a:cubicBezTo>
                    <a:pt x="50" y="225"/>
                    <a:pt x="48" y="220"/>
                    <a:pt x="48" y="213"/>
                  </a:cubicBezTo>
                  <a:cubicBezTo>
                    <a:pt x="48" y="205"/>
                    <a:pt x="51" y="198"/>
                    <a:pt x="54" y="190"/>
                  </a:cubicBezTo>
                  <a:cubicBezTo>
                    <a:pt x="57" y="181"/>
                    <a:pt x="61" y="171"/>
                    <a:pt x="65" y="162"/>
                  </a:cubicBezTo>
                  <a:cubicBezTo>
                    <a:pt x="68" y="154"/>
                    <a:pt x="81"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2" y="133"/>
                    <a:pt x="13" y="129"/>
                  </a:cubicBezTo>
                  <a:cubicBezTo>
                    <a:pt x="22" y="99"/>
                    <a:pt x="37" y="87"/>
                    <a:pt x="50" y="87"/>
                  </a:cubicBezTo>
                  <a:cubicBezTo>
                    <a:pt x="55" y="87"/>
                    <a:pt x="59" y="90"/>
                    <a:pt x="59" y="99"/>
                  </a:cubicBezTo>
                  <a:cubicBezTo>
                    <a:pt x="59" y="107"/>
                    <a:pt x="56"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55">
              <a:extLst>
                <a:ext uri="{FF2B5EF4-FFF2-40B4-BE49-F238E27FC236}">
                  <a16:creationId xmlns:a16="http://schemas.microsoft.com/office/drawing/2014/main" id="{C1B5AF7D-8A09-4EC5-BD4D-4498C9549294}"/>
                </a:ext>
              </a:extLst>
            </p:cNvPr>
            <p:cNvSpPr>
              <a:spLocks/>
            </p:cNvSpPr>
            <p:nvPr>
              <p:custDataLst>
                <p:tags r:id="rId109"/>
              </p:custDataLst>
            </p:nvPr>
          </p:nvSpPr>
          <p:spPr bwMode="auto">
            <a:xfrm>
              <a:off x="7372350" y="5880101"/>
              <a:ext cx="280988" cy="274638"/>
            </a:xfrm>
            <a:custGeom>
              <a:avLst/>
              <a:gdLst>
                <a:gd name="T0" fmla="*/ 239 w 276"/>
                <a:gd name="T1" fmla="*/ 33 h 223"/>
                <a:gd name="T2" fmla="*/ 276 w 276"/>
                <a:gd name="T3" fmla="*/ 23 h 223"/>
                <a:gd name="T4" fmla="*/ 276 w 276"/>
                <a:gd name="T5" fmla="*/ 0 h 223"/>
                <a:gd name="T6" fmla="*/ 237 w 276"/>
                <a:gd name="T7" fmla="*/ 1 h 223"/>
                <a:gd name="T8" fmla="*/ 191 w 276"/>
                <a:gd name="T9" fmla="*/ 0 h 223"/>
                <a:gd name="T10" fmla="*/ 191 w 276"/>
                <a:gd name="T11" fmla="*/ 23 h 223"/>
                <a:gd name="T12" fmla="*/ 215 w 276"/>
                <a:gd name="T13" fmla="*/ 28 h 223"/>
                <a:gd name="T14" fmla="*/ 213 w 276"/>
                <a:gd name="T15" fmla="*/ 34 h 223"/>
                <a:gd name="T16" fmla="*/ 155 w 276"/>
                <a:gd name="T17" fmla="*/ 159 h 223"/>
                <a:gd name="T18" fmla="*/ 92 w 276"/>
                <a:gd name="T19" fmla="*/ 23 h 223"/>
                <a:gd name="T20" fmla="*/ 118 w 276"/>
                <a:gd name="T21" fmla="*/ 23 h 223"/>
                <a:gd name="T22" fmla="*/ 118 w 276"/>
                <a:gd name="T23" fmla="*/ 0 h 223"/>
                <a:gd name="T24" fmla="*/ 57 w 276"/>
                <a:gd name="T25" fmla="*/ 1 h 223"/>
                <a:gd name="T26" fmla="*/ 0 w 276"/>
                <a:gd name="T27" fmla="*/ 0 h 223"/>
                <a:gd name="T28" fmla="*/ 0 w 276"/>
                <a:gd name="T29" fmla="*/ 23 h 223"/>
                <a:gd name="T30" fmla="*/ 32 w 276"/>
                <a:gd name="T31" fmla="*/ 23 h 223"/>
                <a:gd name="T32" fmla="*/ 119 w 276"/>
                <a:gd name="T33" fmla="*/ 211 h 223"/>
                <a:gd name="T34" fmla="*/ 138 w 276"/>
                <a:gd name="T35" fmla="*/ 223 h 223"/>
                <a:gd name="T36" fmla="*/ 156 w 276"/>
                <a:gd name="T37" fmla="*/ 211 h 223"/>
                <a:gd name="T38" fmla="*/ 239 w 276"/>
                <a:gd name="T39" fmla="*/ 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6" h="223">
                  <a:moveTo>
                    <a:pt x="239" y="33"/>
                  </a:moveTo>
                  <a:cubicBezTo>
                    <a:pt x="242" y="26"/>
                    <a:pt x="244" y="23"/>
                    <a:pt x="276" y="23"/>
                  </a:cubicBezTo>
                  <a:lnTo>
                    <a:pt x="276" y="0"/>
                  </a:lnTo>
                  <a:cubicBezTo>
                    <a:pt x="264" y="1"/>
                    <a:pt x="249" y="1"/>
                    <a:pt x="237" y="1"/>
                  </a:cubicBezTo>
                  <a:cubicBezTo>
                    <a:pt x="224" y="1"/>
                    <a:pt x="202" y="0"/>
                    <a:pt x="191" y="0"/>
                  </a:cubicBezTo>
                  <a:lnTo>
                    <a:pt x="191" y="23"/>
                  </a:lnTo>
                  <a:cubicBezTo>
                    <a:pt x="201" y="23"/>
                    <a:pt x="215" y="24"/>
                    <a:pt x="215" y="28"/>
                  </a:cubicBezTo>
                  <a:cubicBezTo>
                    <a:pt x="215" y="29"/>
                    <a:pt x="215" y="30"/>
                    <a:pt x="213" y="34"/>
                  </a:cubicBezTo>
                  <a:lnTo>
                    <a:pt x="155" y="159"/>
                  </a:lnTo>
                  <a:lnTo>
                    <a:pt x="92" y="23"/>
                  </a:lnTo>
                  <a:lnTo>
                    <a:pt x="118" y="23"/>
                  </a:lnTo>
                  <a:lnTo>
                    <a:pt x="118" y="0"/>
                  </a:lnTo>
                  <a:cubicBezTo>
                    <a:pt x="102" y="1"/>
                    <a:pt x="57" y="1"/>
                    <a:pt x="57" y="1"/>
                  </a:cubicBezTo>
                  <a:cubicBezTo>
                    <a:pt x="43" y="1"/>
                    <a:pt x="20" y="0"/>
                    <a:pt x="0" y="0"/>
                  </a:cubicBezTo>
                  <a:lnTo>
                    <a:pt x="0" y="23"/>
                  </a:lnTo>
                  <a:lnTo>
                    <a:pt x="32" y="23"/>
                  </a:lnTo>
                  <a:lnTo>
                    <a:pt x="119" y="211"/>
                  </a:lnTo>
                  <a:cubicBezTo>
                    <a:pt x="125" y="223"/>
                    <a:pt x="131" y="223"/>
                    <a:pt x="138" y="223"/>
                  </a:cubicBezTo>
                  <a:cubicBezTo>
                    <a:pt x="146" y="223"/>
                    <a:pt x="151" y="222"/>
                    <a:pt x="156" y="211"/>
                  </a:cubicBezTo>
                  <a:lnTo>
                    <a:pt x="239" y="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56">
              <a:extLst>
                <a:ext uri="{FF2B5EF4-FFF2-40B4-BE49-F238E27FC236}">
                  <a16:creationId xmlns:a16="http://schemas.microsoft.com/office/drawing/2014/main" id="{9DFB74BE-7F23-4EBB-8295-74E05E197610}"/>
                </a:ext>
              </a:extLst>
            </p:cNvPr>
            <p:cNvSpPr>
              <a:spLocks noEditPoints="1"/>
            </p:cNvSpPr>
            <p:nvPr>
              <p:custDataLst>
                <p:tags r:id="rId110"/>
              </p:custDataLst>
            </p:nvPr>
          </p:nvSpPr>
          <p:spPr bwMode="auto">
            <a:xfrm>
              <a:off x="7681913" y="5959476"/>
              <a:ext cx="107950" cy="290513"/>
            </a:xfrm>
            <a:custGeom>
              <a:avLst/>
              <a:gdLst>
                <a:gd name="T0" fmla="*/ 97 w 106"/>
                <a:gd name="T1" fmla="*/ 13 h 235"/>
                <a:gd name="T2" fmla="*/ 83 w 106"/>
                <a:gd name="T3" fmla="*/ 0 h 235"/>
                <a:gd name="T4" fmla="*/ 64 w 106"/>
                <a:gd name="T5" fmla="*/ 19 h 235"/>
                <a:gd name="T6" fmla="*/ 77 w 106"/>
                <a:gd name="T7" fmla="*/ 32 h 235"/>
                <a:gd name="T8" fmla="*/ 97 w 106"/>
                <a:gd name="T9" fmla="*/ 13 h 235"/>
                <a:gd name="T10" fmla="*/ 26 w 106"/>
                <a:gd name="T11" fmla="*/ 190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3 w 106"/>
                <a:gd name="T41" fmla="*/ 129 h 235"/>
                <a:gd name="T42" fmla="*/ 50 w 106"/>
                <a:gd name="T43" fmla="*/ 87 h 235"/>
                <a:gd name="T44" fmla="*/ 59 w 106"/>
                <a:gd name="T45" fmla="*/ 99 h 235"/>
                <a:gd name="T46" fmla="*/ 48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3" y="0"/>
                    <a:pt x="83" y="0"/>
                  </a:cubicBezTo>
                  <a:cubicBezTo>
                    <a:pt x="74" y="0"/>
                    <a:pt x="64" y="9"/>
                    <a:pt x="64" y="19"/>
                  </a:cubicBezTo>
                  <a:cubicBezTo>
                    <a:pt x="64" y="25"/>
                    <a:pt x="68" y="32"/>
                    <a:pt x="77" y="32"/>
                  </a:cubicBezTo>
                  <a:cubicBezTo>
                    <a:pt x="88" y="32"/>
                    <a:pt x="97" y="22"/>
                    <a:pt x="97" y="13"/>
                  </a:cubicBezTo>
                  <a:close/>
                  <a:moveTo>
                    <a:pt x="26" y="190"/>
                  </a:moveTo>
                  <a:cubicBezTo>
                    <a:pt x="24" y="195"/>
                    <a:pt x="23" y="199"/>
                    <a:pt x="23" y="205"/>
                  </a:cubicBezTo>
                  <a:cubicBezTo>
                    <a:pt x="23" y="221"/>
                    <a:pt x="37" y="235"/>
                    <a:pt x="56" y="235"/>
                  </a:cubicBezTo>
                  <a:cubicBezTo>
                    <a:pt x="91" y="235"/>
                    <a:pt x="106" y="186"/>
                    <a:pt x="106" y="181"/>
                  </a:cubicBezTo>
                  <a:cubicBezTo>
                    <a:pt x="106" y="177"/>
                    <a:pt x="102" y="177"/>
                    <a:pt x="100" y="177"/>
                  </a:cubicBezTo>
                  <a:cubicBezTo>
                    <a:pt x="96" y="177"/>
                    <a:pt x="95" y="179"/>
                    <a:pt x="94" y="183"/>
                  </a:cubicBezTo>
                  <a:cubicBezTo>
                    <a:pt x="86" y="210"/>
                    <a:pt x="70" y="225"/>
                    <a:pt x="57" y="225"/>
                  </a:cubicBezTo>
                  <a:cubicBezTo>
                    <a:pt x="50" y="225"/>
                    <a:pt x="48" y="220"/>
                    <a:pt x="48" y="213"/>
                  </a:cubicBezTo>
                  <a:cubicBezTo>
                    <a:pt x="48" y="205"/>
                    <a:pt x="51" y="198"/>
                    <a:pt x="54" y="190"/>
                  </a:cubicBezTo>
                  <a:cubicBezTo>
                    <a:pt x="57" y="181"/>
                    <a:pt x="61" y="171"/>
                    <a:pt x="65" y="162"/>
                  </a:cubicBezTo>
                  <a:cubicBezTo>
                    <a:pt x="68" y="154"/>
                    <a:pt x="81"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2" y="133"/>
                    <a:pt x="13" y="129"/>
                  </a:cubicBezTo>
                  <a:cubicBezTo>
                    <a:pt x="22" y="99"/>
                    <a:pt x="37" y="87"/>
                    <a:pt x="50" y="87"/>
                  </a:cubicBezTo>
                  <a:cubicBezTo>
                    <a:pt x="55" y="87"/>
                    <a:pt x="59" y="90"/>
                    <a:pt x="59" y="99"/>
                  </a:cubicBezTo>
                  <a:cubicBezTo>
                    <a:pt x="59" y="107"/>
                    <a:pt x="57"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85" name="Group 1984">
            <a:extLst>
              <a:ext uri="{FF2B5EF4-FFF2-40B4-BE49-F238E27FC236}">
                <a16:creationId xmlns:a16="http://schemas.microsoft.com/office/drawing/2014/main" id="{4BE5408A-5BB5-4868-8D5C-6678143D39C1}"/>
              </a:ext>
            </a:extLst>
          </p:cNvPr>
          <p:cNvGrpSpPr>
            <a:grpSpLocks noChangeAspect="1"/>
          </p:cNvGrpSpPr>
          <p:nvPr>
            <p:custDataLst>
              <p:tags r:id="rId5"/>
            </p:custDataLst>
          </p:nvPr>
        </p:nvGrpSpPr>
        <p:grpSpPr>
          <a:xfrm>
            <a:off x="8686800" y="5705476"/>
            <a:ext cx="6499225" cy="1898650"/>
            <a:chOff x="8686800" y="5705476"/>
            <a:chExt cx="6499225" cy="1898650"/>
          </a:xfrm>
        </p:grpSpPr>
        <p:sp>
          <p:nvSpPr>
            <p:cNvPr id="1895" name="Freeform 744">
              <a:extLst>
                <a:ext uri="{FF2B5EF4-FFF2-40B4-BE49-F238E27FC236}">
                  <a16:creationId xmlns:a16="http://schemas.microsoft.com/office/drawing/2014/main" id="{4C2CE3A2-824B-4036-AF53-FB33B5856B83}"/>
                </a:ext>
              </a:extLst>
            </p:cNvPr>
            <p:cNvSpPr>
              <a:spLocks/>
            </p:cNvSpPr>
            <p:nvPr>
              <p:custDataLst>
                <p:tags r:id="rId6"/>
              </p:custDataLst>
            </p:nvPr>
          </p:nvSpPr>
          <p:spPr bwMode="auto">
            <a:xfrm>
              <a:off x="8696325" y="5705476"/>
              <a:ext cx="201613" cy="255588"/>
            </a:xfrm>
            <a:custGeom>
              <a:avLst/>
              <a:gdLst>
                <a:gd name="T0" fmla="*/ 296 w 296"/>
                <a:gd name="T1" fmla="*/ 5 h 363"/>
                <a:gd name="T2" fmla="*/ 290 w 296"/>
                <a:gd name="T3" fmla="*/ 0 h 363"/>
                <a:gd name="T4" fmla="*/ 281 w 296"/>
                <a:gd name="T5" fmla="*/ 8 h 363"/>
                <a:gd name="T6" fmla="*/ 257 w 296"/>
                <a:gd name="T7" fmla="*/ 36 h 363"/>
                <a:gd name="T8" fmla="*/ 186 w 296"/>
                <a:gd name="T9" fmla="*/ 0 h 363"/>
                <a:gd name="T10" fmla="*/ 63 w 296"/>
                <a:gd name="T11" fmla="*/ 118 h 363"/>
                <a:gd name="T12" fmla="*/ 115 w 296"/>
                <a:gd name="T13" fmla="*/ 189 h 363"/>
                <a:gd name="T14" fmla="*/ 168 w 296"/>
                <a:gd name="T15" fmla="*/ 203 h 363"/>
                <a:gd name="T16" fmla="*/ 214 w 296"/>
                <a:gd name="T17" fmla="*/ 256 h 363"/>
                <a:gd name="T18" fmla="*/ 124 w 296"/>
                <a:gd name="T19" fmla="*/ 347 h 363"/>
                <a:gd name="T20" fmla="*/ 37 w 296"/>
                <a:gd name="T21" fmla="*/ 275 h 363"/>
                <a:gd name="T22" fmla="*/ 40 w 296"/>
                <a:gd name="T23" fmla="*/ 248 h 363"/>
                <a:gd name="T24" fmla="*/ 41 w 296"/>
                <a:gd name="T25" fmla="*/ 244 h 363"/>
                <a:gd name="T26" fmla="*/ 35 w 296"/>
                <a:gd name="T27" fmla="*/ 239 h 363"/>
                <a:gd name="T28" fmla="*/ 30 w 296"/>
                <a:gd name="T29" fmla="*/ 241 h 363"/>
                <a:gd name="T30" fmla="*/ 0 w 296"/>
                <a:gd name="T31" fmla="*/ 358 h 363"/>
                <a:gd name="T32" fmla="*/ 6 w 296"/>
                <a:gd name="T33" fmla="*/ 363 h 363"/>
                <a:gd name="T34" fmla="*/ 15 w 296"/>
                <a:gd name="T35" fmla="*/ 355 h 363"/>
                <a:gd name="T36" fmla="*/ 39 w 296"/>
                <a:gd name="T37" fmla="*/ 327 h 363"/>
                <a:gd name="T38" fmla="*/ 123 w 296"/>
                <a:gd name="T39" fmla="*/ 363 h 363"/>
                <a:gd name="T40" fmla="*/ 250 w 296"/>
                <a:gd name="T41" fmla="*/ 235 h 363"/>
                <a:gd name="T42" fmla="*/ 226 w 296"/>
                <a:gd name="T43" fmla="*/ 176 h 363"/>
                <a:gd name="T44" fmla="*/ 162 w 296"/>
                <a:gd name="T45" fmla="*/ 151 h 363"/>
                <a:gd name="T46" fmla="*/ 129 w 296"/>
                <a:gd name="T47" fmla="*/ 142 h 363"/>
                <a:gd name="T48" fmla="*/ 98 w 296"/>
                <a:gd name="T49" fmla="*/ 97 h 363"/>
                <a:gd name="T50" fmla="*/ 186 w 296"/>
                <a:gd name="T51" fmla="*/ 14 h 363"/>
                <a:gd name="T52" fmla="*/ 257 w 296"/>
                <a:gd name="T53" fmla="*/ 92 h 363"/>
                <a:gd name="T54" fmla="*/ 255 w 296"/>
                <a:gd name="T55" fmla="*/ 119 h 363"/>
                <a:gd name="T56" fmla="*/ 261 w 296"/>
                <a:gd name="T57" fmla="*/ 124 h 363"/>
                <a:gd name="T58" fmla="*/ 269 w 296"/>
                <a:gd name="T59" fmla="*/ 114 h 363"/>
                <a:gd name="T60" fmla="*/ 296 w 296"/>
                <a:gd name="T61" fmla="*/ 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6" h="363">
                  <a:moveTo>
                    <a:pt x="296" y="5"/>
                  </a:moveTo>
                  <a:cubicBezTo>
                    <a:pt x="296" y="4"/>
                    <a:pt x="295" y="0"/>
                    <a:pt x="290" y="0"/>
                  </a:cubicBezTo>
                  <a:cubicBezTo>
                    <a:pt x="288" y="0"/>
                    <a:pt x="287" y="1"/>
                    <a:pt x="281" y="8"/>
                  </a:cubicBezTo>
                  <a:lnTo>
                    <a:pt x="257" y="36"/>
                  </a:lnTo>
                  <a:cubicBezTo>
                    <a:pt x="245" y="13"/>
                    <a:pt x="219" y="0"/>
                    <a:pt x="186" y="0"/>
                  </a:cubicBezTo>
                  <a:cubicBezTo>
                    <a:pt x="123" y="0"/>
                    <a:pt x="63" y="58"/>
                    <a:pt x="63" y="118"/>
                  </a:cubicBezTo>
                  <a:cubicBezTo>
                    <a:pt x="63" y="158"/>
                    <a:pt x="89" y="181"/>
                    <a:pt x="115" y="189"/>
                  </a:cubicBezTo>
                  <a:lnTo>
                    <a:pt x="168" y="203"/>
                  </a:lnTo>
                  <a:cubicBezTo>
                    <a:pt x="187" y="207"/>
                    <a:pt x="214" y="215"/>
                    <a:pt x="214" y="256"/>
                  </a:cubicBezTo>
                  <a:cubicBezTo>
                    <a:pt x="214" y="300"/>
                    <a:pt x="173" y="347"/>
                    <a:pt x="124" y="347"/>
                  </a:cubicBezTo>
                  <a:cubicBezTo>
                    <a:pt x="92" y="347"/>
                    <a:pt x="37" y="336"/>
                    <a:pt x="37" y="275"/>
                  </a:cubicBezTo>
                  <a:cubicBezTo>
                    <a:pt x="37" y="263"/>
                    <a:pt x="40" y="251"/>
                    <a:pt x="40" y="248"/>
                  </a:cubicBezTo>
                  <a:cubicBezTo>
                    <a:pt x="41" y="246"/>
                    <a:pt x="41" y="245"/>
                    <a:pt x="41" y="244"/>
                  </a:cubicBezTo>
                  <a:cubicBezTo>
                    <a:pt x="41" y="239"/>
                    <a:pt x="38" y="239"/>
                    <a:pt x="35" y="239"/>
                  </a:cubicBezTo>
                  <a:cubicBezTo>
                    <a:pt x="33" y="239"/>
                    <a:pt x="32" y="239"/>
                    <a:pt x="30" y="241"/>
                  </a:cubicBezTo>
                  <a:cubicBezTo>
                    <a:pt x="28" y="243"/>
                    <a:pt x="0" y="356"/>
                    <a:pt x="0" y="358"/>
                  </a:cubicBezTo>
                  <a:cubicBezTo>
                    <a:pt x="0" y="361"/>
                    <a:pt x="3" y="363"/>
                    <a:pt x="6" y="363"/>
                  </a:cubicBezTo>
                  <a:cubicBezTo>
                    <a:pt x="8" y="363"/>
                    <a:pt x="9" y="362"/>
                    <a:pt x="15" y="355"/>
                  </a:cubicBezTo>
                  <a:lnTo>
                    <a:pt x="39" y="327"/>
                  </a:lnTo>
                  <a:cubicBezTo>
                    <a:pt x="61" y="356"/>
                    <a:pt x="94" y="363"/>
                    <a:pt x="123" y="363"/>
                  </a:cubicBezTo>
                  <a:cubicBezTo>
                    <a:pt x="191" y="363"/>
                    <a:pt x="250" y="297"/>
                    <a:pt x="250" y="235"/>
                  </a:cubicBezTo>
                  <a:cubicBezTo>
                    <a:pt x="250" y="200"/>
                    <a:pt x="233" y="183"/>
                    <a:pt x="226" y="176"/>
                  </a:cubicBezTo>
                  <a:cubicBezTo>
                    <a:pt x="214" y="165"/>
                    <a:pt x="207" y="163"/>
                    <a:pt x="162" y="151"/>
                  </a:cubicBezTo>
                  <a:cubicBezTo>
                    <a:pt x="151" y="148"/>
                    <a:pt x="133" y="143"/>
                    <a:pt x="129" y="142"/>
                  </a:cubicBezTo>
                  <a:cubicBezTo>
                    <a:pt x="115" y="138"/>
                    <a:pt x="98" y="123"/>
                    <a:pt x="98" y="97"/>
                  </a:cubicBezTo>
                  <a:cubicBezTo>
                    <a:pt x="98" y="57"/>
                    <a:pt x="138" y="14"/>
                    <a:pt x="186" y="14"/>
                  </a:cubicBezTo>
                  <a:cubicBezTo>
                    <a:pt x="227" y="14"/>
                    <a:pt x="257" y="36"/>
                    <a:pt x="257" y="92"/>
                  </a:cubicBezTo>
                  <a:cubicBezTo>
                    <a:pt x="257" y="107"/>
                    <a:pt x="255" y="116"/>
                    <a:pt x="255" y="119"/>
                  </a:cubicBezTo>
                  <a:cubicBezTo>
                    <a:pt x="255" y="120"/>
                    <a:pt x="255" y="124"/>
                    <a:pt x="261" y="124"/>
                  </a:cubicBezTo>
                  <a:cubicBezTo>
                    <a:pt x="266" y="124"/>
                    <a:pt x="267" y="123"/>
                    <a:pt x="269" y="114"/>
                  </a:cubicBezTo>
                  <a:lnTo>
                    <a:pt x="29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Freeform 745">
              <a:extLst>
                <a:ext uri="{FF2B5EF4-FFF2-40B4-BE49-F238E27FC236}">
                  <a16:creationId xmlns:a16="http://schemas.microsoft.com/office/drawing/2014/main" id="{7B83F37C-ED46-46A3-8B8B-DB489127EC74}"/>
                </a:ext>
              </a:extLst>
            </p:cNvPr>
            <p:cNvSpPr>
              <a:spLocks noEditPoints="1"/>
            </p:cNvSpPr>
            <p:nvPr>
              <p:custDataLst>
                <p:tags r:id="rId7"/>
              </p:custDataLst>
            </p:nvPr>
          </p:nvSpPr>
          <p:spPr bwMode="auto">
            <a:xfrm>
              <a:off x="9031288" y="5802314"/>
              <a:ext cx="36513" cy="150813"/>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8 h 215"/>
                <a:gd name="T12" fmla="*/ 26 w 53"/>
                <a:gd name="T13" fmla="*/ 162 h 215"/>
                <a:gd name="T14" fmla="*/ 0 w 53"/>
                <a:gd name="T15" fmla="*/ 188 h 215"/>
                <a:gd name="T16" fmla="*/ 26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8"/>
                  </a:moveTo>
                  <a:cubicBezTo>
                    <a:pt x="53" y="174"/>
                    <a:pt x="41" y="162"/>
                    <a:pt x="26" y="162"/>
                  </a:cubicBezTo>
                  <a:cubicBezTo>
                    <a:pt x="12" y="162"/>
                    <a:pt x="0" y="174"/>
                    <a:pt x="0" y="188"/>
                  </a:cubicBezTo>
                  <a:cubicBezTo>
                    <a:pt x="0" y="203"/>
                    <a:pt x="12" y="215"/>
                    <a:pt x="26"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Freeform 746">
              <a:extLst>
                <a:ext uri="{FF2B5EF4-FFF2-40B4-BE49-F238E27FC236}">
                  <a16:creationId xmlns:a16="http://schemas.microsoft.com/office/drawing/2014/main" id="{42DD6FA2-A60C-4969-8951-031CEC73DEEE}"/>
                </a:ext>
              </a:extLst>
            </p:cNvPr>
            <p:cNvSpPr>
              <a:spLocks/>
            </p:cNvSpPr>
            <p:nvPr>
              <p:custDataLst>
                <p:tags r:id="rId8"/>
              </p:custDataLst>
            </p:nvPr>
          </p:nvSpPr>
          <p:spPr bwMode="auto">
            <a:xfrm>
              <a:off x="9299575" y="5713414"/>
              <a:ext cx="144463" cy="247650"/>
            </a:xfrm>
            <a:custGeom>
              <a:avLst/>
              <a:gdLst>
                <a:gd name="T0" fmla="*/ 130 w 212"/>
                <a:gd name="T1" fmla="*/ 267 h 352"/>
                <a:gd name="T2" fmla="*/ 79 w 212"/>
                <a:gd name="T3" fmla="*/ 341 h 352"/>
                <a:gd name="T4" fmla="*/ 24 w 212"/>
                <a:gd name="T5" fmla="*/ 312 h 352"/>
                <a:gd name="T6" fmla="*/ 56 w 212"/>
                <a:gd name="T7" fmla="*/ 284 h 352"/>
                <a:gd name="T8" fmla="*/ 28 w 212"/>
                <a:gd name="T9" fmla="*/ 256 h 352"/>
                <a:gd name="T10" fmla="*/ 0 w 212"/>
                <a:gd name="T11" fmla="*/ 285 h 352"/>
                <a:gd name="T12" fmla="*/ 80 w 212"/>
                <a:gd name="T13" fmla="*/ 352 h 352"/>
                <a:gd name="T14" fmla="*/ 173 w 212"/>
                <a:gd name="T15" fmla="*/ 280 h 352"/>
                <a:gd name="T16" fmla="*/ 173 w 212"/>
                <a:gd name="T17" fmla="*/ 258 h 352"/>
                <a:gd name="T18" fmla="*/ 173 w 212"/>
                <a:gd name="T19" fmla="*/ 36 h 352"/>
                <a:gd name="T20" fmla="*/ 212 w 212"/>
                <a:gd name="T21" fmla="*/ 16 h 352"/>
                <a:gd name="T22" fmla="*/ 212 w 212"/>
                <a:gd name="T23" fmla="*/ 0 h 352"/>
                <a:gd name="T24" fmla="*/ 147 w 212"/>
                <a:gd name="T25" fmla="*/ 2 h 352"/>
                <a:gd name="T26" fmla="*/ 63 w 212"/>
                <a:gd name="T27" fmla="*/ 0 h 352"/>
                <a:gd name="T28" fmla="*/ 63 w 212"/>
                <a:gd name="T29" fmla="*/ 16 h 352"/>
                <a:gd name="T30" fmla="*/ 81 w 212"/>
                <a:gd name="T31" fmla="*/ 16 h 352"/>
                <a:gd name="T32" fmla="*/ 130 w 212"/>
                <a:gd name="T33" fmla="*/ 40 h 352"/>
                <a:gd name="T34" fmla="*/ 130 w 212"/>
                <a:gd name="T35" fmla="*/ 2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352">
                  <a:moveTo>
                    <a:pt x="130" y="267"/>
                  </a:moveTo>
                  <a:cubicBezTo>
                    <a:pt x="130" y="313"/>
                    <a:pt x="105" y="341"/>
                    <a:pt x="79" y="341"/>
                  </a:cubicBezTo>
                  <a:cubicBezTo>
                    <a:pt x="76" y="341"/>
                    <a:pt x="42" y="341"/>
                    <a:pt x="24" y="312"/>
                  </a:cubicBezTo>
                  <a:cubicBezTo>
                    <a:pt x="50" y="312"/>
                    <a:pt x="56" y="297"/>
                    <a:pt x="56" y="284"/>
                  </a:cubicBezTo>
                  <a:cubicBezTo>
                    <a:pt x="56" y="266"/>
                    <a:pt x="42" y="256"/>
                    <a:pt x="28" y="256"/>
                  </a:cubicBezTo>
                  <a:cubicBezTo>
                    <a:pt x="17" y="256"/>
                    <a:pt x="0" y="263"/>
                    <a:pt x="0" y="285"/>
                  </a:cubicBezTo>
                  <a:cubicBezTo>
                    <a:pt x="0" y="322"/>
                    <a:pt x="36" y="352"/>
                    <a:pt x="80" y="352"/>
                  </a:cubicBezTo>
                  <a:cubicBezTo>
                    <a:pt x="131" y="352"/>
                    <a:pt x="167" y="317"/>
                    <a:pt x="173" y="280"/>
                  </a:cubicBezTo>
                  <a:cubicBezTo>
                    <a:pt x="173" y="276"/>
                    <a:pt x="173" y="275"/>
                    <a:pt x="173" y="258"/>
                  </a:cubicBezTo>
                  <a:lnTo>
                    <a:pt x="173" y="36"/>
                  </a:lnTo>
                  <a:cubicBezTo>
                    <a:pt x="173" y="16"/>
                    <a:pt x="180" y="16"/>
                    <a:pt x="212" y="16"/>
                  </a:cubicBezTo>
                  <a:lnTo>
                    <a:pt x="212" y="0"/>
                  </a:lnTo>
                  <a:cubicBezTo>
                    <a:pt x="190" y="1"/>
                    <a:pt x="171" y="2"/>
                    <a:pt x="147" y="2"/>
                  </a:cubicBezTo>
                  <a:cubicBezTo>
                    <a:pt x="126" y="2"/>
                    <a:pt x="82" y="2"/>
                    <a:pt x="63" y="0"/>
                  </a:cubicBezTo>
                  <a:lnTo>
                    <a:pt x="63" y="16"/>
                  </a:lnTo>
                  <a:lnTo>
                    <a:pt x="81" y="16"/>
                  </a:lnTo>
                  <a:cubicBezTo>
                    <a:pt x="130" y="16"/>
                    <a:pt x="130" y="22"/>
                    <a:pt x="130" y="40"/>
                  </a:cubicBezTo>
                  <a:lnTo>
                    <a:pt x="130" y="26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Freeform 747">
              <a:extLst>
                <a:ext uri="{FF2B5EF4-FFF2-40B4-BE49-F238E27FC236}">
                  <a16:creationId xmlns:a16="http://schemas.microsoft.com/office/drawing/2014/main" id="{47A1AAB6-366E-4248-9C56-0DFE7ED685C7}"/>
                </a:ext>
              </a:extLst>
            </p:cNvPr>
            <p:cNvSpPr>
              <a:spLocks noEditPoints="1"/>
            </p:cNvSpPr>
            <p:nvPr>
              <p:custDataLst>
                <p:tags r:id="rId9"/>
              </p:custDataLst>
            </p:nvPr>
          </p:nvSpPr>
          <p:spPr bwMode="auto">
            <a:xfrm>
              <a:off x="9469438" y="5795964"/>
              <a:ext cx="152400" cy="16192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5"/>
                    <a:pt x="0" y="117"/>
                  </a:cubicBezTo>
                  <a:cubicBezTo>
                    <a:pt x="0" y="181"/>
                    <a:pt x="52" y="229"/>
                    <a:pt x="110" y="229"/>
                  </a:cubicBezTo>
                  <a:cubicBezTo>
                    <a:pt x="170" y="229"/>
                    <a:pt x="221" y="180"/>
                    <a:pt x="221" y="117"/>
                  </a:cubicBezTo>
                  <a:close/>
                  <a:moveTo>
                    <a:pt x="111" y="217"/>
                  </a:moveTo>
                  <a:cubicBezTo>
                    <a:pt x="89" y="217"/>
                    <a:pt x="67" y="206"/>
                    <a:pt x="54" y="183"/>
                  </a:cubicBezTo>
                  <a:cubicBezTo>
                    <a:pt x="41" y="162"/>
                    <a:pt x="41" y="131"/>
                    <a:pt x="41" y="113"/>
                  </a:cubicBezTo>
                  <a:cubicBezTo>
                    <a:pt x="41" y="94"/>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Freeform 748">
              <a:extLst>
                <a:ext uri="{FF2B5EF4-FFF2-40B4-BE49-F238E27FC236}">
                  <a16:creationId xmlns:a16="http://schemas.microsoft.com/office/drawing/2014/main" id="{E5CB2E9A-53C8-4DE4-A904-3C84FA6F0D1A}"/>
                </a:ext>
              </a:extLst>
            </p:cNvPr>
            <p:cNvSpPr>
              <a:spLocks noEditPoints="1"/>
            </p:cNvSpPr>
            <p:nvPr>
              <p:custDataLst>
                <p:tags r:id="rId10"/>
              </p:custDataLst>
            </p:nvPr>
          </p:nvSpPr>
          <p:spPr bwMode="auto">
            <a:xfrm>
              <a:off x="9642475" y="5718176"/>
              <a:ext cx="73025" cy="234950"/>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7 h 334"/>
                <a:gd name="T26" fmla="*/ 48 w 107"/>
                <a:gd name="T27" fmla="*/ 0 h 334"/>
                <a:gd name="T28" fmla="*/ 21 w 107"/>
                <a:gd name="T29" fmla="*/ 27 h 334"/>
                <a:gd name="T30" fmla="*/ 48 w 107"/>
                <a:gd name="T31" fmla="*/ 53 h 334"/>
                <a:gd name="T32" fmla="*/ 74 w 107"/>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5" y="134"/>
                    <a:pt x="39" y="137"/>
                    <a:pt x="39" y="162"/>
                  </a:cubicBezTo>
                  <a:lnTo>
                    <a:pt x="39" y="296"/>
                  </a:lnTo>
                  <a:cubicBezTo>
                    <a:pt x="39" y="318"/>
                    <a:pt x="34" y="318"/>
                    <a:pt x="0" y="318"/>
                  </a:cubicBezTo>
                  <a:lnTo>
                    <a:pt x="0" y="334"/>
                  </a:lnTo>
                  <a:cubicBezTo>
                    <a:pt x="16" y="333"/>
                    <a:pt x="43" y="332"/>
                    <a:pt x="55" y="332"/>
                  </a:cubicBezTo>
                  <a:cubicBezTo>
                    <a:pt x="73" y="332"/>
                    <a:pt x="90" y="333"/>
                    <a:pt x="107" y="334"/>
                  </a:cubicBezTo>
                  <a:lnTo>
                    <a:pt x="107" y="318"/>
                  </a:lnTo>
                  <a:cubicBezTo>
                    <a:pt x="74" y="318"/>
                    <a:pt x="72" y="316"/>
                    <a:pt x="72" y="296"/>
                  </a:cubicBezTo>
                  <a:lnTo>
                    <a:pt x="72" y="113"/>
                  </a:lnTo>
                  <a:close/>
                  <a:moveTo>
                    <a:pt x="74" y="27"/>
                  </a:moveTo>
                  <a:cubicBezTo>
                    <a:pt x="74" y="11"/>
                    <a:pt x="62" y="0"/>
                    <a:pt x="48" y="0"/>
                  </a:cubicBezTo>
                  <a:cubicBezTo>
                    <a:pt x="32" y="0"/>
                    <a:pt x="21" y="14"/>
                    <a:pt x="21" y="27"/>
                  </a:cubicBezTo>
                  <a:cubicBezTo>
                    <a:pt x="21" y="40"/>
                    <a:pt x="32" y="53"/>
                    <a:pt x="48" y="53"/>
                  </a:cubicBezTo>
                  <a:cubicBezTo>
                    <a:pt x="62"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Freeform 749">
              <a:extLst>
                <a:ext uri="{FF2B5EF4-FFF2-40B4-BE49-F238E27FC236}">
                  <a16:creationId xmlns:a16="http://schemas.microsoft.com/office/drawing/2014/main" id="{756560ED-B7B4-4387-982E-18184E3AF5A5}"/>
                </a:ext>
              </a:extLst>
            </p:cNvPr>
            <p:cNvSpPr>
              <a:spLocks/>
            </p:cNvSpPr>
            <p:nvPr>
              <p:custDataLst>
                <p:tags r:id="rId11"/>
              </p:custDataLst>
            </p:nvPr>
          </p:nvSpPr>
          <p:spPr bwMode="auto">
            <a:xfrm>
              <a:off x="9736138" y="5797551"/>
              <a:ext cx="171450" cy="155575"/>
            </a:xfrm>
            <a:custGeom>
              <a:avLst/>
              <a:gdLst>
                <a:gd name="T0" fmla="*/ 39 w 251"/>
                <a:gd name="T1" fmla="*/ 49 h 221"/>
                <a:gd name="T2" fmla="*/ 39 w 251"/>
                <a:gd name="T3" fmla="*/ 183 h 221"/>
                <a:gd name="T4" fmla="*/ 0 w 251"/>
                <a:gd name="T5" fmla="*/ 205 h 221"/>
                <a:gd name="T6" fmla="*/ 0 w 251"/>
                <a:gd name="T7" fmla="*/ 221 h 221"/>
                <a:gd name="T8" fmla="*/ 57 w 251"/>
                <a:gd name="T9" fmla="*/ 219 h 221"/>
                <a:gd name="T10" fmla="*/ 112 w 251"/>
                <a:gd name="T11" fmla="*/ 221 h 221"/>
                <a:gd name="T12" fmla="*/ 112 w 251"/>
                <a:gd name="T13" fmla="*/ 205 h 221"/>
                <a:gd name="T14" fmla="*/ 74 w 251"/>
                <a:gd name="T15" fmla="*/ 183 h 221"/>
                <a:gd name="T16" fmla="*/ 74 w 251"/>
                <a:gd name="T17" fmla="*/ 91 h 221"/>
                <a:gd name="T18" fmla="*/ 141 w 251"/>
                <a:gd name="T19" fmla="*/ 11 h 221"/>
                <a:gd name="T20" fmla="*/ 178 w 251"/>
                <a:gd name="T21" fmla="*/ 67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9 h 221"/>
                <a:gd name="T40" fmla="*/ 144 w 251"/>
                <a:gd name="T41" fmla="*/ 0 h 221"/>
                <a:gd name="T42" fmla="*/ 71 w 251"/>
                <a:gd name="T43" fmla="*/ 53 h 221"/>
                <a:gd name="T44" fmla="*/ 71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7" y="219"/>
                  </a:cubicBezTo>
                  <a:cubicBezTo>
                    <a:pt x="70" y="219"/>
                    <a:pt x="95" y="220"/>
                    <a:pt x="112" y="221"/>
                  </a:cubicBezTo>
                  <a:lnTo>
                    <a:pt x="112" y="205"/>
                  </a:lnTo>
                  <a:cubicBezTo>
                    <a:pt x="79" y="205"/>
                    <a:pt x="74" y="205"/>
                    <a:pt x="74" y="183"/>
                  </a:cubicBezTo>
                  <a:lnTo>
                    <a:pt x="74" y="91"/>
                  </a:lnTo>
                  <a:cubicBezTo>
                    <a:pt x="74" y="39"/>
                    <a:pt x="109" y="11"/>
                    <a:pt x="141" y="11"/>
                  </a:cubicBezTo>
                  <a:cubicBezTo>
                    <a:pt x="172" y="11"/>
                    <a:pt x="178" y="38"/>
                    <a:pt x="178" y="67"/>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3" y="205"/>
                    <a:pt x="212" y="190"/>
                  </a:cubicBezTo>
                  <a:lnTo>
                    <a:pt x="212" y="95"/>
                  </a:lnTo>
                  <a:cubicBezTo>
                    <a:pt x="212" y="52"/>
                    <a:pt x="212" y="37"/>
                    <a:pt x="197" y="19"/>
                  </a:cubicBezTo>
                  <a:cubicBezTo>
                    <a:pt x="190" y="10"/>
                    <a:pt x="173" y="0"/>
                    <a:pt x="144" y="0"/>
                  </a:cubicBezTo>
                  <a:cubicBezTo>
                    <a:pt x="108" y="0"/>
                    <a:pt x="85" y="22"/>
                    <a:pt x="71" y="53"/>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Freeform 750">
              <a:extLst>
                <a:ext uri="{FF2B5EF4-FFF2-40B4-BE49-F238E27FC236}">
                  <a16:creationId xmlns:a16="http://schemas.microsoft.com/office/drawing/2014/main" id="{308AA0DE-9745-4C6D-A2CF-745656FB7C89}"/>
                </a:ext>
              </a:extLst>
            </p:cNvPr>
            <p:cNvSpPr>
              <a:spLocks/>
            </p:cNvSpPr>
            <p:nvPr>
              <p:custDataLst>
                <p:tags r:id="rId12"/>
              </p:custDataLst>
            </p:nvPr>
          </p:nvSpPr>
          <p:spPr bwMode="auto">
            <a:xfrm>
              <a:off x="9912350" y="5737226"/>
              <a:ext cx="106363" cy="220663"/>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7 h 312"/>
                <a:gd name="T26" fmla="*/ 144 w 156"/>
                <a:gd name="T27" fmla="*/ 217 h 312"/>
                <a:gd name="T28" fmla="*/ 144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7" y="312"/>
                  </a:cubicBezTo>
                  <a:cubicBezTo>
                    <a:pt x="142" y="312"/>
                    <a:pt x="156" y="277"/>
                    <a:pt x="156" y="245"/>
                  </a:cubicBezTo>
                  <a:lnTo>
                    <a:pt x="156" y="217"/>
                  </a:lnTo>
                  <a:lnTo>
                    <a:pt x="144" y="217"/>
                  </a:lnTo>
                  <a:lnTo>
                    <a:pt x="144" y="244"/>
                  </a:lnTo>
                  <a:cubicBezTo>
                    <a:pt x="144" y="281"/>
                    <a:pt x="129" y="300"/>
                    <a:pt x="110" y="300"/>
                  </a:cubicBezTo>
                  <a:cubicBezTo>
                    <a:pt x="77" y="300"/>
                    <a:pt x="77" y="255"/>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Freeform 751">
              <a:extLst>
                <a:ext uri="{FF2B5EF4-FFF2-40B4-BE49-F238E27FC236}">
                  <a16:creationId xmlns:a16="http://schemas.microsoft.com/office/drawing/2014/main" id="{C17EDD2B-A046-40B0-A22E-5B1CC93C78B6}"/>
                </a:ext>
              </a:extLst>
            </p:cNvPr>
            <p:cNvSpPr>
              <a:spLocks/>
            </p:cNvSpPr>
            <p:nvPr>
              <p:custDataLst>
                <p:tags r:id="rId13"/>
              </p:custDataLst>
            </p:nvPr>
          </p:nvSpPr>
          <p:spPr bwMode="auto">
            <a:xfrm>
              <a:off x="10142538" y="5797551"/>
              <a:ext cx="266700" cy="155575"/>
            </a:xfrm>
            <a:custGeom>
              <a:avLst/>
              <a:gdLst>
                <a:gd name="T0" fmla="*/ 39 w 390"/>
                <a:gd name="T1" fmla="*/ 49 h 221"/>
                <a:gd name="T2" fmla="*/ 39 w 390"/>
                <a:gd name="T3" fmla="*/ 183 h 221"/>
                <a:gd name="T4" fmla="*/ 0 w 390"/>
                <a:gd name="T5" fmla="*/ 205 h 221"/>
                <a:gd name="T6" fmla="*/ 0 w 390"/>
                <a:gd name="T7" fmla="*/ 221 h 221"/>
                <a:gd name="T8" fmla="*/ 57 w 390"/>
                <a:gd name="T9" fmla="*/ 219 h 221"/>
                <a:gd name="T10" fmla="*/ 112 w 390"/>
                <a:gd name="T11" fmla="*/ 221 h 221"/>
                <a:gd name="T12" fmla="*/ 112 w 390"/>
                <a:gd name="T13" fmla="*/ 205 h 221"/>
                <a:gd name="T14" fmla="*/ 74 w 390"/>
                <a:gd name="T15" fmla="*/ 183 h 221"/>
                <a:gd name="T16" fmla="*/ 74 w 390"/>
                <a:gd name="T17" fmla="*/ 91 h 221"/>
                <a:gd name="T18" fmla="*/ 141 w 390"/>
                <a:gd name="T19" fmla="*/ 11 h 221"/>
                <a:gd name="T20" fmla="*/ 178 w 390"/>
                <a:gd name="T21" fmla="*/ 67 h 221"/>
                <a:gd name="T22" fmla="*/ 178 w 390"/>
                <a:gd name="T23" fmla="*/ 183 h 221"/>
                <a:gd name="T24" fmla="*/ 139 w 390"/>
                <a:gd name="T25" fmla="*/ 205 h 221"/>
                <a:gd name="T26" fmla="*/ 139 w 390"/>
                <a:gd name="T27" fmla="*/ 221 h 221"/>
                <a:gd name="T28" fmla="*/ 195 w 390"/>
                <a:gd name="T29" fmla="*/ 219 h 221"/>
                <a:gd name="T30" fmla="*/ 251 w 390"/>
                <a:gd name="T31" fmla="*/ 221 h 221"/>
                <a:gd name="T32" fmla="*/ 251 w 390"/>
                <a:gd name="T33" fmla="*/ 205 h 221"/>
                <a:gd name="T34" fmla="*/ 212 w 390"/>
                <a:gd name="T35" fmla="*/ 183 h 221"/>
                <a:gd name="T36" fmla="*/ 212 w 390"/>
                <a:gd name="T37" fmla="*/ 91 h 221"/>
                <a:gd name="T38" fmla="*/ 279 w 390"/>
                <a:gd name="T39" fmla="*/ 11 h 221"/>
                <a:gd name="T40" fmla="*/ 316 w 390"/>
                <a:gd name="T41" fmla="*/ 67 h 221"/>
                <a:gd name="T42" fmla="*/ 316 w 390"/>
                <a:gd name="T43" fmla="*/ 183 h 221"/>
                <a:gd name="T44" fmla="*/ 277 w 390"/>
                <a:gd name="T45" fmla="*/ 205 h 221"/>
                <a:gd name="T46" fmla="*/ 277 w 390"/>
                <a:gd name="T47" fmla="*/ 221 h 221"/>
                <a:gd name="T48" fmla="*/ 334 w 390"/>
                <a:gd name="T49" fmla="*/ 219 h 221"/>
                <a:gd name="T50" fmla="*/ 390 w 390"/>
                <a:gd name="T51" fmla="*/ 221 h 221"/>
                <a:gd name="T52" fmla="*/ 390 w 390"/>
                <a:gd name="T53" fmla="*/ 205 h 221"/>
                <a:gd name="T54" fmla="*/ 351 w 390"/>
                <a:gd name="T55" fmla="*/ 190 h 221"/>
                <a:gd name="T56" fmla="*/ 351 w 390"/>
                <a:gd name="T57" fmla="*/ 95 h 221"/>
                <a:gd name="T58" fmla="*/ 335 w 390"/>
                <a:gd name="T59" fmla="*/ 19 h 221"/>
                <a:gd name="T60" fmla="*/ 283 w 390"/>
                <a:gd name="T61" fmla="*/ 0 h 221"/>
                <a:gd name="T62" fmla="*/ 211 w 390"/>
                <a:gd name="T63" fmla="*/ 49 h 221"/>
                <a:gd name="T64" fmla="*/ 144 w 390"/>
                <a:gd name="T65" fmla="*/ 0 h 221"/>
                <a:gd name="T66" fmla="*/ 71 w 390"/>
                <a:gd name="T67" fmla="*/ 53 h 221"/>
                <a:gd name="T68" fmla="*/ 71 w 390"/>
                <a:gd name="T69" fmla="*/ 0 h 221"/>
                <a:gd name="T70" fmla="*/ 0 w 390"/>
                <a:gd name="T71" fmla="*/ 6 h 221"/>
                <a:gd name="T72" fmla="*/ 0 w 390"/>
                <a:gd name="T73" fmla="*/ 21 h 221"/>
                <a:gd name="T74" fmla="*/ 39 w 390"/>
                <a:gd name="T75"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221">
                  <a:moveTo>
                    <a:pt x="39" y="49"/>
                  </a:moveTo>
                  <a:lnTo>
                    <a:pt x="39" y="183"/>
                  </a:lnTo>
                  <a:cubicBezTo>
                    <a:pt x="39" y="205"/>
                    <a:pt x="34" y="205"/>
                    <a:pt x="0" y="205"/>
                  </a:cubicBezTo>
                  <a:lnTo>
                    <a:pt x="0" y="221"/>
                  </a:lnTo>
                  <a:cubicBezTo>
                    <a:pt x="18" y="220"/>
                    <a:pt x="43" y="219"/>
                    <a:pt x="57" y="219"/>
                  </a:cubicBezTo>
                  <a:cubicBezTo>
                    <a:pt x="70" y="219"/>
                    <a:pt x="95" y="220"/>
                    <a:pt x="112" y="221"/>
                  </a:cubicBezTo>
                  <a:lnTo>
                    <a:pt x="112" y="205"/>
                  </a:lnTo>
                  <a:cubicBezTo>
                    <a:pt x="79" y="205"/>
                    <a:pt x="74" y="205"/>
                    <a:pt x="74" y="183"/>
                  </a:cubicBezTo>
                  <a:lnTo>
                    <a:pt x="74" y="91"/>
                  </a:lnTo>
                  <a:cubicBezTo>
                    <a:pt x="74" y="39"/>
                    <a:pt x="109" y="11"/>
                    <a:pt x="141" y="11"/>
                  </a:cubicBezTo>
                  <a:cubicBezTo>
                    <a:pt x="172" y="11"/>
                    <a:pt x="178" y="38"/>
                    <a:pt x="178" y="67"/>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18" y="205"/>
                    <a:pt x="212" y="205"/>
                    <a:pt x="212" y="183"/>
                  </a:cubicBezTo>
                  <a:lnTo>
                    <a:pt x="212" y="91"/>
                  </a:lnTo>
                  <a:cubicBezTo>
                    <a:pt x="212" y="39"/>
                    <a:pt x="248" y="11"/>
                    <a:pt x="279" y="11"/>
                  </a:cubicBezTo>
                  <a:cubicBezTo>
                    <a:pt x="311" y="11"/>
                    <a:pt x="316" y="38"/>
                    <a:pt x="316" y="67"/>
                  </a:cubicBezTo>
                  <a:lnTo>
                    <a:pt x="316" y="183"/>
                  </a:lnTo>
                  <a:cubicBezTo>
                    <a:pt x="316" y="205"/>
                    <a:pt x="311" y="205"/>
                    <a:pt x="277" y="205"/>
                  </a:cubicBezTo>
                  <a:lnTo>
                    <a:pt x="277" y="221"/>
                  </a:lnTo>
                  <a:cubicBezTo>
                    <a:pt x="295" y="220"/>
                    <a:pt x="320" y="219"/>
                    <a:pt x="334" y="219"/>
                  </a:cubicBezTo>
                  <a:cubicBezTo>
                    <a:pt x="347" y="219"/>
                    <a:pt x="373" y="220"/>
                    <a:pt x="390" y="221"/>
                  </a:cubicBezTo>
                  <a:lnTo>
                    <a:pt x="390" y="205"/>
                  </a:lnTo>
                  <a:cubicBezTo>
                    <a:pt x="364" y="205"/>
                    <a:pt x="351" y="205"/>
                    <a:pt x="351" y="190"/>
                  </a:cubicBezTo>
                  <a:lnTo>
                    <a:pt x="351" y="95"/>
                  </a:lnTo>
                  <a:cubicBezTo>
                    <a:pt x="351" y="52"/>
                    <a:pt x="351" y="37"/>
                    <a:pt x="335" y="19"/>
                  </a:cubicBezTo>
                  <a:cubicBezTo>
                    <a:pt x="328" y="10"/>
                    <a:pt x="312" y="0"/>
                    <a:pt x="283" y="0"/>
                  </a:cubicBezTo>
                  <a:cubicBezTo>
                    <a:pt x="241" y="0"/>
                    <a:pt x="219" y="30"/>
                    <a:pt x="211" y="49"/>
                  </a:cubicBezTo>
                  <a:cubicBezTo>
                    <a:pt x="204" y="6"/>
                    <a:pt x="167" y="0"/>
                    <a:pt x="144" y="0"/>
                  </a:cubicBezTo>
                  <a:cubicBezTo>
                    <a:pt x="108" y="0"/>
                    <a:pt x="84" y="22"/>
                    <a:pt x="71" y="53"/>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Freeform 752">
              <a:extLst>
                <a:ext uri="{FF2B5EF4-FFF2-40B4-BE49-F238E27FC236}">
                  <a16:creationId xmlns:a16="http://schemas.microsoft.com/office/drawing/2014/main" id="{37E9F3BB-68DB-47E0-8F56-3E142ADCF79A}"/>
                </a:ext>
              </a:extLst>
            </p:cNvPr>
            <p:cNvSpPr>
              <a:spLocks noEditPoints="1"/>
            </p:cNvSpPr>
            <p:nvPr>
              <p:custDataLst>
                <p:tags r:id="rId14"/>
              </p:custDataLst>
            </p:nvPr>
          </p:nvSpPr>
          <p:spPr bwMode="auto">
            <a:xfrm>
              <a:off x="10425113" y="5795964"/>
              <a:ext cx="152400" cy="161925"/>
            </a:xfrm>
            <a:custGeom>
              <a:avLst/>
              <a:gdLst>
                <a:gd name="T0" fmla="*/ 221 w 221"/>
                <a:gd name="T1" fmla="*/ 117 h 229"/>
                <a:gd name="T2" fmla="*/ 111 w 221"/>
                <a:gd name="T3" fmla="*/ 0 h 229"/>
                <a:gd name="T4" fmla="*/ 0 w 221"/>
                <a:gd name="T5" fmla="*/ 117 h 229"/>
                <a:gd name="T6" fmla="*/ 111 w 221"/>
                <a:gd name="T7" fmla="*/ 229 h 229"/>
                <a:gd name="T8" fmla="*/ 221 w 221"/>
                <a:gd name="T9" fmla="*/ 117 h 229"/>
                <a:gd name="T10" fmla="*/ 111 w 221"/>
                <a:gd name="T11" fmla="*/ 217 h 229"/>
                <a:gd name="T12" fmla="*/ 54 w 221"/>
                <a:gd name="T13" fmla="*/ 183 h 229"/>
                <a:gd name="T14" fmla="*/ 42 w 221"/>
                <a:gd name="T15" fmla="*/ 113 h 229"/>
                <a:gd name="T16" fmla="*/ 54 w 221"/>
                <a:gd name="T17" fmla="*/ 45 h 229"/>
                <a:gd name="T18" fmla="*/ 111 w 221"/>
                <a:gd name="T19" fmla="*/ 11 h 229"/>
                <a:gd name="T20" fmla="*/ 167 w 221"/>
                <a:gd name="T21" fmla="*/ 44 h 229"/>
                <a:gd name="T22" fmla="*/ 180 w 221"/>
                <a:gd name="T23" fmla="*/ 113 h 229"/>
                <a:gd name="T24" fmla="*/ 169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5"/>
                    <a:pt x="0" y="117"/>
                  </a:cubicBezTo>
                  <a:cubicBezTo>
                    <a:pt x="0" y="181"/>
                    <a:pt x="52" y="229"/>
                    <a:pt x="111" y="229"/>
                  </a:cubicBezTo>
                  <a:cubicBezTo>
                    <a:pt x="171" y="229"/>
                    <a:pt x="221" y="180"/>
                    <a:pt x="221" y="117"/>
                  </a:cubicBezTo>
                  <a:close/>
                  <a:moveTo>
                    <a:pt x="111" y="217"/>
                  </a:moveTo>
                  <a:cubicBezTo>
                    <a:pt x="90" y="217"/>
                    <a:pt x="68" y="206"/>
                    <a:pt x="54" y="183"/>
                  </a:cubicBezTo>
                  <a:cubicBezTo>
                    <a:pt x="42" y="162"/>
                    <a:pt x="42" y="131"/>
                    <a:pt x="42" y="113"/>
                  </a:cubicBezTo>
                  <a:cubicBezTo>
                    <a:pt x="42" y="94"/>
                    <a:pt x="42" y="67"/>
                    <a:pt x="54" y="45"/>
                  </a:cubicBezTo>
                  <a:cubicBezTo>
                    <a:pt x="67" y="22"/>
                    <a:pt x="91" y="11"/>
                    <a:pt x="111" y="11"/>
                  </a:cubicBezTo>
                  <a:cubicBezTo>
                    <a:pt x="133" y="11"/>
                    <a:pt x="154" y="22"/>
                    <a:pt x="167" y="44"/>
                  </a:cubicBezTo>
                  <a:cubicBezTo>
                    <a:pt x="180" y="65"/>
                    <a:pt x="180" y="94"/>
                    <a:pt x="180" y="113"/>
                  </a:cubicBezTo>
                  <a:cubicBezTo>
                    <a:pt x="180" y="131"/>
                    <a:pt x="180" y="158"/>
                    <a:pt x="169" y="180"/>
                  </a:cubicBezTo>
                  <a:cubicBezTo>
                    <a:pt x="158" y="202"/>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Freeform 753">
              <a:extLst>
                <a:ext uri="{FF2B5EF4-FFF2-40B4-BE49-F238E27FC236}">
                  <a16:creationId xmlns:a16="http://schemas.microsoft.com/office/drawing/2014/main" id="{1F41B452-75B8-40ED-97C4-69F59FEBAFDC}"/>
                </a:ext>
              </a:extLst>
            </p:cNvPr>
            <p:cNvSpPr>
              <a:spLocks/>
            </p:cNvSpPr>
            <p:nvPr>
              <p:custDataLst>
                <p:tags r:id="rId15"/>
              </p:custDataLst>
            </p:nvPr>
          </p:nvSpPr>
          <p:spPr bwMode="auto">
            <a:xfrm>
              <a:off x="10593388" y="5737226"/>
              <a:ext cx="106363" cy="220663"/>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7 h 312"/>
                <a:gd name="T26" fmla="*/ 144 w 156"/>
                <a:gd name="T27" fmla="*/ 217 h 312"/>
                <a:gd name="T28" fmla="*/ 144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7" y="312"/>
                  </a:cubicBezTo>
                  <a:cubicBezTo>
                    <a:pt x="142" y="312"/>
                    <a:pt x="156" y="277"/>
                    <a:pt x="156" y="245"/>
                  </a:cubicBezTo>
                  <a:lnTo>
                    <a:pt x="156" y="217"/>
                  </a:lnTo>
                  <a:lnTo>
                    <a:pt x="144" y="217"/>
                  </a:lnTo>
                  <a:lnTo>
                    <a:pt x="144" y="244"/>
                  </a:lnTo>
                  <a:cubicBezTo>
                    <a:pt x="144" y="281"/>
                    <a:pt x="129" y="300"/>
                    <a:pt x="110" y="300"/>
                  </a:cubicBezTo>
                  <a:cubicBezTo>
                    <a:pt x="77" y="300"/>
                    <a:pt x="77" y="255"/>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Freeform 754">
              <a:extLst>
                <a:ext uri="{FF2B5EF4-FFF2-40B4-BE49-F238E27FC236}">
                  <a16:creationId xmlns:a16="http://schemas.microsoft.com/office/drawing/2014/main" id="{8BE7784A-6F52-49AD-B0A7-15B1C7FB0CAA}"/>
                </a:ext>
              </a:extLst>
            </p:cNvPr>
            <p:cNvSpPr>
              <a:spLocks noEditPoints="1"/>
            </p:cNvSpPr>
            <p:nvPr>
              <p:custDataLst>
                <p:tags r:id="rId16"/>
              </p:custDataLst>
            </p:nvPr>
          </p:nvSpPr>
          <p:spPr bwMode="auto">
            <a:xfrm>
              <a:off x="10729913" y="5718176"/>
              <a:ext cx="73025" cy="234950"/>
            </a:xfrm>
            <a:custGeom>
              <a:avLst/>
              <a:gdLst>
                <a:gd name="T0" fmla="*/ 71 w 106"/>
                <a:gd name="T1" fmla="*/ 113 h 334"/>
                <a:gd name="T2" fmla="*/ 2 w 106"/>
                <a:gd name="T3" fmla="*/ 119 h 334"/>
                <a:gd name="T4" fmla="*/ 2 w 106"/>
                <a:gd name="T5" fmla="*/ 134 h 334"/>
                <a:gd name="T6" fmla="*/ 39 w 106"/>
                <a:gd name="T7" fmla="*/ 162 h 334"/>
                <a:gd name="T8" fmla="*/ 39 w 106"/>
                <a:gd name="T9" fmla="*/ 296 h 334"/>
                <a:gd name="T10" fmla="*/ 0 w 106"/>
                <a:gd name="T11" fmla="*/ 318 h 334"/>
                <a:gd name="T12" fmla="*/ 0 w 106"/>
                <a:gd name="T13" fmla="*/ 334 h 334"/>
                <a:gd name="T14" fmla="*/ 55 w 106"/>
                <a:gd name="T15" fmla="*/ 332 h 334"/>
                <a:gd name="T16" fmla="*/ 106 w 106"/>
                <a:gd name="T17" fmla="*/ 334 h 334"/>
                <a:gd name="T18" fmla="*/ 106 w 106"/>
                <a:gd name="T19" fmla="*/ 318 h 334"/>
                <a:gd name="T20" fmla="*/ 71 w 106"/>
                <a:gd name="T21" fmla="*/ 296 h 334"/>
                <a:gd name="T22" fmla="*/ 71 w 106"/>
                <a:gd name="T23" fmla="*/ 113 h 334"/>
                <a:gd name="T24" fmla="*/ 73 w 106"/>
                <a:gd name="T25" fmla="*/ 27 h 334"/>
                <a:gd name="T26" fmla="*/ 47 w 106"/>
                <a:gd name="T27" fmla="*/ 0 h 334"/>
                <a:gd name="T28" fmla="*/ 21 w 106"/>
                <a:gd name="T29" fmla="*/ 27 h 334"/>
                <a:gd name="T30" fmla="*/ 47 w 106"/>
                <a:gd name="T31" fmla="*/ 53 h 334"/>
                <a:gd name="T32" fmla="*/ 73 w 106"/>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334">
                  <a:moveTo>
                    <a:pt x="71" y="113"/>
                  </a:moveTo>
                  <a:lnTo>
                    <a:pt x="2" y="119"/>
                  </a:lnTo>
                  <a:lnTo>
                    <a:pt x="2" y="134"/>
                  </a:lnTo>
                  <a:cubicBezTo>
                    <a:pt x="34" y="134"/>
                    <a:pt x="39" y="137"/>
                    <a:pt x="39" y="162"/>
                  </a:cubicBezTo>
                  <a:lnTo>
                    <a:pt x="39" y="296"/>
                  </a:lnTo>
                  <a:cubicBezTo>
                    <a:pt x="39" y="318"/>
                    <a:pt x="33" y="318"/>
                    <a:pt x="0" y="318"/>
                  </a:cubicBezTo>
                  <a:lnTo>
                    <a:pt x="0" y="334"/>
                  </a:lnTo>
                  <a:cubicBezTo>
                    <a:pt x="16" y="333"/>
                    <a:pt x="43" y="332"/>
                    <a:pt x="55" y="332"/>
                  </a:cubicBezTo>
                  <a:cubicBezTo>
                    <a:pt x="72" y="332"/>
                    <a:pt x="89" y="333"/>
                    <a:pt x="106" y="334"/>
                  </a:cubicBezTo>
                  <a:lnTo>
                    <a:pt x="106" y="318"/>
                  </a:lnTo>
                  <a:cubicBezTo>
                    <a:pt x="73" y="318"/>
                    <a:pt x="71" y="316"/>
                    <a:pt x="71" y="296"/>
                  </a:cubicBezTo>
                  <a:lnTo>
                    <a:pt x="71" y="113"/>
                  </a:lnTo>
                  <a:close/>
                  <a:moveTo>
                    <a:pt x="73" y="27"/>
                  </a:moveTo>
                  <a:cubicBezTo>
                    <a:pt x="73" y="11"/>
                    <a:pt x="61" y="0"/>
                    <a:pt x="47" y="0"/>
                  </a:cubicBezTo>
                  <a:cubicBezTo>
                    <a:pt x="32" y="0"/>
                    <a:pt x="21" y="14"/>
                    <a:pt x="21" y="27"/>
                  </a:cubicBezTo>
                  <a:cubicBezTo>
                    <a:pt x="21" y="40"/>
                    <a:pt x="32" y="53"/>
                    <a:pt x="47" y="53"/>
                  </a:cubicBezTo>
                  <a:cubicBezTo>
                    <a:pt x="61" y="53"/>
                    <a:pt x="73" y="43"/>
                    <a:pt x="7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Freeform 755">
              <a:extLst>
                <a:ext uri="{FF2B5EF4-FFF2-40B4-BE49-F238E27FC236}">
                  <a16:creationId xmlns:a16="http://schemas.microsoft.com/office/drawing/2014/main" id="{E317E73E-4FE7-41E6-ADA6-EB16EF12F8B3}"/>
                </a:ext>
              </a:extLst>
            </p:cNvPr>
            <p:cNvSpPr>
              <a:spLocks noEditPoints="1"/>
            </p:cNvSpPr>
            <p:nvPr>
              <p:custDataLst>
                <p:tags r:id="rId17"/>
              </p:custDataLst>
            </p:nvPr>
          </p:nvSpPr>
          <p:spPr bwMode="auto">
            <a:xfrm>
              <a:off x="10823575" y="5795964"/>
              <a:ext cx="150813" cy="161925"/>
            </a:xfrm>
            <a:custGeom>
              <a:avLst/>
              <a:gdLst>
                <a:gd name="T0" fmla="*/ 220 w 220"/>
                <a:gd name="T1" fmla="*/ 117 h 229"/>
                <a:gd name="T2" fmla="*/ 110 w 220"/>
                <a:gd name="T3" fmla="*/ 0 h 229"/>
                <a:gd name="T4" fmla="*/ 0 w 220"/>
                <a:gd name="T5" fmla="*/ 117 h 229"/>
                <a:gd name="T6" fmla="*/ 110 w 220"/>
                <a:gd name="T7" fmla="*/ 229 h 229"/>
                <a:gd name="T8" fmla="*/ 220 w 220"/>
                <a:gd name="T9" fmla="*/ 117 h 229"/>
                <a:gd name="T10" fmla="*/ 110 w 220"/>
                <a:gd name="T11" fmla="*/ 217 h 229"/>
                <a:gd name="T12" fmla="*/ 53 w 220"/>
                <a:gd name="T13" fmla="*/ 183 h 229"/>
                <a:gd name="T14" fmla="*/ 41 w 220"/>
                <a:gd name="T15" fmla="*/ 113 h 229"/>
                <a:gd name="T16" fmla="*/ 53 w 220"/>
                <a:gd name="T17" fmla="*/ 45 h 229"/>
                <a:gd name="T18" fmla="*/ 110 w 220"/>
                <a:gd name="T19" fmla="*/ 11 h 229"/>
                <a:gd name="T20" fmla="*/ 166 w 220"/>
                <a:gd name="T21" fmla="*/ 44 h 229"/>
                <a:gd name="T22" fmla="*/ 179 w 220"/>
                <a:gd name="T23" fmla="*/ 113 h 229"/>
                <a:gd name="T24" fmla="*/ 168 w 220"/>
                <a:gd name="T25" fmla="*/ 180 h 229"/>
                <a:gd name="T26" fmla="*/ 110 w 220"/>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7"/>
                  </a:moveTo>
                  <a:cubicBezTo>
                    <a:pt x="220" y="53"/>
                    <a:pt x="171" y="0"/>
                    <a:pt x="110" y="0"/>
                  </a:cubicBezTo>
                  <a:cubicBezTo>
                    <a:pt x="48" y="0"/>
                    <a:pt x="0" y="55"/>
                    <a:pt x="0" y="117"/>
                  </a:cubicBezTo>
                  <a:cubicBezTo>
                    <a:pt x="0" y="181"/>
                    <a:pt x="51" y="229"/>
                    <a:pt x="110" y="229"/>
                  </a:cubicBezTo>
                  <a:cubicBezTo>
                    <a:pt x="170" y="229"/>
                    <a:pt x="220" y="180"/>
                    <a:pt x="220" y="117"/>
                  </a:cubicBezTo>
                  <a:close/>
                  <a:moveTo>
                    <a:pt x="110" y="217"/>
                  </a:moveTo>
                  <a:cubicBezTo>
                    <a:pt x="89" y="217"/>
                    <a:pt x="67" y="206"/>
                    <a:pt x="53" y="183"/>
                  </a:cubicBezTo>
                  <a:cubicBezTo>
                    <a:pt x="41" y="162"/>
                    <a:pt x="41" y="131"/>
                    <a:pt x="41" y="113"/>
                  </a:cubicBezTo>
                  <a:cubicBezTo>
                    <a:pt x="41" y="94"/>
                    <a:pt x="41" y="67"/>
                    <a:pt x="53" y="45"/>
                  </a:cubicBezTo>
                  <a:cubicBezTo>
                    <a:pt x="66"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0"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Freeform 756">
              <a:extLst>
                <a:ext uri="{FF2B5EF4-FFF2-40B4-BE49-F238E27FC236}">
                  <a16:creationId xmlns:a16="http://schemas.microsoft.com/office/drawing/2014/main" id="{A6B00A06-617E-4040-9460-EFDA48D3096A}"/>
                </a:ext>
              </a:extLst>
            </p:cNvPr>
            <p:cNvSpPr>
              <a:spLocks/>
            </p:cNvSpPr>
            <p:nvPr>
              <p:custDataLst>
                <p:tags r:id="rId18"/>
              </p:custDataLst>
            </p:nvPr>
          </p:nvSpPr>
          <p:spPr bwMode="auto">
            <a:xfrm>
              <a:off x="10995025" y="5797551"/>
              <a:ext cx="171450" cy="155575"/>
            </a:xfrm>
            <a:custGeom>
              <a:avLst/>
              <a:gdLst>
                <a:gd name="T0" fmla="*/ 38 w 250"/>
                <a:gd name="T1" fmla="*/ 49 h 221"/>
                <a:gd name="T2" fmla="*/ 38 w 250"/>
                <a:gd name="T3" fmla="*/ 183 h 221"/>
                <a:gd name="T4" fmla="*/ 0 w 250"/>
                <a:gd name="T5" fmla="*/ 205 h 221"/>
                <a:gd name="T6" fmla="*/ 0 w 250"/>
                <a:gd name="T7" fmla="*/ 221 h 221"/>
                <a:gd name="T8" fmla="*/ 56 w 250"/>
                <a:gd name="T9" fmla="*/ 219 h 221"/>
                <a:gd name="T10" fmla="*/ 112 w 250"/>
                <a:gd name="T11" fmla="*/ 221 h 221"/>
                <a:gd name="T12" fmla="*/ 112 w 250"/>
                <a:gd name="T13" fmla="*/ 205 h 221"/>
                <a:gd name="T14" fmla="*/ 73 w 250"/>
                <a:gd name="T15" fmla="*/ 183 h 221"/>
                <a:gd name="T16" fmla="*/ 73 w 250"/>
                <a:gd name="T17" fmla="*/ 91 h 221"/>
                <a:gd name="T18" fmla="*/ 140 w 250"/>
                <a:gd name="T19" fmla="*/ 11 h 221"/>
                <a:gd name="T20" fmla="*/ 177 w 250"/>
                <a:gd name="T21" fmla="*/ 67 h 221"/>
                <a:gd name="T22" fmla="*/ 177 w 250"/>
                <a:gd name="T23" fmla="*/ 183 h 221"/>
                <a:gd name="T24" fmla="*/ 138 w 250"/>
                <a:gd name="T25" fmla="*/ 205 h 221"/>
                <a:gd name="T26" fmla="*/ 138 w 250"/>
                <a:gd name="T27" fmla="*/ 221 h 221"/>
                <a:gd name="T28" fmla="*/ 195 w 250"/>
                <a:gd name="T29" fmla="*/ 219 h 221"/>
                <a:gd name="T30" fmla="*/ 250 w 250"/>
                <a:gd name="T31" fmla="*/ 221 h 221"/>
                <a:gd name="T32" fmla="*/ 250 w 250"/>
                <a:gd name="T33" fmla="*/ 205 h 221"/>
                <a:gd name="T34" fmla="*/ 212 w 250"/>
                <a:gd name="T35" fmla="*/ 190 h 221"/>
                <a:gd name="T36" fmla="*/ 212 w 250"/>
                <a:gd name="T37" fmla="*/ 95 h 221"/>
                <a:gd name="T38" fmla="*/ 196 w 250"/>
                <a:gd name="T39" fmla="*/ 19 h 221"/>
                <a:gd name="T40" fmla="*/ 144 w 250"/>
                <a:gd name="T41" fmla="*/ 0 h 221"/>
                <a:gd name="T42" fmla="*/ 70 w 250"/>
                <a:gd name="T43" fmla="*/ 53 h 221"/>
                <a:gd name="T44" fmla="*/ 70 w 250"/>
                <a:gd name="T45" fmla="*/ 0 h 221"/>
                <a:gd name="T46" fmla="*/ 0 w 250"/>
                <a:gd name="T47" fmla="*/ 6 h 221"/>
                <a:gd name="T48" fmla="*/ 0 w 250"/>
                <a:gd name="T49" fmla="*/ 21 h 221"/>
                <a:gd name="T50" fmla="*/ 38 w 250"/>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1">
                  <a:moveTo>
                    <a:pt x="38" y="49"/>
                  </a:moveTo>
                  <a:lnTo>
                    <a:pt x="38" y="183"/>
                  </a:lnTo>
                  <a:cubicBezTo>
                    <a:pt x="38" y="205"/>
                    <a:pt x="33" y="205"/>
                    <a:pt x="0" y="205"/>
                  </a:cubicBezTo>
                  <a:lnTo>
                    <a:pt x="0" y="221"/>
                  </a:lnTo>
                  <a:cubicBezTo>
                    <a:pt x="17" y="220"/>
                    <a:pt x="43" y="219"/>
                    <a:pt x="56" y="219"/>
                  </a:cubicBezTo>
                  <a:cubicBezTo>
                    <a:pt x="69" y="219"/>
                    <a:pt x="95" y="220"/>
                    <a:pt x="112" y="221"/>
                  </a:cubicBezTo>
                  <a:lnTo>
                    <a:pt x="112" y="205"/>
                  </a:lnTo>
                  <a:cubicBezTo>
                    <a:pt x="78" y="205"/>
                    <a:pt x="73" y="205"/>
                    <a:pt x="73" y="183"/>
                  </a:cubicBezTo>
                  <a:lnTo>
                    <a:pt x="73" y="91"/>
                  </a:lnTo>
                  <a:cubicBezTo>
                    <a:pt x="73" y="39"/>
                    <a:pt x="108" y="11"/>
                    <a:pt x="140" y="11"/>
                  </a:cubicBezTo>
                  <a:cubicBezTo>
                    <a:pt x="172" y="11"/>
                    <a:pt x="177" y="38"/>
                    <a:pt x="177" y="67"/>
                  </a:cubicBezTo>
                  <a:lnTo>
                    <a:pt x="177" y="183"/>
                  </a:lnTo>
                  <a:cubicBezTo>
                    <a:pt x="177" y="205"/>
                    <a:pt x="172" y="205"/>
                    <a:pt x="138" y="205"/>
                  </a:cubicBezTo>
                  <a:lnTo>
                    <a:pt x="138" y="221"/>
                  </a:lnTo>
                  <a:cubicBezTo>
                    <a:pt x="156" y="220"/>
                    <a:pt x="181" y="219"/>
                    <a:pt x="195" y="219"/>
                  </a:cubicBezTo>
                  <a:cubicBezTo>
                    <a:pt x="208" y="219"/>
                    <a:pt x="233" y="220"/>
                    <a:pt x="250" y="221"/>
                  </a:cubicBezTo>
                  <a:lnTo>
                    <a:pt x="250" y="205"/>
                  </a:lnTo>
                  <a:cubicBezTo>
                    <a:pt x="225" y="205"/>
                    <a:pt x="212" y="205"/>
                    <a:pt x="212" y="190"/>
                  </a:cubicBezTo>
                  <a:lnTo>
                    <a:pt x="212" y="95"/>
                  </a:lnTo>
                  <a:cubicBezTo>
                    <a:pt x="212" y="52"/>
                    <a:pt x="212" y="37"/>
                    <a:pt x="196" y="19"/>
                  </a:cubicBezTo>
                  <a:cubicBezTo>
                    <a:pt x="189" y="10"/>
                    <a:pt x="173" y="0"/>
                    <a:pt x="144" y="0"/>
                  </a:cubicBezTo>
                  <a:cubicBezTo>
                    <a:pt x="107" y="0"/>
                    <a:pt x="84" y="22"/>
                    <a:pt x="70" y="53"/>
                  </a:cubicBezTo>
                  <a:lnTo>
                    <a:pt x="70" y="0"/>
                  </a:lnTo>
                  <a:lnTo>
                    <a:pt x="0" y="6"/>
                  </a:lnTo>
                  <a:lnTo>
                    <a:pt x="0" y="21"/>
                  </a:lnTo>
                  <a:cubicBezTo>
                    <a:pt x="35" y="21"/>
                    <a:pt x="38" y="25"/>
                    <a:pt x="38"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Freeform 757">
              <a:extLst>
                <a:ext uri="{FF2B5EF4-FFF2-40B4-BE49-F238E27FC236}">
                  <a16:creationId xmlns:a16="http://schemas.microsoft.com/office/drawing/2014/main" id="{7339A9D9-78C8-4F1C-BFF7-3C67D314855F}"/>
                </a:ext>
              </a:extLst>
            </p:cNvPr>
            <p:cNvSpPr>
              <a:spLocks/>
            </p:cNvSpPr>
            <p:nvPr>
              <p:custDataLst>
                <p:tags r:id="rId19"/>
              </p:custDataLst>
            </p:nvPr>
          </p:nvSpPr>
          <p:spPr bwMode="auto">
            <a:xfrm>
              <a:off x="11279188" y="5795964"/>
              <a:ext cx="111125" cy="161925"/>
            </a:xfrm>
            <a:custGeom>
              <a:avLst/>
              <a:gdLst>
                <a:gd name="T0" fmla="*/ 88 w 163"/>
                <a:gd name="T1" fmla="*/ 127 h 229"/>
                <a:gd name="T2" fmla="*/ 140 w 163"/>
                <a:gd name="T3" fmla="*/ 173 h 229"/>
                <a:gd name="T4" fmla="*/ 83 w 163"/>
                <a:gd name="T5" fmla="*/ 218 h 229"/>
                <a:gd name="T6" fmla="*/ 14 w 163"/>
                <a:gd name="T7" fmla="*/ 148 h 229"/>
                <a:gd name="T8" fmla="*/ 7 w 163"/>
                <a:gd name="T9" fmla="*/ 139 h 229"/>
                <a:gd name="T10" fmla="*/ 0 w 163"/>
                <a:gd name="T11" fmla="*/ 152 h 229"/>
                <a:gd name="T12" fmla="*/ 0 w 163"/>
                <a:gd name="T13" fmla="*/ 217 h 229"/>
                <a:gd name="T14" fmla="*/ 6 w 163"/>
                <a:gd name="T15" fmla="*/ 229 h 229"/>
                <a:gd name="T16" fmla="*/ 18 w 163"/>
                <a:gd name="T17" fmla="*/ 219 h 229"/>
                <a:gd name="T18" fmla="*/ 28 w 163"/>
                <a:gd name="T19" fmla="*/ 208 h 229"/>
                <a:gd name="T20" fmla="*/ 83 w 163"/>
                <a:gd name="T21" fmla="*/ 229 h 229"/>
                <a:gd name="T22" fmla="*/ 163 w 163"/>
                <a:gd name="T23" fmla="*/ 160 h 229"/>
                <a:gd name="T24" fmla="*/ 143 w 163"/>
                <a:gd name="T25" fmla="*/ 113 h 229"/>
                <a:gd name="T26" fmla="*/ 86 w 163"/>
                <a:gd name="T27" fmla="*/ 89 h 229"/>
                <a:gd name="T28" fmla="*/ 24 w 163"/>
                <a:gd name="T29" fmla="*/ 48 h 229"/>
                <a:gd name="T30" fmla="*/ 80 w 163"/>
                <a:gd name="T31" fmla="*/ 10 h 229"/>
                <a:gd name="T32" fmla="*/ 139 w 163"/>
                <a:gd name="T33" fmla="*/ 70 h 229"/>
                <a:gd name="T34" fmla="*/ 145 w 163"/>
                <a:gd name="T35" fmla="*/ 75 h 229"/>
                <a:gd name="T36" fmla="*/ 151 w 163"/>
                <a:gd name="T37" fmla="*/ 63 h 229"/>
                <a:gd name="T38" fmla="*/ 151 w 163"/>
                <a:gd name="T39" fmla="*/ 12 h 229"/>
                <a:gd name="T40" fmla="*/ 146 w 163"/>
                <a:gd name="T41" fmla="*/ 0 h 229"/>
                <a:gd name="T42" fmla="*/ 136 w 163"/>
                <a:gd name="T43" fmla="*/ 6 h 229"/>
                <a:gd name="T44" fmla="*/ 127 w 163"/>
                <a:gd name="T45" fmla="*/ 14 h 229"/>
                <a:gd name="T46" fmla="*/ 80 w 163"/>
                <a:gd name="T47" fmla="*/ 0 h 229"/>
                <a:gd name="T48" fmla="*/ 0 w 163"/>
                <a:gd name="T49" fmla="*/ 62 h 229"/>
                <a:gd name="T50" fmla="*/ 22 w 163"/>
                <a:gd name="T51" fmla="*/ 104 h 229"/>
                <a:gd name="T52" fmla="*/ 88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8" y="127"/>
                  </a:moveTo>
                  <a:cubicBezTo>
                    <a:pt x="99" y="129"/>
                    <a:pt x="140" y="137"/>
                    <a:pt x="140" y="173"/>
                  </a:cubicBezTo>
                  <a:cubicBezTo>
                    <a:pt x="140" y="198"/>
                    <a:pt x="122" y="218"/>
                    <a:pt x="83" y="218"/>
                  </a:cubicBezTo>
                  <a:cubicBezTo>
                    <a:pt x="41" y="218"/>
                    <a:pt x="23" y="190"/>
                    <a:pt x="14" y="148"/>
                  </a:cubicBezTo>
                  <a:cubicBezTo>
                    <a:pt x="12" y="141"/>
                    <a:pt x="12" y="139"/>
                    <a:pt x="7" y="139"/>
                  </a:cubicBezTo>
                  <a:cubicBezTo>
                    <a:pt x="0" y="139"/>
                    <a:pt x="0" y="143"/>
                    <a:pt x="0" y="152"/>
                  </a:cubicBezTo>
                  <a:lnTo>
                    <a:pt x="0" y="217"/>
                  </a:lnTo>
                  <a:cubicBezTo>
                    <a:pt x="0" y="226"/>
                    <a:pt x="0" y="229"/>
                    <a:pt x="6" y="229"/>
                  </a:cubicBezTo>
                  <a:cubicBezTo>
                    <a:pt x="8" y="229"/>
                    <a:pt x="9" y="229"/>
                    <a:pt x="18" y="219"/>
                  </a:cubicBezTo>
                  <a:cubicBezTo>
                    <a:pt x="19" y="218"/>
                    <a:pt x="19" y="217"/>
                    <a:pt x="28" y="208"/>
                  </a:cubicBezTo>
                  <a:cubicBezTo>
                    <a:pt x="50" y="229"/>
                    <a:pt x="73" y="229"/>
                    <a:pt x="83" y="229"/>
                  </a:cubicBezTo>
                  <a:cubicBezTo>
                    <a:pt x="141" y="229"/>
                    <a:pt x="163" y="196"/>
                    <a:pt x="163" y="160"/>
                  </a:cubicBezTo>
                  <a:cubicBezTo>
                    <a:pt x="163" y="134"/>
                    <a:pt x="149" y="119"/>
                    <a:pt x="143" y="113"/>
                  </a:cubicBezTo>
                  <a:cubicBezTo>
                    <a:pt x="126" y="97"/>
                    <a:pt x="107" y="93"/>
                    <a:pt x="86" y="89"/>
                  </a:cubicBezTo>
                  <a:cubicBezTo>
                    <a:pt x="58" y="83"/>
                    <a:pt x="24" y="77"/>
                    <a:pt x="24" y="48"/>
                  </a:cubicBezTo>
                  <a:cubicBezTo>
                    <a:pt x="24" y="30"/>
                    <a:pt x="37" y="10"/>
                    <a:pt x="80" y="10"/>
                  </a:cubicBezTo>
                  <a:cubicBezTo>
                    <a:pt x="135" y="10"/>
                    <a:pt x="138" y="55"/>
                    <a:pt x="139" y="70"/>
                  </a:cubicBezTo>
                  <a:cubicBezTo>
                    <a:pt x="139" y="75"/>
                    <a:pt x="144" y="75"/>
                    <a:pt x="145" y="75"/>
                  </a:cubicBezTo>
                  <a:cubicBezTo>
                    <a:pt x="151" y="75"/>
                    <a:pt x="151" y="72"/>
                    <a:pt x="151" y="63"/>
                  </a:cubicBezTo>
                  <a:lnTo>
                    <a:pt x="151" y="12"/>
                  </a:lnTo>
                  <a:cubicBezTo>
                    <a:pt x="151" y="4"/>
                    <a:pt x="151" y="0"/>
                    <a:pt x="146" y="0"/>
                  </a:cubicBezTo>
                  <a:cubicBezTo>
                    <a:pt x="143" y="0"/>
                    <a:pt x="142" y="0"/>
                    <a:pt x="136" y="6"/>
                  </a:cubicBezTo>
                  <a:cubicBezTo>
                    <a:pt x="134" y="8"/>
                    <a:pt x="129" y="13"/>
                    <a:pt x="127" y="14"/>
                  </a:cubicBezTo>
                  <a:cubicBezTo>
                    <a:pt x="108" y="0"/>
                    <a:pt x="88" y="0"/>
                    <a:pt x="80" y="0"/>
                  </a:cubicBezTo>
                  <a:cubicBezTo>
                    <a:pt x="19" y="0"/>
                    <a:pt x="0" y="34"/>
                    <a:pt x="0" y="62"/>
                  </a:cubicBezTo>
                  <a:cubicBezTo>
                    <a:pt x="0" y="79"/>
                    <a:pt x="8" y="93"/>
                    <a:pt x="22" y="104"/>
                  </a:cubicBezTo>
                  <a:cubicBezTo>
                    <a:pt x="38" y="117"/>
                    <a:pt x="52" y="120"/>
                    <a:pt x="88"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Freeform 758">
              <a:extLst>
                <a:ext uri="{FF2B5EF4-FFF2-40B4-BE49-F238E27FC236}">
                  <a16:creationId xmlns:a16="http://schemas.microsoft.com/office/drawing/2014/main" id="{081F7B6C-02C3-4B76-9B27-D1705448CAB7}"/>
                </a:ext>
              </a:extLst>
            </p:cNvPr>
            <p:cNvSpPr>
              <a:spLocks/>
            </p:cNvSpPr>
            <p:nvPr>
              <p:custDataLst>
                <p:tags r:id="rId20"/>
              </p:custDataLst>
            </p:nvPr>
          </p:nvSpPr>
          <p:spPr bwMode="auto">
            <a:xfrm>
              <a:off x="11412538" y="5797551"/>
              <a:ext cx="173038" cy="160338"/>
            </a:xfrm>
            <a:custGeom>
              <a:avLst/>
              <a:gdLst>
                <a:gd name="T0" fmla="*/ 179 w 251"/>
                <a:gd name="T1" fmla="*/ 181 h 226"/>
                <a:gd name="T2" fmla="*/ 179 w 251"/>
                <a:gd name="T3" fmla="*/ 226 h 226"/>
                <a:gd name="T4" fmla="*/ 251 w 251"/>
                <a:gd name="T5" fmla="*/ 221 h 226"/>
                <a:gd name="T6" fmla="*/ 251 w 251"/>
                <a:gd name="T7" fmla="*/ 205 h 226"/>
                <a:gd name="T8" fmla="*/ 212 w 251"/>
                <a:gd name="T9" fmla="*/ 177 h 226"/>
                <a:gd name="T10" fmla="*/ 212 w 251"/>
                <a:gd name="T11" fmla="*/ 0 h 226"/>
                <a:gd name="T12" fmla="*/ 139 w 251"/>
                <a:gd name="T13" fmla="*/ 6 h 226"/>
                <a:gd name="T14" fmla="*/ 139 w 251"/>
                <a:gd name="T15" fmla="*/ 21 h 226"/>
                <a:gd name="T16" fmla="*/ 178 w 251"/>
                <a:gd name="T17" fmla="*/ 49 h 226"/>
                <a:gd name="T18" fmla="*/ 178 w 251"/>
                <a:gd name="T19" fmla="*/ 138 h 226"/>
                <a:gd name="T20" fmla="*/ 118 w 251"/>
                <a:gd name="T21" fmla="*/ 215 h 226"/>
                <a:gd name="T22" fmla="*/ 74 w 251"/>
                <a:gd name="T23" fmla="*/ 166 h 226"/>
                <a:gd name="T24" fmla="*/ 74 w 251"/>
                <a:gd name="T25" fmla="*/ 0 h 226"/>
                <a:gd name="T26" fmla="*/ 0 w 251"/>
                <a:gd name="T27" fmla="*/ 6 h 226"/>
                <a:gd name="T28" fmla="*/ 0 w 251"/>
                <a:gd name="T29" fmla="*/ 21 h 226"/>
                <a:gd name="T30" fmla="*/ 39 w 251"/>
                <a:gd name="T31" fmla="*/ 67 h 226"/>
                <a:gd name="T32" fmla="*/ 39 w 251"/>
                <a:gd name="T33" fmla="*/ 142 h 226"/>
                <a:gd name="T34" fmla="*/ 115 w 251"/>
                <a:gd name="T35" fmla="*/ 226 h 226"/>
                <a:gd name="T36" fmla="*/ 179 w 251"/>
                <a:gd name="T37" fmla="*/ 18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226">
                  <a:moveTo>
                    <a:pt x="179" y="181"/>
                  </a:moveTo>
                  <a:lnTo>
                    <a:pt x="179" y="226"/>
                  </a:lnTo>
                  <a:lnTo>
                    <a:pt x="251" y="221"/>
                  </a:lnTo>
                  <a:lnTo>
                    <a:pt x="251" y="205"/>
                  </a:lnTo>
                  <a:cubicBezTo>
                    <a:pt x="216" y="205"/>
                    <a:pt x="212" y="202"/>
                    <a:pt x="212" y="177"/>
                  </a:cubicBezTo>
                  <a:lnTo>
                    <a:pt x="212" y="0"/>
                  </a:lnTo>
                  <a:lnTo>
                    <a:pt x="139" y="6"/>
                  </a:lnTo>
                  <a:lnTo>
                    <a:pt x="139" y="21"/>
                  </a:lnTo>
                  <a:cubicBezTo>
                    <a:pt x="174" y="21"/>
                    <a:pt x="178" y="25"/>
                    <a:pt x="178" y="49"/>
                  </a:cubicBezTo>
                  <a:lnTo>
                    <a:pt x="178" y="138"/>
                  </a:lnTo>
                  <a:cubicBezTo>
                    <a:pt x="178" y="181"/>
                    <a:pt x="154" y="215"/>
                    <a:pt x="118" y="215"/>
                  </a:cubicBezTo>
                  <a:cubicBezTo>
                    <a:pt x="76" y="215"/>
                    <a:pt x="74" y="192"/>
                    <a:pt x="74" y="166"/>
                  </a:cubicBezTo>
                  <a:lnTo>
                    <a:pt x="74" y="0"/>
                  </a:lnTo>
                  <a:lnTo>
                    <a:pt x="0" y="6"/>
                  </a:lnTo>
                  <a:lnTo>
                    <a:pt x="0" y="21"/>
                  </a:lnTo>
                  <a:cubicBezTo>
                    <a:pt x="39" y="21"/>
                    <a:pt x="39" y="23"/>
                    <a:pt x="39" y="67"/>
                  </a:cubicBezTo>
                  <a:lnTo>
                    <a:pt x="39" y="142"/>
                  </a:lnTo>
                  <a:cubicBezTo>
                    <a:pt x="39" y="181"/>
                    <a:pt x="39" y="226"/>
                    <a:pt x="115" y="226"/>
                  </a:cubicBezTo>
                  <a:cubicBezTo>
                    <a:pt x="143" y="226"/>
                    <a:pt x="165" y="212"/>
                    <a:pt x="179" y="18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Freeform 759">
              <a:extLst>
                <a:ext uri="{FF2B5EF4-FFF2-40B4-BE49-F238E27FC236}">
                  <a16:creationId xmlns:a16="http://schemas.microsoft.com/office/drawing/2014/main" id="{100BFB3D-6F9D-4279-9EA0-18458E279EE8}"/>
                </a:ext>
              </a:extLst>
            </p:cNvPr>
            <p:cNvSpPr>
              <a:spLocks noEditPoints="1"/>
            </p:cNvSpPr>
            <p:nvPr>
              <p:custDataLst>
                <p:tags r:id="rId21"/>
              </p:custDataLst>
            </p:nvPr>
          </p:nvSpPr>
          <p:spPr bwMode="auto">
            <a:xfrm>
              <a:off x="11601450" y="5710239"/>
              <a:ext cx="168275" cy="247650"/>
            </a:xfrm>
            <a:custGeom>
              <a:avLst/>
              <a:gdLst>
                <a:gd name="T0" fmla="*/ 72 w 246"/>
                <a:gd name="T1" fmla="*/ 158 h 351"/>
                <a:gd name="T2" fmla="*/ 72 w 246"/>
                <a:gd name="T3" fmla="*/ 0 h 351"/>
                <a:gd name="T4" fmla="*/ 0 w 246"/>
                <a:gd name="T5" fmla="*/ 5 h 351"/>
                <a:gd name="T6" fmla="*/ 0 w 246"/>
                <a:gd name="T7" fmla="*/ 21 h 351"/>
                <a:gd name="T8" fmla="*/ 39 w 246"/>
                <a:gd name="T9" fmla="*/ 49 h 351"/>
                <a:gd name="T10" fmla="*/ 39 w 246"/>
                <a:gd name="T11" fmla="*/ 346 h 351"/>
                <a:gd name="T12" fmla="*/ 52 w 246"/>
                <a:gd name="T13" fmla="*/ 346 h 351"/>
                <a:gd name="T14" fmla="*/ 69 w 246"/>
                <a:gd name="T15" fmla="*/ 315 h 351"/>
                <a:gd name="T16" fmla="*/ 135 w 246"/>
                <a:gd name="T17" fmla="*/ 351 h 351"/>
                <a:gd name="T18" fmla="*/ 246 w 246"/>
                <a:gd name="T19" fmla="*/ 238 h 351"/>
                <a:gd name="T20" fmla="*/ 140 w 246"/>
                <a:gd name="T21" fmla="*/ 125 h 351"/>
                <a:gd name="T22" fmla="*/ 72 w 246"/>
                <a:gd name="T23" fmla="*/ 158 h 351"/>
                <a:gd name="T24" fmla="*/ 73 w 246"/>
                <a:gd name="T25" fmla="*/ 289 h 351"/>
                <a:gd name="T26" fmla="*/ 73 w 246"/>
                <a:gd name="T27" fmla="*/ 186 h 351"/>
                <a:gd name="T28" fmla="*/ 79 w 246"/>
                <a:gd name="T29" fmla="*/ 168 h 351"/>
                <a:gd name="T30" fmla="*/ 138 w 246"/>
                <a:gd name="T31" fmla="*/ 136 h 351"/>
                <a:gd name="T32" fmla="*/ 190 w 246"/>
                <a:gd name="T33" fmla="*/ 168 h 351"/>
                <a:gd name="T34" fmla="*/ 205 w 246"/>
                <a:gd name="T35" fmla="*/ 238 h 351"/>
                <a:gd name="T36" fmla="*/ 189 w 246"/>
                <a:gd name="T37" fmla="*/ 308 h 351"/>
                <a:gd name="T38" fmla="*/ 133 w 246"/>
                <a:gd name="T39" fmla="*/ 340 h 351"/>
                <a:gd name="T40" fmla="*/ 80 w 246"/>
                <a:gd name="T41" fmla="*/ 310 h 351"/>
                <a:gd name="T42" fmla="*/ 73 w 246"/>
                <a:gd name="T43" fmla="*/ 28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351">
                  <a:moveTo>
                    <a:pt x="72" y="158"/>
                  </a:moveTo>
                  <a:lnTo>
                    <a:pt x="72" y="0"/>
                  </a:lnTo>
                  <a:lnTo>
                    <a:pt x="0" y="5"/>
                  </a:lnTo>
                  <a:lnTo>
                    <a:pt x="0" y="21"/>
                  </a:lnTo>
                  <a:cubicBezTo>
                    <a:pt x="35" y="21"/>
                    <a:pt x="39" y="24"/>
                    <a:pt x="39" y="49"/>
                  </a:cubicBezTo>
                  <a:lnTo>
                    <a:pt x="39" y="346"/>
                  </a:lnTo>
                  <a:lnTo>
                    <a:pt x="52" y="346"/>
                  </a:lnTo>
                  <a:cubicBezTo>
                    <a:pt x="52" y="345"/>
                    <a:pt x="56" y="338"/>
                    <a:pt x="69" y="315"/>
                  </a:cubicBezTo>
                  <a:cubicBezTo>
                    <a:pt x="77" y="326"/>
                    <a:pt x="98" y="351"/>
                    <a:pt x="135" y="351"/>
                  </a:cubicBezTo>
                  <a:cubicBezTo>
                    <a:pt x="194" y="351"/>
                    <a:pt x="246" y="302"/>
                    <a:pt x="246" y="238"/>
                  </a:cubicBezTo>
                  <a:cubicBezTo>
                    <a:pt x="246" y="175"/>
                    <a:pt x="197" y="125"/>
                    <a:pt x="140" y="125"/>
                  </a:cubicBezTo>
                  <a:cubicBezTo>
                    <a:pt x="101" y="125"/>
                    <a:pt x="80" y="149"/>
                    <a:pt x="72" y="158"/>
                  </a:cubicBezTo>
                  <a:close/>
                  <a:moveTo>
                    <a:pt x="73" y="289"/>
                  </a:moveTo>
                  <a:lnTo>
                    <a:pt x="73" y="186"/>
                  </a:lnTo>
                  <a:cubicBezTo>
                    <a:pt x="73" y="177"/>
                    <a:pt x="73" y="176"/>
                    <a:pt x="79" y="168"/>
                  </a:cubicBezTo>
                  <a:cubicBezTo>
                    <a:pt x="98" y="140"/>
                    <a:pt x="126" y="136"/>
                    <a:pt x="138" y="136"/>
                  </a:cubicBezTo>
                  <a:cubicBezTo>
                    <a:pt x="160" y="136"/>
                    <a:pt x="178" y="149"/>
                    <a:pt x="190" y="168"/>
                  </a:cubicBezTo>
                  <a:cubicBezTo>
                    <a:pt x="203" y="189"/>
                    <a:pt x="205" y="217"/>
                    <a:pt x="205" y="238"/>
                  </a:cubicBezTo>
                  <a:cubicBezTo>
                    <a:pt x="205" y="256"/>
                    <a:pt x="204" y="286"/>
                    <a:pt x="189" y="308"/>
                  </a:cubicBezTo>
                  <a:cubicBezTo>
                    <a:pt x="179" y="324"/>
                    <a:pt x="160" y="340"/>
                    <a:pt x="133" y="340"/>
                  </a:cubicBezTo>
                  <a:cubicBezTo>
                    <a:pt x="110" y="340"/>
                    <a:pt x="92" y="328"/>
                    <a:pt x="80" y="310"/>
                  </a:cubicBezTo>
                  <a:cubicBezTo>
                    <a:pt x="73" y="299"/>
                    <a:pt x="73" y="298"/>
                    <a:pt x="73" y="2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Rectangle 760">
              <a:extLst>
                <a:ext uri="{FF2B5EF4-FFF2-40B4-BE49-F238E27FC236}">
                  <a16:creationId xmlns:a16="http://schemas.microsoft.com/office/drawing/2014/main" id="{AFC56061-9FAF-490F-AAA6-39BEA92F33BC}"/>
                </a:ext>
              </a:extLst>
            </p:cNvPr>
            <p:cNvSpPr>
              <a:spLocks noChangeArrowheads="1"/>
            </p:cNvSpPr>
            <p:nvPr>
              <p:custDataLst>
                <p:tags r:id="rId22"/>
              </p:custDataLst>
            </p:nvPr>
          </p:nvSpPr>
          <p:spPr bwMode="auto">
            <a:xfrm>
              <a:off x="11784013" y="5867401"/>
              <a:ext cx="92075" cy="2063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Freeform 761">
              <a:extLst>
                <a:ext uri="{FF2B5EF4-FFF2-40B4-BE49-F238E27FC236}">
                  <a16:creationId xmlns:a16="http://schemas.microsoft.com/office/drawing/2014/main" id="{4ABE000D-6751-4D84-886E-D08982743D3E}"/>
                </a:ext>
              </a:extLst>
            </p:cNvPr>
            <p:cNvSpPr>
              <a:spLocks/>
            </p:cNvSpPr>
            <p:nvPr>
              <p:custDataLst>
                <p:tags r:id="rId23"/>
              </p:custDataLst>
            </p:nvPr>
          </p:nvSpPr>
          <p:spPr bwMode="auto">
            <a:xfrm>
              <a:off x="11906250" y="5795964"/>
              <a:ext cx="111125" cy="161925"/>
            </a:xfrm>
            <a:custGeom>
              <a:avLst/>
              <a:gdLst>
                <a:gd name="T0" fmla="*/ 88 w 164"/>
                <a:gd name="T1" fmla="*/ 127 h 229"/>
                <a:gd name="T2" fmla="*/ 140 w 164"/>
                <a:gd name="T3" fmla="*/ 173 h 229"/>
                <a:gd name="T4" fmla="*/ 83 w 164"/>
                <a:gd name="T5" fmla="*/ 218 h 229"/>
                <a:gd name="T6" fmla="*/ 14 w 164"/>
                <a:gd name="T7" fmla="*/ 148 h 229"/>
                <a:gd name="T8" fmla="*/ 7 w 164"/>
                <a:gd name="T9" fmla="*/ 139 h 229"/>
                <a:gd name="T10" fmla="*/ 0 w 164"/>
                <a:gd name="T11" fmla="*/ 152 h 229"/>
                <a:gd name="T12" fmla="*/ 0 w 164"/>
                <a:gd name="T13" fmla="*/ 217 h 229"/>
                <a:gd name="T14" fmla="*/ 6 w 164"/>
                <a:gd name="T15" fmla="*/ 229 h 229"/>
                <a:gd name="T16" fmla="*/ 18 w 164"/>
                <a:gd name="T17" fmla="*/ 219 h 229"/>
                <a:gd name="T18" fmla="*/ 28 w 164"/>
                <a:gd name="T19" fmla="*/ 208 h 229"/>
                <a:gd name="T20" fmla="*/ 83 w 164"/>
                <a:gd name="T21" fmla="*/ 229 h 229"/>
                <a:gd name="T22" fmla="*/ 164 w 164"/>
                <a:gd name="T23" fmla="*/ 160 h 229"/>
                <a:gd name="T24" fmla="*/ 143 w 164"/>
                <a:gd name="T25" fmla="*/ 113 h 229"/>
                <a:gd name="T26" fmla="*/ 86 w 164"/>
                <a:gd name="T27" fmla="*/ 89 h 229"/>
                <a:gd name="T28" fmla="*/ 24 w 164"/>
                <a:gd name="T29" fmla="*/ 48 h 229"/>
                <a:gd name="T30" fmla="*/ 80 w 164"/>
                <a:gd name="T31" fmla="*/ 10 h 229"/>
                <a:gd name="T32" fmla="*/ 139 w 164"/>
                <a:gd name="T33" fmla="*/ 70 h 229"/>
                <a:gd name="T34" fmla="*/ 145 w 164"/>
                <a:gd name="T35" fmla="*/ 75 h 229"/>
                <a:gd name="T36" fmla="*/ 151 w 164"/>
                <a:gd name="T37" fmla="*/ 63 h 229"/>
                <a:gd name="T38" fmla="*/ 151 w 164"/>
                <a:gd name="T39" fmla="*/ 12 h 229"/>
                <a:gd name="T40" fmla="*/ 146 w 164"/>
                <a:gd name="T41" fmla="*/ 0 h 229"/>
                <a:gd name="T42" fmla="*/ 136 w 164"/>
                <a:gd name="T43" fmla="*/ 6 h 229"/>
                <a:gd name="T44" fmla="*/ 127 w 164"/>
                <a:gd name="T45" fmla="*/ 14 h 229"/>
                <a:gd name="T46" fmla="*/ 80 w 164"/>
                <a:gd name="T47" fmla="*/ 0 h 229"/>
                <a:gd name="T48" fmla="*/ 0 w 164"/>
                <a:gd name="T49" fmla="*/ 62 h 229"/>
                <a:gd name="T50" fmla="*/ 22 w 164"/>
                <a:gd name="T51" fmla="*/ 104 h 229"/>
                <a:gd name="T52" fmla="*/ 88 w 164"/>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29">
                  <a:moveTo>
                    <a:pt x="88" y="127"/>
                  </a:moveTo>
                  <a:cubicBezTo>
                    <a:pt x="99" y="129"/>
                    <a:pt x="140" y="137"/>
                    <a:pt x="140" y="173"/>
                  </a:cubicBezTo>
                  <a:cubicBezTo>
                    <a:pt x="140" y="198"/>
                    <a:pt x="122" y="218"/>
                    <a:pt x="83" y="218"/>
                  </a:cubicBezTo>
                  <a:cubicBezTo>
                    <a:pt x="41" y="218"/>
                    <a:pt x="23" y="190"/>
                    <a:pt x="14" y="148"/>
                  </a:cubicBezTo>
                  <a:cubicBezTo>
                    <a:pt x="12" y="141"/>
                    <a:pt x="12" y="139"/>
                    <a:pt x="7" y="139"/>
                  </a:cubicBezTo>
                  <a:cubicBezTo>
                    <a:pt x="0" y="139"/>
                    <a:pt x="0" y="143"/>
                    <a:pt x="0" y="152"/>
                  </a:cubicBezTo>
                  <a:lnTo>
                    <a:pt x="0" y="217"/>
                  </a:lnTo>
                  <a:cubicBezTo>
                    <a:pt x="0" y="226"/>
                    <a:pt x="0" y="229"/>
                    <a:pt x="6" y="229"/>
                  </a:cubicBezTo>
                  <a:cubicBezTo>
                    <a:pt x="8" y="229"/>
                    <a:pt x="9" y="229"/>
                    <a:pt x="18" y="219"/>
                  </a:cubicBezTo>
                  <a:cubicBezTo>
                    <a:pt x="19" y="218"/>
                    <a:pt x="19" y="217"/>
                    <a:pt x="28" y="208"/>
                  </a:cubicBezTo>
                  <a:cubicBezTo>
                    <a:pt x="50" y="229"/>
                    <a:pt x="73" y="229"/>
                    <a:pt x="83" y="229"/>
                  </a:cubicBezTo>
                  <a:cubicBezTo>
                    <a:pt x="141" y="229"/>
                    <a:pt x="164" y="196"/>
                    <a:pt x="164" y="160"/>
                  </a:cubicBezTo>
                  <a:cubicBezTo>
                    <a:pt x="164" y="134"/>
                    <a:pt x="149" y="119"/>
                    <a:pt x="143" y="113"/>
                  </a:cubicBezTo>
                  <a:cubicBezTo>
                    <a:pt x="126" y="97"/>
                    <a:pt x="107" y="93"/>
                    <a:pt x="86" y="89"/>
                  </a:cubicBezTo>
                  <a:cubicBezTo>
                    <a:pt x="58" y="83"/>
                    <a:pt x="24" y="77"/>
                    <a:pt x="24" y="48"/>
                  </a:cubicBezTo>
                  <a:cubicBezTo>
                    <a:pt x="24" y="30"/>
                    <a:pt x="37" y="10"/>
                    <a:pt x="80" y="10"/>
                  </a:cubicBezTo>
                  <a:cubicBezTo>
                    <a:pt x="135" y="10"/>
                    <a:pt x="138" y="55"/>
                    <a:pt x="139" y="70"/>
                  </a:cubicBezTo>
                  <a:cubicBezTo>
                    <a:pt x="139" y="75"/>
                    <a:pt x="144" y="75"/>
                    <a:pt x="145" y="75"/>
                  </a:cubicBezTo>
                  <a:cubicBezTo>
                    <a:pt x="151" y="75"/>
                    <a:pt x="151" y="72"/>
                    <a:pt x="151" y="63"/>
                  </a:cubicBezTo>
                  <a:lnTo>
                    <a:pt x="151" y="12"/>
                  </a:lnTo>
                  <a:cubicBezTo>
                    <a:pt x="151" y="4"/>
                    <a:pt x="151" y="0"/>
                    <a:pt x="146" y="0"/>
                  </a:cubicBezTo>
                  <a:cubicBezTo>
                    <a:pt x="143" y="0"/>
                    <a:pt x="142" y="0"/>
                    <a:pt x="136" y="6"/>
                  </a:cubicBezTo>
                  <a:cubicBezTo>
                    <a:pt x="134" y="8"/>
                    <a:pt x="129" y="13"/>
                    <a:pt x="127" y="14"/>
                  </a:cubicBezTo>
                  <a:cubicBezTo>
                    <a:pt x="108" y="0"/>
                    <a:pt x="88" y="0"/>
                    <a:pt x="80" y="0"/>
                  </a:cubicBezTo>
                  <a:cubicBezTo>
                    <a:pt x="19" y="0"/>
                    <a:pt x="0" y="34"/>
                    <a:pt x="0" y="62"/>
                  </a:cubicBezTo>
                  <a:cubicBezTo>
                    <a:pt x="0" y="79"/>
                    <a:pt x="8" y="93"/>
                    <a:pt x="22" y="104"/>
                  </a:cubicBezTo>
                  <a:cubicBezTo>
                    <a:pt x="38" y="117"/>
                    <a:pt x="52" y="120"/>
                    <a:pt x="88"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Freeform 762">
              <a:extLst>
                <a:ext uri="{FF2B5EF4-FFF2-40B4-BE49-F238E27FC236}">
                  <a16:creationId xmlns:a16="http://schemas.microsoft.com/office/drawing/2014/main" id="{99BEE108-3537-40B5-A337-B11097777EFE}"/>
                </a:ext>
              </a:extLst>
            </p:cNvPr>
            <p:cNvSpPr>
              <a:spLocks noEditPoints="1"/>
            </p:cNvSpPr>
            <p:nvPr>
              <p:custDataLst>
                <p:tags r:id="rId24"/>
              </p:custDataLst>
            </p:nvPr>
          </p:nvSpPr>
          <p:spPr bwMode="auto">
            <a:xfrm>
              <a:off x="12038013" y="5797551"/>
              <a:ext cx="168275" cy="223838"/>
            </a:xfrm>
            <a:custGeom>
              <a:avLst/>
              <a:gdLst>
                <a:gd name="T0" fmla="*/ 72 w 246"/>
                <a:gd name="T1" fmla="*/ 33 h 318"/>
                <a:gd name="T2" fmla="*/ 72 w 246"/>
                <a:gd name="T3" fmla="*/ 0 h 318"/>
                <a:gd name="T4" fmla="*/ 0 w 246"/>
                <a:gd name="T5" fmla="*/ 6 h 318"/>
                <a:gd name="T6" fmla="*/ 0 w 246"/>
                <a:gd name="T7" fmla="*/ 21 h 318"/>
                <a:gd name="T8" fmla="*/ 39 w 246"/>
                <a:gd name="T9" fmla="*/ 46 h 318"/>
                <a:gd name="T10" fmla="*/ 39 w 246"/>
                <a:gd name="T11" fmla="*/ 280 h 318"/>
                <a:gd name="T12" fmla="*/ 0 w 246"/>
                <a:gd name="T13" fmla="*/ 302 h 318"/>
                <a:gd name="T14" fmla="*/ 0 w 246"/>
                <a:gd name="T15" fmla="*/ 318 h 318"/>
                <a:gd name="T16" fmla="*/ 56 w 246"/>
                <a:gd name="T17" fmla="*/ 316 h 318"/>
                <a:gd name="T18" fmla="*/ 113 w 246"/>
                <a:gd name="T19" fmla="*/ 318 h 318"/>
                <a:gd name="T20" fmla="*/ 113 w 246"/>
                <a:gd name="T21" fmla="*/ 302 h 318"/>
                <a:gd name="T22" fmla="*/ 74 w 246"/>
                <a:gd name="T23" fmla="*/ 280 h 318"/>
                <a:gd name="T24" fmla="*/ 74 w 246"/>
                <a:gd name="T25" fmla="*/ 196 h 318"/>
                <a:gd name="T26" fmla="*/ 74 w 246"/>
                <a:gd name="T27" fmla="*/ 191 h 318"/>
                <a:gd name="T28" fmla="*/ 135 w 246"/>
                <a:gd name="T29" fmla="*/ 226 h 318"/>
                <a:gd name="T30" fmla="*/ 246 w 246"/>
                <a:gd name="T31" fmla="*/ 113 h 318"/>
                <a:gd name="T32" fmla="*/ 142 w 246"/>
                <a:gd name="T33" fmla="*/ 0 h 318"/>
                <a:gd name="T34" fmla="*/ 72 w 246"/>
                <a:gd name="T35" fmla="*/ 33 h 318"/>
                <a:gd name="T36" fmla="*/ 74 w 246"/>
                <a:gd name="T37" fmla="*/ 164 h 318"/>
                <a:gd name="T38" fmla="*/ 74 w 246"/>
                <a:gd name="T39" fmla="*/ 53 h 318"/>
                <a:gd name="T40" fmla="*/ 138 w 246"/>
                <a:gd name="T41" fmla="*/ 13 h 318"/>
                <a:gd name="T42" fmla="*/ 205 w 246"/>
                <a:gd name="T43" fmla="*/ 113 h 318"/>
                <a:gd name="T44" fmla="*/ 133 w 246"/>
                <a:gd name="T45" fmla="*/ 215 h 318"/>
                <a:gd name="T46" fmla="*/ 81 w 246"/>
                <a:gd name="T47" fmla="*/ 185 h 318"/>
                <a:gd name="T48" fmla="*/ 74 w 246"/>
                <a:gd name="T49" fmla="*/ 16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318">
                  <a:moveTo>
                    <a:pt x="72" y="33"/>
                  </a:moveTo>
                  <a:lnTo>
                    <a:pt x="72" y="0"/>
                  </a:lnTo>
                  <a:lnTo>
                    <a:pt x="0" y="6"/>
                  </a:lnTo>
                  <a:lnTo>
                    <a:pt x="0" y="21"/>
                  </a:lnTo>
                  <a:cubicBezTo>
                    <a:pt x="36" y="21"/>
                    <a:pt x="39" y="24"/>
                    <a:pt x="39" y="46"/>
                  </a:cubicBezTo>
                  <a:lnTo>
                    <a:pt x="39" y="280"/>
                  </a:lnTo>
                  <a:cubicBezTo>
                    <a:pt x="39" y="302"/>
                    <a:pt x="34" y="302"/>
                    <a:pt x="0" y="302"/>
                  </a:cubicBezTo>
                  <a:lnTo>
                    <a:pt x="0" y="318"/>
                  </a:lnTo>
                  <a:cubicBezTo>
                    <a:pt x="17" y="317"/>
                    <a:pt x="43" y="316"/>
                    <a:pt x="56" y="316"/>
                  </a:cubicBezTo>
                  <a:cubicBezTo>
                    <a:pt x="70" y="316"/>
                    <a:pt x="95" y="317"/>
                    <a:pt x="113" y="318"/>
                  </a:cubicBezTo>
                  <a:lnTo>
                    <a:pt x="113" y="302"/>
                  </a:lnTo>
                  <a:cubicBezTo>
                    <a:pt x="79" y="302"/>
                    <a:pt x="74" y="302"/>
                    <a:pt x="74" y="280"/>
                  </a:cubicBezTo>
                  <a:lnTo>
                    <a:pt x="74" y="196"/>
                  </a:lnTo>
                  <a:lnTo>
                    <a:pt x="74" y="191"/>
                  </a:lnTo>
                  <a:cubicBezTo>
                    <a:pt x="76" y="199"/>
                    <a:pt x="97" y="226"/>
                    <a:pt x="135" y="226"/>
                  </a:cubicBezTo>
                  <a:cubicBezTo>
                    <a:pt x="194" y="226"/>
                    <a:pt x="246" y="177"/>
                    <a:pt x="246" y="113"/>
                  </a:cubicBezTo>
                  <a:cubicBezTo>
                    <a:pt x="246" y="50"/>
                    <a:pt x="198" y="0"/>
                    <a:pt x="142" y="0"/>
                  </a:cubicBezTo>
                  <a:cubicBezTo>
                    <a:pt x="103" y="0"/>
                    <a:pt x="82" y="22"/>
                    <a:pt x="72" y="33"/>
                  </a:cubicBezTo>
                  <a:close/>
                  <a:moveTo>
                    <a:pt x="74" y="164"/>
                  </a:moveTo>
                  <a:lnTo>
                    <a:pt x="74" y="53"/>
                  </a:lnTo>
                  <a:cubicBezTo>
                    <a:pt x="88" y="27"/>
                    <a:pt x="113" y="13"/>
                    <a:pt x="138" y="13"/>
                  </a:cubicBezTo>
                  <a:cubicBezTo>
                    <a:pt x="174" y="13"/>
                    <a:pt x="205" y="57"/>
                    <a:pt x="205" y="113"/>
                  </a:cubicBezTo>
                  <a:cubicBezTo>
                    <a:pt x="205" y="173"/>
                    <a:pt x="170" y="215"/>
                    <a:pt x="133" y="215"/>
                  </a:cubicBezTo>
                  <a:cubicBezTo>
                    <a:pt x="113" y="215"/>
                    <a:pt x="94" y="205"/>
                    <a:pt x="81" y="185"/>
                  </a:cubicBezTo>
                  <a:cubicBezTo>
                    <a:pt x="74" y="174"/>
                    <a:pt x="74" y="174"/>
                    <a:pt x="74" y="16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Freeform 763">
              <a:extLst>
                <a:ext uri="{FF2B5EF4-FFF2-40B4-BE49-F238E27FC236}">
                  <a16:creationId xmlns:a16="http://schemas.microsoft.com/office/drawing/2014/main" id="{37C52627-C45B-46A1-87EA-A449BAF16C03}"/>
                </a:ext>
              </a:extLst>
            </p:cNvPr>
            <p:cNvSpPr>
              <a:spLocks noEditPoints="1"/>
            </p:cNvSpPr>
            <p:nvPr>
              <p:custDataLst>
                <p:tags r:id="rId25"/>
              </p:custDataLst>
            </p:nvPr>
          </p:nvSpPr>
          <p:spPr bwMode="auto">
            <a:xfrm>
              <a:off x="12233275" y="5795964"/>
              <a:ext cx="153988" cy="161925"/>
            </a:xfrm>
            <a:custGeom>
              <a:avLst/>
              <a:gdLst>
                <a:gd name="T0" fmla="*/ 145 w 225"/>
                <a:gd name="T1" fmla="*/ 186 h 229"/>
                <a:gd name="T2" fmla="*/ 184 w 225"/>
                <a:gd name="T3" fmla="*/ 227 h 229"/>
                <a:gd name="T4" fmla="*/ 225 w 225"/>
                <a:gd name="T5" fmla="*/ 179 h 229"/>
                <a:gd name="T6" fmla="*/ 225 w 225"/>
                <a:gd name="T7" fmla="*/ 152 h 229"/>
                <a:gd name="T8" fmla="*/ 213 w 225"/>
                <a:gd name="T9" fmla="*/ 152 h 229"/>
                <a:gd name="T10" fmla="*/ 213 w 225"/>
                <a:gd name="T11" fmla="*/ 179 h 229"/>
                <a:gd name="T12" fmla="*/ 195 w 225"/>
                <a:gd name="T13" fmla="*/ 211 h 229"/>
                <a:gd name="T14" fmla="*/ 176 w 225"/>
                <a:gd name="T15" fmla="*/ 186 h 229"/>
                <a:gd name="T16" fmla="*/ 176 w 225"/>
                <a:gd name="T17" fmla="*/ 87 h 229"/>
                <a:gd name="T18" fmla="*/ 158 w 225"/>
                <a:gd name="T19" fmla="*/ 28 h 229"/>
                <a:gd name="T20" fmla="*/ 90 w 225"/>
                <a:gd name="T21" fmla="*/ 0 h 229"/>
                <a:gd name="T22" fmla="*/ 15 w 225"/>
                <a:gd name="T23" fmla="*/ 57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4 h 229"/>
                <a:gd name="T36" fmla="*/ 50 w 225"/>
                <a:gd name="T37" fmla="*/ 112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3 w 225"/>
                <a:gd name="T49" fmla="*/ 218 h 229"/>
                <a:gd name="T50" fmla="*/ 39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1" y="227"/>
                    <a:pt x="184" y="227"/>
                  </a:cubicBezTo>
                  <a:cubicBezTo>
                    <a:pt x="195" y="227"/>
                    <a:pt x="225" y="220"/>
                    <a:pt x="225" y="179"/>
                  </a:cubicBezTo>
                  <a:lnTo>
                    <a:pt x="225" y="152"/>
                  </a:lnTo>
                  <a:lnTo>
                    <a:pt x="213" y="152"/>
                  </a:lnTo>
                  <a:lnTo>
                    <a:pt x="213" y="179"/>
                  </a:lnTo>
                  <a:cubicBezTo>
                    <a:pt x="213" y="208"/>
                    <a:pt x="200" y="211"/>
                    <a:pt x="195" y="211"/>
                  </a:cubicBezTo>
                  <a:cubicBezTo>
                    <a:pt x="178" y="211"/>
                    <a:pt x="176" y="189"/>
                    <a:pt x="176" y="186"/>
                  </a:cubicBezTo>
                  <a:lnTo>
                    <a:pt x="176" y="87"/>
                  </a:lnTo>
                  <a:cubicBezTo>
                    <a:pt x="176" y="66"/>
                    <a:pt x="176" y="46"/>
                    <a:pt x="158" y="28"/>
                  </a:cubicBezTo>
                  <a:cubicBezTo>
                    <a:pt x="139" y="8"/>
                    <a:pt x="114" y="0"/>
                    <a:pt x="90" y="0"/>
                  </a:cubicBezTo>
                  <a:cubicBezTo>
                    <a:pt x="49" y="0"/>
                    <a:pt x="15" y="24"/>
                    <a:pt x="15" y="57"/>
                  </a:cubicBezTo>
                  <a:cubicBezTo>
                    <a:pt x="15" y="72"/>
                    <a:pt x="25" y="80"/>
                    <a:pt x="38" y="80"/>
                  </a:cubicBezTo>
                  <a:cubicBezTo>
                    <a:pt x="52" y="80"/>
                    <a:pt x="61" y="70"/>
                    <a:pt x="61" y="57"/>
                  </a:cubicBezTo>
                  <a:cubicBezTo>
                    <a:pt x="61" y="51"/>
                    <a:pt x="58" y="35"/>
                    <a:pt x="35" y="34"/>
                  </a:cubicBezTo>
                  <a:cubicBezTo>
                    <a:pt x="49" y="17"/>
                    <a:pt x="73" y="11"/>
                    <a:pt x="89" y="11"/>
                  </a:cubicBezTo>
                  <a:cubicBezTo>
                    <a:pt x="113" y="11"/>
                    <a:pt x="142" y="31"/>
                    <a:pt x="142" y="75"/>
                  </a:cubicBezTo>
                  <a:lnTo>
                    <a:pt x="142" y="94"/>
                  </a:lnTo>
                  <a:cubicBezTo>
                    <a:pt x="116" y="95"/>
                    <a:pt x="81" y="97"/>
                    <a:pt x="50" y="112"/>
                  </a:cubicBezTo>
                  <a:cubicBezTo>
                    <a:pt x="13" y="129"/>
                    <a:pt x="0" y="155"/>
                    <a:pt x="0" y="176"/>
                  </a:cubicBezTo>
                  <a:cubicBezTo>
                    <a:pt x="0" y="217"/>
                    <a:pt x="49" y="229"/>
                    <a:pt x="80" y="229"/>
                  </a:cubicBezTo>
                  <a:cubicBezTo>
                    <a:pt x="113" y="229"/>
                    <a:pt x="136" y="209"/>
                    <a:pt x="145" y="186"/>
                  </a:cubicBezTo>
                  <a:close/>
                  <a:moveTo>
                    <a:pt x="142" y="104"/>
                  </a:moveTo>
                  <a:lnTo>
                    <a:pt x="142" y="154"/>
                  </a:lnTo>
                  <a:cubicBezTo>
                    <a:pt x="142" y="201"/>
                    <a:pt x="106" y="218"/>
                    <a:pt x="83" y="218"/>
                  </a:cubicBezTo>
                  <a:cubicBezTo>
                    <a:pt x="59" y="218"/>
                    <a:pt x="39" y="201"/>
                    <a:pt x="39" y="176"/>
                  </a:cubicBezTo>
                  <a:cubicBezTo>
                    <a:pt x="39" y="149"/>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Freeform 764">
              <a:extLst>
                <a:ext uri="{FF2B5EF4-FFF2-40B4-BE49-F238E27FC236}">
                  <a16:creationId xmlns:a16="http://schemas.microsoft.com/office/drawing/2014/main" id="{0D622802-6D84-4D46-AE1B-E6FF4A5F543A}"/>
                </a:ext>
              </a:extLst>
            </p:cNvPr>
            <p:cNvSpPr>
              <a:spLocks/>
            </p:cNvSpPr>
            <p:nvPr>
              <p:custDataLst>
                <p:tags r:id="rId26"/>
              </p:custDataLst>
            </p:nvPr>
          </p:nvSpPr>
          <p:spPr bwMode="auto">
            <a:xfrm>
              <a:off x="12399963" y="5795964"/>
              <a:ext cx="130175" cy="161925"/>
            </a:xfrm>
            <a:custGeom>
              <a:avLst/>
              <a:gdLst>
                <a:gd name="T0" fmla="*/ 42 w 190"/>
                <a:gd name="T1" fmla="*/ 115 h 229"/>
                <a:gd name="T2" fmla="*/ 109 w 190"/>
                <a:gd name="T3" fmla="*/ 13 h 229"/>
                <a:gd name="T4" fmla="*/ 162 w 190"/>
                <a:gd name="T5" fmla="*/ 31 h 229"/>
                <a:gd name="T6" fmla="*/ 139 w 190"/>
                <a:gd name="T7" fmla="*/ 54 h 229"/>
                <a:gd name="T8" fmla="*/ 162 w 190"/>
                <a:gd name="T9" fmla="*/ 77 h 229"/>
                <a:gd name="T10" fmla="*/ 185 w 190"/>
                <a:gd name="T11" fmla="*/ 54 h 229"/>
                <a:gd name="T12" fmla="*/ 109 w 190"/>
                <a:gd name="T13" fmla="*/ 0 h 229"/>
                <a:gd name="T14" fmla="*/ 0 w 190"/>
                <a:gd name="T15" fmla="*/ 116 h 229"/>
                <a:gd name="T16" fmla="*/ 108 w 190"/>
                <a:gd name="T17" fmla="*/ 229 h 229"/>
                <a:gd name="T18" fmla="*/ 190 w 190"/>
                <a:gd name="T19" fmla="*/ 165 h 229"/>
                <a:gd name="T20" fmla="*/ 184 w 190"/>
                <a:gd name="T21" fmla="*/ 160 h 229"/>
                <a:gd name="T22" fmla="*/ 177 w 190"/>
                <a:gd name="T23" fmla="*/ 165 h 229"/>
                <a:gd name="T24" fmla="*/ 112 w 190"/>
                <a:gd name="T25" fmla="*/ 217 h 229"/>
                <a:gd name="T26" fmla="*/ 42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2" y="115"/>
                  </a:moveTo>
                  <a:cubicBezTo>
                    <a:pt x="42" y="34"/>
                    <a:pt x="83" y="13"/>
                    <a:pt x="109" y="13"/>
                  </a:cubicBezTo>
                  <a:cubicBezTo>
                    <a:pt x="113" y="13"/>
                    <a:pt x="145" y="13"/>
                    <a:pt x="162" y="31"/>
                  </a:cubicBezTo>
                  <a:cubicBezTo>
                    <a:pt x="142" y="33"/>
                    <a:pt x="139" y="48"/>
                    <a:pt x="139" y="54"/>
                  </a:cubicBezTo>
                  <a:cubicBezTo>
                    <a:pt x="139" y="67"/>
                    <a:pt x="148" y="77"/>
                    <a:pt x="162" y="77"/>
                  </a:cubicBezTo>
                  <a:cubicBezTo>
                    <a:pt x="175" y="77"/>
                    <a:pt x="185" y="69"/>
                    <a:pt x="185" y="54"/>
                  </a:cubicBezTo>
                  <a:cubicBezTo>
                    <a:pt x="185" y="20"/>
                    <a:pt x="147" y="0"/>
                    <a:pt x="109" y="0"/>
                  </a:cubicBezTo>
                  <a:cubicBezTo>
                    <a:pt x="46" y="0"/>
                    <a:pt x="0" y="54"/>
                    <a:pt x="0" y="116"/>
                  </a:cubicBezTo>
                  <a:cubicBezTo>
                    <a:pt x="0" y="180"/>
                    <a:pt x="50" y="229"/>
                    <a:pt x="108" y="229"/>
                  </a:cubicBezTo>
                  <a:cubicBezTo>
                    <a:pt x="174" y="229"/>
                    <a:pt x="190" y="170"/>
                    <a:pt x="190" y="165"/>
                  </a:cubicBezTo>
                  <a:cubicBezTo>
                    <a:pt x="190" y="160"/>
                    <a:pt x="185" y="160"/>
                    <a:pt x="184" y="160"/>
                  </a:cubicBezTo>
                  <a:cubicBezTo>
                    <a:pt x="179" y="160"/>
                    <a:pt x="178" y="162"/>
                    <a:pt x="177" y="165"/>
                  </a:cubicBezTo>
                  <a:cubicBezTo>
                    <a:pt x="163" y="211"/>
                    <a:pt x="130" y="217"/>
                    <a:pt x="112" y="217"/>
                  </a:cubicBezTo>
                  <a:cubicBezTo>
                    <a:pt x="86" y="217"/>
                    <a:pt x="42" y="195"/>
                    <a:pt x="42"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Freeform 765">
              <a:extLst>
                <a:ext uri="{FF2B5EF4-FFF2-40B4-BE49-F238E27FC236}">
                  <a16:creationId xmlns:a16="http://schemas.microsoft.com/office/drawing/2014/main" id="{4C4F45BB-76C6-4CE7-8D1E-2473898C93EE}"/>
                </a:ext>
              </a:extLst>
            </p:cNvPr>
            <p:cNvSpPr>
              <a:spLocks noEditPoints="1"/>
            </p:cNvSpPr>
            <p:nvPr>
              <p:custDataLst>
                <p:tags r:id="rId27"/>
              </p:custDataLst>
            </p:nvPr>
          </p:nvSpPr>
          <p:spPr bwMode="auto">
            <a:xfrm>
              <a:off x="12550775" y="5795964"/>
              <a:ext cx="131763" cy="161925"/>
            </a:xfrm>
            <a:custGeom>
              <a:avLst/>
              <a:gdLst>
                <a:gd name="T0" fmla="*/ 42 w 193"/>
                <a:gd name="T1" fmla="*/ 98 h 229"/>
                <a:gd name="T2" fmla="*/ 103 w 193"/>
                <a:gd name="T3" fmla="*/ 11 h 229"/>
                <a:gd name="T4" fmla="*/ 160 w 193"/>
                <a:gd name="T5" fmla="*/ 98 h 229"/>
                <a:gd name="T6" fmla="*/ 42 w 193"/>
                <a:gd name="T7" fmla="*/ 98 h 229"/>
                <a:gd name="T8" fmla="*/ 41 w 193"/>
                <a:gd name="T9" fmla="*/ 109 h 229"/>
                <a:gd name="T10" fmla="*/ 180 w 193"/>
                <a:gd name="T11" fmla="*/ 109 h 229"/>
                <a:gd name="T12" fmla="*/ 193 w 193"/>
                <a:gd name="T13" fmla="*/ 98 h 229"/>
                <a:gd name="T14" fmla="*/ 103 w 193"/>
                <a:gd name="T15" fmla="*/ 0 h 229"/>
                <a:gd name="T16" fmla="*/ 0 w 193"/>
                <a:gd name="T17" fmla="*/ 114 h 229"/>
                <a:gd name="T18" fmla="*/ 109 w 193"/>
                <a:gd name="T19" fmla="*/ 229 h 229"/>
                <a:gd name="T20" fmla="*/ 193 w 193"/>
                <a:gd name="T21" fmla="*/ 165 h 229"/>
                <a:gd name="T22" fmla="*/ 186 w 193"/>
                <a:gd name="T23" fmla="*/ 159 h 229"/>
                <a:gd name="T24" fmla="*/ 180 w 193"/>
                <a:gd name="T25" fmla="*/ 166 h 229"/>
                <a:gd name="T26" fmla="*/ 112 w 193"/>
                <a:gd name="T27" fmla="*/ 217 h 229"/>
                <a:gd name="T28" fmla="*/ 56 w 193"/>
                <a:gd name="T29" fmla="*/ 183 h 229"/>
                <a:gd name="T30" fmla="*/ 41 w 193"/>
                <a:gd name="T31"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3" y="11"/>
                  </a:cubicBezTo>
                  <a:cubicBezTo>
                    <a:pt x="155" y="11"/>
                    <a:pt x="160" y="79"/>
                    <a:pt x="160" y="98"/>
                  </a:cubicBezTo>
                  <a:lnTo>
                    <a:pt x="42" y="98"/>
                  </a:lnTo>
                  <a:close/>
                  <a:moveTo>
                    <a:pt x="41" y="109"/>
                  </a:moveTo>
                  <a:lnTo>
                    <a:pt x="180" y="109"/>
                  </a:lnTo>
                  <a:cubicBezTo>
                    <a:pt x="191" y="109"/>
                    <a:pt x="193" y="109"/>
                    <a:pt x="193" y="98"/>
                  </a:cubicBezTo>
                  <a:cubicBezTo>
                    <a:pt x="193" y="49"/>
                    <a:pt x="166" y="0"/>
                    <a:pt x="103" y="0"/>
                  </a:cubicBezTo>
                  <a:cubicBezTo>
                    <a:pt x="46" y="0"/>
                    <a:pt x="0" y="52"/>
                    <a:pt x="0" y="114"/>
                  </a:cubicBezTo>
                  <a:cubicBezTo>
                    <a:pt x="0" y="181"/>
                    <a:pt x="52" y="229"/>
                    <a:pt x="109" y="229"/>
                  </a:cubicBezTo>
                  <a:cubicBezTo>
                    <a:pt x="170" y="229"/>
                    <a:pt x="193" y="174"/>
                    <a:pt x="193" y="165"/>
                  </a:cubicBezTo>
                  <a:cubicBezTo>
                    <a:pt x="193" y="160"/>
                    <a:pt x="189" y="159"/>
                    <a:pt x="186" y="159"/>
                  </a:cubicBezTo>
                  <a:cubicBezTo>
                    <a:pt x="182" y="159"/>
                    <a:pt x="181" y="162"/>
                    <a:pt x="180" y="166"/>
                  </a:cubicBezTo>
                  <a:cubicBezTo>
                    <a:pt x="162" y="217"/>
                    <a:pt x="117" y="217"/>
                    <a:pt x="112" y="217"/>
                  </a:cubicBezTo>
                  <a:cubicBezTo>
                    <a:pt x="88" y="217"/>
                    <a:pt x="68" y="202"/>
                    <a:pt x="56" y="183"/>
                  </a:cubicBezTo>
                  <a:cubicBezTo>
                    <a:pt x="41" y="160"/>
                    <a:pt x="41" y="127"/>
                    <a:pt x="41"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Freeform 766">
              <a:extLst>
                <a:ext uri="{FF2B5EF4-FFF2-40B4-BE49-F238E27FC236}">
                  <a16:creationId xmlns:a16="http://schemas.microsoft.com/office/drawing/2014/main" id="{339A0C98-B1EA-43FC-B691-66501E91FA40}"/>
                </a:ext>
              </a:extLst>
            </p:cNvPr>
            <p:cNvSpPr>
              <a:spLocks/>
            </p:cNvSpPr>
            <p:nvPr>
              <p:custDataLst>
                <p:tags r:id="rId28"/>
              </p:custDataLst>
            </p:nvPr>
          </p:nvSpPr>
          <p:spPr bwMode="auto">
            <a:xfrm>
              <a:off x="12796838" y="5797551"/>
              <a:ext cx="266700" cy="155575"/>
            </a:xfrm>
            <a:custGeom>
              <a:avLst/>
              <a:gdLst>
                <a:gd name="T0" fmla="*/ 39 w 390"/>
                <a:gd name="T1" fmla="*/ 49 h 221"/>
                <a:gd name="T2" fmla="*/ 39 w 390"/>
                <a:gd name="T3" fmla="*/ 183 h 221"/>
                <a:gd name="T4" fmla="*/ 0 w 390"/>
                <a:gd name="T5" fmla="*/ 205 h 221"/>
                <a:gd name="T6" fmla="*/ 0 w 390"/>
                <a:gd name="T7" fmla="*/ 221 h 221"/>
                <a:gd name="T8" fmla="*/ 57 w 390"/>
                <a:gd name="T9" fmla="*/ 219 h 221"/>
                <a:gd name="T10" fmla="*/ 113 w 390"/>
                <a:gd name="T11" fmla="*/ 221 h 221"/>
                <a:gd name="T12" fmla="*/ 113 w 390"/>
                <a:gd name="T13" fmla="*/ 205 h 221"/>
                <a:gd name="T14" fmla="*/ 74 w 390"/>
                <a:gd name="T15" fmla="*/ 183 h 221"/>
                <a:gd name="T16" fmla="*/ 74 w 390"/>
                <a:gd name="T17" fmla="*/ 91 h 221"/>
                <a:gd name="T18" fmla="*/ 141 w 390"/>
                <a:gd name="T19" fmla="*/ 11 h 221"/>
                <a:gd name="T20" fmla="*/ 178 w 390"/>
                <a:gd name="T21" fmla="*/ 67 h 221"/>
                <a:gd name="T22" fmla="*/ 178 w 390"/>
                <a:gd name="T23" fmla="*/ 183 h 221"/>
                <a:gd name="T24" fmla="*/ 139 w 390"/>
                <a:gd name="T25" fmla="*/ 205 h 221"/>
                <a:gd name="T26" fmla="*/ 139 w 390"/>
                <a:gd name="T27" fmla="*/ 221 h 221"/>
                <a:gd name="T28" fmla="*/ 195 w 390"/>
                <a:gd name="T29" fmla="*/ 219 h 221"/>
                <a:gd name="T30" fmla="*/ 251 w 390"/>
                <a:gd name="T31" fmla="*/ 221 h 221"/>
                <a:gd name="T32" fmla="*/ 251 w 390"/>
                <a:gd name="T33" fmla="*/ 205 h 221"/>
                <a:gd name="T34" fmla="*/ 212 w 390"/>
                <a:gd name="T35" fmla="*/ 183 h 221"/>
                <a:gd name="T36" fmla="*/ 212 w 390"/>
                <a:gd name="T37" fmla="*/ 91 h 221"/>
                <a:gd name="T38" fmla="*/ 280 w 390"/>
                <a:gd name="T39" fmla="*/ 11 h 221"/>
                <a:gd name="T40" fmla="*/ 317 w 390"/>
                <a:gd name="T41" fmla="*/ 67 h 221"/>
                <a:gd name="T42" fmla="*/ 317 w 390"/>
                <a:gd name="T43" fmla="*/ 183 h 221"/>
                <a:gd name="T44" fmla="*/ 278 w 390"/>
                <a:gd name="T45" fmla="*/ 205 h 221"/>
                <a:gd name="T46" fmla="*/ 278 w 390"/>
                <a:gd name="T47" fmla="*/ 221 h 221"/>
                <a:gd name="T48" fmla="*/ 334 w 390"/>
                <a:gd name="T49" fmla="*/ 219 h 221"/>
                <a:gd name="T50" fmla="*/ 390 w 390"/>
                <a:gd name="T51" fmla="*/ 221 h 221"/>
                <a:gd name="T52" fmla="*/ 390 w 390"/>
                <a:gd name="T53" fmla="*/ 205 h 221"/>
                <a:gd name="T54" fmla="*/ 351 w 390"/>
                <a:gd name="T55" fmla="*/ 190 h 221"/>
                <a:gd name="T56" fmla="*/ 351 w 390"/>
                <a:gd name="T57" fmla="*/ 95 h 221"/>
                <a:gd name="T58" fmla="*/ 336 w 390"/>
                <a:gd name="T59" fmla="*/ 19 h 221"/>
                <a:gd name="T60" fmla="*/ 283 w 390"/>
                <a:gd name="T61" fmla="*/ 0 h 221"/>
                <a:gd name="T62" fmla="*/ 211 w 390"/>
                <a:gd name="T63" fmla="*/ 49 h 221"/>
                <a:gd name="T64" fmla="*/ 145 w 390"/>
                <a:gd name="T65" fmla="*/ 0 h 221"/>
                <a:gd name="T66" fmla="*/ 71 w 390"/>
                <a:gd name="T67" fmla="*/ 53 h 221"/>
                <a:gd name="T68" fmla="*/ 71 w 390"/>
                <a:gd name="T69" fmla="*/ 0 h 221"/>
                <a:gd name="T70" fmla="*/ 0 w 390"/>
                <a:gd name="T71" fmla="*/ 6 h 221"/>
                <a:gd name="T72" fmla="*/ 0 w 390"/>
                <a:gd name="T73" fmla="*/ 21 h 221"/>
                <a:gd name="T74" fmla="*/ 39 w 390"/>
                <a:gd name="T75"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221">
                  <a:moveTo>
                    <a:pt x="39" y="49"/>
                  </a:moveTo>
                  <a:lnTo>
                    <a:pt x="39" y="183"/>
                  </a:lnTo>
                  <a:cubicBezTo>
                    <a:pt x="39" y="205"/>
                    <a:pt x="34" y="205"/>
                    <a:pt x="0" y="205"/>
                  </a:cubicBezTo>
                  <a:lnTo>
                    <a:pt x="0" y="221"/>
                  </a:lnTo>
                  <a:cubicBezTo>
                    <a:pt x="18" y="220"/>
                    <a:pt x="43" y="219"/>
                    <a:pt x="57" y="219"/>
                  </a:cubicBezTo>
                  <a:cubicBezTo>
                    <a:pt x="70" y="219"/>
                    <a:pt x="96" y="220"/>
                    <a:pt x="113" y="221"/>
                  </a:cubicBezTo>
                  <a:lnTo>
                    <a:pt x="113" y="205"/>
                  </a:lnTo>
                  <a:cubicBezTo>
                    <a:pt x="79" y="205"/>
                    <a:pt x="74" y="205"/>
                    <a:pt x="74" y="183"/>
                  </a:cubicBezTo>
                  <a:lnTo>
                    <a:pt x="74" y="91"/>
                  </a:lnTo>
                  <a:cubicBezTo>
                    <a:pt x="74" y="39"/>
                    <a:pt x="109" y="11"/>
                    <a:pt x="141" y="11"/>
                  </a:cubicBezTo>
                  <a:cubicBezTo>
                    <a:pt x="172" y="11"/>
                    <a:pt x="178" y="38"/>
                    <a:pt x="178" y="67"/>
                  </a:cubicBezTo>
                  <a:lnTo>
                    <a:pt x="178" y="183"/>
                  </a:lnTo>
                  <a:cubicBezTo>
                    <a:pt x="178" y="205"/>
                    <a:pt x="172" y="205"/>
                    <a:pt x="139" y="205"/>
                  </a:cubicBezTo>
                  <a:lnTo>
                    <a:pt x="139" y="221"/>
                  </a:lnTo>
                  <a:cubicBezTo>
                    <a:pt x="157" y="220"/>
                    <a:pt x="182" y="219"/>
                    <a:pt x="195" y="219"/>
                  </a:cubicBezTo>
                  <a:cubicBezTo>
                    <a:pt x="208" y="219"/>
                    <a:pt x="234" y="220"/>
                    <a:pt x="251" y="221"/>
                  </a:cubicBezTo>
                  <a:lnTo>
                    <a:pt x="251" y="205"/>
                  </a:lnTo>
                  <a:cubicBezTo>
                    <a:pt x="218" y="205"/>
                    <a:pt x="212" y="205"/>
                    <a:pt x="212" y="183"/>
                  </a:cubicBezTo>
                  <a:lnTo>
                    <a:pt x="212" y="91"/>
                  </a:lnTo>
                  <a:cubicBezTo>
                    <a:pt x="212" y="39"/>
                    <a:pt x="248" y="11"/>
                    <a:pt x="280" y="11"/>
                  </a:cubicBezTo>
                  <a:cubicBezTo>
                    <a:pt x="311" y="11"/>
                    <a:pt x="317" y="38"/>
                    <a:pt x="317" y="67"/>
                  </a:cubicBezTo>
                  <a:lnTo>
                    <a:pt x="317" y="183"/>
                  </a:lnTo>
                  <a:cubicBezTo>
                    <a:pt x="317" y="205"/>
                    <a:pt x="311" y="205"/>
                    <a:pt x="278" y="205"/>
                  </a:cubicBezTo>
                  <a:lnTo>
                    <a:pt x="278" y="221"/>
                  </a:lnTo>
                  <a:cubicBezTo>
                    <a:pt x="295" y="220"/>
                    <a:pt x="321" y="219"/>
                    <a:pt x="334" y="219"/>
                  </a:cubicBezTo>
                  <a:cubicBezTo>
                    <a:pt x="347" y="219"/>
                    <a:pt x="373" y="220"/>
                    <a:pt x="390" y="221"/>
                  </a:cubicBezTo>
                  <a:lnTo>
                    <a:pt x="390" y="205"/>
                  </a:lnTo>
                  <a:cubicBezTo>
                    <a:pt x="364" y="205"/>
                    <a:pt x="352" y="205"/>
                    <a:pt x="351" y="190"/>
                  </a:cubicBezTo>
                  <a:lnTo>
                    <a:pt x="351" y="95"/>
                  </a:lnTo>
                  <a:cubicBezTo>
                    <a:pt x="351" y="52"/>
                    <a:pt x="351" y="37"/>
                    <a:pt x="336" y="19"/>
                  </a:cubicBezTo>
                  <a:cubicBezTo>
                    <a:pt x="329" y="10"/>
                    <a:pt x="312" y="0"/>
                    <a:pt x="283" y="0"/>
                  </a:cubicBezTo>
                  <a:cubicBezTo>
                    <a:pt x="241" y="0"/>
                    <a:pt x="219" y="30"/>
                    <a:pt x="211" y="49"/>
                  </a:cubicBezTo>
                  <a:cubicBezTo>
                    <a:pt x="204" y="6"/>
                    <a:pt x="167" y="0"/>
                    <a:pt x="145" y="0"/>
                  </a:cubicBezTo>
                  <a:cubicBezTo>
                    <a:pt x="108" y="0"/>
                    <a:pt x="85" y="22"/>
                    <a:pt x="71" y="53"/>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Freeform 767">
              <a:extLst>
                <a:ext uri="{FF2B5EF4-FFF2-40B4-BE49-F238E27FC236}">
                  <a16:creationId xmlns:a16="http://schemas.microsoft.com/office/drawing/2014/main" id="{0ACF27E7-22A9-4C7E-AB72-3BF707963C50}"/>
                </a:ext>
              </a:extLst>
            </p:cNvPr>
            <p:cNvSpPr>
              <a:spLocks noEditPoints="1"/>
            </p:cNvSpPr>
            <p:nvPr>
              <p:custDataLst>
                <p:tags r:id="rId29"/>
              </p:custDataLst>
            </p:nvPr>
          </p:nvSpPr>
          <p:spPr bwMode="auto">
            <a:xfrm>
              <a:off x="13084175" y="5795964"/>
              <a:ext cx="153988" cy="161925"/>
            </a:xfrm>
            <a:custGeom>
              <a:avLst/>
              <a:gdLst>
                <a:gd name="T0" fmla="*/ 145 w 224"/>
                <a:gd name="T1" fmla="*/ 186 h 229"/>
                <a:gd name="T2" fmla="*/ 184 w 224"/>
                <a:gd name="T3" fmla="*/ 227 h 229"/>
                <a:gd name="T4" fmla="*/ 224 w 224"/>
                <a:gd name="T5" fmla="*/ 179 h 229"/>
                <a:gd name="T6" fmla="*/ 224 w 224"/>
                <a:gd name="T7" fmla="*/ 152 h 229"/>
                <a:gd name="T8" fmla="*/ 212 w 224"/>
                <a:gd name="T9" fmla="*/ 152 h 229"/>
                <a:gd name="T10" fmla="*/ 212 w 224"/>
                <a:gd name="T11" fmla="*/ 179 h 229"/>
                <a:gd name="T12" fmla="*/ 194 w 224"/>
                <a:gd name="T13" fmla="*/ 211 h 229"/>
                <a:gd name="T14" fmla="*/ 176 w 224"/>
                <a:gd name="T15" fmla="*/ 186 h 229"/>
                <a:gd name="T16" fmla="*/ 176 w 224"/>
                <a:gd name="T17" fmla="*/ 87 h 229"/>
                <a:gd name="T18" fmla="*/ 158 w 224"/>
                <a:gd name="T19" fmla="*/ 28 h 229"/>
                <a:gd name="T20" fmla="*/ 89 w 224"/>
                <a:gd name="T21" fmla="*/ 0 h 229"/>
                <a:gd name="T22" fmla="*/ 14 w 224"/>
                <a:gd name="T23" fmla="*/ 57 h 229"/>
                <a:gd name="T24" fmla="*/ 37 w 224"/>
                <a:gd name="T25" fmla="*/ 80 h 229"/>
                <a:gd name="T26" fmla="*/ 60 w 224"/>
                <a:gd name="T27" fmla="*/ 57 h 229"/>
                <a:gd name="T28" fmla="*/ 34 w 224"/>
                <a:gd name="T29" fmla="*/ 34 h 229"/>
                <a:gd name="T30" fmla="*/ 88 w 224"/>
                <a:gd name="T31" fmla="*/ 11 h 229"/>
                <a:gd name="T32" fmla="*/ 141 w 224"/>
                <a:gd name="T33" fmla="*/ 75 h 229"/>
                <a:gd name="T34" fmla="*/ 141 w 224"/>
                <a:gd name="T35" fmla="*/ 94 h 229"/>
                <a:gd name="T36" fmla="*/ 49 w 224"/>
                <a:gd name="T37" fmla="*/ 112 h 229"/>
                <a:gd name="T38" fmla="*/ 0 w 224"/>
                <a:gd name="T39" fmla="*/ 176 h 229"/>
                <a:gd name="T40" fmla="*/ 79 w 224"/>
                <a:gd name="T41" fmla="*/ 229 h 229"/>
                <a:gd name="T42" fmla="*/ 145 w 224"/>
                <a:gd name="T43" fmla="*/ 186 h 229"/>
                <a:gd name="T44" fmla="*/ 141 w 224"/>
                <a:gd name="T45" fmla="*/ 104 h 229"/>
                <a:gd name="T46" fmla="*/ 141 w 224"/>
                <a:gd name="T47" fmla="*/ 154 h 229"/>
                <a:gd name="T48" fmla="*/ 83 w 224"/>
                <a:gd name="T49" fmla="*/ 218 h 229"/>
                <a:gd name="T50" fmla="*/ 38 w 224"/>
                <a:gd name="T51" fmla="*/ 176 h 229"/>
                <a:gd name="T52" fmla="*/ 141 w 224"/>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29">
                  <a:moveTo>
                    <a:pt x="145" y="186"/>
                  </a:moveTo>
                  <a:cubicBezTo>
                    <a:pt x="147" y="206"/>
                    <a:pt x="160" y="227"/>
                    <a:pt x="184" y="227"/>
                  </a:cubicBezTo>
                  <a:cubicBezTo>
                    <a:pt x="194" y="227"/>
                    <a:pt x="224" y="220"/>
                    <a:pt x="224" y="179"/>
                  </a:cubicBezTo>
                  <a:lnTo>
                    <a:pt x="224" y="152"/>
                  </a:lnTo>
                  <a:lnTo>
                    <a:pt x="212" y="152"/>
                  </a:lnTo>
                  <a:lnTo>
                    <a:pt x="212" y="179"/>
                  </a:lnTo>
                  <a:cubicBezTo>
                    <a:pt x="212" y="208"/>
                    <a:pt x="200" y="211"/>
                    <a:pt x="194" y="211"/>
                  </a:cubicBezTo>
                  <a:cubicBezTo>
                    <a:pt x="178" y="211"/>
                    <a:pt x="176" y="189"/>
                    <a:pt x="176" y="186"/>
                  </a:cubicBezTo>
                  <a:lnTo>
                    <a:pt x="176" y="87"/>
                  </a:lnTo>
                  <a:cubicBezTo>
                    <a:pt x="176" y="66"/>
                    <a:pt x="176" y="46"/>
                    <a:pt x="158" y="28"/>
                  </a:cubicBezTo>
                  <a:cubicBezTo>
                    <a:pt x="138" y="8"/>
                    <a:pt x="113" y="0"/>
                    <a:pt x="89" y="0"/>
                  </a:cubicBezTo>
                  <a:cubicBezTo>
                    <a:pt x="48" y="0"/>
                    <a:pt x="14" y="24"/>
                    <a:pt x="14" y="57"/>
                  </a:cubicBezTo>
                  <a:cubicBezTo>
                    <a:pt x="14" y="72"/>
                    <a:pt x="24" y="80"/>
                    <a:pt x="37" y="80"/>
                  </a:cubicBezTo>
                  <a:cubicBezTo>
                    <a:pt x="51" y="80"/>
                    <a:pt x="60" y="70"/>
                    <a:pt x="60" y="57"/>
                  </a:cubicBezTo>
                  <a:cubicBezTo>
                    <a:pt x="60" y="51"/>
                    <a:pt x="57" y="35"/>
                    <a:pt x="34" y="34"/>
                  </a:cubicBezTo>
                  <a:cubicBezTo>
                    <a:pt x="48" y="17"/>
                    <a:pt x="72" y="11"/>
                    <a:pt x="88" y="11"/>
                  </a:cubicBezTo>
                  <a:cubicBezTo>
                    <a:pt x="113" y="11"/>
                    <a:pt x="141" y="31"/>
                    <a:pt x="141" y="75"/>
                  </a:cubicBezTo>
                  <a:lnTo>
                    <a:pt x="141" y="94"/>
                  </a:lnTo>
                  <a:cubicBezTo>
                    <a:pt x="116" y="95"/>
                    <a:pt x="81" y="97"/>
                    <a:pt x="49" y="112"/>
                  </a:cubicBezTo>
                  <a:cubicBezTo>
                    <a:pt x="12" y="129"/>
                    <a:pt x="0" y="155"/>
                    <a:pt x="0" y="176"/>
                  </a:cubicBezTo>
                  <a:cubicBezTo>
                    <a:pt x="0" y="217"/>
                    <a:pt x="48" y="229"/>
                    <a:pt x="79" y="229"/>
                  </a:cubicBezTo>
                  <a:cubicBezTo>
                    <a:pt x="112" y="229"/>
                    <a:pt x="135" y="209"/>
                    <a:pt x="145" y="186"/>
                  </a:cubicBezTo>
                  <a:close/>
                  <a:moveTo>
                    <a:pt x="141" y="104"/>
                  </a:moveTo>
                  <a:lnTo>
                    <a:pt x="141" y="154"/>
                  </a:lnTo>
                  <a:cubicBezTo>
                    <a:pt x="141" y="201"/>
                    <a:pt x="105" y="218"/>
                    <a:pt x="83" y="218"/>
                  </a:cubicBezTo>
                  <a:cubicBezTo>
                    <a:pt x="58" y="218"/>
                    <a:pt x="38" y="201"/>
                    <a:pt x="38" y="176"/>
                  </a:cubicBezTo>
                  <a:cubicBezTo>
                    <a:pt x="38" y="149"/>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Freeform 768">
              <a:extLst>
                <a:ext uri="{FF2B5EF4-FFF2-40B4-BE49-F238E27FC236}">
                  <a16:creationId xmlns:a16="http://schemas.microsoft.com/office/drawing/2014/main" id="{33AA14B2-85AF-456D-9A7F-5E612F28E901}"/>
                </a:ext>
              </a:extLst>
            </p:cNvPr>
            <p:cNvSpPr>
              <a:spLocks/>
            </p:cNvSpPr>
            <p:nvPr>
              <p:custDataLst>
                <p:tags r:id="rId30"/>
              </p:custDataLst>
            </p:nvPr>
          </p:nvSpPr>
          <p:spPr bwMode="auto">
            <a:xfrm>
              <a:off x="13247688" y="5737226"/>
              <a:ext cx="106363" cy="220663"/>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5 w 156"/>
                <a:gd name="T11" fmla="*/ 0 h 312"/>
                <a:gd name="T12" fmla="*/ 0 w 156"/>
                <a:gd name="T13" fmla="*/ 96 h 312"/>
                <a:gd name="T14" fmla="*/ 0 w 156"/>
                <a:gd name="T15" fmla="*/ 107 h 312"/>
                <a:gd name="T16" fmla="*/ 43 w 156"/>
                <a:gd name="T17" fmla="*/ 107 h 312"/>
                <a:gd name="T18" fmla="*/ 43 w 156"/>
                <a:gd name="T19" fmla="*/ 245 h 312"/>
                <a:gd name="T20" fmla="*/ 107 w 156"/>
                <a:gd name="T21" fmla="*/ 312 h 312"/>
                <a:gd name="T22" fmla="*/ 156 w 156"/>
                <a:gd name="T23" fmla="*/ 245 h 312"/>
                <a:gd name="T24" fmla="*/ 156 w 156"/>
                <a:gd name="T25" fmla="*/ 217 h 312"/>
                <a:gd name="T26" fmla="*/ 144 w 156"/>
                <a:gd name="T27" fmla="*/ 217 h 312"/>
                <a:gd name="T28" fmla="*/ 144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5" y="0"/>
                  </a:lnTo>
                  <a:cubicBezTo>
                    <a:pt x="64" y="41"/>
                    <a:pt x="49" y="94"/>
                    <a:pt x="0" y="96"/>
                  </a:cubicBezTo>
                  <a:lnTo>
                    <a:pt x="0" y="107"/>
                  </a:lnTo>
                  <a:lnTo>
                    <a:pt x="43" y="107"/>
                  </a:lnTo>
                  <a:lnTo>
                    <a:pt x="43" y="245"/>
                  </a:lnTo>
                  <a:cubicBezTo>
                    <a:pt x="43" y="306"/>
                    <a:pt x="89" y="312"/>
                    <a:pt x="107" y="312"/>
                  </a:cubicBezTo>
                  <a:cubicBezTo>
                    <a:pt x="142" y="312"/>
                    <a:pt x="156" y="277"/>
                    <a:pt x="156" y="245"/>
                  </a:cubicBezTo>
                  <a:lnTo>
                    <a:pt x="156" y="217"/>
                  </a:lnTo>
                  <a:lnTo>
                    <a:pt x="144" y="217"/>
                  </a:lnTo>
                  <a:lnTo>
                    <a:pt x="144" y="244"/>
                  </a:lnTo>
                  <a:cubicBezTo>
                    <a:pt x="144" y="281"/>
                    <a:pt x="129" y="300"/>
                    <a:pt x="110" y="300"/>
                  </a:cubicBezTo>
                  <a:cubicBezTo>
                    <a:pt x="77" y="300"/>
                    <a:pt x="77" y="255"/>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Freeform 769">
              <a:extLst>
                <a:ext uri="{FF2B5EF4-FFF2-40B4-BE49-F238E27FC236}">
                  <a16:creationId xmlns:a16="http://schemas.microsoft.com/office/drawing/2014/main" id="{0F1F35FE-0A8F-42E3-A1F7-AA9FC3AE21D7}"/>
                </a:ext>
              </a:extLst>
            </p:cNvPr>
            <p:cNvSpPr>
              <a:spLocks/>
            </p:cNvSpPr>
            <p:nvPr>
              <p:custDataLst>
                <p:tags r:id="rId31"/>
              </p:custDataLst>
            </p:nvPr>
          </p:nvSpPr>
          <p:spPr bwMode="auto">
            <a:xfrm>
              <a:off x="13382625" y="5797551"/>
              <a:ext cx="114300" cy="155575"/>
            </a:xfrm>
            <a:custGeom>
              <a:avLst/>
              <a:gdLst>
                <a:gd name="T0" fmla="*/ 70 w 168"/>
                <a:gd name="T1" fmla="*/ 55 h 221"/>
                <a:gd name="T2" fmla="*/ 70 w 168"/>
                <a:gd name="T3" fmla="*/ 0 h 221"/>
                <a:gd name="T4" fmla="*/ 0 w 168"/>
                <a:gd name="T5" fmla="*/ 6 h 221"/>
                <a:gd name="T6" fmla="*/ 0 w 168"/>
                <a:gd name="T7" fmla="*/ 21 h 221"/>
                <a:gd name="T8" fmla="*/ 39 w 168"/>
                <a:gd name="T9" fmla="*/ 49 h 221"/>
                <a:gd name="T10" fmla="*/ 39 w 168"/>
                <a:gd name="T11" fmla="*/ 183 h 221"/>
                <a:gd name="T12" fmla="*/ 0 w 168"/>
                <a:gd name="T13" fmla="*/ 205 h 221"/>
                <a:gd name="T14" fmla="*/ 0 w 168"/>
                <a:gd name="T15" fmla="*/ 221 h 221"/>
                <a:gd name="T16" fmla="*/ 57 w 168"/>
                <a:gd name="T17" fmla="*/ 219 h 221"/>
                <a:gd name="T18" fmla="*/ 121 w 168"/>
                <a:gd name="T19" fmla="*/ 221 h 221"/>
                <a:gd name="T20" fmla="*/ 121 w 168"/>
                <a:gd name="T21" fmla="*/ 205 h 221"/>
                <a:gd name="T22" fmla="*/ 110 w 168"/>
                <a:gd name="T23" fmla="*/ 205 h 221"/>
                <a:gd name="T24" fmla="*/ 72 w 168"/>
                <a:gd name="T25" fmla="*/ 182 h 221"/>
                <a:gd name="T26" fmla="*/ 72 w 168"/>
                <a:gd name="T27" fmla="*/ 105 h 221"/>
                <a:gd name="T28" fmla="*/ 131 w 168"/>
                <a:gd name="T29" fmla="*/ 11 h 221"/>
                <a:gd name="T30" fmla="*/ 137 w 168"/>
                <a:gd name="T31" fmla="*/ 12 h 221"/>
                <a:gd name="T32" fmla="*/ 125 w 168"/>
                <a:gd name="T33" fmla="*/ 31 h 221"/>
                <a:gd name="T34" fmla="*/ 147 w 168"/>
                <a:gd name="T35" fmla="*/ 53 h 221"/>
                <a:gd name="T36" fmla="*/ 168 w 168"/>
                <a:gd name="T37" fmla="*/ 31 h 221"/>
                <a:gd name="T38" fmla="*/ 131 w 168"/>
                <a:gd name="T39" fmla="*/ 0 h 221"/>
                <a:gd name="T40" fmla="*/ 70 w 168"/>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1">
                  <a:moveTo>
                    <a:pt x="70" y="55"/>
                  </a:moveTo>
                  <a:lnTo>
                    <a:pt x="70" y="0"/>
                  </a:lnTo>
                  <a:lnTo>
                    <a:pt x="0" y="6"/>
                  </a:lnTo>
                  <a:lnTo>
                    <a:pt x="0" y="21"/>
                  </a:lnTo>
                  <a:cubicBezTo>
                    <a:pt x="35" y="21"/>
                    <a:pt x="39" y="25"/>
                    <a:pt x="39" y="49"/>
                  </a:cubicBezTo>
                  <a:lnTo>
                    <a:pt x="39" y="183"/>
                  </a:lnTo>
                  <a:cubicBezTo>
                    <a:pt x="39" y="205"/>
                    <a:pt x="34" y="205"/>
                    <a:pt x="0" y="205"/>
                  </a:cubicBezTo>
                  <a:lnTo>
                    <a:pt x="0" y="221"/>
                  </a:lnTo>
                  <a:cubicBezTo>
                    <a:pt x="20" y="220"/>
                    <a:pt x="43" y="219"/>
                    <a:pt x="57" y="219"/>
                  </a:cubicBezTo>
                  <a:cubicBezTo>
                    <a:pt x="77" y="219"/>
                    <a:pt x="101" y="219"/>
                    <a:pt x="121" y="221"/>
                  </a:cubicBezTo>
                  <a:lnTo>
                    <a:pt x="121" y="205"/>
                  </a:lnTo>
                  <a:lnTo>
                    <a:pt x="110" y="205"/>
                  </a:lnTo>
                  <a:cubicBezTo>
                    <a:pt x="73" y="205"/>
                    <a:pt x="72" y="200"/>
                    <a:pt x="72" y="182"/>
                  </a:cubicBezTo>
                  <a:lnTo>
                    <a:pt x="72" y="105"/>
                  </a:lnTo>
                  <a:cubicBezTo>
                    <a:pt x="72" y="56"/>
                    <a:pt x="93" y="11"/>
                    <a:pt x="131" y="11"/>
                  </a:cubicBezTo>
                  <a:cubicBezTo>
                    <a:pt x="135" y="11"/>
                    <a:pt x="136" y="11"/>
                    <a:pt x="137" y="12"/>
                  </a:cubicBezTo>
                  <a:cubicBezTo>
                    <a:pt x="135" y="12"/>
                    <a:pt x="125" y="18"/>
                    <a:pt x="125" y="31"/>
                  </a:cubicBezTo>
                  <a:cubicBezTo>
                    <a:pt x="125" y="45"/>
                    <a:pt x="136" y="53"/>
                    <a:pt x="147" y="53"/>
                  </a:cubicBezTo>
                  <a:cubicBezTo>
                    <a:pt x="156" y="53"/>
                    <a:pt x="168" y="47"/>
                    <a:pt x="168" y="31"/>
                  </a:cubicBezTo>
                  <a:cubicBezTo>
                    <a:pt x="168" y="15"/>
                    <a:pt x="153" y="0"/>
                    <a:pt x="131" y="0"/>
                  </a:cubicBezTo>
                  <a:cubicBezTo>
                    <a:pt x="95" y="0"/>
                    <a:pt x="77" y="34"/>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Freeform 770">
              <a:extLst>
                <a:ext uri="{FF2B5EF4-FFF2-40B4-BE49-F238E27FC236}">
                  <a16:creationId xmlns:a16="http://schemas.microsoft.com/office/drawing/2014/main" id="{A92F03FB-5244-4334-AB56-4890450C0C07}"/>
                </a:ext>
              </a:extLst>
            </p:cNvPr>
            <p:cNvSpPr>
              <a:spLocks noEditPoints="1"/>
            </p:cNvSpPr>
            <p:nvPr>
              <p:custDataLst>
                <p:tags r:id="rId32"/>
              </p:custDataLst>
            </p:nvPr>
          </p:nvSpPr>
          <p:spPr bwMode="auto">
            <a:xfrm>
              <a:off x="13517563" y="5718176"/>
              <a:ext cx="73025" cy="234950"/>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7 h 334"/>
                <a:gd name="T26" fmla="*/ 47 w 107"/>
                <a:gd name="T27" fmla="*/ 0 h 334"/>
                <a:gd name="T28" fmla="*/ 21 w 107"/>
                <a:gd name="T29" fmla="*/ 27 h 334"/>
                <a:gd name="T30" fmla="*/ 47 w 107"/>
                <a:gd name="T31" fmla="*/ 53 h 334"/>
                <a:gd name="T32" fmla="*/ 74 w 107"/>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4" y="134"/>
                    <a:pt x="39" y="137"/>
                    <a:pt x="39" y="162"/>
                  </a:cubicBezTo>
                  <a:lnTo>
                    <a:pt x="39" y="296"/>
                  </a:lnTo>
                  <a:cubicBezTo>
                    <a:pt x="39" y="318"/>
                    <a:pt x="33" y="318"/>
                    <a:pt x="0" y="318"/>
                  </a:cubicBezTo>
                  <a:lnTo>
                    <a:pt x="0" y="334"/>
                  </a:lnTo>
                  <a:cubicBezTo>
                    <a:pt x="16" y="333"/>
                    <a:pt x="43" y="332"/>
                    <a:pt x="55" y="332"/>
                  </a:cubicBezTo>
                  <a:cubicBezTo>
                    <a:pt x="72" y="332"/>
                    <a:pt x="90" y="333"/>
                    <a:pt x="107" y="334"/>
                  </a:cubicBezTo>
                  <a:lnTo>
                    <a:pt x="107" y="318"/>
                  </a:lnTo>
                  <a:cubicBezTo>
                    <a:pt x="74" y="318"/>
                    <a:pt x="72" y="316"/>
                    <a:pt x="72" y="296"/>
                  </a:cubicBezTo>
                  <a:lnTo>
                    <a:pt x="72" y="113"/>
                  </a:lnTo>
                  <a:close/>
                  <a:moveTo>
                    <a:pt x="74" y="27"/>
                  </a:moveTo>
                  <a:cubicBezTo>
                    <a:pt x="74" y="11"/>
                    <a:pt x="61" y="0"/>
                    <a:pt x="47" y="0"/>
                  </a:cubicBezTo>
                  <a:cubicBezTo>
                    <a:pt x="32" y="0"/>
                    <a:pt x="21" y="14"/>
                    <a:pt x="21" y="27"/>
                  </a:cubicBezTo>
                  <a:cubicBezTo>
                    <a:pt x="21" y="40"/>
                    <a:pt x="32" y="53"/>
                    <a:pt x="47" y="53"/>
                  </a:cubicBezTo>
                  <a:cubicBezTo>
                    <a:pt x="61"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Freeform 771">
              <a:extLst>
                <a:ext uri="{FF2B5EF4-FFF2-40B4-BE49-F238E27FC236}">
                  <a16:creationId xmlns:a16="http://schemas.microsoft.com/office/drawing/2014/main" id="{C5EBC6A5-907B-4693-8966-C2A43E33E008}"/>
                </a:ext>
              </a:extLst>
            </p:cNvPr>
            <p:cNvSpPr>
              <a:spLocks/>
            </p:cNvSpPr>
            <p:nvPr>
              <p:custDataLst>
                <p:tags r:id="rId33"/>
              </p:custDataLst>
            </p:nvPr>
          </p:nvSpPr>
          <p:spPr bwMode="auto">
            <a:xfrm>
              <a:off x="13604875" y="5802314"/>
              <a:ext cx="171450" cy="150813"/>
            </a:xfrm>
            <a:custGeom>
              <a:avLst/>
              <a:gdLst>
                <a:gd name="T0" fmla="*/ 137 w 251"/>
                <a:gd name="T1" fmla="*/ 98 h 215"/>
                <a:gd name="T2" fmla="*/ 183 w 251"/>
                <a:gd name="T3" fmla="*/ 41 h 215"/>
                <a:gd name="T4" fmla="*/ 242 w 251"/>
                <a:gd name="T5" fmla="*/ 15 h 215"/>
                <a:gd name="T6" fmla="*/ 242 w 251"/>
                <a:gd name="T7" fmla="*/ 0 h 215"/>
                <a:gd name="T8" fmla="*/ 201 w 251"/>
                <a:gd name="T9" fmla="*/ 1 h 215"/>
                <a:gd name="T10" fmla="*/ 153 w 251"/>
                <a:gd name="T11" fmla="*/ 0 h 215"/>
                <a:gd name="T12" fmla="*/ 153 w 251"/>
                <a:gd name="T13" fmla="*/ 15 h 215"/>
                <a:gd name="T14" fmla="*/ 168 w 251"/>
                <a:gd name="T15" fmla="*/ 31 h 215"/>
                <a:gd name="T16" fmla="*/ 160 w 251"/>
                <a:gd name="T17" fmla="*/ 48 h 215"/>
                <a:gd name="T18" fmla="*/ 130 w 251"/>
                <a:gd name="T19" fmla="*/ 87 h 215"/>
                <a:gd name="T20" fmla="*/ 91 w 251"/>
                <a:gd name="T21" fmla="*/ 37 h 215"/>
                <a:gd name="T22" fmla="*/ 86 w 251"/>
                <a:gd name="T23" fmla="*/ 28 h 215"/>
                <a:gd name="T24" fmla="*/ 104 w 251"/>
                <a:gd name="T25" fmla="*/ 15 h 215"/>
                <a:gd name="T26" fmla="*/ 104 w 251"/>
                <a:gd name="T27" fmla="*/ 0 h 215"/>
                <a:gd name="T28" fmla="*/ 50 w 251"/>
                <a:gd name="T29" fmla="*/ 1 h 215"/>
                <a:gd name="T30" fmla="*/ 2 w 251"/>
                <a:gd name="T31" fmla="*/ 0 h 215"/>
                <a:gd name="T32" fmla="*/ 2 w 251"/>
                <a:gd name="T33" fmla="*/ 15 h 215"/>
                <a:gd name="T34" fmla="*/ 61 w 251"/>
                <a:gd name="T35" fmla="*/ 46 h 215"/>
                <a:gd name="T36" fmla="*/ 111 w 251"/>
                <a:gd name="T37" fmla="*/ 110 h 215"/>
                <a:gd name="T38" fmla="*/ 64 w 251"/>
                <a:gd name="T39" fmla="*/ 169 h 215"/>
                <a:gd name="T40" fmla="*/ 0 w 251"/>
                <a:gd name="T41" fmla="*/ 199 h 215"/>
                <a:gd name="T42" fmla="*/ 0 w 251"/>
                <a:gd name="T43" fmla="*/ 215 h 215"/>
                <a:gd name="T44" fmla="*/ 41 w 251"/>
                <a:gd name="T45" fmla="*/ 213 h 215"/>
                <a:gd name="T46" fmla="*/ 89 w 251"/>
                <a:gd name="T47" fmla="*/ 215 h 215"/>
                <a:gd name="T48" fmla="*/ 89 w 251"/>
                <a:gd name="T49" fmla="*/ 199 h 215"/>
                <a:gd name="T50" fmla="*/ 74 w 251"/>
                <a:gd name="T51" fmla="*/ 184 h 215"/>
                <a:gd name="T52" fmla="*/ 119 w 251"/>
                <a:gd name="T53" fmla="*/ 121 h 215"/>
                <a:gd name="T54" fmla="*/ 157 w 251"/>
                <a:gd name="T55" fmla="*/ 170 h 215"/>
                <a:gd name="T56" fmla="*/ 167 w 251"/>
                <a:gd name="T57" fmla="*/ 187 h 215"/>
                <a:gd name="T58" fmla="*/ 149 w 251"/>
                <a:gd name="T59" fmla="*/ 199 h 215"/>
                <a:gd name="T60" fmla="*/ 149 w 251"/>
                <a:gd name="T61" fmla="*/ 215 h 215"/>
                <a:gd name="T62" fmla="*/ 203 w 251"/>
                <a:gd name="T63" fmla="*/ 213 h 215"/>
                <a:gd name="T64" fmla="*/ 251 w 251"/>
                <a:gd name="T65" fmla="*/ 215 h 215"/>
                <a:gd name="T66" fmla="*/ 251 w 251"/>
                <a:gd name="T67" fmla="*/ 199 h 215"/>
                <a:gd name="T68" fmla="*/ 204 w 251"/>
                <a:gd name="T69" fmla="*/ 184 h 215"/>
                <a:gd name="T70" fmla="*/ 137 w 251"/>
                <a:gd name="T71" fmla="*/ 9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15">
                  <a:moveTo>
                    <a:pt x="137" y="98"/>
                  </a:moveTo>
                  <a:cubicBezTo>
                    <a:pt x="152" y="79"/>
                    <a:pt x="171" y="54"/>
                    <a:pt x="183" y="41"/>
                  </a:cubicBezTo>
                  <a:cubicBezTo>
                    <a:pt x="198" y="23"/>
                    <a:pt x="219" y="16"/>
                    <a:pt x="242" y="15"/>
                  </a:cubicBezTo>
                  <a:lnTo>
                    <a:pt x="242" y="0"/>
                  </a:lnTo>
                  <a:cubicBezTo>
                    <a:pt x="229" y="1"/>
                    <a:pt x="214" y="1"/>
                    <a:pt x="201" y="1"/>
                  </a:cubicBezTo>
                  <a:cubicBezTo>
                    <a:pt x="186" y="1"/>
                    <a:pt x="160" y="0"/>
                    <a:pt x="153" y="0"/>
                  </a:cubicBezTo>
                  <a:lnTo>
                    <a:pt x="153" y="15"/>
                  </a:lnTo>
                  <a:cubicBezTo>
                    <a:pt x="164" y="16"/>
                    <a:pt x="168" y="23"/>
                    <a:pt x="168" y="31"/>
                  </a:cubicBezTo>
                  <a:cubicBezTo>
                    <a:pt x="168" y="39"/>
                    <a:pt x="163" y="45"/>
                    <a:pt x="160" y="48"/>
                  </a:cubicBezTo>
                  <a:lnTo>
                    <a:pt x="130" y="87"/>
                  </a:lnTo>
                  <a:lnTo>
                    <a:pt x="91" y="37"/>
                  </a:lnTo>
                  <a:cubicBezTo>
                    <a:pt x="86" y="32"/>
                    <a:pt x="86" y="31"/>
                    <a:pt x="86" y="28"/>
                  </a:cubicBezTo>
                  <a:cubicBezTo>
                    <a:pt x="86" y="20"/>
                    <a:pt x="94" y="16"/>
                    <a:pt x="104" y="15"/>
                  </a:cubicBezTo>
                  <a:lnTo>
                    <a:pt x="104" y="0"/>
                  </a:lnTo>
                  <a:cubicBezTo>
                    <a:pt x="91" y="0"/>
                    <a:pt x="58" y="1"/>
                    <a:pt x="50" y="1"/>
                  </a:cubicBezTo>
                  <a:cubicBezTo>
                    <a:pt x="39" y="1"/>
                    <a:pt x="16" y="1"/>
                    <a:pt x="2" y="0"/>
                  </a:cubicBezTo>
                  <a:lnTo>
                    <a:pt x="2" y="15"/>
                  </a:lnTo>
                  <a:cubicBezTo>
                    <a:pt x="37" y="15"/>
                    <a:pt x="38" y="16"/>
                    <a:pt x="61" y="46"/>
                  </a:cubicBezTo>
                  <a:lnTo>
                    <a:pt x="111" y="110"/>
                  </a:lnTo>
                  <a:lnTo>
                    <a:pt x="64" y="169"/>
                  </a:lnTo>
                  <a:cubicBezTo>
                    <a:pt x="40" y="198"/>
                    <a:pt x="10" y="199"/>
                    <a:pt x="0" y="199"/>
                  </a:cubicBezTo>
                  <a:lnTo>
                    <a:pt x="0" y="215"/>
                  </a:lnTo>
                  <a:cubicBezTo>
                    <a:pt x="13" y="214"/>
                    <a:pt x="28" y="213"/>
                    <a:pt x="41" y="213"/>
                  </a:cubicBezTo>
                  <a:cubicBezTo>
                    <a:pt x="56" y="213"/>
                    <a:pt x="77" y="214"/>
                    <a:pt x="89" y="215"/>
                  </a:cubicBezTo>
                  <a:lnTo>
                    <a:pt x="89" y="199"/>
                  </a:lnTo>
                  <a:cubicBezTo>
                    <a:pt x="78" y="198"/>
                    <a:pt x="74" y="191"/>
                    <a:pt x="74" y="184"/>
                  </a:cubicBezTo>
                  <a:cubicBezTo>
                    <a:pt x="74" y="173"/>
                    <a:pt x="89" y="157"/>
                    <a:pt x="119" y="121"/>
                  </a:cubicBezTo>
                  <a:lnTo>
                    <a:pt x="157" y="170"/>
                  </a:lnTo>
                  <a:cubicBezTo>
                    <a:pt x="161" y="176"/>
                    <a:pt x="167" y="184"/>
                    <a:pt x="167" y="187"/>
                  </a:cubicBezTo>
                  <a:cubicBezTo>
                    <a:pt x="167" y="191"/>
                    <a:pt x="163" y="199"/>
                    <a:pt x="149" y="199"/>
                  </a:cubicBezTo>
                  <a:lnTo>
                    <a:pt x="149" y="215"/>
                  </a:lnTo>
                  <a:cubicBezTo>
                    <a:pt x="164" y="214"/>
                    <a:pt x="192" y="213"/>
                    <a:pt x="203" y="213"/>
                  </a:cubicBezTo>
                  <a:cubicBezTo>
                    <a:pt x="217" y="213"/>
                    <a:pt x="236" y="214"/>
                    <a:pt x="251" y="215"/>
                  </a:cubicBezTo>
                  <a:lnTo>
                    <a:pt x="251" y="199"/>
                  </a:lnTo>
                  <a:cubicBezTo>
                    <a:pt x="224" y="199"/>
                    <a:pt x="215" y="198"/>
                    <a:pt x="204" y="184"/>
                  </a:cubicBezTo>
                  <a:lnTo>
                    <a:pt x="137"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Freeform 772">
              <a:extLst>
                <a:ext uri="{FF2B5EF4-FFF2-40B4-BE49-F238E27FC236}">
                  <a16:creationId xmlns:a16="http://schemas.microsoft.com/office/drawing/2014/main" id="{60E9EBCA-7CD0-4AA5-84AF-BC6DD12D6F18}"/>
                </a:ext>
              </a:extLst>
            </p:cNvPr>
            <p:cNvSpPr>
              <a:spLocks noEditPoints="1"/>
            </p:cNvSpPr>
            <p:nvPr>
              <p:custDataLst>
                <p:tags r:id="rId34"/>
              </p:custDataLst>
            </p:nvPr>
          </p:nvSpPr>
          <p:spPr bwMode="auto">
            <a:xfrm>
              <a:off x="13885863" y="5795964"/>
              <a:ext cx="150813" cy="16192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5"/>
                    <a:pt x="0" y="117"/>
                  </a:cubicBezTo>
                  <a:cubicBezTo>
                    <a:pt x="0" y="181"/>
                    <a:pt x="52" y="229"/>
                    <a:pt x="110" y="229"/>
                  </a:cubicBezTo>
                  <a:cubicBezTo>
                    <a:pt x="170" y="229"/>
                    <a:pt x="221" y="180"/>
                    <a:pt x="221" y="117"/>
                  </a:cubicBezTo>
                  <a:close/>
                  <a:moveTo>
                    <a:pt x="111" y="217"/>
                  </a:moveTo>
                  <a:cubicBezTo>
                    <a:pt x="89" y="217"/>
                    <a:pt x="67" y="206"/>
                    <a:pt x="54" y="183"/>
                  </a:cubicBezTo>
                  <a:cubicBezTo>
                    <a:pt x="41" y="162"/>
                    <a:pt x="41" y="131"/>
                    <a:pt x="41" y="113"/>
                  </a:cubicBezTo>
                  <a:cubicBezTo>
                    <a:pt x="41" y="94"/>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Freeform 773">
              <a:extLst>
                <a:ext uri="{FF2B5EF4-FFF2-40B4-BE49-F238E27FC236}">
                  <a16:creationId xmlns:a16="http://schemas.microsoft.com/office/drawing/2014/main" id="{A34C29D9-9EFA-4BF5-A6A8-A507B7344C06}"/>
                </a:ext>
              </a:extLst>
            </p:cNvPr>
            <p:cNvSpPr>
              <a:spLocks/>
            </p:cNvSpPr>
            <p:nvPr>
              <p:custDataLst>
                <p:tags r:id="rId35"/>
              </p:custDataLst>
            </p:nvPr>
          </p:nvSpPr>
          <p:spPr bwMode="auto">
            <a:xfrm>
              <a:off x="14057313" y="5705476"/>
              <a:ext cx="109538" cy="247650"/>
            </a:xfrm>
            <a:custGeom>
              <a:avLst/>
              <a:gdLst>
                <a:gd name="T0" fmla="*/ 71 w 162"/>
                <a:gd name="T1" fmla="*/ 137 h 352"/>
                <a:gd name="T2" fmla="*/ 71 w 162"/>
                <a:gd name="T3" fmla="*/ 79 h 352"/>
                <a:gd name="T4" fmla="*/ 117 w 162"/>
                <a:gd name="T5" fmla="*/ 11 h 352"/>
                <a:gd name="T6" fmla="*/ 134 w 162"/>
                <a:gd name="T7" fmla="*/ 15 h 352"/>
                <a:gd name="T8" fmla="*/ 119 w 162"/>
                <a:gd name="T9" fmla="*/ 36 h 352"/>
                <a:gd name="T10" fmla="*/ 140 w 162"/>
                <a:gd name="T11" fmla="*/ 57 h 352"/>
                <a:gd name="T12" fmla="*/ 162 w 162"/>
                <a:gd name="T13" fmla="*/ 35 h 352"/>
                <a:gd name="T14" fmla="*/ 117 w 162"/>
                <a:gd name="T15" fmla="*/ 0 h 352"/>
                <a:gd name="T16" fmla="*/ 40 w 162"/>
                <a:gd name="T17" fmla="*/ 80 h 352"/>
                <a:gd name="T18" fmla="*/ 40 w 162"/>
                <a:gd name="T19" fmla="*/ 137 h 352"/>
                <a:gd name="T20" fmla="*/ 0 w 162"/>
                <a:gd name="T21" fmla="*/ 137 h 352"/>
                <a:gd name="T22" fmla="*/ 0 w 162"/>
                <a:gd name="T23" fmla="*/ 152 h 352"/>
                <a:gd name="T24" fmla="*/ 40 w 162"/>
                <a:gd name="T25" fmla="*/ 152 h 352"/>
                <a:gd name="T26" fmla="*/ 40 w 162"/>
                <a:gd name="T27" fmla="*/ 314 h 352"/>
                <a:gd name="T28" fmla="*/ 1 w 162"/>
                <a:gd name="T29" fmla="*/ 336 h 352"/>
                <a:gd name="T30" fmla="*/ 1 w 162"/>
                <a:gd name="T31" fmla="*/ 352 h 352"/>
                <a:gd name="T32" fmla="*/ 58 w 162"/>
                <a:gd name="T33" fmla="*/ 350 h 352"/>
                <a:gd name="T34" fmla="*/ 121 w 162"/>
                <a:gd name="T35" fmla="*/ 352 h 352"/>
                <a:gd name="T36" fmla="*/ 121 w 162"/>
                <a:gd name="T37" fmla="*/ 336 h 352"/>
                <a:gd name="T38" fmla="*/ 111 w 162"/>
                <a:gd name="T39" fmla="*/ 336 h 352"/>
                <a:gd name="T40" fmla="*/ 73 w 162"/>
                <a:gd name="T41" fmla="*/ 313 h 352"/>
                <a:gd name="T42" fmla="*/ 73 w 162"/>
                <a:gd name="T43" fmla="*/ 152 h 352"/>
                <a:gd name="T44" fmla="*/ 130 w 162"/>
                <a:gd name="T45" fmla="*/ 152 h 352"/>
                <a:gd name="T46" fmla="*/ 130 w 162"/>
                <a:gd name="T47" fmla="*/ 137 h 352"/>
                <a:gd name="T48" fmla="*/ 71 w 162"/>
                <a:gd name="T49" fmla="*/ 1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352">
                  <a:moveTo>
                    <a:pt x="71" y="137"/>
                  </a:moveTo>
                  <a:lnTo>
                    <a:pt x="71" y="79"/>
                  </a:lnTo>
                  <a:cubicBezTo>
                    <a:pt x="71" y="35"/>
                    <a:pt x="95" y="11"/>
                    <a:pt x="117" y="11"/>
                  </a:cubicBezTo>
                  <a:cubicBezTo>
                    <a:pt x="119" y="11"/>
                    <a:pt x="126" y="11"/>
                    <a:pt x="134" y="15"/>
                  </a:cubicBezTo>
                  <a:cubicBezTo>
                    <a:pt x="128" y="17"/>
                    <a:pt x="119" y="23"/>
                    <a:pt x="119" y="36"/>
                  </a:cubicBezTo>
                  <a:cubicBezTo>
                    <a:pt x="119" y="47"/>
                    <a:pt x="127" y="57"/>
                    <a:pt x="140" y="57"/>
                  </a:cubicBezTo>
                  <a:cubicBezTo>
                    <a:pt x="155" y="57"/>
                    <a:pt x="162" y="47"/>
                    <a:pt x="162" y="35"/>
                  </a:cubicBezTo>
                  <a:cubicBezTo>
                    <a:pt x="162" y="17"/>
                    <a:pt x="144" y="0"/>
                    <a:pt x="117" y="0"/>
                  </a:cubicBezTo>
                  <a:cubicBezTo>
                    <a:pt x="82" y="0"/>
                    <a:pt x="40" y="27"/>
                    <a:pt x="40" y="80"/>
                  </a:cubicBezTo>
                  <a:lnTo>
                    <a:pt x="40" y="137"/>
                  </a:lnTo>
                  <a:lnTo>
                    <a:pt x="0" y="137"/>
                  </a:lnTo>
                  <a:lnTo>
                    <a:pt x="0" y="152"/>
                  </a:lnTo>
                  <a:lnTo>
                    <a:pt x="40" y="152"/>
                  </a:lnTo>
                  <a:lnTo>
                    <a:pt x="40" y="314"/>
                  </a:lnTo>
                  <a:cubicBezTo>
                    <a:pt x="40" y="336"/>
                    <a:pt x="34" y="336"/>
                    <a:pt x="1" y="336"/>
                  </a:cubicBezTo>
                  <a:lnTo>
                    <a:pt x="1" y="352"/>
                  </a:lnTo>
                  <a:cubicBezTo>
                    <a:pt x="20" y="351"/>
                    <a:pt x="44" y="350"/>
                    <a:pt x="58" y="350"/>
                  </a:cubicBezTo>
                  <a:cubicBezTo>
                    <a:pt x="78" y="350"/>
                    <a:pt x="101" y="350"/>
                    <a:pt x="121" y="352"/>
                  </a:cubicBezTo>
                  <a:lnTo>
                    <a:pt x="121" y="336"/>
                  </a:lnTo>
                  <a:lnTo>
                    <a:pt x="111" y="336"/>
                  </a:lnTo>
                  <a:cubicBezTo>
                    <a:pt x="74" y="336"/>
                    <a:pt x="73" y="331"/>
                    <a:pt x="73" y="313"/>
                  </a:cubicBezTo>
                  <a:lnTo>
                    <a:pt x="73" y="152"/>
                  </a:lnTo>
                  <a:lnTo>
                    <a:pt x="130" y="152"/>
                  </a:lnTo>
                  <a:lnTo>
                    <a:pt x="130" y="137"/>
                  </a:lnTo>
                  <a:lnTo>
                    <a:pt x="71"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Freeform 774">
              <a:extLst>
                <a:ext uri="{FF2B5EF4-FFF2-40B4-BE49-F238E27FC236}">
                  <a16:creationId xmlns:a16="http://schemas.microsoft.com/office/drawing/2014/main" id="{533097D0-0A28-4671-891E-F4F28E247729}"/>
                </a:ext>
              </a:extLst>
            </p:cNvPr>
            <p:cNvSpPr>
              <a:spLocks noEditPoints="1"/>
            </p:cNvSpPr>
            <p:nvPr>
              <p:custDataLst>
                <p:tags r:id="rId36"/>
              </p:custDataLst>
            </p:nvPr>
          </p:nvSpPr>
          <p:spPr bwMode="auto">
            <a:xfrm>
              <a:off x="14254163" y="5710239"/>
              <a:ext cx="168275" cy="247650"/>
            </a:xfrm>
            <a:custGeom>
              <a:avLst/>
              <a:gdLst>
                <a:gd name="T0" fmla="*/ 72 w 246"/>
                <a:gd name="T1" fmla="*/ 158 h 351"/>
                <a:gd name="T2" fmla="*/ 72 w 246"/>
                <a:gd name="T3" fmla="*/ 0 h 351"/>
                <a:gd name="T4" fmla="*/ 0 w 246"/>
                <a:gd name="T5" fmla="*/ 5 h 351"/>
                <a:gd name="T6" fmla="*/ 0 w 246"/>
                <a:gd name="T7" fmla="*/ 21 h 351"/>
                <a:gd name="T8" fmla="*/ 39 w 246"/>
                <a:gd name="T9" fmla="*/ 49 h 351"/>
                <a:gd name="T10" fmla="*/ 39 w 246"/>
                <a:gd name="T11" fmla="*/ 346 h 351"/>
                <a:gd name="T12" fmla="*/ 51 w 246"/>
                <a:gd name="T13" fmla="*/ 346 h 351"/>
                <a:gd name="T14" fmla="*/ 69 w 246"/>
                <a:gd name="T15" fmla="*/ 315 h 351"/>
                <a:gd name="T16" fmla="*/ 134 w 246"/>
                <a:gd name="T17" fmla="*/ 351 h 351"/>
                <a:gd name="T18" fmla="*/ 246 w 246"/>
                <a:gd name="T19" fmla="*/ 238 h 351"/>
                <a:gd name="T20" fmla="*/ 140 w 246"/>
                <a:gd name="T21" fmla="*/ 125 h 351"/>
                <a:gd name="T22" fmla="*/ 72 w 246"/>
                <a:gd name="T23" fmla="*/ 158 h 351"/>
                <a:gd name="T24" fmla="*/ 73 w 246"/>
                <a:gd name="T25" fmla="*/ 289 h 351"/>
                <a:gd name="T26" fmla="*/ 73 w 246"/>
                <a:gd name="T27" fmla="*/ 186 h 351"/>
                <a:gd name="T28" fmla="*/ 79 w 246"/>
                <a:gd name="T29" fmla="*/ 168 h 351"/>
                <a:gd name="T30" fmla="*/ 137 w 246"/>
                <a:gd name="T31" fmla="*/ 136 h 351"/>
                <a:gd name="T32" fmla="*/ 190 w 246"/>
                <a:gd name="T33" fmla="*/ 168 h 351"/>
                <a:gd name="T34" fmla="*/ 204 w 246"/>
                <a:gd name="T35" fmla="*/ 238 h 351"/>
                <a:gd name="T36" fmla="*/ 189 w 246"/>
                <a:gd name="T37" fmla="*/ 308 h 351"/>
                <a:gd name="T38" fmla="*/ 132 w 246"/>
                <a:gd name="T39" fmla="*/ 340 h 351"/>
                <a:gd name="T40" fmla="*/ 80 w 246"/>
                <a:gd name="T41" fmla="*/ 310 h 351"/>
                <a:gd name="T42" fmla="*/ 73 w 246"/>
                <a:gd name="T43" fmla="*/ 28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351">
                  <a:moveTo>
                    <a:pt x="72" y="158"/>
                  </a:moveTo>
                  <a:lnTo>
                    <a:pt x="72" y="0"/>
                  </a:lnTo>
                  <a:lnTo>
                    <a:pt x="0" y="5"/>
                  </a:lnTo>
                  <a:lnTo>
                    <a:pt x="0" y="21"/>
                  </a:lnTo>
                  <a:cubicBezTo>
                    <a:pt x="35" y="21"/>
                    <a:pt x="39" y="24"/>
                    <a:pt x="39" y="49"/>
                  </a:cubicBezTo>
                  <a:lnTo>
                    <a:pt x="39" y="346"/>
                  </a:lnTo>
                  <a:lnTo>
                    <a:pt x="51" y="346"/>
                  </a:lnTo>
                  <a:cubicBezTo>
                    <a:pt x="52" y="345"/>
                    <a:pt x="56" y="338"/>
                    <a:pt x="69" y="315"/>
                  </a:cubicBezTo>
                  <a:cubicBezTo>
                    <a:pt x="77" y="326"/>
                    <a:pt x="98" y="351"/>
                    <a:pt x="134" y="351"/>
                  </a:cubicBezTo>
                  <a:cubicBezTo>
                    <a:pt x="194" y="351"/>
                    <a:pt x="246" y="302"/>
                    <a:pt x="246" y="238"/>
                  </a:cubicBezTo>
                  <a:cubicBezTo>
                    <a:pt x="246" y="175"/>
                    <a:pt x="197" y="125"/>
                    <a:pt x="140" y="125"/>
                  </a:cubicBezTo>
                  <a:cubicBezTo>
                    <a:pt x="101" y="125"/>
                    <a:pt x="80" y="149"/>
                    <a:pt x="72" y="158"/>
                  </a:cubicBezTo>
                  <a:close/>
                  <a:moveTo>
                    <a:pt x="73" y="289"/>
                  </a:moveTo>
                  <a:lnTo>
                    <a:pt x="73" y="186"/>
                  </a:lnTo>
                  <a:cubicBezTo>
                    <a:pt x="73" y="177"/>
                    <a:pt x="73" y="176"/>
                    <a:pt x="79" y="168"/>
                  </a:cubicBezTo>
                  <a:cubicBezTo>
                    <a:pt x="98" y="140"/>
                    <a:pt x="125" y="136"/>
                    <a:pt x="137" y="136"/>
                  </a:cubicBezTo>
                  <a:cubicBezTo>
                    <a:pt x="160" y="136"/>
                    <a:pt x="178" y="149"/>
                    <a:pt x="190" y="168"/>
                  </a:cubicBezTo>
                  <a:cubicBezTo>
                    <a:pt x="203" y="189"/>
                    <a:pt x="204" y="217"/>
                    <a:pt x="204" y="238"/>
                  </a:cubicBezTo>
                  <a:cubicBezTo>
                    <a:pt x="204" y="256"/>
                    <a:pt x="203" y="286"/>
                    <a:pt x="189" y="308"/>
                  </a:cubicBezTo>
                  <a:cubicBezTo>
                    <a:pt x="178" y="324"/>
                    <a:pt x="159" y="340"/>
                    <a:pt x="132" y="340"/>
                  </a:cubicBezTo>
                  <a:cubicBezTo>
                    <a:pt x="110" y="340"/>
                    <a:pt x="92" y="328"/>
                    <a:pt x="80" y="310"/>
                  </a:cubicBezTo>
                  <a:cubicBezTo>
                    <a:pt x="73" y="299"/>
                    <a:pt x="73" y="298"/>
                    <a:pt x="73" y="2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Freeform 775">
              <a:extLst>
                <a:ext uri="{FF2B5EF4-FFF2-40B4-BE49-F238E27FC236}">
                  <a16:creationId xmlns:a16="http://schemas.microsoft.com/office/drawing/2014/main" id="{5F387624-B592-4329-BA31-02E3A2AABD91}"/>
                </a:ext>
              </a:extLst>
            </p:cNvPr>
            <p:cNvSpPr>
              <a:spLocks noEditPoints="1"/>
            </p:cNvSpPr>
            <p:nvPr>
              <p:custDataLst>
                <p:tags r:id="rId37"/>
              </p:custDataLst>
            </p:nvPr>
          </p:nvSpPr>
          <p:spPr bwMode="auto">
            <a:xfrm>
              <a:off x="14452600" y="5795964"/>
              <a:ext cx="150813" cy="161925"/>
            </a:xfrm>
            <a:custGeom>
              <a:avLst/>
              <a:gdLst>
                <a:gd name="T0" fmla="*/ 221 w 221"/>
                <a:gd name="T1" fmla="*/ 117 h 229"/>
                <a:gd name="T2" fmla="*/ 111 w 221"/>
                <a:gd name="T3" fmla="*/ 0 h 229"/>
                <a:gd name="T4" fmla="*/ 0 w 221"/>
                <a:gd name="T5" fmla="*/ 117 h 229"/>
                <a:gd name="T6" fmla="*/ 111 w 221"/>
                <a:gd name="T7" fmla="*/ 229 h 229"/>
                <a:gd name="T8" fmla="*/ 221 w 221"/>
                <a:gd name="T9" fmla="*/ 117 h 229"/>
                <a:gd name="T10" fmla="*/ 111 w 221"/>
                <a:gd name="T11" fmla="*/ 217 h 229"/>
                <a:gd name="T12" fmla="*/ 54 w 221"/>
                <a:gd name="T13" fmla="*/ 183 h 229"/>
                <a:gd name="T14" fmla="*/ 42 w 221"/>
                <a:gd name="T15" fmla="*/ 113 h 229"/>
                <a:gd name="T16" fmla="*/ 54 w 221"/>
                <a:gd name="T17" fmla="*/ 45 h 229"/>
                <a:gd name="T18" fmla="*/ 111 w 221"/>
                <a:gd name="T19" fmla="*/ 11 h 229"/>
                <a:gd name="T20" fmla="*/ 167 w 221"/>
                <a:gd name="T21" fmla="*/ 44 h 229"/>
                <a:gd name="T22" fmla="*/ 180 w 221"/>
                <a:gd name="T23" fmla="*/ 113 h 229"/>
                <a:gd name="T24" fmla="*/ 169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5"/>
                    <a:pt x="0" y="117"/>
                  </a:cubicBezTo>
                  <a:cubicBezTo>
                    <a:pt x="0" y="181"/>
                    <a:pt x="52" y="229"/>
                    <a:pt x="111" y="229"/>
                  </a:cubicBezTo>
                  <a:cubicBezTo>
                    <a:pt x="171" y="229"/>
                    <a:pt x="221" y="180"/>
                    <a:pt x="221" y="117"/>
                  </a:cubicBezTo>
                  <a:close/>
                  <a:moveTo>
                    <a:pt x="111" y="217"/>
                  </a:moveTo>
                  <a:cubicBezTo>
                    <a:pt x="90" y="217"/>
                    <a:pt x="68" y="206"/>
                    <a:pt x="54" y="183"/>
                  </a:cubicBezTo>
                  <a:cubicBezTo>
                    <a:pt x="42" y="162"/>
                    <a:pt x="42" y="131"/>
                    <a:pt x="42" y="113"/>
                  </a:cubicBezTo>
                  <a:cubicBezTo>
                    <a:pt x="42" y="94"/>
                    <a:pt x="42" y="67"/>
                    <a:pt x="54" y="45"/>
                  </a:cubicBezTo>
                  <a:cubicBezTo>
                    <a:pt x="67" y="22"/>
                    <a:pt x="91" y="11"/>
                    <a:pt x="111" y="11"/>
                  </a:cubicBezTo>
                  <a:cubicBezTo>
                    <a:pt x="133" y="11"/>
                    <a:pt x="154" y="22"/>
                    <a:pt x="167" y="44"/>
                  </a:cubicBezTo>
                  <a:cubicBezTo>
                    <a:pt x="180" y="65"/>
                    <a:pt x="180" y="94"/>
                    <a:pt x="180" y="113"/>
                  </a:cubicBezTo>
                  <a:cubicBezTo>
                    <a:pt x="180" y="131"/>
                    <a:pt x="180" y="158"/>
                    <a:pt x="169" y="180"/>
                  </a:cubicBezTo>
                  <a:cubicBezTo>
                    <a:pt x="158" y="202"/>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Freeform 776">
              <a:extLst>
                <a:ext uri="{FF2B5EF4-FFF2-40B4-BE49-F238E27FC236}">
                  <a16:creationId xmlns:a16="http://schemas.microsoft.com/office/drawing/2014/main" id="{3DFDF230-F454-4AB1-9D76-FD86F26CFDCE}"/>
                </a:ext>
              </a:extLst>
            </p:cNvPr>
            <p:cNvSpPr>
              <a:spLocks noEditPoints="1"/>
            </p:cNvSpPr>
            <p:nvPr>
              <p:custDataLst>
                <p:tags r:id="rId38"/>
              </p:custDataLst>
            </p:nvPr>
          </p:nvSpPr>
          <p:spPr bwMode="auto">
            <a:xfrm>
              <a:off x="14635163" y="5710239"/>
              <a:ext cx="168275" cy="247650"/>
            </a:xfrm>
            <a:custGeom>
              <a:avLst/>
              <a:gdLst>
                <a:gd name="T0" fmla="*/ 173 w 246"/>
                <a:gd name="T1" fmla="*/ 318 h 351"/>
                <a:gd name="T2" fmla="*/ 173 w 246"/>
                <a:gd name="T3" fmla="*/ 351 h 351"/>
                <a:gd name="T4" fmla="*/ 246 w 246"/>
                <a:gd name="T5" fmla="*/ 346 h 351"/>
                <a:gd name="T6" fmla="*/ 246 w 246"/>
                <a:gd name="T7" fmla="*/ 330 h 351"/>
                <a:gd name="T8" fmla="*/ 207 w 246"/>
                <a:gd name="T9" fmla="*/ 302 h 351"/>
                <a:gd name="T10" fmla="*/ 207 w 246"/>
                <a:gd name="T11" fmla="*/ 0 h 351"/>
                <a:gd name="T12" fmla="*/ 136 w 246"/>
                <a:gd name="T13" fmla="*/ 5 h 351"/>
                <a:gd name="T14" fmla="*/ 136 w 246"/>
                <a:gd name="T15" fmla="*/ 21 h 351"/>
                <a:gd name="T16" fmla="*/ 174 w 246"/>
                <a:gd name="T17" fmla="*/ 49 h 351"/>
                <a:gd name="T18" fmla="*/ 174 w 246"/>
                <a:gd name="T19" fmla="*/ 156 h 351"/>
                <a:gd name="T20" fmla="*/ 112 w 246"/>
                <a:gd name="T21" fmla="*/ 125 h 351"/>
                <a:gd name="T22" fmla="*/ 0 w 246"/>
                <a:gd name="T23" fmla="*/ 239 h 351"/>
                <a:gd name="T24" fmla="*/ 106 w 246"/>
                <a:gd name="T25" fmla="*/ 351 h 351"/>
                <a:gd name="T26" fmla="*/ 173 w 246"/>
                <a:gd name="T27" fmla="*/ 318 h 351"/>
                <a:gd name="T28" fmla="*/ 173 w 246"/>
                <a:gd name="T29" fmla="*/ 185 h 351"/>
                <a:gd name="T30" fmla="*/ 173 w 246"/>
                <a:gd name="T31" fmla="*/ 287 h 351"/>
                <a:gd name="T32" fmla="*/ 167 w 246"/>
                <a:gd name="T33" fmla="*/ 305 h 351"/>
                <a:gd name="T34" fmla="*/ 109 w 246"/>
                <a:gd name="T35" fmla="*/ 340 h 351"/>
                <a:gd name="T36" fmla="*/ 56 w 246"/>
                <a:gd name="T37" fmla="*/ 308 h 351"/>
                <a:gd name="T38" fmla="*/ 42 w 246"/>
                <a:gd name="T39" fmla="*/ 239 h 351"/>
                <a:gd name="T40" fmla="*/ 57 w 246"/>
                <a:gd name="T41" fmla="*/ 168 h 351"/>
                <a:gd name="T42" fmla="*/ 114 w 246"/>
                <a:gd name="T43" fmla="*/ 136 h 351"/>
                <a:gd name="T44" fmla="*/ 167 w 246"/>
                <a:gd name="T45" fmla="*/ 166 h 351"/>
                <a:gd name="T46" fmla="*/ 173 w 246"/>
                <a:gd name="T47" fmla="*/ 18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1">
                  <a:moveTo>
                    <a:pt x="173" y="318"/>
                  </a:moveTo>
                  <a:lnTo>
                    <a:pt x="173" y="351"/>
                  </a:lnTo>
                  <a:lnTo>
                    <a:pt x="246" y="346"/>
                  </a:lnTo>
                  <a:lnTo>
                    <a:pt x="246" y="330"/>
                  </a:lnTo>
                  <a:cubicBezTo>
                    <a:pt x="211" y="330"/>
                    <a:pt x="207" y="327"/>
                    <a:pt x="207" y="302"/>
                  </a:cubicBezTo>
                  <a:lnTo>
                    <a:pt x="207" y="0"/>
                  </a:lnTo>
                  <a:lnTo>
                    <a:pt x="136" y="5"/>
                  </a:lnTo>
                  <a:lnTo>
                    <a:pt x="136" y="21"/>
                  </a:lnTo>
                  <a:cubicBezTo>
                    <a:pt x="170" y="21"/>
                    <a:pt x="174" y="24"/>
                    <a:pt x="174" y="49"/>
                  </a:cubicBezTo>
                  <a:lnTo>
                    <a:pt x="174" y="156"/>
                  </a:lnTo>
                  <a:cubicBezTo>
                    <a:pt x="160" y="138"/>
                    <a:pt x="139" y="125"/>
                    <a:pt x="112" y="125"/>
                  </a:cubicBezTo>
                  <a:cubicBezTo>
                    <a:pt x="53" y="125"/>
                    <a:pt x="0" y="174"/>
                    <a:pt x="0" y="239"/>
                  </a:cubicBezTo>
                  <a:cubicBezTo>
                    <a:pt x="0" y="302"/>
                    <a:pt x="49" y="351"/>
                    <a:pt x="106" y="351"/>
                  </a:cubicBezTo>
                  <a:cubicBezTo>
                    <a:pt x="138" y="351"/>
                    <a:pt x="160" y="334"/>
                    <a:pt x="173" y="318"/>
                  </a:cubicBezTo>
                  <a:close/>
                  <a:moveTo>
                    <a:pt x="173" y="185"/>
                  </a:moveTo>
                  <a:lnTo>
                    <a:pt x="173" y="287"/>
                  </a:lnTo>
                  <a:cubicBezTo>
                    <a:pt x="173" y="296"/>
                    <a:pt x="173" y="297"/>
                    <a:pt x="167" y="305"/>
                  </a:cubicBezTo>
                  <a:cubicBezTo>
                    <a:pt x="152" y="329"/>
                    <a:pt x="130" y="340"/>
                    <a:pt x="109" y="340"/>
                  </a:cubicBezTo>
                  <a:cubicBezTo>
                    <a:pt x="86" y="340"/>
                    <a:pt x="68" y="327"/>
                    <a:pt x="56" y="308"/>
                  </a:cubicBezTo>
                  <a:cubicBezTo>
                    <a:pt x="43" y="288"/>
                    <a:pt x="42" y="260"/>
                    <a:pt x="42" y="239"/>
                  </a:cubicBezTo>
                  <a:cubicBezTo>
                    <a:pt x="42" y="221"/>
                    <a:pt x="43" y="191"/>
                    <a:pt x="57" y="168"/>
                  </a:cubicBezTo>
                  <a:cubicBezTo>
                    <a:pt x="68" y="153"/>
                    <a:pt x="87" y="136"/>
                    <a:pt x="114" y="136"/>
                  </a:cubicBezTo>
                  <a:cubicBezTo>
                    <a:pt x="131" y="136"/>
                    <a:pt x="152" y="144"/>
                    <a:pt x="167" y="166"/>
                  </a:cubicBezTo>
                  <a:cubicBezTo>
                    <a:pt x="173" y="175"/>
                    <a:pt x="173" y="176"/>
                    <a:pt x="173"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Freeform 777">
              <a:extLst>
                <a:ext uri="{FF2B5EF4-FFF2-40B4-BE49-F238E27FC236}">
                  <a16:creationId xmlns:a16="http://schemas.microsoft.com/office/drawing/2014/main" id="{AC04EAFA-0EAB-45F7-987F-A841767B98FE}"/>
                </a:ext>
              </a:extLst>
            </p:cNvPr>
            <p:cNvSpPr>
              <a:spLocks/>
            </p:cNvSpPr>
            <p:nvPr>
              <p:custDataLst>
                <p:tags r:id="rId39"/>
              </p:custDataLst>
            </p:nvPr>
          </p:nvSpPr>
          <p:spPr bwMode="auto">
            <a:xfrm>
              <a:off x="14819313" y="5802314"/>
              <a:ext cx="166688" cy="223838"/>
            </a:xfrm>
            <a:custGeom>
              <a:avLst/>
              <a:gdLst>
                <a:gd name="T0" fmla="*/ 197 w 244"/>
                <a:gd name="T1" fmla="*/ 47 h 317"/>
                <a:gd name="T2" fmla="*/ 244 w 244"/>
                <a:gd name="T3" fmla="*/ 15 h 317"/>
                <a:gd name="T4" fmla="*/ 244 w 244"/>
                <a:gd name="T5" fmla="*/ 0 h 317"/>
                <a:gd name="T6" fmla="*/ 206 w 244"/>
                <a:gd name="T7" fmla="*/ 1 h 317"/>
                <a:gd name="T8" fmla="*/ 163 w 244"/>
                <a:gd name="T9" fmla="*/ 0 h 317"/>
                <a:gd name="T10" fmla="*/ 163 w 244"/>
                <a:gd name="T11" fmla="*/ 15 h 317"/>
                <a:gd name="T12" fmla="*/ 186 w 244"/>
                <a:gd name="T13" fmla="*/ 37 h 317"/>
                <a:gd name="T14" fmla="*/ 183 w 244"/>
                <a:gd name="T15" fmla="*/ 49 h 317"/>
                <a:gd name="T16" fmla="*/ 133 w 244"/>
                <a:gd name="T17" fmla="*/ 171 h 317"/>
                <a:gd name="T18" fmla="*/ 78 w 244"/>
                <a:gd name="T19" fmla="*/ 37 h 317"/>
                <a:gd name="T20" fmla="*/ 75 w 244"/>
                <a:gd name="T21" fmla="*/ 28 h 317"/>
                <a:gd name="T22" fmla="*/ 102 w 244"/>
                <a:gd name="T23" fmla="*/ 15 h 317"/>
                <a:gd name="T24" fmla="*/ 102 w 244"/>
                <a:gd name="T25" fmla="*/ 0 h 317"/>
                <a:gd name="T26" fmla="*/ 48 w 244"/>
                <a:gd name="T27" fmla="*/ 1 h 317"/>
                <a:gd name="T28" fmla="*/ 0 w 244"/>
                <a:gd name="T29" fmla="*/ 0 h 317"/>
                <a:gd name="T30" fmla="*/ 0 w 244"/>
                <a:gd name="T31" fmla="*/ 15 h 317"/>
                <a:gd name="T32" fmla="*/ 40 w 244"/>
                <a:gd name="T33" fmla="*/ 33 h 317"/>
                <a:gd name="T34" fmla="*/ 115 w 244"/>
                <a:gd name="T35" fmla="*/ 215 h 317"/>
                <a:gd name="T36" fmla="*/ 102 w 244"/>
                <a:gd name="T37" fmla="*/ 244 h 317"/>
                <a:gd name="T38" fmla="*/ 46 w 244"/>
                <a:gd name="T39" fmla="*/ 306 h 317"/>
                <a:gd name="T40" fmla="*/ 22 w 244"/>
                <a:gd name="T41" fmla="*/ 297 h 317"/>
                <a:gd name="T42" fmla="*/ 42 w 244"/>
                <a:gd name="T43" fmla="*/ 276 h 317"/>
                <a:gd name="T44" fmla="*/ 21 w 244"/>
                <a:gd name="T45" fmla="*/ 255 h 317"/>
                <a:gd name="T46" fmla="*/ 0 w 244"/>
                <a:gd name="T47" fmla="*/ 277 h 317"/>
                <a:gd name="T48" fmla="*/ 46 w 244"/>
                <a:gd name="T49" fmla="*/ 317 h 317"/>
                <a:gd name="T50" fmla="*/ 109 w 244"/>
                <a:gd name="T51" fmla="*/ 260 h 317"/>
                <a:gd name="T52" fmla="*/ 197 w 244"/>
                <a:gd name="T53" fmla="*/ 4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7">
                  <a:moveTo>
                    <a:pt x="197" y="47"/>
                  </a:moveTo>
                  <a:cubicBezTo>
                    <a:pt x="210" y="16"/>
                    <a:pt x="236" y="15"/>
                    <a:pt x="244" y="15"/>
                  </a:cubicBezTo>
                  <a:lnTo>
                    <a:pt x="244" y="0"/>
                  </a:lnTo>
                  <a:cubicBezTo>
                    <a:pt x="232" y="1"/>
                    <a:pt x="218" y="1"/>
                    <a:pt x="206" y="1"/>
                  </a:cubicBezTo>
                  <a:cubicBezTo>
                    <a:pt x="197" y="1"/>
                    <a:pt x="174" y="0"/>
                    <a:pt x="163" y="0"/>
                  </a:cubicBezTo>
                  <a:lnTo>
                    <a:pt x="163" y="15"/>
                  </a:lnTo>
                  <a:cubicBezTo>
                    <a:pt x="178" y="16"/>
                    <a:pt x="186" y="24"/>
                    <a:pt x="186" y="37"/>
                  </a:cubicBezTo>
                  <a:cubicBezTo>
                    <a:pt x="186" y="42"/>
                    <a:pt x="186" y="43"/>
                    <a:pt x="183" y="49"/>
                  </a:cubicBezTo>
                  <a:lnTo>
                    <a:pt x="133" y="171"/>
                  </a:lnTo>
                  <a:lnTo>
                    <a:pt x="78" y="37"/>
                  </a:lnTo>
                  <a:cubicBezTo>
                    <a:pt x="76" y="32"/>
                    <a:pt x="75" y="30"/>
                    <a:pt x="75" y="28"/>
                  </a:cubicBezTo>
                  <a:cubicBezTo>
                    <a:pt x="75" y="15"/>
                    <a:pt x="93" y="15"/>
                    <a:pt x="102" y="15"/>
                  </a:cubicBezTo>
                  <a:lnTo>
                    <a:pt x="102" y="0"/>
                  </a:lnTo>
                  <a:cubicBezTo>
                    <a:pt x="89" y="0"/>
                    <a:pt x="57" y="1"/>
                    <a:pt x="48" y="1"/>
                  </a:cubicBezTo>
                  <a:cubicBezTo>
                    <a:pt x="35" y="1"/>
                    <a:pt x="15" y="1"/>
                    <a:pt x="0" y="0"/>
                  </a:cubicBezTo>
                  <a:lnTo>
                    <a:pt x="0" y="15"/>
                  </a:lnTo>
                  <a:cubicBezTo>
                    <a:pt x="24" y="15"/>
                    <a:pt x="33" y="15"/>
                    <a:pt x="40" y="33"/>
                  </a:cubicBezTo>
                  <a:lnTo>
                    <a:pt x="115" y="215"/>
                  </a:lnTo>
                  <a:cubicBezTo>
                    <a:pt x="112" y="221"/>
                    <a:pt x="105" y="238"/>
                    <a:pt x="102" y="244"/>
                  </a:cubicBezTo>
                  <a:cubicBezTo>
                    <a:pt x="91" y="272"/>
                    <a:pt x="78" y="306"/>
                    <a:pt x="46" y="306"/>
                  </a:cubicBezTo>
                  <a:cubicBezTo>
                    <a:pt x="43" y="306"/>
                    <a:pt x="32" y="306"/>
                    <a:pt x="22" y="297"/>
                  </a:cubicBezTo>
                  <a:cubicBezTo>
                    <a:pt x="38" y="295"/>
                    <a:pt x="42" y="284"/>
                    <a:pt x="42" y="276"/>
                  </a:cubicBezTo>
                  <a:cubicBezTo>
                    <a:pt x="42" y="263"/>
                    <a:pt x="32" y="255"/>
                    <a:pt x="21" y="255"/>
                  </a:cubicBezTo>
                  <a:cubicBezTo>
                    <a:pt x="11" y="255"/>
                    <a:pt x="0" y="262"/>
                    <a:pt x="0" y="277"/>
                  </a:cubicBezTo>
                  <a:cubicBezTo>
                    <a:pt x="0" y="299"/>
                    <a:pt x="21" y="317"/>
                    <a:pt x="46" y="317"/>
                  </a:cubicBezTo>
                  <a:cubicBezTo>
                    <a:pt x="77" y="317"/>
                    <a:pt x="97" y="289"/>
                    <a:pt x="109" y="260"/>
                  </a:cubicBezTo>
                  <a:lnTo>
                    <a:pt x="197"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Freeform 778">
              <a:extLst>
                <a:ext uri="{FF2B5EF4-FFF2-40B4-BE49-F238E27FC236}">
                  <a16:creationId xmlns:a16="http://schemas.microsoft.com/office/drawing/2014/main" id="{9120CA42-3D4C-4945-BF6C-92E2050AFD96}"/>
                </a:ext>
              </a:extLst>
            </p:cNvPr>
            <p:cNvSpPr>
              <a:spLocks noEditPoints="1"/>
            </p:cNvSpPr>
            <p:nvPr>
              <p:custDataLst>
                <p:tags r:id="rId40"/>
              </p:custDataLst>
            </p:nvPr>
          </p:nvSpPr>
          <p:spPr bwMode="auto">
            <a:xfrm>
              <a:off x="15097125" y="5721351"/>
              <a:ext cx="88900" cy="236538"/>
            </a:xfrm>
            <a:custGeom>
              <a:avLst/>
              <a:gdLst>
                <a:gd name="T0" fmla="*/ 127 w 131"/>
                <a:gd name="T1" fmla="*/ 18 h 335"/>
                <a:gd name="T2" fmla="*/ 108 w 131"/>
                <a:gd name="T3" fmla="*/ 0 h 335"/>
                <a:gd name="T4" fmla="*/ 82 w 131"/>
                <a:gd name="T5" fmla="*/ 27 h 335"/>
                <a:gd name="T6" fmla="*/ 101 w 131"/>
                <a:gd name="T7" fmla="*/ 45 h 335"/>
                <a:gd name="T8" fmla="*/ 127 w 131"/>
                <a:gd name="T9" fmla="*/ 18 h 335"/>
                <a:gd name="T10" fmla="*/ 89 w 131"/>
                <a:gd name="T11" fmla="*/ 206 h 335"/>
                <a:gd name="T12" fmla="*/ 100 w 131"/>
                <a:gd name="T13" fmla="*/ 177 h 335"/>
                <a:gd name="T14" fmla="*/ 107 w 131"/>
                <a:gd name="T15" fmla="*/ 150 h 335"/>
                <a:gd name="T16" fmla="*/ 66 w 131"/>
                <a:gd name="T17" fmla="*/ 109 h 335"/>
                <a:gd name="T18" fmla="*/ 0 w 131"/>
                <a:gd name="T19" fmla="*/ 186 h 335"/>
                <a:gd name="T20" fmla="*/ 6 w 131"/>
                <a:gd name="T21" fmla="*/ 191 h 335"/>
                <a:gd name="T22" fmla="*/ 14 w 131"/>
                <a:gd name="T23" fmla="*/ 182 h 335"/>
                <a:gd name="T24" fmla="*/ 64 w 131"/>
                <a:gd name="T25" fmla="*/ 120 h 335"/>
                <a:gd name="T26" fmla="*/ 77 w 131"/>
                <a:gd name="T27" fmla="*/ 136 h 335"/>
                <a:gd name="T28" fmla="*/ 71 w 131"/>
                <a:gd name="T29" fmla="*/ 162 h 335"/>
                <a:gd name="T30" fmla="*/ 37 w 131"/>
                <a:gd name="T31" fmla="*/ 255 h 335"/>
                <a:gd name="T32" fmla="*/ 25 w 131"/>
                <a:gd name="T33" fmla="*/ 294 h 335"/>
                <a:gd name="T34" fmla="*/ 66 w 131"/>
                <a:gd name="T35" fmla="*/ 335 h 335"/>
                <a:gd name="T36" fmla="*/ 131 w 131"/>
                <a:gd name="T37" fmla="*/ 259 h 335"/>
                <a:gd name="T38" fmla="*/ 125 w 131"/>
                <a:gd name="T39" fmla="*/ 254 h 335"/>
                <a:gd name="T40" fmla="*/ 118 w 131"/>
                <a:gd name="T41" fmla="*/ 263 h 335"/>
                <a:gd name="T42" fmla="*/ 67 w 131"/>
                <a:gd name="T43" fmla="*/ 324 h 335"/>
                <a:gd name="T44" fmla="*/ 55 w 131"/>
                <a:gd name="T45" fmla="*/ 308 h 335"/>
                <a:gd name="T46" fmla="*/ 70 w 131"/>
                <a:gd name="T47" fmla="*/ 258 h 335"/>
                <a:gd name="T48" fmla="*/ 89 w 131"/>
                <a:gd name="T49" fmla="*/ 2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335">
                  <a:moveTo>
                    <a:pt x="127" y="18"/>
                  </a:moveTo>
                  <a:cubicBezTo>
                    <a:pt x="127" y="8"/>
                    <a:pt x="120" y="0"/>
                    <a:pt x="108" y="0"/>
                  </a:cubicBezTo>
                  <a:cubicBezTo>
                    <a:pt x="95" y="0"/>
                    <a:pt x="82" y="13"/>
                    <a:pt x="82" y="27"/>
                  </a:cubicBezTo>
                  <a:cubicBezTo>
                    <a:pt x="82" y="36"/>
                    <a:pt x="89" y="45"/>
                    <a:pt x="101" y="45"/>
                  </a:cubicBezTo>
                  <a:cubicBezTo>
                    <a:pt x="112" y="45"/>
                    <a:pt x="127" y="33"/>
                    <a:pt x="127" y="18"/>
                  </a:cubicBezTo>
                  <a:close/>
                  <a:moveTo>
                    <a:pt x="89" y="206"/>
                  </a:moveTo>
                  <a:cubicBezTo>
                    <a:pt x="95" y="191"/>
                    <a:pt x="95" y="190"/>
                    <a:pt x="100" y="177"/>
                  </a:cubicBezTo>
                  <a:cubicBezTo>
                    <a:pt x="104" y="167"/>
                    <a:pt x="107" y="160"/>
                    <a:pt x="107" y="150"/>
                  </a:cubicBezTo>
                  <a:cubicBezTo>
                    <a:pt x="107" y="128"/>
                    <a:pt x="91" y="109"/>
                    <a:pt x="66" y="109"/>
                  </a:cubicBezTo>
                  <a:cubicBezTo>
                    <a:pt x="19" y="109"/>
                    <a:pt x="0" y="182"/>
                    <a:pt x="0" y="186"/>
                  </a:cubicBezTo>
                  <a:cubicBezTo>
                    <a:pt x="0" y="191"/>
                    <a:pt x="5" y="191"/>
                    <a:pt x="6" y="191"/>
                  </a:cubicBezTo>
                  <a:cubicBezTo>
                    <a:pt x="11" y="191"/>
                    <a:pt x="11" y="190"/>
                    <a:pt x="14" y="182"/>
                  </a:cubicBezTo>
                  <a:cubicBezTo>
                    <a:pt x="27" y="135"/>
                    <a:pt x="47" y="120"/>
                    <a:pt x="64" y="120"/>
                  </a:cubicBezTo>
                  <a:cubicBezTo>
                    <a:pt x="68" y="120"/>
                    <a:pt x="77" y="120"/>
                    <a:pt x="77" y="136"/>
                  </a:cubicBezTo>
                  <a:cubicBezTo>
                    <a:pt x="77" y="147"/>
                    <a:pt x="73" y="157"/>
                    <a:pt x="71" y="162"/>
                  </a:cubicBezTo>
                  <a:cubicBezTo>
                    <a:pt x="67" y="175"/>
                    <a:pt x="45" y="233"/>
                    <a:pt x="37" y="255"/>
                  </a:cubicBezTo>
                  <a:cubicBezTo>
                    <a:pt x="32" y="268"/>
                    <a:pt x="25" y="284"/>
                    <a:pt x="25" y="294"/>
                  </a:cubicBezTo>
                  <a:cubicBezTo>
                    <a:pt x="25" y="318"/>
                    <a:pt x="42" y="335"/>
                    <a:pt x="66" y="335"/>
                  </a:cubicBezTo>
                  <a:cubicBezTo>
                    <a:pt x="113" y="335"/>
                    <a:pt x="131" y="263"/>
                    <a:pt x="131" y="259"/>
                  </a:cubicBezTo>
                  <a:cubicBezTo>
                    <a:pt x="131" y="254"/>
                    <a:pt x="127" y="254"/>
                    <a:pt x="125" y="254"/>
                  </a:cubicBezTo>
                  <a:cubicBezTo>
                    <a:pt x="120" y="254"/>
                    <a:pt x="120" y="255"/>
                    <a:pt x="118" y="263"/>
                  </a:cubicBezTo>
                  <a:cubicBezTo>
                    <a:pt x="109" y="294"/>
                    <a:pt x="93" y="324"/>
                    <a:pt x="67" y="324"/>
                  </a:cubicBezTo>
                  <a:cubicBezTo>
                    <a:pt x="59" y="324"/>
                    <a:pt x="55" y="319"/>
                    <a:pt x="55" y="308"/>
                  </a:cubicBezTo>
                  <a:cubicBezTo>
                    <a:pt x="55" y="295"/>
                    <a:pt x="58" y="288"/>
                    <a:pt x="70" y="258"/>
                  </a:cubicBezTo>
                  <a:lnTo>
                    <a:pt x="89" y="2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Freeform 779">
              <a:extLst>
                <a:ext uri="{FF2B5EF4-FFF2-40B4-BE49-F238E27FC236}">
                  <a16:creationId xmlns:a16="http://schemas.microsoft.com/office/drawing/2014/main" id="{7EF4B2A4-FAB6-4D80-B77E-E80B822F0050}"/>
                </a:ext>
              </a:extLst>
            </p:cNvPr>
            <p:cNvSpPr>
              <a:spLocks/>
            </p:cNvSpPr>
            <p:nvPr>
              <p:custDataLst>
                <p:tags r:id="rId41"/>
              </p:custDataLst>
            </p:nvPr>
          </p:nvSpPr>
          <p:spPr bwMode="auto">
            <a:xfrm>
              <a:off x="8686800" y="6324601"/>
              <a:ext cx="188913" cy="157163"/>
            </a:xfrm>
            <a:custGeom>
              <a:avLst/>
              <a:gdLst>
                <a:gd name="T0" fmla="*/ 240 w 276"/>
                <a:gd name="T1" fmla="*/ 34 h 223"/>
                <a:gd name="T2" fmla="*/ 276 w 276"/>
                <a:gd name="T3" fmla="*/ 23 h 223"/>
                <a:gd name="T4" fmla="*/ 276 w 276"/>
                <a:gd name="T5" fmla="*/ 0 h 223"/>
                <a:gd name="T6" fmla="*/ 237 w 276"/>
                <a:gd name="T7" fmla="*/ 1 h 223"/>
                <a:gd name="T8" fmla="*/ 192 w 276"/>
                <a:gd name="T9" fmla="*/ 0 h 223"/>
                <a:gd name="T10" fmla="*/ 192 w 276"/>
                <a:gd name="T11" fmla="*/ 23 h 223"/>
                <a:gd name="T12" fmla="*/ 216 w 276"/>
                <a:gd name="T13" fmla="*/ 29 h 223"/>
                <a:gd name="T14" fmla="*/ 213 w 276"/>
                <a:gd name="T15" fmla="*/ 35 h 223"/>
                <a:gd name="T16" fmla="*/ 155 w 276"/>
                <a:gd name="T17" fmla="*/ 159 h 223"/>
                <a:gd name="T18" fmla="*/ 92 w 276"/>
                <a:gd name="T19" fmla="*/ 23 h 223"/>
                <a:gd name="T20" fmla="*/ 119 w 276"/>
                <a:gd name="T21" fmla="*/ 23 h 223"/>
                <a:gd name="T22" fmla="*/ 119 w 276"/>
                <a:gd name="T23" fmla="*/ 0 h 223"/>
                <a:gd name="T24" fmla="*/ 57 w 276"/>
                <a:gd name="T25" fmla="*/ 1 h 223"/>
                <a:gd name="T26" fmla="*/ 0 w 276"/>
                <a:gd name="T27" fmla="*/ 0 h 223"/>
                <a:gd name="T28" fmla="*/ 0 w 276"/>
                <a:gd name="T29" fmla="*/ 23 h 223"/>
                <a:gd name="T30" fmla="*/ 32 w 276"/>
                <a:gd name="T31" fmla="*/ 23 h 223"/>
                <a:gd name="T32" fmla="*/ 119 w 276"/>
                <a:gd name="T33" fmla="*/ 211 h 223"/>
                <a:gd name="T34" fmla="*/ 138 w 276"/>
                <a:gd name="T35" fmla="*/ 223 h 223"/>
                <a:gd name="T36" fmla="*/ 157 w 276"/>
                <a:gd name="T37" fmla="*/ 211 h 223"/>
                <a:gd name="T38" fmla="*/ 240 w 276"/>
                <a:gd name="T39" fmla="*/ 3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6" h="223">
                  <a:moveTo>
                    <a:pt x="240" y="34"/>
                  </a:moveTo>
                  <a:cubicBezTo>
                    <a:pt x="243" y="27"/>
                    <a:pt x="245" y="23"/>
                    <a:pt x="276" y="23"/>
                  </a:cubicBezTo>
                  <a:lnTo>
                    <a:pt x="276" y="0"/>
                  </a:lnTo>
                  <a:cubicBezTo>
                    <a:pt x="264" y="1"/>
                    <a:pt x="250" y="1"/>
                    <a:pt x="237" y="1"/>
                  </a:cubicBezTo>
                  <a:cubicBezTo>
                    <a:pt x="225" y="1"/>
                    <a:pt x="202" y="0"/>
                    <a:pt x="192" y="0"/>
                  </a:cubicBezTo>
                  <a:lnTo>
                    <a:pt x="192" y="23"/>
                  </a:lnTo>
                  <a:cubicBezTo>
                    <a:pt x="201" y="23"/>
                    <a:pt x="216" y="25"/>
                    <a:pt x="216" y="29"/>
                  </a:cubicBezTo>
                  <a:cubicBezTo>
                    <a:pt x="216" y="29"/>
                    <a:pt x="215" y="30"/>
                    <a:pt x="213" y="35"/>
                  </a:cubicBezTo>
                  <a:lnTo>
                    <a:pt x="155" y="159"/>
                  </a:lnTo>
                  <a:lnTo>
                    <a:pt x="92" y="23"/>
                  </a:lnTo>
                  <a:lnTo>
                    <a:pt x="119" y="23"/>
                  </a:lnTo>
                  <a:lnTo>
                    <a:pt x="119" y="0"/>
                  </a:lnTo>
                  <a:cubicBezTo>
                    <a:pt x="102" y="1"/>
                    <a:pt x="58" y="1"/>
                    <a:pt x="57" y="1"/>
                  </a:cubicBezTo>
                  <a:cubicBezTo>
                    <a:pt x="43" y="1"/>
                    <a:pt x="21" y="0"/>
                    <a:pt x="0" y="0"/>
                  </a:cubicBezTo>
                  <a:lnTo>
                    <a:pt x="0" y="23"/>
                  </a:lnTo>
                  <a:lnTo>
                    <a:pt x="32" y="23"/>
                  </a:lnTo>
                  <a:lnTo>
                    <a:pt x="119" y="211"/>
                  </a:lnTo>
                  <a:cubicBezTo>
                    <a:pt x="125" y="223"/>
                    <a:pt x="132" y="223"/>
                    <a:pt x="138" y="223"/>
                  </a:cubicBezTo>
                  <a:cubicBezTo>
                    <a:pt x="147" y="223"/>
                    <a:pt x="152" y="222"/>
                    <a:pt x="157" y="211"/>
                  </a:cubicBezTo>
                  <a:lnTo>
                    <a:pt x="240"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Freeform 780">
              <a:extLst>
                <a:ext uri="{FF2B5EF4-FFF2-40B4-BE49-F238E27FC236}">
                  <a16:creationId xmlns:a16="http://schemas.microsoft.com/office/drawing/2014/main" id="{22F2C794-43A6-4258-A139-BD752512F4FC}"/>
                </a:ext>
              </a:extLst>
            </p:cNvPr>
            <p:cNvSpPr>
              <a:spLocks noEditPoints="1"/>
            </p:cNvSpPr>
            <p:nvPr>
              <p:custDataLst>
                <p:tags r:id="rId42"/>
              </p:custDataLst>
            </p:nvPr>
          </p:nvSpPr>
          <p:spPr bwMode="auto">
            <a:xfrm>
              <a:off x="9015413" y="6327776"/>
              <a:ext cx="34925" cy="152400"/>
            </a:xfrm>
            <a:custGeom>
              <a:avLst/>
              <a:gdLst>
                <a:gd name="T0" fmla="*/ 53 w 53"/>
                <a:gd name="T1" fmla="*/ 27 h 215"/>
                <a:gd name="T2" fmla="*/ 26 w 53"/>
                <a:gd name="T3" fmla="*/ 0 h 215"/>
                <a:gd name="T4" fmla="*/ 0 w 53"/>
                <a:gd name="T5" fmla="*/ 27 h 215"/>
                <a:gd name="T6" fmla="*/ 26 w 53"/>
                <a:gd name="T7" fmla="*/ 53 h 215"/>
                <a:gd name="T8" fmla="*/ 53 w 53"/>
                <a:gd name="T9" fmla="*/ 27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7"/>
                  </a:moveTo>
                  <a:cubicBezTo>
                    <a:pt x="53" y="12"/>
                    <a:pt x="41" y="0"/>
                    <a:pt x="26" y="0"/>
                  </a:cubicBezTo>
                  <a:cubicBezTo>
                    <a:pt x="12" y="0"/>
                    <a:pt x="0" y="12"/>
                    <a:pt x="0" y="27"/>
                  </a:cubicBezTo>
                  <a:cubicBezTo>
                    <a:pt x="0" y="41"/>
                    <a:pt x="12" y="53"/>
                    <a:pt x="26" y="53"/>
                  </a:cubicBezTo>
                  <a:cubicBezTo>
                    <a:pt x="41" y="53"/>
                    <a:pt x="53" y="41"/>
                    <a:pt x="53" y="27"/>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Freeform 781">
              <a:extLst>
                <a:ext uri="{FF2B5EF4-FFF2-40B4-BE49-F238E27FC236}">
                  <a16:creationId xmlns:a16="http://schemas.microsoft.com/office/drawing/2014/main" id="{1A009AFB-8DB2-4E76-9C76-9E94A5FEC120}"/>
                </a:ext>
              </a:extLst>
            </p:cNvPr>
            <p:cNvSpPr>
              <a:spLocks/>
            </p:cNvSpPr>
            <p:nvPr>
              <p:custDataLst>
                <p:tags r:id="rId43"/>
              </p:custDataLst>
            </p:nvPr>
          </p:nvSpPr>
          <p:spPr bwMode="auto">
            <a:xfrm>
              <a:off x="9275763" y="6240464"/>
              <a:ext cx="242888" cy="247650"/>
            </a:xfrm>
            <a:custGeom>
              <a:avLst/>
              <a:gdLst>
                <a:gd name="T0" fmla="*/ 300 w 355"/>
                <a:gd name="T1" fmla="*/ 49 h 351"/>
                <a:gd name="T2" fmla="*/ 355 w 355"/>
                <a:gd name="T3" fmla="*/ 15 h 351"/>
                <a:gd name="T4" fmla="*/ 355 w 355"/>
                <a:gd name="T5" fmla="*/ 0 h 351"/>
                <a:gd name="T6" fmla="*/ 306 w 355"/>
                <a:gd name="T7" fmla="*/ 1 h 351"/>
                <a:gd name="T8" fmla="*/ 250 w 355"/>
                <a:gd name="T9" fmla="*/ 0 h 351"/>
                <a:gd name="T10" fmla="*/ 250 w 355"/>
                <a:gd name="T11" fmla="*/ 15 h 351"/>
                <a:gd name="T12" fmla="*/ 286 w 355"/>
                <a:gd name="T13" fmla="*/ 40 h 351"/>
                <a:gd name="T14" fmla="*/ 284 w 355"/>
                <a:gd name="T15" fmla="*/ 50 h 351"/>
                <a:gd name="T16" fmla="*/ 192 w 355"/>
                <a:gd name="T17" fmla="*/ 290 h 351"/>
                <a:gd name="T18" fmla="*/ 97 w 355"/>
                <a:gd name="T19" fmla="*/ 39 h 351"/>
                <a:gd name="T20" fmla="*/ 94 w 355"/>
                <a:gd name="T21" fmla="*/ 30 h 351"/>
                <a:gd name="T22" fmla="*/ 135 w 355"/>
                <a:gd name="T23" fmla="*/ 15 h 351"/>
                <a:gd name="T24" fmla="*/ 135 w 355"/>
                <a:gd name="T25" fmla="*/ 0 h 351"/>
                <a:gd name="T26" fmla="*/ 64 w 355"/>
                <a:gd name="T27" fmla="*/ 1 h 351"/>
                <a:gd name="T28" fmla="*/ 0 w 355"/>
                <a:gd name="T29" fmla="*/ 0 h 351"/>
                <a:gd name="T30" fmla="*/ 0 w 355"/>
                <a:gd name="T31" fmla="*/ 15 h 351"/>
                <a:gd name="T32" fmla="*/ 49 w 355"/>
                <a:gd name="T33" fmla="*/ 34 h 351"/>
                <a:gd name="T34" fmla="*/ 165 w 355"/>
                <a:gd name="T35" fmla="*/ 340 h 351"/>
                <a:gd name="T36" fmla="*/ 177 w 355"/>
                <a:gd name="T37" fmla="*/ 351 h 351"/>
                <a:gd name="T38" fmla="*/ 189 w 355"/>
                <a:gd name="T39" fmla="*/ 342 h 351"/>
                <a:gd name="T40" fmla="*/ 300 w 355"/>
                <a:gd name="T41" fmla="*/ 4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351">
                  <a:moveTo>
                    <a:pt x="300" y="49"/>
                  </a:moveTo>
                  <a:cubicBezTo>
                    <a:pt x="307" y="30"/>
                    <a:pt x="321" y="16"/>
                    <a:pt x="355" y="15"/>
                  </a:cubicBezTo>
                  <a:lnTo>
                    <a:pt x="355" y="0"/>
                  </a:lnTo>
                  <a:cubicBezTo>
                    <a:pt x="339" y="1"/>
                    <a:pt x="319" y="1"/>
                    <a:pt x="306" y="1"/>
                  </a:cubicBezTo>
                  <a:cubicBezTo>
                    <a:pt x="291" y="1"/>
                    <a:pt x="263" y="0"/>
                    <a:pt x="250" y="0"/>
                  </a:cubicBezTo>
                  <a:lnTo>
                    <a:pt x="250" y="15"/>
                  </a:lnTo>
                  <a:cubicBezTo>
                    <a:pt x="276" y="16"/>
                    <a:pt x="286" y="29"/>
                    <a:pt x="286" y="40"/>
                  </a:cubicBezTo>
                  <a:cubicBezTo>
                    <a:pt x="286" y="44"/>
                    <a:pt x="284" y="47"/>
                    <a:pt x="284" y="50"/>
                  </a:cubicBezTo>
                  <a:lnTo>
                    <a:pt x="192" y="290"/>
                  </a:lnTo>
                  <a:lnTo>
                    <a:pt x="97" y="39"/>
                  </a:lnTo>
                  <a:cubicBezTo>
                    <a:pt x="94" y="32"/>
                    <a:pt x="94" y="31"/>
                    <a:pt x="94" y="30"/>
                  </a:cubicBezTo>
                  <a:cubicBezTo>
                    <a:pt x="94" y="15"/>
                    <a:pt x="122" y="15"/>
                    <a:pt x="135" y="15"/>
                  </a:cubicBezTo>
                  <a:lnTo>
                    <a:pt x="135" y="0"/>
                  </a:lnTo>
                  <a:cubicBezTo>
                    <a:pt x="117" y="1"/>
                    <a:pt x="83" y="1"/>
                    <a:pt x="64" y="1"/>
                  </a:cubicBezTo>
                  <a:cubicBezTo>
                    <a:pt x="40" y="1"/>
                    <a:pt x="18" y="0"/>
                    <a:pt x="0" y="0"/>
                  </a:cubicBezTo>
                  <a:lnTo>
                    <a:pt x="0" y="15"/>
                  </a:lnTo>
                  <a:cubicBezTo>
                    <a:pt x="33" y="15"/>
                    <a:pt x="42" y="15"/>
                    <a:pt x="49" y="34"/>
                  </a:cubicBezTo>
                  <a:lnTo>
                    <a:pt x="165" y="340"/>
                  </a:lnTo>
                  <a:cubicBezTo>
                    <a:pt x="168" y="350"/>
                    <a:pt x="171" y="351"/>
                    <a:pt x="177" y="351"/>
                  </a:cubicBezTo>
                  <a:cubicBezTo>
                    <a:pt x="186" y="351"/>
                    <a:pt x="187" y="349"/>
                    <a:pt x="189" y="342"/>
                  </a:cubicBezTo>
                  <a:lnTo>
                    <a:pt x="300"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Freeform 782">
              <a:extLst>
                <a:ext uri="{FF2B5EF4-FFF2-40B4-BE49-F238E27FC236}">
                  <a16:creationId xmlns:a16="http://schemas.microsoft.com/office/drawing/2014/main" id="{BAB7FE13-62D6-4AF0-81F3-2D3EECBEA088}"/>
                </a:ext>
              </a:extLst>
            </p:cNvPr>
            <p:cNvSpPr>
              <a:spLocks noEditPoints="1"/>
            </p:cNvSpPr>
            <p:nvPr>
              <p:custDataLst>
                <p:tags r:id="rId44"/>
              </p:custDataLst>
            </p:nvPr>
          </p:nvSpPr>
          <p:spPr bwMode="auto">
            <a:xfrm>
              <a:off x="9505950" y="6323014"/>
              <a:ext cx="131763" cy="160338"/>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Freeform 783">
              <a:extLst>
                <a:ext uri="{FF2B5EF4-FFF2-40B4-BE49-F238E27FC236}">
                  <a16:creationId xmlns:a16="http://schemas.microsoft.com/office/drawing/2014/main" id="{8318EA32-9E9B-4253-9922-0D3D419EB170}"/>
                </a:ext>
              </a:extLst>
            </p:cNvPr>
            <p:cNvSpPr>
              <a:spLocks/>
            </p:cNvSpPr>
            <p:nvPr>
              <p:custDataLst>
                <p:tags r:id="rId45"/>
              </p:custDataLst>
            </p:nvPr>
          </p:nvSpPr>
          <p:spPr bwMode="auto">
            <a:xfrm>
              <a:off x="9658350" y="6235701"/>
              <a:ext cx="76200" cy="244475"/>
            </a:xfrm>
            <a:custGeom>
              <a:avLst/>
              <a:gdLst>
                <a:gd name="T0" fmla="*/ 72 w 111"/>
                <a:gd name="T1" fmla="*/ 0 h 346"/>
                <a:gd name="T2" fmla="*/ 0 w 111"/>
                <a:gd name="T3" fmla="*/ 6 h 346"/>
                <a:gd name="T4" fmla="*/ 0 w 111"/>
                <a:gd name="T5" fmla="*/ 21 h 346"/>
                <a:gd name="T6" fmla="*/ 39 w 111"/>
                <a:gd name="T7" fmla="*/ 49 h 346"/>
                <a:gd name="T8" fmla="*/ 39 w 111"/>
                <a:gd name="T9" fmla="*/ 308 h 346"/>
                <a:gd name="T10" fmla="*/ 0 w 111"/>
                <a:gd name="T11" fmla="*/ 331 h 346"/>
                <a:gd name="T12" fmla="*/ 0 w 111"/>
                <a:gd name="T13" fmla="*/ 346 h 346"/>
                <a:gd name="T14" fmla="*/ 55 w 111"/>
                <a:gd name="T15" fmla="*/ 345 h 346"/>
                <a:gd name="T16" fmla="*/ 111 w 111"/>
                <a:gd name="T17" fmla="*/ 346 h 346"/>
                <a:gd name="T18" fmla="*/ 111 w 111"/>
                <a:gd name="T19" fmla="*/ 331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6"/>
                  </a:lnTo>
                  <a:lnTo>
                    <a:pt x="0" y="21"/>
                  </a:lnTo>
                  <a:cubicBezTo>
                    <a:pt x="35" y="21"/>
                    <a:pt x="39" y="25"/>
                    <a:pt x="39" y="49"/>
                  </a:cubicBezTo>
                  <a:lnTo>
                    <a:pt x="39" y="308"/>
                  </a:lnTo>
                  <a:cubicBezTo>
                    <a:pt x="39" y="331"/>
                    <a:pt x="33" y="331"/>
                    <a:pt x="0" y="331"/>
                  </a:cubicBezTo>
                  <a:lnTo>
                    <a:pt x="0" y="346"/>
                  </a:lnTo>
                  <a:cubicBezTo>
                    <a:pt x="17" y="346"/>
                    <a:pt x="43" y="345"/>
                    <a:pt x="55" y="345"/>
                  </a:cubicBezTo>
                  <a:cubicBezTo>
                    <a:pt x="68" y="345"/>
                    <a:pt x="92" y="346"/>
                    <a:pt x="111" y="346"/>
                  </a:cubicBezTo>
                  <a:lnTo>
                    <a:pt x="111" y="331"/>
                  </a:lnTo>
                  <a:cubicBezTo>
                    <a:pt x="77" y="331"/>
                    <a:pt x="72" y="331"/>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Freeform 784">
              <a:extLst>
                <a:ext uri="{FF2B5EF4-FFF2-40B4-BE49-F238E27FC236}">
                  <a16:creationId xmlns:a16="http://schemas.microsoft.com/office/drawing/2014/main" id="{F12844E7-7860-47DD-9CCA-676038B3D4D1}"/>
                </a:ext>
              </a:extLst>
            </p:cNvPr>
            <p:cNvSpPr>
              <a:spLocks noEditPoints="1"/>
            </p:cNvSpPr>
            <p:nvPr>
              <p:custDataLst>
                <p:tags r:id="rId46"/>
              </p:custDataLst>
            </p:nvPr>
          </p:nvSpPr>
          <p:spPr bwMode="auto">
            <a:xfrm>
              <a:off x="9752013" y="6323014"/>
              <a:ext cx="150813" cy="160338"/>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6 h 229"/>
                <a:gd name="T12" fmla="*/ 54 w 221"/>
                <a:gd name="T13" fmla="*/ 183 h 229"/>
                <a:gd name="T14" fmla="*/ 41 w 221"/>
                <a:gd name="T15" fmla="*/ 113 h 229"/>
                <a:gd name="T16" fmla="*/ 53 w 221"/>
                <a:gd name="T17" fmla="*/ 44 h 229"/>
                <a:gd name="T18" fmla="*/ 110 w 221"/>
                <a:gd name="T19" fmla="*/ 11 h 229"/>
                <a:gd name="T20" fmla="*/ 166 w 221"/>
                <a:gd name="T21" fmla="*/ 43 h 229"/>
                <a:gd name="T22" fmla="*/ 179 w 221"/>
                <a:gd name="T23" fmla="*/ 113 h 229"/>
                <a:gd name="T24" fmla="*/ 168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4"/>
                    <a:pt x="0" y="117"/>
                  </a:cubicBezTo>
                  <a:cubicBezTo>
                    <a:pt x="0" y="181"/>
                    <a:pt x="52" y="229"/>
                    <a:pt x="110" y="229"/>
                  </a:cubicBezTo>
                  <a:cubicBezTo>
                    <a:pt x="170" y="229"/>
                    <a:pt x="221" y="180"/>
                    <a:pt x="221" y="117"/>
                  </a:cubicBezTo>
                  <a:close/>
                  <a:moveTo>
                    <a:pt x="111" y="216"/>
                  </a:moveTo>
                  <a:cubicBezTo>
                    <a:pt x="89" y="216"/>
                    <a:pt x="67" y="206"/>
                    <a:pt x="54" y="183"/>
                  </a:cubicBezTo>
                  <a:cubicBezTo>
                    <a:pt x="41" y="161"/>
                    <a:pt x="41" y="131"/>
                    <a:pt x="41" y="113"/>
                  </a:cubicBezTo>
                  <a:cubicBezTo>
                    <a:pt x="41" y="93"/>
                    <a:pt x="41" y="66"/>
                    <a:pt x="53" y="44"/>
                  </a:cubicBezTo>
                  <a:cubicBezTo>
                    <a:pt x="67" y="21"/>
                    <a:pt x="90" y="11"/>
                    <a:pt x="110" y="11"/>
                  </a:cubicBezTo>
                  <a:cubicBezTo>
                    <a:pt x="132" y="11"/>
                    <a:pt x="153" y="22"/>
                    <a:pt x="166" y="43"/>
                  </a:cubicBezTo>
                  <a:cubicBezTo>
                    <a:pt x="179" y="65"/>
                    <a:pt x="179" y="94"/>
                    <a:pt x="179" y="113"/>
                  </a:cubicBezTo>
                  <a:cubicBezTo>
                    <a:pt x="179" y="131"/>
                    <a:pt x="179" y="157"/>
                    <a:pt x="168" y="179"/>
                  </a:cubicBezTo>
                  <a:cubicBezTo>
                    <a:pt x="157"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Freeform 785">
              <a:extLst>
                <a:ext uri="{FF2B5EF4-FFF2-40B4-BE49-F238E27FC236}">
                  <a16:creationId xmlns:a16="http://schemas.microsoft.com/office/drawing/2014/main" id="{14D1A390-8118-4AA5-8C1C-E0596F17E3C7}"/>
                </a:ext>
              </a:extLst>
            </p:cNvPr>
            <p:cNvSpPr>
              <a:spLocks/>
            </p:cNvSpPr>
            <p:nvPr>
              <p:custDataLst>
                <p:tags r:id="rId47"/>
              </p:custDataLst>
            </p:nvPr>
          </p:nvSpPr>
          <p:spPr bwMode="auto">
            <a:xfrm>
              <a:off x="9934575" y="6323014"/>
              <a:ext cx="128588" cy="160338"/>
            </a:xfrm>
            <a:custGeom>
              <a:avLst/>
              <a:gdLst>
                <a:gd name="T0" fmla="*/ 41 w 190"/>
                <a:gd name="T1" fmla="*/ 115 h 229"/>
                <a:gd name="T2" fmla="*/ 109 w 190"/>
                <a:gd name="T3" fmla="*/ 12 h 229"/>
                <a:gd name="T4" fmla="*/ 162 w 190"/>
                <a:gd name="T5" fmla="*/ 31 h 229"/>
                <a:gd name="T6" fmla="*/ 138 w 190"/>
                <a:gd name="T7" fmla="*/ 54 h 229"/>
                <a:gd name="T8" fmla="*/ 161 w 190"/>
                <a:gd name="T9" fmla="*/ 77 h 229"/>
                <a:gd name="T10" fmla="*/ 184 w 190"/>
                <a:gd name="T11" fmla="*/ 53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2 w 190"/>
                <a:gd name="T25" fmla="*/ 216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3"/>
                    <a:pt x="82" y="12"/>
                    <a:pt x="109" y="12"/>
                  </a:cubicBezTo>
                  <a:cubicBezTo>
                    <a:pt x="113" y="12"/>
                    <a:pt x="144" y="13"/>
                    <a:pt x="162" y="31"/>
                  </a:cubicBezTo>
                  <a:cubicBezTo>
                    <a:pt x="141" y="32"/>
                    <a:pt x="138" y="47"/>
                    <a:pt x="138" y="54"/>
                  </a:cubicBezTo>
                  <a:cubicBezTo>
                    <a:pt x="138" y="67"/>
                    <a:pt x="147" y="77"/>
                    <a:pt x="161" y="77"/>
                  </a:cubicBezTo>
                  <a:cubicBezTo>
                    <a:pt x="174" y="77"/>
                    <a:pt x="184" y="68"/>
                    <a:pt x="184" y="53"/>
                  </a:cubicBezTo>
                  <a:cubicBezTo>
                    <a:pt x="184" y="19"/>
                    <a:pt x="146" y="0"/>
                    <a:pt x="108" y="0"/>
                  </a:cubicBezTo>
                  <a:cubicBezTo>
                    <a:pt x="46" y="0"/>
                    <a:pt x="0" y="54"/>
                    <a:pt x="0" y="116"/>
                  </a:cubicBezTo>
                  <a:cubicBezTo>
                    <a:pt x="0" y="179"/>
                    <a:pt x="49" y="229"/>
                    <a:pt x="107" y="229"/>
                  </a:cubicBezTo>
                  <a:cubicBezTo>
                    <a:pt x="174" y="229"/>
                    <a:pt x="190" y="169"/>
                    <a:pt x="190" y="164"/>
                  </a:cubicBezTo>
                  <a:cubicBezTo>
                    <a:pt x="190" y="159"/>
                    <a:pt x="185" y="159"/>
                    <a:pt x="183" y="159"/>
                  </a:cubicBezTo>
                  <a:cubicBezTo>
                    <a:pt x="179" y="159"/>
                    <a:pt x="178" y="161"/>
                    <a:pt x="177" y="164"/>
                  </a:cubicBezTo>
                  <a:cubicBezTo>
                    <a:pt x="162" y="210"/>
                    <a:pt x="130" y="216"/>
                    <a:pt x="112" y="216"/>
                  </a:cubicBezTo>
                  <a:cubicBezTo>
                    <a:pt x="85" y="216"/>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Freeform 786">
              <a:extLst>
                <a:ext uri="{FF2B5EF4-FFF2-40B4-BE49-F238E27FC236}">
                  <a16:creationId xmlns:a16="http://schemas.microsoft.com/office/drawing/2014/main" id="{FDA5403B-EB31-48DC-BE40-598612F09992}"/>
                </a:ext>
              </a:extLst>
            </p:cNvPr>
            <p:cNvSpPr>
              <a:spLocks noEditPoints="1"/>
            </p:cNvSpPr>
            <p:nvPr>
              <p:custDataLst>
                <p:tags r:id="rId48"/>
              </p:custDataLst>
            </p:nvPr>
          </p:nvSpPr>
          <p:spPr bwMode="auto">
            <a:xfrm>
              <a:off x="10085388" y="6245226"/>
              <a:ext cx="71438" cy="234950"/>
            </a:xfrm>
            <a:custGeom>
              <a:avLst/>
              <a:gdLst>
                <a:gd name="T0" fmla="*/ 72 w 106"/>
                <a:gd name="T1" fmla="*/ 113 h 333"/>
                <a:gd name="T2" fmla="*/ 2 w 106"/>
                <a:gd name="T3" fmla="*/ 118 h 333"/>
                <a:gd name="T4" fmla="*/ 2 w 106"/>
                <a:gd name="T5" fmla="*/ 134 h 333"/>
                <a:gd name="T6" fmla="*/ 39 w 106"/>
                <a:gd name="T7" fmla="*/ 161 h 333"/>
                <a:gd name="T8" fmla="*/ 39 w 106"/>
                <a:gd name="T9" fmla="*/ 295 h 333"/>
                <a:gd name="T10" fmla="*/ 0 w 106"/>
                <a:gd name="T11" fmla="*/ 318 h 333"/>
                <a:gd name="T12" fmla="*/ 0 w 106"/>
                <a:gd name="T13" fmla="*/ 333 h 333"/>
                <a:gd name="T14" fmla="*/ 55 w 106"/>
                <a:gd name="T15" fmla="*/ 332 h 333"/>
                <a:gd name="T16" fmla="*/ 106 w 106"/>
                <a:gd name="T17" fmla="*/ 333 h 333"/>
                <a:gd name="T18" fmla="*/ 106 w 106"/>
                <a:gd name="T19" fmla="*/ 318 h 333"/>
                <a:gd name="T20" fmla="*/ 72 w 106"/>
                <a:gd name="T21" fmla="*/ 296 h 333"/>
                <a:gd name="T22" fmla="*/ 72 w 106"/>
                <a:gd name="T23" fmla="*/ 113 h 333"/>
                <a:gd name="T24" fmla="*/ 74 w 106"/>
                <a:gd name="T25" fmla="*/ 26 h 333"/>
                <a:gd name="T26" fmla="*/ 47 w 106"/>
                <a:gd name="T27" fmla="*/ 0 h 333"/>
                <a:gd name="T28" fmla="*/ 21 w 106"/>
                <a:gd name="T29" fmla="*/ 26 h 333"/>
                <a:gd name="T30" fmla="*/ 47 w 106"/>
                <a:gd name="T31" fmla="*/ 53 h 333"/>
                <a:gd name="T32" fmla="*/ 74 w 106"/>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333">
                  <a:moveTo>
                    <a:pt x="72" y="113"/>
                  </a:moveTo>
                  <a:lnTo>
                    <a:pt x="2" y="118"/>
                  </a:lnTo>
                  <a:lnTo>
                    <a:pt x="2" y="134"/>
                  </a:lnTo>
                  <a:cubicBezTo>
                    <a:pt x="34" y="134"/>
                    <a:pt x="39" y="137"/>
                    <a:pt x="39" y="161"/>
                  </a:cubicBezTo>
                  <a:lnTo>
                    <a:pt x="39" y="295"/>
                  </a:lnTo>
                  <a:cubicBezTo>
                    <a:pt x="39" y="318"/>
                    <a:pt x="33" y="318"/>
                    <a:pt x="0" y="318"/>
                  </a:cubicBezTo>
                  <a:lnTo>
                    <a:pt x="0" y="333"/>
                  </a:lnTo>
                  <a:cubicBezTo>
                    <a:pt x="16" y="333"/>
                    <a:pt x="43" y="332"/>
                    <a:pt x="55" y="332"/>
                  </a:cubicBezTo>
                  <a:cubicBezTo>
                    <a:pt x="72" y="332"/>
                    <a:pt x="90" y="333"/>
                    <a:pt x="106" y="333"/>
                  </a:cubicBezTo>
                  <a:lnTo>
                    <a:pt x="106" y="318"/>
                  </a:lnTo>
                  <a:cubicBezTo>
                    <a:pt x="74" y="318"/>
                    <a:pt x="72" y="315"/>
                    <a:pt x="72" y="296"/>
                  </a:cubicBezTo>
                  <a:lnTo>
                    <a:pt x="72" y="113"/>
                  </a:lnTo>
                  <a:close/>
                  <a:moveTo>
                    <a:pt x="74" y="26"/>
                  </a:moveTo>
                  <a:cubicBezTo>
                    <a:pt x="74" y="10"/>
                    <a:pt x="61" y="0"/>
                    <a:pt x="47" y="0"/>
                  </a:cubicBezTo>
                  <a:cubicBezTo>
                    <a:pt x="32" y="0"/>
                    <a:pt x="21" y="13"/>
                    <a:pt x="21" y="26"/>
                  </a:cubicBezTo>
                  <a:cubicBezTo>
                    <a:pt x="21" y="40"/>
                    <a:pt x="32" y="53"/>
                    <a:pt x="47" y="53"/>
                  </a:cubicBezTo>
                  <a:cubicBezTo>
                    <a:pt x="61"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Freeform 787">
              <a:extLst>
                <a:ext uri="{FF2B5EF4-FFF2-40B4-BE49-F238E27FC236}">
                  <a16:creationId xmlns:a16="http://schemas.microsoft.com/office/drawing/2014/main" id="{CB0A182F-1485-4DF3-A469-A854F594D58B}"/>
                </a:ext>
              </a:extLst>
            </p:cNvPr>
            <p:cNvSpPr>
              <a:spLocks/>
            </p:cNvSpPr>
            <p:nvPr>
              <p:custDataLst>
                <p:tags r:id="rId49"/>
              </p:custDataLst>
            </p:nvPr>
          </p:nvSpPr>
          <p:spPr bwMode="auto">
            <a:xfrm>
              <a:off x="10174288" y="6264276"/>
              <a:ext cx="106363" cy="219075"/>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5 w 156"/>
                <a:gd name="T11" fmla="*/ 0 h 312"/>
                <a:gd name="T12" fmla="*/ 0 w 156"/>
                <a:gd name="T13" fmla="*/ 96 h 312"/>
                <a:gd name="T14" fmla="*/ 0 w 156"/>
                <a:gd name="T15" fmla="*/ 107 h 312"/>
                <a:gd name="T16" fmla="*/ 43 w 156"/>
                <a:gd name="T17" fmla="*/ 107 h 312"/>
                <a:gd name="T18" fmla="*/ 43 w 156"/>
                <a:gd name="T19" fmla="*/ 244 h 312"/>
                <a:gd name="T20" fmla="*/ 107 w 156"/>
                <a:gd name="T21" fmla="*/ 312 h 312"/>
                <a:gd name="T22" fmla="*/ 156 w 156"/>
                <a:gd name="T23" fmla="*/ 244 h 312"/>
                <a:gd name="T24" fmla="*/ 156 w 156"/>
                <a:gd name="T25" fmla="*/ 216 h 312"/>
                <a:gd name="T26" fmla="*/ 144 w 156"/>
                <a:gd name="T27" fmla="*/ 216 h 312"/>
                <a:gd name="T28" fmla="*/ 144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5" y="0"/>
                  </a:lnTo>
                  <a:cubicBezTo>
                    <a:pt x="64" y="41"/>
                    <a:pt x="49" y="94"/>
                    <a:pt x="0" y="96"/>
                  </a:cubicBezTo>
                  <a:lnTo>
                    <a:pt x="0" y="107"/>
                  </a:lnTo>
                  <a:lnTo>
                    <a:pt x="43" y="107"/>
                  </a:lnTo>
                  <a:lnTo>
                    <a:pt x="43" y="244"/>
                  </a:lnTo>
                  <a:cubicBezTo>
                    <a:pt x="43" y="306"/>
                    <a:pt x="89" y="312"/>
                    <a:pt x="107" y="312"/>
                  </a:cubicBezTo>
                  <a:cubicBezTo>
                    <a:pt x="142" y="312"/>
                    <a:pt x="156" y="276"/>
                    <a:pt x="156" y="244"/>
                  </a:cubicBezTo>
                  <a:lnTo>
                    <a:pt x="156" y="216"/>
                  </a:lnTo>
                  <a:lnTo>
                    <a:pt x="144" y="216"/>
                  </a:lnTo>
                  <a:lnTo>
                    <a:pt x="144" y="243"/>
                  </a:lnTo>
                  <a:cubicBezTo>
                    <a:pt x="144" y="280"/>
                    <a:pt x="129"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Freeform 788">
              <a:extLst>
                <a:ext uri="{FF2B5EF4-FFF2-40B4-BE49-F238E27FC236}">
                  <a16:creationId xmlns:a16="http://schemas.microsoft.com/office/drawing/2014/main" id="{84AA548F-CE9D-462B-89CC-2E4B0DF86D1C}"/>
                </a:ext>
              </a:extLst>
            </p:cNvPr>
            <p:cNvSpPr>
              <a:spLocks/>
            </p:cNvSpPr>
            <p:nvPr>
              <p:custDataLst>
                <p:tags r:id="rId50"/>
              </p:custDataLst>
            </p:nvPr>
          </p:nvSpPr>
          <p:spPr bwMode="auto">
            <a:xfrm>
              <a:off x="10298113" y="6327776"/>
              <a:ext cx="166688" cy="223838"/>
            </a:xfrm>
            <a:custGeom>
              <a:avLst/>
              <a:gdLst>
                <a:gd name="T0" fmla="*/ 197 w 244"/>
                <a:gd name="T1" fmla="*/ 48 h 318"/>
                <a:gd name="T2" fmla="*/ 244 w 244"/>
                <a:gd name="T3" fmla="*/ 16 h 318"/>
                <a:gd name="T4" fmla="*/ 244 w 244"/>
                <a:gd name="T5" fmla="*/ 0 h 318"/>
                <a:gd name="T6" fmla="*/ 206 w 244"/>
                <a:gd name="T7" fmla="*/ 2 h 318"/>
                <a:gd name="T8" fmla="*/ 163 w 244"/>
                <a:gd name="T9" fmla="*/ 0 h 318"/>
                <a:gd name="T10" fmla="*/ 163 w 244"/>
                <a:gd name="T11" fmla="*/ 16 h 318"/>
                <a:gd name="T12" fmla="*/ 186 w 244"/>
                <a:gd name="T13" fmla="*/ 37 h 318"/>
                <a:gd name="T14" fmla="*/ 183 w 244"/>
                <a:gd name="T15" fmla="*/ 49 h 318"/>
                <a:gd name="T16" fmla="*/ 133 w 244"/>
                <a:gd name="T17" fmla="*/ 172 h 318"/>
                <a:gd name="T18" fmla="*/ 78 w 244"/>
                <a:gd name="T19" fmla="*/ 38 h 318"/>
                <a:gd name="T20" fmla="*/ 75 w 244"/>
                <a:gd name="T21" fmla="*/ 29 h 318"/>
                <a:gd name="T22" fmla="*/ 103 w 244"/>
                <a:gd name="T23" fmla="*/ 16 h 318"/>
                <a:gd name="T24" fmla="*/ 103 w 244"/>
                <a:gd name="T25" fmla="*/ 0 h 318"/>
                <a:gd name="T26" fmla="*/ 48 w 244"/>
                <a:gd name="T27" fmla="*/ 2 h 318"/>
                <a:gd name="T28" fmla="*/ 0 w 244"/>
                <a:gd name="T29" fmla="*/ 0 h 318"/>
                <a:gd name="T30" fmla="*/ 0 w 244"/>
                <a:gd name="T31" fmla="*/ 16 h 318"/>
                <a:gd name="T32" fmla="*/ 40 w 244"/>
                <a:gd name="T33" fmla="*/ 33 h 318"/>
                <a:gd name="T34" fmla="*/ 115 w 244"/>
                <a:gd name="T35" fmla="*/ 215 h 318"/>
                <a:gd name="T36" fmla="*/ 103 w 244"/>
                <a:gd name="T37" fmla="*/ 245 h 318"/>
                <a:gd name="T38" fmla="*/ 46 w 244"/>
                <a:gd name="T39" fmla="*/ 307 h 318"/>
                <a:gd name="T40" fmla="*/ 22 w 244"/>
                <a:gd name="T41" fmla="*/ 298 h 318"/>
                <a:gd name="T42" fmla="*/ 42 w 244"/>
                <a:gd name="T43" fmla="*/ 277 h 318"/>
                <a:gd name="T44" fmla="*/ 21 w 244"/>
                <a:gd name="T45" fmla="*/ 256 h 318"/>
                <a:gd name="T46" fmla="*/ 0 w 244"/>
                <a:gd name="T47" fmla="*/ 277 h 318"/>
                <a:gd name="T48" fmla="*/ 46 w 244"/>
                <a:gd name="T49" fmla="*/ 318 h 318"/>
                <a:gd name="T50" fmla="*/ 110 w 244"/>
                <a:gd name="T51" fmla="*/ 261 h 318"/>
                <a:gd name="T52" fmla="*/ 197 w 244"/>
                <a:gd name="T53" fmla="*/ 4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8">
                  <a:moveTo>
                    <a:pt x="197" y="48"/>
                  </a:moveTo>
                  <a:cubicBezTo>
                    <a:pt x="210" y="16"/>
                    <a:pt x="236" y="16"/>
                    <a:pt x="244" y="16"/>
                  </a:cubicBezTo>
                  <a:lnTo>
                    <a:pt x="244" y="0"/>
                  </a:lnTo>
                  <a:cubicBezTo>
                    <a:pt x="232" y="1"/>
                    <a:pt x="218" y="2"/>
                    <a:pt x="206" y="2"/>
                  </a:cubicBezTo>
                  <a:cubicBezTo>
                    <a:pt x="197" y="2"/>
                    <a:pt x="174" y="1"/>
                    <a:pt x="163" y="0"/>
                  </a:cubicBezTo>
                  <a:lnTo>
                    <a:pt x="163" y="16"/>
                  </a:lnTo>
                  <a:cubicBezTo>
                    <a:pt x="178" y="16"/>
                    <a:pt x="186" y="25"/>
                    <a:pt x="186" y="37"/>
                  </a:cubicBezTo>
                  <a:cubicBezTo>
                    <a:pt x="186" y="42"/>
                    <a:pt x="186" y="43"/>
                    <a:pt x="183" y="49"/>
                  </a:cubicBezTo>
                  <a:lnTo>
                    <a:pt x="133" y="172"/>
                  </a:lnTo>
                  <a:lnTo>
                    <a:pt x="78" y="38"/>
                  </a:lnTo>
                  <a:cubicBezTo>
                    <a:pt x="76" y="33"/>
                    <a:pt x="75" y="31"/>
                    <a:pt x="75" y="29"/>
                  </a:cubicBezTo>
                  <a:cubicBezTo>
                    <a:pt x="75" y="16"/>
                    <a:pt x="93" y="16"/>
                    <a:pt x="103" y="16"/>
                  </a:cubicBezTo>
                  <a:lnTo>
                    <a:pt x="103" y="0"/>
                  </a:lnTo>
                  <a:cubicBezTo>
                    <a:pt x="90" y="1"/>
                    <a:pt x="57" y="2"/>
                    <a:pt x="48" y="2"/>
                  </a:cubicBezTo>
                  <a:cubicBezTo>
                    <a:pt x="35" y="2"/>
                    <a:pt x="15" y="1"/>
                    <a:pt x="0" y="0"/>
                  </a:cubicBezTo>
                  <a:lnTo>
                    <a:pt x="0" y="16"/>
                  </a:lnTo>
                  <a:cubicBezTo>
                    <a:pt x="24" y="16"/>
                    <a:pt x="33" y="16"/>
                    <a:pt x="40" y="33"/>
                  </a:cubicBezTo>
                  <a:lnTo>
                    <a:pt x="115" y="215"/>
                  </a:lnTo>
                  <a:cubicBezTo>
                    <a:pt x="113" y="222"/>
                    <a:pt x="106" y="238"/>
                    <a:pt x="103" y="245"/>
                  </a:cubicBezTo>
                  <a:cubicBezTo>
                    <a:pt x="92" y="272"/>
                    <a:pt x="78" y="307"/>
                    <a:pt x="46" y="307"/>
                  </a:cubicBezTo>
                  <a:cubicBezTo>
                    <a:pt x="43" y="307"/>
                    <a:pt x="32" y="307"/>
                    <a:pt x="22" y="298"/>
                  </a:cubicBezTo>
                  <a:cubicBezTo>
                    <a:pt x="38" y="296"/>
                    <a:pt x="42" y="285"/>
                    <a:pt x="42" y="277"/>
                  </a:cubicBezTo>
                  <a:cubicBezTo>
                    <a:pt x="42" y="264"/>
                    <a:pt x="32" y="256"/>
                    <a:pt x="21" y="256"/>
                  </a:cubicBezTo>
                  <a:cubicBezTo>
                    <a:pt x="11" y="256"/>
                    <a:pt x="0" y="262"/>
                    <a:pt x="0" y="277"/>
                  </a:cubicBezTo>
                  <a:cubicBezTo>
                    <a:pt x="0" y="300"/>
                    <a:pt x="21" y="318"/>
                    <a:pt x="46" y="318"/>
                  </a:cubicBezTo>
                  <a:cubicBezTo>
                    <a:pt x="77" y="318"/>
                    <a:pt x="98" y="289"/>
                    <a:pt x="110" y="261"/>
                  </a:cubicBezTo>
                  <a:lnTo>
                    <a:pt x="197"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Freeform 789">
              <a:extLst>
                <a:ext uri="{FF2B5EF4-FFF2-40B4-BE49-F238E27FC236}">
                  <a16:creationId xmlns:a16="http://schemas.microsoft.com/office/drawing/2014/main" id="{8CD85B6F-80AF-451C-A3BB-87868D145070}"/>
                </a:ext>
              </a:extLst>
            </p:cNvPr>
            <p:cNvSpPr>
              <a:spLocks noEditPoints="1"/>
            </p:cNvSpPr>
            <p:nvPr>
              <p:custDataLst>
                <p:tags r:id="rId51"/>
              </p:custDataLst>
            </p:nvPr>
          </p:nvSpPr>
          <p:spPr bwMode="auto">
            <a:xfrm>
              <a:off x="10575925" y="6323014"/>
              <a:ext cx="150813" cy="160338"/>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6 h 229"/>
                <a:gd name="T12" fmla="*/ 54 w 221"/>
                <a:gd name="T13" fmla="*/ 183 h 229"/>
                <a:gd name="T14" fmla="*/ 41 w 221"/>
                <a:gd name="T15" fmla="*/ 113 h 229"/>
                <a:gd name="T16" fmla="*/ 53 w 221"/>
                <a:gd name="T17" fmla="*/ 44 h 229"/>
                <a:gd name="T18" fmla="*/ 110 w 221"/>
                <a:gd name="T19" fmla="*/ 11 h 229"/>
                <a:gd name="T20" fmla="*/ 166 w 221"/>
                <a:gd name="T21" fmla="*/ 43 h 229"/>
                <a:gd name="T22" fmla="*/ 179 w 221"/>
                <a:gd name="T23" fmla="*/ 113 h 229"/>
                <a:gd name="T24" fmla="*/ 168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4"/>
                    <a:pt x="0" y="117"/>
                  </a:cubicBezTo>
                  <a:cubicBezTo>
                    <a:pt x="0" y="181"/>
                    <a:pt x="52" y="229"/>
                    <a:pt x="110" y="229"/>
                  </a:cubicBezTo>
                  <a:cubicBezTo>
                    <a:pt x="170" y="229"/>
                    <a:pt x="221" y="180"/>
                    <a:pt x="221" y="117"/>
                  </a:cubicBezTo>
                  <a:close/>
                  <a:moveTo>
                    <a:pt x="111" y="216"/>
                  </a:moveTo>
                  <a:cubicBezTo>
                    <a:pt x="89" y="216"/>
                    <a:pt x="67" y="206"/>
                    <a:pt x="54" y="183"/>
                  </a:cubicBezTo>
                  <a:cubicBezTo>
                    <a:pt x="41" y="161"/>
                    <a:pt x="41" y="131"/>
                    <a:pt x="41" y="113"/>
                  </a:cubicBezTo>
                  <a:cubicBezTo>
                    <a:pt x="41" y="93"/>
                    <a:pt x="41" y="66"/>
                    <a:pt x="53" y="44"/>
                  </a:cubicBezTo>
                  <a:cubicBezTo>
                    <a:pt x="67" y="21"/>
                    <a:pt x="90" y="11"/>
                    <a:pt x="110" y="11"/>
                  </a:cubicBezTo>
                  <a:cubicBezTo>
                    <a:pt x="132" y="11"/>
                    <a:pt x="153" y="22"/>
                    <a:pt x="166" y="43"/>
                  </a:cubicBezTo>
                  <a:cubicBezTo>
                    <a:pt x="179" y="65"/>
                    <a:pt x="179" y="94"/>
                    <a:pt x="179" y="113"/>
                  </a:cubicBezTo>
                  <a:cubicBezTo>
                    <a:pt x="179" y="131"/>
                    <a:pt x="179" y="157"/>
                    <a:pt x="168" y="179"/>
                  </a:cubicBezTo>
                  <a:cubicBezTo>
                    <a:pt x="157"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Freeform 790">
              <a:extLst>
                <a:ext uri="{FF2B5EF4-FFF2-40B4-BE49-F238E27FC236}">
                  <a16:creationId xmlns:a16="http://schemas.microsoft.com/office/drawing/2014/main" id="{B8A56C12-AB5B-4714-80B6-2F963A7989B4}"/>
                </a:ext>
              </a:extLst>
            </p:cNvPr>
            <p:cNvSpPr>
              <a:spLocks/>
            </p:cNvSpPr>
            <p:nvPr>
              <p:custDataLst>
                <p:tags r:id="rId52"/>
              </p:custDataLst>
            </p:nvPr>
          </p:nvSpPr>
          <p:spPr bwMode="auto">
            <a:xfrm>
              <a:off x="10747375" y="6232526"/>
              <a:ext cx="111125" cy="247650"/>
            </a:xfrm>
            <a:custGeom>
              <a:avLst/>
              <a:gdLst>
                <a:gd name="T0" fmla="*/ 70 w 161"/>
                <a:gd name="T1" fmla="*/ 136 h 351"/>
                <a:gd name="T2" fmla="*/ 70 w 161"/>
                <a:gd name="T3" fmla="*/ 79 h 351"/>
                <a:gd name="T4" fmla="*/ 116 w 161"/>
                <a:gd name="T5" fmla="*/ 11 h 351"/>
                <a:gd name="T6" fmla="*/ 133 w 161"/>
                <a:gd name="T7" fmla="*/ 14 h 351"/>
                <a:gd name="T8" fmla="*/ 118 w 161"/>
                <a:gd name="T9" fmla="*/ 35 h 351"/>
                <a:gd name="T10" fmla="*/ 139 w 161"/>
                <a:gd name="T11" fmla="*/ 57 h 351"/>
                <a:gd name="T12" fmla="*/ 161 w 161"/>
                <a:gd name="T13" fmla="*/ 35 h 351"/>
                <a:gd name="T14" fmla="*/ 116 w 161"/>
                <a:gd name="T15" fmla="*/ 0 h 351"/>
                <a:gd name="T16" fmla="*/ 39 w 161"/>
                <a:gd name="T17" fmla="*/ 79 h 351"/>
                <a:gd name="T18" fmla="*/ 39 w 161"/>
                <a:gd name="T19" fmla="*/ 136 h 351"/>
                <a:gd name="T20" fmla="*/ 0 w 161"/>
                <a:gd name="T21" fmla="*/ 136 h 351"/>
                <a:gd name="T22" fmla="*/ 0 w 161"/>
                <a:gd name="T23" fmla="*/ 152 h 351"/>
                <a:gd name="T24" fmla="*/ 39 w 161"/>
                <a:gd name="T25" fmla="*/ 152 h 351"/>
                <a:gd name="T26" fmla="*/ 39 w 161"/>
                <a:gd name="T27" fmla="*/ 313 h 351"/>
                <a:gd name="T28" fmla="*/ 0 w 161"/>
                <a:gd name="T29" fmla="*/ 336 h 351"/>
                <a:gd name="T30" fmla="*/ 0 w 161"/>
                <a:gd name="T31" fmla="*/ 351 h 351"/>
                <a:gd name="T32" fmla="*/ 57 w 161"/>
                <a:gd name="T33" fmla="*/ 350 h 351"/>
                <a:gd name="T34" fmla="*/ 120 w 161"/>
                <a:gd name="T35" fmla="*/ 351 h 351"/>
                <a:gd name="T36" fmla="*/ 120 w 161"/>
                <a:gd name="T37" fmla="*/ 336 h 351"/>
                <a:gd name="T38" fmla="*/ 110 w 161"/>
                <a:gd name="T39" fmla="*/ 336 h 351"/>
                <a:gd name="T40" fmla="*/ 72 w 161"/>
                <a:gd name="T41" fmla="*/ 312 h 351"/>
                <a:gd name="T42" fmla="*/ 72 w 161"/>
                <a:gd name="T43" fmla="*/ 152 h 351"/>
                <a:gd name="T44" fmla="*/ 129 w 161"/>
                <a:gd name="T45" fmla="*/ 152 h 351"/>
                <a:gd name="T46" fmla="*/ 129 w 161"/>
                <a:gd name="T47" fmla="*/ 136 h 351"/>
                <a:gd name="T48" fmla="*/ 70 w 161"/>
                <a:gd name="T49" fmla="*/ 1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351">
                  <a:moveTo>
                    <a:pt x="70" y="136"/>
                  </a:moveTo>
                  <a:lnTo>
                    <a:pt x="70" y="79"/>
                  </a:lnTo>
                  <a:cubicBezTo>
                    <a:pt x="70" y="35"/>
                    <a:pt x="94" y="11"/>
                    <a:pt x="116" y="11"/>
                  </a:cubicBezTo>
                  <a:cubicBezTo>
                    <a:pt x="118" y="11"/>
                    <a:pt x="125" y="11"/>
                    <a:pt x="133" y="14"/>
                  </a:cubicBezTo>
                  <a:cubicBezTo>
                    <a:pt x="127" y="16"/>
                    <a:pt x="118" y="23"/>
                    <a:pt x="118" y="35"/>
                  </a:cubicBezTo>
                  <a:cubicBezTo>
                    <a:pt x="118" y="47"/>
                    <a:pt x="126" y="57"/>
                    <a:pt x="139" y="57"/>
                  </a:cubicBezTo>
                  <a:cubicBezTo>
                    <a:pt x="154" y="57"/>
                    <a:pt x="161" y="47"/>
                    <a:pt x="161" y="35"/>
                  </a:cubicBezTo>
                  <a:cubicBezTo>
                    <a:pt x="161" y="16"/>
                    <a:pt x="143" y="0"/>
                    <a:pt x="116" y="0"/>
                  </a:cubicBezTo>
                  <a:cubicBezTo>
                    <a:pt x="81" y="0"/>
                    <a:pt x="39" y="26"/>
                    <a:pt x="39" y="79"/>
                  </a:cubicBezTo>
                  <a:lnTo>
                    <a:pt x="39" y="136"/>
                  </a:lnTo>
                  <a:lnTo>
                    <a:pt x="0" y="136"/>
                  </a:lnTo>
                  <a:lnTo>
                    <a:pt x="0" y="152"/>
                  </a:lnTo>
                  <a:lnTo>
                    <a:pt x="39" y="152"/>
                  </a:lnTo>
                  <a:lnTo>
                    <a:pt x="39" y="313"/>
                  </a:lnTo>
                  <a:cubicBezTo>
                    <a:pt x="39" y="336"/>
                    <a:pt x="33" y="336"/>
                    <a:pt x="0" y="336"/>
                  </a:cubicBezTo>
                  <a:lnTo>
                    <a:pt x="0" y="351"/>
                  </a:lnTo>
                  <a:cubicBezTo>
                    <a:pt x="19" y="351"/>
                    <a:pt x="43" y="350"/>
                    <a:pt x="57" y="350"/>
                  </a:cubicBezTo>
                  <a:cubicBezTo>
                    <a:pt x="77" y="350"/>
                    <a:pt x="100" y="350"/>
                    <a:pt x="120" y="351"/>
                  </a:cubicBezTo>
                  <a:lnTo>
                    <a:pt x="120" y="336"/>
                  </a:lnTo>
                  <a:lnTo>
                    <a:pt x="110" y="336"/>
                  </a:lnTo>
                  <a:cubicBezTo>
                    <a:pt x="73" y="336"/>
                    <a:pt x="72" y="330"/>
                    <a:pt x="72" y="312"/>
                  </a:cubicBezTo>
                  <a:lnTo>
                    <a:pt x="72" y="152"/>
                  </a:lnTo>
                  <a:lnTo>
                    <a:pt x="129" y="152"/>
                  </a:lnTo>
                  <a:lnTo>
                    <a:pt x="129" y="136"/>
                  </a:lnTo>
                  <a:lnTo>
                    <a:pt x="70"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Freeform 791">
              <a:extLst>
                <a:ext uri="{FF2B5EF4-FFF2-40B4-BE49-F238E27FC236}">
                  <a16:creationId xmlns:a16="http://schemas.microsoft.com/office/drawing/2014/main" id="{3612B34E-C66E-4031-96EB-C5B45E48413E}"/>
                </a:ext>
              </a:extLst>
            </p:cNvPr>
            <p:cNvSpPr>
              <a:spLocks noEditPoints="1"/>
            </p:cNvSpPr>
            <p:nvPr>
              <p:custDataLst>
                <p:tags r:id="rId53"/>
              </p:custDataLst>
            </p:nvPr>
          </p:nvSpPr>
          <p:spPr bwMode="auto">
            <a:xfrm>
              <a:off x="10944225" y="6235701"/>
              <a:ext cx="168275" cy="247650"/>
            </a:xfrm>
            <a:custGeom>
              <a:avLst/>
              <a:gdLst>
                <a:gd name="T0" fmla="*/ 71 w 245"/>
                <a:gd name="T1" fmla="*/ 158 h 352"/>
                <a:gd name="T2" fmla="*/ 71 w 245"/>
                <a:gd name="T3" fmla="*/ 0 h 352"/>
                <a:gd name="T4" fmla="*/ 0 w 245"/>
                <a:gd name="T5" fmla="*/ 6 h 352"/>
                <a:gd name="T6" fmla="*/ 0 w 245"/>
                <a:gd name="T7" fmla="*/ 21 h 352"/>
                <a:gd name="T8" fmla="*/ 39 w 245"/>
                <a:gd name="T9" fmla="*/ 49 h 352"/>
                <a:gd name="T10" fmla="*/ 39 w 245"/>
                <a:gd name="T11" fmla="*/ 346 h 352"/>
                <a:gd name="T12" fmla="*/ 51 w 245"/>
                <a:gd name="T13" fmla="*/ 346 h 352"/>
                <a:gd name="T14" fmla="*/ 69 w 245"/>
                <a:gd name="T15" fmla="*/ 315 h 352"/>
                <a:gd name="T16" fmla="*/ 134 w 245"/>
                <a:gd name="T17" fmla="*/ 352 h 352"/>
                <a:gd name="T18" fmla="*/ 245 w 245"/>
                <a:gd name="T19" fmla="*/ 239 h 352"/>
                <a:gd name="T20" fmla="*/ 140 w 245"/>
                <a:gd name="T21" fmla="*/ 126 h 352"/>
                <a:gd name="T22" fmla="*/ 71 w 245"/>
                <a:gd name="T23" fmla="*/ 158 h 352"/>
                <a:gd name="T24" fmla="*/ 73 w 245"/>
                <a:gd name="T25" fmla="*/ 289 h 352"/>
                <a:gd name="T26" fmla="*/ 73 w 245"/>
                <a:gd name="T27" fmla="*/ 187 h 352"/>
                <a:gd name="T28" fmla="*/ 78 w 245"/>
                <a:gd name="T29" fmla="*/ 169 h 352"/>
                <a:gd name="T30" fmla="*/ 137 w 245"/>
                <a:gd name="T31" fmla="*/ 137 h 352"/>
                <a:gd name="T32" fmla="*/ 190 w 245"/>
                <a:gd name="T33" fmla="*/ 169 h 352"/>
                <a:gd name="T34" fmla="*/ 204 w 245"/>
                <a:gd name="T35" fmla="*/ 238 h 352"/>
                <a:gd name="T36" fmla="*/ 189 w 245"/>
                <a:gd name="T37" fmla="*/ 309 h 352"/>
                <a:gd name="T38" fmla="*/ 132 w 245"/>
                <a:gd name="T39" fmla="*/ 341 h 352"/>
                <a:gd name="T40" fmla="*/ 80 w 245"/>
                <a:gd name="T41" fmla="*/ 310 h 352"/>
                <a:gd name="T42" fmla="*/ 73 w 245"/>
                <a:gd name="T43" fmla="*/ 28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352">
                  <a:moveTo>
                    <a:pt x="71" y="158"/>
                  </a:moveTo>
                  <a:lnTo>
                    <a:pt x="71" y="0"/>
                  </a:lnTo>
                  <a:lnTo>
                    <a:pt x="0" y="6"/>
                  </a:lnTo>
                  <a:lnTo>
                    <a:pt x="0" y="21"/>
                  </a:lnTo>
                  <a:cubicBezTo>
                    <a:pt x="35" y="21"/>
                    <a:pt x="39" y="25"/>
                    <a:pt x="39" y="49"/>
                  </a:cubicBezTo>
                  <a:lnTo>
                    <a:pt x="39" y="346"/>
                  </a:lnTo>
                  <a:lnTo>
                    <a:pt x="51" y="346"/>
                  </a:lnTo>
                  <a:cubicBezTo>
                    <a:pt x="52" y="346"/>
                    <a:pt x="56" y="339"/>
                    <a:pt x="69" y="315"/>
                  </a:cubicBezTo>
                  <a:cubicBezTo>
                    <a:pt x="76" y="327"/>
                    <a:pt x="97" y="352"/>
                    <a:pt x="134" y="352"/>
                  </a:cubicBezTo>
                  <a:cubicBezTo>
                    <a:pt x="194" y="352"/>
                    <a:pt x="245" y="303"/>
                    <a:pt x="245" y="239"/>
                  </a:cubicBezTo>
                  <a:cubicBezTo>
                    <a:pt x="245" y="175"/>
                    <a:pt x="197" y="126"/>
                    <a:pt x="140" y="126"/>
                  </a:cubicBezTo>
                  <a:cubicBezTo>
                    <a:pt x="101" y="126"/>
                    <a:pt x="79" y="149"/>
                    <a:pt x="71" y="158"/>
                  </a:cubicBezTo>
                  <a:close/>
                  <a:moveTo>
                    <a:pt x="73" y="289"/>
                  </a:moveTo>
                  <a:lnTo>
                    <a:pt x="73" y="187"/>
                  </a:lnTo>
                  <a:cubicBezTo>
                    <a:pt x="73" y="177"/>
                    <a:pt x="73" y="177"/>
                    <a:pt x="78" y="169"/>
                  </a:cubicBezTo>
                  <a:cubicBezTo>
                    <a:pt x="98" y="141"/>
                    <a:pt x="125" y="137"/>
                    <a:pt x="137" y="137"/>
                  </a:cubicBezTo>
                  <a:cubicBezTo>
                    <a:pt x="160" y="137"/>
                    <a:pt x="178" y="150"/>
                    <a:pt x="190" y="169"/>
                  </a:cubicBezTo>
                  <a:cubicBezTo>
                    <a:pt x="203" y="189"/>
                    <a:pt x="204" y="218"/>
                    <a:pt x="204" y="238"/>
                  </a:cubicBezTo>
                  <a:cubicBezTo>
                    <a:pt x="204" y="257"/>
                    <a:pt x="203" y="286"/>
                    <a:pt x="189" y="309"/>
                  </a:cubicBezTo>
                  <a:cubicBezTo>
                    <a:pt x="178" y="324"/>
                    <a:pt x="159" y="341"/>
                    <a:pt x="132" y="341"/>
                  </a:cubicBezTo>
                  <a:cubicBezTo>
                    <a:pt x="110" y="341"/>
                    <a:pt x="92" y="329"/>
                    <a:pt x="80" y="310"/>
                  </a:cubicBezTo>
                  <a:cubicBezTo>
                    <a:pt x="73" y="300"/>
                    <a:pt x="73" y="298"/>
                    <a:pt x="73" y="2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Freeform 792">
              <a:extLst>
                <a:ext uri="{FF2B5EF4-FFF2-40B4-BE49-F238E27FC236}">
                  <a16:creationId xmlns:a16="http://schemas.microsoft.com/office/drawing/2014/main" id="{F7C57DED-4F62-4442-B140-884BB0D2F844}"/>
                </a:ext>
              </a:extLst>
            </p:cNvPr>
            <p:cNvSpPr>
              <a:spLocks noEditPoints="1"/>
            </p:cNvSpPr>
            <p:nvPr>
              <p:custDataLst>
                <p:tags r:id="rId54"/>
              </p:custDataLst>
            </p:nvPr>
          </p:nvSpPr>
          <p:spPr bwMode="auto">
            <a:xfrm>
              <a:off x="11142663" y="6323014"/>
              <a:ext cx="152400" cy="160338"/>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6 h 229"/>
                <a:gd name="T12" fmla="*/ 54 w 221"/>
                <a:gd name="T13" fmla="*/ 183 h 229"/>
                <a:gd name="T14" fmla="*/ 41 w 221"/>
                <a:gd name="T15" fmla="*/ 113 h 229"/>
                <a:gd name="T16" fmla="*/ 53 w 221"/>
                <a:gd name="T17" fmla="*/ 44 h 229"/>
                <a:gd name="T18" fmla="*/ 110 w 221"/>
                <a:gd name="T19" fmla="*/ 11 h 229"/>
                <a:gd name="T20" fmla="*/ 167 w 221"/>
                <a:gd name="T21" fmla="*/ 43 h 229"/>
                <a:gd name="T22" fmla="*/ 179 w 221"/>
                <a:gd name="T23" fmla="*/ 113 h 229"/>
                <a:gd name="T24" fmla="*/ 169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4"/>
                    <a:pt x="0" y="117"/>
                  </a:cubicBezTo>
                  <a:cubicBezTo>
                    <a:pt x="0" y="181"/>
                    <a:pt x="52" y="229"/>
                    <a:pt x="110" y="229"/>
                  </a:cubicBezTo>
                  <a:cubicBezTo>
                    <a:pt x="171" y="229"/>
                    <a:pt x="221" y="180"/>
                    <a:pt x="221" y="117"/>
                  </a:cubicBezTo>
                  <a:close/>
                  <a:moveTo>
                    <a:pt x="111" y="216"/>
                  </a:moveTo>
                  <a:cubicBezTo>
                    <a:pt x="89" y="216"/>
                    <a:pt x="67" y="206"/>
                    <a:pt x="54" y="183"/>
                  </a:cubicBezTo>
                  <a:cubicBezTo>
                    <a:pt x="41" y="161"/>
                    <a:pt x="41" y="131"/>
                    <a:pt x="41" y="113"/>
                  </a:cubicBezTo>
                  <a:cubicBezTo>
                    <a:pt x="41" y="93"/>
                    <a:pt x="41" y="66"/>
                    <a:pt x="53" y="44"/>
                  </a:cubicBezTo>
                  <a:cubicBezTo>
                    <a:pt x="67" y="21"/>
                    <a:pt x="90" y="11"/>
                    <a:pt x="110" y="11"/>
                  </a:cubicBezTo>
                  <a:cubicBezTo>
                    <a:pt x="132" y="11"/>
                    <a:pt x="154" y="22"/>
                    <a:pt x="167" y="43"/>
                  </a:cubicBezTo>
                  <a:cubicBezTo>
                    <a:pt x="179" y="65"/>
                    <a:pt x="179" y="94"/>
                    <a:pt x="179" y="113"/>
                  </a:cubicBezTo>
                  <a:cubicBezTo>
                    <a:pt x="179" y="131"/>
                    <a:pt x="179" y="157"/>
                    <a:pt x="169" y="179"/>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Freeform 793">
              <a:extLst>
                <a:ext uri="{FF2B5EF4-FFF2-40B4-BE49-F238E27FC236}">
                  <a16:creationId xmlns:a16="http://schemas.microsoft.com/office/drawing/2014/main" id="{6A500B43-F243-4DC0-BFBA-830845624C40}"/>
                </a:ext>
              </a:extLst>
            </p:cNvPr>
            <p:cNvSpPr>
              <a:spLocks noEditPoints="1"/>
            </p:cNvSpPr>
            <p:nvPr>
              <p:custDataLst>
                <p:tags r:id="rId55"/>
              </p:custDataLst>
            </p:nvPr>
          </p:nvSpPr>
          <p:spPr bwMode="auto">
            <a:xfrm>
              <a:off x="11325225" y="6235701"/>
              <a:ext cx="168275" cy="247650"/>
            </a:xfrm>
            <a:custGeom>
              <a:avLst/>
              <a:gdLst>
                <a:gd name="T0" fmla="*/ 172 w 246"/>
                <a:gd name="T1" fmla="*/ 319 h 352"/>
                <a:gd name="T2" fmla="*/ 172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1 w 246"/>
                <a:gd name="T21" fmla="*/ 126 h 352"/>
                <a:gd name="T22" fmla="*/ 0 w 246"/>
                <a:gd name="T23" fmla="*/ 239 h 352"/>
                <a:gd name="T24" fmla="*/ 106 w 246"/>
                <a:gd name="T25" fmla="*/ 352 h 352"/>
                <a:gd name="T26" fmla="*/ 172 w 246"/>
                <a:gd name="T27" fmla="*/ 319 h 352"/>
                <a:gd name="T28" fmla="*/ 172 w 246"/>
                <a:gd name="T29" fmla="*/ 185 h 352"/>
                <a:gd name="T30" fmla="*/ 172 w 246"/>
                <a:gd name="T31" fmla="*/ 287 h 352"/>
                <a:gd name="T32" fmla="*/ 167 w 246"/>
                <a:gd name="T33" fmla="*/ 306 h 352"/>
                <a:gd name="T34" fmla="*/ 108 w 246"/>
                <a:gd name="T35" fmla="*/ 341 h 352"/>
                <a:gd name="T36" fmla="*/ 56 w 246"/>
                <a:gd name="T37" fmla="*/ 309 h 352"/>
                <a:gd name="T38" fmla="*/ 41 w 246"/>
                <a:gd name="T39" fmla="*/ 240 h 352"/>
                <a:gd name="T40" fmla="*/ 57 w 246"/>
                <a:gd name="T41" fmla="*/ 169 h 352"/>
                <a:gd name="T42" fmla="*/ 113 w 246"/>
                <a:gd name="T43" fmla="*/ 137 h 352"/>
                <a:gd name="T44" fmla="*/ 167 w 246"/>
                <a:gd name="T45" fmla="*/ 167 h 352"/>
                <a:gd name="T46" fmla="*/ 172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2" y="319"/>
                  </a:moveTo>
                  <a:lnTo>
                    <a:pt x="172" y="352"/>
                  </a:lnTo>
                  <a:lnTo>
                    <a:pt x="246" y="346"/>
                  </a:lnTo>
                  <a:lnTo>
                    <a:pt x="246" y="331"/>
                  </a:lnTo>
                  <a:cubicBezTo>
                    <a:pt x="211" y="331"/>
                    <a:pt x="207" y="327"/>
                    <a:pt x="207" y="303"/>
                  </a:cubicBezTo>
                  <a:lnTo>
                    <a:pt x="207" y="0"/>
                  </a:lnTo>
                  <a:lnTo>
                    <a:pt x="135" y="6"/>
                  </a:lnTo>
                  <a:lnTo>
                    <a:pt x="135" y="21"/>
                  </a:lnTo>
                  <a:cubicBezTo>
                    <a:pt x="170" y="21"/>
                    <a:pt x="174" y="25"/>
                    <a:pt x="174" y="49"/>
                  </a:cubicBezTo>
                  <a:lnTo>
                    <a:pt x="174" y="157"/>
                  </a:lnTo>
                  <a:cubicBezTo>
                    <a:pt x="160" y="139"/>
                    <a:pt x="138" y="126"/>
                    <a:pt x="111" y="126"/>
                  </a:cubicBezTo>
                  <a:cubicBezTo>
                    <a:pt x="52" y="126"/>
                    <a:pt x="0" y="175"/>
                    <a:pt x="0" y="239"/>
                  </a:cubicBezTo>
                  <a:cubicBezTo>
                    <a:pt x="0" y="302"/>
                    <a:pt x="49" y="352"/>
                    <a:pt x="106" y="352"/>
                  </a:cubicBezTo>
                  <a:cubicBezTo>
                    <a:pt x="138" y="352"/>
                    <a:pt x="160" y="335"/>
                    <a:pt x="172" y="319"/>
                  </a:cubicBezTo>
                  <a:close/>
                  <a:moveTo>
                    <a:pt x="172" y="185"/>
                  </a:moveTo>
                  <a:lnTo>
                    <a:pt x="172" y="287"/>
                  </a:lnTo>
                  <a:cubicBezTo>
                    <a:pt x="172" y="296"/>
                    <a:pt x="172" y="297"/>
                    <a:pt x="167" y="306"/>
                  </a:cubicBezTo>
                  <a:cubicBezTo>
                    <a:pt x="152" y="330"/>
                    <a:pt x="130" y="341"/>
                    <a:pt x="108" y="341"/>
                  </a:cubicBezTo>
                  <a:cubicBezTo>
                    <a:pt x="86" y="341"/>
                    <a:pt x="68" y="328"/>
                    <a:pt x="56" y="309"/>
                  </a:cubicBezTo>
                  <a:cubicBezTo>
                    <a:pt x="43" y="288"/>
                    <a:pt x="41" y="260"/>
                    <a:pt x="41" y="240"/>
                  </a:cubicBezTo>
                  <a:cubicBezTo>
                    <a:pt x="41" y="221"/>
                    <a:pt x="42" y="191"/>
                    <a:pt x="57" y="169"/>
                  </a:cubicBezTo>
                  <a:cubicBezTo>
                    <a:pt x="67" y="153"/>
                    <a:pt x="86" y="137"/>
                    <a:pt x="113" y="137"/>
                  </a:cubicBezTo>
                  <a:cubicBezTo>
                    <a:pt x="131" y="137"/>
                    <a:pt x="152" y="144"/>
                    <a:pt x="167" y="167"/>
                  </a:cubicBezTo>
                  <a:cubicBezTo>
                    <a:pt x="172" y="175"/>
                    <a:pt x="172" y="176"/>
                    <a:pt x="172"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Freeform 794">
              <a:extLst>
                <a:ext uri="{FF2B5EF4-FFF2-40B4-BE49-F238E27FC236}">
                  <a16:creationId xmlns:a16="http://schemas.microsoft.com/office/drawing/2014/main" id="{347C673B-2254-4EAD-9700-D267865E2401}"/>
                </a:ext>
              </a:extLst>
            </p:cNvPr>
            <p:cNvSpPr>
              <a:spLocks/>
            </p:cNvSpPr>
            <p:nvPr>
              <p:custDataLst>
                <p:tags r:id="rId56"/>
              </p:custDataLst>
            </p:nvPr>
          </p:nvSpPr>
          <p:spPr bwMode="auto">
            <a:xfrm>
              <a:off x="11509375" y="6327776"/>
              <a:ext cx="166688" cy="223838"/>
            </a:xfrm>
            <a:custGeom>
              <a:avLst/>
              <a:gdLst>
                <a:gd name="T0" fmla="*/ 198 w 244"/>
                <a:gd name="T1" fmla="*/ 48 h 318"/>
                <a:gd name="T2" fmla="*/ 244 w 244"/>
                <a:gd name="T3" fmla="*/ 16 h 318"/>
                <a:gd name="T4" fmla="*/ 244 w 244"/>
                <a:gd name="T5" fmla="*/ 0 h 318"/>
                <a:gd name="T6" fmla="*/ 207 w 244"/>
                <a:gd name="T7" fmla="*/ 2 h 318"/>
                <a:gd name="T8" fmla="*/ 163 w 244"/>
                <a:gd name="T9" fmla="*/ 0 h 318"/>
                <a:gd name="T10" fmla="*/ 163 w 244"/>
                <a:gd name="T11" fmla="*/ 16 h 318"/>
                <a:gd name="T12" fmla="*/ 187 w 244"/>
                <a:gd name="T13" fmla="*/ 37 h 318"/>
                <a:gd name="T14" fmla="*/ 184 w 244"/>
                <a:gd name="T15" fmla="*/ 49 h 318"/>
                <a:gd name="T16" fmla="*/ 133 w 244"/>
                <a:gd name="T17" fmla="*/ 172 h 318"/>
                <a:gd name="T18" fmla="*/ 78 w 244"/>
                <a:gd name="T19" fmla="*/ 38 h 318"/>
                <a:gd name="T20" fmla="*/ 75 w 244"/>
                <a:gd name="T21" fmla="*/ 29 h 318"/>
                <a:gd name="T22" fmla="*/ 103 w 244"/>
                <a:gd name="T23" fmla="*/ 16 h 318"/>
                <a:gd name="T24" fmla="*/ 103 w 244"/>
                <a:gd name="T25" fmla="*/ 0 h 318"/>
                <a:gd name="T26" fmla="*/ 49 w 244"/>
                <a:gd name="T27" fmla="*/ 2 h 318"/>
                <a:gd name="T28" fmla="*/ 0 w 244"/>
                <a:gd name="T29" fmla="*/ 0 h 318"/>
                <a:gd name="T30" fmla="*/ 0 w 244"/>
                <a:gd name="T31" fmla="*/ 16 h 318"/>
                <a:gd name="T32" fmla="*/ 41 w 244"/>
                <a:gd name="T33" fmla="*/ 33 h 318"/>
                <a:gd name="T34" fmla="*/ 115 w 244"/>
                <a:gd name="T35" fmla="*/ 215 h 318"/>
                <a:gd name="T36" fmla="*/ 103 w 244"/>
                <a:gd name="T37" fmla="*/ 245 h 318"/>
                <a:gd name="T38" fmla="*/ 46 w 244"/>
                <a:gd name="T39" fmla="*/ 307 h 318"/>
                <a:gd name="T40" fmla="*/ 23 w 244"/>
                <a:gd name="T41" fmla="*/ 298 h 318"/>
                <a:gd name="T42" fmla="*/ 42 w 244"/>
                <a:gd name="T43" fmla="*/ 277 h 318"/>
                <a:gd name="T44" fmla="*/ 21 w 244"/>
                <a:gd name="T45" fmla="*/ 256 h 318"/>
                <a:gd name="T46" fmla="*/ 0 w 244"/>
                <a:gd name="T47" fmla="*/ 277 h 318"/>
                <a:gd name="T48" fmla="*/ 46 w 244"/>
                <a:gd name="T49" fmla="*/ 318 h 318"/>
                <a:gd name="T50" fmla="*/ 110 w 244"/>
                <a:gd name="T51" fmla="*/ 261 h 318"/>
                <a:gd name="T52" fmla="*/ 198 w 244"/>
                <a:gd name="T53" fmla="*/ 4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8">
                  <a:moveTo>
                    <a:pt x="198" y="48"/>
                  </a:moveTo>
                  <a:cubicBezTo>
                    <a:pt x="211" y="16"/>
                    <a:pt x="236" y="16"/>
                    <a:pt x="244" y="16"/>
                  </a:cubicBezTo>
                  <a:lnTo>
                    <a:pt x="244" y="0"/>
                  </a:lnTo>
                  <a:cubicBezTo>
                    <a:pt x="233" y="1"/>
                    <a:pt x="218" y="2"/>
                    <a:pt x="207" y="2"/>
                  </a:cubicBezTo>
                  <a:cubicBezTo>
                    <a:pt x="198" y="2"/>
                    <a:pt x="174" y="1"/>
                    <a:pt x="163" y="0"/>
                  </a:cubicBezTo>
                  <a:lnTo>
                    <a:pt x="163" y="16"/>
                  </a:lnTo>
                  <a:cubicBezTo>
                    <a:pt x="179" y="16"/>
                    <a:pt x="187" y="25"/>
                    <a:pt x="187" y="37"/>
                  </a:cubicBezTo>
                  <a:cubicBezTo>
                    <a:pt x="187" y="42"/>
                    <a:pt x="186" y="43"/>
                    <a:pt x="184" y="49"/>
                  </a:cubicBezTo>
                  <a:lnTo>
                    <a:pt x="133" y="172"/>
                  </a:lnTo>
                  <a:lnTo>
                    <a:pt x="78" y="38"/>
                  </a:lnTo>
                  <a:cubicBezTo>
                    <a:pt x="76" y="33"/>
                    <a:pt x="75" y="31"/>
                    <a:pt x="75" y="29"/>
                  </a:cubicBezTo>
                  <a:cubicBezTo>
                    <a:pt x="75" y="16"/>
                    <a:pt x="94" y="16"/>
                    <a:pt x="103" y="16"/>
                  </a:cubicBezTo>
                  <a:lnTo>
                    <a:pt x="103" y="0"/>
                  </a:lnTo>
                  <a:cubicBezTo>
                    <a:pt x="90" y="1"/>
                    <a:pt x="57" y="2"/>
                    <a:pt x="49" y="2"/>
                  </a:cubicBezTo>
                  <a:cubicBezTo>
                    <a:pt x="35" y="2"/>
                    <a:pt x="15" y="1"/>
                    <a:pt x="0" y="0"/>
                  </a:cubicBezTo>
                  <a:lnTo>
                    <a:pt x="0" y="16"/>
                  </a:lnTo>
                  <a:cubicBezTo>
                    <a:pt x="24" y="16"/>
                    <a:pt x="34" y="16"/>
                    <a:pt x="41" y="33"/>
                  </a:cubicBezTo>
                  <a:lnTo>
                    <a:pt x="115" y="215"/>
                  </a:lnTo>
                  <a:cubicBezTo>
                    <a:pt x="113" y="222"/>
                    <a:pt x="106" y="238"/>
                    <a:pt x="103" y="245"/>
                  </a:cubicBezTo>
                  <a:cubicBezTo>
                    <a:pt x="92" y="272"/>
                    <a:pt x="78" y="307"/>
                    <a:pt x="46" y="307"/>
                  </a:cubicBezTo>
                  <a:cubicBezTo>
                    <a:pt x="44" y="307"/>
                    <a:pt x="32" y="307"/>
                    <a:pt x="23" y="298"/>
                  </a:cubicBezTo>
                  <a:cubicBezTo>
                    <a:pt x="38" y="296"/>
                    <a:pt x="42" y="285"/>
                    <a:pt x="42" y="277"/>
                  </a:cubicBezTo>
                  <a:cubicBezTo>
                    <a:pt x="42" y="264"/>
                    <a:pt x="33" y="256"/>
                    <a:pt x="21" y="256"/>
                  </a:cubicBezTo>
                  <a:cubicBezTo>
                    <a:pt x="11" y="256"/>
                    <a:pt x="0" y="262"/>
                    <a:pt x="0" y="277"/>
                  </a:cubicBezTo>
                  <a:cubicBezTo>
                    <a:pt x="0" y="300"/>
                    <a:pt x="21" y="318"/>
                    <a:pt x="46" y="318"/>
                  </a:cubicBezTo>
                  <a:cubicBezTo>
                    <a:pt x="78" y="318"/>
                    <a:pt x="98" y="289"/>
                    <a:pt x="110" y="261"/>
                  </a:cubicBezTo>
                  <a:lnTo>
                    <a:pt x="198"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Freeform 795">
              <a:extLst>
                <a:ext uri="{FF2B5EF4-FFF2-40B4-BE49-F238E27FC236}">
                  <a16:creationId xmlns:a16="http://schemas.microsoft.com/office/drawing/2014/main" id="{2DC65046-F601-4C2E-9F55-3578F4B705D6}"/>
                </a:ext>
              </a:extLst>
            </p:cNvPr>
            <p:cNvSpPr>
              <a:spLocks noEditPoints="1"/>
            </p:cNvSpPr>
            <p:nvPr>
              <p:custDataLst>
                <p:tags r:id="rId57"/>
              </p:custDataLst>
            </p:nvPr>
          </p:nvSpPr>
          <p:spPr bwMode="auto">
            <a:xfrm>
              <a:off x="11787188" y="6248401"/>
              <a:ext cx="90488" cy="234950"/>
            </a:xfrm>
            <a:custGeom>
              <a:avLst/>
              <a:gdLst>
                <a:gd name="T0" fmla="*/ 127 w 131"/>
                <a:gd name="T1" fmla="*/ 18 h 335"/>
                <a:gd name="T2" fmla="*/ 108 w 131"/>
                <a:gd name="T3" fmla="*/ 0 h 335"/>
                <a:gd name="T4" fmla="*/ 81 w 131"/>
                <a:gd name="T5" fmla="*/ 26 h 335"/>
                <a:gd name="T6" fmla="*/ 100 w 131"/>
                <a:gd name="T7" fmla="*/ 44 h 335"/>
                <a:gd name="T8" fmla="*/ 127 w 131"/>
                <a:gd name="T9" fmla="*/ 18 h 335"/>
                <a:gd name="T10" fmla="*/ 89 w 131"/>
                <a:gd name="T11" fmla="*/ 205 h 335"/>
                <a:gd name="T12" fmla="*/ 100 w 131"/>
                <a:gd name="T13" fmla="*/ 176 h 335"/>
                <a:gd name="T14" fmla="*/ 106 w 131"/>
                <a:gd name="T15" fmla="*/ 150 h 335"/>
                <a:gd name="T16" fmla="*/ 65 w 131"/>
                <a:gd name="T17" fmla="*/ 109 h 335"/>
                <a:gd name="T18" fmla="*/ 0 w 131"/>
                <a:gd name="T19" fmla="*/ 186 h 335"/>
                <a:gd name="T20" fmla="*/ 6 w 131"/>
                <a:gd name="T21" fmla="*/ 191 h 335"/>
                <a:gd name="T22" fmla="*/ 13 w 131"/>
                <a:gd name="T23" fmla="*/ 182 h 335"/>
                <a:gd name="T24" fmla="*/ 64 w 131"/>
                <a:gd name="T25" fmla="*/ 120 h 335"/>
                <a:gd name="T26" fmla="*/ 76 w 131"/>
                <a:gd name="T27" fmla="*/ 136 h 335"/>
                <a:gd name="T28" fmla="*/ 71 w 131"/>
                <a:gd name="T29" fmla="*/ 162 h 335"/>
                <a:gd name="T30" fmla="*/ 36 w 131"/>
                <a:gd name="T31" fmla="*/ 254 h 335"/>
                <a:gd name="T32" fmla="*/ 25 w 131"/>
                <a:gd name="T33" fmla="*/ 294 h 335"/>
                <a:gd name="T34" fmla="*/ 66 w 131"/>
                <a:gd name="T35" fmla="*/ 335 h 335"/>
                <a:gd name="T36" fmla="*/ 131 w 131"/>
                <a:gd name="T37" fmla="*/ 258 h 335"/>
                <a:gd name="T38" fmla="*/ 125 w 131"/>
                <a:gd name="T39" fmla="*/ 253 h 335"/>
                <a:gd name="T40" fmla="*/ 118 w 131"/>
                <a:gd name="T41" fmla="*/ 262 h 335"/>
                <a:gd name="T42" fmla="*/ 67 w 131"/>
                <a:gd name="T43" fmla="*/ 324 h 335"/>
                <a:gd name="T44" fmla="*/ 55 w 131"/>
                <a:gd name="T45" fmla="*/ 307 h 335"/>
                <a:gd name="T46" fmla="*/ 69 w 131"/>
                <a:gd name="T47" fmla="*/ 257 h 335"/>
                <a:gd name="T48" fmla="*/ 89 w 131"/>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335">
                  <a:moveTo>
                    <a:pt x="127" y="18"/>
                  </a:moveTo>
                  <a:cubicBezTo>
                    <a:pt x="127" y="8"/>
                    <a:pt x="120" y="0"/>
                    <a:pt x="108" y="0"/>
                  </a:cubicBezTo>
                  <a:cubicBezTo>
                    <a:pt x="95" y="0"/>
                    <a:pt x="81" y="13"/>
                    <a:pt x="81" y="26"/>
                  </a:cubicBezTo>
                  <a:cubicBezTo>
                    <a:pt x="81" y="36"/>
                    <a:pt x="88" y="44"/>
                    <a:pt x="100" y="44"/>
                  </a:cubicBezTo>
                  <a:cubicBezTo>
                    <a:pt x="112" y="44"/>
                    <a:pt x="127" y="33"/>
                    <a:pt x="127" y="18"/>
                  </a:cubicBezTo>
                  <a:close/>
                  <a:moveTo>
                    <a:pt x="89" y="205"/>
                  </a:moveTo>
                  <a:cubicBezTo>
                    <a:pt x="95" y="191"/>
                    <a:pt x="95" y="190"/>
                    <a:pt x="100" y="176"/>
                  </a:cubicBezTo>
                  <a:cubicBezTo>
                    <a:pt x="104" y="166"/>
                    <a:pt x="106" y="159"/>
                    <a:pt x="106" y="150"/>
                  </a:cubicBezTo>
                  <a:cubicBezTo>
                    <a:pt x="106" y="127"/>
                    <a:pt x="90" y="109"/>
                    <a:pt x="65" y="109"/>
                  </a:cubicBezTo>
                  <a:cubicBezTo>
                    <a:pt x="18" y="109"/>
                    <a:pt x="0" y="181"/>
                    <a:pt x="0" y="186"/>
                  </a:cubicBezTo>
                  <a:cubicBezTo>
                    <a:pt x="0" y="191"/>
                    <a:pt x="5" y="191"/>
                    <a:pt x="6" y="191"/>
                  </a:cubicBezTo>
                  <a:cubicBezTo>
                    <a:pt x="10" y="191"/>
                    <a:pt x="11" y="190"/>
                    <a:pt x="13" y="182"/>
                  </a:cubicBezTo>
                  <a:cubicBezTo>
                    <a:pt x="27" y="135"/>
                    <a:pt x="47" y="120"/>
                    <a:pt x="64" y="120"/>
                  </a:cubicBezTo>
                  <a:cubicBezTo>
                    <a:pt x="68" y="120"/>
                    <a:pt x="76" y="120"/>
                    <a:pt x="76" y="136"/>
                  </a:cubicBezTo>
                  <a:cubicBezTo>
                    <a:pt x="76" y="146"/>
                    <a:pt x="73" y="157"/>
                    <a:pt x="71" y="162"/>
                  </a:cubicBezTo>
                  <a:cubicBezTo>
                    <a:pt x="67" y="175"/>
                    <a:pt x="44" y="233"/>
                    <a:pt x="36" y="254"/>
                  </a:cubicBezTo>
                  <a:cubicBezTo>
                    <a:pt x="31" y="267"/>
                    <a:pt x="25" y="283"/>
                    <a:pt x="25" y="294"/>
                  </a:cubicBezTo>
                  <a:cubicBezTo>
                    <a:pt x="25" y="317"/>
                    <a:pt x="42" y="335"/>
                    <a:pt x="66" y="335"/>
                  </a:cubicBezTo>
                  <a:cubicBezTo>
                    <a:pt x="113" y="335"/>
                    <a:pt x="131" y="262"/>
                    <a:pt x="131" y="258"/>
                  </a:cubicBezTo>
                  <a:cubicBezTo>
                    <a:pt x="131" y="253"/>
                    <a:pt x="127" y="253"/>
                    <a:pt x="125" y="253"/>
                  </a:cubicBezTo>
                  <a:cubicBezTo>
                    <a:pt x="120" y="253"/>
                    <a:pt x="120" y="254"/>
                    <a:pt x="118" y="262"/>
                  </a:cubicBezTo>
                  <a:cubicBezTo>
                    <a:pt x="109" y="293"/>
                    <a:pt x="92" y="324"/>
                    <a:pt x="67" y="324"/>
                  </a:cubicBezTo>
                  <a:cubicBezTo>
                    <a:pt x="58" y="324"/>
                    <a:pt x="55" y="319"/>
                    <a:pt x="55" y="307"/>
                  </a:cubicBezTo>
                  <a:cubicBezTo>
                    <a:pt x="55" y="295"/>
                    <a:pt x="58" y="288"/>
                    <a:pt x="69" y="257"/>
                  </a:cubicBezTo>
                  <a:lnTo>
                    <a:pt x="89"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Freeform 796">
              <a:extLst>
                <a:ext uri="{FF2B5EF4-FFF2-40B4-BE49-F238E27FC236}">
                  <a16:creationId xmlns:a16="http://schemas.microsoft.com/office/drawing/2014/main" id="{731E6E50-2FD2-4511-AC03-EC2069797C75}"/>
                </a:ext>
              </a:extLst>
            </p:cNvPr>
            <p:cNvSpPr>
              <a:spLocks noEditPoints="1"/>
            </p:cNvSpPr>
            <p:nvPr>
              <p:custDataLst>
                <p:tags r:id="rId58"/>
              </p:custDataLst>
            </p:nvPr>
          </p:nvSpPr>
          <p:spPr bwMode="auto">
            <a:xfrm>
              <a:off x="8688388" y="6846889"/>
              <a:ext cx="180975" cy="161925"/>
            </a:xfrm>
            <a:custGeom>
              <a:avLst/>
              <a:gdLst>
                <a:gd name="T0" fmla="*/ 171 w 263"/>
                <a:gd name="T1" fmla="*/ 187 h 229"/>
                <a:gd name="T2" fmla="*/ 223 w 263"/>
                <a:gd name="T3" fmla="*/ 226 h 229"/>
                <a:gd name="T4" fmla="*/ 247 w 263"/>
                <a:gd name="T5" fmla="*/ 226 h 229"/>
                <a:gd name="T6" fmla="*/ 263 w 263"/>
                <a:gd name="T7" fmla="*/ 214 h 229"/>
                <a:gd name="T8" fmla="*/ 250 w 263"/>
                <a:gd name="T9" fmla="*/ 202 h 229"/>
                <a:gd name="T10" fmla="*/ 219 w 263"/>
                <a:gd name="T11" fmla="*/ 184 h 229"/>
                <a:gd name="T12" fmla="*/ 219 w 263"/>
                <a:gd name="T13" fmla="*/ 76 h 229"/>
                <a:gd name="T14" fmla="*/ 109 w 263"/>
                <a:gd name="T15" fmla="*/ 0 h 229"/>
                <a:gd name="T16" fmla="*/ 20 w 263"/>
                <a:gd name="T17" fmla="*/ 46 h 229"/>
                <a:gd name="T18" fmla="*/ 51 w 263"/>
                <a:gd name="T19" fmla="*/ 77 h 229"/>
                <a:gd name="T20" fmla="*/ 82 w 263"/>
                <a:gd name="T21" fmla="*/ 46 h 229"/>
                <a:gd name="T22" fmla="*/ 72 w 263"/>
                <a:gd name="T23" fmla="*/ 21 h 229"/>
                <a:gd name="T24" fmla="*/ 107 w 263"/>
                <a:gd name="T25" fmla="*/ 18 h 229"/>
                <a:gd name="T26" fmla="*/ 162 w 263"/>
                <a:gd name="T27" fmla="*/ 76 h 229"/>
                <a:gd name="T28" fmla="*/ 162 w 263"/>
                <a:gd name="T29" fmla="*/ 93 h 229"/>
                <a:gd name="T30" fmla="*/ 0 w 263"/>
                <a:gd name="T31" fmla="*/ 172 h 229"/>
                <a:gd name="T32" fmla="*/ 96 w 263"/>
                <a:gd name="T33" fmla="*/ 229 h 229"/>
                <a:gd name="T34" fmla="*/ 171 w 263"/>
                <a:gd name="T35" fmla="*/ 187 h 229"/>
                <a:gd name="T36" fmla="*/ 162 w 263"/>
                <a:gd name="T37" fmla="*/ 109 h 229"/>
                <a:gd name="T38" fmla="*/ 162 w 263"/>
                <a:gd name="T39" fmla="*/ 156 h 229"/>
                <a:gd name="T40" fmla="*/ 104 w 263"/>
                <a:gd name="T41" fmla="*/ 211 h 229"/>
                <a:gd name="T42" fmla="*/ 59 w 263"/>
                <a:gd name="T43" fmla="*/ 171 h 229"/>
                <a:gd name="T44" fmla="*/ 162 w 263"/>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3" h="229">
                  <a:moveTo>
                    <a:pt x="171" y="187"/>
                  </a:moveTo>
                  <a:cubicBezTo>
                    <a:pt x="171" y="203"/>
                    <a:pt x="171" y="226"/>
                    <a:pt x="223" y="226"/>
                  </a:cubicBezTo>
                  <a:lnTo>
                    <a:pt x="247" y="226"/>
                  </a:lnTo>
                  <a:cubicBezTo>
                    <a:pt x="257" y="226"/>
                    <a:pt x="263" y="226"/>
                    <a:pt x="263" y="214"/>
                  </a:cubicBezTo>
                  <a:cubicBezTo>
                    <a:pt x="263" y="202"/>
                    <a:pt x="256" y="202"/>
                    <a:pt x="250" y="202"/>
                  </a:cubicBezTo>
                  <a:cubicBezTo>
                    <a:pt x="219" y="202"/>
                    <a:pt x="219" y="195"/>
                    <a:pt x="219" y="184"/>
                  </a:cubicBezTo>
                  <a:lnTo>
                    <a:pt x="219" y="76"/>
                  </a:lnTo>
                  <a:cubicBezTo>
                    <a:pt x="219" y="32"/>
                    <a:pt x="184" y="0"/>
                    <a:pt x="109" y="0"/>
                  </a:cubicBezTo>
                  <a:cubicBezTo>
                    <a:pt x="81" y="0"/>
                    <a:pt x="20" y="2"/>
                    <a:pt x="20" y="46"/>
                  </a:cubicBezTo>
                  <a:cubicBezTo>
                    <a:pt x="20" y="67"/>
                    <a:pt x="38" y="77"/>
                    <a:pt x="51" y="77"/>
                  </a:cubicBezTo>
                  <a:cubicBezTo>
                    <a:pt x="67" y="77"/>
                    <a:pt x="82" y="66"/>
                    <a:pt x="82" y="46"/>
                  </a:cubicBezTo>
                  <a:cubicBezTo>
                    <a:pt x="82" y="31"/>
                    <a:pt x="73" y="22"/>
                    <a:pt x="72" y="21"/>
                  </a:cubicBezTo>
                  <a:cubicBezTo>
                    <a:pt x="85" y="18"/>
                    <a:pt x="101" y="18"/>
                    <a:pt x="107" y="18"/>
                  </a:cubicBezTo>
                  <a:cubicBezTo>
                    <a:pt x="145" y="18"/>
                    <a:pt x="162" y="39"/>
                    <a:pt x="162" y="76"/>
                  </a:cubicBezTo>
                  <a:lnTo>
                    <a:pt x="162" y="93"/>
                  </a:lnTo>
                  <a:cubicBezTo>
                    <a:pt x="127" y="95"/>
                    <a:pt x="0" y="99"/>
                    <a:pt x="0" y="172"/>
                  </a:cubicBezTo>
                  <a:cubicBezTo>
                    <a:pt x="0" y="220"/>
                    <a:pt x="62" y="229"/>
                    <a:pt x="96" y="229"/>
                  </a:cubicBezTo>
                  <a:cubicBezTo>
                    <a:pt x="136" y="229"/>
                    <a:pt x="160" y="208"/>
                    <a:pt x="171" y="187"/>
                  </a:cubicBezTo>
                  <a:close/>
                  <a:moveTo>
                    <a:pt x="162" y="109"/>
                  </a:moveTo>
                  <a:lnTo>
                    <a:pt x="162" y="156"/>
                  </a:lnTo>
                  <a:cubicBezTo>
                    <a:pt x="162" y="204"/>
                    <a:pt x="116" y="211"/>
                    <a:pt x="104" y="211"/>
                  </a:cubicBezTo>
                  <a:cubicBezTo>
                    <a:pt x="79" y="211"/>
                    <a:pt x="59" y="193"/>
                    <a:pt x="59" y="171"/>
                  </a:cubicBezTo>
                  <a:cubicBezTo>
                    <a:pt x="59" y="117"/>
                    <a:pt x="137" y="110"/>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Freeform 797">
              <a:extLst>
                <a:ext uri="{FF2B5EF4-FFF2-40B4-BE49-F238E27FC236}">
                  <a16:creationId xmlns:a16="http://schemas.microsoft.com/office/drawing/2014/main" id="{233240DD-B14F-4199-BEEF-171844E9BF48}"/>
                </a:ext>
              </a:extLst>
            </p:cNvPr>
            <p:cNvSpPr>
              <a:spLocks noEditPoints="1"/>
            </p:cNvSpPr>
            <p:nvPr>
              <p:custDataLst>
                <p:tags r:id="rId59"/>
              </p:custDataLst>
            </p:nvPr>
          </p:nvSpPr>
          <p:spPr bwMode="auto">
            <a:xfrm>
              <a:off x="8993188" y="6854826"/>
              <a:ext cx="36513" cy="152400"/>
            </a:xfrm>
            <a:custGeom>
              <a:avLst/>
              <a:gdLst>
                <a:gd name="T0" fmla="*/ 53 w 53"/>
                <a:gd name="T1" fmla="*/ 26 h 215"/>
                <a:gd name="T2" fmla="*/ 27 w 53"/>
                <a:gd name="T3" fmla="*/ 0 h 215"/>
                <a:gd name="T4" fmla="*/ 0 w 53"/>
                <a:gd name="T5" fmla="*/ 26 h 215"/>
                <a:gd name="T6" fmla="*/ 27 w 53"/>
                <a:gd name="T7" fmla="*/ 52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2"/>
                    <a:pt x="27" y="52"/>
                  </a:cubicBezTo>
                  <a:cubicBezTo>
                    <a:pt x="41" y="52"/>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Freeform 798">
              <a:extLst>
                <a:ext uri="{FF2B5EF4-FFF2-40B4-BE49-F238E27FC236}">
                  <a16:creationId xmlns:a16="http://schemas.microsoft.com/office/drawing/2014/main" id="{015DE2F0-E945-4B88-82C6-5345E7086E12}"/>
                </a:ext>
              </a:extLst>
            </p:cNvPr>
            <p:cNvSpPr>
              <a:spLocks noEditPoints="1"/>
            </p:cNvSpPr>
            <p:nvPr>
              <p:custDataLst>
                <p:tags r:id="rId60"/>
              </p:custDataLst>
            </p:nvPr>
          </p:nvSpPr>
          <p:spPr bwMode="auto">
            <a:xfrm>
              <a:off x="9258300" y="6754814"/>
              <a:ext cx="233363" cy="252413"/>
            </a:xfrm>
            <a:custGeom>
              <a:avLst/>
              <a:gdLst>
                <a:gd name="T0" fmla="*/ 183 w 342"/>
                <a:gd name="T1" fmla="*/ 9 h 357"/>
                <a:gd name="T2" fmla="*/ 171 w 342"/>
                <a:gd name="T3" fmla="*/ 0 h 357"/>
                <a:gd name="T4" fmla="*/ 159 w 342"/>
                <a:gd name="T5" fmla="*/ 9 h 357"/>
                <a:gd name="T6" fmla="*/ 56 w 342"/>
                <a:gd name="T7" fmla="*/ 308 h 357"/>
                <a:gd name="T8" fmla="*/ 0 w 342"/>
                <a:gd name="T9" fmla="*/ 341 h 357"/>
                <a:gd name="T10" fmla="*/ 0 w 342"/>
                <a:gd name="T11" fmla="*/ 357 h 357"/>
                <a:gd name="T12" fmla="*/ 51 w 342"/>
                <a:gd name="T13" fmla="*/ 355 h 357"/>
                <a:gd name="T14" fmla="*/ 108 w 342"/>
                <a:gd name="T15" fmla="*/ 357 h 357"/>
                <a:gd name="T16" fmla="*/ 108 w 342"/>
                <a:gd name="T17" fmla="*/ 341 h 357"/>
                <a:gd name="T18" fmla="*/ 71 w 342"/>
                <a:gd name="T19" fmla="*/ 316 h 357"/>
                <a:gd name="T20" fmla="*/ 72 w 342"/>
                <a:gd name="T21" fmla="*/ 308 h 357"/>
                <a:gd name="T22" fmla="*/ 95 w 342"/>
                <a:gd name="T23" fmla="*/ 243 h 357"/>
                <a:gd name="T24" fmla="*/ 218 w 342"/>
                <a:gd name="T25" fmla="*/ 243 h 357"/>
                <a:gd name="T26" fmla="*/ 244 w 342"/>
                <a:gd name="T27" fmla="*/ 319 h 357"/>
                <a:gd name="T28" fmla="*/ 246 w 342"/>
                <a:gd name="T29" fmla="*/ 326 h 357"/>
                <a:gd name="T30" fmla="*/ 205 w 342"/>
                <a:gd name="T31" fmla="*/ 341 h 357"/>
                <a:gd name="T32" fmla="*/ 205 w 342"/>
                <a:gd name="T33" fmla="*/ 357 h 357"/>
                <a:gd name="T34" fmla="*/ 276 w 342"/>
                <a:gd name="T35" fmla="*/ 355 h 357"/>
                <a:gd name="T36" fmla="*/ 342 w 342"/>
                <a:gd name="T37" fmla="*/ 357 h 357"/>
                <a:gd name="T38" fmla="*/ 342 w 342"/>
                <a:gd name="T39" fmla="*/ 341 h 357"/>
                <a:gd name="T40" fmla="*/ 333 w 342"/>
                <a:gd name="T41" fmla="*/ 341 h 357"/>
                <a:gd name="T42" fmla="*/ 290 w 342"/>
                <a:gd name="T43" fmla="*/ 321 h 357"/>
                <a:gd name="T44" fmla="*/ 183 w 342"/>
                <a:gd name="T45" fmla="*/ 9 h 357"/>
                <a:gd name="T46" fmla="*/ 156 w 342"/>
                <a:gd name="T47" fmla="*/ 65 h 357"/>
                <a:gd name="T48" fmla="*/ 213 w 342"/>
                <a:gd name="T49" fmla="*/ 227 h 357"/>
                <a:gd name="T50" fmla="*/ 100 w 342"/>
                <a:gd name="T51" fmla="*/ 227 h 357"/>
                <a:gd name="T52" fmla="*/ 156 w 342"/>
                <a:gd name="T53" fmla="*/ 6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9"/>
                  </a:moveTo>
                  <a:cubicBezTo>
                    <a:pt x="180" y="3"/>
                    <a:pt x="179" y="0"/>
                    <a:pt x="171" y="0"/>
                  </a:cubicBezTo>
                  <a:cubicBezTo>
                    <a:pt x="163" y="0"/>
                    <a:pt x="162" y="2"/>
                    <a:pt x="159" y="9"/>
                  </a:cubicBezTo>
                  <a:lnTo>
                    <a:pt x="56" y="308"/>
                  </a:lnTo>
                  <a:cubicBezTo>
                    <a:pt x="47" y="333"/>
                    <a:pt x="27" y="341"/>
                    <a:pt x="0" y="341"/>
                  </a:cubicBezTo>
                  <a:lnTo>
                    <a:pt x="0" y="357"/>
                  </a:lnTo>
                  <a:cubicBezTo>
                    <a:pt x="12" y="356"/>
                    <a:pt x="33" y="355"/>
                    <a:pt x="51" y="355"/>
                  </a:cubicBezTo>
                  <a:cubicBezTo>
                    <a:pt x="66" y="355"/>
                    <a:pt x="92" y="356"/>
                    <a:pt x="108" y="357"/>
                  </a:cubicBezTo>
                  <a:lnTo>
                    <a:pt x="108" y="341"/>
                  </a:lnTo>
                  <a:cubicBezTo>
                    <a:pt x="83" y="341"/>
                    <a:pt x="71" y="329"/>
                    <a:pt x="71" y="316"/>
                  </a:cubicBezTo>
                  <a:cubicBezTo>
                    <a:pt x="71" y="314"/>
                    <a:pt x="71" y="309"/>
                    <a:pt x="72" y="308"/>
                  </a:cubicBezTo>
                  <a:lnTo>
                    <a:pt x="95" y="243"/>
                  </a:lnTo>
                  <a:lnTo>
                    <a:pt x="218" y="243"/>
                  </a:lnTo>
                  <a:lnTo>
                    <a:pt x="244" y="319"/>
                  </a:lnTo>
                  <a:cubicBezTo>
                    <a:pt x="245" y="321"/>
                    <a:pt x="246" y="324"/>
                    <a:pt x="246" y="326"/>
                  </a:cubicBezTo>
                  <a:cubicBezTo>
                    <a:pt x="246" y="341"/>
                    <a:pt x="218" y="341"/>
                    <a:pt x="205" y="341"/>
                  </a:cubicBezTo>
                  <a:lnTo>
                    <a:pt x="205" y="357"/>
                  </a:lnTo>
                  <a:cubicBezTo>
                    <a:pt x="222" y="355"/>
                    <a:pt x="257" y="355"/>
                    <a:pt x="276" y="355"/>
                  </a:cubicBezTo>
                  <a:cubicBezTo>
                    <a:pt x="298" y="355"/>
                    <a:pt x="321" y="356"/>
                    <a:pt x="342" y="357"/>
                  </a:cubicBezTo>
                  <a:lnTo>
                    <a:pt x="342" y="341"/>
                  </a:lnTo>
                  <a:lnTo>
                    <a:pt x="333" y="341"/>
                  </a:lnTo>
                  <a:cubicBezTo>
                    <a:pt x="303" y="341"/>
                    <a:pt x="296" y="338"/>
                    <a:pt x="290" y="321"/>
                  </a:cubicBezTo>
                  <a:lnTo>
                    <a:pt x="183" y="9"/>
                  </a:lnTo>
                  <a:close/>
                  <a:moveTo>
                    <a:pt x="156" y="65"/>
                  </a:moveTo>
                  <a:lnTo>
                    <a:pt x="213" y="227"/>
                  </a:lnTo>
                  <a:lnTo>
                    <a:pt x="100" y="227"/>
                  </a:lnTo>
                  <a:lnTo>
                    <a:pt x="156" y="65"/>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Freeform 799">
              <a:extLst>
                <a:ext uri="{FF2B5EF4-FFF2-40B4-BE49-F238E27FC236}">
                  <a16:creationId xmlns:a16="http://schemas.microsoft.com/office/drawing/2014/main" id="{4C84A5F3-8669-4659-8D5B-435CB1192390}"/>
                </a:ext>
              </a:extLst>
            </p:cNvPr>
            <p:cNvSpPr>
              <a:spLocks/>
            </p:cNvSpPr>
            <p:nvPr>
              <p:custDataLst>
                <p:tags r:id="rId61"/>
              </p:custDataLst>
            </p:nvPr>
          </p:nvSpPr>
          <p:spPr bwMode="auto">
            <a:xfrm>
              <a:off x="9513888" y="6848476"/>
              <a:ext cx="130175" cy="161925"/>
            </a:xfrm>
            <a:custGeom>
              <a:avLst/>
              <a:gdLst>
                <a:gd name="T0" fmla="*/ 41 w 190"/>
                <a:gd name="T1" fmla="*/ 115 h 229"/>
                <a:gd name="T2" fmla="*/ 108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1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8" y="13"/>
                  </a:cubicBezTo>
                  <a:cubicBezTo>
                    <a:pt x="113" y="13"/>
                    <a:pt x="144" y="13"/>
                    <a:pt x="162" y="31"/>
                  </a:cubicBezTo>
                  <a:cubicBezTo>
                    <a:pt x="141" y="33"/>
                    <a:pt x="138" y="48"/>
                    <a:pt x="138" y="54"/>
                  </a:cubicBezTo>
                  <a:cubicBezTo>
                    <a:pt x="138" y="67"/>
                    <a:pt x="147" y="77"/>
                    <a:pt x="161" y="77"/>
                  </a:cubicBezTo>
                  <a:cubicBezTo>
                    <a:pt x="174" y="77"/>
                    <a:pt x="184" y="68"/>
                    <a:pt x="184" y="54"/>
                  </a:cubicBezTo>
                  <a:cubicBezTo>
                    <a:pt x="184" y="20"/>
                    <a:pt x="146"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7"/>
                    <a:pt x="111"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Freeform 800">
              <a:extLst>
                <a:ext uri="{FF2B5EF4-FFF2-40B4-BE49-F238E27FC236}">
                  <a16:creationId xmlns:a16="http://schemas.microsoft.com/office/drawing/2014/main" id="{BCA6BE10-F354-4583-8333-ADBF5D83733C}"/>
                </a:ext>
              </a:extLst>
            </p:cNvPr>
            <p:cNvSpPr>
              <a:spLocks/>
            </p:cNvSpPr>
            <p:nvPr>
              <p:custDataLst>
                <p:tags r:id="rId62"/>
              </p:custDataLst>
            </p:nvPr>
          </p:nvSpPr>
          <p:spPr bwMode="auto">
            <a:xfrm>
              <a:off x="9666288" y="6848476"/>
              <a:ext cx="130175" cy="161925"/>
            </a:xfrm>
            <a:custGeom>
              <a:avLst/>
              <a:gdLst>
                <a:gd name="T0" fmla="*/ 41 w 190"/>
                <a:gd name="T1" fmla="*/ 115 h 229"/>
                <a:gd name="T2" fmla="*/ 109 w 190"/>
                <a:gd name="T3" fmla="*/ 13 h 229"/>
                <a:gd name="T4" fmla="*/ 162 w 190"/>
                <a:gd name="T5" fmla="*/ 31 h 229"/>
                <a:gd name="T6" fmla="*/ 139 w 190"/>
                <a:gd name="T7" fmla="*/ 54 h 229"/>
                <a:gd name="T8" fmla="*/ 162 w 190"/>
                <a:gd name="T9" fmla="*/ 77 h 229"/>
                <a:gd name="T10" fmla="*/ 185 w 190"/>
                <a:gd name="T11" fmla="*/ 54 h 229"/>
                <a:gd name="T12" fmla="*/ 108 w 190"/>
                <a:gd name="T13" fmla="*/ 0 h 229"/>
                <a:gd name="T14" fmla="*/ 0 w 190"/>
                <a:gd name="T15" fmla="*/ 116 h 229"/>
                <a:gd name="T16" fmla="*/ 107 w 190"/>
                <a:gd name="T17" fmla="*/ 229 h 229"/>
                <a:gd name="T18" fmla="*/ 190 w 190"/>
                <a:gd name="T19" fmla="*/ 164 h 229"/>
                <a:gd name="T20" fmla="*/ 184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5" y="13"/>
                    <a:pt x="162" y="31"/>
                  </a:cubicBezTo>
                  <a:cubicBezTo>
                    <a:pt x="142" y="33"/>
                    <a:pt x="139" y="48"/>
                    <a:pt x="139" y="54"/>
                  </a:cubicBezTo>
                  <a:cubicBezTo>
                    <a:pt x="139" y="67"/>
                    <a:pt x="148" y="77"/>
                    <a:pt x="162" y="77"/>
                  </a:cubicBezTo>
                  <a:cubicBezTo>
                    <a:pt x="175" y="77"/>
                    <a:pt x="185" y="68"/>
                    <a:pt x="185" y="54"/>
                  </a:cubicBezTo>
                  <a:cubicBezTo>
                    <a:pt x="185" y="20"/>
                    <a:pt x="147" y="0"/>
                    <a:pt x="108" y="0"/>
                  </a:cubicBezTo>
                  <a:cubicBezTo>
                    <a:pt x="46" y="0"/>
                    <a:pt x="0" y="54"/>
                    <a:pt x="0" y="116"/>
                  </a:cubicBezTo>
                  <a:cubicBezTo>
                    <a:pt x="0" y="180"/>
                    <a:pt x="49" y="229"/>
                    <a:pt x="107" y="229"/>
                  </a:cubicBezTo>
                  <a:cubicBezTo>
                    <a:pt x="174" y="229"/>
                    <a:pt x="190" y="169"/>
                    <a:pt x="190" y="164"/>
                  </a:cubicBezTo>
                  <a:cubicBezTo>
                    <a:pt x="190" y="159"/>
                    <a:pt x="185" y="159"/>
                    <a:pt x="184" y="159"/>
                  </a:cubicBezTo>
                  <a:cubicBezTo>
                    <a:pt x="179" y="159"/>
                    <a:pt x="178" y="161"/>
                    <a:pt x="177" y="164"/>
                  </a:cubicBezTo>
                  <a:cubicBezTo>
                    <a:pt x="163"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Freeform 801">
              <a:extLst>
                <a:ext uri="{FF2B5EF4-FFF2-40B4-BE49-F238E27FC236}">
                  <a16:creationId xmlns:a16="http://schemas.microsoft.com/office/drawing/2014/main" id="{E2516761-4EE1-4571-9418-C77B6ED1EC0F}"/>
                </a:ext>
              </a:extLst>
            </p:cNvPr>
            <p:cNvSpPr>
              <a:spLocks noEditPoints="1"/>
            </p:cNvSpPr>
            <p:nvPr>
              <p:custDataLst>
                <p:tags r:id="rId63"/>
              </p:custDataLst>
            </p:nvPr>
          </p:nvSpPr>
          <p:spPr bwMode="auto">
            <a:xfrm>
              <a:off x="9815513" y="6848476"/>
              <a:ext cx="131763" cy="161925"/>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7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8"/>
                    <a:pt x="160" y="98"/>
                  </a:cubicBezTo>
                  <a:lnTo>
                    <a:pt x="42" y="98"/>
                  </a:lnTo>
                  <a:close/>
                  <a:moveTo>
                    <a:pt x="41" y="108"/>
                  </a:moveTo>
                  <a:lnTo>
                    <a:pt x="180" y="108"/>
                  </a:lnTo>
                  <a:cubicBezTo>
                    <a:pt x="191" y="108"/>
                    <a:pt x="193" y="108"/>
                    <a:pt x="193" y="98"/>
                  </a:cubicBezTo>
                  <a:cubicBezTo>
                    <a:pt x="193" y="49"/>
                    <a:pt x="166" y="0"/>
                    <a:pt x="104" y="0"/>
                  </a:cubicBezTo>
                  <a:cubicBezTo>
                    <a:pt x="46" y="0"/>
                    <a:pt x="0" y="52"/>
                    <a:pt x="0" y="114"/>
                  </a:cubicBezTo>
                  <a:cubicBezTo>
                    <a:pt x="0" y="181"/>
                    <a:pt x="52" y="229"/>
                    <a:pt x="110" y="229"/>
                  </a:cubicBezTo>
                  <a:cubicBezTo>
                    <a:pt x="170" y="229"/>
                    <a:pt x="193" y="174"/>
                    <a:pt x="193" y="164"/>
                  </a:cubicBezTo>
                  <a:cubicBezTo>
                    <a:pt x="193" y="159"/>
                    <a:pt x="189" y="158"/>
                    <a:pt x="186" y="158"/>
                  </a:cubicBezTo>
                  <a:cubicBezTo>
                    <a:pt x="182" y="158"/>
                    <a:pt x="181" y="161"/>
                    <a:pt x="180" y="165"/>
                  </a:cubicBezTo>
                  <a:cubicBezTo>
                    <a:pt x="162" y="217"/>
                    <a:pt x="118" y="217"/>
                    <a:pt x="113" y="217"/>
                  </a:cubicBezTo>
                  <a:cubicBezTo>
                    <a:pt x="88" y="217"/>
                    <a:pt x="68" y="202"/>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Freeform 802">
              <a:extLst>
                <a:ext uri="{FF2B5EF4-FFF2-40B4-BE49-F238E27FC236}">
                  <a16:creationId xmlns:a16="http://schemas.microsoft.com/office/drawing/2014/main" id="{D1561336-EF25-4788-86F5-907A3D658EF3}"/>
                </a:ext>
              </a:extLst>
            </p:cNvPr>
            <p:cNvSpPr>
              <a:spLocks/>
            </p:cNvSpPr>
            <p:nvPr>
              <p:custDataLst>
                <p:tags r:id="rId64"/>
              </p:custDataLst>
            </p:nvPr>
          </p:nvSpPr>
          <p:spPr bwMode="auto">
            <a:xfrm>
              <a:off x="9969500" y="6762751"/>
              <a:ext cx="74613" cy="244475"/>
            </a:xfrm>
            <a:custGeom>
              <a:avLst/>
              <a:gdLst>
                <a:gd name="T0" fmla="*/ 72 w 110"/>
                <a:gd name="T1" fmla="*/ 0 h 347"/>
                <a:gd name="T2" fmla="*/ 0 w 110"/>
                <a:gd name="T3" fmla="*/ 6 h 347"/>
                <a:gd name="T4" fmla="*/ 0 w 110"/>
                <a:gd name="T5" fmla="*/ 21 h 347"/>
                <a:gd name="T6" fmla="*/ 39 w 110"/>
                <a:gd name="T7" fmla="*/ 49 h 347"/>
                <a:gd name="T8" fmla="*/ 39 w 110"/>
                <a:gd name="T9" fmla="*/ 309 h 347"/>
                <a:gd name="T10" fmla="*/ 0 w 110"/>
                <a:gd name="T11" fmla="*/ 331 h 347"/>
                <a:gd name="T12" fmla="*/ 0 w 110"/>
                <a:gd name="T13" fmla="*/ 347 h 347"/>
                <a:gd name="T14" fmla="*/ 55 w 110"/>
                <a:gd name="T15" fmla="*/ 345 h 347"/>
                <a:gd name="T16" fmla="*/ 110 w 110"/>
                <a:gd name="T17" fmla="*/ 347 h 347"/>
                <a:gd name="T18" fmla="*/ 110 w 110"/>
                <a:gd name="T19" fmla="*/ 331 h 347"/>
                <a:gd name="T20" fmla="*/ 72 w 110"/>
                <a:gd name="T21" fmla="*/ 309 h 347"/>
                <a:gd name="T22" fmla="*/ 72 w 110"/>
                <a:gd name="T23"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347">
                  <a:moveTo>
                    <a:pt x="72" y="0"/>
                  </a:moveTo>
                  <a:lnTo>
                    <a:pt x="0" y="6"/>
                  </a:lnTo>
                  <a:lnTo>
                    <a:pt x="0" y="21"/>
                  </a:lnTo>
                  <a:cubicBezTo>
                    <a:pt x="35" y="21"/>
                    <a:pt x="39" y="25"/>
                    <a:pt x="39" y="49"/>
                  </a:cubicBezTo>
                  <a:lnTo>
                    <a:pt x="39" y="309"/>
                  </a:lnTo>
                  <a:cubicBezTo>
                    <a:pt x="39" y="331"/>
                    <a:pt x="33" y="331"/>
                    <a:pt x="0" y="331"/>
                  </a:cubicBezTo>
                  <a:lnTo>
                    <a:pt x="0" y="347"/>
                  </a:lnTo>
                  <a:cubicBezTo>
                    <a:pt x="16" y="346"/>
                    <a:pt x="43" y="345"/>
                    <a:pt x="55" y="345"/>
                  </a:cubicBezTo>
                  <a:cubicBezTo>
                    <a:pt x="68" y="345"/>
                    <a:pt x="92" y="346"/>
                    <a:pt x="110" y="347"/>
                  </a:cubicBezTo>
                  <a:lnTo>
                    <a:pt x="110" y="331"/>
                  </a:lnTo>
                  <a:cubicBezTo>
                    <a:pt x="77" y="331"/>
                    <a:pt x="72" y="331"/>
                    <a:pt x="72" y="309"/>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Freeform 803">
              <a:extLst>
                <a:ext uri="{FF2B5EF4-FFF2-40B4-BE49-F238E27FC236}">
                  <a16:creationId xmlns:a16="http://schemas.microsoft.com/office/drawing/2014/main" id="{851E4770-ACD6-4677-8142-B1799725804A}"/>
                </a:ext>
              </a:extLst>
            </p:cNvPr>
            <p:cNvSpPr>
              <a:spLocks noEditPoints="1"/>
            </p:cNvSpPr>
            <p:nvPr>
              <p:custDataLst>
                <p:tags r:id="rId65"/>
              </p:custDataLst>
            </p:nvPr>
          </p:nvSpPr>
          <p:spPr bwMode="auto">
            <a:xfrm>
              <a:off x="10061575" y="6848476"/>
              <a:ext cx="131763" cy="161925"/>
            </a:xfrm>
            <a:custGeom>
              <a:avLst/>
              <a:gdLst>
                <a:gd name="T0" fmla="*/ 41 w 193"/>
                <a:gd name="T1" fmla="*/ 98 h 229"/>
                <a:gd name="T2" fmla="*/ 103 w 193"/>
                <a:gd name="T3" fmla="*/ 11 h 229"/>
                <a:gd name="T4" fmla="*/ 160 w 193"/>
                <a:gd name="T5" fmla="*/ 98 h 229"/>
                <a:gd name="T6" fmla="*/ 41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7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1" y="98"/>
                  </a:moveTo>
                  <a:cubicBezTo>
                    <a:pt x="44" y="24"/>
                    <a:pt x="86" y="11"/>
                    <a:pt x="103" y="11"/>
                  </a:cubicBezTo>
                  <a:cubicBezTo>
                    <a:pt x="155" y="11"/>
                    <a:pt x="160" y="78"/>
                    <a:pt x="160" y="98"/>
                  </a:cubicBezTo>
                  <a:lnTo>
                    <a:pt x="41" y="98"/>
                  </a:lnTo>
                  <a:close/>
                  <a:moveTo>
                    <a:pt x="41" y="108"/>
                  </a:moveTo>
                  <a:lnTo>
                    <a:pt x="180" y="108"/>
                  </a:lnTo>
                  <a:cubicBezTo>
                    <a:pt x="191" y="108"/>
                    <a:pt x="193" y="108"/>
                    <a:pt x="193" y="98"/>
                  </a:cubicBezTo>
                  <a:cubicBezTo>
                    <a:pt x="193" y="49"/>
                    <a:pt x="166" y="0"/>
                    <a:pt x="103" y="0"/>
                  </a:cubicBezTo>
                  <a:cubicBezTo>
                    <a:pt x="45" y="0"/>
                    <a:pt x="0" y="52"/>
                    <a:pt x="0" y="114"/>
                  </a:cubicBezTo>
                  <a:cubicBezTo>
                    <a:pt x="0" y="181"/>
                    <a:pt x="52" y="229"/>
                    <a:pt x="109" y="229"/>
                  </a:cubicBezTo>
                  <a:cubicBezTo>
                    <a:pt x="170" y="229"/>
                    <a:pt x="193" y="174"/>
                    <a:pt x="193" y="164"/>
                  </a:cubicBezTo>
                  <a:cubicBezTo>
                    <a:pt x="193" y="159"/>
                    <a:pt x="189" y="158"/>
                    <a:pt x="186" y="158"/>
                  </a:cubicBezTo>
                  <a:cubicBezTo>
                    <a:pt x="182" y="158"/>
                    <a:pt x="181" y="161"/>
                    <a:pt x="180" y="165"/>
                  </a:cubicBezTo>
                  <a:cubicBezTo>
                    <a:pt x="162" y="217"/>
                    <a:pt x="117" y="217"/>
                    <a:pt x="112" y="217"/>
                  </a:cubicBezTo>
                  <a:cubicBezTo>
                    <a:pt x="87" y="217"/>
                    <a:pt x="67" y="202"/>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Freeform 804">
              <a:extLst>
                <a:ext uri="{FF2B5EF4-FFF2-40B4-BE49-F238E27FC236}">
                  <a16:creationId xmlns:a16="http://schemas.microsoft.com/office/drawing/2014/main" id="{88DDFFC6-0FE8-4842-9524-7DA91183969A}"/>
                </a:ext>
              </a:extLst>
            </p:cNvPr>
            <p:cNvSpPr>
              <a:spLocks/>
            </p:cNvSpPr>
            <p:nvPr>
              <p:custDataLst>
                <p:tags r:id="rId66"/>
              </p:custDataLst>
            </p:nvPr>
          </p:nvSpPr>
          <p:spPr bwMode="auto">
            <a:xfrm>
              <a:off x="10212388" y="6851651"/>
              <a:ext cx="115888" cy="155575"/>
            </a:xfrm>
            <a:custGeom>
              <a:avLst/>
              <a:gdLst>
                <a:gd name="T0" fmla="*/ 69 w 168"/>
                <a:gd name="T1" fmla="*/ 55 h 221"/>
                <a:gd name="T2" fmla="*/ 69 w 168"/>
                <a:gd name="T3" fmla="*/ 0 h 221"/>
                <a:gd name="T4" fmla="*/ 0 w 168"/>
                <a:gd name="T5" fmla="*/ 6 h 221"/>
                <a:gd name="T6" fmla="*/ 0 w 168"/>
                <a:gd name="T7" fmla="*/ 21 h 221"/>
                <a:gd name="T8" fmla="*/ 39 w 168"/>
                <a:gd name="T9" fmla="*/ 49 h 221"/>
                <a:gd name="T10" fmla="*/ 39 w 168"/>
                <a:gd name="T11" fmla="*/ 183 h 221"/>
                <a:gd name="T12" fmla="*/ 0 w 168"/>
                <a:gd name="T13" fmla="*/ 205 h 221"/>
                <a:gd name="T14" fmla="*/ 0 w 168"/>
                <a:gd name="T15" fmla="*/ 221 h 221"/>
                <a:gd name="T16" fmla="*/ 57 w 168"/>
                <a:gd name="T17" fmla="*/ 219 h 221"/>
                <a:gd name="T18" fmla="*/ 120 w 168"/>
                <a:gd name="T19" fmla="*/ 221 h 221"/>
                <a:gd name="T20" fmla="*/ 120 w 168"/>
                <a:gd name="T21" fmla="*/ 205 h 221"/>
                <a:gd name="T22" fmla="*/ 110 w 168"/>
                <a:gd name="T23" fmla="*/ 205 h 221"/>
                <a:gd name="T24" fmla="*/ 72 w 168"/>
                <a:gd name="T25" fmla="*/ 182 h 221"/>
                <a:gd name="T26" fmla="*/ 72 w 168"/>
                <a:gd name="T27" fmla="*/ 105 h 221"/>
                <a:gd name="T28" fmla="*/ 131 w 168"/>
                <a:gd name="T29" fmla="*/ 11 h 221"/>
                <a:gd name="T30" fmla="*/ 136 w 168"/>
                <a:gd name="T31" fmla="*/ 12 h 221"/>
                <a:gd name="T32" fmla="*/ 125 w 168"/>
                <a:gd name="T33" fmla="*/ 31 h 221"/>
                <a:gd name="T34" fmla="*/ 146 w 168"/>
                <a:gd name="T35" fmla="*/ 53 h 221"/>
                <a:gd name="T36" fmla="*/ 168 w 168"/>
                <a:gd name="T37" fmla="*/ 31 h 221"/>
                <a:gd name="T38" fmla="*/ 131 w 168"/>
                <a:gd name="T39" fmla="*/ 0 h 221"/>
                <a:gd name="T40" fmla="*/ 69 w 168"/>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1">
                  <a:moveTo>
                    <a:pt x="69" y="55"/>
                  </a:moveTo>
                  <a:lnTo>
                    <a:pt x="69" y="0"/>
                  </a:lnTo>
                  <a:lnTo>
                    <a:pt x="0" y="6"/>
                  </a:lnTo>
                  <a:lnTo>
                    <a:pt x="0" y="21"/>
                  </a:lnTo>
                  <a:cubicBezTo>
                    <a:pt x="35" y="21"/>
                    <a:pt x="39" y="25"/>
                    <a:pt x="39" y="49"/>
                  </a:cubicBezTo>
                  <a:lnTo>
                    <a:pt x="39" y="183"/>
                  </a:lnTo>
                  <a:cubicBezTo>
                    <a:pt x="39" y="205"/>
                    <a:pt x="33" y="205"/>
                    <a:pt x="0" y="205"/>
                  </a:cubicBezTo>
                  <a:lnTo>
                    <a:pt x="0" y="221"/>
                  </a:lnTo>
                  <a:cubicBezTo>
                    <a:pt x="19" y="220"/>
                    <a:pt x="43" y="219"/>
                    <a:pt x="57" y="219"/>
                  </a:cubicBezTo>
                  <a:cubicBezTo>
                    <a:pt x="77" y="219"/>
                    <a:pt x="100" y="219"/>
                    <a:pt x="120" y="221"/>
                  </a:cubicBezTo>
                  <a:lnTo>
                    <a:pt x="120" y="205"/>
                  </a:lnTo>
                  <a:lnTo>
                    <a:pt x="110" y="205"/>
                  </a:lnTo>
                  <a:cubicBezTo>
                    <a:pt x="73" y="205"/>
                    <a:pt x="72" y="200"/>
                    <a:pt x="72" y="182"/>
                  </a:cubicBezTo>
                  <a:lnTo>
                    <a:pt x="72" y="105"/>
                  </a:lnTo>
                  <a:cubicBezTo>
                    <a:pt x="72" y="55"/>
                    <a:pt x="93" y="11"/>
                    <a:pt x="131" y="11"/>
                  </a:cubicBezTo>
                  <a:cubicBezTo>
                    <a:pt x="134" y="11"/>
                    <a:pt x="135" y="11"/>
                    <a:pt x="136" y="12"/>
                  </a:cubicBezTo>
                  <a:cubicBezTo>
                    <a:pt x="135" y="12"/>
                    <a:pt x="125" y="18"/>
                    <a:pt x="125" y="31"/>
                  </a:cubicBezTo>
                  <a:cubicBezTo>
                    <a:pt x="125" y="45"/>
                    <a:pt x="135" y="53"/>
                    <a:pt x="146" y="53"/>
                  </a:cubicBezTo>
                  <a:cubicBezTo>
                    <a:pt x="155" y="53"/>
                    <a:pt x="168" y="47"/>
                    <a:pt x="168" y="31"/>
                  </a:cubicBezTo>
                  <a:cubicBezTo>
                    <a:pt x="168" y="15"/>
                    <a:pt x="152" y="0"/>
                    <a:pt x="131" y="0"/>
                  </a:cubicBezTo>
                  <a:cubicBezTo>
                    <a:pt x="94" y="0"/>
                    <a:pt x="76" y="34"/>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Freeform 805">
              <a:extLst>
                <a:ext uri="{FF2B5EF4-FFF2-40B4-BE49-F238E27FC236}">
                  <a16:creationId xmlns:a16="http://schemas.microsoft.com/office/drawing/2014/main" id="{C44DE139-F003-4507-9829-B62872DBC870}"/>
                </a:ext>
              </a:extLst>
            </p:cNvPr>
            <p:cNvSpPr>
              <a:spLocks noEditPoints="1"/>
            </p:cNvSpPr>
            <p:nvPr>
              <p:custDataLst>
                <p:tags r:id="rId67"/>
              </p:custDataLst>
            </p:nvPr>
          </p:nvSpPr>
          <p:spPr bwMode="auto">
            <a:xfrm>
              <a:off x="10350500" y="6848476"/>
              <a:ext cx="153988" cy="161925"/>
            </a:xfrm>
            <a:custGeom>
              <a:avLst/>
              <a:gdLst>
                <a:gd name="T0" fmla="*/ 145 w 225"/>
                <a:gd name="T1" fmla="*/ 186 h 229"/>
                <a:gd name="T2" fmla="*/ 184 w 225"/>
                <a:gd name="T3" fmla="*/ 227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6 h 229"/>
                <a:gd name="T18" fmla="*/ 158 w 225"/>
                <a:gd name="T19" fmla="*/ 28 h 229"/>
                <a:gd name="T20" fmla="*/ 90 w 225"/>
                <a:gd name="T21" fmla="*/ 0 h 229"/>
                <a:gd name="T22" fmla="*/ 15 w 225"/>
                <a:gd name="T23" fmla="*/ 57 h 229"/>
                <a:gd name="T24" fmla="*/ 38 w 225"/>
                <a:gd name="T25" fmla="*/ 80 h 229"/>
                <a:gd name="T26" fmla="*/ 60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3 w 225"/>
                <a:gd name="T49" fmla="*/ 218 h 229"/>
                <a:gd name="T50" fmla="*/ 39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1" y="227"/>
                    <a:pt x="184" y="227"/>
                  </a:cubicBezTo>
                  <a:cubicBezTo>
                    <a:pt x="195" y="227"/>
                    <a:pt x="225" y="220"/>
                    <a:pt x="225" y="179"/>
                  </a:cubicBezTo>
                  <a:lnTo>
                    <a:pt x="225" y="151"/>
                  </a:lnTo>
                  <a:lnTo>
                    <a:pt x="213" y="151"/>
                  </a:lnTo>
                  <a:lnTo>
                    <a:pt x="213" y="179"/>
                  </a:lnTo>
                  <a:cubicBezTo>
                    <a:pt x="213" y="208"/>
                    <a:pt x="200" y="211"/>
                    <a:pt x="195" y="211"/>
                  </a:cubicBezTo>
                  <a:cubicBezTo>
                    <a:pt x="178" y="211"/>
                    <a:pt x="176" y="189"/>
                    <a:pt x="176" y="186"/>
                  </a:cubicBezTo>
                  <a:lnTo>
                    <a:pt x="176" y="86"/>
                  </a:lnTo>
                  <a:cubicBezTo>
                    <a:pt x="176" y="65"/>
                    <a:pt x="176" y="46"/>
                    <a:pt x="158" y="28"/>
                  </a:cubicBezTo>
                  <a:cubicBezTo>
                    <a:pt x="139" y="8"/>
                    <a:pt x="114" y="0"/>
                    <a:pt x="90" y="0"/>
                  </a:cubicBezTo>
                  <a:cubicBezTo>
                    <a:pt x="49" y="0"/>
                    <a:pt x="15" y="24"/>
                    <a:pt x="15" y="57"/>
                  </a:cubicBezTo>
                  <a:cubicBezTo>
                    <a:pt x="15" y="71"/>
                    <a:pt x="25" y="80"/>
                    <a:pt x="38" y="80"/>
                  </a:cubicBezTo>
                  <a:cubicBezTo>
                    <a:pt x="52" y="80"/>
                    <a:pt x="60" y="70"/>
                    <a:pt x="60" y="57"/>
                  </a:cubicBezTo>
                  <a:cubicBezTo>
                    <a:pt x="60" y="51"/>
                    <a:pt x="58" y="35"/>
                    <a:pt x="35" y="34"/>
                  </a:cubicBezTo>
                  <a:cubicBezTo>
                    <a:pt x="49" y="17"/>
                    <a:pt x="73" y="11"/>
                    <a:pt x="89" y="11"/>
                  </a:cubicBezTo>
                  <a:cubicBezTo>
                    <a:pt x="113" y="11"/>
                    <a:pt x="142" y="31"/>
                    <a:pt x="142" y="75"/>
                  </a:cubicBezTo>
                  <a:lnTo>
                    <a:pt x="142" y="93"/>
                  </a:lnTo>
                  <a:cubicBezTo>
                    <a:pt x="116" y="95"/>
                    <a:pt x="81" y="96"/>
                    <a:pt x="50" y="111"/>
                  </a:cubicBezTo>
                  <a:cubicBezTo>
                    <a:pt x="13" y="128"/>
                    <a:pt x="0" y="154"/>
                    <a:pt x="0" y="176"/>
                  </a:cubicBezTo>
                  <a:cubicBezTo>
                    <a:pt x="0" y="217"/>
                    <a:pt x="49" y="229"/>
                    <a:pt x="80" y="229"/>
                  </a:cubicBezTo>
                  <a:cubicBezTo>
                    <a:pt x="113" y="229"/>
                    <a:pt x="136" y="209"/>
                    <a:pt x="145" y="186"/>
                  </a:cubicBezTo>
                  <a:close/>
                  <a:moveTo>
                    <a:pt x="142" y="104"/>
                  </a:moveTo>
                  <a:lnTo>
                    <a:pt x="142" y="154"/>
                  </a:lnTo>
                  <a:cubicBezTo>
                    <a:pt x="142" y="201"/>
                    <a:pt x="106" y="218"/>
                    <a:pt x="83" y="218"/>
                  </a:cubicBezTo>
                  <a:cubicBezTo>
                    <a:pt x="59" y="218"/>
                    <a:pt x="39" y="201"/>
                    <a:pt x="39" y="176"/>
                  </a:cubicBezTo>
                  <a:cubicBezTo>
                    <a:pt x="39" y="148"/>
                    <a:pt x="59"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Freeform 806">
              <a:extLst>
                <a:ext uri="{FF2B5EF4-FFF2-40B4-BE49-F238E27FC236}">
                  <a16:creationId xmlns:a16="http://schemas.microsoft.com/office/drawing/2014/main" id="{A4AEC0E5-FED2-4C84-9404-915EAAEC4C0E}"/>
                </a:ext>
              </a:extLst>
            </p:cNvPr>
            <p:cNvSpPr>
              <a:spLocks/>
            </p:cNvSpPr>
            <p:nvPr>
              <p:custDataLst>
                <p:tags r:id="rId68"/>
              </p:custDataLst>
            </p:nvPr>
          </p:nvSpPr>
          <p:spPr bwMode="auto">
            <a:xfrm>
              <a:off x="10514013" y="6789739"/>
              <a:ext cx="106363" cy="220663"/>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7" y="312"/>
                  </a:cubicBezTo>
                  <a:cubicBezTo>
                    <a:pt x="142" y="312"/>
                    <a:pt x="156" y="277"/>
                    <a:pt x="156" y="245"/>
                  </a:cubicBezTo>
                  <a:lnTo>
                    <a:pt x="156" y="216"/>
                  </a:lnTo>
                  <a:lnTo>
                    <a:pt x="143" y="216"/>
                  </a:lnTo>
                  <a:lnTo>
                    <a:pt x="143" y="244"/>
                  </a:lnTo>
                  <a:cubicBezTo>
                    <a:pt x="143" y="281"/>
                    <a:pt x="128" y="300"/>
                    <a:pt x="110"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Freeform 807">
              <a:extLst>
                <a:ext uri="{FF2B5EF4-FFF2-40B4-BE49-F238E27FC236}">
                  <a16:creationId xmlns:a16="http://schemas.microsoft.com/office/drawing/2014/main" id="{151FFD30-A6DB-4D65-8C05-AB4F129439B4}"/>
                </a:ext>
              </a:extLst>
            </p:cNvPr>
            <p:cNvSpPr>
              <a:spLocks noEditPoints="1"/>
            </p:cNvSpPr>
            <p:nvPr>
              <p:custDataLst>
                <p:tags r:id="rId69"/>
              </p:custDataLst>
            </p:nvPr>
          </p:nvSpPr>
          <p:spPr bwMode="auto">
            <a:xfrm>
              <a:off x="10652125" y="6770689"/>
              <a:ext cx="71438" cy="236538"/>
            </a:xfrm>
            <a:custGeom>
              <a:avLst/>
              <a:gdLst>
                <a:gd name="T0" fmla="*/ 71 w 106"/>
                <a:gd name="T1" fmla="*/ 113 h 334"/>
                <a:gd name="T2" fmla="*/ 1 w 106"/>
                <a:gd name="T3" fmla="*/ 119 h 334"/>
                <a:gd name="T4" fmla="*/ 1 w 106"/>
                <a:gd name="T5" fmla="*/ 134 h 334"/>
                <a:gd name="T6" fmla="*/ 38 w 106"/>
                <a:gd name="T7" fmla="*/ 162 h 334"/>
                <a:gd name="T8" fmla="*/ 38 w 106"/>
                <a:gd name="T9" fmla="*/ 296 h 334"/>
                <a:gd name="T10" fmla="*/ 0 w 106"/>
                <a:gd name="T11" fmla="*/ 318 h 334"/>
                <a:gd name="T12" fmla="*/ 0 w 106"/>
                <a:gd name="T13" fmla="*/ 334 h 334"/>
                <a:gd name="T14" fmla="*/ 54 w 106"/>
                <a:gd name="T15" fmla="*/ 332 h 334"/>
                <a:gd name="T16" fmla="*/ 106 w 106"/>
                <a:gd name="T17" fmla="*/ 334 h 334"/>
                <a:gd name="T18" fmla="*/ 106 w 106"/>
                <a:gd name="T19" fmla="*/ 318 h 334"/>
                <a:gd name="T20" fmla="*/ 71 w 106"/>
                <a:gd name="T21" fmla="*/ 296 h 334"/>
                <a:gd name="T22" fmla="*/ 71 w 106"/>
                <a:gd name="T23" fmla="*/ 113 h 334"/>
                <a:gd name="T24" fmla="*/ 73 w 106"/>
                <a:gd name="T25" fmla="*/ 26 h 334"/>
                <a:gd name="T26" fmla="*/ 47 w 106"/>
                <a:gd name="T27" fmla="*/ 0 h 334"/>
                <a:gd name="T28" fmla="*/ 20 w 106"/>
                <a:gd name="T29" fmla="*/ 26 h 334"/>
                <a:gd name="T30" fmla="*/ 47 w 106"/>
                <a:gd name="T31" fmla="*/ 53 h 334"/>
                <a:gd name="T32" fmla="*/ 73 w 106"/>
                <a:gd name="T33"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334">
                  <a:moveTo>
                    <a:pt x="71" y="113"/>
                  </a:moveTo>
                  <a:lnTo>
                    <a:pt x="1" y="119"/>
                  </a:lnTo>
                  <a:lnTo>
                    <a:pt x="1" y="134"/>
                  </a:lnTo>
                  <a:cubicBezTo>
                    <a:pt x="34" y="134"/>
                    <a:pt x="38" y="137"/>
                    <a:pt x="38" y="162"/>
                  </a:cubicBezTo>
                  <a:lnTo>
                    <a:pt x="38" y="296"/>
                  </a:lnTo>
                  <a:cubicBezTo>
                    <a:pt x="38" y="318"/>
                    <a:pt x="33" y="318"/>
                    <a:pt x="0" y="318"/>
                  </a:cubicBezTo>
                  <a:lnTo>
                    <a:pt x="0" y="334"/>
                  </a:lnTo>
                  <a:cubicBezTo>
                    <a:pt x="15" y="333"/>
                    <a:pt x="42" y="332"/>
                    <a:pt x="54" y="332"/>
                  </a:cubicBezTo>
                  <a:cubicBezTo>
                    <a:pt x="72" y="332"/>
                    <a:pt x="89" y="333"/>
                    <a:pt x="106" y="334"/>
                  </a:cubicBezTo>
                  <a:lnTo>
                    <a:pt x="106" y="318"/>
                  </a:lnTo>
                  <a:cubicBezTo>
                    <a:pt x="73" y="318"/>
                    <a:pt x="71" y="316"/>
                    <a:pt x="71" y="296"/>
                  </a:cubicBezTo>
                  <a:lnTo>
                    <a:pt x="71" y="113"/>
                  </a:lnTo>
                  <a:close/>
                  <a:moveTo>
                    <a:pt x="73" y="26"/>
                  </a:moveTo>
                  <a:cubicBezTo>
                    <a:pt x="73" y="10"/>
                    <a:pt x="61" y="0"/>
                    <a:pt x="47" y="0"/>
                  </a:cubicBezTo>
                  <a:cubicBezTo>
                    <a:pt x="31" y="0"/>
                    <a:pt x="20" y="13"/>
                    <a:pt x="20" y="26"/>
                  </a:cubicBezTo>
                  <a:cubicBezTo>
                    <a:pt x="20" y="40"/>
                    <a:pt x="31" y="53"/>
                    <a:pt x="47" y="53"/>
                  </a:cubicBezTo>
                  <a:cubicBezTo>
                    <a:pt x="61" y="53"/>
                    <a:pt x="73" y="42"/>
                    <a:pt x="7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Freeform 808">
              <a:extLst>
                <a:ext uri="{FF2B5EF4-FFF2-40B4-BE49-F238E27FC236}">
                  <a16:creationId xmlns:a16="http://schemas.microsoft.com/office/drawing/2014/main" id="{4598BEA3-073F-44ED-BD5E-1952016D2EA4}"/>
                </a:ext>
              </a:extLst>
            </p:cNvPr>
            <p:cNvSpPr>
              <a:spLocks noEditPoints="1"/>
            </p:cNvSpPr>
            <p:nvPr>
              <p:custDataLst>
                <p:tags r:id="rId70"/>
              </p:custDataLst>
            </p:nvPr>
          </p:nvSpPr>
          <p:spPr bwMode="auto">
            <a:xfrm>
              <a:off x="10744200" y="6848476"/>
              <a:ext cx="150813" cy="161925"/>
            </a:xfrm>
            <a:custGeom>
              <a:avLst/>
              <a:gdLst>
                <a:gd name="T0" fmla="*/ 221 w 221"/>
                <a:gd name="T1" fmla="*/ 117 h 229"/>
                <a:gd name="T2" fmla="*/ 111 w 221"/>
                <a:gd name="T3" fmla="*/ 0 h 229"/>
                <a:gd name="T4" fmla="*/ 0 w 221"/>
                <a:gd name="T5" fmla="*/ 117 h 229"/>
                <a:gd name="T6" fmla="*/ 111 w 221"/>
                <a:gd name="T7" fmla="*/ 229 h 229"/>
                <a:gd name="T8" fmla="*/ 221 w 221"/>
                <a:gd name="T9" fmla="*/ 117 h 229"/>
                <a:gd name="T10" fmla="*/ 111 w 221"/>
                <a:gd name="T11" fmla="*/ 217 h 229"/>
                <a:gd name="T12" fmla="*/ 54 w 221"/>
                <a:gd name="T13" fmla="*/ 183 h 229"/>
                <a:gd name="T14" fmla="*/ 42 w 221"/>
                <a:gd name="T15" fmla="*/ 113 h 229"/>
                <a:gd name="T16" fmla="*/ 54 w 221"/>
                <a:gd name="T17" fmla="*/ 45 h 229"/>
                <a:gd name="T18" fmla="*/ 111 w 221"/>
                <a:gd name="T19" fmla="*/ 11 h 229"/>
                <a:gd name="T20" fmla="*/ 167 w 221"/>
                <a:gd name="T21" fmla="*/ 44 h 229"/>
                <a:gd name="T22" fmla="*/ 180 w 221"/>
                <a:gd name="T23" fmla="*/ 113 h 229"/>
                <a:gd name="T24" fmla="*/ 169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5"/>
                    <a:pt x="0" y="117"/>
                  </a:cubicBezTo>
                  <a:cubicBezTo>
                    <a:pt x="0" y="181"/>
                    <a:pt x="52" y="229"/>
                    <a:pt x="111" y="229"/>
                  </a:cubicBezTo>
                  <a:cubicBezTo>
                    <a:pt x="171" y="229"/>
                    <a:pt x="221" y="180"/>
                    <a:pt x="221" y="117"/>
                  </a:cubicBezTo>
                  <a:close/>
                  <a:moveTo>
                    <a:pt x="111" y="217"/>
                  </a:moveTo>
                  <a:cubicBezTo>
                    <a:pt x="90" y="217"/>
                    <a:pt x="68" y="206"/>
                    <a:pt x="54" y="183"/>
                  </a:cubicBezTo>
                  <a:cubicBezTo>
                    <a:pt x="42" y="161"/>
                    <a:pt x="42" y="131"/>
                    <a:pt x="42" y="113"/>
                  </a:cubicBezTo>
                  <a:cubicBezTo>
                    <a:pt x="42" y="93"/>
                    <a:pt x="42" y="66"/>
                    <a:pt x="54" y="45"/>
                  </a:cubicBezTo>
                  <a:cubicBezTo>
                    <a:pt x="67" y="22"/>
                    <a:pt x="91" y="11"/>
                    <a:pt x="111" y="11"/>
                  </a:cubicBezTo>
                  <a:cubicBezTo>
                    <a:pt x="132" y="11"/>
                    <a:pt x="154" y="22"/>
                    <a:pt x="167" y="44"/>
                  </a:cubicBezTo>
                  <a:cubicBezTo>
                    <a:pt x="180" y="65"/>
                    <a:pt x="180" y="94"/>
                    <a:pt x="180" y="113"/>
                  </a:cubicBezTo>
                  <a:cubicBezTo>
                    <a:pt x="180" y="131"/>
                    <a:pt x="180" y="158"/>
                    <a:pt x="169" y="180"/>
                  </a:cubicBezTo>
                  <a:cubicBezTo>
                    <a:pt x="158" y="202"/>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Freeform 809">
              <a:extLst>
                <a:ext uri="{FF2B5EF4-FFF2-40B4-BE49-F238E27FC236}">
                  <a16:creationId xmlns:a16="http://schemas.microsoft.com/office/drawing/2014/main" id="{B77734DE-7790-4818-9B84-EA34D9825B5C}"/>
                </a:ext>
              </a:extLst>
            </p:cNvPr>
            <p:cNvSpPr>
              <a:spLocks/>
            </p:cNvSpPr>
            <p:nvPr>
              <p:custDataLst>
                <p:tags r:id="rId71"/>
              </p:custDataLst>
            </p:nvPr>
          </p:nvSpPr>
          <p:spPr bwMode="auto">
            <a:xfrm>
              <a:off x="10915650" y="6851651"/>
              <a:ext cx="171450" cy="155575"/>
            </a:xfrm>
            <a:custGeom>
              <a:avLst/>
              <a:gdLst>
                <a:gd name="T0" fmla="*/ 39 w 251"/>
                <a:gd name="T1" fmla="*/ 49 h 221"/>
                <a:gd name="T2" fmla="*/ 39 w 251"/>
                <a:gd name="T3" fmla="*/ 183 h 221"/>
                <a:gd name="T4" fmla="*/ 0 w 251"/>
                <a:gd name="T5" fmla="*/ 205 h 221"/>
                <a:gd name="T6" fmla="*/ 0 w 251"/>
                <a:gd name="T7" fmla="*/ 221 h 221"/>
                <a:gd name="T8" fmla="*/ 57 w 251"/>
                <a:gd name="T9" fmla="*/ 219 h 221"/>
                <a:gd name="T10" fmla="*/ 113 w 251"/>
                <a:gd name="T11" fmla="*/ 221 h 221"/>
                <a:gd name="T12" fmla="*/ 113 w 251"/>
                <a:gd name="T13" fmla="*/ 205 h 221"/>
                <a:gd name="T14" fmla="*/ 74 w 251"/>
                <a:gd name="T15" fmla="*/ 183 h 221"/>
                <a:gd name="T16" fmla="*/ 74 w 251"/>
                <a:gd name="T17" fmla="*/ 91 h 221"/>
                <a:gd name="T18" fmla="*/ 141 w 251"/>
                <a:gd name="T19" fmla="*/ 11 h 221"/>
                <a:gd name="T20" fmla="*/ 178 w 251"/>
                <a:gd name="T21" fmla="*/ 66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9 h 221"/>
                <a:gd name="T40" fmla="*/ 145 w 251"/>
                <a:gd name="T41" fmla="*/ 0 h 221"/>
                <a:gd name="T42" fmla="*/ 71 w 251"/>
                <a:gd name="T43" fmla="*/ 53 h 221"/>
                <a:gd name="T44" fmla="*/ 71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7" y="219"/>
                  </a:cubicBezTo>
                  <a:cubicBezTo>
                    <a:pt x="70" y="219"/>
                    <a:pt x="96" y="220"/>
                    <a:pt x="113" y="221"/>
                  </a:cubicBezTo>
                  <a:lnTo>
                    <a:pt x="113" y="205"/>
                  </a:lnTo>
                  <a:cubicBezTo>
                    <a:pt x="79" y="205"/>
                    <a:pt x="74" y="205"/>
                    <a:pt x="74" y="183"/>
                  </a:cubicBezTo>
                  <a:lnTo>
                    <a:pt x="74" y="91"/>
                  </a:lnTo>
                  <a:cubicBezTo>
                    <a:pt x="74" y="39"/>
                    <a:pt x="109" y="11"/>
                    <a:pt x="141" y="11"/>
                  </a:cubicBezTo>
                  <a:cubicBezTo>
                    <a:pt x="172" y="11"/>
                    <a:pt x="178" y="38"/>
                    <a:pt x="178" y="66"/>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3" y="205"/>
                    <a:pt x="212" y="190"/>
                  </a:cubicBezTo>
                  <a:lnTo>
                    <a:pt x="212" y="95"/>
                  </a:lnTo>
                  <a:cubicBezTo>
                    <a:pt x="212" y="52"/>
                    <a:pt x="212" y="37"/>
                    <a:pt x="197" y="19"/>
                  </a:cubicBezTo>
                  <a:cubicBezTo>
                    <a:pt x="190" y="10"/>
                    <a:pt x="173" y="0"/>
                    <a:pt x="145" y="0"/>
                  </a:cubicBezTo>
                  <a:cubicBezTo>
                    <a:pt x="108" y="0"/>
                    <a:pt x="85" y="22"/>
                    <a:pt x="71" y="53"/>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Freeform 810">
              <a:extLst>
                <a:ext uri="{FF2B5EF4-FFF2-40B4-BE49-F238E27FC236}">
                  <a16:creationId xmlns:a16="http://schemas.microsoft.com/office/drawing/2014/main" id="{D7DF275C-673E-47F1-AFCC-7A84BA26CC69}"/>
                </a:ext>
              </a:extLst>
            </p:cNvPr>
            <p:cNvSpPr>
              <a:spLocks noEditPoints="1"/>
            </p:cNvSpPr>
            <p:nvPr>
              <p:custDataLst>
                <p:tags r:id="rId72"/>
              </p:custDataLst>
            </p:nvPr>
          </p:nvSpPr>
          <p:spPr bwMode="auto">
            <a:xfrm>
              <a:off x="11198225" y="6848476"/>
              <a:ext cx="150813" cy="16192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2 w 221"/>
                <a:gd name="T15" fmla="*/ 113 h 229"/>
                <a:gd name="T16" fmla="*/ 54 w 221"/>
                <a:gd name="T17" fmla="*/ 45 h 229"/>
                <a:gd name="T18" fmla="*/ 110 w 221"/>
                <a:gd name="T19" fmla="*/ 11 h 229"/>
                <a:gd name="T20" fmla="*/ 167 w 221"/>
                <a:gd name="T21" fmla="*/ 44 h 229"/>
                <a:gd name="T22" fmla="*/ 180 w 221"/>
                <a:gd name="T23" fmla="*/ 113 h 229"/>
                <a:gd name="T24" fmla="*/ 169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5"/>
                    <a:pt x="0" y="117"/>
                  </a:cubicBezTo>
                  <a:cubicBezTo>
                    <a:pt x="0" y="181"/>
                    <a:pt x="52" y="229"/>
                    <a:pt x="110" y="229"/>
                  </a:cubicBezTo>
                  <a:cubicBezTo>
                    <a:pt x="171" y="229"/>
                    <a:pt x="221" y="180"/>
                    <a:pt x="221" y="117"/>
                  </a:cubicBezTo>
                  <a:close/>
                  <a:moveTo>
                    <a:pt x="111" y="217"/>
                  </a:moveTo>
                  <a:cubicBezTo>
                    <a:pt x="89" y="217"/>
                    <a:pt x="68" y="206"/>
                    <a:pt x="54" y="183"/>
                  </a:cubicBezTo>
                  <a:cubicBezTo>
                    <a:pt x="42" y="161"/>
                    <a:pt x="42" y="131"/>
                    <a:pt x="42" y="113"/>
                  </a:cubicBezTo>
                  <a:cubicBezTo>
                    <a:pt x="42" y="93"/>
                    <a:pt x="42" y="66"/>
                    <a:pt x="54" y="45"/>
                  </a:cubicBezTo>
                  <a:cubicBezTo>
                    <a:pt x="67" y="22"/>
                    <a:pt x="90" y="11"/>
                    <a:pt x="110" y="11"/>
                  </a:cubicBezTo>
                  <a:cubicBezTo>
                    <a:pt x="132" y="11"/>
                    <a:pt x="154" y="22"/>
                    <a:pt x="167" y="44"/>
                  </a:cubicBezTo>
                  <a:cubicBezTo>
                    <a:pt x="180" y="65"/>
                    <a:pt x="180" y="94"/>
                    <a:pt x="180" y="113"/>
                  </a:cubicBezTo>
                  <a:cubicBezTo>
                    <a:pt x="180" y="131"/>
                    <a:pt x="180" y="158"/>
                    <a:pt x="169" y="180"/>
                  </a:cubicBezTo>
                  <a:cubicBezTo>
                    <a:pt x="158" y="202"/>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Freeform 811">
              <a:extLst>
                <a:ext uri="{FF2B5EF4-FFF2-40B4-BE49-F238E27FC236}">
                  <a16:creationId xmlns:a16="http://schemas.microsoft.com/office/drawing/2014/main" id="{12AFF9A1-1EEB-4254-B44E-3E9F709B7129}"/>
                </a:ext>
              </a:extLst>
            </p:cNvPr>
            <p:cNvSpPr>
              <a:spLocks/>
            </p:cNvSpPr>
            <p:nvPr>
              <p:custDataLst>
                <p:tags r:id="rId73"/>
              </p:custDataLst>
            </p:nvPr>
          </p:nvSpPr>
          <p:spPr bwMode="auto">
            <a:xfrm>
              <a:off x="11369675" y="6757989"/>
              <a:ext cx="111125" cy="249238"/>
            </a:xfrm>
            <a:custGeom>
              <a:avLst/>
              <a:gdLst>
                <a:gd name="T0" fmla="*/ 71 w 161"/>
                <a:gd name="T1" fmla="*/ 137 h 352"/>
                <a:gd name="T2" fmla="*/ 71 w 161"/>
                <a:gd name="T3" fmla="*/ 79 h 352"/>
                <a:gd name="T4" fmla="*/ 116 w 161"/>
                <a:gd name="T5" fmla="*/ 11 h 352"/>
                <a:gd name="T6" fmla="*/ 133 w 161"/>
                <a:gd name="T7" fmla="*/ 14 h 352"/>
                <a:gd name="T8" fmla="*/ 118 w 161"/>
                <a:gd name="T9" fmla="*/ 35 h 352"/>
                <a:gd name="T10" fmla="*/ 139 w 161"/>
                <a:gd name="T11" fmla="*/ 57 h 352"/>
                <a:gd name="T12" fmla="*/ 161 w 161"/>
                <a:gd name="T13" fmla="*/ 35 h 352"/>
                <a:gd name="T14" fmla="*/ 116 w 161"/>
                <a:gd name="T15" fmla="*/ 0 h 352"/>
                <a:gd name="T16" fmla="*/ 39 w 161"/>
                <a:gd name="T17" fmla="*/ 79 h 352"/>
                <a:gd name="T18" fmla="*/ 39 w 161"/>
                <a:gd name="T19" fmla="*/ 137 h 352"/>
                <a:gd name="T20" fmla="*/ 0 w 161"/>
                <a:gd name="T21" fmla="*/ 137 h 352"/>
                <a:gd name="T22" fmla="*/ 0 w 161"/>
                <a:gd name="T23" fmla="*/ 152 h 352"/>
                <a:gd name="T24" fmla="*/ 39 w 161"/>
                <a:gd name="T25" fmla="*/ 152 h 352"/>
                <a:gd name="T26" fmla="*/ 39 w 161"/>
                <a:gd name="T27" fmla="*/ 314 h 352"/>
                <a:gd name="T28" fmla="*/ 0 w 161"/>
                <a:gd name="T29" fmla="*/ 336 h 352"/>
                <a:gd name="T30" fmla="*/ 0 w 161"/>
                <a:gd name="T31" fmla="*/ 352 h 352"/>
                <a:gd name="T32" fmla="*/ 57 w 161"/>
                <a:gd name="T33" fmla="*/ 350 h 352"/>
                <a:gd name="T34" fmla="*/ 120 w 161"/>
                <a:gd name="T35" fmla="*/ 352 h 352"/>
                <a:gd name="T36" fmla="*/ 120 w 161"/>
                <a:gd name="T37" fmla="*/ 336 h 352"/>
                <a:gd name="T38" fmla="*/ 110 w 161"/>
                <a:gd name="T39" fmla="*/ 336 h 352"/>
                <a:gd name="T40" fmla="*/ 72 w 161"/>
                <a:gd name="T41" fmla="*/ 313 h 352"/>
                <a:gd name="T42" fmla="*/ 72 w 161"/>
                <a:gd name="T43" fmla="*/ 152 h 352"/>
                <a:gd name="T44" fmla="*/ 129 w 161"/>
                <a:gd name="T45" fmla="*/ 152 h 352"/>
                <a:gd name="T46" fmla="*/ 129 w 161"/>
                <a:gd name="T47" fmla="*/ 137 h 352"/>
                <a:gd name="T48" fmla="*/ 71 w 161"/>
                <a:gd name="T49" fmla="*/ 1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352">
                  <a:moveTo>
                    <a:pt x="71" y="137"/>
                  </a:moveTo>
                  <a:lnTo>
                    <a:pt x="71" y="79"/>
                  </a:lnTo>
                  <a:cubicBezTo>
                    <a:pt x="71" y="35"/>
                    <a:pt x="95" y="11"/>
                    <a:pt x="116" y="11"/>
                  </a:cubicBezTo>
                  <a:cubicBezTo>
                    <a:pt x="118" y="11"/>
                    <a:pt x="125" y="11"/>
                    <a:pt x="133" y="14"/>
                  </a:cubicBezTo>
                  <a:cubicBezTo>
                    <a:pt x="127" y="16"/>
                    <a:pt x="118" y="23"/>
                    <a:pt x="118" y="35"/>
                  </a:cubicBezTo>
                  <a:cubicBezTo>
                    <a:pt x="118" y="47"/>
                    <a:pt x="126" y="57"/>
                    <a:pt x="139" y="57"/>
                  </a:cubicBezTo>
                  <a:cubicBezTo>
                    <a:pt x="154" y="57"/>
                    <a:pt x="161" y="47"/>
                    <a:pt x="161" y="35"/>
                  </a:cubicBezTo>
                  <a:cubicBezTo>
                    <a:pt x="161" y="16"/>
                    <a:pt x="143" y="0"/>
                    <a:pt x="116" y="0"/>
                  </a:cubicBezTo>
                  <a:cubicBezTo>
                    <a:pt x="82" y="0"/>
                    <a:pt x="39" y="26"/>
                    <a:pt x="39" y="79"/>
                  </a:cubicBezTo>
                  <a:lnTo>
                    <a:pt x="39" y="137"/>
                  </a:lnTo>
                  <a:lnTo>
                    <a:pt x="0" y="137"/>
                  </a:lnTo>
                  <a:lnTo>
                    <a:pt x="0" y="152"/>
                  </a:lnTo>
                  <a:lnTo>
                    <a:pt x="39" y="152"/>
                  </a:lnTo>
                  <a:lnTo>
                    <a:pt x="39" y="314"/>
                  </a:lnTo>
                  <a:cubicBezTo>
                    <a:pt x="39" y="336"/>
                    <a:pt x="34" y="336"/>
                    <a:pt x="0" y="336"/>
                  </a:cubicBezTo>
                  <a:lnTo>
                    <a:pt x="0" y="352"/>
                  </a:lnTo>
                  <a:cubicBezTo>
                    <a:pt x="20" y="351"/>
                    <a:pt x="43" y="350"/>
                    <a:pt x="57" y="350"/>
                  </a:cubicBezTo>
                  <a:cubicBezTo>
                    <a:pt x="77" y="350"/>
                    <a:pt x="101" y="350"/>
                    <a:pt x="120" y="352"/>
                  </a:cubicBezTo>
                  <a:lnTo>
                    <a:pt x="120" y="336"/>
                  </a:lnTo>
                  <a:lnTo>
                    <a:pt x="110" y="336"/>
                  </a:lnTo>
                  <a:cubicBezTo>
                    <a:pt x="73" y="336"/>
                    <a:pt x="72" y="331"/>
                    <a:pt x="72" y="313"/>
                  </a:cubicBezTo>
                  <a:lnTo>
                    <a:pt x="72" y="152"/>
                  </a:lnTo>
                  <a:lnTo>
                    <a:pt x="129" y="152"/>
                  </a:lnTo>
                  <a:lnTo>
                    <a:pt x="129" y="137"/>
                  </a:lnTo>
                  <a:lnTo>
                    <a:pt x="71"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Freeform 812">
              <a:extLst>
                <a:ext uri="{FF2B5EF4-FFF2-40B4-BE49-F238E27FC236}">
                  <a16:creationId xmlns:a16="http://schemas.microsoft.com/office/drawing/2014/main" id="{783E5F7D-F940-4243-8A43-D1DA4768FFA6}"/>
                </a:ext>
              </a:extLst>
            </p:cNvPr>
            <p:cNvSpPr>
              <a:spLocks noEditPoints="1"/>
            </p:cNvSpPr>
            <p:nvPr>
              <p:custDataLst>
                <p:tags r:id="rId74"/>
              </p:custDataLst>
            </p:nvPr>
          </p:nvSpPr>
          <p:spPr bwMode="auto">
            <a:xfrm>
              <a:off x="11566525" y="6762751"/>
              <a:ext cx="168275" cy="247650"/>
            </a:xfrm>
            <a:custGeom>
              <a:avLst/>
              <a:gdLst>
                <a:gd name="T0" fmla="*/ 72 w 246"/>
                <a:gd name="T1" fmla="*/ 159 h 352"/>
                <a:gd name="T2" fmla="*/ 72 w 246"/>
                <a:gd name="T3" fmla="*/ 0 h 352"/>
                <a:gd name="T4" fmla="*/ 0 w 246"/>
                <a:gd name="T5" fmla="*/ 6 h 352"/>
                <a:gd name="T6" fmla="*/ 0 w 246"/>
                <a:gd name="T7" fmla="*/ 21 h 352"/>
                <a:gd name="T8" fmla="*/ 39 w 246"/>
                <a:gd name="T9" fmla="*/ 49 h 352"/>
                <a:gd name="T10" fmla="*/ 39 w 246"/>
                <a:gd name="T11" fmla="*/ 347 h 352"/>
                <a:gd name="T12" fmla="*/ 51 w 246"/>
                <a:gd name="T13" fmla="*/ 347 h 352"/>
                <a:gd name="T14" fmla="*/ 69 w 246"/>
                <a:gd name="T15" fmla="*/ 316 h 352"/>
                <a:gd name="T16" fmla="*/ 135 w 246"/>
                <a:gd name="T17" fmla="*/ 352 h 352"/>
                <a:gd name="T18" fmla="*/ 246 w 246"/>
                <a:gd name="T19" fmla="*/ 239 h 352"/>
                <a:gd name="T20" fmla="*/ 140 w 246"/>
                <a:gd name="T21" fmla="*/ 126 h 352"/>
                <a:gd name="T22" fmla="*/ 72 w 246"/>
                <a:gd name="T23" fmla="*/ 159 h 352"/>
                <a:gd name="T24" fmla="*/ 73 w 246"/>
                <a:gd name="T25" fmla="*/ 290 h 352"/>
                <a:gd name="T26" fmla="*/ 73 w 246"/>
                <a:gd name="T27" fmla="*/ 187 h 352"/>
                <a:gd name="T28" fmla="*/ 79 w 246"/>
                <a:gd name="T29" fmla="*/ 169 h 352"/>
                <a:gd name="T30" fmla="*/ 138 w 246"/>
                <a:gd name="T31" fmla="*/ 137 h 352"/>
                <a:gd name="T32" fmla="*/ 190 w 246"/>
                <a:gd name="T33" fmla="*/ 169 h 352"/>
                <a:gd name="T34" fmla="*/ 204 w 246"/>
                <a:gd name="T35" fmla="*/ 238 h 352"/>
                <a:gd name="T36" fmla="*/ 189 w 246"/>
                <a:gd name="T37" fmla="*/ 309 h 352"/>
                <a:gd name="T38" fmla="*/ 133 w 246"/>
                <a:gd name="T39" fmla="*/ 341 h 352"/>
                <a:gd name="T40" fmla="*/ 80 w 246"/>
                <a:gd name="T41" fmla="*/ 311 h 352"/>
                <a:gd name="T42" fmla="*/ 73 w 246"/>
                <a:gd name="T43" fmla="*/ 29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352">
                  <a:moveTo>
                    <a:pt x="72" y="159"/>
                  </a:moveTo>
                  <a:lnTo>
                    <a:pt x="72" y="0"/>
                  </a:lnTo>
                  <a:lnTo>
                    <a:pt x="0" y="6"/>
                  </a:lnTo>
                  <a:lnTo>
                    <a:pt x="0" y="21"/>
                  </a:lnTo>
                  <a:cubicBezTo>
                    <a:pt x="35" y="21"/>
                    <a:pt x="39" y="25"/>
                    <a:pt x="39" y="49"/>
                  </a:cubicBezTo>
                  <a:lnTo>
                    <a:pt x="39" y="347"/>
                  </a:lnTo>
                  <a:lnTo>
                    <a:pt x="51" y="347"/>
                  </a:lnTo>
                  <a:cubicBezTo>
                    <a:pt x="52" y="346"/>
                    <a:pt x="56" y="339"/>
                    <a:pt x="69" y="316"/>
                  </a:cubicBezTo>
                  <a:cubicBezTo>
                    <a:pt x="77" y="327"/>
                    <a:pt x="98" y="352"/>
                    <a:pt x="135" y="352"/>
                  </a:cubicBezTo>
                  <a:cubicBezTo>
                    <a:pt x="194" y="352"/>
                    <a:pt x="246" y="303"/>
                    <a:pt x="246" y="239"/>
                  </a:cubicBezTo>
                  <a:cubicBezTo>
                    <a:pt x="246" y="176"/>
                    <a:pt x="197" y="126"/>
                    <a:pt x="140" y="126"/>
                  </a:cubicBezTo>
                  <a:cubicBezTo>
                    <a:pt x="101" y="126"/>
                    <a:pt x="80" y="150"/>
                    <a:pt x="72" y="159"/>
                  </a:cubicBezTo>
                  <a:close/>
                  <a:moveTo>
                    <a:pt x="73" y="290"/>
                  </a:moveTo>
                  <a:lnTo>
                    <a:pt x="73" y="187"/>
                  </a:lnTo>
                  <a:cubicBezTo>
                    <a:pt x="73" y="178"/>
                    <a:pt x="73" y="177"/>
                    <a:pt x="79" y="169"/>
                  </a:cubicBezTo>
                  <a:cubicBezTo>
                    <a:pt x="98" y="141"/>
                    <a:pt x="126" y="137"/>
                    <a:pt x="138" y="137"/>
                  </a:cubicBezTo>
                  <a:cubicBezTo>
                    <a:pt x="160" y="137"/>
                    <a:pt x="178" y="150"/>
                    <a:pt x="190" y="169"/>
                  </a:cubicBezTo>
                  <a:cubicBezTo>
                    <a:pt x="203" y="189"/>
                    <a:pt x="204" y="218"/>
                    <a:pt x="204" y="238"/>
                  </a:cubicBezTo>
                  <a:cubicBezTo>
                    <a:pt x="204" y="257"/>
                    <a:pt x="203" y="287"/>
                    <a:pt x="189" y="309"/>
                  </a:cubicBezTo>
                  <a:cubicBezTo>
                    <a:pt x="178" y="325"/>
                    <a:pt x="160" y="341"/>
                    <a:pt x="133" y="341"/>
                  </a:cubicBezTo>
                  <a:cubicBezTo>
                    <a:pt x="110" y="341"/>
                    <a:pt x="92" y="329"/>
                    <a:pt x="80" y="311"/>
                  </a:cubicBezTo>
                  <a:cubicBezTo>
                    <a:pt x="73" y="300"/>
                    <a:pt x="73" y="299"/>
                    <a:pt x="73" y="29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Freeform 813">
              <a:extLst>
                <a:ext uri="{FF2B5EF4-FFF2-40B4-BE49-F238E27FC236}">
                  <a16:creationId xmlns:a16="http://schemas.microsoft.com/office/drawing/2014/main" id="{8ABEBAD3-363D-40F1-A874-397A724BAA05}"/>
                </a:ext>
              </a:extLst>
            </p:cNvPr>
            <p:cNvSpPr>
              <a:spLocks noEditPoints="1"/>
            </p:cNvSpPr>
            <p:nvPr>
              <p:custDataLst>
                <p:tags r:id="rId75"/>
              </p:custDataLst>
            </p:nvPr>
          </p:nvSpPr>
          <p:spPr bwMode="auto">
            <a:xfrm>
              <a:off x="11766550" y="6848476"/>
              <a:ext cx="150813" cy="16192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5"/>
                    <a:pt x="0" y="117"/>
                  </a:cubicBezTo>
                  <a:cubicBezTo>
                    <a:pt x="0" y="181"/>
                    <a:pt x="52" y="229"/>
                    <a:pt x="110" y="229"/>
                  </a:cubicBezTo>
                  <a:cubicBezTo>
                    <a:pt x="170" y="229"/>
                    <a:pt x="221" y="180"/>
                    <a:pt x="221" y="117"/>
                  </a:cubicBezTo>
                  <a:close/>
                  <a:moveTo>
                    <a:pt x="111" y="217"/>
                  </a:moveTo>
                  <a:cubicBezTo>
                    <a:pt x="89" y="217"/>
                    <a:pt x="67" y="206"/>
                    <a:pt x="54" y="183"/>
                  </a:cubicBezTo>
                  <a:cubicBezTo>
                    <a:pt x="41" y="161"/>
                    <a:pt x="41" y="131"/>
                    <a:pt x="41" y="113"/>
                  </a:cubicBezTo>
                  <a:cubicBezTo>
                    <a:pt x="41" y="93"/>
                    <a:pt x="41" y="66"/>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Freeform 814">
              <a:extLst>
                <a:ext uri="{FF2B5EF4-FFF2-40B4-BE49-F238E27FC236}">
                  <a16:creationId xmlns:a16="http://schemas.microsoft.com/office/drawing/2014/main" id="{A1C01299-2D27-493A-B091-9A3532E1DE6A}"/>
                </a:ext>
              </a:extLst>
            </p:cNvPr>
            <p:cNvSpPr>
              <a:spLocks noEditPoints="1"/>
            </p:cNvSpPr>
            <p:nvPr>
              <p:custDataLst>
                <p:tags r:id="rId76"/>
              </p:custDataLst>
            </p:nvPr>
          </p:nvSpPr>
          <p:spPr bwMode="auto">
            <a:xfrm>
              <a:off x="11947525" y="6762751"/>
              <a:ext cx="168275" cy="247650"/>
            </a:xfrm>
            <a:custGeom>
              <a:avLst/>
              <a:gdLst>
                <a:gd name="T0" fmla="*/ 173 w 246"/>
                <a:gd name="T1" fmla="*/ 319 h 352"/>
                <a:gd name="T2" fmla="*/ 173 w 246"/>
                <a:gd name="T3" fmla="*/ 352 h 352"/>
                <a:gd name="T4" fmla="*/ 246 w 246"/>
                <a:gd name="T5" fmla="*/ 347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1 w 246"/>
                <a:gd name="T21" fmla="*/ 126 h 352"/>
                <a:gd name="T22" fmla="*/ 0 w 246"/>
                <a:gd name="T23" fmla="*/ 239 h 352"/>
                <a:gd name="T24" fmla="*/ 106 w 246"/>
                <a:gd name="T25" fmla="*/ 352 h 352"/>
                <a:gd name="T26" fmla="*/ 173 w 246"/>
                <a:gd name="T27" fmla="*/ 319 h 352"/>
                <a:gd name="T28" fmla="*/ 173 w 246"/>
                <a:gd name="T29" fmla="*/ 185 h 352"/>
                <a:gd name="T30" fmla="*/ 173 w 246"/>
                <a:gd name="T31" fmla="*/ 288 h 352"/>
                <a:gd name="T32" fmla="*/ 167 w 246"/>
                <a:gd name="T33" fmla="*/ 306 h 352"/>
                <a:gd name="T34" fmla="*/ 108 w 246"/>
                <a:gd name="T35" fmla="*/ 341 h 352"/>
                <a:gd name="T36" fmla="*/ 56 w 246"/>
                <a:gd name="T37" fmla="*/ 309 h 352"/>
                <a:gd name="T38" fmla="*/ 42 w 246"/>
                <a:gd name="T39" fmla="*/ 240 h 352"/>
                <a:gd name="T40" fmla="*/ 57 w 246"/>
                <a:gd name="T41" fmla="*/ 169 h 352"/>
                <a:gd name="T42" fmla="*/ 113 w 246"/>
                <a:gd name="T43" fmla="*/ 137 h 352"/>
                <a:gd name="T44" fmla="*/ 167 w 246"/>
                <a:gd name="T45" fmla="*/ 167 h 352"/>
                <a:gd name="T46" fmla="*/ 173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3" y="319"/>
                  </a:moveTo>
                  <a:lnTo>
                    <a:pt x="173" y="352"/>
                  </a:lnTo>
                  <a:lnTo>
                    <a:pt x="246" y="347"/>
                  </a:lnTo>
                  <a:lnTo>
                    <a:pt x="246" y="331"/>
                  </a:lnTo>
                  <a:cubicBezTo>
                    <a:pt x="211" y="331"/>
                    <a:pt x="207" y="328"/>
                    <a:pt x="207" y="303"/>
                  </a:cubicBezTo>
                  <a:lnTo>
                    <a:pt x="207" y="0"/>
                  </a:lnTo>
                  <a:lnTo>
                    <a:pt x="135" y="6"/>
                  </a:lnTo>
                  <a:lnTo>
                    <a:pt x="135" y="21"/>
                  </a:lnTo>
                  <a:cubicBezTo>
                    <a:pt x="170" y="21"/>
                    <a:pt x="174" y="25"/>
                    <a:pt x="174" y="49"/>
                  </a:cubicBezTo>
                  <a:lnTo>
                    <a:pt x="174" y="157"/>
                  </a:lnTo>
                  <a:cubicBezTo>
                    <a:pt x="160" y="139"/>
                    <a:pt x="138" y="126"/>
                    <a:pt x="111" y="126"/>
                  </a:cubicBezTo>
                  <a:cubicBezTo>
                    <a:pt x="53" y="126"/>
                    <a:pt x="0" y="175"/>
                    <a:pt x="0" y="239"/>
                  </a:cubicBezTo>
                  <a:cubicBezTo>
                    <a:pt x="0" y="303"/>
                    <a:pt x="49" y="352"/>
                    <a:pt x="106" y="352"/>
                  </a:cubicBezTo>
                  <a:cubicBezTo>
                    <a:pt x="138" y="352"/>
                    <a:pt x="160" y="335"/>
                    <a:pt x="173" y="319"/>
                  </a:cubicBezTo>
                  <a:close/>
                  <a:moveTo>
                    <a:pt x="173" y="185"/>
                  </a:moveTo>
                  <a:lnTo>
                    <a:pt x="173" y="288"/>
                  </a:lnTo>
                  <a:cubicBezTo>
                    <a:pt x="173" y="297"/>
                    <a:pt x="173" y="298"/>
                    <a:pt x="167" y="306"/>
                  </a:cubicBezTo>
                  <a:cubicBezTo>
                    <a:pt x="152" y="330"/>
                    <a:pt x="130" y="341"/>
                    <a:pt x="108" y="341"/>
                  </a:cubicBezTo>
                  <a:cubicBezTo>
                    <a:pt x="86" y="341"/>
                    <a:pt x="68" y="328"/>
                    <a:pt x="56" y="309"/>
                  </a:cubicBezTo>
                  <a:cubicBezTo>
                    <a:pt x="43" y="289"/>
                    <a:pt x="42" y="260"/>
                    <a:pt x="42" y="240"/>
                  </a:cubicBezTo>
                  <a:cubicBezTo>
                    <a:pt x="42" y="221"/>
                    <a:pt x="43" y="191"/>
                    <a:pt x="57" y="169"/>
                  </a:cubicBezTo>
                  <a:cubicBezTo>
                    <a:pt x="68" y="154"/>
                    <a:pt x="86" y="137"/>
                    <a:pt x="113" y="137"/>
                  </a:cubicBezTo>
                  <a:cubicBezTo>
                    <a:pt x="131" y="137"/>
                    <a:pt x="152" y="145"/>
                    <a:pt x="167" y="167"/>
                  </a:cubicBezTo>
                  <a:cubicBezTo>
                    <a:pt x="173" y="176"/>
                    <a:pt x="173" y="177"/>
                    <a:pt x="173"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Freeform 815">
              <a:extLst>
                <a:ext uri="{FF2B5EF4-FFF2-40B4-BE49-F238E27FC236}">
                  <a16:creationId xmlns:a16="http://schemas.microsoft.com/office/drawing/2014/main" id="{BE9FAF14-6B2B-476E-ABED-551585229778}"/>
                </a:ext>
              </a:extLst>
            </p:cNvPr>
            <p:cNvSpPr>
              <a:spLocks/>
            </p:cNvSpPr>
            <p:nvPr>
              <p:custDataLst>
                <p:tags r:id="rId77"/>
              </p:custDataLst>
            </p:nvPr>
          </p:nvSpPr>
          <p:spPr bwMode="auto">
            <a:xfrm>
              <a:off x="12131675" y="6854826"/>
              <a:ext cx="166688" cy="223838"/>
            </a:xfrm>
            <a:custGeom>
              <a:avLst/>
              <a:gdLst>
                <a:gd name="T0" fmla="*/ 197 w 243"/>
                <a:gd name="T1" fmla="*/ 47 h 317"/>
                <a:gd name="T2" fmla="*/ 243 w 243"/>
                <a:gd name="T3" fmla="*/ 15 h 317"/>
                <a:gd name="T4" fmla="*/ 243 w 243"/>
                <a:gd name="T5" fmla="*/ 0 h 317"/>
                <a:gd name="T6" fmla="*/ 206 w 243"/>
                <a:gd name="T7" fmla="*/ 1 h 317"/>
                <a:gd name="T8" fmla="*/ 163 w 243"/>
                <a:gd name="T9" fmla="*/ 0 h 317"/>
                <a:gd name="T10" fmla="*/ 163 w 243"/>
                <a:gd name="T11" fmla="*/ 15 h 317"/>
                <a:gd name="T12" fmla="*/ 186 w 243"/>
                <a:gd name="T13" fmla="*/ 37 h 317"/>
                <a:gd name="T14" fmla="*/ 183 w 243"/>
                <a:gd name="T15" fmla="*/ 48 h 317"/>
                <a:gd name="T16" fmla="*/ 133 w 243"/>
                <a:gd name="T17" fmla="*/ 171 h 317"/>
                <a:gd name="T18" fmla="*/ 77 w 243"/>
                <a:gd name="T19" fmla="*/ 37 h 317"/>
                <a:gd name="T20" fmla="*/ 74 w 243"/>
                <a:gd name="T21" fmla="*/ 28 h 317"/>
                <a:gd name="T22" fmla="*/ 102 w 243"/>
                <a:gd name="T23" fmla="*/ 15 h 317"/>
                <a:gd name="T24" fmla="*/ 102 w 243"/>
                <a:gd name="T25" fmla="*/ 0 h 317"/>
                <a:gd name="T26" fmla="*/ 48 w 243"/>
                <a:gd name="T27" fmla="*/ 1 h 317"/>
                <a:gd name="T28" fmla="*/ 0 w 243"/>
                <a:gd name="T29" fmla="*/ 0 h 317"/>
                <a:gd name="T30" fmla="*/ 0 w 243"/>
                <a:gd name="T31" fmla="*/ 15 h 317"/>
                <a:gd name="T32" fmla="*/ 40 w 243"/>
                <a:gd name="T33" fmla="*/ 33 h 317"/>
                <a:gd name="T34" fmla="*/ 115 w 243"/>
                <a:gd name="T35" fmla="*/ 215 h 317"/>
                <a:gd name="T36" fmla="*/ 102 w 243"/>
                <a:gd name="T37" fmla="*/ 244 h 317"/>
                <a:gd name="T38" fmla="*/ 45 w 243"/>
                <a:gd name="T39" fmla="*/ 306 h 317"/>
                <a:gd name="T40" fmla="*/ 22 w 243"/>
                <a:gd name="T41" fmla="*/ 297 h 317"/>
                <a:gd name="T42" fmla="*/ 41 w 243"/>
                <a:gd name="T43" fmla="*/ 276 h 317"/>
                <a:gd name="T44" fmla="*/ 21 w 243"/>
                <a:gd name="T45" fmla="*/ 255 h 317"/>
                <a:gd name="T46" fmla="*/ 0 w 243"/>
                <a:gd name="T47" fmla="*/ 276 h 317"/>
                <a:gd name="T48" fmla="*/ 45 w 243"/>
                <a:gd name="T49" fmla="*/ 317 h 317"/>
                <a:gd name="T50" fmla="*/ 109 w 243"/>
                <a:gd name="T51" fmla="*/ 260 h 317"/>
                <a:gd name="T52" fmla="*/ 197 w 243"/>
                <a:gd name="T53" fmla="*/ 4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3" h="317">
                  <a:moveTo>
                    <a:pt x="197" y="47"/>
                  </a:moveTo>
                  <a:cubicBezTo>
                    <a:pt x="210" y="16"/>
                    <a:pt x="235" y="15"/>
                    <a:pt x="243" y="15"/>
                  </a:cubicBezTo>
                  <a:lnTo>
                    <a:pt x="243" y="0"/>
                  </a:lnTo>
                  <a:cubicBezTo>
                    <a:pt x="232" y="1"/>
                    <a:pt x="217" y="1"/>
                    <a:pt x="206" y="1"/>
                  </a:cubicBezTo>
                  <a:cubicBezTo>
                    <a:pt x="197" y="1"/>
                    <a:pt x="174" y="0"/>
                    <a:pt x="163" y="0"/>
                  </a:cubicBezTo>
                  <a:lnTo>
                    <a:pt x="163" y="15"/>
                  </a:lnTo>
                  <a:cubicBezTo>
                    <a:pt x="178" y="16"/>
                    <a:pt x="186" y="24"/>
                    <a:pt x="186" y="37"/>
                  </a:cubicBezTo>
                  <a:cubicBezTo>
                    <a:pt x="186" y="42"/>
                    <a:pt x="186" y="43"/>
                    <a:pt x="183" y="48"/>
                  </a:cubicBezTo>
                  <a:lnTo>
                    <a:pt x="133" y="171"/>
                  </a:lnTo>
                  <a:lnTo>
                    <a:pt x="77" y="37"/>
                  </a:lnTo>
                  <a:cubicBezTo>
                    <a:pt x="75" y="32"/>
                    <a:pt x="74" y="30"/>
                    <a:pt x="74" y="28"/>
                  </a:cubicBezTo>
                  <a:cubicBezTo>
                    <a:pt x="74" y="15"/>
                    <a:pt x="93" y="15"/>
                    <a:pt x="102" y="15"/>
                  </a:cubicBezTo>
                  <a:lnTo>
                    <a:pt x="102" y="0"/>
                  </a:lnTo>
                  <a:cubicBezTo>
                    <a:pt x="89" y="0"/>
                    <a:pt x="56" y="1"/>
                    <a:pt x="48" y="1"/>
                  </a:cubicBezTo>
                  <a:cubicBezTo>
                    <a:pt x="34" y="1"/>
                    <a:pt x="15" y="1"/>
                    <a:pt x="0" y="0"/>
                  </a:cubicBezTo>
                  <a:lnTo>
                    <a:pt x="0" y="15"/>
                  </a:lnTo>
                  <a:cubicBezTo>
                    <a:pt x="24" y="15"/>
                    <a:pt x="33" y="15"/>
                    <a:pt x="40" y="33"/>
                  </a:cubicBezTo>
                  <a:lnTo>
                    <a:pt x="115" y="215"/>
                  </a:lnTo>
                  <a:cubicBezTo>
                    <a:pt x="112" y="221"/>
                    <a:pt x="105" y="237"/>
                    <a:pt x="102" y="244"/>
                  </a:cubicBezTo>
                  <a:cubicBezTo>
                    <a:pt x="91" y="271"/>
                    <a:pt x="77" y="306"/>
                    <a:pt x="45" y="306"/>
                  </a:cubicBezTo>
                  <a:cubicBezTo>
                    <a:pt x="43" y="306"/>
                    <a:pt x="31" y="306"/>
                    <a:pt x="22" y="297"/>
                  </a:cubicBezTo>
                  <a:cubicBezTo>
                    <a:pt x="37" y="295"/>
                    <a:pt x="41" y="284"/>
                    <a:pt x="41" y="276"/>
                  </a:cubicBezTo>
                  <a:cubicBezTo>
                    <a:pt x="41" y="263"/>
                    <a:pt x="32" y="255"/>
                    <a:pt x="21" y="255"/>
                  </a:cubicBezTo>
                  <a:cubicBezTo>
                    <a:pt x="11" y="255"/>
                    <a:pt x="0" y="261"/>
                    <a:pt x="0" y="276"/>
                  </a:cubicBezTo>
                  <a:cubicBezTo>
                    <a:pt x="0" y="299"/>
                    <a:pt x="21" y="317"/>
                    <a:pt x="45" y="317"/>
                  </a:cubicBezTo>
                  <a:cubicBezTo>
                    <a:pt x="77" y="317"/>
                    <a:pt x="97" y="288"/>
                    <a:pt x="109" y="260"/>
                  </a:cubicBezTo>
                  <a:lnTo>
                    <a:pt x="197"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Freeform 816">
              <a:extLst>
                <a:ext uri="{FF2B5EF4-FFF2-40B4-BE49-F238E27FC236}">
                  <a16:creationId xmlns:a16="http://schemas.microsoft.com/office/drawing/2014/main" id="{BB36F3CC-E9C0-4F63-9349-78B4B9F3A973}"/>
                </a:ext>
              </a:extLst>
            </p:cNvPr>
            <p:cNvSpPr>
              <a:spLocks noEditPoints="1"/>
            </p:cNvSpPr>
            <p:nvPr>
              <p:custDataLst>
                <p:tags r:id="rId78"/>
              </p:custDataLst>
            </p:nvPr>
          </p:nvSpPr>
          <p:spPr bwMode="auto">
            <a:xfrm>
              <a:off x="12409488" y="6773864"/>
              <a:ext cx="90488" cy="236538"/>
            </a:xfrm>
            <a:custGeom>
              <a:avLst/>
              <a:gdLst>
                <a:gd name="T0" fmla="*/ 127 w 132"/>
                <a:gd name="T1" fmla="*/ 18 h 335"/>
                <a:gd name="T2" fmla="*/ 109 w 132"/>
                <a:gd name="T3" fmla="*/ 0 h 335"/>
                <a:gd name="T4" fmla="*/ 82 w 132"/>
                <a:gd name="T5" fmla="*/ 26 h 335"/>
                <a:gd name="T6" fmla="*/ 101 w 132"/>
                <a:gd name="T7" fmla="*/ 44 h 335"/>
                <a:gd name="T8" fmla="*/ 127 w 132"/>
                <a:gd name="T9" fmla="*/ 18 h 335"/>
                <a:gd name="T10" fmla="*/ 89 w 132"/>
                <a:gd name="T11" fmla="*/ 205 h 335"/>
                <a:gd name="T12" fmla="*/ 100 w 132"/>
                <a:gd name="T13" fmla="*/ 176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4 w 132"/>
                <a:gd name="T25" fmla="*/ 120 h 335"/>
                <a:gd name="T26" fmla="*/ 77 w 132"/>
                <a:gd name="T27" fmla="*/ 136 h 335"/>
                <a:gd name="T28" fmla="*/ 71 w 132"/>
                <a:gd name="T29" fmla="*/ 162 h 335"/>
                <a:gd name="T30" fmla="*/ 37 w 132"/>
                <a:gd name="T31" fmla="*/ 254 h 335"/>
                <a:gd name="T32" fmla="*/ 25 w 132"/>
                <a:gd name="T33" fmla="*/ 294 h 335"/>
                <a:gd name="T34" fmla="*/ 66 w 132"/>
                <a:gd name="T35" fmla="*/ 335 h 335"/>
                <a:gd name="T36" fmla="*/ 132 w 132"/>
                <a:gd name="T37" fmla="*/ 258 h 335"/>
                <a:gd name="T38" fmla="*/ 126 w 132"/>
                <a:gd name="T39" fmla="*/ 253 h 335"/>
                <a:gd name="T40" fmla="*/ 118 w 132"/>
                <a:gd name="T41" fmla="*/ 262 h 335"/>
                <a:gd name="T42" fmla="*/ 67 w 132"/>
                <a:gd name="T43" fmla="*/ 324 h 335"/>
                <a:gd name="T44" fmla="*/ 55 w 132"/>
                <a:gd name="T45" fmla="*/ 308 h 335"/>
                <a:gd name="T46" fmla="*/ 70 w 132"/>
                <a:gd name="T47" fmla="*/ 258 h 335"/>
                <a:gd name="T48" fmla="*/ 89 w 132"/>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5" y="0"/>
                    <a:pt x="82" y="13"/>
                    <a:pt x="82" y="26"/>
                  </a:cubicBezTo>
                  <a:cubicBezTo>
                    <a:pt x="82" y="36"/>
                    <a:pt x="89" y="44"/>
                    <a:pt x="101" y="44"/>
                  </a:cubicBezTo>
                  <a:cubicBezTo>
                    <a:pt x="112" y="44"/>
                    <a:pt x="127" y="33"/>
                    <a:pt x="127" y="18"/>
                  </a:cubicBezTo>
                  <a:close/>
                  <a:moveTo>
                    <a:pt x="89" y="205"/>
                  </a:moveTo>
                  <a:cubicBezTo>
                    <a:pt x="95" y="191"/>
                    <a:pt x="95" y="190"/>
                    <a:pt x="100" y="176"/>
                  </a:cubicBezTo>
                  <a:cubicBezTo>
                    <a:pt x="104" y="166"/>
                    <a:pt x="107" y="160"/>
                    <a:pt x="107" y="150"/>
                  </a:cubicBezTo>
                  <a:cubicBezTo>
                    <a:pt x="107" y="128"/>
                    <a:pt x="91" y="109"/>
                    <a:pt x="66" y="109"/>
                  </a:cubicBezTo>
                  <a:cubicBezTo>
                    <a:pt x="19" y="109"/>
                    <a:pt x="0" y="181"/>
                    <a:pt x="0" y="186"/>
                  </a:cubicBezTo>
                  <a:cubicBezTo>
                    <a:pt x="0" y="191"/>
                    <a:pt x="5" y="191"/>
                    <a:pt x="6" y="191"/>
                  </a:cubicBezTo>
                  <a:cubicBezTo>
                    <a:pt x="11" y="191"/>
                    <a:pt x="11" y="190"/>
                    <a:pt x="14" y="182"/>
                  </a:cubicBezTo>
                  <a:cubicBezTo>
                    <a:pt x="27" y="135"/>
                    <a:pt x="47" y="120"/>
                    <a:pt x="64" y="120"/>
                  </a:cubicBezTo>
                  <a:cubicBezTo>
                    <a:pt x="68" y="120"/>
                    <a:pt x="77" y="120"/>
                    <a:pt x="77" y="136"/>
                  </a:cubicBezTo>
                  <a:cubicBezTo>
                    <a:pt x="77" y="147"/>
                    <a:pt x="73" y="157"/>
                    <a:pt x="71" y="162"/>
                  </a:cubicBezTo>
                  <a:cubicBezTo>
                    <a:pt x="67" y="175"/>
                    <a:pt x="45" y="233"/>
                    <a:pt x="37" y="254"/>
                  </a:cubicBezTo>
                  <a:cubicBezTo>
                    <a:pt x="32" y="267"/>
                    <a:pt x="25" y="284"/>
                    <a:pt x="25" y="294"/>
                  </a:cubicBezTo>
                  <a:cubicBezTo>
                    <a:pt x="25" y="318"/>
                    <a:pt x="42" y="335"/>
                    <a:pt x="66" y="335"/>
                  </a:cubicBezTo>
                  <a:cubicBezTo>
                    <a:pt x="113" y="335"/>
                    <a:pt x="132" y="263"/>
                    <a:pt x="132" y="258"/>
                  </a:cubicBezTo>
                  <a:cubicBezTo>
                    <a:pt x="132" y="253"/>
                    <a:pt x="127" y="253"/>
                    <a:pt x="126" y="253"/>
                  </a:cubicBezTo>
                  <a:cubicBezTo>
                    <a:pt x="121" y="253"/>
                    <a:pt x="121" y="255"/>
                    <a:pt x="118" y="262"/>
                  </a:cubicBezTo>
                  <a:cubicBezTo>
                    <a:pt x="109" y="294"/>
                    <a:pt x="93" y="324"/>
                    <a:pt x="67" y="324"/>
                  </a:cubicBezTo>
                  <a:cubicBezTo>
                    <a:pt x="59" y="324"/>
                    <a:pt x="55" y="319"/>
                    <a:pt x="55" y="308"/>
                  </a:cubicBezTo>
                  <a:cubicBezTo>
                    <a:pt x="55" y="295"/>
                    <a:pt x="58" y="288"/>
                    <a:pt x="70" y="258"/>
                  </a:cubicBezTo>
                  <a:lnTo>
                    <a:pt x="89"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Freeform 817">
              <a:extLst>
                <a:ext uri="{FF2B5EF4-FFF2-40B4-BE49-F238E27FC236}">
                  <a16:creationId xmlns:a16="http://schemas.microsoft.com/office/drawing/2014/main" id="{538A84C1-3368-46E3-AAC7-A28462FB241F}"/>
                </a:ext>
              </a:extLst>
            </p:cNvPr>
            <p:cNvSpPr>
              <a:spLocks/>
            </p:cNvSpPr>
            <p:nvPr>
              <p:custDataLst>
                <p:tags r:id="rId79"/>
              </p:custDataLst>
            </p:nvPr>
          </p:nvSpPr>
          <p:spPr bwMode="auto">
            <a:xfrm>
              <a:off x="8689975" y="7291389"/>
              <a:ext cx="125413" cy="241300"/>
            </a:xfrm>
            <a:custGeom>
              <a:avLst/>
              <a:gdLst>
                <a:gd name="T0" fmla="*/ 127 w 184"/>
                <a:gd name="T1" fmla="*/ 23 h 342"/>
                <a:gd name="T2" fmla="*/ 184 w 184"/>
                <a:gd name="T3" fmla="*/ 23 h 342"/>
                <a:gd name="T4" fmla="*/ 184 w 184"/>
                <a:gd name="T5" fmla="*/ 0 h 342"/>
                <a:gd name="T6" fmla="*/ 92 w 184"/>
                <a:gd name="T7" fmla="*/ 1 h 342"/>
                <a:gd name="T8" fmla="*/ 0 w 184"/>
                <a:gd name="T9" fmla="*/ 0 h 342"/>
                <a:gd name="T10" fmla="*/ 0 w 184"/>
                <a:gd name="T11" fmla="*/ 23 h 342"/>
                <a:gd name="T12" fmla="*/ 57 w 184"/>
                <a:gd name="T13" fmla="*/ 23 h 342"/>
                <a:gd name="T14" fmla="*/ 57 w 184"/>
                <a:gd name="T15" fmla="*/ 319 h 342"/>
                <a:gd name="T16" fmla="*/ 0 w 184"/>
                <a:gd name="T17" fmla="*/ 319 h 342"/>
                <a:gd name="T18" fmla="*/ 0 w 184"/>
                <a:gd name="T19" fmla="*/ 342 h 342"/>
                <a:gd name="T20" fmla="*/ 92 w 184"/>
                <a:gd name="T21" fmla="*/ 341 h 342"/>
                <a:gd name="T22" fmla="*/ 184 w 184"/>
                <a:gd name="T23" fmla="*/ 342 h 342"/>
                <a:gd name="T24" fmla="*/ 184 w 184"/>
                <a:gd name="T25" fmla="*/ 319 h 342"/>
                <a:gd name="T26" fmla="*/ 127 w 184"/>
                <a:gd name="T27" fmla="*/ 319 h 342"/>
                <a:gd name="T28" fmla="*/ 127 w 184"/>
                <a:gd name="T29" fmla="*/ 2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342">
                  <a:moveTo>
                    <a:pt x="127" y="23"/>
                  </a:moveTo>
                  <a:lnTo>
                    <a:pt x="184" y="23"/>
                  </a:lnTo>
                  <a:lnTo>
                    <a:pt x="184" y="0"/>
                  </a:lnTo>
                  <a:cubicBezTo>
                    <a:pt x="164" y="1"/>
                    <a:pt x="115" y="1"/>
                    <a:pt x="92" y="1"/>
                  </a:cubicBezTo>
                  <a:cubicBezTo>
                    <a:pt x="69" y="1"/>
                    <a:pt x="20" y="1"/>
                    <a:pt x="0" y="0"/>
                  </a:cubicBezTo>
                  <a:lnTo>
                    <a:pt x="0" y="23"/>
                  </a:lnTo>
                  <a:lnTo>
                    <a:pt x="57" y="23"/>
                  </a:lnTo>
                  <a:lnTo>
                    <a:pt x="57" y="319"/>
                  </a:lnTo>
                  <a:lnTo>
                    <a:pt x="0" y="319"/>
                  </a:lnTo>
                  <a:lnTo>
                    <a:pt x="0" y="342"/>
                  </a:lnTo>
                  <a:cubicBezTo>
                    <a:pt x="20" y="341"/>
                    <a:pt x="69" y="341"/>
                    <a:pt x="92" y="341"/>
                  </a:cubicBezTo>
                  <a:cubicBezTo>
                    <a:pt x="115" y="341"/>
                    <a:pt x="164" y="341"/>
                    <a:pt x="184" y="342"/>
                  </a:cubicBezTo>
                  <a:lnTo>
                    <a:pt x="184" y="319"/>
                  </a:lnTo>
                  <a:lnTo>
                    <a:pt x="127" y="319"/>
                  </a:lnTo>
                  <a:lnTo>
                    <a:pt x="127"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Freeform 818">
              <a:extLst>
                <a:ext uri="{FF2B5EF4-FFF2-40B4-BE49-F238E27FC236}">
                  <a16:creationId xmlns:a16="http://schemas.microsoft.com/office/drawing/2014/main" id="{2F56E592-1385-4504-A9EA-6EB3F8D3AF8C}"/>
                </a:ext>
              </a:extLst>
            </p:cNvPr>
            <p:cNvSpPr>
              <a:spLocks noEditPoints="1"/>
            </p:cNvSpPr>
            <p:nvPr>
              <p:custDataLst>
                <p:tags r:id="rId80"/>
              </p:custDataLst>
            </p:nvPr>
          </p:nvSpPr>
          <p:spPr bwMode="auto">
            <a:xfrm>
              <a:off x="8950325" y="7381876"/>
              <a:ext cx="36513" cy="150813"/>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Freeform 819">
              <a:extLst>
                <a:ext uri="{FF2B5EF4-FFF2-40B4-BE49-F238E27FC236}">
                  <a16:creationId xmlns:a16="http://schemas.microsoft.com/office/drawing/2014/main" id="{011E1DE2-875D-4428-91C9-88DAAB149BC0}"/>
                </a:ext>
              </a:extLst>
            </p:cNvPr>
            <p:cNvSpPr>
              <a:spLocks/>
            </p:cNvSpPr>
            <p:nvPr>
              <p:custDataLst>
                <p:tags r:id="rId81"/>
              </p:custDataLst>
            </p:nvPr>
          </p:nvSpPr>
          <p:spPr bwMode="auto">
            <a:xfrm>
              <a:off x="9215438" y="7292976"/>
              <a:ext cx="103188" cy="239713"/>
            </a:xfrm>
            <a:custGeom>
              <a:avLst/>
              <a:gdLst>
                <a:gd name="T0" fmla="*/ 98 w 152"/>
                <a:gd name="T1" fmla="*/ 39 h 341"/>
                <a:gd name="T2" fmla="*/ 139 w 152"/>
                <a:gd name="T3" fmla="*/ 16 h 341"/>
                <a:gd name="T4" fmla="*/ 152 w 152"/>
                <a:gd name="T5" fmla="*/ 16 h 341"/>
                <a:gd name="T6" fmla="*/ 152 w 152"/>
                <a:gd name="T7" fmla="*/ 0 h 341"/>
                <a:gd name="T8" fmla="*/ 76 w 152"/>
                <a:gd name="T9" fmla="*/ 2 h 341"/>
                <a:gd name="T10" fmla="*/ 0 w 152"/>
                <a:gd name="T11" fmla="*/ 0 h 341"/>
                <a:gd name="T12" fmla="*/ 0 w 152"/>
                <a:gd name="T13" fmla="*/ 16 h 341"/>
                <a:gd name="T14" fmla="*/ 13 w 152"/>
                <a:gd name="T15" fmla="*/ 16 h 341"/>
                <a:gd name="T16" fmla="*/ 54 w 152"/>
                <a:gd name="T17" fmla="*/ 39 h 341"/>
                <a:gd name="T18" fmla="*/ 54 w 152"/>
                <a:gd name="T19" fmla="*/ 302 h 341"/>
                <a:gd name="T20" fmla="*/ 13 w 152"/>
                <a:gd name="T21" fmla="*/ 326 h 341"/>
                <a:gd name="T22" fmla="*/ 0 w 152"/>
                <a:gd name="T23" fmla="*/ 326 h 341"/>
                <a:gd name="T24" fmla="*/ 0 w 152"/>
                <a:gd name="T25" fmla="*/ 341 h 341"/>
                <a:gd name="T26" fmla="*/ 76 w 152"/>
                <a:gd name="T27" fmla="*/ 340 h 341"/>
                <a:gd name="T28" fmla="*/ 152 w 152"/>
                <a:gd name="T29" fmla="*/ 341 h 341"/>
                <a:gd name="T30" fmla="*/ 152 w 152"/>
                <a:gd name="T31" fmla="*/ 326 h 341"/>
                <a:gd name="T32" fmla="*/ 139 w 152"/>
                <a:gd name="T33" fmla="*/ 326 h 341"/>
                <a:gd name="T34" fmla="*/ 98 w 152"/>
                <a:gd name="T35" fmla="*/ 302 h 341"/>
                <a:gd name="T36" fmla="*/ 98 w 152"/>
                <a:gd name="T37"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341">
                  <a:moveTo>
                    <a:pt x="98" y="39"/>
                  </a:moveTo>
                  <a:cubicBezTo>
                    <a:pt x="98" y="21"/>
                    <a:pt x="99" y="16"/>
                    <a:pt x="139" y="16"/>
                  </a:cubicBezTo>
                  <a:lnTo>
                    <a:pt x="152" y="16"/>
                  </a:lnTo>
                  <a:lnTo>
                    <a:pt x="152" y="0"/>
                  </a:lnTo>
                  <a:cubicBezTo>
                    <a:pt x="134" y="2"/>
                    <a:pt x="95" y="2"/>
                    <a:pt x="76" y="2"/>
                  </a:cubicBezTo>
                  <a:cubicBezTo>
                    <a:pt x="57" y="2"/>
                    <a:pt x="17" y="2"/>
                    <a:pt x="0" y="0"/>
                  </a:cubicBezTo>
                  <a:lnTo>
                    <a:pt x="0" y="16"/>
                  </a:lnTo>
                  <a:lnTo>
                    <a:pt x="13" y="16"/>
                  </a:lnTo>
                  <a:cubicBezTo>
                    <a:pt x="52" y="16"/>
                    <a:pt x="54" y="21"/>
                    <a:pt x="54" y="39"/>
                  </a:cubicBezTo>
                  <a:lnTo>
                    <a:pt x="54" y="302"/>
                  </a:lnTo>
                  <a:cubicBezTo>
                    <a:pt x="54" y="320"/>
                    <a:pt x="52" y="326"/>
                    <a:pt x="13" y="326"/>
                  </a:cubicBezTo>
                  <a:lnTo>
                    <a:pt x="0" y="326"/>
                  </a:lnTo>
                  <a:lnTo>
                    <a:pt x="0" y="341"/>
                  </a:lnTo>
                  <a:cubicBezTo>
                    <a:pt x="17" y="340"/>
                    <a:pt x="57" y="340"/>
                    <a:pt x="76" y="340"/>
                  </a:cubicBezTo>
                  <a:cubicBezTo>
                    <a:pt x="95" y="340"/>
                    <a:pt x="134" y="340"/>
                    <a:pt x="152" y="341"/>
                  </a:cubicBezTo>
                  <a:lnTo>
                    <a:pt x="152" y="326"/>
                  </a:lnTo>
                  <a:lnTo>
                    <a:pt x="139" y="326"/>
                  </a:lnTo>
                  <a:cubicBezTo>
                    <a:pt x="99" y="326"/>
                    <a:pt x="98" y="320"/>
                    <a:pt x="98" y="302"/>
                  </a:cubicBezTo>
                  <a:lnTo>
                    <a:pt x="98"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Freeform 820">
              <a:extLst>
                <a:ext uri="{FF2B5EF4-FFF2-40B4-BE49-F238E27FC236}">
                  <a16:creationId xmlns:a16="http://schemas.microsoft.com/office/drawing/2014/main" id="{26B73B02-F398-4053-ADE5-B5FAC6E690F5}"/>
                </a:ext>
              </a:extLst>
            </p:cNvPr>
            <p:cNvSpPr>
              <a:spLocks/>
            </p:cNvSpPr>
            <p:nvPr>
              <p:custDataLst>
                <p:tags r:id="rId82"/>
              </p:custDataLst>
            </p:nvPr>
          </p:nvSpPr>
          <p:spPr bwMode="auto">
            <a:xfrm>
              <a:off x="9339263" y="7377114"/>
              <a:ext cx="171450" cy="155575"/>
            </a:xfrm>
            <a:custGeom>
              <a:avLst/>
              <a:gdLst>
                <a:gd name="T0" fmla="*/ 39 w 250"/>
                <a:gd name="T1" fmla="*/ 48 h 220"/>
                <a:gd name="T2" fmla="*/ 39 w 250"/>
                <a:gd name="T3" fmla="*/ 182 h 220"/>
                <a:gd name="T4" fmla="*/ 0 w 250"/>
                <a:gd name="T5" fmla="*/ 205 h 220"/>
                <a:gd name="T6" fmla="*/ 0 w 250"/>
                <a:gd name="T7" fmla="*/ 220 h 220"/>
                <a:gd name="T8" fmla="*/ 56 w 250"/>
                <a:gd name="T9" fmla="*/ 219 h 220"/>
                <a:gd name="T10" fmla="*/ 112 w 250"/>
                <a:gd name="T11" fmla="*/ 220 h 220"/>
                <a:gd name="T12" fmla="*/ 112 w 250"/>
                <a:gd name="T13" fmla="*/ 205 h 220"/>
                <a:gd name="T14" fmla="*/ 73 w 250"/>
                <a:gd name="T15" fmla="*/ 182 h 220"/>
                <a:gd name="T16" fmla="*/ 73 w 250"/>
                <a:gd name="T17" fmla="*/ 90 h 220"/>
                <a:gd name="T18" fmla="*/ 140 w 250"/>
                <a:gd name="T19" fmla="*/ 11 h 220"/>
                <a:gd name="T20" fmla="*/ 177 w 250"/>
                <a:gd name="T21" fmla="*/ 66 h 220"/>
                <a:gd name="T22" fmla="*/ 177 w 250"/>
                <a:gd name="T23" fmla="*/ 182 h 220"/>
                <a:gd name="T24" fmla="*/ 138 w 250"/>
                <a:gd name="T25" fmla="*/ 205 h 220"/>
                <a:gd name="T26" fmla="*/ 138 w 250"/>
                <a:gd name="T27" fmla="*/ 220 h 220"/>
                <a:gd name="T28" fmla="*/ 195 w 250"/>
                <a:gd name="T29" fmla="*/ 219 h 220"/>
                <a:gd name="T30" fmla="*/ 250 w 250"/>
                <a:gd name="T31" fmla="*/ 220 h 220"/>
                <a:gd name="T32" fmla="*/ 250 w 250"/>
                <a:gd name="T33" fmla="*/ 205 h 220"/>
                <a:gd name="T34" fmla="*/ 212 w 250"/>
                <a:gd name="T35" fmla="*/ 190 h 220"/>
                <a:gd name="T36" fmla="*/ 212 w 250"/>
                <a:gd name="T37" fmla="*/ 94 h 220"/>
                <a:gd name="T38" fmla="*/ 196 w 250"/>
                <a:gd name="T39" fmla="*/ 18 h 220"/>
                <a:gd name="T40" fmla="*/ 144 w 250"/>
                <a:gd name="T41" fmla="*/ 0 h 220"/>
                <a:gd name="T42" fmla="*/ 70 w 250"/>
                <a:gd name="T43" fmla="*/ 52 h 220"/>
                <a:gd name="T44" fmla="*/ 70 w 250"/>
                <a:gd name="T45" fmla="*/ 0 h 220"/>
                <a:gd name="T46" fmla="*/ 0 w 250"/>
                <a:gd name="T47" fmla="*/ 5 h 220"/>
                <a:gd name="T48" fmla="*/ 0 w 250"/>
                <a:gd name="T49" fmla="*/ 21 h 220"/>
                <a:gd name="T50" fmla="*/ 39 w 250"/>
                <a:gd name="T51"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0">
                  <a:moveTo>
                    <a:pt x="39" y="48"/>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8" y="205"/>
                    <a:pt x="73" y="205"/>
                    <a:pt x="73" y="182"/>
                  </a:cubicBezTo>
                  <a:lnTo>
                    <a:pt x="73" y="90"/>
                  </a:lnTo>
                  <a:cubicBezTo>
                    <a:pt x="73" y="38"/>
                    <a:pt x="108" y="11"/>
                    <a:pt x="140" y="11"/>
                  </a:cubicBezTo>
                  <a:cubicBezTo>
                    <a:pt x="172" y="11"/>
                    <a:pt x="177" y="37"/>
                    <a:pt x="177" y="66"/>
                  </a:cubicBezTo>
                  <a:lnTo>
                    <a:pt x="177" y="182"/>
                  </a:lnTo>
                  <a:cubicBezTo>
                    <a:pt x="177" y="205"/>
                    <a:pt x="172" y="205"/>
                    <a:pt x="138" y="205"/>
                  </a:cubicBezTo>
                  <a:lnTo>
                    <a:pt x="138" y="220"/>
                  </a:lnTo>
                  <a:cubicBezTo>
                    <a:pt x="156" y="220"/>
                    <a:pt x="181" y="219"/>
                    <a:pt x="195" y="219"/>
                  </a:cubicBezTo>
                  <a:cubicBezTo>
                    <a:pt x="208" y="219"/>
                    <a:pt x="233" y="220"/>
                    <a:pt x="250" y="220"/>
                  </a:cubicBezTo>
                  <a:lnTo>
                    <a:pt x="250" y="205"/>
                  </a:lnTo>
                  <a:cubicBezTo>
                    <a:pt x="225" y="205"/>
                    <a:pt x="212" y="205"/>
                    <a:pt x="212" y="190"/>
                  </a:cubicBezTo>
                  <a:lnTo>
                    <a:pt x="212" y="94"/>
                  </a:lnTo>
                  <a:cubicBezTo>
                    <a:pt x="212" y="51"/>
                    <a:pt x="212" y="36"/>
                    <a:pt x="196" y="18"/>
                  </a:cubicBezTo>
                  <a:cubicBezTo>
                    <a:pt x="189" y="10"/>
                    <a:pt x="173" y="0"/>
                    <a:pt x="144" y="0"/>
                  </a:cubicBezTo>
                  <a:cubicBezTo>
                    <a:pt x="107" y="0"/>
                    <a:pt x="84" y="21"/>
                    <a:pt x="70" y="52"/>
                  </a:cubicBezTo>
                  <a:lnTo>
                    <a:pt x="70" y="0"/>
                  </a:lnTo>
                  <a:lnTo>
                    <a:pt x="0" y="5"/>
                  </a:lnTo>
                  <a:lnTo>
                    <a:pt x="0" y="21"/>
                  </a:lnTo>
                  <a:cubicBezTo>
                    <a:pt x="35" y="21"/>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Freeform 821">
              <a:extLst>
                <a:ext uri="{FF2B5EF4-FFF2-40B4-BE49-F238E27FC236}">
                  <a16:creationId xmlns:a16="http://schemas.microsoft.com/office/drawing/2014/main" id="{AAB796CF-0D3B-42D1-9CD4-A515514FEA6F}"/>
                </a:ext>
              </a:extLst>
            </p:cNvPr>
            <p:cNvSpPr>
              <a:spLocks noEditPoints="1"/>
            </p:cNvSpPr>
            <p:nvPr>
              <p:custDataLst>
                <p:tags r:id="rId83"/>
              </p:custDataLst>
            </p:nvPr>
          </p:nvSpPr>
          <p:spPr bwMode="auto">
            <a:xfrm>
              <a:off x="9526588" y="7375526"/>
              <a:ext cx="131763" cy="160338"/>
            </a:xfrm>
            <a:custGeom>
              <a:avLst/>
              <a:gdLst>
                <a:gd name="T0" fmla="*/ 42 w 193"/>
                <a:gd name="T1" fmla="*/ 97 h 228"/>
                <a:gd name="T2" fmla="*/ 104 w 193"/>
                <a:gd name="T3" fmla="*/ 11 h 228"/>
                <a:gd name="T4" fmla="*/ 161 w 193"/>
                <a:gd name="T5" fmla="*/ 97 h 228"/>
                <a:gd name="T6" fmla="*/ 42 w 193"/>
                <a:gd name="T7" fmla="*/ 97 h 228"/>
                <a:gd name="T8" fmla="*/ 42 w 193"/>
                <a:gd name="T9" fmla="*/ 108 h 228"/>
                <a:gd name="T10" fmla="*/ 181 w 193"/>
                <a:gd name="T11" fmla="*/ 108 h 228"/>
                <a:gd name="T12" fmla="*/ 193 w 193"/>
                <a:gd name="T13" fmla="*/ 97 h 228"/>
                <a:gd name="T14" fmla="*/ 104 w 193"/>
                <a:gd name="T15" fmla="*/ 0 h 228"/>
                <a:gd name="T16" fmla="*/ 0 w 193"/>
                <a:gd name="T17" fmla="*/ 113 h 228"/>
                <a:gd name="T18" fmla="*/ 110 w 193"/>
                <a:gd name="T19" fmla="*/ 228 h 228"/>
                <a:gd name="T20" fmla="*/ 193 w 193"/>
                <a:gd name="T21" fmla="*/ 164 h 228"/>
                <a:gd name="T22" fmla="*/ 187 w 193"/>
                <a:gd name="T23" fmla="*/ 158 h 228"/>
                <a:gd name="T24" fmla="*/ 180 w 193"/>
                <a:gd name="T25" fmla="*/ 165 h 228"/>
                <a:gd name="T26" fmla="*/ 113 w 193"/>
                <a:gd name="T27" fmla="*/ 216 h 228"/>
                <a:gd name="T28" fmla="*/ 57 w 193"/>
                <a:gd name="T29" fmla="*/ 183 h 228"/>
                <a:gd name="T30" fmla="*/ 42 w 193"/>
                <a:gd name="T31" fmla="*/ 10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8">
                  <a:moveTo>
                    <a:pt x="42" y="97"/>
                  </a:moveTo>
                  <a:cubicBezTo>
                    <a:pt x="45" y="23"/>
                    <a:pt x="87" y="11"/>
                    <a:pt x="104" y="11"/>
                  </a:cubicBezTo>
                  <a:cubicBezTo>
                    <a:pt x="156" y="11"/>
                    <a:pt x="161" y="78"/>
                    <a:pt x="161" y="97"/>
                  </a:cubicBezTo>
                  <a:lnTo>
                    <a:pt x="42" y="97"/>
                  </a:lnTo>
                  <a:close/>
                  <a:moveTo>
                    <a:pt x="42" y="108"/>
                  </a:moveTo>
                  <a:lnTo>
                    <a:pt x="181" y="108"/>
                  </a:lnTo>
                  <a:cubicBezTo>
                    <a:pt x="192" y="108"/>
                    <a:pt x="193" y="108"/>
                    <a:pt x="193" y="97"/>
                  </a:cubicBezTo>
                  <a:cubicBezTo>
                    <a:pt x="193" y="48"/>
                    <a:pt x="166" y="0"/>
                    <a:pt x="104" y="0"/>
                  </a:cubicBezTo>
                  <a:cubicBezTo>
                    <a:pt x="46" y="0"/>
                    <a:pt x="0" y="51"/>
                    <a:pt x="0" y="113"/>
                  </a:cubicBezTo>
                  <a:cubicBezTo>
                    <a:pt x="0" y="180"/>
                    <a:pt x="53" y="228"/>
                    <a:pt x="110" y="228"/>
                  </a:cubicBezTo>
                  <a:cubicBezTo>
                    <a:pt x="171" y="228"/>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Freeform 822">
              <a:extLst>
                <a:ext uri="{FF2B5EF4-FFF2-40B4-BE49-F238E27FC236}">
                  <a16:creationId xmlns:a16="http://schemas.microsoft.com/office/drawing/2014/main" id="{C321C814-FBFF-445E-8CC6-6FA9CF0C5743}"/>
                </a:ext>
              </a:extLst>
            </p:cNvPr>
            <p:cNvSpPr>
              <a:spLocks/>
            </p:cNvSpPr>
            <p:nvPr>
              <p:custDataLst>
                <p:tags r:id="rId84"/>
              </p:custDataLst>
            </p:nvPr>
          </p:nvSpPr>
          <p:spPr bwMode="auto">
            <a:xfrm>
              <a:off x="9678988" y="7377114"/>
              <a:ext cx="114300" cy="155575"/>
            </a:xfrm>
            <a:custGeom>
              <a:avLst/>
              <a:gdLst>
                <a:gd name="T0" fmla="*/ 70 w 168"/>
                <a:gd name="T1" fmla="*/ 54 h 220"/>
                <a:gd name="T2" fmla="*/ 70 w 168"/>
                <a:gd name="T3" fmla="*/ 0 h 220"/>
                <a:gd name="T4" fmla="*/ 0 w 168"/>
                <a:gd name="T5" fmla="*/ 5 h 220"/>
                <a:gd name="T6" fmla="*/ 0 w 168"/>
                <a:gd name="T7" fmla="*/ 21 h 220"/>
                <a:gd name="T8" fmla="*/ 39 w 168"/>
                <a:gd name="T9" fmla="*/ 48 h 220"/>
                <a:gd name="T10" fmla="*/ 39 w 168"/>
                <a:gd name="T11" fmla="*/ 182 h 220"/>
                <a:gd name="T12" fmla="*/ 0 w 168"/>
                <a:gd name="T13" fmla="*/ 205 h 220"/>
                <a:gd name="T14" fmla="*/ 0 w 168"/>
                <a:gd name="T15" fmla="*/ 220 h 220"/>
                <a:gd name="T16" fmla="*/ 57 w 168"/>
                <a:gd name="T17" fmla="*/ 219 h 220"/>
                <a:gd name="T18" fmla="*/ 121 w 168"/>
                <a:gd name="T19" fmla="*/ 220 h 220"/>
                <a:gd name="T20" fmla="*/ 121 w 168"/>
                <a:gd name="T21" fmla="*/ 205 h 220"/>
                <a:gd name="T22" fmla="*/ 110 w 168"/>
                <a:gd name="T23" fmla="*/ 205 h 220"/>
                <a:gd name="T24" fmla="*/ 72 w 168"/>
                <a:gd name="T25" fmla="*/ 181 h 220"/>
                <a:gd name="T26" fmla="*/ 72 w 168"/>
                <a:gd name="T27" fmla="*/ 104 h 220"/>
                <a:gd name="T28" fmla="*/ 131 w 168"/>
                <a:gd name="T29" fmla="*/ 11 h 220"/>
                <a:gd name="T30" fmla="*/ 137 w 168"/>
                <a:gd name="T31" fmla="*/ 11 h 220"/>
                <a:gd name="T32" fmla="*/ 125 w 168"/>
                <a:gd name="T33" fmla="*/ 31 h 220"/>
                <a:gd name="T34" fmla="*/ 147 w 168"/>
                <a:gd name="T35" fmla="*/ 52 h 220"/>
                <a:gd name="T36" fmla="*/ 168 w 168"/>
                <a:gd name="T37" fmla="*/ 30 h 220"/>
                <a:gd name="T38" fmla="*/ 131 w 168"/>
                <a:gd name="T39" fmla="*/ 0 h 220"/>
                <a:gd name="T40" fmla="*/ 70 w 168"/>
                <a:gd name="T41" fmla="*/ 5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4"/>
                  </a:moveTo>
                  <a:lnTo>
                    <a:pt x="70" y="0"/>
                  </a:lnTo>
                  <a:lnTo>
                    <a:pt x="0" y="5"/>
                  </a:lnTo>
                  <a:lnTo>
                    <a:pt x="0" y="21"/>
                  </a:lnTo>
                  <a:cubicBezTo>
                    <a:pt x="35" y="21"/>
                    <a:pt x="39" y="24"/>
                    <a:pt x="39" y="48"/>
                  </a:cubicBezTo>
                  <a:lnTo>
                    <a:pt x="39" y="182"/>
                  </a:lnTo>
                  <a:cubicBezTo>
                    <a:pt x="39" y="205"/>
                    <a:pt x="34" y="205"/>
                    <a:pt x="0" y="205"/>
                  </a:cubicBezTo>
                  <a:lnTo>
                    <a:pt x="0" y="220"/>
                  </a:lnTo>
                  <a:cubicBezTo>
                    <a:pt x="20" y="220"/>
                    <a:pt x="43" y="219"/>
                    <a:pt x="57" y="219"/>
                  </a:cubicBezTo>
                  <a:cubicBezTo>
                    <a:pt x="77" y="219"/>
                    <a:pt x="101" y="219"/>
                    <a:pt x="121" y="220"/>
                  </a:cubicBezTo>
                  <a:lnTo>
                    <a:pt x="121" y="205"/>
                  </a:lnTo>
                  <a:lnTo>
                    <a:pt x="110" y="205"/>
                  </a:lnTo>
                  <a:cubicBezTo>
                    <a:pt x="73" y="205"/>
                    <a:pt x="72" y="199"/>
                    <a:pt x="72" y="181"/>
                  </a:cubicBezTo>
                  <a:lnTo>
                    <a:pt x="72" y="104"/>
                  </a:lnTo>
                  <a:cubicBezTo>
                    <a:pt x="72" y="55"/>
                    <a:pt x="93" y="11"/>
                    <a:pt x="131" y="11"/>
                  </a:cubicBezTo>
                  <a:cubicBezTo>
                    <a:pt x="135" y="11"/>
                    <a:pt x="136" y="11"/>
                    <a:pt x="137" y="11"/>
                  </a:cubicBezTo>
                  <a:cubicBezTo>
                    <a:pt x="135" y="12"/>
                    <a:pt x="125" y="18"/>
                    <a:pt x="125" y="31"/>
                  </a:cubicBezTo>
                  <a:cubicBezTo>
                    <a:pt x="125" y="44"/>
                    <a:pt x="136" y="52"/>
                    <a:pt x="147" y="52"/>
                  </a:cubicBezTo>
                  <a:cubicBezTo>
                    <a:pt x="155" y="52"/>
                    <a:pt x="168" y="46"/>
                    <a:pt x="168" y="30"/>
                  </a:cubicBezTo>
                  <a:cubicBezTo>
                    <a:pt x="168" y="14"/>
                    <a:pt x="152" y="0"/>
                    <a:pt x="131" y="0"/>
                  </a:cubicBezTo>
                  <a:cubicBezTo>
                    <a:pt x="95" y="0"/>
                    <a:pt x="77" y="33"/>
                    <a:pt x="70" y="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Freeform 823">
              <a:extLst>
                <a:ext uri="{FF2B5EF4-FFF2-40B4-BE49-F238E27FC236}">
                  <a16:creationId xmlns:a16="http://schemas.microsoft.com/office/drawing/2014/main" id="{CC2E8BA5-0154-423F-AF0D-CAE122929119}"/>
                </a:ext>
              </a:extLst>
            </p:cNvPr>
            <p:cNvSpPr>
              <a:spLocks/>
            </p:cNvSpPr>
            <p:nvPr>
              <p:custDataLst>
                <p:tags r:id="rId85"/>
              </p:custDataLst>
            </p:nvPr>
          </p:nvSpPr>
          <p:spPr bwMode="auto">
            <a:xfrm>
              <a:off x="9809163" y="7316789"/>
              <a:ext cx="106363" cy="219075"/>
            </a:xfrm>
            <a:custGeom>
              <a:avLst/>
              <a:gdLst>
                <a:gd name="T0" fmla="*/ 76 w 156"/>
                <a:gd name="T1" fmla="*/ 108 h 312"/>
                <a:gd name="T2" fmla="*/ 148 w 156"/>
                <a:gd name="T3" fmla="*/ 108 h 312"/>
                <a:gd name="T4" fmla="*/ 148 w 156"/>
                <a:gd name="T5" fmla="*/ 92 h 312"/>
                <a:gd name="T6" fmla="*/ 76 w 156"/>
                <a:gd name="T7" fmla="*/ 92 h 312"/>
                <a:gd name="T8" fmla="*/ 76 w 156"/>
                <a:gd name="T9" fmla="*/ 0 h 312"/>
                <a:gd name="T10" fmla="*/ 64 w 156"/>
                <a:gd name="T11" fmla="*/ 0 h 312"/>
                <a:gd name="T12" fmla="*/ 0 w 156"/>
                <a:gd name="T13" fmla="*/ 97 h 312"/>
                <a:gd name="T14" fmla="*/ 0 w 156"/>
                <a:gd name="T15" fmla="*/ 108 h 312"/>
                <a:gd name="T16" fmla="*/ 42 w 156"/>
                <a:gd name="T17" fmla="*/ 108 h 312"/>
                <a:gd name="T18" fmla="*/ 42 w 156"/>
                <a:gd name="T19" fmla="*/ 245 h 312"/>
                <a:gd name="T20" fmla="*/ 106 w 156"/>
                <a:gd name="T21" fmla="*/ 312 h 312"/>
                <a:gd name="T22" fmla="*/ 156 w 156"/>
                <a:gd name="T23" fmla="*/ 245 h 312"/>
                <a:gd name="T24" fmla="*/ 156 w 156"/>
                <a:gd name="T25" fmla="*/ 217 h 312"/>
                <a:gd name="T26" fmla="*/ 143 w 156"/>
                <a:gd name="T27" fmla="*/ 217 h 312"/>
                <a:gd name="T28" fmla="*/ 143 w 156"/>
                <a:gd name="T29" fmla="*/ 244 h 312"/>
                <a:gd name="T30" fmla="*/ 110 w 156"/>
                <a:gd name="T31" fmla="*/ 300 h 312"/>
                <a:gd name="T32" fmla="*/ 76 w 156"/>
                <a:gd name="T33" fmla="*/ 246 h 312"/>
                <a:gd name="T34" fmla="*/ 76 w 156"/>
                <a:gd name="T35" fmla="*/ 10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6" y="108"/>
                  </a:moveTo>
                  <a:lnTo>
                    <a:pt x="148" y="108"/>
                  </a:lnTo>
                  <a:lnTo>
                    <a:pt x="148" y="92"/>
                  </a:lnTo>
                  <a:lnTo>
                    <a:pt x="76" y="92"/>
                  </a:lnTo>
                  <a:lnTo>
                    <a:pt x="76" y="0"/>
                  </a:lnTo>
                  <a:lnTo>
                    <a:pt x="64" y="0"/>
                  </a:lnTo>
                  <a:cubicBezTo>
                    <a:pt x="63" y="41"/>
                    <a:pt x="48" y="95"/>
                    <a:pt x="0" y="97"/>
                  </a:cubicBezTo>
                  <a:lnTo>
                    <a:pt x="0" y="108"/>
                  </a:lnTo>
                  <a:lnTo>
                    <a:pt x="42" y="108"/>
                  </a:lnTo>
                  <a:lnTo>
                    <a:pt x="42" y="245"/>
                  </a:lnTo>
                  <a:cubicBezTo>
                    <a:pt x="42" y="307"/>
                    <a:pt x="88" y="312"/>
                    <a:pt x="106" y="312"/>
                  </a:cubicBezTo>
                  <a:cubicBezTo>
                    <a:pt x="142" y="312"/>
                    <a:pt x="156" y="277"/>
                    <a:pt x="156" y="245"/>
                  </a:cubicBezTo>
                  <a:lnTo>
                    <a:pt x="156" y="217"/>
                  </a:lnTo>
                  <a:lnTo>
                    <a:pt x="143" y="217"/>
                  </a:lnTo>
                  <a:lnTo>
                    <a:pt x="143" y="244"/>
                  </a:lnTo>
                  <a:cubicBezTo>
                    <a:pt x="143" y="281"/>
                    <a:pt x="128" y="300"/>
                    <a:pt x="110" y="300"/>
                  </a:cubicBezTo>
                  <a:cubicBezTo>
                    <a:pt x="76" y="300"/>
                    <a:pt x="76" y="255"/>
                    <a:pt x="76" y="246"/>
                  </a:cubicBezTo>
                  <a:lnTo>
                    <a:pt x="7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Freeform 824">
              <a:extLst>
                <a:ext uri="{FF2B5EF4-FFF2-40B4-BE49-F238E27FC236}">
                  <a16:creationId xmlns:a16="http://schemas.microsoft.com/office/drawing/2014/main" id="{14552E70-F88F-439F-97FF-83D6F7EA1A74}"/>
                </a:ext>
              </a:extLst>
            </p:cNvPr>
            <p:cNvSpPr>
              <a:spLocks noEditPoints="1"/>
            </p:cNvSpPr>
            <p:nvPr>
              <p:custDataLst>
                <p:tags r:id="rId86"/>
              </p:custDataLst>
            </p:nvPr>
          </p:nvSpPr>
          <p:spPr bwMode="auto">
            <a:xfrm>
              <a:off x="9945688" y="7297739"/>
              <a:ext cx="73025" cy="234950"/>
            </a:xfrm>
            <a:custGeom>
              <a:avLst/>
              <a:gdLst>
                <a:gd name="T0" fmla="*/ 72 w 107"/>
                <a:gd name="T1" fmla="*/ 114 h 334"/>
                <a:gd name="T2" fmla="*/ 2 w 107"/>
                <a:gd name="T3" fmla="*/ 119 h 334"/>
                <a:gd name="T4" fmla="*/ 2 w 107"/>
                <a:gd name="T5" fmla="*/ 135 h 334"/>
                <a:gd name="T6" fmla="*/ 39 w 107"/>
                <a:gd name="T7" fmla="*/ 162 h 334"/>
                <a:gd name="T8" fmla="*/ 39 w 107"/>
                <a:gd name="T9" fmla="*/ 296 h 334"/>
                <a:gd name="T10" fmla="*/ 0 w 107"/>
                <a:gd name="T11" fmla="*/ 319 h 334"/>
                <a:gd name="T12" fmla="*/ 0 w 107"/>
                <a:gd name="T13" fmla="*/ 334 h 334"/>
                <a:gd name="T14" fmla="*/ 55 w 107"/>
                <a:gd name="T15" fmla="*/ 333 h 334"/>
                <a:gd name="T16" fmla="*/ 107 w 107"/>
                <a:gd name="T17" fmla="*/ 334 h 334"/>
                <a:gd name="T18" fmla="*/ 107 w 107"/>
                <a:gd name="T19" fmla="*/ 319 h 334"/>
                <a:gd name="T20" fmla="*/ 72 w 107"/>
                <a:gd name="T21" fmla="*/ 297 h 334"/>
                <a:gd name="T22" fmla="*/ 72 w 107"/>
                <a:gd name="T23" fmla="*/ 114 h 334"/>
                <a:gd name="T24" fmla="*/ 74 w 107"/>
                <a:gd name="T25" fmla="*/ 27 h 334"/>
                <a:gd name="T26" fmla="*/ 48 w 107"/>
                <a:gd name="T27" fmla="*/ 0 h 334"/>
                <a:gd name="T28" fmla="*/ 21 w 107"/>
                <a:gd name="T29" fmla="*/ 27 h 334"/>
                <a:gd name="T30" fmla="*/ 48 w 107"/>
                <a:gd name="T31" fmla="*/ 53 h 334"/>
                <a:gd name="T32" fmla="*/ 74 w 107"/>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4"/>
                  </a:moveTo>
                  <a:lnTo>
                    <a:pt x="2" y="119"/>
                  </a:lnTo>
                  <a:lnTo>
                    <a:pt x="2" y="135"/>
                  </a:lnTo>
                  <a:cubicBezTo>
                    <a:pt x="35" y="135"/>
                    <a:pt x="39" y="138"/>
                    <a:pt x="39" y="162"/>
                  </a:cubicBezTo>
                  <a:lnTo>
                    <a:pt x="39" y="296"/>
                  </a:lnTo>
                  <a:cubicBezTo>
                    <a:pt x="39" y="319"/>
                    <a:pt x="34" y="319"/>
                    <a:pt x="0" y="319"/>
                  </a:cubicBezTo>
                  <a:lnTo>
                    <a:pt x="0" y="334"/>
                  </a:lnTo>
                  <a:cubicBezTo>
                    <a:pt x="16" y="334"/>
                    <a:pt x="43" y="333"/>
                    <a:pt x="55" y="333"/>
                  </a:cubicBezTo>
                  <a:cubicBezTo>
                    <a:pt x="73" y="333"/>
                    <a:pt x="90" y="334"/>
                    <a:pt x="107" y="334"/>
                  </a:cubicBezTo>
                  <a:lnTo>
                    <a:pt x="107" y="319"/>
                  </a:lnTo>
                  <a:cubicBezTo>
                    <a:pt x="74" y="319"/>
                    <a:pt x="72" y="316"/>
                    <a:pt x="72" y="297"/>
                  </a:cubicBezTo>
                  <a:lnTo>
                    <a:pt x="72" y="114"/>
                  </a:lnTo>
                  <a:close/>
                  <a:moveTo>
                    <a:pt x="74" y="27"/>
                  </a:moveTo>
                  <a:cubicBezTo>
                    <a:pt x="74" y="11"/>
                    <a:pt x="62" y="0"/>
                    <a:pt x="48" y="0"/>
                  </a:cubicBezTo>
                  <a:cubicBezTo>
                    <a:pt x="32" y="0"/>
                    <a:pt x="21" y="14"/>
                    <a:pt x="21" y="27"/>
                  </a:cubicBezTo>
                  <a:cubicBezTo>
                    <a:pt x="21" y="40"/>
                    <a:pt x="32" y="53"/>
                    <a:pt x="48" y="53"/>
                  </a:cubicBezTo>
                  <a:cubicBezTo>
                    <a:pt x="62"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6" name="Freeform 825">
              <a:extLst>
                <a:ext uri="{FF2B5EF4-FFF2-40B4-BE49-F238E27FC236}">
                  <a16:creationId xmlns:a16="http://schemas.microsoft.com/office/drawing/2014/main" id="{D9C08575-075A-4C96-8BA1-85C3A80BBBB2}"/>
                </a:ext>
              </a:extLst>
            </p:cNvPr>
            <p:cNvSpPr>
              <a:spLocks noEditPoints="1"/>
            </p:cNvSpPr>
            <p:nvPr>
              <p:custDataLst>
                <p:tags r:id="rId87"/>
              </p:custDataLst>
            </p:nvPr>
          </p:nvSpPr>
          <p:spPr bwMode="auto">
            <a:xfrm>
              <a:off x="10044113" y="7375526"/>
              <a:ext cx="153988" cy="160338"/>
            </a:xfrm>
            <a:custGeom>
              <a:avLst/>
              <a:gdLst>
                <a:gd name="T0" fmla="*/ 145 w 225"/>
                <a:gd name="T1" fmla="*/ 185 h 228"/>
                <a:gd name="T2" fmla="*/ 184 w 225"/>
                <a:gd name="T3" fmla="*/ 226 h 228"/>
                <a:gd name="T4" fmla="*/ 225 w 225"/>
                <a:gd name="T5" fmla="*/ 179 h 228"/>
                <a:gd name="T6" fmla="*/ 225 w 225"/>
                <a:gd name="T7" fmla="*/ 151 h 228"/>
                <a:gd name="T8" fmla="*/ 212 w 225"/>
                <a:gd name="T9" fmla="*/ 151 h 228"/>
                <a:gd name="T10" fmla="*/ 212 w 225"/>
                <a:gd name="T11" fmla="*/ 179 h 228"/>
                <a:gd name="T12" fmla="*/ 194 w 225"/>
                <a:gd name="T13" fmla="*/ 211 h 228"/>
                <a:gd name="T14" fmla="*/ 176 w 225"/>
                <a:gd name="T15" fmla="*/ 186 h 228"/>
                <a:gd name="T16" fmla="*/ 176 w 225"/>
                <a:gd name="T17" fmla="*/ 86 h 228"/>
                <a:gd name="T18" fmla="*/ 158 w 225"/>
                <a:gd name="T19" fmla="*/ 27 h 228"/>
                <a:gd name="T20" fmla="*/ 90 w 225"/>
                <a:gd name="T21" fmla="*/ 0 h 228"/>
                <a:gd name="T22" fmla="*/ 14 w 225"/>
                <a:gd name="T23" fmla="*/ 56 h 228"/>
                <a:gd name="T24" fmla="*/ 37 w 225"/>
                <a:gd name="T25" fmla="*/ 79 h 228"/>
                <a:gd name="T26" fmla="*/ 60 w 225"/>
                <a:gd name="T27" fmla="*/ 56 h 228"/>
                <a:gd name="T28" fmla="*/ 35 w 225"/>
                <a:gd name="T29" fmla="*/ 34 h 228"/>
                <a:gd name="T30" fmla="*/ 89 w 225"/>
                <a:gd name="T31" fmla="*/ 11 h 228"/>
                <a:gd name="T32" fmla="*/ 142 w 225"/>
                <a:gd name="T33" fmla="*/ 74 h 228"/>
                <a:gd name="T34" fmla="*/ 142 w 225"/>
                <a:gd name="T35" fmla="*/ 93 h 228"/>
                <a:gd name="T36" fmla="*/ 50 w 225"/>
                <a:gd name="T37" fmla="*/ 111 h 228"/>
                <a:gd name="T38" fmla="*/ 0 w 225"/>
                <a:gd name="T39" fmla="*/ 176 h 228"/>
                <a:gd name="T40" fmla="*/ 80 w 225"/>
                <a:gd name="T41" fmla="*/ 228 h 228"/>
                <a:gd name="T42" fmla="*/ 145 w 225"/>
                <a:gd name="T43" fmla="*/ 185 h 228"/>
                <a:gd name="T44" fmla="*/ 142 w 225"/>
                <a:gd name="T45" fmla="*/ 103 h 228"/>
                <a:gd name="T46" fmla="*/ 142 w 225"/>
                <a:gd name="T47" fmla="*/ 153 h 228"/>
                <a:gd name="T48" fmla="*/ 83 w 225"/>
                <a:gd name="T49" fmla="*/ 218 h 228"/>
                <a:gd name="T50" fmla="*/ 38 w 225"/>
                <a:gd name="T51" fmla="*/ 175 h 228"/>
                <a:gd name="T52" fmla="*/ 142 w 225"/>
                <a:gd name="T53" fmla="*/ 10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8">
                  <a:moveTo>
                    <a:pt x="145" y="185"/>
                  </a:moveTo>
                  <a:cubicBezTo>
                    <a:pt x="147" y="205"/>
                    <a:pt x="161" y="226"/>
                    <a:pt x="184" y="226"/>
                  </a:cubicBezTo>
                  <a:cubicBezTo>
                    <a:pt x="194" y="226"/>
                    <a:pt x="225" y="219"/>
                    <a:pt x="225" y="179"/>
                  </a:cubicBezTo>
                  <a:lnTo>
                    <a:pt x="225" y="151"/>
                  </a:lnTo>
                  <a:lnTo>
                    <a:pt x="212" y="151"/>
                  </a:lnTo>
                  <a:lnTo>
                    <a:pt x="212" y="179"/>
                  </a:lnTo>
                  <a:cubicBezTo>
                    <a:pt x="212" y="208"/>
                    <a:pt x="200" y="211"/>
                    <a:pt x="194" y="211"/>
                  </a:cubicBezTo>
                  <a:cubicBezTo>
                    <a:pt x="178" y="211"/>
                    <a:pt x="176" y="188"/>
                    <a:pt x="176" y="186"/>
                  </a:cubicBezTo>
                  <a:lnTo>
                    <a:pt x="176" y="86"/>
                  </a:lnTo>
                  <a:cubicBezTo>
                    <a:pt x="176" y="65"/>
                    <a:pt x="176" y="45"/>
                    <a:pt x="158" y="27"/>
                  </a:cubicBezTo>
                  <a:cubicBezTo>
                    <a:pt x="139" y="8"/>
                    <a:pt x="114" y="0"/>
                    <a:pt x="90" y="0"/>
                  </a:cubicBezTo>
                  <a:cubicBezTo>
                    <a:pt x="49" y="0"/>
                    <a:pt x="14" y="23"/>
                    <a:pt x="14" y="56"/>
                  </a:cubicBezTo>
                  <a:cubicBezTo>
                    <a:pt x="14" y="71"/>
                    <a:pt x="24" y="79"/>
                    <a:pt x="37" y="79"/>
                  </a:cubicBezTo>
                  <a:cubicBezTo>
                    <a:pt x="51" y="79"/>
                    <a:pt x="60" y="69"/>
                    <a:pt x="60" y="56"/>
                  </a:cubicBezTo>
                  <a:cubicBezTo>
                    <a:pt x="60" y="50"/>
                    <a:pt x="58" y="34"/>
                    <a:pt x="35" y="34"/>
                  </a:cubicBezTo>
                  <a:cubicBezTo>
                    <a:pt x="48" y="16"/>
                    <a:pt x="73" y="11"/>
                    <a:pt x="89" y="11"/>
                  </a:cubicBezTo>
                  <a:cubicBezTo>
                    <a:pt x="113" y="11"/>
                    <a:pt x="142" y="30"/>
                    <a:pt x="142" y="74"/>
                  </a:cubicBezTo>
                  <a:lnTo>
                    <a:pt x="142" y="93"/>
                  </a:lnTo>
                  <a:cubicBezTo>
                    <a:pt x="116" y="94"/>
                    <a:pt x="81" y="96"/>
                    <a:pt x="50" y="111"/>
                  </a:cubicBezTo>
                  <a:cubicBezTo>
                    <a:pt x="12" y="128"/>
                    <a:pt x="0" y="154"/>
                    <a:pt x="0" y="176"/>
                  </a:cubicBezTo>
                  <a:cubicBezTo>
                    <a:pt x="0" y="216"/>
                    <a:pt x="48" y="228"/>
                    <a:pt x="80" y="228"/>
                  </a:cubicBezTo>
                  <a:cubicBezTo>
                    <a:pt x="113" y="228"/>
                    <a:pt x="136" y="209"/>
                    <a:pt x="145" y="185"/>
                  </a:cubicBezTo>
                  <a:close/>
                  <a:moveTo>
                    <a:pt x="142" y="103"/>
                  </a:moveTo>
                  <a:lnTo>
                    <a:pt x="142" y="153"/>
                  </a:lnTo>
                  <a:cubicBezTo>
                    <a:pt x="142" y="201"/>
                    <a:pt x="106" y="218"/>
                    <a:pt x="83" y="218"/>
                  </a:cubicBezTo>
                  <a:cubicBezTo>
                    <a:pt x="59" y="218"/>
                    <a:pt x="38" y="200"/>
                    <a:pt x="38" y="175"/>
                  </a:cubicBezTo>
                  <a:cubicBezTo>
                    <a:pt x="38" y="148"/>
                    <a:pt x="59" y="106"/>
                    <a:pt x="142" y="10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7" name="Freeform 826">
              <a:extLst>
                <a:ext uri="{FF2B5EF4-FFF2-40B4-BE49-F238E27FC236}">
                  <a16:creationId xmlns:a16="http://schemas.microsoft.com/office/drawing/2014/main" id="{00A45DBB-F06F-4A52-8E4A-9FDBD2E014C7}"/>
                </a:ext>
              </a:extLst>
            </p:cNvPr>
            <p:cNvSpPr>
              <a:spLocks noEditPoints="1"/>
            </p:cNvSpPr>
            <p:nvPr>
              <p:custDataLst>
                <p:tags r:id="rId88"/>
              </p:custDataLst>
            </p:nvPr>
          </p:nvSpPr>
          <p:spPr bwMode="auto">
            <a:xfrm>
              <a:off x="10304463" y="7375526"/>
              <a:ext cx="150813" cy="160338"/>
            </a:xfrm>
            <a:custGeom>
              <a:avLst/>
              <a:gdLst>
                <a:gd name="T0" fmla="*/ 221 w 221"/>
                <a:gd name="T1" fmla="*/ 116 h 228"/>
                <a:gd name="T2" fmla="*/ 110 w 221"/>
                <a:gd name="T3" fmla="*/ 0 h 228"/>
                <a:gd name="T4" fmla="*/ 0 w 221"/>
                <a:gd name="T5" fmla="*/ 116 h 228"/>
                <a:gd name="T6" fmla="*/ 110 w 221"/>
                <a:gd name="T7" fmla="*/ 228 h 228"/>
                <a:gd name="T8" fmla="*/ 221 w 221"/>
                <a:gd name="T9" fmla="*/ 116 h 228"/>
                <a:gd name="T10" fmla="*/ 110 w 221"/>
                <a:gd name="T11" fmla="*/ 216 h 228"/>
                <a:gd name="T12" fmla="*/ 54 w 221"/>
                <a:gd name="T13" fmla="*/ 183 h 228"/>
                <a:gd name="T14" fmla="*/ 41 w 221"/>
                <a:gd name="T15" fmla="*/ 112 h 228"/>
                <a:gd name="T16" fmla="*/ 53 w 221"/>
                <a:gd name="T17" fmla="*/ 44 h 228"/>
                <a:gd name="T18" fmla="*/ 110 w 221"/>
                <a:gd name="T19" fmla="*/ 11 h 228"/>
                <a:gd name="T20" fmla="*/ 166 w 221"/>
                <a:gd name="T21" fmla="*/ 43 h 228"/>
                <a:gd name="T22" fmla="*/ 179 w 221"/>
                <a:gd name="T23" fmla="*/ 112 h 228"/>
                <a:gd name="T24" fmla="*/ 168 w 221"/>
                <a:gd name="T25" fmla="*/ 179 h 228"/>
                <a:gd name="T26" fmla="*/ 110 w 221"/>
                <a:gd name="T27" fmla="*/ 21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8">
                  <a:moveTo>
                    <a:pt x="221" y="116"/>
                  </a:moveTo>
                  <a:cubicBezTo>
                    <a:pt x="221" y="52"/>
                    <a:pt x="171" y="0"/>
                    <a:pt x="110" y="0"/>
                  </a:cubicBezTo>
                  <a:cubicBezTo>
                    <a:pt x="48" y="0"/>
                    <a:pt x="0" y="54"/>
                    <a:pt x="0" y="116"/>
                  </a:cubicBezTo>
                  <a:cubicBezTo>
                    <a:pt x="0" y="181"/>
                    <a:pt x="52" y="228"/>
                    <a:pt x="110" y="228"/>
                  </a:cubicBezTo>
                  <a:cubicBezTo>
                    <a:pt x="170" y="228"/>
                    <a:pt x="221" y="180"/>
                    <a:pt x="221" y="116"/>
                  </a:cubicBezTo>
                  <a:close/>
                  <a:moveTo>
                    <a:pt x="110" y="216"/>
                  </a:moveTo>
                  <a:cubicBezTo>
                    <a:pt x="89" y="216"/>
                    <a:pt x="67" y="206"/>
                    <a:pt x="54" y="183"/>
                  </a:cubicBezTo>
                  <a:cubicBezTo>
                    <a:pt x="41" y="161"/>
                    <a:pt x="41" y="130"/>
                    <a:pt x="41" y="112"/>
                  </a:cubicBezTo>
                  <a:cubicBezTo>
                    <a:pt x="41" y="93"/>
                    <a:pt x="41" y="66"/>
                    <a:pt x="53" y="44"/>
                  </a:cubicBezTo>
                  <a:cubicBezTo>
                    <a:pt x="66" y="21"/>
                    <a:pt x="90" y="11"/>
                    <a:pt x="110" y="11"/>
                  </a:cubicBezTo>
                  <a:cubicBezTo>
                    <a:pt x="132" y="11"/>
                    <a:pt x="153" y="22"/>
                    <a:pt x="166" y="43"/>
                  </a:cubicBezTo>
                  <a:cubicBezTo>
                    <a:pt x="179" y="64"/>
                    <a:pt x="179" y="93"/>
                    <a:pt x="179" y="112"/>
                  </a:cubicBezTo>
                  <a:cubicBezTo>
                    <a:pt x="179" y="130"/>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8" name="Freeform 827">
              <a:extLst>
                <a:ext uri="{FF2B5EF4-FFF2-40B4-BE49-F238E27FC236}">
                  <a16:creationId xmlns:a16="http://schemas.microsoft.com/office/drawing/2014/main" id="{5F105D4E-84F0-4282-95A8-145AF355AE54}"/>
                </a:ext>
              </a:extLst>
            </p:cNvPr>
            <p:cNvSpPr>
              <a:spLocks/>
            </p:cNvSpPr>
            <p:nvPr>
              <p:custDataLst>
                <p:tags r:id="rId89"/>
              </p:custDataLst>
            </p:nvPr>
          </p:nvSpPr>
          <p:spPr bwMode="auto">
            <a:xfrm>
              <a:off x="10475913" y="7285039"/>
              <a:ext cx="111125" cy="247650"/>
            </a:xfrm>
            <a:custGeom>
              <a:avLst/>
              <a:gdLst>
                <a:gd name="T0" fmla="*/ 71 w 162"/>
                <a:gd name="T1" fmla="*/ 137 h 352"/>
                <a:gd name="T2" fmla="*/ 71 w 162"/>
                <a:gd name="T3" fmla="*/ 79 h 352"/>
                <a:gd name="T4" fmla="*/ 117 w 162"/>
                <a:gd name="T5" fmla="*/ 11 h 352"/>
                <a:gd name="T6" fmla="*/ 133 w 162"/>
                <a:gd name="T7" fmla="*/ 15 h 352"/>
                <a:gd name="T8" fmla="*/ 118 w 162"/>
                <a:gd name="T9" fmla="*/ 36 h 352"/>
                <a:gd name="T10" fmla="*/ 140 w 162"/>
                <a:gd name="T11" fmla="*/ 57 h 352"/>
                <a:gd name="T12" fmla="*/ 162 w 162"/>
                <a:gd name="T13" fmla="*/ 35 h 352"/>
                <a:gd name="T14" fmla="*/ 117 w 162"/>
                <a:gd name="T15" fmla="*/ 0 h 352"/>
                <a:gd name="T16" fmla="*/ 40 w 162"/>
                <a:gd name="T17" fmla="*/ 80 h 352"/>
                <a:gd name="T18" fmla="*/ 40 w 162"/>
                <a:gd name="T19" fmla="*/ 137 h 352"/>
                <a:gd name="T20" fmla="*/ 0 w 162"/>
                <a:gd name="T21" fmla="*/ 137 h 352"/>
                <a:gd name="T22" fmla="*/ 0 w 162"/>
                <a:gd name="T23" fmla="*/ 153 h 352"/>
                <a:gd name="T24" fmla="*/ 40 w 162"/>
                <a:gd name="T25" fmla="*/ 153 h 352"/>
                <a:gd name="T26" fmla="*/ 40 w 162"/>
                <a:gd name="T27" fmla="*/ 314 h 352"/>
                <a:gd name="T28" fmla="*/ 1 w 162"/>
                <a:gd name="T29" fmla="*/ 337 h 352"/>
                <a:gd name="T30" fmla="*/ 1 w 162"/>
                <a:gd name="T31" fmla="*/ 352 h 352"/>
                <a:gd name="T32" fmla="*/ 58 w 162"/>
                <a:gd name="T33" fmla="*/ 351 h 352"/>
                <a:gd name="T34" fmla="*/ 121 w 162"/>
                <a:gd name="T35" fmla="*/ 352 h 352"/>
                <a:gd name="T36" fmla="*/ 121 w 162"/>
                <a:gd name="T37" fmla="*/ 337 h 352"/>
                <a:gd name="T38" fmla="*/ 110 w 162"/>
                <a:gd name="T39" fmla="*/ 337 h 352"/>
                <a:gd name="T40" fmla="*/ 73 w 162"/>
                <a:gd name="T41" fmla="*/ 313 h 352"/>
                <a:gd name="T42" fmla="*/ 73 w 162"/>
                <a:gd name="T43" fmla="*/ 153 h 352"/>
                <a:gd name="T44" fmla="*/ 129 w 162"/>
                <a:gd name="T45" fmla="*/ 153 h 352"/>
                <a:gd name="T46" fmla="*/ 129 w 162"/>
                <a:gd name="T47" fmla="*/ 137 h 352"/>
                <a:gd name="T48" fmla="*/ 71 w 162"/>
                <a:gd name="T49" fmla="*/ 1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352">
                  <a:moveTo>
                    <a:pt x="71" y="137"/>
                  </a:moveTo>
                  <a:lnTo>
                    <a:pt x="71" y="79"/>
                  </a:lnTo>
                  <a:cubicBezTo>
                    <a:pt x="71" y="35"/>
                    <a:pt x="95" y="11"/>
                    <a:pt x="117" y="11"/>
                  </a:cubicBezTo>
                  <a:cubicBezTo>
                    <a:pt x="118" y="11"/>
                    <a:pt x="126" y="11"/>
                    <a:pt x="133" y="15"/>
                  </a:cubicBezTo>
                  <a:cubicBezTo>
                    <a:pt x="127" y="17"/>
                    <a:pt x="118" y="23"/>
                    <a:pt x="118" y="36"/>
                  </a:cubicBezTo>
                  <a:cubicBezTo>
                    <a:pt x="118" y="47"/>
                    <a:pt x="126" y="57"/>
                    <a:pt x="140" y="57"/>
                  </a:cubicBezTo>
                  <a:cubicBezTo>
                    <a:pt x="154" y="57"/>
                    <a:pt x="162" y="47"/>
                    <a:pt x="162" y="35"/>
                  </a:cubicBezTo>
                  <a:cubicBezTo>
                    <a:pt x="162" y="17"/>
                    <a:pt x="143" y="0"/>
                    <a:pt x="117" y="0"/>
                  </a:cubicBezTo>
                  <a:cubicBezTo>
                    <a:pt x="82" y="0"/>
                    <a:pt x="40" y="27"/>
                    <a:pt x="40" y="80"/>
                  </a:cubicBezTo>
                  <a:lnTo>
                    <a:pt x="40" y="137"/>
                  </a:lnTo>
                  <a:lnTo>
                    <a:pt x="0" y="137"/>
                  </a:lnTo>
                  <a:lnTo>
                    <a:pt x="0" y="153"/>
                  </a:lnTo>
                  <a:lnTo>
                    <a:pt x="40" y="153"/>
                  </a:lnTo>
                  <a:lnTo>
                    <a:pt x="40" y="314"/>
                  </a:lnTo>
                  <a:cubicBezTo>
                    <a:pt x="40" y="337"/>
                    <a:pt x="34" y="337"/>
                    <a:pt x="1" y="337"/>
                  </a:cubicBezTo>
                  <a:lnTo>
                    <a:pt x="1" y="352"/>
                  </a:lnTo>
                  <a:cubicBezTo>
                    <a:pt x="20" y="352"/>
                    <a:pt x="44" y="351"/>
                    <a:pt x="58" y="351"/>
                  </a:cubicBezTo>
                  <a:cubicBezTo>
                    <a:pt x="78" y="351"/>
                    <a:pt x="101" y="351"/>
                    <a:pt x="121" y="352"/>
                  </a:cubicBezTo>
                  <a:lnTo>
                    <a:pt x="121" y="337"/>
                  </a:lnTo>
                  <a:lnTo>
                    <a:pt x="110" y="337"/>
                  </a:lnTo>
                  <a:cubicBezTo>
                    <a:pt x="74" y="337"/>
                    <a:pt x="73" y="331"/>
                    <a:pt x="73" y="313"/>
                  </a:cubicBezTo>
                  <a:lnTo>
                    <a:pt x="73" y="153"/>
                  </a:lnTo>
                  <a:lnTo>
                    <a:pt x="129" y="153"/>
                  </a:lnTo>
                  <a:lnTo>
                    <a:pt x="129" y="137"/>
                  </a:lnTo>
                  <a:lnTo>
                    <a:pt x="71"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9" name="Freeform 828">
              <a:extLst>
                <a:ext uri="{FF2B5EF4-FFF2-40B4-BE49-F238E27FC236}">
                  <a16:creationId xmlns:a16="http://schemas.microsoft.com/office/drawing/2014/main" id="{DA568BE3-61CF-4BD6-A3A7-B40D188D1E8B}"/>
                </a:ext>
              </a:extLst>
            </p:cNvPr>
            <p:cNvSpPr>
              <a:spLocks noEditPoints="1"/>
            </p:cNvSpPr>
            <p:nvPr>
              <p:custDataLst>
                <p:tags r:id="rId90"/>
              </p:custDataLst>
            </p:nvPr>
          </p:nvSpPr>
          <p:spPr bwMode="auto">
            <a:xfrm>
              <a:off x="10672763" y="7289801"/>
              <a:ext cx="168275" cy="246063"/>
            </a:xfrm>
            <a:custGeom>
              <a:avLst/>
              <a:gdLst>
                <a:gd name="T0" fmla="*/ 72 w 246"/>
                <a:gd name="T1" fmla="*/ 158 h 351"/>
                <a:gd name="T2" fmla="*/ 72 w 246"/>
                <a:gd name="T3" fmla="*/ 0 h 351"/>
                <a:gd name="T4" fmla="*/ 0 w 246"/>
                <a:gd name="T5" fmla="*/ 5 h 351"/>
                <a:gd name="T6" fmla="*/ 0 w 246"/>
                <a:gd name="T7" fmla="*/ 21 h 351"/>
                <a:gd name="T8" fmla="*/ 39 w 246"/>
                <a:gd name="T9" fmla="*/ 49 h 351"/>
                <a:gd name="T10" fmla="*/ 39 w 246"/>
                <a:gd name="T11" fmla="*/ 346 h 351"/>
                <a:gd name="T12" fmla="*/ 52 w 246"/>
                <a:gd name="T13" fmla="*/ 346 h 351"/>
                <a:gd name="T14" fmla="*/ 70 w 246"/>
                <a:gd name="T15" fmla="*/ 315 h 351"/>
                <a:gd name="T16" fmla="*/ 135 w 246"/>
                <a:gd name="T17" fmla="*/ 351 h 351"/>
                <a:gd name="T18" fmla="*/ 246 w 246"/>
                <a:gd name="T19" fmla="*/ 238 h 351"/>
                <a:gd name="T20" fmla="*/ 141 w 246"/>
                <a:gd name="T21" fmla="*/ 126 h 351"/>
                <a:gd name="T22" fmla="*/ 72 w 246"/>
                <a:gd name="T23" fmla="*/ 158 h 351"/>
                <a:gd name="T24" fmla="*/ 74 w 246"/>
                <a:gd name="T25" fmla="*/ 289 h 351"/>
                <a:gd name="T26" fmla="*/ 74 w 246"/>
                <a:gd name="T27" fmla="*/ 186 h 351"/>
                <a:gd name="T28" fmla="*/ 79 w 246"/>
                <a:gd name="T29" fmla="*/ 168 h 351"/>
                <a:gd name="T30" fmla="*/ 138 w 246"/>
                <a:gd name="T31" fmla="*/ 137 h 351"/>
                <a:gd name="T32" fmla="*/ 190 w 246"/>
                <a:gd name="T33" fmla="*/ 168 h 351"/>
                <a:gd name="T34" fmla="*/ 205 w 246"/>
                <a:gd name="T35" fmla="*/ 238 h 351"/>
                <a:gd name="T36" fmla="*/ 189 w 246"/>
                <a:gd name="T37" fmla="*/ 309 h 351"/>
                <a:gd name="T38" fmla="*/ 133 w 246"/>
                <a:gd name="T39" fmla="*/ 341 h 351"/>
                <a:gd name="T40" fmla="*/ 81 w 246"/>
                <a:gd name="T41" fmla="*/ 310 h 351"/>
                <a:gd name="T42" fmla="*/ 74 w 246"/>
                <a:gd name="T43" fmla="*/ 28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351">
                  <a:moveTo>
                    <a:pt x="72" y="158"/>
                  </a:moveTo>
                  <a:lnTo>
                    <a:pt x="72" y="0"/>
                  </a:lnTo>
                  <a:lnTo>
                    <a:pt x="0" y="5"/>
                  </a:lnTo>
                  <a:lnTo>
                    <a:pt x="0" y="21"/>
                  </a:lnTo>
                  <a:cubicBezTo>
                    <a:pt x="35" y="21"/>
                    <a:pt x="39" y="24"/>
                    <a:pt x="39" y="49"/>
                  </a:cubicBezTo>
                  <a:lnTo>
                    <a:pt x="39" y="346"/>
                  </a:lnTo>
                  <a:lnTo>
                    <a:pt x="52" y="346"/>
                  </a:lnTo>
                  <a:cubicBezTo>
                    <a:pt x="52" y="346"/>
                    <a:pt x="56" y="339"/>
                    <a:pt x="70" y="315"/>
                  </a:cubicBezTo>
                  <a:cubicBezTo>
                    <a:pt x="77" y="327"/>
                    <a:pt x="98" y="351"/>
                    <a:pt x="135" y="351"/>
                  </a:cubicBezTo>
                  <a:cubicBezTo>
                    <a:pt x="194" y="351"/>
                    <a:pt x="246" y="303"/>
                    <a:pt x="246" y="238"/>
                  </a:cubicBezTo>
                  <a:cubicBezTo>
                    <a:pt x="246" y="175"/>
                    <a:pt x="197" y="126"/>
                    <a:pt x="141" y="126"/>
                  </a:cubicBezTo>
                  <a:cubicBezTo>
                    <a:pt x="102" y="126"/>
                    <a:pt x="80" y="149"/>
                    <a:pt x="72" y="158"/>
                  </a:cubicBezTo>
                  <a:close/>
                  <a:moveTo>
                    <a:pt x="74" y="289"/>
                  </a:moveTo>
                  <a:lnTo>
                    <a:pt x="74" y="186"/>
                  </a:lnTo>
                  <a:cubicBezTo>
                    <a:pt x="74" y="177"/>
                    <a:pt x="74" y="176"/>
                    <a:pt x="79" y="168"/>
                  </a:cubicBezTo>
                  <a:cubicBezTo>
                    <a:pt x="99" y="141"/>
                    <a:pt x="126" y="137"/>
                    <a:pt x="138" y="137"/>
                  </a:cubicBezTo>
                  <a:cubicBezTo>
                    <a:pt x="160" y="137"/>
                    <a:pt x="178" y="150"/>
                    <a:pt x="190" y="168"/>
                  </a:cubicBezTo>
                  <a:cubicBezTo>
                    <a:pt x="203" y="189"/>
                    <a:pt x="205" y="217"/>
                    <a:pt x="205" y="238"/>
                  </a:cubicBezTo>
                  <a:cubicBezTo>
                    <a:pt x="205" y="256"/>
                    <a:pt x="204" y="286"/>
                    <a:pt x="189" y="309"/>
                  </a:cubicBezTo>
                  <a:cubicBezTo>
                    <a:pt x="179" y="324"/>
                    <a:pt x="160" y="341"/>
                    <a:pt x="133" y="341"/>
                  </a:cubicBezTo>
                  <a:cubicBezTo>
                    <a:pt x="111" y="341"/>
                    <a:pt x="93" y="329"/>
                    <a:pt x="81" y="310"/>
                  </a:cubicBezTo>
                  <a:cubicBezTo>
                    <a:pt x="74" y="300"/>
                    <a:pt x="74" y="298"/>
                    <a:pt x="74" y="2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0" name="Freeform 829">
              <a:extLst>
                <a:ext uri="{FF2B5EF4-FFF2-40B4-BE49-F238E27FC236}">
                  <a16:creationId xmlns:a16="http://schemas.microsoft.com/office/drawing/2014/main" id="{A61E525D-E92E-4CA1-9AA4-04269EBDB974}"/>
                </a:ext>
              </a:extLst>
            </p:cNvPr>
            <p:cNvSpPr>
              <a:spLocks noEditPoints="1"/>
            </p:cNvSpPr>
            <p:nvPr>
              <p:custDataLst>
                <p:tags r:id="rId91"/>
              </p:custDataLst>
            </p:nvPr>
          </p:nvSpPr>
          <p:spPr bwMode="auto">
            <a:xfrm>
              <a:off x="10872788" y="7375526"/>
              <a:ext cx="150813" cy="160338"/>
            </a:xfrm>
            <a:custGeom>
              <a:avLst/>
              <a:gdLst>
                <a:gd name="T0" fmla="*/ 221 w 221"/>
                <a:gd name="T1" fmla="*/ 116 h 228"/>
                <a:gd name="T2" fmla="*/ 111 w 221"/>
                <a:gd name="T3" fmla="*/ 0 h 228"/>
                <a:gd name="T4" fmla="*/ 0 w 221"/>
                <a:gd name="T5" fmla="*/ 116 h 228"/>
                <a:gd name="T6" fmla="*/ 110 w 221"/>
                <a:gd name="T7" fmla="*/ 228 h 228"/>
                <a:gd name="T8" fmla="*/ 221 w 221"/>
                <a:gd name="T9" fmla="*/ 116 h 228"/>
                <a:gd name="T10" fmla="*/ 111 w 221"/>
                <a:gd name="T11" fmla="*/ 216 h 228"/>
                <a:gd name="T12" fmla="*/ 54 w 221"/>
                <a:gd name="T13" fmla="*/ 183 h 228"/>
                <a:gd name="T14" fmla="*/ 41 w 221"/>
                <a:gd name="T15" fmla="*/ 112 h 228"/>
                <a:gd name="T16" fmla="*/ 53 w 221"/>
                <a:gd name="T17" fmla="*/ 44 h 228"/>
                <a:gd name="T18" fmla="*/ 110 w 221"/>
                <a:gd name="T19" fmla="*/ 11 h 228"/>
                <a:gd name="T20" fmla="*/ 167 w 221"/>
                <a:gd name="T21" fmla="*/ 43 h 228"/>
                <a:gd name="T22" fmla="*/ 180 w 221"/>
                <a:gd name="T23" fmla="*/ 112 h 228"/>
                <a:gd name="T24" fmla="*/ 169 w 221"/>
                <a:gd name="T25" fmla="*/ 179 h 228"/>
                <a:gd name="T26" fmla="*/ 111 w 221"/>
                <a:gd name="T27" fmla="*/ 21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8">
                  <a:moveTo>
                    <a:pt x="221" y="116"/>
                  </a:moveTo>
                  <a:cubicBezTo>
                    <a:pt x="221" y="52"/>
                    <a:pt x="171" y="0"/>
                    <a:pt x="111" y="0"/>
                  </a:cubicBezTo>
                  <a:cubicBezTo>
                    <a:pt x="48" y="0"/>
                    <a:pt x="0" y="54"/>
                    <a:pt x="0" y="116"/>
                  </a:cubicBezTo>
                  <a:cubicBezTo>
                    <a:pt x="0" y="181"/>
                    <a:pt x="52" y="228"/>
                    <a:pt x="110" y="228"/>
                  </a:cubicBezTo>
                  <a:cubicBezTo>
                    <a:pt x="171" y="228"/>
                    <a:pt x="221" y="180"/>
                    <a:pt x="221" y="116"/>
                  </a:cubicBezTo>
                  <a:close/>
                  <a:moveTo>
                    <a:pt x="111" y="216"/>
                  </a:moveTo>
                  <a:cubicBezTo>
                    <a:pt x="89" y="216"/>
                    <a:pt x="67" y="206"/>
                    <a:pt x="54" y="183"/>
                  </a:cubicBezTo>
                  <a:cubicBezTo>
                    <a:pt x="41" y="161"/>
                    <a:pt x="41" y="130"/>
                    <a:pt x="41" y="112"/>
                  </a:cubicBezTo>
                  <a:cubicBezTo>
                    <a:pt x="41" y="93"/>
                    <a:pt x="41" y="66"/>
                    <a:pt x="53" y="44"/>
                  </a:cubicBezTo>
                  <a:cubicBezTo>
                    <a:pt x="67" y="21"/>
                    <a:pt x="90" y="11"/>
                    <a:pt x="110" y="11"/>
                  </a:cubicBezTo>
                  <a:cubicBezTo>
                    <a:pt x="132" y="11"/>
                    <a:pt x="154" y="22"/>
                    <a:pt x="167" y="43"/>
                  </a:cubicBezTo>
                  <a:cubicBezTo>
                    <a:pt x="180" y="64"/>
                    <a:pt x="180" y="93"/>
                    <a:pt x="180" y="112"/>
                  </a:cubicBezTo>
                  <a:cubicBezTo>
                    <a:pt x="180" y="130"/>
                    <a:pt x="180" y="157"/>
                    <a:pt x="169" y="179"/>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Freeform 830">
              <a:extLst>
                <a:ext uri="{FF2B5EF4-FFF2-40B4-BE49-F238E27FC236}">
                  <a16:creationId xmlns:a16="http://schemas.microsoft.com/office/drawing/2014/main" id="{37F13C07-600C-4D41-AB63-21711305F9E5}"/>
                </a:ext>
              </a:extLst>
            </p:cNvPr>
            <p:cNvSpPr>
              <a:spLocks noEditPoints="1"/>
            </p:cNvSpPr>
            <p:nvPr>
              <p:custDataLst>
                <p:tags r:id="rId92"/>
              </p:custDataLst>
            </p:nvPr>
          </p:nvSpPr>
          <p:spPr bwMode="auto">
            <a:xfrm>
              <a:off x="11053763" y="7289801"/>
              <a:ext cx="168275" cy="246063"/>
            </a:xfrm>
            <a:custGeom>
              <a:avLst/>
              <a:gdLst>
                <a:gd name="T0" fmla="*/ 172 w 246"/>
                <a:gd name="T1" fmla="*/ 319 h 351"/>
                <a:gd name="T2" fmla="*/ 172 w 246"/>
                <a:gd name="T3" fmla="*/ 351 h 351"/>
                <a:gd name="T4" fmla="*/ 246 w 246"/>
                <a:gd name="T5" fmla="*/ 346 h 351"/>
                <a:gd name="T6" fmla="*/ 246 w 246"/>
                <a:gd name="T7" fmla="*/ 331 h 351"/>
                <a:gd name="T8" fmla="*/ 207 w 246"/>
                <a:gd name="T9" fmla="*/ 303 h 351"/>
                <a:gd name="T10" fmla="*/ 207 w 246"/>
                <a:gd name="T11" fmla="*/ 0 h 351"/>
                <a:gd name="T12" fmla="*/ 135 w 246"/>
                <a:gd name="T13" fmla="*/ 5 h 351"/>
                <a:gd name="T14" fmla="*/ 135 w 246"/>
                <a:gd name="T15" fmla="*/ 21 h 351"/>
                <a:gd name="T16" fmla="*/ 174 w 246"/>
                <a:gd name="T17" fmla="*/ 49 h 351"/>
                <a:gd name="T18" fmla="*/ 174 w 246"/>
                <a:gd name="T19" fmla="*/ 157 h 351"/>
                <a:gd name="T20" fmla="*/ 111 w 246"/>
                <a:gd name="T21" fmla="*/ 126 h 351"/>
                <a:gd name="T22" fmla="*/ 0 w 246"/>
                <a:gd name="T23" fmla="*/ 239 h 351"/>
                <a:gd name="T24" fmla="*/ 105 w 246"/>
                <a:gd name="T25" fmla="*/ 351 h 351"/>
                <a:gd name="T26" fmla="*/ 172 w 246"/>
                <a:gd name="T27" fmla="*/ 319 h 351"/>
                <a:gd name="T28" fmla="*/ 172 w 246"/>
                <a:gd name="T29" fmla="*/ 185 h 351"/>
                <a:gd name="T30" fmla="*/ 172 w 246"/>
                <a:gd name="T31" fmla="*/ 287 h 351"/>
                <a:gd name="T32" fmla="*/ 167 w 246"/>
                <a:gd name="T33" fmla="*/ 306 h 351"/>
                <a:gd name="T34" fmla="*/ 108 w 246"/>
                <a:gd name="T35" fmla="*/ 341 h 351"/>
                <a:gd name="T36" fmla="*/ 56 w 246"/>
                <a:gd name="T37" fmla="*/ 309 h 351"/>
                <a:gd name="T38" fmla="*/ 41 w 246"/>
                <a:gd name="T39" fmla="*/ 239 h 351"/>
                <a:gd name="T40" fmla="*/ 57 w 246"/>
                <a:gd name="T41" fmla="*/ 168 h 351"/>
                <a:gd name="T42" fmla="*/ 113 w 246"/>
                <a:gd name="T43" fmla="*/ 137 h 351"/>
                <a:gd name="T44" fmla="*/ 167 w 246"/>
                <a:gd name="T45" fmla="*/ 166 h 351"/>
                <a:gd name="T46" fmla="*/ 172 w 246"/>
                <a:gd name="T47" fmla="*/ 18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1">
                  <a:moveTo>
                    <a:pt x="172" y="319"/>
                  </a:moveTo>
                  <a:lnTo>
                    <a:pt x="172" y="351"/>
                  </a:lnTo>
                  <a:lnTo>
                    <a:pt x="246" y="346"/>
                  </a:lnTo>
                  <a:lnTo>
                    <a:pt x="246" y="331"/>
                  </a:lnTo>
                  <a:cubicBezTo>
                    <a:pt x="211" y="331"/>
                    <a:pt x="207" y="327"/>
                    <a:pt x="207" y="303"/>
                  </a:cubicBezTo>
                  <a:lnTo>
                    <a:pt x="207" y="0"/>
                  </a:lnTo>
                  <a:lnTo>
                    <a:pt x="135" y="5"/>
                  </a:lnTo>
                  <a:lnTo>
                    <a:pt x="135" y="21"/>
                  </a:lnTo>
                  <a:cubicBezTo>
                    <a:pt x="170" y="21"/>
                    <a:pt x="174" y="24"/>
                    <a:pt x="174" y="49"/>
                  </a:cubicBezTo>
                  <a:lnTo>
                    <a:pt x="174" y="157"/>
                  </a:lnTo>
                  <a:cubicBezTo>
                    <a:pt x="159" y="139"/>
                    <a:pt x="138" y="126"/>
                    <a:pt x="111" y="126"/>
                  </a:cubicBezTo>
                  <a:cubicBezTo>
                    <a:pt x="52" y="126"/>
                    <a:pt x="0" y="174"/>
                    <a:pt x="0" y="239"/>
                  </a:cubicBezTo>
                  <a:cubicBezTo>
                    <a:pt x="0" y="302"/>
                    <a:pt x="49" y="351"/>
                    <a:pt x="105" y="351"/>
                  </a:cubicBezTo>
                  <a:cubicBezTo>
                    <a:pt x="137" y="351"/>
                    <a:pt x="160" y="335"/>
                    <a:pt x="172" y="319"/>
                  </a:cubicBezTo>
                  <a:close/>
                  <a:moveTo>
                    <a:pt x="172" y="185"/>
                  </a:moveTo>
                  <a:lnTo>
                    <a:pt x="172" y="287"/>
                  </a:lnTo>
                  <a:cubicBezTo>
                    <a:pt x="172" y="296"/>
                    <a:pt x="172" y="297"/>
                    <a:pt x="167" y="306"/>
                  </a:cubicBezTo>
                  <a:cubicBezTo>
                    <a:pt x="152" y="330"/>
                    <a:pt x="129" y="341"/>
                    <a:pt x="108" y="341"/>
                  </a:cubicBezTo>
                  <a:cubicBezTo>
                    <a:pt x="85" y="341"/>
                    <a:pt x="68" y="328"/>
                    <a:pt x="56" y="309"/>
                  </a:cubicBezTo>
                  <a:cubicBezTo>
                    <a:pt x="43" y="288"/>
                    <a:pt x="41" y="260"/>
                    <a:pt x="41" y="239"/>
                  </a:cubicBezTo>
                  <a:cubicBezTo>
                    <a:pt x="41" y="221"/>
                    <a:pt x="42" y="191"/>
                    <a:pt x="57" y="168"/>
                  </a:cubicBezTo>
                  <a:cubicBezTo>
                    <a:pt x="67" y="153"/>
                    <a:pt x="86" y="137"/>
                    <a:pt x="113" y="137"/>
                  </a:cubicBezTo>
                  <a:cubicBezTo>
                    <a:pt x="130" y="137"/>
                    <a:pt x="151" y="144"/>
                    <a:pt x="167" y="166"/>
                  </a:cubicBezTo>
                  <a:cubicBezTo>
                    <a:pt x="172" y="175"/>
                    <a:pt x="172" y="176"/>
                    <a:pt x="172"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Freeform 831">
              <a:extLst>
                <a:ext uri="{FF2B5EF4-FFF2-40B4-BE49-F238E27FC236}">
                  <a16:creationId xmlns:a16="http://schemas.microsoft.com/office/drawing/2014/main" id="{7E8E575D-8001-4168-B9B1-1E7CD47CD045}"/>
                </a:ext>
              </a:extLst>
            </p:cNvPr>
            <p:cNvSpPr>
              <a:spLocks/>
            </p:cNvSpPr>
            <p:nvPr>
              <p:custDataLst>
                <p:tags r:id="rId93"/>
              </p:custDataLst>
            </p:nvPr>
          </p:nvSpPr>
          <p:spPr bwMode="auto">
            <a:xfrm>
              <a:off x="11237913" y="7381876"/>
              <a:ext cx="166688" cy="222250"/>
            </a:xfrm>
            <a:custGeom>
              <a:avLst/>
              <a:gdLst>
                <a:gd name="T0" fmla="*/ 197 w 244"/>
                <a:gd name="T1" fmla="*/ 47 h 317"/>
                <a:gd name="T2" fmla="*/ 244 w 244"/>
                <a:gd name="T3" fmla="*/ 16 h 317"/>
                <a:gd name="T4" fmla="*/ 244 w 244"/>
                <a:gd name="T5" fmla="*/ 0 h 317"/>
                <a:gd name="T6" fmla="*/ 206 w 244"/>
                <a:gd name="T7" fmla="*/ 2 h 317"/>
                <a:gd name="T8" fmla="*/ 163 w 244"/>
                <a:gd name="T9" fmla="*/ 0 h 317"/>
                <a:gd name="T10" fmla="*/ 163 w 244"/>
                <a:gd name="T11" fmla="*/ 16 h 317"/>
                <a:gd name="T12" fmla="*/ 187 w 244"/>
                <a:gd name="T13" fmla="*/ 37 h 317"/>
                <a:gd name="T14" fmla="*/ 184 w 244"/>
                <a:gd name="T15" fmla="*/ 49 h 317"/>
                <a:gd name="T16" fmla="*/ 133 w 244"/>
                <a:gd name="T17" fmla="*/ 172 h 317"/>
                <a:gd name="T18" fmla="*/ 78 w 244"/>
                <a:gd name="T19" fmla="*/ 37 h 317"/>
                <a:gd name="T20" fmla="*/ 75 w 244"/>
                <a:gd name="T21" fmla="*/ 28 h 317"/>
                <a:gd name="T22" fmla="*/ 103 w 244"/>
                <a:gd name="T23" fmla="*/ 16 h 317"/>
                <a:gd name="T24" fmla="*/ 103 w 244"/>
                <a:gd name="T25" fmla="*/ 0 h 317"/>
                <a:gd name="T26" fmla="*/ 48 w 244"/>
                <a:gd name="T27" fmla="*/ 2 h 317"/>
                <a:gd name="T28" fmla="*/ 0 w 244"/>
                <a:gd name="T29" fmla="*/ 0 h 317"/>
                <a:gd name="T30" fmla="*/ 0 w 244"/>
                <a:gd name="T31" fmla="*/ 16 h 317"/>
                <a:gd name="T32" fmla="*/ 40 w 244"/>
                <a:gd name="T33" fmla="*/ 33 h 317"/>
                <a:gd name="T34" fmla="*/ 115 w 244"/>
                <a:gd name="T35" fmla="*/ 215 h 317"/>
                <a:gd name="T36" fmla="*/ 103 w 244"/>
                <a:gd name="T37" fmla="*/ 244 h 317"/>
                <a:gd name="T38" fmla="*/ 46 w 244"/>
                <a:gd name="T39" fmla="*/ 306 h 317"/>
                <a:gd name="T40" fmla="*/ 22 w 244"/>
                <a:gd name="T41" fmla="*/ 297 h 317"/>
                <a:gd name="T42" fmla="*/ 42 w 244"/>
                <a:gd name="T43" fmla="*/ 276 h 317"/>
                <a:gd name="T44" fmla="*/ 21 w 244"/>
                <a:gd name="T45" fmla="*/ 255 h 317"/>
                <a:gd name="T46" fmla="*/ 0 w 244"/>
                <a:gd name="T47" fmla="*/ 277 h 317"/>
                <a:gd name="T48" fmla="*/ 46 w 244"/>
                <a:gd name="T49" fmla="*/ 317 h 317"/>
                <a:gd name="T50" fmla="*/ 110 w 244"/>
                <a:gd name="T51" fmla="*/ 260 h 317"/>
                <a:gd name="T52" fmla="*/ 197 w 244"/>
                <a:gd name="T53" fmla="*/ 4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7">
                  <a:moveTo>
                    <a:pt x="197" y="47"/>
                  </a:moveTo>
                  <a:cubicBezTo>
                    <a:pt x="210" y="16"/>
                    <a:pt x="236" y="16"/>
                    <a:pt x="244" y="16"/>
                  </a:cubicBezTo>
                  <a:lnTo>
                    <a:pt x="244" y="0"/>
                  </a:lnTo>
                  <a:cubicBezTo>
                    <a:pt x="232" y="1"/>
                    <a:pt x="218" y="2"/>
                    <a:pt x="206" y="2"/>
                  </a:cubicBezTo>
                  <a:cubicBezTo>
                    <a:pt x="197" y="2"/>
                    <a:pt x="174" y="1"/>
                    <a:pt x="163" y="0"/>
                  </a:cubicBezTo>
                  <a:lnTo>
                    <a:pt x="163" y="16"/>
                  </a:lnTo>
                  <a:cubicBezTo>
                    <a:pt x="179" y="16"/>
                    <a:pt x="187" y="25"/>
                    <a:pt x="187" y="37"/>
                  </a:cubicBezTo>
                  <a:cubicBezTo>
                    <a:pt x="187" y="42"/>
                    <a:pt x="186" y="43"/>
                    <a:pt x="184" y="49"/>
                  </a:cubicBezTo>
                  <a:lnTo>
                    <a:pt x="133" y="172"/>
                  </a:lnTo>
                  <a:lnTo>
                    <a:pt x="78" y="37"/>
                  </a:lnTo>
                  <a:cubicBezTo>
                    <a:pt x="76" y="32"/>
                    <a:pt x="75" y="30"/>
                    <a:pt x="75" y="28"/>
                  </a:cubicBezTo>
                  <a:cubicBezTo>
                    <a:pt x="75" y="16"/>
                    <a:pt x="93" y="16"/>
                    <a:pt x="103" y="16"/>
                  </a:cubicBezTo>
                  <a:lnTo>
                    <a:pt x="103" y="0"/>
                  </a:lnTo>
                  <a:cubicBezTo>
                    <a:pt x="90" y="1"/>
                    <a:pt x="57" y="2"/>
                    <a:pt x="48" y="2"/>
                  </a:cubicBezTo>
                  <a:cubicBezTo>
                    <a:pt x="35" y="2"/>
                    <a:pt x="15" y="1"/>
                    <a:pt x="0" y="0"/>
                  </a:cubicBezTo>
                  <a:lnTo>
                    <a:pt x="0" y="16"/>
                  </a:lnTo>
                  <a:cubicBezTo>
                    <a:pt x="24" y="16"/>
                    <a:pt x="33" y="16"/>
                    <a:pt x="40" y="33"/>
                  </a:cubicBezTo>
                  <a:lnTo>
                    <a:pt x="115" y="215"/>
                  </a:lnTo>
                  <a:cubicBezTo>
                    <a:pt x="113" y="221"/>
                    <a:pt x="106" y="238"/>
                    <a:pt x="103" y="244"/>
                  </a:cubicBezTo>
                  <a:cubicBezTo>
                    <a:pt x="92" y="272"/>
                    <a:pt x="78" y="306"/>
                    <a:pt x="46" y="306"/>
                  </a:cubicBezTo>
                  <a:cubicBezTo>
                    <a:pt x="43" y="306"/>
                    <a:pt x="32" y="306"/>
                    <a:pt x="22" y="297"/>
                  </a:cubicBezTo>
                  <a:cubicBezTo>
                    <a:pt x="38" y="295"/>
                    <a:pt x="42" y="284"/>
                    <a:pt x="42" y="276"/>
                  </a:cubicBezTo>
                  <a:cubicBezTo>
                    <a:pt x="42" y="263"/>
                    <a:pt x="32" y="255"/>
                    <a:pt x="21" y="255"/>
                  </a:cubicBezTo>
                  <a:cubicBezTo>
                    <a:pt x="11" y="255"/>
                    <a:pt x="0" y="262"/>
                    <a:pt x="0" y="277"/>
                  </a:cubicBezTo>
                  <a:cubicBezTo>
                    <a:pt x="0" y="299"/>
                    <a:pt x="21" y="317"/>
                    <a:pt x="46" y="317"/>
                  </a:cubicBezTo>
                  <a:cubicBezTo>
                    <a:pt x="77" y="317"/>
                    <a:pt x="98" y="289"/>
                    <a:pt x="110" y="260"/>
                  </a:cubicBezTo>
                  <a:lnTo>
                    <a:pt x="197"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Freeform 832">
              <a:extLst>
                <a:ext uri="{FF2B5EF4-FFF2-40B4-BE49-F238E27FC236}">
                  <a16:creationId xmlns:a16="http://schemas.microsoft.com/office/drawing/2014/main" id="{C7F17C6A-D33A-4043-940A-43B721E5CC98}"/>
                </a:ext>
              </a:extLst>
            </p:cNvPr>
            <p:cNvSpPr>
              <a:spLocks noEditPoints="1"/>
            </p:cNvSpPr>
            <p:nvPr>
              <p:custDataLst>
                <p:tags r:id="rId94"/>
              </p:custDataLst>
            </p:nvPr>
          </p:nvSpPr>
          <p:spPr bwMode="auto">
            <a:xfrm>
              <a:off x="11515725" y="7300914"/>
              <a:ext cx="90488" cy="234950"/>
            </a:xfrm>
            <a:custGeom>
              <a:avLst/>
              <a:gdLst>
                <a:gd name="T0" fmla="*/ 127 w 132"/>
                <a:gd name="T1" fmla="*/ 18 h 335"/>
                <a:gd name="T2" fmla="*/ 109 w 132"/>
                <a:gd name="T3" fmla="*/ 0 h 335"/>
                <a:gd name="T4" fmla="*/ 82 w 132"/>
                <a:gd name="T5" fmla="*/ 27 h 335"/>
                <a:gd name="T6" fmla="*/ 101 w 132"/>
                <a:gd name="T7" fmla="*/ 45 h 335"/>
                <a:gd name="T8" fmla="*/ 127 w 132"/>
                <a:gd name="T9" fmla="*/ 18 h 335"/>
                <a:gd name="T10" fmla="*/ 90 w 132"/>
                <a:gd name="T11" fmla="*/ 206 h 335"/>
                <a:gd name="T12" fmla="*/ 101 w 132"/>
                <a:gd name="T13" fmla="*/ 177 h 335"/>
                <a:gd name="T14" fmla="*/ 107 w 132"/>
                <a:gd name="T15" fmla="*/ 150 h 335"/>
                <a:gd name="T16" fmla="*/ 66 w 132"/>
                <a:gd name="T17" fmla="*/ 110 h 335"/>
                <a:gd name="T18" fmla="*/ 0 w 132"/>
                <a:gd name="T19" fmla="*/ 186 h 335"/>
                <a:gd name="T20" fmla="*/ 6 w 132"/>
                <a:gd name="T21" fmla="*/ 191 h 335"/>
                <a:gd name="T22" fmla="*/ 14 w 132"/>
                <a:gd name="T23" fmla="*/ 182 h 335"/>
                <a:gd name="T24" fmla="*/ 65 w 132"/>
                <a:gd name="T25" fmla="*/ 121 h 335"/>
                <a:gd name="T26" fmla="*/ 77 w 132"/>
                <a:gd name="T27" fmla="*/ 137 h 335"/>
                <a:gd name="T28" fmla="*/ 72 w 132"/>
                <a:gd name="T29" fmla="*/ 162 h 335"/>
                <a:gd name="T30" fmla="*/ 37 w 132"/>
                <a:gd name="T31" fmla="*/ 255 h 335"/>
                <a:gd name="T32" fmla="*/ 26 w 132"/>
                <a:gd name="T33" fmla="*/ 295 h 335"/>
                <a:gd name="T34" fmla="*/ 67 w 132"/>
                <a:gd name="T35" fmla="*/ 335 h 335"/>
                <a:gd name="T36" fmla="*/ 132 w 132"/>
                <a:gd name="T37" fmla="*/ 259 h 335"/>
                <a:gd name="T38" fmla="*/ 126 w 132"/>
                <a:gd name="T39" fmla="*/ 254 h 335"/>
                <a:gd name="T40" fmla="*/ 118 w 132"/>
                <a:gd name="T41" fmla="*/ 263 h 335"/>
                <a:gd name="T42" fmla="*/ 68 w 132"/>
                <a:gd name="T43" fmla="*/ 325 h 335"/>
                <a:gd name="T44" fmla="*/ 56 w 132"/>
                <a:gd name="T45" fmla="*/ 308 h 335"/>
                <a:gd name="T46" fmla="*/ 70 w 132"/>
                <a:gd name="T47" fmla="*/ 258 h 335"/>
                <a:gd name="T48" fmla="*/ 90 w 132"/>
                <a:gd name="T49" fmla="*/ 2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6" y="0"/>
                    <a:pt x="82" y="13"/>
                    <a:pt x="82" y="27"/>
                  </a:cubicBezTo>
                  <a:cubicBezTo>
                    <a:pt x="82" y="36"/>
                    <a:pt x="89" y="45"/>
                    <a:pt x="101" y="45"/>
                  </a:cubicBezTo>
                  <a:cubicBezTo>
                    <a:pt x="112" y="45"/>
                    <a:pt x="127" y="33"/>
                    <a:pt x="127" y="18"/>
                  </a:cubicBezTo>
                  <a:close/>
                  <a:moveTo>
                    <a:pt x="90" y="206"/>
                  </a:moveTo>
                  <a:cubicBezTo>
                    <a:pt x="96" y="191"/>
                    <a:pt x="96" y="190"/>
                    <a:pt x="101" y="177"/>
                  </a:cubicBezTo>
                  <a:cubicBezTo>
                    <a:pt x="105" y="167"/>
                    <a:pt x="107" y="160"/>
                    <a:pt x="107" y="150"/>
                  </a:cubicBezTo>
                  <a:cubicBezTo>
                    <a:pt x="107" y="128"/>
                    <a:pt x="91" y="110"/>
                    <a:pt x="66" y="110"/>
                  </a:cubicBezTo>
                  <a:cubicBezTo>
                    <a:pt x="19" y="110"/>
                    <a:pt x="0" y="182"/>
                    <a:pt x="0" y="186"/>
                  </a:cubicBezTo>
                  <a:cubicBezTo>
                    <a:pt x="0" y="191"/>
                    <a:pt x="5" y="191"/>
                    <a:pt x="6" y="191"/>
                  </a:cubicBezTo>
                  <a:cubicBezTo>
                    <a:pt x="11" y="191"/>
                    <a:pt x="12" y="190"/>
                    <a:pt x="14" y="182"/>
                  </a:cubicBezTo>
                  <a:cubicBezTo>
                    <a:pt x="28" y="136"/>
                    <a:pt x="48" y="121"/>
                    <a:pt x="65" y="121"/>
                  </a:cubicBezTo>
                  <a:cubicBezTo>
                    <a:pt x="69" y="121"/>
                    <a:pt x="77" y="121"/>
                    <a:pt x="77" y="137"/>
                  </a:cubicBezTo>
                  <a:cubicBezTo>
                    <a:pt x="77" y="147"/>
                    <a:pt x="74" y="157"/>
                    <a:pt x="72" y="162"/>
                  </a:cubicBezTo>
                  <a:cubicBezTo>
                    <a:pt x="68" y="175"/>
                    <a:pt x="45" y="233"/>
                    <a:pt x="37" y="255"/>
                  </a:cubicBezTo>
                  <a:cubicBezTo>
                    <a:pt x="32" y="268"/>
                    <a:pt x="26" y="284"/>
                    <a:pt x="26" y="295"/>
                  </a:cubicBezTo>
                  <a:cubicBezTo>
                    <a:pt x="26" y="318"/>
                    <a:pt x="43" y="335"/>
                    <a:pt x="67" y="335"/>
                  </a:cubicBezTo>
                  <a:cubicBezTo>
                    <a:pt x="113" y="335"/>
                    <a:pt x="132" y="263"/>
                    <a:pt x="132" y="259"/>
                  </a:cubicBezTo>
                  <a:cubicBezTo>
                    <a:pt x="132" y="254"/>
                    <a:pt x="127" y="254"/>
                    <a:pt x="126" y="254"/>
                  </a:cubicBezTo>
                  <a:cubicBezTo>
                    <a:pt x="121" y="254"/>
                    <a:pt x="121" y="255"/>
                    <a:pt x="118" y="263"/>
                  </a:cubicBezTo>
                  <a:cubicBezTo>
                    <a:pt x="109" y="294"/>
                    <a:pt x="93" y="325"/>
                    <a:pt x="68" y="325"/>
                  </a:cubicBezTo>
                  <a:cubicBezTo>
                    <a:pt x="59" y="325"/>
                    <a:pt x="56" y="320"/>
                    <a:pt x="56" y="308"/>
                  </a:cubicBezTo>
                  <a:cubicBezTo>
                    <a:pt x="56" y="296"/>
                    <a:pt x="59" y="289"/>
                    <a:pt x="70" y="258"/>
                  </a:cubicBezTo>
                  <a:lnTo>
                    <a:pt x="90" y="2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7345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build="p"/>
      <p:bldP spid="183" grpId="0"/>
      <p:bldP spid="184" grpId="0"/>
      <p:bldP spid="155" grpId="0" animBg="1"/>
      <p:bldP spid="3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D89B3-6859-4344-B3CA-5879284E5801}"/>
              </a:ext>
            </a:extLst>
          </p:cNvPr>
          <p:cNvSpPr>
            <a:spLocks noGrp="1"/>
          </p:cNvSpPr>
          <p:nvPr>
            <p:ph type="title"/>
          </p:nvPr>
        </p:nvSpPr>
        <p:spPr/>
        <p:txBody>
          <a:bodyPr/>
          <a:lstStyle/>
          <a:p>
            <a:pPr algn="ctr"/>
            <a:r>
              <a:rPr lang="en-US" dirty="0"/>
              <a:t>A Modification to the Dynamics</a:t>
            </a:r>
          </a:p>
        </p:txBody>
      </p:sp>
      <p:sp>
        <p:nvSpPr>
          <p:cNvPr id="4" name="Slide Number Placeholder 3">
            <a:extLst>
              <a:ext uri="{FF2B5EF4-FFF2-40B4-BE49-F238E27FC236}">
                <a16:creationId xmlns:a16="http://schemas.microsoft.com/office/drawing/2014/main" id="{FEE8FE39-6567-4B4A-BDD8-698DD8980108}"/>
              </a:ext>
            </a:extLst>
          </p:cNvPr>
          <p:cNvSpPr>
            <a:spLocks noGrp="1"/>
          </p:cNvSpPr>
          <p:nvPr>
            <p:ph type="sldNum" sz="quarter" idx="12"/>
          </p:nvPr>
        </p:nvSpPr>
        <p:spPr/>
        <p:txBody>
          <a:bodyPr/>
          <a:lstStyle/>
          <a:p>
            <a:fld id="{86CB4B4D-7CA3-9044-876B-883B54F8677D}" type="slidenum">
              <a:rPr lang="en-US" smtClean="0"/>
              <a:pPr/>
              <a:t>13</a:t>
            </a:fld>
            <a:endParaRPr lang="en-US" dirty="0"/>
          </a:p>
        </p:txBody>
      </p:sp>
      <p:grpSp>
        <p:nvGrpSpPr>
          <p:cNvPr id="7" name="Group 6">
            <a:extLst>
              <a:ext uri="{FF2B5EF4-FFF2-40B4-BE49-F238E27FC236}">
                <a16:creationId xmlns:a16="http://schemas.microsoft.com/office/drawing/2014/main" id="{C756EDE2-329D-4C49-84FE-429350E18923}"/>
              </a:ext>
            </a:extLst>
          </p:cNvPr>
          <p:cNvGrpSpPr>
            <a:grpSpLocks/>
          </p:cNvGrpSpPr>
          <p:nvPr>
            <p:custDataLst>
              <p:tags r:id="rId1"/>
            </p:custDataLst>
          </p:nvPr>
        </p:nvGrpSpPr>
        <p:grpSpPr>
          <a:xfrm>
            <a:off x="11694138" y="1894609"/>
            <a:ext cx="4453982" cy="1137148"/>
            <a:chOff x="3349626" y="1812926"/>
            <a:chExt cx="5757863" cy="1206500"/>
          </a:xfrm>
        </p:grpSpPr>
        <p:sp>
          <p:nvSpPr>
            <p:cNvPr id="8" name="Freeform 364 1">
              <a:extLst>
                <a:ext uri="{FF2B5EF4-FFF2-40B4-BE49-F238E27FC236}">
                  <a16:creationId xmlns:a16="http://schemas.microsoft.com/office/drawing/2014/main" id="{42A27314-B799-4A01-A94F-5C1771815C6C}"/>
                </a:ext>
              </a:extLst>
            </p:cNvPr>
            <p:cNvSpPr>
              <a:spLocks/>
            </p:cNvSpPr>
            <p:nvPr>
              <p:custDataLst>
                <p:tags r:id="rId171"/>
              </p:custDataLst>
            </p:nvPr>
          </p:nvSpPr>
          <p:spPr bwMode="auto">
            <a:xfrm>
              <a:off x="3349626" y="1835151"/>
              <a:ext cx="114300" cy="1184275"/>
            </a:xfrm>
            <a:custGeom>
              <a:avLst/>
              <a:gdLst>
                <a:gd name="T0" fmla="*/ 0 w 131"/>
                <a:gd name="T1" fmla="*/ 1198 h 1198"/>
                <a:gd name="T2" fmla="*/ 131 w 131"/>
                <a:gd name="T3" fmla="*/ 1198 h 1198"/>
                <a:gd name="T4" fmla="*/ 131 w 131"/>
                <a:gd name="T5" fmla="*/ 1170 h 1198"/>
                <a:gd name="T6" fmla="*/ 27 w 131"/>
                <a:gd name="T7" fmla="*/ 1170 h 1198"/>
                <a:gd name="T8" fmla="*/ 27 w 131"/>
                <a:gd name="T9" fmla="*/ 28 h 1198"/>
                <a:gd name="T10" fmla="*/ 131 w 131"/>
                <a:gd name="T11" fmla="*/ 28 h 1198"/>
                <a:gd name="T12" fmla="*/ 131 w 131"/>
                <a:gd name="T13" fmla="*/ 0 h 1198"/>
                <a:gd name="T14" fmla="*/ 0 w 131"/>
                <a:gd name="T15" fmla="*/ 0 h 1198"/>
                <a:gd name="T16" fmla="*/ 0 w 131"/>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0" y="1198"/>
                  </a:moveTo>
                  <a:lnTo>
                    <a:pt x="131" y="1198"/>
                  </a:lnTo>
                  <a:lnTo>
                    <a:pt x="131" y="1170"/>
                  </a:lnTo>
                  <a:lnTo>
                    <a:pt x="27" y="1170"/>
                  </a:lnTo>
                  <a:lnTo>
                    <a:pt x="27" y="28"/>
                  </a:lnTo>
                  <a:lnTo>
                    <a:pt x="131" y="28"/>
                  </a:lnTo>
                  <a:lnTo>
                    <a:pt x="131"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65 1">
              <a:extLst>
                <a:ext uri="{FF2B5EF4-FFF2-40B4-BE49-F238E27FC236}">
                  <a16:creationId xmlns:a16="http://schemas.microsoft.com/office/drawing/2014/main" id="{C0790EE0-D906-4CC9-BE6A-2855EDDD07B1}"/>
                </a:ext>
              </a:extLst>
            </p:cNvPr>
            <p:cNvSpPr>
              <a:spLocks/>
            </p:cNvSpPr>
            <p:nvPr>
              <p:custDataLst>
                <p:tags r:id="rId172"/>
              </p:custDataLst>
            </p:nvPr>
          </p:nvSpPr>
          <p:spPr bwMode="auto">
            <a:xfrm>
              <a:off x="3636964" y="1912939"/>
              <a:ext cx="442913" cy="339725"/>
            </a:xfrm>
            <a:custGeom>
              <a:avLst/>
              <a:gdLst>
                <a:gd name="T0" fmla="*/ 252 w 504"/>
                <a:gd name="T1" fmla="*/ 277 h 343"/>
                <a:gd name="T2" fmla="*/ 133 w 504"/>
                <a:gd name="T3" fmla="*/ 13 h 343"/>
                <a:gd name="T4" fmla="*/ 111 w 504"/>
                <a:gd name="T5" fmla="*/ 0 h 343"/>
                <a:gd name="T6" fmla="*/ 0 w 504"/>
                <a:gd name="T7" fmla="*/ 0 h 343"/>
                <a:gd name="T8" fmla="*/ 0 w 504"/>
                <a:gd name="T9" fmla="*/ 24 h 343"/>
                <a:gd name="T10" fmla="*/ 54 w 504"/>
                <a:gd name="T11" fmla="*/ 24 h 343"/>
                <a:gd name="T12" fmla="*/ 54 w 504"/>
                <a:gd name="T13" fmla="*/ 305 h 343"/>
                <a:gd name="T14" fmla="*/ 39 w 504"/>
                <a:gd name="T15" fmla="*/ 318 h 343"/>
                <a:gd name="T16" fmla="*/ 13 w 504"/>
                <a:gd name="T17" fmla="*/ 319 h 343"/>
                <a:gd name="T18" fmla="*/ 0 w 504"/>
                <a:gd name="T19" fmla="*/ 319 h 343"/>
                <a:gd name="T20" fmla="*/ 0 w 504"/>
                <a:gd name="T21" fmla="*/ 343 h 343"/>
                <a:gd name="T22" fmla="*/ 67 w 504"/>
                <a:gd name="T23" fmla="*/ 341 h 343"/>
                <a:gd name="T24" fmla="*/ 134 w 504"/>
                <a:gd name="T25" fmla="*/ 343 h 343"/>
                <a:gd name="T26" fmla="*/ 134 w 504"/>
                <a:gd name="T27" fmla="*/ 319 h 343"/>
                <a:gd name="T28" fmla="*/ 122 w 504"/>
                <a:gd name="T29" fmla="*/ 319 h 343"/>
                <a:gd name="T30" fmla="*/ 95 w 504"/>
                <a:gd name="T31" fmla="*/ 318 h 343"/>
                <a:gd name="T32" fmla="*/ 80 w 504"/>
                <a:gd name="T33" fmla="*/ 305 h 343"/>
                <a:gd name="T34" fmla="*/ 80 w 504"/>
                <a:gd name="T35" fmla="*/ 30 h 343"/>
                <a:gd name="T36" fmla="*/ 81 w 504"/>
                <a:gd name="T37" fmla="*/ 30 h 343"/>
                <a:gd name="T38" fmla="*/ 216 w 504"/>
                <a:gd name="T39" fmla="*/ 330 h 343"/>
                <a:gd name="T40" fmla="*/ 232 w 504"/>
                <a:gd name="T41" fmla="*/ 343 h 343"/>
                <a:gd name="T42" fmla="*/ 248 w 504"/>
                <a:gd name="T43" fmla="*/ 331 h 343"/>
                <a:gd name="T44" fmla="*/ 387 w 504"/>
                <a:gd name="T45" fmla="*/ 24 h 343"/>
                <a:gd name="T46" fmla="*/ 388 w 504"/>
                <a:gd name="T47" fmla="*/ 24 h 343"/>
                <a:gd name="T48" fmla="*/ 388 w 504"/>
                <a:gd name="T49" fmla="*/ 319 h 343"/>
                <a:gd name="T50" fmla="*/ 334 w 504"/>
                <a:gd name="T51" fmla="*/ 319 h 343"/>
                <a:gd name="T52" fmla="*/ 334 w 504"/>
                <a:gd name="T53" fmla="*/ 343 h 343"/>
                <a:gd name="T54" fmla="*/ 419 w 504"/>
                <a:gd name="T55" fmla="*/ 341 h 343"/>
                <a:gd name="T56" fmla="*/ 504 w 504"/>
                <a:gd name="T57" fmla="*/ 343 h 343"/>
                <a:gd name="T58" fmla="*/ 504 w 504"/>
                <a:gd name="T59" fmla="*/ 319 h 343"/>
                <a:gd name="T60" fmla="*/ 450 w 504"/>
                <a:gd name="T61" fmla="*/ 319 h 343"/>
                <a:gd name="T62" fmla="*/ 450 w 504"/>
                <a:gd name="T63" fmla="*/ 24 h 343"/>
                <a:gd name="T64" fmla="*/ 504 w 504"/>
                <a:gd name="T65" fmla="*/ 24 h 343"/>
                <a:gd name="T66" fmla="*/ 504 w 504"/>
                <a:gd name="T67" fmla="*/ 0 h 343"/>
                <a:gd name="T68" fmla="*/ 394 w 504"/>
                <a:gd name="T69" fmla="*/ 0 h 343"/>
                <a:gd name="T70" fmla="*/ 372 w 504"/>
                <a:gd name="T71" fmla="*/ 13 h 343"/>
                <a:gd name="T72" fmla="*/ 252 w 504"/>
                <a:gd name="T73" fmla="*/ 2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3">
                  <a:moveTo>
                    <a:pt x="252" y="277"/>
                  </a:moveTo>
                  <a:lnTo>
                    <a:pt x="133" y="13"/>
                  </a:lnTo>
                  <a:cubicBezTo>
                    <a:pt x="127" y="0"/>
                    <a:pt x="122" y="0"/>
                    <a:pt x="111" y="0"/>
                  </a:cubicBezTo>
                  <a:lnTo>
                    <a:pt x="0" y="0"/>
                  </a:lnTo>
                  <a:lnTo>
                    <a:pt x="0" y="24"/>
                  </a:lnTo>
                  <a:lnTo>
                    <a:pt x="54" y="24"/>
                  </a:lnTo>
                  <a:lnTo>
                    <a:pt x="54" y="305"/>
                  </a:lnTo>
                  <a:cubicBezTo>
                    <a:pt x="54" y="316"/>
                    <a:pt x="53" y="316"/>
                    <a:pt x="39" y="318"/>
                  </a:cubicBezTo>
                  <a:cubicBezTo>
                    <a:pt x="27" y="319"/>
                    <a:pt x="26" y="319"/>
                    <a:pt x="13" y="319"/>
                  </a:cubicBezTo>
                  <a:lnTo>
                    <a:pt x="0" y="319"/>
                  </a:lnTo>
                  <a:lnTo>
                    <a:pt x="0" y="343"/>
                  </a:lnTo>
                  <a:cubicBezTo>
                    <a:pt x="19" y="341"/>
                    <a:pt x="47" y="341"/>
                    <a:pt x="67" y="341"/>
                  </a:cubicBezTo>
                  <a:cubicBezTo>
                    <a:pt x="88" y="341"/>
                    <a:pt x="114" y="341"/>
                    <a:pt x="134" y="343"/>
                  </a:cubicBezTo>
                  <a:lnTo>
                    <a:pt x="134" y="319"/>
                  </a:lnTo>
                  <a:lnTo>
                    <a:pt x="122" y="319"/>
                  </a:lnTo>
                  <a:cubicBezTo>
                    <a:pt x="113" y="319"/>
                    <a:pt x="104" y="319"/>
                    <a:pt x="95" y="318"/>
                  </a:cubicBezTo>
                  <a:cubicBezTo>
                    <a:pt x="81" y="316"/>
                    <a:pt x="80" y="316"/>
                    <a:pt x="80" y="305"/>
                  </a:cubicBezTo>
                  <a:lnTo>
                    <a:pt x="80" y="30"/>
                  </a:lnTo>
                  <a:lnTo>
                    <a:pt x="81" y="30"/>
                  </a:lnTo>
                  <a:lnTo>
                    <a:pt x="216" y="330"/>
                  </a:lnTo>
                  <a:cubicBezTo>
                    <a:pt x="221" y="340"/>
                    <a:pt x="227" y="343"/>
                    <a:pt x="232" y="343"/>
                  </a:cubicBezTo>
                  <a:cubicBezTo>
                    <a:pt x="242" y="343"/>
                    <a:pt x="246" y="335"/>
                    <a:pt x="248" y="331"/>
                  </a:cubicBezTo>
                  <a:lnTo>
                    <a:pt x="387" y="24"/>
                  </a:lnTo>
                  <a:lnTo>
                    <a:pt x="388" y="24"/>
                  </a:lnTo>
                  <a:lnTo>
                    <a:pt x="388" y="319"/>
                  </a:lnTo>
                  <a:lnTo>
                    <a:pt x="334" y="319"/>
                  </a:lnTo>
                  <a:lnTo>
                    <a:pt x="334" y="343"/>
                  </a:lnTo>
                  <a:cubicBezTo>
                    <a:pt x="352" y="341"/>
                    <a:pt x="398" y="341"/>
                    <a:pt x="419" y="341"/>
                  </a:cubicBezTo>
                  <a:cubicBezTo>
                    <a:pt x="439" y="341"/>
                    <a:pt x="486" y="341"/>
                    <a:pt x="504" y="343"/>
                  </a:cubicBezTo>
                  <a:lnTo>
                    <a:pt x="504" y="319"/>
                  </a:lnTo>
                  <a:lnTo>
                    <a:pt x="450" y="319"/>
                  </a:lnTo>
                  <a:lnTo>
                    <a:pt x="450" y="24"/>
                  </a:lnTo>
                  <a:lnTo>
                    <a:pt x="504" y="24"/>
                  </a:lnTo>
                  <a:lnTo>
                    <a:pt x="504" y="0"/>
                  </a:lnTo>
                  <a:lnTo>
                    <a:pt x="394" y="0"/>
                  </a:lnTo>
                  <a:cubicBezTo>
                    <a:pt x="383" y="0"/>
                    <a:pt x="378"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366 1">
              <a:extLst>
                <a:ext uri="{FF2B5EF4-FFF2-40B4-BE49-F238E27FC236}">
                  <a16:creationId xmlns:a16="http://schemas.microsoft.com/office/drawing/2014/main" id="{58D1BFC7-A030-4ADD-882A-0D7DBF1D076F}"/>
                </a:ext>
              </a:extLst>
            </p:cNvPr>
            <p:cNvSpPr>
              <a:spLocks/>
            </p:cNvSpPr>
            <p:nvPr>
              <p:custDataLst>
                <p:tags r:id="rId173"/>
              </p:custDataLst>
            </p:nvPr>
          </p:nvSpPr>
          <p:spPr bwMode="auto">
            <a:xfrm>
              <a:off x="4721226" y="2119314"/>
              <a:ext cx="266700" cy="1905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67 1">
              <a:extLst>
                <a:ext uri="{FF2B5EF4-FFF2-40B4-BE49-F238E27FC236}">
                  <a16:creationId xmlns:a16="http://schemas.microsoft.com/office/drawing/2014/main" id="{CA4E002B-FB15-4AA9-935F-04D27A9713F2}"/>
                </a:ext>
              </a:extLst>
            </p:cNvPr>
            <p:cNvSpPr>
              <a:spLocks/>
            </p:cNvSpPr>
            <p:nvPr>
              <p:custDataLst>
                <p:tags r:id="rId174"/>
              </p:custDataLst>
            </p:nvPr>
          </p:nvSpPr>
          <p:spPr bwMode="auto">
            <a:xfrm>
              <a:off x="5033964" y="1912939"/>
              <a:ext cx="220663" cy="344488"/>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68 1">
              <a:extLst>
                <a:ext uri="{FF2B5EF4-FFF2-40B4-BE49-F238E27FC236}">
                  <a16:creationId xmlns:a16="http://schemas.microsoft.com/office/drawing/2014/main" id="{1126AE7A-5C20-4372-AEA4-8BCD8F796786}"/>
                </a:ext>
              </a:extLst>
            </p:cNvPr>
            <p:cNvSpPr>
              <a:spLocks/>
            </p:cNvSpPr>
            <p:nvPr>
              <p:custDataLst>
                <p:tags r:id="rId175"/>
              </p:custDataLst>
            </p:nvPr>
          </p:nvSpPr>
          <p:spPr bwMode="auto">
            <a:xfrm>
              <a:off x="5307014" y="1833564"/>
              <a:ext cx="227013" cy="239713"/>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69 1">
              <a:extLst>
                <a:ext uri="{FF2B5EF4-FFF2-40B4-BE49-F238E27FC236}">
                  <a16:creationId xmlns:a16="http://schemas.microsoft.com/office/drawing/2014/main" id="{F01229A5-F269-4F00-BA20-A992B0ED7783}"/>
                </a:ext>
              </a:extLst>
            </p:cNvPr>
            <p:cNvSpPr>
              <a:spLocks/>
            </p:cNvSpPr>
            <p:nvPr>
              <p:custDataLst>
                <p:tags r:id="rId176"/>
              </p:custDataLst>
            </p:nvPr>
          </p:nvSpPr>
          <p:spPr bwMode="auto">
            <a:xfrm>
              <a:off x="5303839" y="2222501"/>
              <a:ext cx="131763" cy="153988"/>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3"/>
                    <a:pt x="127" y="53"/>
                  </a:cubicBezTo>
                  <a:cubicBezTo>
                    <a:pt x="134" y="53"/>
                    <a:pt x="147" y="47"/>
                    <a:pt x="147" y="30"/>
                  </a:cubicBezTo>
                  <a:cubicBezTo>
                    <a:pt x="147" y="7"/>
                    <a:pt x="119"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8"/>
                    <a:pt x="71" y="148"/>
                    <a:pt x="65" y="148"/>
                  </a:cubicBezTo>
                  <a:cubicBezTo>
                    <a:pt x="40" y="148"/>
                    <a:pt x="29" y="130"/>
                    <a:pt x="29" y="109"/>
                  </a:cubicBezTo>
                  <a:cubicBezTo>
                    <a:pt x="29" y="99"/>
                    <a:pt x="34" y="61"/>
                    <a:pt x="52" y="37"/>
                  </a:cubicBezTo>
                  <a:cubicBezTo>
                    <a:pt x="65" y="19"/>
                    <a:pt x="83" y="10"/>
                    <a:pt x="101" y="10"/>
                  </a:cubicBezTo>
                  <a:cubicBezTo>
                    <a:pt x="105"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70 1">
              <a:extLst>
                <a:ext uri="{FF2B5EF4-FFF2-40B4-BE49-F238E27FC236}">
                  <a16:creationId xmlns:a16="http://schemas.microsoft.com/office/drawing/2014/main" id="{154EDDA9-B475-4310-91C4-117D396A6E1F}"/>
                </a:ext>
              </a:extLst>
            </p:cNvPr>
            <p:cNvSpPr>
              <a:spLocks/>
            </p:cNvSpPr>
            <p:nvPr>
              <p:custDataLst>
                <p:tags r:id="rId177"/>
              </p:custDataLst>
            </p:nvPr>
          </p:nvSpPr>
          <p:spPr bwMode="auto">
            <a:xfrm>
              <a:off x="3505201" y="2709864"/>
              <a:ext cx="268288" cy="20638"/>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71 1">
              <a:extLst>
                <a:ext uri="{FF2B5EF4-FFF2-40B4-BE49-F238E27FC236}">
                  <a16:creationId xmlns:a16="http://schemas.microsoft.com/office/drawing/2014/main" id="{FC4A0304-D327-4821-8FF4-B422A624735C}"/>
                </a:ext>
              </a:extLst>
            </p:cNvPr>
            <p:cNvSpPr>
              <a:spLocks/>
            </p:cNvSpPr>
            <p:nvPr>
              <p:custDataLst>
                <p:tags r:id="rId178"/>
              </p:custDataLst>
            </p:nvPr>
          </p:nvSpPr>
          <p:spPr bwMode="auto">
            <a:xfrm>
              <a:off x="3819526" y="2505076"/>
              <a:ext cx="220663" cy="342900"/>
            </a:xfrm>
            <a:custGeom>
              <a:avLst/>
              <a:gdLst>
                <a:gd name="T0" fmla="*/ 211 w 251"/>
                <a:gd name="T1" fmla="*/ 23 h 347"/>
                <a:gd name="T2" fmla="*/ 251 w 251"/>
                <a:gd name="T3" fmla="*/ 23 h 347"/>
                <a:gd name="T4" fmla="*/ 251 w 251"/>
                <a:gd name="T5" fmla="*/ 0 h 347"/>
                <a:gd name="T6" fmla="*/ 172 w 251"/>
                <a:gd name="T7" fmla="*/ 1 h 347"/>
                <a:gd name="T8" fmla="*/ 73 w 251"/>
                <a:gd name="T9" fmla="*/ 0 h 347"/>
                <a:gd name="T10" fmla="*/ 73 w 251"/>
                <a:gd name="T11" fmla="*/ 23 h 347"/>
                <a:gd name="T12" fmla="*/ 143 w 251"/>
                <a:gd name="T13" fmla="*/ 23 h 347"/>
                <a:gd name="T14" fmla="*/ 143 w 251"/>
                <a:gd name="T15" fmla="*/ 267 h 347"/>
                <a:gd name="T16" fmla="*/ 94 w 251"/>
                <a:gd name="T17" fmla="*/ 329 h 347"/>
                <a:gd name="T18" fmla="*/ 54 w 251"/>
                <a:gd name="T19" fmla="*/ 321 h 347"/>
                <a:gd name="T20" fmla="*/ 54 w 251"/>
                <a:gd name="T21" fmla="*/ 321 h 347"/>
                <a:gd name="T22" fmla="*/ 76 w 251"/>
                <a:gd name="T23" fmla="*/ 285 h 347"/>
                <a:gd name="T24" fmla="*/ 38 w 251"/>
                <a:gd name="T25" fmla="*/ 247 h 347"/>
                <a:gd name="T26" fmla="*/ 0 w 251"/>
                <a:gd name="T27" fmla="*/ 285 h 347"/>
                <a:gd name="T28" fmla="*/ 96 w 251"/>
                <a:gd name="T29" fmla="*/ 347 h 347"/>
                <a:gd name="T30" fmla="*/ 211 w 251"/>
                <a:gd name="T31" fmla="*/ 267 h 347"/>
                <a:gd name="T32" fmla="*/ 211 w 251"/>
                <a:gd name="T3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7">
                  <a:moveTo>
                    <a:pt x="211" y="23"/>
                  </a:moveTo>
                  <a:lnTo>
                    <a:pt x="251" y="23"/>
                  </a:lnTo>
                  <a:lnTo>
                    <a:pt x="251" y="0"/>
                  </a:lnTo>
                  <a:cubicBezTo>
                    <a:pt x="234" y="1"/>
                    <a:pt x="191" y="1"/>
                    <a:pt x="172" y="1"/>
                  </a:cubicBezTo>
                  <a:cubicBezTo>
                    <a:pt x="145" y="1"/>
                    <a:pt x="97" y="1"/>
                    <a:pt x="73" y="0"/>
                  </a:cubicBezTo>
                  <a:lnTo>
                    <a:pt x="73" y="23"/>
                  </a:lnTo>
                  <a:lnTo>
                    <a:pt x="143" y="23"/>
                  </a:lnTo>
                  <a:lnTo>
                    <a:pt x="143" y="267"/>
                  </a:lnTo>
                  <a:cubicBezTo>
                    <a:pt x="143" y="277"/>
                    <a:pt x="143" y="329"/>
                    <a:pt x="94" y="329"/>
                  </a:cubicBezTo>
                  <a:cubicBezTo>
                    <a:pt x="85" y="329"/>
                    <a:pt x="69" y="328"/>
                    <a:pt x="54" y="321"/>
                  </a:cubicBezTo>
                  <a:lnTo>
                    <a:pt x="54" y="321"/>
                  </a:lnTo>
                  <a:cubicBezTo>
                    <a:pt x="54" y="321"/>
                    <a:pt x="76" y="311"/>
                    <a:pt x="76" y="285"/>
                  </a:cubicBezTo>
                  <a:cubicBezTo>
                    <a:pt x="76" y="258"/>
                    <a:pt x="55" y="247"/>
                    <a:pt x="38" y="247"/>
                  </a:cubicBezTo>
                  <a:cubicBezTo>
                    <a:pt x="20" y="247"/>
                    <a:pt x="0" y="259"/>
                    <a:pt x="0" y="285"/>
                  </a:cubicBezTo>
                  <a:cubicBezTo>
                    <a:pt x="0" y="323"/>
                    <a:pt x="39" y="347"/>
                    <a:pt x="96" y="347"/>
                  </a:cubicBezTo>
                  <a:cubicBezTo>
                    <a:pt x="163" y="347"/>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72 1">
              <a:extLst>
                <a:ext uri="{FF2B5EF4-FFF2-40B4-BE49-F238E27FC236}">
                  <a16:creationId xmlns:a16="http://schemas.microsoft.com/office/drawing/2014/main" id="{0E8749B6-5143-4F64-945F-59AB7E1D0997}"/>
                </a:ext>
              </a:extLst>
            </p:cNvPr>
            <p:cNvSpPr>
              <a:spLocks/>
            </p:cNvSpPr>
            <p:nvPr>
              <p:custDataLst>
                <p:tags r:id="rId179"/>
              </p:custDataLst>
            </p:nvPr>
          </p:nvSpPr>
          <p:spPr bwMode="auto">
            <a:xfrm>
              <a:off x="4087814" y="2765426"/>
              <a:ext cx="133350" cy="155575"/>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6"/>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7"/>
                    <a:pt x="71" y="147"/>
                    <a:pt x="65" y="147"/>
                  </a:cubicBezTo>
                  <a:cubicBezTo>
                    <a:pt x="40" y="147"/>
                    <a:pt x="29" y="130"/>
                    <a:pt x="29" y="109"/>
                  </a:cubicBezTo>
                  <a:cubicBezTo>
                    <a:pt x="29" y="99"/>
                    <a:pt x="34" y="61"/>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73 1">
              <a:extLst>
                <a:ext uri="{FF2B5EF4-FFF2-40B4-BE49-F238E27FC236}">
                  <a16:creationId xmlns:a16="http://schemas.microsoft.com/office/drawing/2014/main" id="{E4C9B8D9-8A55-4C69-BEFB-86C84D67DD36}"/>
                </a:ext>
              </a:extLst>
            </p:cNvPr>
            <p:cNvSpPr>
              <a:spLocks noEditPoints="1"/>
            </p:cNvSpPr>
            <p:nvPr>
              <p:custDataLst>
                <p:tags r:id="rId180"/>
              </p:custDataLst>
            </p:nvPr>
          </p:nvSpPr>
          <p:spPr bwMode="auto">
            <a:xfrm>
              <a:off x="5038726" y="2514601"/>
              <a:ext cx="184150" cy="339725"/>
            </a:xfrm>
            <a:custGeom>
              <a:avLst/>
              <a:gdLst>
                <a:gd name="T0" fmla="*/ 210 w 210"/>
                <a:gd name="T1" fmla="*/ 173 h 344"/>
                <a:gd name="T2" fmla="*/ 190 w 210"/>
                <a:gd name="T3" fmla="*/ 56 h 344"/>
                <a:gd name="T4" fmla="*/ 106 w 210"/>
                <a:gd name="T5" fmla="*/ 0 h 344"/>
                <a:gd name="T6" fmla="*/ 19 w 210"/>
                <a:gd name="T7" fmla="*/ 60 h 344"/>
                <a:gd name="T8" fmla="*/ 0 w 210"/>
                <a:gd name="T9" fmla="*/ 173 h 344"/>
                <a:gd name="T10" fmla="*/ 23 w 210"/>
                <a:gd name="T11" fmla="*/ 293 h 344"/>
                <a:gd name="T12" fmla="*/ 105 w 210"/>
                <a:gd name="T13" fmla="*/ 344 h 344"/>
                <a:gd name="T14" fmla="*/ 192 w 210"/>
                <a:gd name="T15" fmla="*/ 286 h 344"/>
                <a:gd name="T16" fmla="*/ 210 w 210"/>
                <a:gd name="T17" fmla="*/ 173 h 344"/>
                <a:gd name="T18" fmla="*/ 105 w 210"/>
                <a:gd name="T19" fmla="*/ 333 h 344"/>
                <a:gd name="T20" fmla="*/ 47 w 210"/>
                <a:gd name="T21" fmla="*/ 272 h 344"/>
                <a:gd name="T22" fmla="*/ 42 w 210"/>
                <a:gd name="T23" fmla="*/ 167 h 344"/>
                <a:gd name="T24" fmla="*/ 46 w 210"/>
                <a:gd name="T25" fmla="*/ 75 h 344"/>
                <a:gd name="T26" fmla="*/ 105 w 210"/>
                <a:gd name="T27" fmla="*/ 11 h 344"/>
                <a:gd name="T28" fmla="*/ 164 w 210"/>
                <a:gd name="T29" fmla="*/ 70 h 344"/>
                <a:gd name="T30" fmla="*/ 169 w 210"/>
                <a:gd name="T31" fmla="*/ 167 h 344"/>
                <a:gd name="T32" fmla="*/ 163 w 210"/>
                <a:gd name="T33" fmla="*/ 270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8" y="93"/>
                    <a:pt x="190" y="56"/>
                  </a:cubicBezTo>
                  <a:cubicBezTo>
                    <a:pt x="167" y="8"/>
                    <a:pt x="127" y="0"/>
                    <a:pt x="106" y="0"/>
                  </a:cubicBezTo>
                  <a:cubicBezTo>
                    <a:pt x="76" y="0"/>
                    <a:pt x="39" y="13"/>
                    <a:pt x="19" y="60"/>
                  </a:cubicBezTo>
                  <a:cubicBezTo>
                    <a:pt x="3" y="94"/>
                    <a:pt x="0" y="133"/>
                    <a:pt x="0" y="173"/>
                  </a:cubicBezTo>
                  <a:cubicBezTo>
                    <a:pt x="0" y="211"/>
                    <a:pt x="2" y="255"/>
                    <a:pt x="23" y="293"/>
                  </a:cubicBezTo>
                  <a:cubicBezTo>
                    <a:pt x="44" y="334"/>
                    <a:pt x="81" y="344"/>
                    <a:pt x="105" y="344"/>
                  </a:cubicBezTo>
                  <a:cubicBezTo>
                    <a:pt x="132" y="344"/>
                    <a:pt x="170" y="333"/>
                    <a:pt x="192" y="286"/>
                  </a:cubicBezTo>
                  <a:cubicBezTo>
                    <a:pt x="208" y="251"/>
                    <a:pt x="210" y="213"/>
                    <a:pt x="210" y="173"/>
                  </a:cubicBezTo>
                  <a:close/>
                  <a:moveTo>
                    <a:pt x="105" y="333"/>
                  </a:moveTo>
                  <a:cubicBezTo>
                    <a:pt x="86" y="333"/>
                    <a:pt x="56" y="320"/>
                    <a:pt x="47" y="272"/>
                  </a:cubicBezTo>
                  <a:cubicBezTo>
                    <a:pt x="42" y="243"/>
                    <a:pt x="42" y="197"/>
                    <a:pt x="42" y="167"/>
                  </a:cubicBezTo>
                  <a:cubicBezTo>
                    <a:pt x="42" y="135"/>
                    <a:pt x="42" y="102"/>
                    <a:pt x="46" y="75"/>
                  </a:cubicBezTo>
                  <a:cubicBezTo>
                    <a:pt x="55" y="16"/>
                    <a:pt x="93" y="11"/>
                    <a:pt x="105" y="11"/>
                  </a:cubicBezTo>
                  <a:cubicBezTo>
                    <a:pt x="122" y="11"/>
                    <a:pt x="154" y="20"/>
                    <a:pt x="164" y="70"/>
                  </a:cubicBezTo>
                  <a:cubicBezTo>
                    <a:pt x="169" y="98"/>
                    <a:pt x="169" y="136"/>
                    <a:pt x="169" y="167"/>
                  </a:cubicBezTo>
                  <a:cubicBezTo>
                    <a:pt x="169" y="205"/>
                    <a:pt x="169" y="239"/>
                    <a:pt x="163" y="270"/>
                  </a:cubicBezTo>
                  <a:cubicBezTo>
                    <a:pt x="156" y="318"/>
                    <a:pt x="128"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74 1">
              <a:extLst>
                <a:ext uri="{FF2B5EF4-FFF2-40B4-BE49-F238E27FC236}">
                  <a16:creationId xmlns:a16="http://schemas.microsoft.com/office/drawing/2014/main" id="{BA34E941-D250-4E4F-BE4D-30C8CEBAFACC}"/>
                </a:ext>
              </a:extLst>
            </p:cNvPr>
            <p:cNvSpPr>
              <a:spLocks/>
            </p:cNvSpPr>
            <p:nvPr>
              <p:custDataLst>
                <p:tags r:id="rId181"/>
              </p:custDataLst>
            </p:nvPr>
          </p:nvSpPr>
          <p:spPr bwMode="auto">
            <a:xfrm>
              <a:off x="5584826" y="1835151"/>
              <a:ext cx="114300" cy="1184275"/>
            </a:xfrm>
            <a:custGeom>
              <a:avLst/>
              <a:gdLst>
                <a:gd name="T0" fmla="*/ 104 w 131"/>
                <a:gd name="T1" fmla="*/ 1170 h 1198"/>
                <a:gd name="T2" fmla="*/ 0 w 131"/>
                <a:gd name="T3" fmla="*/ 1170 h 1198"/>
                <a:gd name="T4" fmla="*/ 0 w 131"/>
                <a:gd name="T5" fmla="*/ 1198 h 1198"/>
                <a:gd name="T6" fmla="*/ 131 w 131"/>
                <a:gd name="T7" fmla="*/ 1198 h 1198"/>
                <a:gd name="T8" fmla="*/ 131 w 131"/>
                <a:gd name="T9" fmla="*/ 0 h 1198"/>
                <a:gd name="T10" fmla="*/ 0 w 131"/>
                <a:gd name="T11" fmla="*/ 0 h 1198"/>
                <a:gd name="T12" fmla="*/ 0 w 131"/>
                <a:gd name="T13" fmla="*/ 28 h 1198"/>
                <a:gd name="T14" fmla="*/ 104 w 131"/>
                <a:gd name="T15" fmla="*/ 28 h 1198"/>
                <a:gd name="T16" fmla="*/ 104 w 131"/>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104" y="1170"/>
                  </a:moveTo>
                  <a:lnTo>
                    <a:pt x="0" y="1170"/>
                  </a:lnTo>
                  <a:lnTo>
                    <a:pt x="0" y="1198"/>
                  </a:lnTo>
                  <a:lnTo>
                    <a:pt x="131" y="1198"/>
                  </a:lnTo>
                  <a:lnTo>
                    <a:pt x="131"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75 1">
              <a:extLst>
                <a:ext uri="{FF2B5EF4-FFF2-40B4-BE49-F238E27FC236}">
                  <a16:creationId xmlns:a16="http://schemas.microsoft.com/office/drawing/2014/main" id="{7FCBAB7C-3691-4B9C-BFC5-DFBCF351521E}"/>
                </a:ext>
              </a:extLst>
            </p:cNvPr>
            <p:cNvSpPr>
              <a:spLocks/>
            </p:cNvSpPr>
            <p:nvPr>
              <p:custDataLst>
                <p:tags r:id="rId182"/>
              </p:custDataLst>
            </p:nvPr>
          </p:nvSpPr>
          <p:spPr bwMode="auto">
            <a:xfrm>
              <a:off x="5919789" y="1835151"/>
              <a:ext cx="114300" cy="1184275"/>
            </a:xfrm>
            <a:custGeom>
              <a:avLst/>
              <a:gdLst>
                <a:gd name="T0" fmla="*/ 0 w 131"/>
                <a:gd name="T1" fmla="*/ 1198 h 1198"/>
                <a:gd name="T2" fmla="*/ 131 w 131"/>
                <a:gd name="T3" fmla="*/ 1198 h 1198"/>
                <a:gd name="T4" fmla="*/ 131 w 131"/>
                <a:gd name="T5" fmla="*/ 1170 h 1198"/>
                <a:gd name="T6" fmla="*/ 27 w 131"/>
                <a:gd name="T7" fmla="*/ 1170 h 1198"/>
                <a:gd name="T8" fmla="*/ 27 w 131"/>
                <a:gd name="T9" fmla="*/ 28 h 1198"/>
                <a:gd name="T10" fmla="*/ 131 w 131"/>
                <a:gd name="T11" fmla="*/ 28 h 1198"/>
                <a:gd name="T12" fmla="*/ 131 w 131"/>
                <a:gd name="T13" fmla="*/ 0 h 1198"/>
                <a:gd name="T14" fmla="*/ 0 w 131"/>
                <a:gd name="T15" fmla="*/ 0 h 1198"/>
                <a:gd name="T16" fmla="*/ 0 w 131"/>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0" y="1198"/>
                  </a:moveTo>
                  <a:lnTo>
                    <a:pt x="131" y="1198"/>
                  </a:lnTo>
                  <a:lnTo>
                    <a:pt x="131" y="1170"/>
                  </a:lnTo>
                  <a:lnTo>
                    <a:pt x="27" y="1170"/>
                  </a:lnTo>
                  <a:lnTo>
                    <a:pt x="27" y="28"/>
                  </a:lnTo>
                  <a:lnTo>
                    <a:pt x="131" y="28"/>
                  </a:lnTo>
                  <a:lnTo>
                    <a:pt x="131"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6 1">
              <a:extLst>
                <a:ext uri="{FF2B5EF4-FFF2-40B4-BE49-F238E27FC236}">
                  <a16:creationId xmlns:a16="http://schemas.microsoft.com/office/drawing/2014/main" id="{478D2AB7-43B6-4108-A32D-5A3905F773C5}"/>
                </a:ext>
              </a:extLst>
            </p:cNvPr>
            <p:cNvSpPr>
              <a:spLocks noEditPoints="1"/>
            </p:cNvSpPr>
            <p:nvPr>
              <p:custDataLst>
                <p:tags r:id="rId183"/>
              </p:custDataLst>
            </p:nvPr>
          </p:nvSpPr>
          <p:spPr bwMode="auto">
            <a:xfrm>
              <a:off x="6113464" y="1912939"/>
              <a:ext cx="127000" cy="4921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77 1">
              <a:extLst>
                <a:ext uri="{FF2B5EF4-FFF2-40B4-BE49-F238E27FC236}">
                  <a16:creationId xmlns:a16="http://schemas.microsoft.com/office/drawing/2014/main" id="{F8DC05B4-1ED7-4C96-BCB0-F2B508E1C8FB}"/>
                </a:ext>
              </a:extLst>
            </p:cNvPr>
            <p:cNvSpPr>
              <a:spLocks noEditPoints="1"/>
            </p:cNvSpPr>
            <p:nvPr>
              <p:custDataLst>
                <p:tags r:id="rId184"/>
              </p:custDataLst>
            </p:nvPr>
          </p:nvSpPr>
          <p:spPr bwMode="auto">
            <a:xfrm>
              <a:off x="6061076" y="2027239"/>
              <a:ext cx="246063" cy="317500"/>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7"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78 1">
              <a:extLst>
                <a:ext uri="{FF2B5EF4-FFF2-40B4-BE49-F238E27FC236}">
                  <a16:creationId xmlns:a16="http://schemas.microsoft.com/office/drawing/2014/main" id="{BD71B4A6-62A8-4746-884D-9237E2B3419F}"/>
                </a:ext>
              </a:extLst>
            </p:cNvPr>
            <p:cNvSpPr>
              <a:spLocks/>
            </p:cNvSpPr>
            <p:nvPr>
              <p:custDataLst>
                <p:tags r:id="rId185"/>
              </p:custDataLst>
            </p:nvPr>
          </p:nvSpPr>
          <p:spPr bwMode="auto">
            <a:xfrm>
              <a:off x="6054726" y="2505076"/>
              <a:ext cx="239713" cy="336550"/>
            </a:xfrm>
            <a:custGeom>
              <a:avLst/>
              <a:gdLst>
                <a:gd name="T0" fmla="*/ 260 w 273"/>
                <a:gd name="T1" fmla="*/ 0 h 340"/>
                <a:gd name="T2" fmla="*/ 0 w 273"/>
                <a:gd name="T3" fmla="*/ 0 h 340"/>
                <a:gd name="T4" fmla="*/ 0 w 273"/>
                <a:gd name="T5" fmla="*/ 16 h 340"/>
                <a:gd name="T6" fmla="*/ 12 w 273"/>
                <a:gd name="T7" fmla="*/ 16 h 340"/>
                <a:gd name="T8" fmla="*/ 51 w 273"/>
                <a:gd name="T9" fmla="*/ 39 h 340"/>
                <a:gd name="T10" fmla="*/ 51 w 273"/>
                <a:gd name="T11" fmla="*/ 301 h 340"/>
                <a:gd name="T12" fmla="*/ 12 w 273"/>
                <a:gd name="T13" fmla="*/ 324 h 340"/>
                <a:gd name="T14" fmla="*/ 0 w 273"/>
                <a:gd name="T15" fmla="*/ 324 h 340"/>
                <a:gd name="T16" fmla="*/ 0 w 273"/>
                <a:gd name="T17" fmla="*/ 340 h 340"/>
                <a:gd name="T18" fmla="*/ 76 w 273"/>
                <a:gd name="T19" fmla="*/ 338 h 340"/>
                <a:gd name="T20" fmla="*/ 159 w 273"/>
                <a:gd name="T21" fmla="*/ 340 h 340"/>
                <a:gd name="T22" fmla="*/ 159 w 273"/>
                <a:gd name="T23" fmla="*/ 324 h 340"/>
                <a:gd name="T24" fmla="*/ 143 w 273"/>
                <a:gd name="T25" fmla="*/ 324 h 340"/>
                <a:gd name="T26" fmla="*/ 95 w 273"/>
                <a:gd name="T27" fmla="*/ 300 h 340"/>
                <a:gd name="T28" fmla="*/ 95 w 273"/>
                <a:gd name="T29" fmla="*/ 36 h 340"/>
                <a:gd name="T30" fmla="*/ 120 w 273"/>
                <a:gd name="T31" fmla="*/ 16 h 340"/>
                <a:gd name="T32" fmla="*/ 171 w 273"/>
                <a:gd name="T33" fmla="*/ 16 h 340"/>
                <a:gd name="T34" fmla="*/ 261 w 273"/>
                <a:gd name="T35" fmla="*/ 113 h 340"/>
                <a:gd name="T36" fmla="*/ 273 w 273"/>
                <a:gd name="T37" fmla="*/ 113 h 340"/>
                <a:gd name="T38" fmla="*/ 260 w 273"/>
                <a:gd name="T3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340">
                  <a:moveTo>
                    <a:pt x="260" y="0"/>
                  </a:moveTo>
                  <a:lnTo>
                    <a:pt x="0" y="0"/>
                  </a:lnTo>
                  <a:lnTo>
                    <a:pt x="0" y="16"/>
                  </a:lnTo>
                  <a:lnTo>
                    <a:pt x="12" y="16"/>
                  </a:lnTo>
                  <a:cubicBezTo>
                    <a:pt x="50" y="16"/>
                    <a:pt x="51" y="21"/>
                    <a:pt x="51" y="39"/>
                  </a:cubicBezTo>
                  <a:lnTo>
                    <a:pt x="51" y="301"/>
                  </a:lnTo>
                  <a:cubicBezTo>
                    <a:pt x="51" y="319"/>
                    <a:pt x="50" y="324"/>
                    <a:pt x="12" y="324"/>
                  </a:cubicBezTo>
                  <a:lnTo>
                    <a:pt x="0" y="324"/>
                  </a:lnTo>
                  <a:lnTo>
                    <a:pt x="0" y="340"/>
                  </a:lnTo>
                  <a:cubicBezTo>
                    <a:pt x="17" y="338"/>
                    <a:pt x="56" y="338"/>
                    <a:pt x="76" y="338"/>
                  </a:cubicBezTo>
                  <a:cubicBezTo>
                    <a:pt x="96" y="338"/>
                    <a:pt x="141" y="338"/>
                    <a:pt x="159" y="340"/>
                  </a:cubicBezTo>
                  <a:lnTo>
                    <a:pt x="159" y="324"/>
                  </a:lnTo>
                  <a:lnTo>
                    <a:pt x="143" y="324"/>
                  </a:lnTo>
                  <a:cubicBezTo>
                    <a:pt x="95" y="324"/>
                    <a:pt x="95" y="318"/>
                    <a:pt x="95" y="300"/>
                  </a:cubicBezTo>
                  <a:lnTo>
                    <a:pt x="95" y="36"/>
                  </a:lnTo>
                  <a:cubicBezTo>
                    <a:pt x="95" y="19"/>
                    <a:pt x="96" y="16"/>
                    <a:pt x="120" y="16"/>
                  </a:cubicBezTo>
                  <a:lnTo>
                    <a:pt x="171" y="16"/>
                  </a:lnTo>
                  <a:cubicBezTo>
                    <a:pt x="243" y="16"/>
                    <a:pt x="253" y="45"/>
                    <a:pt x="261" y="113"/>
                  </a:cubicBezTo>
                  <a:lnTo>
                    <a:pt x="273" y="113"/>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79 1">
              <a:extLst>
                <a:ext uri="{FF2B5EF4-FFF2-40B4-BE49-F238E27FC236}">
                  <a16:creationId xmlns:a16="http://schemas.microsoft.com/office/drawing/2014/main" id="{2B42F59E-A4EE-4BCD-8F65-F39B938ACA73}"/>
                </a:ext>
              </a:extLst>
            </p:cNvPr>
            <p:cNvSpPr>
              <a:spLocks/>
            </p:cNvSpPr>
            <p:nvPr>
              <p:custDataLst>
                <p:tags r:id="rId186"/>
              </p:custDataLst>
            </p:nvPr>
          </p:nvSpPr>
          <p:spPr bwMode="auto">
            <a:xfrm>
              <a:off x="6318251" y="1835151"/>
              <a:ext cx="115888" cy="1184275"/>
            </a:xfrm>
            <a:custGeom>
              <a:avLst/>
              <a:gdLst>
                <a:gd name="T0" fmla="*/ 104 w 132"/>
                <a:gd name="T1" fmla="*/ 1170 h 1198"/>
                <a:gd name="T2" fmla="*/ 0 w 132"/>
                <a:gd name="T3" fmla="*/ 1170 h 1198"/>
                <a:gd name="T4" fmla="*/ 0 w 132"/>
                <a:gd name="T5" fmla="*/ 1198 h 1198"/>
                <a:gd name="T6" fmla="*/ 132 w 132"/>
                <a:gd name="T7" fmla="*/ 1198 h 1198"/>
                <a:gd name="T8" fmla="*/ 132 w 132"/>
                <a:gd name="T9" fmla="*/ 0 h 1198"/>
                <a:gd name="T10" fmla="*/ 0 w 132"/>
                <a:gd name="T11" fmla="*/ 0 h 1198"/>
                <a:gd name="T12" fmla="*/ 0 w 132"/>
                <a:gd name="T13" fmla="*/ 28 h 1198"/>
                <a:gd name="T14" fmla="*/ 104 w 132"/>
                <a:gd name="T15" fmla="*/ 28 h 1198"/>
                <a:gd name="T16" fmla="*/ 104 w 132"/>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104" y="1170"/>
                  </a:moveTo>
                  <a:lnTo>
                    <a:pt x="0" y="1170"/>
                  </a:lnTo>
                  <a:lnTo>
                    <a:pt x="0" y="1198"/>
                  </a:lnTo>
                  <a:lnTo>
                    <a:pt x="132" y="1198"/>
                  </a:lnTo>
                  <a:lnTo>
                    <a:pt x="132"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80 1">
              <a:extLst>
                <a:ext uri="{FF2B5EF4-FFF2-40B4-BE49-F238E27FC236}">
                  <a16:creationId xmlns:a16="http://schemas.microsoft.com/office/drawing/2014/main" id="{F5F19E7D-42EC-4C9A-94C2-F40676EFA9E0}"/>
                </a:ext>
              </a:extLst>
            </p:cNvPr>
            <p:cNvSpPr>
              <a:spLocks noEditPoints="1"/>
            </p:cNvSpPr>
            <p:nvPr>
              <p:custDataLst>
                <p:tags r:id="rId187"/>
              </p:custDataLst>
            </p:nvPr>
          </p:nvSpPr>
          <p:spPr bwMode="auto">
            <a:xfrm>
              <a:off x="6689726" y="2368551"/>
              <a:ext cx="290513" cy="1158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81 1">
              <a:extLst>
                <a:ext uri="{FF2B5EF4-FFF2-40B4-BE49-F238E27FC236}">
                  <a16:creationId xmlns:a16="http://schemas.microsoft.com/office/drawing/2014/main" id="{1948BD87-ED7F-478F-A24A-D8AFCA931106}"/>
                </a:ext>
              </a:extLst>
            </p:cNvPr>
            <p:cNvSpPr>
              <a:spLocks/>
            </p:cNvSpPr>
            <p:nvPr>
              <p:custDataLst>
                <p:tags r:id="rId188"/>
              </p:custDataLst>
            </p:nvPr>
          </p:nvSpPr>
          <p:spPr bwMode="auto">
            <a:xfrm>
              <a:off x="7235826" y="1835151"/>
              <a:ext cx="115888" cy="1184275"/>
            </a:xfrm>
            <a:custGeom>
              <a:avLst/>
              <a:gdLst>
                <a:gd name="T0" fmla="*/ 0 w 132"/>
                <a:gd name="T1" fmla="*/ 1198 h 1198"/>
                <a:gd name="T2" fmla="*/ 132 w 132"/>
                <a:gd name="T3" fmla="*/ 1198 h 1198"/>
                <a:gd name="T4" fmla="*/ 132 w 132"/>
                <a:gd name="T5" fmla="*/ 1170 h 1198"/>
                <a:gd name="T6" fmla="*/ 28 w 132"/>
                <a:gd name="T7" fmla="*/ 1170 h 1198"/>
                <a:gd name="T8" fmla="*/ 28 w 132"/>
                <a:gd name="T9" fmla="*/ 28 h 1198"/>
                <a:gd name="T10" fmla="*/ 132 w 132"/>
                <a:gd name="T11" fmla="*/ 28 h 1198"/>
                <a:gd name="T12" fmla="*/ 132 w 132"/>
                <a:gd name="T13" fmla="*/ 0 h 1198"/>
                <a:gd name="T14" fmla="*/ 0 w 132"/>
                <a:gd name="T15" fmla="*/ 0 h 1198"/>
                <a:gd name="T16" fmla="*/ 0 w 132"/>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0" y="1198"/>
                  </a:moveTo>
                  <a:lnTo>
                    <a:pt x="132" y="1198"/>
                  </a:lnTo>
                  <a:lnTo>
                    <a:pt x="132" y="1170"/>
                  </a:lnTo>
                  <a:lnTo>
                    <a:pt x="28" y="1170"/>
                  </a:lnTo>
                  <a:lnTo>
                    <a:pt x="28" y="28"/>
                  </a:lnTo>
                  <a:lnTo>
                    <a:pt x="132" y="28"/>
                  </a:lnTo>
                  <a:lnTo>
                    <a:pt x="132"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82 1">
              <a:extLst>
                <a:ext uri="{FF2B5EF4-FFF2-40B4-BE49-F238E27FC236}">
                  <a16:creationId xmlns:a16="http://schemas.microsoft.com/office/drawing/2014/main" id="{CDFD5CD7-3DF8-4104-AAE2-BF82FAC37C0A}"/>
                </a:ext>
              </a:extLst>
            </p:cNvPr>
            <p:cNvSpPr>
              <a:spLocks/>
            </p:cNvSpPr>
            <p:nvPr>
              <p:custDataLst>
                <p:tags r:id="rId189"/>
              </p:custDataLst>
            </p:nvPr>
          </p:nvSpPr>
          <p:spPr bwMode="auto">
            <a:xfrm>
              <a:off x="7385051" y="1887539"/>
              <a:ext cx="223838" cy="349250"/>
            </a:xfrm>
            <a:custGeom>
              <a:avLst/>
              <a:gdLst>
                <a:gd name="T0" fmla="*/ 168 w 254"/>
                <a:gd name="T1" fmla="*/ 141 h 353"/>
                <a:gd name="T2" fmla="*/ 96 w 254"/>
                <a:gd name="T3" fmla="*/ 126 h 353"/>
                <a:gd name="T4" fmla="*/ 48 w 254"/>
                <a:gd name="T5" fmla="*/ 74 h 353"/>
                <a:gd name="T6" fmla="*/ 112 w 254"/>
                <a:gd name="T7" fmla="*/ 21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5 h 353"/>
                <a:gd name="T20" fmla="*/ 197 w 254"/>
                <a:gd name="T21" fmla="*/ 27 h 353"/>
                <a:gd name="T22" fmla="*/ 111 w 254"/>
                <a:gd name="T23" fmla="*/ 0 h 353"/>
                <a:gd name="T24" fmla="*/ 0 w 254"/>
                <a:gd name="T25" fmla="*/ 100 h 353"/>
                <a:gd name="T26" fmla="*/ 27 w 254"/>
                <a:gd name="T27" fmla="*/ 167 h 353"/>
                <a:gd name="T28" fmla="*/ 122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9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1"/>
                    <a:pt x="112" y="21"/>
                  </a:cubicBezTo>
                  <a:cubicBezTo>
                    <a:pt x="152" y="21"/>
                    <a:pt x="202" y="38"/>
                    <a:pt x="214" y="106"/>
                  </a:cubicBezTo>
                  <a:cubicBezTo>
                    <a:pt x="215" y="118"/>
                    <a:pt x="215" y="119"/>
                    <a:pt x="226" y="119"/>
                  </a:cubicBezTo>
                  <a:cubicBezTo>
                    <a:pt x="238" y="119"/>
                    <a:pt x="238" y="117"/>
                    <a:pt x="238" y="105"/>
                  </a:cubicBezTo>
                  <a:lnTo>
                    <a:pt x="238" y="14"/>
                  </a:lnTo>
                  <a:cubicBezTo>
                    <a:pt x="238" y="4"/>
                    <a:pt x="238" y="0"/>
                    <a:pt x="229" y="0"/>
                  </a:cubicBezTo>
                  <a:cubicBezTo>
                    <a:pt x="225" y="0"/>
                    <a:pt x="224" y="0"/>
                    <a:pt x="219" y="5"/>
                  </a:cubicBezTo>
                  <a:lnTo>
                    <a:pt x="197" y="27"/>
                  </a:lnTo>
                  <a:cubicBezTo>
                    <a:pt x="168" y="4"/>
                    <a:pt x="135" y="0"/>
                    <a:pt x="111" y="0"/>
                  </a:cubicBezTo>
                  <a:cubicBezTo>
                    <a:pt x="35" y="0"/>
                    <a:pt x="0" y="48"/>
                    <a:pt x="0" y="100"/>
                  </a:cubicBezTo>
                  <a:cubicBezTo>
                    <a:pt x="0" y="133"/>
                    <a:pt x="16" y="156"/>
                    <a:pt x="27" y="167"/>
                  </a:cubicBezTo>
                  <a:cubicBezTo>
                    <a:pt x="51" y="191"/>
                    <a:pt x="68" y="195"/>
                    <a:pt x="122" y="207"/>
                  </a:cubicBezTo>
                  <a:cubicBezTo>
                    <a:pt x="166" y="216"/>
                    <a:pt x="175" y="218"/>
                    <a:pt x="186" y="228"/>
                  </a:cubicBezTo>
                  <a:cubicBezTo>
                    <a:pt x="193" y="236"/>
                    <a:pt x="206" y="249"/>
                    <a:pt x="206" y="271"/>
                  </a:cubicBezTo>
                  <a:cubicBezTo>
                    <a:pt x="206" y="295"/>
                    <a:pt x="193" y="330"/>
                    <a:pt x="141" y="330"/>
                  </a:cubicBezTo>
                  <a:cubicBezTo>
                    <a:pt x="103" y="330"/>
                    <a:pt x="27" y="320"/>
                    <a:pt x="23" y="245"/>
                  </a:cubicBezTo>
                  <a:cubicBezTo>
                    <a:pt x="23" y="237"/>
                    <a:pt x="23" y="234"/>
                    <a:pt x="12" y="234"/>
                  </a:cubicBezTo>
                  <a:cubicBezTo>
                    <a:pt x="0" y="234"/>
                    <a:pt x="0" y="237"/>
                    <a:pt x="0" y="249"/>
                  </a:cubicBezTo>
                  <a:lnTo>
                    <a:pt x="0" y="339"/>
                  </a:lnTo>
                  <a:cubicBezTo>
                    <a:pt x="0" y="349"/>
                    <a:pt x="0" y="353"/>
                    <a:pt x="9" y="353"/>
                  </a:cubicBezTo>
                  <a:cubicBezTo>
                    <a:pt x="13" y="353"/>
                    <a:pt x="14" y="352"/>
                    <a:pt x="18" y="349"/>
                  </a:cubicBezTo>
                  <a:lnTo>
                    <a:pt x="41" y="326"/>
                  </a:lnTo>
                  <a:cubicBezTo>
                    <a:pt x="74" y="350"/>
                    <a:pt x="120"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3 1">
              <a:extLst>
                <a:ext uri="{FF2B5EF4-FFF2-40B4-BE49-F238E27FC236}">
                  <a16:creationId xmlns:a16="http://schemas.microsoft.com/office/drawing/2014/main" id="{814E965B-7647-48CA-B625-FBD3B4CFCEC6}"/>
                </a:ext>
              </a:extLst>
            </p:cNvPr>
            <p:cNvSpPr>
              <a:spLocks/>
            </p:cNvSpPr>
            <p:nvPr>
              <p:custDataLst>
                <p:tags r:id="rId190"/>
              </p:custDataLst>
            </p:nvPr>
          </p:nvSpPr>
          <p:spPr bwMode="auto">
            <a:xfrm>
              <a:off x="7659689" y="1812926"/>
              <a:ext cx="225425" cy="239713"/>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4 1">
              <a:extLst>
                <a:ext uri="{FF2B5EF4-FFF2-40B4-BE49-F238E27FC236}">
                  <a16:creationId xmlns:a16="http://schemas.microsoft.com/office/drawing/2014/main" id="{F46788E9-E9C5-447A-9723-7F81150DC7F2}"/>
                </a:ext>
              </a:extLst>
            </p:cNvPr>
            <p:cNvSpPr>
              <a:spLocks/>
            </p:cNvSpPr>
            <p:nvPr>
              <p:custDataLst>
                <p:tags r:id="rId191"/>
              </p:custDataLst>
            </p:nvPr>
          </p:nvSpPr>
          <p:spPr bwMode="auto">
            <a:xfrm>
              <a:off x="7943851" y="2019301"/>
              <a:ext cx="211138" cy="219075"/>
            </a:xfrm>
            <a:custGeom>
              <a:avLst/>
              <a:gdLst>
                <a:gd name="T0" fmla="*/ 133 w 241"/>
                <a:gd name="T1" fmla="*/ 29 h 221"/>
                <a:gd name="T2" fmla="*/ 217 w 241"/>
                <a:gd name="T3" fmla="*/ 29 h 221"/>
                <a:gd name="T4" fmla="*/ 241 w 241"/>
                <a:gd name="T5" fmla="*/ 12 h 221"/>
                <a:gd name="T6" fmla="*/ 221 w 241"/>
                <a:gd name="T7" fmla="*/ 0 h 221"/>
                <a:gd name="T8" fmla="*/ 81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8 w 241"/>
                <a:gd name="T21" fmla="*/ 29 h 221"/>
                <a:gd name="T22" fmla="*/ 70 w 241"/>
                <a:gd name="T23" fmla="*/ 189 h 221"/>
                <a:gd name="T24" fmla="*/ 65 w 241"/>
                <a:gd name="T25" fmla="*/ 207 h 221"/>
                <a:gd name="T26" fmla="*/ 79 w 241"/>
                <a:gd name="T27" fmla="*/ 221 h 221"/>
                <a:gd name="T28" fmla="*/ 99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1"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8" y="29"/>
                  </a:lnTo>
                  <a:lnTo>
                    <a:pt x="70" y="189"/>
                  </a:lnTo>
                  <a:cubicBezTo>
                    <a:pt x="68" y="195"/>
                    <a:pt x="65" y="205"/>
                    <a:pt x="65" y="207"/>
                  </a:cubicBezTo>
                  <a:cubicBezTo>
                    <a:pt x="65" y="213"/>
                    <a:pt x="68" y="221"/>
                    <a:pt x="79" y="221"/>
                  </a:cubicBezTo>
                  <a:cubicBezTo>
                    <a:pt x="95" y="221"/>
                    <a:pt x="98" y="207"/>
                    <a:pt x="99"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5 1">
              <a:extLst>
                <a:ext uri="{FF2B5EF4-FFF2-40B4-BE49-F238E27FC236}">
                  <a16:creationId xmlns:a16="http://schemas.microsoft.com/office/drawing/2014/main" id="{C0199ECA-BCEA-41EE-8314-6DEA3DBB6615}"/>
                </a:ext>
              </a:extLst>
            </p:cNvPr>
            <p:cNvSpPr>
              <a:spLocks/>
            </p:cNvSpPr>
            <p:nvPr>
              <p:custDataLst>
                <p:tags r:id="rId192"/>
              </p:custDataLst>
            </p:nvPr>
          </p:nvSpPr>
          <p:spPr bwMode="auto">
            <a:xfrm>
              <a:off x="8305801" y="2098676"/>
              <a:ext cx="266700" cy="1905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6 1">
              <a:extLst>
                <a:ext uri="{FF2B5EF4-FFF2-40B4-BE49-F238E27FC236}">
                  <a16:creationId xmlns:a16="http://schemas.microsoft.com/office/drawing/2014/main" id="{979096E7-66D3-40A1-B1D7-4ABF1F6E11B6}"/>
                </a:ext>
              </a:extLst>
            </p:cNvPr>
            <p:cNvSpPr>
              <a:spLocks/>
            </p:cNvSpPr>
            <p:nvPr>
              <p:custDataLst>
                <p:tags r:id="rId193"/>
              </p:custDataLst>
            </p:nvPr>
          </p:nvSpPr>
          <p:spPr bwMode="auto">
            <a:xfrm>
              <a:off x="8726489" y="1889126"/>
              <a:ext cx="249238" cy="342900"/>
            </a:xfrm>
            <a:custGeom>
              <a:avLst/>
              <a:gdLst>
                <a:gd name="T0" fmla="*/ 34 w 284"/>
                <a:gd name="T1" fmla="*/ 323 h 347"/>
                <a:gd name="T2" fmla="*/ 0 w 284"/>
                <a:gd name="T3" fmla="*/ 323 h 347"/>
                <a:gd name="T4" fmla="*/ 0 w 284"/>
                <a:gd name="T5" fmla="*/ 347 h 347"/>
                <a:gd name="T6" fmla="*/ 62 w 284"/>
                <a:gd name="T7" fmla="*/ 345 h 347"/>
                <a:gd name="T8" fmla="*/ 125 w 284"/>
                <a:gd name="T9" fmla="*/ 347 h 347"/>
                <a:gd name="T10" fmla="*/ 125 w 284"/>
                <a:gd name="T11" fmla="*/ 323 h 347"/>
                <a:gd name="T12" fmla="*/ 91 w 284"/>
                <a:gd name="T13" fmla="*/ 323 h 347"/>
                <a:gd name="T14" fmla="*/ 91 w 284"/>
                <a:gd name="T15" fmla="*/ 219 h 347"/>
                <a:gd name="T16" fmla="*/ 165 w 284"/>
                <a:gd name="T17" fmla="*/ 140 h 347"/>
                <a:gd name="T18" fmla="*/ 193 w 284"/>
                <a:gd name="T19" fmla="*/ 189 h 347"/>
                <a:gd name="T20" fmla="*/ 193 w 284"/>
                <a:gd name="T21" fmla="*/ 323 h 347"/>
                <a:gd name="T22" fmla="*/ 158 w 284"/>
                <a:gd name="T23" fmla="*/ 323 h 347"/>
                <a:gd name="T24" fmla="*/ 158 w 284"/>
                <a:gd name="T25" fmla="*/ 347 h 347"/>
                <a:gd name="T26" fmla="*/ 221 w 284"/>
                <a:gd name="T27" fmla="*/ 345 h 347"/>
                <a:gd name="T28" fmla="*/ 284 w 284"/>
                <a:gd name="T29" fmla="*/ 347 h 347"/>
                <a:gd name="T30" fmla="*/ 284 w 284"/>
                <a:gd name="T31" fmla="*/ 323 h 347"/>
                <a:gd name="T32" fmla="*/ 249 w 284"/>
                <a:gd name="T33" fmla="*/ 323 h 347"/>
                <a:gd name="T34" fmla="*/ 249 w 284"/>
                <a:gd name="T35" fmla="*/ 194 h 347"/>
                <a:gd name="T36" fmla="*/ 173 w 284"/>
                <a:gd name="T37" fmla="*/ 122 h 347"/>
                <a:gd name="T38" fmla="*/ 88 w 284"/>
                <a:gd name="T39" fmla="*/ 171 h 347"/>
                <a:gd name="T40" fmla="*/ 88 w 284"/>
                <a:gd name="T41" fmla="*/ 0 h 347"/>
                <a:gd name="T42" fmla="*/ 0 w 284"/>
                <a:gd name="T43" fmla="*/ 4 h 347"/>
                <a:gd name="T44" fmla="*/ 0 w 284"/>
                <a:gd name="T45" fmla="*/ 28 h 347"/>
                <a:gd name="T46" fmla="*/ 34 w 284"/>
                <a:gd name="T47" fmla="*/ 47 h 347"/>
                <a:gd name="T48" fmla="*/ 34 w 284"/>
                <a:gd name="T49" fmla="*/ 3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7">
                  <a:moveTo>
                    <a:pt x="34" y="323"/>
                  </a:moveTo>
                  <a:lnTo>
                    <a:pt x="0" y="323"/>
                  </a:lnTo>
                  <a:lnTo>
                    <a:pt x="0" y="347"/>
                  </a:lnTo>
                  <a:cubicBezTo>
                    <a:pt x="14" y="346"/>
                    <a:pt x="44" y="345"/>
                    <a:pt x="62" y="345"/>
                  </a:cubicBezTo>
                  <a:cubicBezTo>
                    <a:pt x="82" y="345"/>
                    <a:pt x="111" y="346"/>
                    <a:pt x="125" y="347"/>
                  </a:cubicBezTo>
                  <a:lnTo>
                    <a:pt x="125" y="323"/>
                  </a:lnTo>
                  <a:lnTo>
                    <a:pt x="91" y="323"/>
                  </a:lnTo>
                  <a:lnTo>
                    <a:pt x="91" y="219"/>
                  </a:lnTo>
                  <a:cubicBezTo>
                    <a:pt x="91" y="165"/>
                    <a:pt x="134" y="140"/>
                    <a:pt x="165" y="140"/>
                  </a:cubicBezTo>
                  <a:cubicBezTo>
                    <a:pt x="182" y="140"/>
                    <a:pt x="193" y="151"/>
                    <a:pt x="193" y="189"/>
                  </a:cubicBezTo>
                  <a:lnTo>
                    <a:pt x="193" y="323"/>
                  </a:lnTo>
                  <a:lnTo>
                    <a:pt x="158" y="323"/>
                  </a:lnTo>
                  <a:lnTo>
                    <a:pt x="158" y="347"/>
                  </a:lnTo>
                  <a:cubicBezTo>
                    <a:pt x="172" y="346"/>
                    <a:pt x="202" y="345"/>
                    <a:pt x="221" y="345"/>
                  </a:cubicBezTo>
                  <a:cubicBezTo>
                    <a:pt x="240" y="345"/>
                    <a:pt x="270" y="346"/>
                    <a:pt x="284" y="347"/>
                  </a:cubicBezTo>
                  <a:lnTo>
                    <a:pt x="284" y="323"/>
                  </a:lnTo>
                  <a:lnTo>
                    <a:pt x="249" y="323"/>
                  </a:lnTo>
                  <a:lnTo>
                    <a:pt x="249" y="194"/>
                  </a:lnTo>
                  <a:cubicBezTo>
                    <a:pt x="249" y="142"/>
                    <a:pt x="223" y="122"/>
                    <a:pt x="173" y="122"/>
                  </a:cubicBezTo>
                  <a:cubicBezTo>
                    <a:pt x="125" y="122"/>
                    <a:pt x="99" y="151"/>
                    <a:pt x="88" y="171"/>
                  </a:cubicBezTo>
                  <a:lnTo>
                    <a:pt x="88" y="0"/>
                  </a:lnTo>
                  <a:lnTo>
                    <a:pt x="0" y="4"/>
                  </a:lnTo>
                  <a:lnTo>
                    <a:pt x="0" y="28"/>
                  </a:lnTo>
                  <a:cubicBezTo>
                    <a:pt x="31"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87 1">
              <a:extLst>
                <a:ext uri="{FF2B5EF4-FFF2-40B4-BE49-F238E27FC236}">
                  <a16:creationId xmlns:a16="http://schemas.microsoft.com/office/drawing/2014/main" id="{B0384A61-99BF-4B48-88AF-7DCC3515601C}"/>
                </a:ext>
              </a:extLst>
            </p:cNvPr>
            <p:cNvSpPr>
              <a:spLocks/>
            </p:cNvSpPr>
            <p:nvPr>
              <p:custDataLst>
                <p:tags r:id="rId194"/>
              </p:custDataLst>
            </p:nvPr>
          </p:nvSpPr>
          <p:spPr bwMode="auto">
            <a:xfrm>
              <a:off x="7926389" y="2408239"/>
              <a:ext cx="46038" cy="52388"/>
            </a:xfrm>
            <a:custGeom>
              <a:avLst/>
              <a:gdLst>
                <a:gd name="T0" fmla="*/ 53 w 53"/>
                <a:gd name="T1" fmla="*/ 27 h 53"/>
                <a:gd name="T2" fmla="*/ 27 w 53"/>
                <a:gd name="T3" fmla="*/ 0 h 53"/>
                <a:gd name="T4" fmla="*/ 0 w 53"/>
                <a:gd name="T5" fmla="*/ 27 h 53"/>
                <a:gd name="T6" fmla="*/ 27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7"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8 1">
              <a:extLst>
                <a:ext uri="{FF2B5EF4-FFF2-40B4-BE49-F238E27FC236}">
                  <a16:creationId xmlns:a16="http://schemas.microsoft.com/office/drawing/2014/main" id="{63F38529-A496-491E-90D5-416FCE15EDCC}"/>
                </a:ext>
              </a:extLst>
            </p:cNvPr>
            <p:cNvSpPr>
              <a:spLocks/>
            </p:cNvSpPr>
            <p:nvPr>
              <p:custDataLst>
                <p:tags r:id="rId195"/>
              </p:custDataLst>
            </p:nvPr>
          </p:nvSpPr>
          <p:spPr bwMode="auto">
            <a:xfrm>
              <a:off x="7829551" y="2525714"/>
              <a:ext cx="220663" cy="342900"/>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89 1">
              <a:extLst>
                <a:ext uri="{FF2B5EF4-FFF2-40B4-BE49-F238E27FC236}">
                  <a16:creationId xmlns:a16="http://schemas.microsoft.com/office/drawing/2014/main" id="{DA547678-74B7-4140-8032-2537BBBB9627}"/>
                </a:ext>
              </a:extLst>
            </p:cNvPr>
            <p:cNvSpPr>
              <a:spLocks/>
            </p:cNvSpPr>
            <p:nvPr>
              <p:custDataLst>
                <p:tags r:id="rId196"/>
              </p:custDataLst>
            </p:nvPr>
          </p:nvSpPr>
          <p:spPr bwMode="auto">
            <a:xfrm>
              <a:off x="8099426" y="2786064"/>
              <a:ext cx="131763" cy="155575"/>
            </a:xfrm>
            <a:custGeom>
              <a:avLst/>
              <a:gdLst>
                <a:gd name="T0" fmla="*/ 131 w 151"/>
                <a:gd name="T1" fmla="*/ 20 h 157"/>
                <a:gd name="T2" fmla="*/ 113 w 151"/>
                <a:gd name="T3" fmla="*/ 39 h 157"/>
                <a:gd name="T4" fmla="*/ 126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7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6" y="52"/>
                  </a:cubicBezTo>
                  <a:cubicBezTo>
                    <a:pt x="134" y="52"/>
                    <a:pt x="146" y="47"/>
                    <a:pt x="146" y="30"/>
                  </a:cubicBezTo>
                  <a:cubicBezTo>
                    <a:pt x="146" y="6"/>
                    <a:pt x="119" y="0"/>
                    <a:pt x="100" y="0"/>
                  </a:cubicBezTo>
                  <a:cubicBezTo>
                    <a:pt x="48" y="0"/>
                    <a:pt x="0" y="48"/>
                    <a:pt x="0" y="96"/>
                  </a:cubicBezTo>
                  <a:cubicBezTo>
                    <a:pt x="0" y="126"/>
                    <a:pt x="20" y="157"/>
                    <a:pt x="64" y="157"/>
                  </a:cubicBezTo>
                  <a:cubicBezTo>
                    <a:pt x="123" y="157"/>
                    <a:pt x="151" y="122"/>
                    <a:pt x="151" y="117"/>
                  </a:cubicBezTo>
                  <a:cubicBezTo>
                    <a:pt x="151" y="115"/>
                    <a:pt x="147" y="112"/>
                    <a:pt x="145" y="112"/>
                  </a:cubicBezTo>
                  <a:cubicBezTo>
                    <a:pt x="142" y="112"/>
                    <a:pt x="142" y="112"/>
                    <a:pt x="139" y="115"/>
                  </a:cubicBezTo>
                  <a:cubicBezTo>
                    <a:pt x="112" y="147"/>
                    <a:pt x="71" y="147"/>
                    <a:pt x="65" y="147"/>
                  </a:cubicBezTo>
                  <a:cubicBezTo>
                    <a:pt x="40" y="147"/>
                    <a:pt x="29" y="130"/>
                    <a:pt x="29" y="108"/>
                  </a:cubicBezTo>
                  <a:cubicBezTo>
                    <a:pt x="29" y="98"/>
                    <a:pt x="33"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90 1">
              <a:extLst>
                <a:ext uri="{FF2B5EF4-FFF2-40B4-BE49-F238E27FC236}">
                  <a16:creationId xmlns:a16="http://schemas.microsoft.com/office/drawing/2014/main" id="{A2BEA078-99DC-4260-9ED1-3DF3EB0A4FE2}"/>
                </a:ext>
              </a:extLst>
            </p:cNvPr>
            <p:cNvSpPr>
              <a:spLocks/>
            </p:cNvSpPr>
            <p:nvPr>
              <p:custDataLst>
                <p:tags r:id="rId197"/>
              </p:custDataLst>
            </p:nvPr>
          </p:nvSpPr>
          <p:spPr bwMode="auto">
            <a:xfrm>
              <a:off x="8366126" y="2527301"/>
              <a:ext cx="47625" cy="52388"/>
            </a:xfrm>
            <a:custGeom>
              <a:avLst/>
              <a:gdLst>
                <a:gd name="T0" fmla="*/ 54 w 54"/>
                <a:gd name="T1" fmla="*/ 26 h 53"/>
                <a:gd name="T2" fmla="*/ 27 w 54"/>
                <a:gd name="T3" fmla="*/ 0 h 53"/>
                <a:gd name="T4" fmla="*/ 0 w 54"/>
                <a:gd name="T5" fmla="*/ 26 h 53"/>
                <a:gd name="T6" fmla="*/ 27 w 54"/>
                <a:gd name="T7" fmla="*/ 53 h 53"/>
                <a:gd name="T8" fmla="*/ 54 w 54"/>
                <a:gd name="T9" fmla="*/ 26 h 53"/>
              </a:gdLst>
              <a:ahLst/>
              <a:cxnLst>
                <a:cxn ang="0">
                  <a:pos x="T0" y="T1"/>
                </a:cxn>
                <a:cxn ang="0">
                  <a:pos x="T2" y="T3"/>
                </a:cxn>
                <a:cxn ang="0">
                  <a:pos x="T4" y="T5"/>
                </a:cxn>
                <a:cxn ang="0">
                  <a:pos x="T6" y="T7"/>
                </a:cxn>
                <a:cxn ang="0">
                  <a:pos x="T8" y="T9"/>
                </a:cxn>
              </a:cxnLst>
              <a:rect l="0" t="0" r="r" b="b"/>
              <a:pathLst>
                <a:path w="54" h="53">
                  <a:moveTo>
                    <a:pt x="54" y="26"/>
                  </a:moveTo>
                  <a:cubicBezTo>
                    <a:pt x="54" y="13"/>
                    <a:pt x="42" y="0"/>
                    <a:pt x="27" y="0"/>
                  </a:cubicBezTo>
                  <a:cubicBezTo>
                    <a:pt x="10" y="0"/>
                    <a:pt x="0" y="14"/>
                    <a:pt x="0" y="26"/>
                  </a:cubicBezTo>
                  <a:cubicBezTo>
                    <a:pt x="0" y="40"/>
                    <a:pt x="12" y="53"/>
                    <a:pt x="27" y="53"/>
                  </a:cubicBezTo>
                  <a:cubicBezTo>
                    <a:pt x="44" y="53"/>
                    <a:pt x="54" y="39"/>
                    <a:pt x="5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1 1">
              <a:extLst>
                <a:ext uri="{FF2B5EF4-FFF2-40B4-BE49-F238E27FC236}">
                  <a16:creationId xmlns:a16="http://schemas.microsoft.com/office/drawing/2014/main" id="{EAE9FD26-0C44-4C17-808E-2C80C20F1D56}"/>
                </a:ext>
              </a:extLst>
            </p:cNvPr>
            <p:cNvSpPr>
              <a:spLocks noEditPoints="1"/>
            </p:cNvSpPr>
            <p:nvPr>
              <p:custDataLst>
                <p:tags r:id="rId198"/>
              </p:custDataLst>
            </p:nvPr>
          </p:nvSpPr>
          <p:spPr bwMode="auto">
            <a:xfrm>
              <a:off x="8274051" y="2641601"/>
              <a:ext cx="246063" cy="319088"/>
            </a:xfrm>
            <a:custGeom>
              <a:avLst/>
              <a:gdLst>
                <a:gd name="T0" fmla="*/ 192 w 281"/>
                <a:gd name="T1" fmla="*/ 154 h 322"/>
                <a:gd name="T2" fmla="*/ 185 w 281"/>
                <a:gd name="T3" fmla="*/ 175 h 322"/>
                <a:gd name="T4" fmla="*/ 125 w 281"/>
                <a:gd name="T5" fmla="*/ 210 h 322"/>
                <a:gd name="T6" fmla="*/ 64 w 281"/>
                <a:gd name="T7" fmla="*/ 114 h 322"/>
                <a:gd name="T8" fmla="*/ 131 w 281"/>
                <a:gd name="T9" fmla="*/ 20 h 322"/>
                <a:gd name="T10" fmla="*/ 192 w 281"/>
                <a:gd name="T11" fmla="*/ 84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4"/>
                    <a:pt x="185" y="175"/>
                  </a:cubicBezTo>
                  <a:cubicBezTo>
                    <a:pt x="165" y="204"/>
                    <a:pt x="140" y="210"/>
                    <a:pt x="125" y="210"/>
                  </a:cubicBezTo>
                  <a:cubicBezTo>
                    <a:pt x="94" y="210"/>
                    <a:pt x="64" y="181"/>
                    <a:pt x="64" y="114"/>
                  </a:cubicBezTo>
                  <a:cubicBezTo>
                    <a:pt x="64" y="44"/>
                    <a:pt x="101" y="20"/>
                    <a:pt x="131"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92 1">
              <a:extLst>
                <a:ext uri="{FF2B5EF4-FFF2-40B4-BE49-F238E27FC236}">
                  <a16:creationId xmlns:a16="http://schemas.microsoft.com/office/drawing/2014/main" id="{549C5E68-81DA-48C1-A2F8-B6645A57F05C}"/>
                </a:ext>
              </a:extLst>
            </p:cNvPr>
            <p:cNvSpPr>
              <a:spLocks/>
            </p:cNvSpPr>
            <p:nvPr>
              <p:custDataLst>
                <p:tags r:id="rId199"/>
              </p:custDataLst>
            </p:nvPr>
          </p:nvSpPr>
          <p:spPr bwMode="auto">
            <a:xfrm>
              <a:off x="8991601" y="1835151"/>
              <a:ext cx="115888" cy="1184275"/>
            </a:xfrm>
            <a:custGeom>
              <a:avLst/>
              <a:gdLst>
                <a:gd name="T0" fmla="*/ 103 w 131"/>
                <a:gd name="T1" fmla="*/ 1170 h 1198"/>
                <a:gd name="T2" fmla="*/ 0 w 131"/>
                <a:gd name="T3" fmla="*/ 1170 h 1198"/>
                <a:gd name="T4" fmla="*/ 0 w 131"/>
                <a:gd name="T5" fmla="*/ 1198 h 1198"/>
                <a:gd name="T6" fmla="*/ 131 w 131"/>
                <a:gd name="T7" fmla="*/ 1198 h 1198"/>
                <a:gd name="T8" fmla="*/ 131 w 131"/>
                <a:gd name="T9" fmla="*/ 0 h 1198"/>
                <a:gd name="T10" fmla="*/ 0 w 131"/>
                <a:gd name="T11" fmla="*/ 0 h 1198"/>
                <a:gd name="T12" fmla="*/ 0 w 131"/>
                <a:gd name="T13" fmla="*/ 28 h 1198"/>
                <a:gd name="T14" fmla="*/ 103 w 131"/>
                <a:gd name="T15" fmla="*/ 28 h 1198"/>
                <a:gd name="T16" fmla="*/ 103 w 131"/>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103" y="1170"/>
                  </a:moveTo>
                  <a:lnTo>
                    <a:pt x="0" y="1170"/>
                  </a:lnTo>
                  <a:lnTo>
                    <a:pt x="0" y="1198"/>
                  </a:lnTo>
                  <a:lnTo>
                    <a:pt x="131" y="1198"/>
                  </a:lnTo>
                  <a:lnTo>
                    <a:pt x="131" y="0"/>
                  </a:lnTo>
                  <a:lnTo>
                    <a:pt x="0" y="0"/>
                  </a:lnTo>
                  <a:lnTo>
                    <a:pt x="0" y="28"/>
                  </a:lnTo>
                  <a:lnTo>
                    <a:pt x="103" y="28"/>
                  </a:lnTo>
                  <a:lnTo>
                    <a:pt x="103"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6" name="TextBox 315">
            <a:extLst>
              <a:ext uri="{FF2B5EF4-FFF2-40B4-BE49-F238E27FC236}">
                <a16:creationId xmlns:a16="http://schemas.microsoft.com/office/drawing/2014/main" id="{CD6366CE-7CC0-4554-B3A0-4E57964A9AFC}"/>
              </a:ext>
            </a:extLst>
          </p:cNvPr>
          <p:cNvSpPr txBox="1"/>
          <p:nvPr/>
        </p:nvSpPr>
        <p:spPr>
          <a:xfrm>
            <a:off x="1111287" y="1597502"/>
            <a:ext cx="9849970" cy="430887"/>
          </a:xfrm>
          <a:prstGeom prst="rect">
            <a:avLst/>
          </a:prstGeom>
          <a:noFill/>
        </p:spPr>
        <p:txBody>
          <a:bodyPr wrap="square">
            <a:spAutoFit/>
          </a:bodyPr>
          <a:lstStyle/>
          <a:p>
            <a:r>
              <a:rPr lang="en-US" sz="2200" u="sng" dirty="0">
                <a:latin typeface="Helvetica Light" panose="020B0403020202020204"/>
              </a:rPr>
              <a:t>Recursive Newton Euler algorithm (RNEA)</a:t>
            </a:r>
          </a:p>
        </p:txBody>
      </p:sp>
      <p:grpSp>
        <p:nvGrpSpPr>
          <p:cNvPr id="200" name="Group 199">
            <a:extLst>
              <a:ext uri="{FF2B5EF4-FFF2-40B4-BE49-F238E27FC236}">
                <a16:creationId xmlns:a16="http://schemas.microsoft.com/office/drawing/2014/main" id="{B3E98AD3-212C-4FE2-A2F7-AEBF84FF4C66}"/>
              </a:ext>
            </a:extLst>
          </p:cNvPr>
          <p:cNvGrpSpPr>
            <a:grpSpLocks noChangeAspect="1"/>
          </p:cNvGrpSpPr>
          <p:nvPr>
            <p:custDataLst>
              <p:tags r:id="rId2"/>
            </p:custDataLst>
          </p:nvPr>
        </p:nvGrpSpPr>
        <p:grpSpPr>
          <a:xfrm>
            <a:off x="2026445" y="5177562"/>
            <a:ext cx="2522538" cy="639762"/>
            <a:chOff x="1938338" y="5672138"/>
            <a:chExt cx="2522538" cy="639762"/>
          </a:xfrm>
        </p:grpSpPr>
        <p:sp>
          <p:nvSpPr>
            <p:cNvPr id="191" name="Freeform 77">
              <a:extLst>
                <a:ext uri="{FF2B5EF4-FFF2-40B4-BE49-F238E27FC236}">
                  <a16:creationId xmlns:a16="http://schemas.microsoft.com/office/drawing/2014/main" id="{719413F8-2756-49A4-9441-D5B3CAF45720}"/>
                </a:ext>
              </a:extLst>
            </p:cNvPr>
            <p:cNvSpPr>
              <a:spLocks/>
            </p:cNvSpPr>
            <p:nvPr>
              <p:custDataLst>
                <p:tags r:id="rId163"/>
              </p:custDataLst>
            </p:nvPr>
          </p:nvSpPr>
          <p:spPr bwMode="auto">
            <a:xfrm>
              <a:off x="1938338" y="5930900"/>
              <a:ext cx="252413" cy="246062"/>
            </a:xfrm>
            <a:custGeom>
              <a:avLst/>
              <a:gdLst>
                <a:gd name="T0" fmla="*/ 134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9 h 221"/>
                <a:gd name="T14" fmla="*/ 6 w 242"/>
                <a:gd name="T15" fmla="*/ 74 h 221"/>
                <a:gd name="T16" fmla="*/ 14 w 242"/>
                <a:gd name="T17" fmla="*/ 68 h 221"/>
                <a:gd name="T18" fmla="*/ 78 w 242"/>
                <a:gd name="T19" fmla="*/ 29 h 221"/>
                <a:gd name="T20" fmla="*/ 119 w 242"/>
                <a:gd name="T21" fmla="*/ 29 h 221"/>
                <a:gd name="T22" fmla="*/ 70 w 242"/>
                <a:gd name="T23" fmla="*/ 190 h 221"/>
                <a:gd name="T24" fmla="*/ 65 w 242"/>
                <a:gd name="T25" fmla="*/ 208 h 221"/>
                <a:gd name="T26" fmla="*/ 80 w 242"/>
                <a:gd name="T27" fmla="*/ 221 h 221"/>
                <a:gd name="T28" fmla="*/ 100 w 242"/>
                <a:gd name="T29" fmla="*/ 200 h 221"/>
                <a:gd name="T30" fmla="*/ 134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4" y="29"/>
                  </a:moveTo>
                  <a:lnTo>
                    <a:pt x="217" y="29"/>
                  </a:lnTo>
                  <a:cubicBezTo>
                    <a:pt x="224" y="29"/>
                    <a:pt x="242" y="29"/>
                    <a:pt x="242" y="12"/>
                  </a:cubicBezTo>
                  <a:cubicBezTo>
                    <a:pt x="242" y="0"/>
                    <a:pt x="231" y="0"/>
                    <a:pt x="222" y="0"/>
                  </a:cubicBezTo>
                  <a:lnTo>
                    <a:pt x="82" y="0"/>
                  </a:lnTo>
                  <a:cubicBezTo>
                    <a:pt x="72" y="0"/>
                    <a:pt x="53" y="0"/>
                    <a:pt x="31" y="24"/>
                  </a:cubicBezTo>
                  <a:cubicBezTo>
                    <a:pt x="14" y="42"/>
                    <a:pt x="0" y="66"/>
                    <a:pt x="0" y="69"/>
                  </a:cubicBezTo>
                  <a:cubicBezTo>
                    <a:pt x="0" y="69"/>
                    <a:pt x="0" y="74"/>
                    <a:pt x="6" y="74"/>
                  </a:cubicBezTo>
                  <a:cubicBezTo>
                    <a:pt x="10" y="74"/>
                    <a:pt x="11" y="72"/>
                    <a:pt x="14" y="68"/>
                  </a:cubicBezTo>
                  <a:cubicBezTo>
                    <a:pt x="39" y="29"/>
                    <a:pt x="67" y="29"/>
                    <a:pt x="78" y="29"/>
                  </a:cubicBezTo>
                  <a:lnTo>
                    <a:pt x="119" y="29"/>
                  </a:lnTo>
                  <a:lnTo>
                    <a:pt x="70" y="190"/>
                  </a:lnTo>
                  <a:cubicBezTo>
                    <a:pt x="68" y="195"/>
                    <a:pt x="65" y="206"/>
                    <a:pt x="65" y="208"/>
                  </a:cubicBezTo>
                  <a:cubicBezTo>
                    <a:pt x="65" y="213"/>
                    <a:pt x="69" y="221"/>
                    <a:pt x="80" y="221"/>
                  </a:cubicBezTo>
                  <a:cubicBezTo>
                    <a:pt x="96" y="221"/>
                    <a:pt x="99" y="207"/>
                    <a:pt x="100" y="200"/>
                  </a:cubicBezTo>
                  <a:lnTo>
                    <a:pt x="134"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8">
              <a:extLst>
                <a:ext uri="{FF2B5EF4-FFF2-40B4-BE49-F238E27FC236}">
                  <a16:creationId xmlns:a16="http://schemas.microsoft.com/office/drawing/2014/main" id="{73195389-BBE3-474A-9381-27844292DA26}"/>
                </a:ext>
              </a:extLst>
            </p:cNvPr>
            <p:cNvSpPr>
              <a:spLocks noEditPoints="1"/>
            </p:cNvSpPr>
            <p:nvPr>
              <p:custDataLst>
                <p:tags r:id="rId164"/>
              </p:custDataLst>
            </p:nvPr>
          </p:nvSpPr>
          <p:spPr bwMode="auto">
            <a:xfrm>
              <a:off x="2168526" y="5995988"/>
              <a:ext cx="111125" cy="261937"/>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1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1 h 235"/>
                <a:gd name="T28" fmla="*/ 65 w 106"/>
                <a:gd name="T29" fmla="*/ 163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2 w 106"/>
                <a:gd name="T41" fmla="*/ 130 h 235"/>
                <a:gd name="T42" fmla="*/ 50 w 106"/>
                <a:gd name="T43" fmla="*/ 87 h 235"/>
                <a:gd name="T44" fmla="*/ 58 w 106"/>
                <a:gd name="T45" fmla="*/ 99 h 235"/>
                <a:gd name="T46" fmla="*/ 48 w 106"/>
                <a:gd name="T47" fmla="*/ 134 h 235"/>
                <a:gd name="T48" fmla="*/ 26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8"/>
                    <a:pt x="93" y="0"/>
                    <a:pt x="83" y="0"/>
                  </a:cubicBezTo>
                  <a:cubicBezTo>
                    <a:pt x="73" y="0"/>
                    <a:pt x="63" y="9"/>
                    <a:pt x="63" y="19"/>
                  </a:cubicBezTo>
                  <a:cubicBezTo>
                    <a:pt x="63" y="25"/>
                    <a:pt x="68" y="32"/>
                    <a:pt x="77" y="32"/>
                  </a:cubicBezTo>
                  <a:cubicBezTo>
                    <a:pt x="87" y="32"/>
                    <a:pt x="97" y="23"/>
                    <a:pt x="97" y="13"/>
                  </a:cubicBezTo>
                  <a:close/>
                  <a:moveTo>
                    <a:pt x="26" y="191"/>
                  </a:moveTo>
                  <a:cubicBezTo>
                    <a:pt x="24" y="195"/>
                    <a:pt x="23" y="199"/>
                    <a:pt x="23" y="205"/>
                  </a:cubicBezTo>
                  <a:cubicBezTo>
                    <a:pt x="23" y="222"/>
                    <a:pt x="36" y="235"/>
                    <a:pt x="56" y="235"/>
                  </a:cubicBezTo>
                  <a:cubicBezTo>
                    <a:pt x="91" y="235"/>
                    <a:pt x="106" y="187"/>
                    <a:pt x="106" y="181"/>
                  </a:cubicBezTo>
                  <a:cubicBezTo>
                    <a:pt x="106" y="177"/>
                    <a:pt x="101" y="177"/>
                    <a:pt x="100" y="177"/>
                  </a:cubicBezTo>
                  <a:cubicBezTo>
                    <a:pt x="95" y="177"/>
                    <a:pt x="95" y="179"/>
                    <a:pt x="94" y="183"/>
                  </a:cubicBezTo>
                  <a:cubicBezTo>
                    <a:pt x="86" y="211"/>
                    <a:pt x="70" y="225"/>
                    <a:pt x="57" y="225"/>
                  </a:cubicBezTo>
                  <a:cubicBezTo>
                    <a:pt x="50" y="225"/>
                    <a:pt x="48" y="221"/>
                    <a:pt x="48" y="213"/>
                  </a:cubicBezTo>
                  <a:cubicBezTo>
                    <a:pt x="48" y="205"/>
                    <a:pt x="50" y="198"/>
                    <a:pt x="54" y="191"/>
                  </a:cubicBezTo>
                  <a:cubicBezTo>
                    <a:pt x="57" y="181"/>
                    <a:pt x="61" y="172"/>
                    <a:pt x="65" y="163"/>
                  </a:cubicBezTo>
                  <a:cubicBezTo>
                    <a:pt x="68" y="154"/>
                    <a:pt x="80" y="122"/>
                    <a:pt x="82" y="118"/>
                  </a:cubicBezTo>
                  <a:cubicBezTo>
                    <a:pt x="83" y="115"/>
                    <a:pt x="84" y="111"/>
                    <a:pt x="84" y="107"/>
                  </a:cubicBezTo>
                  <a:cubicBezTo>
                    <a:pt x="84" y="91"/>
                    <a:pt x="70" y="77"/>
                    <a:pt x="51" y="77"/>
                  </a:cubicBezTo>
                  <a:cubicBezTo>
                    <a:pt x="16" y="77"/>
                    <a:pt x="0" y="125"/>
                    <a:pt x="0" y="131"/>
                  </a:cubicBezTo>
                  <a:cubicBezTo>
                    <a:pt x="0" y="135"/>
                    <a:pt x="5" y="135"/>
                    <a:pt x="6" y="135"/>
                  </a:cubicBezTo>
                  <a:cubicBezTo>
                    <a:pt x="11" y="135"/>
                    <a:pt x="11" y="134"/>
                    <a:pt x="12" y="130"/>
                  </a:cubicBezTo>
                  <a:cubicBezTo>
                    <a:pt x="21" y="100"/>
                    <a:pt x="37" y="87"/>
                    <a:pt x="50" y="87"/>
                  </a:cubicBezTo>
                  <a:cubicBezTo>
                    <a:pt x="55" y="87"/>
                    <a:pt x="58" y="90"/>
                    <a:pt x="58" y="99"/>
                  </a:cubicBezTo>
                  <a:cubicBezTo>
                    <a:pt x="58" y="107"/>
                    <a:pt x="56" y="113"/>
                    <a:pt x="48" y="134"/>
                  </a:cubicBezTo>
                  <a:lnTo>
                    <a:pt x="26"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
              <a:extLst>
                <a:ext uri="{FF2B5EF4-FFF2-40B4-BE49-F238E27FC236}">
                  <a16:creationId xmlns:a16="http://schemas.microsoft.com/office/drawing/2014/main" id="{C4A803AB-F119-4A65-8B9E-FE52F18699BF}"/>
                </a:ext>
              </a:extLst>
            </p:cNvPr>
            <p:cNvSpPr>
              <a:spLocks noEditPoints="1"/>
            </p:cNvSpPr>
            <p:nvPr>
              <p:custDataLst>
                <p:tags r:id="rId165"/>
              </p:custDataLst>
            </p:nvPr>
          </p:nvSpPr>
          <p:spPr bwMode="auto">
            <a:xfrm>
              <a:off x="2498726" y="5965825"/>
              <a:ext cx="346075" cy="131762"/>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80">
              <a:extLst>
                <a:ext uri="{FF2B5EF4-FFF2-40B4-BE49-F238E27FC236}">
                  <a16:creationId xmlns:a16="http://schemas.microsoft.com/office/drawing/2014/main" id="{6E9AC84E-348F-40B3-A3C0-FFCF38A3D5E2}"/>
                </a:ext>
              </a:extLst>
            </p:cNvPr>
            <p:cNvSpPr>
              <a:spLocks/>
            </p:cNvSpPr>
            <p:nvPr>
              <p:custDataLst>
                <p:tags r:id="rId166"/>
              </p:custDataLst>
            </p:nvPr>
          </p:nvSpPr>
          <p:spPr bwMode="auto">
            <a:xfrm>
              <a:off x="3478213" y="5778500"/>
              <a:ext cx="307975" cy="404812"/>
            </a:xfrm>
            <a:custGeom>
              <a:avLst/>
              <a:gdLst>
                <a:gd name="T0" fmla="*/ 296 w 296"/>
                <a:gd name="T1" fmla="*/ 5 h 362"/>
                <a:gd name="T2" fmla="*/ 290 w 296"/>
                <a:gd name="T3" fmla="*/ 0 h 362"/>
                <a:gd name="T4" fmla="*/ 281 w 296"/>
                <a:gd name="T5" fmla="*/ 7 h 362"/>
                <a:gd name="T6" fmla="*/ 257 w 296"/>
                <a:gd name="T7" fmla="*/ 36 h 362"/>
                <a:gd name="T8" fmla="*/ 186 w 296"/>
                <a:gd name="T9" fmla="*/ 0 h 362"/>
                <a:gd name="T10" fmla="*/ 63 w 296"/>
                <a:gd name="T11" fmla="*/ 117 h 362"/>
                <a:gd name="T12" fmla="*/ 115 w 296"/>
                <a:gd name="T13" fmla="*/ 188 h 362"/>
                <a:gd name="T14" fmla="*/ 168 w 296"/>
                <a:gd name="T15" fmla="*/ 202 h 362"/>
                <a:gd name="T16" fmla="*/ 214 w 296"/>
                <a:gd name="T17" fmla="*/ 255 h 362"/>
                <a:gd name="T18" fmla="*/ 124 w 296"/>
                <a:gd name="T19" fmla="*/ 347 h 362"/>
                <a:gd name="T20" fmla="*/ 37 w 296"/>
                <a:gd name="T21" fmla="*/ 274 h 362"/>
                <a:gd name="T22" fmla="*/ 40 w 296"/>
                <a:gd name="T23" fmla="*/ 247 h 362"/>
                <a:gd name="T24" fmla="*/ 41 w 296"/>
                <a:gd name="T25" fmla="*/ 244 h 362"/>
                <a:gd name="T26" fmla="*/ 35 w 296"/>
                <a:gd name="T27" fmla="*/ 238 h 362"/>
                <a:gd name="T28" fmla="*/ 30 w 296"/>
                <a:gd name="T29" fmla="*/ 240 h 362"/>
                <a:gd name="T30" fmla="*/ 0 w 296"/>
                <a:gd name="T31" fmla="*/ 357 h 362"/>
                <a:gd name="T32" fmla="*/ 5 w 296"/>
                <a:gd name="T33" fmla="*/ 362 h 362"/>
                <a:gd name="T34" fmla="*/ 14 w 296"/>
                <a:gd name="T35" fmla="*/ 355 h 362"/>
                <a:gd name="T36" fmla="*/ 39 w 296"/>
                <a:gd name="T37" fmla="*/ 327 h 362"/>
                <a:gd name="T38" fmla="*/ 123 w 296"/>
                <a:gd name="T39" fmla="*/ 362 h 362"/>
                <a:gd name="T40" fmla="*/ 250 w 296"/>
                <a:gd name="T41" fmla="*/ 234 h 362"/>
                <a:gd name="T42" fmla="*/ 225 w 296"/>
                <a:gd name="T43" fmla="*/ 176 h 362"/>
                <a:gd name="T44" fmla="*/ 162 w 296"/>
                <a:gd name="T45" fmla="*/ 151 h 362"/>
                <a:gd name="T46" fmla="*/ 129 w 296"/>
                <a:gd name="T47" fmla="*/ 142 h 362"/>
                <a:gd name="T48" fmla="*/ 98 w 296"/>
                <a:gd name="T49" fmla="*/ 96 h 362"/>
                <a:gd name="T50" fmla="*/ 185 w 296"/>
                <a:gd name="T51" fmla="*/ 14 h 362"/>
                <a:gd name="T52" fmla="*/ 257 w 296"/>
                <a:gd name="T53" fmla="*/ 91 h 362"/>
                <a:gd name="T54" fmla="*/ 255 w 296"/>
                <a:gd name="T55" fmla="*/ 119 h 362"/>
                <a:gd name="T56" fmla="*/ 261 w 296"/>
                <a:gd name="T57" fmla="*/ 124 h 362"/>
                <a:gd name="T58" fmla="*/ 269 w 296"/>
                <a:gd name="T59" fmla="*/ 114 h 362"/>
                <a:gd name="T60" fmla="*/ 296 w 296"/>
                <a:gd name="T61" fmla="*/ 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6" h="362">
                  <a:moveTo>
                    <a:pt x="296" y="5"/>
                  </a:moveTo>
                  <a:cubicBezTo>
                    <a:pt x="296" y="3"/>
                    <a:pt x="295" y="0"/>
                    <a:pt x="290" y="0"/>
                  </a:cubicBezTo>
                  <a:cubicBezTo>
                    <a:pt x="288" y="0"/>
                    <a:pt x="287" y="0"/>
                    <a:pt x="281" y="7"/>
                  </a:cubicBezTo>
                  <a:lnTo>
                    <a:pt x="257" y="36"/>
                  </a:lnTo>
                  <a:cubicBezTo>
                    <a:pt x="244" y="12"/>
                    <a:pt x="218" y="0"/>
                    <a:pt x="186" y="0"/>
                  </a:cubicBezTo>
                  <a:cubicBezTo>
                    <a:pt x="123" y="0"/>
                    <a:pt x="63" y="57"/>
                    <a:pt x="63" y="117"/>
                  </a:cubicBezTo>
                  <a:cubicBezTo>
                    <a:pt x="63" y="158"/>
                    <a:pt x="89" y="181"/>
                    <a:pt x="115" y="188"/>
                  </a:cubicBezTo>
                  <a:lnTo>
                    <a:pt x="168" y="202"/>
                  </a:lnTo>
                  <a:cubicBezTo>
                    <a:pt x="186" y="207"/>
                    <a:pt x="214" y="214"/>
                    <a:pt x="214" y="255"/>
                  </a:cubicBezTo>
                  <a:cubicBezTo>
                    <a:pt x="214" y="300"/>
                    <a:pt x="173" y="347"/>
                    <a:pt x="124" y="347"/>
                  </a:cubicBezTo>
                  <a:cubicBezTo>
                    <a:pt x="92" y="347"/>
                    <a:pt x="37" y="336"/>
                    <a:pt x="37" y="274"/>
                  </a:cubicBezTo>
                  <a:cubicBezTo>
                    <a:pt x="37" y="262"/>
                    <a:pt x="39" y="250"/>
                    <a:pt x="40" y="247"/>
                  </a:cubicBezTo>
                  <a:cubicBezTo>
                    <a:pt x="40" y="245"/>
                    <a:pt x="41" y="245"/>
                    <a:pt x="41" y="244"/>
                  </a:cubicBezTo>
                  <a:cubicBezTo>
                    <a:pt x="41" y="239"/>
                    <a:pt x="37" y="238"/>
                    <a:pt x="35" y="238"/>
                  </a:cubicBezTo>
                  <a:cubicBezTo>
                    <a:pt x="32" y="238"/>
                    <a:pt x="31" y="239"/>
                    <a:pt x="30" y="240"/>
                  </a:cubicBezTo>
                  <a:cubicBezTo>
                    <a:pt x="28" y="242"/>
                    <a:pt x="0" y="356"/>
                    <a:pt x="0" y="357"/>
                  </a:cubicBezTo>
                  <a:cubicBezTo>
                    <a:pt x="0" y="360"/>
                    <a:pt x="2" y="362"/>
                    <a:pt x="5" y="362"/>
                  </a:cubicBezTo>
                  <a:cubicBezTo>
                    <a:pt x="8" y="362"/>
                    <a:pt x="8" y="362"/>
                    <a:pt x="14" y="355"/>
                  </a:cubicBezTo>
                  <a:lnTo>
                    <a:pt x="39" y="327"/>
                  </a:lnTo>
                  <a:cubicBezTo>
                    <a:pt x="60" y="355"/>
                    <a:pt x="94" y="362"/>
                    <a:pt x="123" y="362"/>
                  </a:cubicBezTo>
                  <a:cubicBezTo>
                    <a:pt x="191" y="362"/>
                    <a:pt x="250" y="296"/>
                    <a:pt x="250" y="234"/>
                  </a:cubicBezTo>
                  <a:cubicBezTo>
                    <a:pt x="250" y="200"/>
                    <a:pt x="233" y="183"/>
                    <a:pt x="225" y="176"/>
                  </a:cubicBezTo>
                  <a:cubicBezTo>
                    <a:pt x="214" y="164"/>
                    <a:pt x="206" y="162"/>
                    <a:pt x="162" y="151"/>
                  </a:cubicBezTo>
                  <a:cubicBezTo>
                    <a:pt x="151" y="148"/>
                    <a:pt x="133" y="143"/>
                    <a:pt x="129" y="142"/>
                  </a:cubicBezTo>
                  <a:cubicBezTo>
                    <a:pt x="115" y="137"/>
                    <a:pt x="98" y="123"/>
                    <a:pt x="98" y="96"/>
                  </a:cubicBezTo>
                  <a:cubicBezTo>
                    <a:pt x="98" y="56"/>
                    <a:pt x="138" y="14"/>
                    <a:pt x="185" y="14"/>
                  </a:cubicBezTo>
                  <a:cubicBezTo>
                    <a:pt x="227" y="14"/>
                    <a:pt x="257" y="35"/>
                    <a:pt x="257" y="91"/>
                  </a:cubicBezTo>
                  <a:cubicBezTo>
                    <a:pt x="257" y="107"/>
                    <a:pt x="255" y="116"/>
                    <a:pt x="255" y="119"/>
                  </a:cubicBezTo>
                  <a:cubicBezTo>
                    <a:pt x="255" y="119"/>
                    <a:pt x="255" y="124"/>
                    <a:pt x="261" y="124"/>
                  </a:cubicBezTo>
                  <a:cubicBezTo>
                    <a:pt x="266" y="124"/>
                    <a:pt x="267" y="122"/>
                    <a:pt x="269" y="114"/>
                  </a:cubicBezTo>
                  <a:lnTo>
                    <a:pt x="29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1">
              <a:extLst>
                <a:ext uri="{FF2B5EF4-FFF2-40B4-BE49-F238E27FC236}">
                  <a16:creationId xmlns:a16="http://schemas.microsoft.com/office/drawing/2014/main" id="{170B3BD3-0DA0-48E0-A214-2963107D7EC7}"/>
                </a:ext>
              </a:extLst>
            </p:cNvPr>
            <p:cNvSpPr>
              <a:spLocks/>
            </p:cNvSpPr>
            <p:nvPr>
              <p:custDataLst>
                <p:tags r:id="rId167"/>
              </p:custDataLst>
            </p:nvPr>
          </p:nvSpPr>
          <p:spPr bwMode="auto">
            <a:xfrm>
              <a:off x="3827463" y="5672138"/>
              <a:ext cx="268288" cy="269875"/>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2">
              <a:extLst>
                <a:ext uri="{FF2B5EF4-FFF2-40B4-BE49-F238E27FC236}">
                  <a16:creationId xmlns:a16="http://schemas.microsoft.com/office/drawing/2014/main" id="{3305C4D4-0D26-40E8-8E0C-99484B47AD60}"/>
                </a:ext>
              </a:extLst>
            </p:cNvPr>
            <p:cNvSpPr>
              <a:spLocks noEditPoints="1"/>
            </p:cNvSpPr>
            <p:nvPr>
              <p:custDataLst>
                <p:tags r:id="rId168"/>
              </p:custDataLst>
            </p:nvPr>
          </p:nvSpPr>
          <p:spPr bwMode="auto">
            <a:xfrm>
              <a:off x="3786188" y="6049963"/>
              <a:ext cx="111125" cy="261937"/>
            </a:xfrm>
            <a:custGeom>
              <a:avLst/>
              <a:gdLst>
                <a:gd name="T0" fmla="*/ 97 w 106"/>
                <a:gd name="T1" fmla="*/ 14 h 235"/>
                <a:gd name="T2" fmla="*/ 83 w 106"/>
                <a:gd name="T3" fmla="*/ 0 h 235"/>
                <a:gd name="T4" fmla="*/ 63 w 106"/>
                <a:gd name="T5" fmla="*/ 20 h 235"/>
                <a:gd name="T6" fmla="*/ 77 w 106"/>
                <a:gd name="T7" fmla="*/ 33 h 235"/>
                <a:gd name="T8" fmla="*/ 97 w 106"/>
                <a:gd name="T9" fmla="*/ 14 h 235"/>
                <a:gd name="T10" fmla="*/ 25 w 106"/>
                <a:gd name="T11" fmla="*/ 191 h 235"/>
                <a:gd name="T12" fmla="*/ 22 w 106"/>
                <a:gd name="T13" fmla="*/ 206 h 235"/>
                <a:gd name="T14" fmla="*/ 55 w 106"/>
                <a:gd name="T15" fmla="*/ 235 h 235"/>
                <a:gd name="T16" fmla="*/ 106 w 106"/>
                <a:gd name="T17" fmla="*/ 182 h 235"/>
                <a:gd name="T18" fmla="*/ 100 w 106"/>
                <a:gd name="T19" fmla="*/ 177 h 235"/>
                <a:gd name="T20" fmla="*/ 94 w 106"/>
                <a:gd name="T21" fmla="*/ 183 h 235"/>
                <a:gd name="T22" fmla="*/ 57 w 106"/>
                <a:gd name="T23" fmla="*/ 225 h 235"/>
                <a:gd name="T24" fmla="*/ 48 w 106"/>
                <a:gd name="T25" fmla="*/ 213 h 235"/>
                <a:gd name="T26" fmla="*/ 53 w 106"/>
                <a:gd name="T27" fmla="*/ 191 h 235"/>
                <a:gd name="T28" fmla="*/ 65 w 106"/>
                <a:gd name="T29" fmla="*/ 163 h 235"/>
                <a:gd name="T30" fmla="*/ 82 w 106"/>
                <a:gd name="T31" fmla="*/ 119 h 235"/>
                <a:gd name="T32" fmla="*/ 84 w 106"/>
                <a:gd name="T33" fmla="*/ 108 h 235"/>
                <a:gd name="T34" fmla="*/ 51 w 106"/>
                <a:gd name="T35" fmla="*/ 78 h 235"/>
                <a:gd name="T36" fmla="*/ 0 w 106"/>
                <a:gd name="T37" fmla="*/ 131 h 235"/>
                <a:gd name="T38" fmla="*/ 6 w 106"/>
                <a:gd name="T39" fmla="*/ 136 h 235"/>
                <a:gd name="T40" fmla="*/ 12 w 106"/>
                <a:gd name="T41" fmla="*/ 130 h 235"/>
                <a:gd name="T42" fmla="*/ 50 w 106"/>
                <a:gd name="T43" fmla="*/ 88 h 235"/>
                <a:gd name="T44" fmla="*/ 58 w 106"/>
                <a:gd name="T45" fmla="*/ 100 h 235"/>
                <a:gd name="T46" fmla="*/ 47 w 106"/>
                <a:gd name="T47" fmla="*/ 135 h 235"/>
                <a:gd name="T48" fmla="*/ 25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4"/>
                  </a:moveTo>
                  <a:cubicBezTo>
                    <a:pt x="97" y="8"/>
                    <a:pt x="92" y="0"/>
                    <a:pt x="83" y="0"/>
                  </a:cubicBezTo>
                  <a:cubicBezTo>
                    <a:pt x="73" y="0"/>
                    <a:pt x="63" y="9"/>
                    <a:pt x="63" y="20"/>
                  </a:cubicBezTo>
                  <a:cubicBezTo>
                    <a:pt x="63" y="26"/>
                    <a:pt x="68" y="33"/>
                    <a:pt x="77" y="33"/>
                  </a:cubicBezTo>
                  <a:cubicBezTo>
                    <a:pt x="87" y="33"/>
                    <a:pt x="97" y="23"/>
                    <a:pt x="97" y="14"/>
                  </a:cubicBezTo>
                  <a:close/>
                  <a:moveTo>
                    <a:pt x="25" y="191"/>
                  </a:moveTo>
                  <a:cubicBezTo>
                    <a:pt x="24" y="195"/>
                    <a:pt x="22" y="200"/>
                    <a:pt x="22" y="206"/>
                  </a:cubicBezTo>
                  <a:cubicBezTo>
                    <a:pt x="22" y="222"/>
                    <a:pt x="36" y="235"/>
                    <a:pt x="55" y="235"/>
                  </a:cubicBezTo>
                  <a:cubicBezTo>
                    <a:pt x="90" y="235"/>
                    <a:pt x="106" y="187"/>
                    <a:pt x="106" y="182"/>
                  </a:cubicBezTo>
                  <a:cubicBezTo>
                    <a:pt x="106" y="177"/>
                    <a:pt x="101" y="177"/>
                    <a:pt x="100" y="177"/>
                  </a:cubicBezTo>
                  <a:cubicBezTo>
                    <a:pt x="95" y="177"/>
                    <a:pt x="95" y="179"/>
                    <a:pt x="94" y="183"/>
                  </a:cubicBezTo>
                  <a:cubicBezTo>
                    <a:pt x="85" y="211"/>
                    <a:pt x="70" y="225"/>
                    <a:pt x="57" y="225"/>
                  </a:cubicBezTo>
                  <a:cubicBezTo>
                    <a:pt x="50" y="225"/>
                    <a:pt x="48" y="221"/>
                    <a:pt x="48" y="213"/>
                  </a:cubicBezTo>
                  <a:cubicBezTo>
                    <a:pt x="48" y="205"/>
                    <a:pt x="50" y="199"/>
                    <a:pt x="53" y="191"/>
                  </a:cubicBezTo>
                  <a:cubicBezTo>
                    <a:pt x="57" y="182"/>
                    <a:pt x="61" y="172"/>
                    <a:pt x="65" y="163"/>
                  </a:cubicBezTo>
                  <a:cubicBezTo>
                    <a:pt x="68" y="155"/>
                    <a:pt x="80" y="123"/>
                    <a:pt x="82" y="119"/>
                  </a:cubicBezTo>
                  <a:cubicBezTo>
                    <a:pt x="83" y="115"/>
                    <a:pt x="84" y="111"/>
                    <a:pt x="84" y="108"/>
                  </a:cubicBezTo>
                  <a:cubicBezTo>
                    <a:pt x="84" y="91"/>
                    <a:pt x="70" y="78"/>
                    <a:pt x="51" y="78"/>
                  </a:cubicBezTo>
                  <a:cubicBezTo>
                    <a:pt x="16" y="78"/>
                    <a:pt x="0" y="125"/>
                    <a:pt x="0" y="131"/>
                  </a:cubicBezTo>
                  <a:cubicBezTo>
                    <a:pt x="0" y="136"/>
                    <a:pt x="5" y="136"/>
                    <a:pt x="6" y="136"/>
                  </a:cubicBezTo>
                  <a:cubicBezTo>
                    <a:pt x="11" y="136"/>
                    <a:pt x="11" y="134"/>
                    <a:pt x="12" y="130"/>
                  </a:cubicBezTo>
                  <a:cubicBezTo>
                    <a:pt x="21" y="100"/>
                    <a:pt x="37" y="88"/>
                    <a:pt x="50" y="88"/>
                  </a:cubicBezTo>
                  <a:cubicBezTo>
                    <a:pt x="55" y="88"/>
                    <a:pt x="58" y="90"/>
                    <a:pt x="58" y="100"/>
                  </a:cubicBezTo>
                  <a:cubicBezTo>
                    <a:pt x="58" y="108"/>
                    <a:pt x="56" y="113"/>
                    <a:pt x="47" y="135"/>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3">
              <a:extLst>
                <a:ext uri="{FF2B5EF4-FFF2-40B4-BE49-F238E27FC236}">
                  <a16:creationId xmlns:a16="http://schemas.microsoft.com/office/drawing/2014/main" id="{0D943DB9-8E14-4347-ACC0-4889EF81D74C}"/>
                </a:ext>
              </a:extLst>
            </p:cNvPr>
            <p:cNvSpPr>
              <a:spLocks/>
            </p:cNvSpPr>
            <p:nvPr>
              <p:custDataLst>
                <p:tags r:id="rId169"/>
              </p:custDataLst>
            </p:nvPr>
          </p:nvSpPr>
          <p:spPr bwMode="auto">
            <a:xfrm>
              <a:off x="4171951" y="5781675"/>
              <a:ext cx="206375" cy="388937"/>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5 w 197"/>
                <a:gd name="T15" fmla="*/ 348 h 349"/>
                <a:gd name="T16" fmla="*/ 134 w 197"/>
                <a:gd name="T17" fmla="*/ 349 h 349"/>
                <a:gd name="T18" fmla="*/ 134 w 197"/>
                <a:gd name="T19" fmla="*/ 326 h 349"/>
                <a:gd name="T20" fmla="*/ 91 w 197"/>
                <a:gd name="T21" fmla="*/ 326 h 349"/>
                <a:gd name="T22" fmla="*/ 91 w 197"/>
                <a:gd name="T23" fmla="*/ 151 h 349"/>
                <a:gd name="T24" fmla="*/ 148 w 197"/>
                <a:gd name="T25" fmla="*/ 151 h 349"/>
                <a:gd name="T26" fmla="*/ 148 w 197"/>
                <a:gd name="T27" fmla="*/ 128 h 349"/>
                <a:gd name="T28" fmla="*/ 88 w 197"/>
                <a:gd name="T29" fmla="*/ 128 h 349"/>
                <a:gd name="T30" fmla="*/ 88 w 197"/>
                <a:gd name="T31" fmla="*/ 77 h 349"/>
                <a:gd name="T32" fmla="*/ 138 w 197"/>
                <a:gd name="T33" fmla="*/ 18 h 349"/>
                <a:gd name="T34" fmla="*/ 147 w 197"/>
                <a:gd name="T35" fmla="*/ 19 h 349"/>
                <a:gd name="T36" fmla="*/ 135 w 197"/>
                <a:gd name="T37" fmla="*/ 44 h 349"/>
                <a:gd name="T38" fmla="*/ 166 w 197"/>
                <a:gd name="T39" fmla="*/ 74 h 349"/>
                <a:gd name="T40" fmla="*/ 197 w 197"/>
                <a:gd name="T41" fmla="*/ 44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2" y="348"/>
                    <a:pt x="65" y="348"/>
                  </a:cubicBezTo>
                  <a:cubicBezTo>
                    <a:pt x="84" y="348"/>
                    <a:pt x="116" y="348"/>
                    <a:pt x="134" y="349"/>
                  </a:cubicBezTo>
                  <a:lnTo>
                    <a:pt x="134" y="326"/>
                  </a:lnTo>
                  <a:lnTo>
                    <a:pt x="91" y="326"/>
                  </a:lnTo>
                  <a:lnTo>
                    <a:pt x="91" y="151"/>
                  </a:lnTo>
                  <a:lnTo>
                    <a:pt x="148" y="151"/>
                  </a:lnTo>
                  <a:lnTo>
                    <a:pt x="148" y="128"/>
                  </a:lnTo>
                  <a:lnTo>
                    <a:pt x="88" y="128"/>
                  </a:lnTo>
                  <a:lnTo>
                    <a:pt x="88" y="77"/>
                  </a:lnTo>
                  <a:cubicBezTo>
                    <a:pt x="88" y="23"/>
                    <a:pt x="126" y="18"/>
                    <a:pt x="138" y="18"/>
                  </a:cubicBezTo>
                  <a:cubicBezTo>
                    <a:pt x="141" y="18"/>
                    <a:pt x="143" y="18"/>
                    <a:pt x="147" y="19"/>
                  </a:cubicBezTo>
                  <a:cubicBezTo>
                    <a:pt x="139" y="25"/>
                    <a:pt x="135" y="34"/>
                    <a:pt x="135" y="44"/>
                  </a:cubicBezTo>
                  <a:cubicBezTo>
                    <a:pt x="135" y="65"/>
                    <a:pt x="153" y="74"/>
                    <a:pt x="166" y="74"/>
                  </a:cubicBezTo>
                  <a:cubicBezTo>
                    <a:pt x="181" y="74"/>
                    <a:pt x="197" y="64"/>
                    <a:pt x="197" y="44"/>
                  </a:cubicBezTo>
                  <a:cubicBezTo>
                    <a:pt x="197" y="23"/>
                    <a:pt x="179" y="0"/>
                    <a:pt x="140" y="0"/>
                  </a:cubicBezTo>
                  <a:cubicBezTo>
                    <a:pt x="91" y="0"/>
                    <a:pt x="37" y="21"/>
                    <a:pt x="37" y="77"/>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4">
              <a:extLst>
                <a:ext uri="{FF2B5EF4-FFF2-40B4-BE49-F238E27FC236}">
                  <a16:creationId xmlns:a16="http://schemas.microsoft.com/office/drawing/2014/main" id="{DAD19D20-F545-42D0-9E32-D289C2D1B121}"/>
                </a:ext>
              </a:extLst>
            </p:cNvPr>
            <p:cNvSpPr>
              <a:spLocks noEditPoints="1"/>
            </p:cNvSpPr>
            <p:nvPr>
              <p:custDataLst>
                <p:tags r:id="rId170"/>
              </p:custDataLst>
            </p:nvPr>
          </p:nvSpPr>
          <p:spPr bwMode="auto">
            <a:xfrm>
              <a:off x="4349751" y="5995988"/>
              <a:ext cx="111125" cy="261937"/>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1 h 235"/>
                <a:gd name="T12" fmla="*/ 22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3 w 106"/>
                <a:gd name="T27" fmla="*/ 191 h 235"/>
                <a:gd name="T28" fmla="*/ 65 w 106"/>
                <a:gd name="T29" fmla="*/ 163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2 w 106"/>
                <a:gd name="T41" fmla="*/ 130 h 235"/>
                <a:gd name="T42" fmla="*/ 50 w 106"/>
                <a:gd name="T43" fmla="*/ 87 h 235"/>
                <a:gd name="T44" fmla="*/ 58 w 106"/>
                <a:gd name="T45" fmla="*/ 99 h 235"/>
                <a:gd name="T46" fmla="*/ 48 w 106"/>
                <a:gd name="T47" fmla="*/ 134 h 235"/>
                <a:gd name="T48" fmla="*/ 26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8"/>
                    <a:pt x="92" y="0"/>
                    <a:pt x="83" y="0"/>
                  </a:cubicBezTo>
                  <a:cubicBezTo>
                    <a:pt x="73" y="0"/>
                    <a:pt x="63" y="9"/>
                    <a:pt x="63" y="19"/>
                  </a:cubicBezTo>
                  <a:cubicBezTo>
                    <a:pt x="63" y="25"/>
                    <a:pt x="68" y="32"/>
                    <a:pt x="77" y="32"/>
                  </a:cubicBezTo>
                  <a:cubicBezTo>
                    <a:pt x="87" y="32"/>
                    <a:pt x="97" y="23"/>
                    <a:pt x="97" y="13"/>
                  </a:cubicBezTo>
                  <a:close/>
                  <a:moveTo>
                    <a:pt x="26" y="191"/>
                  </a:moveTo>
                  <a:cubicBezTo>
                    <a:pt x="24" y="195"/>
                    <a:pt x="22" y="199"/>
                    <a:pt x="22" y="205"/>
                  </a:cubicBezTo>
                  <a:cubicBezTo>
                    <a:pt x="22" y="222"/>
                    <a:pt x="36" y="235"/>
                    <a:pt x="56" y="235"/>
                  </a:cubicBezTo>
                  <a:cubicBezTo>
                    <a:pt x="90" y="235"/>
                    <a:pt x="106" y="187"/>
                    <a:pt x="106" y="181"/>
                  </a:cubicBezTo>
                  <a:cubicBezTo>
                    <a:pt x="106" y="177"/>
                    <a:pt x="101" y="177"/>
                    <a:pt x="100" y="177"/>
                  </a:cubicBezTo>
                  <a:cubicBezTo>
                    <a:pt x="95" y="177"/>
                    <a:pt x="95" y="179"/>
                    <a:pt x="94" y="183"/>
                  </a:cubicBezTo>
                  <a:cubicBezTo>
                    <a:pt x="86" y="211"/>
                    <a:pt x="70" y="225"/>
                    <a:pt x="57" y="225"/>
                  </a:cubicBezTo>
                  <a:cubicBezTo>
                    <a:pt x="50" y="225"/>
                    <a:pt x="48" y="221"/>
                    <a:pt x="48" y="213"/>
                  </a:cubicBezTo>
                  <a:cubicBezTo>
                    <a:pt x="48" y="205"/>
                    <a:pt x="50" y="198"/>
                    <a:pt x="53" y="191"/>
                  </a:cubicBezTo>
                  <a:cubicBezTo>
                    <a:pt x="57" y="181"/>
                    <a:pt x="61" y="172"/>
                    <a:pt x="65" y="163"/>
                  </a:cubicBezTo>
                  <a:cubicBezTo>
                    <a:pt x="68" y="154"/>
                    <a:pt x="80" y="122"/>
                    <a:pt x="82" y="118"/>
                  </a:cubicBezTo>
                  <a:cubicBezTo>
                    <a:pt x="83" y="115"/>
                    <a:pt x="84" y="111"/>
                    <a:pt x="84" y="107"/>
                  </a:cubicBezTo>
                  <a:cubicBezTo>
                    <a:pt x="84" y="91"/>
                    <a:pt x="70" y="77"/>
                    <a:pt x="51" y="77"/>
                  </a:cubicBezTo>
                  <a:cubicBezTo>
                    <a:pt x="16" y="77"/>
                    <a:pt x="0" y="125"/>
                    <a:pt x="0" y="131"/>
                  </a:cubicBezTo>
                  <a:cubicBezTo>
                    <a:pt x="0" y="135"/>
                    <a:pt x="5" y="135"/>
                    <a:pt x="6" y="135"/>
                  </a:cubicBezTo>
                  <a:cubicBezTo>
                    <a:pt x="11" y="135"/>
                    <a:pt x="11" y="134"/>
                    <a:pt x="12" y="130"/>
                  </a:cubicBezTo>
                  <a:cubicBezTo>
                    <a:pt x="21" y="100"/>
                    <a:pt x="37" y="87"/>
                    <a:pt x="50" y="87"/>
                  </a:cubicBezTo>
                  <a:cubicBezTo>
                    <a:pt x="55" y="87"/>
                    <a:pt x="58" y="90"/>
                    <a:pt x="58" y="99"/>
                  </a:cubicBezTo>
                  <a:cubicBezTo>
                    <a:pt x="58" y="107"/>
                    <a:pt x="56" y="113"/>
                    <a:pt x="48" y="134"/>
                  </a:cubicBezTo>
                  <a:lnTo>
                    <a:pt x="26"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7" name="Group 436">
            <a:extLst>
              <a:ext uri="{FF2B5EF4-FFF2-40B4-BE49-F238E27FC236}">
                <a16:creationId xmlns:a16="http://schemas.microsoft.com/office/drawing/2014/main" id="{29D22614-C65B-4B37-9C67-FF7BA7340DFD}"/>
              </a:ext>
            </a:extLst>
          </p:cNvPr>
          <p:cNvGrpSpPr>
            <a:grpSpLocks noChangeAspect="1"/>
          </p:cNvGrpSpPr>
          <p:nvPr>
            <p:custDataLst>
              <p:tags r:id="rId3"/>
            </p:custDataLst>
          </p:nvPr>
        </p:nvGrpSpPr>
        <p:grpSpPr>
          <a:xfrm>
            <a:off x="1318723" y="2717747"/>
            <a:ext cx="3774638" cy="461244"/>
            <a:chOff x="3190875" y="5688013"/>
            <a:chExt cx="4598988" cy="561976"/>
          </a:xfrm>
        </p:grpSpPr>
        <p:sp>
          <p:nvSpPr>
            <p:cNvPr id="420" name="Freeform 141 1">
              <a:extLst>
                <a:ext uri="{FF2B5EF4-FFF2-40B4-BE49-F238E27FC236}">
                  <a16:creationId xmlns:a16="http://schemas.microsoft.com/office/drawing/2014/main" id="{91E4BFF8-FD74-40E7-A28A-B11EA85948F6}"/>
                </a:ext>
              </a:extLst>
            </p:cNvPr>
            <p:cNvSpPr>
              <a:spLocks/>
            </p:cNvSpPr>
            <p:nvPr>
              <p:custDataLst>
                <p:tags r:id="rId147"/>
              </p:custDataLst>
            </p:nvPr>
          </p:nvSpPr>
          <p:spPr bwMode="auto">
            <a:xfrm>
              <a:off x="3190875" y="5722938"/>
              <a:ext cx="200025" cy="428625"/>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9 w 197"/>
                <a:gd name="T25" fmla="*/ 151 h 349"/>
                <a:gd name="T26" fmla="*/ 149 w 197"/>
                <a:gd name="T27" fmla="*/ 128 h 349"/>
                <a:gd name="T28" fmla="*/ 88 w 197"/>
                <a:gd name="T29" fmla="*/ 128 h 349"/>
                <a:gd name="T30" fmla="*/ 88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9" y="151"/>
                  </a:lnTo>
                  <a:lnTo>
                    <a:pt x="149" y="128"/>
                  </a:lnTo>
                  <a:lnTo>
                    <a:pt x="88" y="128"/>
                  </a:lnTo>
                  <a:lnTo>
                    <a:pt x="88" y="77"/>
                  </a:lnTo>
                  <a:cubicBezTo>
                    <a:pt x="88" y="22"/>
                    <a:pt x="126" y="18"/>
                    <a:pt x="139" y="18"/>
                  </a:cubicBezTo>
                  <a:cubicBezTo>
                    <a:pt x="141" y="18"/>
                    <a:pt x="144" y="18"/>
                    <a:pt x="147" y="19"/>
                  </a:cubicBezTo>
                  <a:cubicBezTo>
                    <a:pt x="140" y="24"/>
                    <a:pt x="136" y="34"/>
                    <a:pt x="136" y="43"/>
                  </a:cubicBezTo>
                  <a:cubicBezTo>
                    <a:pt x="136" y="65"/>
                    <a:pt x="153" y="74"/>
                    <a:pt x="166" y="74"/>
                  </a:cubicBezTo>
                  <a:cubicBezTo>
                    <a:pt x="181" y="74"/>
                    <a:pt x="197" y="64"/>
                    <a:pt x="197" y="43"/>
                  </a:cubicBezTo>
                  <a:cubicBezTo>
                    <a:pt x="197" y="22"/>
                    <a:pt x="179" y="0"/>
                    <a:pt x="140" y="0"/>
                  </a:cubicBezTo>
                  <a:cubicBezTo>
                    <a:pt x="91" y="0"/>
                    <a:pt x="37" y="21"/>
                    <a:pt x="37" y="77"/>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42 1">
              <a:extLst>
                <a:ext uri="{FF2B5EF4-FFF2-40B4-BE49-F238E27FC236}">
                  <a16:creationId xmlns:a16="http://schemas.microsoft.com/office/drawing/2014/main" id="{D03B0A6A-ACA1-4035-B292-52418F3443D2}"/>
                </a:ext>
              </a:extLst>
            </p:cNvPr>
            <p:cNvSpPr>
              <a:spLocks noEditPoints="1"/>
            </p:cNvSpPr>
            <p:nvPr>
              <p:custDataLst>
                <p:tags r:id="rId148"/>
              </p:custDataLst>
            </p:nvPr>
          </p:nvSpPr>
          <p:spPr bwMode="auto">
            <a:xfrm>
              <a:off x="3363913" y="5959476"/>
              <a:ext cx="107950" cy="290513"/>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0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3 w 106"/>
                <a:gd name="T41" fmla="*/ 129 h 235"/>
                <a:gd name="T42" fmla="*/ 50 w 106"/>
                <a:gd name="T43" fmla="*/ 87 h 235"/>
                <a:gd name="T44" fmla="*/ 59 w 106"/>
                <a:gd name="T45" fmla="*/ 99 h 235"/>
                <a:gd name="T46" fmla="*/ 48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3" y="0"/>
                    <a:pt x="83" y="0"/>
                  </a:cubicBezTo>
                  <a:cubicBezTo>
                    <a:pt x="74" y="0"/>
                    <a:pt x="63" y="9"/>
                    <a:pt x="63" y="19"/>
                  </a:cubicBezTo>
                  <a:cubicBezTo>
                    <a:pt x="63" y="25"/>
                    <a:pt x="68" y="32"/>
                    <a:pt x="77" y="32"/>
                  </a:cubicBezTo>
                  <a:cubicBezTo>
                    <a:pt x="88" y="32"/>
                    <a:pt x="97" y="22"/>
                    <a:pt x="97" y="13"/>
                  </a:cubicBezTo>
                  <a:close/>
                  <a:moveTo>
                    <a:pt x="26" y="190"/>
                  </a:moveTo>
                  <a:cubicBezTo>
                    <a:pt x="24" y="195"/>
                    <a:pt x="23" y="199"/>
                    <a:pt x="23" y="205"/>
                  </a:cubicBezTo>
                  <a:cubicBezTo>
                    <a:pt x="23" y="221"/>
                    <a:pt x="37" y="235"/>
                    <a:pt x="56" y="235"/>
                  </a:cubicBezTo>
                  <a:cubicBezTo>
                    <a:pt x="91" y="235"/>
                    <a:pt x="106" y="186"/>
                    <a:pt x="106" y="181"/>
                  </a:cubicBezTo>
                  <a:cubicBezTo>
                    <a:pt x="106" y="177"/>
                    <a:pt x="101" y="177"/>
                    <a:pt x="100" y="177"/>
                  </a:cubicBezTo>
                  <a:cubicBezTo>
                    <a:pt x="96" y="177"/>
                    <a:pt x="95" y="179"/>
                    <a:pt x="94" y="183"/>
                  </a:cubicBezTo>
                  <a:cubicBezTo>
                    <a:pt x="86" y="210"/>
                    <a:pt x="70" y="225"/>
                    <a:pt x="57" y="225"/>
                  </a:cubicBezTo>
                  <a:cubicBezTo>
                    <a:pt x="50" y="225"/>
                    <a:pt x="48" y="220"/>
                    <a:pt x="48" y="213"/>
                  </a:cubicBezTo>
                  <a:cubicBezTo>
                    <a:pt x="48" y="205"/>
                    <a:pt x="51" y="198"/>
                    <a:pt x="54" y="190"/>
                  </a:cubicBezTo>
                  <a:cubicBezTo>
                    <a:pt x="57" y="181"/>
                    <a:pt x="61" y="171"/>
                    <a:pt x="65" y="162"/>
                  </a:cubicBezTo>
                  <a:cubicBezTo>
                    <a:pt x="68" y="154"/>
                    <a:pt x="81"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2" y="133"/>
                    <a:pt x="13" y="129"/>
                  </a:cubicBezTo>
                  <a:cubicBezTo>
                    <a:pt x="22" y="99"/>
                    <a:pt x="37" y="87"/>
                    <a:pt x="50" y="87"/>
                  </a:cubicBezTo>
                  <a:cubicBezTo>
                    <a:pt x="55" y="87"/>
                    <a:pt x="59" y="90"/>
                    <a:pt x="59" y="99"/>
                  </a:cubicBezTo>
                  <a:cubicBezTo>
                    <a:pt x="59" y="107"/>
                    <a:pt x="57"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43 1">
              <a:extLst>
                <a:ext uri="{FF2B5EF4-FFF2-40B4-BE49-F238E27FC236}">
                  <a16:creationId xmlns:a16="http://schemas.microsoft.com/office/drawing/2014/main" id="{E9B65357-B690-4483-BF66-6D33220F54CC}"/>
                </a:ext>
              </a:extLst>
            </p:cNvPr>
            <p:cNvSpPr>
              <a:spLocks noEditPoints="1"/>
            </p:cNvSpPr>
            <p:nvPr>
              <p:custDataLst>
                <p:tags r:id="rId149"/>
              </p:custDataLst>
            </p:nvPr>
          </p:nvSpPr>
          <p:spPr bwMode="auto">
            <a:xfrm>
              <a:off x="3684588" y="5927726"/>
              <a:ext cx="336550" cy="1428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44 1">
              <a:extLst>
                <a:ext uri="{FF2B5EF4-FFF2-40B4-BE49-F238E27FC236}">
                  <a16:creationId xmlns:a16="http://schemas.microsoft.com/office/drawing/2014/main" id="{274138CD-FFF2-42EE-80E8-E458CDA88E41}"/>
                </a:ext>
              </a:extLst>
            </p:cNvPr>
            <p:cNvSpPr>
              <a:spLocks/>
            </p:cNvSpPr>
            <p:nvPr>
              <p:custDataLst>
                <p:tags r:id="rId150"/>
              </p:custDataLst>
            </p:nvPr>
          </p:nvSpPr>
          <p:spPr bwMode="auto">
            <a:xfrm>
              <a:off x="4206875" y="5730876"/>
              <a:ext cx="185738" cy="420688"/>
            </a:xfrm>
            <a:custGeom>
              <a:avLst/>
              <a:gdLst>
                <a:gd name="T0" fmla="*/ 127 w 184"/>
                <a:gd name="T1" fmla="*/ 23 h 342"/>
                <a:gd name="T2" fmla="*/ 184 w 184"/>
                <a:gd name="T3" fmla="*/ 23 h 342"/>
                <a:gd name="T4" fmla="*/ 184 w 184"/>
                <a:gd name="T5" fmla="*/ 0 h 342"/>
                <a:gd name="T6" fmla="*/ 92 w 184"/>
                <a:gd name="T7" fmla="*/ 1 h 342"/>
                <a:gd name="T8" fmla="*/ 0 w 184"/>
                <a:gd name="T9" fmla="*/ 0 h 342"/>
                <a:gd name="T10" fmla="*/ 0 w 184"/>
                <a:gd name="T11" fmla="*/ 23 h 342"/>
                <a:gd name="T12" fmla="*/ 56 w 184"/>
                <a:gd name="T13" fmla="*/ 23 h 342"/>
                <a:gd name="T14" fmla="*/ 56 w 184"/>
                <a:gd name="T15" fmla="*/ 319 h 342"/>
                <a:gd name="T16" fmla="*/ 0 w 184"/>
                <a:gd name="T17" fmla="*/ 319 h 342"/>
                <a:gd name="T18" fmla="*/ 0 w 184"/>
                <a:gd name="T19" fmla="*/ 342 h 342"/>
                <a:gd name="T20" fmla="*/ 92 w 184"/>
                <a:gd name="T21" fmla="*/ 341 h 342"/>
                <a:gd name="T22" fmla="*/ 184 w 184"/>
                <a:gd name="T23" fmla="*/ 342 h 342"/>
                <a:gd name="T24" fmla="*/ 184 w 184"/>
                <a:gd name="T25" fmla="*/ 319 h 342"/>
                <a:gd name="T26" fmla="*/ 127 w 184"/>
                <a:gd name="T27" fmla="*/ 319 h 342"/>
                <a:gd name="T28" fmla="*/ 127 w 184"/>
                <a:gd name="T29" fmla="*/ 2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342">
                  <a:moveTo>
                    <a:pt x="127" y="23"/>
                  </a:moveTo>
                  <a:lnTo>
                    <a:pt x="184" y="23"/>
                  </a:lnTo>
                  <a:lnTo>
                    <a:pt x="184" y="0"/>
                  </a:lnTo>
                  <a:cubicBezTo>
                    <a:pt x="164" y="1"/>
                    <a:pt x="115" y="1"/>
                    <a:pt x="92" y="1"/>
                  </a:cubicBezTo>
                  <a:cubicBezTo>
                    <a:pt x="69" y="1"/>
                    <a:pt x="20" y="1"/>
                    <a:pt x="0" y="0"/>
                  </a:cubicBezTo>
                  <a:lnTo>
                    <a:pt x="0" y="23"/>
                  </a:lnTo>
                  <a:lnTo>
                    <a:pt x="56" y="23"/>
                  </a:lnTo>
                  <a:lnTo>
                    <a:pt x="56" y="319"/>
                  </a:lnTo>
                  <a:lnTo>
                    <a:pt x="0" y="319"/>
                  </a:lnTo>
                  <a:lnTo>
                    <a:pt x="0" y="342"/>
                  </a:lnTo>
                  <a:cubicBezTo>
                    <a:pt x="20" y="341"/>
                    <a:pt x="69" y="341"/>
                    <a:pt x="92" y="341"/>
                  </a:cubicBezTo>
                  <a:cubicBezTo>
                    <a:pt x="115" y="341"/>
                    <a:pt x="164" y="341"/>
                    <a:pt x="184" y="342"/>
                  </a:cubicBezTo>
                  <a:lnTo>
                    <a:pt x="184" y="319"/>
                  </a:lnTo>
                  <a:lnTo>
                    <a:pt x="127" y="319"/>
                  </a:lnTo>
                  <a:lnTo>
                    <a:pt x="127"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45 1">
              <a:extLst>
                <a:ext uri="{FF2B5EF4-FFF2-40B4-BE49-F238E27FC236}">
                  <a16:creationId xmlns:a16="http://schemas.microsoft.com/office/drawing/2014/main" id="{6FDD0752-1474-43CC-8E60-F06BB23D8D90}"/>
                </a:ext>
              </a:extLst>
            </p:cNvPr>
            <p:cNvSpPr>
              <a:spLocks noEditPoints="1"/>
            </p:cNvSpPr>
            <p:nvPr>
              <p:custDataLst>
                <p:tags r:id="rId151"/>
              </p:custDataLst>
            </p:nvPr>
          </p:nvSpPr>
          <p:spPr bwMode="auto">
            <a:xfrm>
              <a:off x="4427538" y="5959476"/>
              <a:ext cx="106363" cy="290513"/>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0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8 w 105"/>
                <a:gd name="T25" fmla="*/ 213 h 235"/>
                <a:gd name="T26" fmla="*/ 53 w 105"/>
                <a:gd name="T27" fmla="*/ 190 h 235"/>
                <a:gd name="T28" fmla="*/ 64 w 105"/>
                <a:gd name="T29" fmla="*/ 162 h 235"/>
                <a:gd name="T30" fmla="*/ 81 w 105"/>
                <a:gd name="T31" fmla="*/ 118 h 235"/>
                <a:gd name="T32" fmla="*/ 83 w 105"/>
                <a:gd name="T33" fmla="*/ 107 h 235"/>
                <a:gd name="T34" fmla="*/ 50 w 105"/>
                <a:gd name="T35" fmla="*/ 77 h 235"/>
                <a:gd name="T36" fmla="*/ 0 w 105"/>
                <a:gd name="T37" fmla="*/ 131 h 235"/>
                <a:gd name="T38" fmla="*/ 6 w 105"/>
                <a:gd name="T39" fmla="*/ 135 h 235"/>
                <a:gd name="T40" fmla="*/ 12 w 105"/>
                <a:gd name="T41" fmla="*/ 129 h 235"/>
                <a:gd name="T42" fmla="*/ 49 w 105"/>
                <a:gd name="T43" fmla="*/ 87 h 235"/>
                <a:gd name="T44" fmla="*/ 58 w 105"/>
                <a:gd name="T45" fmla="*/ 99 h 235"/>
                <a:gd name="T46" fmla="*/ 47 w 105"/>
                <a:gd name="T47" fmla="*/ 134 h 235"/>
                <a:gd name="T48" fmla="*/ 25 w 105"/>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7"/>
                    <a:pt x="92" y="0"/>
                    <a:pt x="82" y="0"/>
                  </a:cubicBezTo>
                  <a:cubicBezTo>
                    <a:pt x="73" y="0"/>
                    <a:pt x="63" y="9"/>
                    <a:pt x="63" y="19"/>
                  </a:cubicBezTo>
                  <a:cubicBezTo>
                    <a:pt x="63" y="25"/>
                    <a:pt x="67" y="32"/>
                    <a:pt x="77" y="32"/>
                  </a:cubicBezTo>
                  <a:cubicBezTo>
                    <a:pt x="87" y="32"/>
                    <a:pt x="96" y="22"/>
                    <a:pt x="96" y="13"/>
                  </a:cubicBezTo>
                  <a:close/>
                  <a:moveTo>
                    <a:pt x="25" y="190"/>
                  </a:moveTo>
                  <a:cubicBezTo>
                    <a:pt x="24" y="195"/>
                    <a:pt x="22" y="199"/>
                    <a:pt x="22" y="205"/>
                  </a:cubicBezTo>
                  <a:cubicBezTo>
                    <a:pt x="22" y="221"/>
                    <a:pt x="36" y="235"/>
                    <a:pt x="55" y="235"/>
                  </a:cubicBezTo>
                  <a:cubicBezTo>
                    <a:pt x="90" y="235"/>
                    <a:pt x="105" y="186"/>
                    <a:pt x="105" y="181"/>
                  </a:cubicBezTo>
                  <a:cubicBezTo>
                    <a:pt x="105" y="177"/>
                    <a:pt x="101" y="177"/>
                    <a:pt x="100" y="177"/>
                  </a:cubicBezTo>
                  <a:cubicBezTo>
                    <a:pt x="95" y="177"/>
                    <a:pt x="95" y="179"/>
                    <a:pt x="93" y="183"/>
                  </a:cubicBezTo>
                  <a:cubicBezTo>
                    <a:pt x="85" y="210"/>
                    <a:pt x="70" y="225"/>
                    <a:pt x="56" y="225"/>
                  </a:cubicBezTo>
                  <a:cubicBezTo>
                    <a:pt x="49" y="225"/>
                    <a:pt x="48" y="220"/>
                    <a:pt x="48" y="213"/>
                  </a:cubicBezTo>
                  <a:cubicBezTo>
                    <a:pt x="48" y="205"/>
                    <a:pt x="50" y="198"/>
                    <a:pt x="53" y="190"/>
                  </a:cubicBezTo>
                  <a:cubicBezTo>
                    <a:pt x="57" y="181"/>
                    <a:pt x="60" y="171"/>
                    <a:pt x="64" y="162"/>
                  </a:cubicBezTo>
                  <a:cubicBezTo>
                    <a:pt x="67" y="154"/>
                    <a:pt x="80" y="122"/>
                    <a:pt x="81" y="118"/>
                  </a:cubicBezTo>
                  <a:cubicBezTo>
                    <a:pt x="82" y="114"/>
                    <a:pt x="83" y="110"/>
                    <a:pt x="83" y="107"/>
                  </a:cubicBezTo>
                  <a:cubicBezTo>
                    <a:pt x="83" y="90"/>
                    <a:pt x="70" y="77"/>
                    <a:pt x="50" y="77"/>
                  </a:cubicBezTo>
                  <a:cubicBezTo>
                    <a:pt x="16" y="77"/>
                    <a:pt x="0" y="125"/>
                    <a:pt x="0" y="131"/>
                  </a:cubicBezTo>
                  <a:cubicBezTo>
                    <a:pt x="0" y="135"/>
                    <a:pt x="5" y="135"/>
                    <a:pt x="6" y="135"/>
                  </a:cubicBezTo>
                  <a:cubicBezTo>
                    <a:pt x="11" y="135"/>
                    <a:pt x="11" y="133"/>
                    <a:pt x="12" y="129"/>
                  </a:cubicBezTo>
                  <a:cubicBezTo>
                    <a:pt x="21" y="99"/>
                    <a:pt x="36" y="87"/>
                    <a:pt x="49" y="87"/>
                  </a:cubicBezTo>
                  <a:cubicBezTo>
                    <a:pt x="55" y="87"/>
                    <a:pt x="58" y="90"/>
                    <a:pt x="58" y="99"/>
                  </a:cubicBezTo>
                  <a:cubicBezTo>
                    <a:pt x="58" y="107"/>
                    <a:pt x="56" y="112"/>
                    <a:pt x="47" y="134"/>
                  </a:cubicBezTo>
                  <a:lnTo>
                    <a:pt x="25"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46 1">
              <a:extLst>
                <a:ext uri="{FF2B5EF4-FFF2-40B4-BE49-F238E27FC236}">
                  <a16:creationId xmlns:a16="http://schemas.microsoft.com/office/drawing/2014/main" id="{A9C530DF-9663-4D3B-9217-7B7F1AB26F88}"/>
                </a:ext>
              </a:extLst>
            </p:cNvPr>
            <p:cNvSpPr>
              <a:spLocks noEditPoints="1"/>
            </p:cNvSpPr>
            <p:nvPr>
              <p:custDataLst>
                <p:tags r:id="rId152"/>
              </p:custDataLst>
            </p:nvPr>
          </p:nvSpPr>
          <p:spPr bwMode="auto">
            <a:xfrm>
              <a:off x="4594225" y="5873751"/>
              <a:ext cx="266700" cy="282575"/>
            </a:xfrm>
            <a:custGeom>
              <a:avLst/>
              <a:gdLst>
                <a:gd name="T0" fmla="*/ 171 w 263"/>
                <a:gd name="T1" fmla="*/ 188 h 229"/>
                <a:gd name="T2" fmla="*/ 223 w 263"/>
                <a:gd name="T3" fmla="*/ 226 h 229"/>
                <a:gd name="T4" fmla="*/ 247 w 263"/>
                <a:gd name="T5" fmla="*/ 226 h 229"/>
                <a:gd name="T6" fmla="*/ 263 w 263"/>
                <a:gd name="T7" fmla="*/ 214 h 229"/>
                <a:gd name="T8" fmla="*/ 250 w 263"/>
                <a:gd name="T9" fmla="*/ 203 h 229"/>
                <a:gd name="T10" fmla="*/ 219 w 263"/>
                <a:gd name="T11" fmla="*/ 184 h 229"/>
                <a:gd name="T12" fmla="*/ 219 w 263"/>
                <a:gd name="T13" fmla="*/ 77 h 229"/>
                <a:gd name="T14" fmla="*/ 109 w 263"/>
                <a:gd name="T15" fmla="*/ 0 h 229"/>
                <a:gd name="T16" fmla="*/ 20 w 263"/>
                <a:gd name="T17" fmla="*/ 46 h 229"/>
                <a:gd name="T18" fmla="*/ 51 w 263"/>
                <a:gd name="T19" fmla="*/ 77 h 229"/>
                <a:gd name="T20" fmla="*/ 82 w 263"/>
                <a:gd name="T21" fmla="*/ 46 h 229"/>
                <a:gd name="T22" fmla="*/ 72 w 263"/>
                <a:gd name="T23" fmla="*/ 21 h 229"/>
                <a:gd name="T24" fmla="*/ 107 w 263"/>
                <a:gd name="T25" fmla="*/ 18 h 229"/>
                <a:gd name="T26" fmla="*/ 162 w 263"/>
                <a:gd name="T27" fmla="*/ 77 h 229"/>
                <a:gd name="T28" fmla="*/ 162 w 263"/>
                <a:gd name="T29" fmla="*/ 94 h 229"/>
                <a:gd name="T30" fmla="*/ 0 w 263"/>
                <a:gd name="T31" fmla="*/ 172 h 229"/>
                <a:gd name="T32" fmla="*/ 96 w 263"/>
                <a:gd name="T33" fmla="*/ 229 h 229"/>
                <a:gd name="T34" fmla="*/ 171 w 263"/>
                <a:gd name="T35" fmla="*/ 188 h 229"/>
                <a:gd name="T36" fmla="*/ 162 w 263"/>
                <a:gd name="T37" fmla="*/ 109 h 229"/>
                <a:gd name="T38" fmla="*/ 162 w 263"/>
                <a:gd name="T39" fmla="*/ 157 h 229"/>
                <a:gd name="T40" fmla="*/ 104 w 263"/>
                <a:gd name="T41" fmla="*/ 211 h 229"/>
                <a:gd name="T42" fmla="*/ 59 w 263"/>
                <a:gd name="T43" fmla="*/ 172 h 229"/>
                <a:gd name="T44" fmla="*/ 162 w 263"/>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3" h="229">
                  <a:moveTo>
                    <a:pt x="171" y="188"/>
                  </a:moveTo>
                  <a:cubicBezTo>
                    <a:pt x="171" y="203"/>
                    <a:pt x="171" y="226"/>
                    <a:pt x="223" y="226"/>
                  </a:cubicBezTo>
                  <a:lnTo>
                    <a:pt x="247" y="226"/>
                  </a:lnTo>
                  <a:cubicBezTo>
                    <a:pt x="257" y="226"/>
                    <a:pt x="263" y="226"/>
                    <a:pt x="263" y="214"/>
                  </a:cubicBezTo>
                  <a:cubicBezTo>
                    <a:pt x="263" y="203"/>
                    <a:pt x="256" y="203"/>
                    <a:pt x="250" y="203"/>
                  </a:cubicBezTo>
                  <a:cubicBezTo>
                    <a:pt x="219" y="202"/>
                    <a:pt x="219" y="196"/>
                    <a:pt x="219" y="184"/>
                  </a:cubicBezTo>
                  <a:lnTo>
                    <a:pt x="219" y="77"/>
                  </a:lnTo>
                  <a:cubicBezTo>
                    <a:pt x="219" y="32"/>
                    <a:pt x="184" y="0"/>
                    <a:pt x="109" y="0"/>
                  </a:cubicBezTo>
                  <a:cubicBezTo>
                    <a:pt x="81" y="0"/>
                    <a:pt x="20" y="2"/>
                    <a:pt x="20" y="46"/>
                  </a:cubicBezTo>
                  <a:cubicBezTo>
                    <a:pt x="20" y="68"/>
                    <a:pt x="38" y="77"/>
                    <a:pt x="51" y="77"/>
                  </a:cubicBezTo>
                  <a:cubicBezTo>
                    <a:pt x="67" y="77"/>
                    <a:pt x="82" y="67"/>
                    <a:pt x="82" y="46"/>
                  </a:cubicBezTo>
                  <a:cubicBezTo>
                    <a:pt x="82" y="31"/>
                    <a:pt x="73" y="22"/>
                    <a:pt x="72" y="21"/>
                  </a:cubicBezTo>
                  <a:cubicBezTo>
                    <a:pt x="85" y="18"/>
                    <a:pt x="101" y="18"/>
                    <a:pt x="107" y="18"/>
                  </a:cubicBezTo>
                  <a:cubicBezTo>
                    <a:pt x="145" y="18"/>
                    <a:pt x="162" y="39"/>
                    <a:pt x="162" y="77"/>
                  </a:cubicBezTo>
                  <a:lnTo>
                    <a:pt x="162" y="94"/>
                  </a:lnTo>
                  <a:cubicBezTo>
                    <a:pt x="127" y="95"/>
                    <a:pt x="0" y="100"/>
                    <a:pt x="0" y="172"/>
                  </a:cubicBezTo>
                  <a:cubicBezTo>
                    <a:pt x="0" y="220"/>
                    <a:pt x="62" y="229"/>
                    <a:pt x="96" y="229"/>
                  </a:cubicBezTo>
                  <a:cubicBezTo>
                    <a:pt x="136" y="229"/>
                    <a:pt x="160" y="209"/>
                    <a:pt x="171" y="188"/>
                  </a:cubicBezTo>
                  <a:close/>
                  <a:moveTo>
                    <a:pt x="162" y="109"/>
                  </a:moveTo>
                  <a:lnTo>
                    <a:pt x="162" y="157"/>
                  </a:lnTo>
                  <a:cubicBezTo>
                    <a:pt x="162" y="205"/>
                    <a:pt x="116" y="211"/>
                    <a:pt x="104" y="211"/>
                  </a:cubicBezTo>
                  <a:cubicBezTo>
                    <a:pt x="79" y="211"/>
                    <a:pt x="59" y="194"/>
                    <a:pt x="59" y="172"/>
                  </a:cubicBezTo>
                  <a:cubicBezTo>
                    <a:pt x="59" y="118"/>
                    <a:pt x="137"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47 1">
              <a:extLst>
                <a:ext uri="{FF2B5EF4-FFF2-40B4-BE49-F238E27FC236}">
                  <a16:creationId xmlns:a16="http://schemas.microsoft.com/office/drawing/2014/main" id="{031D8691-FEAA-4E21-8A2F-3DE93AB95719}"/>
                </a:ext>
              </a:extLst>
            </p:cNvPr>
            <p:cNvSpPr>
              <a:spLocks noEditPoints="1"/>
            </p:cNvSpPr>
            <p:nvPr>
              <p:custDataLst>
                <p:tags r:id="rId153"/>
              </p:custDataLst>
            </p:nvPr>
          </p:nvSpPr>
          <p:spPr bwMode="auto">
            <a:xfrm>
              <a:off x="4876800" y="5959476"/>
              <a:ext cx="107950" cy="290513"/>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0 h 235"/>
                <a:gd name="T12" fmla="*/ 22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3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2 w 106"/>
                <a:gd name="T41" fmla="*/ 129 h 235"/>
                <a:gd name="T42" fmla="*/ 50 w 106"/>
                <a:gd name="T43" fmla="*/ 87 h 235"/>
                <a:gd name="T44" fmla="*/ 58 w 106"/>
                <a:gd name="T45" fmla="*/ 99 h 235"/>
                <a:gd name="T46" fmla="*/ 47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2" y="0"/>
                    <a:pt x="83" y="0"/>
                  </a:cubicBezTo>
                  <a:cubicBezTo>
                    <a:pt x="73" y="0"/>
                    <a:pt x="63" y="9"/>
                    <a:pt x="63" y="19"/>
                  </a:cubicBezTo>
                  <a:cubicBezTo>
                    <a:pt x="63" y="25"/>
                    <a:pt x="68" y="32"/>
                    <a:pt x="77" y="32"/>
                  </a:cubicBezTo>
                  <a:cubicBezTo>
                    <a:pt x="87" y="32"/>
                    <a:pt x="97" y="22"/>
                    <a:pt x="97" y="13"/>
                  </a:cubicBezTo>
                  <a:close/>
                  <a:moveTo>
                    <a:pt x="26" y="190"/>
                  </a:moveTo>
                  <a:cubicBezTo>
                    <a:pt x="24" y="195"/>
                    <a:pt x="22" y="199"/>
                    <a:pt x="22" y="205"/>
                  </a:cubicBezTo>
                  <a:cubicBezTo>
                    <a:pt x="22" y="221"/>
                    <a:pt x="36" y="235"/>
                    <a:pt x="56" y="235"/>
                  </a:cubicBezTo>
                  <a:cubicBezTo>
                    <a:pt x="90" y="235"/>
                    <a:pt x="106" y="186"/>
                    <a:pt x="106" y="181"/>
                  </a:cubicBezTo>
                  <a:cubicBezTo>
                    <a:pt x="106" y="177"/>
                    <a:pt x="101" y="177"/>
                    <a:pt x="100" y="177"/>
                  </a:cubicBezTo>
                  <a:cubicBezTo>
                    <a:pt x="95" y="177"/>
                    <a:pt x="95" y="179"/>
                    <a:pt x="94" y="183"/>
                  </a:cubicBezTo>
                  <a:cubicBezTo>
                    <a:pt x="86" y="210"/>
                    <a:pt x="70" y="225"/>
                    <a:pt x="57" y="225"/>
                  </a:cubicBezTo>
                  <a:cubicBezTo>
                    <a:pt x="50" y="225"/>
                    <a:pt x="48" y="220"/>
                    <a:pt x="48" y="213"/>
                  </a:cubicBezTo>
                  <a:cubicBezTo>
                    <a:pt x="48" y="205"/>
                    <a:pt x="50" y="198"/>
                    <a:pt x="53" y="190"/>
                  </a:cubicBezTo>
                  <a:cubicBezTo>
                    <a:pt x="57" y="181"/>
                    <a:pt x="61" y="171"/>
                    <a:pt x="65" y="162"/>
                  </a:cubicBezTo>
                  <a:cubicBezTo>
                    <a:pt x="68" y="154"/>
                    <a:pt x="80"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1" y="133"/>
                    <a:pt x="12" y="129"/>
                  </a:cubicBezTo>
                  <a:cubicBezTo>
                    <a:pt x="21" y="99"/>
                    <a:pt x="37" y="87"/>
                    <a:pt x="50" y="87"/>
                  </a:cubicBezTo>
                  <a:cubicBezTo>
                    <a:pt x="55" y="87"/>
                    <a:pt x="58" y="90"/>
                    <a:pt x="58" y="99"/>
                  </a:cubicBezTo>
                  <a:cubicBezTo>
                    <a:pt x="58" y="107"/>
                    <a:pt x="56" y="112"/>
                    <a:pt x="47"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48 1">
              <a:extLst>
                <a:ext uri="{FF2B5EF4-FFF2-40B4-BE49-F238E27FC236}">
                  <a16:creationId xmlns:a16="http://schemas.microsoft.com/office/drawing/2014/main" id="{3407D95E-E771-4BC9-831F-E6ECEA001983}"/>
                </a:ext>
              </a:extLst>
            </p:cNvPr>
            <p:cNvSpPr>
              <a:spLocks/>
            </p:cNvSpPr>
            <p:nvPr>
              <p:custDataLst>
                <p:tags r:id="rId154"/>
              </p:custDataLst>
            </p:nvPr>
          </p:nvSpPr>
          <p:spPr bwMode="auto">
            <a:xfrm>
              <a:off x="5168900" y="5794376"/>
              <a:ext cx="336550" cy="409575"/>
            </a:xfrm>
            <a:custGeom>
              <a:avLst/>
              <a:gdLst>
                <a:gd name="T0" fmla="*/ 176 w 332"/>
                <a:gd name="T1" fmla="*/ 176 h 333"/>
                <a:gd name="T2" fmla="*/ 315 w 332"/>
                <a:gd name="T3" fmla="*/ 176 h 333"/>
                <a:gd name="T4" fmla="*/ 332 w 332"/>
                <a:gd name="T5" fmla="*/ 166 h 333"/>
                <a:gd name="T6" fmla="*/ 315 w 332"/>
                <a:gd name="T7" fmla="*/ 156 h 333"/>
                <a:gd name="T8" fmla="*/ 176 w 332"/>
                <a:gd name="T9" fmla="*/ 156 h 333"/>
                <a:gd name="T10" fmla="*/ 176 w 332"/>
                <a:gd name="T11" fmla="*/ 17 h 333"/>
                <a:gd name="T12" fmla="*/ 166 w 332"/>
                <a:gd name="T13" fmla="*/ 0 h 333"/>
                <a:gd name="T14" fmla="*/ 156 w 332"/>
                <a:gd name="T15" fmla="*/ 17 h 333"/>
                <a:gd name="T16" fmla="*/ 156 w 332"/>
                <a:gd name="T17" fmla="*/ 156 h 333"/>
                <a:gd name="T18" fmla="*/ 17 w 332"/>
                <a:gd name="T19" fmla="*/ 156 h 333"/>
                <a:gd name="T20" fmla="*/ 0 w 332"/>
                <a:gd name="T21" fmla="*/ 166 h 333"/>
                <a:gd name="T22" fmla="*/ 17 w 332"/>
                <a:gd name="T23" fmla="*/ 176 h 333"/>
                <a:gd name="T24" fmla="*/ 156 w 332"/>
                <a:gd name="T25" fmla="*/ 176 h 333"/>
                <a:gd name="T26" fmla="*/ 156 w 332"/>
                <a:gd name="T27" fmla="*/ 316 h 333"/>
                <a:gd name="T28" fmla="*/ 166 w 332"/>
                <a:gd name="T29" fmla="*/ 333 h 333"/>
                <a:gd name="T30" fmla="*/ 176 w 332"/>
                <a:gd name="T31" fmla="*/ 316 h 333"/>
                <a:gd name="T32" fmla="*/ 176 w 332"/>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6"/>
                  </a:moveTo>
                  <a:lnTo>
                    <a:pt x="315" y="176"/>
                  </a:lnTo>
                  <a:cubicBezTo>
                    <a:pt x="322" y="176"/>
                    <a:pt x="332" y="176"/>
                    <a:pt x="332" y="166"/>
                  </a:cubicBezTo>
                  <a:cubicBezTo>
                    <a:pt x="332" y="156"/>
                    <a:pt x="322" y="156"/>
                    <a:pt x="315" y="156"/>
                  </a:cubicBezTo>
                  <a:lnTo>
                    <a:pt x="176" y="156"/>
                  </a:lnTo>
                  <a:lnTo>
                    <a:pt x="176" y="17"/>
                  </a:lnTo>
                  <a:cubicBezTo>
                    <a:pt x="176" y="10"/>
                    <a:pt x="176" y="0"/>
                    <a:pt x="166" y="0"/>
                  </a:cubicBezTo>
                  <a:cubicBezTo>
                    <a:pt x="156" y="0"/>
                    <a:pt x="156" y="10"/>
                    <a:pt x="156" y="17"/>
                  </a:cubicBezTo>
                  <a:lnTo>
                    <a:pt x="156" y="156"/>
                  </a:lnTo>
                  <a:lnTo>
                    <a:pt x="17" y="156"/>
                  </a:lnTo>
                  <a:cubicBezTo>
                    <a:pt x="10" y="156"/>
                    <a:pt x="0" y="156"/>
                    <a:pt x="0" y="166"/>
                  </a:cubicBezTo>
                  <a:cubicBezTo>
                    <a:pt x="0" y="176"/>
                    <a:pt x="10" y="176"/>
                    <a:pt x="17"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49 1">
              <a:extLst>
                <a:ext uri="{FF2B5EF4-FFF2-40B4-BE49-F238E27FC236}">
                  <a16:creationId xmlns:a16="http://schemas.microsoft.com/office/drawing/2014/main" id="{14D731B6-D0E9-4A35-9AFC-B996EB5585A6}"/>
                </a:ext>
              </a:extLst>
            </p:cNvPr>
            <p:cNvSpPr>
              <a:spLocks/>
            </p:cNvSpPr>
            <p:nvPr>
              <p:custDataLst>
                <p:tags r:id="rId155"/>
              </p:custDataLst>
            </p:nvPr>
          </p:nvSpPr>
          <p:spPr bwMode="auto">
            <a:xfrm>
              <a:off x="5659438" y="5880101"/>
              <a:ext cx="280988" cy="274638"/>
            </a:xfrm>
            <a:custGeom>
              <a:avLst/>
              <a:gdLst>
                <a:gd name="T0" fmla="*/ 240 w 277"/>
                <a:gd name="T1" fmla="*/ 33 h 223"/>
                <a:gd name="T2" fmla="*/ 277 w 277"/>
                <a:gd name="T3" fmla="*/ 23 h 223"/>
                <a:gd name="T4" fmla="*/ 277 w 277"/>
                <a:gd name="T5" fmla="*/ 0 h 223"/>
                <a:gd name="T6" fmla="*/ 237 w 277"/>
                <a:gd name="T7" fmla="*/ 1 h 223"/>
                <a:gd name="T8" fmla="*/ 192 w 277"/>
                <a:gd name="T9" fmla="*/ 0 h 223"/>
                <a:gd name="T10" fmla="*/ 192 w 277"/>
                <a:gd name="T11" fmla="*/ 23 h 223"/>
                <a:gd name="T12" fmla="*/ 216 w 277"/>
                <a:gd name="T13" fmla="*/ 28 h 223"/>
                <a:gd name="T14" fmla="*/ 213 w 277"/>
                <a:gd name="T15" fmla="*/ 34 h 223"/>
                <a:gd name="T16" fmla="*/ 155 w 277"/>
                <a:gd name="T17" fmla="*/ 159 h 223"/>
                <a:gd name="T18" fmla="*/ 92 w 277"/>
                <a:gd name="T19" fmla="*/ 23 h 223"/>
                <a:gd name="T20" fmla="*/ 119 w 277"/>
                <a:gd name="T21" fmla="*/ 23 h 223"/>
                <a:gd name="T22" fmla="*/ 119 w 277"/>
                <a:gd name="T23" fmla="*/ 0 h 223"/>
                <a:gd name="T24" fmla="*/ 57 w 277"/>
                <a:gd name="T25" fmla="*/ 1 h 223"/>
                <a:gd name="T26" fmla="*/ 0 w 277"/>
                <a:gd name="T27" fmla="*/ 0 h 223"/>
                <a:gd name="T28" fmla="*/ 0 w 277"/>
                <a:gd name="T29" fmla="*/ 23 h 223"/>
                <a:gd name="T30" fmla="*/ 32 w 277"/>
                <a:gd name="T31" fmla="*/ 23 h 223"/>
                <a:gd name="T32" fmla="*/ 120 w 277"/>
                <a:gd name="T33" fmla="*/ 211 h 223"/>
                <a:gd name="T34" fmla="*/ 139 w 277"/>
                <a:gd name="T35" fmla="*/ 223 h 223"/>
                <a:gd name="T36" fmla="*/ 157 w 277"/>
                <a:gd name="T37" fmla="*/ 211 h 223"/>
                <a:gd name="T38" fmla="*/ 240 w 277"/>
                <a:gd name="T39" fmla="*/ 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 h="223">
                  <a:moveTo>
                    <a:pt x="240" y="33"/>
                  </a:moveTo>
                  <a:cubicBezTo>
                    <a:pt x="243" y="26"/>
                    <a:pt x="245" y="23"/>
                    <a:pt x="277" y="23"/>
                  </a:cubicBezTo>
                  <a:lnTo>
                    <a:pt x="277" y="0"/>
                  </a:lnTo>
                  <a:cubicBezTo>
                    <a:pt x="264" y="1"/>
                    <a:pt x="250" y="1"/>
                    <a:pt x="237" y="1"/>
                  </a:cubicBezTo>
                  <a:cubicBezTo>
                    <a:pt x="225" y="1"/>
                    <a:pt x="202" y="0"/>
                    <a:pt x="192" y="0"/>
                  </a:cubicBezTo>
                  <a:lnTo>
                    <a:pt x="192" y="23"/>
                  </a:lnTo>
                  <a:cubicBezTo>
                    <a:pt x="201" y="23"/>
                    <a:pt x="216" y="24"/>
                    <a:pt x="216" y="28"/>
                  </a:cubicBezTo>
                  <a:cubicBezTo>
                    <a:pt x="216" y="29"/>
                    <a:pt x="215" y="30"/>
                    <a:pt x="213" y="34"/>
                  </a:cubicBezTo>
                  <a:lnTo>
                    <a:pt x="155" y="159"/>
                  </a:lnTo>
                  <a:lnTo>
                    <a:pt x="92" y="23"/>
                  </a:lnTo>
                  <a:lnTo>
                    <a:pt x="119" y="23"/>
                  </a:lnTo>
                  <a:lnTo>
                    <a:pt x="119" y="0"/>
                  </a:lnTo>
                  <a:cubicBezTo>
                    <a:pt x="103" y="1"/>
                    <a:pt x="58" y="1"/>
                    <a:pt x="57" y="1"/>
                  </a:cubicBezTo>
                  <a:cubicBezTo>
                    <a:pt x="43" y="1"/>
                    <a:pt x="21" y="0"/>
                    <a:pt x="0" y="0"/>
                  </a:cubicBezTo>
                  <a:lnTo>
                    <a:pt x="0" y="23"/>
                  </a:lnTo>
                  <a:lnTo>
                    <a:pt x="32" y="23"/>
                  </a:lnTo>
                  <a:lnTo>
                    <a:pt x="120" y="211"/>
                  </a:lnTo>
                  <a:cubicBezTo>
                    <a:pt x="126" y="223"/>
                    <a:pt x="132" y="223"/>
                    <a:pt x="139" y="223"/>
                  </a:cubicBezTo>
                  <a:cubicBezTo>
                    <a:pt x="147" y="223"/>
                    <a:pt x="152" y="222"/>
                    <a:pt x="157" y="211"/>
                  </a:cubicBezTo>
                  <a:lnTo>
                    <a:pt x="240" y="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50 1">
              <a:extLst>
                <a:ext uri="{FF2B5EF4-FFF2-40B4-BE49-F238E27FC236}">
                  <a16:creationId xmlns:a16="http://schemas.microsoft.com/office/drawing/2014/main" id="{4394E218-4F56-489A-A78A-2091AD55A676}"/>
                </a:ext>
              </a:extLst>
            </p:cNvPr>
            <p:cNvSpPr>
              <a:spLocks noEditPoints="1"/>
            </p:cNvSpPr>
            <p:nvPr>
              <p:custDataLst>
                <p:tags r:id="rId156"/>
              </p:custDataLst>
            </p:nvPr>
          </p:nvSpPr>
          <p:spPr bwMode="auto">
            <a:xfrm>
              <a:off x="5969000" y="5959476"/>
              <a:ext cx="107950" cy="290513"/>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0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2 w 106"/>
                <a:gd name="T41" fmla="*/ 129 h 235"/>
                <a:gd name="T42" fmla="*/ 50 w 106"/>
                <a:gd name="T43" fmla="*/ 87 h 235"/>
                <a:gd name="T44" fmla="*/ 58 w 106"/>
                <a:gd name="T45" fmla="*/ 99 h 235"/>
                <a:gd name="T46" fmla="*/ 48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3" y="0"/>
                    <a:pt x="83" y="0"/>
                  </a:cubicBezTo>
                  <a:cubicBezTo>
                    <a:pt x="73" y="0"/>
                    <a:pt x="63" y="9"/>
                    <a:pt x="63" y="19"/>
                  </a:cubicBezTo>
                  <a:cubicBezTo>
                    <a:pt x="63" y="25"/>
                    <a:pt x="68" y="32"/>
                    <a:pt x="77" y="32"/>
                  </a:cubicBezTo>
                  <a:cubicBezTo>
                    <a:pt x="87" y="32"/>
                    <a:pt x="97" y="22"/>
                    <a:pt x="97" y="13"/>
                  </a:cubicBezTo>
                  <a:close/>
                  <a:moveTo>
                    <a:pt x="26" y="190"/>
                  </a:moveTo>
                  <a:cubicBezTo>
                    <a:pt x="24" y="195"/>
                    <a:pt x="23" y="199"/>
                    <a:pt x="23" y="205"/>
                  </a:cubicBezTo>
                  <a:cubicBezTo>
                    <a:pt x="23" y="221"/>
                    <a:pt x="36" y="235"/>
                    <a:pt x="56" y="235"/>
                  </a:cubicBezTo>
                  <a:cubicBezTo>
                    <a:pt x="91" y="235"/>
                    <a:pt x="106" y="186"/>
                    <a:pt x="106" y="181"/>
                  </a:cubicBezTo>
                  <a:cubicBezTo>
                    <a:pt x="106" y="177"/>
                    <a:pt x="101" y="177"/>
                    <a:pt x="100" y="177"/>
                  </a:cubicBezTo>
                  <a:cubicBezTo>
                    <a:pt x="95" y="177"/>
                    <a:pt x="95" y="179"/>
                    <a:pt x="94" y="183"/>
                  </a:cubicBezTo>
                  <a:cubicBezTo>
                    <a:pt x="86" y="210"/>
                    <a:pt x="70" y="225"/>
                    <a:pt x="57" y="225"/>
                  </a:cubicBezTo>
                  <a:cubicBezTo>
                    <a:pt x="50" y="225"/>
                    <a:pt x="48" y="220"/>
                    <a:pt x="48" y="213"/>
                  </a:cubicBezTo>
                  <a:cubicBezTo>
                    <a:pt x="48" y="205"/>
                    <a:pt x="50" y="198"/>
                    <a:pt x="54" y="190"/>
                  </a:cubicBezTo>
                  <a:cubicBezTo>
                    <a:pt x="57" y="181"/>
                    <a:pt x="61" y="171"/>
                    <a:pt x="65" y="162"/>
                  </a:cubicBezTo>
                  <a:cubicBezTo>
                    <a:pt x="68" y="154"/>
                    <a:pt x="80"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1" y="133"/>
                    <a:pt x="12" y="129"/>
                  </a:cubicBezTo>
                  <a:cubicBezTo>
                    <a:pt x="21" y="99"/>
                    <a:pt x="37" y="87"/>
                    <a:pt x="50" y="87"/>
                  </a:cubicBezTo>
                  <a:cubicBezTo>
                    <a:pt x="55" y="87"/>
                    <a:pt x="58" y="90"/>
                    <a:pt x="58" y="99"/>
                  </a:cubicBezTo>
                  <a:cubicBezTo>
                    <a:pt x="58" y="107"/>
                    <a:pt x="56"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51 1">
              <a:extLst>
                <a:ext uri="{FF2B5EF4-FFF2-40B4-BE49-F238E27FC236}">
                  <a16:creationId xmlns:a16="http://schemas.microsoft.com/office/drawing/2014/main" id="{C596B416-368C-42BE-B696-0559D1967820}"/>
                </a:ext>
              </a:extLst>
            </p:cNvPr>
            <p:cNvSpPr>
              <a:spLocks/>
            </p:cNvSpPr>
            <p:nvPr>
              <p:custDataLst>
                <p:tags r:id="rId157"/>
              </p:custDataLst>
            </p:nvPr>
          </p:nvSpPr>
          <p:spPr bwMode="auto">
            <a:xfrm>
              <a:off x="6308725" y="5849938"/>
              <a:ext cx="244475" cy="296863"/>
            </a:xfrm>
            <a:custGeom>
              <a:avLst/>
              <a:gdLst>
                <a:gd name="T0" fmla="*/ 120 w 241"/>
                <a:gd name="T1" fmla="*/ 106 h 241"/>
                <a:gd name="T2" fmla="*/ 21 w 241"/>
                <a:gd name="T3" fmla="*/ 7 h 241"/>
                <a:gd name="T4" fmla="*/ 10 w 241"/>
                <a:gd name="T5" fmla="*/ 0 h 241"/>
                <a:gd name="T6" fmla="*/ 0 w 241"/>
                <a:gd name="T7" fmla="*/ 10 h 241"/>
                <a:gd name="T8" fmla="*/ 6 w 241"/>
                <a:gd name="T9" fmla="*/ 20 h 241"/>
                <a:gd name="T10" fmla="*/ 106 w 241"/>
                <a:gd name="T11" fmla="*/ 120 h 241"/>
                <a:gd name="T12" fmla="*/ 6 w 241"/>
                <a:gd name="T13" fmla="*/ 221 h 241"/>
                <a:gd name="T14" fmla="*/ 0 w 241"/>
                <a:gd name="T15" fmla="*/ 231 h 241"/>
                <a:gd name="T16" fmla="*/ 10 w 241"/>
                <a:gd name="T17" fmla="*/ 241 h 241"/>
                <a:gd name="T18" fmla="*/ 21 w 241"/>
                <a:gd name="T19" fmla="*/ 234 h 241"/>
                <a:gd name="T20" fmla="*/ 120 w 241"/>
                <a:gd name="T21" fmla="*/ 134 h 241"/>
                <a:gd name="T22" fmla="*/ 223 w 241"/>
                <a:gd name="T23" fmla="*/ 238 h 241"/>
                <a:gd name="T24" fmla="*/ 231 w 241"/>
                <a:gd name="T25" fmla="*/ 241 h 241"/>
                <a:gd name="T26" fmla="*/ 241 w 241"/>
                <a:gd name="T27" fmla="*/ 231 h 241"/>
                <a:gd name="T28" fmla="*/ 239 w 241"/>
                <a:gd name="T29" fmla="*/ 225 h 241"/>
                <a:gd name="T30" fmla="*/ 134 w 241"/>
                <a:gd name="T31" fmla="*/ 120 h 241"/>
                <a:gd name="T32" fmla="*/ 226 w 241"/>
                <a:gd name="T33" fmla="*/ 29 h 241"/>
                <a:gd name="T34" fmla="*/ 238 w 241"/>
                <a:gd name="T35" fmla="*/ 17 h 241"/>
                <a:gd name="T36" fmla="*/ 241 w 241"/>
                <a:gd name="T37" fmla="*/ 10 h 241"/>
                <a:gd name="T38" fmla="*/ 231 w 241"/>
                <a:gd name="T39" fmla="*/ 0 h 241"/>
                <a:gd name="T40" fmla="*/ 219 w 241"/>
                <a:gd name="T41" fmla="*/ 8 h 241"/>
                <a:gd name="T42" fmla="*/ 120 w 241"/>
                <a:gd name="T43" fmla="*/ 10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1" h="241">
                  <a:moveTo>
                    <a:pt x="120" y="106"/>
                  </a:moveTo>
                  <a:lnTo>
                    <a:pt x="21" y="7"/>
                  </a:lnTo>
                  <a:cubicBezTo>
                    <a:pt x="15" y="1"/>
                    <a:pt x="14" y="0"/>
                    <a:pt x="10" y="0"/>
                  </a:cubicBezTo>
                  <a:cubicBezTo>
                    <a:pt x="5" y="0"/>
                    <a:pt x="0" y="5"/>
                    <a:pt x="0" y="10"/>
                  </a:cubicBezTo>
                  <a:cubicBezTo>
                    <a:pt x="0" y="14"/>
                    <a:pt x="1" y="15"/>
                    <a:pt x="6" y="20"/>
                  </a:cubicBezTo>
                  <a:lnTo>
                    <a:pt x="106" y="120"/>
                  </a:lnTo>
                  <a:lnTo>
                    <a:pt x="6" y="221"/>
                  </a:lnTo>
                  <a:cubicBezTo>
                    <a:pt x="1" y="226"/>
                    <a:pt x="0" y="227"/>
                    <a:pt x="0" y="231"/>
                  </a:cubicBezTo>
                  <a:cubicBezTo>
                    <a:pt x="0" y="236"/>
                    <a:pt x="5" y="241"/>
                    <a:pt x="10" y="241"/>
                  </a:cubicBezTo>
                  <a:cubicBezTo>
                    <a:pt x="14" y="241"/>
                    <a:pt x="15" y="240"/>
                    <a:pt x="21" y="234"/>
                  </a:cubicBezTo>
                  <a:lnTo>
                    <a:pt x="120" y="134"/>
                  </a:lnTo>
                  <a:lnTo>
                    <a:pt x="223" y="238"/>
                  </a:lnTo>
                  <a:cubicBezTo>
                    <a:pt x="224" y="238"/>
                    <a:pt x="228" y="241"/>
                    <a:pt x="231" y="241"/>
                  </a:cubicBezTo>
                  <a:cubicBezTo>
                    <a:pt x="237" y="241"/>
                    <a:pt x="241" y="236"/>
                    <a:pt x="241" y="231"/>
                  </a:cubicBezTo>
                  <a:cubicBezTo>
                    <a:pt x="241" y="230"/>
                    <a:pt x="241" y="228"/>
                    <a:pt x="239" y="225"/>
                  </a:cubicBezTo>
                  <a:cubicBezTo>
                    <a:pt x="239" y="224"/>
                    <a:pt x="159" y="146"/>
                    <a:pt x="134" y="120"/>
                  </a:cubicBezTo>
                  <a:lnTo>
                    <a:pt x="226" y="29"/>
                  </a:lnTo>
                  <a:cubicBezTo>
                    <a:pt x="228" y="26"/>
                    <a:pt x="236" y="20"/>
                    <a:pt x="238" y="17"/>
                  </a:cubicBezTo>
                  <a:cubicBezTo>
                    <a:pt x="239" y="16"/>
                    <a:pt x="241" y="14"/>
                    <a:pt x="241" y="10"/>
                  </a:cubicBezTo>
                  <a:cubicBezTo>
                    <a:pt x="241" y="5"/>
                    <a:pt x="237" y="0"/>
                    <a:pt x="231" y="0"/>
                  </a:cubicBezTo>
                  <a:cubicBezTo>
                    <a:pt x="227" y="0"/>
                    <a:pt x="225" y="2"/>
                    <a:pt x="219" y="8"/>
                  </a:cubicBezTo>
                  <a:lnTo>
                    <a:pt x="120" y="1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52 1">
              <a:extLst>
                <a:ext uri="{FF2B5EF4-FFF2-40B4-BE49-F238E27FC236}">
                  <a16:creationId xmlns:a16="http://schemas.microsoft.com/office/drawing/2014/main" id="{01BE41B6-860E-45DC-B528-FB5F0014FC62}"/>
                </a:ext>
              </a:extLst>
            </p:cNvPr>
            <p:cNvSpPr>
              <a:spLocks/>
            </p:cNvSpPr>
            <p:nvPr>
              <p:custDataLst>
                <p:tags r:id="rId158"/>
              </p:custDataLst>
            </p:nvPr>
          </p:nvSpPr>
          <p:spPr bwMode="auto">
            <a:xfrm>
              <a:off x="6640513" y="5688013"/>
              <a:ext cx="177800" cy="206375"/>
            </a:xfrm>
            <a:custGeom>
              <a:avLst/>
              <a:gdLst>
                <a:gd name="T0" fmla="*/ 169 w 175"/>
                <a:gd name="T1" fmla="*/ 71 h 167"/>
                <a:gd name="T2" fmla="*/ 175 w 175"/>
                <a:gd name="T3" fmla="*/ 65 h 167"/>
                <a:gd name="T4" fmla="*/ 170 w 175"/>
                <a:gd name="T5" fmla="*/ 60 h 167"/>
                <a:gd name="T6" fmla="*/ 101 w 175"/>
                <a:gd name="T7" fmla="*/ 74 h 167"/>
                <a:gd name="T8" fmla="*/ 93 w 175"/>
                <a:gd name="T9" fmla="*/ 9 h 167"/>
                <a:gd name="T10" fmla="*/ 88 w 175"/>
                <a:gd name="T11" fmla="*/ 0 h 167"/>
                <a:gd name="T12" fmla="*/ 82 w 175"/>
                <a:gd name="T13" fmla="*/ 9 h 167"/>
                <a:gd name="T14" fmla="*/ 74 w 175"/>
                <a:gd name="T15" fmla="*/ 74 h 167"/>
                <a:gd name="T16" fmla="*/ 10 w 175"/>
                <a:gd name="T17" fmla="*/ 61 h 167"/>
                <a:gd name="T18" fmla="*/ 5 w 175"/>
                <a:gd name="T19" fmla="*/ 60 h 167"/>
                <a:gd name="T20" fmla="*/ 0 w 175"/>
                <a:gd name="T21" fmla="*/ 65 h 167"/>
                <a:gd name="T22" fmla="*/ 2 w 175"/>
                <a:gd name="T23" fmla="*/ 69 h 167"/>
                <a:gd name="T24" fmla="*/ 66 w 175"/>
                <a:gd name="T25" fmla="*/ 99 h 167"/>
                <a:gd name="T26" fmla="*/ 34 w 175"/>
                <a:gd name="T27" fmla="*/ 157 h 167"/>
                <a:gd name="T28" fmla="*/ 32 w 175"/>
                <a:gd name="T29" fmla="*/ 162 h 167"/>
                <a:gd name="T30" fmla="*/ 36 w 175"/>
                <a:gd name="T31" fmla="*/ 167 h 167"/>
                <a:gd name="T32" fmla="*/ 61 w 175"/>
                <a:gd name="T33" fmla="*/ 143 h 167"/>
                <a:gd name="T34" fmla="*/ 88 w 175"/>
                <a:gd name="T35" fmla="*/ 115 h 167"/>
                <a:gd name="T36" fmla="*/ 134 w 175"/>
                <a:gd name="T37" fmla="*/ 164 h 167"/>
                <a:gd name="T38" fmla="*/ 139 w 175"/>
                <a:gd name="T39" fmla="*/ 167 h 167"/>
                <a:gd name="T40" fmla="*/ 144 w 175"/>
                <a:gd name="T41" fmla="*/ 162 h 167"/>
                <a:gd name="T42" fmla="*/ 137 w 175"/>
                <a:gd name="T43" fmla="*/ 149 h 167"/>
                <a:gd name="T44" fmla="*/ 109 w 175"/>
                <a:gd name="T45" fmla="*/ 99 h 167"/>
                <a:gd name="T46" fmla="*/ 169 w 175"/>
                <a:gd name="T47" fmla="*/ 7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67">
                  <a:moveTo>
                    <a:pt x="169" y="71"/>
                  </a:moveTo>
                  <a:cubicBezTo>
                    <a:pt x="175" y="68"/>
                    <a:pt x="175" y="66"/>
                    <a:pt x="175" y="65"/>
                  </a:cubicBezTo>
                  <a:cubicBezTo>
                    <a:pt x="175" y="62"/>
                    <a:pt x="172" y="60"/>
                    <a:pt x="170" y="60"/>
                  </a:cubicBezTo>
                  <a:cubicBezTo>
                    <a:pt x="169" y="60"/>
                    <a:pt x="111" y="72"/>
                    <a:pt x="101" y="74"/>
                  </a:cubicBezTo>
                  <a:lnTo>
                    <a:pt x="93" y="9"/>
                  </a:lnTo>
                  <a:cubicBezTo>
                    <a:pt x="93" y="4"/>
                    <a:pt x="92" y="0"/>
                    <a:pt x="88" y="0"/>
                  </a:cubicBezTo>
                  <a:cubicBezTo>
                    <a:pt x="84" y="0"/>
                    <a:pt x="83" y="3"/>
                    <a:pt x="82" y="9"/>
                  </a:cubicBezTo>
                  <a:lnTo>
                    <a:pt x="74" y="74"/>
                  </a:lnTo>
                  <a:lnTo>
                    <a:pt x="10" y="61"/>
                  </a:lnTo>
                  <a:cubicBezTo>
                    <a:pt x="6" y="60"/>
                    <a:pt x="5" y="60"/>
                    <a:pt x="5" y="60"/>
                  </a:cubicBezTo>
                  <a:cubicBezTo>
                    <a:pt x="3" y="60"/>
                    <a:pt x="0" y="62"/>
                    <a:pt x="0" y="65"/>
                  </a:cubicBezTo>
                  <a:cubicBezTo>
                    <a:pt x="0" y="66"/>
                    <a:pt x="1" y="67"/>
                    <a:pt x="2" y="69"/>
                  </a:cubicBezTo>
                  <a:cubicBezTo>
                    <a:pt x="3" y="70"/>
                    <a:pt x="58" y="95"/>
                    <a:pt x="66" y="99"/>
                  </a:cubicBezTo>
                  <a:lnTo>
                    <a:pt x="34" y="157"/>
                  </a:lnTo>
                  <a:cubicBezTo>
                    <a:pt x="32" y="161"/>
                    <a:pt x="32" y="162"/>
                    <a:pt x="32" y="162"/>
                  </a:cubicBezTo>
                  <a:cubicBezTo>
                    <a:pt x="32" y="165"/>
                    <a:pt x="34" y="167"/>
                    <a:pt x="36" y="167"/>
                  </a:cubicBezTo>
                  <a:cubicBezTo>
                    <a:pt x="40" y="167"/>
                    <a:pt x="47" y="159"/>
                    <a:pt x="61" y="143"/>
                  </a:cubicBezTo>
                  <a:cubicBezTo>
                    <a:pt x="69" y="134"/>
                    <a:pt x="79" y="124"/>
                    <a:pt x="88" y="115"/>
                  </a:cubicBezTo>
                  <a:cubicBezTo>
                    <a:pt x="105" y="132"/>
                    <a:pt x="130" y="160"/>
                    <a:pt x="134" y="164"/>
                  </a:cubicBezTo>
                  <a:cubicBezTo>
                    <a:pt x="137" y="166"/>
                    <a:pt x="137" y="167"/>
                    <a:pt x="139" y="167"/>
                  </a:cubicBezTo>
                  <a:cubicBezTo>
                    <a:pt x="141" y="167"/>
                    <a:pt x="144" y="165"/>
                    <a:pt x="144" y="162"/>
                  </a:cubicBezTo>
                  <a:cubicBezTo>
                    <a:pt x="144" y="161"/>
                    <a:pt x="139" y="153"/>
                    <a:pt x="137" y="149"/>
                  </a:cubicBezTo>
                  <a:lnTo>
                    <a:pt x="109" y="99"/>
                  </a:lnTo>
                  <a:lnTo>
                    <a:pt x="169" y="7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53 1">
              <a:extLst>
                <a:ext uri="{FF2B5EF4-FFF2-40B4-BE49-F238E27FC236}">
                  <a16:creationId xmlns:a16="http://schemas.microsoft.com/office/drawing/2014/main" id="{D9D63888-82B7-40EF-9AAC-C65B92ACBC69}"/>
                </a:ext>
              </a:extLst>
            </p:cNvPr>
            <p:cNvSpPr>
              <a:spLocks/>
            </p:cNvSpPr>
            <p:nvPr>
              <p:custDataLst>
                <p:tags r:id="rId159"/>
              </p:custDataLst>
            </p:nvPr>
          </p:nvSpPr>
          <p:spPr bwMode="auto">
            <a:xfrm>
              <a:off x="6988175" y="5730876"/>
              <a:ext cx="187325" cy="420688"/>
            </a:xfrm>
            <a:custGeom>
              <a:avLst/>
              <a:gdLst>
                <a:gd name="T0" fmla="*/ 128 w 185"/>
                <a:gd name="T1" fmla="*/ 23 h 342"/>
                <a:gd name="T2" fmla="*/ 185 w 185"/>
                <a:gd name="T3" fmla="*/ 23 h 342"/>
                <a:gd name="T4" fmla="*/ 185 w 185"/>
                <a:gd name="T5" fmla="*/ 0 h 342"/>
                <a:gd name="T6" fmla="*/ 92 w 185"/>
                <a:gd name="T7" fmla="*/ 1 h 342"/>
                <a:gd name="T8" fmla="*/ 0 w 185"/>
                <a:gd name="T9" fmla="*/ 0 h 342"/>
                <a:gd name="T10" fmla="*/ 0 w 185"/>
                <a:gd name="T11" fmla="*/ 23 h 342"/>
                <a:gd name="T12" fmla="*/ 57 w 185"/>
                <a:gd name="T13" fmla="*/ 23 h 342"/>
                <a:gd name="T14" fmla="*/ 57 w 185"/>
                <a:gd name="T15" fmla="*/ 319 h 342"/>
                <a:gd name="T16" fmla="*/ 0 w 185"/>
                <a:gd name="T17" fmla="*/ 319 h 342"/>
                <a:gd name="T18" fmla="*/ 0 w 185"/>
                <a:gd name="T19" fmla="*/ 342 h 342"/>
                <a:gd name="T20" fmla="*/ 92 w 185"/>
                <a:gd name="T21" fmla="*/ 341 h 342"/>
                <a:gd name="T22" fmla="*/ 185 w 185"/>
                <a:gd name="T23" fmla="*/ 342 h 342"/>
                <a:gd name="T24" fmla="*/ 185 w 185"/>
                <a:gd name="T25" fmla="*/ 319 h 342"/>
                <a:gd name="T26" fmla="*/ 128 w 185"/>
                <a:gd name="T27" fmla="*/ 319 h 342"/>
                <a:gd name="T28" fmla="*/ 128 w 185"/>
                <a:gd name="T29" fmla="*/ 2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42">
                  <a:moveTo>
                    <a:pt x="128" y="23"/>
                  </a:moveTo>
                  <a:lnTo>
                    <a:pt x="185" y="23"/>
                  </a:lnTo>
                  <a:lnTo>
                    <a:pt x="185" y="0"/>
                  </a:lnTo>
                  <a:cubicBezTo>
                    <a:pt x="164" y="1"/>
                    <a:pt x="115" y="1"/>
                    <a:pt x="92" y="1"/>
                  </a:cubicBezTo>
                  <a:cubicBezTo>
                    <a:pt x="69" y="1"/>
                    <a:pt x="21" y="1"/>
                    <a:pt x="0" y="0"/>
                  </a:cubicBezTo>
                  <a:lnTo>
                    <a:pt x="0" y="23"/>
                  </a:lnTo>
                  <a:lnTo>
                    <a:pt x="57" y="23"/>
                  </a:lnTo>
                  <a:lnTo>
                    <a:pt x="57" y="319"/>
                  </a:lnTo>
                  <a:lnTo>
                    <a:pt x="0" y="319"/>
                  </a:lnTo>
                  <a:lnTo>
                    <a:pt x="0" y="342"/>
                  </a:lnTo>
                  <a:cubicBezTo>
                    <a:pt x="21" y="341"/>
                    <a:pt x="69" y="341"/>
                    <a:pt x="92" y="341"/>
                  </a:cubicBezTo>
                  <a:cubicBezTo>
                    <a:pt x="115" y="341"/>
                    <a:pt x="164" y="341"/>
                    <a:pt x="185" y="342"/>
                  </a:cubicBezTo>
                  <a:lnTo>
                    <a:pt x="185" y="319"/>
                  </a:lnTo>
                  <a:lnTo>
                    <a:pt x="128" y="319"/>
                  </a:lnTo>
                  <a:lnTo>
                    <a:pt x="128"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54 1">
              <a:extLst>
                <a:ext uri="{FF2B5EF4-FFF2-40B4-BE49-F238E27FC236}">
                  <a16:creationId xmlns:a16="http://schemas.microsoft.com/office/drawing/2014/main" id="{27BE4EAF-B4F7-49C5-81E9-108EEA91D2E3}"/>
                </a:ext>
              </a:extLst>
            </p:cNvPr>
            <p:cNvSpPr>
              <a:spLocks noEditPoints="1"/>
            </p:cNvSpPr>
            <p:nvPr>
              <p:custDataLst>
                <p:tags r:id="rId160"/>
              </p:custDataLst>
            </p:nvPr>
          </p:nvSpPr>
          <p:spPr bwMode="auto">
            <a:xfrm>
              <a:off x="7207250" y="5959476"/>
              <a:ext cx="107950" cy="290513"/>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0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3 w 106"/>
                <a:gd name="T41" fmla="*/ 129 h 235"/>
                <a:gd name="T42" fmla="*/ 50 w 106"/>
                <a:gd name="T43" fmla="*/ 87 h 235"/>
                <a:gd name="T44" fmla="*/ 59 w 106"/>
                <a:gd name="T45" fmla="*/ 99 h 235"/>
                <a:gd name="T46" fmla="*/ 48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3" y="0"/>
                    <a:pt x="83" y="0"/>
                  </a:cubicBezTo>
                  <a:cubicBezTo>
                    <a:pt x="74" y="0"/>
                    <a:pt x="63" y="9"/>
                    <a:pt x="63" y="19"/>
                  </a:cubicBezTo>
                  <a:cubicBezTo>
                    <a:pt x="63" y="25"/>
                    <a:pt x="68" y="32"/>
                    <a:pt x="77" y="32"/>
                  </a:cubicBezTo>
                  <a:cubicBezTo>
                    <a:pt x="88" y="32"/>
                    <a:pt x="97" y="22"/>
                    <a:pt x="97" y="13"/>
                  </a:cubicBezTo>
                  <a:close/>
                  <a:moveTo>
                    <a:pt x="26" y="190"/>
                  </a:moveTo>
                  <a:cubicBezTo>
                    <a:pt x="24" y="195"/>
                    <a:pt x="23" y="199"/>
                    <a:pt x="23" y="205"/>
                  </a:cubicBezTo>
                  <a:cubicBezTo>
                    <a:pt x="23" y="221"/>
                    <a:pt x="37" y="235"/>
                    <a:pt x="56" y="235"/>
                  </a:cubicBezTo>
                  <a:cubicBezTo>
                    <a:pt x="91" y="235"/>
                    <a:pt x="106" y="186"/>
                    <a:pt x="106" y="181"/>
                  </a:cubicBezTo>
                  <a:cubicBezTo>
                    <a:pt x="106" y="177"/>
                    <a:pt x="101" y="177"/>
                    <a:pt x="100" y="177"/>
                  </a:cubicBezTo>
                  <a:cubicBezTo>
                    <a:pt x="96" y="177"/>
                    <a:pt x="95" y="179"/>
                    <a:pt x="94" y="183"/>
                  </a:cubicBezTo>
                  <a:cubicBezTo>
                    <a:pt x="86" y="210"/>
                    <a:pt x="70" y="225"/>
                    <a:pt x="57" y="225"/>
                  </a:cubicBezTo>
                  <a:cubicBezTo>
                    <a:pt x="50" y="225"/>
                    <a:pt x="48" y="220"/>
                    <a:pt x="48" y="213"/>
                  </a:cubicBezTo>
                  <a:cubicBezTo>
                    <a:pt x="48" y="205"/>
                    <a:pt x="51" y="198"/>
                    <a:pt x="54" y="190"/>
                  </a:cubicBezTo>
                  <a:cubicBezTo>
                    <a:pt x="57" y="181"/>
                    <a:pt x="61" y="171"/>
                    <a:pt x="65" y="162"/>
                  </a:cubicBezTo>
                  <a:cubicBezTo>
                    <a:pt x="68" y="154"/>
                    <a:pt x="81"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2" y="133"/>
                    <a:pt x="13" y="129"/>
                  </a:cubicBezTo>
                  <a:cubicBezTo>
                    <a:pt x="22" y="99"/>
                    <a:pt x="37" y="87"/>
                    <a:pt x="50" y="87"/>
                  </a:cubicBezTo>
                  <a:cubicBezTo>
                    <a:pt x="55" y="87"/>
                    <a:pt x="59" y="90"/>
                    <a:pt x="59" y="99"/>
                  </a:cubicBezTo>
                  <a:cubicBezTo>
                    <a:pt x="59" y="107"/>
                    <a:pt x="56"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55 1">
              <a:extLst>
                <a:ext uri="{FF2B5EF4-FFF2-40B4-BE49-F238E27FC236}">
                  <a16:creationId xmlns:a16="http://schemas.microsoft.com/office/drawing/2014/main" id="{C1B5AF7D-8A09-4EC5-BD4D-4498C9549294}"/>
                </a:ext>
              </a:extLst>
            </p:cNvPr>
            <p:cNvSpPr>
              <a:spLocks/>
            </p:cNvSpPr>
            <p:nvPr>
              <p:custDataLst>
                <p:tags r:id="rId161"/>
              </p:custDataLst>
            </p:nvPr>
          </p:nvSpPr>
          <p:spPr bwMode="auto">
            <a:xfrm>
              <a:off x="7372350" y="5880101"/>
              <a:ext cx="280988" cy="274638"/>
            </a:xfrm>
            <a:custGeom>
              <a:avLst/>
              <a:gdLst>
                <a:gd name="T0" fmla="*/ 239 w 276"/>
                <a:gd name="T1" fmla="*/ 33 h 223"/>
                <a:gd name="T2" fmla="*/ 276 w 276"/>
                <a:gd name="T3" fmla="*/ 23 h 223"/>
                <a:gd name="T4" fmla="*/ 276 w 276"/>
                <a:gd name="T5" fmla="*/ 0 h 223"/>
                <a:gd name="T6" fmla="*/ 237 w 276"/>
                <a:gd name="T7" fmla="*/ 1 h 223"/>
                <a:gd name="T8" fmla="*/ 191 w 276"/>
                <a:gd name="T9" fmla="*/ 0 h 223"/>
                <a:gd name="T10" fmla="*/ 191 w 276"/>
                <a:gd name="T11" fmla="*/ 23 h 223"/>
                <a:gd name="T12" fmla="*/ 215 w 276"/>
                <a:gd name="T13" fmla="*/ 28 h 223"/>
                <a:gd name="T14" fmla="*/ 213 w 276"/>
                <a:gd name="T15" fmla="*/ 34 h 223"/>
                <a:gd name="T16" fmla="*/ 155 w 276"/>
                <a:gd name="T17" fmla="*/ 159 h 223"/>
                <a:gd name="T18" fmla="*/ 92 w 276"/>
                <a:gd name="T19" fmla="*/ 23 h 223"/>
                <a:gd name="T20" fmla="*/ 118 w 276"/>
                <a:gd name="T21" fmla="*/ 23 h 223"/>
                <a:gd name="T22" fmla="*/ 118 w 276"/>
                <a:gd name="T23" fmla="*/ 0 h 223"/>
                <a:gd name="T24" fmla="*/ 57 w 276"/>
                <a:gd name="T25" fmla="*/ 1 h 223"/>
                <a:gd name="T26" fmla="*/ 0 w 276"/>
                <a:gd name="T27" fmla="*/ 0 h 223"/>
                <a:gd name="T28" fmla="*/ 0 w 276"/>
                <a:gd name="T29" fmla="*/ 23 h 223"/>
                <a:gd name="T30" fmla="*/ 32 w 276"/>
                <a:gd name="T31" fmla="*/ 23 h 223"/>
                <a:gd name="T32" fmla="*/ 119 w 276"/>
                <a:gd name="T33" fmla="*/ 211 h 223"/>
                <a:gd name="T34" fmla="*/ 138 w 276"/>
                <a:gd name="T35" fmla="*/ 223 h 223"/>
                <a:gd name="T36" fmla="*/ 156 w 276"/>
                <a:gd name="T37" fmla="*/ 211 h 223"/>
                <a:gd name="T38" fmla="*/ 239 w 276"/>
                <a:gd name="T39" fmla="*/ 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6" h="223">
                  <a:moveTo>
                    <a:pt x="239" y="33"/>
                  </a:moveTo>
                  <a:cubicBezTo>
                    <a:pt x="242" y="26"/>
                    <a:pt x="244" y="23"/>
                    <a:pt x="276" y="23"/>
                  </a:cubicBezTo>
                  <a:lnTo>
                    <a:pt x="276" y="0"/>
                  </a:lnTo>
                  <a:cubicBezTo>
                    <a:pt x="264" y="1"/>
                    <a:pt x="249" y="1"/>
                    <a:pt x="237" y="1"/>
                  </a:cubicBezTo>
                  <a:cubicBezTo>
                    <a:pt x="224" y="1"/>
                    <a:pt x="202" y="0"/>
                    <a:pt x="191" y="0"/>
                  </a:cubicBezTo>
                  <a:lnTo>
                    <a:pt x="191" y="23"/>
                  </a:lnTo>
                  <a:cubicBezTo>
                    <a:pt x="201" y="23"/>
                    <a:pt x="215" y="24"/>
                    <a:pt x="215" y="28"/>
                  </a:cubicBezTo>
                  <a:cubicBezTo>
                    <a:pt x="215" y="29"/>
                    <a:pt x="215" y="30"/>
                    <a:pt x="213" y="34"/>
                  </a:cubicBezTo>
                  <a:lnTo>
                    <a:pt x="155" y="159"/>
                  </a:lnTo>
                  <a:lnTo>
                    <a:pt x="92" y="23"/>
                  </a:lnTo>
                  <a:lnTo>
                    <a:pt x="118" y="23"/>
                  </a:lnTo>
                  <a:lnTo>
                    <a:pt x="118" y="0"/>
                  </a:lnTo>
                  <a:cubicBezTo>
                    <a:pt x="102" y="1"/>
                    <a:pt x="57" y="1"/>
                    <a:pt x="57" y="1"/>
                  </a:cubicBezTo>
                  <a:cubicBezTo>
                    <a:pt x="43" y="1"/>
                    <a:pt x="20" y="0"/>
                    <a:pt x="0" y="0"/>
                  </a:cubicBezTo>
                  <a:lnTo>
                    <a:pt x="0" y="23"/>
                  </a:lnTo>
                  <a:lnTo>
                    <a:pt x="32" y="23"/>
                  </a:lnTo>
                  <a:lnTo>
                    <a:pt x="119" y="211"/>
                  </a:lnTo>
                  <a:cubicBezTo>
                    <a:pt x="125" y="223"/>
                    <a:pt x="131" y="223"/>
                    <a:pt x="138" y="223"/>
                  </a:cubicBezTo>
                  <a:cubicBezTo>
                    <a:pt x="146" y="223"/>
                    <a:pt x="151" y="222"/>
                    <a:pt x="156" y="211"/>
                  </a:cubicBezTo>
                  <a:lnTo>
                    <a:pt x="239" y="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56 1">
              <a:extLst>
                <a:ext uri="{FF2B5EF4-FFF2-40B4-BE49-F238E27FC236}">
                  <a16:creationId xmlns:a16="http://schemas.microsoft.com/office/drawing/2014/main" id="{9DFB74BE-7F23-4EBB-8295-74E05E197610}"/>
                </a:ext>
              </a:extLst>
            </p:cNvPr>
            <p:cNvSpPr>
              <a:spLocks noEditPoints="1"/>
            </p:cNvSpPr>
            <p:nvPr>
              <p:custDataLst>
                <p:tags r:id="rId162"/>
              </p:custDataLst>
            </p:nvPr>
          </p:nvSpPr>
          <p:spPr bwMode="auto">
            <a:xfrm>
              <a:off x="7681913" y="5959476"/>
              <a:ext cx="107950" cy="290513"/>
            </a:xfrm>
            <a:custGeom>
              <a:avLst/>
              <a:gdLst>
                <a:gd name="T0" fmla="*/ 97 w 106"/>
                <a:gd name="T1" fmla="*/ 13 h 235"/>
                <a:gd name="T2" fmla="*/ 83 w 106"/>
                <a:gd name="T3" fmla="*/ 0 h 235"/>
                <a:gd name="T4" fmla="*/ 64 w 106"/>
                <a:gd name="T5" fmla="*/ 19 h 235"/>
                <a:gd name="T6" fmla="*/ 77 w 106"/>
                <a:gd name="T7" fmla="*/ 32 h 235"/>
                <a:gd name="T8" fmla="*/ 97 w 106"/>
                <a:gd name="T9" fmla="*/ 13 h 235"/>
                <a:gd name="T10" fmla="*/ 26 w 106"/>
                <a:gd name="T11" fmla="*/ 190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0 h 235"/>
                <a:gd name="T28" fmla="*/ 65 w 106"/>
                <a:gd name="T29" fmla="*/ 162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3 w 106"/>
                <a:gd name="T41" fmla="*/ 129 h 235"/>
                <a:gd name="T42" fmla="*/ 50 w 106"/>
                <a:gd name="T43" fmla="*/ 87 h 235"/>
                <a:gd name="T44" fmla="*/ 59 w 106"/>
                <a:gd name="T45" fmla="*/ 99 h 235"/>
                <a:gd name="T46" fmla="*/ 48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7"/>
                    <a:pt x="93" y="0"/>
                    <a:pt x="83" y="0"/>
                  </a:cubicBezTo>
                  <a:cubicBezTo>
                    <a:pt x="74" y="0"/>
                    <a:pt x="64" y="9"/>
                    <a:pt x="64" y="19"/>
                  </a:cubicBezTo>
                  <a:cubicBezTo>
                    <a:pt x="64" y="25"/>
                    <a:pt x="68" y="32"/>
                    <a:pt x="77" y="32"/>
                  </a:cubicBezTo>
                  <a:cubicBezTo>
                    <a:pt x="88" y="32"/>
                    <a:pt x="97" y="22"/>
                    <a:pt x="97" y="13"/>
                  </a:cubicBezTo>
                  <a:close/>
                  <a:moveTo>
                    <a:pt x="26" y="190"/>
                  </a:moveTo>
                  <a:cubicBezTo>
                    <a:pt x="24" y="195"/>
                    <a:pt x="23" y="199"/>
                    <a:pt x="23" y="205"/>
                  </a:cubicBezTo>
                  <a:cubicBezTo>
                    <a:pt x="23" y="221"/>
                    <a:pt x="37" y="235"/>
                    <a:pt x="56" y="235"/>
                  </a:cubicBezTo>
                  <a:cubicBezTo>
                    <a:pt x="91" y="235"/>
                    <a:pt x="106" y="186"/>
                    <a:pt x="106" y="181"/>
                  </a:cubicBezTo>
                  <a:cubicBezTo>
                    <a:pt x="106" y="177"/>
                    <a:pt x="102" y="177"/>
                    <a:pt x="100" y="177"/>
                  </a:cubicBezTo>
                  <a:cubicBezTo>
                    <a:pt x="96" y="177"/>
                    <a:pt x="95" y="179"/>
                    <a:pt x="94" y="183"/>
                  </a:cubicBezTo>
                  <a:cubicBezTo>
                    <a:pt x="86" y="210"/>
                    <a:pt x="70" y="225"/>
                    <a:pt x="57" y="225"/>
                  </a:cubicBezTo>
                  <a:cubicBezTo>
                    <a:pt x="50" y="225"/>
                    <a:pt x="48" y="220"/>
                    <a:pt x="48" y="213"/>
                  </a:cubicBezTo>
                  <a:cubicBezTo>
                    <a:pt x="48" y="205"/>
                    <a:pt x="51" y="198"/>
                    <a:pt x="54" y="190"/>
                  </a:cubicBezTo>
                  <a:cubicBezTo>
                    <a:pt x="57" y="181"/>
                    <a:pt x="61" y="171"/>
                    <a:pt x="65" y="162"/>
                  </a:cubicBezTo>
                  <a:cubicBezTo>
                    <a:pt x="68" y="154"/>
                    <a:pt x="81" y="122"/>
                    <a:pt x="82" y="118"/>
                  </a:cubicBezTo>
                  <a:cubicBezTo>
                    <a:pt x="83" y="114"/>
                    <a:pt x="84" y="110"/>
                    <a:pt x="84" y="107"/>
                  </a:cubicBezTo>
                  <a:cubicBezTo>
                    <a:pt x="84" y="90"/>
                    <a:pt x="70" y="77"/>
                    <a:pt x="51" y="77"/>
                  </a:cubicBezTo>
                  <a:cubicBezTo>
                    <a:pt x="16" y="77"/>
                    <a:pt x="0" y="125"/>
                    <a:pt x="0" y="131"/>
                  </a:cubicBezTo>
                  <a:cubicBezTo>
                    <a:pt x="0" y="135"/>
                    <a:pt x="5" y="135"/>
                    <a:pt x="6" y="135"/>
                  </a:cubicBezTo>
                  <a:cubicBezTo>
                    <a:pt x="11" y="135"/>
                    <a:pt x="12" y="133"/>
                    <a:pt x="13" y="129"/>
                  </a:cubicBezTo>
                  <a:cubicBezTo>
                    <a:pt x="22" y="99"/>
                    <a:pt x="37" y="87"/>
                    <a:pt x="50" y="87"/>
                  </a:cubicBezTo>
                  <a:cubicBezTo>
                    <a:pt x="55" y="87"/>
                    <a:pt x="59" y="90"/>
                    <a:pt x="59" y="99"/>
                  </a:cubicBezTo>
                  <a:cubicBezTo>
                    <a:pt x="59" y="107"/>
                    <a:pt x="57"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1" name="TextBox 340">
            <a:extLst>
              <a:ext uri="{FF2B5EF4-FFF2-40B4-BE49-F238E27FC236}">
                <a16:creationId xmlns:a16="http://schemas.microsoft.com/office/drawing/2014/main" id="{A09ECC16-C133-421C-9974-73CCF53CC437}"/>
              </a:ext>
            </a:extLst>
          </p:cNvPr>
          <p:cNvSpPr txBox="1"/>
          <p:nvPr/>
        </p:nvSpPr>
        <p:spPr>
          <a:xfrm>
            <a:off x="1017029" y="4669704"/>
            <a:ext cx="9849970" cy="430887"/>
          </a:xfrm>
          <a:prstGeom prst="rect">
            <a:avLst/>
          </a:prstGeom>
          <a:noFill/>
        </p:spPr>
        <p:txBody>
          <a:bodyPr wrap="square">
            <a:spAutoFit/>
          </a:bodyPr>
          <a:lstStyle/>
          <a:p>
            <a:r>
              <a:rPr lang="en-US" sz="2200" u="sng" dirty="0">
                <a:latin typeface="Helvetica Light" panose="020B0403020202020204"/>
              </a:rPr>
              <a:t>Modified Recursive Newton Euler algorithm for contacts (</a:t>
            </a:r>
            <a:r>
              <a:rPr lang="en-US" sz="2200" u="sng" dirty="0" err="1">
                <a:latin typeface="Helvetica Light" panose="020B0403020202020204"/>
              </a:rPr>
              <a:t>mRNEAc</a:t>
            </a:r>
            <a:r>
              <a:rPr lang="en-US" sz="2200" u="sng" dirty="0">
                <a:latin typeface="Helvetica Light" panose="020B0403020202020204"/>
              </a:rPr>
              <a:t>)</a:t>
            </a:r>
          </a:p>
        </p:txBody>
      </p:sp>
      <p:grpSp>
        <p:nvGrpSpPr>
          <p:cNvPr id="416" name="Group 415">
            <a:extLst>
              <a:ext uri="{FF2B5EF4-FFF2-40B4-BE49-F238E27FC236}">
                <a16:creationId xmlns:a16="http://schemas.microsoft.com/office/drawing/2014/main" id="{DAD34E87-F01A-4C13-8D3B-042B4E975A8D}"/>
              </a:ext>
            </a:extLst>
          </p:cNvPr>
          <p:cNvGrpSpPr>
            <a:grpSpLocks noChangeAspect="1"/>
          </p:cNvGrpSpPr>
          <p:nvPr>
            <p:custDataLst>
              <p:tags r:id="rId4"/>
            </p:custDataLst>
          </p:nvPr>
        </p:nvGrpSpPr>
        <p:grpSpPr>
          <a:xfrm>
            <a:off x="1365152" y="2015373"/>
            <a:ext cx="1804988" cy="551486"/>
            <a:chOff x="2571751" y="5811838"/>
            <a:chExt cx="2093913" cy="639762"/>
          </a:xfrm>
        </p:grpSpPr>
        <p:sp>
          <p:nvSpPr>
            <p:cNvPr id="417" name="Freeform 61 1 2">
              <a:extLst>
                <a:ext uri="{FF2B5EF4-FFF2-40B4-BE49-F238E27FC236}">
                  <a16:creationId xmlns:a16="http://schemas.microsoft.com/office/drawing/2014/main" id="{42D76545-B609-40FC-8FDC-AA1B40ED598B}"/>
                </a:ext>
              </a:extLst>
            </p:cNvPr>
            <p:cNvSpPr>
              <a:spLocks/>
            </p:cNvSpPr>
            <p:nvPr>
              <p:custDataLst>
                <p:tags r:id="rId139"/>
              </p:custDataLst>
            </p:nvPr>
          </p:nvSpPr>
          <p:spPr bwMode="auto">
            <a:xfrm>
              <a:off x="2571751" y="6070600"/>
              <a:ext cx="252413" cy="246062"/>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4 h 221"/>
                <a:gd name="T12" fmla="*/ 0 w 241"/>
                <a:gd name="T13" fmla="*/ 69 h 221"/>
                <a:gd name="T14" fmla="*/ 6 w 241"/>
                <a:gd name="T15" fmla="*/ 74 h 221"/>
                <a:gd name="T16" fmla="*/ 14 w 241"/>
                <a:gd name="T17" fmla="*/ 68 h 221"/>
                <a:gd name="T18" fmla="*/ 77 w 241"/>
                <a:gd name="T19" fmla="*/ 29 h 221"/>
                <a:gd name="T20" fmla="*/ 119 w 241"/>
                <a:gd name="T21" fmla="*/ 29 h 221"/>
                <a:gd name="T22" fmla="*/ 70 w 241"/>
                <a:gd name="T23" fmla="*/ 190 h 221"/>
                <a:gd name="T24" fmla="*/ 65 w 241"/>
                <a:gd name="T25" fmla="*/ 208 h 221"/>
                <a:gd name="T26" fmla="*/ 79 w 241"/>
                <a:gd name="T27" fmla="*/ 221 h 221"/>
                <a:gd name="T28" fmla="*/ 100 w 241"/>
                <a:gd name="T29" fmla="*/ 200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4"/>
                  </a:cubicBezTo>
                  <a:cubicBezTo>
                    <a:pt x="14" y="42"/>
                    <a:pt x="0" y="66"/>
                    <a:pt x="0" y="69"/>
                  </a:cubicBezTo>
                  <a:cubicBezTo>
                    <a:pt x="0" y="69"/>
                    <a:pt x="0" y="74"/>
                    <a:pt x="6" y="74"/>
                  </a:cubicBezTo>
                  <a:cubicBezTo>
                    <a:pt x="10" y="74"/>
                    <a:pt x="11" y="72"/>
                    <a:pt x="14" y="68"/>
                  </a:cubicBezTo>
                  <a:cubicBezTo>
                    <a:pt x="38" y="29"/>
                    <a:pt x="67" y="29"/>
                    <a:pt x="77" y="29"/>
                  </a:cubicBezTo>
                  <a:lnTo>
                    <a:pt x="119" y="29"/>
                  </a:lnTo>
                  <a:lnTo>
                    <a:pt x="70" y="190"/>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62 1 2">
              <a:extLst>
                <a:ext uri="{FF2B5EF4-FFF2-40B4-BE49-F238E27FC236}">
                  <a16:creationId xmlns:a16="http://schemas.microsoft.com/office/drawing/2014/main" id="{A8D987C5-9DAC-414A-87B9-433EC786D6F1}"/>
                </a:ext>
              </a:extLst>
            </p:cNvPr>
            <p:cNvSpPr>
              <a:spLocks noEditPoints="1"/>
            </p:cNvSpPr>
            <p:nvPr>
              <p:custDataLst>
                <p:tags r:id="rId140"/>
              </p:custDataLst>
            </p:nvPr>
          </p:nvSpPr>
          <p:spPr bwMode="auto">
            <a:xfrm>
              <a:off x="2803526" y="6135688"/>
              <a:ext cx="109538" cy="261937"/>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1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8 w 105"/>
                <a:gd name="T25" fmla="*/ 213 h 235"/>
                <a:gd name="T26" fmla="*/ 53 w 105"/>
                <a:gd name="T27" fmla="*/ 191 h 235"/>
                <a:gd name="T28" fmla="*/ 64 w 105"/>
                <a:gd name="T29" fmla="*/ 163 h 235"/>
                <a:gd name="T30" fmla="*/ 81 w 105"/>
                <a:gd name="T31" fmla="*/ 118 h 235"/>
                <a:gd name="T32" fmla="*/ 83 w 105"/>
                <a:gd name="T33" fmla="*/ 107 h 235"/>
                <a:gd name="T34" fmla="*/ 50 w 105"/>
                <a:gd name="T35" fmla="*/ 77 h 235"/>
                <a:gd name="T36" fmla="*/ 0 w 105"/>
                <a:gd name="T37" fmla="*/ 131 h 235"/>
                <a:gd name="T38" fmla="*/ 6 w 105"/>
                <a:gd name="T39" fmla="*/ 135 h 235"/>
                <a:gd name="T40" fmla="*/ 12 w 105"/>
                <a:gd name="T41" fmla="*/ 130 h 235"/>
                <a:gd name="T42" fmla="*/ 49 w 105"/>
                <a:gd name="T43" fmla="*/ 87 h 235"/>
                <a:gd name="T44" fmla="*/ 58 w 105"/>
                <a:gd name="T45" fmla="*/ 99 h 235"/>
                <a:gd name="T46" fmla="*/ 47 w 105"/>
                <a:gd name="T47" fmla="*/ 134 h 235"/>
                <a:gd name="T48" fmla="*/ 25 w 105"/>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8"/>
                    <a:pt x="92" y="0"/>
                    <a:pt x="82" y="0"/>
                  </a:cubicBezTo>
                  <a:cubicBezTo>
                    <a:pt x="73" y="0"/>
                    <a:pt x="63" y="9"/>
                    <a:pt x="63" y="19"/>
                  </a:cubicBezTo>
                  <a:cubicBezTo>
                    <a:pt x="63" y="25"/>
                    <a:pt x="67" y="32"/>
                    <a:pt x="77" y="32"/>
                  </a:cubicBezTo>
                  <a:cubicBezTo>
                    <a:pt x="87" y="32"/>
                    <a:pt x="96" y="23"/>
                    <a:pt x="96" y="13"/>
                  </a:cubicBezTo>
                  <a:close/>
                  <a:moveTo>
                    <a:pt x="25" y="191"/>
                  </a:moveTo>
                  <a:cubicBezTo>
                    <a:pt x="24" y="195"/>
                    <a:pt x="22" y="199"/>
                    <a:pt x="22" y="205"/>
                  </a:cubicBezTo>
                  <a:cubicBezTo>
                    <a:pt x="22" y="222"/>
                    <a:pt x="36" y="235"/>
                    <a:pt x="55" y="235"/>
                  </a:cubicBezTo>
                  <a:cubicBezTo>
                    <a:pt x="90" y="235"/>
                    <a:pt x="105" y="187"/>
                    <a:pt x="105" y="181"/>
                  </a:cubicBezTo>
                  <a:cubicBezTo>
                    <a:pt x="105" y="177"/>
                    <a:pt x="101" y="177"/>
                    <a:pt x="100" y="177"/>
                  </a:cubicBezTo>
                  <a:cubicBezTo>
                    <a:pt x="95" y="177"/>
                    <a:pt x="95" y="179"/>
                    <a:pt x="93" y="183"/>
                  </a:cubicBezTo>
                  <a:cubicBezTo>
                    <a:pt x="85" y="211"/>
                    <a:pt x="70" y="225"/>
                    <a:pt x="56" y="225"/>
                  </a:cubicBezTo>
                  <a:cubicBezTo>
                    <a:pt x="49" y="225"/>
                    <a:pt x="48" y="221"/>
                    <a:pt x="48" y="213"/>
                  </a:cubicBezTo>
                  <a:cubicBezTo>
                    <a:pt x="48" y="205"/>
                    <a:pt x="50" y="198"/>
                    <a:pt x="53" y="191"/>
                  </a:cubicBezTo>
                  <a:cubicBezTo>
                    <a:pt x="57" y="181"/>
                    <a:pt x="60" y="172"/>
                    <a:pt x="64" y="163"/>
                  </a:cubicBezTo>
                  <a:cubicBezTo>
                    <a:pt x="67" y="154"/>
                    <a:pt x="80" y="122"/>
                    <a:pt x="81" y="118"/>
                  </a:cubicBezTo>
                  <a:cubicBezTo>
                    <a:pt x="82" y="115"/>
                    <a:pt x="83" y="111"/>
                    <a:pt x="83" y="107"/>
                  </a:cubicBezTo>
                  <a:cubicBezTo>
                    <a:pt x="83" y="91"/>
                    <a:pt x="69" y="77"/>
                    <a:pt x="50" y="77"/>
                  </a:cubicBezTo>
                  <a:cubicBezTo>
                    <a:pt x="16" y="77"/>
                    <a:pt x="0" y="125"/>
                    <a:pt x="0" y="131"/>
                  </a:cubicBezTo>
                  <a:cubicBezTo>
                    <a:pt x="0" y="135"/>
                    <a:pt x="5" y="135"/>
                    <a:pt x="6" y="135"/>
                  </a:cubicBezTo>
                  <a:cubicBezTo>
                    <a:pt x="11" y="135"/>
                    <a:pt x="11" y="134"/>
                    <a:pt x="12" y="130"/>
                  </a:cubicBezTo>
                  <a:cubicBezTo>
                    <a:pt x="21" y="100"/>
                    <a:pt x="36" y="87"/>
                    <a:pt x="49" y="87"/>
                  </a:cubicBezTo>
                  <a:cubicBezTo>
                    <a:pt x="55" y="87"/>
                    <a:pt x="58" y="90"/>
                    <a:pt x="58" y="99"/>
                  </a:cubicBezTo>
                  <a:cubicBezTo>
                    <a:pt x="58" y="107"/>
                    <a:pt x="56" y="113"/>
                    <a:pt x="47" y="134"/>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63 1 2">
              <a:extLst>
                <a:ext uri="{FF2B5EF4-FFF2-40B4-BE49-F238E27FC236}">
                  <a16:creationId xmlns:a16="http://schemas.microsoft.com/office/drawing/2014/main" id="{86D29BF2-5476-4C17-B208-377F04929F5A}"/>
                </a:ext>
              </a:extLst>
            </p:cNvPr>
            <p:cNvSpPr>
              <a:spLocks noEditPoints="1"/>
            </p:cNvSpPr>
            <p:nvPr>
              <p:custDataLst>
                <p:tags r:id="rId141"/>
              </p:custDataLst>
            </p:nvPr>
          </p:nvSpPr>
          <p:spPr bwMode="auto">
            <a:xfrm>
              <a:off x="3132139" y="6105525"/>
              <a:ext cx="347663" cy="131762"/>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64 1 2">
              <a:extLst>
                <a:ext uri="{FF2B5EF4-FFF2-40B4-BE49-F238E27FC236}">
                  <a16:creationId xmlns:a16="http://schemas.microsoft.com/office/drawing/2014/main" id="{7E127268-7299-482E-A5BC-9DC32AEFFCC3}"/>
                </a:ext>
              </a:extLst>
            </p:cNvPr>
            <p:cNvSpPr>
              <a:spLocks/>
            </p:cNvSpPr>
            <p:nvPr>
              <p:custDataLst>
                <p:tags r:id="rId142"/>
              </p:custDataLst>
            </p:nvPr>
          </p:nvSpPr>
          <p:spPr bwMode="auto">
            <a:xfrm>
              <a:off x="3681414" y="5918200"/>
              <a:ext cx="309563" cy="404812"/>
            </a:xfrm>
            <a:custGeom>
              <a:avLst/>
              <a:gdLst>
                <a:gd name="T0" fmla="*/ 295 w 295"/>
                <a:gd name="T1" fmla="*/ 5 h 362"/>
                <a:gd name="T2" fmla="*/ 290 w 295"/>
                <a:gd name="T3" fmla="*/ 0 h 362"/>
                <a:gd name="T4" fmla="*/ 281 w 295"/>
                <a:gd name="T5" fmla="*/ 7 h 362"/>
                <a:gd name="T6" fmla="*/ 257 w 295"/>
                <a:gd name="T7" fmla="*/ 36 h 362"/>
                <a:gd name="T8" fmla="*/ 186 w 295"/>
                <a:gd name="T9" fmla="*/ 0 h 362"/>
                <a:gd name="T10" fmla="*/ 62 w 295"/>
                <a:gd name="T11" fmla="*/ 117 h 362"/>
                <a:gd name="T12" fmla="*/ 114 w 295"/>
                <a:gd name="T13" fmla="*/ 188 h 362"/>
                <a:gd name="T14" fmla="*/ 168 w 295"/>
                <a:gd name="T15" fmla="*/ 202 h 362"/>
                <a:gd name="T16" fmla="*/ 213 w 295"/>
                <a:gd name="T17" fmla="*/ 255 h 362"/>
                <a:gd name="T18" fmla="*/ 124 w 295"/>
                <a:gd name="T19" fmla="*/ 347 h 362"/>
                <a:gd name="T20" fmla="*/ 36 w 295"/>
                <a:gd name="T21" fmla="*/ 274 h 362"/>
                <a:gd name="T22" fmla="*/ 39 w 295"/>
                <a:gd name="T23" fmla="*/ 247 h 362"/>
                <a:gd name="T24" fmla="*/ 40 w 295"/>
                <a:gd name="T25" fmla="*/ 244 h 362"/>
                <a:gd name="T26" fmla="*/ 34 w 295"/>
                <a:gd name="T27" fmla="*/ 238 h 362"/>
                <a:gd name="T28" fmla="*/ 29 w 295"/>
                <a:gd name="T29" fmla="*/ 240 h 362"/>
                <a:gd name="T30" fmla="*/ 0 w 295"/>
                <a:gd name="T31" fmla="*/ 357 h 362"/>
                <a:gd name="T32" fmla="*/ 5 w 295"/>
                <a:gd name="T33" fmla="*/ 362 h 362"/>
                <a:gd name="T34" fmla="*/ 14 w 295"/>
                <a:gd name="T35" fmla="*/ 355 h 362"/>
                <a:gd name="T36" fmla="*/ 38 w 295"/>
                <a:gd name="T37" fmla="*/ 327 h 362"/>
                <a:gd name="T38" fmla="*/ 123 w 295"/>
                <a:gd name="T39" fmla="*/ 362 h 362"/>
                <a:gd name="T40" fmla="*/ 249 w 295"/>
                <a:gd name="T41" fmla="*/ 234 h 362"/>
                <a:gd name="T42" fmla="*/ 225 w 295"/>
                <a:gd name="T43" fmla="*/ 176 h 362"/>
                <a:gd name="T44" fmla="*/ 162 w 295"/>
                <a:gd name="T45" fmla="*/ 151 h 362"/>
                <a:gd name="T46" fmla="*/ 128 w 295"/>
                <a:gd name="T47" fmla="*/ 142 h 362"/>
                <a:gd name="T48" fmla="*/ 98 w 295"/>
                <a:gd name="T49" fmla="*/ 96 h 362"/>
                <a:gd name="T50" fmla="*/ 185 w 295"/>
                <a:gd name="T51" fmla="*/ 14 h 362"/>
                <a:gd name="T52" fmla="*/ 257 w 295"/>
                <a:gd name="T53" fmla="*/ 91 h 362"/>
                <a:gd name="T54" fmla="*/ 255 w 295"/>
                <a:gd name="T55" fmla="*/ 119 h 362"/>
                <a:gd name="T56" fmla="*/ 261 w 295"/>
                <a:gd name="T57" fmla="*/ 124 h 362"/>
                <a:gd name="T58" fmla="*/ 268 w 295"/>
                <a:gd name="T59" fmla="*/ 114 h 362"/>
                <a:gd name="T60" fmla="*/ 295 w 295"/>
                <a:gd name="T61" fmla="*/ 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5" h="362">
                  <a:moveTo>
                    <a:pt x="295" y="5"/>
                  </a:moveTo>
                  <a:cubicBezTo>
                    <a:pt x="295" y="3"/>
                    <a:pt x="294" y="0"/>
                    <a:pt x="290" y="0"/>
                  </a:cubicBezTo>
                  <a:cubicBezTo>
                    <a:pt x="287" y="0"/>
                    <a:pt x="287" y="0"/>
                    <a:pt x="281" y="7"/>
                  </a:cubicBezTo>
                  <a:lnTo>
                    <a:pt x="257" y="36"/>
                  </a:lnTo>
                  <a:cubicBezTo>
                    <a:pt x="244" y="12"/>
                    <a:pt x="218" y="0"/>
                    <a:pt x="186" y="0"/>
                  </a:cubicBezTo>
                  <a:cubicBezTo>
                    <a:pt x="122" y="0"/>
                    <a:pt x="62" y="57"/>
                    <a:pt x="62" y="117"/>
                  </a:cubicBezTo>
                  <a:cubicBezTo>
                    <a:pt x="62" y="158"/>
                    <a:pt x="89" y="181"/>
                    <a:pt x="114" y="188"/>
                  </a:cubicBezTo>
                  <a:lnTo>
                    <a:pt x="168" y="202"/>
                  </a:lnTo>
                  <a:cubicBezTo>
                    <a:pt x="186" y="207"/>
                    <a:pt x="213" y="214"/>
                    <a:pt x="213" y="255"/>
                  </a:cubicBezTo>
                  <a:cubicBezTo>
                    <a:pt x="213" y="300"/>
                    <a:pt x="173" y="347"/>
                    <a:pt x="124" y="347"/>
                  </a:cubicBezTo>
                  <a:cubicBezTo>
                    <a:pt x="92" y="347"/>
                    <a:pt x="36" y="336"/>
                    <a:pt x="36" y="274"/>
                  </a:cubicBezTo>
                  <a:cubicBezTo>
                    <a:pt x="36" y="262"/>
                    <a:pt x="39" y="250"/>
                    <a:pt x="39" y="247"/>
                  </a:cubicBezTo>
                  <a:cubicBezTo>
                    <a:pt x="40" y="245"/>
                    <a:pt x="40" y="245"/>
                    <a:pt x="40" y="244"/>
                  </a:cubicBezTo>
                  <a:cubicBezTo>
                    <a:pt x="40" y="239"/>
                    <a:pt x="37" y="238"/>
                    <a:pt x="34" y="238"/>
                  </a:cubicBezTo>
                  <a:cubicBezTo>
                    <a:pt x="32" y="238"/>
                    <a:pt x="31" y="239"/>
                    <a:pt x="29" y="240"/>
                  </a:cubicBezTo>
                  <a:cubicBezTo>
                    <a:pt x="27" y="242"/>
                    <a:pt x="0" y="356"/>
                    <a:pt x="0" y="357"/>
                  </a:cubicBezTo>
                  <a:cubicBezTo>
                    <a:pt x="0" y="360"/>
                    <a:pt x="2" y="362"/>
                    <a:pt x="5" y="362"/>
                  </a:cubicBezTo>
                  <a:cubicBezTo>
                    <a:pt x="8" y="362"/>
                    <a:pt x="8" y="362"/>
                    <a:pt x="14" y="355"/>
                  </a:cubicBezTo>
                  <a:lnTo>
                    <a:pt x="38" y="327"/>
                  </a:lnTo>
                  <a:cubicBezTo>
                    <a:pt x="60" y="355"/>
                    <a:pt x="94" y="362"/>
                    <a:pt x="123" y="362"/>
                  </a:cubicBezTo>
                  <a:cubicBezTo>
                    <a:pt x="191" y="362"/>
                    <a:pt x="249" y="296"/>
                    <a:pt x="249" y="234"/>
                  </a:cubicBezTo>
                  <a:cubicBezTo>
                    <a:pt x="249" y="200"/>
                    <a:pt x="232" y="183"/>
                    <a:pt x="225" y="176"/>
                  </a:cubicBezTo>
                  <a:cubicBezTo>
                    <a:pt x="213" y="164"/>
                    <a:pt x="206" y="162"/>
                    <a:pt x="162" y="151"/>
                  </a:cubicBezTo>
                  <a:cubicBezTo>
                    <a:pt x="151" y="148"/>
                    <a:pt x="133" y="143"/>
                    <a:pt x="128" y="142"/>
                  </a:cubicBezTo>
                  <a:cubicBezTo>
                    <a:pt x="115" y="137"/>
                    <a:pt x="98" y="123"/>
                    <a:pt x="98" y="96"/>
                  </a:cubicBezTo>
                  <a:cubicBezTo>
                    <a:pt x="98" y="56"/>
                    <a:pt x="138" y="14"/>
                    <a:pt x="185" y="14"/>
                  </a:cubicBezTo>
                  <a:cubicBezTo>
                    <a:pt x="226" y="14"/>
                    <a:pt x="257" y="35"/>
                    <a:pt x="257" y="91"/>
                  </a:cubicBezTo>
                  <a:cubicBezTo>
                    <a:pt x="257" y="107"/>
                    <a:pt x="255" y="116"/>
                    <a:pt x="255" y="119"/>
                  </a:cubicBezTo>
                  <a:cubicBezTo>
                    <a:pt x="255" y="119"/>
                    <a:pt x="255" y="124"/>
                    <a:pt x="261" y="124"/>
                  </a:cubicBezTo>
                  <a:cubicBezTo>
                    <a:pt x="266" y="124"/>
                    <a:pt x="266" y="122"/>
                    <a:pt x="268" y="114"/>
                  </a:cubicBezTo>
                  <a:lnTo>
                    <a:pt x="29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65 1 2">
              <a:extLst>
                <a:ext uri="{FF2B5EF4-FFF2-40B4-BE49-F238E27FC236}">
                  <a16:creationId xmlns:a16="http://schemas.microsoft.com/office/drawing/2014/main" id="{39D9F722-C0E0-4F1C-8EA6-DCB2830E1B67}"/>
                </a:ext>
              </a:extLst>
            </p:cNvPr>
            <p:cNvSpPr>
              <a:spLocks/>
            </p:cNvSpPr>
            <p:nvPr>
              <p:custDataLst>
                <p:tags r:id="rId143"/>
              </p:custDataLst>
            </p:nvPr>
          </p:nvSpPr>
          <p:spPr bwMode="auto">
            <a:xfrm>
              <a:off x="4032251" y="5811838"/>
              <a:ext cx="268288" cy="269875"/>
            </a:xfrm>
            <a:custGeom>
              <a:avLst/>
              <a:gdLst>
                <a:gd name="T0" fmla="*/ 137 w 257"/>
                <a:gd name="T1" fmla="*/ 17 h 242"/>
                <a:gd name="T2" fmla="*/ 243 w 257"/>
                <a:gd name="T3" fmla="*/ 17 h 242"/>
                <a:gd name="T4" fmla="*/ 257 w 257"/>
                <a:gd name="T5" fmla="*/ 8 h 242"/>
                <a:gd name="T6" fmla="*/ 243 w 257"/>
                <a:gd name="T7" fmla="*/ 0 h 242"/>
                <a:gd name="T8" fmla="*/ 13 w 257"/>
                <a:gd name="T9" fmla="*/ 0 h 242"/>
                <a:gd name="T10" fmla="*/ 0 w 257"/>
                <a:gd name="T11" fmla="*/ 8 h 242"/>
                <a:gd name="T12" fmla="*/ 13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3" y="0"/>
                  </a:lnTo>
                  <a:cubicBezTo>
                    <a:pt x="8" y="0"/>
                    <a:pt x="0" y="0"/>
                    <a:pt x="0" y="8"/>
                  </a:cubicBezTo>
                  <a:cubicBezTo>
                    <a:pt x="0" y="17"/>
                    <a:pt x="8" y="17"/>
                    <a:pt x="13"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66 1 2">
              <a:extLst>
                <a:ext uri="{FF2B5EF4-FFF2-40B4-BE49-F238E27FC236}">
                  <a16:creationId xmlns:a16="http://schemas.microsoft.com/office/drawing/2014/main" id="{7395A9D0-00BE-4F6C-A1ED-330E8D0E31FE}"/>
                </a:ext>
              </a:extLst>
            </p:cNvPr>
            <p:cNvSpPr>
              <a:spLocks noEditPoints="1"/>
            </p:cNvSpPr>
            <p:nvPr>
              <p:custDataLst>
                <p:tags r:id="rId144"/>
              </p:custDataLst>
            </p:nvPr>
          </p:nvSpPr>
          <p:spPr bwMode="auto">
            <a:xfrm>
              <a:off x="3990976" y="6189663"/>
              <a:ext cx="109538" cy="261937"/>
            </a:xfrm>
            <a:custGeom>
              <a:avLst/>
              <a:gdLst>
                <a:gd name="T0" fmla="*/ 97 w 106"/>
                <a:gd name="T1" fmla="*/ 14 h 235"/>
                <a:gd name="T2" fmla="*/ 83 w 106"/>
                <a:gd name="T3" fmla="*/ 0 h 235"/>
                <a:gd name="T4" fmla="*/ 64 w 106"/>
                <a:gd name="T5" fmla="*/ 20 h 235"/>
                <a:gd name="T6" fmla="*/ 78 w 106"/>
                <a:gd name="T7" fmla="*/ 33 h 235"/>
                <a:gd name="T8" fmla="*/ 97 w 106"/>
                <a:gd name="T9" fmla="*/ 14 h 235"/>
                <a:gd name="T10" fmla="*/ 26 w 106"/>
                <a:gd name="T11" fmla="*/ 191 h 235"/>
                <a:gd name="T12" fmla="*/ 23 w 106"/>
                <a:gd name="T13" fmla="*/ 206 h 235"/>
                <a:gd name="T14" fmla="*/ 56 w 106"/>
                <a:gd name="T15" fmla="*/ 235 h 235"/>
                <a:gd name="T16" fmla="*/ 106 w 106"/>
                <a:gd name="T17" fmla="*/ 182 h 235"/>
                <a:gd name="T18" fmla="*/ 101 w 106"/>
                <a:gd name="T19" fmla="*/ 177 h 235"/>
                <a:gd name="T20" fmla="*/ 94 w 106"/>
                <a:gd name="T21" fmla="*/ 183 h 235"/>
                <a:gd name="T22" fmla="*/ 57 w 106"/>
                <a:gd name="T23" fmla="*/ 225 h 235"/>
                <a:gd name="T24" fmla="*/ 48 w 106"/>
                <a:gd name="T25" fmla="*/ 213 h 235"/>
                <a:gd name="T26" fmla="*/ 54 w 106"/>
                <a:gd name="T27" fmla="*/ 191 h 235"/>
                <a:gd name="T28" fmla="*/ 65 w 106"/>
                <a:gd name="T29" fmla="*/ 163 h 235"/>
                <a:gd name="T30" fmla="*/ 82 w 106"/>
                <a:gd name="T31" fmla="*/ 119 h 235"/>
                <a:gd name="T32" fmla="*/ 84 w 106"/>
                <a:gd name="T33" fmla="*/ 108 h 235"/>
                <a:gd name="T34" fmla="*/ 51 w 106"/>
                <a:gd name="T35" fmla="*/ 78 h 235"/>
                <a:gd name="T36" fmla="*/ 0 w 106"/>
                <a:gd name="T37" fmla="*/ 131 h 235"/>
                <a:gd name="T38" fmla="*/ 6 w 106"/>
                <a:gd name="T39" fmla="*/ 136 h 235"/>
                <a:gd name="T40" fmla="*/ 13 w 106"/>
                <a:gd name="T41" fmla="*/ 130 h 235"/>
                <a:gd name="T42" fmla="*/ 50 w 106"/>
                <a:gd name="T43" fmla="*/ 88 h 235"/>
                <a:gd name="T44" fmla="*/ 59 w 106"/>
                <a:gd name="T45" fmla="*/ 100 h 235"/>
                <a:gd name="T46" fmla="*/ 48 w 106"/>
                <a:gd name="T47" fmla="*/ 135 h 235"/>
                <a:gd name="T48" fmla="*/ 26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4"/>
                  </a:moveTo>
                  <a:cubicBezTo>
                    <a:pt x="97" y="8"/>
                    <a:pt x="93" y="0"/>
                    <a:pt x="83" y="0"/>
                  </a:cubicBezTo>
                  <a:cubicBezTo>
                    <a:pt x="74" y="0"/>
                    <a:pt x="64" y="9"/>
                    <a:pt x="64" y="20"/>
                  </a:cubicBezTo>
                  <a:cubicBezTo>
                    <a:pt x="64" y="26"/>
                    <a:pt x="68" y="33"/>
                    <a:pt x="78" y="33"/>
                  </a:cubicBezTo>
                  <a:cubicBezTo>
                    <a:pt x="88" y="33"/>
                    <a:pt x="97" y="23"/>
                    <a:pt x="97" y="14"/>
                  </a:cubicBezTo>
                  <a:close/>
                  <a:moveTo>
                    <a:pt x="26" y="191"/>
                  </a:moveTo>
                  <a:cubicBezTo>
                    <a:pt x="25" y="195"/>
                    <a:pt x="23" y="200"/>
                    <a:pt x="23" y="206"/>
                  </a:cubicBezTo>
                  <a:cubicBezTo>
                    <a:pt x="23" y="222"/>
                    <a:pt x="37" y="235"/>
                    <a:pt x="56" y="235"/>
                  </a:cubicBezTo>
                  <a:cubicBezTo>
                    <a:pt x="91" y="235"/>
                    <a:pt x="106" y="187"/>
                    <a:pt x="106" y="182"/>
                  </a:cubicBezTo>
                  <a:cubicBezTo>
                    <a:pt x="106" y="177"/>
                    <a:pt x="102" y="177"/>
                    <a:pt x="101" y="177"/>
                  </a:cubicBezTo>
                  <a:cubicBezTo>
                    <a:pt x="96" y="177"/>
                    <a:pt x="95" y="179"/>
                    <a:pt x="94" y="183"/>
                  </a:cubicBezTo>
                  <a:cubicBezTo>
                    <a:pt x="86" y="211"/>
                    <a:pt x="71" y="225"/>
                    <a:pt x="57" y="225"/>
                  </a:cubicBezTo>
                  <a:cubicBezTo>
                    <a:pt x="50" y="225"/>
                    <a:pt x="48" y="221"/>
                    <a:pt x="48" y="213"/>
                  </a:cubicBezTo>
                  <a:cubicBezTo>
                    <a:pt x="48" y="205"/>
                    <a:pt x="51" y="199"/>
                    <a:pt x="54" y="191"/>
                  </a:cubicBezTo>
                  <a:cubicBezTo>
                    <a:pt x="57" y="182"/>
                    <a:pt x="61" y="172"/>
                    <a:pt x="65" y="163"/>
                  </a:cubicBezTo>
                  <a:cubicBezTo>
                    <a:pt x="68" y="155"/>
                    <a:pt x="81" y="123"/>
                    <a:pt x="82" y="119"/>
                  </a:cubicBezTo>
                  <a:cubicBezTo>
                    <a:pt x="83" y="115"/>
                    <a:pt x="84" y="111"/>
                    <a:pt x="84" y="108"/>
                  </a:cubicBezTo>
                  <a:cubicBezTo>
                    <a:pt x="84" y="91"/>
                    <a:pt x="70" y="78"/>
                    <a:pt x="51" y="78"/>
                  </a:cubicBezTo>
                  <a:cubicBezTo>
                    <a:pt x="16" y="78"/>
                    <a:pt x="0" y="125"/>
                    <a:pt x="0" y="131"/>
                  </a:cubicBezTo>
                  <a:cubicBezTo>
                    <a:pt x="0" y="136"/>
                    <a:pt x="5" y="136"/>
                    <a:pt x="6" y="136"/>
                  </a:cubicBezTo>
                  <a:cubicBezTo>
                    <a:pt x="11" y="136"/>
                    <a:pt x="12" y="134"/>
                    <a:pt x="13" y="130"/>
                  </a:cubicBezTo>
                  <a:cubicBezTo>
                    <a:pt x="22" y="100"/>
                    <a:pt x="37" y="88"/>
                    <a:pt x="50" y="88"/>
                  </a:cubicBezTo>
                  <a:cubicBezTo>
                    <a:pt x="56" y="88"/>
                    <a:pt x="59" y="90"/>
                    <a:pt x="59" y="100"/>
                  </a:cubicBezTo>
                  <a:cubicBezTo>
                    <a:pt x="59" y="108"/>
                    <a:pt x="57" y="113"/>
                    <a:pt x="48" y="135"/>
                  </a:cubicBezTo>
                  <a:lnTo>
                    <a:pt x="26"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67 1 2">
              <a:extLst>
                <a:ext uri="{FF2B5EF4-FFF2-40B4-BE49-F238E27FC236}">
                  <a16:creationId xmlns:a16="http://schemas.microsoft.com/office/drawing/2014/main" id="{DE5C301D-1404-4EAB-A478-9C0F90200377}"/>
                </a:ext>
              </a:extLst>
            </p:cNvPr>
            <p:cNvSpPr>
              <a:spLocks/>
            </p:cNvSpPr>
            <p:nvPr>
              <p:custDataLst>
                <p:tags r:id="rId145"/>
              </p:custDataLst>
            </p:nvPr>
          </p:nvSpPr>
          <p:spPr bwMode="auto">
            <a:xfrm>
              <a:off x="4376739" y="5921375"/>
              <a:ext cx="206375" cy="388937"/>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9 w 197"/>
                <a:gd name="T25" fmla="*/ 151 h 349"/>
                <a:gd name="T26" fmla="*/ 149 w 197"/>
                <a:gd name="T27" fmla="*/ 128 h 349"/>
                <a:gd name="T28" fmla="*/ 88 w 197"/>
                <a:gd name="T29" fmla="*/ 128 h 349"/>
                <a:gd name="T30" fmla="*/ 88 w 197"/>
                <a:gd name="T31" fmla="*/ 77 h 349"/>
                <a:gd name="T32" fmla="*/ 139 w 197"/>
                <a:gd name="T33" fmla="*/ 18 h 349"/>
                <a:gd name="T34" fmla="*/ 147 w 197"/>
                <a:gd name="T35" fmla="*/ 19 h 349"/>
                <a:gd name="T36" fmla="*/ 136 w 197"/>
                <a:gd name="T37" fmla="*/ 44 h 349"/>
                <a:gd name="T38" fmla="*/ 166 w 197"/>
                <a:gd name="T39" fmla="*/ 74 h 349"/>
                <a:gd name="T40" fmla="*/ 197 w 197"/>
                <a:gd name="T41" fmla="*/ 44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9" y="151"/>
                  </a:lnTo>
                  <a:lnTo>
                    <a:pt x="149" y="128"/>
                  </a:lnTo>
                  <a:lnTo>
                    <a:pt x="88" y="128"/>
                  </a:lnTo>
                  <a:lnTo>
                    <a:pt x="88" y="77"/>
                  </a:lnTo>
                  <a:cubicBezTo>
                    <a:pt x="88" y="23"/>
                    <a:pt x="126" y="18"/>
                    <a:pt x="139" y="18"/>
                  </a:cubicBezTo>
                  <a:cubicBezTo>
                    <a:pt x="141" y="18"/>
                    <a:pt x="144" y="18"/>
                    <a:pt x="147" y="19"/>
                  </a:cubicBezTo>
                  <a:cubicBezTo>
                    <a:pt x="140" y="25"/>
                    <a:pt x="136" y="34"/>
                    <a:pt x="136" y="44"/>
                  </a:cubicBezTo>
                  <a:cubicBezTo>
                    <a:pt x="136" y="65"/>
                    <a:pt x="153" y="74"/>
                    <a:pt x="166" y="74"/>
                  </a:cubicBezTo>
                  <a:cubicBezTo>
                    <a:pt x="181" y="74"/>
                    <a:pt x="197" y="64"/>
                    <a:pt x="197" y="44"/>
                  </a:cubicBezTo>
                  <a:cubicBezTo>
                    <a:pt x="197" y="23"/>
                    <a:pt x="179" y="0"/>
                    <a:pt x="140" y="0"/>
                  </a:cubicBezTo>
                  <a:cubicBezTo>
                    <a:pt x="91" y="0"/>
                    <a:pt x="37" y="21"/>
                    <a:pt x="37" y="77"/>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68 1 2">
              <a:extLst>
                <a:ext uri="{FF2B5EF4-FFF2-40B4-BE49-F238E27FC236}">
                  <a16:creationId xmlns:a16="http://schemas.microsoft.com/office/drawing/2014/main" id="{916894BA-3F5D-4FA5-9955-242B026E5F6F}"/>
                </a:ext>
              </a:extLst>
            </p:cNvPr>
            <p:cNvSpPr>
              <a:spLocks noEditPoints="1"/>
            </p:cNvSpPr>
            <p:nvPr>
              <p:custDataLst>
                <p:tags r:id="rId146"/>
              </p:custDataLst>
            </p:nvPr>
          </p:nvSpPr>
          <p:spPr bwMode="auto">
            <a:xfrm>
              <a:off x="4556126" y="6135688"/>
              <a:ext cx="109538" cy="261937"/>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1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7 w 105"/>
                <a:gd name="T25" fmla="*/ 213 h 235"/>
                <a:gd name="T26" fmla="*/ 53 w 105"/>
                <a:gd name="T27" fmla="*/ 191 h 235"/>
                <a:gd name="T28" fmla="*/ 64 w 105"/>
                <a:gd name="T29" fmla="*/ 163 h 235"/>
                <a:gd name="T30" fmla="*/ 81 w 105"/>
                <a:gd name="T31" fmla="*/ 118 h 235"/>
                <a:gd name="T32" fmla="*/ 83 w 105"/>
                <a:gd name="T33" fmla="*/ 107 h 235"/>
                <a:gd name="T34" fmla="*/ 50 w 105"/>
                <a:gd name="T35" fmla="*/ 77 h 235"/>
                <a:gd name="T36" fmla="*/ 0 w 105"/>
                <a:gd name="T37" fmla="*/ 131 h 235"/>
                <a:gd name="T38" fmla="*/ 5 w 105"/>
                <a:gd name="T39" fmla="*/ 135 h 235"/>
                <a:gd name="T40" fmla="*/ 12 w 105"/>
                <a:gd name="T41" fmla="*/ 130 h 235"/>
                <a:gd name="T42" fmla="*/ 49 w 105"/>
                <a:gd name="T43" fmla="*/ 87 h 235"/>
                <a:gd name="T44" fmla="*/ 58 w 105"/>
                <a:gd name="T45" fmla="*/ 99 h 235"/>
                <a:gd name="T46" fmla="*/ 47 w 105"/>
                <a:gd name="T47" fmla="*/ 134 h 235"/>
                <a:gd name="T48" fmla="*/ 25 w 105"/>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8"/>
                    <a:pt x="92" y="0"/>
                    <a:pt x="82" y="0"/>
                  </a:cubicBezTo>
                  <a:cubicBezTo>
                    <a:pt x="73" y="0"/>
                    <a:pt x="63" y="9"/>
                    <a:pt x="63" y="19"/>
                  </a:cubicBezTo>
                  <a:cubicBezTo>
                    <a:pt x="63" y="25"/>
                    <a:pt x="67" y="32"/>
                    <a:pt x="77" y="32"/>
                  </a:cubicBezTo>
                  <a:cubicBezTo>
                    <a:pt x="87" y="32"/>
                    <a:pt x="96" y="23"/>
                    <a:pt x="96" y="13"/>
                  </a:cubicBezTo>
                  <a:close/>
                  <a:moveTo>
                    <a:pt x="25" y="191"/>
                  </a:moveTo>
                  <a:cubicBezTo>
                    <a:pt x="24" y="195"/>
                    <a:pt x="22" y="199"/>
                    <a:pt x="22" y="205"/>
                  </a:cubicBezTo>
                  <a:cubicBezTo>
                    <a:pt x="22" y="222"/>
                    <a:pt x="36" y="235"/>
                    <a:pt x="55" y="235"/>
                  </a:cubicBezTo>
                  <a:cubicBezTo>
                    <a:pt x="90" y="235"/>
                    <a:pt x="105" y="187"/>
                    <a:pt x="105" y="181"/>
                  </a:cubicBezTo>
                  <a:cubicBezTo>
                    <a:pt x="105" y="177"/>
                    <a:pt x="101" y="177"/>
                    <a:pt x="100" y="177"/>
                  </a:cubicBezTo>
                  <a:cubicBezTo>
                    <a:pt x="95" y="177"/>
                    <a:pt x="94" y="179"/>
                    <a:pt x="93" y="183"/>
                  </a:cubicBezTo>
                  <a:cubicBezTo>
                    <a:pt x="85" y="211"/>
                    <a:pt x="70" y="225"/>
                    <a:pt x="56" y="225"/>
                  </a:cubicBezTo>
                  <a:cubicBezTo>
                    <a:pt x="49" y="225"/>
                    <a:pt x="47" y="221"/>
                    <a:pt x="47" y="213"/>
                  </a:cubicBezTo>
                  <a:cubicBezTo>
                    <a:pt x="47" y="205"/>
                    <a:pt x="50" y="198"/>
                    <a:pt x="53" y="191"/>
                  </a:cubicBezTo>
                  <a:cubicBezTo>
                    <a:pt x="56" y="181"/>
                    <a:pt x="60" y="172"/>
                    <a:pt x="64" y="163"/>
                  </a:cubicBezTo>
                  <a:cubicBezTo>
                    <a:pt x="67" y="154"/>
                    <a:pt x="80" y="122"/>
                    <a:pt x="81" y="118"/>
                  </a:cubicBezTo>
                  <a:cubicBezTo>
                    <a:pt x="82" y="115"/>
                    <a:pt x="83" y="111"/>
                    <a:pt x="83" y="107"/>
                  </a:cubicBezTo>
                  <a:cubicBezTo>
                    <a:pt x="83" y="91"/>
                    <a:pt x="69" y="77"/>
                    <a:pt x="50" y="77"/>
                  </a:cubicBezTo>
                  <a:cubicBezTo>
                    <a:pt x="16" y="77"/>
                    <a:pt x="0" y="125"/>
                    <a:pt x="0" y="131"/>
                  </a:cubicBezTo>
                  <a:cubicBezTo>
                    <a:pt x="0" y="135"/>
                    <a:pt x="4" y="135"/>
                    <a:pt x="5" y="135"/>
                  </a:cubicBezTo>
                  <a:cubicBezTo>
                    <a:pt x="10" y="135"/>
                    <a:pt x="11" y="134"/>
                    <a:pt x="12" y="130"/>
                  </a:cubicBezTo>
                  <a:cubicBezTo>
                    <a:pt x="21" y="100"/>
                    <a:pt x="36" y="87"/>
                    <a:pt x="49" y="87"/>
                  </a:cubicBezTo>
                  <a:cubicBezTo>
                    <a:pt x="55" y="87"/>
                    <a:pt x="58" y="90"/>
                    <a:pt x="58" y="99"/>
                  </a:cubicBezTo>
                  <a:cubicBezTo>
                    <a:pt x="58" y="107"/>
                    <a:pt x="56" y="113"/>
                    <a:pt x="47" y="134"/>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6" name="Group 395">
            <a:extLst>
              <a:ext uri="{FF2B5EF4-FFF2-40B4-BE49-F238E27FC236}">
                <a16:creationId xmlns:a16="http://schemas.microsoft.com/office/drawing/2014/main" id="{F7B89F4B-D54D-4193-B795-57A352542B89}"/>
              </a:ext>
            </a:extLst>
          </p:cNvPr>
          <p:cNvGrpSpPr>
            <a:grpSpLocks noChangeAspect="1"/>
          </p:cNvGrpSpPr>
          <p:nvPr>
            <p:custDataLst>
              <p:tags r:id="rId5"/>
            </p:custDataLst>
          </p:nvPr>
        </p:nvGrpSpPr>
        <p:grpSpPr>
          <a:xfrm>
            <a:off x="3034507" y="5199787"/>
            <a:ext cx="595313" cy="546101"/>
            <a:chOff x="2946400" y="5694363"/>
            <a:chExt cx="595313" cy="546101"/>
          </a:xfrm>
        </p:grpSpPr>
        <p:sp>
          <p:nvSpPr>
            <p:cNvPr id="208" name="Freeform 91 1">
              <a:extLst>
                <a:ext uri="{FF2B5EF4-FFF2-40B4-BE49-F238E27FC236}">
                  <a16:creationId xmlns:a16="http://schemas.microsoft.com/office/drawing/2014/main" id="{D2BF0EC6-156B-417B-A21F-8F7EAD252F59}"/>
                </a:ext>
              </a:extLst>
            </p:cNvPr>
            <p:cNvSpPr>
              <a:spLocks/>
            </p:cNvSpPr>
            <p:nvPr>
              <p:custDataLst>
                <p:tags r:id="rId136"/>
              </p:custDataLst>
            </p:nvPr>
          </p:nvSpPr>
          <p:spPr bwMode="auto">
            <a:xfrm>
              <a:off x="2946400" y="5910263"/>
              <a:ext cx="280988" cy="312738"/>
            </a:xfrm>
            <a:custGeom>
              <a:avLst/>
              <a:gdLst>
                <a:gd name="T0" fmla="*/ 100 w 270"/>
                <a:gd name="T1" fmla="*/ 45 h 328"/>
                <a:gd name="T2" fmla="*/ 108 w 270"/>
                <a:gd name="T3" fmla="*/ 13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4 w 270"/>
                <a:gd name="T21" fmla="*/ 190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5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5 h 328"/>
                <a:gd name="T46" fmla="*/ 211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0"/>
                    <a:pt x="73" y="18"/>
                  </a:cubicBezTo>
                  <a:lnTo>
                    <a:pt x="1" y="307"/>
                  </a:lnTo>
                  <a:cubicBezTo>
                    <a:pt x="0" y="313"/>
                    <a:pt x="0" y="314"/>
                    <a:pt x="0" y="315"/>
                  </a:cubicBezTo>
                  <a:cubicBezTo>
                    <a:pt x="0" y="322"/>
                    <a:pt x="5" y="328"/>
                    <a:pt x="14" y="328"/>
                  </a:cubicBezTo>
                  <a:cubicBezTo>
                    <a:pt x="24" y="328"/>
                    <a:pt x="30" y="319"/>
                    <a:pt x="31" y="318"/>
                  </a:cubicBezTo>
                  <a:cubicBezTo>
                    <a:pt x="33" y="313"/>
                    <a:pt x="40" y="287"/>
                    <a:pt x="59" y="210"/>
                  </a:cubicBezTo>
                  <a:cubicBezTo>
                    <a:pt x="75" y="224"/>
                    <a:pt x="97" y="226"/>
                    <a:pt x="107" y="226"/>
                  </a:cubicBezTo>
                  <a:cubicBezTo>
                    <a:pt x="142" y="226"/>
                    <a:pt x="162" y="203"/>
                    <a:pt x="174" y="190"/>
                  </a:cubicBezTo>
                  <a:cubicBezTo>
                    <a:pt x="178" y="212"/>
                    <a:pt x="197" y="226"/>
                    <a:pt x="218" y="226"/>
                  </a:cubicBezTo>
                  <a:cubicBezTo>
                    <a:pt x="236" y="226"/>
                    <a:pt x="247" y="214"/>
                    <a:pt x="255" y="198"/>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5" y="202"/>
                    <a:pt x="205" y="192"/>
                  </a:cubicBezTo>
                  <a:cubicBezTo>
                    <a:pt x="205" y="181"/>
                    <a:pt x="211" y="158"/>
                    <a:pt x="214" y="140"/>
                  </a:cubicBezTo>
                  <a:lnTo>
                    <a:pt x="228" y="86"/>
                  </a:lnTo>
                  <a:cubicBezTo>
                    <a:pt x="230" y="79"/>
                    <a:pt x="235" y="60"/>
                    <a:pt x="237" y="52"/>
                  </a:cubicBezTo>
                  <a:cubicBezTo>
                    <a:pt x="239" y="41"/>
                    <a:pt x="244" y="22"/>
                    <a:pt x="244" y="19"/>
                  </a:cubicBezTo>
                  <a:cubicBezTo>
                    <a:pt x="244" y="10"/>
                    <a:pt x="237" y="5"/>
                    <a:pt x="230" y="5"/>
                  </a:cubicBezTo>
                  <a:cubicBezTo>
                    <a:pt x="227" y="5"/>
                    <a:pt x="214" y="6"/>
                    <a:pt x="211" y="23"/>
                  </a:cubicBezTo>
                  <a:lnTo>
                    <a:pt x="187" y="116"/>
                  </a:lnTo>
                  <a:cubicBezTo>
                    <a:pt x="181" y="141"/>
                    <a:pt x="176" y="162"/>
                    <a:pt x="174" y="167"/>
                  </a:cubicBezTo>
                  <a:cubicBezTo>
                    <a:pt x="174" y="170"/>
                    <a:pt x="150" y="215"/>
                    <a:pt x="109" y="215"/>
                  </a:cubicBezTo>
                  <a:cubicBezTo>
                    <a:pt x="84" y="215"/>
                    <a:pt x="72" y="198"/>
                    <a:pt x="72" y="172"/>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2 1">
              <a:extLst>
                <a:ext uri="{FF2B5EF4-FFF2-40B4-BE49-F238E27FC236}">
                  <a16:creationId xmlns:a16="http://schemas.microsoft.com/office/drawing/2014/main" id="{48B529C9-0199-457B-A375-CC3E27EA8969}"/>
                </a:ext>
              </a:extLst>
            </p:cNvPr>
            <p:cNvSpPr>
              <a:spLocks/>
            </p:cNvSpPr>
            <p:nvPr>
              <p:custDataLst>
                <p:tags r:id="rId137"/>
              </p:custDataLst>
            </p:nvPr>
          </p:nvSpPr>
          <p:spPr bwMode="auto">
            <a:xfrm>
              <a:off x="3271838" y="5694363"/>
              <a:ext cx="269875" cy="230188"/>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3 1">
              <a:extLst>
                <a:ext uri="{FF2B5EF4-FFF2-40B4-BE49-F238E27FC236}">
                  <a16:creationId xmlns:a16="http://schemas.microsoft.com/office/drawing/2014/main" id="{E4E4CF9F-0332-40D4-8CF4-EE452D8F5FC4}"/>
                </a:ext>
              </a:extLst>
            </p:cNvPr>
            <p:cNvSpPr>
              <a:spLocks noEditPoints="1"/>
            </p:cNvSpPr>
            <p:nvPr>
              <p:custDataLst>
                <p:tags r:id="rId138"/>
              </p:custDataLst>
            </p:nvPr>
          </p:nvSpPr>
          <p:spPr bwMode="auto">
            <a:xfrm>
              <a:off x="3260725" y="6016626"/>
              <a:ext cx="111125" cy="223838"/>
            </a:xfrm>
            <a:custGeom>
              <a:avLst/>
              <a:gdLst>
                <a:gd name="T0" fmla="*/ 96 w 106"/>
                <a:gd name="T1" fmla="*/ 14 h 235"/>
                <a:gd name="T2" fmla="*/ 82 w 106"/>
                <a:gd name="T3" fmla="*/ 0 h 235"/>
                <a:gd name="T4" fmla="*/ 63 w 106"/>
                <a:gd name="T5" fmla="*/ 20 h 235"/>
                <a:gd name="T6" fmla="*/ 77 w 106"/>
                <a:gd name="T7" fmla="*/ 33 h 235"/>
                <a:gd name="T8" fmla="*/ 96 w 106"/>
                <a:gd name="T9" fmla="*/ 14 h 235"/>
                <a:gd name="T10" fmla="*/ 25 w 106"/>
                <a:gd name="T11" fmla="*/ 191 h 235"/>
                <a:gd name="T12" fmla="*/ 22 w 106"/>
                <a:gd name="T13" fmla="*/ 206 h 235"/>
                <a:gd name="T14" fmla="*/ 55 w 106"/>
                <a:gd name="T15" fmla="*/ 235 h 235"/>
                <a:gd name="T16" fmla="*/ 106 w 106"/>
                <a:gd name="T17" fmla="*/ 182 h 235"/>
                <a:gd name="T18" fmla="*/ 100 w 106"/>
                <a:gd name="T19" fmla="*/ 177 h 235"/>
                <a:gd name="T20" fmla="*/ 93 w 106"/>
                <a:gd name="T21" fmla="*/ 183 h 235"/>
                <a:gd name="T22" fmla="*/ 56 w 106"/>
                <a:gd name="T23" fmla="*/ 225 h 235"/>
                <a:gd name="T24" fmla="*/ 48 w 106"/>
                <a:gd name="T25" fmla="*/ 213 h 235"/>
                <a:gd name="T26" fmla="*/ 53 w 106"/>
                <a:gd name="T27" fmla="*/ 191 h 235"/>
                <a:gd name="T28" fmla="*/ 64 w 106"/>
                <a:gd name="T29" fmla="*/ 163 h 235"/>
                <a:gd name="T30" fmla="*/ 81 w 106"/>
                <a:gd name="T31" fmla="*/ 119 h 235"/>
                <a:gd name="T32" fmla="*/ 84 w 106"/>
                <a:gd name="T33" fmla="*/ 108 h 235"/>
                <a:gd name="T34" fmla="*/ 50 w 106"/>
                <a:gd name="T35" fmla="*/ 78 h 235"/>
                <a:gd name="T36" fmla="*/ 0 w 106"/>
                <a:gd name="T37" fmla="*/ 131 h 235"/>
                <a:gd name="T38" fmla="*/ 6 w 106"/>
                <a:gd name="T39" fmla="*/ 136 h 235"/>
                <a:gd name="T40" fmla="*/ 12 w 106"/>
                <a:gd name="T41" fmla="*/ 130 h 235"/>
                <a:gd name="T42" fmla="*/ 49 w 106"/>
                <a:gd name="T43" fmla="*/ 88 h 235"/>
                <a:gd name="T44" fmla="*/ 58 w 106"/>
                <a:gd name="T45" fmla="*/ 100 h 235"/>
                <a:gd name="T46" fmla="*/ 47 w 106"/>
                <a:gd name="T47" fmla="*/ 135 h 235"/>
                <a:gd name="T48" fmla="*/ 25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6" y="14"/>
                  </a:moveTo>
                  <a:cubicBezTo>
                    <a:pt x="96" y="8"/>
                    <a:pt x="92" y="0"/>
                    <a:pt x="82" y="0"/>
                  </a:cubicBezTo>
                  <a:cubicBezTo>
                    <a:pt x="73" y="0"/>
                    <a:pt x="63" y="9"/>
                    <a:pt x="63" y="20"/>
                  </a:cubicBezTo>
                  <a:cubicBezTo>
                    <a:pt x="63" y="26"/>
                    <a:pt x="67" y="33"/>
                    <a:pt x="77" y="33"/>
                  </a:cubicBezTo>
                  <a:cubicBezTo>
                    <a:pt x="87" y="33"/>
                    <a:pt x="96" y="23"/>
                    <a:pt x="96" y="14"/>
                  </a:cubicBezTo>
                  <a:close/>
                  <a:moveTo>
                    <a:pt x="25" y="191"/>
                  </a:moveTo>
                  <a:cubicBezTo>
                    <a:pt x="24" y="195"/>
                    <a:pt x="22" y="200"/>
                    <a:pt x="22" y="206"/>
                  </a:cubicBezTo>
                  <a:cubicBezTo>
                    <a:pt x="22" y="222"/>
                    <a:pt x="36" y="235"/>
                    <a:pt x="55" y="235"/>
                  </a:cubicBezTo>
                  <a:cubicBezTo>
                    <a:pt x="90" y="235"/>
                    <a:pt x="106" y="187"/>
                    <a:pt x="106" y="182"/>
                  </a:cubicBezTo>
                  <a:cubicBezTo>
                    <a:pt x="106" y="177"/>
                    <a:pt x="101" y="177"/>
                    <a:pt x="100" y="177"/>
                  </a:cubicBezTo>
                  <a:cubicBezTo>
                    <a:pt x="95" y="177"/>
                    <a:pt x="95" y="179"/>
                    <a:pt x="93" y="183"/>
                  </a:cubicBezTo>
                  <a:cubicBezTo>
                    <a:pt x="85" y="211"/>
                    <a:pt x="70" y="225"/>
                    <a:pt x="56" y="225"/>
                  </a:cubicBezTo>
                  <a:cubicBezTo>
                    <a:pt x="49" y="225"/>
                    <a:pt x="48" y="221"/>
                    <a:pt x="48" y="213"/>
                  </a:cubicBezTo>
                  <a:cubicBezTo>
                    <a:pt x="48" y="205"/>
                    <a:pt x="50" y="199"/>
                    <a:pt x="53" y="191"/>
                  </a:cubicBezTo>
                  <a:cubicBezTo>
                    <a:pt x="57" y="182"/>
                    <a:pt x="60" y="172"/>
                    <a:pt x="64" y="163"/>
                  </a:cubicBezTo>
                  <a:cubicBezTo>
                    <a:pt x="67" y="155"/>
                    <a:pt x="80" y="123"/>
                    <a:pt x="81" y="119"/>
                  </a:cubicBezTo>
                  <a:cubicBezTo>
                    <a:pt x="82" y="115"/>
                    <a:pt x="84" y="111"/>
                    <a:pt x="84" y="108"/>
                  </a:cubicBezTo>
                  <a:cubicBezTo>
                    <a:pt x="84" y="91"/>
                    <a:pt x="70" y="78"/>
                    <a:pt x="50" y="78"/>
                  </a:cubicBezTo>
                  <a:cubicBezTo>
                    <a:pt x="16" y="78"/>
                    <a:pt x="0" y="125"/>
                    <a:pt x="0" y="131"/>
                  </a:cubicBezTo>
                  <a:cubicBezTo>
                    <a:pt x="0" y="136"/>
                    <a:pt x="5" y="136"/>
                    <a:pt x="6" y="136"/>
                  </a:cubicBezTo>
                  <a:cubicBezTo>
                    <a:pt x="11" y="136"/>
                    <a:pt x="11" y="134"/>
                    <a:pt x="12" y="130"/>
                  </a:cubicBezTo>
                  <a:cubicBezTo>
                    <a:pt x="21" y="100"/>
                    <a:pt x="36" y="88"/>
                    <a:pt x="49" y="88"/>
                  </a:cubicBezTo>
                  <a:cubicBezTo>
                    <a:pt x="55" y="88"/>
                    <a:pt x="58" y="90"/>
                    <a:pt x="58" y="100"/>
                  </a:cubicBezTo>
                  <a:cubicBezTo>
                    <a:pt x="58" y="108"/>
                    <a:pt x="56" y="113"/>
                    <a:pt x="47" y="135"/>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3" name="Group 502">
            <a:extLst>
              <a:ext uri="{FF2B5EF4-FFF2-40B4-BE49-F238E27FC236}">
                <a16:creationId xmlns:a16="http://schemas.microsoft.com/office/drawing/2014/main" id="{5258FCFE-DDF8-47D7-953A-6469B132A875}"/>
              </a:ext>
            </a:extLst>
          </p:cNvPr>
          <p:cNvGrpSpPr>
            <a:grpSpLocks noChangeAspect="1"/>
          </p:cNvGrpSpPr>
          <p:nvPr>
            <p:custDataLst>
              <p:tags r:id="rId6"/>
            </p:custDataLst>
          </p:nvPr>
        </p:nvGrpSpPr>
        <p:grpSpPr>
          <a:xfrm>
            <a:off x="1466836" y="5244945"/>
            <a:ext cx="595313" cy="546101"/>
            <a:chOff x="2946400" y="5694363"/>
            <a:chExt cx="595313" cy="546101"/>
          </a:xfrm>
        </p:grpSpPr>
        <p:sp>
          <p:nvSpPr>
            <p:cNvPr id="504" name="Freeform 91 2">
              <a:extLst>
                <a:ext uri="{FF2B5EF4-FFF2-40B4-BE49-F238E27FC236}">
                  <a16:creationId xmlns:a16="http://schemas.microsoft.com/office/drawing/2014/main" id="{E3CCF6EE-EB29-4FA5-94A9-EF3FEDA58001}"/>
                </a:ext>
              </a:extLst>
            </p:cNvPr>
            <p:cNvSpPr>
              <a:spLocks/>
            </p:cNvSpPr>
            <p:nvPr>
              <p:custDataLst>
                <p:tags r:id="rId133"/>
              </p:custDataLst>
            </p:nvPr>
          </p:nvSpPr>
          <p:spPr bwMode="auto">
            <a:xfrm>
              <a:off x="2946400" y="5910263"/>
              <a:ext cx="280988" cy="312738"/>
            </a:xfrm>
            <a:custGeom>
              <a:avLst/>
              <a:gdLst>
                <a:gd name="T0" fmla="*/ 100 w 270"/>
                <a:gd name="T1" fmla="*/ 45 h 328"/>
                <a:gd name="T2" fmla="*/ 108 w 270"/>
                <a:gd name="T3" fmla="*/ 13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4 w 270"/>
                <a:gd name="T21" fmla="*/ 190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5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5 h 328"/>
                <a:gd name="T46" fmla="*/ 211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0"/>
                    <a:pt x="73" y="18"/>
                  </a:cubicBezTo>
                  <a:lnTo>
                    <a:pt x="1" y="307"/>
                  </a:lnTo>
                  <a:cubicBezTo>
                    <a:pt x="0" y="313"/>
                    <a:pt x="0" y="314"/>
                    <a:pt x="0" y="315"/>
                  </a:cubicBezTo>
                  <a:cubicBezTo>
                    <a:pt x="0" y="322"/>
                    <a:pt x="5" y="328"/>
                    <a:pt x="14" y="328"/>
                  </a:cubicBezTo>
                  <a:cubicBezTo>
                    <a:pt x="24" y="328"/>
                    <a:pt x="30" y="319"/>
                    <a:pt x="31" y="318"/>
                  </a:cubicBezTo>
                  <a:cubicBezTo>
                    <a:pt x="33" y="313"/>
                    <a:pt x="40" y="287"/>
                    <a:pt x="59" y="210"/>
                  </a:cubicBezTo>
                  <a:cubicBezTo>
                    <a:pt x="75" y="224"/>
                    <a:pt x="97" y="226"/>
                    <a:pt x="107" y="226"/>
                  </a:cubicBezTo>
                  <a:cubicBezTo>
                    <a:pt x="142" y="226"/>
                    <a:pt x="162" y="203"/>
                    <a:pt x="174" y="190"/>
                  </a:cubicBezTo>
                  <a:cubicBezTo>
                    <a:pt x="178" y="212"/>
                    <a:pt x="197" y="226"/>
                    <a:pt x="218" y="226"/>
                  </a:cubicBezTo>
                  <a:cubicBezTo>
                    <a:pt x="236" y="226"/>
                    <a:pt x="247" y="214"/>
                    <a:pt x="255" y="198"/>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5" y="202"/>
                    <a:pt x="205" y="192"/>
                  </a:cubicBezTo>
                  <a:cubicBezTo>
                    <a:pt x="205" y="181"/>
                    <a:pt x="211" y="158"/>
                    <a:pt x="214" y="140"/>
                  </a:cubicBezTo>
                  <a:lnTo>
                    <a:pt x="228" y="86"/>
                  </a:lnTo>
                  <a:cubicBezTo>
                    <a:pt x="230" y="79"/>
                    <a:pt x="235" y="60"/>
                    <a:pt x="237" y="52"/>
                  </a:cubicBezTo>
                  <a:cubicBezTo>
                    <a:pt x="239" y="41"/>
                    <a:pt x="244" y="22"/>
                    <a:pt x="244" y="19"/>
                  </a:cubicBezTo>
                  <a:cubicBezTo>
                    <a:pt x="244" y="10"/>
                    <a:pt x="237" y="5"/>
                    <a:pt x="230" y="5"/>
                  </a:cubicBezTo>
                  <a:cubicBezTo>
                    <a:pt x="227" y="5"/>
                    <a:pt x="214" y="6"/>
                    <a:pt x="211" y="23"/>
                  </a:cubicBezTo>
                  <a:lnTo>
                    <a:pt x="187" y="116"/>
                  </a:lnTo>
                  <a:cubicBezTo>
                    <a:pt x="181" y="141"/>
                    <a:pt x="176" y="162"/>
                    <a:pt x="174" y="167"/>
                  </a:cubicBezTo>
                  <a:cubicBezTo>
                    <a:pt x="174" y="170"/>
                    <a:pt x="150" y="215"/>
                    <a:pt x="109" y="215"/>
                  </a:cubicBezTo>
                  <a:cubicBezTo>
                    <a:pt x="84" y="215"/>
                    <a:pt x="72" y="198"/>
                    <a:pt x="72" y="172"/>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92 2">
              <a:extLst>
                <a:ext uri="{FF2B5EF4-FFF2-40B4-BE49-F238E27FC236}">
                  <a16:creationId xmlns:a16="http://schemas.microsoft.com/office/drawing/2014/main" id="{70997F48-93FE-4EB7-8452-8DC47B985E43}"/>
                </a:ext>
              </a:extLst>
            </p:cNvPr>
            <p:cNvSpPr>
              <a:spLocks/>
            </p:cNvSpPr>
            <p:nvPr>
              <p:custDataLst>
                <p:tags r:id="rId134"/>
              </p:custDataLst>
            </p:nvPr>
          </p:nvSpPr>
          <p:spPr bwMode="auto">
            <a:xfrm>
              <a:off x="3271838" y="5694363"/>
              <a:ext cx="269875" cy="230188"/>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93 2">
              <a:extLst>
                <a:ext uri="{FF2B5EF4-FFF2-40B4-BE49-F238E27FC236}">
                  <a16:creationId xmlns:a16="http://schemas.microsoft.com/office/drawing/2014/main" id="{580B900D-AE33-4CBD-8CF4-24FC9B173CA5}"/>
                </a:ext>
              </a:extLst>
            </p:cNvPr>
            <p:cNvSpPr>
              <a:spLocks noEditPoints="1"/>
            </p:cNvSpPr>
            <p:nvPr>
              <p:custDataLst>
                <p:tags r:id="rId135"/>
              </p:custDataLst>
            </p:nvPr>
          </p:nvSpPr>
          <p:spPr bwMode="auto">
            <a:xfrm>
              <a:off x="3260725" y="6016626"/>
              <a:ext cx="111125" cy="223838"/>
            </a:xfrm>
            <a:custGeom>
              <a:avLst/>
              <a:gdLst>
                <a:gd name="T0" fmla="*/ 96 w 106"/>
                <a:gd name="T1" fmla="*/ 14 h 235"/>
                <a:gd name="T2" fmla="*/ 82 w 106"/>
                <a:gd name="T3" fmla="*/ 0 h 235"/>
                <a:gd name="T4" fmla="*/ 63 w 106"/>
                <a:gd name="T5" fmla="*/ 20 h 235"/>
                <a:gd name="T6" fmla="*/ 77 w 106"/>
                <a:gd name="T7" fmla="*/ 33 h 235"/>
                <a:gd name="T8" fmla="*/ 96 w 106"/>
                <a:gd name="T9" fmla="*/ 14 h 235"/>
                <a:gd name="T10" fmla="*/ 25 w 106"/>
                <a:gd name="T11" fmla="*/ 191 h 235"/>
                <a:gd name="T12" fmla="*/ 22 w 106"/>
                <a:gd name="T13" fmla="*/ 206 h 235"/>
                <a:gd name="T14" fmla="*/ 55 w 106"/>
                <a:gd name="T15" fmla="*/ 235 h 235"/>
                <a:gd name="T16" fmla="*/ 106 w 106"/>
                <a:gd name="T17" fmla="*/ 182 h 235"/>
                <a:gd name="T18" fmla="*/ 100 w 106"/>
                <a:gd name="T19" fmla="*/ 177 h 235"/>
                <a:gd name="T20" fmla="*/ 93 w 106"/>
                <a:gd name="T21" fmla="*/ 183 h 235"/>
                <a:gd name="T22" fmla="*/ 56 w 106"/>
                <a:gd name="T23" fmla="*/ 225 h 235"/>
                <a:gd name="T24" fmla="*/ 48 w 106"/>
                <a:gd name="T25" fmla="*/ 213 h 235"/>
                <a:gd name="T26" fmla="*/ 53 w 106"/>
                <a:gd name="T27" fmla="*/ 191 h 235"/>
                <a:gd name="T28" fmla="*/ 64 w 106"/>
                <a:gd name="T29" fmla="*/ 163 h 235"/>
                <a:gd name="T30" fmla="*/ 81 w 106"/>
                <a:gd name="T31" fmla="*/ 119 h 235"/>
                <a:gd name="T32" fmla="*/ 84 w 106"/>
                <a:gd name="T33" fmla="*/ 108 h 235"/>
                <a:gd name="T34" fmla="*/ 50 w 106"/>
                <a:gd name="T35" fmla="*/ 78 h 235"/>
                <a:gd name="T36" fmla="*/ 0 w 106"/>
                <a:gd name="T37" fmla="*/ 131 h 235"/>
                <a:gd name="T38" fmla="*/ 6 w 106"/>
                <a:gd name="T39" fmla="*/ 136 h 235"/>
                <a:gd name="T40" fmla="*/ 12 w 106"/>
                <a:gd name="T41" fmla="*/ 130 h 235"/>
                <a:gd name="T42" fmla="*/ 49 w 106"/>
                <a:gd name="T43" fmla="*/ 88 h 235"/>
                <a:gd name="T44" fmla="*/ 58 w 106"/>
                <a:gd name="T45" fmla="*/ 100 h 235"/>
                <a:gd name="T46" fmla="*/ 47 w 106"/>
                <a:gd name="T47" fmla="*/ 135 h 235"/>
                <a:gd name="T48" fmla="*/ 25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6" y="14"/>
                  </a:moveTo>
                  <a:cubicBezTo>
                    <a:pt x="96" y="8"/>
                    <a:pt x="92" y="0"/>
                    <a:pt x="82" y="0"/>
                  </a:cubicBezTo>
                  <a:cubicBezTo>
                    <a:pt x="73" y="0"/>
                    <a:pt x="63" y="9"/>
                    <a:pt x="63" y="20"/>
                  </a:cubicBezTo>
                  <a:cubicBezTo>
                    <a:pt x="63" y="26"/>
                    <a:pt x="67" y="33"/>
                    <a:pt x="77" y="33"/>
                  </a:cubicBezTo>
                  <a:cubicBezTo>
                    <a:pt x="87" y="33"/>
                    <a:pt x="96" y="23"/>
                    <a:pt x="96" y="14"/>
                  </a:cubicBezTo>
                  <a:close/>
                  <a:moveTo>
                    <a:pt x="25" y="191"/>
                  </a:moveTo>
                  <a:cubicBezTo>
                    <a:pt x="24" y="195"/>
                    <a:pt x="22" y="200"/>
                    <a:pt x="22" y="206"/>
                  </a:cubicBezTo>
                  <a:cubicBezTo>
                    <a:pt x="22" y="222"/>
                    <a:pt x="36" y="235"/>
                    <a:pt x="55" y="235"/>
                  </a:cubicBezTo>
                  <a:cubicBezTo>
                    <a:pt x="90" y="235"/>
                    <a:pt x="106" y="187"/>
                    <a:pt x="106" y="182"/>
                  </a:cubicBezTo>
                  <a:cubicBezTo>
                    <a:pt x="106" y="177"/>
                    <a:pt x="101" y="177"/>
                    <a:pt x="100" y="177"/>
                  </a:cubicBezTo>
                  <a:cubicBezTo>
                    <a:pt x="95" y="177"/>
                    <a:pt x="95" y="179"/>
                    <a:pt x="93" y="183"/>
                  </a:cubicBezTo>
                  <a:cubicBezTo>
                    <a:pt x="85" y="211"/>
                    <a:pt x="70" y="225"/>
                    <a:pt x="56" y="225"/>
                  </a:cubicBezTo>
                  <a:cubicBezTo>
                    <a:pt x="49" y="225"/>
                    <a:pt x="48" y="221"/>
                    <a:pt x="48" y="213"/>
                  </a:cubicBezTo>
                  <a:cubicBezTo>
                    <a:pt x="48" y="205"/>
                    <a:pt x="50" y="199"/>
                    <a:pt x="53" y="191"/>
                  </a:cubicBezTo>
                  <a:cubicBezTo>
                    <a:pt x="57" y="182"/>
                    <a:pt x="60" y="172"/>
                    <a:pt x="64" y="163"/>
                  </a:cubicBezTo>
                  <a:cubicBezTo>
                    <a:pt x="67" y="155"/>
                    <a:pt x="80" y="123"/>
                    <a:pt x="81" y="119"/>
                  </a:cubicBezTo>
                  <a:cubicBezTo>
                    <a:pt x="82" y="115"/>
                    <a:pt x="84" y="111"/>
                    <a:pt x="84" y="108"/>
                  </a:cubicBezTo>
                  <a:cubicBezTo>
                    <a:pt x="84" y="91"/>
                    <a:pt x="70" y="78"/>
                    <a:pt x="50" y="78"/>
                  </a:cubicBezTo>
                  <a:cubicBezTo>
                    <a:pt x="16" y="78"/>
                    <a:pt x="0" y="125"/>
                    <a:pt x="0" y="131"/>
                  </a:cubicBezTo>
                  <a:cubicBezTo>
                    <a:pt x="0" y="136"/>
                    <a:pt x="5" y="136"/>
                    <a:pt x="6" y="136"/>
                  </a:cubicBezTo>
                  <a:cubicBezTo>
                    <a:pt x="11" y="136"/>
                    <a:pt x="11" y="134"/>
                    <a:pt x="12" y="130"/>
                  </a:cubicBezTo>
                  <a:cubicBezTo>
                    <a:pt x="21" y="100"/>
                    <a:pt x="36" y="88"/>
                    <a:pt x="49" y="88"/>
                  </a:cubicBezTo>
                  <a:cubicBezTo>
                    <a:pt x="55" y="88"/>
                    <a:pt x="58" y="90"/>
                    <a:pt x="58" y="100"/>
                  </a:cubicBezTo>
                  <a:cubicBezTo>
                    <a:pt x="58" y="108"/>
                    <a:pt x="56" y="113"/>
                    <a:pt x="47" y="135"/>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7" name="TextBox 506">
            <a:extLst>
              <a:ext uri="{FF2B5EF4-FFF2-40B4-BE49-F238E27FC236}">
                <a16:creationId xmlns:a16="http://schemas.microsoft.com/office/drawing/2014/main" id="{158D707C-425C-4A74-997D-81A7D111BF34}"/>
              </a:ext>
            </a:extLst>
          </p:cNvPr>
          <p:cNvSpPr txBox="1"/>
          <p:nvPr/>
        </p:nvSpPr>
        <p:spPr>
          <a:xfrm>
            <a:off x="1119452" y="6064214"/>
            <a:ext cx="9849970" cy="430887"/>
          </a:xfrm>
          <a:prstGeom prst="rect">
            <a:avLst/>
          </a:prstGeom>
          <a:noFill/>
        </p:spPr>
        <p:txBody>
          <a:bodyPr wrap="square">
            <a:spAutoFit/>
          </a:bodyPr>
          <a:lstStyle/>
          <a:p>
            <a:pPr marL="342900" indent="-342900">
              <a:buFont typeface="Arial" panose="020B0604020202020204" pitchFamily="34" charset="0"/>
              <a:buChar char="•"/>
            </a:pPr>
            <a:r>
              <a:rPr lang="en-US" sz="2200" dirty="0">
                <a:latin typeface="Helvetica Light" panose="020B0403020202020204"/>
              </a:rPr>
              <a:t>Since RNEA needs to calculate acceleration of bodies, let’s output that as well</a:t>
            </a:r>
          </a:p>
        </p:txBody>
      </p:sp>
      <p:grpSp>
        <p:nvGrpSpPr>
          <p:cNvPr id="1968" name="Group 1967">
            <a:extLst>
              <a:ext uri="{FF2B5EF4-FFF2-40B4-BE49-F238E27FC236}">
                <a16:creationId xmlns:a16="http://schemas.microsoft.com/office/drawing/2014/main" id="{1EDC2B75-2EF0-44E8-A760-38175A545B9A}"/>
              </a:ext>
            </a:extLst>
          </p:cNvPr>
          <p:cNvGrpSpPr>
            <a:grpSpLocks noChangeAspect="1"/>
          </p:cNvGrpSpPr>
          <p:nvPr>
            <p:custDataLst>
              <p:tags r:id="rId7"/>
            </p:custDataLst>
          </p:nvPr>
        </p:nvGrpSpPr>
        <p:grpSpPr>
          <a:xfrm>
            <a:off x="1281112" y="3479801"/>
            <a:ext cx="4752976" cy="1054101"/>
            <a:chOff x="1281112" y="3479801"/>
            <a:chExt cx="4752976" cy="1054101"/>
          </a:xfrm>
        </p:grpSpPr>
        <p:sp>
          <p:nvSpPr>
            <p:cNvPr id="41" name="Freeform 23">
              <a:extLst>
                <a:ext uri="{FF2B5EF4-FFF2-40B4-BE49-F238E27FC236}">
                  <a16:creationId xmlns:a16="http://schemas.microsoft.com/office/drawing/2014/main" id="{C5E7C76D-93FB-4562-8177-3DD22B8D8BD6}"/>
                </a:ext>
              </a:extLst>
            </p:cNvPr>
            <p:cNvSpPr>
              <a:spLocks/>
            </p:cNvSpPr>
            <p:nvPr>
              <p:custDataLst>
                <p:tags r:id="rId95"/>
              </p:custDataLst>
            </p:nvPr>
          </p:nvSpPr>
          <p:spPr bwMode="auto">
            <a:xfrm>
              <a:off x="1281112" y="3602039"/>
              <a:ext cx="169863" cy="169863"/>
            </a:xfrm>
            <a:custGeom>
              <a:avLst/>
              <a:gdLst>
                <a:gd name="T0" fmla="*/ 133 w 241"/>
                <a:gd name="T1" fmla="*/ 29 h 221"/>
                <a:gd name="T2" fmla="*/ 216 w 241"/>
                <a:gd name="T3" fmla="*/ 29 h 221"/>
                <a:gd name="T4" fmla="*/ 241 w 241"/>
                <a:gd name="T5" fmla="*/ 12 h 221"/>
                <a:gd name="T6" fmla="*/ 221 w 241"/>
                <a:gd name="T7" fmla="*/ 0 h 221"/>
                <a:gd name="T8" fmla="*/ 81 w 241"/>
                <a:gd name="T9" fmla="*/ 0 h 221"/>
                <a:gd name="T10" fmla="*/ 30 w 241"/>
                <a:gd name="T11" fmla="*/ 24 h 221"/>
                <a:gd name="T12" fmla="*/ 0 w 241"/>
                <a:gd name="T13" fmla="*/ 68 h 221"/>
                <a:gd name="T14" fmla="*/ 6 w 241"/>
                <a:gd name="T15" fmla="*/ 73 h 221"/>
                <a:gd name="T16" fmla="*/ 14 w 241"/>
                <a:gd name="T17" fmla="*/ 67 h 221"/>
                <a:gd name="T18" fmla="*/ 77 w 241"/>
                <a:gd name="T19" fmla="*/ 29 h 221"/>
                <a:gd name="T20" fmla="*/ 118 w 241"/>
                <a:gd name="T21" fmla="*/ 29 h 221"/>
                <a:gd name="T22" fmla="*/ 69 w 241"/>
                <a:gd name="T23" fmla="*/ 189 h 221"/>
                <a:gd name="T24" fmla="*/ 64 w 241"/>
                <a:gd name="T25" fmla="*/ 208 h 221"/>
                <a:gd name="T26" fmla="*/ 79 w 241"/>
                <a:gd name="T27" fmla="*/ 221 h 221"/>
                <a:gd name="T28" fmla="*/ 99 w 241"/>
                <a:gd name="T29" fmla="*/ 200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6" y="29"/>
                  </a:lnTo>
                  <a:cubicBezTo>
                    <a:pt x="223" y="29"/>
                    <a:pt x="241" y="29"/>
                    <a:pt x="241" y="12"/>
                  </a:cubicBezTo>
                  <a:cubicBezTo>
                    <a:pt x="241" y="0"/>
                    <a:pt x="230" y="0"/>
                    <a:pt x="221" y="0"/>
                  </a:cubicBezTo>
                  <a:lnTo>
                    <a:pt x="81" y="0"/>
                  </a:lnTo>
                  <a:cubicBezTo>
                    <a:pt x="71" y="0"/>
                    <a:pt x="52" y="0"/>
                    <a:pt x="30" y="24"/>
                  </a:cubicBezTo>
                  <a:cubicBezTo>
                    <a:pt x="14" y="42"/>
                    <a:pt x="0" y="65"/>
                    <a:pt x="0" y="68"/>
                  </a:cubicBezTo>
                  <a:cubicBezTo>
                    <a:pt x="0" y="69"/>
                    <a:pt x="0" y="73"/>
                    <a:pt x="6" y="73"/>
                  </a:cubicBezTo>
                  <a:cubicBezTo>
                    <a:pt x="10" y="73"/>
                    <a:pt x="11" y="71"/>
                    <a:pt x="14" y="67"/>
                  </a:cubicBezTo>
                  <a:cubicBezTo>
                    <a:pt x="38" y="29"/>
                    <a:pt x="66" y="29"/>
                    <a:pt x="77" y="29"/>
                  </a:cubicBezTo>
                  <a:lnTo>
                    <a:pt x="118" y="29"/>
                  </a:lnTo>
                  <a:lnTo>
                    <a:pt x="69" y="189"/>
                  </a:lnTo>
                  <a:cubicBezTo>
                    <a:pt x="67" y="195"/>
                    <a:pt x="64" y="206"/>
                    <a:pt x="64" y="208"/>
                  </a:cubicBezTo>
                  <a:cubicBezTo>
                    <a:pt x="64" y="213"/>
                    <a:pt x="68" y="221"/>
                    <a:pt x="79" y="221"/>
                  </a:cubicBezTo>
                  <a:cubicBezTo>
                    <a:pt x="95" y="221"/>
                    <a:pt x="98" y="207"/>
                    <a:pt x="99"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4">
              <a:extLst>
                <a:ext uri="{FF2B5EF4-FFF2-40B4-BE49-F238E27FC236}">
                  <a16:creationId xmlns:a16="http://schemas.microsoft.com/office/drawing/2014/main" id="{1DED5BC6-596F-41C9-92CA-841E6CD8AC13}"/>
                </a:ext>
              </a:extLst>
            </p:cNvPr>
            <p:cNvSpPr>
              <a:spLocks noEditPoints="1"/>
            </p:cNvSpPr>
            <p:nvPr>
              <p:custDataLst>
                <p:tags r:id="rId96"/>
              </p:custDataLst>
            </p:nvPr>
          </p:nvSpPr>
          <p:spPr bwMode="auto">
            <a:xfrm>
              <a:off x="1582737" y="3625851"/>
              <a:ext cx="233363" cy="90488"/>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a:extLst>
                <a:ext uri="{FF2B5EF4-FFF2-40B4-BE49-F238E27FC236}">
                  <a16:creationId xmlns:a16="http://schemas.microsoft.com/office/drawing/2014/main" id="{999E5299-0B7A-4B64-B385-B011A557D218}"/>
                </a:ext>
              </a:extLst>
            </p:cNvPr>
            <p:cNvSpPr>
              <a:spLocks noEditPoints="1"/>
            </p:cNvSpPr>
            <p:nvPr>
              <p:custDataLst>
                <p:tags r:id="rId97"/>
              </p:custDataLst>
            </p:nvPr>
          </p:nvSpPr>
          <p:spPr bwMode="auto">
            <a:xfrm>
              <a:off x="1847850" y="3505201"/>
              <a:ext cx="246063" cy="269875"/>
            </a:xfrm>
            <a:custGeom>
              <a:avLst/>
              <a:gdLst>
                <a:gd name="T0" fmla="*/ 95 w 348"/>
                <a:gd name="T1" fmla="*/ 165 h 352"/>
                <a:gd name="T2" fmla="*/ 95 w 348"/>
                <a:gd name="T3" fmla="*/ 36 h 352"/>
                <a:gd name="T4" fmla="*/ 106 w 348"/>
                <a:gd name="T5" fmla="*/ 17 h 352"/>
                <a:gd name="T6" fmla="*/ 135 w 348"/>
                <a:gd name="T7" fmla="*/ 16 h 352"/>
                <a:gd name="T8" fmla="*/ 236 w 348"/>
                <a:gd name="T9" fmla="*/ 90 h 352"/>
                <a:gd name="T10" fmla="*/ 150 w 348"/>
                <a:gd name="T11" fmla="*/ 165 h 352"/>
                <a:gd name="T12" fmla="*/ 95 w 348"/>
                <a:gd name="T13" fmla="*/ 165 h 352"/>
                <a:gd name="T14" fmla="*/ 200 w 348"/>
                <a:gd name="T15" fmla="*/ 171 h 352"/>
                <a:gd name="T16" fmla="*/ 287 w 348"/>
                <a:gd name="T17" fmla="*/ 90 h 352"/>
                <a:gd name="T18" fmla="*/ 157 w 348"/>
                <a:gd name="T19" fmla="*/ 0 h 352"/>
                <a:gd name="T20" fmla="*/ 0 w 348"/>
                <a:gd name="T21" fmla="*/ 0 h 352"/>
                <a:gd name="T22" fmla="*/ 0 w 348"/>
                <a:gd name="T23" fmla="*/ 16 h 352"/>
                <a:gd name="T24" fmla="*/ 12 w 348"/>
                <a:gd name="T25" fmla="*/ 16 h 352"/>
                <a:gd name="T26" fmla="*/ 52 w 348"/>
                <a:gd name="T27" fmla="*/ 39 h 352"/>
                <a:gd name="T28" fmla="*/ 52 w 348"/>
                <a:gd name="T29" fmla="*/ 302 h 352"/>
                <a:gd name="T30" fmla="*/ 12 w 348"/>
                <a:gd name="T31" fmla="*/ 326 h 352"/>
                <a:gd name="T32" fmla="*/ 0 w 348"/>
                <a:gd name="T33" fmla="*/ 326 h 352"/>
                <a:gd name="T34" fmla="*/ 0 w 348"/>
                <a:gd name="T35" fmla="*/ 341 h 352"/>
                <a:gd name="T36" fmla="*/ 73 w 348"/>
                <a:gd name="T37" fmla="*/ 340 h 352"/>
                <a:gd name="T38" fmla="*/ 146 w 348"/>
                <a:gd name="T39" fmla="*/ 341 h 352"/>
                <a:gd name="T40" fmla="*/ 146 w 348"/>
                <a:gd name="T41" fmla="*/ 326 h 352"/>
                <a:gd name="T42" fmla="*/ 134 w 348"/>
                <a:gd name="T43" fmla="*/ 326 h 352"/>
                <a:gd name="T44" fmla="*/ 95 w 348"/>
                <a:gd name="T45" fmla="*/ 302 h 352"/>
                <a:gd name="T46" fmla="*/ 95 w 348"/>
                <a:gd name="T47" fmla="*/ 176 h 352"/>
                <a:gd name="T48" fmla="*/ 152 w 348"/>
                <a:gd name="T49" fmla="*/ 176 h 352"/>
                <a:gd name="T50" fmla="*/ 198 w 348"/>
                <a:gd name="T51" fmla="*/ 193 h 352"/>
                <a:gd name="T52" fmla="*/ 217 w 348"/>
                <a:gd name="T53" fmla="*/ 260 h 352"/>
                <a:gd name="T54" fmla="*/ 238 w 348"/>
                <a:gd name="T55" fmla="*/ 331 h 352"/>
                <a:gd name="T56" fmla="*/ 301 w 348"/>
                <a:gd name="T57" fmla="*/ 352 h 352"/>
                <a:gd name="T58" fmla="*/ 348 w 348"/>
                <a:gd name="T59" fmla="*/ 297 h 352"/>
                <a:gd name="T60" fmla="*/ 342 w 348"/>
                <a:gd name="T61" fmla="*/ 289 h 352"/>
                <a:gd name="T62" fmla="*/ 336 w 348"/>
                <a:gd name="T63" fmla="*/ 297 h 352"/>
                <a:gd name="T64" fmla="*/ 303 w 348"/>
                <a:gd name="T65" fmla="*/ 341 h 352"/>
                <a:gd name="T66" fmla="*/ 267 w 348"/>
                <a:gd name="T67" fmla="*/ 269 h 352"/>
                <a:gd name="T68" fmla="*/ 261 w 348"/>
                <a:gd name="T69" fmla="*/ 229 h 352"/>
                <a:gd name="T70" fmla="*/ 200 w 348"/>
                <a:gd name="T71" fmla="*/ 17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2">
                  <a:moveTo>
                    <a:pt x="95" y="165"/>
                  </a:moveTo>
                  <a:lnTo>
                    <a:pt x="95" y="36"/>
                  </a:lnTo>
                  <a:cubicBezTo>
                    <a:pt x="95" y="24"/>
                    <a:pt x="95" y="18"/>
                    <a:pt x="106" y="17"/>
                  </a:cubicBezTo>
                  <a:cubicBezTo>
                    <a:pt x="111" y="16"/>
                    <a:pt x="125" y="16"/>
                    <a:pt x="135" y="16"/>
                  </a:cubicBezTo>
                  <a:cubicBezTo>
                    <a:pt x="180" y="16"/>
                    <a:pt x="236" y="18"/>
                    <a:pt x="236" y="90"/>
                  </a:cubicBezTo>
                  <a:cubicBezTo>
                    <a:pt x="236" y="125"/>
                    <a:pt x="224" y="165"/>
                    <a:pt x="150" y="165"/>
                  </a:cubicBezTo>
                  <a:lnTo>
                    <a:pt x="95" y="165"/>
                  </a:lnTo>
                  <a:close/>
                  <a:moveTo>
                    <a:pt x="200" y="171"/>
                  </a:moveTo>
                  <a:cubicBezTo>
                    <a:pt x="248" y="160"/>
                    <a:pt x="287" y="129"/>
                    <a:pt x="287" y="90"/>
                  </a:cubicBezTo>
                  <a:cubicBezTo>
                    <a:pt x="287" y="42"/>
                    <a:pt x="230" y="0"/>
                    <a:pt x="157" y="0"/>
                  </a:cubicBezTo>
                  <a:lnTo>
                    <a:pt x="0" y="0"/>
                  </a:lnTo>
                  <a:lnTo>
                    <a:pt x="0" y="16"/>
                  </a:lnTo>
                  <a:lnTo>
                    <a:pt x="12" y="16"/>
                  </a:lnTo>
                  <a:cubicBezTo>
                    <a:pt x="51" y="16"/>
                    <a:pt x="52" y="21"/>
                    <a:pt x="52" y="39"/>
                  </a:cubicBezTo>
                  <a:lnTo>
                    <a:pt x="52" y="302"/>
                  </a:lnTo>
                  <a:cubicBezTo>
                    <a:pt x="52" y="320"/>
                    <a:pt x="51" y="326"/>
                    <a:pt x="12" y="326"/>
                  </a:cubicBezTo>
                  <a:lnTo>
                    <a:pt x="0" y="326"/>
                  </a:lnTo>
                  <a:lnTo>
                    <a:pt x="0" y="341"/>
                  </a:lnTo>
                  <a:cubicBezTo>
                    <a:pt x="18" y="340"/>
                    <a:pt x="54" y="340"/>
                    <a:pt x="73" y="340"/>
                  </a:cubicBezTo>
                  <a:cubicBezTo>
                    <a:pt x="93" y="340"/>
                    <a:pt x="128" y="340"/>
                    <a:pt x="146" y="341"/>
                  </a:cubicBezTo>
                  <a:lnTo>
                    <a:pt x="146" y="326"/>
                  </a:lnTo>
                  <a:lnTo>
                    <a:pt x="134" y="326"/>
                  </a:lnTo>
                  <a:cubicBezTo>
                    <a:pt x="96" y="326"/>
                    <a:pt x="95" y="320"/>
                    <a:pt x="95" y="302"/>
                  </a:cubicBezTo>
                  <a:lnTo>
                    <a:pt x="95" y="176"/>
                  </a:lnTo>
                  <a:lnTo>
                    <a:pt x="152" y="176"/>
                  </a:lnTo>
                  <a:cubicBezTo>
                    <a:pt x="160" y="176"/>
                    <a:pt x="181" y="176"/>
                    <a:pt x="198" y="193"/>
                  </a:cubicBezTo>
                  <a:cubicBezTo>
                    <a:pt x="217" y="211"/>
                    <a:pt x="217" y="226"/>
                    <a:pt x="217" y="260"/>
                  </a:cubicBezTo>
                  <a:cubicBezTo>
                    <a:pt x="217" y="292"/>
                    <a:pt x="217" y="312"/>
                    <a:pt x="238" y="331"/>
                  </a:cubicBezTo>
                  <a:cubicBezTo>
                    <a:pt x="258" y="349"/>
                    <a:pt x="286" y="352"/>
                    <a:pt x="301" y="352"/>
                  </a:cubicBezTo>
                  <a:cubicBezTo>
                    <a:pt x="340" y="352"/>
                    <a:pt x="348" y="311"/>
                    <a:pt x="348" y="297"/>
                  </a:cubicBezTo>
                  <a:cubicBezTo>
                    <a:pt x="348" y="294"/>
                    <a:pt x="348" y="289"/>
                    <a:pt x="342" y="289"/>
                  </a:cubicBezTo>
                  <a:cubicBezTo>
                    <a:pt x="336" y="289"/>
                    <a:pt x="336" y="293"/>
                    <a:pt x="336" y="297"/>
                  </a:cubicBezTo>
                  <a:cubicBezTo>
                    <a:pt x="333" y="332"/>
                    <a:pt x="315" y="341"/>
                    <a:pt x="303" y="341"/>
                  </a:cubicBezTo>
                  <a:cubicBezTo>
                    <a:pt x="278" y="341"/>
                    <a:pt x="274" y="316"/>
                    <a:pt x="267" y="269"/>
                  </a:cubicBezTo>
                  <a:lnTo>
                    <a:pt x="261" y="229"/>
                  </a:lnTo>
                  <a:cubicBezTo>
                    <a:pt x="252" y="197"/>
                    <a:pt x="227" y="181"/>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D88FB7C9-135E-40E8-A0AE-8A54239DD6A0}"/>
                </a:ext>
              </a:extLst>
            </p:cNvPr>
            <p:cNvSpPr>
              <a:spLocks/>
            </p:cNvSpPr>
            <p:nvPr>
              <p:custDataLst>
                <p:tags r:id="rId98"/>
              </p:custDataLst>
            </p:nvPr>
          </p:nvSpPr>
          <p:spPr bwMode="auto">
            <a:xfrm>
              <a:off x="2106612" y="3505201"/>
              <a:ext cx="241300" cy="261938"/>
            </a:xfrm>
            <a:custGeom>
              <a:avLst/>
              <a:gdLst>
                <a:gd name="T0" fmla="*/ 99 w 341"/>
                <a:gd name="T1" fmla="*/ 7 h 341"/>
                <a:gd name="T2" fmla="*/ 85 w 341"/>
                <a:gd name="T3" fmla="*/ 0 h 341"/>
                <a:gd name="T4" fmla="*/ 0 w 341"/>
                <a:gd name="T5" fmla="*/ 0 h 341"/>
                <a:gd name="T6" fmla="*/ 0 w 341"/>
                <a:gd name="T7" fmla="*/ 16 h 341"/>
                <a:gd name="T8" fmla="*/ 15 w 341"/>
                <a:gd name="T9" fmla="*/ 16 h 341"/>
                <a:gd name="T10" fmla="*/ 40 w 341"/>
                <a:gd name="T11" fmla="*/ 17 h 341"/>
                <a:gd name="T12" fmla="*/ 52 w 341"/>
                <a:gd name="T13" fmla="*/ 28 h 341"/>
                <a:gd name="T14" fmla="*/ 52 w 341"/>
                <a:gd name="T15" fmla="*/ 289 h 341"/>
                <a:gd name="T16" fmla="*/ 0 w 341"/>
                <a:gd name="T17" fmla="*/ 326 h 341"/>
                <a:gd name="T18" fmla="*/ 0 w 341"/>
                <a:gd name="T19" fmla="*/ 341 h 341"/>
                <a:gd name="T20" fmla="*/ 59 w 341"/>
                <a:gd name="T21" fmla="*/ 340 h 341"/>
                <a:gd name="T22" fmla="*/ 117 w 341"/>
                <a:gd name="T23" fmla="*/ 341 h 341"/>
                <a:gd name="T24" fmla="*/ 117 w 341"/>
                <a:gd name="T25" fmla="*/ 326 h 341"/>
                <a:gd name="T26" fmla="*/ 66 w 341"/>
                <a:gd name="T27" fmla="*/ 289 h 341"/>
                <a:gd name="T28" fmla="*/ 66 w 341"/>
                <a:gd name="T29" fmla="*/ 29 h 341"/>
                <a:gd name="T30" fmla="*/ 71 w 341"/>
                <a:gd name="T31" fmla="*/ 35 h 341"/>
                <a:gd name="T32" fmla="*/ 274 w 341"/>
                <a:gd name="T33" fmla="*/ 335 h 341"/>
                <a:gd name="T34" fmla="*/ 282 w 341"/>
                <a:gd name="T35" fmla="*/ 341 h 341"/>
                <a:gd name="T36" fmla="*/ 289 w 341"/>
                <a:gd name="T37" fmla="*/ 328 h 341"/>
                <a:gd name="T38" fmla="*/ 289 w 341"/>
                <a:gd name="T39" fmla="*/ 53 h 341"/>
                <a:gd name="T40" fmla="*/ 341 w 341"/>
                <a:gd name="T41" fmla="*/ 16 h 341"/>
                <a:gd name="T42" fmla="*/ 341 w 341"/>
                <a:gd name="T43" fmla="*/ 0 h 341"/>
                <a:gd name="T44" fmla="*/ 282 w 341"/>
                <a:gd name="T45" fmla="*/ 2 h 341"/>
                <a:gd name="T46" fmla="*/ 224 w 341"/>
                <a:gd name="T47" fmla="*/ 0 h 341"/>
                <a:gd name="T48" fmla="*/ 224 w 341"/>
                <a:gd name="T49" fmla="*/ 16 h 341"/>
                <a:gd name="T50" fmla="*/ 275 w 341"/>
                <a:gd name="T51" fmla="*/ 53 h 341"/>
                <a:gd name="T52" fmla="*/ 275 w 341"/>
                <a:gd name="T53" fmla="*/ 266 h 341"/>
                <a:gd name="T54" fmla="*/ 99 w 341"/>
                <a:gd name="T55" fmla="*/ 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341">
                  <a:moveTo>
                    <a:pt x="99" y="7"/>
                  </a:moveTo>
                  <a:cubicBezTo>
                    <a:pt x="95" y="1"/>
                    <a:pt x="94" y="0"/>
                    <a:pt x="85" y="0"/>
                  </a:cubicBezTo>
                  <a:lnTo>
                    <a:pt x="0" y="0"/>
                  </a:lnTo>
                  <a:lnTo>
                    <a:pt x="0" y="16"/>
                  </a:lnTo>
                  <a:lnTo>
                    <a:pt x="15" y="16"/>
                  </a:lnTo>
                  <a:cubicBezTo>
                    <a:pt x="22" y="16"/>
                    <a:pt x="32" y="16"/>
                    <a:pt x="40" y="17"/>
                  </a:cubicBezTo>
                  <a:cubicBezTo>
                    <a:pt x="51" y="18"/>
                    <a:pt x="52" y="19"/>
                    <a:pt x="52" y="28"/>
                  </a:cubicBezTo>
                  <a:lnTo>
                    <a:pt x="52" y="289"/>
                  </a:lnTo>
                  <a:cubicBezTo>
                    <a:pt x="52" y="302"/>
                    <a:pt x="52" y="326"/>
                    <a:pt x="0" y="326"/>
                  </a:cubicBezTo>
                  <a:lnTo>
                    <a:pt x="0" y="341"/>
                  </a:lnTo>
                  <a:cubicBezTo>
                    <a:pt x="18" y="341"/>
                    <a:pt x="42" y="340"/>
                    <a:pt x="59" y="340"/>
                  </a:cubicBezTo>
                  <a:cubicBezTo>
                    <a:pt x="75" y="340"/>
                    <a:pt x="99" y="341"/>
                    <a:pt x="117" y="341"/>
                  </a:cubicBezTo>
                  <a:lnTo>
                    <a:pt x="117" y="326"/>
                  </a:lnTo>
                  <a:cubicBezTo>
                    <a:pt x="66" y="326"/>
                    <a:pt x="66" y="302"/>
                    <a:pt x="66" y="289"/>
                  </a:cubicBezTo>
                  <a:lnTo>
                    <a:pt x="66" y="29"/>
                  </a:lnTo>
                  <a:cubicBezTo>
                    <a:pt x="68" y="32"/>
                    <a:pt x="69" y="32"/>
                    <a:pt x="71" y="35"/>
                  </a:cubicBezTo>
                  <a:lnTo>
                    <a:pt x="274" y="335"/>
                  </a:lnTo>
                  <a:cubicBezTo>
                    <a:pt x="278" y="341"/>
                    <a:pt x="279" y="341"/>
                    <a:pt x="282" y="341"/>
                  </a:cubicBezTo>
                  <a:cubicBezTo>
                    <a:pt x="289" y="341"/>
                    <a:pt x="289" y="338"/>
                    <a:pt x="289" y="328"/>
                  </a:cubicBezTo>
                  <a:lnTo>
                    <a:pt x="289" y="53"/>
                  </a:lnTo>
                  <a:cubicBezTo>
                    <a:pt x="289" y="39"/>
                    <a:pt x="289" y="16"/>
                    <a:pt x="341" y="16"/>
                  </a:cubicBezTo>
                  <a:lnTo>
                    <a:pt x="341" y="0"/>
                  </a:lnTo>
                  <a:cubicBezTo>
                    <a:pt x="323" y="1"/>
                    <a:pt x="299" y="2"/>
                    <a:pt x="282" y="2"/>
                  </a:cubicBezTo>
                  <a:cubicBezTo>
                    <a:pt x="266" y="2"/>
                    <a:pt x="242" y="1"/>
                    <a:pt x="224" y="0"/>
                  </a:cubicBezTo>
                  <a:lnTo>
                    <a:pt x="224" y="16"/>
                  </a:lnTo>
                  <a:cubicBezTo>
                    <a:pt x="275" y="16"/>
                    <a:pt x="275" y="39"/>
                    <a:pt x="275" y="53"/>
                  </a:cubicBezTo>
                  <a:lnTo>
                    <a:pt x="275" y="266"/>
                  </a:lnTo>
                  <a:lnTo>
                    <a:pt x="99"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83102D55-44C4-4A78-A0A9-321B5F2F1E71}"/>
                </a:ext>
              </a:extLst>
            </p:cNvPr>
            <p:cNvSpPr>
              <a:spLocks/>
            </p:cNvSpPr>
            <p:nvPr>
              <p:custDataLst>
                <p:tags r:id="rId99"/>
              </p:custDataLst>
            </p:nvPr>
          </p:nvSpPr>
          <p:spPr bwMode="auto">
            <a:xfrm>
              <a:off x="2371725" y="3506789"/>
              <a:ext cx="217488" cy="260350"/>
            </a:xfrm>
            <a:custGeom>
              <a:avLst/>
              <a:gdLst>
                <a:gd name="T0" fmla="*/ 51 w 308"/>
                <a:gd name="T1" fmla="*/ 300 h 339"/>
                <a:gd name="T2" fmla="*/ 12 w 308"/>
                <a:gd name="T3" fmla="*/ 324 h 339"/>
                <a:gd name="T4" fmla="*/ 0 w 308"/>
                <a:gd name="T5" fmla="*/ 324 h 339"/>
                <a:gd name="T6" fmla="*/ 0 w 308"/>
                <a:gd name="T7" fmla="*/ 339 h 339"/>
                <a:gd name="T8" fmla="*/ 288 w 308"/>
                <a:gd name="T9" fmla="*/ 339 h 339"/>
                <a:gd name="T10" fmla="*/ 308 w 308"/>
                <a:gd name="T11" fmla="*/ 210 h 339"/>
                <a:gd name="T12" fmla="*/ 296 w 308"/>
                <a:gd name="T13" fmla="*/ 210 h 339"/>
                <a:gd name="T14" fmla="*/ 186 w 308"/>
                <a:gd name="T15" fmla="*/ 324 h 339"/>
                <a:gd name="T16" fmla="*/ 120 w 308"/>
                <a:gd name="T17" fmla="*/ 324 h 339"/>
                <a:gd name="T18" fmla="*/ 96 w 308"/>
                <a:gd name="T19" fmla="*/ 304 h 339"/>
                <a:gd name="T20" fmla="*/ 96 w 308"/>
                <a:gd name="T21" fmla="*/ 170 h 339"/>
                <a:gd name="T22" fmla="*/ 140 w 308"/>
                <a:gd name="T23" fmla="*/ 170 h 339"/>
                <a:gd name="T24" fmla="*/ 194 w 308"/>
                <a:gd name="T25" fmla="*/ 229 h 339"/>
                <a:gd name="T26" fmla="*/ 207 w 308"/>
                <a:gd name="T27" fmla="*/ 229 h 339"/>
                <a:gd name="T28" fmla="*/ 207 w 308"/>
                <a:gd name="T29" fmla="*/ 97 h 339"/>
                <a:gd name="T30" fmla="*/ 194 w 308"/>
                <a:gd name="T31" fmla="*/ 97 h 339"/>
                <a:gd name="T32" fmla="*/ 140 w 308"/>
                <a:gd name="T33" fmla="*/ 155 h 339"/>
                <a:gd name="T34" fmla="*/ 96 w 308"/>
                <a:gd name="T35" fmla="*/ 155 h 339"/>
                <a:gd name="T36" fmla="*/ 96 w 308"/>
                <a:gd name="T37" fmla="*/ 35 h 339"/>
                <a:gd name="T38" fmla="*/ 120 w 308"/>
                <a:gd name="T39" fmla="*/ 15 h 339"/>
                <a:gd name="T40" fmla="*/ 184 w 308"/>
                <a:gd name="T41" fmla="*/ 15 h 339"/>
                <a:gd name="T42" fmla="*/ 282 w 308"/>
                <a:gd name="T43" fmla="*/ 112 h 339"/>
                <a:gd name="T44" fmla="*/ 295 w 308"/>
                <a:gd name="T45" fmla="*/ 112 h 339"/>
                <a:gd name="T46" fmla="*/ 281 w 308"/>
                <a:gd name="T47" fmla="*/ 0 h 339"/>
                <a:gd name="T48" fmla="*/ 0 w 308"/>
                <a:gd name="T49" fmla="*/ 0 h 339"/>
                <a:gd name="T50" fmla="*/ 0 w 308"/>
                <a:gd name="T51" fmla="*/ 15 h 339"/>
                <a:gd name="T52" fmla="*/ 12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4"/>
                    <a:pt x="12" y="324"/>
                  </a:cubicBezTo>
                  <a:lnTo>
                    <a:pt x="0" y="324"/>
                  </a:lnTo>
                  <a:lnTo>
                    <a:pt x="0" y="339"/>
                  </a:lnTo>
                  <a:lnTo>
                    <a:pt x="288" y="339"/>
                  </a:lnTo>
                  <a:lnTo>
                    <a:pt x="308" y="210"/>
                  </a:lnTo>
                  <a:lnTo>
                    <a:pt x="296" y="210"/>
                  </a:lnTo>
                  <a:cubicBezTo>
                    <a:pt x="284" y="287"/>
                    <a:pt x="272" y="324"/>
                    <a:pt x="186" y="324"/>
                  </a:cubicBezTo>
                  <a:lnTo>
                    <a:pt x="120" y="324"/>
                  </a:lnTo>
                  <a:cubicBezTo>
                    <a:pt x="97" y="324"/>
                    <a:pt x="96" y="320"/>
                    <a:pt x="96" y="304"/>
                  </a:cubicBezTo>
                  <a:lnTo>
                    <a:pt x="96" y="170"/>
                  </a:lnTo>
                  <a:lnTo>
                    <a:pt x="140" y="170"/>
                  </a:lnTo>
                  <a:cubicBezTo>
                    <a:pt x="189" y="170"/>
                    <a:pt x="194" y="186"/>
                    <a:pt x="194" y="229"/>
                  </a:cubicBezTo>
                  <a:lnTo>
                    <a:pt x="207" y="229"/>
                  </a:lnTo>
                  <a:lnTo>
                    <a:pt x="207" y="97"/>
                  </a:lnTo>
                  <a:lnTo>
                    <a:pt x="194" y="97"/>
                  </a:lnTo>
                  <a:cubicBezTo>
                    <a:pt x="194" y="140"/>
                    <a:pt x="189" y="155"/>
                    <a:pt x="140" y="155"/>
                  </a:cubicBezTo>
                  <a:lnTo>
                    <a:pt x="96" y="155"/>
                  </a:lnTo>
                  <a:lnTo>
                    <a:pt x="96" y="35"/>
                  </a:lnTo>
                  <a:cubicBezTo>
                    <a:pt x="96" y="19"/>
                    <a:pt x="97" y="15"/>
                    <a:pt x="120" y="15"/>
                  </a:cubicBezTo>
                  <a:lnTo>
                    <a:pt x="184" y="15"/>
                  </a:lnTo>
                  <a:cubicBezTo>
                    <a:pt x="261" y="15"/>
                    <a:pt x="274" y="43"/>
                    <a:pt x="282" y="112"/>
                  </a:cubicBezTo>
                  <a:lnTo>
                    <a:pt x="295" y="112"/>
                  </a:lnTo>
                  <a:lnTo>
                    <a:pt x="281" y="0"/>
                  </a:lnTo>
                  <a:lnTo>
                    <a:pt x="0" y="0"/>
                  </a:lnTo>
                  <a:lnTo>
                    <a:pt x="0" y="15"/>
                  </a:lnTo>
                  <a:lnTo>
                    <a:pt x="12"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8">
              <a:extLst>
                <a:ext uri="{FF2B5EF4-FFF2-40B4-BE49-F238E27FC236}">
                  <a16:creationId xmlns:a16="http://schemas.microsoft.com/office/drawing/2014/main" id="{3F4605A9-EEAE-4A17-9BE5-ECB69CAA784B}"/>
                </a:ext>
              </a:extLst>
            </p:cNvPr>
            <p:cNvSpPr>
              <a:spLocks noEditPoints="1"/>
            </p:cNvSpPr>
            <p:nvPr>
              <p:custDataLst>
                <p:tags r:id="rId100"/>
              </p:custDataLst>
            </p:nvPr>
          </p:nvSpPr>
          <p:spPr bwMode="auto">
            <a:xfrm>
              <a:off x="2609850" y="3492501"/>
              <a:ext cx="241300" cy="274638"/>
            </a:xfrm>
            <a:custGeom>
              <a:avLst/>
              <a:gdLst>
                <a:gd name="T0" fmla="*/ 183 w 342"/>
                <a:gd name="T1" fmla="*/ 10 h 357"/>
                <a:gd name="T2" fmla="*/ 171 w 342"/>
                <a:gd name="T3" fmla="*/ 0 h 357"/>
                <a:gd name="T4" fmla="*/ 159 w 342"/>
                <a:gd name="T5" fmla="*/ 10 h 357"/>
                <a:gd name="T6" fmla="*/ 56 w 342"/>
                <a:gd name="T7" fmla="*/ 308 h 357"/>
                <a:gd name="T8" fmla="*/ 0 w 342"/>
                <a:gd name="T9" fmla="*/ 342 h 357"/>
                <a:gd name="T10" fmla="*/ 0 w 342"/>
                <a:gd name="T11" fmla="*/ 357 h 357"/>
                <a:gd name="T12" fmla="*/ 51 w 342"/>
                <a:gd name="T13" fmla="*/ 356 h 357"/>
                <a:gd name="T14" fmla="*/ 109 w 342"/>
                <a:gd name="T15" fmla="*/ 357 h 357"/>
                <a:gd name="T16" fmla="*/ 109 w 342"/>
                <a:gd name="T17" fmla="*/ 342 h 357"/>
                <a:gd name="T18" fmla="*/ 71 w 342"/>
                <a:gd name="T19" fmla="*/ 316 h 357"/>
                <a:gd name="T20" fmla="*/ 72 w 342"/>
                <a:gd name="T21" fmla="*/ 309 h 357"/>
                <a:gd name="T22" fmla="*/ 95 w 342"/>
                <a:gd name="T23" fmla="*/ 243 h 357"/>
                <a:gd name="T24" fmla="*/ 218 w 342"/>
                <a:gd name="T25" fmla="*/ 243 h 357"/>
                <a:gd name="T26" fmla="*/ 245 w 342"/>
                <a:gd name="T27" fmla="*/ 320 h 357"/>
                <a:gd name="T28" fmla="*/ 246 w 342"/>
                <a:gd name="T29" fmla="*/ 327 h 357"/>
                <a:gd name="T30" fmla="*/ 205 w 342"/>
                <a:gd name="T31" fmla="*/ 342 h 357"/>
                <a:gd name="T32" fmla="*/ 205 w 342"/>
                <a:gd name="T33" fmla="*/ 357 h 357"/>
                <a:gd name="T34" fmla="*/ 277 w 342"/>
                <a:gd name="T35" fmla="*/ 356 h 357"/>
                <a:gd name="T36" fmla="*/ 342 w 342"/>
                <a:gd name="T37" fmla="*/ 357 h 357"/>
                <a:gd name="T38" fmla="*/ 342 w 342"/>
                <a:gd name="T39" fmla="*/ 342 h 357"/>
                <a:gd name="T40" fmla="*/ 333 w 342"/>
                <a:gd name="T41" fmla="*/ 342 h 357"/>
                <a:gd name="T42" fmla="*/ 291 w 342"/>
                <a:gd name="T43" fmla="*/ 322 h 357"/>
                <a:gd name="T44" fmla="*/ 183 w 342"/>
                <a:gd name="T45" fmla="*/ 10 h 357"/>
                <a:gd name="T46" fmla="*/ 156 w 342"/>
                <a:gd name="T47" fmla="*/ 66 h 357"/>
                <a:gd name="T48" fmla="*/ 213 w 342"/>
                <a:gd name="T49" fmla="*/ 228 h 357"/>
                <a:gd name="T50" fmla="*/ 101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3"/>
                    <a:pt x="179" y="0"/>
                    <a:pt x="171" y="0"/>
                  </a:cubicBezTo>
                  <a:cubicBezTo>
                    <a:pt x="163" y="0"/>
                    <a:pt x="162" y="3"/>
                    <a:pt x="159" y="10"/>
                  </a:cubicBezTo>
                  <a:lnTo>
                    <a:pt x="56" y="308"/>
                  </a:lnTo>
                  <a:cubicBezTo>
                    <a:pt x="47" y="334"/>
                    <a:pt x="27" y="341"/>
                    <a:pt x="0" y="342"/>
                  </a:cubicBezTo>
                  <a:lnTo>
                    <a:pt x="0" y="357"/>
                  </a:lnTo>
                  <a:cubicBezTo>
                    <a:pt x="12" y="357"/>
                    <a:pt x="33" y="356"/>
                    <a:pt x="51" y="356"/>
                  </a:cubicBezTo>
                  <a:cubicBezTo>
                    <a:pt x="67" y="356"/>
                    <a:pt x="93" y="357"/>
                    <a:pt x="109" y="357"/>
                  </a:cubicBezTo>
                  <a:lnTo>
                    <a:pt x="109" y="342"/>
                  </a:lnTo>
                  <a:cubicBezTo>
                    <a:pt x="84" y="342"/>
                    <a:pt x="71" y="329"/>
                    <a:pt x="71" y="316"/>
                  </a:cubicBezTo>
                  <a:cubicBezTo>
                    <a:pt x="71" y="315"/>
                    <a:pt x="72" y="310"/>
                    <a:pt x="72" y="309"/>
                  </a:cubicBezTo>
                  <a:lnTo>
                    <a:pt x="95" y="243"/>
                  </a:lnTo>
                  <a:lnTo>
                    <a:pt x="218" y="243"/>
                  </a:lnTo>
                  <a:lnTo>
                    <a:pt x="245" y="320"/>
                  </a:lnTo>
                  <a:cubicBezTo>
                    <a:pt x="245" y="322"/>
                    <a:pt x="246" y="325"/>
                    <a:pt x="246" y="327"/>
                  </a:cubicBezTo>
                  <a:cubicBezTo>
                    <a:pt x="246" y="342"/>
                    <a:pt x="218" y="342"/>
                    <a:pt x="205" y="342"/>
                  </a:cubicBezTo>
                  <a:lnTo>
                    <a:pt x="205" y="357"/>
                  </a:lnTo>
                  <a:cubicBezTo>
                    <a:pt x="223" y="356"/>
                    <a:pt x="258" y="356"/>
                    <a:pt x="277" y="356"/>
                  </a:cubicBezTo>
                  <a:cubicBezTo>
                    <a:pt x="298" y="356"/>
                    <a:pt x="321" y="356"/>
                    <a:pt x="342" y="357"/>
                  </a:cubicBezTo>
                  <a:lnTo>
                    <a:pt x="342" y="342"/>
                  </a:lnTo>
                  <a:lnTo>
                    <a:pt x="333" y="342"/>
                  </a:lnTo>
                  <a:cubicBezTo>
                    <a:pt x="303" y="342"/>
                    <a:pt x="296" y="338"/>
                    <a:pt x="291" y="322"/>
                  </a:cubicBezTo>
                  <a:lnTo>
                    <a:pt x="183" y="10"/>
                  </a:lnTo>
                  <a:close/>
                  <a:moveTo>
                    <a:pt x="156" y="66"/>
                  </a:moveTo>
                  <a:lnTo>
                    <a:pt x="213" y="228"/>
                  </a:lnTo>
                  <a:lnTo>
                    <a:pt x="101"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35C2EF5F-9620-4D10-B7BD-5402B1788DEE}"/>
                </a:ext>
              </a:extLst>
            </p:cNvPr>
            <p:cNvSpPr>
              <a:spLocks/>
            </p:cNvSpPr>
            <p:nvPr>
              <p:custDataLst>
                <p:tags r:id="rId101"/>
              </p:custDataLst>
            </p:nvPr>
          </p:nvSpPr>
          <p:spPr bwMode="auto">
            <a:xfrm>
              <a:off x="2897187" y="3479801"/>
              <a:ext cx="82550" cy="382588"/>
            </a:xfrm>
            <a:custGeom>
              <a:avLst/>
              <a:gdLst>
                <a:gd name="T0" fmla="*/ 116 w 116"/>
                <a:gd name="T1" fmla="*/ 494 h 499"/>
                <a:gd name="T2" fmla="*/ 108 w 116"/>
                <a:gd name="T3" fmla="*/ 483 h 499"/>
                <a:gd name="T4" fmla="*/ 29 w 116"/>
                <a:gd name="T5" fmla="*/ 249 h 499"/>
                <a:gd name="T6" fmla="*/ 110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49"/>
                  </a:cubicBezTo>
                  <a:cubicBezTo>
                    <a:pt x="29" y="163"/>
                    <a:pt x="48" y="76"/>
                    <a:pt x="110"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
              <a:extLst>
                <a:ext uri="{FF2B5EF4-FFF2-40B4-BE49-F238E27FC236}">
                  <a16:creationId xmlns:a16="http://schemas.microsoft.com/office/drawing/2014/main" id="{7B68A6D1-26BF-40D8-8A56-4FA3A8CED32F}"/>
                </a:ext>
              </a:extLst>
            </p:cNvPr>
            <p:cNvSpPr>
              <a:spLocks/>
            </p:cNvSpPr>
            <p:nvPr>
              <p:custDataLst>
                <p:tags r:id="rId102"/>
              </p:custDataLst>
            </p:nvPr>
          </p:nvSpPr>
          <p:spPr bwMode="auto">
            <a:xfrm>
              <a:off x="3011487" y="3597276"/>
              <a:ext cx="274638" cy="169863"/>
            </a:xfrm>
            <a:custGeom>
              <a:avLst/>
              <a:gdLst>
                <a:gd name="T0" fmla="*/ 39 w 389"/>
                <a:gd name="T1" fmla="*/ 48 h 220"/>
                <a:gd name="T2" fmla="*/ 39 w 389"/>
                <a:gd name="T3" fmla="*/ 182 h 220"/>
                <a:gd name="T4" fmla="*/ 0 w 389"/>
                <a:gd name="T5" fmla="*/ 205 h 220"/>
                <a:gd name="T6" fmla="*/ 0 w 389"/>
                <a:gd name="T7" fmla="*/ 220 h 220"/>
                <a:gd name="T8" fmla="*/ 56 w 389"/>
                <a:gd name="T9" fmla="*/ 219 h 220"/>
                <a:gd name="T10" fmla="*/ 112 w 389"/>
                <a:gd name="T11" fmla="*/ 220 h 220"/>
                <a:gd name="T12" fmla="*/ 112 w 389"/>
                <a:gd name="T13" fmla="*/ 205 h 220"/>
                <a:gd name="T14" fmla="*/ 73 w 389"/>
                <a:gd name="T15" fmla="*/ 182 h 220"/>
                <a:gd name="T16" fmla="*/ 73 w 389"/>
                <a:gd name="T17" fmla="*/ 90 h 220"/>
                <a:gd name="T18" fmla="*/ 140 w 389"/>
                <a:gd name="T19" fmla="*/ 11 h 220"/>
                <a:gd name="T20" fmla="*/ 177 w 389"/>
                <a:gd name="T21" fmla="*/ 66 h 220"/>
                <a:gd name="T22" fmla="*/ 177 w 389"/>
                <a:gd name="T23" fmla="*/ 182 h 220"/>
                <a:gd name="T24" fmla="*/ 138 w 389"/>
                <a:gd name="T25" fmla="*/ 205 h 220"/>
                <a:gd name="T26" fmla="*/ 138 w 389"/>
                <a:gd name="T27" fmla="*/ 220 h 220"/>
                <a:gd name="T28" fmla="*/ 195 w 389"/>
                <a:gd name="T29" fmla="*/ 219 h 220"/>
                <a:gd name="T30" fmla="*/ 250 w 389"/>
                <a:gd name="T31" fmla="*/ 220 h 220"/>
                <a:gd name="T32" fmla="*/ 250 w 389"/>
                <a:gd name="T33" fmla="*/ 205 h 220"/>
                <a:gd name="T34" fmla="*/ 212 w 389"/>
                <a:gd name="T35" fmla="*/ 182 h 220"/>
                <a:gd name="T36" fmla="*/ 212 w 389"/>
                <a:gd name="T37" fmla="*/ 90 h 220"/>
                <a:gd name="T38" fmla="*/ 279 w 389"/>
                <a:gd name="T39" fmla="*/ 11 h 220"/>
                <a:gd name="T40" fmla="*/ 316 w 389"/>
                <a:gd name="T41" fmla="*/ 66 h 220"/>
                <a:gd name="T42" fmla="*/ 316 w 389"/>
                <a:gd name="T43" fmla="*/ 182 h 220"/>
                <a:gd name="T44" fmla="*/ 277 w 389"/>
                <a:gd name="T45" fmla="*/ 205 h 220"/>
                <a:gd name="T46" fmla="*/ 277 w 389"/>
                <a:gd name="T47" fmla="*/ 220 h 220"/>
                <a:gd name="T48" fmla="*/ 333 w 389"/>
                <a:gd name="T49" fmla="*/ 219 h 220"/>
                <a:gd name="T50" fmla="*/ 389 w 389"/>
                <a:gd name="T51" fmla="*/ 220 h 220"/>
                <a:gd name="T52" fmla="*/ 389 w 389"/>
                <a:gd name="T53" fmla="*/ 205 h 220"/>
                <a:gd name="T54" fmla="*/ 350 w 389"/>
                <a:gd name="T55" fmla="*/ 190 h 220"/>
                <a:gd name="T56" fmla="*/ 350 w 389"/>
                <a:gd name="T57" fmla="*/ 94 h 220"/>
                <a:gd name="T58" fmla="*/ 335 w 389"/>
                <a:gd name="T59" fmla="*/ 18 h 220"/>
                <a:gd name="T60" fmla="*/ 282 w 389"/>
                <a:gd name="T61" fmla="*/ 0 h 220"/>
                <a:gd name="T62" fmla="*/ 210 w 389"/>
                <a:gd name="T63" fmla="*/ 48 h 220"/>
                <a:gd name="T64" fmla="*/ 144 w 389"/>
                <a:gd name="T65" fmla="*/ 0 h 220"/>
                <a:gd name="T66" fmla="*/ 70 w 389"/>
                <a:gd name="T67" fmla="*/ 52 h 220"/>
                <a:gd name="T68" fmla="*/ 70 w 389"/>
                <a:gd name="T69" fmla="*/ 0 h 220"/>
                <a:gd name="T70" fmla="*/ 0 w 389"/>
                <a:gd name="T71" fmla="*/ 5 h 220"/>
                <a:gd name="T72" fmla="*/ 0 w 389"/>
                <a:gd name="T73" fmla="*/ 21 h 220"/>
                <a:gd name="T74" fmla="*/ 39 w 389"/>
                <a:gd name="T75"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9" h="220">
                  <a:moveTo>
                    <a:pt x="39" y="48"/>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8" y="205"/>
                    <a:pt x="73" y="205"/>
                    <a:pt x="73" y="182"/>
                  </a:cubicBezTo>
                  <a:lnTo>
                    <a:pt x="73" y="90"/>
                  </a:lnTo>
                  <a:cubicBezTo>
                    <a:pt x="73" y="39"/>
                    <a:pt x="108"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4" y="220"/>
                    <a:pt x="250" y="220"/>
                  </a:cubicBezTo>
                  <a:lnTo>
                    <a:pt x="250" y="205"/>
                  </a:lnTo>
                  <a:cubicBezTo>
                    <a:pt x="217" y="205"/>
                    <a:pt x="212" y="205"/>
                    <a:pt x="212" y="182"/>
                  </a:cubicBezTo>
                  <a:lnTo>
                    <a:pt x="212" y="90"/>
                  </a:lnTo>
                  <a:cubicBezTo>
                    <a:pt x="212" y="39"/>
                    <a:pt x="247" y="11"/>
                    <a:pt x="279" y="11"/>
                  </a:cubicBezTo>
                  <a:cubicBezTo>
                    <a:pt x="310" y="11"/>
                    <a:pt x="316" y="38"/>
                    <a:pt x="316" y="66"/>
                  </a:cubicBezTo>
                  <a:lnTo>
                    <a:pt x="316" y="182"/>
                  </a:lnTo>
                  <a:cubicBezTo>
                    <a:pt x="316" y="205"/>
                    <a:pt x="310" y="205"/>
                    <a:pt x="277" y="205"/>
                  </a:cubicBezTo>
                  <a:lnTo>
                    <a:pt x="277" y="220"/>
                  </a:lnTo>
                  <a:cubicBezTo>
                    <a:pt x="294" y="220"/>
                    <a:pt x="320" y="219"/>
                    <a:pt x="333" y="219"/>
                  </a:cubicBezTo>
                  <a:cubicBezTo>
                    <a:pt x="346" y="219"/>
                    <a:pt x="372" y="220"/>
                    <a:pt x="389" y="220"/>
                  </a:cubicBezTo>
                  <a:lnTo>
                    <a:pt x="389" y="205"/>
                  </a:lnTo>
                  <a:cubicBezTo>
                    <a:pt x="363" y="205"/>
                    <a:pt x="351" y="205"/>
                    <a:pt x="350" y="190"/>
                  </a:cubicBezTo>
                  <a:lnTo>
                    <a:pt x="350" y="94"/>
                  </a:lnTo>
                  <a:cubicBezTo>
                    <a:pt x="350" y="51"/>
                    <a:pt x="350" y="36"/>
                    <a:pt x="335" y="18"/>
                  </a:cubicBezTo>
                  <a:cubicBezTo>
                    <a:pt x="328" y="10"/>
                    <a:pt x="311" y="0"/>
                    <a:pt x="282" y="0"/>
                  </a:cubicBezTo>
                  <a:cubicBezTo>
                    <a:pt x="241" y="0"/>
                    <a:pt x="219" y="30"/>
                    <a:pt x="210" y="48"/>
                  </a:cubicBezTo>
                  <a:cubicBezTo>
                    <a:pt x="203" y="5"/>
                    <a:pt x="166" y="0"/>
                    <a:pt x="144" y="0"/>
                  </a:cubicBezTo>
                  <a:cubicBezTo>
                    <a:pt x="107" y="0"/>
                    <a:pt x="84" y="21"/>
                    <a:pt x="70" y="52"/>
                  </a:cubicBezTo>
                  <a:lnTo>
                    <a:pt x="70" y="0"/>
                  </a:lnTo>
                  <a:lnTo>
                    <a:pt x="0" y="5"/>
                  </a:lnTo>
                  <a:lnTo>
                    <a:pt x="0" y="21"/>
                  </a:lnTo>
                  <a:cubicBezTo>
                    <a:pt x="35" y="21"/>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1A1B816-45C1-47F0-9DB4-469DED58AC2C}"/>
                </a:ext>
              </a:extLst>
            </p:cNvPr>
            <p:cNvSpPr>
              <a:spLocks noEditPoints="1"/>
            </p:cNvSpPr>
            <p:nvPr>
              <p:custDataLst>
                <p:tags r:id="rId103"/>
              </p:custDataLst>
            </p:nvPr>
          </p:nvSpPr>
          <p:spPr bwMode="auto">
            <a:xfrm>
              <a:off x="3303587" y="3595689"/>
              <a:ext cx="155575" cy="176213"/>
            </a:xfrm>
            <a:custGeom>
              <a:avLst/>
              <a:gdLst>
                <a:gd name="T0" fmla="*/ 221 w 221"/>
                <a:gd name="T1" fmla="*/ 116 h 229"/>
                <a:gd name="T2" fmla="*/ 111 w 221"/>
                <a:gd name="T3" fmla="*/ 0 h 229"/>
                <a:gd name="T4" fmla="*/ 0 w 221"/>
                <a:gd name="T5" fmla="*/ 116 h 229"/>
                <a:gd name="T6" fmla="*/ 110 w 221"/>
                <a:gd name="T7" fmla="*/ 229 h 229"/>
                <a:gd name="T8" fmla="*/ 221 w 221"/>
                <a:gd name="T9" fmla="*/ 116 h 229"/>
                <a:gd name="T10" fmla="*/ 111 w 221"/>
                <a:gd name="T11" fmla="*/ 216 h 229"/>
                <a:gd name="T12" fmla="*/ 54 w 221"/>
                <a:gd name="T13" fmla="*/ 183 h 229"/>
                <a:gd name="T14" fmla="*/ 41 w 221"/>
                <a:gd name="T15" fmla="*/ 112 h 229"/>
                <a:gd name="T16" fmla="*/ 53 w 221"/>
                <a:gd name="T17" fmla="*/ 44 h 229"/>
                <a:gd name="T18" fmla="*/ 110 w 221"/>
                <a:gd name="T19" fmla="*/ 11 h 229"/>
                <a:gd name="T20" fmla="*/ 166 w 221"/>
                <a:gd name="T21" fmla="*/ 43 h 229"/>
                <a:gd name="T22" fmla="*/ 179 w 221"/>
                <a:gd name="T23" fmla="*/ 112 h 229"/>
                <a:gd name="T24" fmla="*/ 168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6"/>
                  </a:moveTo>
                  <a:cubicBezTo>
                    <a:pt x="221" y="52"/>
                    <a:pt x="171" y="0"/>
                    <a:pt x="111" y="0"/>
                  </a:cubicBezTo>
                  <a:cubicBezTo>
                    <a:pt x="48" y="0"/>
                    <a:pt x="0" y="54"/>
                    <a:pt x="0" y="116"/>
                  </a:cubicBezTo>
                  <a:cubicBezTo>
                    <a:pt x="0" y="181"/>
                    <a:pt x="52" y="229"/>
                    <a:pt x="110" y="229"/>
                  </a:cubicBezTo>
                  <a:cubicBezTo>
                    <a:pt x="170" y="229"/>
                    <a:pt x="221" y="180"/>
                    <a:pt x="221" y="116"/>
                  </a:cubicBezTo>
                  <a:close/>
                  <a:moveTo>
                    <a:pt x="111" y="216"/>
                  </a:moveTo>
                  <a:cubicBezTo>
                    <a:pt x="89" y="216"/>
                    <a:pt x="67" y="206"/>
                    <a:pt x="54" y="183"/>
                  </a:cubicBezTo>
                  <a:cubicBezTo>
                    <a:pt x="41" y="161"/>
                    <a:pt x="41" y="130"/>
                    <a:pt x="41" y="112"/>
                  </a:cubicBezTo>
                  <a:cubicBezTo>
                    <a:pt x="41" y="93"/>
                    <a:pt x="41" y="66"/>
                    <a:pt x="53" y="44"/>
                  </a:cubicBezTo>
                  <a:cubicBezTo>
                    <a:pt x="67" y="21"/>
                    <a:pt x="90" y="11"/>
                    <a:pt x="110" y="11"/>
                  </a:cubicBezTo>
                  <a:cubicBezTo>
                    <a:pt x="132" y="11"/>
                    <a:pt x="153" y="22"/>
                    <a:pt x="166" y="43"/>
                  </a:cubicBezTo>
                  <a:cubicBezTo>
                    <a:pt x="179" y="64"/>
                    <a:pt x="179" y="93"/>
                    <a:pt x="179" y="112"/>
                  </a:cubicBezTo>
                  <a:cubicBezTo>
                    <a:pt x="179" y="130"/>
                    <a:pt x="179" y="157"/>
                    <a:pt x="168" y="179"/>
                  </a:cubicBezTo>
                  <a:cubicBezTo>
                    <a:pt x="157" y="202"/>
                    <a:pt x="135"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2">
              <a:extLst>
                <a:ext uri="{FF2B5EF4-FFF2-40B4-BE49-F238E27FC236}">
                  <a16:creationId xmlns:a16="http://schemas.microsoft.com/office/drawing/2014/main" id="{49E9CD63-0C07-43E7-AE8B-81F3723FF067}"/>
                </a:ext>
              </a:extLst>
            </p:cNvPr>
            <p:cNvSpPr>
              <a:spLocks noEditPoints="1"/>
            </p:cNvSpPr>
            <p:nvPr>
              <p:custDataLst>
                <p:tags r:id="rId104"/>
              </p:custDataLst>
            </p:nvPr>
          </p:nvSpPr>
          <p:spPr bwMode="auto">
            <a:xfrm>
              <a:off x="3490912" y="3502026"/>
              <a:ext cx="174625" cy="269875"/>
            </a:xfrm>
            <a:custGeom>
              <a:avLst/>
              <a:gdLst>
                <a:gd name="T0" fmla="*/ 172 w 246"/>
                <a:gd name="T1" fmla="*/ 319 h 352"/>
                <a:gd name="T2" fmla="*/ 172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5 h 352"/>
                <a:gd name="T14" fmla="*/ 135 w 246"/>
                <a:gd name="T15" fmla="*/ 21 h 352"/>
                <a:gd name="T16" fmla="*/ 174 w 246"/>
                <a:gd name="T17" fmla="*/ 49 h 352"/>
                <a:gd name="T18" fmla="*/ 174 w 246"/>
                <a:gd name="T19" fmla="*/ 157 h 352"/>
                <a:gd name="T20" fmla="*/ 111 w 246"/>
                <a:gd name="T21" fmla="*/ 126 h 352"/>
                <a:gd name="T22" fmla="*/ 0 w 246"/>
                <a:gd name="T23" fmla="*/ 239 h 352"/>
                <a:gd name="T24" fmla="*/ 106 w 246"/>
                <a:gd name="T25" fmla="*/ 352 h 352"/>
                <a:gd name="T26" fmla="*/ 172 w 246"/>
                <a:gd name="T27" fmla="*/ 319 h 352"/>
                <a:gd name="T28" fmla="*/ 172 w 246"/>
                <a:gd name="T29" fmla="*/ 185 h 352"/>
                <a:gd name="T30" fmla="*/ 172 w 246"/>
                <a:gd name="T31" fmla="*/ 287 h 352"/>
                <a:gd name="T32" fmla="*/ 167 w 246"/>
                <a:gd name="T33" fmla="*/ 306 h 352"/>
                <a:gd name="T34" fmla="*/ 108 w 246"/>
                <a:gd name="T35" fmla="*/ 341 h 352"/>
                <a:gd name="T36" fmla="*/ 56 w 246"/>
                <a:gd name="T37" fmla="*/ 309 h 352"/>
                <a:gd name="T38" fmla="*/ 41 w 246"/>
                <a:gd name="T39" fmla="*/ 239 h 352"/>
                <a:gd name="T40" fmla="*/ 57 w 246"/>
                <a:gd name="T41" fmla="*/ 169 h 352"/>
                <a:gd name="T42" fmla="*/ 113 w 246"/>
                <a:gd name="T43" fmla="*/ 137 h 352"/>
                <a:gd name="T44" fmla="*/ 167 w 246"/>
                <a:gd name="T45" fmla="*/ 167 h 352"/>
                <a:gd name="T46" fmla="*/ 172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2" y="319"/>
                  </a:moveTo>
                  <a:lnTo>
                    <a:pt x="172" y="352"/>
                  </a:lnTo>
                  <a:lnTo>
                    <a:pt x="246" y="346"/>
                  </a:lnTo>
                  <a:lnTo>
                    <a:pt x="246" y="331"/>
                  </a:lnTo>
                  <a:cubicBezTo>
                    <a:pt x="211" y="331"/>
                    <a:pt x="207" y="327"/>
                    <a:pt x="207" y="303"/>
                  </a:cubicBezTo>
                  <a:lnTo>
                    <a:pt x="207" y="0"/>
                  </a:lnTo>
                  <a:lnTo>
                    <a:pt x="135" y="5"/>
                  </a:lnTo>
                  <a:lnTo>
                    <a:pt x="135" y="21"/>
                  </a:lnTo>
                  <a:cubicBezTo>
                    <a:pt x="170" y="21"/>
                    <a:pt x="174" y="24"/>
                    <a:pt x="174" y="49"/>
                  </a:cubicBezTo>
                  <a:lnTo>
                    <a:pt x="174" y="157"/>
                  </a:lnTo>
                  <a:cubicBezTo>
                    <a:pt x="160" y="139"/>
                    <a:pt x="138" y="126"/>
                    <a:pt x="111" y="126"/>
                  </a:cubicBezTo>
                  <a:cubicBezTo>
                    <a:pt x="52" y="126"/>
                    <a:pt x="0" y="174"/>
                    <a:pt x="0" y="239"/>
                  </a:cubicBezTo>
                  <a:cubicBezTo>
                    <a:pt x="0" y="302"/>
                    <a:pt x="49" y="352"/>
                    <a:pt x="106" y="352"/>
                  </a:cubicBezTo>
                  <a:cubicBezTo>
                    <a:pt x="138" y="352"/>
                    <a:pt x="160" y="335"/>
                    <a:pt x="172" y="319"/>
                  </a:cubicBezTo>
                  <a:close/>
                  <a:moveTo>
                    <a:pt x="172" y="185"/>
                  </a:moveTo>
                  <a:lnTo>
                    <a:pt x="172" y="287"/>
                  </a:lnTo>
                  <a:cubicBezTo>
                    <a:pt x="172" y="296"/>
                    <a:pt x="172" y="297"/>
                    <a:pt x="167" y="306"/>
                  </a:cubicBezTo>
                  <a:cubicBezTo>
                    <a:pt x="152" y="330"/>
                    <a:pt x="130" y="341"/>
                    <a:pt x="108" y="341"/>
                  </a:cubicBezTo>
                  <a:cubicBezTo>
                    <a:pt x="86" y="341"/>
                    <a:pt x="68" y="328"/>
                    <a:pt x="56" y="309"/>
                  </a:cubicBezTo>
                  <a:cubicBezTo>
                    <a:pt x="43" y="288"/>
                    <a:pt x="41" y="260"/>
                    <a:pt x="41" y="239"/>
                  </a:cubicBezTo>
                  <a:cubicBezTo>
                    <a:pt x="41" y="221"/>
                    <a:pt x="42" y="191"/>
                    <a:pt x="57" y="169"/>
                  </a:cubicBezTo>
                  <a:cubicBezTo>
                    <a:pt x="67" y="153"/>
                    <a:pt x="86" y="137"/>
                    <a:pt x="113" y="137"/>
                  </a:cubicBezTo>
                  <a:cubicBezTo>
                    <a:pt x="131" y="137"/>
                    <a:pt x="152" y="144"/>
                    <a:pt x="167" y="167"/>
                  </a:cubicBezTo>
                  <a:cubicBezTo>
                    <a:pt x="172" y="175"/>
                    <a:pt x="172" y="176"/>
                    <a:pt x="172"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4844CF23-C13B-4E10-914D-E5BE0DED28F5}"/>
                </a:ext>
              </a:extLst>
            </p:cNvPr>
            <p:cNvSpPr>
              <a:spLocks noEditPoints="1"/>
            </p:cNvSpPr>
            <p:nvPr>
              <p:custDataLst>
                <p:tags r:id="rId105"/>
              </p:custDataLst>
            </p:nvPr>
          </p:nvSpPr>
          <p:spPr bwMode="auto">
            <a:xfrm>
              <a:off x="3684587" y="3595689"/>
              <a:ext cx="136525" cy="176213"/>
            </a:xfrm>
            <a:custGeom>
              <a:avLst/>
              <a:gdLst>
                <a:gd name="T0" fmla="*/ 41 w 193"/>
                <a:gd name="T1" fmla="*/ 97 h 229"/>
                <a:gd name="T2" fmla="*/ 103 w 193"/>
                <a:gd name="T3" fmla="*/ 11 h 229"/>
                <a:gd name="T4" fmla="*/ 160 w 193"/>
                <a:gd name="T5" fmla="*/ 97 h 229"/>
                <a:gd name="T6" fmla="*/ 41 w 193"/>
                <a:gd name="T7" fmla="*/ 97 h 229"/>
                <a:gd name="T8" fmla="*/ 41 w 193"/>
                <a:gd name="T9" fmla="*/ 108 h 229"/>
                <a:gd name="T10" fmla="*/ 180 w 193"/>
                <a:gd name="T11" fmla="*/ 108 h 229"/>
                <a:gd name="T12" fmla="*/ 193 w 193"/>
                <a:gd name="T13" fmla="*/ 97 h 229"/>
                <a:gd name="T14" fmla="*/ 103 w 193"/>
                <a:gd name="T15" fmla="*/ 0 h 229"/>
                <a:gd name="T16" fmla="*/ 0 w 193"/>
                <a:gd name="T17" fmla="*/ 113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1" y="97"/>
                  </a:moveTo>
                  <a:cubicBezTo>
                    <a:pt x="44" y="23"/>
                    <a:pt x="86" y="11"/>
                    <a:pt x="103" y="11"/>
                  </a:cubicBezTo>
                  <a:cubicBezTo>
                    <a:pt x="155" y="11"/>
                    <a:pt x="160" y="78"/>
                    <a:pt x="160" y="97"/>
                  </a:cubicBezTo>
                  <a:lnTo>
                    <a:pt x="41" y="97"/>
                  </a:lnTo>
                  <a:close/>
                  <a:moveTo>
                    <a:pt x="41" y="108"/>
                  </a:moveTo>
                  <a:lnTo>
                    <a:pt x="180" y="108"/>
                  </a:lnTo>
                  <a:cubicBezTo>
                    <a:pt x="191" y="108"/>
                    <a:pt x="193" y="108"/>
                    <a:pt x="193" y="97"/>
                  </a:cubicBezTo>
                  <a:cubicBezTo>
                    <a:pt x="193" y="48"/>
                    <a:pt x="166" y="0"/>
                    <a:pt x="103" y="0"/>
                  </a:cubicBezTo>
                  <a:cubicBezTo>
                    <a:pt x="45" y="0"/>
                    <a:pt x="0" y="51"/>
                    <a:pt x="0" y="113"/>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4">
              <a:extLst>
                <a:ext uri="{FF2B5EF4-FFF2-40B4-BE49-F238E27FC236}">
                  <a16:creationId xmlns:a16="http://schemas.microsoft.com/office/drawing/2014/main" id="{73A18769-BBC3-4C11-B007-C6FAB9C25348}"/>
                </a:ext>
              </a:extLst>
            </p:cNvPr>
            <p:cNvSpPr>
              <a:spLocks/>
            </p:cNvSpPr>
            <p:nvPr>
              <p:custDataLst>
                <p:tags r:id="rId106"/>
              </p:custDataLst>
            </p:nvPr>
          </p:nvSpPr>
          <p:spPr bwMode="auto">
            <a:xfrm>
              <a:off x="3843337" y="3502026"/>
              <a:ext cx="77788" cy="265113"/>
            </a:xfrm>
            <a:custGeom>
              <a:avLst/>
              <a:gdLst>
                <a:gd name="T0" fmla="*/ 71 w 110"/>
                <a:gd name="T1" fmla="*/ 0 h 346"/>
                <a:gd name="T2" fmla="*/ 0 w 110"/>
                <a:gd name="T3" fmla="*/ 5 h 346"/>
                <a:gd name="T4" fmla="*/ 0 w 110"/>
                <a:gd name="T5" fmla="*/ 21 h 346"/>
                <a:gd name="T6" fmla="*/ 38 w 110"/>
                <a:gd name="T7" fmla="*/ 49 h 346"/>
                <a:gd name="T8" fmla="*/ 38 w 110"/>
                <a:gd name="T9" fmla="*/ 308 h 346"/>
                <a:gd name="T10" fmla="*/ 0 w 110"/>
                <a:gd name="T11" fmla="*/ 331 h 346"/>
                <a:gd name="T12" fmla="*/ 0 w 110"/>
                <a:gd name="T13" fmla="*/ 346 h 346"/>
                <a:gd name="T14" fmla="*/ 55 w 110"/>
                <a:gd name="T15" fmla="*/ 345 h 346"/>
                <a:gd name="T16" fmla="*/ 110 w 110"/>
                <a:gd name="T17" fmla="*/ 346 h 346"/>
                <a:gd name="T18" fmla="*/ 110 w 110"/>
                <a:gd name="T19" fmla="*/ 331 h 346"/>
                <a:gd name="T20" fmla="*/ 71 w 110"/>
                <a:gd name="T21" fmla="*/ 308 h 346"/>
                <a:gd name="T22" fmla="*/ 71 w 110"/>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346">
                  <a:moveTo>
                    <a:pt x="71" y="0"/>
                  </a:moveTo>
                  <a:lnTo>
                    <a:pt x="0" y="5"/>
                  </a:lnTo>
                  <a:lnTo>
                    <a:pt x="0" y="21"/>
                  </a:lnTo>
                  <a:cubicBezTo>
                    <a:pt x="34" y="21"/>
                    <a:pt x="38" y="24"/>
                    <a:pt x="38" y="49"/>
                  </a:cubicBezTo>
                  <a:lnTo>
                    <a:pt x="38" y="308"/>
                  </a:lnTo>
                  <a:cubicBezTo>
                    <a:pt x="38" y="331"/>
                    <a:pt x="33" y="331"/>
                    <a:pt x="0" y="331"/>
                  </a:cubicBezTo>
                  <a:lnTo>
                    <a:pt x="0" y="346"/>
                  </a:lnTo>
                  <a:cubicBezTo>
                    <a:pt x="16" y="346"/>
                    <a:pt x="42" y="345"/>
                    <a:pt x="55" y="345"/>
                  </a:cubicBezTo>
                  <a:cubicBezTo>
                    <a:pt x="67" y="345"/>
                    <a:pt x="92" y="346"/>
                    <a:pt x="110" y="346"/>
                  </a:cubicBezTo>
                  <a:lnTo>
                    <a:pt x="110" y="331"/>
                  </a:lnTo>
                  <a:cubicBezTo>
                    <a:pt x="77" y="331"/>
                    <a:pt x="71" y="331"/>
                    <a:pt x="71" y="308"/>
                  </a:cubicBezTo>
                  <a:lnTo>
                    <a:pt x="71"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8AA4CA67-A6CD-41CE-A7CA-8B512F65D6F9}"/>
                </a:ext>
              </a:extLst>
            </p:cNvPr>
            <p:cNvSpPr>
              <a:spLocks/>
            </p:cNvSpPr>
            <p:nvPr>
              <p:custDataLst>
                <p:tags r:id="rId107"/>
              </p:custDataLst>
            </p:nvPr>
          </p:nvSpPr>
          <p:spPr bwMode="auto">
            <a:xfrm>
              <a:off x="3959225" y="3725864"/>
              <a:ext cx="41275" cy="114300"/>
            </a:xfrm>
            <a:custGeom>
              <a:avLst/>
              <a:gdLst>
                <a:gd name="T0" fmla="*/ 59 w 59"/>
                <a:gd name="T1" fmla="*/ 53 h 149"/>
                <a:gd name="T2" fmla="*/ 27 w 59"/>
                <a:gd name="T3" fmla="*/ 0 h 149"/>
                <a:gd name="T4" fmla="*/ 0 w 59"/>
                <a:gd name="T5" fmla="*/ 27 h 149"/>
                <a:gd name="T6" fmla="*/ 27 w 59"/>
                <a:gd name="T7" fmla="*/ 53 h 149"/>
                <a:gd name="T8" fmla="*/ 44 w 59"/>
                <a:gd name="T9" fmla="*/ 47 h 149"/>
                <a:gd name="T10" fmla="*/ 47 w 59"/>
                <a:gd name="T11" fmla="*/ 45 h 149"/>
                <a:gd name="T12" fmla="*/ 48 w 59"/>
                <a:gd name="T13" fmla="*/ 53 h 149"/>
                <a:gd name="T14" fmla="*/ 14 w 59"/>
                <a:gd name="T15" fmla="*/ 136 h 149"/>
                <a:gd name="T16" fmla="*/ 8 w 59"/>
                <a:gd name="T17" fmla="*/ 144 h 149"/>
                <a:gd name="T18" fmla="*/ 13 w 59"/>
                <a:gd name="T19" fmla="*/ 149 h 149"/>
                <a:gd name="T20" fmla="*/ 59 w 59"/>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89"/>
                    <a:pt x="30" y="119"/>
                    <a:pt x="14" y="136"/>
                  </a:cubicBezTo>
                  <a:cubicBezTo>
                    <a:pt x="8" y="141"/>
                    <a:pt x="8" y="142"/>
                    <a:pt x="8" y="144"/>
                  </a:cubicBezTo>
                  <a:cubicBezTo>
                    <a:pt x="8" y="147"/>
                    <a:pt x="11" y="149"/>
                    <a:pt x="13" y="149"/>
                  </a:cubicBezTo>
                  <a:cubicBezTo>
                    <a:pt x="19" y="149"/>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6">
              <a:extLst>
                <a:ext uri="{FF2B5EF4-FFF2-40B4-BE49-F238E27FC236}">
                  <a16:creationId xmlns:a16="http://schemas.microsoft.com/office/drawing/2014/main" id="{F4B3D764-29C4-42A0-A235-9A4213F8E2BE}"/>
                </a:ext>
              </a:extLst>
            </p:cNvPr>
            <p:cNvSpPr>
              <a:spLocks noEditPoints="1"/>
            </p:cNvSpPr>
            <p:nvPr>
              <p:custDataLst>
                <p:tags r:id="rId108"/>
              </p:custDataLst>
            </p:nvPr>
          </p:nvSpPr>
          <p:spPr bwMode="auto">
            <a:xfrm>
              <a:off x="4098925" y="3594101"/>
              <a:ext cx="198438" cy="247650"/>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7 h 321"/>
                <a:gd name="T26" fmla="*/ 155 w 280"/>
                <a:gd name="T27" fmla="*/ 297 h 321"/>
                <a:gd name="T28" fmla="*/ 155 w 280"/>
                <a:gd name="T29" fmla="*/ 321 h 321"/>
                <a:gd name="T30" fmla="*/ 218 w 280"/>
                <a:gd name="T31" fmla="*/ 319 h 321"/>
                <a:gd name="T32" fmla="*/ 280 w 280"/>
                <a:gd name="T33" fmla="*/ 321 h 321"/>
                <a:gd name="T34" fmla="*/ 280 w 280"/>
                <a:gd name="T35" fmla="*/ 297 h 321"/>
                <a:gd name="T36" fmla="*/ 246 w 280"/>
                <a:gd name="T37" fmla="*/ 297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9" y="319"/>
                    <a:pt x="218" y="319"/>
                  </a:cubicBezTo>
                  <a:cubicBezTo>
                    <a:pt x="237" y="319"/>
                    <a:pt x="267" y="320"/>
                    <a:pt x="280" y="321"/>
                  </a:cubicBezTo>
                  <a:lnTo>
                    <a:pt x="280"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ABE264D1-F4C0-46BF-A0A9-87E5FF049D3E}"/>
                </a:ext>
              </a:extLst>
            </p:cNvPr>
            <p:cNvSpPr>
              <a:spLocks/>
            </p:cNvSpPr>
            <p:nvPr>
              <p:custDataLst>
                <p:tags r:id="rId109"/>
              </p:custDataLst>
            </p:nvPr>
          </p:nvSpPr>
          <p:spPr bwMode="auto">
            <a:xfrm>
              <a:off x="4329112" y="3725864"/>
              <a:ext cx="41275" cy="114300"/>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4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89"/>
                    <a:pt x="30" y="119"/>
                    <a:pt x="14" y="136"/>
                  </a:cubicBezTo>
                  <a:cubicBezTo>
                    <a:pt x="8" y="141"/>
                    <a:pt x="8" y="142"/>
                    <a:pt x="8" y="144"/>
                  </a:cubicBezTo>
                  <a:cubicBezTo>
                    <a:pt x="8" y="147"/>
                    <a:pt x="11" y="149"/>
                    <a:pt x="13" y="149"/>
                  </a:cubicBezTo>
                  <a:cubicBezTo>
                    <a:pt x="19"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38">
              <a:extLst>
                <a:ext uri="{FF2B5EF4-FFF2-40B4-BE49-F238E27FC236}">
                  <a16:creationId xmlns:a16="http://schemas.microsoft.com/office/drawing/2014/main" id="{1EDAF6BE-0436-4281-A282-9EFA3FD49919}"/>
                </a:ext>
              </a:extLst>
            </p:cNvPr>
            <p:cNvSpPr>
              <a:spLocks noChangeArrowheads="1"/>
            </p:cNvSpPr>
            <p:nvPr>
              <p:custDataLst>
                <p:tags r:id="rId110"/>
              </p:custDataLst>
            </p:nvPr>
          </p:nvSpPr>
          <p:spPr bwMode="auto">
            <a:xfrm>
              <a:off x="4535487" y="3500439"/>
              <a:ext cx="53975" cy="603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9">
              <a:extLst>
                <a:ext uri="{FF2B5EF4-FFF2-40B4-BE49-F238E27FC236}">
                  <a16:creationId xmlns:a16="http://schemas.microsoft.com/office/drawing/2014/main" id="{559D39F5-8CD7-4F0C-A943-E4B7CEA3D1D7}"/>
                </a:ext>
              </a:extLst>
            </p:cNvPr>
            <p:cNvSpPr>
              <a:spLocks noEditPoints="1"/>
            </p:cNvSpPr>
            <p:nvPr>
              <p:custDataLst>
                <p:tags r:id="rId111"/>
              </p:custDataLst>
            </p:nvPr>
          </p:nvSpPr>
          <p:spPr bwMode="auto">
            <a:xfrm>
              <a:off x="4468812" y="3594101"/>
              <a:ext cx="198438" cy="247650"/>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7 h 321"/>
                <a:gd name="T26" fmla="*/ 155 w 280"/>
                <a:gd name="T27" fmla="*/ 297 h 321"/>
                <a:gd name="T28" fmla="*/ 155 w 280"/>
                <a:gd name="T29" fmla="*/ 321 h 321"/>
                <a:gd name="T30" fmla="*/ 217 w 280"/>
                <a:gd name="T31" fmla="*/ 319 h 321"/>
                <a:gd name="T32" fmla="*/ 280 w 280"/>
                <a:gd name="T33" fmla="*/ 321 h 321"/>
                <a:gd name="T34" fmla="*/ 280 w 280"/>
                <a:gd name="T35" fmla="*/ 297 h 321"/>
                <a:gd name="T36" fmla="*/ 246 w 280"/>
                <a:gd name="T37" fmla="*/ 297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8" y="319"/>
                    <a:pt x="217" y="319"/>
                  </a:cubicBezTo>
                  <a:cubicBezTo>
                    <a:pt x="237" y="319"/>
                    <a:pt x="266" y="320"/>
                    <a:pt x="280" y="321"/>
                  </a:cubicBezTo>
                  <a:lnTo>
                    <a:pt x="280" y="297"/>
                  </a:lnTo>
                  <a:lnTo>
                    <a:pt x="246" y="297"/>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0">
              <a:extLst>
                <a:ext uri="{FF2B5EF4-FFF2-40B4-BE49-F238E27FC236}">
                  <a16:creationId xmlns:a16="http://schemas.microsoft.com/office/drawing/2014/main" id="{ED3A2AB3-A20A-4256-84AF-19087E94C89B}"/>
                </a:ext>
              </a:extLst>
            </p:cNvPr>
            <p:cNvSpPr>
              <a:spLocks/>
            </p:cNvSpPr>
            <p:nvPr>
              <p:custDataLst>
                <p:tags r:id="rId112"/>
              </p:custDataLst>
            </p:nvPr>
          </p:nvSpPr>
          <p:spPr bwMode="auto">
            <a:xfrm>
              <a:off x="4699000" y="3725864"/>
              <a:ext cx="41275" cy="114300"/>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89"/>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1">
              <a:extLst>
                <a:ext uri="{FF2B5EF4-FFF2-40B4-BE49-F238E27FC236}">
                  <a16:creationId xmlns:a16="http://schemas.microsoft.com/office/drawing/2014/main" id="{F24A24F3-42CB-42EF-818D-1E7BC857BDDA}"/>
                </a:ext>
              </a:extLst>
            </p:cNvPr>
            <p:cNvSpPr>
              <a:spLocks noEditPoints="1"/>
            </p:cNvSpPr>
            <p:nvPr>
              <p:custDataLst>
                <p:tags r:id="rId113"/>
              </p:custDataLst>
            </p:nvPr>
          </p:nvSpPr>
          <p:spPr bwMode="auto">
            <a:xfrm>
              <a:off x="4867275" y="3500439"/>
              <a:ext cx="130175" cy="55563"/>
            </a:xfrm>
            <a:custGeom>
              <a:avLst/>
              <a:gdLst>
                <a:gd name="T0" fmla="*/ 72 w 183"/>
                <a:gd name="T1" fmla="*/ 37 h 73"/>
                <a:gd name="T2" fmla="*/ 36 w 183"/>
                <a:gd name="T3" fmla="*/ 0 h 73"/>
                <a:gd name="T4" fmla="*/ 0 w 183"/>
                <a:gd name="T5" fmla="*/ 36 h 73"/>
                <a:gd name="T6" fmla="*/ 36 w 183"/>
                <a:gd name="T7" fmla="*/ 73 h 73"/>
                <a:gd name="T8" fmla="*/ 72 w 183"/>
                <a:gd name="T9" fmla="*/ 37 h 73"/>
                <a:gd name="T10" fmla="*/ 183 w 183"/>
                <a:gd name="T11" fmla="*/ 37 h 73"/>
                <a:gd name="T12" fmla="*/ 147 w 183"/>
                <a:gd name="T13" fmla="*/ 0 h 73"/>
                <a:gd name="T14" fmla="*/ 111 w 183"/>
                <a:gd name="T15" fmla="*/ 36 h 73"/>
                <a:gd name="T16" fmla="*/ 147 w 183"/>
                <a:gd name="T17" fmla="*/ 73 h 73"/>
                <a:gd name="T18" fmla="*/ 183 w 183"/>
                <a:gd name="T19"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3">
                  <a:moveTo>
                    <a:pt x="72" y="37"/>
                  </a:moveTo>
                  <a:cubicBezTo>
                    <a:pt x="72" y="14"/>
                    <a:pt x="54" y="0"/>
                    <a:pt x="36" y="0"/>
                  </a:cubicBezTo>
                  <a:cubicBezTo>
                    <a:pt x="14" y="0"/>
                    <a:pt x="0" y="19"/>
                    <a:pt x="0" y="36"/>
                  </a:cubicBezTo>
                  <a:cubicBezTo>
                    <a:pt x="0" y="55"/>
                    <a:pt x="15" y="73"/>
                    <a:pt x="36" y="73"/>
                  </a:cubicBezTo>
                  <a:cubicBezTo>
                    <a:pt x="55" y="73"/>
                    <a:pt x="72" y="57"/>
                    <a:pt x="72" y="37"/>
                  </a:cubicBezTo>
                  <a:close/>
                  <a:moveTo>
                    <a:pt x="183" y="37"/>
                  </a:moveTo>
                  <a:cubicBezTo>
                    <a:pt x="183" y="18"/>
                    <a:pt x="168" y="0"/>
                    <a:pt x="147" y="0"/>
                  </a:cubicBezTo>
                  <a:cubicBezTo>
                    <a:pt x="128" y="0"/>
                    <a:pt x="111" y="16"/>
                    <a:pt x="111" y="36"/>
                  </a:cubicBezTo>
                  <a:cubicBezTo>
                    <a:pt x="111" y="59"/>
                    <a:pt x="129" y="73"/>
                    <a:pt x="147" y="73"/>
                  </a:cubicBezTo>
                  <a:cubicBezTo>
                    <a:pt x="169" y="73"/>
                    <a:pt x="183" y="54"/>
                    <a:pt x="183" y="3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2">
              <a:extLst>
                <a:ext uri="{FF2B5EF4-FFF2-40B4-BE49-F238E27FC236}">
                  <a16:creationId xmlns:a16="http://schemas.microsoft.com/office/drawing/2014/main" id="{8996454D-FEBA-4AA9-B8A6-82D52DB5D6E0}"/>
                </a:ext>
              </a:extLst>
            </p:cNvPr>
            <p:cNvSpPr>
              <a:spLocks noEditPoints="1"/>
            </p:cNvSpPr>
            <p:nvPr>
              <p:custDataLst>
                <p:tags r:id="rId114"/>
              </p:custDataLst>
            </p:nvPr>
          </p:nvSpPr>
          <p:spPr bwMode="auto">
            <a:xfrm>
              <a:off x="4838700" y="3594101"/>
              <a:ext cx="198438" cy="2476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7 w 281"/>
                <a:gd name="T37" fmla="*/ 297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3"/>
                  </a:cubicBezTo>
                  <a:cubicBezTo>
                    <a:pt x="0" y="184"/>
                    <a:pt x="51" y="227"/>
                    <a:pt x="120" y="227"/>
                  </a:cubicBezTo>
                  <a:cubicBezTo>
                    <a:pt x="144" y="227"/>
                    <a:pt x="167" y="220"/>
                    <a:pt x="190" y="200"/>
                  </a:cubicBezTo>
                  <a:lnTo>
                    <a:pt x="190" y="297"/>
                  </a:lnTo>
                  <a:lnTo>
                    <a:pt x="155" y="297"/>
                  </a:lnTo>
                  <a:lnTo>
                    <a:pt x="155" y="321"/>
                  </a:lnTo>
                  <a:cubicBezTo>
                    <a:pt x="169" y="320"/>
                    <a:pt x="199" y="319"/>
                    <a:pt x="218" y="319"/>
                  </a:cubicBezTo>
                  <a:cubicBezTo>
                    <a:pt x="238" y="319"/>
                    <a:pt x="267" y="320"/>
                    <a:pt x="281" y="321"/>
                  </a:cubicBezTo>
                  <a:lnTo>
                    <a:pt x="281" y="297"/>
                  </a:lnTo>
                  <a:lnTo>
                    <a:pt x="247" y="297"/>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383B0597-7CE0-4835-9FAD-D1A01F687C46}"/>
                </a:ext>
              </a:extLst>
            </p:cNvPr>
            <p:cNvSpPr>
              <a:spLocks/>
            </p:cNvSpPr>
            <p:nvPr>
              <p:custDataLst>
                <p:tags r:id="rId115"/>
              </p:custDataLst>
            </p:nvPr>
          </p:nvSpPr>
          <p:spPr bwMode="auto">
            <a:xfrm>
              <a:off x="5070475" y="3725864"/>
              <a:ext cx="41275" cy="114300"/>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89"/>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4">
              <a:extLst>
                <a:ext uri="{FF2B5EF4-FFF2-40B4-BE49-F238E27FC236}">
                  <a16:creationId xmlns:a16="http://schemas.microsoft.com/office/drawing/2014/main" id="{FFBF929C-4BED-46F0-A62F-58B6EED5CF02}"/>
                </a:ext>
              </a:extLst>
            </p:cNvPr>
            <p:cNvSpPr>
              <a:spLocks noEditPoints="1"/>
            </p:cNvSpPr>
            <p:nvPr>
              <p:custDataLst>
                <p:tags r:id="rId116"/>
              </p:custDataLst>
            </p:nvPr>
          </p:nvSpPr>
          <p:spPr bwMode="auto">
            <a:xfrm>
              <a:off x="5207000" y="3594101"/>
              <a:ext cx="185738" cy="174625"/>
            </a:xfrm>
            <a:custGeom>
              <a:avLst/>
              <a:gdLst>
                <a:gd name="T0" fmla="*/ 171 w 262"/>
                <a:gd name="T1" fmla="*/ 188 h 229"/>
                <a:gd name="T2" fmla="*/ 222 w 262"/>
                <a:gd name="T3" fmla="*/ 226 h 229"/>
                <a:gd name="T4" fmla="*/ 246 w 262"/>
                <a:gd name="T5" fmla="*/ 226 h 229"/>
                <a:gd name="T6" fmla="*/ 262 w 262"/>
                <a:gd name="T7" fmla="*/ 214 h 229"/>
                <a:gd name="T8" fmla="*/ 249 w 262"/>
                <a:gd name="T9" fmla="*/ 203 h 229"/>
                <a:gd name="T10" fmla="*/ 219 w 262"/>
                <a:gd name="T11" fmla="*/ 184 h 229"/>
                <a:gd name="T12" fmla="*/ 219 w 262"/>
                <a:gd name="T13" fmla="*/ 77 h 229"/>
                <a:gd name="T14" fmla="*/ 109 w 262"/>
                <a:gd name="T15" fmla="*/ 0 h 229"/>
                <a:gd name="T16" fmla="*/ 20 w 262"/>
                <a:gd name="T17" fmla="*/ 46 h 229"/>
                <a:gd name="T18" fmla="*/ 51 w 262"/>
                <a:gd name="T19" fmla="*/ 77 h 229"/>
                <a:gd name="T20" fmla="*/ 82 w 262"/>
                <a:gd name="T21" fmla="*/ 46 h 229"/>
                <a:gd name="T22" fmla="*/ 71 w 262"/>
                <a:gd name="T23" fmla="*/ 22 h 229"/>
                <a:gd name="T24" fmla="*/ 107 w 262"/>
                <a:gd name="T25" fmla="*/ 18 h 229"/>
                <a:gd name="T26" fmla="*/ 162 w 262"/>
                <a:gd name="T27" fmla="*/ 77 h 229"/>
                <a:gd name="T28" fmla="*/ 162 w 262"/>
                <a:gd name="T29" fmla="*/ 94 h 229"/>
                <a:gd name="T30" fmla="*/ 0 w 262"/>
                <a:gd name="T31" fmla="*/ 172 h 229"/>
                <a:gd name="T32" fmla="*/ 96 w 262"/>
                <a:gd name="T33" fmla="*/ 229 h 229"/>
                <a:gd name="T34" fmla="*/ 171 w 262"/>
                <a:gd name="T35" fmla="*/ 188 h 229"/>
                <a:gd name="T36" fmla="*/ 162 w 262"/>
                <a:gd name="T37" fmla="*/ 109 h 229"/>
                <a:gd name="T38" fmla="*/ 162 w 262"/>
                <a:gd name="T39" fmla="*/ 157 h 229"/>
                <a:gd name="T40" fmla="*/ 104 w 262"/>
                <a:gd name="T41" fmla="*/ 211 h 229"/>
                <a:gd name="T42" fmla="*/ 58 w 262"/>
                <a:gd name="T43" fmla="*/ 172 h 229"/>
                <a:gd name="T44" fmla="*/ 162 w 262"/>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29">
                  <a:moveTo>
                    <a:pt x="171" y="188"/>
                  </a:moveTo>
                  <a:cubicBezTo>
                    <a:pt x="171" y="203"/>
                    <a:pt x="171" y="226"/>
                    <a:pt x="222" y="226"/>
                  </a:cubicBezTo>
                  <a:lnTo>
                    <a:pt x="246" y="226"/>
                  </a:lnTo>
                  <a:cubicBezTo>
                    <a:pt x="256" y="226"/>
                    <a:pt x="262" y="226"/>
                    <a:pt x="262" y="214"/>
                  </a:cubicBezTo>
                  <a:cubicBezTo>
                    <a:pt x="262" y="203"/>
                    <a:pt x="256" y="203"/>
                    <a:pt x="249" y="203"/>
                  </a:cubicBezTo>
                  <a:cubicBezTo>
                    <a:pt x="219" y="202"/>
                    <a:pt x="219" y="196"/>
                    <a:pt x="219" y="184"/>
                  </a:cubicBezTo>
                  <a:lnTo>
                    <a:pt x="219" y="77"/>
                  </a:lnTo>
                  <a:cubicBezTo>
                    <a:pt x="219" y="33"/>
                    <a:pt x="184" y="0"/>
                    <a:pt x="109" y="0"/>
                  </a:cubicBezTo>
                  <a:cubicBezTo>
                    <a:pt x="81" y="0"/>
                    <a:pt x="20" y="2"/>
                    <a:pt x="20" y="46"/>
                  </a:cubicBezTo>
                  <a:cubicBezTo>
                    <a:pt x="20" y="68"/>
                    <a:pt x="38" y="77"/>
                    <a:pt x="51" y="77"/>
                  </a:cubicBezTo>
                  <a:cubicBezTo>
                    <a:pt x="66" y="77"/>
                    <a:pt x="82" y="67"/>
                    <a:pt x="82" y="46"/>
                  </a:cubicBezTo>
                  <a:cubicBezTo>
                    <a:pt x="82" y="31"/>
                    <a:pt x="73" y="23"/>
                    <a:pt x="71" y="22"/>
                  </a:cubicBezTo>
                  <a:cubicBezTo>
                    <a:pt x="85" y="19"/>
                    <a:pt x="101" y="18"/>
                    <a:pt x="107" y="18"/>
                  </a:cubicBezTo>
                  <a:cubicBezTo>
                    <a:pt x="145" y="18"/>
                    <a:pt x="162" y="39"/>
                    <a:pt x="162" y="77"/>
                  </a:cubicBezTo>
                  <a:lnTo>
                    <a:pt x="162" y="94"/>
                  </a:lnTo>
                  <a:cubicBezTo>
                    <a:pt x="127" y="95"/>
                    <a:pt x="0" y="100"/>
                    <a:pt x="0" y="172"/>
                  </a:cubicBezTo>
                  <a:cubicBezTo>
                    <a:pt x="0" y="220"/>
                    <a:pt x="62" y="229"/>
                    <a:pt x="96" y="229"/>
                  </a:cubicBezTo>
                  <a:cubicBezTo>
                    <a:pt x="136" y="229"/>
                    <a:pt x="160" y="209"/>
                    <a:pt x="171" y="188"/>
                  </a:cubicBezTo>
                  <a:close/>
                  <a:moveTo>
                    <a:pt x="162" y="109"/>
                  </a:moveTo>
                  <a:lnTo>
                    <a:pt x="162" y="157"/>
                  </a:lnTo>
                  <a:cubicBezTo>
                    <a:pt x="162" y="205"/>
                    <a:pt x="116" y="211"/>
                    <a:pt x="104" y="211"/>
                  </a:cubicBezTo>
                  <a:cubicBezTo>
                    <a:pt x="78" y="211"/>
                    <a:pt x="58" y="194"/>
                    <a:pt x="58" y="172"/>
                  </a:cubicBezTo>
                  <a:cubicBezTo>
                    <a:pt x="58" y="118"/>
                    <a:pt x="137"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5">
              <a:extLst>
                <a:ext uri="{FF2B5EF4-FFF2-40B4-BE49-F238E27FC236}">
                  <a16:creationId xmlns:a16="http://schemas.microsoft.com/office/drawing/2014/main" id="{043AE062-E917-45EB-95CD-44A81C63918D}"/>
                </a:ext>
              </a:extLst>
            </p:cNvPr>
            <p:cNvSpPr>
              <a:spLocks noEditPoints="1"/>
            </p:cNvSpPr>
            <p:nvPr>
              <p:custDataLst>
                <p:tags r:id="rId117"/>
              </p:custDataLst>
            </p:nvPr>
          </p:nvSpPr>
          <p:spPr bwMode="auto">
            <a:xfrm>
              <a:off x="5403850" y="3706814"/>
              <a:ext cx="120650" cy="171450"/>
            </a:xfrm>
            <a:custGeom>
              <a:avLst/>
              <a:gdLst>
                <a:gd name="T0" fmla="*/ 170 w 171"/>
                <a:gd name="T1" fmla="*/ 25 h 225"/>
                <a:gd name="T2" fmla="*/ 171 w 171"/>
                <a:gd name="T3" fmla="*/ 18 h 225"/>
                <a:gd name="T4" fmla="*/ 160 w 171"/>
                <a:gd name="T5" fmla="*/ 7 h 225"/>
                <a:gd name="T6" fmla="*/ 144 w 171"/>
                <a:gd name="T7" fmla="*/ 20 h 225"/>
                <a:gd name="T8" fmla="*/ 108 w 171"/>
                <a:gd name="T9" fmla="*/ 0 h 225"/>
                <a:gd name="T10" fmla="*/ 18 w 171"/>
                <a:gd name="T11" fmla="*/ 97 h 225"/>
                <a:gd name="T12" fmla="*/ 71 w 171"/>
                <a:gd name="T13" fmla="*/ 154 h 225"/>
                <a:gd name="T14" fmla="*/ 115 w 171"/>
                <a:gd name="T15" fmla="*/ 135 h 225"/>
                <a:gd name="T16" fmla="*/ 107 w 171"/>
                <a:gd name="T17" fmla="*/ 166 h 225"/>
                <a:gd name="T18" fmla="*/ 88 w 171"/>
                <a:gd name="T19" fmla="*/ 202 h 225"/>
                <a:gd name="T20" fmla="*/ 49 w 171"/>
                <a:gd name="T21" fmla="*/ 215 h 225"/>
                <a:gd name="T22" fmla="*/ 22 w 171"/>
                <a:gd name="T23" fmla="*/ 213 h 225"/>
                <a:gd name="T24" fmla="*/ 33 w 171"/>
                <a:gd name="T25" fmla="*/ 195 h 225"/>
                <a:gd name="T26" fmla="*/ 19 w 171"/>
                <a:gd name="T27" fmla="*/ 183 h 225"/>
                <a:gd name="T28" fmla="*/ 0 w 171"/>
                <a:gd name="T29" fmla="*/ 204 h 225"/>
                <a:gd name="T30" fmla="*/ 49 w 171"/>
                <a:gd name="T31" fmla="*/ 225 h 225"/>
                <a:gd name="T32" fmla="*/ 132 w 171"/>
                <a:gd name="T33" fmla="*/ 177 h 225"/>
                <a:gd name="T34" fmla="*/ 170 w 171"/>
                <a:gd name="T35" fmla="*/ 25 h 225"/>
                <a:gd name="T36" fmla="*/ 122 w 171"/>
                <a:gd name="T37" fmla="*/ 108 h 225"/>
                <a:gd name="T38" fmla="*/ 115 w 171"/>
                <a:gd name="T39" fmla="*/ 120 h 225"/>
                <a:gd name="T40" fmla="*/ 72 w 171"/>
                <a:gd name="T41" fmla="*/ 144 h 225"/>
                <a:gd name="T42" fmla="*/ 46 w 171"/>
                <a:gd name="T43" fmla="*/ 111 h 225"/>
                <a:gd name="T44" fmla="*/ 65 w 171"/>
                <a:gd name="T45" fmla="*/ 41 h 225"/>
                <a:gd name="T46" fmla="*/ 108 w 171"/>
                <a:gd name="T47" fmla="*/ 10 h 225"/>
                <a:gd name="T48" fmla="*/ 139 w 171"/>
                <a:gd name="T49" fmla="*/ 40 h 225"/>
                <a:gd name="T50" fmla="*/ 138 w 171"/>
                <a:gd name="T51" fmla="*/ 45 h 225"/>
                <a:gd name="T52" fmla="*/ 122 w 171"/>
                <a:gd name="T53" fmla="*/ 10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225">
                  <a:moveTo>
                    <a:pt x="170" y="25"/>
                  </a:moveTo>
                  <a:cubicBezTo>
                    <a:pt x="171" y="20"/>
                    <a:pt x="171" y="18"/>
                    <a:pt x="171" y="18"/>
                  </a:cubicBezTo>
                  <a:cubicBezTo>
                    <a:pt x="171" y="10"/>
                    <a:pt x="165" y="7"/>
                    <a:pt x="160" y="7"/>
                  </a:cubicBezTo>
                  <a:cubicBezTo>
                    <a:pt x="152" y="7"/>
                    <a:pt x="145" y="13"/>
                    <a:pt x="144" y="20"/>
                  </a:cubicBezTo>
                  <a:cubicBezTo>
                    <a:pt x="138" y="11"/>
                    <a:pt x="126" y="0"/>
                    <a:pt x="108" y="0"/>
                  </a:cubicBezTo>
                  <a:cubicBezTo>
                    <a:pt x="64" y="0"/>
                    <a:pt x="18" y="47"/>
                    <a:pt x="18" y="97"/>
                  </a:cubicBezTo>
                  <a:cubicBezTo>
                    <a:pt x="18" y="133"/>
                    <a:pt x="43" y="154"/>
                    <a:pt x="71" y="154"/>
                  </a:cubicBezTo>
                  <a:cubicBezTo>
                    <a:pt x="87" y="154"/>
                    <a:pt x="103" y="146"/>
                    <a:pt x="115" y="135"/>
                  </a:cubicBezTo>
                  <a:lnTo>
                    <a:pt x="107" y="166"/>
                  </a:lnTo>
                  <a:cubicBezTo>
                    <a:pt x="103" y="181"/>
                    <a:pt x="101" y="191"/>
                    <a:pt x="88" y="202"/>
                  </a:cubicBezTo>
                  <a:cubicBezTo>
                    <a:pt x="72" y="215"/>
                    <a:pt x="57" y="215"/>
                    <a:pt x="49" y="215"/>
                  </a:cubicBezTo>
                  <a:cubicBezTo>
                    <a:pt x="33" y="215"/>
                    <a:pt x="28" y="214"/>
                    <a:pt x="22" y="213"/>
                  </a:cubicBezTo>
                  <a:cubicBezTo>
                    <a:pt x="31" y="209"/>
                    <a:pt x="33" y="200"/>
                    <a:pt x="33" y="195"/>
                  </a:cubicBezTo>
                  <a:cubicBezTo>
                    <a:pt x="33" y="187"/>
                    <a:pt x="26" y="183"/>
                    <a:pt x="19" y="183"/>
                  </a:cubicBezTo>
                  <a:cubicBezTo>
                    <a:pt x="10" y="183"/>
                    <a:pt x="0" y="191"/>
                    <a:pt x="0" y="204"/>
                  </a:cubicBezTo>
                  <a:cubicBezTo>
                    <a:pt x="0" y="225"/>
                    <a:pt x="30" y="225"/>
                    <a:pt x="49" y="225"/>
                  </a:cubicBezTo>
                  <a:cubicBezTo>
                    <a:pt x="104" y="225"/>
                    <a:pt x="127" y="197"/>
                    <a:pt x="132" y="177"/>
                  </a:cubicBezTo>
                  <a:lnTo>
                    <a:pt x="170" y="25"/>
                  </a:lnTo>
                  <a:close/>
                  <a:moveTo>
                    <a:pt x="122" y="108"/>
                  </a:moveTo>
                  <a:cubicBezTo>
                    <a:pt x="121" y="113"/>
                    <a:pt x="121" y="113"/>
                    <a:pt x="115" y="120"/>
                  </a:cubicBezTo>
                  <a:cubicBezTo>
                    <a:pt x="102" y="135"/>
                    <a:pt x="86" y="144"/>
                    <a:pt x="72" y="144"/>
                  </a:cubicBezTo>
                  <a:cubicBezTo>
                    <a:pt x="55" y="144"/>
                    <a:pt x="46" y="129"/>
                    <a:pt x="46" y="111"/>
                  </a:cubicBezTo>
                  <a:cubicBezTo>
                    <a:pt x="46" y="96"/>
                    <a:pt x="56" y="57"/>
                    <a:pt x="65" y="41"/>
                  </a:cubicBezTo>
                  <a:cubicBezTo>
                    <a:pt x="79" y="17"/>
                    <a:pt x="96" y="10"/>
                    <a:pt x="108" y="10"/>
                  </a:cubicBezTo>
                  <a:cubicBezTo>
                    <a:pt x="132" y="10"/>
                    <a:pt x="139" y="36"/>
                    <a:pt x="139" y="40"/>
                  </a:cubicBezTo>
                  <a:cubicBezTo>
                    <a:pt x="139" y="40"/>
                    <a:pt x="139" y="41"/>
                    <a:pt x="138" y="45"/>
                  </a:cubicBezTo>
                  <a:lnTo>
                    <a:pt x="122"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Freeform 46">
              <a:extLst>
                <a:ext uri="{FF2B5EF4-FFF2-40B4-BE49-F238E27FC236}">
                  <a16:creationId xmlns:a16="http://schemas.microsoft.com/office/drawing/2014/main" id="{48134ACB-48B5-432A-8E64-55E08F80BE80}"/>
                </a:ext>
              </a:extLst>
            </p:cNvPr>
            <p:cNvSpPr>
              <a:spLocks/>
            </p:cNvSpPr>
            <p:nvPr>
              <p:custDataLst>
                <p:tags r:id="rId118"/>
              </p:custDataLst>
            </p:nvPr>
          </p:nvSpPr>
          <p:spPr bwMode="auto">
            <a:xfrm>
              <a:off x="5586412" y="3725864"/>
              <a:ext cx="41275" cy="114300"/>
            </a:xfrm>
            <a:custGeom>
              <a:avLst/>
              <a:gdLst>
                <a:gd name="T0" fmla="*/ 59 w 59"/>
                <a:gd name="T1" fmla="*/ 53 h 149"/>
                <a:gd name="T2" fmla="*/ 27 w 59"/>
                <a:gd name="T3" fmla="*/ 0 h 149"/>
                <a:gd name="T4" fmla="*/ 0 w 59"/>
                <a:gd name="T5" fmla="*/ 27 h 149"/>
                <a:gd name="T6" fmla="*/ 27 w 59"/>
                <a:gd name="T7" fmla="*/ 53 h 149"/>
                <a:gd name="T8" fmla="*/ 44 w 59"/>
                <a:gd name="T9" fmla="*/ 47 h 149"/>
                <a:gd name="T10" fmla="*/ 47 w 59"/>
                <a:gd name="T11" fmla="*/ 45 h 149"/>
                <a:gd name="T12" fmla="*/ 48 w 59"/>
                <a:gd name="T13" fmla="*/ 53 h 149"/>
                <a:gd name="T14" fmla="*/ 14 w 59"/>
                <a:gd name="T15" fmla="*/ 136 h 149"/>
                <a:gd name="T16" fmla="*/ 8 w 59"/>
                <a:gd name="T17" fmla="*/ 144 h 149"/>
                <a:gd name="T18" fmla="*/ 13 w 59"/>
                <a:gd name="T19" fmla="*/ 149 h 149"/>
                <a:gd name="T20" fmla="*/ 59 w 59"/>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89"/>
                    <a:pt x="30" y="119"/>
                    <a:pt x="14" y="136"/>
                  </a:cubicBezTo>
                  <a:cubicBezTo>
                    <a:pt x="8" y="141"/>
                    <a:pt x="8" y="142"/>
                    <a:pt x="8" y="144"/>
                  </a:cubicBezTo>
                  <a:cubicBezTo>
                    <a:pt x="8" y="147"/>
                    <a:pt x="11" y="149"/>
                    <a:pt x="13" y="149"/>
                  </a:cubicBezTo>
                  <a:cubicBezTo>
                    <a:pt x="19" y="149"/>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Freeform 47">
              <a:extLst>
                <a:ext uri="{FF2B5EF4-FFF2-40B4-BE49-F238E27FC236}">
                  <a16:creationId xmlns:a16="http://schemas.microsoft.com/office/drawing/2014/main" id="{90A95676-01F2-4102-B9B4-0FB0FF378F91}"/>
                </a:ext>
              </a:extLst>
            </p:cNvPr>
            <p:cNvSpPr>
              <a:spLocks/>
            </p:cNvSpPr>
            <p:nvPr>
              <p:custDataLst>
                <p:tags r:id="rId119"/>
              </p:custDataLst>
            </p:nvPr>
          </p:nvSpPr>
          <p:spPr bwMode="auto">
            <a:xfrm>
              <a:off x="5724525" y="3506789"/>
              <a:ext cx="193675" cy="260350"/>
            </a:xfrm>
            <a:custGeom>
              <a:avLst/>
              <a:gdLst>
                <a:gd name="T0" fmla="*/ 260 w 274"/>
                <a:gd name="T1" fmla="*/ 0 h 339"/>
                <a:gd name="T2" fmla="*/ 0 w 274"/>
                <a:gd name="T3" fmla="*/ 0 h 339"/>
                <a:gd name="T4" fmla="*/ 0 w 274"/>
                <a:gd name="T5" fmla="*/ 15 h 339"/>
                <a:gd name="T6" fmla="*/ 12 w 274"/>
                <a:gd name="T7" fmla="*/ 15 h 339"/>
                <a:gd name="T8" fmla="*/ 52 w 274"/>
                <a:gd name="T9" fmla="*/ 39 h 339"/>
                <a:gd name="T10" fmla="*/ 52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5 h 339"/>
                <a:gd name="T30" fmla="*/ 120 w 274"/>
                <a:gd name="T31" fmla="*/ 15 h 339"/>
                <a:gd name="T32" fmla="*/ 172 w 274"/>
                <a:gd name="T33" fmla="*/ 15 h 339"/>
                <a:gd name="T34" fmla="*/ 262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1" y="15"/>
                    <a:pt x="52" y="21"/>
                    <a:pt x="52" y="39"/>
                  </a:cubicBezTo>
                  <a:lnTo>
                    <a:pt x="52" y="300"/>
                  </a:lnTo>
                  <a:cubicBezTo>
                    <a:pt x="52" y="318"/>
                    <a:pt x="51" y="324"/>
                    <a:pt x="12" y="324"/>
                  </a:cubicBezTo>
                  <a:lnTo>
                    <a:pt x="0" y="324"/>
                  </a:lnTo>
                  <a:lnTo>
                    <a:pt x="0" y="339"/>
                  </a:lnTo>
                  <a:cubicBezTo>
                    <a:pt x="18" y="338"/>
                    <a:pt x="57" y="338"/>
                    <a:pt x="76" y="338"/>
                  </a:cubicBezTo>
                  <a:cubicBezTo>
                    <a:pt x="97" y="338"/>
                    <a:pt x="142" y="338"/>
                    <a:pt x="160" y="339"/>
                  </a:cubicBezTo>
                  <a:lnTo>
                    <a:pt x="160" y="324"/>
                  </a:lnTo>
                  <a:lnTo>
                    <a:pt x="143" y="324"/>
                  </a:lnTo>
                  <a:cubicBezTo>
                    <a:pt x="96" y="324"/>
                    <a:pt x="96" y="317"/>
                    <a:pt x="96" y="300"/>
                  </a:cubicBezTo>
                  <a:lnTo>
                    <a:pt x="96" y="35"/>
                  </a:lnTo>
                  <a:cubicBezTo>
                    <a:pt x="96" y="19"/>
                    <a:pt x="97" y="15"/>
                    <a:pt x="120" y="15"/>
                  </a:cubicBezTo>
                  <a:lnTo>
                    <a:pt x="172" y="15"/>
                  </a:lnTo>
                  <a:cubicBezTo>
                    <a:pt x="243" y="15"/>
                    <a:pt x="254" y="45"/>
                    <a:pt x="262"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Freeform 48">
              <a:extLst>
                <a:ext uri="{FF2B5EF4-FFF2-40B4-BE49-F238E27FC236}">
                  <a16:creationId xmlns:a16="http://schemas.microsoft.com/office/drawing/2014/main" id="{962D9E3C-D96D-4A24-9738-B1E1DE9EDF76}"/>
                </a:ext>
              </a:extLst>
            </p:cNvPr>
            <p:cNvSpPr>
              <a:spLocks/>
            </p:cNvSpPr>
            <p:nvPr>
              <p:custDataLst>
                <p:tags r:id="rId120"/>
              </p:custDataLst>
            </p:nvPr>
          </p:nvSpPr>
          <p:spPr bwMode="auto">
            <a:xfrm>
              <a:off x="5953125" y="3479801"/>
              <a:ext cx="80963" cy="382588"/>
            </a:xfrm>
            <a:custGeom>
              <a:avLst/>
              <a:gdLst>
                <a:gd name="T0" fmla="*/ 115 w 115"/>
                <a:gd name="T1" fmla="*/ 249 h 499"/>
                <a:gd name="T2" fmla="*/ 82 w 115"/>
                <a:gd name="T3" fmla="*/ 94 h 499"/>
                <a:gd name="T4" fmla="*/ 5 w 115"/>
                <a:gd name="T5" fmla="*/ 0 h 499"/>
                <a:gd name="T6" fmla="*/ 0 w 115"/>
                <a:gd name="T7" fmla="*/ 5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4"/>
                  </a:cubicBezTo>
                  <a:cubicBezTo>
                    <a:pt x="52" y="32"/>
                    <a:pt x="10" y="0"/>
                    <a:pt x="5" y="0"/>
                  </a:cubicBezTo>
                  <a:cubicBezTo>
                    <a:pt x="2" y="0"/>
                    <a:pt x="0" y="2"/>
                    <a:pt x="0" y="5"/>
                  </a:cubicBezTo>
                  <a:cubicBezTo>
                    <a:pt x="0" y="6"/>
                    <a:pt x="0" y="7"/>
                    <a:pt x="9" y="16"/>
                  </a:cubicBezTo>
                  <a:cubicBezTo>
                    <a:pt x="58" y="66"/>
                    <a:pt x="86" y="145"/>
                    <a:pt x="86" y="249"/>
                  </a:cubicBezTo>
                  <a:cubicBezTo>
                    <a:pt x="86" y="335"/>
                    <a:pt x="68" y="422"/>
                    <a:pt x="6" y="485"/>
                  </a:cubicBezTo>
                  <a:cubicBezTo>
                    <a:pt x="0" y="491"/>
                    <a:pt x="0" y="492"/>
                    <a:pt x="0" y="494"/>
                  </a:cubicBezTo>
                  <a:cubicBezTo>
                    <a:pt x="0" y="497"/>
                    <a:pt x="2" y="499"/>
                    <a:pt x="5" y="499"/>
                  </a:cubicBezTo>
                  <a:cubicBezTo>
                    <a:pt x="10" y="499"/>
                    <a:pt x="54" y="465"/>
                    <a:pt x="84" y="402"/>
                  </a:cubicBezTo>
                  <a:cubicBezTo>
                    <a:pt x="109" y="347"/>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Freeform 49">
              <a:extLst>
                <a:ext uri="{FF2B5EF4-FFF2-40B4-BE49-F238E27FC236}">
                  <a16:creationId xmlns:a16="http://schemas.microsoft.com/office/drawing/2014/main" id="{6C897449-4571-460D-BA80-7CFE3E15D9B8}"/>
                </a:ext>
              </a:extLst>
            </p:cNvPr>
            <p:cNvSpPr>
              <a:spLocks/>
            </p:cNvSpPr>
            <p:nvPr>
              <p:custDataLst>
                <p:tags r:id="rId121"/>
              </p:custDataLst>
            </p:nvPr>
          </p:nvSpPr>
          <p:spPr bwMode="auto">
            <a:xfrm>
              <a:off x="1966912" y="4075114"/>
              <a:ext cx="66675" cy="458788"/>
            </a:xfrm>
            <a:custGeom>
              <a:avLst/>
              <a:gdLst>
                <a:gd name="T0" fmla="*/ 0 w 96"/>
                <a:gd name="T1" fmla="*/ 598 h 598"/>
                <a:gd name="T2" fmla="*/ 96 w 96"/>
                <a:gd name="T3" fmla="*/ 598 h 598"/>
                <a:gd name="T4" fmla="*/ 96 w 96"/>
                <a:gd name="T5" fmla="*/ 578 h 598"/>
                <a:gd name="T6" fmla="*/ 20 w 96"/>
                <a:gd name="T7" fmla="*/ 578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8"/>
                  </a:lnTo>
                  <a:lnTo>
                    <a:pt x="20" y="578"/>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Freeform 50">
              <a:extLst>
                <a:ext uri="{FF2B5EF4-FFF2-40B4-BE49-F238E27FC236}">
                  <a16:creationId xmlns:a16="http://schemas.microsoft.com/office/drawing/2014/main" id="{78297E43-CB40-4F18-B17D-30AE898ED1B6}"/>
                </a:ext>
              </a:extLst>
            </p:cNvPr>
            <p:cNvSpPr>
              <a:spLocks/>
            </p:cNvSpPr>
            <p:nvPr>
              <p:custDataLst>
                <p:tags r:id="rId122"/>
              </p:custDataLst>
            </p:nvPr>
          </p:nvSpPr>
          <p:spPr bwMode="auto">
            <a:xfrm>
              <a:off x="2055812" y="4138614"/>
              <a:ext cx="357188" cy="261938"/>
            </a:xfrm>
            <a:custGeom>
              <a:avLst/>
              <a:gdLst>
                <a:gd name="T0" fmla="*/ 252 w 504"/>
                <a:gd name="T1" fmla="*/ 276 h 342"/>
                <a:gd name="T2" fmla="*/ 132 w 504"/>
                <a:gd name="T3" fmla="*/ 12 h 342"/>
                <a:gd name="T4" fmla="*/ 110 w 504"/>
                <a:gd name="T5" fmla="*/ 0 h 342"/>
                <a:gd name="T6" fmla="*/ 0 w 504"/>
                <a:gd name="T7" fmla="*/ 0 h 342"/>
                <a:gd name="T8" fmla="*/ 0 w 504"/>
                <a:gd name="T9" fmla="*/ 23 h 342"/>
                <a:gd name="T10" fmla="*/ 53 w 504"/>
                <a:gd name="T11" fmla="*/ 23 h 342"/>
                <a:gd name="T12" fmla="*/ 53 w 504"/>
                <a:gd name="T13" fmla="*/ 304 h 342"/>
                <a:gd name="T14" fmla="*/ 39 w 504"/>
                <a:gd name="T15" fmla="*/ 317 h 342"/>
                <a:gd name="T16" fmla="*/ 12 w 504"/>
                <a:gd name="T17" fmla="*/ 318 h 342"/>
                <a:gd name="T18" fmla="*/ 0 w 504"/>
                <a:gd name="T19" fmla="*/ 318 h 342"/>
                <a:gd name="T20" fmla="*/ 0 w 504"/>
                <a:gd name="T21" fmla="*/ 342 h 342"/>
                <a:gd name="T22" fmla="*/ 66 w 504"/>
                <a:gd name="T23" fmla="*/ 340 h 342"/>
                <a:gd name="T24" fmla="*/ 134 w 504"/>
                <a:gd name="T25" fmla="*/ 342 h 342"/>
                <a:gd name="T26" fmla="*/ 134 w 504"/>
                <a:gd name="T27" fmla="*/ 318 h 342"/>
                <a:gd name="T28" fmla="*/ 121 w 504"/>
                <a:gd name="T29" fmla="*/ 318 h 342"/>
                <a:gd name="T30" fmla="*/ 95 w 504"/>
                <a:gd name="T31" fmla="*/ 317 h 342"/>
                <a:gd name="T32" fmla="*/ 80 w 504"/>
                <a:gd name="T33" fmla="*/ 304 h 342"/>
                <a:gd name="T34" fmla="*/ 80 w 504"/>
                <a:gd name="T35" fmla="*/ 30 h 342"/>
                <a:gd name="T36" fmla="*/ 80 w 504"/>
                <a:gd name="T37" fmla="*/ 30 h 342"/>
                <a:gd name="T38" fmla="*/ 216 w 504"/>
                <a:gd name="T39" fmla="*/ 329 h 342"/>
                <a:gd name="T40" fmla="*/ 232 w 504"/>
                <a:gd name="T41" fmla="*/ 342 h 342"/>
                <a:gd name="T42" fmla="*/ 248 w 504"/>
                <a:gd name="T43" fmla="*/ 330 h 342"/>
                <a:gd name="T44" fmla="*/ 387 w 504"/>
                <a:gd name="T45" fmla="*/ 23 h 342"/>
                <a:gd name="T46" fmla="*/ 388 w 504"/>
                <a:gd name="T47" fmla="*/ 23 h 342"/>
                <a:gd name="T48" fmla="*/ 388 w 504"/>
                <a:gd name="T49" fmla="*/ 318 h 342"/>
                <a:gd name="T50" fmla="*/ 334 w 504"/>
                <a:gd name="T51" fmla="*/ 318 h 342"/>
                <a:gd name="T52" fmla="*/ 334 w 504"/>
                <a:gd name="T53" fmla="*/ 342 h 342"/>
                <a:gd name="T54" fmla="*/ 418 w 504"/>
                <a:gd name="T55" fmla="*/ 340 h 342"/>
                <a:gd name="T56" fmla="*/ 504 w 504"/>
                <a:gd name="T57" fmla="*/ 342 h 342"/>
                <a:gd name="T58" fmla="*/ 504 w 504"/>
                <a:gd name="T59" fmla="*/ 318 h 342"/>
                <a:gd name="T60" fmla="*/ 450 w 504"/>
                <a:gd name="T61" fmla="*/ 318 h 342"/>
                <a:gd name="T62" fmla="*/ 450 w 504"/>
                <a:gd name="T63" fmla="*/ 23 h 342"/>
                <a:gd name="T64" fmla="*/ 504 w 504"/>
                <a:gd name="T65" fmla="*/ 23 h 342"/>
                <a:gd name="T66" fmla="*/ 504 w 504"/>
                <a:gd name="T67" fmla="*/ 0 h 342"/>
                <a:gd name="T68" fmla="*/ 394 w 504"/>
                <a:gd name="T69" fmla="*/ 0 h 342"/>
                <a:gd name="T70" fmla="*/ 372 w 504"/>
                <a:gd name="T71" fmla="*/ 12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2" y="12"/>
                  </a:lnTo>
                  <a:cubicBezTo>
                    <a:pt x="127" y="0"/>
                    <a:pt x="121" y="0"/>
                    <a:pt x="110" y="0"/>
                  </a:cubicBezTo>
                  <a:lnTo>
                    <a:pt x="0" y="0"/>
                  </a:lnTo>
                  <a:lnTo>
                    <a:pt x="0" y="23"/>
                  </a:lnTo>
                  <a:lnTo>
                    <a:pt x="53" y="23"/>
                  </a:lnTo>
                  <a:lnTo>
                    <a:pt x="53" y="304"/>
                  </a:lnTo>
                  <a:cubicBezTo>
                    <a:pt x="53" y="315"/>
                    <a:pt x="53" y="315"/>
                    <a:pt x="39" y="317"/>
                  </a:cubicBezTo>
                  <a:cubicBezTo>
                    <a:pt x="27" y="318"/>
                    <a:pt x="26" y="318"/>
                    <a:pt x="12" y="318"/>
                  </a:cubicBezTo>
                  <a:lnTo>
                    <a:pt x="0" y="318"/>
                  </a:lnTo>
                  <a:lnTo>
                    <a:pt x="0" y="342"/>
                  </a:lnTo>
                  <a:cubicBezTo>
                    <a:pt x="19" y="340"/>
                    <a:pt x="47" y="340"/>
                    <a:pt x="66" y="340"/>
                  </a:cubicBezTo>
                  <a:cubicBezTo>
                    <a:pt x="87" y="340"/>
                    <a:pt x="113" y="340"/>
                    <a:pt x="134" y="342"/>
                  </a:cubicBezTo>
                  <a:lnTo>
                    <a:pt x="134" y="318"/>
                  </a:lnTo>
                  <a:lnTo>
                    <a:pt x="121" y="318"/>
                  </a:lnTo>
                  <a:cubicBezTo>
                    <a:pt x="112" y="318"/>
                    <a:pt x="104" y="318"/>
                    <a:pt x="95" y="317"/>
                  </a:cubicBezTo>
                  <a:cubicBezTo>
                    <a:pt x="80" y="315"/>
                    <a:pt x="80" y="315"/>
                    <a:pt x="80" y="304"/>
                  </a:cubicBezTo>
                  <a:lnTo>
                    <a:pt x="80" y="30"/>
                  </a:lnTo>
                  <a:lnTo>
                    <a:pt x="80" y="30"/>
                  </a:lnTo>
                  <a:lnTo>
                    <a:pt x="216" y="329"/>
                  </a:lnTo>
                  <a:cubicBezTo>
                    <a:pt x="221" y="339"/>
                    <a:pt x="227" y="342"/>
                    <a:pt x="232" y="342"/>
                  </a:cubicBezTo>
                  <a:cubicBezTo>
                    <a:pt x="242" y="342"/>
                    <a:pt x="246" y="334"/>
                    <a:pt x="248" y="330"/>
                  </a:cubicBezTo>
                  <a:lnTo>
                    <a:pt x="387" y="23"/>
                  </a:lnTo>
                  <a:lnTo>
                    <a:pt x="388" y="23"/>
                  </a:lnTo>
                  <a:lnTo>
                    <a:pt x="388" y="318"/>
                  </a:lnTo>
                  <a:lnTo>
                    <a:pt x="334" y="318"/>
                  </a:lnTo>
                  <a:lnTo>
                    <a:pt x="334" y="342"/>
                  </a:lnTo>
                  <a:cubicBezTo>
                    <a:pt x="352" y="340"/>
                    <a:pt x="398" y="340"/>
                    <a:pt x="418" y="340"/>
                  </a:cubicBezTo>
                  <a:cubicBezTo>
                    <a:pt x="439" y="340"/>
                    <a:pt x="486" y="340"/>
                    <a:pt x="504" y="342"/>
                  </a:cubicBezTo>
                  <a:lnTo>
                    <a:pt x="504" y="318"/>
                  </a:lnTo>
                  <a:lnTo>
                    <a:pt x="450" y="318"/>
                  </a:lnTo>
                  <a:lnTo>
                    <a:pt x="450" y="23"/>
                  </a:lnTo>
                  <a:lnTo>
                    <a:pt x="504" y="23"/>
                  </a:lnTo>
                  <a:lnTo>
                    <a:pt x="504" y="0"/>
                  </a:lnTo>
                  <a:lnTo>
                    <a:pt x="394" y="0"/>
                  </a:lnTo>
                  <a:cubicBezTo>
                    <a:pt x="383" y="0"/>
                    <a:pt x="377" y="0"/>
                    <a:pt x="372" y="12"/>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Freeform 51">
              <a:extLst>
                <a:ext uri="{FF2B5EF4-FFF2-40B4-BE49-F238E27FC236}">
                  <a16:creationId xmlns:a16="http://schemas.microsoft.com/office/drawing/2014/main" id="{8BA58748-D036-4D07-8D32-8C10C43B6364}"/>
                </a:ext>
              </a:extLst>
            </p:cNvPr>
            <p:cNvSpPr>
              <a:spLocks noEditPoints="1"/>
            </p:cNvSpPr>
            <p:nvPr>
              <p:custDataLst>
                <p:tags r:id="rId123"/>
              </p:custDataLst>
            </p:nvPr>
          </p:nvSpPr>
          <p:spPr bwMode="auto">
            <a:xfrm>
              <a:off x="2481262" y="4138614"/>
              <a:ext cx="103188" cy="39688"/>
            </a:xfrm>
            <a:custGeom>
              <a:avLst/>
              <a:gdLst>
                <a:gd name="T0" fmla="*/ 50 w 147"/>
                <a:gd name="T1" fmla="*/ 25 h 50"/>
                <a:gd name="T2" fmla="*/ 25 w 147"/>
                <a:gd name="T3" fmla="*/ 0 h 50"/>
                <a:gd name="T4" fmla="*/ 0 w 147"/>
                <a:gd name="T5" fmla="*/ 25 h 50"/>
                <a:gd name="T6" fmla="*/ 25 w 147"/>
                <a:gd name="T7" fmla="*/ 50 h 50"/>
                <a:gd name="T8" fmla="*/ 50 w 147"/>
                <a:gd name="T9" fmla="*/ 25 h 50"/>
                <a:gd name="T10" fmla="*/ 147 w 147"/>
                <a:gd name="T11" fmla="*/ 25 h 50"/>
                <a:gd name="T12" fmla="*/ 122 w 147"/>
                <a:gd name="T13" fmla="*/ 0 h 50"/>
                <a:gd name="T14" fmla="*/ 97 w 147"/>
                <a:gd name="T15" fmla="*/ 25 h 50"/>
                <a:gd name="T16" fmla="*/ 122 w 147"/>
                <a:gd name="T17" fmla="*/ 50 h 50"/>
                <a:gd name="T18" fmla="*/ 147 w 147"/>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7" y="25"/>
                  </a:moveTo>
                  <a:cubicBezTo>
                    <a:pt x="147" y="11"/>
                    <a:pt x="136" y="0"/>
                    <a:pt x="122" y="0"/>
                  </a:cubicBezTo>
                  <a:cubicBezTo>
                    <a:pt x="107" y="0"/>
                    <a:pt x="97" y="13"/>
                    <a:pt x="97" y="25"/>
                  </a:cubicBezTo>
                  <a:cubicBezTo>
                    <a:pt x="97" y="37"/>
                    <a:pt x="107" y="50"/>
                    <a:pt x="122" y="50"/>
                  </a:cubicBezTo>
                  <a:cubicBezTo>
                    <a:pt x="136" y="50"/>
                    <a:pt x="147" y="39"/>
                    <a:pt x="147"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Freeform 52">
              <a:extLst>
                <a:ext uri="{FF2B5EF4-FFF2-40B4-BE49-F238E27FC236}">
                  <a16:creationId xmlns:a16="http://schemas.microsoft.com/office/drawing/2014/main" id="{4025FA25-D7F0-4B10-9737-2F9F8E633872}"/>
                </a:ext>
              </a:extLst>
            </p:cNvPr>
            <p:cNvSpPr>
              <a:spLocks noEditPoints="1"/>
            </p:cNvSpPr>
            <p:nvPr>
              <p:custDataLst>
                <p:tags r:id="rId124"/>
              </p:custDataLst>
            </p:nvPr>
          </p:nvSpPr>
          <p:spPr bwMode="auto">
            <a:xfrm>
              <a:off x="2438400" y="4227514"/>
              <a:ext cx="200025" cy="2476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4"/>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5"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Freeform 53">
              <a:extLst>
                <a:ext uri="{FF2B5EF4-FFF2-40B4-BE49-F238E27FC236}">
                  <a16:creationId xmlns:a16="http://schemas.microsoft.com/office/drawing/2014/main" id="{8780A64A-374D-4EE8-BE87-B3ED92971571}"/>
                </a:ext>
              </a:extLst>
            </p:cNvPr>
            <p:cNvSpPr>
              <a:spLocks/>
            </p:cNvSpPr>
            <p:nvPr>
              <p:custDataLst>
                <p:tags r:id="rId125"/>
              </p:custDataLst>
            </p:nvPr>
          </p:nvSpPr>
          <p:spPr bwMode="auto">
            <a:xfrm>
              <a:off x="2738437" y="4178301"/>
              <a:ext cx="233363" cy="254000"/>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Freeform 54">
              <a:extLst>
                <a:ext uri="{FF2B5EF4-FFF2-40B4-BE49-F238E27FC236}">
                  <a16:creationId xmlns:a16="http://schemas.microsoft.com/office/drawing/2014/main" id="{D31AD4C7-3092-4075-B69C-6FCF13033788}"/>
                </a:ext>
              </a:extLst>
            </p:cNvPr>
            <p:cNvSpPr>
              <a:spLocks/>
            </p:cNvSpPr>
            <p:nvPr>
              <p:custDataLst>
                <p:tags r:id="rId126"/>
              </p:custDataLst>
            </p:nvPr>
          </p:nvSpPr>
          <p:spPr bwMode="auto">
            <a:xfrm>
              <a:off x="3086100" y="4135439"/>
              <a:ext cx="200025" cy="265113"/>
            </a:xfrm>
            <a:custGeom>
              <a:avLst/>
              <a:gdLst>
                <a:gd name="T0" fmla="*/ 34 w 284"/>
                <a:gd name="T1" fmla="*/ 322 h 346"/>
                <a:gd name="T2" fmla="*/ 0 w 284"/>
                <a:gd name="T3" fmla="*/ 322 h 346"/>
                <a:gd name="T4" fmla="*/ 0 w 284"/>
                <a:gd name="T5" fmla="*/ 346 h 346"/>
                <a:gd name="T6" fmla="*/ 63 w 284"/>
                <a:gd name="T7" fmla="*/ 344 h 346"/>
                <a:gd name="T8" fmla="*/ 126 w 284"/>
                <a:gd name="T9" fmla="*/ 346 h 346"/>
                <a:gd name="T10" fmla="*/ 126 w 284"/>
                <a:gd name="T11" fmla="*/ 322 h 346"/>
                <a:gd name="T12" fmla="*/ 91 w 284"/>
                <a:gd name="T13" fmla="*/ 322 h 346"/>
                <a:gd name="T14" fmla="*/ 91 w 284"/>
                <a:gd name="T15" fmla="*/ 218 h 346"/>
                <a:gd name="T16" fmla="*/ 166 w 284"/>
                <a:gd name="T17" fmla="*/ 139 h 346"/>
                <a:gd name="T18" fmla="*/ 193 w 284"/>
                <a:gd name="T19" fmla="*/ 188 h 346"/>
                <a:gd name="T20" fmla="*/ 193 w 284"/>
                <a:gd name="T21" fmla="*/ 322 h 346"/>
                <a:gd name="T22" fmla="*/ 159 w 284"/>
                <a:gd name="T23" fmla="*/ 322 h 346"/>
                <a:gd name="T24" fmla="*/ 159 w 284"/>
                <a:gd name="T25" fmla="*/ 346 h 346"/>
                <a:gd name="T26" fmla="*/ 221 w 284"/>
                <a:gd name="T27" fmla="*/ 344 h 346"/>
                <a:gd name="T28" fmla="*/ 284 w 284"/>
                <a:gd name="T29" fmla="*/ 346 h 346"/>
                <a:gd name="T30" fmla="*/ 284 w 284"/>
                <a:gd name="T31" fmla="*/ 322 h 346"/>
                <a:gd name="T32" fmla="*/ 250 w 284"/>
                <a:gd name="T33" fmla="*/ 322 h 346"/>
                <a:gd name="T34" fmla="*/ 250 w 284"/>
                <a:gd name="T35" fmla="*/ 193 h 346"/>
                <a:gd name="T36" fmla="*/ 173 w 284"/>
                <a:gd name="T37" fmla="*/ 121 h 346"/>
                <a:gd name="T38" fmla="*/ 88 w 284"/>
                <a:gd name="T39" fmla="*/ 170 h 346"/>
                <a:gd name="T40" fmla="*/ 88 w 284"/>
                <a:gd name="T41" fmla="*/ 0 h 346"/>
                <a:gd name="T42" fmla="*/ 0 w 284"/>
                <a:gd name="T43" fmla="*/ 4 h 346"/>
                <a:gd name="T44" fmla="*/ 0 w 284"/>
                <a:gd name="T45" fmla="*/ 27 h 346"/>
                <a:gd name="T46" fmla="*/ 34 w 284"/>
                <a:gd name="T47" fmla="*/ 47 h 346"/>
                <a:gd name="T48" fmla="*/ 34 w 284"/>
                <a:gd name="T49" fmla="*/ 32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2"/>
                  </a:moveTo>
                  <a:lnTo>
                    <a:pt x="0" y="322"/>
                  </a:lnTo>
                  <a:lnTo>
                    <a:pt x="0" y="346"/>
                  </a:lnTo>
                  <a:cubicBezTo>
                    <a:pt x="14" y="345"/>
                    <a:pt x="44" y="344"/>
                    <a:pt x="63" y="344"/>
                  </a:cubicBezTo>
                  <a:cubicBezTo>
                    <a:pt x="82" y="344"/>
                    <a:pt x="112" y="345"/>
                    <a:pt x="126" y="346"/>
                  </a:cubicBezTo>
                  <a:lnTo>
                    <a:pt x="126" y="322"/>
                  </a:lnTo>
                  <a:lnTo>
                    <a:pt x="91" y="322"/>
                  </a:lnTo>
                  <a:lnTo>
                    <a:pt x="91" y="218"/>
                  </a:lnTo>
                  <a:cubicBezTo>
                    <a:pt x="91" y="164"/>
                    <a:pt x="134" y="139"/>
                    <a:pt x="166" y="139"/>
                  </a:cubicBezTo>
                  <a:cubicBezTo>
                    <a:pt x="183" y="139"/>
                    <a:pt x="193" y="150"/>
                    <a:pt x="193" y="188"/>
                  </a:cubicBezTo>
                  <a:lnTo>
                    <a:pt x="193" y="322"/>
                  </a:lnTo>
                  <a:lnTo>
                    <a:pt x="159" y="322"/>
                  </a:lnTo>
                  <a:lnTo>
                    <a:pt x="159" y="346"/>
                  </a:lnTo>
                  <a:cubicBezTo>
                    <a:pt x="173" y="345"/>
                    <a:pt x="203" y="344"/>
                    <a:pt x="221" y="344"/>
                  </a:cubicBezTo>
                  <a:cubicBezTo>
                    <a:pt x="241" y="344"/>
                    <a:pt x="270" y="345"/>
                    <a:pt x="284" y="346"/>
                  </a:cubicBezTo>
                  <a:lnTo>
                    <a:pt x="284" y="322"/>
                  </a:lnTo>
                  <a:lnTo>
                    <a:pt x="250" y="322"/>
                  </a:lnTo>
                  <a:lnTo>
                    <a:pt x="250" y="193"/>
                  </a:lnTo>
                  <a:cubicBezTo>
                    <a:pt x="250" y="141"/>
                    <a:pt x="223" y="121"/>
                    <a:pt x="173" y="121"/>
                  </a:cubicBezTo>
                  <a:cubicBezTo>
                    <a:pt x="125" y="121"/>
                    <a:pt x="100" y="150"/>
                    <a:pt x="88" y="170"/>
                  </a:cubicBezTo>
                  <a:lnTo>
                    <a:pt x="88" y="0"/>
                  </a:lnTo>
                  <a:lnTo>
                    <a:pt x="0" y="4"/>
                  </a:lnTo>
                  <a:lnTo>
                    <a:pt x="0" y="27"/>
                  </a:lnTo>
                  <a:cubicBezTo>
                    <a:pt x="31" y="27"/>
                    <a:pt x="34" y="27"/>
                    <a:pt x="34" y="47"/>
                  </a:cubicBezTo>
                  <a:lnTo>
                    <a:pt x="34" y="32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Freeform 55">
              <a:extLst>
                <a:ext uri="{FF2B5EF4-FFF2-40B4-BE49-F238E27FC236}">
                  <a16:creationId xmlns:a16="http://schemas.microsoft.com/office/drawing/2014/main" id="{1813726A-2269-453F-854F-957C290F538C}"/>
                </a:ext>
              </a:extLst>
            </p:cNvPr>
            <p:cNvSpPr>
              <a:spLocks/>
            </p:cNvSpPr>
            <p:nvPr>
              <p:custDataLst>
                <p:tags r:id="rId127"/>
              </p:custDataLst>
            </p:nvPr>
          </p:nvSpPr>
          <p:spPr bwMode="auto">
            <a:xfrm>
              <a:off x="3402012" y="4297364"/>
              <a:ext cx="215900" cy="1587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Freeform 56">
              <a:extLst>
                <a:ext uri="{FF2B5EF4-FFF2-40B4-BE49-F238E27FC236}">
                  <a16:creationId xmlns:a16="http://schemas.microsoft.com/office/drawing/2014/main" id="{B0950579-6E7B-455C-9D12-083DB3815DF3}"/>
                </a:ext>
              </a:extLst>
            </p:cNvPr>
            <p:cNvSpPr>
              <a:spLocks/>
            </p:cNvSpPr>
            <p:nvPr>
              <p:custDataLst>
                <p:tags r:id="rId128"/>
              </p:custDataLst>
            </p:nvPr>
          </p:nvSpPr>
          <p:spPr bwMode="auto">
            <a:xfrm>
              <a:off x="3732212" y="4138614"/>
              <a:ext cx="179388" cy="265113"/>
            </a:xfrm>
            <a:custGeom>
              <a:avLst/>
              <a:gdLst>
                <a:gd name="T0" fmla="*/ 211 w 252"/>
                <a:gd name="T1" fmla="*/ 23 h 347"/>
                <a:gd name="T2" fmla="*/ 252 w 252"/>
                <a:gd name="T3" fmla="*/ 23 h 347"/>
                <a:gd name="T4" fmla="*/ 252 w 252"/>
                <a:gd name="T5" fmla="*/ 0 h 347"/>
                <a:gd name="T6" fmla="*/ 172 w 252"/>
                <a:gd name="T7" fmla="*/ 1 h 347"/>
                <a:gd name="T8" fmla="*/ 73 w 252"/>
                <a:gd name="T9" fmla="*/ 0 h 347"/>
                <a:gd name="T10" fmla="*/ 73 w 252"/>
                <a:gd name="T11" fmla="*/ 23 h 347"/>
                <a:gd name="T12" fmla="*/ 143 w 252"/>
                <a:gd name="T13" fmla="*/ 23 h 347"/>
                <a:gd name="T14" fmla="*/ 143 w 252"/>
                <a:gd name="T15" fmla="*/ 268 h 347"/>
                <a:gd name="T16" fmla="*/ 94 w 252"/>
                <a:gd name="T17" fmla="*/ 329 h 347"/>
                <a:gd name="T18" fmla="*/ 54 w 252"/>
                <a:gd name="T19" fmla="*/ 321 h 347"/>
                <a:gd name="T20" fmla="*/ 54 w 252"/>
                <a:gd name="T21" fmla="*/ 321 h 347"/>
                <a:gd name="T22" fmla="*/ 77 w 252"/>
                <a:gd name="T23" fmla="*/ 285 h 347"/>
                <a:gd name="T24" fmla="*/ 39 w 252"/>
                <a:gd name="T25" fmla="*/ 247 h 347"/>
                <a:gd name="T26" fmla="*/ 0 w 252"/>
                <a:gd name="T27" fmla="*/ 285 h 347"/>
                <a:gd name="T28" fmla="*/ 97 w 252"/>
                <a:gd name="T29" fmla="*/ 347 h 347"/>
                <a:gd name="T30" fmla="*/ 211 w 252"/>
                <a:gd name="T31" fmla="*/ 267 h 347"/>
                <a:gd name="T32" fmla="*/ 211 w 252"/>
                <a:gd name="T3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7">
                  <a:moveTo>
                    <a:pt x="211" y="23"/>
                  </a:moveTo>
                  <a:lnTo>
                    <a:pt x="252" y="23"/>
                  </a:lnTo>
                  <a:lnTo>
                    <a:pt x="252" y="0"/>
                  </a:lnTo>
                  <a:cubicBezTo>
                    <a:pt x="234" y="1"/>
                    <a:pt x="192" y="1"/>
                    <a:pt x="172" y="1"/>
                  </a:cubicBezTo>
                  <a:cubicBezTo>
                    <a:pt x="146" y="1"/>
                    <a:pt x="97" y="1"/>
                    <a:pt x="73" y="0"/>
                  </a:cubicBezTo>
                  <a:lnTo>
                    <a:pt x="73" y="23"/>
                  </a:lnTo>
                  <a:lnTo>
                    <a:pt x="143" y="23"/>
                  </a:lnTo>
                  <a:lnTo>
                    <a:pt x="143" y="268"/>
                  </a:lnTo>
                  <a:cubicBezTo>
                    <a:pt x="143" y="277"/>
                    <a:pt x="143" y="329"/>
                    <a:pt x="94" y="329"/>
                  </a:cubicBezTo>
                  <a:cubicBezTo>
                    <a:pt x="86" y="329"/>
                    <a:pt x="69" y="328"/>
                    <a:pt x="54" y="321"/>
                  </a:cubicBezTo>
                  <a:lnTo>
                    <a:pt x="54" y="321"/>
                  </a:lnTo>
                  <a:cubicBezTo>
                    <a:pt x="54" y="321"/>
                    <a:pt x="77" y="311"/>
                    <a:pt x="77" y="285"/>
                  </a:cubicBezTo>
                  <a:cubicBezTo>
                    <a:pt x="77" y="258"/>
                    <a:pt x="55" y="247"/>
                    <a:pt x="39" y="247"/>
                  </a:cubicBezTo>
                  <a:cubicBezTo>
                    <a:pt x="20" y="247"/>
                    <a:pt x="0" y="259"/>
                    <a:pt x="0" y="285"/>
                  </a:cubicBezTo>
                  <a:cubicBezTo>
                    <a:pt x="0" y="323"/>
                    <a:pt x="40" y="347"/>
                    <a:pt x="97" y="347"/>
                  </a:cubicBezTo>
                  <a:cubicBezTo>
                    <a:pt x="163" y="347"/>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Freeform 57">
              <a:extLst>
                <a:ext uri="{FF2B5EF4-FFF2-40B4-BE49-F238E27FC236}">
                  <a16:creationId xmlns:a16="http://schemas.microsoft.com/office/drawing/2014/main" id="{A729DD72-6AF5-493E-BFFB-E4553768ADBD}"/>
                </a:ext>
              </a:extLst>
            </p:cNvPr>
            <p:cNvSpPr>
              <a:spLocks/>
            </p:cNvSpPr>
            <p:nvPr>
              <p:custDataLst>
                <p:tags r:id="rId129"/>
              </p:custDataLst>
            </p:nvPr>
          </p:nvSpPr>
          <p:spPr bwMode="auto">
            <a:xfrm>
              <a:off x="3952875" y="4057651"/>
              <a:ext cx="182563" cy="185738"/>
            </a:xfrm>
            <a:custGeom>
              <a:avLst/>
              <a:gdLst>
                <a:gd name="T0" fmla="*/ 137 w 257"/>
                <a:gd name="T1" fmla="*/ 17 h 242"/>
                <a:gd name="T2" fmla="*/ 243 w 257"/>
                <a:gd name="T3" fmla="*/ 17 h 242"/>
                <a:gd name="T4" fmla="*/ 257 w 257"/>
                <a:gd name="T5" fmla="*/ 9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9 h 242"/>
                <a:gd name="T18" fmla="*/ 129 w 257"/>
                <a:gd name="T19" fmla="*/ 242 h 242"/>
                <a:gd name="T20" fmla="*/ 137 w 257"/>
                <a:gd name="T21" fmla="*/ 229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9"/>
                  </a:cubicBezTo>
                  <a:cubicBezTo>
                    <a:pt x="257" y="0"/>
                    <a:pt x="249" y="0"/>
                    <a:pt x="243" y="0"/>
                  </a:cubicBezTo>
                  <a:lnTo>
                    <a:pt x="14" y="0"/>
                  </a:lnTo>
                  <a:cubicBezTo>
                    <a:pt x="8" y="0"/>
                    <a:pt x="0" y="0"/>
                    <a:pt x="0" y="8"/>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Freeform 58">
              <a:extLst>
                <a:ext uri="{FF2B5EF4-FFF2-40B4-BE49-F238E27FC236}">
                  <a16:creationId xmlns:a16="http://schemas.microsoft.com/office/drawing/2014/main" id="{AFCB575A-3D87-4493-813F-ED66FCAC964C}"/>
                </a:ext>
              </a:extLst>
            </p:cNvPr>
            <p:cNvSpPr>
              <a:spLocks/>
            </p:cNvSpPr>
            <p:nvPr>
              <p:custDataLst>
                <p:tags r:id="rId130"/>
              </p:custDataLst>
            </p:nvPr>
          </p:nvSpPr>
          <p:spPr bwMode="auto">
            <a:xfrm>
              <a:off x="3949700" y="4376739"/>
              <a:ext cx="106363" cy="120650"/>
            </a:xfrm>
            <a:custGeom>
              <a:avLst/>
              <a:gdLst>
                <a:gd name="T0" fmla="*/ 131 w 151"/>
                <a:gd name="T1" fmla="*/ 20 h 158"/>
                <a:gd name="T2" fmla="*/ 113 w 151"/>
                <a:gd name="T3" fmla="*/ 40 h 158"/>
                <a:gd name="T4" fmla="*/ 126 w 151"/>
                <a:gd name="T5" fmla="*/ 53 h 158"/>
                <a:gd name="T6" fmla="*/ 146 w 151"/>
                <a:gd name="T7" fmla="*/ 31 h 158"/>
                <a:gd name="T8" fmla="*/ 100 w 151"/>
                <a:gd name="T9" fmla="*/ 0 h 158"/>
                <a:gd name="T10" fmla="*/ 0 w 151"/>
                <a:gd name="T11" fmla="*/ 97 h 158"/>
                <a:gd name="T12" fmla="*/ 64 w 151"/>
                <a:gd name="T13" fmla="*/ 158 h 158"/>
                <a:gd name="T14" fmla="*/ 151 w 151"/>
                <a:gd name="T15" fmla="*/ 118 h 158"/>
                <a:gd name="T16" fmla="*/ 145 w 151"/>
                <a:gd name="T17" fmla="*/ 112 h 158"/>
                <a:gd name="T18" fmla="*/ 139 w 151"/>
                <a:gd name="T19" fmla="*/ 116 h 158"/>
                <a:gd name="T20" fmla="*/ 65 w 151"/>
                <a:gd name="T21" fmla="*/ 148 h 158"/>
                <a:gd name="T22" fmla="*/ 28 w 151"/>
                <a:gd name="T23" fmla="*/ 109 h 158"/>
                <a:gd name="T24" fmla="*/ 51 w 151"/>
                <a:gd name="T25" fmla="*/ 37 h 158"/>
                <a:gd name="T26" fmla="*/ 100 w 151"/>
                <a:gd name="T27" fmla="*/ 10 h 158"/>
                <a:gd name="T28" fmla="*/ 131 w 151"/>
                <a:gd name="T29"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0"/>
                  </a:moveTo>
                  <a:cubicBezTo>
                    <a:pt x="118" y="23"/>
                    <a:pt x="113" y="32"/>
                    <a:pt x="113" y="40"/>
                  </a:cubicBezTo>
                  <a:cubicBezTo>
                    <a:pt x="113" y="49"/>
                    <a:pt x="120" y="53"/>
                    <a:pt x="126" y="53"/>
                  </a:cubicBezTo>
                  <a:cubicBezTo>
                    <a:pt x="134" y="53"/>
                    <a:pt x="146" y="47"/>
                    <a:pt x="146" y="31"/>
                  </a:cubicBezTo>
                  <a:cubicBezTo>
                    <a:pt x="146" y="7"/>
                    <a:pt x="119" y="0"/>
                    <a:pt x="100" y="0"/>
                  </a:cubicBezTo>
                  <a:cubicBezTo>
                    <a:pt x="48" y="0"/>
                    <a:pt x="0" y="48"/>
                    <a:pt x="0" y="97"/>
                  </a:cubicBezTo>
                  <a:cubicBezTo>
                    <a:pt x="0" y="127"/>
                    <a:pt x="20" y="158"/>
                    <a:pt x="64" y="158"/>
                  </a:cubicBezTo>
                  <a:cubicBezTo>
                    <a:pt x="123" y="158"/>
                    <a:pt x="151" y="123"/>
                    <a:pt x="151" y="118"/>
                  </a:cubicBezTo>
                  <a:cubicBezTo>
                    <a:pt x="151" y="116"/>
                    <a:pt x="147" y="112"/>
                    <a:pt x="145" y="112"/>
                  </a:cubicBezTo>
                  <a:cubicBezTo>
                    <a:pt x="143" y="112"/>
                    <a:pt x="142" y="113"/>
                    <a:pt x="139" y="116"/>
                  </a:cubicBezTo>
                  <a:cubicBezTo>
                    <a:pt x="112" y="148"/>
                    <a:pt x="71" y="148"/>
                    <a:pt x="65" y="148"/>
                  </a:cubicBezTo>
                  <a:cubicBezTo>
                    <a:pt x="40" y="148"/>
                    <a:pt x="28" y="131"/>
                    <a:pt x="28" y="109"/>
                  </a:cubicBezTo>
                  <a:cubicBezTo>
                    <a:pt x="28" y="99"/>
                    <a:pt x="33" y="61"/>
                    <a:pt x="51" y="37"/>
                  </a:cubicBezTo>
                  <a:cubicBezTo>
                    <a:pt x="65" y="20"/>
                    <a:pt x="83" y="10"/>
                    <a:pt x="100" y="10"/>
                  </a:cubicBezTo>
                  <a:cubicBezTo>
                    <a:pt x="105" y="10"/>
                    <a:pt x="122"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Freeform 59">
              <a:extLst>
                <a:ext uri="{FF2B5EF4-FFF2-40B4-BE49-F238E27FC236}">
                  <a16:creationId xmlns:a16="http://schemas.microsoft.com/office/drawing/2014/main" id="{B29C9871-1C5C-4699-932A-AFFAAAA7C59C}"/>
                </a:ext>
              </a:extLst>
            </p:cNvPr>
            <p:cNvSpPr>
              <a:spLocks/>
            </p:cNvSpPr>
            <p:nvPr>
              <p:custDataLst>
                <p:tags r:id="rId131"/>
              </p:custDataLst>
            </p:nvPr>
          </p:nvSpPr>
          <p:spPr bwMode="auto">
            <a:xfrm>
              <a:off x="4183062" y="4140201"/>
              <a:ext cx="193675" cy="260350"/>
            </a:xfrm>
            <a:custGeom>
              <a:avLst/>
              <a:gdLst>
                <a:gd name="T0" fmla="*/ 260 w 273"/>
                <a:gd name="T1" fmla="*/ 0 h 339"/>
                <a:gd name="T2" fmla="*/ 0 w 273"/>
                <a:gd name="T3" fmla="*/ 0 h 339"/>
                <a:gd name="T4" fmla="*/ 0 w 273"/>
                <a:gd name="T5" fmla="*/ 15 h 339"/>
                <a:gd name="T6" fmla="*/ 12 w 273"/>
                <a:gd name="T7" fmla="*/ 15 h 339"/>
                <a:gd name="T8" fmla="*/ 51 w 273"/>
                <a:gd name="T9" fmla="*/ 39 h 339"/>
                <a:gd name="T10" fmla="*/ 51 w 273"/>
                <a:gd name="T11" fmla="*/ 300 h 339"/>
                <a:gd name="T12" fmla="*/ 12 w 273"/>
                <a:gd name="T13" fmla="*/ 323 h 339"/>
                <a:gd name="T14" fmla="*/ 0 w 273"/>
                <a:gd name="T15" fmla="*/ 323 h 339"/>
                <a:gd name="T16" fmla="*/ 0 w 273"/>
                <a:gd name="T17" fmla="*/ 339 h 339"/>
                <a:gd name="T18" fmla="*/ 76 w 273"/>
                <a:gd name="T19" fmla="*/ 337 h 339"/>
                <a:gd name="T20" fmla="*/ 159 w 273"/>
                <a:gd name="T21" fmla="*/ 339 h 339"/>
                <a:gd name="T22" fmla="*/ 159 w 273"/>
                <a:gd name="T23" fmla="*/ 323 h 339"/>
                <a:gd name="T24" fmla="*/ 143 w 273"/>
                <a:gd name="T25" fmla="*/ 323 h 339"/>
                <a:gd name="T26" fmla="*/ 95 w 273"/>
                <a:gd name="T27" fmla="*/ 299 h 339"/>
                <a:gd name="T28" fmla="*/ 95 w 273"/>
                <a:gd name="T29" fmla="*/ 35 h 339"/>
                <a:gd name="T30" fmla="*/ 120 w 273"/>
                <a:gd name="T31" fmla="*/ 15 h 339"/>
                <a:gd name="T32" fmla="*/ 171 w 273"/>
                <a:gd name="T33" fmla="*/ 15 h 339"/>
                <a:gd name="T34" fmla="*/ 261 w 273"/>
                <a:gd name="T35" fmla="*/ 112 h 339"/>
                <a:gd name="T36" fmla="*/ 273 w 273"/>
                <a:gd name="T37" fmla="*/ 112 h 339"/>
                <a:gd name="T38" fmla="*/ 260 w 273"/>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339">
                  <a:moveTo>
                    <a:pt x="260" y="0"/>
                  </a:moveTo>
                  <a:lnTo>
                    <a:pt x="0" y="0"/>
                  </a:lnTo>
                  <a:lnTo>
                    <a:pt x="0" y="15"/>
                  </a:lnTo>
                  <a:lnTo>
                    <a:pt x="12" y="15"/>
                  </a:lnTo>
                  <a:cubicBezTo>
                    <a:pt x="50" y="15"/>
                    <a:pt x="51" y="21"/>
                    <a:pt x="51" y="39"/>
                  </a:cubicBezTo>
                  <a:lnTo>
                    <a:pt x="51" y="300"/>
                  </a:lnTo>
                  <a:cubicBezTo>
                    <a:pt x="51" y="318"/>
                    <a:pt x="50" y="323"/>
                    <a:pt x="12" y="323"/>
                  </a:cubicBezTo>
                  <a:lnTo>
                    <a:pt x="0" y="323"/>
                  </a:lnTo>
                  <a:lnTo>
                    <a:pt x="0" y="339"/>
                  </a:lnTo>
                  <a:cubicBezTo>
                    <a:pt x="17" y="337"/>
                    <a:pt x="56" y="337"/>
                    <a:pt x="76" y="337"/>
                  </a:cubicBezTo>
                  <a:cubicBezTo>
                    <a:pt x="96" y="337"/>
                    <a:pt x="141" y="337"/>
                    <a:pt x="159" y="339"/>
                  </a:cubicBezTo>
                  <a:lnTo>
                    <a:pt x="159" y="323"/>
                  </a:lnTo>
                  <a:lnTo>
                    <a:pt x="143" y="323"/>
                  </a:lnTo>
                  <a:cubicBezTo>
                    <a:pt x="95" y="323"/>
                    <a:pt x="95" y="317"/>
                    <a:pt x="95" y="299"/>
                  </a:cubicBezTo>
                  <a:lnTo>
                    <a:pt x="95" y="35"/>
                  </a:lnTo>
                  <a:cubicBezTo>
                    <a:pt x="95" y="19"/>
                    <a:pt x="96" y="15"/>
                    <a:pt x="120" y="15"/>
                  </a:cubicBezTo>
                  <a:lnTo>
                    <a:pt x="171" y="15"/>
                  </a:lnTo>
                  <a:cubicBezTo>
                    <a:pt x="243" y="15"/>
                    <a:pt x="253" y="45"/>
                    <a:pt x="261" y="112"/>
                  </a:cubicBezTo>
                  <a:lnTo>
                    <a:pt x="273"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Freeform 60">
              <a:extLst>
                <a:ext uri="{FF2B5EF4-FFF2-40B4-BE49-F238E27FC236}">
                  <a16:creationId xmlns:a16="http://schemas.microsoft.com/office/drawing/2014/main" id="{D1D57E3F-545B-4268-A2CF-7A9367BE0E6A}"/>
                </a:ext>
              </a:extLst>
            </p:cNvPr>
            <p:cNvSpPr>
              <a:spLocks/>
            </p:cNvSpPr>
            <p:nvPr>
              <p:custDataLst>
                <p:tags r:id="rId132"/>
              </p:custDataLst>
            </p:nvPr>
          </p:nvSpPr>
          <p:spPr bwMode="auto">
            <a:xfrm>
              <a:off x="4400550" y="4075114"/>
              <a:ext cx="66675" cy="458788"/>
            </a:xfrm>
            <a:custGeom>
              <a:avLst/>
              <a:gdLst>
                <a:gd name="T0" fmla="*/ 95 w 95"/>
                <a:gd name="T1" fmla="*/ 598 h 598"/>
                <a:gd name="T2" fmla="*/ 95 w 95"/>
                <a:gd name="T3" fmla="*/ 0 h 598"/>
                <a:gd name="T4" fmla="*/ 0 w 95"/>
                <a:gd name="T5" fmla="*/ 0 h 598"/>
                <a:gd name="T6" fmla="*/ 0 w 95"/>
                <a:gd name="T7" fmla="*/ 20 h 598"/>
                <a:gd name="T8" fmla="*/ 75 w 95"/>
                <a:gd name="T9" fmla="*/ 20 h 598"/>
                <a:gd name="T10" fmla="*/ 75 w 95"/>
                <a:gd name="T11" fmla="*/ 578 h 598"/>
                <a:gd name="T12" fmla="*/ 0 w 95"/>
                <a:gd name="T13" fmla="*/ 578 h 598"/>
                <a:gd name="T14" fmla="*/ 0 w 95"/>
                <a:gd name="T15" fmla="*/ 598 h 598"/>
                <a:gd name="T16" fmla="*/ 95 w 95"/>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8">
                  <a:moveTo>
                    <a:pt x="95" y="598"/>
                  </a:moveTo>
                  <a:lnTo>
                    <a:pt x="95" y="0"/>
                  </a:lnTo>
                  <a:lnTo>
                    <a:pt x="0" y="0"/>
                  </a:lnTo>
                  <a:lnTo>
                    <a:pt x="0" y="20"/>
                  </a:lnTo>
                  <a:lnTo>
                    <a:pt x="75" y="20"/>
                  </a:lnTo>
                  <a:lnTo>
                    <a:pt x="75" y="578"/>
                  </a:lnTo>
                  <a:lnTo>
                    <a:pt x="0" y="578"/>
                  </a:lnTo>
                  <a:lnTo>
                    <a:pt x="0" y="598"/>
                  </a:lnTo>
                  <a:lnTo>
                    <a:pt x="95"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18" name="Group 2717">
            <a:extLst>
              <a:ext uri="{FF2B5EF4-FFF2-40B4-BE49-F238E27FC236}">
                <a16:creationId xmlns:a16="http://schemas.microsoft.com/office/drawing/2014/main" id="{3B209102-67B0-4AB0-ADD8-0A27ED78CE60}"/>
              </a:ext>
            </a:extLst>
          </p:cNvPr>
          <p:cNvGrpSpPr>
            <a:grpSpLocks noChangeAspect="1"/>
          </p:cNvGrpSpPr>
          <p:nvPr>
            <p:custDataLst>
              <p:tags r:id="rId8"/>
            </p:custDataLst>
          </p:nvPr>
        </p:nvGrpSpPr>
        <p:grpSpPr>
          <a:xfrm>
            <a:off x="1543051" y="6598061"/>
            <a:ext cx="6024224" cy="2136013"/>
            <a:chOff x="4265613" y="7002463"/>
            <a:chExt cx="4584700" cy="1625600"/>
          </a:xfrm>
        </p:grpSpPr>
        <p:sp>
          <p:nvSpPr>
            <p:cNvPr id="2631" name="Freeform 924">
              <a:extLst>
                <a:ext uri="{FF2B5EF4-FFF2-40B4-BE49-F238E27FC236}">
                  <a16:creationId xmlns:a16="http://schemas.microsoft.com/office/drawing/2014/main" id="{EADFCA64-B9AB-4201-8F2B-1EBC337E2306}"/>
                </a:ext>
              </a:extLst>
            </p:cNvPr>
            <p:cNvSpPr>
              <a:spLocks/>
            </p:cNvSpPr>
            <p:nvPr>
              <p:custDataLst>
                <p:tags r:id="rId9"/>
              </p:custDataLst>
            </p:nvPr>
          </p:nvSpPr>
          <p:spPr bwMode="auto">
            <a:xfrm>
              <a:off x="4811713" y="7088188"/>
              <a:ext cx="214313" cy="123825"/>
            </a:xfrm>
            <a:custGeom>
              <a:avLst/>
              <a:gdLst>
                <a:gd name="T0" fmla="*/ 38 w 389"/>
                <a:gd name="T1" fmla="*/ 49 h 221"/>
                <a:gd name="T2" fmla="*/ 38 w 389"/>
                <a:gd name="T3" fmla="*/ 183 h 221"/>
                <a:gd name="T4" fmla="*/ 0 w 389"/>
                <a:gd name="T5" fmla="*/ 205 h 221"/>
                <a:gd name="T6" fmla="*/ 0 w 389"/>
                <a:gd name="T7" fmla="*/ 221 h 221"/>
                <a:gd name="T8" fmla="*/ 56 w 389"/>
                <a:gd name="T9" fmla="*/ 219 h 221"/>
                <a:gd name="T10" fmla="*/ 112 w 389"/>
                <a:gd name="T11" fmla="*/ 221 h 221"/>
                <a:gd name="T12" fmla="*/ 112 w 389"/>
                <a:gd name="T13" fmla="*/ 205 h 221"/>
                <a:gd name="T14" fmla="*/ 73 w 389"/>
                <a:gd name="T15" fmla="*/ 183 h 221"/>
                <a:gd name="T16" fmla="*/ 73 w 389"/>
                <a:gd name="T17" fmla="*/ 91 h 221"/>
                <a:gd name="T18" fmla="*/ 140 w 389"/>
                <a:gd name="T19" fmla="*/ 11 h 221"/>
                <a:gd name="T20" fmla="*/ 177 w 389"/>
                <a:gd name="T21" fmla="*/ 67 h 221"/>
                <a:gd name="T22" fmla="*/ 177 w 389"/>
                <a:gd name="T23" fmla="*/ 183 h 221"/>
                <a:gd name="T24" fmla="*/ 138 w 389"/>
                <a:gd name="T25" fmla="*/ 205 h 221"/>
                <a:gd name="T26" fmla="*/ 138 w 389"/>
                <a:gd name="T27" fmla="*/ 221 h 221"/>
                <a:gd name="T28" fmla="*/ 195 w 389"/>
                <a:gd name="T29" fmla="*/ 219 h 221"/>
                <a:gd name="T30" fmla="*/ 250 w 389"/>
                <a:gd name="T31" fmla="*/ 221 h 221"/>
                <a:gd name="T32" fmla="*/ 250 w 389"/>
                <a:gd name="T33" fmla="*/ 205 h 221"/>
                <a:gd name="T34" fmla="*/ 211 w 389"/>
                <a:gd name="T35" fmla="*/ 183 h 221"/>
                <a:gd name="T36" fmla="*/ 211 w 389"/>
                <a:gd name="T37" fmla="*/ 91 h 221"/>
                <a:gd name="T38" fmla="*/ 279 w 389"/>
                <a:gd name="T39" fmla="*/ 11 h 221"/>
                <a:gd name="T40" fmla="*/ 316 w 389"/>
                <a:gd name="T41" fmla="*/ 67 h 221"/>
                <a:gd name="T42" fmla="*/ 316 w 389"/>
                <a:gd name="T43" fmla="*/ 183 h 221"/>
                <a:gd name="T44" fmla="*/ 277 w 389"/>
                <a:gd name="T45" fmla="*/ 205 h 221"/>
                <a:gd name="T46" fmla="*/ 277 w 389"/>
                <a:gd name="T47" fmla="*/ 221 h 221"/>
                <a:gd name="T48" fmla="*/ 333 w 389"/>
                <a:gd name="T49" fmla="*/ 219 h 221"/>
                <a:gd name="T50" fmla="*/ 389 w 389"/>
                <a:gd name="T51" fmla="*/ 221 h 221"/>
                <a:gd name="T52" fmla="*/ 389 w 389"/>
                <a:gd name="T53" fmla="*/ 205 h 221"/>
                <a:gd name="T54" fmla="*/ 350 w 389"/>
                <a:gd name="T55" fmla="*/ 190 h 221"/>
                <a:gd name="T56" fmla="*/ 350 w 389"/>
                <a:gd name="T57" fmla="*/ 95 h 221"/>
                <a:gd name="T58" fmla="*/ 335 w 389"/>
                <a:gd name="T59" fmla="*/ 19 h 221"/>
                <a:gd name="T60" fmla="*/ 282 w 389"/>
                <a:gd name="T61" fmla="*/ 0 h 221"/>
                <a:gd name="T62" fmla="*/ 210 w 389"/>
                <a:gd name="T63" fmla="*/ 49 h 221"/>
                <a:gd name="T64" fmla="*/ 144 w 389"/>
                <a:gd name="T65" fmla="*/ 0 h 221"/>
                <a:gd name="T66" fmla="*/ 70 w 389"/>
                <a:gd name="T67" fmla="*/ 53 h 221"/>
                <a:gd name="T68" fmla="*/ 70 w 389"/>
                <a:gd name="T69" fmla="*/ 0 h 221"/>
                <a:gd name="T70" fmla="*/ 0 w 389"/>
                <a:gd name="T71" fmla="*/ 6 h 221"/>
                <a:gd name="T72" fmla="*/ 0 w 389"/>
                <a:gd name="T73" fmla="*/ 21 h 221"/>
                <a:gd name="T74" fmla="*/ 38 w 389"/>
                <a:gd name="T75"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9" h="221">
                  <a:moveTo>
                    <a:pt x="38" y="49"/>
                  </a:moveTo>
                  <a:lnTo>
                    <a:pt x="38" y="183"/>
                  </a:lnTo>
                  <a:cubicBezTo>
                    <a:pt x="38" y="205"/>
                    <a:pt x="33" y="205"/>
                    <a:pt x="0" y="205"/>
                  </a:cubicBezTo>
                  <a:lnTo>
                    <a:pt x="0" y="221"/>
                  </a:lnTo>
                  <a:cubicBezTo>
                    <a:pt x="17" y="220"/>
                    <a:pt x="42" y="219"/>
                    <a:pt x="56" y="219"/>
                  </a:cubicBezTo>
                  <a:cubicBezTo>
                    <a:pt x="69" y="219"/>
                    <a:pt x="95" y="220"/>
                    <a:pt x="112" y="221"/>
                  </a:cubicBezTo>
                  <a:lnTo>
                    <a:pt x="112" y="205"/>
                  </a:lnTo>
                  <a:cubicBezTo>
                    <a:pt x="78" y="205"/>
                    <a:pt x="73" y="205"/>
                    <a:pt x="73" y="183"/>
                  </a:cubicBezTo>
                  <a:lnTo>
                    <a:pt x="73" y="91"/>
                  </a:lnTo>
                  <a:cubicBezTo>
                    <a:pt x="73" y="39"/>
                    <a:pt x="108" y="11"/>
                    <a:pt x="140" y="11"/>
                  </a:cubicBezTo>
                  <a:cubicBezTo>
                    <a:pt x="172" y="11"/>
                    <a:pt x="177" y="38"/>
                    <a:pt x="177" y="67"/>
                  </a:cubicBezTo>
                  <a:lnTo>
                    <a:pt x="177" y="183"/>
                  </a:lnTo>
                  <a:cubicBezTo>
                    <a:pt x="177" y="205"/>
                    <a:pt x="172" y="205"/>
                    <a:pt x="138" y="205"/>
                  </a:cubicBezTo>
                  <a:lnTo>
                    <a:pt x="138" y="221"/>
                  </a:lnTo>
                  <a:cubicBezTo>
                    <a:pt x="156" y="220"/>
                    <a:pt x="181" y="219"/>
                    <a:pt x="195" y="219"/>
                  </a:cubicBezTo>
                  <a:cubicBezTo>
                    <a:pt x="207" y="219"/>
                    <a:pt x="233" y="220"/>
                    <a:pt x="250" y="221"/>
                  </a:cubicBezTo>
                  <a:lnTo>
                    <a:pt x="250" y="205"/>
                  </a:lnTo>
                  <a:cubicBezTo>
                    <a:pt x="217" y="205"/>
                    <a:pt x="211" y="205"/>
                    <a:pt x="211" y="183"/>
                  </a:cubicBezTo>
                  <a:lnTo>
                    <a:pt x="211" y="91"/>
                  </a:lnTo>
                  <a:cubicBezTo>
                    <a:pt x="211" y="39"/>
                    <a:pt x="247" y="11"/>
                    <a:pt x="279" y="11"/>
                  </a:cubicBezTo>
                  <a:cubicBezTo>
                    <a:pt x="310" y="11"/>
                    <a:pt x="316" y="38"/>
                    <a:pt x="316" y="67"/>
                  </a:cubicBezTo>
                  <a:lnTo>
                    <a:pt x="316" y="183"/>
                  </a:lnTo>
                  <a:cubicBezTo>
                    <a:pt x="316" y="205"/>
                    <a:pt x="310" y="205"/>
                    <a:pt x="277" y="205"/>
                  </a:cubicBezTo>
                  <a:lnTo>
                    <a:pt x="277" y="221"/>
                  </a:lnTo>
                  <a:cubicBezTo>
                    <a:pt x="294" y="220"/>
                    <a:pt x="320" y="219"/>
                    <a:pt x="333" y="219"/>
                  </a:cubicBezTo>
                  <a:cubicBezTo>
                    <a:pt x="346" y="219"/>
                    <a:pt x="372" y="220"/>
                    <a:pt x="389" y="221"/>
                  </a:cubicBezTo>
                  <a:lnTo>
                    <a:pt x="389" y="205"/>
                  </a:lnTo>
                  <a:cubicBezTo>
                    <a:pt x="363" y="205"/>
                    <a:pt x="351" y="205"/>
                    <a:pt x="350" y="190"/>
                  </a:cubicBezTo>
                  <a:lnTo>
                    <a:pt x="350" y="95"/>
                  </a:lnTo>
                  <a:cubicBezTo>
                    <a:pt x="350" y="52"/>
                    <a:pt x="350" y="37"/>
                    <a:pt x="335" y="19"/>
                  </a:cubicBezTo>
                  <a:cubicBezTo>
                    <a:pt x="328" y="10"/>
                    <a:pt x="311" y="0"/>
                    <a:pt x="282" y="0"/>
                  </a:cubicBezTo>
                  <a:cubicBezTo>
                    <a:pt x="240" y="0"/>
                    <a:pt x="218" y="30"/>
                    <a:pt x="210" y="49"/>
                  </a:cubicBezTo>
                  <a:cubicBezTo>
                    <a:pt x="203" y="6"/>
                    <a:pt x="166" y="0"/>
                    <a:pt x="144" y="0"/>
                  </a:cubicBezTo>
                  <a:cubicBezTo>
                    <a:pt x="107" y="0"/>
                    <a:pt x="84" y="22"/>
                    <a:pt x="70" y="53"/>
                  </a:cubicBezTo>
                  <a:lnTo>
                    <a:pt x="70" y="0"/>
                  </a:lnTo>
                  <a:lnTo>
                    <a:pt x="0" y="6"/>
                  </a:lnTo>
                  <a:lnTo>
                    <a:pt x="0" y="21"/>
                  </a:lnTo>
                  <a:cubicBezTo>
                    <a:pt x="34" y="21"/>
                    <a:pt x="38" y="25"/>
                    <a:pt x="38"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Freeform 925">
              <a:extLst>
                <a:ext uri="{FF2B5EF4-FFF2-40B4-BE49-F238E27FC236}">
                  <a16:creationId xmlns:a16="http://schemas.microsoft.com/office/drawing/2014/main" id="{BF4CF23E-55FB-41F8-BEB0-0AE165686CEB}"/>
                </a:ext>
              </a:extLst>
            </p:cNvPr>
            <p:cNvSpPr>
              <a:spLocks noEditPoints="1"/>
            </p:cNvSpPr>
            <p:nvPr>
              <p:custDataLst>
                <p:tags r:id="rId10"/>
              </p:custDataLst>
            </p:nvPr>
          </p:nvSpPr>
          <p:spPr bwMode="auto">
            <a:xfrm>
              <a:off x="5041901" y="7019926"/>
              <a:ext cx="190500" cy="198438"/>
            </a:xfrm>
            <a:custGeom>
              <a:avLst/>
              <a:gdLst>
                <a:gd name="T0" fmla="*/ 94 w 348"/>
                <a:gd name="T1" fmla="*/ 165 h 352"/>
                <a:gd name="T2" fmla="*/ 94 w 348"/>
                <a:gd name="T3" fmla="*/ 36 h 352"/>
                <a:gd name="T4" fmla="*/ 105 w 348"/>
                <a:gd name="T5" fmla="*/ 17 h 352"/>
                <a:gd name="T6" fmla="*/ 135 w 348"/>
                <a:gd name="T7" fmla="*/ 16 h 352"/>
                <a:gd name="T8" fmla="*/ 236 w 348"/>
                <a:gd name="T9" fmla="*/ 90 h 352"/>
                <a:gd name="T10" fmla="*/ 150 w 348"/>
                <a:gd name="T11" fmla="*/ 165 h 352"/>
                <a:gd name="T12" fmla="*/ 94 w 348"/>
                <a:gd name="T13" fmla="*/ 165 h 352"/>
                <a:gd name="T14" fmla="*/ 200 w 348"/>
                <a:gd name="T15" fmla="*/ 171 h 352"/>
                <a:gd name="T16" fmla="*/ 287 w 348"/>
                <a:gd name="T17" fmla="*/ 90 h 352"/>
                <a:gd name="T18" fmla="*/ 157 w 348"/>
                <a:gd name="T19" fmla="*/ 0 h 352"/>
                <a:gd name="T20" fmla="*/ 0 w 348"/>
                <a:gd name="T21" fmla="*/ 0 h 352"/>
                <a:gd name="T22" fmla="*/ 0 w 348"/>
                <a:gd name="T23" fmla="*/ 16 h 352"/>
                <a:gd name="T24" fmla="*/ 12 w 348"/>
                <a:gd name="T25" fmla="*/ 16 h 352"/>
                <a:gd name="T26" fmla="*/ 52 w 348"/>
                <a:gd name="T27" fmla="*/ 39 h 352"/>
                <a:gd name="T28" fmla="*/ 52 w 348"/>
                <a:gd name="T29" fmla="*/ 302 h 352"/>
                <a:gd name="T30" fmla="*/ 12 w 348"/>
                <a:gd name="T31" fmla="*/ 325 h 352"/>
                <a:gd name="T32" fmla="*/ 0 w 348"/>
                <a:gd name="T33" fmla="*/ 325 h 352"/>
                <a:gd name="T34" fmla="*/ 0 w 348"/>
                <a:gd name="T35" fmla="*/ 341 h 352"/>
                <a:gd name="T36" fmla="*/ 73 w 348"/>
                <a:gd name="T37" fmla="*/ 339 h 352"/>
                <a:gd name="T38" fmla="*/ 146 w 348"/>
                <a:gd name="T39" fmla="*/ 341 h 352"/>
                <a:gd name="T40" fmla="*/ 146 w 348"/>
                <a:gd name="T41" fmla="*/ 325 h 352"/>
                <a:gd name="T42" fmla="*/ 134 w 348"/>
                <a:gd name="T43" fmla="*/ 325 h 352"/>
                <a:gd name="T44" fmla="*/ 94 w 348"/>
                <a:gd name="T45" fmla="*/ 302 h 352"/>
                <a:gd name="T46" fmla="*/ 94 w 348"/>
                <a:gd name="T47" fmla="*/ 176 h 352"/>
                <a:gd name="T48" fmla="*/ 152 w 348"/>
                <a:gd name="T49" fmla="*/ 176 h 352"/>
                <a:gd name="T50" fmla="*/ 198 w 348"/>
                <a:gd name="T51" fmla="*/ 193 h 352"/>
                <a:gd name="T52" fmla="*/ 217 w 348"/>
                <a:gd name="T53" fmla="*/ 260 h 352"/>
                <a:gd name="T54" fmla="*/ 238 w 348"/>
                <a:gd name="T55" fmla="*/ 331 h 352"/>
                <a:gd name="T56" fmla="*/ 300 w 348"/>
                <a:gd name="T57" fmla="*/ 352 h 352"/>
                <a:gd name="T58" fmla="*/ 348 w 348"/>
                <a:gd name="T59" fmla="*/ 297 h 352"/>
                <a:gd name="T60" fmla="*/ 341 w 348"/>
                <a:gd name="T61" fmla="*/ 289 h 352"/>
                <a:gd name="T62" fmla="*/ 335 w 348"/>
                <a:gd name="T63" fmla="*/ 297 h 352"/>
                <a:gd name="T64" fmla="*/ 302 w 348"/>
                <a:gd name="T65" fmla="*/ 341 h 352"/>
                <a:gd name="T66" fmla="*/ 267 w 348"/>
                <a:gd name="T67" fmla="*/ 269 h 352"/>
                <a:gd name="T68" fmla="*/ 260 w 348"/>
                <a:gd name="T69" fmla="*/ 229 h 352"/>
                <a:gd name="T70" fmla="*/ 200 w 348"/>
                <a:gd name="T71" fmla="*/ 17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2">
                  <a:moveTo>
                    <a:pt x="94" y="165"/>
                  </a:moveTo>
                  <a:lnTo>
                    <a:pt x="94" y="36"/>
                  </a:lnTo>
                  <a:cubicBezTo>
                    <a:pt x="94" y="24"/>
                    <a:pt x="94" y="18"/>
                    <a:pt x="105" y="17"/>
                  </a:cubicBezTo>
                  <a:cubicBezTo>
                    <a:pt x="110" y="16"/>
                    <a:pt x="125" y="16"/>
                    <a:pt x="135" y="16"/>
                  </a:cubicBezTo>
                  <a:cubicBezTo>
                    <a:pt x="180" y="16"/>
                    <a:pt x="236" y="18"/>
                    <a:pt x="236" y="90"/>
                  </a:cubicBezTo>
                  <a:cubicBezTo>
                    <a:pt x="236" y="124"/>
                    <a:pt x="224" y="165"/>
                    <a:pt x="150" y="165"/>
                  </a:cubicBezTo>
                  <a:lnTo>
                    <a:pt x="94" y="165"/>
                  </a:lnTo>
                  <a:close/>
                  <a:moveTo>
                    <a:pt x="200" y="171"/>
                  </a:moveTo>
                  <a:cubicBezTo>
                    <a:pt x="248" y="159"/>
                    <a:pt x="287" y="129"/>
                    <a:pt x="287" y="90"/>
                  </a:cubicBezTo>
                  <a:cubicBezTo>
                    <a:pt x="287" y="42"/>
                    <a:pt x="230" y="0"/>
                    <a:pt x="157" y="0"/>
                  </a:cubicBezTo>
                  <a:lnTo>
                    <a:pt x="0" y="0"/>
                  </a:lnTo>
                  <a:lnTo>
                    <a:pt x="0" y="16"/>
                  </a:lnTo>
                  <a:lnTo>
                    <a:pt x="12" y="16"/>
                  </a:lnTo>
                  <a:cubicBezTo>
                    <a:pt x="51" y="16"/>
                    <a:pt x="52" y="21"/>
                    <a:pt x="52" y="39"/>
                  </a:cubicBezTo>
                  <a:lnTo>
                    <a:pt x="52" y="302"/>
                  </a:lnTo>
                  <a:cubicBezTo>
                    <a:pt x="52" y="320"/>
                    <a:pt x="51" y="325"/>
                    <a:pt x="12" y="325"/>
                  </a:cubicBezTo>
                  <a:lnTo>
                    <a:pt x="0" y="325"/>
                  </a:lnTo>
                  <a:lnTo>
                    <a:pt x="0" y="341"/>
                  </a:lnTo>
                  <a:cubicBezTo>
                    <a:pt x="18" y="339"/>
                    <a:pt x="54" y="339"/>
                    <a:pt x="73" y="339"/>
                  </a:cubicBezTo>
                  <a:cubicBezTo>
                    <a:pt x="92" y="339"/>
                    <a:pt x="128" y="339"/>
                    <a:pt x="146" y="341"/>
                  </a:cubicBezTo>
                  <a:lnTo>
                    <a:pt x="146" y="325"/>
                  </a:lnTo>
                  <a:lnTo>
                    <a:pt x="134" y="325"/>
                  </a:lnTo>
                  <a:cubicBezTo>
                    <a:pt x="95" y="325"/>
                    <a:pt x="94" y="320"/>
                    <a:pt x="94" y="302"/>
                  </a:cubicBezTo>
                  <a:lnTo>
                    <a:pt x="94" y="176"/>
                  </a:lnTo>
                  <a:lnTo>
                    <a:pt x="152" y="176"/>
                  </a:lnTo>
                  <a:cubicBezTo>
                    <a:pt x="160" y="176"/>
                    <a:pt x="181" y="176"/>
                    <a:pt x="198" y="193"/>
                  </a:cubicBezTo>
                  <a:cubicBezTo>
                    <a:pt x="217" y="211"/>
                    <a:pt x="217" y="226"/>
                    <a:pt x="217" y="260"/>
                  </a:cubicBezTo>
                  <a:cubicBezTo>
                    <a:pt x="217" y="292"/>
                    <a:pt x="217" y="312"/>
                    <a:pt x="238" y="331"/>
                  </a:cubicBezTo>
                  <a:cubicBezTo>
                    <a:pt x="258" y="349"/>
                    <a:pt x="285" y="352"/>
                    <a:pt x="300" y="352"/>
                  </a:cubicBezTo>
                  <a:cubicBezTo>
                    <a:pt x="339" y="352"/>
                    <a:pt x="348" y="311"/>
                    <a:pt x="348" y="297"/>
                  </a:cubicBezTo>
                  <a:cubicBezTo>
                    <a:pt x="348" y="294"/>
                    <a:pt x="348" y="289"/>
                    <a:pt x="341" y="289"/>
                  </a:cubicBezTo>
                  <a:cubicBezTo>
                    <a:pt x="336" y="289"/>
                    <a:pt x="336" y="293"/>
                    <a:pt x="335" y="297"/>
                  </a:cubicBezTo>
                  <a:cubicBezTo>
                    <a:pt x="332" y="332"/>
                    <a:pt x="315" y="341"/>
                    <a:pt x="302" y="341"/>
                  </a:cubicBezTo>
                  <a:cubicBezTo>
                    <a:pt x="278" y="341"/>
                    <a:pt x="274" y="315"/>
                    <a:pt x="267" y="269"/>
                  </a:cubicBezTo>
                  <a:lnTo>
                    <a:pt x="260" y="229"/>
                  </a:lnTo>
                  <a:cubicBezTo>
                    <a:pt x="251" y="197"/>
                    <a:pt x="227" y="181"/>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Freeform 926">
              <a:extLst>
                <a:ext uri="{FF2B5EF4-FFF2-40B4-BE49-F238E27FC236}">
                  <a16:creationId xmlns:a16="http://schemas.microsoft.com/office/drawing/2014/main" id="{F64DD6FC-C35C-4F49-ABB6-626C5E198F92}"/>
                </a:ext>
              </a:extLst>
            </p:cNvPr>
            <p:cNvSpPr>
              <a:spLocks/>
            </p:cNvSpPr>
            <p:nvPr>
              <p:custDataLst>
                <p:tags r:id="rId11"/>
              </p:custDataLst>
            </p:nvPr>
          </p:nvSpPr>
          <p:spPr bwMode="auto">
            <a:xfrm>
              <a:off x="5243513" y="7019926"/>
              <a:ext cx="187325" cy="192088"/>
            </a:xfrm>
            <a:custGeom>
              <a:avLst/>
              <a:gdLst>
                <a:gd name="T0" fmla="*/ 99 w 341"/>
                <a:gd name="T1" fmla="*/ 7 h 341"/>
                <a:gd name="T2" fmla="*/ 85 w 341"/>
                <a:gd name="T3" fmla="*/ 0 h 341"/>
                <a:gd name="T4" fmla="*/ 0 w 341"/>
                <a:gd name="T5" fmla="*/ 0 h 341"/>
                <a:gd name="T6" fmla="*/ 0 w 341"/>
                <a:gd name="T7" fmla="*/ 16 h 341"/>
                <a:gd name="T8" fmla="*/ 14 w 341"/>
                <a:gd name="T9" fmla="*/ 16 h 341"/>
                <a:gd name="T10" fmla="*/ 39 w 341"/>
                <a:gd name="T11" fmla="*/ 17 h 341"/>
                <a:gd name="T12" fmla="*/ 51 w 341"/>
                <a:gd name="T13" fmla="*/ 28 h 341"/>
                <a:gd name="T14" fmla="*/ 51 w 341"/>
                <a:gd name="T15" fmla="*/ 289 h 341"/>
                <a:gd name="T16" fmla="*/ 0 w 341"/>
                <a:gd name="T17" fmla="*/ 325 h 341"/>
                <a:gd name="T18" fmla="*/ 0 w 341"/>
                <a:gd name="T19" fmla="*/ 341 h 341"/>
                <a:gd name="T20" fmla="*/ 58 w 341"/>
                <a:gd name="T21" fmla="*/ 339 h 341"/>
                <a:gd name="T22" fmla="*/ 117 w 341"/>
                <a:gd name="T23" fmla="*/ 341 h 341"/>
                <a:gd name="T24" fmla="*/ 117 w 341"/>
                <a:gd name="T25" fmla="*/ 325 h 341"/>
                <a:gd name="T26" fmla="*/ 65 w 341"/>
                <a:gd name="T27" fmla="*/ 289 h 341"/>
                <a:gd name="T28" fmla="*/ 65 w 341"/>
                <a:gd name="T29" fmla="*/ 29 h 341"/>
                <a:gd name="T30" fmla="*/ 70 w 341"/>
                <a:gd name="T31" fmla="*/ 35 h 341"/>
                <a:gd name="T32" fmla="*/ 274 w 341"/>
                <a:gd name="T33" fmla="*/ 334 h 341"/>
                <a:gd name="T34" fmla="*/ 282 w 341"/>
                <a:gd name="T35" fmla="*/ 341 h 341"/>
                <a:gd name="T36" fmla="*/ 289 w 341"/>
                <a:gd name="T37" fmla="*/ 328 h 341"/>
                <a:gd name="T38" fmla="*/ 289 w 341"/>
                <a:gd name="T39" fmla="*/ 53 h 341"/>
                <a:gd name="T40" fmla="*/ 341 w 341"/>
                <a:gd name="T41" fmla="*/ 16 h 341"/>
                <a:gd name="T42" fmla="*/ 341 w 341"/>
                <a:gd name="T43" fmla="*/ 0 h 341"/>
                <a:gd name="T44" fmla="*/ 282 w 341"/>
                <a:gd name="T45" fmla="*/ 2 h 341"/>
                <a:gd name="T46" fmla="*/ 224 w 341"/>
                <a:gd name="T47" fmla="*/ 0 h 341"/>
                <a:gd name="T48" fmla="*/ 224 w 341"/>
                <a:gd name="T49" fmla="*/ 16 h 341"/>
                <a:gd name="T50" fmla="*/ 275 w 341"/>
                <a:gd name="T51" fmla="*/ 53 h 341"/>
                <a:gd name="T52" fmla="*/ 275 w 341"/>
                <a:gd name="T53" fmla="*/ 266 h 341"/>
                <a:gd name="T54" fmla="*/ 99 w 341"/>
                <a:gd name="T55" fmla="*/ 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341">
                  <a:moveTo>
                    <a:pt x="99" y="7"/>
                  </a:moveTo>
                  <a:cubicBezTo>
                    <a:pt x="95" y="1"/>
                    <a:pt x="94" y="0"/>
                    <a:pt x="85" y="0"/>
                  </a:cubicBezTo>
                  <a:lnTo>
                    <a:pt x="0" y="0"/>
                  </a:lnTo>
                  <a:lnTo>
                    <a:pt x="0" y="16"/>
                  </a:lnTo>
                  <a:lnTo>
                    <a:pt x="14" y="16"/>
                  </a:lnTo>
                  <a:cubicBezTo>
                    <a:pt x="22" y="16"/>
                    <a:pt x="32" y="16"/>
                    <a:pt x="39" y="17"/>
                  </a:cubicBezTo>
                  <a:cubicBezTo>
                    <a:pt x="51" y="18"/>
                    <a:pt x="51" y="19"/>
                    <a:pt x="51" y="28"/>
                  </a:cubicBezTo>
                  <a:lnTo>
                    <a:pt x="51" y="289"/>
                  </a:lnTo>
                  <a:cubicBezTo>
                    <a:pt x="51" y="302"/>
                    <a:pt x="51" y="325"/>
                    <a:pt x="0" y="325"/>
                  </a:cubicBezTo>
                  <a:lnTo>
                    <a:pt x="0" y="341"/>
                  </a:lnTo>
                  <a:cubicBezTo>
                    <a:pt x="17" y="340"/>
                    <a:pt x="42" y="339"/>
                    <a:pt x="58" y="339"/>
                  </a:cubicBezTo>
                  <a:cubicBezTo>
                    <a:pt x="75" y="339"/>
                    <a:pt x="99" y="340"/>
                    <a:pt x="117" y="341"/>
                  </a:cubicBezTo>
                  <a:lnTo>
                    <a:pt x="117" y="325"/>
                  </a:lnTo>
                  <a:cubicBezTo>
                    <a:pt x="65" y="325"/>
                    <a:pt x="65" y="302"/>
                    <a:pt x="65" y="289"/>
                  </a:cubicBezTo>
                  <a:lnTo>
                    <a:pt x="65" y="29"/>
                  </a:lnTo>
                  <a:cubicBezTo>
                    <a:pt x="68" y="32"/>
                    <a:pt x="68" y="32"/>
                    <a:pt x="70" y="35"/>
                  </a:cubicBezTo>
                  <a:lnTo>
                    <a:pt x="274" y="334"/>
                  </a:lnTo>
                  <a:cubicBezTo>
                    <a:pt x="278" y="340"/>
                    <a:pt x="279" y="341"/>
                    <a:pt x="282" y="341"/>
                  </a:cubicBezTo>
                  <a:cubicBezTo>
                    <a:pt x="289" y="341"/>
                    <a:pt x="289" y="337"/>
                    <a:pt x="289" y="328"/>
                  </a:cubicBezTo>
                  <a:lnTo>
                    <a:pt x="289" y="53"/>
                  </a:lnTo>
                  <a:cubicBezTo>
                    <a:pt x="289" y="39"/>
                    <a:pt x="289" y="16"/>
                    <a:pt x="341" y="16"/>
                  </a:cubicBezTo>
                  <a:lnTo>
                    <a:pt x="341" y="0"/>
                  </a:lnTo>
                  <a:cubicBezTo>
                    <a:pt x="323" y="1"/>
                    <a:pt x="299" y="2"/>
                    <a:pt x="282" y="2"/>
                  </a:cubicBezTo>
                  <a:cubicBezTo>
                    <a:pt x="266" y="2"/>
                    <a:pt x="241" y="1"/>
                    <a:pt x="224" y="0"/>
                  </a:cubicBezTo>
                  <a:lnTo>
                    <a:pt x="224" y="16"/>
                  </a:lnTo>
                  <a:cubicBezTo>
                    <a:pt x="275" y="16"/>
                    <a:pt x="275" y="39"/>
                    <a:pt x="275" y="53"/>
                  </a:cubicBezTo>
                  <a:lnTo>
                    <a:pt x="275" y="266"/>
                  </a:lnTo>
                  <a:lnTo>
                    <a:pt x="99"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Freeform 927">
              <a:extLst>
                <a:ext uri="{FF2B5EF4-FFF2-40B4-BE49-F238E27FC236}">
                  <a16:creationId xmlns:a16="http://schemas.microsoft.com/office/drawing/2014/main" id="{4FCB5877-3479-4878-B642-F3D1DE6BC209}"/>
                </a:ext>
              </a:extLst>
            </p:cNvPr>
            <p:cNvSpPr>
              <a:spLocks/>
            </p:cNvSpPr>
            <p:nvPr>
              <p:custDataLst>
                <p:tags r:id="rId12"/>
              </p:custDataLst>
            </p:nvPr>
          </p:nvSpPr>
          <p:spPr bwMode="auto">
            <a:xfrm>
              <a:off x="5448301" y="7021513"/>
              <a:ext cx="169863" cy="190500"/>
            </a:xfrm>
            <a:custGeom>
              <a:avLst/>
              <a:gdLst>
                <a:gd name="T0" fmla="*/ 51 w 308"/>
                <a:gd name="T1" fmla="*/ 300 h 339"/>
                <a:gd name="T2" fmla="*/ 11 w 308"/>
                <a:gd name="T3" fmla="*/ 323 h 339"/>
                <a:gd name="T4" fmla="*/ 0 w 308"/>
                <a:gd name="T5" fmla="*/ 323 h 339"/>
                <a:gd name="T6" fmla="*/ 0 w 308"/>
                <a:gd name="T7" fmla="*/ 339 h 339"/>
                <a:gd name="T8" fmla="*/ 287 w 308"/>
                <a:gd name="T9" fmla="*/ 339 h 339"/>
                <a:gd name="T10" fmla="*/ 308 w 308"/>
                <a:gd name="T11" fmla="*/ 210 h 339"/>
                <a:gd name="T12" fmla="*/ 296 w 308"/>
                <a:gd name="T13" fmla="*/ 210 h 339"/>
                <a:gd name="T14" fmla="*/ 186 w 308"/>
                <a:gd name="T15" fmla="*/ 323 h 339"/>
                <a:gd name="T16" fmla="*/ 120 w 308"/>
                <a:gd name="T17" fmla="*/ 323 h 339"/>
                <a:gd name="T18" fmla="*/ 95 w 308"/>
                <a:gd name="T19" fmla="*/ 303 h 339"/>
                <a:gd name="T20" fmla="*/ 95 w 308"/>
                <a:gd name="T21" fmla="*/ 170 h 339"/>
                <a:gd name="T22" fmla="*/ 140 w 308"/>
                <a:gd name="T23" fmla="*/ 170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5 h 339"/>
                <a:gd name="T38" fmla="*/ 120 w 308"/>
                <a:gd name="T39" fmla="*/ 15 h 339"/>
                <a:gd name="T40" fmla="*/ 184 w 308"/>
                <a:gd name="T41" fmla="*/ 15 h 339"/>
                <a:gd name="T42" fmla="*/ 282 w 308"/>
                <a:gd name="T43" fmla="*/ 112 h 339"/>
                <a:gd name="T44" fmla="*/ 294 w 308"/>
                <a:gd name="T45" fmla="*/ 112 h 339"/>
                <a:gd name="T46" fmla="*/ 280 w 308"/>
                <a:gd name="T47" fmla="*/ 0 h 339"/>
                <a:gd name="T48" fmla="*/ 0 w 308"/>
                <a:gd name="T49" fmla="*/ 0 h 339"/>
                <a:gd name="T50" fmla="*/ 0 w 308"/>
                <a:gd name="T51" fmla="*/ 15 h 339"/>
                <a:gd name="T52" fmla="*/ 11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3"/>
                    <a:pt x="11" y="323"/>
                  </a:cubicBezTo>
                  <a:lnTo>
                    <a:pt x="0" y="323"/>
                  </a:lnTo>
                  <a:lnTo>
                    <a:pt x="0" y="339"/>
                  </a:lnTo>
                  <a:lnTo>
                    <a:pt x="287" y="339"/>
                  </a:lnTo>
                  <a:lnTo>
                    <a:pt x="308" y="210"/>
                  </a:lnTo>
                  <a:lnTo>
                    <a:pt x="296" y="210"/>
                  </a:lnTo>
                  <a:cubicBezTo>
                    <a:pt x="283" y="287"/>
                    <a:pt x="272" y="323"/>
                    <a:pt x="186" y="323"/>
                  </a:cubicBezTo>
                  <a:lnTo>
                    <a:pt x="120" y="323"/>
                  </a:lnTo>
                  <a:cubicBezTo>
                    <a:pt x="96" y="323"/>
                    <a:pt x="95" y="320"/>
                    <a:pt x="95" y="303"/>
                  </a:cubicBezTo>
                  <a:lnTo>
                    <a:pt x="95" y="170"/>
                  </a:lnTo>
                  <a:lnTo>
                    <a:pt x="140" y="170"/>
                  </a:lnTo>
                  <a:cubicBezTo>
                    <a:pt x="189" y="170"/>
                    <a:pt x="194" y="186"/>
                    <a:pt x="194" y="229"/>
                  </a:cubicBezTo>
                  <a:lnTo>
                    <a:pt x="206" y="229"/>
                  </a:lnTo>
                  <a:lnTo>
                    <a:pt x="206" y="97"/>
                  </a:lnTo>
                  <a:lnTo>
                    <a:pt x="194" y="97"/>
                  </a:lnTo>
                  <a:cubicBezTo>
                    <a:pt x="194" y="139"/>
                    <a:pt x="189" y="155"/>
                    <a:pt x="140" y="155"/>
                  </a:cubicBezTo>
                  <a:lnTo>
                    <a:pt x="95" y="155"/>
                  </a:lnTo>
                  <a:lnTo>
                    <a:pt x="95" y="35"/>
                  </a:lnTo>
                  <a:cubicBezTo>
                    <a:pt x="95" y="19"/>
                    <a:pt x="96" y="15"/>
                    <a:pt x="120" y="15"/>
                  </a:cubicBezTo>
                  <a:lnTo>
                    <a:pt x="184" y="15"/>
                  </a:lnTo>
                  <a:cubicBezTo>
                    <a:pt x="260" y="15"/>
                    <a:pt x="274" y="43"/>
                    <a:pt x="282" y="112"/>
                  </a:cubicBezTo>
                  <a:lnTo>
                    <a:pt x="294" y="112"/>
                  </a:lnTo>
                  <a:lnTo>
                    <a:pt x="280" y="0"/>
                  </a:lnTo>
                  <a:lnTo>
                    <a:pt x="0" y="0"/>
                  </a:lnTo>
                  <a:lnTo>
                    <a:pt x="0" y="15"/>
                  </a:lnTo>
                  <a:lnTo>
                    <a:pt x="11"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5" name="Freeform 928">
              <a:extLst>
                <a:ext uri="{FF2B5EF4-FFF2-40B4-BE49-F238E27FC236}">
                  <a16:creationId xmlns:a16="http://schemas.microsoft.com/office/drawing/2014/main" id="{0506AFB3-A296-496E-8B80-60E073CA88A7}"/>
                </a:ext>
              </a:extLst>
            </p:cNvPr>
            <p:cNvSpPr>
              <a:spLocks noEditPoints="1"/>
            </p:cNvSpPr>
            <p:nvPr>
              <p:custDataLst>
                <p:tags r:id="rId13"/>
              </p:custDataLst>
            </p:nvPr>
          </p:nvSpPr>
          <p:spPr bwMode="auto">
            <a:xfrm>
              <a:off x="5635626" y="7011988"/>
              <a:ext cx="187325" cy="200025"/>
            </a:xfrm>
            <a:custGeom>
              <a:avLst/>
              <a:gdLst>
                <a:gd name="T0" fmla="*/ 183 w 342"/>
                <a:gd name="T1" fmla="*/ 10 h 357"/>
                <a:gd name="T2" fmla="*/ 171 w 342"/>
                <a:gd name="T3" fmla="*/ 0 h 357"/>
                <a:gd name="T4" fmla="*/ 159 w 342"/>
                <a:gd name="T5" fmla="*/ 10 h 357"/>
                <a:gd name="T6" fmla="*/ 56 w 342"/>
                <a:gd name="T7" fmla="*/ 308 h 357"/>
                <a:gd name="T8" fmla="*/ 0 w 342"/>
                <a:gd name="T9" fmla="*/ 341 h 357"/>
                <a:gd name="T10" fmla="*/ 0 w 342"/>
                <a:gd name="T11" fmla="*/ 357 h 357"/>
                <a:gd name="T12" fmla="*/ 51 w 342"/>
                <a:gd name="T13" fmla="*/ 355 h 357"/>
                <a:gd name="T14" fmla="*/ 108 w 342"/>
                <a:gd name="T15" fmla="*/ 357 h 357"/>
                <a:gd name="T16" fmla="*/ 108 w 342"/>
                <a:gd name="T17" fmla="*/ 341 h 357"/>
                <a:gd name="T18" fmla="*/ 71 w 342"/>
                <a:gd name="T19" fmla="*/ 316 h 357"/>
                <a:gd name="T20" fmla="*/ 72 w 342"/>
                <a:gd name="T21" fmla="*/ 309 h 357"/>
                <a:gd name="T22" fmla="*/ 95 w 342"/>
                <a:gd name="T23" fmla="*/ 243 h 357"/>
                <a:gd name="T24" fmla="*/ 218 w 342"/>
                <a:gd name="T25" fmla="*/ 243 h 357"/>
                <a:gd name="T26" fmla="*/ 244 w 342"/>
                <a:gd name="T27" fmla="*/ 320 h 357"/>
                <a:gd name="T28" fmla="*/ 246 w 342"/>
                <a:gd name="T29" fmla="*/ 326 h 357"/>
                <a:gd name="T30" fmla="*/ 204 w 342"/>
                <a:gd name="T31" fmla="*/ 341 h 357"/>
                <a:gd name="T32" fmla="*/ 204 w 342"/>
                <a:gd name="T33" fmla="*/ 357 h 357"/>
                <a:gd name="T34" fmla="*/ 276 w 342"/>
                <a:gd name="T35" fmla="*/ 355 h 357"/>
                <a:gd name="T36" fmla="*/ 342 w 342"/>
                <a:gd name="T37" fmla="*/ 357 h 357"/>
                <a:gd name="T38" fmla="*/ 342 w 342"/>
                <a:gd name="T39" fmla="*/ 341 h 357"/>
                <a:gd name="T40" fmla="*/ 333 w 342"/>
                <a:gd name="T41" fmla="*/ 341 h 357"/>
                <a:gd name="T42" fmla="*/ 290 w 342"/>
                <a:gd name="T43" fmla="*/ 321 h 357"/>
                <a:gd name="T44" fmla="*/ 183 w 342"/>
                <a:gd name="T45" fmla="*/ 10 h 357"/>
                <a:gd name="T46" fmla="*/ 156 w 342"/>
                <a:gd name="T47" fmla="*/ 66 h 357"/>
                <a:gd name="T48" fmla="*/ 212 w 342"/>
                <a:gd name="T49" fmla="*/ 228 h 357"/>
                <a:gd name="T50" fmla="*/ 100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3"/>
                    <a:pt x="179" y="0"/>
                    <a:pt x="171" y="0"/>
                  </a:cubicBezTo>
                  <a:cubicBezTo>
                    <a:pt x="163" y="0"/>
                    <a:pt x="162" y="3"/>
                    <a:pt x="159" y="10"/>
                  </a:cubicBezTo>
                  <a:lnTo>
                    <a:pt x="56" y="308"/>
                  </a:lnTo>
                  <a:cubicBezTo>
                    <a:pt x="47" y="333"/>
                    <a:pt x="27" y="341"/>
                    <a:pt x="0" y="341"/>
                  </a:cubicBezTo>
                  <a:lnTo>
                    <a:pt x="0" y="357"/>
                  </a:lnTo>
                  <a:cubicBezTo>
                    <a:pt x="12" y="356"/>
                    <a:pt x="33" y="355"/>
                    <a:pt x="51" y="355"/>
                  </a:cubicBezTo>
                  <a:cubicBezTo>
                    <a:pt x="66" y="355"/>
                    <a:pt x="92" y="356"/>
                    <a:pt x="108" y="357"/>
                  </a:cubicBezTo>
                  <a:lnTo>
                    <a:pt x="108" y="341"/>
                  </a:lnTo>
                  <a:cubicBezTo>
                    <a:pt x="83" y="341"/>
                    <a:pt x="71" y="329"/>
                    <a:pt x="71" y="316"/>
                  </a:cubicBezTo>
                  <a:cubicBezTo>
                    <a:pt x="71" y="315"/>
                    <a:pt x="71" y="310"/>
                    <a:pt x="72" y="309"/>
                  </a:cubicBezTo>
                  <a:lnTo>
                    <a:pt x="95" y="243"/>
                  </a:lnTo>
                  <a:lnTo>
                    <a:pt x="218" y="243"/>
                  </a:lnTo>
                  <a:lnTo>
                    <a:pt x="244" y="320"/>
                  </a:lnTo>
                  <a:cubicBezTo>
                    <a:pt x="245" y="321"/>
                    <a:pt x="246" y="324"/>
                    <a:pt x="246" y="326"/>
                  </a:cubicBezTo>
                  <a:cubicBezTo>
                    <a:pt x="246" y="341"/>
                    <a:pt x="218" y="341"/>
                    <a:pt x="204" y="341"/>
                  </a:cubicBezTo>
                  <a:lnTo>
                    <a:pt x="204" y="357"/>
                  </a:lnTo>
                  <a:cubicBezTo>
                    <a:pt x="222" y="355"/>
                    <a:pt x="257" y="355"/>
                    <a:pt x="276" y="355"/>
                  </a:cubicBezTo>
                  <a:cubicBezTo>
                    <a:pt x="298" y="355"/>
                    <a:pt x="321" y="356"/>
                    <a:pt x="342" y="357"/>
                  </a:cubicBezTo>
                  <a:lnTo>
                    <a:pt x="342" y="341"/>
                  </a:lnTo>
                  <a:lnTo>
                    <a:pt x="333" y="341"/>
                  </a:lnTo>
                  <a:cubicBezTo>
                    <a:pt x="303" y="341"/>
                    <a:pt x="296" y="338"/>
                    <a:pt x="290" y="321"/>
                  </a:cubicBezTo>
                  <a:lnTo>
                    <a:pt x="183" y="10"/>
                  </a:lnTo>
                  <a:close/>
                  <a:moveTo>
                    <a:pt x="156" y="66"/>
                  </a:moveTo>
                  <a:lnTo>
                    <a:pt x="212" y="228"/>
                  </a:lnTo>
                  <a:lnTo>
                    <a:pt x="100"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6" name="Freeform 929">
              <a:extLst>
                <a:ext uri="{FF2B5EF4-FFF2-40B4-BE49-F238E27FC236}">
                  <a16:creationId xmlns:a16="http://schemas.microsoft.com/office/drawing/2014/main" id="{0FC365F5-16E3-4A27-8F24-047770BDBA5D}"/>
                </a:ext>
              </a:extLst>
            </p:cNvPr>
            <p:cNvSpPr>
              <a:spLocks/>
            </p:cNvSpPr>
            <p:nvPr>
              <p:custDataLst>
                <p:tags r:id="rId14"/>
              </p:custDataLst>
            </p:nvPr>
          </p:nvSpPr>
          <p:spPr bwMode="auto">
            <a:xfrm>
              <a:off x="5842001" y="7086601"/>
              <a:ext cx="104775" cy="128588"/>
            </a:xfrm>
            <a:custGeom>
              <a:avLst/>
              <a:gdLst>
                <a:gd name="T0" fmla="*/ 41 w 190"/>
                <a:gd name="T1" fmla="*/ 115 h 229"/>
                <a:gd name="T2" fmla="*/ 108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5 h 229"/>
                <a:gd name="T20" fmla="*/ 183 w 190"/>
                <a:gd name="T21" fmla="*/ 160 h 229"/>
                <a:gd name="T22" fmla="*/ 177 w 190"/>
                <a:gd name="T23" fmla="*/ 165 h 229"/>
                <a:gd name="T24" fmla="*/ 111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8"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6" y="0"/>
                    <a:pt x="0" y="54"/>
                    <a:pt x="0" y="116"/>
                  </a:cubicBezTo>
                  <a:cubicBezTo>
                    <a:pt x="0" y="180"/>
                    <a:pt x="49" y="229"/>
                    <a:pt x="107" y="229"/>
                  </a:cubicBezTo>
                  <a:cubicBezTo>
                    <a:pt x="174" y="229"/>
                    <a:pt x="190" y="170"/>
                    <a:pt x="190" y="165"/>
                  </a:cubicBezTo>
                  <a:cubicBezTo>
                    <a:pt x="190" y="160"/>
                    <a:pt x="185" y="160"/>
                    <a:pt x="183" y="160"/>
                  </a:cubicBezTo>
                  <a:cubicBezTo>
                    <a:pt x="179" y="160"/>
                    <a:pt x="178" y="162"/>
                    <a:pt x="177" y="165"/>
                  </a:cubicBezTo>
                  <a:cubicBezTo>
                    <a:pt x="162" y="211"/>
                    <a:pt x="130" y="217"/>
                    <a:pt x="111"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7" name="Freeform 930">
              <a:extLst>
                <a:ext uri="{FF2B5EF4-FFF2-40B4-BE49-F238E27FC236}">
                  <a16:creationId xmlns:a16="http://schemas.microsoft.com/office/drawing/2014/main" id="{0CA1D370-5835-4770-BDFE-089BE70F5482}"/>
                </a:ext>
              </a:extLst>
            </p:cNvPr>
            <p:cNvSpPr>
              <a:spLocks/>
            </p:cNvSpPr>
            <p:nvPr>
              <p:custDataLst>
                <p:tags r:id="rId15"/>
              </p:custDataLst>
            </p:nvPr>
          </p:nvSpPr>
          <p:spPr bwMode="auto">
            <a:xfrm>
              <a:off x="6027738" y="7002463"/>
              <a:ext cx="63500" cy="280988"/>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2"/>
                    <a:pt x="48" y="76"/>
                    <a:pt x="109" y="13"/>
                  </a:cubicBezTo>
                  <a:cubicBezTo>
                    <a:pt x="115" y="7"/>
                    <a:pt x="115" y="6"/>
                    <a:pt x="115" y="5"/>
                  </a:cubicBezTo>
                  <a:cubicBezTo>
                    <a:pt x="115" y="1"/>
                    <a:pt x="113" y="0"/>
                    <a:pt x="110" y="0"/>
                  </a:cubicBezTo>
                  <a:cubicBezTo>
                    <a:pt x="105" y="0"/>
                    <a:pt x="61" y="34"/>
                    <a:pt x="31" y="97"/>
                  </a:cubicBezTo>
                  <a:cubicBezTo>
                    <a:pt x="6" y="152"/>
                    <a:pt x="0" y="207"/>
                    <a:pt x="0" y="249"/>
                  </a:cubicBezTo>
                  <a:cubicBezTo>
                    <a:pt x="0" y="288"/>
                    <a:pt x="5" y="348"/>
                    <a:pt x="33" y="405"/>
                  </a:cubicBezTo>
                  <a:cubicBezTo>
                    <a:pt x="63"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8" name="Freeform 931">
              <a:extLst>
                <a:ext uri="{FF2B5EF4-FFF2-40B4-BE49-F238E27FC236}">
                  <a16:creationId xmlns:a16="http://schemas.microsoft.com/office/drawing/2014/main" id="{8FF1FF0D-3EB3-42EE-B528-4B1FB6D0AD8C}"/>
                </a:ext>
              </a:extLst>
            </p:cNvPr>
            <p:cNvSpPr>
              <a:spLocks noEditPoints="1"/>
            </p:cNvSpPr>
            <p:nvPr>
              <p:custDataLst>
                <p:tags r:id="rId16"/>
              </p:custDataLst>
            </p:nvPr>
          </p:nvSpPr>
          <p:spPr bwMode="auto">
            <a:xfrm>
              <a:off x="6116638" y="7085013"/>
              <a:ext cx="155575" cy="182563"/>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9" name="Freeform 932">
              <a:extLst>
                <a:ext uri="{FF2B5EF4-FFF2-40B4-BE49-F238E27FC236}">
                  <a16:creationId xmlns:a16="http://schemas.microsoft.com/office/drawing/2014/main" id="{1CF06C43-3A19-4D30-ADF5-807757823DB0}"/>
                </a:ext>
              </a:extLst>
            </p:cNvPr>
            <p:cNvSpPr>
              <a:spLocks/>
            </p:cNvSpPr>
            <p:nvPr>
              <p:custDataLst>
                <p:tags r:id="rId17"/>
              </p:custDataLst>
            </p:nvPr>
          </p:nvSpPr>
          <p:spPr bwMode="auto">
            <a:xfrm>
              <a:off x="6296026" y="7181851"/>
              <a:ext cx="33338"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3"/>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0" name="Oval 933">
              <a:extLst>
                <a:ext uri="{FF2B5EF4-FFF2-40B4-BE49-F238E27FC236}">
                  <a16:creationId xmlns:a16="http://schemas.microsoft.com/office/drawing/2014/main" id="{BBC1C05F-5529-4853-8833-1581566364A7}"/>
                </a:ext>
              </a:extLst>
            </p:cNvPr>
            <p:cNvSpPr>
              <a:spLocks noChangeArrowheads="1"/>
            </p:cNvSpPr>
            <p:nvPr>
              <p:custDataLst>
                <p:tags r:id="rId18"/>
              </p:custDataLst>
            </p:nvPr>
          </p:nvSpPr>
          <p:spPr bwMode="auto">
            <a:xfrm>
              <a:off x="6456363" y="7016751"/>
              <a:ext cx="42863"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1" name="Freeform 934">
              <a:extLst>
                <a:ext uri="{FF2B5EF4-FFF2-40B4-BE49-F238E27FC236}">
                  <a16:creationId xmlns:a16="http://schemas.microsoft.com/office/drawing/2014/main" id="{577FD374-A7DA-4F73-9E15-D2CF3FB3CC97}"/>
                </a:ext>
              </a:extLst>
            </p:cNvPr>
            <p:cNvSpPr>
              <a:spLocks noEditPoints="1"/>
            </p:cNvSpPr>
            <p:nvPr>
              <p:custDataLst>
                <p:tags r:id="rId19"/>
              </p:custDataLst>
            </p:nvPr>
          </p:nvSpPr>
          <p:spPr bwMode="auto">
            <a:xfrm>
              <a:off x="6405563" y="7085013"/>
              <a:ext cx="155575" cy="182563"/>
            </a:xfrm>
            <a:custGeom>
              <a:avLst/>
              <a:gdLst>
                <a:gd name="T0" fmla="*/ 192 w 281"/>
                <a:gd name="T1" fmla="*/ 154 h 322"/>
                <a:gd name="T2" fmla="*/ 185 w 281"/>
                <a:gd name="T3" fmla="*/ 175 h 322"/>
                <a:gd name="T4" fmla="*/ 124 w 281"/>
                <a:gd name="T5" fmla="*/ 210 h 322"/>
                <a:gd name="T6" fmla="*/ 64 w 281"/>
                <a:gd name="T7" fmla="*/ 115 h 322"/>
                <a:gd name="T8" fmla="*/ 130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39" y="210"/>
                    <a:pt x="124" y="210"/>
                  </a:cubicBezTo>
                  <a:cubicBezTo>
                    <a:pt x="94" y="210"/>
                    <a:pt x="64" y="181"/>
                    <a:pt x="64" y="115"/>
                  </a:cubicBezTo>
                  <a:cubicBezTo>
                    <a:pt x="64" y="44"/>
                    <a:pt x="101"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2" name="Freeform 935">
              <a:extLst>
                <a:ext uri="{FF2B5EF4-FFF2-40B4-BE49-F238E27FC236}">
                  <a16:creationId xmlns:a16="http://schemas.microsoft.com/office/drawing/2014/main" id="{0EB5D79A-24D1-4F37-A5C3-945B68559D60}"/>
                </a:ext>
              </a:extLst>
            </p:cNvPr>
            <p:cNvSpPr>
              <a:spLocks/>
            </p:cNvSpPr>
            <p:nvPr>
              <p:custDataLst>
                <p:tags r:id="rId20"/>
              </p:custDataLst>
            </p:nvPr>
          </p:nvSpPr>
          <p:spPr bwMode="auto">
            <a:xfrm>
              <a:off x="6584951" y="7181851"/>
              <a:ext cx="31750" cy="841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3"/>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3" name="Freeform 936">
              <a:extLst>
                <a:ext uri="{FF2B5EF4-FFF2-40B4-BE49-F238E27FC236}">
                  <a16:creationId xmlns:a16="http://schemas.microsoft.com/office/drawing/2014/main" id="{C1A6DBA4-8A81-4A35-9D21-0890B168366E}"/>
                </a:ext>
              </a:extLst>
            </p:cNvPr>
            <p:cNvSpPr>
              <a:spLocks noEditPoints="1"/>
            </p:cNvSpPr>
            <p:nvPr>
              <p:custDataLst>
                <p:tags r:id="rId21"/>
              </p:custDataLst>
            </p:nvPr>
          </p:nvSpPr>
          <p:spPr bwMode="auto">
            <a:xfrm>
              <a:off x="6716713" y="7016751"/>
              <a:ext cx="100013" cy="41275"/>
            </a:xfrm>
            <a:custGeom>
              <a:avLst/>
              <a:gdLst>
                <a:gd name="T0" fmla="*/ 72 w 183"/>
                <a:gd name="T1" fmla="*/ 37 h 73"/>
                <a:gd name="T2" fmla="*/ 36 w 183"/>
                <a:gd name="T3" fmla="*/ 0 h 73"/>
                <a:gd name="T4" fmla="*/ 0 w 183"/>
                <a:gd name="T5" fmla="*/ 36 h 73"/>
                <a:gd name="T6" fmla="*/ 36 w 183"/>
                <a:gd name="T7" fmla="*/ 73 h 73"/>
                <a:gd name="T8" fmla="*/ 72 w 183"/>
                <a:gd name="T9" fmla="*/ 37 h 73"/>
                <a:gd name="T10" fmla="*/ 183 w 183"/>
                <a:gd name="T11" fmla="*/ 37 h 73"/>
                <a:gd name="T12" fmla="*/ 147 w 183"/>
                <a:gd name="T13" fmla="*/ 0 h 73"/>
                <a:gd name="T14" fmla="*/ 111 w 183"/>
                <a:gd name="T15" fmla="*/ 36 h 73"/>
                <a:gd name="T16" fmla="*/ 147 w 183"/>
                <a:gd name="T17" fmla="*/ 73 h 73"/>
                <a:gd name="T18" fmla="*/ 183 w 183"/>
                <a:gd name="T19"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3">
                  <a:moveTo>
                    <a:pt x="72" y="37"/>
                  </a:moveTo>
                  <a:cubicBezTo>
                    <a:pt x="72" y="14"/>
                    <a:pt x="54" y="0"/>
                    <a:pt x="36" y="0"/>
                  </a:cubicBezTo>
                  <a:cubicBezTo>
                    <a:pt x="14" y="0"/>
                    <a:pt x="0" y="19"/>
                    <a:pt x="0" y="36"/>
                  </a:cubicBezTo>
                  <a:cubicBezTo>
                    <a:pt x="0" y="55"/>
                    <a:pt x="15" y="73"/>
                    <a:pt x="36" y="73"/>
                  </a:cubicBezTo>
                  <a:cubicBezTo>
                    <a:pt x="55" y="73"/>
                    <a:pt x="72" y="57"/>
                    <a:pt x="72" y="37"/>
                  </a:cubicBezTo>
                  <a:close/>
                  <a:moveTo>
                    <a:pt x="183" y="37"/>
                  </a:moveTo>
                  <a:cubicBezTo>
                    <a:pt x="183" y="18"/>
                    <a:pt x="168" y="0"/>
                    <a:pt x="147" y="0"/>
                  </a:cubicBezTo>
                  <a:cubicBezTo>
                    <a:pt x="128" y="0"/>
                    <a:pt x="111" y="16"/>
                    <a:pt x="111" y="36"/>
                  </a:cubicBezTo>
                  <a:cubicBezTo>
                    <a:pt x="111" y="59"/>
                    <a:pt x="129" y="73"/>
                    <a:pt x="147" y="73"/>
                  </a:cubicBezTo>
                  <a:cubicBezTo>
                    <a:pt x="169" y="73"/>
                    <a:pt x="183" y="54"/>
                    <a:pt x="183" y="3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4" name="Freeform 937">
              <a:extLst>
                <a:ext uri="{FF2B5EF4-FFF2-40B4-BE49-F238E27FC236}">
                  <a16:creationId xmlns:a16="http://schemas.microsoft.com/office/drawing/2014/main" id="{D2E20269-6D67-494A-9DBF-5227AEA95D71}"/>
                </a:ext>
              </a:extLst>
            </p:cNvPr>
            <p:cNvSpPr>
              <a:spLocks noEditPoints="1"/>
            </p:cNvSpPr>
            <p:nvPr>
              <p:custDataLst>
                <p:tags r:id="rId22"/>
              </p:custDataLst>
            </p:nvPr>
          </p:nvSpPr>
          <p:spPr bwMode="auto">
            <a:xfrm>
              <a:off x="6694488" y="7085013"/>
              <a:ext cx="153988" cy="182563"/>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5" y="0"/>
                  </a:cubicBezTo>
                  <a:cubicBezTo>
                    <a:pt x="52" y="0"/>
                    <a:pt x="0" y="45"/>
                    <a:pt x="0" y="114"/>
                  </a:cubicBezTo>
                  <a:cubicBezTo>
                    <a:pt x="0" y="185"/>
                    <a:pt x="51" y="228"/>
                    <a:pt x="120" y="228"/>
                  </a:cubicBezTo>
                  <a:cubicBezTo>
                    <a:pt x="145"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5" name="Freeform 938">
              <a:extLst>
                <a:ext uri="{FF2B5EF4-FFF2-40B4-BE49-F238E27FC236}">
                  <a16:creationId xmlns:a16="http://schemas.microsoft.com/office/drawing/2014/main" id="{20DE1EA6-78E6-458B-9A6F-A7976FD43180}"/>
                </a:ext>
              </a:extLst>
            </p:cNvPr>
            <p:cNvSpPr>
              <a:spLocks/>
            </p:cNvSpPr>
            <p:nvPr>
              <p:custDataLst>
                <p:tags r:id="rId23"/>
              </p:custDataLst>
            </p:nvPr>
          </p:nvSpPr>
          <p:spPr bwMode="auto">
            <a:xfrm>
              <a:off x="6873876" y="7181851"/>
              <a:ext cx="31750" cy="841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3"/>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6" name="Freeform 939">
              <a:extLst>
                <a:ext uri="{FF2B5EF4-FFF2-40B4-BE49-F238E27FC236}">
                  <a16:creationId xmlns:a16="http://schemas.microsoft.com/office/drawing/2014/main" id="{85188E7B-84E3-4D9E-9BEB-3F6ED7D8B3E1}"/>
                </a:ext>
              </a:extLst>
            </p:cNvPr>
            <p:cNvSpPr>
              <a:spLocks noEditPoints="1"/>
            </p:cNvSpPr>
            <p:nvPr>
              <p:custDataLst>
                <p:tags r:id="rId24"/>
              </p:custDataLst>
            </p:nvPr>
          </p:nvSpPr>
          <p:spPr bwMode="auto">
            <a:xfrm>
              <a:off x="6980238" y="7085013"/>
              <a:ext cx="144463" cy="128588"/>
            </a:xfrm>
            <a:custGeom>
              <a:avLst/>
              <a:gdLst>
                <a:gd name="T0" fmla="*/ 171 w 262"/>
                <a:gd name="T1" fmla="*/ 187 h 229"/>
                <a:gd name="T2" fmla="*/ 223 w 262"/>
                <a:gd name="T3" fmla="*/ 226 h 229"/>
                <a:gd name="T4" fmla="*/ 247 w 262"/>
                <a:gd name="T5" fmla="*/ 226 h 229"/>
                <a:gd name="T6" fmla="*/ 262 w 262"/>
                <a:gd name="T7" fmla="*/ 214 h 229"/>
                <a:gd name="T8" fmla="*/ 250 w 262"/>
                <a:gd name="T9" fmla="*/ 202 h 229"/>
                <a:gd name="T10" fmla="*/ 219 w 262"/>
                <a:gd name="T11" fmla="*/ 184 h 229"/>
                <a:gd name="T12" fmla="*/ 219 w 262"/>
                <a:gd name="T13" fmla="*/ 77 h 229"/>
                <a:gd name="T14" fmla="*/ 109 w 262"/>
                <a:gd name="T15" fmla="*/ 0 h 229"/>
                <a:gd name="T16" fmla="*/ 20 w 262"/>
                <a:gd name="T17" fmla="*/ 46 h 229"/>
                <a:gd name="T18" fmla="*/ 51 w 262"/>
                <a:gd name="T19" fmla="*/ 77 h 229"/>
                <a:gd name="T20" fmla="*/ 82 w 262"/>
                <a:gd name="T21" fmla="*/ 46 h 229"/>
                <a:gd name="T22" fmla="*/ 72 w 262"/>
                <a:gd name="T23" fmla="*/ 21 h 229"/>
                <a:gd name="T24" fmla="*/ 107 w 262"/>
                <a:gd name="T25" fmla="*/ 18 h 229"/>
                <a:gd name="T26" fmla="*/ 162 w 262"/>
                <a:gd name="T27" fmla="*/ 77 h 229"/>
                <a:gd name="T28" fmla="*/ 162 w 262"/>
                <a:gd name="T29" fmla="*/ 94 h 229"/>
                <a:gd name="T30" fmla="*/ 0 w 262"/>
                <a:gd name="T31" fmla="*/ 172 h 229"/>
                <a:gd name="T32" fmla="*/ 96 w 262"/>
                <a:gd name="T33" fmla="*/ 229 h 229"/>
                <a:gd name="T34" fmla="*/ 171 w 262"/>
                <a:gd name="T35" fmla="*/ 187 h 229"/>
                <a:gd name="T36" fmla="*/ 162 w 262"/>
                <a:gd name="T37" fmla="*/ 109 h 229"/>
                <a:gd name="T38" fmla="*/ 162 w 262"/>
                <a:gd name="T39" fmla="*/ 157 h 229"/>
                <a:gd name="T40" fmla="*/ 104 w 262"/>
                <a:gd name="T41" fmla="*/ 211 h 229"/>
                <a:gd name="T42" fmla="*/ 59 w 262"/>
                <a:gd name="T43" fmla="*/ 172 h 229"/>
                <a:gd name="T44" fmla="*/ 162 w 262"/>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29">
                  <a:moveTo>
                    <a:pt x="171" y="187"/>
                  </a:moveTo>
                  <a:cubicBezTo>
                    <a:pt x="171" y="203"/>
                    <a:pt x="171" y="226"/>
                    <a:pt x="223" y="226"/>
                  </a:cubicBezTo>
                  <a:lnTo>
                    <a:pt x="247" y="226"/>
                  </a:lnTo>
                  <a:cubicBezTo>
                    <a:pt x="257" y="226"/>
                    <a:pt x="262" y="226"/>
                    <a:pt x="262" y="214"/>
                  </a:cubicBezTo>
                  <a:cubicBezTo>
                    <a:pt x="262" y="202"/>
                    <a:pt x="256" y="202"/>
                    <a:pt x="250" y="202"/>
                  </a:cubicBezTo>
                  <a:cubicBezTo>
                    <a:pt x="219" y="202"/>
                    <a:pt x="219" y="195"/>
                    <a:pt x="219" y="184"/>
                  </a:cubicBezTo>
                  <a:lnTo>
                    <a:pt x="219" y="77"/>
                  </a:lnTo>
                  <a:cubicBezTo>
                    <a:pt x="219" y="32"/>
                    <a:pt x="184" y="0"/>
                    <a:pt x="109" y="0"/>
                  </a:cubicBezTo>
                  <a:cubicBezTo>
                    <a:pt x="81" y="0"/>
                    <a:pt x="20" y="2"/>
                    <a:pt x="20" y="46"/>
                  </a:cubicBezTo>
                  <a:cubicBezTo>
                    <a:pt x="20" y="68"/>
                    <a:pt x="38" y="77"/>
                    <a:pt x="51" y="77"/>
                  </a:cubicBezTo>
                  <a:cubicBezTo>
                    <a:pt x="67" y="77"/>
                    <a:pt x="82" y="67"/>
                    <a:pt x="82" y="46"/>
                  </a:cubicBezTo>
                  <a:cubicBezTo>
                    <a:pt x="82" y="31"/>
                    <a:pt x="73" y="22"/>
                    <a:pt x="72" y="21"/>
                  </a:cubicBezTo>
                  <a:cubicBezTo>
                    <a:pt x="86" y="18"/>
                    <a:pt x="101" y="18"/>
                    <a:pt x="107" y="18"/>
                  </a:cubicBezTo>
                  <a:cubicBezTo>
                    <a:pt x="145" y="18"/>
                    <a:pt x="162" y="39"/>
                    <a:pt x="162" y="77"/>
                  </a:cubicBezTo>
                  <a:lnTo>
                    <a:pt x="162" y="94"/>
                  </a:lnTo>
                  <a:cubicBezTo>
                    <a:pt x="127" y="95"/>
                    <a:pt x="0" y="100"/>
                    <a:pt x="0" y="172"/>
                  </a:cubicBezTo>
                  <a:cubicBezTo>
                    <a:pt x="0" y="220"/>
                    <a:pt x="62" y="229"/>
                    <a:pt x="96" y="229"/>
                  </a:cubicBezTo>
                  <a:cubicBezTo>
                    <a:pt x="136" y="229"/>
                    <a:pt x="160" y="208"/>
                    <a:pt x="171" y="187"/>
                  </a:cubicBezTo>
                  <a:close/>
                  <a:moveTo>
                    <a:pt x="162" y="109"/>
                  </a:moveTo>
                  <a:lnTo>
                    <a:pt x="162" y="157"/>
                  </a:lnTo>
                  <a:cubicBezTo>
                    <a:pt x="162" y="204"/>
                    <a:pt x="116" y="211"/>
                    <a:pt x="104" y="211"/>
                  </a:cubicBezTo>
                  <a:cubicBezTo>
                    <a:pt x="79" y="211"/>
                    <a:pt x="59" y="193"/>
                    <a:pt x="59" y="172"/>
                  </a:cubicBezTo>
                  <a:cubicBezTo>
                    <a:pt x="59" y="118"/>
                    <a:pt x="137"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7" name="Freeform 940">
              <a:extLst>
                <a:ext uri="{FF2B5EF4-FFF2-40B4-BE49-F238E27FC236}">
                  <a16:creationId xmlns:a16="http://schemas.microsoft.com/office/drawing/2014/main" id="{A07CD888-60A7-4B8A-A38A-5E4493029430}"/>
                </a:ext>
              </a:extLst>
            </p:cNvPr>
            <p:cNvSpPr>
              <a:spLocks noEditPoints="1"/>
            </p:cNvSpPr>
            <p:nvPr>
              <p:custDataLst>
                <p:tags r:id="rId25"/>
              </p:custDataLst>
            </p:nvPr>
          </p:nvSpPr>
          <p:spPr bwMode="auto">
            <a:xfrm>
              <a:off x="7134226" y="7167563"/>
              <a:ext cx="95250" cy="127000"/>
            </a:xfrm>
            <a:custGeom>
              <a:avLst/>
              <a:gdLst>
                <a:gd name="T0" fmla="*/ 170 w 172"/>
                <a:gd name="T1" fmla="*/ 25 h 225"/>
                <a:gd name="T2" fmla="*/ 172 w 172"/>
                <a:gd name="T3" fmla="*/ 18 h 225"/>
                <a:gd name="T4" fmla="*/ 160 w 172"/>
                <a:gd name="T5" fmla="*/ 6 h 225"/>
                <a:gd name="T6" fmla="*/ 144 w 172"/>
                <a:gd name="T7" fmla="*/ 20 h 225"/>
                <a:gd name="T8" fmla="*/ 108 w 172"/>
                <a:gd name="T9" fmla="*/ 0 h 225"/>
                <a:gd name="T10" fmla="*/ 19 w 172"/>
                <a:gd name="T11" fmla="*/ 96 h 225"/>
                <a:gd name="T12" fmla="*/ 72 w 172"/>
                <a:gd name="T13" fmla="*/ 154 h 225"/>
                <a:gd name="T14" fmla="*/ 115 w 172"/>
                <a:gd name="T15" fmla="*/ 135 h 225"/>
                <a:gd name="T16" fmla="*/ 107 w 172"/>
                <a:gd name="T17" fmla="*/ 166 h 225"/>
                <a:gd name="T18" fmla="*/ 88 w 172"/>
                <a:gd name="T19" fmla="*/ 202 h 225"/>
                <a:gd name="T20" fmla="*/ 49 w 172"/>
                <a:gd name="T21" fmla="*/ 215 h 225"/>
                <a:gd name="T22" fmla="*/ 22 w 172"/>
                <a:gd name="T23" fmla="*/ 212 h 225"/>
                <a:gd name="T24" fmla="*/ 33 w 172"/>
                <a:gd name="T25" fmla="*/ 195 h 225"/>
                <a:gd name="T26" fmla="*/ 20 w 172"/>
                <a:gd name="T27" fmla="*/ 182 h 225"/>
                <a:gd name="T28" fmla="*/ 0 w 172"/>
                <a:gd name="T29" fmla="*/ 203 h 225"/>
                <a:gd name="T30" fmla="*/ 49 w 172"/>
                <a:gd name="T31" fmla="*/ 225 h 225"/>
                <a:gd name="T32" fmla="*/ 132 w 172"/>
                <a:gd name="T33" fmla="*/ 177 h 225"/>
                <a:gd name="T34" fmla="*/ 170 w 172"/>
                <a:gd name="T35" fmla="*/ 25 h 225"/>
                <a:gd name="T36" fmla="*/ 122 w 172"/>
                <a:gd name="T37" fmla="*/ 107 h 225"/>
                <a:gd name="T38" fmla="*/ 115 w 172"/>
                <a:gd name="T39" fmla="*/ 120 h 225"/>
                <a:gd name="T40" fmla="*/ 73 w 172"/>
                <a:gd name="T41" fmla="*/ 144 h 225"/>
                <a:gd name="T42" fmla="*/ 46 w 172"/>
                <a:gd name="T43" fmla="*/ 111 h 225"/>
                <a:gd name="T44" fmla="*/ 65 w 172"/>
                <a:gd name="T45" fmla="*/ 41 h 225"/>
                <a:gd name="T46" fmla="*/ 108 w 172"/>
                <a:gd name="T47" fmla="*/ 10 h 225"/>
                <a:gd name="T48" fmla="*/ 139 w 172"/>
                <a:gd name="T49" fmla="*/ 39 h 225"/>
                <a:gd name="T50" fmla="*/ 138 w 172"/>
                <a:gd name="T51" fmla="*/ 44 h 225"/>
                <a:gd name="T52" fmla="*/ 122 w 172"/>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25">
                  <a:moveTo>
                    <a:pt x="170" y="25"/>
                  </a:moveTo>
                  <a:cubicBezTo>
                    <a:pt x="172" y="20"/>
                    <a:pt x="172" y="18"/>
                    <a:pt x="172" y="18"/>
                  </a:cubicBezTo>
                  <a:cubicBezTo>
                    <a:pt x="172" y="10"/>
                    <a:pt x="165" y="6"/>
                    <a:pt x="160" y="6"/>
                  </a:cubicBezTo>
                  <a:cubicBezTo>
                    <a:pt x="152" y="6"/>
                    <a:pt x="145" y="13"/>
                    <a:pt x="144" y="20"/>
                  </a:cubicBezTo>
                  <a:cubicBezTo>
                    <a:pt x="138" y="10"/>
                    <a:pt x="126" y="0"/>
                    <a:pt x="108" y="0"/>
                  </a:cubicBezTo>
                  <a:cubicBezTo>
                    <a:pt x="64" y="0"/>
                    <a:pt x="19" y="47"/>
                    <a:pt x="19" y="96"/>
                  </a:cubicBezTo>
                  <a:cubicBezTo>
                    <a:pt x="19" y="132"/>
                    <a:pt x="43" y="154"/>
                    <a:pt x="72" y="154"/>
                  </a:cubicBezTo>
                  <a:cubicBezTo>
                    <a:pt x="88" y="154"/>
                    <a:pt x="103" y="146"/>
                    <a:pt x="115" y="135"/>
                  </a:cubicBezTo>
                  <a:lnTo>
                    <a:pt x="107" y="166"/>
                  </a:lnTo>
                  <a:cubicBezTo>
                    <a:pt x="104" y="181"/>
                    <a:pt x="101" y="190"/>
                    <a:pt x="88" y="202"/>
                  </a:cubicBezTo>
                  <a:cubicBezTo>
                    <a:pt x="73" y="215"/>
                    <a:pt x="58" y="215"/>
                    <a:pt x="49" y="215"/>
                  </a:cubicBezTo>
                  <a:cubicBezTo>
                    <a:pt x="33" y="215"/>
                    <a:pt x="28" y="214"/>
                    <a:pt x="22" y="212"/>
                  </a:cubicBezTo>
                  <a:cubicBezTo>
                    <a:pt x="31" y="208"/>
                    <a:pt x="33" y="200"/>
                    <a:pt x="33" y="195"/>
                  </a:cubicBezTo>
                  <a:cubicBezTo>
                    <a:pt x="33" y="187"/>
                    <a:pt x="27" y="182"/>
                    <a:pt x="20" y="182"/>
                  </a:cubicBezTo>
                  <a:cubicBezTo>
                    <a:pt x="10" y="182"/>
                    <a:pt x="0" y="190"/>
                    <a:pt x="0" y="203"/>
                  </a:cubicBezTo>
                  <a:cubicBezTo>
                    <a:pt x="0" y="224"/>
                    <a:pt x="30" y="225"/>
                    <a:pt x="49" y="225"/>
                  </a:cubicBezTo>
                  <a:cubicBezTo>
                    <a:pt x="104" y="225"/>
                    <a:pt x="127" y="197"/>
                    <a:pt x="132" y="177"/>
                  </a:cubicBezTo>
                  <a:lnTo>
                    <a:pt x="170" y="25"/>
                  </a:lnTo>
                  <a:close/>
                  <a:moveTo>
                    <a:pt x="122" y="107"/>
                  </a:moveTo>
                  <a:cubicBezTo>
                    <a:pt x="121" y="112"/>
                    <a:pt x="121" y="113"/>
                    <a:pt x="115" y="120"/>
                  </a:cubicBezTo>
                  <a:cubicBezTo>
                    <a:pt x="103" y="135"/>
                    <a:pt x="86" y="144"/>
                    <a:pt x="73" y="144"/>
                  </a:cubicBezTo>
                  <a:cubicBezTo>
                    <a:pt x="55" y="144"/>
                    <a:pt x="46" y="129"/>
                    <a:pt x="46" y="111"/>
                  </a:cubicBezTo>
                  <a:cubicBezTo>
                    <a:pt x="46" y="95"/>
                    <a:pt x="56" y="56"/>
                    <a:pt x="65" y="41"/>
                  </a:cubicBezTo>
                  <a:cubicBezTo>
                    <a:pt x="80" y="17"/>
                    <a:pt x="96" y="10"/>
                    <a:pt x="108" y="10"/>
                  </a:cubicBezTo>
                  <a:cubicBezTo>
                    <a:pt x="132" y="10"/>
                    <a:pt x="139" y="36"/>
                    <a:pt x="139" y="39"/>
                  </a:cubicBezTo>
                  <a:cubicBezTo>
                    <a:pt x="139" y="40"/>
                    <a:pt x="139" y="41"/>
                    <a:pt x="138" y="44"/>
                  </a:cubicBezTo>
                  <a:lnTo>
                    <a:pt x="122"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8" name="Freeform 941">
              <a:extLst>
                <a:ext uri="{FF2B5EF4-FFF2-40B4-BE49-F238E27FC236}">
                  <a16:creationId xmlns:a16="http://schemas.microsoft.com/office/drawing/2014/main" id="{9A50DF0A-476C-424A-8265-23453493BDC0}"/>
                </a:ext>
              </a:extLst>
            </p:cNvPr>
            <p:cNvSpPr>
              <a:spLocks/>
            </p:cNvSpPr>
            <p:nvPr>
              <p:custDataLst>
                <p:tags r:id="rId26"/>
              </p:custDataLst>
            </p:nvPr>
          </p:nvSpPr>
          <p:spPr bwMode="auto">
            <a:xfrm>
              <a:off x="7277101" y="7181851"/>
              <a:ext cx="31750"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3"/>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9" name="Freeform 942">
              <a:extLst>
                <a:ext uri="{FF2B5EF4-FFF2-40B4-BE49-F238E27FC236}">
                  <a16:creationId xmlns:a16="http://schemas.microsoft.com/office/drawing/2014/main" id="{40FE79B6-3D5D-4DE3-8A0E-9DCFB8411BB8}"/>
                </a:ext>
              </a:extLst>
            </p:cNvPr>
            <p:cNvSpPr>
              <a:spLocks/>
            </p:cNvSpPr>
            <p:nvPr>
              <p:custDataLst>
                <p:tags r:id="rId27"/>
              </p:custDataLst>
            </p:nvPr>
          </p:nvSpPr>
          <p:spPr bwMode="auto">
            <a:xfrm>
              <a:off x="7383463" y="7088188"/>
              <a:ext cx="149225" cy="185738"/>
            </a:xfrm>
            <a:custGeom>
              <a:avLst/>
              <a:gdLst>
                <a:gd name="T0" fmla="*/ 100 w 270"/>
                <a:gd name="T1" fmla="*/ 46 h 329"/>
                <a:gd name="T2" fmla="*/ 108 w 270"/>
                <a:gd name="T3" fmla="*/ 14 h 329"/>
                <a:gd name="T4" fmla="*/ 93 w 270"/>
                <a:gd name="T5" fmla="*/ 0 h 329"/>
                <a:gd name="T6" fmla="*/ 73 w 270"/>
                <a:gd name="T7" fmla="*/ 18 h 329"/>
                <a:gd name="T8" fmla="*/ 2 w 270"/>
                <a:gd name="T9" fmla="*/ 307 h 329"/>
                <a:gd name="T10" fmla="*/ 0 w 270"/>
                <a:gd name="T11" fmla="*/ 315 h 329"/>
                <a:gd name="T12" fmla="*/ 14 w 270"/>
                <a:gd name="T13" fmla="*/ 329 h 329"/>
                <a:gd name="T14" fmla="*/ 31 w 270"/>
                <a:gd name="T15" fmla="*/ 318 h 329"/>
                <a:gd name="T16" fmla="*/ 59 w 270"/>
                <a:gd name="T17" fmla="*/ 211 h 329"/>
                <a:gd name="T18" fmla="*/ 107 w 270"/>
                <a:gd name="T19" fmla="*/ 226 h 329"/>
                <a:gd name="T20" fmla="*/ 174 w 270"/>
                <a:gd name="T21" fmla="*/ 190 h 329"/>
                <a:gd name="T22" fmla="*/ 219 w 270"/>
                <a:gd name="T23" fmla="*/ 226 h 329"/>
                <a:gd name="T24" fmla="*/ 255 w 270"/>
                <a:gd name="T25" fmla="*/ 199 h 329"/>
                <a:gd name="T26" fmla="*/ 270 w 270"/>
                <a:gd name="T27" fmla="*/ 150 h 329"/>
                <a:gd name="T28" fmla="*/ 264 w 270"/>
                <a:gd name="T29" fmla="*/ 145 h 329"/>
                <a:gd name="T30" fmla="*/ 257 w 270"/>
                <a:gd name="T31" fmla="*/ 154 h 329"/>
                <a:gd name="T32" fmla="*/ 219 w 270"/>
                <a:gd name="T33" fmla="*/ 215 h 329"/>
                <a:gd name="T34" fmla="*/ 205 w 270"/>
                <a:gd name="T35" fmla="*/ 192 h 329"/>
                <a:gd name="T36" fmla="*/ 215 w 270"/>
                <a:gd name="T37" fmla="*/ 141 h 329"/>
                <a:gd name="T38" fmla="*/ 228 w 270"/>
                <a:gd name="T39" fmla="*/ 87 h 329"/>
                <a:gd name="T40" fmla="*/ 237 w 270"/>
                <a:gd name="T41" fmla="*/ 53 h 329"/>
                <a:gd name="T42" fmla="*/ 244 w 270"/>
                <a:gd name="T43" fmla="*/ 19 h 329"/>
                <a:gd name="T44" fmla="*/ 230 w 270"/>
                <a:gd name="T45" fmla="*/ 6 h 329"/>
                <a:gd name="T46" fmla="*/ 211 w 270"/>
                <a:gd name="T47" fmla="*/ 23 h 329"/>
                <a:gd name="T48" fmla="*/ 187 w 270"/>
                <a:gd name="T49" fmla="*/ 117 h 329"/>
                <a:gd name="T50" fmla="*/ 174 w 270"/>
                <a:gd name="T51" fmla="*/ 168 h 329"/>
                <a:gd name="T52" fmla="*/ 109 w 270"/>
                <a:gd name="T53" fmla="*/ 215 h 329"/>
                <a:gd name="T54" fmla="*/ 72 w 270"/>
                <a:gd name="T55" fmla="*/ 172 h 329"/>
                <a:gd name="T56" fmla="*/ 79 w 270"/>
                <a:gd name="T57" fmla="*/ 130 h 329"/>
                <a:gd name="T58" fmla="*/ 100 w 270"/>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9">
                  <a:moveTo>
                    <a:pt x="100" y="46"/>
                  </a:moveTo>
                  <a:cubicBezTo>
                    <a:pt x="103" y="35"/>
                    <a:pt x="108" y="16"/>
                    <a:pt x="108" y="14"/>
                  </a:cubicBezTo>
                  <a:cubicBezTo>
                    <a:pt x="108" y="5"/>
                    <a:pt x="102" y="0"/>
                    <a:pt x="93" y="0"/>
                  </a:cubicBezTo>
                  <a:cubicBezTo>
                    <a:pt x="92" y="0"/>
                    <a:pt x="78" y="1"/>
                    <a:pt x="73" y="18"/>
                  </a:cubicBezTo>
                  <a:lnTo>
                    <a:pt x="2" y="307"/>
                  </a:lnTo>
                  <a:cubicBezTo>
                    <a:pt x="0" y="313"/>
                    <a:pt x="0" y="314"/>
                    <a:pt x="0" y="315"/>
                  </a:cubicBezTo>
                  <a:cubicBezTo>
                    <a:pt x="0" y="323"/>
                    <a:pt x="6" y="329"/>
                    <a:pt x="14" y="329"/>
                  </a:cubicBezTo>
                  <a:cubicBezTo>
                    <a:pt x="24" y="329"/>
                    <a:pt x="30" y="320"/>
                    <a:pt x="31" y="318"/>
                  </a:cubicBezTo>
                  <a:cubicBezTo>
                    <a:pt x="33" y="314"/>
                    <a:pt x="40" y="288"/>
                    <a:pt x="59" y="211"/>
                  </a:cubicBezTo>
                  <a:cubicBezTo>
                    <a:pt x="75" y="224"/>
                    <a:pt x="97" y="226"/>
                    <a:pt x="107" y="226"/>
                  </a:cubicBezTo>
                  <a:cubicBezTo>
                    <a:pt x="142" y="226"/>
                    <a:pt x="162" y="204"/>
                    <a:pt x="174" y="190"/>
                  </a:cubicBezTo>
                  <a:cubicBezTo>
                    <a:pt x="178" y="212"/>
                    <a:pt x="197" y="226"/>
                    <a:pt x="219" y="226"/>
                  </a:cubicBezTo>
                  <a:cubicBezTo>
                    <a:pt x="236" y="226"/>
                    <a:pt x="247" y="215"/>
                    <a:pt x="255" y="199"/>
                  </a:cubicBezTo>
                  <a:cubicBezTo>
                    <a:pt x="264" y="181"/>
                    <a:pt x="270" y="151"/>
                    <a:pt x="270" y="150"/>
                  </a:cubicBezTo>
                  <a:cubicBezTo>
                    <a:pt x="270" y="145"/>
                    <a:pt x="266" y="145"/>
                    <a:pt x="264" y="145"/>
                  </a:cubicBezTo>
                  <a:cubicBezTo>
                    <a:pt x="259" y="145"/>
                    <a:pt x="259" y="147"/>
                    <a:pt x="257" y="154"/>
                  </a:cubicBezTo>
                  <a:cubicBezTo>
                    <a:pt x="249" y="186"/>
                    <a:pt x="240" y="215"/>
                    <a:pt x="219" y="215"/>
                  </a:cubicBezTo>
                  <a:cubicBezTo>
                    <a:pt x="206" y="215"/>
                    <a:pt x="205" y="202"/>
                    <a:pt x="205" y="192"/>
                  </a:cubicBezTo>
                  <a:cubicBezTo>
                    <a:pt x="205" y="182"/>
                    <a:pt x="211" y="158"/>
                    <a:pt x="215" y="141"/>
                  </a:cubicBezTo>
                  <a:lnTo>
                    <a:pt x="228" y="87"/>
                  </a:lnTo>
                  <a:cubicBezTo>
                    <a:pt x="230" y="79"/>
                    <a:pt x="235" y="60"/>
                    <a:pt x="237" y="53"/>
                  </a:cubicBezTo>
                  <a:cubicBezTo>
                    <a:pt x="239" y="41"/>
                    <a:pt x="244" y="22"/>
                    <a:pt x="244" y="19"/>
                  </a:cubicBezTo>
                  <a:cubicBezTo>
                    <a:pt x="244" y="10"/>
                    <a:pt x="237" y="6"/>
                    <a:pt x="230" y="6"/>
                  </a:cubicBezTo>
                  <a:cubicBezTo>
                    <a:pt x="227" y="6"/>
                    <a:pt x="215" y="6"/>
                    <a:pt x="211" y="23"/>
                  </a:cubicBezTo>
                  <a:lnTo>
                    <a:pt x="187" y="117"/>
                  </a:lnTo>
                  <a:cubicBezTo>
                    <a:pt x="181" y="142"/>
                    <a:pt x="176" y="163"/>
                    <a:pt x="174" y="168"/>
                  </a:cubicBezTo>
                  <a:cubicBezTo>
                    <a:pt x="174" y="170"/>
                    <a:pt x="150" y="215"/>
                    <a:pt x="109" y="215"/>
                  </a:cubicBezTo>
                  <a:cubicBezTo>
                    <a:pt x="84" y="215"/>
                    <a:pt x="72" y="199"/>
                    <a:pt x="72" y="172"/>
                  </a:cubicBezTo>
                  <a:cubicBezTo>
                    <a:pt x="72" y="158"/>
                    <a:pt x="76" y="144"/>
                    <a:pt x="79" y="130"/>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0" name="Freeform 943">
              <a:extLst>
                <a:ext uri="{FF2B5EF4-FFF2-40B4-BE49-F238E27FC236}">
                  <a16:creationId xmlns:a16="http://schemas.microsoft.com/office/drawing/2014/main" id="{1B43CBC2-32F3-425C-9FBB-39BE4A8B0EFF}"/>
                </a:ext>
              </a:extLst>
            </p:cNvPr>
            <p:cNvSpPr>
              <a:spLocks/>
            </p:cNvSpPr>
            <p:nvPr>
              <p:custDataLst>
                <p:tags r:id="rId28"/>
              </p:custDataLst>
            </p:nvPr>
          </p:nvSpPr>
          <p:spPr bwMode="auto">
            <a:xfrm>
              <a:off x="7564438" y="7181851"/>
              <a:ext cx="31750"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3"/>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1" name="Freeform 944">
              <a:extLst>
                <a:ext uri="{FF2B5EF4-FFF2-40B4-BE49-F238E27FC236}">
                  <a16:creationId xmlns:a16="http://schemas.microsoft.com/office/drawing/2014/main" id="{6C279E79-04FA-442D-A714-A23DE62766C1}"/>
                </a:ext>
              </a:extLst>
            </p:cNvPr>
            <p:cNvSpPr>
              <a:spLocks/>
            </p:cNvSpPr>
            <p:nvPr>
              <p:custDataLst>
                <p:tags r:id="rId29"/>
              </p:custDataLst>
            </p:nvPr>
          </p:nvSpPr>
          <p:spPr bwMode="auto">
            <a:xfrm>
              <a:off x="7672388" y="7021513"/>
              <a:ext cx="150813" cy="190500"/>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3 h 339"/>
                <a:gd name="T14" fmla="*/ 0 w 274"/>
                <a:gd name="T15" fmla="*/ 323 h 339"/>
                <a:gd name="T16" fmla="*/ 0 w 274"/>
                <a:gd name="T17" fmla="*/ 339 h 339"/>
                <a:gd name="T18" fmla="*/ 76 w 274"/>
                <a:gd name="T19" fmla="*/ 337 h 339"/>
                <a:gd name="T20" fmla="*/ 160 w 274"/>
                <a:gd name="T21" fmla="*/ 339 h 339"/>
                <a:gd name="T22" fmla="*/ 160 w 274"/>
                <a:gd name="T23" fmla="*/ 323 h 339"/>
                <a:gd name="T24" fmla="*/ 143 w 274"/>
                <a:gd name="T25" fmla="*/ 323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0" y="15"/>
                    <a:pt x="51" y="21"/>
                    <a:pt x="51" y="39"/>
                  </a:cubicBezTo>
                  <a:lnTo>
                    <a:pt x="51" y="300"/>
                  </a:lnTo>
                  <a:cubicBezTo>
                    <a:pt x="51" y="318"/>
                    <a:pt x="50" y="323"/>
                    <a:pt x="12" y="323"/>
                  </a:cubicBezTo>
                  <a:lnTo>
                    <a:pt x="0" y="323"/>
                  </a:lnTo>
                  <a:lnTo>
                    <a:pt x="0" y="339"/>
                  </a:lnTo>
                  <a:cubicBezTo>
                    <a:pt x="17" y="337"/>
                    <a:pt x="56" y="337"/>
                    <a:pt x="76" y="337"/>
                  </a:cubicBezTo>
                  <a:cubicBezTo>
                    <a:pt x="96" y="337"/>
                    <a:pt x="142" y="337"/>
                    <a:pt x="160" y="339"/>
                  </a:cubicBezTo>
                  <a:lnTo>
                    <a:pt x="160" y="323"/>
                  </a:lnTo>
                  <a:lnTo>
                    <a:pt x="143" y="323"/>
                  </a:lnTo>
                  <a:cubicBezTo>
                    <a:pt x="96" y="323"/>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2" name="Freeform 945">
              <a:extLst>
                <a:ext uri="{FF2B5EF4-FFF2-40B4-BE49-F238E27FC236}">
                  <a16:creationId xmlns:a16="http://schemas.microsoft.com/office/drawing/2014/main" id="{B4169179-9D85-44AB-869C-31F3C8FACDF0}"/>
                </a:ext>
              </a:extLst>
            </p:cNvPr>
            <p:cNvSpPr>
              <a:spLocks/>
            </p:cNvSpPr>
            <p:nvPr>
              <p:custDataLst>
                <p:tags r:id="rId30"/>
              </p:custDataLst>
            </p:nvPr>
          </p:nvSpPr>
          <p:spPr bwMode="auto">
            <a:xfrm>
              <a:off x="7850188" y="7002463"/>
              <a:ext cx="63500" cy="28098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3" name="Rectangle 946">
              <a:extLst>
                <a:ext uri="{FF2B5EF4-FFF2-40B4-BE49-F238E27FC236}">
                  <a16:creationId xmlns:a16="http://schemas.microsoft.com/office/drawing/2014/main" id="{BB0D7247-8F06-4629-9445-B9D0C2B84D6D}"/>
                </a:ext>
              </a:extLst>
            </p:cNvPr>
            <p:cNvSpPr>
              <a:spLocks noChangeArrowheads="1"/>
            </p:cNvSpPr>
            <p:nvPr>
              <p:custDataLst>
                <p:tags r:id="rId31"/>
              </p:custDataLst>
            </p:nvPr>
          </p:nvSpPr>
          <p:spPr bwMode="auto">
            <a:xfrm>
              <a:off x="4803776" y="7326313"/>
              <a:ext cx="31369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4" name="Rectangle 947">
              <a:extLst>
                <a:ext uri="{FF2B5EF4-FFF2-40B4-BE49-F238E27FC236}">
                  <a16:creationId xmlns:a16="http://schemas.microsoft.com/office/drawing/2014/main" id="{78CA3AE2-C3FE-4AA5-9CBD-AD9AA29FA327}"/>
                </a:ext>
              </a:extLst>
            </p:cNvPr>
            <p:cNvSpPr>
              <a:spLocks noChangeArrowheads="1"/>
            </p:cNvSpPr>
            <p:nvPr>
              <p:custDataLst>
                <p:tags r:id="rId32"/>
              </p:custDataLst>
            </p:nvPr>
          </p:nvSpPr>
          <p:spPr bwMode="auto">
            <a:xfrm>
              <a:off x="4803776" y="7381876"/>
              <a:ext cx="31369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5" name="Freeform 948">
              <a:extLst>
                <a:ext uri="{FF2B5EF4-FFF2-40B4-BE49-F238E27FC236}">
                  <a16:creationId xmlns:a16="http://schemas.microsoft.com/office/drawing/2014/main" id="{CC8C89D9-02E7-4499-BF17-E14B4390B549}"/>
                </a:ext>
              </a:extLst>
            </p:cNvPr>
            <p:cNvSpPr>
              <a:spLocks/>
            </p:cNvSpPr>
            <p:nvPr>
              <p:custDataLst>
                <p:tags r:id="rId33"/>
              </p:custDataLst>
            </p:nvPr>
          </p:nvSpPr>
          <p:spPr bwMode="auto">
            <a:xfrm>
              <a:off x="4265613" y="7531101"/>
              <a:ext cx="71438" cy="674688"/>
            </a:xfrm>
            <a:custGeom>
              <a:avLst/>
              <a:gdLst>
                <a:gd name="T0" fmla="*/ 0 w 131"/>
                <a:gd name="T1" fmla="*/ 1197 h 1197"/>
                <a:gd name="T2" fmla="*/ 131 w 131"/>
                <a:gd name="T3" fmla="*/ 1197 h 1197"/>
                <a:gd name="T4" fmla="*/ 131 w 131"/>
                <a:gd name="T5" fmla="*/ 1169 h 1197"/>
                <a:gd name="T6" fmla="*/ 28 w 131"/>
                <a:gd name="T7" fmla="*/ 1169 h 1197"/>
                <a:gd name="T8" fmla="*/ 28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8" y="1169"/>
                  </a:lnTo>
                  <a:lnTo>
                    <a:pt x="28"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6" name="Freeform 949">
              <a:extLst>
                <a:ext uri="{FF2B5EF4-FFF2-40B4-BE49-F238E27FC236}">
                  <a16:creationId xmlns:a16="http://schemas.microsoft.com/office/drawing/2014/main" id="{ACBCC70B-6DD0-41C2-9F3C-CEE0CE097348}"/>
                </a:ext>
              </a:extLst>
            </p:cNvPr>
            <p:cNvSpPr>
              <a:spLocks/>
            </p:cNvSpPr>
            <p:nvPr>
              <p:custDataLst>
                <p:tags r:id="rId34"/>
              </p:custDataLst>
            </p:nvPr>
          </p:nvSpPr>
          <p:spPr bwMode="auto">
            <a:xfrm>
              <a:off x="4349751" y="7643813"/>
              <a:ext cx="149225" cy="184150"/>
            </a:xfrm>
            <a:custGeom>
              <a:avLst/>
              <a:gdLst>
                <a:gd name="T0" fmla="*/ 101 w 271"/>
                <a:gd name="T1" fmla="*/ 46 h 329"/>
                <a:gd name="T2" fmla="*/ 108 w 271"/>
                <a:gd name="T3" fmla="*/ 14 h 329"/>
                <a:gd name="T4" fmla="*/ 94 w 271"/>
                <a:gd name="T5" fmla="*/ 0 h 329"/>
                <a:gd name="T6" fmla="*/ 74 w 271"/>
                <a:gd name="T7" fmla="*/ 18 h 329"/>
                <a:gd name="T8" fmla="*/ 2 w 271"/>
                <a:gd name="T9" fmla="*/ 307 h 329"/>
                <a:gd name="T10" fmla="*/ 0 w 271"/>
                <a:gd name="T11" fmla="*/ 315 h 329"/>
                <a:gd name="T12" fmla="*/ 14 w 271"/>
                <a:gd name="T13" fmla="*/ 329 h 329"/>
                <a:gd name="T14" fmla="*/ 32 w 271"/>
                <a:gd name="T15" fmla="*/ 318 h 329"/>
                <a:gd name="T16" fmla="*/ 59 w 271"/>
                <a:gd name="T17" fmla="*/ 211 h 329"/>
                <a:gd name="T18" fmla="*/ 108 w 271"/>
                <a:gd name="T19" fmla="*/ 226 h 329"/>
                <a:gd name="T20" fmla="*/ 174 w 271"/>
                <a:gd name="T21" fmla="*/ 190 h 329"/>
                <a:gd name="T22" fmla="*/ 219 w 271"/>
                <a:gd name="T23" fmla="*/ 226 h 329"/>
                <a:gd name="T24" fmla="*/ 256 w 271"/>
                <a:gd name="T25" fmla="*/ 199 h 329"/>
                <a:gd name="T26" fmla="*/ 271 w 271"/>
                <a:gd name="T27" fmla="*/ 150 h 329"/>
                <a:gd name="T28" fmla="*/ 265 w 271"/>
                <a:gd name="T29" fmla="*/ 145 h 329"/>
                <a:gd name="T30" fmla="*/ 258 w 271"/>
                <a:gd name="T31" fmla="*/ 154 h 329"/>
                <a:gd name="T32" fmla="*/ 220 w 271"/>
                <a:gd name="T33" fmla="*/ 215 h 329"/>
                <a:gd name="T34" fmla="*/ 205 w 271"/>
                <a:gd name="T35" fmla="*/ 192 h 329"/>
                <a:gd name="T36" fmla="*/ 215 w 271"/>
                <a:gd name="T37" fmla="*/ 141 h 329"/>
                <a:gd name="T38" fmla="*/ 229 w 271"/>
                <a:gd name="T39" fmla="*/ 87 h 329"/>
                <a:gd name="T40" fmla="*/ 237 w 271"/>
                <a:gd name="T41" fmla="*/ 53 h 329"/>
                <a:gd name="T42" fmla="*/ 245 w 271"/>
                <a:gd name="T43" fmla="*/ 19 h 329"/>
                <a:gd name="T44" fmla="*/ 230 w 271"/>
                <a:gd name="T45" fmla="*/ 6 h 329"/>
                <a:gd name="T46" fmla="*/ 211 w 271"/>
                <a:gd name="T47" fmla="*/ 23 h 329"/>
                <a:gd name="T48" fmla="*/ 187 w 271"/>
                <a:gd name="T49" fmla="*/ 117 h 329"/>
                <a:gd name="T50" fmla="*/ 174 w 271"/>
                <a:gd name="T51" fmla="*/ 167 h 329"/>
                <a:gd name="T52" fmla="*/ 110 w 271"/>
                <a:gd name="T53" fmla="*/ 215 h 329"/>
                <a:gd name="T54" fmla="*/ 73 w 271"/>
                <a:gd name="T55" fmla="*/ 172 h 329"/>
                <a:gd name="T56" fmla="*/ 80 w 271"/>
                <a:gd name="T57" fmla="*/ 130 h 329"/>
                <a:gd name="T58" fmla="*/ 101 w 271"/>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9">
                  <a:moveTo>
                    <a:pt x="101" y="46"/>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3"/>
                    <a:pt x="6" y="329"/>
                    <a:pt x="14" y="329"/>
                  </a:cubicBezTo>
                  <a:cubicBezTo>
                    <a:pt x="25" y="329"/>
                    <a:pt x="31" y="320"/>
                    <a:pt x="32" y="318"/>
                  </a:cubicBezTo>
                  <a:cubicBezTo>
                    <a:pt x="34" y="314"/>
                    <a:pt x="40" y="288"/>
                    <a:pt x="59" y="211"/>
                  </a:cubicBezTo>
                  <a:cubicBezTo>
                    <a:pt x="75" y="224"/>
                    <a:pt x="98" y="226"/>
                    <a:pt x="108" y="226"/>
                  </a:cubicBezTo>
                  <a:cubicBezTo>
                    <a:pt x="143" y="226"/>
                    <a:pt x="162" y="204"/>
                    <a:pt x="174" y="190"/>
                  </a:cubicBezTo>
                  <a:cubicBezTo>
                    <a:pt x="178" y="212"/>
                    <a:pt x="197" y="226"/>
                    <a:pt x="219" y="226"/>
                  </a:cubicBezTo>
                  <a:cubicBezTo>
                    <a:pt x="236" y="226"/>
                    <a:pt x="248" y="215"/>
                    <a:pt x="256" y="199"/>
                  </a:cubicBezTo>
                  <a:cubicBezTo>
                    <a:pt x="264" y="181"/>
                    <a:pt x="271" y="151"/>
                    <a:pt x="271" y="150"/>
                  </a:cubicBezTo>
                  <a:cubicBezTo>
                    <a:pt x="271" y="145"/>
                    <a:pt x="266" y="145"/>
                    <a:pt x="265" y="145"/>
                  </a:cubicBezTo>
                  <a:cubicBezTo>
                    <a:pt x="260" y="145"/>
                    <a:pt x="259" y="147"/>
                    <a:pt x="258" y="154"/>
                  </a:cubicBezTo>
                  <a:cubicBezTo>
                    <a:pt x="249" y="186"/>
                    <a:pt x="240" y="215"/>
                    <a:pt x="220" y="215"/>
                  </a:cubicBezTo>
                  <a:cubicBezTo>
                    <a:pt x="206" y="215"/>
                    <a:pt x="205" y="202"/>
                    <a:pt x="205" y="192"/>
                  </a:cubicBezTo>
                  <a:cubicBezTo>
                    <a:pt x="205" y="181"/>
                    <a:pt x="211" y="158"/>
                    <a:pt x="215" y="141"/>
                  </a:cubicBezTo>
                  <a:lnTo>
                    <a:pt x="229" y="87"/>
                  </a:lnTo>
                  <a:cubicBezTo>
                    <a:pt x="230" y="79"/>
                    <a:pt x="235" y="60"/>
                    <a:pt x="237" y="53"/>
                  </a:cubicBezTo>
                  <a:cubicBezTo>
                    <a:pt x="240" y="41"/>
                    <a:pt x="245" y="22"/>
                    <a:pt x="245" y="19"/>
                  </a:cubicBezTo>
                  <a:cubicBezTo>
                    <a:pt x="245" y="10"/>
                    <a:pt x="238" y="6"/>
                    <a:pt x="230" y="6"/>
                  </a:cubicBezTo>
                  <a:cubicBezTo>
                    <a:pt x="228" y="6"/>
                    <a:pt x="215" y="6"/>
                    <a:pt x="211" y="23"/>
                  </a:cubicBezTo>
                  <a:lnTo>
                    <a:pt x="187" y="117"/>
                  </a:lnTo>
                  <a:cubicBezTo>
                    <a:pt x="181" y="142"/>
                    <a:pt x="176" y="163"/>
                    <a:pt x="174" y="167"/>
                  </a:cubicBezTo>
                  <a:cubicBezTo>
                    <a:pt x="174" y="170"/>
                    <a:pt x="150" y="215"/>
                    <a:pt x="110" y="215"/>
                  </a:cubicBezTo>
                  <a:cubicBezTo>
                    <a:pt x="85" y="215"/>
                    <a:pt x="73" y="199"/>
                    <a:pt x="73" y="172"/>
                  </a:cubicBezTo>
                  <a:cubicBezTo>
                    <a:pt x="73" y="158"/>
                    <a:pt x="76" y="144"/>
                    <a:pt x="80" y="130"/>
                  </a:cubicBezTo>
                  <a:lnTo>
                    <a:pt x="101"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7" name="Freeform 950">
              <a:extLst>
                <a:ext uri="{FF2B5EF4-FFF2-40B4-BE49-F238E27FC236}">
                  <a16:creationId xmlns:a16="http://schemas.microsoft.com/office/drawing/2014/main" id="{94E4F46A-B944-486C-B11E-89EED754F95A}"/>
                </a:ext>
              </a:extLst>
            </p:cNvPr>
            <p:cNvSpPr>
              <a:spLocks/>
            </p:cNvSpPr>
            <p:nvPr>
              <p:custDataLst>
                <p:tags r:id="rId35"/>
              </p:custDataLst>
            </p:nvPr>
          </p:nvSpPr>
          <p:spPr bwMode="auto">
            <a:xfrm>
              <a:off x="4514851" y="7646988"/>
              <a:ext cx="131763" cy="123825"/>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8" name="Freeform 951">
              <a:extLst>
                <a:ext uri="{FF2B5EF4-FFF2-40B4-BE49-F238E27FC236}">
                  <a16:creationId xmlns:a16="http://schemas.microsoft.com/office/drawing/2014/main" id="{6625C896-8F1D-4B79-AD69-F500DDA0CC13}"/>
                </a:ext>
              </a:extLst>
            </p:cNvPr>
            <p:cNvSpPr>
              <a:spLocks noEditPoints="1"/>
            </p:cNvSpPr>
            <p:nvPr>
              <p:custDataLst>
                <p:tags r:id="rId36"/>
              </p:custDataLst>
            </p:nvPr>
          </p:nvSpPr>
          <p:spPr bwMode="auto">
            <a:xfrm>
              <a:off x="4432301" y="7977188"/>
              <a:ext cx="144463" cy="128588"/>
            </a:xfrm>
            <a:custGeom>
              <a:avLst/>
              <a:gdLst>
                <a:gd name="T0" fmla="*/ 171 w 263"/>
                <a:gd name="T1" fmla="*/ 187 h 229"/>
                <a:gd name="T2" fmla="*/ 223 w 263"/>
                <a:gd name="T3" fmla="*/ 226 h 229"/>
                <a:gd name="T4" fmla="*/ 247 w 263"/>
                <a:gd name="T5" fmla="*/ 226 h 229"/>
                <a:gd name="T6" fmla="*/ 263 w 263"/>
                <a:gd name="T7" fmla="*/ 214 h 229"/>
                <a:gd name="T8" fmla="*/ 250 w 263"/>
                <a:gd name="T9" fmla="*/ 202 h 229"/>
                <a:gd name="T10" fmla="*/ 219 w 263"/>
                <a:gd name="T11" fmla="*/ 184 h 229"/>
                <a:gd name="T12" fmla="*/ 219 w 263"/>
                <a:gd name="T13" fmla="*/ 77 h 229"/>
                <a:gd name="T14" fmla="*/ 110 w 263"/>
                <a:gd name="T15" fmla="*/ 0 h 229"/>
                <a:gd name="T16" fmla="*/ 20 w 263"/>
                <a:gd name="T17" fmla="*/ 46 h 229"/>
                <a:gd name="T18" fmla="*/ 51 w 263"/>
                <a:gd name="T19" fmla="*/ 77 h 229"/>
                <a:gd name="T20" fmla="*/ 83 w 263"/>
                <a:gd name="T21" fmla="*/ 46 h 229"/>
                <a:gd name="T22" fmla="*/ 72 w 263"/>
                <a:gd name="T23" fmla="*/ 21 h 229"/>
                <a:gd name="T24" fmla="*/ 108 w 263"/>
                <a:gd name="T25" fmla="*/ 18 h 229"/>
                <a:gd name="T26" fmla="*/ 162 w 263"/>
                <a:gd name="T27" fmla="*/ 77 h 229"/>
                <a:gd name="T28" fmla="*/ 162 w 263"/>
                <a:gd name="T29" fmla="*/ 93 h 229"/>
                <a:gd name="T30" fmla="*/ 0 w 263"/>
                <a:gd name="T31" fmla="*/ 172 h 229"/>
                <a:gd name="T32" fmla="*/ 97 w 263"/>
                <a:gd name="T33" fmla="*/ 229 h 229"/>
                <a:gd name="T34" fmla="*/ 171 w 263"/>
                <a:gd name="T35" fmla="*/ 187 h 229"/>
                <a:gd name="T36" fmla="*/ 162 w 263"/>
                <a:gd name="T37" fmla="*/ 109 h 229"/>
                <a:gd name="T38" fmla="*/ 162 w 263"/>
                <a:gd name="T39" fmla="*/ 156 h 229"/>
                <a:gd name="T40" fmla="*/ 104 w 263"/>
                <a:gd name="T41" fmla="*/ 211 h 229"/>
                <a:gd name="T42" fmla="*/ 59 w 263"/>
                <a:gd name="T43" fmla="*/ 171 h 229"/>
                <a:gd name="T44" fmla="*/ 162 w 263"/>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3" h="229">
                  <a:moveTo>
                    <a:pt x="171" y="187"/>
                  </a:moveTo>
                  <a:cubicBezTo>
                    <a:pt x="171" y="203"/>
                    <a:pt x="171" y="226"/>
                    <a:pt x="223" y="226"/>
                  </a:cubicBezTo>
                  <a:lnTo>
                    <a:pt x="247" y="226"/>
                  </a:lnTo>
                  <a:cubicBezTo>
                    <a:pt x="257" y="226"/>
                    <a:pt x="263" y="226"/>
                    <a:pt x="263" y="214"/>
                  </a:cubicBezTo>
                  <a:cubicBezTo>
                    <a:pt x="263" y="202"/>
                    <a:pt x="256" y="202"/>
                    <a:pt x="250" y="202"/>
                  </a:cubicBezTo>
                  <a:cubicBezTo>
                    <a:pt x="219" y="202"/>
                    <a:pt x="219" y="195"/>
                    <a:pt x="219" y="184"/>
                  </a:cubicBezTo>
                  <a:lnTo>
                    <a:pt x="219" y="77"/>
                  </a:lnTo>
                  <a:cubicBezTo>
                    <a:pt x="219" y="32"/>
                    <a:pt x="184" y="0"/>
                    <a:pt x="110" y="0"/>
                  </a:cubicBezTo>
                  <a:cubicBezTo>
                    <a:pt x="81" y="0"/>
                    <a:pt x="20" y="2"/>
                    <a:pt x="20" y="46"/>
                  </a:cubicBezTo>
                  <a:cubicBezTo>
                    <a:pt x="20" y="68"/>
                    <a:pt x="38" y="77"/>
                    <a:pt x="51" y="77"/>
                  </a:cubicBezTo>
                  <a:cubicBezTo>
                    <a:pt x="67" y="77"/>
                    <a:pt x="83" y="67"/>
                    <a:pt x="83" y="46"/>
                  </a:cubicBezTo>
                  <a:cubicBezTo>
                    <a:pt x="83" y="31"/>
                    <a:pt x="73" y="22"/>
                    <a:pt x="72" y="21"/>
                  </a:cubicBezTo>
                  <a:cubicBezTo>
                    <a:pt x="86" y="18"/>
                    <a:pt x="102" y="18"/>
                    <a:pt x="108" y="18"/>
                  </a:cubicBezTo>
                  <a:cubicBezTo>
                    <a:pt x="145" y="18"/>
                    <a:pt x="162" y="39"/>
                    <a:pt x="162" y="77"/>
                  </a:cubicBezTo>
                  <a:lnTo>
                    <a:pt x="162" y="93"/>
                  </a:lnTo>
                  <a:cubicBezTo>
                    <a:pt x="127" y="95"/>
                    <a:pt x="0" y="99"/>
                    <a:pt x="0" y="172"/>
                  </a:cubicBezTo>
                  <a:cubicBezTo>
                    <a:pt x="0" y="220"/>
                    <a:pt x="62" y="229"/>
                    <a:pt x="97" y="229"/>
                  </a:cubicBezTo>
                  <a:cubicBezTo>
                    <a:pt x="136" y="229"/>
                    <a:pt x="160" y="208"/>
                    <a:pt x="171" y="187"/>
                  </a:cubicBezTo>
                  <a:close/>
                  <a:moveTo>
                    <a:pt x="162" y="109"/>
                  </a:moveTo>
                  <a:lnTo>
                    <a:pt x="162" y="156"/>
                  </a:lnTo>
                  <a:cubicBezTo>
                    <a:pt x="162" y="204"/>
                    <a:pt x="116" y="211"/>
                    <a:pt x="104" y="211"/>
                  </a:cubicBezTo>
                  <a:cubicBezTo>
                    <a:pt x="79" y="211"/>
                    <a:pt x="59" y="193"/>
                    <a:pt x="59" y="171"/>
                  </a:cubicBezTo>
                  <a:cubicBezTo>
                    <a:pt x="59" y="117"/>
                    <a:pt x="137" y="110"/>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9" name="Freeform 952">
              <a:extLst>
                <a:ext uri="{FF2B5EF4-FFF2-40B4-BE49-F238E27FC236}">
                  <a16:creationId xmlns:a16="http://schemas.microsoft.com/office/drawing/2014/main" id="{C5FAF3BD-2619-4F0C-A731-5426316BF8F5}"/>
                </a:ext>
              </a:extLst>
            </p:cNvPr>
            <p:cNvSpPr>
              <a:spLocks/>
            </p:cNvSpPr>
            <p:nvPr>
              <p:custDataLst>
                <p:tags r:id="rId37"/>
              </p:custDataLst>
            </p:nvPr>
          </p:nvSpPr>
          <p:spPr bwMode="auto">
            <a:xfrm>
              <a:off x="4662488" y="7531101"/>
              <a:ext cx="71438" cy="674688"/>
            </a:xfrm>
            <a:custGeom>
              <a:avLst/>
              <a:gdLst>
                <a:gd name="T0" fmla="*/ 104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69"/>
                  </a:moveTo>
                  <a:lnTo>
                    <a:pt x="0" y="1169"/>
                  </a:lnTo>
                  <a:lnTo>
                    <a:pt x="0" y="1197"/>
                  </a:lnTo>
                  <a:lnTo>
                    <a:pt x="131" y="1197"/>
                  </a:lnTo>
                  <a:lnTo>
                    <a:pt x="131" y="0"/>
                  </a:lnTo>
                  <a:lnTo>
                    <a:pt x="0" y="0"/>
                  </a:lnTo>
                  <a:lnTo>
                    <a:pt x="0" y="28"/>
                  </a:lnTo>
                  <a:lnTo>
                    <a:pt x="104" y="28"/>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0" name="Freeform 953">
              <a:extLst>
                <a:ext uri="{FF2B5EF4-FFF2-40B4-BE49-F238E27FC236}">
                  <a16:creationId xmlns:a16="http://schemas.microsoft.com/office/drawing/2014/main" id="{B2958AF6-4C79-41CE-892E-DF73171A1A3F}"/>
                </a:ext>
              </a:extLst>
            </p:cNvPr>
            <p:cNvSpPr>
              <a:spLocks noEditPoints="1"/>
            </p:cNvSpPr>
            <p:nvPr>
              <p:custDataLst>
                <p:tags r:id="rId38"/>
              </p:custDataLst>
            </p:nvPr>
          </p:nvSpPr>
          <p:spPr bwMode="auto">
            <a:xfrm>
              <a:off x="4894263" y="7835901"/>
              <a:ext cx="182563" cy="65088"/>
            </a:xfrm>
            <a:custGeom>
              <a:avLst/>
              <a:gdLst>
                <a:gd name="T0" fmla="*/ 315 w 332"/>
                <a:gd name="T1" fmla="*/ 20 h 116"/>
                <a:gd name="T2" fmla="*/ 332 w 332"/>
                <a:gd name="T3" fmla="*/ 10 h 116"/>
                <a:gd name="T4" fmla="*/ 315 w 332"/>
                <a:gd name="T5" fmla="*/ 0 h 116"/>
                <a:gd name="T6" fmla="*/ 16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6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6"/>
                  </a:moveTo>
                  <a:cubicBezTo>
                    <a:pt x="322" y="116"/>
                    <a:pt x="332" y="116"/>
                    <a:pt x="332" y="106"/>
                  </a:cubicBezTo>
                  <a:cubicBezTo>
                    <a:pt x="332" y="96"/>
                    <a:pt x="322" y="96"/>
                    <a:pt x="315" y="96"/>
                  </a:cubicBezTo>
                  <a:lnTo>
                    <a:pt x="17"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1" name="Freeform 954">
              <a:extLst>
                <a:ext uri="{FF2B5EF4-FFF2-40B4-BE49-F238E27FC236}">
                  <a16:creationId xmlns:a16="http://schemas.microsoft.com/office/drawing/2014/main" id="{27D8C173-3331-4C0E-B04C-7C8C61EA3C7B}"/>
                </a:ext>
              </a:extLst>
            </p:cNvPr>
            <p:cNvSpPr>
              <a:spLocks/>
            </p:cNvSpPr>
            <p:nvPr>
              <p:custDataLst>
                <p:tags r:id="rId39"/>
              </p:custDataLst>
            </p:nvPr>
          </p:nvSpPr>
          <p:spPr bwMode="auto">
            <a:xfrm>
              <a:off x="5237163" y="7531101"/>
              <a:ext cx="73025" cy="674688"/>
            </a:xfrm>
            <a:custGeom>
              <a:avLst/>
              <a:gdLst>
                <a:gd name="T0" fmla="*/ 0 w 131"/>
                <a:gd name="T1" fmla="*/ 1197 h 1197"/>
                <a:gd name="T2" fmla="*/ 131 w 131"/>
                <a:gd name="T3" fmla="*/ 1197 h 1197"/>
                <a:gd name="T4" fmla="*/ 131 w 131"/>
                <a:gd name="T5" fmla="*/ 1169 h 1197"/>
                <a:gd name="T6" fmla="*/ 27 w 131"/>
                <a:gd name="T7" fmla="*/ 1169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7" y="1169"/>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2" name="Freeform 955">
              <a:extLst>
                <a:ext uri="{FF2B5EF4-FFF2-40B4-BE49-F238E27FC236}">
                  <a16:creationId xmlns:a16="http://schemas.microsoft.com/office/drawing/2014/main" id="{C28F959A-D260-4914-B608-90EFB0C347CD}"/>
                </a:ext>
              </a:extLst>
            </p:cNvPr>
            <p:cNvSpPr>
              <a:spLocks/>
            </p:cNvSpPr>
            <p:nvPr>
              <p:custDataLst>
                <p:tags r:id="rId40"/>
              </p:custDataLst>
            </p:nvPr>
          </p:nvSpPr>
          <p:spPr bwMode="auto">
            <a:xfrm>
              <a:off x="5322888" y="7631113"/>
              <a:ext cx="147638" cy="18415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7"/>
                    <a:pt x="59" y="210"/>
                  </a:cubicBezTo>
                  <a:cubicBezTo>
                    <a:pt x="75" y="224"/>
                    <a:pt x="97" y="226"/>
                    <a:pt x="107" y="226"/>
                  </a:cubicBezTo>
                  <a:cubicBezTo>
                    <a:pt x="142" y="226"/>
                    <a:pt x="161" y="203"/>
                    <a:pt x="173" y="190"/>
                  </a:cubicBezTo>
                  <a:cubicBezTo>
                    <a:pt x="178" y="212"/>
                    <a:pt x="196" y="226"/>
                    <a:pt x="218" y="226"/>
                  </a:cubicBezTo>
                  <a:cubicBezTo>
                    <a:pt x="236" y="226"/>
                    <a:pt x="247" y="214"/>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2"/>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3" name="Freeform 956">
              <a:extLst>
                <a:ext uri="{FF2B5EF4-FFF2-40B4-BE49-F238E27FC236}">
                  <a16:creationId xmlns:a16="http://schemas.microsoft.com/office/drawing/2014/main" id="{15ADCFBC-CD51-44B1-92DD-3B87EC8A08EC}"/>
                </a:ext>
              </a:extLst>
            </p:cNvPr>
            <p:cNvSpPr>
              <a:spLocks/>
            </p:cNvSpPr>
            <p:nvPr>
              <p:custDataLst>
                <p:tags r:id="rId41"/>
              </p:custDataLst>
            </p:nvPr>
          </p:nvSpPr>
          <p:spPr bwMode="auto">
            <a:xfrm>
              <a:off x="5494338" y="7516813"/>
              <a:ext cx="141288" cy="136525"/>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4" name="Freeform 957">
              <a:extLst>
                <a:ext uri="{FF2B5EF4-FFF2-40B4-BE49-F238E27FC236}">
                  <a16:creationId xmlns:a16="http://schemas.microsoft.com/office/drawing/2014/main" id="{2B913759-8707-4631-9738-9BAEB5406A4E}"/>
                </a:ext>
              </a:extLst>
            </p:cNvPr>
            <p:cNvSpPr>
              <a:spLocks/>
            </p:cNvSpPr>
            <p:nvPr>
              <p:custDataLst>
                <p:tags r:id="rId42"/>
              </p:custDataLst>
            </p:nvPr>
          </p:nvSpPr>
          <p:spPr bwMode="auto">
            <a:xfrm>
              <a:off x="5719763" y="7516813"/>
              <a:ext cx="52388" cy="336550"/>
            </a:xfrm>
            <a:custGeom>
              <a:avLst/>
              <a:gdLst>
                <a:gd name="T0" fmla="*/ 0 w 96"/>
                <a:gd name="T1" fmla="*/ 598 h 598"/>
                <a:gd name="T2" fmla="*/ 96 w 96"/>
                <a:gd name="T3" fmla="*/ 598 h 598"/>
                <a:gd name="T4" fmla="*/ 96 w 96"/>
                <a:gd name="T5" fmla="*/ 578 h 598"/>
                <a:gd name="T6" fmla="*/ 20 w 96"/>
                <a:gd name="T7" fmla="*/ 578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8"/>
                  </a:lnTo>
                  <a:lnTo>
                    <a:pt x="20" y="578"/>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5" name="Freeform 958">
              <a:extLst>
                <a:ext uri="{FF2B5EF4-FFF2-40B4-BE49-F238E27FC236}">
                  <a16:creationId xmlns:a16="http://schemas.microsoft.com/office/drawing/2014/main" id="{2E1D71B5-8F6F-4DB3-AD97-3C05554D8EBF}"/>
                </a:ext>
              </a:extLst>
            </p:cNvPr>
            <p:cNvSpPr>
              <a:spLocks/>
            </p:cNvSpPr>
            <p:nvPr>
              <p:custDataLst>
                <p:tags r:id="rId43"/>
              </p:custDataLst>
            </p:nvPr>
          </p:nvSpPr>
          <p:spPr bwMode="auto">
            <a:xfrm>
              <a:off x="5789613" y="7562851"/>
              <a:ext cx="277813" cy="192088"/>
            </a:xfrm>
            <a:custGeom>
              <a:avLst/>
              <a:gdLst>
                <a:gd name="T0" fmla="*/ 252 w 504"/>
                <a:gd name="T1" fmla="*/ 277 h 342"/>
                <a:gd name="T2" fmla="*/ 132 w 504"/>
                <a:gd name="T3" fmla="*/ 13 h 342"/>
                <a:gd name="T4" fmla="*/ 110 w 504"/>
                <a:gd name="T5" fmla="*/ 0 h 342"/>
                <a:gd name="T6" fmla="*/ 0 w 504"/>
                <a:gd name="T7" fmla="*/ 0 h 342"/>
                <a:gd name="T8" fmla="*/ 0 w 504"/>
                <a:gd name="T9" fmla="*/ 24 h 342"/>
                <a:gd name="T10" fmla="*/ 54 w 504"/>
                <a:gd name="T11" fmla="*/ 24 h 342"/>
                <a:gd name="T12" fmla="*/ 54 w 504"/>
                <a:gd name="T13" fmla="*/ 305 h 342"/>
                <a:gd name="T14" fmla="*/ 39 w 504"/>
                <a:gd name="T15" fmla="*/ 318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1 w 504"/>
                <a:gd name="T29" fmla="*/ 319 h 342"/>
                <a:gd name="T30" fmla="*/ 95 w 504"/>
                <a:gd name="T31" fmla="*/ 318 h 342"/>
                <a:gd name="T32" fmla="*/ 80 w 504"/>
                <a:gd name="T33" fmla="*/ 305 h 342"/>
                <a:gd name="T34" fmla="*/ 80 w 504"/>
                <a:gd name="T35" fmla="*/ 30 h 342"/>
                <a:gd name="T36" fmla="*/ 80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1" y="0"/>
                    <a:pt x="110" y="0"/>
                  </a:cubicBezTo>
                  <a:lnTo>
                    <a:pt x="0" y="0"/>
                  </a:lnTo>
                  <a:lnTo>
                    <a:pt x="0" y="24"/>
                  </a:lnTo>
                  <a:lnTo>
                    <a:pt x="54" y="24"/>
                  </a:lnTo>
                  <a:lnTo>
                    <a:pt x="54" y="305"/>
                  </a:lnTo>
                  <a:cubicBezTo>
                    <a:pt x="54" y="316"/>
                    <a:pt x="53" y="316"/>
                    <a:pt x="39" y="318"/>
                  </a:cubicBezTo>
                  <a:cubicBezTo>
                    <a:pt x="27" y="319"/>
                    <a:pt x="26" y="319"/>
                    <a:pt x="12" y="319"/>
                  </a:cubicBezTo>
                  <a:lnTo>
                    <a:pt x="0" y="319"/>
                  </a:lnTo>
                  <a:lnTo>
                    <a:pt x="0" y="342"/>
                  </a:lnTo>
                  <a:cubicBezTo>
                    <a:pt x="19" y="341"/>
                    <a:pt x="47" y="341"/>
                    <a:pt x="67" y="341"/>
                  </a:cubicBezTo>
                  <a:cubicBezTo>
                    <a:pt x="87" y="341"/>
                    <a:pt x="113" y="341"/>
                    <a:pt x="134" y="342"/>
                  </a:cubicBezTo>
                  <a:lnTo>
                    <a:pt x="134" y="319"/>
                  </a:lnTo>
                  <a:lnTo>
                    <a:pt x="121" y="319"/>
                  </a:lnTo>
                  <a:cubicBezTo>
                    <a:pt x="112" y="319"/>
                    <a:pt x="104" y="319"/>
                    <a:pt x="95" y="318"/>
                  </a:cubicBezTo>
                  <a:cubicBezTo>
                    <a:pt x="80" y="316"/>
                    <a:pt x="80" y="316"/>
                    <a:pt x="80" y="305"/>
                  </a:cubicBezTo>
                  <a:lnTo>
                    <a:pt x="80" y="30"/>
                  </a:lnTo>
                  <a:lnTo>
                    <a:pt x="80"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6" name="Freeform 959">
              <a:extLst>
                <a:ext uri="{FF2B5EF4-FFF2-40B4-BE49-F238E27FC236}">
                  <a16:creationId xmlns:a16="http://schemas.microsoft.com/office/drawing/2014/main" id="{0B3305B5-ADE2-4C99-91D6-C0EA07F31A5B}"/>
                </a:ext>
              </a:extLst>
            </p:cNvPr>
            <p:cNvSpPr>
              <a:spLocks/>
            </p:cNvSpPr>
            <p:nvPr>
              <p:custDataLst>
                <p:tags r:id="rId44"/>
              </p:custDataLst>
            </p:nvPr>
          </p:nvSpPr>
          <p:spPr bwMode="auto">
            <a:xfrm>
              <a:off x="6105526" y="7543801"/>
              <a:ext cx="63500" cy="280988"/>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3"/>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7" name="Freeform 960">
              <a:extLst>
                <a:ext uri="{FF2B5EF4-FFF2-40B4-BE49-F238E27FC236}">
                  <a16:creationId xmlns:a16="http://schemas.microsoft.com/office/drawing/2014/main" id="{CCE59A5B-C14B-4208-BE98-98A02A75FF26}"/>
                </a:ext>
              </a:extLst>
            </p:cNvPr>
            <p:cNvSpPr>
              <a:spLocks noEditPoints="1"/>
            </p:cNvSpPr>
            <p:nvPr>
              <p:custDataLst>
                <p:tags r:id="rId45"/>
              </p:custDataLst>
            </p:nvPr>
          </p:nvSpPr>
          <p:spPr bwMode="auto">
            <a:xfrm>
              <a:off x="6196013" y="7629526"/>
              <a:ext cx="153988" cy="179388"/>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8" name="Freeform 961">
              <a:extLst>
                <a:ext uri="{FF2B5EF4-FFF2-40B4-BE49-F238E27FC236}">
                  <a16:creationId xmlns:a16="http://schemas.microsoft.com/office/drawing/2014/main" id="{F0805D8D-DCAE-4C61-9A32-2B23497808C8}"/>
                </a:ext>
              </a:extLst>
            </p:cNvPr>
            <p:cNvSpPr>
              <a:spLocks/>
            </p:cNvSpPr>
            <p:nvPr>
              <p:custDataLst>
                <p:tags r:id="rId46"/>
              </p:custDataLst>
            </p:nvPr>
          </p:nvSpPr>
          <p:spPr bwMode="auto">
            <a:xfrm>
              <a:off x="6367463" y="7543801"/>
              <a:ext cx="63500" cy="280988"/>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8"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9" name="Freeform 962">
              <a:extLst>
                <a:ext uri="{FF2B5EF4-FFF2-40B4-BE49-F238E27FC236}">
                  <a16:creationId xmlns:a16="http://schemas.microsoft.com/office/drawing/2014/main" id="{BD39D3DC-C8E7-40AD-A9B5-415136EBF85F}"/>
                </a:ext>
              </a:extLst>
            </p:cNvPr>
            <p:cNvSpPr>
              <a:spLocks noEditPoints="1"/>
            </p:cNvSpPr>
            <p:nvPr>
              <p:custDataLst>
                <p:tags r:id="rId47"/>
              </p:custDataLst>
            </p:nvPr>
          </p:nvSpPr>
          <p:spPr bwMode="auto">
            <a:xfrm>
              <a:off x="6491288" y="7559676"/>
              <a:ext cx="100013" cy="41275"/>
            </a:xfrm>
            <a:custGeom>
              <a:avLst/>
              <a:gdLst>
                <a:gd name="T0" fmla="*/ 72 w 183"/>
                <a:gd name="T1" fmla="*/ 36 h 72"/>
                <a:gd name="T2" fmla="*/ 36 w 183"/>
                <a:gd name="T3" fmla="*/ 0 h 72"/>
                <a:gd name="T4" fmla="*/ 0 w 183"/>
                <a:gd name="T5" fmla="*/ 36 h 72"/>
                <a:gd name="T6" fmla="*/ 36 w 183"/>
                <a:gd name="T7" fmla="*/ 72 h 72"/>
                <a:gd name="T8" fmla="*/ 72 w 183"/>
                <a:gd name="T9" fmla="*/ 36 h 72"/>
                <a:gd name="T10" fmla="*/ 183 w 183"/>
                <a:gd name="T11" fmla="*/ 36 h 72"/>
                <a:gd name="T12" fmla="*/ 147 w 183"/>
                <a:gd name="T13" fmla="*/ 0 h 72"/>
                <a:gd name="T14" fmla="*/ 111 w 183"/>
                <a:gd name="T15" fmla="*/ 36 h 72"/>
                <a:gd name="T16" fmla="*/ 147 w 183"/>
                <a:gd name="T17" fmla="*/ 72 h 72"/>
                <a:gd name="T18" fmla="*/ 183 w 183"/>
                <a:gd name="T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2">
                  <a:moveTo>
                    <a:pt x="72" y="36"/>
                  </a:moveTo>
                  <a:cubicBezTo>
                    <a:pt x="72" y="14"/>
                    <a:pt x="54" y="0"/>
                    <a:pt x="36" y="0"/>
                  </a:cubicBezTo>
                  <a:cubicBezTo>
                    <a:pt x="14" y="0"/>
                    <a:pt x="0" y="18"/>
                    <a:pt x="0" y="36"/>
                  </a:cubicBezTo>
                  <a:cubicBezTo>
                    <a:pt x="0" y="55"/>
                    <a:pt x="15" y="72"/>
                    <a:pt x="36" y="72"/>
                  </a:cubicBezTo>
                  <a:cubicBezTo>
                    <a:pt x="55" y="72"/>
                    <a:pt x="72" y="57"/>
                    <a:pt x="72" y="36"/>
                  </a:cubicBezTo>
                  <a:close/>
                  <a:moveTo>
                    <a:pt x="183" y="36"/>
                  </a:moveTo>
                  <a:cubicBezTo>
                    <a:pt x="183" y="17"/>
                    <a:pt x="168" y="0"/>
                    <a:pt x="147" y="0"/>
                  </a:cubicBezTo>
                  <a:cubicBezTo>
                    <a:pt x="128" y="0"/>
                    <a:pt x="111" y="15"/>
                    <a:pt x="111" y="36"/>
                  </a:cubicBezTo>
                  <a:cubicBezTo>
                    <a:pt x="111" y="58"/>
                    <a:pt x="129" y="72"/>
                    <a:pt x="147" y="72"/>
                  </a:cubicBezTo>
                  <a:cubicBezTo>
                    <a:pt x="169" y="72"/>
                    <a:pt x="183" y="54"/>
                    <a:pt x="183" y="3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0" name="Freeform 963">
              <a:extLst>
                <a:ext uri="{FF2B5EF4-FFF2-40B4-BE49-F238E27FC236}">
                  <a16:creationId xmlns:a16="http://schemas.microsoft.com/office/drawing/2014/main" id="{05339145-A15E-49B3-B87A-97A43D1CD42D}"/>
                </a:ext>
              </a:extLst>
            </p:cNvPr>
            <p:cNvSpPr>
              <a:spLocks noEditPoints="1"/>
            </p:cNvSpPr>
            <p:nvPr>
              <p:custDataLst>
                <p:tags r:id="rId48"/>
              </p:custDataLst>
            </p:nvPr>
          </p:nvSpPr>
          <p:spPr bwMode="auto">
            <a:xfrm>
              <a:off x="6469063" y="7629526"/>
              <a:ext cx="153988" cy="179388"/>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5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5" y="0"/>
                  </a:cubicBezTo>
                  <a:cubicBezTo>
                    <a:pt x="52" y="0"/>
                    <a:pt x="0" y="44"/>
                    <a:pt x="0" y="114"/>
                  </a:cubicBezTo>
                  <a:cubicBezTo>
                    <a:pt x="0" y="184"/>
                    <a:pt x="51" y="227"/>
                    <a:pt x="120" y="227"/>
                  </a:cubicBezTo>
                  <a:cubicBezTo>
                    <a:pt x="145" y="227"/>
                    <a:pt x="167" y="220"/>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1" name="Freeform 964">
              <a:extLst>
                <a:ext uri="{FF2B5EF4-FFF2-40B4-BE49-F238E27FC236}">
                  <a16:creationId xmlns:a16="http://schemas.microsoft.com/office/drawing/2014/main" id="{50A6DA19-4225-483D-9D40-B5666AA3F713}"/>
                </a:ext>
              </a:extLst>
            </p:cNvPr>
            <p:cNvSpPr>
              <a:spLocks/>
            </p:cNvSpPr>
            <p:nvPr>
              <p:custDataLst>
                <p:tags r:id="rId49"/>
              </p:custDataLst>
            </p:nvPr>
          </p:nvSpPr>
          <p:spPr bwMode="auto">
            <a:xfrm>
              <a:off x="6700838" y="7591426"/>
              <a:ext cx="182563" cy="187325"/>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5 h 332"/>
                <a:gd name="T28" fmla="*/ 166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2" name="Freeform 965">
              <a:extLst>
                <a:ext uri="{FF2B5EF4-FFF2-40B4-BE49-F238E27FC236}">
                  <a16:creationId xmlns:a16="http://schemas.microsoft.com/office/drawing/2014/main" id="{F782DB84-9D9C-4792-9502-5007CF111C63}"/>
                </a:ext>
              </a:extLst>
            </p:cNvPr>
            <p:cNvSpPr>
              <a:spLocks/>
            </p:cNvSpPr>
            <p:nvPr>
              <p:custDataLst>
                <p:tags r:id="rId50"/>
              </p:custDataLst>
            </p:nvPr>
          </p:nvSpPr>
          <p:spPr bwMode="auto">
            <a:xfrm>
              <a:off x="6972301" y="7559676"/>
              <a:ext cx="157163" cy="195263"/>
            </a:xfrm>
            <a:custGeom>
              <a:avLst/>
              <a:gdLst>
                <a:gd name="T0" fmla="*/ 35 w 284"/>
                <a:gd name="T1" fmla="*/ 323 h 346"/>
                <a:gd name="T2" fmla="*/ 0 w 284"/>
                <a:gd name="T3" fmla="*/ 323 h 346"/>
                <a:gd name="T4" fmla="*/ 0 w 284"/>
                <a:gd name="T5" fmla="*/ 346 h 346"/>
                <a:gd name="T6" fmla="*/ 63 w 284"/>
                <a:gd name="T7" fmla="*/ 345 h 346"/>
                <a:gd name="T8" fmla="*/ 126 w 284"/>
                <a:gd name="T9" fmla="*/ 346 h 346"/>
                <a:gd name="T10" fmla="*/ 126 w 284"/>
                <a:gd name="T11" fmla="*/ 323 h 346"/>
                <a:gd name="T12" fmla="*/ 91 w 284"/>
                <a:gd name="T13" fmla="*/ 323 h 346"/>
                <a:gd name="T14" fmla="*/ 91 w 284"/>
                <a:gd name="T15" fmla="*/ 219 h 346"/>
                <a:gd name="T16" fmla="*/ 166 w 284"/>
                <a:gd name="T17" fmla="*/ 140 h 346"/>
                <a:gd name="T18" fmla="*/ 193 w 284"/>
                <a:gd name="T19" fmla="*/ 188 h 346"/>
                <a:gd name="T20" fmla="*/ 193 w 284"/>
                <a:gd name="T21" fmla="*/ 323 h 346"/>
                <a:gd name="T22" fmla="*/ 159 w 284"/>
                <a:gd name="T23" fmla="*/ 323 h 346"/>
                <a:gd name="T24" fmla="*/ 159 w 284"/>
                <a:gd name="T25" fmla="*/ 346 h 346"/>
                <a:gd name="T26" fmla="*/ 222 w 284"/>
                <a:gd name="T27" fmla="*/ 345 h 346"/>
                <a:gd name="T28" fmla="*/ 284 w 284"/>
                <a:gd name="T29" fmla="*/ 346 h 346"/>
                <a:gd name="T30" fmla="*/ 284 w 284"/>
                <a:gd name="T31" fmla="*/ 323 h 346"/>
                <a:gd name="T32" fmla="*/ 250 w 284"/>
                <a:gd name="T33" fmla="*/ 323 h 346"/>
                <a:gd name="T34" fmla="*/ 250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5 w 284"/>
                <a:gd name="T47" fmla="*/ 47 h 346"/>
                <a:gd name="T48" fmla="*/ 35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5" y="323"/>
                  </a:moveTo>
                  <a:lnTo>
                    <a:pt x="0" y="323"/>
                  </a:lnTo>
                  <a:lnTo>
                    <a:pt x="0" y="346"/>
                  </a:lnTo>
                  <a:cubicBezTo>
                    <a:pt x="14" y="346"/>
                    <a:pt x="44" y="345"/>
                    <a:pt x="63" y="345"/>
                  </a:cubicBezTo>
                  <a:cubicBezTo>
                    <a:pt x="82" y="345"/>
                    <a:pt x="112" y="346"/>
                    <a:pt x="126" y="346"/>
                  </a:cubicBezTo>
                  <a:lnTo>
                    <a:pt x="126" y="323"/>
                  </a:lnTo>
                  <a:lnTo>
                    <a:pt x="91" y="323"/>
                  </a:lnTo>
                  <a:lnTo>
                    <a:pt x="91" y="219"/>
                  </a:lnTo>
                  <a:cubicBezTo>
                    <a:pt x="91" y="164"/>
                    <a:pt x="134" y="140"/>
                    <a:pt x="166" y="140"/>
                  </a:cubicBezTo>
                  <a:cubicBezTo>
                    <a:pt x="183" y="140"/>
                    <a:pt x="193" y="150"/>
                    <a:pt x="193" y="188"/>
                  </a:cubicBezTo>
                  <a:lnTo>
                    <a:pt x="193" y="323"/>
                  </a:lnTo>
                  <a:lnTo>
                    <a:pt x="159" y="323"/>
                  </a:lnTo>
                  <a:lnTo>
                    <a:pt x="159" y="346"/>
                  </a:lnTo>
                  <a:cubicBezTo>
                    <a:pt x="173" y="346"/>
                    <a:pt x="203" y="345"/>
                    <a:pt x="222" y="345"/>
                  </a:cubicBezTo>
                  <a:cubicBezTo>
                    <a:pt x="241" y="345"/>
                    <a:pt x="270" y="346"/>
                    <a:pt x="284" y="346"/>
                  </a:cubicBezTo>
                  <a:lnTo>
                    <a:pt x="284" y="323"/>
                  </a:lnTo>
                  <a:lnTo>
                    <a:pt x="250" y="323"/>
                  </a:lnTo>
                  <a:lnTo>
                    <a:pt x="250" y="194"/>
                  </a:lnTo>
                  <a:cubicBezTo>
                    <a:pt x="250" y="141"/>
                    <a:pt x="223" y="122"/>
                    <a:pt x="173" y="122"/>
                  </a:cubicBezTo>
                  <a:cubicBezTo>
                    <a:pt x="125" y="122"/>
                    <a:pt x="100" y="151"/>
                    <a:pt x="88" y="171"/>
                  </a:cubicBezTo>
                  <a:lnTo>
                    <a:pt x="88" y="0"/>
                  </a:lnTo>
                  <a:lnTo>
                    <a:pt x="0" y="4"/>
                  </a:lnTo>
                  <a:lnTo>
                    <a:pt x="0" y="28"/>
                  </a:lnTo>
                  <a:cubicBezTo>
                    <a:pt x="31" y="28"/>
                    <a:pt x="35" y="28"/>
                    <a:pt x="35" y="47"/>
                  </a:cubicBezTo>
                  <a:lnTo>
                    <a:pt x="35"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3" name="Freeform 966">
              <a:extLst>
                <a:ext uri="{FF2B5EF4-FFF2-40B4-BE49-F238E27FC236}">
                  <a16:creationId xmlns:a16="http://schemas.microsoft.com/office/drawing/2014/main" id="{D1869167-E26D-41E7-B9A2-6542BF964545}"/>
                </a:ext>
              </a:extLst>
            </p:cNvPr>
            <p:cNvSpPr>
              <a:spLocks/>
            </p:cNvSpPr>
            <p:nvPr>
              <p:custDataLst>
                <p:tags r:id="rId51"/>
              </p:custDataLst>
            </p:nvPr>
          </p:nvSpPr>
          <p:spPr bwMode="auto">
            <a:xfrm>
              <a:off x="7162801" y="7543801"/>
              <a:ext cx="63500" cy="280988"/>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4" name="Freeform 967">
              <a:extLst>
                <a:ext uri="{FF2B5EF4-FFF2-40B4-BE49-F238E27FC236}">
                  <a16:creationId xmlns:a16="http://schemas.microsoft.com/office/drawing/2014/main" id="{96C42BE9-B48B-4819-9556-BB6E3FEFA92C}"/>
                </a:ext>
              </a:extLst>
            </p:cNvPr>
            <p:cNvSpPr>
              <a:spLocks noEditPoints="1"/>
            </p:cNvSpPr>
            <p:nvPr>
              <p:custDataLst>
                <p:tags r:id="rId52"/>
              </p:custDataLst>
            </p:nvPr>
          </p:nvSpPr>
          <p:spPr bwMode="auto">
            <a:xfrm>
              <a:off x="7253288" y="7629526"/>
              <a:ext cx="153988" cy="179388"/>
            </a:xfrm>
            <a:custGeom>
              <a:avLst/>
              <a:gdLst>
                <a:gd name="T0" fmla="*/ 192 w 280"/>
                <a:gd name="T1" fmla="*/ 154 h 321"/>
                <a:gd name="T2" fmla="*/ 185 w 280"/>
                <a:gd name="T3" fmla="*/ 175 h 321"/>
                <a:gd name="T4" fmla="*/ 124 w 280"/>
                <a:gd name="T5" fmla="*/ 209 h 321"/>
                <a:gd name="T6" fmla="*/ 64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09"/>
                    <a:pt x="124" y="209"/>
                  </a:cubicBezTo>
                  <a:cubicBezTo>
                    <a:pt x="93" y="209"/>
                    <a:pt x="64" y="181"/>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5" name="Freeform 968">
              <a:extLst>
                <a:ext uri="{FF2B5EF4-FFF2-40B4-BE49-F238E27FC236}">
                  <a16:creationId xmlns:a16="http://schemas.microsoft.com/office/drawing/2014/main" id="{5BC1097D-736F-483B-93A4-B4B0E58BB4E4}"/>
                </a:ext>
              </a:extLst>
            </p:cNvPr>
            <p:cNvSpPr>
              <a:spLocks/>
            </p:cNvSpPr>
            <p:nvPr>
              <p:custDataLst>
                <p:tags r:id="rId53"/>
              </p:custDataLst>
            </p:nvPr>
          </p:nvSpPr>
          <p:spPr bwMode="auto">
            <a:xfrm>
              <a:off x="7432676" y="7726363"/>
              <a:ext cx="31750" cy="82550"/>
            </a:xfrm>
            <a:custGeom>
              <a:avLst/>
              <a:gdLst>
                <a:gd name="T0" fmla="*/ 58 w 58"/>
                <a:gd name="T1" fmla="*/ 52 h 149"/>
                <a:gd name="T2" fmla="*/ 26 w 58"/>
                <a:gd name="T3" fmla="*/ 0 h 149"/>
                <a:gd name="T4" fmla="*/ 0 w 58"/>
                <a:gd name="T5" fmla="*/ 26 h 149"/>
                <a:gd name="T6" fmla="*/ 26 w 58"/>
                <a:gd name="T7" fmla="*/ 52 h 149"/>
                <a:gd name="T8" fmla="*/ 44 w 58"/>
                <a:gd name="T9" fmla="*/ 46 h 149"/>
                <a:gd name="T10" fmla="*/ 46 w 58"/>
                <a:gd name="T11" fmla="*/ 44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39"/>
                    <a:pt x="10" y="52"/>
                    <a:pt x="26" y="52"/>
                  </a:cubicBezTo>
                  <a:cubicBezTo>
                    <a:pt x="32" y="52"/>
                    <a:pt x="39" y="50"/>
                    <a:pt x="44" y="46"/>
                  </a:cubicBezTo>
                  <a:cubicBezTo>
                    <a:pt x="45" y="45"/>
                    <a:pt x="46" y="44"/>
                    <a:pt x="46" y="44"/>
                  </a:cubicBezTo>
                  <a:cubicBezTo>
                    <a:pt x="47" y="44"/>
                    <a:pt x="47" y="45"/>
                    <a:pt x="47" y="52"/>
                  </a:cubicBezTo>
                  <a:cubicBezTo>
                    <a:pt x="47" y="89"/>
                    <a:pt x="30" y="119"/>
                    <a:pt x="13" y="135"/>
                  </a:cubicBezTo>
                  <a:cubicBezTo>
                    <a:pt x="8" y="141"/>
                    <a:pt x="8" y="142"/>
                    <a:pt x="8" y="143"/>
                  </a:cubicBezTo>
                  <a:cubicBezTo>
                    <a:pt x="8" y="147"/>
                    <a:pt x="10" y="149"/>
                    <a:pt x="13"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6" name="Oval 969">
              <a:extLst>
                <a:ext uri="{FF2B5EF4-FFF2-40B4-BE49-F238E27FC236}">
                  <a16:creationId xmlns:a16="http://schemas.microsoft.com/office/drawing/2014/main" id="{F221616C-ADB5-4F75-81C4-441C1EDF16E1}"/>
                </a:ext>
              </a:extLst>
            </p:cNvPr>
            <p:cNvSpPr>
              <a:spLocks noChangeArrowheads="1"/>
            </p:cNvSpPr>
            <p:nvPr>
              <p:custDataLst>
                <p:tags r:id="rId54"/>
              </p:custDataLst>
            </p:nvPr>
          </p:nvSpPr>
          <p:spPr bwMode="auto">
            <a:xfrm>
              <a:off x="7593013" y="7559676"/>
              <a:ext cx="42863"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7" name="Freeform 970">
              <a:extLst>
                <a:ext uri="{FF2B5EF4-FFF2-40B4-BE49-F238E27FC236}">
                  <a16:creationId xmlns:a16="http://schemas.microsoft.com/office/drawing/2014/main" id="{4B27DA2C-268B-437F-8440-452EB3C7254B}"/>
                </a:ext>
              </a:extLst>
            </p:cNvPr>
            <p:cNvSpPr>
              <a:spLocks noEditPoints="1"/>
            </p:cNvSpPr>
            <p:nvPr>
              <p:custDataLst>
                <p:tags r:id="rId55"/>
              </p:custDataLst>
            </p:nvPr>
          </p:nvSpPr>
          <p:spPr bwMode="auto">
            <a:xfrm>
              <a:off x="7540626" y="7629526"/>
              <a:ext cx="155575" cy="179388"/>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5 w 281"/>
                <a:gd name="T17" fmla="*/ 0 h 321"/>
                <a:gd name="T18" fmla="*/ 0 w 281"/>
                <a:gd name="T19" fmla="*/ 114 h 321"/>
                <a:gd name="T20" fmla="*/ 120 w 281"/>
                <a:gd name="T21" fmla="*/ 227 h 321"/>
                <a:gd name="T22" fmla="*/ 190 w 281"/>
                <a:gd name="T23" fmla="*/ 201 h 321"/>
                <a:gd name="T24" fmla="*/ 190 w 281"/>
                <a:gd name="T25" fmla="*/ 298 h 321"/>
                <a:gd name="T26" fmla="*/ 156 w 281"/>
                <a:gd name="T27" fmla="*/ 298 h 321"/>
                <a:gd name="T28" fmla="*/ 156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6"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5" y="0"/>
                    <a:pt x="125" y="0"/>
                  </a:cubicBezTo>
                  <a:cubicBezTo>
                    <a:pt x="52" y="0"/>
                    <a:pt x="0" y="44"/>
                    <a:pt x="0" y="114"/>
                  </a:cubicBezTo>
                  <a:cubicBezTo>
                    <a:pt x="0" y="184"/>
                    <a:pt x="51" y="227"/>
                    <a:pt x="120" y="227"/>
                  </a:cubicBezTo>
                  <a:cubicBezTo>
                    <a:pt x="145" y="227"/>
                    <a:pt x="167" y="220"/>
                    <a:pt x="190" y="201"/>
                  </a:cubicBezTo>
                  <a:lnTo>
                    <a:pt x="190" y="298"/>
                  </a:lnTo>
                  <a:lnTo>
                    <a:pt x="156" y="298"/>
                  </a:lnTo>
                  <a:lnTo>
                    <a:pt x="156"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8" name="Freeform 971">
              <a:extLst>
                <a:ext uri="{FF2B5EF4-FFF2-40B4-BE49-F238E27FC236}">
                  <a16:creationId xmlns:a16="http://schemas.microsoft.com/office/drawing/2014/main" id="{88370A02-95EE-4D71-80DF-0980B7B0943E}"/>
                </a:ext>
              </a:extLst>
            </p:cNvPr>
            <p:cNvSpPr>
              <a:spLocks/>
            </p:cNvSpPr>
            <p:nvPr>
              <p:custDataLst>
                <p:tags r:id="rId56"/>
              </p:custDataLst>
            </p:nvPr>
          </p:nvSpPr>
          <p:spPr bwMode="auto">
            <a:xfrm>
              <a:off x="7713663" y="7543801"/>
              <a:ext cx="63500" cy="280988"/>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8"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9" name="Freeform 972">
              <a:extLst>
                <a:ext uri="{FF2B5EF4-FFF2-40B4-BE49-F238E27FC236}">
                  <a16:creationId xmlns:a16="http://schemas.microsoft.com/office/drawing/2014/main" id="{51D39CC0-456D-4FF4-99DB-B61566A1EFF1}"/>
                </a:ext>
              </a:extLst>
            </p:cNvPr>
            <p:cNvSpPr>
              <a:spLocks/>
            </p:cNvSpPr>
            <p:nvPr>
              <p:custDataLst>
                <p:tags r:id="rId57"/>
              </p:custDataLst>
            </p:nvPr>
          </p:nvSpPr>
          <p:spPr bwMode="auto">
            <a:xfrm>
              <a:off x="7888288" y="7680326"/>
              <a:ext cx="166688" cy="1111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0" name="Freeform 973">
              <a:extLst>
                <a:ext uri="{FF2B5EF4-FFF2-40B4-BE49-F238E27FC236}">
                  <a16:creationId xmlns:a16="http://schemas.microsoft.com/office/drawing/2014/main" id="{E442668F-F4CF-4CA5-9769-E4BABE7F8DB4}"/>
                </a:ext>
              </a:extLst>
            </p:cNvPr>
            <p:cNvSpPr>
              <a:spLocks/>
            </p:cNvSpPr>
            <p:nvPr>
              <p:custDataLst>
                <p:tags r:id="rId58"/>
              </p:custDataLst>
            </p:nvPr>
          </p:nvSpPr>
          <p:spPr bwMode="auto">
            <a:xfrm>
              <a:off x="8145463" y="7562851"/>
              <a:ext cx="138113" cy="195263"/>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2"/>
                  </a:lnTo>
                  <a:cubicBezTo>
                    <a:pt x="54" y="322"/>
                    <a:pt x="76" y="312"/>
                    <a:pt x="76" y="286"/>
                  </a:cubicBezTo>
                  <a:cubicBezTo>
                    <a:pt x="76" y="259"/>
                    <a:pt x="55"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1" name="Freeform 974">
              <a:extLst>
                <a:ext uri="{FF2B5EF4-FFF2-40B4-BE49-F238E27FC236}">
                  <a16:creationId xmlns:a16="http://schemas.microsoft.com/office/drawing/2014/main" id="{C3652C55-A32C-4CFA-B3A1-AECB0EAF8F7D}"/>
                </a:ext>
              </a:extLst>
            </p:cNvPr>
            <p:cNvSpPr>
              <a:spLocks/>
            </p:cNvSpPr>
            <p:nvPr>
              <p:custDataLst>
                <p:tags r:id="rId59"/>
              </p:custDataLst>
            </p:nvPr>
          </p:nvSpPr>
          <p:spPr bwMode="auto">
            <a:xfrm>
              <a:off x="8316913" y="7516813"/>
              <a:ext cx="142875" cy="136525"/>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2" name="Freeform 975">
              <a:extLst>
                <a:ext uri="{FF2B5EF4-FFF2-40B4-BE49-F238E27FC236}">
                  <a16:creationId xmlns:a16="http://schemas.microsoft.com/office/drawing/2014/main" id="{9D60C0E1-AEA8-470E-9FF8-4448890ED3B5}"/>
                </a:ext>
              </a:extLst>
            </p:cNvPr>
            <p:cNvSpPr>
              <a:spLocks/>
            </p:cNvSpPr>
            <p:nvPr>
              <p:custDataLst>
                <p:tags r:id="rId60"/>
              </p:custDataLst>
            </p:nvPr>
          </p:nvSpPr>
          <p:spPr bwMode="auto">
            <a:xfrm>
              <a:off x="8313738" y="7737476"/>
              <a:ext cx="84138" cy="88900"/>
            </a:xfrm>
            <a:custGeom>
              <a:avLst/>
              <a:gdLst>
                <a:gd name="T0" fmla="*/ 131 w 151"/>
                <a:gd name="T1" fmla="*/ 20 h 157"/>
                <a:gd name="T2" fmla="*/ 113 w 151"/>
                <a:gd name="T3" fmla="*/ 39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6 h 157"/>
                <a:gd name="T26" fmla="*/ 101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39"/>
                  </a:cubicBezTo>
                  <a:cubicBezTo>
                    <a:pt x="113"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2"/>
                    <a:pt x="151" y="118"/>
                  </a:cubicBezTo>
                  <a:cubicBezTo>
                    <a:pt x="151" y="115"/>
                    <a:pt x="148" y="112"/>
                    <a:pt x="145" y="112"/>
                  </a:cubicBezTo>
                  <a:cubicBezTo>
                    <a:pt x="143" y="112"/>
                    <a:pt x="142" y="112"/>
                    <a:pt x="140" y="115"/>
                  </a:cubicBezTo>
                  <a:cubicBezTo>
                    <a:pt x="112" y="147"/>
                    <a:pt x="72" y="147"/>
                    <a:pt x="65" y="147"/>
                  </a:cubicBezTo>
                  <a:cubicBezTo>
                    <a:pt x="40" y="147"/>
                    <a:pt x="29" y="130"/>
                    <a:pt x="29" y="109"/>
                  </a:cubicBezTo>
                  <a:cubicBezTo>
                    <a:pt x="29" y="98"/>
                    <a:pt x="34" y="60"/>
                    <a:pt x="52" y="36"/>
                  </a:cubicBezTo>
                  <a:cubicBezTo>
                    <a:pt x="65" y="19"/>
                    <a:pt x="83" y="9"/>
                    <a:pt x="101" y="9"/>
                  </a:cubicBezTo>
                  <a:cubicBezTo>
                    <a:pt x="106" y="9"/>
                    <a:pt x="123"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3" name="Freeform 976">
              <a:extLst>
                <a:ext uri="{FF2B5EF4-FFF2-40B4-BE49-F238E27FC236}">
                  <a16:creationId xmlns:a16="http://schemas.microsoft.com/office/drawing/2014/main" id="{8F9DC673-3119-488A-A546-87CF0A86F728}"/>
                </a:ext>
              </a:extLst>
            </p:cNvPr>
            <p:cNvSpPr>
              <a:spLocks/>
            </p:cNvSpPr>
            <p:nvPr>
              <p:custDataLst>
                <p:tags r:id="rId61"/>
              </p:custDataLst>
            </p:nvPr>
          </p:nvSpPr>
          <p:spPr bwMode="auto">
            <a:xfrm>
              <a:off x="8496301" y="7564438"/>
              <a:ext cx="150813" cy="190500"/>
            </a:xfrm>
            <a:custGeom>
              <a:avLst/>
              <a:gdLst>
                <a:gd name="T0" fmla="*/ 260 w 274"/>
                <a:gd name="T1" fmla="*/ 0 h 339"/>
                <a:gd name="T2" fmla="*/ 0 w 274"/>
                <a:gd name="T3" fmla="*/ 0 h 339"/>
                <a:gd name="T4" fmla="*/ 0 w 274"/>
                <a:gd name="T5" fmla="*/ 16 h 339"/>
                <a:gd name="T6" fmla="*/ 12 w 274"/>
                <a:gd name="T7" fmla="*/ 16 h 339"/>
                <a:gd name="T8" fmla="*/ 51 w 274"/>
                <a:gd name="T9" fmla="*/ 39 h 339"/>
                <a:gd name="T10" fmla="*/ 51 w 274"/>
                <a:gd name="T11" fmla="*/ 301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1 w 274"/>
                <a:gd name="T35" fmla="*/ 113 h 339"/>
                <a:gd name="T36" fmla="*/ 274 w 274"/>
                <a:gd name="T37" fmla="*/ 113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0" y="16"/>
                    <a:pt x="51" y="21"/>
                    <a:pt x="51" y="39"/>
                  </a:cubicBezTo>
                  <a:lnTo>
                    <a:pt x="51" y="301"/>
                  </a:lnTo>
                  <a:cubicBezTo>
                    <a:pt x="51" y="319"/>
                    <a:pt x="50"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8"/>
                    <a:pt x="96" y="300"/>
                  </a:cubicBezTo>
                  <a:lnTo>
                    <a:pt x="96" y="36"/>
                  </a:lnTo>
                  <a:cubicBezTo>
                    <a:pt x="96" y="19"/>
                    <a:pt x="97" y="16"/>
                    <a:pt x="120" y="16"/>
                  </a:cubicBezTo>
                  <a:lnTo>
                    <a:pt x="172" y="16"/>
                  </a:lnTo>
                  <a:cubicBezTo>
                    <a:pt x="243" y="16"/>
                    <a:pt x="253" y="45"/>
                    <a:pt x="261" y="113"/>
                  </a:cubicBezTo>
                  <a:lnTo>
                    <a:pt x="274" y="113"/>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4" name="Freeform 977">
              <a:extLst>
                <a:ext uri="{FF2B5EF4-FFF2-40B4-BE49-F238E27FC236}">
                  <a16:creationId xmlns:a16="http://schemas.microsoft.com/office/drawing/2014/main" id="{26E33B5F-C2C4-49A9-90D5-3A4749E0009A}"/>
                </a:ext>
              </a:extLst>
            </p:cNvPr>
            <p:cNvSpPr>
              <a:spLocks/>
            </p:cNvSpPr>
            <p:nvPr>
              <p:custDataLst>
                <p:tags r:id="rId62"/>
              </p:custDataLst>
            </p:nvPr>
          </p:nvSpPr>
          <p:spPr bwMode="auto">
            <a:xfrm>
              <a:off x="8666163" y="7516813"/>
              <a:ext cx="52388" cy="336550"/>
            </a:xfrm>
            <a:custGeom>
              <a:avLst/>
              <a:gdLst>
                <a:gd name="T0" fmla="*/ 96 w 96"/>
                <a:gd name="T1" fmla="*/ 598 h 598"/>
                <a:gd name="T2" fmla="*/ 96 w 96"/>
                <a:gd name="T3" fmla="*/ 0 h 598"/>
                <a:gd name="T4" fmla="*/ 0 w 96"/>
                <a:gd name="T5" fmla="*/ 0 h 598"/>
                <a:gd name="T6" fmla="*/ 0 w 96"/>
                <a:gd name="T7" fmla="*/ 20 h 598"/>
                <a:gd name="T8" fmla="*/ 76 w 96"/>
                <a:gd name="T9" fmla="*/ 20 h 598"/>
                <a:gd name="T10" fmla="*/ 76 w 96"/>
                <a:gd name="T11" fmla="*/ 578 h 598"/>
                <a:gd name="T12" fmla="*/ 0 w 96"/>
                <a:gd name="T13" fmla="*/ 578 h 598"/>
                <a:gd name="T14" fmla="*/ 0 w 96"/>
                <a:gd name="T15" fmla="*/ 598 h 598"/>
                <a:gd name="T16" fmla="*/ 96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96" y="598"/>
                  </a:moveTo>
                  <a:lnTo>
                    <a:pt x="96" y="0"/>
                  </a:lnTo>
                  <a:lnTo>
                    <a:pt x="0" y="0"/>
                  </a:lnTo>
                  <a:lnTo>
                    <a:pt x="0" y="20"/>
                  </a:lnTo>
                  <a:lnTo>
                    <a:pt x="76" y="20"/>
                  </a:lnTo>
                  <a:lnTo>
                    <a:pt x="76" y="578"/>
                  </a:lnTo>
                  <a:lnTo>
                    <a:pt x="0" y="578"/>
                  </a:lnTo>
                  <a:lnTo>
                    <a:pt x="0" y="598"/>
                  </a:lnTo>
                  <a:lnTo>
                    <a:pt x="96"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5" name="Oval 978">
              <a:extLst>
                <a:ext uri="{FF2B5EF4-FFF2-40B4-BE49-F238E27FC236}">
                  <a16:creationId xmlns:a16="http://schemas.microsoft.com/office/drawing/2014/main" id="{2B3EE31E-9EBA-48CC-9CC7-BAC724B22DDD}"/>
                </a:ext>
              </a:extLst>
            </p:cNvPr>
            <p:cNvSpPr>
              <a:spLocks noChangeArrowheads="1"/>
            </p:cNvSpPr>
            <p:nvPr>
              <p:custDataLst>
                <p:tags r:id="rId63"/>
              </p:custDataLst>
            </p:nvPr>
          </p:nvSpPr>
          <p:spPr bwMode="auto">
            <a:xfrm>
              <a:off x="6488113" y="7856538"/>
              <a:ext cx="42863" cy="4286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6" name="Freeform 979">
              <a:extLst>
                <a:ext uri="{FF2B5EF4-FFF2-40B4-BE49-F238E27FC236}">
                  <a16:creationId xmlns:a16="http://schemas.microsoft.com/office/drawing/2014/main" id="{11B2A318-E767-4FE0-A827-0305386D777B}"/>
                </a:ext>
              </a:extLst>
            </p:cNvPr>
            <p:cNvSpPr>
              <a:spLocks/>
            </p:cNvSpPr>
            <p:nvPr>
              <p:custDataLst>
                <p:tags r:id="rId64"/>
              </p:custDataLst>
            </p:nvPr>
          </p:nvSpPr>
          <p:spPr bwMode="auto">
            <a:xfrm>
              <a:off x="6434138" y="7926388"/>
              <a:ext cx="139700" cy="195263"/>
            </a:xfrm>
            <a:custGeom>
              <a:avLst/>
              <a:gdLst>
                <a:gd name="T0" fmla="*/ 211 w 252"/>
                <a:gd name="T1" fmla="*/ 23 h 348"/>
                <a:gd name="T2" fmla="*/ 252 w 252"/>
                <a:gd name="T3" fmla="*/ 23 h 348"/>
                <a:gd name="T4" fmla="*/ 252 w 252"/>
                <a:gd name="T5" fmla="*/ 0 h 348"/>
                <a:gd name="T6" fmla="*/ 172 w 252"/>
                <a:gd name="T7" fmla="*/ 1 h 348"/>
                <a:gd name="T8" fmla="*/ 73 w 252"/>
                <a:gd name="T9" fmla="*/ 0 h 348"/>
                <a:gd name="T10" fmla="*/ 73 w 252"/>
                <a:gd name="T11" fmla="*/ 23 h 348"/>
                <a:gd name="T12" fmla="*/ 144 w 252"/>
                <a:gd name="T13" fmla="*/ 23 h 348"/>
                <a:gd name="T14" fmla="*/ 144 w 252"/>
                <a:gd name="T15" fmla="*/ 268 h 348"/>
                <a:gd name="T16" fmla="*/ 94 w 252"/>
                <a:gd name="T17" fmla="*/ 330 h 348"/>
                <a:gd name="T18" fmla="*/ 54 w 252"/>
                <a:gd name="T19" fmla="*/ 322 h 348"/>
                <a:gd name="T20" fmla="*/ 54 w 252"/>
                <a:gd name="T21" fmla="*/ 321 h 348"/>
                <a:gd name="T22" fmla="*/ 77 w 252"/>
                <a:gd name="T23" fmla="*/ 285 h 348"/>
                <a:gd name="T24" fmla="*/ 39 w 252"/>
                <a:gd name="T25" fmla="*/ 247 h 348"/>
                <a:gd name="T26" fmla="*/ 0 w 252"/>
                <a:gd name="T27" fmla="*/ 285 h 348"/>
                <a:gd name="T28" fmla="*/ 97 w 252"/>
                <a:gd name="T29" fmla="*/ 348 h 348"/>
                <a:gd name="T30" fmla="*/ 211 w 252"/>
                <a:gd name="T31" fmla="*/ 267 h 348"/>
                <a:gd name="T32" fmla="*/ 211 w 252"/>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3"/>
                  </a:moveTo>
                  <a:lnTo>
                    <a:pt x="252" y="23"/>
                  </a:lnTo>
                  <a:lnTo>
                    <a:pt x="252" y="0"/>
                  </a:lnTo>
                  <a:cubicBezTo>
                    <a:pt x="234" y="1"/>
                    <a:pt x="192" y="1"/>
                    <a:pt x="172" y="1"/>
                  </a:cubicBezTo>
                  <a:cubicBezTo>
                    <a:pt x="146" y="1"/>
                    <a:pt x="97" y="1"/>
                    <a:pt x="73" y="0"/>
                  </a:cubicBezTo>
                  <a:lnTo>
                    <a:pt x="73" y="23"/>
                  </a:lnTo>
                  <a:lnTo>
                    <a:pt x="144" y="23"/>
                  </a:lnTo>
                  <a:lnTo>
                    <a:pt x="144" y="268"/>
                  </a:lnTo>
                  <a:cubicBezTo>
                    <a:pt x="144" y="277"/>
                    <a:pt x="144" y="330"/>
                    <a:pt x="94" y="330"/>
                  </a:cubicBezTo>
                  <a:cubicBezTo>
                    <a:pt x="86" y="330"/>
                    <a:pt x="69" y="328"/>
                    <a:pt x="54" y="322"/>
                  </a:cubicBezTo>
                  <a:lnTo>
                    <a:pt x="54" y="321"/>
                  </a:lnTo>
                  <a:cubicBezTo>
                    <a:pt x="54" y="321"/>
                    <a:pt x="77" y="312"/>
                    <a:pt x="77" y="285"/>
                  </a:cubicBezTo>
                  <a:cubicBezTo>
                    <a:pt x="77" y="258"/>
                    <a:pt x="55" y="247"/>
                    <a:pt x="39" y="247"/>
                  </a:cubicBezTo>
                  <a:cubicBezTo>
                    <a:pt x="20" y="247"/>
                    <a:pt x="0" y="259"/>
                    <a:pt x="0" y="285"/>
                  </a:cubicBezTo>
                  <a:cubicBezTo>
                    <a:pt x="0" y="324"/>
                    <a:pt x="40" y="348"/>
                    <a:pt x="97"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7" name="Freeform 980">
              <a:extLst>
                <a:ext uri="{FF2B5EF4-FFF2-40B4-BE49-F238E27FC236}">
                  <a16:creationId xmlns:a16="http://schemas.microsoft.com/office/drawing/2014/main" id="{6E08BDB4-7B0F-4A46-A1CD-3373C70D6956}"/>
                </a:ext>
              </a:extLst>
            </p:cNvPr>
            <p:cNvSpPr>
              <a:spLocks/>
            </p:cNvSpPr>
            <p:nvPr>
              <p:custDataLst>
                <p:tags r:id="rId65"/>
              </p:custDataLst>
            </p:nvPr>
          </p:nvSpPr>
          <p:spPr bwMode="auto">
            <a:xfrm>
              <a:off x="6600826" y="8072438"/>
              <a:ext cx="93663" cy="88900"/>
            </a:xfrm>
            <a:custGeom>
              <a:avLst/>
              <a:gdLst>
                <a:gd name="T0" fmla="*/ 171 w 171"/>
                <a:gd name="T1" fmla="*/ 118 h 160"/>
                <a:gd name="T2" fmla="*/ 159 w 171"/>
                <a:gd name="T3" fmla="*/ 112 h 160"/>
                <a:gd name="T4" fmla="*/ 148 w 171"/>
                <a:gd name="T5" fmla="*/ 117 h 160"/>
                <a:gd name="T6" fmla="*/ 105 w 171"/>
                <a:gd name="T7" fmla="*/ 142 h 160"/>
                <a:gd name="T8" fmla="*/ 49 w 171"/>
                <a:gd name="T9" fmla="*/ 79 h 160"/>
                <a:gd name="T10" fmla="*/ 100 w 171"/>
                <a:gd name="T11" fmla="*/ 18 h 160"/>
                <a:gd name="T12" fmla="*/ 122 w 171"/>
                <a:gd name="T13" fmla="*/ 19 h 160"/>
                <a:gd name="T14" fmla="*/ 121 w 171"/>
                <a:gd name="T15" fmla="*/ 21 h 160"/>
                <a:gd name="T16" fmla="*/ 117 w 171"/>
                <a:gd name="T17" fmla="*/ 35 h 160"/>
                <a:gd name="T18" fmla="*/ 141 w 171"/>
                <a:gd name="T19" fmla="*/ 59 h 160"/>
                <a:gd name="T20" fmla="*/ 166 w 171"/>
                <a:gd name="T21" fmla="*/ 34 h 160"/>
                <a:gd name="T22" fmla="*/ 99 w 171"/>
                <a:gd name="T23" fmla="*/ 0 h 160"/>
                <a:gd name="T24" fmla="*/ 0 w 171"/>
                <a:gd name="T25" fmla="*/ 80 h 160"/>
                <a:gd name="T26" fmla="*/ 97 w 171"/>
                <a:gd name="T27" fmla="*/ 160 h 160"/>
                <a:gd name="T28" fmla="*/ 145 w 171"/>
                <a:gd name="T29" fmla="*/ 149 h 160"/>
                <a:gd name="T30" fmla="*/ 171 w 171"/>
                <a:gd name="T31"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60">
                  <a:moveTo>
                    <a:pt x="171" y="118"/>
                  </a:moveTo>
                  <a:cubicBezTo>
                    <a:pt x="171" y="112"/>
                    <a:pt x="165" y="112"/>
                    <a:pt x="159" y="112"/>
                  </a:cubicBezTo>
                  <a:cubicBezTo>
                    <a:pt x="151" y="112"/>
                    <a:pt x="151" y="112"/>
                    <a:pt x="148" y="117"/>
                  </a:cubicBezTo>
                  <a:cubicBezTo>
                    <a:pt x="143" y="129"/>
                    <a:pt x="132" y="142"/>
                    <a:pt x="105" y="142"/>
                  </a:cubicBezTo>
                  <a:cubicBezTo>
                    <a:pt x="49" y="142"/>
                    <a:pt x="49" y="93"/>
                    <a:pt x="49" y="79"/>
                  </a:cubicBezTo>
                  <a:cubicBezTo>
                    <a:pt x="49" y="53"/>
                    <a:pt x="53" y="18"/>
                    <a:pt x="100" y="18"/>
                  </a:cubicBezTo>
                  <a:cubicBezTo>
                    <a:pt x="102" y="18"/>
                    <a:pt x="122" y="18"/>
                    <a:pt x="122" y="19"/>
                  </a:cubicBezTo>
                  <a:cubicBezTo>
                    <a:pt x="122" y="20"/>
                    <a:pt x="121" y="21"/>
                    <a:pt x="121" y="21"/>
                  </a:cubicBezTo>
                  <a:cubicBezTo>
                    <a:pt x="120" y="22"/>
                    <a:pt x="117" y="27"/>
                    <a:pt x="117" y="35"/>
                  </a:cubicBezTo>
                  <a:cubicBezTo>
                    <a:pt x="117" y="49"/>
                    <a:pt x="128" y="59"/>
                    <a:pt x="141" y="59"/>
                  </a:cubicBezTo>
                  <a:cubicBezTo>
                    <a:pt x="156" y="59"/>
                    <a:pt x="166" y="49"/>
                    <a:pt x="166" y="34"/>
                  </a:cubicBezTo>
                  <a:cubicBezTo>
                    <a:pt x="166" y="1"/>
                    <a:pt x="119" y="0"/>
                    <a:pt x="99" y="0"/>
                  </a:cubicBezTo>
                  <a:cubicBezTo>
                    <a:pt x="21" y="0"/>
                    <a:pt x="0" y="48"/>
                    <a:pt x="0" y="80"/>
                  </a:cubicBezTo>
                  <a:cubicBezTo>
                    <a:pt x="0" y="121"/>
                    <a:pt x="31" y="160"/>
                    <a:pt x="97" y="160"/>
                  </a:cubicBezTo>
                  <a:cubicBezTo>
                    <a:pt x="114" y="160"/>
                    <a:pt x="132" y="157"/>
                    <a:pt x="145" y="149"/>
                  </a:cubicBezTo>
                  <a:cubicBezTo>
                    <a:pt x="165" y="137"/>
                    <a:pt x="171" y="120"/>
                    <a:pt x="171" y="11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8" name="Oval 981">
              <a:extLst>
                <a:ext uri="{FF2B5EF4-FFF2-40B4-BE49-F238E27FC236}">
                  <a16:creationId xmlns:a16="http://schemas.microsoft.com/office/drawing/2014/main" id="{1412AE31-8ECB-406A-AE2E-BCA7C40BAE02}"/>
                </a:ext>
              </a:extLst>
            </p:cNvPr>
            <p:cNvSpPr>
              <a:spLocks noChangeArrowheads="1"/>
            </p:cNvSpPr>
            <p:nvPr>
              <p:custDataLst>
                <p:tags r:id="rId66"/>
              </p:custDataLst>
            </p:nvPr>
          </p:nvSpPr>
          <p:spPr bwMode="auto">
            <a:xfrm>
              <a:off x="6777038" y="7923213"/>
              <a:ext cx="42863"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9" name="Freeform 982">
              <a:extLst>
                <a:ext uri="{FF2B5EF4-FFF2-40B4-BE49-F238E27FC236}">
                  <a16:creationId xmlns:a16="http://schemas.microsoft.com/office/drawing/2014/main" id="{594791AC-E330-4243-8D01-9D67EF8170D1}"/>
                </a:ext>
              </a:extLst>
            </p:cNvPr>
            <p:cNvSpPr>
              <a:spLocks noEditPoints="1"/>
            </p:cNvSpPr>
            <p:nvPr>
              <p:custDataLst>
                <p:tags r:id="rId67"/>
              </p:custDataLst>
            </p:nvPr>
          </p:nvSpPr>
          <p:spPr bwMode="auto">
            <a:xfrm>
              <a:off x="6726238" y="7993063"/>
              <a:ext cx="155575" cy="180975"/>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0" name="Freeform 983">
              <a:extLst>
                <a:ext uri="{FF2B5EF4-FFF2-40B4-BE49-F238E27FC236}">
                  <a16:creationId xmlns:a16="http://schemas.microsoft.com/office/drawing/2014/main" id="{5D520A3C-3AD5-4631-8FED-59301AF2273F}"/>
                </a:ext>
              </a:extLst>
            </p:cNvPr>
            <p:cNvSpPr>
              <a:spLocks/>
            </p:cNvSpPr>
            <p:nvPr>
              <p:custDataLst>
                <p:tags r:id="rId68"/>
              </p:custDataLst>
            </p:nvPr>
          </p:nvSpPr>
          <p:spPr bwMode="auto">
            <a:xfrm>
              <a:off x="6959601" y="7954963"/>
              <a:ext cx="180975" cy="18732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7 h 332"/>
                <a:gd name="T12" fmla="*/ 166 w 331"/>
                <a:gd name="T13" fmla="*/ 0 h 332"/>
                <a:gd name="T14" fmla="*/ 156 w 331"/>
                <a:gd name="T15" fmla="*/ 17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1" name="Freeform 984">
              <a:extLst>
                <a:ext uri="{FF2B5EF4-FFF2-40B4-BE49-F238E27FC236}">
                  <a16:creationId xmlns:a16="http://schemas.microsoft.com/office/drawing/2014/main" id="{89A6DB56-8961-4694-9D1B-49E8E6B09B0D}"/>
                </a:ext>
              </a:extLst>
            </p:cNvPr>
            <p:cNvSpPr>
              <a:spLocks/>
            </p:cNvSpPr>
            <p:nvPr>
              <p:custDataLst>
                <p:tags r:id="rId69"/>
              </p:custDataLst>
            </p:nvPr>
          </p:nvSpPr>
          <p:spPr bwMode="auto">
            <a:xfrm>
              <a:off x="7224713" y="7926388"/>
              <a:ext cx="138113" cy="195263"/>
            </a:xfrm>
            <a:custGeom>
              <a:avLst/>
              <a:gdLst>
                <a:gd name="T0" fmla="*/ 211 w 251"/>
                <a:gd name="T1" fmla="*/ 23 h 348"/>
                <a:gd name="T2" fmla="*/ 251 w 251"/>
                <a:gd name="T3" fmla="*/ 23 h 348"/>
                <a:gd name="T4" fmla="*/ 251 w 251"/>
                <a:gd name="T5" fmla="*/ 0 h 348"/>
                <a:gd name="T6" fmla="*/ 172 w 251"/>
                <a:gd name="T7" fmla="*/ 1 h 348"/>
                <a:gd name="T8" fmla="*/ 72 w 251"/>
                <a:gd name="T9" fmla="*/ 0 h 348"/>
                <a:gd name="T10" fmla="*/ 72 w 251"/>
                <a:gd name="T11" fmla="*/ 23 h 348"/>
                <a:gd name="T12" fmla="*/ 143 w 251"/>
                <a:gd name="T13" fmla="*/ 23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3"/>
                  </a:moveTo>
                  <a:lnTo>
                    <a:pt x="251" y="23"/>
                  </a:lnTo>
                  <a:lnTo>
                    <a:pt x="251" y="0"/>
                  </a:lnTo>
                  <a:cubicBezTo>
                    <a:pt x="233" y="1"/>
                    <a:pt x="191" y="1"/>
                    <a:pt x="172" y="1"/>
                  </a:cubicBezTo>
                  <a:cubicBezTo>
                    <a:pt x="145" y="1"/>
                    <a:pt x="96" y="1"/>
                    <a:pt x="72" y="0"/>
                  </a:cubicBezTo>
                  <a:lnTo>
                    <a:pt x="72" y="23"/>
                  </a:lnTo>
                  <a:lnTo>
                    <a:pt x="143" y="23"/>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2" name="Freeform 985">
              <a:extLst>
                <a:ext uri="{FF2B5EF4-FFF2-40B4-BE49-F238E27FC236}">
                  <a16:creationId xmlns:a16="http://schemas.microsoft.com/office/drawing/2014/main" id="{657FC67F-1E7B-4822-B6E9-DA3EBCA6FF2B}"/>
                </a:ext>
              </a:extLst>
            </p:cNvPr>
            <p:cNvSpPr>
              <a:spLocks/>
            </p:cNvSpPr>
            <p:nvPr>
              <p:custDataLst>
                <p:tags r:id="rId70"/>
              </p:custDataLst>
            </p:nvPr>
          </p:nvSpPr>
          <p:spPr bwMode="auto">
            <a:xfrm>
              <a:off x="7392988" y="8074026"/>
              <a:ext cx="82550" cy="88900"/>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3"/>
                    <a:pt x="127" y="53"/>
                  </a:cubicBezTo>
                  <a:cubicBezTo>
                    <a:pt x="134" y="53"/>
                    <a:pt x="147" y="47"/>
                    <a:pt x="147" y="30"/>
                  </a:cubicBezTo>
                  <a:cubicBezTo>
                    <a:pt x="147" y="7"/>
                    <a:pt x="119"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3" name="Freeform 986">
              <a:extLst>
                <a:ext uri="{FF2B5EF4-FFF2-40B4-BE49-F238E27FC236}">
                  <a16:creationId xmlns:a16="http://schemas.microsoft.com/office/drawing/2014/main" id="{5008C845-77E1-4847-868F-D79467B03AAF}"/>
                </a:ext>
              </a:extLst>
            </p:cNvPr>
            <p:cNvSpPr>
              <a:spLocks noEditPoints="1"/>
            </p:cNvSpPr>
            <p:nvPr>
              <p:custDataLst>
                <p:tags r:id="rId71"/>
              </p:custDataLst>
            </p:nvPr>
          </p:nvSpPr>
          <p:spPr bwMode="auto">
            <a:xfrm>
              <a:off x="7526338" y="7923213"/>
              <a:ext cx="100013" cy="41275"/>
            </a:xfrm>
            <a:custGeom>
              <a:avLst/>
              <a:gdLst>
                <a:gd name="T0" fmla="*/ 72 w 183"/>
                <a:gd name="T1" fmla="*/ 37 h 73"/>
                <a:gd name="T2" fmla="*/ 36 w 183"/>
                <a:gd name="T3" fmla="*/ 0 h 73"/>
                <a:gd name="T4" fmla="*/ 0 w 183"/>
                <a:gd name="T5" fmla="*/ 36 h 73"/>
                <a:gd name="T6" fmla="*/ 36 w 183"/>
                <a:gd name="T7" fmla="*/ 73 h 73"/>
                <a:gd name="T8" fmla="*/ 72 w 183"/>
                <a:gd name="T9" fmla="*/ 37 h 73"/>
                <a:gd name="T10" fmla="*/ 183 w 183"/>
                <a:gd name="T11" fmla="*/ 37 h 73"/>
                <a:gd name="T12" fmla="*/ 147 w 183"/>
                <a:gd name="T13" fmla="*/ 0 h 73"/>
                <a:gd name="T14" fmla="*/ 111 w 183"/>
                <a:gd name="T15" fmla="*/ 36 h 73"/>
                <a:gd name="T16" fmla="*/ 147 w 183"/>
                <a:gd name="T17" fmla="*/ 73 h 73"/>
                <a:gd name="T18" fmla="*/ 183 w 183"/>
                <a:gd name="T19"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3">
                  <a:moveTo>
                    <a:pt x="72" y="37"/>
                  </a:moveTo>
                  <a:cubicBezTo>
                    <a:pt x="72" y="14"/>
                    <a:pt x="54" y="0"/>
                    <a:pt x="36" y="0"/>
                  </a:cubicBezTo>
                  <a:cubicBezTo>
                    <a:pt x="14" y="0"/>
                    <a:pt x="0" y="19"/>
                    <a:pt x="0" y="36"/>
                  </a:cubicBezTo>
                  <a:cubicBezTo>
                    <a:pt x="0" y="55"/>
                    <a:pt x="15" y="73"/>
                    <a:pt x="36" y="73"/>
                  </a:cubicBezTo>
                  <a:cubicBezTo>
                    <a:pt x="55" y="73"/>
                    <a:pt x="72" y="57"/>
                    <a:pt x="72" y="37"/>
                  </a:cubicBezTo>
                  <a:close/>
                  <a:moveTo>
                    <a:pt x="183" y="37"/>
                  </a:moveTo>
                  <a:cubicBezTo>
                    <a:pt x="183" y="18"/>
                    <a:pt x="168" y="0"/>
                    <a:pt x="147" y="0"/>
                  </a:cubicBezTo>
                  <a:cubicBezTo>
                    <a:pt x="128" y="0"/>
                    <a:pt x="111" y="16"/>
                    <a:pt x="111" y="36"/>
                  </a:cubicBezTo>
                  <a:cubicBezTo>
                    <a:pt x="111" y="59"/>
                    <a:pt x="129" y="73"/>
                    <a:pt x="147" y="73"/>
                  </a:cubicBezTo>
                  <a:cubicBezTo>
                    <a:pt x="169" y="73"/>
                    <a:pt x="183" y="54"/>
                    <a:pt x="183" y="3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4" name="Freeform 987">
              <a:extLst>
                <a:ext uri="{FF2B5EF4-FFF2-40B4-BE49-F238E27FC236}">
                  <a16:creationId xmlns:a16="http://schemas.microsoft.com/office/drawing/2014/main" id="{0D50BF51-6224-48FF-8223-79AF014B54FE}"/>
                </a:ext>
              </a:extLst>
            </p:cNvPr>
            <p:cNvSpPr>
              <a:spLocks noEditPoints="1"/>
            </p:cNvSpPr>
            <p:nvPr>
              <p:custDataLst>
                <p:tags r:id="rId72"/>
              </p:custDataLst>
            </p:nvPr>
          </p:nvSpPr>
          <p:spPr bwMode="auto">
            <a:xfrm>
              <a:off x="7502526" y="7993063"/>
              <a:ext cx="155575" cy="1809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7 w 281"/>
                <a:gd name="T37" fmla="*/ 297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3"/>
                  </a:cubicBezTo>
                  <a:cubicBezTo>
                    <a:pt x="0" y="184"/>
                    <a:pt x="51" y="227"/>
                    <a:pt x="120" y="227"/>
                  </a:cubicBezTo>
                  <a:cubicBezTo>
                    <a:pt x="144" y="227"/>
                    <a:pt x="167" y="220"/>
                    <a:pt x="190" y="200"/>
                  </a:cubicBezTo>
                  <a:lnTo>
                    <a:pt x="190" y="297"/>
                  </a:lnTo>
                  <a:lnTo>
                    <a:pt x="155" y="297"/>
                  </a:lnTo>
                  <a:lnTo>
                    <a:pt x="155" y="321"/>
                  </a:lnTo>
                  <a:cubicBezTo>
                    <a:pt x="169" y="320"/>
                    <a:pt x="199" y="319"/>
                    <a:pt x="218" y="319"/>
                  </a:cubicBezTo>
                  <a:cubicBezTo>
                    <a:pt x="238" y="319"/>
                    <a:pt x="267" y="320"/>
                    <a:pt x="281" y="321"/>
                  </a:cubicBezTo>
                  <a:lnTo>
                    <a:pt x="281" y="297"/>
                  </a:lnTo>
                  <a:lnTo>
                    <a:pt x="247" y="297"/>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5" name="Freeform 988">
              <a:extLst>
                <a:ext uri="{FF2B5EF4-FFF2-40B4-BE49-F238E27FC236}">
                  <a16:creationId xmlns:a16="http://schemas.microsoft.com/office/drawing/2014/main" id="{C28D7282-0384-4F18-9BC8-31FAAE876BB6}"/>
                </a:ext>
              </a:extLst>
            </p:cNvPr>
            <p:cNvSpPr>
              <a:spLocks/>
            </p:cNvSpPr>
            <p:nvPr>
              <p:custDataLst>
                <p:tags r:id="rId73"/>
              </p:custDataLst>
            </p:nvPr>
          </p:nvSpPr>
          <p:spPr bwMode="auto">
            <a:xfrm>
              <a:off x="8777288" y="7531101"/>
              <a:ext cx="73025" cy="674688"/>
            </a:xfrm>
            <a:custGeom>
              <a:avLst/>
              <a:gdLst>
                <a:gd name="T0" fmla="*/ 103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3 w 131"/>
                <a:gd name="T15" fmla="*/ 28 h 1197"/>
                <a:gd name="T16" fmla="*/ 103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3" y="1169"/>
                  </a:moveTo>
                  <a:lnTo>
                    <a:pt x="0" y="1169"/>
                  </a:lnTo>
                  <a:lnTo>
                    <a:pt x="0" y="1197"/>
                  </a:lnTo>
                  <a:lnTo>
                    <a:pt x="131" y="1197"/>
                  </a:lnTo>
                  <a:lnTo>
                    <a:pt x="131" y="0"/>
                  </a:lnTo>
                  <a:lnTo>
                    <a:pt x="0" y="0"/>
                  </a:lnTo>
                  <a:lnTo>
                    <a:pt x="0" y="28"/>
                  </a:lnTo>
                  <a:lnTo>
                    <a:pt x="103" y="28"/>
                  </a:lnTo>
                  <a:lnTo>
                    <a:pt x="103"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6" name="Freeform 989">
              <a:extLst>
                <a:ext uri="{FF2B5EF4-FFF2-40B4-BE49-F238E27FC236}">
                  <a16:creationId xmlns:a16="http://schemas.microsoft.com/office/drawing/2014/main" id="{D1004DF3-1729-4AE2-8E04-5C1EF810F977}"/>
                </a:ext>
              </a:extLst>
            </p:cNvPr>
            <p:cNvSpPr>
              <a:spLocks/>
            </p:cNvSpPr>
            <p:nvPr>
              <p:custDataLst>
                <p:tags r:id="rId74"/>
              </p:custDataLst>
            </p:nvPr>
          </p:nvSpPr>
          <p:spPr bwMode="auto">
            <a:xfrm>
              <a:off x="4808538" y="8447088"/>
              <a:ext cx="187325" cy="123825"/>
            </a:xfrm>
            <a:custGeom>
              <a:avLst/>
              <a:gdLst>
                <a:gd name="T0" fmla="*/ 299 w 341"/>
                <a:gd name="T1" fmla="*/ 48 h 221"/>
                <a:gd name="T2" fmla="*/ 341 w 341"/>
                <a:gd name="T3" fmla="*/ 16 h 221"/>
                <a:gd name="T4" fmla="*/ 341 w 341"/>
                <a:gd name="T5" fmla="*/ 0 h 221"/>
                <a:gd name="T6" fmla="*/ 305 w 341"/>
                <a:gd name="T7" fmla="*/ 2 h 221"/>
                <a:gd name="T8" fmla="*/ 258 w 341"/>
                <a:gd name="T9" fmla="*/ 0 h 221"/>
                <a:gd name="T10" fmla="*/ 258 w 341"/>
                <a:gd name="T11" fmla="*/ 16 h 221"/>
                <a:gd name="T12" fmla="*/ 287 w 341"/>
                <a:gd name="T13" fmla="*/ 40 h 221"/>
                <a:gd name="T14" fmla="*/ 285 w 341"/>
                <a:gd name="T15" fmla="*/ 50 h 221"/>
                <a:gd name="T16" fmla="*/ 239 w 341"/>
                <a:gd name="T17" fmla="*/ 178 h 221"/>
                <a:gd name="T18" fmla="*/ 190 w 341"/>
                <a:gd name="T19" fmla="*/ 39 h 221"/>
                <a:gd name="T20" fmla="*/ 188 w 341"/>
                <a:gd name="T21" fmla="*/ 29 h 221"/>
                <a:gd name="T22" fmla="*/ 217 w 341"/>
                <a:gd name="T23" fmla="*/ 16 h 221"/>
                <a:gd name="T24" fmla="*/ 217 w 341"/>
                <a:gd name="T25" fmla="*/ 0 h 221"/>
                <a:gd name="T26" fmla="*/ 165 w 341"/>
                <a:gd name="T27" fmla="*/ 2 h 221"/>
                <a:gd name="T28" fmla="*/ 121 w 341"/>
                <a:gd name="T29" fmla="*/ 0 h 221"/>
                <a:gd name="T30" fmla="*/ 121 w 341"/>
                <a:gd name="T31" fmla="*/ 16 h 221"/>
                <a:gd name="T32" fmla="*/ 152 w 341"/>
                <a:gd name="T33" fmla="*/ 23 h 221"/>
                <a:gd name="T34" fmla="*/ 164 w 341"/>
                <a:gd name="T35" fmla="*/ 51 h 221"/>
                <a:gd name="T36" fmla="*/ 121 w 341"/>
                <a:gd name="T37" fmla="*/ 171 h 221"/>
                <a:gd name="T38" fmla="*/ 73 w 341"/>
                <a:gd name="T39" fmla="*/ 38 h 221"/>
                <a:gd name="T40" fmla="*/ 71 w 341"/>
                <a:gd name="T41" fmla="*/ 29 h 221"/>
                <a:gd name="T42" fmla="*/ 100 w 341"/>
                <a:gd name="T43" fmla="*/ 16 h 221"/>
                <a:gd name="T44" fmla="*/ 100 w 341"/>
                <a:gd name="T45" fmla="*/ 0 h 221"/>
                <a:gd name="T46" fmla="*/ 46 w 341"/>
                <a:gd name="T47" fmla="*/ 2 h 221"/>
                <a:gd name="T48" fmla="*/ 0 w 341"/>
                <a:gd name="T49" fmla="*/ 0 h 221"/>
                <a:gd name="T50" fmla="*/ 0 w 341"/>
                <a:gd name="T51" fmla="*/ 16 h 221"/>
                <a:gd name="T52" fmla="*/ 36 w 341"/>
                <a:gd name="T53" fmla="*/ 33 h 221"/>
                <a:gd name="T54" fmla="*/ 99 w 341"/>
                <a:gd name="T55" fmla="*/ 210 h 221"/>
                <a:gd name="T56" fmla="*/ 110 w 341"/>
                <a:gd name="T57" fmla="*/ 221 h 221"/>
                <a:gd name="T58" fmla="*/ 120 w 341"/>
                <a:gd name="T59" fmla="*/ 211 h 221"/>
                <a:gd name="T60" fmla="*/ 170 w 341"/>
                <a:gd name="T61" fmla="*/ 70 h 221"/>
                <a:gd name="T62" fmla="*/ 221 w 341"/>
                <a:gd name="T63" fmla="*/ 211 h 221"/>
                <a:gd name="T64" fmla="*/ 231 w 341"/>
                <a:gd name="T65" fmla="*/ 221 h 221"/>
                <a:gd name="T66" fmla="*/ 241 w 341"/>
                <a:gd name="T67" fmla="*/ 211 h 221"/>
                <a:gd name="T68" fmla="*/ 299 w 341"/>
                <a:gd name="T69" fmla="*/ 4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221">
                  <a:moveTo>
                    <a:pt x="299" y="48"/>
                  </a:moveTo>
                  <a:cubicBezTo>
                    <a:pt x="308" y="23"/>
                    <a:pt x="324" y="16"/>
                    <a:pt x="341" y="16"/>
                  </a:cubicBezTo>
                  <a:lnTo>
                    <a:pt x="341" y="0"/>
                  </a:lnTo>
                  <a:cubicBezTo>
                    <a:pt x="330" y="1"/>
                    <a:pt x="316" y="2"/>
                    <a:pt x="305" y="2"/>
                  </a:cubicBezTo>
                  <a:cubicBezTo>
                    <a:pt x="290" y="2"/>
                    <a:pt x="268" y="1"/>
                    <a:pt x="258" y="0"/>
                  </a:cubicBezTo>
                  <a:lnTo>
                    <a:pt x="258" y="16"/>
                  </a:lnTo>
                  <a:cubicBezTo>
                    <a:pt x="276" y="16"/>
                    <a:pt x="287" y="25"/>
                    <a:pt x="287" y="40"/>
                  </a:cubicBezTo>
                  <a:cubicBezTo>
                    <a:pt x="287" y="43"/>
                    <a:pt x="287" y="44"/>
                    <a:pt x="285" y="50"/>
                  </a:cubicBezTo>
                  <a:lnTo>
                    <a:pt x="239" y="178"/>
                  </a:lnTo>
                  <a:lnTo>
                    <a:pt x="190" y="39"/>
                  </a:lnTo>
                  <a:cubicBezTo>
                    <a:pt x="188" y="33"/>
                    <a:pt x="188" y="32"/>
                    <a:pt x="188" y="29"/>
                  </a:cubicBezTo>
                  <a:cubicBezTo>
                    <a:pt x="188" y="16"/>
                    <a:pt x="207" y="16"/>
                    <a:pt x="217" y="16"/>
                  </a:cubicBezTo>
                  <a:lnTo>
                    <a:pt x="217" y="0"/>
                  </a:lnTo>
                  <a:cubicBezTo>
                    <a:pt x="203" y="1"/>
                    <a:pt x="177" y="2"/>
                    <a:pt x="165" y="2"/>
                  </a:cubicBezTo>
                  <a:cubicBezTo>
                    <a:pt x="150" y="2"/>
                    <a:pt x="136" y="1"/>
                    <a:pt x="121" y="0"/>
                  </a:cubicBezTo>
                  <a:lnTo>
                    <a:pt x="121" y="16"/>
                  </a:lnTo>
                  <a:cubicBezTo>
                    <a:pt x="139" y="16"/>
                    <a:pt x="147" y="17"/>
                    <a:pt x="152" y="23"/>
                  </a:cubicBezTo>
                  <a:cubicBezTo>
                    <a:pt x="155" y="26"/>
                    <a:pt x="160" y="41"/>
                    <a:pt x="164" y="51"/>
                  </a:cubicBezTo>
                  <a:lnTo>
                    <a:pt x="121" y="171"/>
                  </a:lnTo>
                  <a:lnTo>
                    <a:pt x="73" y="38"/>
                  </a:lnTo>
                  <a:cubicBezTo>
                    <a:pt x="71" y="32"/>
                    <a:pt x="71" y="31"/>
                    <a:pt x="71" y="29"/>
                  </a:cubicBezTo>
                  <a:cubicBezTo>
                    <a:pt x="71" y="16"/>
                    <a:pt x="90" y="16"/>
                    <a:pt x="100" y="16"/>
                  </a:cubicBezTo>
                  <a:lnTo>
                    <a:pt x="100" y="0"/>
                  </a:lnTo>
                  <a:cubicBezTo>
                    <a:pt x="85" y="1"/>
                    <a:pt x="57" y="2"/>
                    <a:pt x="46" y="2"/>
                  </a:cubicBezTo>
                  <a:cubicBezTo>
                    <a:pt x="44" y="2"/>
                    <a:pt x="18" y="1"/>
                    <a:pt x="0" y="0"/>
                  </a:cubicBezTo>
                  <a:lnTo>
                    <a:pt x="0" y="16"/>
                  </a:lnTo>
                  <a:cubicBezTo>
                    <a:pt x="25" y="16"/>
                    <a:pt x="30" y="17"/>
                    <a:pt x="36" y="33"/>
                  </a:cubicBezTo>
                  <a:lnTo>
                    <a:pt x="99" y="210"/>
                  </a:lnTo>
                  <a:cubicBezTo>
                    <a:pt x="102" y="217"/>
                    <a:pt x="103" y="221"/>
                    <a:pt x="110" y="221"/>
                  </a:cubicBezTo>
                  <a:cubicBezTo>
                    <a:pt x="116" y="221"/>
                    <a:pt x="117" y="218"/>
                    <a:pt x="120" y="211"/>
                  </a:cubicBezTo>
                  <a:lnTo>
                    <a:pt x="170" y="70"/>
                  </a:lnTo>
                  <a:lnTo>
                    <a:pt x="221" y="211"/>
                  </a:lnTo>
                  <a:cubicBezTo>
                    <a:pt x="223" y="217"/>
                    <a:pt x="224" y="221"/>
                    <a:pt x="231" y="221"/>
                  </a:cubicBezTo>
                  <a:cubicBezTo>
                    <a:pt x="237" y="221"/>
                    <a:pt x="239" y="216"/>
                    <a:pt x="241" y="211"/>
                  </a:cubicBezTo>
                  <a:lnTo>
                    <a:pt x="29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7" name="Freeform 990">
              <a:extLst>
                <a:ext uri="{FF2B5EF4-FFF2-40B4-BE49-F238E27FC236}">
                  <a16:creationId xmlns:a16="http://schemas.microsoft.com/office/drawing/2014/main" id="{4509F5C3-BDD3-4A8B-8E54-E5ABFA90036C}"/>
                </a:ext>
              </a:extLst>
            </p:cNvPr>
            <p:cNvSpPr>
              <a:spLocks/>
            </p:cNvSpPr>
            <p:nvPr>
              <p:custDataLst>
                <p:tags r:id="rId75"/>
              </p:custDataLst>
            </p:nvPr>
          </p:nvSpPr>
          <p:spPr bwMode="auto">
            <a:xfrm>
              <a:off x="5010151" y="8372476"/>
              <a:ext cx="138113" cy="195263"/>
            </a:xfrm>
            <a:custGeom>
              <a:avLst/>
              <a:gdLst>
                <a:gd name="T0" fmla="*/ 39 w 251"/>
                <a:gd name="T1" fmla="*/ 308 h 346"/>
                <a:gd name="T2" fmla="*/ 0 w 251"/>
                <a:gd name="T3" fmla="*/ 331 h 346"/>
                <a:gd name="T4" fmla="*/ 0 w 251"/>
                <a:gd name="T5" fmla="*/ 346 h 346"/>
                <a:gd name="T6" fmla="*/ 57 w 251"/>
                <a:gd name="T7" fmla="*/ 345 h 346"/>
                <a:gd name="T8" fmla="*/ 113 w 251"/>
                <a:gd name="T9" fmla="*/ 346 h 346"/>
                <a:gd name="T10" fmla="*/ 113 w 251"/>
                <a:gd name="T11" fmla="*/ 331 h 346"/>
                <a:gd name="T12" fmla="*/ 74 w 251"/>
                <a:gd name="T13" fmla="*/ 308 h 346"/>
                <a:gd name="T14" fmla="*/ 74 w 251"/>
                <a:gd name="T15" fmla="*/ 217 h 346"/>
                <a:gd name="T16" fmla="*/ 141 w 251"/>
                <a:gd name="T17" fmla="*/ 137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1 h 346"/>
                <a:gd name="T36" fmla="*/ 197 w 251"/>
                <a:gd name="T37" fmla="*/ 144 h 346"/>
                <a:gd name="T38" fmla="*/ 145 w 251"/>
                <a:gd name="T39" fmla="*/ 126 h 346"/>
                <a:gd name="T40" fmla="*/ 72 w 251"/>
                <a:gd name="T41" fmla="*/ 175 h 346"/>
                <a:gd name="T42" fmla="*/ 72 w 251"/>
                <a:gd name="T43" fmla="*/ 0 h 346"/>
                <a:gd name="T44" fmla="*/ 0 w 251"/>
                <a:gd name="T45" fmla="*/ 6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7" y="345"/>
                  </a:cubicBezTo>
                  <a:cubicBezTo>
                    <a:pt x="70" y="345"/>
                    <a:pt x="96" y="346"/>
                    <a:pt x="113" y="346"/>
                  </a:cubicBezTo>
                  <a:lnTo>
                    <a:pt x="113" y="331"/>
                  </a:lnTo>
                  <a:cubicBezTo>
                    <a:pt x="79" y="331"/>
                    <a:pt x="74" y="331"/>
                    <a:pt x="74" y="308"/>
                  </a:cubicBezTo>
                  <a:lnTo>
                    <a:pt x="74" y="217"/>
                  </a:lnTo>
                  <a:cubicBezTo>
                    <a:pt x="74" y="165"/>
                    <a:pt x="109" y="137"/>
                    <a:pt x="141" y="137"/>
                  </a:cubicBezTo>
                  <a:cubicBezTo>
                    <a:pt x="172" y="137"/>
                    <a:pt x="178" y="164"/>
                    <a:pt x="178" y="192"/>
                  </a:cubicBezTo>
                  <a:lnTo>
                    <a:pt x="178" y="308"/>
                  </a:lnTo>
                  <a:cubicBezTo>
                    <a:pt x="178" y="331"/>
                    <a:pt x="172" y="331"/>
                    <a:pt x="139" y="331"/>
                  </a:cubicBezTo>
                  <a:lnTo>
                    <a:pt x="139" y="346"/>
                  </a:lnTo>
                  <a:cubicBezTo>
                    <a:pt x="157" y="346"/>
                    <a:pt x="182" y="345"/>
                    <a:pt x="195" y="345"/>
                  </a:cubicBezTo>
                  <a:cubicBezTo>
                    <a:pt x="208" y="345"/>
                    <a:pt x="234" y="346"/>
                    <a:pt x="251" y="346"/>
                  </a:cubicBezTo>
                  <a:lnTo>
                    <a:pt x="251" y="331"/>
                  </a:lnTo>
                  <a:cubicBezTo>
                    <a:pt x="225" y="331"/>
                    <a:pt x="213" y="331"/>
                    <a:pt x="212" y="316"/>
                  </a:cubicBezTo>
                  <a:lnTo>
                    <a:pt x="212" y="221"/>
                  </a:lnTo>
                  <a:cubicBezTo>
                    <a:pt x="212" y="178"/>
                    <a:pt x="212" y="162"/>
                    <a:pt x="197" y="144"/>
                  </a:cubicBezTo>
                  <a:cubicBezTo>
                    <a:pt x="190" y="136"/>
                    <a:pt x="173" y="126"/>
                    <a:pt x="145" y="126"/>
                  </a:cubicBezTo>
                  <a:cubicBezTo>
                    <a:pt x="103" y="126"/>
                    <a:pt x="81" y="156"/>
                    <a:pt x="72" y="175"/>
                  </a:cubicBezTo>
                  <a:lnTo>
                    <a:pt x="72" y="0"/>
                  </a:lnTo>
                  <a:lnTo>
                    <a:pt x="0" y="6"/>
                  </a:lnTo>
                  <a:lnTo>
                    <a:pt x="0" y="21"/>
                  </a:lnTo>
                  <a:cubicBezTo>
                    <a:pt x="35" y="21"/>
                    <a:pt x="39" y="25"/>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8" name="Freeform 991">
              <a:extLst>
                <a:ext uri="{FF2B5EF4-FFF2-40B4-BE49-F238E27FC236}">
                  <a16:creationId xmlns:a16="http://schemas.microsoft.com/office/drawing/2014/main" id="{0D3D31FC-36A5-4DE8-9780-DB679ADE4675}"/>
                </a:ext>
              </a:extLst>
            </p:cNvPr>
            <p:cNvSpPr>
              <a:spLocks noEditPoints="1"/>
            </p:cNvSpPr>
            <p:nvPr>
              <p:custDataLst>
                <p:tags r:id="rId76"/>
              </p:custDataLst>
            </p:nvPr>
          </p:nvSpPr>
          <p:spPr bwMode="auto">
            <a:xfrm>
              <a:off x="5160963" y="8442326"/>
              <a:ext cx="106363" cy="128588"/>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6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2"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6"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9" name="Freeform 992">
              <a:extLst>
                <a:ext uri="{FF2B5EF4-FFF2-40B4-BE49-F238E27FC236}">
                  <a16:creationId xmlns:a16="http://schemas.microsoft.com/office/drawing/2014/main" id="{87C6931B-30CA-492C-8F79-19D4B89E365E}"/>
                </a:ext>
              </a:extLst>
            </p:cNvPr>
            <p:cNvSpPr>
              <a:spLocks/>
            </p:cNvSpPr>
            <p:nvPr>
              <p:custDataLst>
                <p:tags r:id="rId77"/>
              </p:custDataLst>
            </p:nvPr>
          </p:nvSpPr>
          <p:spPr bwMode="auto">
            <a:xfrm>
              <a:off x="5283201" y="8443913"/>
              <a:ext cx="92075" cy="123825"/>
            </a:xfrm>
            <a:custGeom>
              <a:avLst/>
              <a:gdLst>
                <a:gd name="T0" fmla="*/ 69 w 167"/>
                <a:gd name="T1" fmla="*/ 55 h 220"/>
                <a:gd name="T2" fmla="*/ 69 w 167"/>
                <a:gd name="T3" fmla="*/ 0 h 220"/>
                <a:gd name="T4" fmla="*/ 0 w 167"/>
                <a:gd name="T5" fmla="*/ 5 h 220"/>
                <a:gd name="T6" fmla="*/ 0 w 167"/>
                <a:gd name="T7" fmla="*/ 21 h 220"/>
                <a:gd name="T8" fmla="*/ 38 w 167"/>
                <a:gd name="T9" fmla="*/ 49 h 220"/>
                <a:gd name="T10" fmla="*/ 38 w 167"/>
                <a:gd name="T11" fmla="*/ 182 h 220"/>
                <a:gd name="T12" fmla="*/ 0 w 167"/>
                <a:gd name="T13" fmla="*/ 205 h 220"/>
                <a:gd name="T14" fmla="*/ 0 w 167"/>
                <a:gd name="T15" fmla="*/ 220 h 220"/>
                <a:gd name="T16" fmla="*/ 56 w 167"/>
                <a:gd name="T17" fmla="*/ 219 h 220"/>
                <a:gd name="T18" fmla="*/ 120 w 167"/>
                <a:gd name="T19" fmla="*/ 220 h 220"/>
                <a:gd name="T20" fmla="*/ 120 w 167"/>
                <a:gd name="T21" fmla="*/ 205 h 220"/>
                <a:gd name="T22" fmla="*/ 109 w 167"/>
                <a:gd name="T23" fmla="*/ 205 h 220"/>
                <a:gd name="T24" fmla="*/ 71 w 167"/>
                <a:gd name="T25" fmla="*/ 181 h 220"/>
                <a:gd name="T26" fmla="*/ 71 w 167"/>
                <a:gd name="T27" fmla="*/ 105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5"/>
                  </a:moveTo>
                  <a:lnTo>
                    <a:pt x="69" y="0"/>
                  </a:lnTo>
                  <a:lnTo>
                    <a:pt x="0" y="5"/>
                  </a:lnTo>
                  <a:lnTo>
                    <a:pt x="0" y="21"/>
                  </a:lnTo>
                  <a:cubicBezTo>
                    <a:pt x="34" y="21"/>
                    <a:pt x="38" y="24"/>
                    <a:pt x="38" y="49"/>
                  </a:cubicBezTo>
                  <a:lnTo>
                    <a:pt x="38" y="182"/>
                  </a:lnTo>
                  <a:cubicBezTo>
                    <a:pt x="38" y="205"/>
                    <a:pt x="33" y="205"/>
                    <a:pt x="0" y="205"/>
                  </a:cubicBezTo>
                  <a:lnTo>
                    <a:pt x="0" y="220"/>
                  </a:lnTo>
                  <a:cubicBezTo>
                    <a:pt x="19" y="220"/>
                    <a:pt x="42" y="219"/>
                    <a:pt x="56" y="219"/>
                  </a:cubicBezTo>
                  <a:cubicBezTo>
                    <a:pt x="76" y="219"/>
                    <a:pt x="100" y="219"/>
                    <a:pt x="120" y="220"/>
                  </a:cubicBezTo>
                  <a:lnTo>
                    <a:pt x="120" y="205"/>
                  </a:lnTo>
                  <a:lnTo>
                    <a:pt x="109" y="205"/>
                  </a:lnTo>
                  <a:cubicBezTo>
                    <a:pt x="72" y="205"/>
                    <a:pt x="71" y="199"/>
                    <a:pt x="71" y="181"/>
                  </a:cubicBezTo>
                  <a:lnTo>
                    <a:pt x="71" y="105"/>
                  </a:lnTo>
                  <a:cubicBezTo>
                    <a:pt x="71" y="55"/>
                    <a:pt x="92"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0" name="Freeform 993">
              <a:extLst>
                <a:ext uri="{FF2B5EF4-FFF2-40B4-BE49-F238E27FC236}">
                  <a16:creationId xmlns:a16="http://schemas.microsoft.com/office/drawing/2014/main" id="{1A68635F-BD91-4709-86D5-C6EB77F216A3}"/>
                </a:ext>
              </a:extLst>
            </p:cNvPr>
            <p:cNvSpPr>
              <a:spLocks noEditPoints="1"/>
            </p:cNvSpPr>
            <p:nvPr>
              <p:custDataLst>
                <p:tags r:id="rId78"/>
              </p:custDataLst>
            </p:nvPr>
          </p:nvSpPr>
          <p:spPr bwMode="auto">
            <a:xfrm>
              <a:off x="5391151" y="8442326"/>
              <a:ext cx="106363" cy="128588"/>
            </a:xfrm>
            <a:custGeom>
              <a:avLst/>
              <a:gdLst>
                <a:gd name="T0" fmla="*/ 42 w 193"/>
                <a:gd name="T1" fmla="*/ 98 h 229"/>
                <a:gd name="T2" fmla="*/ 103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6" y="11"/>
                    <a:pt x="103" y="11"/>
                  </a:cubicBezTo>
                  <a:cubicBezTo>
                    <a:pt x="155" y="11"/>
                    <a:pt x="160" y="78"/>
                    <a:pt x="160" y="98"/>
                  </a:cubicBezTo>
                  <a:lnTo>
                    <a:pt x="42" y="98"/>
                  </a:lnTo>
                  <a:close/>
                  <a:moveTo>
                    <a:pt x="41" y="108"/>
                  </a:moveTo>
                  <a:lnTo>
                    <a:pt x="180" y="108"/>
                  </a:lnTo>
                  <a:cubicBezTo>
                    <a:pt x="191" y="108"/>
                    <a:pt x="193" y="108"/>
                    <a:pt x="193" y="98"/>
                  </a:cubicBezTo>
                  <a:cubicBezTo>
                    <a:pt x="193" y="48"/>
                    <a:pt x="166" y="0"/>
                    <a:pt x="103" y="0"/>
                  </a:cubicBezTo>
                  <a:cubicBezTo>
                    <a:pt x="46" y="0"/>
                    <a:pt x="0" y="51"/>
                    <a:pt x="0" y="114"/>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1" name="Freeform 994">
              <a:extLst>
                <a:ext uri="{FF2B5EF4-FFF2-40B4-BE49-F238E27FC236}">
                  <a16:creationId xmlns:a16="http://schemas.microsoft.com/office/drawing/2014/main" id="{CD62717F-8C83-46C4-8D58-9EC75547E7B6}"/>
                </a:ext>
              </a:extLst>
            </p:cNvPr>
            <p:cNvSpPr>
              <a:spLocks/>
            </p:cNvSpPr>
            <p:nvPr>
              <p:custDataLst>
                <p:tags r:id="rId79"/>
              </p:custDataLst>
            </p:nvPr>
          </p:nvSpPr>
          <p:spPr bwMode="auto">
            <a:xfrm>
              <a:off x="5589588" y="8443913"/>
              <a:ext cx="149225" cy="184150"/>
            </a:xfrm>
            <a:custGeom>
              <a:avLst/>
              <a:gdLst>
                <a:gd name="T0" fmla="*/ 101 w 271"/>
                <a:gd name="T1" fmla="*/ 45 h 328"/>
                <a:gd name="T2" fmla="*/ 108 w 271"/>
                <a:gd name="T3" fmla="*/ 13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0"/>
                  </a:cubicBezTo>
                  <a:cubicBezTo>
                    <a:pt x="75" y="224"/>
                    <a:pt x="98" y="226"/>
                    <a:pt x="108" y="226"/>
                  </a:cubicBezTo>
                  <a:cubicBezTo>
                    <a:pt x="143"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2" name="Freeform 995">
              <a:extLst>
                <a:ext uri="{FF2B5EF4-FFF2-40B4-BE49-F238E27FC236}">
                  <a16:creationId xmlns:a16="http://schemas.microsoft.com/office/drawing/2014/main" id="{C7328EE1-9587-4903-93A2-83AAB5712139}"/>
                </a:ext>
              </a:extLst>
            </p:cNvPr>
            <p:cNvSpPr>
              <a:spLocks noEditPoints="1"/>
            </p:cNvSpPr>
            <p:nvPr>
              <p:custDataLst>
                <p:tags r:id="rId80"/>
              </p:custDataLst>
            </p:nvPr>
          </p:nvSpPr>
          <p:spPr bwMode="auto">
            <a:xfrm>
              <a:off x="5832476" y="8380413"/>
              <a:ext cx="58738" cy="187325"/>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8 w 107"/>
                <a:gd name="T27" fmla="*/ 0 h 333"/>
                <a:gd name="T28" fmla="*/ 21 w 107"/>
                <a:gd name="T29" fmla="*/ 26 h 333"/>
                <a:gd name="T30" fmla="*/ 48 w 107"/>
                <a:gd name="T31" fmla="*/ 53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5" y="134"/>
                    <a:pt x="39" y="137"/>
                    <a:pt x="39" y="161"/>
                  </a:cubicBezTo>
                  <a:lnTo>
                    <a:pt x="39" y="295"/>
                  </a:lnTo>
                  <a:cubicBezTo>
                    <a:pt x="39" y="318"/>
                    <a:pt x="34" y="318"/>
                    <a:pt x="0" y="318"/>
                  </a:cubicBezTo>
                  <a:lnTo>
                    <a:pt x="0" y="333"/>
                  </a:lnTo>
                  <a:cubicBezTo>
                    <a:pt x="16" y="333"/>
                    <a:pt x="43" y="332"/>
                    <a:pt x="55" y="332"/>
                  </a:cubicBezTo>
                  <a:cubicBezTo>
                    <a:pt x="73" y="332"/>
                    <a:pt x="90" y="333"/>
                    <a:pt x="107" y="333"/>
                  </a:cubicBezTo>
                  <a:lnTo>
                    <a:pt x="107" y="318"/>
                  </a:lnTo>
                  <a:cubicBezTo>
                    <a:pt x="74" y="318"/>
                    <a:pt x="72" y="315"/>
                    <a:pt x="72" y="296"/>
                  </a:cubicBezTo>
                  <a:lnTo>
                    <a:pt x="72" y="113"/>
                  </a:lnTo>
                  <a:close/>
                  <a:moveTo>
                    <a:pt x="74" y="26"/>
                  </a:moveTo>
                  <a:cubicBezTo>
                    <a:pt x="74" y="10"/>
                    <a:pt x="62" y="0"/>
                    <a:pt x="48" y="0"/>
                  </a:cubicBezTo>
                  <a:cubicBezTo>
                    <a:pt x="32" y="0"/>
                    <a:pt x="21" y="13"/>
                    <a:pt x="21" y="26"/>
                  </a:cubicBezTo>
                  <a:cubicBezTo>
                    <a:pt x="21" y="40"/>
                    <a:pt x="32" y="53"/>
                    <a:pt x="48" y="53"/>
                  </a:cubicBezTo>
                  <a:cubicBezTo>
                    <a:pt x="62"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3" name="Freeform 996">
              <a:extLst>
                <a:ext uri="{FF2B5EF4-FFF2-40B4-BE49-F238E27FC236}">
                  <a16:creationId xmlns:a16="http://schemas.microsoft.com/office/drawing/2014/main" id="{548894AE-36D2-40D8-A1E0-D8CC725A8173}"/>
                </a:ext>
              </a:extLst>
            </p:cNvPr>
            <p:cNvSpPr>
              <a:spLocks/>
            </p:cNvSpPr>
            <p:nvPr>
              <p:custDataLst>
                <p:tags r:id="rId81"/>
              </p:custDataLst>
            </p:nvPr>
          </p:nvSpPr>
          <p:spPr bwMode="auto">
            <a:xfrm>
              <a:off x="5908676" y="8442326"/>
              <a:ext cx="88900" cy="128588"/>
            </a:xfrm>
            <a:custGeom>
              <a:avLst/>
              <a:gdLst>
                <a:gd name="T0" fmla="*/ 87 w 163"/>
                <a:gd name="T1" fmla="*/ 127 h 229"/>
                <a:gd name="T2" fmla="*/ 139 w 163"/>
                <a:gd name="T3" fmla="*/ 172 h 229"/>
                <a:gd name="T4" fmla="*/ 83 w 163"/>
                <a:gd name="T5" fmla="*/ 218 h 229"/>
                <a:gd name="T6" fmla="*/ 13 w 163"/>
                <a:gd name="T7" fmla="*/ 147 h 229"/>
                <a:gd name="T8" fmla="*/ 6 w 163"/>
                <a:gd name="T9" fmla="*/ 139 h 229"/>
                <a:gd name="T10" fmla="*/ 0 w 163"/>
                <a:gd name="T11" fmla="*/ 151 h 229"/>
                <a:gd name="T12" fmla="*/ 0 w 163"/>
                <a:gd name="T13" fmla="*/ 217 h 229"/>
                <a:gd name="T14" fmla="*/ 5 w 163"/>
                <a:gd name="T15" fmla="*/ 229 h 229"/>
                <a:gd name="T16" fmla="*/ 18 w 163"/>
                <a:gd name="T17" fmla="*/ 219 h 229"/>
                <a:gd name="T18" fmla="*/ 28 w 163"/>
                <a:gd name="T19" fmla="*/ 207 h 229"/>
                <a:gd name="T20" fmla="*/ 83 w 163"/>
                <a:gd name="T21" fmla="*/ 229 h 229"/>
                <a:gd name="T22" fmla="*/ 163 w 163"/>
                <a:gd name="T23" fmla="*/ 160 h 229"/>
                <a:gd name="T24" fmla="*/ 142 w 163"/>
                <a:gd name="T25" fmla="*/ 112 h 229"/>
                <a:gd name="T26" fmla="*/ 85 w 163"/>
                <a:gd name="T27" fmla="*/ 88 h 229"/>
                <a:gd name="T28" fmla="*/ 24 w 163"/>
                <a:gd name="T29" fmla="*/ 47 h 229"/>
                <a:gd name="T30" fmla="*/ 80 w 163"/>
                <a:gd name="T31" fmla="*/ 9 h 229"/>
                <a:gd name="T32" fmla="*/ 138 w 163"/>
                <a:gd name="T33" fmla="*/ 70 h 229"/>
                <a:gd name="T34" fmla="*/ 144 w 163"/>
                <a:gd name="T35" fmla="*/ 74 h 229"/>
                <a:gd name="T36" fmla="*/ 150 w 163"/>
                <a:gd name="T37" fmla="*/ 62 h 229"/>
                <a:gd name="T38" fmla="*/ 150 w 163"/>
                <a:gd name="T39" fmla="*/ 12 h 229"/>
                <a:gd name="T40" fmla="*/ 145 w 163"/>
                <a:gd name="T41" fmla="*/ 0 h 229"/>
                <a:gd name="T42" fmla="*/ 135 w 163"/>
                <a:gd name="T43" fmla="*/ 6 h 229"/>
                <a:gd name="T44" fmla="*/ 126 w 163"/>
                <a:gd name="T45" fmla="*/ 14 h 229"/>
                <a:gd name="T46" fmla="*/ 80 w 163"/>
                <a:gd name="T47" fmla="*/ 0 h 229"/>
                <a:gd name="T48" fmla="*/ 0 w 163"/>
                <a:gd name="T49" fmla="*/ 61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2"/>
                  </a:cubicBezTo>
                  <a:cubicBezTo>
                    <a:pt x="139" y="198"/>
                    <a:pt x="121" y="218"/>
                    <a:pt x="83" y="218"/>
                  </a:cubicBezTo>
                  <a:cubicBezTo>
                    <a:pt x="41" y="218"/>
                    <a:pt x="23" y="189"/>
                    <a:pt x="13" y="147"/>
                  </a:cubicBezTo>
                  <a:cubicBezTo>
                    <a:pt x="12" y="141"/>
                    <a:pt x="11" y="139"/>
                    <a:pt x="6" y="139"/>
                  </a:cubicBezTo>
                  <a:cubicBezTo>
                    <a:pt x="0" y="139"/>
                    <a:pt x="0" y="142"/>
                    <a:pt x="0" y="151"/>
                  </a:cubicBezTo>
                  <a:lnTo>
                    <a:pt x="0" y="217"/>
                  </a:lnTo>
                  <a:cubicBezTo>
                    <a:pt x="0" y="225"/>
                    <a:pt x="0" y="229"/>
                    <a:pt x="5" y="229"/>
                  </a:cubicBezTo>
                  <a:cubicBezTo>
                    <a:pt x="8" y="229"/>
                    <a:pt x="8" y="228"/>
                    <a:pt x="18" y="219"/>
                  </a:cubicBezTo>
                  <a:cubicBezTo>
                    <a:pt x="19" y="218"/>
                    <a:pt x="19" y="217"/>
                    <a:pt x="28" y="207"/>
                  </a:cubicBezTo>
                  <a:cubicBezTo>
                    <a:pt x="50" y="228"/>
                    <a:pt x="72" y="229"/>
                    <a:pt x="83" y="229"/>
                  </a:cubicBezTo>
                  <a:cubicBezTo>
                    <a:pt x="140" y="229"/>
                    <a:pt x="163" y="195"/>
                    <a:pt x="163" y="160"/>
                  </a:cubicBezTo>
                  <a:cubicBezTo>
                    <a:pt x="163" y="133"/>
                    <a:pt x="148" y="118"/>
                    <a:pt x="142" y="112"/>
                  </a:cubicBezTo>
                  <a:cubicBezTo>
                    <a:pt x="125" y="96"/>
                    <a:pt x="106" y="92"/>
                    <a:pt x="85" y="88"/>
                  </a:cubicBezTo>
                  <a:cubicBezTo>
                    <a:pt x="57" y="83"/>
                    <a:pt x="24" y="76"/>
                    <a:pt x="24" y="47"/>
                  </a:cubicBezTo>
                  <a:cubicBezTo>
                    <a:pt x="24" y="30"/>
                    <a:pt x="37" y="9"/>
                    <a:pt x="80" y="9"/>
                  </a:cubicBezTo>
                  <a:cubicBezTo>
                    <a:pt x="134" y="9"/>
                    <a:pt x="137" y="54"/>
                    <a:pt x="138" y="70"/>
                  </a:cubicBezTo>
                  <a:cubicBezTo>
                    <a:pt x="138" y="74"/>
                    <a:pt x="143" y="74"/>
                    <a:pt x="144" y="74"/>
                  </a:cubicBezTo>
                  <a:cubicBezTo>
                    <a:pt x="150" y="74"/>
                    <a:pt x="150" y="72"/>
                    <a:pt x="150" y="62"/>
                  </a:cubicBezTo>
                  <a:lnTo>
                    <a:pt x="150" y="12"/>
                  </a:lnTo>
                  <a:cubicBezTo>
                    <a:pt x="150" y="3"/>
                    <a:pt x="150" y="0"/>
                    <a:pt x="145" y="0"/>
                  </a:cubicBezTo>
                  <a:cubicBezTo>
                    <a:pt x="142" y="0"/>
                    <a:pt x="141" y="0"/>
                    <a:pt x="135" y="6"/>
                  </a:cubicBezTo>
                  <a:cubicBezTo>
                    <a:pt x="133" y="8"/>
                    <a:pt x="128" y="12"/>
                    <a:pt x="126" y="14"/>
                  </a:cubicBezTo>
                  <a:cubicBezTo>
                    <a:pt x="107" y="0"/>
                    <a:pt x="87" y="0"/>
                    <a:pt x="80" y="0"/>
                  </a:cubicBezTo>
                  <a:cubicBezTo>
                    <a:pt x="19" y="0"/>
                    <a:pt x="0" y="33"/>
                    <a:pt x="0" y="61"/>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4" name="Freeform 997">
              <a:extLst>
                <a:ext uri="{FF2B5EF4-FFF2-40B4-BE49-F238E27FC236}">
                  <a16:creationId xmlns:a16="http://schemas.microsoft.com/office/drawing/2014/main" id="{8A01FECF-A4D1-4C75-AC68-B58811F4E73E}"/>
                </a:ext>
              </a:extLst>
            </p:cNvPr>
            <p:cNvSpPr>
              <a:spLocks noEditPoints="1"/>
            </p:cNvSpPr>
            <p:nvPr>
              <p:custDataLst>
                <p:tags r:id="rId82"/>
              </p:custDataLst>
            </p:nvPr>
          </p:nvSpPr>
          <p:spPr bwMode="auto">
            <a:xfrm>
              <a:off x="6094413" y="8442326"/>
              <a:ext cx="123825" cy="128588"/>
            </a:xfrm>
            <a:custGeom>
              <a:avLst/>
              <a:gdLst>
                <a:gd name="T0" fmla="*/ 145 w 225"/>
                <a:gd name="T1" fmla="*/ 185 h 229"/>
                <a:gd name="T2" fmla="*/ 184 w 225"/>
                <a:gd name="T3" fmla="*/ 226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6 h 229"/>
                <a:gd name="T18" fmla="*/ 158 w 225"/>
                <a:gd name="T19" fmla="*/ 27 h 229"/>
                <a:gd name="T20" fmla="*/ 90 w 225"/>
                <a:gd name="T21" fmla="*/ 0 h 229"/>
                <a:gd name="T22" fmla="*/ 15 w 225"/>
                <a:gd name="T23" fmla="*/ 56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5 h 229"/>
                <a:gd name="T44" fmla="*/ 142 w 225"/>
                <a:gd name="T45" fmla="*/ 104 h 229"/>
                <a:gd name="T46" fmla="*/ 142 w 225"/>
                <a:gd name="T47" fmla="*/ 154 h 229"/>
                <a:gd name="T48" fmla="*/ 84 w 225"/>
                <a:gd name="T49" fmla="*/ 218 h 229"/>
                <a:gd name="T50" fmla="*/ 39 w 225"/>
                <a:gd name="T51" fmla="*/ 175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5"/>
                  </a:moveTo>
                  <a:cubicBezTo>
                    <a:pt x="147" y="205"/>
                    <a:pt x="161" y="226"/>
                    <a:pt x="184" y="226"/>
                  </a:cubicBezTo>
                  <a:cubicBezTo>
                    <a:pt x="195" y="226"/>
                    <a:pt x="225" y="219"/>
                    <a:pt x="225" y="179"/>
                  </a:cubicBezTo>
                  <a:lnTo>
                    <a:pt x="225" y="151"/>
                  </a:lnTo>
                  <a:lnTo>
                    <a:pt x="213" y="151"/>
                  </a:lnTo>
                  <a:lnTo>
                    <a:pt x="213" y="179"/>
                  </a:lnTo>
                  <a:cubicBezTo>
                    <a:pt x="213" y="208"/>
                    <a:pt x="200" y="211"/>
                    <a:pt x="195" y="211"/>
                  </a:cubicBezTo>
                  <a:cubicBezTo>
                    <a:pt x="178" y="211"/>
                    <a:pt x="176" y="188"/>
                    <a:pt x="176" y="186"/>
                  </a:cubicBezTo>
                  <a:lnTo>
                    <a:pt x="176" y="86"/>
                  </a:lnTo>
                  <a:cubicBezTo>
                    <a:pt x="176" y="65"/>
                    <a:pt x="176" y="46"/>
                    <a:pt x="158" y="27"/>
                  </a:cubicBezTo>
                  <a:cubicBezTo>
                    <a:pt x="139" y="8"/>
                    <a:pt x="114" y="0"/>
                    <a:pt x="90" y="0"/>
                  </a:cubicBezTo>
                  <a:cubicBezTo>
                    <a:pt x="49" y="0"/>
                    <a:pt x="15" y="23"/>
                    <a:pt x="15" y="56"/>
                  </a:cubicBezTo>
                  <a:cubicBezTo>
                    <a:pt x="15" y="71"/>
                    <a:pt x="25" y="80"/>
                    <a:pt x="38" y="80"/>
                  </a:cubicBezTo>
                  <a:cubicBezTo>
                    <a:pt x="52" y="80"/>
                    <a:pt x="61" y="70"/>
                    <a:pt x="61" y="57"/>
                  </a:cubicBezTo>
                  <a:cubicBezTo>
                    <a:pt x="61" y="51"/>
                    <a:pt x="58" y="34"/>
                    <a:pt x="35" y="34"/>
                  </a:cubicBezTo>
                  <a:cubicBezTo>
                    <a:pt x="49" y="16"/>
                    <a:pt x="73" y="11"/>
                    <a:pt x="89" y="11"/>
                  </a:cubicBezTo>
                  <a:cubicBezTo>
                    <a:pt x="114" y="11"/>
                    <a:pt x="142" y="30"/>
                    <a:pt x="142" y="75"/>
                  </a:cubicBezTo>
                  <a:lnTo>
                    <a:pt x="142" y="93"/>
                  </a:lnTo>
                  <a:cubicBezTo>
                    <a:pt x="117" y="95"/>
                    <a:pt x="82" y="96"/>
                    <a:pt x="50" y="111"/>
                  </a:cubicBezTo>
                  <a:cubicBezTo>
                    <a:pt x="13" y="128"/>
                    <a:pt x="0" y="154"/>
                    <a:pt x="0" y="176"/>
                  </a:cubicBezTo>
                  <a:cubicBezTo>
                    <a:pt x="0" y="216"/>
                    <a:pt x="49" y="229"/>
                    <a:pt x="80" y="229"/>
                  </a:cubicBezTo>
                  <a:cubicBezTo>
                    <a:pt x="113" y="229"/>
                    <a:pt x="136" y="209"/>
                    <a:pt x="145" y="185"/>
                  </a:cubicBezTo>
                  <a:close/>
                  <a:moveTo>
                    <a:pt x="142" y="104"/>
                  </a:moveTo>
                  <a:lnTo>
                    <a:pt x="142" y="154"/>
                  </a:lnTo>
                  <a:cubicBezTo>
                    <a:pt x="142" y="201"/>
                    <a:pt x="106" y="218"/>
                    <a:pt x="84" y="218"/>
                  </a:cubicBezTo>
                  <a:cubicBezTo>
                    <a:pt x="59" y="218"/>
                    <a:pt x="39" y="200"/>
                    <a:pt x="39" y="175"/>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5" name="Freeform 998">
              <a:extLst>
                <a:ext uri="{FF2B5EF4-FFF2-40B4-BE49-F238E27FC236}">
                  <a16:creationId xmlns:a16="http://schemas.microsoft.com/office/drawing/2014/main" id="{B228A6D9-5422-4C13-B9B7-FBAC631441A9}"/>
                </a:ext>
              </a:extLst>
            </p:cNvPr>
            <p:cNvSpPr>
              <a:spLocks/>
            </p:cNvSpPr>
            <p:nvPr>
              <p:custDataLst>
                <p:tags r:id="rId83"/>
              </p:custDataLst>
            </p:nvPr>
          </p:nvSpPr>
          <p:spPr bwMode="auto">
            <a:xfrm>
              <a:off x="6229351" y="8443913"/>
              <a:ext cx="138113" cy="123825"/>
            </a:xfrm>
            <a:custGeom>
              <a:avLst/>
              <a:gdLst>
                <a:gd name="T0" fmla="*/ 39 w 251"/>
                <a:gd name="T1" fmla="*/ 49 h 220"/>
                <a:gd name="T2" fmla="*/ 39 w 251"/>
                <a:gd name="T3" fmla="*/ 182 h 220"/>
                <a:gd name="T4" fmla="*/ 0 w 251"/>
                <a:gd name="T5" fmla="*/ 205 h 220"/>
                <a:gd name="T6" fmla="*/ 0 w 251"/>
                <a:gd name="T7" fmla="*/ 220 h 220"/>
                <a:gd name="T8" fmla="*/ 57 w 251"/>
                <a:gd name="T9" fmla="*/ 219 h 220"/>
                <a:gd name="T10" fmla="*/ 112 w 251"/>
                <a:gd name="T11" fmla="*/ 220 h 220"/>
                <a:gd name="T12" fmla="*/ 112 w 251"/>
                <a:gd name="T13" fmla="*/ 205 h 220"/>
                <a:gd name="T14" fmla="*/ 74 w 251"/>
                <a:gd name="T15" fmla="*/ 182 h 220"/>
                <a:gd name="T16" fmla="*/ 74 w 251"/>
                <a:gd name="T17" fmla="*/ 91 h 220"/>
                <a:gd name="T18" fmla="*/ 141 w 251"/>
                <a:gd name="T19" fmla="*/ 11 h 220"/>
                <a:gd name="T20" fmla="*/ 178 w 251"/>
                <a:gd name="T21" fmla="*/ 66 h 220"/>
                <a:gd name="T22" fmla="*/ 178 w 251"/>
                <a:gd name="T23" fmla="*/ 182 h 220"/>
                <a:gd name="T24" fmla="*/ 139 w 251"/>
                <a:gd name="T25" fmla="*/ 205 h 220"/>
                <a:gd name="T26" fmla="*/ 139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7 w 251"/>
                <a:gd name="T39" fmla="*/ 18 h 220"/>
                <a:gd name="T40" fmla="*/ 144 w 251"/>
                <a:gd name="T41" fmla="*/ 0 h 220"/>
                <a:gd name="T42" fmla="*/ 71 w 251"/>
                <a:gd name="T43" fmla="*/ 52 h 220"/>
                <a:gd name="T44" fmla="*/ 71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4" y="205"/>
                    <a:pt x="0" y="205"/>
                  </a:cubicBezTo>
                  <a:lnTo>
                    <a:pt x="0" y="220"/>
                  </a:lnTo>
                  <a:cubicBezTo>
                    <a:pt x="18" y="220"/>
                    <a:pt x="43" y="219"/>
                    <a:pt x="57" y="219"/>
                  </a:cubicBezTo>
                  <a:cubicBezTo>
                    <a:pt x="70" y="219"/>
                    <a:pt x="96" y="220"/>
                    <a:pt x="112" y="220"/>
                  </a:cubicBezTo>
                  <a:lnTo>
                    <a:pt x="112" y="205"/>
                  </a:lnTo>
                  <a:cubicBezTo>
                    <a:pt x="79" y="205"/>
                    <a:pt x="74" y="205"/>
                    <a:pt x="74" y="182"/>
                  </a:cubicBezTo>
                  <a:lnTo>
                    <a:pt x="74" y="91"/>
                  </a:lnTo>
                  <a:cubicBezTo>
                    <a:pt x="74" y="39"/>
                    <a:pt x="109" y="11"/>
                    <a:pt x="141" y="11"/>
                  </a:cubicBezTo>
                  <a:cubicBezTo>
                    <a:pt x="172" y="11"/>
                    <a:pt x="178" y="38"/>
                    <a:pt x="178" y="66"/>
                  </a:cubicBezTo>
                  <a:lnTo>
                    <a:pt x="178" y="182"/>
                  </a:lnTo>
                  <a:cubicBezTo>
                    <a:pt x="178" y="205"/>
                    <a:pt x="172" y="205"/>
                    <a:pt x="139" y="205"/>
                  </a:cubicBezTo>
                  <a:lnTo>
                    <a:pt x="139" y="220"/>
                  </a:lnTo>
                  <a:cubicBezTo>
                    <a:pt x="156" y="220"/>
                    <a:pt x="182" y="219"/>
                    <a:pt x="195" y="219"/>
                  </a:cubicBezTo>
                  <a:cubicBezTo>
                    <a:pt x="208" y="219"/>
                    <a:pt x="234" y="220"/>
                    <a:pt x="251" y="220"/>
                  </a:cubicBezTo>
                  <a:lnTo>
                    <a:pt x="251" y="205"/>
                  </a:lnTo>
                  <a:cubicBezTo>
                    <a:pt x="225" y="205"/>
                    <a:pt x="213" y="205"/>
                    <a:pt x="212" y="190"/>
                  </a:cubicBezTo>
                  <a:lnTo>
                    <a:pt x="212" y="95"/>
                  </a:lnTo>
                  <a:cubicBezTo>
                    <a:pt x="212" y="52"/>
                    <a:pt x="212" y="36"/>
                    <a:pt x="197" y="18"/>
                  </a:cubicBezTo>
                  <a:cubicBezTo>
                    <a:pt x="190" y="10"/>
                    <a:pt x="173" y="0"/>
                    <a:pt x="144" y="0"/>
                  </a:cubicBezTo>
                  <a:cubicBezTo>
                    <a:pt x="108" y="0"/>
                    <a:pt x="85" y="21"/>
                    <a:pt x="71" y="52"/>
                  </a:cubicBezTo>
                  <a:lnTo>
                    <a:pt x="71"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6" name="Freeform 999">
              <a:extLst>
                <a:ext uri="{FF2B5EF4-FFF2-40B4-BE49-F238E27FC236}">
                  <a16:creationId xmlns:a16="http://schemas.microsoft.com/office/drawing/2014/main" id="{C480DE4C-76D5-4F83-B207-8F7E7270BC3A}"/>
                </a:ext>
              </a:extLst>
            </p:cNvPr>
            <p:cNvSpPr>
              <a:spLocks/>
            </p:cNvSpPr>
            <p:nvPr>
              <p:custDataLst>
                <p:tags r:id="rId84"/>
              </p:custDataLst>
            </p:nvPr>
          </p:nvSpPr>
          <p:spPr bwMode="auto">
            <a:xfrm>
              <a:off x="6370638" y="8447088"/>
              <a:ext cx="134938" cy="177800"/>
            </a:xfrm>
            <a:custGeom>
              <a:avLst/>
              <a:gdLst>
                <a:gd name="T0" fmla="*/ 197 w 244"/>
                <a:gd name="T1" fmla="*/ 48 h 318"/>
                <a:gd name="T2" fmla="*/ 244 w 244"/>
                <a:gd name="T3" fmla="*/ 16 h 318"/>
                <a:gd name="T4" fmla="*/ 244 w 244"/>
                <a:gd name="T5" fmla="*/ 0 h 318"/>
                <a:gd name="T6" fmla="*/ 206 w 244"/>
                <a:gd name="T7" fmla="*/ 2 h 318"/>
                <a:gd name="T8" fmla="*/ 163 w 244"/>
                <a:gd name="T9" fmla="*/ 0 h 318"/>
                <a:gd name="T10" fmla="*/ 163 w 244"/>
                <a:gd name="T11" fmla="*/ 16 h 318"/>
                <a:gd name="T12" fmla="*/ 186 w 244"/>
                <a:gd name="T13" fmla="*/ 37 h 318"/>
                <a:gd name="T14" fmla="*/ 183 w 244"/>
                <a:gd name="T15" fmla="*/ 49 h 318"/>
                <a:gd name="T16" fmla="*/ 133 w 244"/>
                <a:gd name="T17" fmla="*/ 172 h 318"/>
                <a:gd name="T18" fmla="*/ 78 w 244"/>
                <a:gd name="T19" fmla="*/ 38 h 318"/>
                <a:gd name="T20" fmla="*/ 75 w 244"/>
                <a:gd name="T21" fmla="*/ 29 h 318"/>
                <a:gd name="T22" fmla="*/ 102 w 244"/>
                <a:gd name="T23" fmla="*/ 16 h 318"/>
                <a:gd name="T24" fmla="*/ 102 w 244"/>
                <a:gd name="T25" fmla="*/ 0 h 318"/>
                <a:gd name="T26" fmla="*/ 48 w 244"/>
                <a:gd name="T27" fmla="*/ 2 h 318"/>
                <a:gd name="T28" fmla="*/ 0 w 244"/>
                <a:gd name="T29" fmla="*/ 0 h 318"/>
                <a:gd name="T30" fmla="*/ 0 w 244"/>
                <a:gd name="T31" fmla="*/ 16 h 318"/>
                <a:gd name="T32" fmla="*/ 40 w 244"/>
                <a:gd name="T33" fmla="*/ 33 h 318"/>
                <a:gd name="T34" fmla="*/ 115 w 244"/>
                <a:gd name="T35" fmla="*/ 215 h 318"/>
                <a:gd name="T36" fmla="*/ 102 w 244"/>
                <a:gd name="T37" fmla="*/ 245 h 318"/>
                <a:gd name="T38" fmla="*/ 46 w 244"/>
                <a:gd name="T39" fmla="*/ 307 h 318"/>
                <a:gd name="T40" fmla="*/ 22 w 244"/>
                <a:gd name="T41" fmla="*/ 298 h 318"/>
                <a:gd name="T42" fmla="*/ 42 w 244"/>
                <a:gd name="T43" fmla="*/ 277 h 318"/>
                <a:gd name="T44" fmla="*/ 21 w 244"/>
                <a:gd name="T45" fmla="*/ 256 h 318"/>
                <a:gd name="T46" fmla="*/ 0 w 244"/>
                <a:gd name="T47" fmla="*/ 277 h 318"/>
                <a:gd name="T48" fmla="*/ 46 w 244"/>
                <a:gd name="T49" fmla="*/ 318 h 318"/>
                <a:gd name="T50" fmla="*/ 109 w 244"/>
                <a:gd name="T51" fmla="*/ 261 h 318"/>
                <a:gd name="T52" fmla="*/ 197 w 244"/>
                <a:gd name="T53" fmla="*/ 4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8">
                  <a:moveTo>
                    <a:pt x="197" y="48"/>
                  </a:moveTo>
                  <a:cubicBezTo>
                    <a:pt x="210" y="16"/>
                    <a:pt x="236" y="16"/>
                    <a:pt x="244" y="16"/>
                  </a:cubicBezTo>
                  <a:lnTo>
                    <a:pt x="244" y="0"/>
                  </a:lnTo>
                  <a:cubicBezTo>
                    <a:pt x="232" y="1"/>
                    <a:pt x="218" y="2"/>
                    <a:pt x="206" y="2"/>
                  </a:cubicBezTo>
                  <a:cubicBezTo>
                    <a:pt x="197" y="2"/>
                    <a:pt x="174" y="1"/>
                    <a:pt x="163" y="0"/>
                  </a:cubicBezTo>
                  <a:lnTo>
                    <a:pt x="163" y="16"/>
                  </a:lnTo>
                  <a:cubicBezTo>
                    <a:pt x="178" y="16"/>
                    <a:pt x="186" y="25"/>
                    <a:pt x="186" y="37"/>
                  </a:cubicBezTo>
                  <a:cubicBezTo>
                    <a:pt x="186" y="42"/>
                    <a:pt x="186" y="43"/>
                    <a:pt x="183" y="49"/>
                  </a:cubicBezTo>
                  <a:lnTo>
                    <a:pt x="133" y="172"/>
                  </a:lnTo>
                  <a:lnTo>
                    <a:pt x="78" y="38"/>
                  </a:lnTo>
                  <a:cubicBezTo>
                    <a:pt x="76" y="33"/>
                    <a:pt x="75" y="31"/>
                    <a:pt x="75" y="29"/>
                  </a:cubicBezTo>
                  <a:cubicBezTo>
                    <a:pt x="75" y="16"/>
                    <a:pt x="93" y="16"/>
                    <a:pt x="102" y="16"/>
                  </a:cubicBezTo>
                  <a:lnTo>
                    <a:pt x="102" y="0"/>
                  </a:lnTo>
                  <a:cubicBezTo>
                    <a:pt x="90" y="1"/>
                    <a:pt x="57" y="2"/>
                    <a:pt x="48" y="2"/>
                  </a:cubicBezTo>
                  <a:cubicBezTo>
                    <a:pt x="35" y="2"/>
                    <a:pt x="15" y="1"/>
                    <a:pt x="0" y="0"/>
                  </a:cubicBezTo>
                  <a:lnTo>
                    <a:pt x="0" y="16"/>
                  </a:lnTo>
                  <a:cubicBezTo>
                    <a:pt x="24" y="16"/>
                    <a:pt x="33" y="16"/>
                    <a:pt x="40" y="33"/>
                  </a:cubicBezTo>
                  <a:lnTo>
                    <a:pt x="115" y="215"/>
                  </a:lnTo>
                  <a:cubicBezTo>
                    <a:pt x="112" y="222"/>
                    <a:pt x="105" y="238"/>
                    <a:pt x="102" y="245"/>
                  </a:cubicBezTo>
                  <a:cubicBezTo>
                    <a:pt x="91" y="272"/>
                    <a:pt x="78" y="307"/>
                    <a:pt x="46" y="307"/>
                  </a:cubicBezTo>
                  <a:cubicBezTo>
                    <a:pt x="43" y="307"/>
                    <a:pt x="32" y="307"/>
                    <a:pt x="22" y="298"/>
                  </a:cubicBezTo>
                  <a:cubicBezTo>
                    <a:pt x="38" y="296"/>
                    <a:pt x="42" y="285"/>
                    <a:pt x="42" y="277"/>
                  </a:cubicBezTo>
                  <a:cubicBezTo>
                    <a:pt x="42" y="264"/>
                    <a:pt x="32" y="256"/>
                    <a:pt x="21" y="256"/>
                  </a:cubicBezTo>
                  <a:cubicBezTo>
                    <a:pt x="11" y="256"/>
                    <a:pt x="0" y="262"/>
                    <a:pt x="0" y="277"/>
                  </a:cubicBezTo>
                  <a:cubicBezTo>
                    <a:pt x="0" y="300"/>
                    <a:pt x="21" y="318"/>
                    <a:pt x="46" y="318"/>
                  </a:cubicBezTo>
                  <a:cubicBezTo>
                    <a:pt x="77" y="318"/>
                    <a:pt x="97" y="289"/>
                    <a:pt x="109" y="261"/>
                  </a:cubicBezTo>
                  <a:lnTo>
                    <a:pt x="197"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7" name="Freeform 1000">
              <a:extLst>
                <a:ext uri="{FF2B5EF4-FFF2-40B4-BE49-F238E27FC236}">
                  <a16:creationId xmlns:a16="http://schemas.microsoft.com/office/drawing/2014/main" id="{20ABFA6D-1834-4DD3-B4FC-2EB0E3937D64}"/>
                </a:ext>
              </a:extLst>
            </p:cNvPr>
            <p:cNvSpPr>
              <a:spLocks/>
            </p:cNvSpPr>
            <p:nvPr>
              <p:custDataLst>
                <p:tags r:id="rId85"/>
              </p:custDataLst>
            </p:nvPr>
          </p:nvSpPr>
          <p:spPr bwMode="auto">
            <a:xfrm>
              <a:off x="6594476" y="8369301"/>
              <a:ext cx="136525" cy="198438"/>
            </a:xfrm>
            <a:custGeom>
              <a:avLst/>
              <a:gdLst>
                <a:gd name="T0" fmla="*/ 151 w 249"/>
                <a:gd name="T1" fmla="*/ 152 h 351"/>
                <a:gd name="T2" fmla="*/ 178 w 249"/>
                <a:gd name="T3" fmla="*/ 179 h 351"/>
                <a:gd name="T4" fmla="*/ 178 w 249"/>
                <a:gd name="T5" fmla="*/ 313 h 351"/>
                <a:gd name="T6" fmla="*/ 139 w 249"/>
                <a:gd name="T7" fmla="*/ 336 h 351"/>
                <a:gd name="T8" fmla="*/ 139 w 249"/>
                <a:gd name="T9" fmla="*/ 351 h 351"/>
                <a:gd name="T10" fmla="*/ 194 w 249"/>
                <a:gd name="T11" fmla="*/ 350 h 351"/>
                <a:gd name="T12" fmla="*/ 249 w 249"/>
                <a:gd name="T13" fmla="*/ 351 h 351"/>
                <a:gd name="T14" fmla="*/ 249 w 249"/>
                <a:gd name="T15" fmla="*/ 336 h 351"/>
                <a:gd name="T16" fmla="*/ 210 w 249"/>
                <a:gd name="T17" fmla="*/ 313 h 351"/>
                <a:gd name="T18" fmla="*/ 210 w 249"/>
                <a:gd name="T19" fmla="*/ 130 h 351"/>
                <a:gd name="T20" fmla="*/ 148 w 249"/>
                <a:gd name="T21" fmla="*/ 135 h 351"/>
                <a:gd name="T22" fmla="*/ 139 w 249"/>
                <a:gd name="T23" fmla="*/ 136 h 351"/>
                <a:gd name="T24" fmla="*/ 130 w 249"/>
                <a:gd name="T25" fmla="*/ 136 h 351"/>
                <a:gd name="T26" fmla="*/ 71 w 249"/>
                <a:gd name="T27" fmla="*/ 136 h 351"/>
                <a:gd name="T28" fmla="*/ 71 w 249"/>
                <a:gd name="T29" fmla="*/ 80 h 351"/>
                <a:gd name="T30" fmla="*/ 145 w 249"/>
                <a:gd name="T31" fmla="*/ 11 h 351"/>
                <a:gd name="T32" fmla="*/ 188 w 249"/>
                <a:gd name="T33" fmla="*/ 27 h 351"/>
                <a:gd name="T34" fmla="*/ 164 w 249"/>
                <a:gd name="T35" fmla="*/ 50 h 351"/>
                <a:gd name="T36" fmla="*/ 187 w 249"/>
                <a:gd name="T37" fmla="*/ 73 h 351"/>
                <a:gd name="T38" fmla="*/ 209 w 249"/>
                <a:gd name="T39" fmla="*/ 50 h 351"/>
                <a:gd name="T40" fmla="*/ 145 w 249"/>
                <a:gd name="T41" fmla="*/ 0 h 351"/>
                <a:gd name="T42" fmla="*/ 39 w 249"/>
                <a:gd name="T43" fmla="*/ 80 h 351"/>
                <a:gd name="T44" fmla="*/ 39 w 249"/>
                <a:gd name="T45" fmla="*/ 136 h 351"/>
                <a:gd name="T46" fmla="*/ 0 w 249"/>
                <a:gd name="T47" fmla="*/ 136 h 351"/>
                <a:gd name="T48" fmla="*/ 0 w 249"/>
                <a:gd name="T49" fmla="*/ 152 h 351"/>
                <a:gd name="T50" fmla="*/ 39 w 249"/>
                <a:gd name="T51" fmla="*/ 152 h 351"/>
                <a:gd name="T52" fmla="*/ 39 w 249"/>
                <a:gd name="T53" fmla="*/ 313 h 351"/>
                <a:gd name="T54" fmla="*/ 1 w 249"/>
                <a:gd name="T55" fmla="*/ 336 h 351"/>
                <a:gd name="T56" fmla="*/ 1 w 249"/>
                <a:gd name="T57" fmla="*/ 351 h 351"/>
                <a:gd name="T58" fmla="*/ 56 w 249"/>
                <a:gd name="T59" fmla="*/ 350 h 351"/>
                <a:gd name="T60" fmla="*/ 111 w 249"/>
                <a:gd name="T61" fmla="*/ 351 h 351"/>
                <a:gd name="T62" fmla="*/ 111 w 249"/>
                <a:gd name="T63" fmla="*/ 336 h 351"/>
                <a:gd name="T64" fmla="*/ 72 w 249"/>
                <a:gd name="T65" fmla="*/ 313 h 351"/>
                <a:gd name="T66" fmla="*/ 72 w 249"/>
                <a:gd name="T67" fmla="*/ 152 h 351"/>
                <a:gd name="T68" fmla="*/ 151 w 249"/>
                <a:gd name="T69" fmla="*/ 1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351">
                  <a:moveTo>
                    <a:pt x="151" y="152"/>
                  </a:moveTo>
                  <a:cubicBezTo>
                    <a:pt x="174" y="152"/>
                    <a:pt x="178" y="158"/>
                    <a:pt x="178" y="179"/>
                  </a:cubicBezTo>
                  <a:lnTo>
                    <a:pt x="178" y="313"/>
                  </a:lnTo>
                  <a:cubicBezTo>
                    <a:pt x="178" y="336"/>
                    <a:pt x="172" y="336"/>
                    <a:pt x="139" y="336"/>
                  </a:cubicBezTo>
                  <a:lnTo>
                    <a:pt x="139" y="351"/>
                  </a:lnTo>
                  <a:cubicBezTo>
                    <a:pt x="155" y="351"/>
                    <a:pt x="182" y="350"/>
                    <a:pt x="194" y="350"/>
                  </a:cubicBezTo>
                  <a:cubicBezTo>
                    <a:pt x="206" y="350"/>
                    <a:pt x="231" y="351"/>
                    <a:pt x="249" y="351"/>
                  </a:cubicBezTo>
                  <a:lnTo>
                    <a:pt x="249" y="336"/>
                  </a:lnTo>
                  <a:cubicBezTo>
                    <a:pt x="216" y="336"/>
                    <a:pt x="210" y="336"/>
                    <a:pt x="210" y="313"/>
                  </a:cubicBezTo>
                  <a:lnTo>
                    <a:pt x="210" y="130"/>
                  </a:lnTo>
                  <a:lnTo>
                    <a:pt x="148" y="135"/>
                  </a:lnTo>
                  <a:cubicBezTo>
                    <a:pt x="140" y="135"/>
                    <a:pt x="139" y="136"/>
                    <a:pt x="139" y="136"/>
                  </a:cubicBezTo>
                  <a:cubicBezTo>
                    <a:pt x="138" y="136"/>
                    <a:pt x="137" y="136"/>
                    <a:pt x="130" y="136"/>
                  </a:cubicBezTo>
                  <a:lnTo>
                    <a:pt x="71" y="136"/>
                  </a:lnTo>
                  <a:lnTo>
                    <a:pt x="71" y="80"/>
                  </a:lnTo>
                  <a:cubicBezTo>
                    <a:pt x="71" y="31"/>
                    <a:pt x="114" y="11"/>
                    <a:pt x="145" y="11"/>
                  </a:cubicBezTo>
                  <a:cubicBezTo>
                    <a:pt x="160" y="11"/>
                    <a:pt x="178" y="16"/>
                    <a:pt x="188" y="27"/>
                  </a:cubicBezTo>
                  <a:cubicBezTo>
                    <a:pt x="167" y="28"/>
                    <a:pt x="164" y="42"/>
                    <a:pt x="164" y="50"/>
                  </a:cubicBezTo>
                  <a:cubicBezTo>
                    <a:pt x="164" y="67"/>
                    <a:pt x="177" y="73"/>
                    <a:pt x="187" y="73"/>
                  </a:cubicBezTo>
                  <a:cubicBezTo>
                    <a:pt x="198" y="73"/>
                    <a:pt x="209" y="65"/>
                    <a:pt x="209" y="50"/>
                  </a:cubicBezTo>
                  <a:cubicBezTo>
                    <a:pt x="209" y="21"/>
                    <a:pt x="182" y="0"/>
                    <a:pt x="145" y="0"/>
                  </a:cubicBezTo>
                  <a:cubicBezTo>
                    <a:pt x="99" y="0"/>
                    <a:pt x="39" y="25"/>
                    <a:pt x="39" y="80"/>
                  </a:cubicBezTo>
                  <a:lnTo>
                    <a:pt x="39" y="136"/>
                  </a:lnTo>
                  <a:lnTo>
                    <a:pt x="0" y="136"/>
                  </a:lnTo>
                  <a:lnTo>
                    <a:pt x="0" y="152"/>
                  </a:lnTo>
                  <a:lnTo>
                    <a:pt x="39" y="152"/>
                  </a:lnTo>
                  <a:lnTo>
                    <a:pt x="39" y="313"/>
                  </a:lnTo>
                  <a:cubicBezTo>
                    <a:pt x="39" y="336"/>
                    <a:pt x="34" y="336"/>
                    <a:pt x="1" y="336"/>
                  </a:cubicBezTo>
                  <a:lnTo>
                    <a:pt x="1" y="351"/>
                  </a:lnTo>
                  <a:cubicBezTo>
                    <a:pt x="17" y="351"/>
                    <a:pt x="43" y="350"/>
                    <a:pt x="56" y="350"/>
                  </a:cubicBezTo>
                  <a:cubicBezTo>
                    <a:pt x="68" y="350"/>
                    <a:pt x="93" y="351"/>
                    <a:pt x="111" y="351"/>
                  </a:cubicBezTo>
                  <a:lnTo>
                    <a:pt x="111" y="336"/>
                  </a:lnTo>
                  <a:cubicBezTo>
                    <a:pt x="78" y="336"/>
                    <a:pt x="72" y="336"/>
                    <a:pt x="72" y="313"/>
                  </a:cubicBezTo>
                  <a:lnTo>
                    <a:pt x="72" y="152"/>
                  </a:lnTo>
                  <a:lnTo>
                    <a:pt x="151"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8" name="Freeform 1001">
              <a:extLst>
                <a:ext uri="{FF2B5EF4-FFF2-40B4-BE49-F238E27FC236}">
                  <a16:creationId xmlns:a16="http://schemas.microsoft.com/office/drawing/2014/main" id="{E0C79AA0-70E5-4CBD-9269-0B947CF50C65}"/>
                </a:ext>
              </a:extLst>
            </p:cNvPr>
            <p:cNvSpPr>
              <a:spLocks/>
            </p:cNvSpPr>
            <p:nvPr>
              <p:custDataLst>
                <p:tags r:id="rId86"/>
              </p:custDataLst>
            </p:nvPr>
          </p:nvSpPr>
          <p:spPr bwMode="auto">
            <a:xfrm>
              <a:off x="6742113" y="8447088"/>
              <a:ext cx="139700" cy="120650"/>
            </a:xfrm>
            <a:custGeom>
              <a:avLst/>
              <a:gdLst>
                <a:gd name="T0" fmla="*/ 137 w 252"/>
                <a:gd name="T1" fmla="*/ 98 h 215"/>
                <a:gd name="T2" fmla="*/ 183 w 252"/>
                <a:gd name="T3" fmla="*/ 42 h 215"/>
                <a:gd name="T4" fmla="*/ 243 w 252"/>
                <a:gd name="T5" fmla="*/ 16 h 215"/>
                <a:gd name="T6" fmla="*/ 243 w 252"/>
                <a:gd name="T7" fmla="*/ 0 h 215"/>
                <a:gd name="T8" fmla="*/ 202 w 252"/>
                <a:gd name="T9" fmla="*/ 2 h 215"/>
                <a:gd name="T10" fmla="*/ 154 w 252"/>
                <a:gd name="T11" fmla="*/ 0 h 215"/>
                <a:gd name="T12" fmla="*/ 154 w 252"/>
                <a:gd name="T13" fmla="*/ 16 h 215"/>
                <a:gd name="T14" fmla="*/ 168 w 252"/>
                <a:gd name="T15" fmla="*/ 31 h 215"/>
                <a:gd name="T16" fmla="*/ 161 w 252"/>
                <a:gd name="T17" fmla="*/ 49 h 215"/>
                <a:gd name="T18" fmla="*/ 130 w 252"/>
                <a:gd name="T19" fmla="*/ 88 h 215"/>
                <a:gd name="T20" fmla="*/ 91 w 252"/>
                <a:gd name="T21" fmla="*/ 37 h 215"/>
                <a:gd name="T22" fmla="*/ 87 w 252"/>
                <a:gd name="T23" fmla="*/ 28 h 215"/>
                <a:gd name="T24" fmla="*/ 104 w 252"/>
                <a:gd name="T25" fmla="*/ 16 h 215"/>
                <a:gd name="T26" fmla="*/ 104 w 252"/>
                <a:gd name="T27" fmla="*/ 0 h 215"/>
                <a:gd name="T28" fmla="*/ 50 w 252"/>
                <a:gd name="T29" fmla="*/ 2 h 215"/>
                <a:gd name="T30" fmla="*/ 3 w 252"/>
                <a:gd name="T31" fmla="*/ 0 h 215"/>
                <a:gd name="T32" fmla="*/ 3 w 252"/>
                <a:gd name="T33" fmla="*/ 16 h 215"/>
                <a:gd name="T34" fmla="*/ 62 w 252"/>
                <a:gd name="T35" fmla="*/ 46 h 215"/>
                <a:gd name="T36" fmla="*/ 111 w 252"/>
                <a:gd name="T37" fmla="*/ 111 h 215"/>
                <a:gd name="T38" fmla="*/ 64 w 252"/>
                <a:gd name="T39" fmla="*/ 170 h 215"/>
                <a:gd name="T40" fmla="*/ 0 w 252"/>
                <a:gd name="T41" fmla="*/ 200 h 215"/>
                <a:gd name="T42" fmla="*/ 0 w 252"/>
                <a:gd name="T43" fmla="*/ 215 h 215"/>
                <a:gd name="T44" fmla="*/ 42 w 252"/>
                <a:gd name="T45" fmla="*/ 214 h 215"/>
                <a:gd name="T46" fmla="*/ 89 w 252"/>
                <a:gd name="T47" fmla="*/ 215 h 215"/>
                <a:gd name="T48" fmla="*/ 89 w 252"/>
                <a:gd name="T49" fmla="*/ 200 h 215"/>
                <a:gd name="T50" fmla="*/ 75 w 252"/>
                <a:gd name="T51" fmla="*/ 184 h 215"/>
                <a:gd name="T52" fmla="*/ 120 w 252"/>
                <a:gd name="T53" fmla="*/ 121 h 215"/>
                <a:gd name="T54" fmla="*/ 157 w 252"/>
                <a:gd name="T55" fmla="*/ 171 h 215"/>
                <a:gd name="T56" fmla="*/ 168 w 252"/>
                <a:gd name="T57" fmla="*/ 187 h 215"/>
                <a:gd name="T58" fmla="*/ 150 w 252"/>
                <a:gd name="T59" fmla="*/ 200 h 215"/>
                <a:gd name="T60" fmla="*/ 150 w 252"/>
                <a:gd name="T61" fmla="*/ 215 h 215"/>
                <a:gd name="T62" fmla="*/ 204 w 252"/>
                <a:gd name="T63" fmla="*/ 214 h 215"/>
                <a:gd name="T64" fmla="*/ 252 w 252"/>
                <a:gd name="T65" fmla="*/ 215 h 215"/>
                <a:gd name="T66" fmla="*/ 252 w 252"/>
                <a:gd name="T67" fmla="*/ 200 h 215"/>
                <a:gd name="T68" fmla="*/ 204 w 252"/>
                <a:gd name="T69" fmla="*/ 184 h 215"/>
                <a:gd name="T70" fmla="*/ 137 w 252"/>
                <a:gd name="T71" fmla="*/ 9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15">
                  <a:moveTo>
                    <a:pt x="137" y="98"/>
                  </a:moveTo>
                  <a:cubicBezTo>
                    <a:pt x="152" y="79"/>
                    <a:pt x="171" y="55"/>
                    <a:pt x="183" y="42"/>
                  </a:cubicBezTo>
                  <a:cubicBezTo>
                    <a:pt x="199" y="24"/>
                    <a:pt x="219" y="16"/>
                    <a:pt x="243" y="16"/>
                  </a:cubicBezTo>
                  <a:lnTo>
                    <a:pt x="243" y="0"/>
                  </a:lnTo>
                  <a:cubicBezTo>
                    <a:pt x="230" y="1"/>
                    <a:pt x="215" y="2"/>
                    <a:pt x="202" y="2"/>
                  </a:cubicBezTo>
                  <a:cubicBezTo>
                    <a:pt x="187" y="2"/>
                    <a:pt x="160" y="1"/>
                    <a:pt x="154" y="0"/>
                  </a:cubicBezTo>
                  <a:lnTo>
                    <a:pt x="154" y="16"/>
                  </a:lnTo>
                  <a:cubicBezTo>
                    <a:pt x="164" y="17"/>
                    <a:pt x="168" y="23"/>
                    <a:pt x="168" y="31"/>
                  </a:cubicBezTo>
                  <a:cubicBezTo>
                    <a:pt x="168" y="39"/>
                    <a:pt x="163" y="46"/>
                    <a:pt x="161" y="49"/>
                  </a:cubicBezTo>
                  <a:lnTo>
                    <a:pt x="130" y="88"/>
                  </a:lnTo>
                  <a:lnTo>
                    <a:pt x="91" y="37"/>
                  </a:lnTo>
                  <a:cubicBezTo>
                    <a:pt x="87" y="32"/>
                    <a:pt x="87" y="31"/>
                    <a:pt x="87" y="28"/>
                  </a:cubicBezTo>
                  <a:cubicBezTo>
                    <a:pt x="87" y="21"/>
                    <a:pt x="94" y="16"/>
                    <a:pt x="104" y="16"/>
                  </a:cubicBezTo>
                  <a:lnTo>
                    <a:pt x="104" y="0"/>
                  </a:lnTo>
                  <a:cubicBezTo>
                    <a:pt x="91" y="1"/>
                    <a:pt x="58" y="2"/>
                    <a:pt x="50" y="2"/>
                  </a:cubicBezTo>
                  <a:cubicBezTo>
                    <a:pt x="40" y="2"/>
                    <a:pt x="16" y="1"/>
                    <a:pt x="3" y="0"/>
                  </a:cubicBezTo>
                  <a:lnTo>
                    <a:pt x="3" y="16"/>
                  </a:lnTo>
                  <a:cubicBezTo>
                    <a:pt x="38" y="16"/>
                    <a:pt x="38" y="16"/>
                    <a:pt x="62" y="46"/>
                  </a:cubicBezTo>
                  <a:lnTo>
                    <a:pt x="111" y="111"/>
                  </a:lnTo>
                  <a:lnTo>
                    <a:pt x="64" y="170"/>
                  </a:lnTo>
                  <a:cubicBezTo>
                    <a:pt x="40" y="199"/>
                    <a:pt x="11" y="200"/>
                    <a:pt x="0" y="200"/>
                  </a:cubicBezTo>
                  <a:lnTo>
                    <a:pt x="0" y="215"/>
                  </a:lnTo>
                  <a:cubicBezTo>
                    <a:pt x="13" y="214"/>
                    <a:pt x="29" y="214"/>
                    <a:pt x="42" y="214"/>
                  </a:cubicBezTo>
                  <a:cubicBezTo>
                    <a:pt x="56" y="214"/>
                    <a:pt x="77" y="215"/>
                    <a:pt x="89" y="215"/>
                  </a:cubicBezTo>
                  <a:lnTo>
                    <a:pt x="89" y="200"/>
                  </a:lnTo>
                  <a:cubicBezTo>
                    <a:pt x="78" y="198"/>
                    <a:pt x="75" y="192"/>
                    <a:pt x="75" y="184"/>
                  </a:cubicBezTo>
                  <a:cubicBezTo>
                    <a:pt x="75" y="173"/>
                    <a:pt x="89" y="157"/>
                    <a:pt x="120" y="121"/>
                  </a:cubicBezTo>
                  <a:lnTo>
                    <a:pt x="157" y="171"/>
                  </a:lnTo>
                  <a:cubicBezTo>
                    <a:pt x="161" y="176"/>
                    <a:pt x="168" y="184"/>
                    <a:pt x="168" y="187"/>
                  </a:cubicBezTo>
                  <a:cubicBezTo>
                    <a:pt x="168" y="192"/>
                    <a:pt x="163" y="199"/>
                    <a:pt x="150" y="200"/>
                  </a:cubicBezTo>
                  <a:lnTo>
                    <a:pt x="150" y="215"/>
                  </a:lnTo>
                  <a:cubicBezTo>
                    <a:pt x="165" y="215"/>
                    <a:pt x="193" y="214"/>
                    <a:pt x="204" y="214"/>
                  </a:cubicBezTo>
                  <a:cubicBezTo>
                    <a:pt x="217" y="214"/>
                    <a:pt x="237" y="214"/>
                    <a:pt x="252" y="215"/>
                  </a:cubicBezTo>
                  <a:lnTo>
                    <a:pt x="252" y="200"/>
                  </a:lnTo>
                  <a:cubicBezTo>
                    <a:pt x="225" y="200"/>
                    <a:pt x="216" y="199"/>
                    <a:pt x="204" y="184"/>
                  </a:cubicBezTo>
                  <a:lnTo>
                    <a:pt x="137"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9" name="Freeform 1002">
              <a:extLst>
                <a:ext uri="{FF2B5EF4-FFF2-40B4-BE49-F238E27FC236}">
                  <a16:creationId xmlns:a16="http://schemas.microsoft.com/office/drawing/2014/main" id="{9EB8D823-C853-4C30-875A-D447D0B589D8}"/>
                </a:ext>
              </a:extLst>
            </p:cNvPr>
            <p:cNvSpPr>
              <a:spLocks noEditPoints="1"/>
            </p:cNvSpPr>
            <p:nvPr>
              <p:custDataLst>
                <p:tags r:id="rId87"/>
              </p:custDataLst>
            </p:nvPr>
          </p:nvSpPr>
          <p:spPr bwMode="auto">
            <a:xfrm>
              <a:off x="6891338" y="8442326"/>
              <a:ext cx="106363" cy="128588"/>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0" name="Freeform 1003">
              <a:extLst>
                <a:ext uri="{FF2B5EF4-FFF2-40B4-BE49-F238E27FC236}">
                  <a16:creationId xmlns:a16="http://schemas.microsoft.com/office/drawing/2014/main" id="{029BA12E-1614-41D9-8BF1-0D42FB743579}"/>
                </a:ext>
              </a:extLst>
            </p:cNvPr>
            <p:cNvSpPr>
              <a:spLocks noEditPoints="1"/>
            </p:cNvSpPr>
            <p:nvPr>
              <p:custDataLst>
                <p:tags r:id="rId88"/>
              </p:custDataLst>
            </p:nvPr>
          </p:nvSpPr>
          <p:spPr bwMode="auto">
            <a:xfrm>
              <a:off x="7015163" y="8372476"/>
              <a:ext cx="136525" cy="198438"/>
            </a:xfrm>
            <a:custGeom>
              <a:avLst/>
              <a:gdLst>
                <a:gd name="T0" fmla="*/ 172 w 246"/>
                <a:gd name="T1" fmla="*/ 319 h 352"/>
                <a:gd name="T2" fmla="*/ 172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1 w 246"/>
                <a:gd name="T21" fmla="*/ 126 h 352"/>
                <a:gd name="T22" fmla="*/ 0 w 246"/>
                <a:gd name="T23" fmla="*/ 239 h 352"/>
                <a:gd name="T24" fmla="*/ 105 w 246"/>
                <a:gd name="T25" fmla="*/ 352 h 352"/>
                <a:gd name="T26" fmla="*/ 172 w 246"/>
                <a:gd name="T27" fmla="*/ 319 h 352"/>
                <a:gd name="T28" fmla="*/ 172 w 246"/>
                <a:gd name="T29" fmla="*/ 185 h 352"/>
                <a:gd name="T30" fmla="*/ 172 w 246"/>
                <a:gd name="T31" fmla="*/ 287 h 352"/>
                <a:gd name="T32" fmla="*/ 167 w 246"/>
                <a:gd name="T33" fmla="*/ 306 h 352"/>
                <a:gd name="T34" fmla="*/ 108 w 246"/>
                <a:gd name="T35" fmla="*/ 341 h 352"/>
                <a:gd name="T36" fmla="*/ 56 w 246"/>
                <a:gd name="T37" fmla="*/ 309 h 352"/>
                <a:gd name="T38" fmla="*/ 41 w 246"/>
                <a:gd name="T39" fmla="*/ 240 h 352"/>
                <a:gd name="T40" fmla="*/ 57 w 246"/>
                <a:gd name="T41" fmla="*/ 169 h 352"/>
                <a:gd name="T42" fmla="*/ 113 w 246"/>
                <a:gd name="T43" fmla="*/ 137 h 352"/>
                <a:gd name="T44" fmla="*/ 167 w 246"/>
                <a:gd name="T45" fmla="*/ 167 h 352"/>
                <a:gd name="T46" fmla="*/ 172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2" y="319"/>
                  </a:moveTo>
                  <a:lnTo>
                    <a:pt x="172" y="352"/>
                  </a:lnTo>
                  <a:lnTo>
                    <a:pt x="246" y="346"/>
                  </a:lnTo>
                  <a:lnTo>
                    <a:pt x="246" y="331"/>
                  </a:lnTo>
                  <a:cubicBezTo>
                    <a:pt x="211" y="331"/>
                    <a:pt x="207" y="327"/>
                    <a:pt x="207" y="303"/>
                  </a:cubicBezTo>
                  <a:lnTo>
                    <a:pt x="207" y="0"/>
                  </a:lnTo>
                  <a:lnTo>
                    <a:pt x="135" y="6"/>
                  </a:lnTo>
                  <a:lnTo>
                    <a:pt x="135" y="21"/>
                  </a:lnTo>
                  <a:cubicBezTo>
                    <a:pt x="170" y="21"/>
                    <a:pt x="174" y="25"/>
                    <a:pt x="174" y="49"/>
                  </a:cubicBezTo>
                  <a:lnTo>
                    <a:pt x="174" y="157"/>
                  </a:lnTo>
                  <a:cubicBezTo>
                    <a:pt x="159" y="139"/>
                    <a:pt x="138" y="126"/>
                    <a:pt x="111" y="126"/>
                  </a:cubicBezTo>
                  <a:cubicBezTo>
                    <a:pt x="52" y="126"/>
                    <a:pt x="0" y="175"/>
                    <a:pt x="0" y="239"/>
                  </a:cubicBezTo>
                  <a:cubicBezTo>
                    <a:pt x="0" y="302"/>
                    <a:pt x="49" y="352"/>
                    <a:pt x="105" y="352"/>
                  </a:cubicBezTo>
                  <a:cubicBezTo>
                    <a:pt x="137" y="352"/>
                    <a:pt x="160" y="335"/>
                    <a:pt x="172" y="319"/>
                  </a:cubicBezTo>
                  <a:close/>
                  <a:moveTo>
                    <a:pt x="172" y="185"/>
                  </a:moveTo>
                  <a:lnTo>
                    <a:pt x="172" y="287"/>
                  </a:lnTo>
                  <a:cubicBezTo>
                    <a:pt x="172" y="296"/>
                    <a:pt x="172" y="297"/>
                    <a:pt x="167" y="306"/>
                  </a:cubicBezTo>
                  <a:cubicBezTo>
                    <a:pt x="152" y="330"/>
                    <a:pt x="129" y="341"/>
                    <a:pt x="108" y="341"/>
                  </a:cubicBezTo>
                  <a:cubicBezTo>
                    <a:pt x="85" y="341"/>
                    <a:pt x="68" y="328"/>
                    <a:pt x="56" y="309"/>
                  </a:cubicBezTo>
                  <a:cubicBezTo>
                    <a:pt x="43" y="288"/>
                    <a:pt x="41" y="260"/>
                    <a:pt x="41" y="240"/>
                  </a:cubicBezTo>
                  <a:cubicBezTo>
                    <a:pt x="41" y="221"/>
                    <a:pt x="42" y="191"/>
                    <a:pt x="57" y="169"/>
                  </a:cubicBezTo>
                  <a:cubicBezTo>
                    <a:pt x="67" y="153"/>
                    <a:pt x="86" y="137"/>
                    <a:pt x="113" y="137"/>
                  </a:cubicBezTo>
                  <a:cubicBezTo>
                    <a:pt x="130" y="137"/>
                    <a:pt x="151" y="144"/>
                    <a:pt x="167" y="167"/>
                  </a:cubicBezTo>
                  <a:cubicBezTo>
                    <a:pt x="172" y="175"/>
                    <a:pt x="172" y="176"/>
                    <a:pt x="172"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Freeform 1004">
              <a:extLst>
                <a:ext uri="{FF2B5EF4-FFF2-40B4-BE49-F238E27FC236}">
                  <a16:creationId xmlns:a16="http://schemas.microsoft.com/office/drawing/2014/main" id="{1609C72C-3156-4DE4-8433-C9F46FCBC5F6}"/>
                </a:ext>
              </a:extLst>
            </p:cNvPr>
            <p:cNvSpPr>
              <a:spLocks/>
            </p:cNvSpPr>
            <p:nvPr>
              <p:custDataLst>
                <p:tags r:id="rId89"/>
              </p:custDataLst>
            </p:nvPr>
          </p:nvSpPr>
          <p:spPr bwMode="auto">
            <a:xfrm>
              <a:off x="7239001" y="8447088"/>
              <a:ext cx="134938" cy="123825"/>
            </a:xfrm>
            <a:custGeom>
              <a:avLst/>
              <a:gdLst>
                <a:gd name="T0" fmla="*/ 198 w 244"/>
                <a:gd name="T1" fmla="*/ 49 h 221"/>
                <a:gd name="T2" fmla="*/ 244 w 244"/>
                <a:gd name="T3" fmla="*/ 16 h 221"/>
                <a:gd name="T4" fmla="*/ 244 w 244"/>
                <a:gd name="T5" fmla="*/ 0 h 221"/>
                <a:gd name="T6" fmla="*/ 206 w 244"/>
                <a:gd name="T7" fmla="*/ 2 h 221"/>
                <a:gd name="T8" fmla="*/ 163 w 244"/>
                <a:gd name="T9" fmla="*/ 0 h 221"/>
                <a:gd name="T10" fmla="*/ 163 w 244"/>
                <a:gd name="T11" fmla="*/ 16 h 221"/>
                <a:gd name="T12" fmla="*/ 187 w 244"/>
                <a:gd name="T13" fmla="*/ 37 h 221"/>
                <a:gd name="T14" fmla="*/ 184 w 244"/>
                <a:gd name="T15" fmla="*/ 49 h 221"/>
                <a:gd name="T16" fmla="*/ 133 w 244"/>
                <a:gd name="T17" fmla="*/ 176 h 221"/>
                <a:gd name="T18" fmla="*/ 77 w 244"/>
                <a:gd name="T19" fmla="*/ 37 h 221"/>
                <a:gd name="T20" fmla="*/ 74 w 244"/>
                <a:gd name="T21" fmla="*/ 29 h 221"/>
                <a:gd name="T22" fmla="*/ 103 w 244"/>
                <a:gd name="T23" fmla="*/ 16 h 221"/>
                <a:gd name="T24" fmla="*/ 103 w 244"/>
                <a:gd name="T25" fmla="*/ 0 h 221"/>
                <a:gd name="T26" fmla="*/ 48 w 244"/>
                <a:gd name="T27" fmla="*/ 2 h 221"/>
                <a:gd name="T28" fmla="*/ 0 w 244"/>
                <a:gd name="T29" fmla="*/ 0 h 221"/>
                <a:gd name="T30" fmla="*/ 0 w 244"/>
                <a:gd name="T31" fmla="*/ 16 h 221"/>
                <a:gd name="T32" fmla="*/ 40 w 244"/>
                <a:gd name="T33" fmla="*/ 34 h 221"/>
                <a:gd name="T34" fmla="*/ 112 w 244"/>
                <a:gd name="T35" fmla="*/ 211 h 221"/>
                <a:gd name="T36" fmla="*/ 122 w 244"/>
                <a:gd name="T37" fmla="*/ 221 h 221"/>
                <a:gd name="T38" fmla="*/ 133 w 244"/>
                <a:gd name="T39" fmla="*/ 211 h 221"/>
                <a:gd name="T40" fmla="*/ 198 w 244"/>
                <a:gd name="T4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221">
                  <a:moveTo>
                    <a:pt x="198" y="49"/>
                  </a:moveTo>
                  <a:cubicBezTo>
                    <a:pt x="202" y="38"/>
                    <a:pt x="211" y="16"/>
                    <a:pt x="244" y="16"/>
                  </a:cubicBezTo>
                  <a:lnTo>
                    <a:pt x="244" y="0"/>
                  </a:lnTo>
                  <a:cubicBezTo>
                    <a:pt x="232" y="1"/>
                    <a:pt x="218" y="2"/>
                    <a:pt x="206" y="2"/>
                  </a:cubicBezTo>
                  <a:cubicBezTo>
                    <a:pt x="194" y="2"/>
                    <a:pt x="172" y="1"/>
                    <a:pt x="163" y="0"/>
                  </a:cubicBezTo>
                  <a:lnTo>
                    <a:pt x="163" y="16"/>
                  </a:lnTo>
                  <a:cubicBezTo>
                    <a:pt x="182" y="16"/>
                    <a:pt x="187" y="28"/>
                    <a:pt x="187" y="37"/>
                  </a:cubicBezTo>
                  <a:cubicBezTo>
                    <a:pt x="187" y="42"/>
                    <a:pt x="186" y="44"/>
                    <a:pt x="184" y="49"/>
                  </a:cubicBezTo>
                  <a:lnTo>
                    <a:pt x="133" y="176"/>
                  </a:lnTo>
                  <a:lnTo>
                    <a:pt x="77" y="37"/>
                  </a:lnTo>
                  <a:cubicBezTo>
                    <a:pt x="74" y="31"/>
                    <a:pt x="74" y="30"/>
                    <a:pt x="74" y="29"/>
                  </a:cubicBezTo>
                  <a:cubicBezTo>
                    <a:pt x="74" y="16"/>
                    <a:pt x="94" y="16"/>
                    <a:pt x="103" y="16"/>
                  </a:cubicBezTo>
                  <a:lnTo>
                    <a:pt x="103" y="0"/>
                  </a:lnTo>
                  <a:cubicBezTo>
                    <a:pt x="88" y="1"/>
                    <a:pt x="60" y="2"/>
                    <a:pt x="48" y="2"/>
                  </a:cubicBezTo>
                  <a:cubicBezTo>
                    <a:pt x="35" y="2"/>
                    <a:pt x="15" y="1"/>
                    <a:pt x="0" y="0"/>
                  </a:cubicBezTo>
                  <a:lnTo>
                    <a:pt x="0" y="16"/>
                  </a:lnTo>
                  <a:cubicBezTo>
                    <a:pt x="31" y="16"/>
                    <a:pt x="33" y="19"/>
                    <a:pt x="40" y="34"/>
                  </a:cubicBezTo>
                  <a:lnTo>
                    <a:pt x="112" y="211"/>
                  </a:lnTo>
                  <a:cubicBezTo>
                    <a:pt x="115" y="218"/>
                    <a:pt x="116" y="221"/>
                    <a:pt x="122" y="221"/>
                  </a:cubicBezTo>
                  <a:cubicBezTo>
                    <a:pt x="129" y="221"/>
                    <a:pt x="131" y="216"/>
                    <a:pt x="133" y="211"/>
                  </a:cubicBezTo>
                  <a:lnTo>
                    <a:pt x="198"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Freeform 1005">
              <a:extLst>
                <a:ext uri="{FF2B5EF4-FFF2-40B4-BE49-F238E27FC236}">
                  <a16:creationId xmlns:a16="http://schemas.microsoft.com/office/drawing/2014/main" id="{F82196C8-39BD-4E48-8BBA-AC313960D6CA}"/>
                </a:ext>
              </a:extLst>
            </p:cNvPr>
            <p:cNvSpPr>
              <a:spLocks noEditPoints="1"/>
            </p:cNvSpPr>
            <p:nvPr>
              <p:custDataLst>
                <p:tags r:id="rId90"/>
              </p:custDataLst>
            </p:nvPr>
          </p:nvSpPr>
          <p:spPr bwMode="auto">
            <a:xfrm>
              <a:off x="7378701" y="8442326"/>
              <a:ext cx="106363" cy="128588"/>
            </a:xfrm>
            <a:custGeom>
              <a:avLst/>
              <a:gdLst>
                <a:gd name="T0" fmla="*/ 42 w 193"/>
                <a:gd name="T1" fmla="*/ 98 h 229"/>
                <a:gd name="T2" fmla="*/ 104 w 193"/>
                <a:gd name="T3" fmla="*/ 11 h 229"/>
                <a:gd name="T4" fmla="*/ 161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1" y="78"/>
                    <a:pt x="161" y="98"/>
                  </a:cubicBezTo>
                  <a:lnTo>
                    <a:pt x="42" y="98"/>
                  </a:lnTo>
                  <a:close/>
                  <a:moveTo>
                    <a:pt x="42" y="108"/>
                  </a:moveTo>
                  <a:lnTo>
                    <a:pt x="181" y="108"/>
                  </a:lnTo>
                  <a:cubicBezTo>
                    <a:pt x="192" y="108"/>
                    <a:pt x="193" y="108"/>
                    <a:pt x="193" y="98"/>
                  </a:cubicBezTo>
                  <a:cubicBezTo>
                    <a:pt x="193" y="48"/>
                    <a:pt x="167" y="0"/>
                    <a:pt x="104" y="0"/>
                  </a:cubicBezTo>
                  <a:cubicBezTo>
                    <a:pt x="46" y="0"/>
                    <a:pt x="0" y="51"/>
                    <a:pt x="0" y="114"/>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Freeform 1006">
              <a:extLst>
                <a:ext uri="{FF2B5EF4-FFF2-40B4-BE49-F238E27FC236}">
                  <a16:creationId xmlns:a16="http://schemas.microsoft.com/office/drawing/2014/main" id="{A524734D-18F1-4B87-AC5F-D2DC531708D1}"/>
                </a:ext>
              </a:extLst>
            </p:cNvPr>
            <p:cNvSpPr>
              <a:spLocks/>
            </p:cNvSpPr>
            <p:nvPr>
              <p:custDataLst>
                <p:tags r:id="rId91"/>
              </p:custDataLst>
            </p:nvPr>
          </p:nvSpPr>
          <p:spPr bwMode="auto">
            <a:xfrm>
              <a:off x="7502526" y="8442326"/>
              <a:ext cx="104775" cy="128588"/>
            </a:xfrm>
            <a:custGeom>
              <a:avLst/>
              <a:gdLst>
                <a:gd name="T0" fmla="*/ 42 w 190"/>
                <a:gd name="T1" fmla="*/ 115 h 229"/>
                <a:gd name="T2" fmla="*/ 109 w 190"/>
                <a:gd name="T3" fmla="*/ 12 h 229"/>
                <a:gd name="T4" fmla="*/ 162 w 190"/>
                <a:gd name="T5" fmla="*/ 31 h 229"/>
                <a:gd name="T6" fmla="*/ 139 w 190"/>
                <a:gd name="T7" fmla="*/ 54 h 229"/>
                <a:gd name="T8" fmla="*/ 162 w 190"/>
                <a:gd name="T9" fmla="*/ 77 h 229"/>
                <a:gd name="T10" fmla="*/ 185 w 190"/>
                <a:gd name="T11" fmla="*/ 53 h 229"/>
                <a:gd name="T12" fmla="*/ 109 w 190"/>
                <a:gd name="T13" fmla="*/ 0 h 229"/>
                <a:gd name="T14" fmla="*/ 0 w 190"/>
                <a:gd name="T15" fmla="*/ 116 h 229"/>
                <a:gd name="T16" fmla="*/ 108 w 190"/>
                <a:gd name="T17" fmla="*/ 229 h 229"/>
                <a:gd name="T18" fmla="*/ 190 w 190"/>
                <a:gd name="T19" fmla="*/ 164 h 229"/>
                <a:gd name="T20" fmla="*/ 184 w 190"/>
                <a:gd name="T21" fmla="*/ 159 h 229"/>
                <a:gd name="T22" fmla="*/ 177 w 190"/>
                <a:gd name="T23" fmla="*/ 164 h 229"/>
                <a:gd name="T24" fmla="*/ 112 w 190"/>
                <a:gd name="T25" fmla="*/ 216 h 229"/>
                <a:gd name="T26" fmla="*/ 42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2" y="115"/>
                  </a:moveTo>
                  <a:cubicBezTo>
                    <a:pt x="42" y="33"/>
                    <a:pt x="83" y="12"/>
                    <a:pt x="109" y="12"/>
                  </a:cubicBezTo>
                  <a:cubicBezTo>
                    <a:pt x="114" y="12"/>
                    <a:pt x="145" y="13"/>
                    <a:pt x="162" y="31"/>
                  </a:cubicBezTo>
                  <a:cubicBezTo>
                    <a:pt x="142" y="32"/>
                    <a:pt x="139" y="47"/>
                    <a:pt x="139" y="54"/>
                  </a:cubicBezTo>
                  <a:cubicBezTo>
                    <a:pt x="139" y="67"/>
                    <a:pt x="148" y="77"/>
                    <a:pt x="162" y="77"/>
                  </a:cubicBezTo>
                  <a:cubicBezTo>
                    <a:pt x="175" y="77"/>
                    <a:pt x="185" y="68"/>
                    <a:pt x="185" y="53"/>
                  </a:cubicBezTo>
                  <a:cubicBezTo>
                    <a:pt x="185" y="19"/>
                    <a:pt x="147" y="0"/>
                    <a:pt x="109" y="0"/>
                  </a:cubicBezTo>
                  <a:cubicBezTo>
                    <a:pt x="46" y="0"/>
                    <a:pt x="0" y="54"/>
                    <a:pt x="0" y="116"/>
                  </a:cubicBezTo>
                  <a:cubicBezTo>
                    <a:pt x="0" y="179"/>
                    <a:pt x="50" y="229"/>
                    <a:pt x="108" y="229"/>
                  </a:cubicBezTo>
                  <a:cubicBezTo>
                    <a:pt x="174" y="229"/>
                    <a:pt x="190" y="169"/>
                    <a:pt x="190" y="164"/>
                  </a:cubicBezTo>
                  <a:cubicBezTo>
                    <a:pt x="190" y="159"/>
                    <a:pt x="185" y="159"/>
                    <a:pt x="184" y="159"/>
                  </a:cubicBezTo>
                  <a:cubicBezTo>
                    <a:pt x="179" y="159"/>
                    <a:pt x="178" y="161"/>
                    <a:pt x="177" y="164"/>
                  </a:cubicBezTo>
                  <a:cubicBezTo>
                    <a:pt x="163" y="210"/>
                    <a:pt x="131" y="216"/>
                    <a:pt x="112" y="216"/>
                  </a:cubicBezTo>
                  <a:cubicBezTo>
                    <a:pt x="86" y="216"/>
                    <a:pt x="42" y="195"/>
                    <a:pt x="42"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Freeform 1007">
              <a:extLst>
                <a:ext uri="{FF2B5EF4-FFF2-40B4-BE49-F238E27FC236}">
                  <a16:creationId xmlns:a16="http://schemas.microsoft.com/office/drawing/2014/main" id="{036E72E1-522F-44BE-9162-31166FFBB80E}"/>
                </a:ext>
              </a:extLst>
            </p:cNvPr>
            <p:cNvSpPr>
              <a:spLocks/>
            </p:cNvSpPr>
            <p:nvPr>
              <p:custDataLst>
                <p:tags r:id="rId92"/>
              </p:custDataLst>
            </p:nvPr>
          </p:nvSpPr>
          <p:spPr bwMode="auto">
            <a:xfrm>
              <a:off x="7621588" y="8394701"/>
              <a:ext cx="85725" cy="176213"/>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4 w 156"/>
                <a:gd name="T11" fmla="*/ 0 h 312"/>
                <a:gd name="T12" fmla="*/ 0 w 156"/>
                <a:gd name="T13" fmla="*/ 96 h 312"/>
                <a:gd name="T14" fmla="*/ 0 w 156"/>
                <a:gd name="T15" fmla="*/ 107 h 312"/>
                <a:gd name="T16" fmla="*/ 43 w 156"/>
                <a:gd name="T17" fmla="*/ 107 h 312"/>
                <a:gd name="T18" fmla="*/ 43 w 156"/>
                <a:gd name="T19" fmla="*/ 244 h 312"/>
                <a:gd name="T20" fmla="*/ 107 w 156"/>
                <a:gd name="T21" fmla="*/ 312 h 312"/>
                <a:gd name="T22" fmla="*/ 156 w 156"/>
                <a:gd name="T23" fmla="*/ 244 h 312"/>
                <a:gd name="T24" fmla="*/ 156 w 156"/>
                <a:gd name="T25" fmla="*/ 216 h 312"/>
                <a:gd name="T26" fmla="*/ 144 w 156"/>
                <a:gd name="T27" fmla="*/ 216 h 312"/>
                <a:gd name="T28" fmla="*/ 144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4" y="0"/>
                  </a:lnTo>
                  <a:cubicBezTo>
                    <a:pt x="64" y="41"/>
                    <a:pt x="49" y="94"/>
                    <a:pt x="0" y="96"/>
                  </a:cubicBezTo>
                  <a:lnTo>
                    <a:pt x="0" y="107"/>
                  </a:lnTo>
                  <a:lnTo>
                    <a:pt x="43" y="107"/>
                  </a:lnTo>
                  <a:lnTo>
                    <a:pt x="43" y="244"/>
                  </a:lnTo>
                  <a:cubicBezTo>
                    <a:pt x="43" y="306"/>
                    <a:pt x="89" y="312"/>
                    <a:pt x="107" y="312"/>
                  </a:cubicBezTo>
                  <a:cubicBezTo>
                    <a:pt x="142" y="312"/>
                    <a:pt x="156" y="276"/>
                    <a:pt x="156" y="244"/>
                  </a:cubicBezTo>
                  <a:lnTo>
                    <a:pt x="156" y="216"/>
                  </a:lnTo>
                  <a:lnTo>
                    <a:pt x="144" y="216"/>
                  </a:lnTo>
                  <a:lnTo>
                    <a:pt x="144" y="243"/>
                  </a:lnTo>
                  <a:cubicBezTo>
                    <a:pt x="144" y="280"/>
                    <a:pt x="129"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Freeform 1008">
              <a:extLst>
                <a:ext uri="{FF2B5EF4-FFF2-40B4-BE49-F238E27FC236}">
                  <a16:creationId xmlns:a16="http://schemas.microsoft.com/office/drawing/2014/main" id="{55133250-812B-4FD1-A41B-AC26FE168355}"/>
                </a:ext>
              </a:extLst>
            </p:cNvPr>
            <p:cNvSpPr>
              <a:spLocks noEditPoints="1"/>
            </p:cNvSpPr>
            <p:nvPr>
              <p:custDataLst>
                <p:tags r:id="rId93"/>
              </p:custDataLst>
            </p:nvPr>
          </p:nvSpPr>
          <p:spPr bwMode="auto">
            <a:xfrm>
              <a:off x="7731126" y="8442326"/>
              <a:ext cx="120650" cy="128588"/>
            </a:xfrm>
            <a:custGeom>
              <a:avLst/>
              <a:gdLst>
                <a:gd name="T0" fmla="*/ 220 w 220"/>
                <a:gd name="T1" fmla="*/ 117 h 229"/>
                <a:gd name="T2" fmla="*/ 110 w 220"/>
                <a:gd name="T3" fmla="*/ 0 h 229"/>
                <a:gd name="T4" fmla="*/ 0 w 220"/>
                <a:gd name="T5" fmla="*/ 117 h 229"/>
                <a:gd name="T6" fmla="*/ 110 w 220"/>
                <a:gd name="T7" fmla="*/ 229 h 229"/>
                <a:gd name="T8" fmla="*/ 220 w 220"/>
                <a:gd name="T9" fmla="*/ 117 h 229"/>
                <a:gd name="T10" fmla="*/ 110 w 220"/>
                <a:gd name="T11" fmla="*/ 216 h 229"/>
                <a:gd name="T12" fmla="*/ 53 w 220"/>
                <a:gd name="T13" fmla="*/ 183 h 229"/>
                <a:gd name="T14" fmla="*/ 41 w 220"/>
                <a:gd name="T15" fmla="*/ 113 h 229"/>
                <a:gd name="T16" fmla="*/ 53 w 220"/>
                <a:gd name="T17" fmla="*/ 44 h 229"/>
                <a:gd name="T18" fmla="*/ 110 w 220"/>
                <a:gd name="T19" fmla="*/ 11 h 229"/>
                <a:gd name="T20" fmla="*/ 166 w 220"/>
                <a:gd name="T21" fmla="*/ 43 h 229"/>
                <a:gd name="T22" fmla="*/ 179 w 220"/>
                <a:gd name="T23" fmla="*/ 113 h 229"/>
                <a:gd name="T24" fmla="*/ 168 w 220"/>
                <a:gd name="T25" fmla="*/ 179 h 229"/>
                <a:gd name="T26" fmla="*/ 110 w 220"/>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7"/>
                  </a:moveTo>
                  <a:cubicBezTo>
                    <a:pt x="220" y="53"/>
                    <a:pt x="171" y="0"/>
                    <a:pt x="110" y="0"/>
                  </a:cubicBezTo>
                  <a:cubicBezTo>
                    <a:pt x="48" y="0"/>
                    <a:pt x="0" y="54"/>
                    <a:pt x="0" y="117"/>
                  </a:cubicBezTo>
                  <a:cubicBezTo>
                    <a:pt x="0" y="181"/>
                    <a:pt x="51" y="229"/>
                    <a:pt x="110" y="229"/>
                  </a:cubicBezTo>
                  <a:cubicBezTo>
                    <a:pt x="170" y="229"/>
                    <a:pt x="220" y="180"/>
                    <a:pt x="220" y="117"/>
                  </a:cubicBezTo>
                  <a:close/>
                  <a:moveTo>
                    <a:pt x="110" y="216"/>
                  </a:moveTo>
                  <a:cubicBezTo>
                    <a:pt x="89" y="216"/>
                    <a:pt x="67" y="206"/>
                    <a:pt x="53" y="183"/>
                  </a:cubicBezTo>
                  <a:cubicBezTo>
                    <a:pt x="41" y="161"/>
                    <a:pt x="41" y="131"/>
                    <a:pt x="41" y="113"/>
                  </a:cubicBezTo>
                  <a:cubicBezTo>
                    <a:pt x="41" y="93"/>
                    <a:pt x="41" y="66"/>
                    <a:pt x="53" y="44"/>
                  </a:cubicBezTo>
                  <a:cubicBezTo>
                    <a:pt x="66" y="21"/>
                    <a:pt x="90" y="11"/>
                    <a:pt x="110" y="11"/>
                  </a:cubicBezTo>
                  <a:cubicBezTo>
                    <a:pt x="132" y="11"/>
                    <a:pt x="153" y="22"/>
                    <a:pt x="166" y="43"/>
                  </a:cubicBezTo>
                  <a:cubicBezTo>
                    <a:pt x="179" y="65"/>
                    <a:pt x="179" y="94"/>
                    <a:pt x="179" y="113"/>
                  </a:cubicBezTo>
                  <a:cubicBezTo>
                    <a:pt x="179" y="131"/>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Freeform 1009">
              <a:extLst>
                <a:ext uri="{FF2B5EF4-FFF2-40B4-BE49-F238E27FC236}">
                  <a16:creationId xmlns:a16="http://schemas.microsoft.com/office/drawing/2014/main" id="{E7AC4AC4-7375-458F-9C23-27F6A2BF1071}"/>
                </a:ext>
              </a:extLst>
            </p:cNvPr>
            <p:cNvSpPr>
              <a:spLocks/>
            </p:cNvSpPr>
            <p:nvPr>
              <p:custDataLst>
                <p:tags r:id="rId94"/>
              </p:custDataLst>
            </p:nvPr>
          </p:nvSpPr>
          <p:spPr bwMode="auto">
            <a:xfrm>
              <a:off x="7867651" y="8443913"/>
              <a:ext cx="92075" cy="123825"/>
            </a:xfrm>
            <a:custGeom>
              <a:avLst/>
              <a:gdLst>
                <a:gd name="T0" fmla="*/ 70 w 168"/>
                <a:gd name="T1" fmla="*/ 55 h 220"/>
                <a:gd name="T2" fmla="*/ 70 w 168"/>
                <a:gd name="T3" fmla="*/ 0 h 220"/>
                <a:gd name="T4" fmla="*/ 0 w 168"/>
                <a:gd name="T5" fmla="*/ 5 h 220"/>
                <a:gd name="T6" fmla="*/ 0 w 168"/>
                <a:gd name="T7" fmla="*/ 21 h 220"/>
                <a:gd name="T8" fmla="*/ 39 w 168"/>
                <a:gd name="T9" fmla="*/ 49 h 220"/>
                <a:gd name="T10" fmla="*/ 39 w 168"/>
                <a:gd name="T11" fmla="*/ 182 h 220"/>
                <a:gd name="T12" fmla="*/ 0 w 168"/>
                <a:gd name="T13" fmla="*/ 205 h 220"/>
                <a:gd name="T14" fmla="*/ 0 w 168"/>
                <a:gd name="T15" fmla="*/ 220 h 220"/>
                <a:gd name="T16" fmla="*/ 57 w 168"/>
                <a:gd name="T17" fmla="*/ 219 h 220"/>
                <a:gd name="T18" fmla="*/ 121 w 168"/>
                <a:gd name="T19" fmla="*/ 220 h 220"/>
                <a:gd name="T20" fmla="*/ 121 w 168"/>
                <a:gd name="T21" fmla="*/ 205 h 220"/>
                <a:gd name="T22" fmla="*/ 110 w 168"/>
                <a:gd name="T23" fmla="*/ 205 h 220"/>
                <a:gd name="T24" fmla="*/ 72 w 168"/>
                <a:gd name="T25" fmla="*/ 181 h 220"/>
                <a:gd name="T26" fmla="*/ 72 w 168"/>
                <a:gd name="T27" fmla="*/ 105 h 220"/>
                <a:gd name="T28" fmla="*/ 131 w 168"/>
                <a:gd name="T29" fmla="*/ 11 h 220"/>
                <a:gd name="T30" fmla="*/ 137 w 168"/>
                <a:gd name="T31" fmla="*/ 11 h 220"/>
                <a:gd name="T32" fmla="*/ 125 w 168"/>
                <a:gd name="T33" fmla="*/ 31 h 220"/>
                <a:gd name="T34" fmla="*/ 147 w 168"/>
                <a:gd name="T35" fmla="*/ 52 h 220"/>
                <a:gd name="T36" fmla="*/ 168 w 168"/>
                <a:gd name="T37" fmla="*/ 30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5"/>
                  </a:lnTo>
                  <a:lnTo>
                    <a:pt x="0" y="21"/>
                  </a:lnTo>
                  <a:cubicBezTo>
                    <a:pt x="35" y="21"/>
                    <a:pt x="39" y="24"/>
                    <a:pt x="39" y="49"/>
                  </a:cubicBezTo>
                  <a:lnTo>
                    <a:pt x="39" y="182"/>
                  </a:lnTo>
                  <a:cubicBezTo>
                    <a:pt x="39" y="205"/>
                    <a:pt x="34" y="205"/>
                    <a:pt x="0" y="205"/>
                  </a:cubicBezTo>
                  <a:lnTo>
                    <a:pt x="0" y="220"/>
                  </a:lnTo>
                  <a:cubicBezTo>
                    <a:pt x="20" y="220"/>
                    <a:pt x="43" y="219"/>
                    <a:pt x="57" y="219"/>
                  </a:cubicBezTo>
                  <a:cubicBezTo>
                    <a:pt x="77" y="219"/>
                    <a:pt x="101" y="219"/>
                    <a:pt x="121" y="220"/>
                  </a:cubicBezTo>
                  <a:lnTo>
                    <a:pt x="121" y="205"/>
                  </a:lnTo>
                  <a:lnTo>
                    <a:pt x="110" y="205"/>
                  </a:lnTo>
                  <a:cubicBezTo>
                    <a:pt x="73" y="205"/>
                    <a:pt x="72" y="199"/>
                    <a:pt x="72" y="181"/>
                  </a:cubicBezTo>
                  <a:lnTo>
                    <a:pt x="72" y="105"/>
                  </a:lnTo>
                  <a:cubicBezTo>
                    <a:pt x="72" y="55"/>
                    <a:pt x="93" y="11"/>
                    <a:pt x="131" y="11"/>
                  </a:cubicBezTo>
                  <a:cubicBezTo>
                    <a:pt x="135" y="11"/>
                    <a:pt x="136" y="11"/>
                    <a:pt x="137" y="11"/>
                  </a:cubicBezTo>
                  <a:cubicBezTo>
                    <a:pt x="135" y="12"/>
                    <a:pt x="125" y="18"/>
                    <a:pt x="125" y="31"/>
                  </a:cubicBezTo>
                  <a:cubicBezTo>
                    <a:pt x="125" y="45"/>
                    <a:pt x="136" y="52"/>
                    <a:pt x="147" y="52"/>
                  </a:cubicBezTo>
                  <a:cubicBezTo>
                    <a:pt x="156" y="52"/>
                    <a:pt x="168" y="46"/>
                    <a:pt x="168" y="30"/>
                  </a:cubicBezTo>
                  <a:cubicBezTo>
                    <a:pt x="168" y="14"/>
                    <a:pt x="153" y="0"/>
                    <a:pt x="131" y="0"/>
                  </a:cubicBezTo>
                  <a:cubicBezTo>
                    <a:pt x="95"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835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41" grpId="0"/>
      <p:bldP spid="50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2A52-5221-4C00-94AA-E2C3C746F1E4}"/>
              </a:ext>
            </a:extLst>
          </p:cNvPr>
          <p:cNvSpPr>
            <a:spLocks noGrp="1"/>
          </p:cNvSpPr>
          <p:nvPr>
            <p:ph type="title"/>
          </p:nvPr>
        </p:nvSpPr>
        <p:spPr/>
        <p:txBody>
          <a:bodyPr/>
          <a:lstStyle/>
          <a:p>
            <a:pPr algn="ctr"/>
            <a:r>
              <a:rPr lang="en-US" dirty="0"/>
              <a:t>A Relook at the Second-order Partials</a:t>
            </a:r>
          </a:p>
        </p:txBody>
      </p:sp>
      <p:sp>
        <p:nvSpPr>
          <p:cNvPr id="4" name="Slide Number Placeholder 3">
            <a:extLst>
              <a:ext uri="{FF2B5EF4-FFF2-40B4-BE49-F238E27FC236}">
                <a16:creationId xmlns:a16="http://schemas.microsoft.com/office/drawing/2014/main" id="{3892E766-920A-4E9F-B034-0E0B16868A5B}"/>
              </a:ext>
            </a:extLst>
          </p:cNvPr>
          <p:cNvSpPr>
            <a:spLocks noGrp="1"/>
          </p:cNvSpPr>
          <p:nvPr>
            <p:ph type="sldNum" sz="quarter" idx="12"/>
          </p:nvPr>
        </p:nvSpPr>
        <p:spPr/>
        <p:txBody>
          <a:bodyPr/>
          <a:lstStyle/>
          <a:p>
            <a:fld id="{86CB4B4D-7CA3-9044-876B-883B54F8677D}" type="slidenum">
              <a:rPr lang="en-US" smtClean="0"/>
              <a:pPr/>
              <a:t>14</a:t>
            </a:fld>
            <a:endParaRPr lang="en-US" dirty="0"/>
          </a:p>
        </p:txBody>
      </p:sp>
      <p:grpSp>
        <p:nvGrpSpPr>
          <p:cNvPr id="4503" name="Group 4502">
            <a:extLst>
              <a:ext uri="{FF2B5EF4-FFF2-40B4-BE49-F238E27FC236}">
                <a16:creationId xmlns:a16="http://schemas.microsoft.com/office/drawing/2014/main" id="{3C12312D-797B-4DDD-9531-FB3B167A9F98}"/>
              </a:ext>
            </a:extLst>
          </p:cNvPr>
          <p:cNvGrpSpPr>
            <a:grpSpLocks noChangeAspect="1"/>
          </p:cNvGrpSpPr>
          <p:nvPr>
            <p:custDataLst>
              <p:tags r:id="rId1"/>
            </p:custDataLst>
          </p:nvPr>
        </p:nvGrpSpPr>
        <p:grpSpPr>
          <a:xfrm>
            <a:off x="1517650" y="2019300"/>
            <a:ext cx="9320213" cy="1084263"/>
            <a:chOff x="1517650" y="2019300"/>
            <a:chExt cx="9320213" cy="1084263"/>
          </a:xfrm>
        </p:grpSpPr>
        <p:sp>
          <p:nvSpPr>
            <p:cNvPr id="4447" name="Freeform 2037">
              <a:extLst>
                <a:ext uri="{FF2B5EF4-FFF2-40B4-BE49-F238E27FC236}">
                  <a16:creationId xmlns:a16="http://schemas.microsoft.com/office/drawing/2014/main" id="{591CAB8F-B220-4973-9A77-0F7B3B2CE820}"/>
                </a:ext>
              </a:extLst>
            </p:cNvPr>
            <p:cNvSpPr>
              <a:spLocks noEditPoints="1"/>
            </p:cNvSpPr>
            <p:nvPr>
              <p:custDataLst>
                <p:tags r:id="rId212"/>
              </p:custDataLst>
            </p:nvPr>
          </p:nvSpPr>
          <p:spPr bwMode="auto">
            <a:xfrm>
              <a:off x="1517650" y="2374900"/>
              <a:ext cx="171450" cy="398463"/>
            </a:xfrm>
            <a:custGeom>
              <a:avLst/>
              <a:gdLst>
                <a:gd name="T0" fmla="*/ 65 w 211"/>
                <a:gd name="T1" fmla="*/ 195 h 450"/>
                <a:gd name="T2" fmla="*/ 0 w 211"/>
                <a:gd name="T3" fmla="*/ 296 h 450"/>
                <a:gd name="T4" fmla="*/ 14 w 211"/>
                <a:gd name="T5" fmla="*/ 336 h 450"/>
                <a:gd name="T6" fmla="*/ 72 w 211"/>
                <a:gd name="T7" fmla="*/ 368 h 450"/>
                <a:gd name="T8" fmla="*/ 133 w 211"/>
                <a:gd name="T9" fmla="*/ 391 h 450"/>
                <a:gd name="T10" fmla="*/ 150 w 211"/>
                <a:gd name="T11" fmla="*/ 413 h 450"/>
                <a:gd name="T12" fmla="*/ 126 w 211"/>
                <a:gd name="T13" fmla="*/ 439 h 450"/>
                <a:gd name="T14" fmla="*/ 82 w 211"/>
                <a:gd name="T15" fmla="*/ 423 h 450"/>
                <a:gd name="T16" fmla="*/ 76 w 211"/>
                <a:gd name="T17" fmla="*/ 421 h 450"/>
                <a:gd name="T18" fmla="*/ 71 w 211"/>
                <a:gd name="T19" fmla="*/ 426 h 450"/>
                <a:gd name="T20" fmla="*/ 126 w 211"/>
                <a:gd name="T21" fmla="*/ 450 h 450"/>
                <a:gd name="T22" fmla="*/ 177 w 211"/>
                <a:gd name="T23" fmla="*/ 397 h 450"/>
                <a:gd name="T24" fmla="*/ 154 w 211"/>
                <a:gd name="T25" fmla="*/ 361 h 450"/>
                <a:gd name="T26" fmla="*/ 123 w 211"/>
                <a:gd name="T27" fmla="*/ 350 h 450"/>
                <a:gd name="T28" fmla="*/ 93 w 211"/>
                <a:gd name="T29" fmla="*/ 339 h 450"/>
                <a:gd name="T30" fmla="*/ 63 w 211"/>
                <a:gd name="T31" fmla="*/ 327 h 450"/>
                <a:gd name="T32" fmla="*/ 25 w 211"/>
                <a:gd name="T33" fmla="*/ 282 h 450"/>
                <a:gd name="T34" fmla="*/ 87 w 211"/>
                <a:gd name="T35" fmla="*/ 197 h 450"/>
                <a:gd name="T36" fmla="*/ 131 w 211"/>
                <a:gd name="T37" fmla="*/ 204 h 450"/>
                <a:gd name="T38" fmla="*/ 177 w 211"/>
                <a:gd name="T39" fmla="*/ 188 h 450"/>
                <a:gd name="T40" fmla="*/ 136 w 211"/>
                <a:gd name="T41" fmla="*/ 175 h 450"/>
                <a:gd name="T42" fmla="*/ 94 w 211"/>
                <a:gd name="T43" fmla="*/ 181 h 450"/>
                <a:gd name="T44" fmla="*/ 79 w 211"/>
                <a:gd name="T45" fmla="*/ 142 h 450"/>
                <a:gd name="T46" fmla="*/ 135 w 211"/>
                <a:gd name="T47" fmla="*/ 57 h 450"/>
                <a:gd name="T48" fmla="*/ 166 w 211"/>
                <a:gd name="T49" fmla="*/ 68 h 450"/>
                <a:gd name="T50" fmla="*/ 211 w 211"/>
                <a:gd name="T51" fmla="*/ 53 h 450"/>
                <a:gd name="T52" fmla="*/ 169 w 211"/>
                <a:gd name="T53" fmla="*/ 39 h 450"/>
                <a:gd name="T54" fmla="*/ 138 w 211"/>
                <a:gd name="T55" fmla="*/ 42 h 450"/>
                <a:gd name="T56" fmla="*/ 136 w 211"/>
                <a:gd name="T57" fmla="*/ 25 h 450"/>
                <a:gd name="T58" fmla="*/ 138 w 211"/>
                <a:gd name="T59" fmla="*/ 7 h 450"/>
                <a:gd name="T60" fmla="*/ 132 w 211"/>
                <a:gd name="T61" fmla="*/ 0 h 450"/>
                <a:gd name="T62" fmla="*/ 123 w 211"/>
                <a:gd name="T63" fmla="*/ 25 h 450"/>
                <a:gd name="T64" fmla="*/ 127 w 211"/>
                <a:gd name="T65" fmla="*/ 44 h 450"/>
                <a:gd name="T66" fmla="*/ 39 w 211"/>
                <a:gd name="T67" fmla="*/ 138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6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5" y="354"/>
                    <a:pt x="72" y="368"/>
                  </a:cubicBezTo>
                  <a:lnTo>
                    <a:pt x="133" y="391"/>
                  </a:lnTo>
                  <a:cubicBezTo>
                    <a:pt x="140" y="395"/>
                    <a:pt x="150" y="398"/>
                    <a:pt x="150" y="413"/>
                  </a:cubicBezTo>
                  <a:cubicBezTo>
                    <a:pt x="150" y="424"/>
                    <a:pt x="141" y="439"/>
                    <a:pt x="126" y="439"/>
                  </a:cubicBezTo>
                  <a:cubicBezTo>
                    <a:pt x="104" y="439"/>
                    <a:pt x="87" y="427"/>
                    <a:pt x="82" y="423"/>
                  </a:cubicBezTo>
                  <a:cubicBezTo>
                    <a:pt x="79" y="421"/>
                    <a:pt x="78" y="421"/>
                    <a:pt x="76" y="421"/>
                  </a:cubicBezTo>
                  <a:cubicBezTo>
                    <a:pt x="72" y="421"/>
                    <a:pt x="71" y="424"/>
                    <a:pt x="71" y="426"/>
                  </a:cubicBezTo>
                  <a:cubicBezTo>
                    <a:pt x="71" y="432"/>
                    <a:pt x="98" y="450"/>
                    <a:pt x="126" y="450"/>
                  </a:cubicBezTo>
                  <a:cubicBezTo>
                    <a:pt x="157" y="450"/>
                    <a:pt x="177" y="421"/>
                    <a:pt x="177" y="397"/>
                  </a:cubicBezTo>
                  <a:cubicBezTo>
                    <a:pt x="177" y="373"/>
                    <a:pt x="159" y="364"/>
                    <a:pt x="154" y="361"/>
                  </a:cubicBezTo>
                  <a:cubicBezTo>
                    <a:pt x="147" y="359"/>
                    <a:pt x="130" y="353"/>
                    <a:pt x="123" y="350"/>
                  </a:cubicBezTo>
                  <a:cubicBezTo>
                    <a:pt x="113" y="346"/>
                    <a:pt x="103" y="342"/>
                    <a:pt x="93" y="339"/>
                  </a:cubicBezTo>
                  <a:lnTo>
                    <a:pt x="63" y="327"/>
                  </a:lnTo>
                  <a:cubicBezTo>
                    <a:pt x="40" y="318"/>
                    <a:pt x="25" y="303"/>
                    <a:pt x="25" y="282"/>
                  </a:cubicBezTo>
                  <a:cubicBezTo>
                    <a:pt x="25" y="262"/>
                    <a:pt x="45" y="218"/>
                    <a:pt x="87" y="197"/>
                  </a:cubicBezTo>
                  <a:cubicBezTo>
                    <a:pt x="105" y="204"/>
                    <a:pt x="120" y="204"/>
                    <a:pt x="131" y="204"/>
                  </a:cubicBezTo>
                  <a:cubicBezTo>
                    <a:pt x="146" y="204"/>
                    <a:pt x="177" y="204"/>
                    <a:pt x="177" y="188"/>
                  </a:cubicBezTo>
                  <a:cubicBezTo>
                    <a:pt x="177" y="176"/>
                    <a:pt x="156" y="175"/>
                    <a:pt x="136" y="175"/>
                  </a:cubicBezTo>
                  <a:cubicBezTo>
                    <a:pt x="127" y="175"/>
                    <a:pt x="113" y="175"/>
                    <a:pt x="94" y="181"/>
                  </a:cubicBezTo>
                  <a:cubicBezTo>
                    <a:pt x="81" y="168"/>
                    <a:pt x="79" y="151"/>
                    <a:pt x="79" y="142"/>
                  </a:cubicBezTo>
                  <a:cubicBezTo>
                    <a:pt x="79" y="114"/>
                    <a:pt x="97" y="76"/>
                    <a:pt x="135" y="57"/>
                  </a:cubicBezTo>
                  <a:cubicBezTo>
                    <a:pt x="144" y="68"/>
                    <a:pt x="155" y="68"/>
                    <a:pt x="166" y="68"/>
                  </a:cubicBezTo>
                  <a:cubicBezTo>
                    <a:pt x="179" y="68"/>
                    <a:pt x="211" y="68"/>
                    <a:pt x="211" y="53"/>
                  </a:cubicBezTo>
                  <a:cubicBezTo>
                    <a:pt x="211" y="40"/>
                    <a:pt x="189" y="39"/>
                    <a:pt x="169" y="39"/>
                  </a:cubicBezTo>
                  <a:cubicBezTo>
                    <a:pt x="163" y="39"/>
                    <a:pt x="151" y="39"/>
                    <a:pt x="138" y="42"/>
                  </a:cubicBezTo>
                  <a:cubicBezTo>
                    <a:pt x="137" y="37"/>
                    <a:pt x="136" y="34"/>
                    <a:pt x="136" y="25"/>
                  </a:cubicBezTo>
                  <a:cubicBezTo>
                    <a:pt x="136" y="18"/>
                    <a:pt x="138" y="8"/>
                    <a:pt x="138" y="7"/>
                  </a:cubicBezTo>
                  <a:cubicBezTo>
                    <a:pt x="138" y="3"/>
                    <a:pt x="136" y="0"/>
                    <a:pt x="132" y="0"/>
                  </a:cubicBezTo>
                  <a:cubicBezTo>
                    <a:pt x="123" y="0"/>
                    <a:pt x="123" y="23"/>
                    <a:pt x="123" y="25"/>
                  </a:cubicBezTo>
                  <a:cubicBezTo>
                    <a:pt x="123" y="35"/>
                    <a:pt x="126" y="42"/>
                    <a:pt x="127" y="44"/>
                  </a:cubicBezTo>
                  <a:cubicBezTo>
                    <a:pt x="73" y="59"/>
                    <a:pt x="39" y="99"/>
                    <a:pt x="39" y="138"/>
                  </a:cubicBezTo>
                  <a:cubicBezTo>
                    <a:pt x="39" y="156"/>
                    <a:pt x="48" y="177"/>
                    <a:pt x="72"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8" y="57"/>
                    <a:pt x="152" y="57"/>
                    <a:pt x="146" y="53"/>
                  </a:cubicBezTo>
                  <a:close/>
                  <a:moveTo>
                    <a:pt x="107" y="189"/>
                  </a:moveTo>
                  <a:cubicBezTo>
                    <a:pt x="119" y="186"/>
                    <a:pt x="130" y="186"/>
                    <a:pt x="136" y="186"/>
                  </a:cubicBezTo>
                  <a:cubicBezTo>
                    <a:pt x="153" y="186"/>
                    <a:pt x="155" y="186"/>
                    <a:pt x="164" y="189"/>
                  </a:cubicBezTo>
                  <a:cubicBezTo>
                    <a:pt x="160" y="191"/>
                    <a:pt x="155" y="193"/>
                    <a:pt x="132" y="193"/>
                  </a:cubicBezTo>
                  <a:cubicBezTo>
                    <a:pt x="121"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8" name="Freeform 2038">
              <a:extLst>
                <a:ext uri="{FF2B5EF4-FFF2-40B4-BE49-F238E27FC236}">
                  <a16:creationId xmlns:a16="http://schemas.microsoft.com/office/drawing/2014/main" id="{8D1A0A13-6A5A-408C-AD3F-30EF13315DDC}"/>
                </a:ext>
              </a:extLst>
            </p:cNvPr>
            <p:cNvSpPr>
              <a:spLocks/>
            </p:cNvSpPr>
            <p:nvPr>
              <p:custDataLst>
                <p:tags r:id="rId213"/>
              </p:custDataLst>
            </p:nvPr>
          </p:nvSpPr>
          <p:spPr bwMode="auto">
            <a:xfrm>
              <a:off x="1725613" y="2286000"/>
              <a:ext cx="207963" cy="214313"/>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9 h 242"/>
                <a:gd name="T12" fmla="*/ 14 w 258"/>
                <a:gd name="T13" fmla="*/ 17 h 242"/>
                <a:gd name="T14" fmla="*/ 120 w 258"/>
                <a:gd name="T15" fmla="*/ 17 h 242"/>
                <a:gd name="T16" fmla="*/ 120 w 258"/>
                <a:gd name="T17" fmla="*/ 229 h 242"/>
                <a:gd name="T18" fmla="*/ 129 w 258"/>
                <a:gd name="T19" fmla="*/ 242 h 242"/>
                <a:gd name="T20" fmla="*/ 138 w 258"/>
                <a:gd name="T21" fmla="*/ 229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49" y="17"/>
                    <a:pt x="258" y="17"/>
                    <a:pt x="258" y="9"/>
                  </a:cubicBezTo>
                  <a:cubicBezTo>
                    <a:pt x="258" y="0"/>
                    <a:pt x="250" y="0"/>
                    <a:pt x="244" y="0"/>
                  </a:cubicBezTo>
                  <a:lnTo>
                    <a:pt x="14" y="0"/>
                  </a:lnTo>
                  <a:cubicBezTo>
                    <a:pt x="9" y="0"/>
                    <a:pt x="0" y="0"/>
                    <a:pt x="0" y="9"/>
                  </a:cubicBezTo>
                  <a:cubicBezTo>
                    <a:pt x="0" y="17"/>
                    <a:pt x="8" y="17"/>
                    <a:pt x="14" y="17"/>
                  </a:cubicBezTo>
                  <a:lnTo>
                    <a:pt x="120" y="17"/>
                  </a:lnTo>
                  <a:lnTo>
                    <a:pt x="120" y="229"/>
                  </a:lnTo>
                  <a:cubicBezTo>
                    <a:pt x="120" y="234"/>
                    <a:pt x="120" y="242"/>
                    <a:pt x="129" y="242"/>
                  </a:cubicBezTo>
                  <a:cubicBezTo>
                    <a:pt x="138" y="242"/>
                    <a:pt x="138" y="234"/>
                    <a:pt x="138" y="229"/>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9" name="Freeform 2039">
              <a:extLst>
                <a:ext uri="{FF2B5EF4-FFF2-40B4-BE49-F238E27FC236}">
                  <a16:creationId xmlns:a16="http://schemas.microsoft.com/office/drawing/2014/main" id="{EEF345A9-35D1-4879-A9C7-A231E5FAC93A}"/>
                </a:ext>
              </a:extLst>
            </p:cNvPr>
            <p:cNvSpPr>
              <a:spLocks noEditPoints="1"/>
            </p:cNvSpPr>
            <p:nvPr>
              <p:custDataLst>
                <p:tags r:id="rId214"/>
              </p:custDataLst>
            </p:nvPr>
          </p:nvSpPr>
          <p:spPr bwMode="auto">
            <a:xfrm>
              <a:off x="2200275" y="2068513"/>
              <a:ext cx="211138" cy="32543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8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9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60" y="65"/>
                    <a:pt x="60" y="78"/>
                  </a:cubicBezTo>
                  <a:cubicBezTo>
                    <a:pt x="60" y="85"/>
                    <a:pt x="64"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2"/>
                    <a:pt x="39" y="297"/>
                  </a:cubicBezTo>
                  <a:cubicBezTo>
                    <a:pt x="39"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0" name="Freeform 2040">
              <a:extLst>
                <a:ext uri="{FF2B5EF4-FFF2-40B4-BE49-F238E27FC236}">
                  <a16:creationId xmlns:a16="http://schemas.microsoft.com/office/drawing/2014/main" id="{400F549A-370F-4902-A59B-90ED7249E217}"/>
                </a:ext>
              </a:extLst>
            </p:cNvPr>
            <p:cNvSpPr>
              <a:spLocks/>
            </p:cNvSpPr>
            <p:nvPr>
              <p:custDataLst>
                <p:tags r:id="rId215"/>
              </p:custDataLst>
            </p:nvPr>
          </p:nvSpPr>
          <p:spPr bwMode="auto">
            <a:xfrm>
              <a:off x="2438400" y="2019300"/>
              <a:ext cx="123825" cy="204788"/>
            </a:xfrm>
            <a:custGeom>
              <a:avLst/>
              <a:gdLst>
                <a:gd name="T0" fmla="*/ 154 w 154"/>
                <a:gd name="T1" fmla="*/ 169 h 232"/>
                <a:gd name="T2" fmla="*/ 143 w 154"/>
                <a:gd name="T3" fmla="*/ 169 h 232"/>
                <a:gd name="T4" fmla="*/ 133 w 154"/>
                <a:gd name="T5" fmla="*/ 200 h 232"/>
                <a:gd name="T6" fmla="*/ 99 w 154"/>
                <a:gd name="T7" fmla="*/ 202 h 232"/>
                <a:gd name="T8" fmla="*/ 35 w 154"/>
                <a:gd name="T9" fmla="*/ 202 h 232"/>
                <a:gd name="T10" fmla="*/ 105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3" y="169"/>
                  </a:lnTo>
                  <a:cubicBezTo>
                    <a:pt x="142" y="176"/>
                    <a:pt x="138" y="197"/>
                    <a:pt x="133" y="200"/>
                  </a:cubicBezTo>
                  <a:cubicBezTo>
                    <a:pt x="131" y="202"/>
                    <a:pt x="104" y="202"/>
                    <a:pt x="99" y="202"/>
                  </a:cubicBezTo>
                  <a:lnTo>
                    <a:pt x="35" y="202"/>
                  </a:lnTo>
                  <a:cubicBezTo>
                    <a:pt x="71" y="170"/>
                    <a:pt x="84" y="160"/>
                    <a:pt x="105" y="144"/>
                  </a:cubicBezTo>
                  <a:cubicBezTo>
                    <a:pt x="130" y="123"/>
                    <a:pt x="154" y="102"/>
                    <a:pt x="154" y="68"/>
                  </a:cubicBezTo>
                  <a:cubicBezTo>
                    <a:pt x="154" y="26"/>
                    <a:pt x="117" y="0"/>
                    <a:pt x="73" y="0"/>
                  </a:cubicBezTo>
                  <a:cubicBezTo>
                    <a:pt x="30" y="0"/>
                    <a:pt x="0" y="31"/>
                    <a:pt x="0" y="63"/>
                  </a:cubicBezTo>
                  <a:cubicBezTo>
                    <a:pt x="0" y="81"/>
                    <a:pt x="15" y="82"/>
                    <a:pt x="19" y="82"/>
                  </a:cubicBezTo>
                  <a:cubicBezTo>
                    <a:pt x="27" y="82"/>
                    <a:pt x="37" y="76"/>
                    <a:pt x="37" y="64"/>
                  </a:cubicBezTo>
                  <a:cubicBezTo>
                    <a:pt x="37" y="58"/>
                    <a:pt x="35" y="45"/>
                    <a:pt x="17" y="45"/>
                  </a:cubicBezTo>
                  <a:cubicBezTo>
                    <a:pt x="28" y="21"/>
                    <a:pt x="51" y="13"/>
                    <a:pt x="68" y="13"/>
                  </a:cubicBezTo>
                  <a:cubicBezTo>
                    <a:pt x="102" y="13"/>
                    <a:pt x="121" y="40"/>
                    <a:pt x="121" y="68"/>
                  </a:cubicBezTo>
                  <a:cubicBezTo>
                    <a:pt x="121" y="99"/>
                    <a:pt x="99" y="123"/>
                    <a:pt x="88" y="135"/>
                  </a:cubicBezTo>
                  <a:lnTo>
                    <a:pt x="4" y="218"/>
                  </a:lnTo>
                  <a:cubicBezTo>
                    <a:pt x="0" y="222"/>
                    <a:pt x="0" y="222"/>
                    <a:pt x="0" y="232"/>
                  </a:cubicBezTo>
                  <a:lnTo>
                    <a:pt x="144"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1" name="Freeform 2041">
              <a:extLst>
                <a:ext uri="{FF2B5EF4-FFF2-40B4-BE49-F238E27FC236}">
                  <a16:creationId xmlns:a16="http://schemas.microsoft.com/office/drawing/2014/main" id="{D14B3C5C-3F47-4A00-A118-A5821091B104}"/>
                </a:ext>
              </a:extLst>
            </p:cNvPr>
            <p:cNvSpPr>
              <a:spLocks/>
            </p:cNvSpPr>
            <p:nvPr>
              <p:custDataLst>
                <p:tags r:id="rId216"/>
              </p:custDataLst>
            </p:nvPr>
          </p:nvSpPr>
          <p:spPr bwMode="auto">
            <a:xfrm>
              <a:off x="2622550" y="2189163"/>
              <a:ext cx="190500" cy="19526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5" y="195"/>
                    <a:pt x="156" y="148"/>
                  </a:cubicBezTo>
                  <a:cubicBezTo>
                    <a:pt x="222" y="86"/>
                    <a:pt x="235" y="18"/>
                    <a:pt x="235" y="14"/>
                  </a:cubicBezTo>
                  <a:cubicBezTo>
                    <a:pt x="235" y="5"/>
                    <a:pt x="229" y="0"/>
                    <a:pt x="221" y="0"/>
                  </a:cubicBezTo>
                  <a:cubicBezTo>
                    <a:pt x="217" y="0"/>
                    <a:pt x="205" y="2"/>
                    <a:pt x="201" y="17"/>
                  </a:cubicBezTo>
                  <a:cubicBezTo>
                    <a:pt x="169" y="130"/>
                    <a:pt x="94" y="186"/>
                    <a:pt x="37" y="204"/>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2" name="Rectangle 2042">
              <a:extLst>
                <a:ext uri="{FF2B5EF4-FFF2-40B4-BE49-F238E27FC236}">
                  <a16:creationId xmlns:a16="http://schemas.microsoft.com/office/drawing/2014/main" id="{BD20A891-5510-4E2A-99F8-503953755EA3}"/>
                </a:ext>
              </a:extLst>
            </p:cNvPr>
            <p:cNvSpPr>
              <a:spLocks noChangeArrowheads="1"/>
            </p:cNvSpPr>
            <p:nvPr>
              <p:custDataLst>
                <p:tags r:id="rId217"/>
              </p:custDataLst>
            </p:nvPr>
          </p:nvSpPr>
          <p:spPr bwMode="auto">
            <a:xfrm>
              <a:off x="2024063" y="2563813"/>
              <a:ext cx="962025"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3" name="Freeform 2043">
              <a:extLst>
                <a:ext uri="{FF2B5EF4-FFF2-40B4-BE49-F238E27FC236}">
                  <a16:creationId xmlns:a16="http://schemas.microsoft.com/office/drawing/2014/main" id="{387EC730-FCB6-4F4F-9887-65783A6C68F2}"/>
                </a:ext>
              </a:extLst>
            </p:cNvPr>
            <p:cNvSpPr>
              <a:spLocks noEditPoints="1"/>
            </p:cNvSpPr>
            <p:nvPr>
              <p:custDataLst>
                <p:tags r:id="rId218"/>
              </p:custDataLst>
            </p:nvPr>
          </p:nvSpPr>
          <p:spPr bwMode="auto">
            <a:xfrm>
              <a:off x="2039938" y="2670175"/>
              <a:ext cx="212725" cy="32543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8 h 368"/>
                <a:gd name="T34" fmla="*/ 71 w 262"/>
                <a:gd name="T35" fmla="*/ 184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89" y="12"/>
                    <a:pt x="224" y="38"/>
                    <a:pt x="224" y="102"/>
                  </a:cubicBezTo>
                  <a:cubicBezTo>
                    <a:pt x="224" y="122"/>
                    <a:pt x="221" y="147"/>
                    <a:pt x="211" y="188"/>
                  </a:cubicBezTo>
                  <a:lnTo>
                    <a:pt x="210" y="188"/>
                  </a:lnTo>
                  <a:close/>
                  <a:moveTo>
                    <a:pt x="93" y="354"/>
                  </a:moveTo>
                  <a:cubicBezTo>
                    <a:pt x="38" y="354"/>
                    <a:pt x="38" y="303"/>
                    <a:pt x="38" y="298"/>
                  </a:cubicBezTo>
                  <a:cubicBezTo>
                    <a:pt x="38" y="284"/>
                    <a:pt x="50" y="214"/>
                    <a:pt x="71" y="184"/>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4" name="Freeform 2044">
              <a:extLst>
                <a:ext uri="{FF2B5EF4-FFF2-40B4-BE49-F238E27FC236}">
                  <a16:creationId xmlns:a16="http://schemas.microsoft.com/office/drawing/2014/main" id="{0D0B33F8-1ED6-49B2-95B6-AF85CE7341C0}"/>
                </a:ext>
              </a:extLst>
            </p:cNvPr>
            <p:cNvSpPr>
              <a:spLocks noEditPoints="1"/>
            </p:cNvSpPr>
            <p:nvPr>
              <p:custDataLst>
                <p:tags r:id="rId219"/>
              </p:custDataLst>
            </p:nvPr>
          </p:nvSpPr>
          <p:spPr bwMode="auto">
            <a:xfrm>
              <a:off x="2276475" y="2787650"/>
              <a:ext cx="225425" cy="284163"/>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5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6" y="321"/>
                    <a:pt x="280" y="322"/>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5" name="Freeform 2045">
              <a:extLst>
                <a:ext uri="{FF2B5EF4-FFF2-40B4-BE49-F238E27FC236}">
                  <a16:creationId xmlns:a16="http://schemas.microsoft.com/office/drawing/2014/main" id="{AEB744E5-D07D-45B7-A655-B7DBE53159C9}"/>
                </a:ext>
              </a:extLst>
            </p:cNvPr>
            <p:cNvSpPr>
              <a:spLocks noEditPoints="1"/>
            </p:cNvSpPr>
            <p:nvPr>
              <p:custDataLst>
                <p:tags r:id="rId220"/>
              </p:custDataLst>
            </p:nvPr>
          </p:nvSpPr>
          <p:spPr bwMode="auto">
            <a:xfrm>
              <a:off x="2520950" y="2670175"/>
              <a:ext cx="212725" cy="32543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6" name="Freeform 2046">
              <a:extLst>
                <a:ext uri="{FF2B5EF4-FFF2-40B4-BE49-F238E27FC236}">
                  <a16:creationId xmlns:a16="http://schemas.microsoft.com/office/drawing/2014/main" id="{2AEB86A8-F42E-4C3E-A558-39FA5F96BB14}"/>
                </a:ext>
              </a:extLst>
            </p:cNvPr>
            <p:cNvSpPr>
              <a:spLocks noEditPoints="1"/>
            </p:cNvSpPr>
            <p:nvPr>
              <p:custDataLst>
                <p:tags r:id="rId221"/>
              </p:custDataLst>
            </p:nvPr>
          </p:nvSpPr>
          <p:spPr bwMode="auto">
            <a:xfrm>
              <a:off x="2757488" y="2787650"/>
              <a:ext cx="227013" cy="284163"/>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1" y="0"/>
                    <a:pt x="0" y="45"/>
                    <a:pt x="0" y="114"/>
                  </a:cubicBezTo>
                  <a:cubicBezTo>
                    <a:pt x="0" y="184"/>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7" name="Freeform 2047">
              <a:extLst>
                <a:ext uri="{FF2B5EF4-FFF2-40B4-BE49-F238E27FC236}">
                  <a16:creationId xmlns:a16="http://schemas.microsoft.com/office/drawing/2014/main" id="{0D7CFD7C-AEF2-40EC-BFDC-4BF897286ED3}"/>
                </a:ext>
              </a:extLst>
            </p:cNvPr>
            <p:cNvSpPr>
              <a:spLocks noEditPoints="1"/>
            </p:cNvSpPr>
            <p:nvPr>
              <p:custDataLst>
                <p:tags r:id="rId222"/>
              </p:custDataLst>
            </p:nvPr>
          </p:nvSpPr>
          <p:spPr bwMode="auto">
            <a:xfrm>
              <a:off x="3170238" y="2520950"/>
              <a:ext cx="266700" cy="1031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8" name="Freeform 2048">
              <a:extLst>
                <a:ext uri="{FF2B5EF4-FFF2-40B4-BE49-F238E27FC236}">
                  <a16:creationId xmlns:a16="http://schemas.microsoft.com/office/drawing/2014/main" id="{E4367D18-82A0-4CEE-B768-7B918EA2799B}"/>
                </a:ext>
              </a:extLst>
            </p:cNvPr>
            <p:cNvSpPr>
              <a:spLocks/>
            </p:cNvSpPr>
            <p:nvPr>
              <p:custDataLst>
                <p:tags r:id="rId223"/>
              </p:custDataLst>
            </p:nvPr>
          </p:nvSpPr>
          <p:spPr bwMode="auto">
            <a:xfrm>
              <a:off x="3579813" y="2487613"/>
              <a:ext cx="211138" cy="290513"/>
            </a:xfrm>
            <a:custGeom>
              <a:avLst/>
              <a:gdLst>
                <a:gd name="T0" fmla="*/ 12 w 262"/>
                <a:gd name="T1" fmla="*/ 93 h 327"/>
                <a:gd name="T2" fmla="*/ 91 w 262"/>
                <a:gd name="T3" fmla="*/ 35 h 327"/>
                <a:gd name="T4" fmla="*/ 172 w 262"/>
                <a:gd name="T5" fmla="*/ 162 h 327"/>
                <a:gd name="T6" fmla="*/ 166 w 262"/>
                <a:gd name="T7" fmla="*/ 211 h 327"/>
                <a:gd name="T8" fmla="*/ 140 w 262"/>
                <a:gd name="T9" fmla="*/ 318 h 327"/>
                <a:gd name="T10" fmla="*/ 146 w 262"/>
                <a:gd name="T11" fmla="*/ 327 h 327"/>
                <a:gd name="T12" fmla="*/ 162 w 262"/>
                <a:gd name="T13" fmla="*/ 297 h 327"/>
                <a:gd name="T14" fmla="*/ 181 w 262"/>
                <a:gd name="T15" fmla="*/ 212 h 327"/>
                <a:gd name="T16" fmla="*/ 185 w 262"/>
                <a:gd name="T17" fmla="*/ 192 h 327"/>
                <a:gd name="T18" fmla="*/ 253 w 262"/>
                <a:gd name="T19" fmla="*/ 29 h 327"/>
                <a:gd name="T20" fmla="*/ 262 w 262"/>
                <a:gd name="T21" fmla="*/ 10 h 327"/>
                <a:gd name="T22" fmla="*/ 256 w 262"/>
                <a:gd name="T23" fmla="*/ 5 h 327"/>
                <a:gd name="T24" fmla="*/ 250 w 262"/>
                <a:gd name="T25" fmla="*/ 9 h 327"/>
                <a:gd name="T26" fmla="*/ 184 w 262"/>
                <a:gd name="T27" fmla="*/ 156 h 327"/>
                <a:gd name="T28" fmla="*/ 164 w 262"/>
                <a:gd name="T29" fmla="*/ 54 h 327"/>
                <a:gd name="T30" fmla="*/ 98 w 262"/>
                <a:gd name="T31" fmla="*/ 0 h 327"/>
                <a:gd name="T32" fmla="*/ 0 w 262"/>
                <a:gd name="T33" fmla="*/ 91 h 327"/>
                <a:gd name="T34" fmla="*/ 10 w 262"/>
                <a:gd name="T35" fmla="*/ 96 h 327"/>
                <a:gd name="T36" fmla="*/ 12 w 262"/>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7">
                  <a:moveTo>
                    <a:pt x="12" y="93"/>
                  </a:moveTo>
                  <a:cubicBezTo>
                    <a:pt x="31" y="36"/>
                    <a:pt x="86" y="35"/>
                    <a:pt x="91" y="35"/>
                  </a:cubicBezTo>
                  <a:cubicBezTo>
                    <a:pt x="166" y="35"/>
                    <a:pt x="172" y="123"/>
                    <a:pt x="172" y="162"/>
                  </a:cubicBezTo>
                  <a:cubicBezTo>
                    <a:pt x="172" y="193"/>
                    <a:pt x="169" y="201"/>
                    <a:pt x="166" y="211"/>
                  </a:cubicBezTo>
                  <a:cubicBezTo>
                    <a:pt x="155" y="247"/>
                    <a:pt x="140" y="305"/>
                    <a:pt x="140" y="318"/>
                  </a:cubicBezTo>
                  <a:cubicBezTo>
                    <a:pt x="140" y="324"/>
                    <a:pt x="143" y="327"/>
                    <a:pt x="146" y="327"/>
                  </a:cubicBezTo>
                  <a:cubicBezTo>
                    <a:pt x="153" y="327"/>
                    <a:pt x="157" y="316"/>
                    <a:pt x="162" y="297"/>
                  </a:cubicBezTo>
                  <a:cubicBezTo>
                    <a:pt x="174" y="255"/>
                    <a:pt x="179" y="227"/>
                    <a:pt x="181" y="212"/>
                  </a:cubicBezTo>
                  <a:cubicBezTo>
                    <a:pt x="182" y="205"/>
                    <a:pt x="183" y="199"/>
                    <a:pt x="185" y="192"/>
                  </a:cubicBezTo>
                  <a:cubicBezTo>
                    <a:pt x="201" y="143"/>
                    <a:pt x="233" y="68"/>
                    <a:pt x="253" y="29"/>
                  </a:cubicBezTo>
                  <a:cubicBezTo>
                    <a:pt x="256" y="23"/>
                    <a:pt x="262" y="12"/>
                    <a:pt x="262" y="10"/>
                  </a:cubicBezTo>
                  <a:cubicBezTo>
                    <a:pt x="262" y="5"/>
                    <a:pt x="257" y="5"/>
                    <a:pt x="256" y="5"/>
                  </a:cubicBezTo>
                  <a:cubicBezTo>
                    <a:pt x="255" y="5"/>
                    <a:pt x="252" y="5"/>
                    <a:pt x="250" y="9"/>
                  </a:cubicBezTo>
                  <a:cubicBezTo>
                    <a:pt x="224" y="56"/>
                    <a:pt x="204" y="106"/>
                    <a:pt x="184" y="156"/>
                  </a:cubicBezTo>
                  <a:cubicBezTo>
                    <a:pt x="184" y="141"/>
                    <a:pt x="183" y="103"/>
                    <a:pt x="164" y="54"/>
                  </a:cubicBezTo>
                  <a:cubicBezTo>
                    <a:pt x="152" y="24"/>
                    <a:pt x="132" y="0"/>
                    <a:pt x="98" y="0"/>
                  </a:cubicBezTo>
                  <a:cubicBezTo>
                    <a:pt x="35" y="0"/>
                    <a:pt x="0" y="75"/>
                    <a:pt x="0" y="91"/>
                  </a:cubicBezTo>
                  <a:cubicBezTo>
                    <a:pt x="0" y="96"/>
                    <a:pt x="5" y="96"/>
                    <a:pt x="10" y="96"/>
                  </a:cubicBezTo>
                  <a:lnTo>
                    <a:pt x="12"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9" name="Freeform 2049">
              <a:extLst>
                <a:ext uri="{FF2B5EF4-FFF2-40B4-BE49-F238E27FC236}">
                  <a16:creationId xmlns:a16="http://schemas.microsoft.com/office/drawing/2014/main" id="{B4DBB263-E694-43B1-8285-69F1287B75A3}"/>
                </a:ext>
              </a:extLst>
            </p:cNvPr>
            <p:cNvSpPr>
              <a:spLocks/>
            </p:cNvSpPr>
            <p:nvPr>
              <p:custDataLst>
                <p:tags r:id="rId224"/>
              </p:custDataLst>
            </p:nvPr>
          </p:nvSpPr>
          <p:spPr bwMode="auto">
            <a:xfrm>
              <a:off x="3825875" y="2286000"/>
              <a:ext cx="207963" cy="214313"/>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9 h 242"/>
                <a:gd name="T12" fmla="*/ 14 w 258"/>
                <a:gd name="T13" fmla="*/ 17 h 242"/>
                <a:gd name="T14" fmla="*/ 120 w 258"/>
                <a:gd name="T15" fmla="*/ 17 h 242"/>
                <a:gd name="T16" fmla="*/ 120 w 258"/>
                <a:gd name="T17" fmla="*/ 229 h 242"/>
                <a:gd name="T18" fmla="*/ 129 w 258"/>
                <a:gd name="T19" fmla="*/ 242 h 242"/>
                <a:gd name="T20" fmla="*/ 137 w 258"/>
                <a:gd name="T21" fmla="*/ 229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9"/>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0" name="Freeform 2050">
              <a:extLst>
                <a:ext uri="{FF2B5EF4-FFF2-40B4-BE49-F238E27FC236}">
                  <a16:creationId xmlns:a16="http://schemas.microsoft.com/office/drawing/2014/main" id="{586F878B-91F5-46D8-8656-5C1F75B3F39E}"/>
                </a:ext>
              </a:extLst>
            </p:cNvPr>
            <p:cNvSpPr>
              <a:spLocks/>
            </p:cNvSpPr>
            <p:nvPr>
              <p:custDataLst>
                <p:tags r:id="rId225"/>
              </p:custDataLst>
            </p:nvPr>
          </p:nvSpPr>
          <p:spPr bwMode="auto">
            <a:xfrm>
              <a:off x="4243388" y="2043113"/>
              <a:ext cx="106363" cy="1060450"/>
            </a:xfrm>
            <a:custGeom>
              <a:avLst/>
              <a:gdLst>
                <a:gd name="T0" fmla="*/ 0 w 131"/>
                <a:gd name="T1" fmla="*/ 1197 h 1197"/>
                <a:gd name="T2" fmla="*/ 131 w 131"/>
                <a:gd name="T3" fmla="*/ 1197 h 1197"/>
                <a:gd name="T4" fmla="*/ 131 w 131"/>
                <a:gd name="T5" fmla="*/ 1170 h 1197"/>
                <a:gd name="T6" fmla="*/ 27 w 131"/>
                <a:gd name="T7" fmla="*/ 1170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70"/>
                  </a:lnTo>
                  <a:lnTo>
                    <a:pt x="27" y="1170"/>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1" name="Freeform 2051">
              <a:extLst>
                <a:ext uri="{FF2B5EF4-FFF2-40B4-BE49-F238E27FC236}">
                  <a16:creationId xmlns:a16="http://schemas.microsoft.com/office/drawing/2014/main" id="{0EF29C89-891C-4D6B-92E8-4A92A4669210}"/>
                </a:ext>
              </a:extLst>
            </p:cNvPr>
            <p:cNvSpPr>
              <a:spLocks noEditPoints="1"/>
            </p:cNvSpPr>
            <p:nvPr>
              <p:custDataLst>
                <p:tags r:id="rId226"/>
              </p:custDataLst>
            </p:nvPr>
          </p:nvSpPr>
          <p:spPr bwMode="auto">
            <a:xfrm>
              <a:off x="4535488" y="2068513"/>
              <a:ext cx="212725" cy="32543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2" name="Freeform 2052">
              <a:extLst>
                <a:ext uri="{FF2B5EF4-FFF2-40B4-BE49-F238E27FC236}">
                  <a16:creationId xmlns:a16="http://schemas.microsoft.com/office/drawing/2014/main" id="{C36F439B-D958-41A4-BDFD-86259A2D917C}"/>
                </a:ext>
              </a:extLst>
            </p:cNvPr>
            <p:cNvSpPr>
              <a:spLocks/>
            </p:cNvSpPr>
            <p:nvPr>
              <p:custDataLst>
                <p:tags r:id="rId227"/>
              </p:custDataLst>
            </p:nvPr>
          </p:nvSpPr>
          <p:spPr bwMode="auto">
            <a:xfrm>
              <a:off x="4773613" y="2019300"/>
              <a:ext cx="125413" cy="204788"/>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3" name="Freeform 2053">
              <a:extLst>
                <a:ext uri="{FF2B5EF4-FFF2-40B4-BE49-F238E27FC236}">
                  <a16:creationId xmlns:a16="http://schemas.microsoft.com/office/drawing/2014/main" id="{B9668B38-1BDF-4C7B-B52E-C7A3887E4148}"/>
                </a:ext>
              </a:extLst>
            </p:cNvPr>
            <p:cNvSpPr>
              <a:spLocks/>
            </p:cNvSpPr>
            <p:nvPr>
              <p:custDataLst>
                <p:tags r:id="rId228"/>
              </p:custDataLst>
            </p:nvPr>
          </p:nvSpPr>
          <p:spPr bwMode="auto">
            <a:xfrm>
              <a:off x="4959350" y="2082800"/>
              <a:ext cx="268288" cy="301625"/>
            </a:xfrm>
            <a:custGeom>
              <a:avLst/>
              <a:gdLst>
                <a:gd name="T0" fmla="*/ 185 w 331"/>
                <a:gd name="T1" fmla="*/ 40 h 341"/>
                <a:gd name="T2" fmla="*/ 232 w 331"/>
                <a:gd name="T3" fmla="*/ 16 h 341"/>
                <a:gd name="T4" fmla="*/ 248 w 331"/>
                <a:gd name="T5" fmla="*/ 16 h 341"/>
                <a:gd name="T6" fmla="*/ 248 w 331"/>
                <a:gd name="T7" fmla="*/ 0 h 341"/>
                <a:gd name="T8" fmla="*/ 164 w 331"/>
                <a:gd name="T9" fmla="*/ 2 h 341"/>
                <a:gd name="T10" fmla="*/ 79 w 331"/>
                <a:gd name="T11" fmla="*/ 0 h 341"/>
                <a:gd name="T12" fmla="*/ 79 w 331"/>
                <a:gd name="T13" fmla="*/ 16 h 341"/>
                <a:gd name="T14" fmla="*/ 96 w 331"/>
                <a:gd name="T15" fmla="*/ 16 h 341"/>
                <a:gd name="T16" fmla="*/ 143 w 331"/>
                <a:gd name="T17" fmla="*/ 40 h 341"/>
                <a:gd name="T18" fmla="*/ 143 w 331"/>
                <a:gd name="T19" fmla="*/ 261 h 341"/>
                <a:gd name="T20" fmla="*/ 75 w 331"/>
                <a:gd name="T21" fmla="*/ 134 h 341"/>
                <a:gd name="T22" fmla="*/ 31 w 331"/>
                <a:gd name="T23" fmla="*/ 64 h 341"/>
                <a:gd name="T24" fmla="*/ 13 w 331"/>
                <a:gd name="T25" fmla="*/ 64 h 341"/>
                <a:gd name="T26" fmla="*/ 0 w 331"/>
                <a:gd name="T27" fmla="*/ 70 h 341"/>
                <a:gd name="T28" fmla="*/ 5 w 331"/>
                <a:gd name="T29" fmla="*/ 75 h 341"/>
                <a:gd name="T30" fmla="*/ 34 w 331"/>
                <a:gd name="T31" fmla="*/ 143 h 341"/>
                <a:gd name="T32" fmla="*/ 59 w 331"/>
                <a:gd name="T33" fmla="*/ 228 h 341"/>
                <a:gd name="T34" fmla="*/ 143 w 331"/>
                <a:gd name="T35" fmla="*/ 274 h 341"/>
                <a:gd name="T36" fmla="*/ 143 w 331"/>
                <a:gd name="T37" fmla="*/ 301 h 341"/>
                <a:gd name="T38" fmla="*/ 96 w 331"/>
                <a:gd name="T39" fmla="*/ 325 h 341"/>
                <a:gd name="T40" fmla="*/ 79 w 331"/>
                <a:gd name="T41" fmla="*/ 325 h 341"/>
                <a:gd name="T42" fmla="*/ 79 w 331"/>
                <a:gd name="T43" fmla="*/ 341 h 341"/>
                <a:gd name="T44" fmla="*/ 164 w 331"/>
                <a:gd name="T45" fmla="*/ 339 h 341"/>
                <a:gd name="T46" fmla="*/ 248 w 331"/>
                <a:gd name="T47" fmla="*/ 341 h 341"/>
                <a:gd name="T48" fmla="*/ 248 w 331"/>
                <a:gd name="T49" fmla="*/ 325 h 341"/>
                <a:gd name="T50" fmla="*/ 232 w 331"/>
                <a:gd name="T51" fmla="*/ 325 h 341"/>
                <a:gd name="T52" fmla="*/ 185 w 331"/>
                <a:gd name="T53" fmla="*/ 301 h 341"/>
                <a:gd name="T54" fmla="*/ 185 w 331"/>
                <a:gd name="T55" fmla="*/ 274 h 341"/>
                <a:gd name="T56" fmla="*/ 270 w 331"/>
                <a:gd name="T57" fmla="*/ 228 h 341"/>
                <a:gd name="T58" fmla="*/ 297 w 331"/>
                <a:gd name="T59" fmla="*/ 131 h 341"/>
                <a:gd name="T60" fmla="*/ 324 w 331"/>
                <a:gd name="T61" fmla="*/ 75 h 341"/>
                <a:gd name="T62" fmla="*/ 331 w 331"/>
                <a:gd name="T63" fmla="*/ 70 h 341"/>
                <a:gd name="T64" fmla="*/ 319 w 331"/>
                <a:gd name="T65" fmla="*/ 64 h 341"/>
                <a:gd name="T66" fmla="*/ 300 w 331"/>
                <a:gd name="T67" fmla="*/ 64 h 341"/>
                <a:gd name="T68" fmla="*/ 255 w 331"/>
                <a:gd name="T69" fmla="*/ 140 h 341"/>
                <a:gd name="T70" fmla="*/ 185 w 331"/>
                <a:gd name="T71" fmla="*/ 261 h 341"/>
                <a:gd name="T72" fmla="*/ 185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40"/>
                  </a:moveTo>
                  <a:cubicBezTo>
                    <a:pt x="185" y="23"/>
                    <a:pt x="185" y="16"/>
                    <a:pt x="232" y="16"/>
                  </a:cubicBezTo>
                  <a:lnTo>
                    <a:pt x="248" y="16"/>
                  </a:lnTo>
                  <a:lnTo>
                    <a:pt x="248" y="0"/>
                  </a:lnTo>
                  <a:cubicBezTo>
                    <a:pt x="230" y="2"/>
                    <a:pt x="185" y="2"/>
                    <a:pt x="164" y="2"/>
                  </a:cubicBezTo>
                  <a:cubicBezTo>
                    <a:pt x="144" y="2"/>
                    <a:pt x="97" y="2"/>
                    <a:pt x="79" y="0"/>
                  </a:cubicBezTo>
                  <a:lnTo>
                    <a:pt x="79" y="16"/>
                  </a:lnTo>
                  <a:lnTo>
                    <a:pt x="96" y="16"/>
                  </a:lnTo>
                  <a:cubicBezTo>
                    <a:pt x="143" y="16"/>
                    <a:pt x="143" y="22"/>
                    <a:pt x="143" y="40"/>
                  </a:cubicBezTo>
                  <a:lnTo>
                    <a:pt x="143" y="261"/>
                  </a:lnTo>
                  <a:cubicBezTo>
                    <a:pt x="78" y="244"/>
                    <a:pt x="75" y="167"/>
                    <a:pt x="75" y="134"/>
                  </a:cubicBezTo>
                  <a:cubicBezTo>
                    <a:pt x="75" y="74"/>
                    <a:pt x="53" y="64"/>
                    <a:pt x="31" y="64"/>
                  </a:cubicBezTo>
                  <a:lnTo>
                    <a:pt x="13" y="64"/>
                  </a:lnTo>
                  <a:cubicBezTo>
                    <a:pt x="5" y="64"/>
                    <a:pt x="0" y="64"/>
                    <a:pt x="0" y="70"/>
                  </a:cubicBezTo>
                  <a:cubicBezTo>
                    <a:pt x="0" y="72"/>
                    <a:pt x="2" y="75"/>
                    <a:pt x="5" y="75"/>
                  </a:cubicBezTo>
                  <a:cubicBezTo>
                    <a:pt x="21" y="77"/>
                    <a:pt x="33" y="84"/>
                    <a:pt x="34" y="143"/>
                  </a:cubicBezTo>
                  <a:cubicBezTo>
                    <a:pt x="34" y="155"/>
                    <a:pt x="35" y="194"/>
                    <a:pt x="59" y="228"/>
                  </a:cubicBezTo>
                  <a:cubicBezTo>
                    <a:pt x="79" y="255"/>
                    <a:pt x="109" y="269"/>
                    <a:pt x="143" y="274"/>
                  </a:cubicBezTo>
                  <a:lnTo>
                    <a:pt x="143" y="301"/>
                  </a:lnTo>
                  <a:cubicBezTo>
                    <a:pt x="143" y="318"/>
                    <a:pt x="143" y="325"/>
                    <a:pt x="96" y="325"/>
                  </a:cubicBezTo>
                  <a:lnTo>
                    <a:pt x="79" y="325"/>
                  </a:lnTo>
                  <a:lnTo>
                    <a:pt x="79" y="341"/>
                  </a:lnTo>
                  <a:cubicBezTo>
                    <a:pt x="97" y="339"/>
                    <a:pt x="143" y="339"/>
                    <a:pt x="164" y="339"/>
                  </a:cubicBezTo>
                  <a:cubicBezTo>
                    <a:pt x="184" y="339"/>
                    <a:pt x="230" y="339"/>
                    <a:pt x="248" y="341"/>
                  </a:cubicBezTo>
                  <a:lnTo>
                    <a:pt x="248" y="325"/>
                  </a:lnTo>
                  <a:lnTo>
                    <a:pt x="232" y="325"/>
                  </a:lnTo>
                  <a:cubicBezTo>
                    <a:pt x="185" y="325"/>
                    <a:pt x="185" y="319"/>
                    <a:pt x="185" y="301"/>
                  </a:cubicBezTo>
                  <a:lnTo>
                    <a:pt x="185" y="274"/>
                  </a:lnTo>
                  <a:cubicBezTo>
                    <a:pt x="220" y="269"/>
                    <a:pt x="251" y="254"/>
                    <a:pt x="270" y="228"/>
                  </a:cubicBezTo>
                  <a:cubicBezTo>
                    <a:pt x="296" y="193"/>
                    <a:pt x="297" y="153"/>
                    <a:pt x="297" y="131"/>
                  </a:cubicBezTo>
                  <a:cubicBezTo>
                    <a:pt x="297" y="123"/>
                    <a:pt x="297" y="79"/>
                    <a:pt x="324" y="75"/>
                  </a:cubicBezTo>
                  <a:cubicBezTo>
                    <a:pt x="327" y="75"/>
                    <a:pt x="331" y="74"/>
                    <a:pt x="331" y="70"/>
                  </a:cubicBezTo>
                  <a:cubicBezTo>
                    <a:pt x="331" y="64"/>
                    <a:pt x="327" y="64"/>
                    <a:pt x="319" y="64"/>
                  </a:cubicBezTo>
                  <a:lnTo>
                    <a:pt x="300" y="64"/>
                  </a:lnTo>
                  <a:cubicBezTo>
                    <a:pt x="280" y="64"/>
                    <a:pt x="256" y="68"/>
                    <a:pt x="255" y="140"/>
                  </a:cubicBezTo>
                  <a:cubicBezTo>
                    <a:pt x="255" y="195"/>
                    <a:pt x="238" y="248"/>
                    <a:pt x="185" y="261"/>
                  </a:cubicBezTo>
                  <a:lnTo>
                    <a:pt x="185"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4" name="Rectangle 2054">
              <a:extLst>
                <a:ext uri="{FF2B5EF4-FFF2-40B4-BE49-F238E27FC236}">
                  <a16:creationId xmlns:a16="http://schemas.microsoft.com/office/drawing/2014/main" id="{56AF209D-F4E7-4BFA-B09B-8213E4B9C2C1}"/>
                </a:ext>
              </a:extLst>
            </p:cNvPr>
            <p:cNvSpPr>
              <a:spLocks noChangeArrowheads="1"/>
            </p:cNvSpPr>
            <p:nvPr>
              <p:custDataLst>
                <p:tags r:id="rId229"/>
              </p:custDataLst>
            </p:nvPr>
          </p:nvSpPr>
          <p:spPr bwMode="auto">
            <a:xfrm>
              <a:off x="4403725" y="2563813"/>
              <a:ext cx="963613"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5" name="Freeform 2055">
              <a:extLst>
                <a:ext uri="{FF2B5EF4-FFF2-40B4-BE49-F238E27FC236}">
                  <a16:creationId xmlns:a16="http://schemas.microsoft.com/office/drawing/2014/main" id="{6F7E5851-107C-4B44-91A6-E3BBEF1A056B}"/>
                </a:ext>
              </a:extLst>
            </p:cNvPr>
            <p:cNvSpPr>
              <a:spLocks noEditPoints="1"/>
            </p:cNvSpPr>
            <p:nvPr>
              <p:custDataLst>
                <p:tags r:id="rId230"/>
              </p:custDataLst>
            </p:nvPr>
          </p:nvSpPr>
          <p:spPr bwMode="auto">
            <a:xfrm>
              <a:off x="4419600" y="2670175"/>
              <a:ext cx="212725" cy="32543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6" name="Freeform 2056">
              <a:extLst>
                <a:ext uri="{FF2B5EF4-FFF2-40B4-BE49-F238E27FC236}">
                  <a16:creationId xmlns:a16="http://schemas.microsoft.com/office/drawing/2014/main" id="{5E68767C-D22C-4802-9F35-82479CD7CDC8}"/>
                </a:ext>
              </a:extLst>
            </p:cNvPr>
            <p:cNvSpPr>
              <a:spLocks noEditPoints="1"/>
            </p:cNvSpPr>
            <p:nvPr>
              <p:custDataLst>
                <p:tags r:id="rId231"/>
              </p:custDataLst>
            </p:nvPr>
          </p:nvSpPr>
          <p:spPr bwMode="auto">
            <a:xfrm>
              <a:off x="4656138" y="2787650"/>
              <a:ext cx="227013" cy="284163"/>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9" y="20"/>
                    <a:pt x="192" y="60"/>
                    <a:pt x="192" y="85"/>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7" name="Freeform 2057">
              <a:extLst>
                <a:ext uri="{FF2B5EF4-FFF2-40B4-BE49-F238E27FC236}">
                  <a16:creationId xmlns:a16="http://schemas.microsoft.com/office/drawing/2014/main" id="{C54BB711-9648-4667-BBC8-FC941C95FA91}"/>
                </a:ext>
              </a:extLst>
            </p:cNvPr>
            <p:cNvSpPr>
              <a:spLocks noEditPoints="1"/>
            </p:cNvSpPr>
            <p:nvPr>
              <p:custDataLst>
                <p:tags r:id="rId232"/>
              </p:custDataLst>
            </p:nvPr>
          </p:nvSpPr>
          <p:spPr bwMode="auto">
            <a:xfrm>
              <a:off x="4900613" y="2670175"/>
              <a:ext cx="212725" cy="32543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8" name="Freeform 2058">
              <a:extLst>
                <a:ext uri="{FF2B5EF4-FFF2-40B4-BE49-F238E27FC236}">
                  <a16:creationId xmlns:a16="http://schemas.microsoft.com/office/drawing/2014/main" id="{F5FC193E-FCA5-4117-8A0F-005843B293D7}"/>
                </a:ext>
              </a:extLst>
            </p:cNvPr>
            <p:cNvSpPr>
              <a:spLocks noEditPoints="1"/>
            </p:cNvSpPr>
            <p:nvPr>
              <p:custDataLst>
                <p:tags r:id="rId233"/>
              </p:custDataLst>
            </p:nvPr>
          </p:nvSpPr>
          <p:spPr bwMode="auto">
            <a:xfrm>
              <a:off x="5137150" y="2787650"/>
              <a:ext cx="227013" cy="284163"/>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6"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9" name="Freeform 2059">
              <a:extLst>
                <a:ext uri="{FF2B5EF4-FFF2-40B4-BE49-F238E27FC236}">
                  <a16:creationId xmlns:a16="http://schemas.microsoft.com/office/drawing/2014/main" id="{1695E3C3-198C-4425-9BD8-9CD9C11BB050}"/>
                </a:ext>
              </a:extLst>
            </p:cNvPr>
            <p:cNvSpPr>
              <a:spLocks/>
            </p:cNvSpPr>
            <p:nvPr>
              <p:custDataLst>
                <p:tags r:id="rId234"/>
              </p:custDataLst>
            </p:nvPr>
          </p:nvSpPr>
          <p:spPr bwMode="auto">
            <a:xfrm>
              <a:off x="5537200" y="2563813"/>
              <a:ext cx="246063" cy="1746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0" name="Freeform 2060">
              <a:extLst>
                <a:ext uri="{FF2B5EF4-FFF2-40B4-BE49-F238E27FC236}">
                  <a16:creationId xmlns:a16="http://schemas.microsoft.com/office/drawing/2014/main" id="{A8414106-AC83-480F-9D1C-537D8E3EDA0C}"/>
                </a:ext>
              </a:extLst>
            </p:cNvPr>
            <p:cNvSpPr>
              <a:spLocks noEditPoints="1"/>
            </p:cNvSpPr>
            <p:nvPr>
              <p:custDataLst>
                <p:tags r:id="rId235"/>
              </p:custDataLst>
            </p:nvPr>
          </p:nvSpPr>
          <p:spPr bwMode="auto">
            <a:xfrm>
              <a:off x="6062663" y="2068513"/>
              <a:ext cx="212725" cy="32543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8"/>
                  </a:cubicBezTo>
                  <a:cubicBezTo>
                    <a:pt x="60" y="85"/>
                    <a:pt x="64" y="96"/>
                    <a:pt x="79" y="96"/>
                  </a:cubicBezTo>
                  <a:cubicBezTo>
                    <a:pt x="95" y="96"/>
                    <a:pt x="106" y="81"/>
                    <a:pt x="106" y="70"/>
                  </a:cubicBezTo>
                  <a:cubicBezTo>
                    <a:pt x="106" y="52"/>
                    <a:pt x="90" y="52"/>
                    <a:pt x="82" y="52"/>
                  </a:cubicBezTo>
                  <a:cubicBezTo>
                    <a:pt x="104" y="15"/>
                    <a:pt x="140" y="12"/>
                    <a:pt x="154" y="12"/>
                  </a:cubicBezTo>
                  <a:cubicBezTo>
                    <a:pt x="191"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1" name="Freeform 2061">
              <a:extLst>
                <a:ext uri="{FF2B5EF4-FFF2-40B4-BE49-F238E27FC236}">
                  <a16:creationId xmlns:a16="http://schemas.microsoft.com/office/drawing/2014/main" id="{EF32B93D-2DCE-46FE-9C24-30F72F8EA5B4}"/>
                </a:ext>
              </a:extLst>
            </p:cNvPr>
            <p:cNvSpPr>
              <a:spLocks/>
            </p:cNvSpPr>
            <p:nvPr>
              <p:custDataLst>
                <p:tags r:id="rId236"/>
              </p:custDataLst>
            </p:nvPr>
          </p:nvSpPr>
          <p:spPr bwMode="auto">
            <a:xfrm>
              <a:off x="6300788" y="2019300"/>
              <a:ext cx="125413" cy="204788"/>
            </a:xfrm>
            <a:custGeom>
              <a:avLst/>
              <a:gdLst>
                <a:gd name="T0" fmla="*/ 154 w 154"/>
                <a:gd name="T1" fmla="*/ 168 h 231"/>
                <a:gd name="T2" fmla="*/ 142 w 154"/>
                <a:gd name="T3" fmla="*/ 168 h 231"/>
                <a:gd name="T4" fmla="*/ 133 w 154"/>
                <a:gd name="T5" fmla="*/ 199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199"/>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6"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2" name="Freeform 2062">
              <a:extLst>
                <a:ext uri="{FF2B5EF4-FFF2-40B4-BE49-F238E27FC236}">
                  <a16:creationId xmlns:a16="http://schemas.microsoft.com/office/drawing/2014/main" id="{58D2B7CF-2ACE-43B3-8E47-03EF36457D20}"/>
                </a:ext>
              </a:extLst>
            </p:cNvPr>
            <p:cNvSpPr>
              <a:spLocks/>
            </p:cNvSpPr>
            <p:nvPr>
              <p:custDataLst>
                <p:tags r:id="rId237"/>
              </p:custDataLst>
            </p:nvPr>
          </p:nvSpPr>
          <p:spPr bwMode="auto">
            <a:xfrm>
              <a:off x="6480175" y="2081213"/>
              <a:ext cx="327025" cy="303213"/>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3 w 405"/>
                <a:gd name="T13" fmla="*/ 0 h 342"/>
                <a:gd name="T14" fmla="*/ 273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8 h 342"/>
                <a:gd name="T38" fmla="*/ 0 w 405"/>
                <a:gd name="T39" fmla="*/ 318 h 342"/>
                <a:gd name="T40" fmla="*/ 0 w 405"/>
                <a:gd name="T41" fmla="*/ 342 h 342"/>
                <a:gd name="T42" fmla="*/ 89 w 405"/>
                <a:gd name="T43" fmla="*/ 340 h 342"/>
                <a:gd name="T44" fmla="*/ 178 w 405"/>
                <a:gd name="T45" fmla="*/ 342 h 342"/>
                <a:gd name="T46" fmla="*/ 178 w 405"/>
                <a:gd name="T47" fmla="*/ 318 h 342"/>
                <a:gd name="T48" fmla="*/ 124 w 405"/>
                <a:gd name="T49" fmla="*/ 318 h 342"/>
                <a:gd name="T50" fmla="*/ 124 w 405"/>
                <a:gd name="T51" fmla="*/ 214 h 342"/>
                <a:gd name="T52" fmla="*/ 174 w 405"/>
                <a:gd name="T53" fmla="*/ 172 h 342"/>
                <a:gd name="T54" fmla="*/ 277 w 405"/>
                <a:gd name="T55" fmla="*/ 307 h 342"/>
                <a:gd name="T56" fmla="*/ 281 w 405"/>
                <a:gd name="T57" fmla="*/ 314 h 342"/>
                <a:gd name="T58" fmla="*/ 245 w 405"/>
                <a:gd name="T59" fmla="*/ 318 h 342"/>
                <a:gd name="T60" fmla="*/ 245 w 405"/>
                <a:gd name="T61" fmla="*/ 342 h 342"/>
                <a:gd name="T62" fmla="*/ 332 w 405"/>
                <a:gd name="T63" fmla="*/ 340 h 342"/>
                <a:gd name="T64" fmla="*/ 405 w 405"/>
                <a:gd name="T65" fmla="*/ 342 h 342"/>
                <a:gd name="T66" fmla="*/ 405 w 405"/>
                <a:gd name="T67" fmla="*/ 318 h 342"/>
                <a:gd name="T68" fmla="*/ 391 w 405"/>
                <a:gd name="T69" fmla="*/ 318 h 342"/>
                <a:gd name="T70" fmla="*/ 357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1" y="1"/>
                    <a:pt x="273" y="0"/>
                  </a:cubicBezTo>
                  <a:lnTo>
                    <a:pt x="273"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7" y="1"/>
                    <a:pt x="19" y="1"/>
                    <a:pt x="0" y="0"/>
                  </a:cubicBezTo>
                  <a:lnTo>
                    <a:pt x="0" y="23"/>
                  </a:lnTo>
                  <a:lnTo>
                    <a:pt x="54" y="23"/>
                  </a:lnTo>
                  <a:lnTo>
                    <a:pt x="54" y="318"/>
                  </a:lnTo>
                  <a:lnTo>
                    <a:pt x="0" y="318"/>
                  </a:lnTo>
                  <a:lnTo>
                    <a:pt x="0" y="342"/>
                  </a:lnTo>
                  <a:cubicBezTo>
                    <a:pt x="19" y="340"/>
                    <a:pt x="67" y="340"/>
                    <a:pt x="89" y="340"/>
                  </a:cubicBezTo>
                  <a:cubicBezTo>
                    <a:pt x="110" y="340"/>
                    <a:pt x="159" y="340"/>
                    <a:pt x="178" y="342"/>
                  </a:cubicBezTo>
                  <a:lnTo>
                    <a:pt x="178" y="318"/>
                  </a:lnTo>
                  <a:lnTo>
                    <a:pt x="124" y="318"/>
                  </a:lnTo>
                  <a:lnTo>
                    <a:pt x="124" y="214"/>
                  </a:lnTo>
                  <a:lnTo>
                    <a:pt x="174" y="172"/>
                  </a:lnTo>
                  <a:lnTo>
                    <a:pt x="277" y="307"/>
                  </a:lnTo>
                  <a:cubicBezTo>
                    <a:pt x="279" y="310"/>
                    <a:pt x="279" y="311"/>
                    <a:pt x="281" y="314"/>
                  </a:cubicBezTo>
                  <a:cubicBezTo>
                    <a:pt x="272" y="318"/>
                    <a:pt x="262" y="318"/>
                    <a:pt x="245" y="318"/>
                  </a:cubicBezTo>
                  <a:lnTo>
                    <a:pt x="245" y="342"/>
                  </a:lnTo>
                  <a:cubicBezTo>
                    <a:pt x="265" y="340"/>
                    <a:pt x="310" y="340"/>
                    <a:pt x="332" y="340"/>
                  </a:cubicBezTo>
                  <a:cubicBezTo>
                    <a:pt x="352" y="340"/>
                    <a:pt x="387" y="340"/>
                    <a:pt x="405" y="342"/>
                  </a:cubicBezTo>
                  <a:lnTo>
                    <a:pt x="405" y="318"/>
                  </a:lnTo>
                  <a:lnTo>
                    <a:pt x="391" y="318"/>
                  </a:lnTo>
                  <a:cubicBezTo>
                    <a:pt x="364" y="318"/>
                    <a:pt x="363" y="316"/>
                    <a:pt x="357"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3" name="Rectangle 2063">
              <a:extLst>
                <a:ext uri="{FF2B5EF4-FFF2-40B4-BE49-F238E27FC236}">
                  <a16:creationId xmlns:a16="http://schemas.microsoft.com/office/drawing/2014/main" id="{F2CE613F-8948-4694-B737-E997D2BE3FA4}"/>
                </a:ext>
              </a:extLst>
            </p:cNvPr>
            <p:cNvSpPr>
              <a:spLocks noChangeArrowheads="1"/>
            </p:cNvSpPr>
            <p:nvPr>
              <p:custDataLst>
                <p:tags r:id="rId238"/>
              </p:custDataLst>
            </p:nvPr>
          </p:nvSpPr>
          <p:spPr bwMode="auto">
            <a:xfrm>
              <a:off x="5956300" y="2563813"/>
              <a:ext cx="962025"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4" name="Freeform 2064">
              <a:extLst>
                <a:ext uri="{FF2B5EF4-FFF2-40B4-BE49-F238E27FC236}">
                  <a16:creationId xmlns:a16="http://schemas.microsoft.com/office/drawing/2014/main" id="{B44252B5-03BA-4752-9568-29BEBEEC5B0C}"/>
                </a:ext>
              </a:extLst>
            </p:cNvPr>
            <p:cNvSpPr>
              <a:spLocks noEditPoints="1"/>
            </p:cNvSpPr>
            <p:nvPr>
              <p:custDataLst>
                <p:tags r:id="rId239"/>
              </p:custDataLst>
            </p:nvPr>
          </p:nvSpPr>
          <p:spPr bwMode="auto">
            <a:xfrm>
              <a:off x="5972175" y="2670175"/>
              <a:ext cx="212725" cy="32543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5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3 w 263"/>
                <a:gd name="T31" fmla="*/ 354 h 368"/>
                <a:gd name="T32" fmla="*/ 39 w 263"/>
                <a:gd name="T33" fmla="*/ 298 h 368"/>
                <a:gd name="T34" fmla="*/ 72 w 263"/>
                <a:gd name="T35" fmla="*/ 184 h 368"/>
                <a:gd name="T36" fmla="*/ 147 w 263"/>
                <a:gd name="T37" fmla="*/ 140 h 368"/>
                <a:gd name="T38" fmla="*/ 202 w 263"/>
                <a:gd name="T39" fmla="*/ 206 h 368"/>
                <a:gd name="T40" fmla="*/ 93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5" name="Freeform 2065">
              <a:extLst>
                <a:ext uri="{FF2B5EF4-FFF2-40B4-BE49-F238E27FC236}">
                  <a16:creationId xmlns:a16="http://schemas.microsoft.com/office/drawing/2014/main" id="{03981750-EE2D-4534-845A-65D097F2CBF8}"/>
                </a:ext>
              </a:extLst>
            </p:cNvPr>
            <p:cNvSpPr>
              <a:spLocks noEditPoints="1"/>
            </p:cNvSpPr>
            <p:nvPr>
              <p:custDataLst>
                <p:tags r:id="rId240"/>
              </p:custDataLst>
            </p:nvPr>
          </p:nvSpPr>
          <p:spPr bwMode="auto">
            <a:xfrm>
              <a:off x="6208713" y="2787650"/>
              <a:ext cx="225425" cy="284163"/>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7 w 280"/>
                <a:gd name="T31" fmla="*/ 320 h 322"/>
                <a:gd name="T32" fmla="*/ 280 w 280"/>
                <a:gd name="T33" fmla="*/ 322 h 322"/>
                <a:gd name="T34" fmla="*/ 280 w 280"/>
                <a:gd name="T35" fmla="*/ 298 h 322"/>
                <a:gd name="T36" fmla="*/ 246 w 280"/>
                <a:gd name="T37" fmla="*/ 298 h 322"/>
                <a:gd name="T38" fmla="*/ 246 w 280"/>
                <a:gd name="T39" fmla="*/ 0 h 322"/>
                <a:gd name="T40" fmla="*/ 225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7" y="320"/>
                  </a:cubicBezTo>
                  <a:cubicBezTo>
                    <a:pt x="237" y="320"/>
                    <a:pt x="266" y="321"/>
                    <a:pt x="280" y="322"/>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6" name="Freeform 2066">
              <a:extLst>
                <a:ext uri="{FF2B5EF4-FFF2-40B4-BE49-F238E27FC236}">
                  <a16:creationId xmlns:a16="http://schemas.microsoft.com/office/drawing/2014/main" id="{9EAA5C10-F2D9-4A7B-A795-AEA63F2ECB5B}"/>
                </a:ext>
              </a:extLst>
            </p:cNvPr>
            <p:cNvSpPr>
              <a:spLocks noEditPoints="1"/>
            </p:cNvSpPr>
            <p:nvPr>
              <p:custDataLst>
                <p:tags r:id="rId241"/>
              </p:custDataLst>
            </p:nvPr>
          </p:nvSpPr>
          <p:spPr bwMode="auto">
            <a:xfrm>
              <a:off x="6453188" y="2670175"/>
              <a:ext cx="212725" cy="32543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7" name="Freeform 2067">
              <a:extLst>
                <a:ext uri="{FF2B5EF4-FFF2-40B4-BE49-F238E27FC236}">
                  <a16:creationId xmlns:a16="http://schemas.microsoft.com/office/drawing/2014/main" id="{F97D1A60-DA6B-4A42-9D1B-318A07C6F124}"/>
                </a:ext>
              </a:extLst>
            </p:cNvPr>
            <p:cNvSpPr>
              <a:spLocks noEditPoints="1"/>
            </p:cNvSpPr>
            <p:nvPr>
              <p:custDataLst>
                <p:tags r:id="rId242"/>
              </p:custDataLst>
            </p:nvPr>
          </p:nvSpPr>
          <p:spPr bwMode="auto">
            <a:xfrm>
              <a:off x="6688138" y="2787650"/>
              <a:ext cx="228600" cy="284163"/>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9" y="20"/>
                    <a:pt x="192" y="60"/>
                    <a:pt x="192" y="85"/>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7"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8" name="Freeform 2068">
              <a:extLst>
                <a:ext uri="{FF2B5EF4-FFF2-40B4-BE49-F238E27FC236}">
                  <a16:creationId xmlns:a16="http://schemas.microsoft.com/office/drawing/2014/main" id="{E37FC1E9-09FE-4732-B645-C777CD39153C}"/>
                </a:ext>
              </a:extLst>
            </p:cNvPr>
            <p:cNvSpPr>
              <a:spLocks/>
            </p:cNvSpPr>
            <p:nvPr>
              <p:custDataLst>
                <p:tags r:id="rId243"/>
              </p:custDataLst>
            </p:nvPr>
          </p:nvSpPr>
          <p:spPr bwMode="auto">
            <a:xfrm>
              <a:off x="6988175" y="2487613"/>
              <a:ext cx="188913" cy="195263"/>
            </a:xfrm>
            <a:custGeom>
              <a:avLst/>
              <a:gdLst>
                <a:gd name="T0" fmla="*/ 85 w 234"/>
                <a:gd name="T1" fmla="*/ 5 h 220"/>
                <a:gd name="T2" fmla="*/ 78 w 234"/>
                <a:gd name="T3" fmla="*/ 0 h 220"/>
                <a:gd name="T4" fmla="*/ 17 w 234"/>
                <a:gd name="T5" fmla="*/ 5 h 220"/>
                <a:gd name="T6" fmla="*/ 8 w 234"/>
                <a:gd name="T7" fmla="*/ 15 h 220"/>
                <a:gd name="T8" fmla="*/ 20 w 234"/>
                <a:gd name="T9" fmla="*/ 21 h 220"/>
                <a:gd name="T10" fmla="*/ 45 w 234"/>
                <a:gd name="T11" fmla="*/ 29 h 220"/>
                <a:gd name="T12" fmla="*/ 35 w 234"/>
                <a:gd name="T13" fmla="*/ 69 h 220"/>
                <a:gd name="T14" fmla="*/ 5 w 234"/>
                <a:gd name="T15" fmla="*/ 192 h 220"/>
                <a:gd name="T16" fmla="*/ 0 w 234"/>
                <a:gd name="T17" fmla="*/ 214 h 220"/>
                <a:gd name="T18" fmla="*/ 8 w 234"/>
                <a:gd name="T19" fmla="*/ 220 h 220"/>
                <a:gd name="T20" fmla="*/ 14 w 234"/>
                <a:gd name="T21" fmla="*/ 220 h 220"/>
                <a:gd name="T22" fmla="*/ 155 w 234"/>
                <a:gd name="T23" fmla="*/ 147 h 220"/>
                <a:gd name="T24" fmla="*/ 234 w 234"/>
                <a:gd name="T25" fmla="*/ 13 h 220"/>
                <a:gd name="T26" fmla="*/ 220 w 234"/>
                <a:gd name="T27" fmla="*/ 0 h 220"/>
                <a:gd name="T28" fmla="*/ 201 w 234"/>
                <a:gd name="T29" fmla="*/ 16 h 220"/>
                <a:gd name="T30" fmla="*/ 36 w 234"/>
                <a:gd name="T31" fmla="*/ 204 h 220"/>
                <a:gd name="T32" fmla="*/ 85 w 234"/>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20">
                  <a:moveTo>
                    <a:pt x="85" y="5"/>
                  </a:moveTo>
                  <a:cubicBezTo>
                    <a:pt x="85" y="5"/>
                    <a:pt x="85" y="0"/>
                    <a:pt x="78" y="0"/>
                  </a:cubicBezTo>
                  <a:cubicBezTo>
                    <a:pt x="67" y="0"/>
                    <a:pt x="30" y="4"/>
                    <a:pt x="17" y="5"/>
                  </a:cubicBezTo>
                  <a:cubicBezTo>
                    <a:pt x="13" y="5"/>
                    <a:pt x="8" y="6"/>
                    <a:pt x="8" y="15"/>
                  </a:cubicBezTo>
                  <a:cubicBezTo>
                    <a:pt x="8" y="21"/>
                    <a:pt x="12" y="21"/>
                    <a:pt x="20" y="21"/>
                  </a:cubicBezTo>
                  <a:cubicBezTo>
                    <a:pt x="44" y="21"/>
                    <a:pt x="45" y="24"/>
                    <a:pt x="45" y="29"/>
                  </a:cubicBezTo>
                  <a:cubicBezTo>
                    <a:pt x="45" y="32"/>
                    <a:pt x="39" y="56"/>
                    <a:pt x="35" y="69"/>
                  </a:cubicBezTo>
                  <a:lnTo>
                    <a:pt x="5" y="192"/>
                  </a:lnTo>
                  <a:cubicBezTo>
                    <a:pt x="3" y="199"/>
                    <a:pt x="0" y="213"/>
                    <a:pt x="0" y="214"/>
                  </a:cubicBezTo>
                  <a:cubicBezTo>
                    <a:pt x="0" y="220"/>
                    <a:pt x="5" y="220"/>
                    <a:pt x="8" y="220"/>
                  </a:cubicBezTo>
                  <a:lnTo>
                    <a:pt x="14" y="220"/>
                  </a:lnTo>
                  <a:cubicBezTo>
                    <a:pt x="49" y="214"/>
                    <a:pt x="104" y="195"/>
                    <a:pt x="155" y="147"/>
                  </a:cubicBezTo>
                  <a:cubicBezTo>
                    <a:pt x="221" y="85"/>
                    <a:pt x="234" y="18"/>
                    <a:pt x="234" y="13"/>
                  </a:cubicBezTo>
                  <a:cubicBezTo>
                    <a:pt x="234" y="5"/>
                    <a:pt x="228"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9" name="Freeform 2069">
              <a:extLst>
                <a:ext uri="{FF2B5EF4-FFF2-40B4-BE49-F238E27FC236}">
                  <a16:creationId xmlns:a16="http://schemas.microsoft.com/office/drawing/2014/main" id="{F79513BE-CF72-458F-B84D-44AD90F9FEDE}"/>
                </a:ext>
              </a:extLst>
            </p:cNvPr>
            <p:cNvSpPr>
              <a:spLocks/>
            </p:cNvSpPr>
            <p:nvPr>
              <p:custDataLst>
                <p:tags r:id="rId244"/>
              </p:custDataLst>
            </p:nvPr>
          </p:nvSpPr>
          <p:spPr bwMode="auto">
            <a:xfrm>
              <a:off x="7315200" y="2563813"/>
              <a:ext cx="246063" cy="17463"/>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0" name="Freeform 2070">
              <a:extLst>
                <a:ext uri="{FF2B5EF4-FFF2-40B4-BE49-F238E27FC236}">
                  <a16:creationId xmlns:a16="http://schemas.microsoft.com/office/drawing/2014/main" id="{B176FEC4-E988-41E8-B554-41584B752CBA}"/>
                </a:ext>
              </a:extLst>
            </p:cNvPr>
            <p:cNvSpPr>
              <a:spLocks noEditPoints="1"/>
            </p:cNvSpPr>
            <p:nvPr>
              <p:custDataLst>
                <p:tags r:id="rId245"/>
              </p:custDataLst>
            </p:nvPr>
          </p:nvSpPr>
          <p:spPr bwMode="auto">
            <a:xfrm>
              <a:off x="7748588" y="2068513"/>
              <a:ext cx="212725" cy="32543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7 h 368"/>
                <a:gd name="T34" fmla="*/ 71 w 262"/>
                <a:gd name="T35" fmla="*/ 184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89" y="12"/>
                    <a:pt x="224" y="38"/>
                    <a:pt x="224" y="102"/>
                  </a:cubicBezTo>
                  <a:cubicBezTo>
                    <a:pt x="224" y="122"/>
                    <a:pt x="221" y="147"/>
                    <a:pt x="211" y="188"/>
                  </a:cubicBezTo>
                  <a:lnTo>
                    <a:pt x="210" y="188"/>
                  </a:lnTo>
                  <a:close/>
                  <a:moveTo>
                    <a:pt x="93" y="354"/>
                  </a:moveTo>
                  <a:cubicBezTo>
                    <a:pt x="38" y="354"/>
                    <a:pt x="38" y="302"/>
                    <a:pt x="38" y="297"/>
                  </a:cubicBezTo>
                  <a:cubicBezTo>
                    <a:pt x="38" y="284"/>
                    <a:pt x="50" y="214"/>
                    <a:pt x="71" y="184"/>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1" name="Freeform 2071">
              <a:extLst>
                <a:ext uri="{FF2B5EF4-FFF2-40B4-BE49-F238E27FC236}">
                  <a16:creationId xmlns:a16="http://schemas.microsoft.com/office/drawing/2014/main" id="{647F35C8-B66F-4016-A9DB-B834C0B0D3A1}"/>
                </a:ext>
              </a:extLst>
            </p:cNvPr>
            <p:cNvSpPr>
              <a:spLocks/>
            </p:cNvSpPr>
            <p:nvPr>
              <p:custDataLst>
                <p:tags r:id="rId246"/>
              </p:custDataLst>
            </p:nvPr>
          </p:nvSpPr>
          <p:spPr bwMode="auto">
            <a:xfrm>
              <a:off x="7985125" y="2081213"/>
              <a:ext cx="327025" cy="303213"/>
            </a:xfrm>
            <a:custGeom>
              <a:avLst/>
              <a:gdLst>
                <a:gd name="T0" fmla="*/ 223 w 405"/>
                <a:gd name="T1" fmla="*/ 132 h 342"/>
                <a:gd name="T2" fmla="*/ 342 w 405"/>
                <a:gd name="T3" fmla="*/ 32 h 342"/>
                <a:gd name="T4" fmla="*/ 389 w 405"/>
                <a:gd name="T5" fmla="*/ 23 h 342"/>
                <a:gd name="T6" fmla="*/ 398 w 405"/>
                <a:gd name="T7" fmla="*/ 23 h 342"/>
                <a:gd name="T8" fmla="*/ 398 w 405"/>
                <a:gd name="T9" fmla="*/ 0 h 342"/>
                <a:gd name="T10" fmla="*/ 347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9 w 405"/>
                <a:gd name="T25" fmla="*/ 23 h 342"/>
                <a:gd name="T26" fmla="*/ 179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8 h 342"/>
                <a:gd name="T38" fmla="*/ 0 w 405"/>
                <a:gd name="T39" fmla="*/ 318 h 342"/>
                <a:gd name="T40" fmla="*/ 0 w 405"/>
                <a:gd name="T41" fmla="*/ 342 h 342"/>
                <a:gd name="T42" fmla="*/ 89 w 405"/>
                <a:gd name="T43" fmla="*/ 340 h 342"/>
                <a:gd name="T44" fmla="*/ 179 w 405"/>
                <a:gd name="T45" fmla="*/ 342 h 342"/>
                <a:gd name="T46" fmla="*/ 179 w 405"/>
                <a:gd name="T47" fmla="*/ 318 h 342"/>
                <a:gd name="T48" fmla="*/ 125 w 405"/>
                <a:gd name="T49" fmla="*/ 318 h 342"/>
                <a:gd name="T50" fmla="*/ 125 w 405"/>
                <a:gd name="T51" fmla="*/ 214 h 342"/>
                <a:gd name="T52" fmla="*/ 175 w 405"/>
                <a:gd name="T53" fmla="*/ 172 h 342"/>
                <a:gd name="T54" fmla="*/ 277 w 405"/>
                <a:gd name="T55" fmla="*/ 307 h 342"/>
                <a:gd name="T56" fmla="*/ 281 w 405"/>
                <a:gd name="T57" fmla="*/ 314 h 342"/>
                <a:gd name="T58" fmla="*/ 245 w 405"/>
                <a:gd name="T59" fmla="*/ 318 h 342"/>
                <a:gd name="T60" fmla="*/ 245 w 405"/>
                <a:gd name="T61" fmla="*/ 342 h 342"/>
                <a:gd name="T62" fmla="*/ 333 w 405"/>
                <a:gd name="T63" fmla="*/ 340 h 342"/>
                <a:gd name="T64" fmla="*/ 405 w 405"/>
                <a:gd name="T65" fmla="*/ 342 h 342"/>
                <a:gd name="T66" fmla="*/ 405 w 405"/>
                <a:gd name="T67" fmla="*/ 318 h 342"/>
                <a:gd name="T68" fmla="*/ 391 w 405"/>
                <a:gd name="T69" fmla="*/ 318 h 342"/>
                <a:gd name="T70" fmla="*/ 357 w 405"/>
                <a:gd name="T71" fmla="*/ 308 h 342"/>
                <a:gd name="T72" fmla="*/ 223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89" y="1"/>
                  </a:cubicBezTo>
                  <a:cubicBezTo>
                    <a:pt x="68" y="1"/>
                    <a:pt x="19" y="1"/>
                    <a:pt x="0" y="0"/>
                  </a:cubicBezTo>
                  <a:lnTo>
                    <a:pt x="0" y="23"/>
                  </a:lnTo>
                  <a:lnTo>
                    <a:pt x="54" y="23"/>
                  </a:lnTo>
                  <a:lnTo>
                    <a:pt x="54" y="318"/>
                  </a:lnTo>
                  <a:lnTo>
                    <a:pt x="0" y="318"/>
                  </a:lnTo>
                  <a:lnTo>
                    <a:pt x="0" y="342"/>
                  </a:lnTo>
                  <a:cubicBezTo>
                    <a:pt x="19" y="340"/>
                    <a:pt x="68" y="340"/>
                    <a:pt x="89" y="340"/>
                  </a:cubicBezTo>
                  <a:cubicBezTo>
                    <a:pt x="111" y="340"/>
                    <a:pt x="160" y="340"/>
                    <a:pt x="179" y="342"/>
                  </a:cubicBezTo>
                  <a:lnTo>
                    <a:pt x="179" y="318"/>
                  </a:lnTo>
                  <a:lnTo>
                    <a:pt x="125" y="318"/>
                  </a:lnTo>
                  <a:lnTo>
                    <a:pt x="125" y="214"/>
                  </a:lnTo>
                  <a:lnTo>
                    <a:pt x="175" y="172"/>
                  </a:lnTo>
                  <a:lnTo>
                    <a:pt x="277" y="307"/>
                  </a:lnTo>
                  <a:cubicBezTo>
                    <a:pt x="280" y="310"/>
                    <a:pt x="280" y="311"/>
                    <a:pt x="281" y="314"/>
                  </a:cubicBezTo>
                  <a:cubicBezTo>
                    <a:pt x="272" y="318"/>
                    <a:pt x="262" y="318"/>
                    <a:pt x="245" y="318"/>
                  </a:cubicBezTo>
                  <a:lnTo>
                    <a:pt x="245" y="342"/>
                  </a:lnTo>
                  <a:cubicBezTo>
                    <a:pt x="265" y="340"/>
                    <a:pt x="310" y="340"/>
                    <a:pt x="333" y="340"/>
                  </a:cubicBezTo>
                  <a:cubicBezTo>
                    <a:pt x="353" y="340"/>
                    <a:pt x="387" y="340"/>
                    <a:pt x="405" y="342"/>
                  </a:cubicBezTo>
                  <a:lnTo>
                    <a:pt x="405" y="318"/>
                  </a:lnTo>
                  <a:lnTo>
                    <a:pt x="391" y="318"/>
                  </a:lnTo>
                  <a:cubicBezTo>
                    <a:pt x="365" y="318"/>
                    <a:pt x="363" y="316"/>
                    <a:pt x="357" y="308"/>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2" name="Rectangle 2072">
              <a:extLst>
                <a:ext uri="{FF2B5EF4-FFF2-40B4-BE49-F238E27FC236}">
                  <a16:creationId xmlns:a16="http://schemas.microsoft.com/office/drawing/2014/main" id="{7C29B303-9565-4517-AA2E-AB2889990026}"/>
                </a:ext>
              </a:extLst>
            </p:cNvPr>
            <p:cNvSpPr>
              <a:spLocks noChangeArrowheads="1"/>
            </p:cNvSpPr>
            <p:nvPr>
              <p:custDataLst>
                <p:tags r:id="rId247"/>
              </p:custDataLst>
            </p:nvPr>
          </p:nvSpPr>
          <p:spPr bwMode="auto">
            <a:xfrm>
              <a:off x="7732713" y="2563813"/>
              <a:ext cx="600075"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3" name="Freeform 2073">
              <a:extLst>
                <a:ext uri="{FF2B5EF4-FFF2-40B4-BE49-F238E27FC236}">
                  <a16:creationId xmlns:a16="http://schemas.microsoft.com/office/drawing/2014/main" id="{09FEE9B5-0EA6-4DC2-96A6-D1D62E5FD1DD}"/>
                </a:ext>
              </a:extLst>
            </p:cNvPr>
            <p:cNvSpPr>
              <a:spLocks noEditPoints="1"/>
            </p:cNvSpPr>
            <p:nvPr>
              <p:custDataLst>
                <p:tags r:id="rId248"/>
              </p:custDataLst>
            </p:nvPr>
          </p:nvSpPr>
          <p:spPr bwMode="auto">
            <a:xfrm>
              <a:off x="7808913" y="2670175"/>
              <a:ext cx="211138" cy="32543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4" name="Freeform 2074">
              <a:extLst>
                <a:ext uri="{FF2B5EF4-FFF2-40B4-BE49-F238E27FC236}">
                  <a16:creationId xmlns:a16="http://schemas.microsoft.com/office/drawing/2014/main" id="{B8448F30-A323-4283-9F0B-5AE70DE563F4}"/>
                </a:ext>
              </a:extLst>
            </p:cNvPr>
            <p:cNvSpPr>
              <a:spLocks noEditPoints="1"/>
            </p:cNvSpPr>
            <p:nvPr>
              <p:custDataLst>
                <p:tags r:id="rId249"/>
              </p:custDataLst>
            </p:nvPr>
          </p:nvSpPr>
          <p:spPr bwMode="auto">
            <a:xfrm>
              <a:off x="8043863" y="2787650"/>
              <a:ext cx="227013" cy="284163"/>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9" y="20"/>
                    <a:pt x="192" y="60"/>
                    <a:pt x="192" y="85"/>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7"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5" name="Freeform 2075">
              <a:extLst>
                <a:ext uri="{FF2B5EF4-FFF2-40B4-BE49-F238E27FC236}">
                  <a16:creationId xmlns:a16="http://schemas.microsoft.com/office/drawing/2014/main" id="{1984BCE0-915D-47DF-9C91-B481BE896FD6}"/>
                </a:ext>
              </a:extLst>
            </p:cNvPr>
            <p:cNvSpPr>
              <a:spLocks noEditPoints="1"/>
            </p:cNvSpPr>
            <p:nvPr>
              <p:custDataLst>
                <p:tags r:id="rId250"/>
              </p:custDataLst>
            </p:nvPr>
          </p:nvSpPr>
          <p:spPr bwMode="auto">
            <a:xfrm>
              <a:off x="8455025" y="2068513"/>
              <a:ext cx="212725" cy="32543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2" y="368"/>
                    <a:pt x="91" y="368"/>
                  </a:cubicBezTo>
                  <a:cubicBezTo>
                    <a:pt x="210" y="368"/>
                    <a:pt x="262" y="200"/>
                    <a:pt x="262" y="129"/>
                  </a:cubicBezTo>
                  <a:cubicBezTo>
                    <a:pt x="262" y="50"/>
                    <a:pt x="215"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4" y="38"/>
                    <a:pt x="224" y="102"/>
                  </a:cubicBezTo>
                  <a:cubicBezTo>
                    <a:pt x="224" y="122"/>
                    <a:pt x="221" y="147"/>
                    <a:pt x="211" y="188"/>
                  </a:cubicBezTo>
                  <a:lnTo>
                    <a:pt x="210" y="188"/>
                  </a:lnTo>
                  <a:close/>
                  <a:moveTo>
                    <a:pt x="93" y="354"/>
                  </a:moveTo>
                  <a:cubicBezTo>
                    <a:pt x="38" y="354"/>
                    <a:pt x="38" y="302"/>
                    <a:pt x="38" y="297"/>
                  </a:cubicBezTo>
                  <a:cubicBezTo>
                    <a:pt x="38" y="284"/>
                    <a:pt x="50"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6" name="Freeform 2076">
              <a:extLst>
                <a:ext uri="{FF2B5EF4-FFF2-40B4-BE49-F238E27FC236}">
                  <a16:creationId xmlns:a16="http://schemas.microsoft.com/office/drawing/2014/main" id="{CAA38341-7BB5-45E1-B8A3-DE1FD005DD32}"/>
                </a:ext>
              </a:extLst>
            </p:cNvPr>
            <p:cNvSpPr>
              <a:spLocks/>
            </p:cNvSpPr>
            <p:nvPr>
              <p:custDataLst>
                <p:tags r:id="rId251"/>
              </p:custDataLst>
            </p:nvPr>
          </p:nvSpPr>
          <p:spPr bwMode="auto">
            <a:xfrm>
              <a:off x="8696325" y="2189163"/>
              <a:ext cx="190500" cy="19526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5" y="195"/>
                    <a:pt x="156" y="148"/>
                  </a:cubicBezTo>
                  <a:cubicBezTo>
                    <a:pt x="222" y="86"/>
                    <a:pt x="235" y="18"/>
                    <a:pt x="235" y="14"/>
                  </a:cubicBezTo>
                  <a:cubicBezTo>
                    <a:pt x="235" y="5"/>
                    <a:pt x="229" y="0"/>
                    <a:pt x="221" y="0"/>
                  </a:cubicBezTo>
                  <a:cubicBezTo>
                    <a:pt x="217" y="0"/>
                    <a:pt x="205" y="2"/>
                    <a:pt x="201" y="17"/>
                  </a:cubicBezTo>
                  <a:cubicBezTo>
                    <a:pt x="169" y="130"/>
                    <a:pt x="94" y="186"/>
                    <a:pt x="37" y="204"/>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7" name="Rectangle 2077">
              <a:extLst>
                <a:ext uri="{FF2B5EF4-FFF2-40B4-BE49-F238E27FC236}">
                  <a16:creationId xmlns:a16="http://schemas.microsoft.com/office/drawing/2014/main" id="{81E34B2D-7DFC-4408-A6B0-D09FAFB4251E}"/>
                </a:ext>
              </a:extLst>
            </p:cNvPr>
            <p:cNvSpPr>
              <a:spLocks noChangeArrowheads="1"/>
            </p:cNvSpPr>
            <p:nvPr>
              <p:custDataLst>
                <p:tags r:id="rId252"/>
              </p:custDataLst>
            </p:nvPr>
          </p:nvSpPr>
          <p:spPr bwMode="auto">
            <a:xfrm>
              <a:off x="8429625" y="2563813"/>
              <a:ext cx="481013"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8" name="Freeform 2078">
              <a:extLst>
                <a:ext uri="{FF2B5EF4-FFF2-40B4-BE49-F238E27FC236}">
                  <a16:creationId xmlns:a16="http://schemas.microsoft.com/office/drawing/2014/main" id="{220BFA7B-2E53-4AA9-8B93-53C96E7548FC}"/>
                </a:ext>
              </a:extLst>
            </p:cNvPr>
            <p:cNvSpPr>
              <a:spLocks noEditPoints="1"/>
            </p:cNvSpPr>
            <p:nvPr>
              <p:custDataLst>
                <p:tags r:id="rId253"/>
              </p:custDataLst>
            </p:nvPr>
          </p:nvSpPr>
          <p:spPr bwMode="auto">
            <a:xfrm>
              <a:off x="8445500" y="2670175"/>
              <a:ext cx="212725" cy="32543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9" name="Freeform 2079">
              <a:extLst>
                <a:ext uri="{FF2B5EF4-FFF2-40B4-BE49-F238E27FC236}">
                  <a16:creationId xmlns:a16="http://schemas.microsoft.com/office/drawing/2014/main" id="{3E8F9E4B-754E-47D3-84C8-D8937D2F6F1D}"/>
                </a:ext>
              </a:extLst>
            </p:cNvPr>
            <p:cNvSpPr>
              <a:spLocks noEditPoints="1"/>
            </p:cNvSpPr>
            <p:nvPr>
              <p:custDataLst>
                <p:tags r:id="rId254"/>
              </p:custDataLst>
            </p:nvPr>
          </p:nvSpPr>
          <p:spPr bwMode="auto">
            <a:xfrm>
              <a:off x="8680450" y="2787650"/>
              <a:ext cx="227013" cy="284163"/>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5" y="0"/>
                    <a:pt x="125" y="0"/>
                  </a:cubicBezTo>
                  <a:cubicBezTo>
                    <a:pt x="52" y="0"/>
                    <a:pt x="0" y="45"/>
                    <a:pt x="0" y="114"/>
                  </a:cubicBezTo>
                  <a:cubicBezTo>
                    <a:pt x="0" y="184"/>
                    <a:pt x="51" y="228"/>
                    <a:pt x="120" y="228"/>
                  </a:cubicBezTo>
                  <a:cubicBezTo>
                    <a:pt x="145"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0" name="Freeform 2080">
              <a:extLst>
                <a:ext uri="{FF2B5EF4-FFF2-40B4-BE49-F238E27FC236}">
                  <a16:creationId xmlns:a16="http://schemas.microsoft.com/office/drawing/2014/main" id="{FB5CCC84-1C3B-4D19-A974-4D6BCB1C7C37}"/>
                </a:ext>
              </a:extLst>
            </p:cNvPr>
            <p:cNvSpPr>
              <a:spLocks/>
            </p:cNvSpPr>
            <p:nvPr>
              <p:custDataLst>
                <p:tags r:id="rId255"/>
              </p:custDataLst>
            </p:nvPr>
          </p:nvSpPr>
          <p:spPr bwMode="auto">
            <a:xfrm>
              <a:off x="9082088" y="2563813"/>
              <a:ext cx="246063" cy="1746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1" name="Freeform 2081">
              <a:extLst>
                <a:ext uri="{FF2B5EF4-FFF2-40B4-BE49-F238E27FC236}">
                  <a16:creationId xmlns:a16="http://schemas.microsoft.com/office/drawing/2014/main" id="{B9778CB0-43FA-4312-873D-4994FB06DA3D}"/>
                </a:ext>
              </a:extLst>
            </p:cNvPr>
            <p:cNvSpPr>
              <a:spLocks noEditPoints="1"/>
            </p:cNvSpPr>
            <p:nvPr>
              <p:custDataLst>
                <p:tags r:id="rId256"/>
              </p:custDataLst>
            </p:nvPr>
          </p:nvSpPr>
          <p:spPr bwMode="auto">
            <a:xfrm>
              <a:off x="9515475" y="2068513"/>
              <a:ext cx="212725" cy="32543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5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3 w 263"/>
                <a:gd name="T31" fmla="*/ 354 h 368"/>
                <a:gd name="T32" fmla="*/ 39 w 263"/>
                <a:gd name="T33" fmla="*/ 297 h 368"/>
                <a:gd name="T34" fmla="*/ 72 w 263"/>
                <a:gd name="T35" fmla="*/ 184 h 368"/>
                <a:gd name="T36" fmla="*/ 147 w 263"/>
                <a:gd name="T37" fmla="*/ 140 h 368"/>
                <a:gd name="T38" fmla="*/ 202 w 263"/>
                <a:gd name="T39" fmla="*/ 206 h 368"/>
                <a:gd name="T40" fmla="*/ 93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8"/>
                  </a:cubicBezTo>
                  <a:cubicBezTo>
                    <a:pt x="60" y="85"/>
                    <a:pt x="64" y="96"/>
                    <a:pt x="79"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2"/>
                    <a:pt x="39" y="297"/>
                  </a:cubicBezTo>
                  <a:cubicBezTo>
                    <a:pt x="39" y="284"/>
                    <a:pt x="51" y="214"/>
                    <a:pt x="72"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2" name="Freeform 2082">
              <a:extLst>
                <a:ext uri="{FF2B5EF4-FFF2-40B4-BE49-F238E27FC236}">
                  <a16:creationId xmlns:a16="http://schemas.microsoft.com/office/drawing/2014/main" id="{44DA7438-295A-43F7-84AD-56BD7CEB5FD1}"/>
                </a:ext>
              </a:extLst>
            </p:cNvPr>
            <p:cNvSpPr>
              <a:spLocks/>
            </p:cNvSpPr>
            <p:nvPr>
              <p:custDataLst>
                <p:tags r:id="rId257"/>
              </p:custDataLst>
            </p:nvPr>
          </p:nvSpPr>
          <p:spPr bwMode="auto">
            <a:xfrm>
              <a:off x="9752013" y="2081213"/>
              <a:ext cx="328613" cy="303213"/>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3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8 h 342"/>
                <a:gd name="T38" fmla="*/ 0 w 405"/>
                <a:gd name="T39" fmla="*/ 318 h 342"/>
                <a:gd name="T40" fmla="*/ 0 w 405"/>
                <a:gd name="T41" fmla="*/ 342 h 342"/>
                <a:gd name="T42" fmla="*/ 89 w 405"/>
                <a:gd name="T43" fmla="*/ 340 h 342"/>
                <a:gd name="T44" fmla="*/ 178 w 405"/>
                <a:gd name="T45" fmla="*/ 342 h 342"/>
                <a:gd name="T46" fmla="*/ 178 w 405"/>
                <a:gd name="T47" fmla="*/ 318 h 342"/>
                <a:gd name="T48" fmla="*/ 124 w 405"/>
                <a:gd name="T49" fmla="*/ 318 h 342"/>
                <a:gd name="T50" fmla="*/ 124 w 405"/>
                <a:gd name="T51" fmla="*/ 214 h 342"/>
                <a:gd name="T52" fmla="*/ 174 w 405"/>
                <a:gd name="T53" fmla="*/ 172 h 342"/>
                <a:gd name="T54" fmla="*/ 277 w 405"/>
                <a:gd name="T55" fmla="*/ 307 h 342"/>
                <a:gd name="T56" fmla="*/ 281 w 405"/>
                <a:gd name="T57" fmla="*/ 314 h 342"/>
                <a:gd name="T58" fmla="*/ 245 w 405"/>
                <a:gd name="T59" fmla="*/ 318 h 342"/>
                <a:gd name="T60" fmla="*/ 245 w 405"/>
                <a:gd name="T61" fmla="*/ 342 h 342"/>
                <a:gd name="T62" fmla="*/ 332 w 405"/>
                <a:gd name="T63" fmla="*/ 340 h 342"/>
                <a:gd name="T64" fmla="*/ 405 w 405"/>
                <a:gd name="T65" fmla="*/ 342 h 342"/>
                <a:gd name="T66" fmla="*/ 405 w 405"/>
                <a:gd name="T67" fmla="*/ 318 h 342"/>
                <a:gd name="T68" fmla="*/ 391 w 405"/>
                <a:gd name="T69" fmla="*/ 318 h 342"/>
                <a:gd name="T70" fmla="*/ 357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2" y="1"/>
                    <a:pt x="274" y="0"/>
                  </a:cubicBezTo>
                  <a:lnTo>
                    <a:pt x="274" y="23"/>
                  </a:lnTo>
                  <a:cubicBezTo>
                    <a:pt x="280" y="23"/>
                    <a:pt x="290" y="23"/>
                    <a:pt x="303" y="26"/>
                  </a:cubicBezTo>
                  <a:cubicBezTo>
                    <a:pt x="310" y="28"/>
                    <a:pt x="305" y="27"/>
                    <a:pt x="309" y="29"/>
                  </a:cubicBezTo>
                  <a:lnTo>
                    <a:pt x="124" y="183"/>
                  </a:lnTo>
                  <a:lnTo>
                    <a:pt x="124" y="23"/>
                  </a:lnTo>
                  <a:lnTo>
                    <a:pt x="178" y="23"/>
                  </a:lnTo>
                  <a:lnTo>
                    <a:pt x="178" y="0"/>
                  </a:lnTo>
                  <a:cubicBezTo>
                    <a:pt x="159" y="1"/>
                    <a:pt x="111" y="1"/>
                    <a:pt x="89" y="1"/>
                  </a:cubicBezTo>
                  <a:cubicBezTo>
                    <a:pt x="68" y="1"/>
                    <a:pt x="19" y="1"/>
                    <a:pt x="0" y="0"/>
                  </a:cubicBezTo>
                  <a:lnTo>
                    <a:pt x="0" y="23"/>
                  </a:lnTo>
                  <a:lnTo>
                    <a:pt x="54" y="23"/>
                  </a:lnTo>
                  <a:lnTo>
                    <a:pt x="54" y="318"/>
                  </a:lnTo>
                  <a:lnTo>
                    <a:pt x="0" y="318"/>
                  </a:lnTo>
                  <a:lnTo>
                    <a:pt x="0" y="342"/>
                  </a:lnTo>
                  <a:cubicBezTo>
                    <a:pt x="19" y="340"/>
                    <a:pt x="68" y="340"/>
                    <a:pt x="89" y="340"/>
                  </a:cubicBezTo>
                  <a:cubicBezTo>
                    <a:pt x="111" y="340"/>
                    <a:pt x="159" y="340"/>
                    <a:pt x="178" y="342"/>
                  </a:cubicBezTo>
                  <a:lnTo>
                    <a:pt x="178" y="318"/>
                  </a:lnTo>
                  <a:lnTo>
                    <a:pt x="124" y="318"/>
                  </a:lnTo>
                  <a:lnTo>
                    <a:pt x="124" y="214"/>
                  </a:lnTo>
                  <a:lnTo>
                    <a:pt x="174" y="172"/>
                  </a:lnTo>
                  <a:lnTo>
                    <a:pt x="277" y="307"/>
                  </a:lnTo>
                  <a:cubicBezTo>
                    <a:pt x="280" y="310"/>
                    <a:pt x="280" y="311"/>
                    <a:pt x="281" y="314"/>
                  </a:cubicBezTo>
                  <a:cubicBezTo>
                    <a:pt x="272" y="318"/>
                    <a:pt x="262" y="318"/>
                    <a:pt x="245" y="318"/>
                  </a:cubicBezTo>
                  <a:lnTo>
                    <a:pt x="245" y="342"/>
                  </a:lnTo>
                  <a:cubicBezTo>
                    <a:pt x="265" y="340"/>
                    <a:pt x="310" y="340"/>
                    <a:pt x="332" y="340"/>
                  </a:cubicBezTo>
                  <a:cubicBezTo>
                    <a:pt x="352" y="340"/>
                    <a:pt x="387" y="340"/>
                    <a:pt x="405" y="342"/>
                  </a:cubicBezTo>
                  <a:lnTo>
                    <a:pt x="405" y="318"/>
                  </a:lnTo>
                  <a:lnTo>
                    <a:pt x="391" y="318"/>
                  </a:lnTo>
                  <a:cubicBezTo>
                    <a:pt x="364" y="318"/>
                    <a:pt x="363" y="316"/>
                    <a:pt x="357"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2083">
              <a:extLst>
                <a:ext uri="{FF2B5EF4-FFF2-40B4-BE49-F238E27FC236}">
                  <a16:creationId xmlns:a16="http://schemas.microsoft.com/office/drawing/2014/main" id="{AC7B7ADA-E0AF-47F3-A0D8-3C805F56F9F2}"/>
                </a:ext>
              </a:extLst>
            </p:cNvPr>
            <p:cNvSpPr>
              <a:spLocks noChangeArrowheads="1"/>
            </p:cNvSpPr>
            <p:nvPr>
              <p:custDataLst>
                <p:tags r:id="rId258"/>
              </p:custDataLst>
            </p:nvPr>
          </p:nvSpPr>
          <p:spPr bwMode="auto">
            <a:xfrm>
              <a:off x="9499600" y="2563813"/>
              <a:ext cx="601663"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4" name="Freeform 2084">
              <a:extLst>
                <a:ext uri="{FF2B5EF4-FFF2-40B4-BE49-F238E27FC236}">
                  <a16:creationId xmlns:a16="http://schemas.microsoft.com/office/drawing/2014/main" id="{CB905D16-87E8-43B9-9C27-2C3F6D10A2EC}"/>
                </a:ext>
              </a:extLst>
            </p:cNvPr>
            <p:cNvSpPr>
              <a:spLocks noEditPoints="1"/>
            </p:cNvSpPr>
            <p:nvPr>
              <p:custDataLst>
                <p:tags r:id="rId259"/>
              </p:custDataLst>
            </p:nvPr>
          </p:nvSpPr>
          <p:spPr bwMode="auto">
            <a:xfrm>
              <a:off x="9575800" y="2670175"/>
              <a:ext cx="212725" cy="32543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5" name="Freeform 2085">
              <a:extLst>
                <a:ext uri="{FF2B5EF4-FFF2-40B4-BE49-F238E27FC236}">
                  <a16:creationId xmlns:a16="http://schemas.microsoft.com/office/drawing/2014/main" id="{91561401-D44A-41EC-BE7B-AA58D7E90E46}"/>
                </a:ext>
              </a:extLst>
            </p:cNvPr>
            <p:cNvSpPr>
              <a:spLocks noEditPoints="1"/>
            </p:cNvSpPr>
            <p:nvPr>
              <p:custDataLst>
                <p:tags r:id="rId260"/>
              </p:custDataLst>
            </p:nvPr>
          </p:nvSpPr>
          <p:spPr bwMode="auto">
            <a:xfrm>
              <a:off x="9810750" y="2787650"/>
              <a:ext cx="227013" cy="284163"/>
            </a:xfrm>
            <a:custGeom>
              <a:avLst/>
              <a:gdLst>
                <a:gd name="T0" fmla="*/ 192 w 280"/>
                <a:gd name="T1" fmla="*/ 154 h 322"/>
                <a:gd name="T2" fmla="*/ 185 w 280"/>
                <a:gd name="T3" fmla="*/ 175 h 322"/>
                <a:gd name="T4" fmla="*/ 124 w 280"/>
                <a:gd name="T5" fmla="*/ 210 h 322"/>
                <a:gd name="T6" fmla="*/ 64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4" y="181"/>
                    <a:pt x="64" y="115"/>
                  </a:cubicBezTo>
                  <a:cubicBezTo>
                    <a:pt x="64"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7"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6" name="Freeform 2086">
              <a:extLst>
                <a:ext uri="{FF2B5EF4-FFF2-40B4-BE49-F238E27FC236}">
                  <a16:creationId xmlns:a16="http://schemas.microsoft.com/office/drawing/2014/main" id="{FA70ECE1-A334-4E4B-B1AA-03F809189F78}"/>
                </a:ext>
              </a:extLst>
            </p:cNvPr>
            <p:cNvSpPr>
              <a:spLocks noEditPoints="1"/>
            </p:cNvSpPr>
            <p:nvPr>
              <p:custDataLst>
                <p:tags r:id="rId261"/>
              </p:custDataLst>
            </p:nvPr>
          </p:nvSpPr>
          <p:spPr bwMode="auto">
            <a:xfrm>
              <a:off x="10221913" y="2068513"/>
              <a:ext cx="212725" cy="32543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9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2"/>
                    <a:pt x="39" y="297"/>
                  </a:cubicBezTo>
                  <a:cubicBezTo>
                    <a:pt x="39"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7" name="Freeform 2087">
              <a:extLst>
                <a:ext uri="{FF2B5EF4-FFF2-40B4-BE49-F238E27FC236}">
                  <a16:creationId xmlns:a16="http://schemas.microsoft.com/office/drawing/2014/main" id="{34AF59A0-B050-4DD8-9EAB-C69DBBBA9F4C}"/>
                </a:ext>
              </a:extLst>
            </p:cNvPr>
            <p:cNvSpPr>
              <a:spLocks/>
            </p:cNvSpPr>
            <p:nvPr>
              <p:custDataLst>
                <p:tags r:id="rId262"/>
              </p:custDataLst>
            </p:nvPr>
          </p:nvSpPr>
          <p:spPr bwMode="auto">
            <a:xfrm>
              <a:off x="10464800" y="2189163"/>
              <a:ext cx="190500" cy="195263"/>
            </a:xfrm>
            <a:custGeom>
              <a:avLst/>
              <a:gdLst>
                <a:gd name="T0" fmla="*/ 85 w 235"/>
                <a:gd name="T1" fmla="*/ 6 h 221"/>
                <a:gd name="T2" fmla="*/ 79 w 235"/>
                <a:gd name="T3" fmla="*/ 0 h 221"/>
                <a:gd name="T4" fmla="*/ 18 w 235"/>
                <a:gd name="T5" fmla="*/ 5 h 221"/>
                <a:gd name="T6" fmla="*/ 9 w 235"/>
                <a:gd name="T7" fmla="*/ 15 h 221"/>
                <a:gd name="T8" fmla="*/ 20 w 235"/>
                <a:gd name="T9" fmla="*/ 21 h 221"/>
                <a:gd name="T10" fmla="*/ 45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0 w 235"/>
                <a:gd name="T27" fmla="*/ 0 h 221"/>
                <a:gd name="T28" fmla="*/ 201 w 235"/>
                <a:gd name="T29" fmla="*/ 17 h 221"/>
                <a:gd name="T30" fmla="*/ 36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9" y="6"/>
                    <a:pt x="9" y="15"/>
                  </a:cubicBezTo>
                  <a:cubicBezTo>
                    <a:pt x="9" y="21"/>
                    <a:pt x="13" y="21"/>
                    <a:pt x="20" y="21"/>
                  </a:cubicBezTo>
                  <a:cubicBezTo>
                    <a:pt x="44" y="21"/>
                    <a:pt x="45" y="25"/>
                    <a:pt x="45" y="30"/>
                  </a:cubicBezTo>
                  <a:cubicBezTo>
                    <a:pt x="45" y="33"/>
                    <a:pt x="39" y="57"/>
                    <a:pt x="36" y="70"/>
                  </a:cubicBezTo>
                  <a:lnTo>
                    <a:pt x="6" y="192"/>
                  </a:lnTo>
                  <a:cubicBezTo>
                    <a:pt x="4" y="200"/>
                    <a:pt x="0" y="214"/>
                    <a:pt x="0" y="215"/>
                  </a:cubicBezTo>
                  <a:cubicBezTo>
                    <a:pt x="0" y="220"/>
                    <a:pt x="5" y="221"/>
                    <a:pt x="8" y="221"/>
                  </a:cubicBezTo>
                  <a:lnTo>
                    <a:pt x="15" y="221"/>
                  </a:lnTo>
                  <a:cubicBezTo>
                    <a:pt x="50" y="215"/>
                    <a:pt x="104" y="195"/>
                    <a:pt x="156" y="148"/>
                  </a:cubicBezTo>
                  <a:cubicBezTo>
                    <a:pt x="221" y="86"/>
                    <a:pt x="235" y="18"/>
                    <a:pt x="235" y="14"/>
                  </a:cubicBezTo>
                  <a:cubicBezTo>
                    <a:pt x="235" y="5"/>
                    <a:pt x="229"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8" name="Rectangle 2088">
              <a:extLst>
                <a:ext uri="{FF2B5EF4-FFF2-40B4-BE49-F238E27FC236}">
                  <a16:creationId xmlns:a16="http://schemas.microsoft.com/office/drawing/2014/main" id="{8F814C8E-B412-443E-B788-BAED7DC04001}"/>
                </a:ext>
              </a:extLst>
            </p:cNvPr>
            <p:cNvSpPr>
              <a:spLocks noChangeArrowheads="1"/>
            </p:cNvSpPr>
            <p:nvPr>
              <p:custDataLst>
                <p:tags r:id="rId263"/>
              </p:custDataLst>
            </p:nvPr>
          </p:nvSpPr>
          <p:spPr bwMode="auto">
            <a:xfrm>
              <a:off x="10196513" y="2563813"/>
              <a:ext cx="482600"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9" name="Freeform 2089">
              <a:extLst>
                <a:ext uri="{FF2B5EF4-FFF2-40B4-BE49-F238E27FC236}">
                  <a16:creationId xmlns:a16="http://schemas.microsoft.com/office/drawing/2014/main" id="{BD95909D-FDA1-4E91-B117-3A26261DF2CF}"/>
                </a:ext>
              </a:extLst>
            </p:cNvPr>
            <p:cNvSpPr>
              <a:spLocks noEditPoints="1"/>
            </p:cNvSpPr>
            <p:nvPr>
              <p:custDataLst>
                <p:tags r:id="rId264"/>
              </p:custDataLst>
            </p:nvPr>
          </p:nvSpPr>
          <p:spPr bwMode="auto">
            <a:xfrm>
              <a:off x="10212388" y="2670175"/>
              <a:ext cx="212725" cy="32543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0" name="Freeform 2090">
              <a:extLst>
                <a:ext uri="{FF2B5EF4-FFF2-40B4-BE49-F238E27FC236}">
                  <a16:creationId xmlns:a16="http://schemas.microsoft.com/office/drawing/2014/main" id="{4C5E2A43-84B3-4668-8A40-AB1BBF1E6DAD}"/>
                </a:ext>
              </a:extLst>
            </p:cNvPr>
            <p:cNvSpPr>
              <a:spLocks noEditPoints="1"/>
            </p:cNvSpPr>
            <p:nvPr>
              <p:custDataLst>
                <p:tags r:id="rId265"/>
              </p:custDataLst>
            </p:nvPr>
          </p:nvSpPr>
          <p:spPr bwMode="auto">
            <a:xfrm>
              <a:off x="10448925" y="2787650"/>
              <a:ext cx="227013" cy="284163"/>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9" y="20"/>
                    <a:pt x="192" y="60"/>
                    <a:pt x="192" y="85"/>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7"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1" name="Freeform 2091">
              <a:extLst>
                <a:ext uri="{FF2B5EF4-FFF2-40B4-BE49-F238E27FC236}">
                  <a16:creationId xmlns:a16="http://schemas.microsoft.com/office/drawing/2014/main" id="{D7AA2DEA-1339-49AF-8F83-3671B12E8345}"/>
                </a:ext>
              </a:extLst>
            </p:cNvPr>
            <p:cNvSpPr>
              <a:spLocks/>
            </p:cNvSpPr>
            <p:nvPr>
              <p:custDataLst>
                <p:tags r:id="rId266"/>
              </p:custDataLst>
            </p:nvPr>
          </p:nvSpPr>
          <p:spPr bwMode="auto">
            <a:xfrm>
              <a:off x="10731500" y="2043113"/>
              <a:ext cx="106363" cy="1060450"/>
            </a:xfrm>
            <a:custGeom>
              <a:avLst/>
              <a:gdLst>
                <a:gd name="T0" fmla="*/ 104 w 131"/>
                <a:gd name="T1" fmla="*/ 1170 h 1197"/>
                <a:gd name="T2" fmla="*/ 0 w 131"/>
                <a:gd name="T3" fmla="*/ 1170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7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70"/>
                  </a:moveTo>
                  <a:lnTo>
                    <a:pt x="0" y="1170"/>
                  </a:lnTo>
                  <a:lnTo>
                    <a:pt x="0" y="1197"/>
                  </a:lnTo>
                  <a:lnTo>
                    <a:pt x="131" y="1197"/>
                  </a:lnTo>
                  <a:lnTo>
                    <a:pt x="131"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86" name="Group 2585">
            <a:extLst>
              <a:ext uri="{FF2B5EF4-FFF2-40B4-BE49-F238E27FC236}">
                <a16:creationId xmlns:a16="http://schemas.microsoft.com/office/drawing/2014/main" id="{4AE67ACC-24A0-44B8-956B-1265072CFB3C}"/>
              </a:ext>
            </a:extLst>
          </p:cNvPr>
          <p:cNvGrpSpPr>
            <a:grpSpLocks/>
          </p:cNvGrpSpPr>
          <p:nvPr>
            <p:custDataLst>
              <p:tags r:id="rId2"/>
            </p:custDataLst>
          </p:nvPr>
        </p:nvGrpSpPr>
        <p:grpSpPr>
          <a:xfrm>
            <a:off x="12981044" y="1862808"/>
            <a:ext cx="4243167" cy="1349086"/>
            <a:chOff x="3179763" y="1973263"/>
            <a:chExt cx="4657725" cy="1462088"/>
          </a:xfrm>
          <a:solidFill>
            <a:schemeClr val="tx1"/>
          </a:solidFill>
        </p:grpSpPr>
        <p:sp>
          <p:nvSpPr>
            <p:cNvPr id="2587" name="Freeform 217 1 1">
              <a:extLst>
                <a:ext uri="{FF2B5EF4-FFF2-40B4-BE49-F238E27FC236}">
                  <a16:creationId xmlns:a16="http://schemas.microsoft.com/office/drawing/2014/main" id="{164EA10B-3AF9-4117-B77A-184D2EF5EE9C}"/>
                </a:ext>
              </a:extLst>
            </p:cNvPr>
            <p:cNvSpPr>
              <a:spLocks/>
            </p:cNvSpPr>
            <p:nvPr>
              <p:custDataLst>
                <p:tags r:id="rId164"/>
              </p:custDataLst>
            </p:nvPr>
          </p:nvSpPr>
          <p:spPr bwMode="auto">
            <a:xfrm>
              <a:off x="3270251" y="1990726"/>
              <a:ext cx="87313" cy="909638"/>
            </a:xfrm>
            <a:custGeom>
              <a:avLst/>
              <a:gdLst>
                <a:gd name="T0" fmla="*/ 0 w 131"/>
                <a:gd name="T1" fmla="*/ 1196 h 1196"/>
                <a:gd name="T2" fmla="*/ 131 w 131"/>
                <a:gd name="T3" fmla="*/ 1196 h 1196"/>
                <a:gd name="T4" fmla="*/ 131 w 131"/>
                <a:gd name="T5" fmla="*/ 1169 h 1196"/>
                <a:gd name="T6" fmla="*/ 28 w 131"/>
                <a:gd name="T7" fmla="*/ 1169 h 1196"/>
                <a:gd name="T8" fmla="*/ 28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8" y="1169"/>
                  </a:lnTo>
                  <a:lnTo>
                    <a:pt x="28" y="27"/>
                  </a:lnTo>
                  <a:lnTo>
                    <a:pt x="131" y="27"/>
                  </a:lnTo>
                  <a:lnTo>
                    <a:pt x="131" y="0"/>
                  </a:lnTo>
                  <a:lnTo>
                    <a:pt x="0" y="0"/>
                  </a:lnTo>
                  <a:lnTo>
                    <a:pt x="0" y="119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8" name="Freeform 218 1 1">
              <a:extLst>
                <a:ext uri="{FF2B5EF4-FFF2-40B4-BE49-F238E27FC236}">
                  <a16:creationId xmlns:a16="http://schemas.microsoft.com/office/drawing/2014/main" id="{CDCDF798-DA6D-4219-9213-499E068B8F4B}"/>
                </a:ext>
              </a:extLst>
            </p:cNvPr>
            <p:cNvSpPr>
              <a:spLocks/>
            </p:cNvSpPr>
            <p:nvPr>
              <p:custDataLst>
                <p:tags r:id="rId165"/>
              </p:custDataLst>
            </p:nvPr>
          </p:nvSpPr>
          <p:spPr bwMode="auto">
            <a:xfrm>
              <a:off x="3490913" y="2049463"/>
              <a:ext cx="336550" cy="260350"/>
            </a:xfrm>
            <a:custGeom>
              <a:avLst/>
              <a:gdLst>
                <a:gd name="T0" fmla="*/ 252 w 504"/>
                <a:gd name="T1" fmla="*/ 277 h 342"/>
                <a:gd name="T2" fmla="*/ 132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2" y="0"/>
                    <a:pt x="111"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9" name="Freeform 219 1 1">
              <a:extLst>
                <a:ext uri="{FF2B5EF4-FFF2-40B4-BE49-F238E27FC236}">
                  <a16:creationId xmlns:a16="http://schemas.microsoft.com/office/drawing/2014/main" id="{95E7358D-845A-45C9-A1C0-776C098EEE6D}"/>
                </a:ext>
              </a:extLst>
            </p:cNvPr>
            <p:cNvSpPr>
              <a:spLocks/>
            </p:cNvSpPr>
            <p:nvPr>
              <p:custDataLst>
                <p:tags r:id="rId166"/>
              </p:custDataLst>
            </p:nvPr>
          </p:nvSpPr>
          <p:spPr bwMode="auto">
            <a:xfrm>
              <a:off x="4314826" y="2208213"/>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0" name="Freeform 220 1 1">
              <a:extLst>
                <a:ext uri="{FF2B5EF4-FFF2-40B4-BE49-F238E27FC236}">
                  <a16:creationId xmlns:a16="http://schemas.microsoft.com/office/drawing/2014/main" id="{72AA1348-C008-4610-8513-718F64D7AD0C}"/>
                </a:ext>
              </a:extLst>
            </p:cNvPr>
            <p:cNvSpPr>
              <a:spLocks/>
            </p:cNvSpPr>
            <p:nvPr>
              <p:custDataLst>
                <p:tags r:id="rId167"/>
              </p:custDataLst>
            </p:nvPr>
          </p:nvSpPr>
          <p:spPr bwMode="auto">
            <a:xfrm>
              <a:off x="4552951" y="2049463"/>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1 h 348"/>
                <a:gd name="T22" fmla="*/ 76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9" y="247"/>
                  </a:cubicBezTo>
                  <a:cubicBezTo>
                    <a:pt x="20" y="247"/>
                    <a:pt x="0" y="260"/>
                    <a:pt x="0" y="286"/>
                  </a:cubicBezTo>
                  <a:cubicBezTo>
                    <a:pt x="0" y="324"/>
                    <a:pt x="40" y="348"/>
                    <a:pt x="96" y="348"/>
                  </a:cubicBezTo>
                  <a:cubicBezTo>
                    <a:pt x="163" y="348"/>
                    <a:pt x="211" y="319"/>
                    <a:pt x="211" y="268"/>
                  </a:cubicBezTo>
                  <a:lnTo>
                    <a:pt x="211" y="2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1" name="Freeform 221 1 1">
              <a:extLst>
                <a:ext uri="{FF2B5EF4-FFF2-40B4-BE49-F238E27FC236}">
                  <a16:creationId xmlns:a16="http://schemas.microsoft.com/office/drawing/2014/main" id="{5C817698-F47C-4764-99DE-015B9B27F81F}"/>
                </a:ext>
              </a:extLst>
            </p:cNvPr>
            <p:cNvSpPr>
              <a:spLocks/>
            </p:cNvSpPr>
            <p:nvPr>
              <p:custDataLst>
                <p:tags r:id="rId168"/>
              </p:custDataLst>
            </p:nvPr>
          </p:nvSpPr>
          <p:spPr bwMode="auto">
            <a:xfrm>
              <a:off x="4760913" y="1989138"/>
              <a:ext cx="171450" cy="184150"/>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2" name="Freeform 222 1 1">
              <a:extLst>
                <a:ext uri="{FF2B5EF4-FFF2-40B4-BE49-F238E27FC236}">
                  <a16:creationId xmlns:a16="http://schemas.microsoft.com/office/drawing/2014/main" id="{F7D76A20-4538-4F99-9625-61EB9759A0FB}"/>
                </a:ext>
              </a:extLst>
            </p:cNvPr>
            <p:cNvSpPr>
              <a:spLocks/>
            </p:cNvSpPr>
            <p:nvPr>
              <p:custDataLst>
                <p:tags r:id="rId169"/>
              </p:custDataLst>
            </p:nvPr>
          </p:nvSpPr>
          <p:spPr bwMode="auto">
            <a:xfrm>
              <a:off x="4757738" y="2286001"/>
              <a:ext cx="100013" cy="120650"/>
            </a:xfrm>
            <a:custGeom>
              <a:avLst/>
              <a:gdLst>
                <a:gd name="T0" fmla="*/ 132 w 151"/>
                <a:gd name="T1" fmla="*/ 20 h 157"/>
                <a:gd name="T2" fmla="*/ 114 w 151"/>
                <a:gd name="T3" fmla="*/ 40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6 w 151"/>
                <a:gd name="T21" fmla="*/ 147 h 157"/>
                <a:gd name="T22" fmla="*/ 29 w 151"/>
                <a:gd name="T23" fmla="*/ 109 h 157"/>
                <a:gd name="T24" fmla="*/ 52 w 151"/>
                <a:gd name="T25" fmla="*/ 36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3" y="112"/>
                    <a:pt x="140" y="115"/>
                  </a:cubicBezTo>
                  <a:cubicBezTo>
                    <a:pt x="113" y="147"/>
                    <a:pt x="72" y="147"/>
                    <a:pt x="66" y="147"/>
                  </a:cubicBezTo>
                  <a:cubicBezTo>
                    <a:pt x="41" y="147"/>
                    <a:pt x="29" y="130"/>
                    <a:pt x="29" y="109"/>
                  </a:cubicBezTo>
                  <a:cubicBezTo>
                    <a:pt x="29" y="99"/>
                    <a:pt x="34" y="60"/>
                    <a:pt x="52" y="36"/>
                  </a:cubicBezTo>
                  <a:cubicBezTo>
                    <a:pt x="66" y="19"/>
                    <a:pt x="84" y="10"/>
                    <a:pt x="101" y="10"/>
                  </a:cubicBezTo>
                  <a:cubicBezTo>
                    <a:pt x="106" y="10"/>
                    <a:pt x="123" y="10"/>
                    <a:pt x="132" y="20"/>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3" name="Freeform 223 1 1">
              <a:extLst>
                <a:ext uri="{FF2B5EF4-FFF2-40B4-BE49-F238E27FC236}">
                  <a16:creationId xmlns:a16="http://schemas.microsoft.com/office/drawing/2014/main" id="{3A5057B2-734C-46F7-B6D9-F0239B5FFF16}"/>
                </a:ext>
              </a:extLst>
            </p:cNvPr>
            <p:cNvSpPr>
              <a:spLocks/>
            </p:cNvSpPr>
            <p:nvPr>
              <p:custDataLst>
                <p:tags r:id="rId170"/>
              </p:custDataLst>
            </p:nvPr>
          </p:nvSpPr>
          <p:spPr bwMode="auto">
            <a:xfrm>
              <a:off x="3390901" y="2662238"/>
              <a:ext cx="203200" cy="1587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4" name="Freeform 224 1 1">
              <a:extLst>
                <a:ext uri="{FF2B5EF4-FFF2-40B4-BE49-F238E27FC236}">
                  <a16:creationId xmlns:a16="http://schemas.microsoft.com/office/drawing/2014/main" id="{2A3E53E0-431F-48DF-A177-49A0A30FCAA3}"/>
                </a:ext>
              </a:extLst>
            </p:cNvPr>
            <p:cNvSpPr>
              <a:spLocks/>
            </p:cNvSpPr>
            <p:nvPr>
              <p:custDataLst>
                <p:tags r:id="rId171"/>
              </p:custDataLst>
            </p:nvPr>
          </p:nvSpPr>
          <p:spPr bwMode="auto">
            <a:xfrm>
              <a:off x="3629026" y="2503488"/>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1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8"/>
                    <a:pt x="54" y="322"/>
                  </a:cubicBezTo>
                  <a:lnTo>
                    <a:pt x="54" y="321"/>
                  </a:lnTo>
                  <a:cubicBezTo>
                    <a:pt x="54" y="321"/>
                    <a:pt x="77" y="312"/>
                    <a:pt x="77" y="286"/>
                  </a:cubicBezTo>
                  <a:cubicBezTo>
                    <a:pt x="77" y="259"/>
                    <a:pt x="55" y="247"/>
                    <a:pt x="39" y="247"/>
                  </a:cubicBezTo>
                  <a:cubicBezTo>
                    <a:pt x="20" y="247"/>
                    <a:pt x="0" y="260"/>
                    <a:pt x="0" y="286"/>
                  </a:cubicBezTo>
                  <a:cubicBezTo>
                    <a:pt x="0" y="324"/>
                    <a:pt x="40" y="348"/>
                    <a:pt x="97" y="348"/>
                  </a:cubicBezTo>
                  <a:cubicBezTo>
                    <a:pt x="163" y="348"/>
                    <a:pt x="211" y="319"/>
                    <a:pt x="211" y="268"/>
                  </a:cubicBezTo>
                  <a:lnTo>
                    <a:pt x="211" y="2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5" name="Freeform 225 1 1">
              <a:extLst>
                <a:ext uri="{FF2B5EF4-FFF2-40B4-BE49-F238E27FC236}">
                  <a16:creationId xmlns:a16="http://schemas.microsoft.com/office/drawing/2014/main" id="{87CE4AE0-89C2-4FD8-8EEB-2CE33A1EDBC2}"/>
                </a:ext>
              </a:extLst>
            </p:cNvPr>
            <p:cNvSpPr>
              <a:spLocks/>
            </p:cNvSpPr>
            <p:nvPr>
              <p:custDataLst>
                <p:tags r:id="rId172"/>
              </p:custDataLst>
            </p:nvPr>
          </p:nvSpPr>
          <p:spPr bwMode="auto">
            <a:xfrm>
              <a:off x="3833813" y="2705101"/>
              <a:ext cx="100013" cy="119063"/>
            </a:xfrm>
            <a:custGeom>
              <a:avLst/>
              <a:gdLst>
                <a:gd name="T0" fmla="*/ 131 w 151"/>
                <a:gd name="T1" fmla="*/ 21 h 158"/>
                <a:gd name="T2" fmla="*/ 113 w 151"/>
                <a:gd name="T3" fmla="*/ 40 h 158"/>
                <a:gd name="T4" fmla="*/ 127 w 151"/>
                <a:gd name="T5" fmla="*/ 53 h 158"/>
                <a:gd name="T6" fmla="*/ 147 w 151"/>
                <a:gd name="T7" fmla="*/ 31 h 158"/>
                <a:gd name="T8" fmla="*/ 101 w 151"/>
                <a:gd name="T9" fmla="*/ 0 h 158"/>
                <a:gd name="T10" fmla="*/ 0 w 151"/>
                <a:gd name="T11" fmla="*/ 97 h 158"/>
                <a:gd name="T12" fmla="*/ 64 w 151"/>
                <a:gd name="T13" fmla="*/ 158 h 158"/>
                <a:gd name="T14" fmla="*/ 151 w 151"/>
                <a:gd name="T15" fmla="*/ 118 h 158"/>
                <a:gd name="T16" fmla="*/ 145 w 151"/>
                <a:gd name="T17" fmla="*/ 112 h 158"/>
                <a:gd name="T18" fmla="*/ 139 w 151"/>
                <a:gd name="T19" fmla="*/ 116 h 158"/>
                <a:gd name="T20" fmla="*/ 65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8" y="23"/>
                    <a:pt x="113" y="33"/>
                    <a:pt x="113" y="40"/>
                  </a:cubicBezTo>
                  <a:cubicBezTo>
                    <a:pt x="113" y="50"/>
                    <a:pt x="120" y="53"/>
                    <a:pt x="127" y="53"/>
                  </a:cubicBezTo>
                  <a:cubicBezTo>
                    <a:pt x="134" y="53"/>
                    <a:pt x="147" y="47"/>
                    <a:pt x="147" y="31"/>
                  </a:cubicBezTo>
                  <a:cubicBezTo>
                    <a:pt x="147" y="7"/>
                    <a:pt x="119" y="0"/>
                    <a:pt x="101" y="0"/>
                  </a:cubicBezTo>
                  <a:cubicBezTo>
                    <a:pt x="48" y="0"/>
                    <a:pt x="0" y="49"/>
                    <a:pt x="0" y="97"/>
                  </a:cubicBezTo>
                  <a:cubicBezTo>
                    <a:pt x="0" y="127"/>
                    <a:pt x="21" y="158"/>
                    <a:pt x="64" y="158"/>
                  </a:cubicBezTo>
                  <a:cubicBezTo>
                    <a:pt x="123" y="158"/>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1"/>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6" name="Freeform 226 1 1">
              <a:extLst>
                <a:ext uri="{FF2B5EF4-FFF2-40B4-BE49-F238E27FC236}">
                  <a16:creationId xmlns:a16="http://schemas.microsoft.com/office/drawing/2014/main" id="{E64F1DB2-AEEA-4C5F-B5B4-653F1338E314}"/>
                </a:ext>
              </a:extLst>
            </p:cNvPr>
            <p:cNvSpPr>
              <a:spLocks noEditPoints="1"/>
            </p:cNvSpPr>
            <p:nvPr>
              <p:custDataLst>
                <p:tags r:id="rId173"/>
              </p:custDataLst>
            </p:nvPr>
          </p:nvSpPr>
          <p:spPr bwMode="auto">
            <a:xfrm>
              <a:off x="4556126" y="2511426"/>
              <a:ext cx="141288" cy="261938"/>
            </a:xfrm>
            <a:custGeom>
              <a:avLst/>
              <a:gdLst>
                <a:gd name="T0" fmla="*/ 210 w 210"/>
                <a:gd name="T1" fmla="*/ 173 h 343"/>
                <a:gd name="T2" fmla="*/ 190 w 210"/>
                <a:gd name="T3" fmla="*/ 56 h 343"/>
                <a:gd name="T4" fmla="*/ 105 w 210"/>
                <a:gd name="T5" fmla="*/ 0 h 343"/>
                <a:gd name="T6" fmla="*/ 18 w 210"/>
                <a:gd name="T7" fmla="*/ 60 h 343"/>
                <a:gd name="T8" fmla="*/ 0 w 210"/>
                <a:gd name="T9" fmla="*/ 173 h 343"/>
                <a:gd name="T10" fmla="*/ 22 w 210"/>
                <a:gd name="T11" fmla="*/ 293 h 343"/>
                <a:gd name="T12" fmla="*/ 105 w 210"/>
                <a:gd name="T13" fmla="*/ 343 h 343"/>
                <a:gd name="T14" fmla="*/ 191 w 210"/>
                <a:gd name="T15" fmla="*/ 285 h 343"/>
                <a:gd name="T16" fmla="*/ 210 w 210"/>
                <a:gd name="T17" fmla="*/ 173 h 343"/>
                <a:gd name="T18" fmla="*/ 105 w 210"/>
                <a:gd name="T19" fmla="*/ 332 h 343"/>
                <a:gd name="T20" fmla="*/ 47 w 210"/>
                <a:gd name="T21" fmla="*/ 272 h 343"/>
                <a:gd name="T22" fmla="*/ 41 w 210"/>
                <a:gd name="T23" fmla="*/ 167 h 343"/>
                <a:gd name="T24" fmla="*/ 45 w 210"/>
                <a:gd name="T25" fmla="*/ 75 h 343"/>
                <a:gd name="T26" fmla="*/ 105 w 210"/>
                <a:gd name="T27" fmla="*/ 11 h 343"/>
                <a:gd name="T28" fmla="*/ 164 w 210"/>
                <a:gd name="T29" fmla="*/ 70 h 343"/>
                <a:gd name="T30" fmla="*/ 169 w 210"/>
                <a:gd name="T31" fmla="*/ 167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60"/>
                  </a:cubicBezTo>
                  <a:cubicBezTo>
                    <a:pt x="3" y="94"/>
                    <a:pt x="0" y="133"/>
                    <a:pt x="0" y="173"/>
                  </a:cubicBezTo>
                  <a:cubicBezTo>
                    <a:pt x="0" y="210"/>
                    <a:pt x="2" y="255"/>
                    <a:pt x="22" y="293"/>
                  </a:cubicBezTo>
                  <a:cubicBezTo>
                    <a:pt x="44" y="333"/>
                    <a:pt x="80" y="343"/>
                    <a:pt x="105" y="343"/>
                  </a:cubicBezTo>
                  <a:cubicBezTo>
                    <a:pt x="132" y="343"/>
                    <a:pt x="170" y="333"/>
                    <a:pt x="191" y="285"/>
                  </a:cubicBezTo>
                  <a:cubicBezTo>
                    <a:pt x="207" y="251"/>
                    <a:pt x="210" y="212"/>
                    <a:pt x="210" y="173"/>
                  </a:cubicBezTo>
                  <a:close/>
                  <a:moveTo>
                    <a:pt x="105" y="332"/>
                  </a:moveTo>
                  <a:cubicBezTo>
                    <a:pt x="85" y="332"/>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7"/>
                    <a:pt x="169" y="135"/>
                    <a:pt x="169" y="167"/>
                  </a:cubicBezTo>
                  <a:cubicBezTo>
                    <a:pt x="169" y="204"/>
                    <a:pt x="169" y="238"/>
                    <a:pt x="163" y="270"/>
                  </a:cubicBezTo>
                  <a:cubicBezTo>
                    <a:pt x="156" y="317"/>
                    <a:pt x="127" y="332"/>
                    <a:pt x="105" y="332"/>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7" name="Freeform 227 1 1">
              <a:extLst>
                <a:ext uri="{FF2B5EF4-FFF2-40B4-BE49-F238E27FC236}">
                  <a16:creationId xmlns:a16="http://schemas.microsoft.com/office/drawing/2014/main" id="{09F91CF3-99D5-4CF6-AB8A-7CBE5B9C35B7}"/>
                </a:ext>
              </a:extLst>
            </p:cNvPr>
            <p:cNvSpPr>
              <a:spLocks/>
            </p:cNvSpPr>
            <p:nvPr>
              <p:custDataLst>
                <p:tags r:id="rId174"/>
              </p:custDataLst>
            </p:nvPr>
          </p:nvSpPr>
          <p:spPr bwMode="auto">
            <a:xfrm>
              <a:off x="4972051"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8" name="Freeform 228 1 1">
              <a:extLst>
                <a:ext uri="{FF2B5EF4-FFF2-40B4-BE49-F238E27FC236}">
                  <a16:creationId xmlns:a16="http://schemas.microsoft.com/office/drawing/2014/main" id="{4D271DFC-DCB9-44C8-B4F0-3518BCF6C82A}"/>
                </a:ext>
              </a:extLst>
            </p:cNvPr>
            <p:cNvSpPr>
              <a:spLocks/>
            </p:cNvSpPr>
            <p:nvPr>
              <p:custDataLst>
                <p:tags r:id="rId175"/>
              </p:custDataLst>
            </p:nvPr>
          </p:nvSpPr>
          <p:spPr bwMode="auto">
            <a:xfrm>
              <a:off x="3179763" y="2933701"/>
              <a:ext cx="160338" cy="127000"/>
            </a:xfrm>
            <a:custGeom>
              <a:avLst/>
              <a:gdLst>
                <a:gd name="T0" fmla="*/ 241 w 241"/>
                <a:gd name="T1" fmla="*/ 121 h 167"/>
                <a:gd name="T2" fmla="*/ 234 w 241"/>
                <a:gd name="T3" fmla="*/ 107 h 167"/>
                <a:gd name="T4" fmla="*/ 109 w 241"/>
                <a:gd name="T5" fmla="*/ 81 h 167"/>
                <a:gd name="T6" fmla="*/ 22 w 241"/>
                <a:gd name="T7" fmla="*/ 3 h 167"/>
                <a:gd name="T8" fmla="*/ 12 w 241"/>
                <a:gd name="T9" fmla="*/ 0 h 167"/>
                <a:gd name="T10" fmla="*/ 0 w 241"/>
                <a:gd name="T11" fmla="*/ 13 h 167"/>
                <a:gd name="T12" fmla="*/ 0 w 241"/>
                <a:gd name="T13" fmla="*/ 21 h 167"/>
                <a:gd name="T14" fmla="*/ 230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10"/>
                    <a:pt x="241" y="107"/>
                    <a:pt x="234" y="107"/>
                  </a:cubicBezTo>
                  <a:cubicBezTo>
                    <a:pt x="203" y="107"/>
                    <a:pt x="154" y="103"/>
                    <a:pt x="109" y="81"/>
                  </a:cubicBezTo>
                  <a:cubicBezTo>
                    <a:pt x="55" y="54"/>
                    <a:pt x="35" y="22"/>
                    <a:pt x="22" y="3"/>
                  </a:cubicBezTo>
                  <a:cubicBezTo>
                    <a:pt x="21" y="0"/>
                    <a:pt x="18" y="0"/>
                    <a:pt x="12" y="0"/>
                  </a:cubicBezTo>
                  <a:cubicBezTo>
                    <a:pt x="0" y="0"/>
                    <a:pt x="0" y="1"/>
                    <a:pt x="0" y="13"/>
                  </a:cubicBezTo>
                  <a:lnTo>
                    <a:pt x="0" y="21"/>
                  </a:lnTo>
                  <a:cubicBezTo>
                    <a:pt x="67" y="144"/>
                    <a:pt x="180" y="167"/>
                    <a:pt x="230" y="167"/>
                  </a:cubicBezTo>
                  <a:cubicBezTo>
                    <a:pt x="241" y="167"/>
                    <a:pt x="241" y="166"/>
                    <a:pt x="241" y="153"/>
                  </a:cubicBezTo>
                  <a:lnTo>
                    <a:pt x="241" y="12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9" name="Rectangle 229 1 1">
              <a:extLst>
                <a:ext uri="{FF2B5EF4-FFF2-40B4-BE49-F238E27FC236}">
                  <a16:creationId xmlns:a16="http://schemas.microsoft.com/office/drawing/2014/main" id="{5C83599C-9A57-42E0-8964-1FB148A74F41}"/>
                </a:ext>
              </a:extLst>
            </p:cNvPr>
            <p:cNvSpPr>
              <a:spLocks noChangeArrowheads="1"/>
            </p:cNvSpPr>
            <p:nvPr>
              <p:custDataLst>
                <p:tags r:id="rId176"/>
              </p:custDataLst>
            </p:nvPr>
          </p:nvSpPr>
          <p:spPr bwMode="auto">
            <a:xfrm>
              <a:off x="3336926" y="3014663"/>
              <a:ext cx="6794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0" name="Freeform 230 1 1">
              <a:extLst>
                <a:ext uri="{FF2B5EF4-FFF2-40B4-BE49-F238E27FC236}">
                  <a16:creationId xmlns:a16="http://schemas.microsoft.com/office/drawing/2014/main" id="{44D7F168-43C0-4D3C-98F4-9FAA9B6E3CE3}"/>
                </a:ext>
              </a:extLst>
            </p:cNvPr>
            <p:cNvSpPr>
              <a:spLocks/>
            </p:cNvSpPr>
            <p:nvPr>
              <p:custDataLst>
                <p:tags r:id="rId177"/>
              </p:custDataLst>
            </p:nvPr>
          </p:nvSpPr>
          <p:spPr bwMode="auto">
            <a:xfrm>
              <a:off x="4013201" y="3014663"/>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4"/>
                    <a:pt x="61" y="0"/>
                    <a:pt x="10" y="0"/>
                  </a:cubicBezTo>
                  <a:cubicBezTo>
                    <a:pt x="0" y="0"/>
                    <a:pt x="0" y="1"/>
                    <a:pt x="0" y="14"/>
                  </a:cubicBezTo>
                  <a:lnTo>
                    <a:pt x="0" y="46"/>
                  </a:lnTo>
                  <a:cubicBezTo>
                    <a:pt x="0" y="57"/>
                    <a:pt x="0" y="60"/>
                    <a:pt x="7" y="60"/>
                  </a:cubicBezTo>
                  <a:cubicBezTo>
                    <a:pt x="37" y="60"/>
                    <a:pt x="86" y="64"/>
                    <a:pt x="131" y="86"/>
                  </a:cubicBezTo>
                  <a:cubicBezTo>
                    <a:pt x="185" y="113"/>
                    <a:pt x="206" y="145"/>
                    <a:pt x="218" y="164"/>
                  </a:cubicBezTo>
                  <a:cubicBezTo>
                    <a:pt x="220" y="167"/>
                    <a:pt x="223" y="167"/>
                    <a:pt x="229" y="167"/>
                  </a:cubicBezTo>
                  <a:cubicBezTo>
                    <a:pt x="240" y="167"/>
                    <a:pt x="241" y="166"/>
                    <a:pt x="241" y="154"/>
                  </a:cubicBezTo>
                  <a:lnTo>
                    <a:pt x="241" y="14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1" name="Freeform 231 1 1">
              <a:extLst>
                <a:ext uri="{FF2B5EF4-FFF2-40B4-BE49-F238E27FC236}">
                  <a16:creationId xmlns:a16="http://schemas.microsoft.com/office/drawing/2014/main" id="{94662D4E-08F0-4419-B05B-CBC3A0BFF9C6}"/>
                </a:ext>
              </a:extLst>
            </p:cNvPr>
            <p:cNvSpPr>
              <a:spLocks/>
            </p:cNvSpPr>
            <p:nvPr>
              <p:custDataLst>
                <p:tags r:id="rId178"/>
              </p:custDataLst>
            </p:nvPr>
          </p:nvSpPr>
          <p:spPr bwMode="auto">
            <a:xfrm>
              <a:off x="4157663" y="3014663"/>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1"/>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2" name="Rectangle 232 1 1">
              <a:extLst>
                <a:ext uri="{FF2B5EF4-FFF2-40B4-BE49-F238E27FC236}">
                  <a16:creationId xmlns:a16="http://schemas.microsoft.com/office/drawing/2014/main" id="{7B973CCC-2E0D-4DF0-A7FB-A941D44F6AE4}"/>
                </a:ext>
              </a:extLst>
            </p:cNvPr>
            <p:cNvSpPr>
              <a:spLocks noChangeArrowheads="1"/>
            </p:cNvSpPr>
            <p:nvPr>
              <p:custDataLst>
                <p:tags r:id="rId179"/>
              </p:custDataLst>
            </p:nvPr>
          </p:nvSpPr>
          <p:spPr bwMode="auto">
            <a:xfrm>
              <a:off x="4314826" y="3014663"/>
              <a:ext cx="677863"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3" name="Freeform 233 1 1">
              <a:extLst>
                <a:ext uri="{FF2B5EF4-FFF2-40B4-BE49-F238E27FC236}">
                  <a16:creationId xmlns:a16="http://schemas.microsoft.com/office/drawing/2014/main" id="{D7FFC60C-64A0-49E9-A705-8C80D0125CFD}"/>
                </a:ext>
              </a:extLst>
            </p:cNvPr>
            <p:cNvSpPr>
              <a:spLocks/>
            </p:cNvSpPr>
            <p:nvPr>
              <p:custDataLst>
                <p:tags r:id="rId180"/>
              </p:custDataLst>
            </p:nvPr>
          </p:nvSpPr>
          <p:spPr bwMode="auto">
            <a:xfrm>
              <a:off x="4989513" y="2933701"/>
              <a:ext cx="161925" cy="127000"/>
            </a:xfrm>
            <a:custGeom>
              <a:avLst/>
              <a:gdLst>
                <a:gd name="T0" fmla="*/ 241 w 241"/>
                <a:gd name="T1" fmla="*/ 13 h 167"/>
                <a:gd name="T2" fmla="*/ 229 w 241"/>
                <a:gd name="T3" fmla="*/ 0 h 167"/>
                <a:gd name="T4" fmla="*/ 217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1" y="0"/>
                    <a:pt x="229" y="0"/>
                  </a:cubicBezTo>
                  <a:cubicBezTo>
                    <a:pt x="220" y="0"/>
                    <a:pt x="219" y="1"/>
                    <a:pt x="217" y="4"/>
                  </a:cubicBezTo>
                  <a:cubicBezTo>
                    <a:pt x="176" y="70"/>
                    <a:pt x="107" y="105"/>
                    <a:pt x="6" y="107"/>
                  </a:cubicBezTo>
                  <a:cubicBezTo>
                    <a:pt x="0" y="107"/>
                    <a:pt x="0" y="111"/>
                    <a:pt x="0" y="121"/>
                  </a:cubicBezTo>
                  <a:lnTo>
                    <a:pt x="0" y="153"/>
                  </a:lnTo>
                  <a:cubicBezTo>
                    <a:pt x="0" y="166"/>
                    <a:pt x="0" y="167"/>
                    <a:pt x="10" y="167"/>
                  </a:cubicBezTo>
                  <a:cubicBezTo>
                    <a:pt x="61" y="167"/>
                    <a:pt x="173" y="143"/>
                    <a:pt x="241" y="21"/>
                  </a:cubicBezTo>
                  <a:lnTo>
                    <a:pt x="241" y="13"/>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4" name="Freeform 234 1 1">
              <a:extLst>
                <a:ext uri="{FF2B5EF4-FFF2-40B4-BE49-F238E27FC236}">
                  <a16:creationId xmlns:a16="http://schemas.microsoft.com/office/drawing/2014/main" id="{3FBF5C4F-C9D5-44C4-AB9D-647CC8C7B659}"/>
                </a:ext>
              </a:extLst>
            </p:cNvPr>
            <p:cNvSpPr>
              <a:spLocks/>
            </p:cNvSpPr>
            <p:nvPr>
              <p:custDataLst>
                <p:tags r:id="rId181"/>
              </p:custDataLst>
            </p:nvPr>
          </p:nvSpPr>
          <p:spPr bwMode="auto">
            <a:xfrm>
              <a:off x="4062413" y="3236913"/>
              <a:ext cx="204788" cy="182563"/>
            </a:xfrm>
            <a:custGeom>
              <a:avLst/>
              <a:gdLst>
                <a:gd name="T0" fmla="*/ 170 w 309"/>
                <a:gd name="T1" fmla="*/ 94 h 239"/>
                <a:gd name="T2" fmla="*/ 264 w 309"/>
                <a:gd name="T3" fmla="*/ 24 h 239"/>
                <a:gd name="T4" fmla="*/ 294 w 309"/>
                <a:gd name="T5" fmla="*/ 19 h 239"/>
                <a:gd name="T6" fmla="*/ 303 w 309"/>
                <a:gd name="T7" fmla="*/ 19 h 239"/>
                <a:gd name="T8" fmla="*/ 303 w 309"/>
                <a:gd name="T9" fmla="*/ 0 h 239"/>
                <a:gd name="T10" fmla="*/ 266 w 309"/>
                <a:gd name="T11" fmla="*/ 1 h 239"/>
                <a:gd name="T12" fmla="*/ 210 w 309"/>
                <a:gd name="T13" fmla="*/ 0 h 239"/>
                <a:gd name="T14" fmla="*/ 210 w 309"/>
                <a:gd name="T15" fmla="*/ 19 h 239"/>
                <a:gd name="T16" fmla="*/ 230 w 309"/>
                <a:gd name="T17" fmla="*/ 21 h 239"/>
                <a:gd name="T18" fmla="*/ 90 w 309"/>
                <a:gd name="T19" fmla="*/ 126 h 239"/>
                <a:gd name="T20" fmla="*/ 90 w 309"/>
                <a:gd name="T21" fmla="*/ 19 h 239"/>
                <a:gd name="T22" fmla="*/ 127 w 309"/>
                <a:gd name="T23" fmla="*/ 19 h 239"/>
                <a:gd name="T24" fmla="*/ 127 w 309"/>
                <a:gd name="T25" fmla="*/ 0 h 239"/>
                <a:gd name="T26" fmla="*/ 64 w 309"/>
                <a:gd name="T27" fmla="*/ 1 h 239"/>
                <a:gd name="T28" fmla="*/ 0 w 309"/>
                <a:gd name="T29" fmla="*/ 0 h 239"/>
                <a:gd name="T30" fmla="*/ 0 w 309"/>
                <a:gd name="T31" fmla="*/ 19 h 239"/>
                <a:gd name="T32" fmla="*/ 37 w 309"/>
                <a:gd name="T33" fmla="*/ 19 h 239"/>
                <a:gd name="T34" fmla="*/ 37 w 309"/>
                <a:gd name="T35" fmla="*/ 219 h 239"/>
                <a:gd name="T36" fmla="*/ 0 w 309"/>
                <a:gd name="T37" fmla="*/ 219 h 239"/>
                <a:gd name="T38" fmla="*/ 0 w 309"/>
                <a:gd name="T39" fmla="*/ 239 h 239"/>
                <a:gd name="T40" fmla="*/ 63 w 309"/>
                <a:gd name="T41" fmla="*/ 237 h 239"/>
                <a:gd name="T42" fmla="*/ 127 w 309"/>
                <a:gd name="T43" fmla="*/ 239 h 239"/>
                <a:gd name="T44" fmla="*/ 127 w 309"/>
                <a:gd name="T45" fmla="*/ 219 h 239"/>
                <a:gd name="T46" fmla="*/ 90 w 309"/>
                <a:gd name="T47" fmla="*/ 219 h 239"/>
                <a:gd name="T48" fmla="*/ 90 w 309"/>
                <a:gd name="T49" fmla="*/ 153 h 239"/>
                <a:gd name="T50" fmla="*/ 133 w 309"/>
                <a:gd name="T51" fmla="*/ 121 h 239"/>
                <a:gd name="T52" fmla="*/ 216 w 309"/>
                <a:gd name="T53" fmla="*/ 217 h 239"/>
                <a:gd name="T54" fmla="*/ 194 w 309"/>
                <a:gd name="T55" fmla="*/ 219 h 239"/>
                <a:gd name="T56" fmla="*/ 194 w 309"/>
                <a:gd name="T57" fmla="*/ 239 h 239"/>
                <a:gd name="T58" fmla="*/ 258 w 309"/>
                <a:gd name="T59" fmla="*/ 237 h 239"/>
                <a:gd name="T60" fmla="*/ 309 w 309"/>
                <a:gd name="T61" fmla="*/ 239 h 239"/>
                <a:gd name="T62" fmla="*/ 309 w 309"/>
                <a:gd name="T63" fmla="*/ 219 h 239"/>
                <a:gd name="T64" fmla="*/ 295 w 309"/>
                <a:gd name="T65" fmla="*/ 219 h 239"/>
                <a:gd name="T66" fmla="*/ 275 w 309"/>
                <a:gd name="T67" fmla="*/ 214 h 239"/>
                <a:gd name="T68" fmla="*/ 170 w 309"/>
                <a:gd name="T69" fmla="*/ 9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239">
                  <a:moveTo>
                    <a:pt x="170" y="94"/>
                  </a:moveTo>
                  <a:lnTo>
                    <a:pt x="264" y="24"/>
                  </a:lnTo>
                  <a:cubicBezTo>
                    <a:pt x="268" y="21"/>
                    <a:pt x="270" y="19"/>
                    <a:pt x="294" y="19"/>
                  </a:cubicBezTo>
                  <a:lnTo>
                    <a:pt x="303" y="19"/>
                  </a:lnTo>
                  <a:lnTo>
                    <a:pt x="303" y="0"/>
                  </a:lnTo>
                  <a:cubicBezTo>
                    <a:pt x="303" y="0"/>
                    <a:pt x="281" y="1"/>
                    <a:pt x="266" y="1"/>
                  </a:cubicBezTo>
                  <a:cubicBezTo>
                    <a:pt x="246" y="1"/>
                    <a:pt x="212" y="0"/>
                    <a:pt x="210" y="0"/>
                  </a:cubicBezTo>
                  <a:lnTo>
                    <a:pt x="210" y="19"/>
                  </a:lnTo>
                  <a:cubicBezTo>
                    <a:pt x="216" y="19"/>
                    <a:pt x="222" y="19"/>
                    <a:pt x="230" y="21"/>
                  </a:cubicBezTo>
                  <a:lnTo>
                    <a:pt x="90" y="126"/>
                  </a:lnTo>
                  <a:lnTo>
                    <a:pt x="90" y="19"/>
                  </a:lnTo>
                  <a:lnTo>
                    <a:pt x="127" y="19"/>
                  </a:lnTo>
                  <a:lnTo>
                    <a:pt x="127" y="0"/>
                  </a:lnTo>
                  <a:cubicBezTo>
                    <a:pt x="119" y="0"/>
                    <a:pt x="69" y="1"/>
                    <a:pt x="64" y="1"/>
                  </a:cubicBezTo>
                  <a:cubicBezTo>
                    <a:pt x="56" y="1"/>
                    <a:pt x="7" y="0"/>
                    <a:pt x="0" y="0"/>
                  </a:cubicBezTo>
                  <a:lnTo>
                    <a:pt x="0" y="19"/>
                  </a:lnTo>
                  <a:lnTo>
                    <a:pt x="37" y="19"/>
                  </a:lnTo>
                  <a:lnTo>
                    <a:pt x="37" y="219"/>
                  </a:lnTo>
                  <a:lnTo>
                    <a:pt x="0" y="219"/>
                  </a:lnTo>
                  <a:lnTo>
                    <a:pt x="0" y="239"/>
                  </a:lnTo>
                  <a:cubicBezTo>
                    <a:pt x="8" y="238"/>
                    <a:pt x="58" y="237"/>
                    <a:pt x="63" y="237"/>
                  </a:cubicBezTo>
                  <a:cubicBezTo>
                    <a:pt x="71" y="237"/>
                    <a:pt x="119" y="238"/>
                    <a:pt x="127" y="239"/>
                  </a:cubicBezTo>
                  <a:lnTo>
                    <a:pt x="127" y="219"/>
                  </a:lnTo>
                  <a:lnTo>
                    <a:pt x="90" y="219"/>
                  </a:lnTo>
                  <a:lnTo>
                    <a:pt x="90" y="153"/>
                  </a:lnTo>
                  <a:lnTo>
                    <a:pt x="133" y="121"/>
                  </a:lnTo>
                  <a:lnTo>
                    <a:pt x="216" y="217"/>
                  </a:lnTo>
                  <a:cubicBezTo>
                    <a:pt x="209" y="219"/>
                    <a:pt x="208" y="219"/>
                    <a:pt x="194" y="219"/>
                  </a:cubicBezTo>
                  <a:lnTo>
                    <a:pt x="194" y="239"/>
                  </a:lnTo>
                  <a:cubicBezTo>
                    <a:pt x="212" y="237"/>
                    <a:pt x="239" y="237"/>
                    <a:pt x="258" y="237"/>
                  </a:cubicBezTo>
                  <a:cubicBezTo>
                    <a:pt x="273" y="237"/>
                    <a:pt x="308" y="239"/>
                    <a:pt x="309" y="239"/>
                  </a:cubicBezTo>
                  <a:lnTo>
                    <a:pt x="309" y="219"/>
                  </a:lnTo>
                  <a:lnTo>
                    <a:pt x="295" y="219"/>
                  </a:lnTo>
                  <a:cubicBezTo>
                    <a:pt x="279" y="219"/>
                    <a:pt x="278" y="218"/>
                    <a:pt x="275" y="214"/>
                  </a:cubicBezTo>
                  <a:lnTo>
                    <a:pt x="170" y="9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5" name="Freeform 235 1 1">
              <a:extLst>
                <a:ext uri="{FF2B5EF4-FFF2-40B4-BE49-F238E27FC236}">
                  <a16:creationId xmlns:a16="http://schemas.microsoft.com/office/drawing/2014/main" id="{FCB5E2E5-F458-48BB-99F1-9695EBC7CF4A}"/>
                </a:ext>
              </a:extLst>
            </p:cNvPr>
            <p:cNvSpPr>
              <a:spLocks/>
            </p:cNvSpPr>
            <p:nvPr>
              <p:custDataLst>
                <p:tags r:id="rId182"/>
              </p:custDataLst>
            </p:nvPr>
          </p:nvSpPr>
          <p:spPr bwMode="auto">
            <a:xfrm>
              <a:off x="5302251"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6" name="Freeform 236 1 1">
              <a:extLst>
                <a:ext uri="{FF2B5EF4-FFF2-40B4-BE49-F238E27FC236}">
                  <a16:creationId xmlns:a16="http://schemas.microsoft.com/office/drawing/2014/main" id="{4548859F-FDAD-4C02-8A43-253343458B74}"/>
                </a:ext>
              </a:extLst>
            </p:cNvPr>
            <p:cNvSpPr>
              <a:spLocks noEditPoints="1"/>
            </p:cNvSpPr>
            <p:nvPr>
              <p:custDataLst>
                <p:tags r:id="rId183"/>
              </p:custDataLst>
            </p:nvPr>
          </p:nvSpPr>
          <p:spPr bwMode="auto">
            <a:xfrm>
              <a:off x="5448301" y="2049463"/>
              <a:ext cx="96838" cy="38100"/>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2 w 146"/>
                <a:gd name="T13" fmla="*/ 0 h 50"/>
                <a:gd name="T14" fmla="*/ 97 w 146"/>
                <a:gd name="T15" fmla="*/ 25 h 50"/>
                <a:gd name="T16" fmla="*/ 122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2" y="0"/>
                  </a:cubicBezTo>
                  <a:cubicBezTo>
                    <a:pt x="107" y="0"/>
                    <a:pt x="97" y="13"/>
                    <a:pt x="97" y="25"/>
                  </a:cubicBezTo>
                  <a:cubicBezTo>
                    <a:pt x="97" y="37"/>
                    <a:pt x="107" y="50"/>
                    <a:pt x="122" y="50"/>
                  </a:cubicBezTo>
                  <a:cubicBezTo>
                    <a:pt x="135" y="50"/>
                    <a:pt x="146" y="39"/>
                    <a:pt x="146" y="2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7" name="Freeform 237 1 1">
              <a:extLst>
                <a:ext uri="{FF2B5EF4-FFF2-40B4-BE49-F238E27FC236}">
                  <a16:creationId xmlns:a16="http://schemas.microsoft.com/office/drawing/2014/main" id="{7ED23CF4-E792-4C40-B797-81694527E8E6}"/>
                </a:ext>
              </a:extLst>
            </p:cNvPr>
            <p:cNvSpPr>
              <a:spLocks noEditPoints="1"/>
            </p:cNvSpPr>
            <p:nvPr>
              <p:custDataLst>
                <p:tags r:id="rId184"/>
              </p:custDataLst>
            </p:nvPr>
          </p:nvSpPr>
          <p:spPr bwMode="auto">
            <a:xfrm>
              <a:off x="5408613" y="2138363"/>
              <a:ext cx="187325" cy="24288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200" y="3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8" name="Freeform 238 1 1 1">
              <a:extLst>
                <a:ext uri="{FF2B5EF4-FFF2-40B4-BE49-F238E27FC236}">
                  <a16:creationId xmlns:a16="http://schemas.microsoft.com/office/drawing/2014/main" id="{1295D950-4605-403D-9C14-E48D4B1CC534}"/>
                </a:ext>
              </a:extLst>
            </p:cNvPr>
            <p:cNvSpPr>
              <a:spLocks/>
            </p:cNvSpPr>
            <p:nvPr>
              <p:custDataLst>
                <p:tags r:id="rId185"/>
              </p:custDataLst>
            </p:nvPr>
          </p:nvSpPr>
          <p:spPr bwMode="auto">
            <a:xfrm>
              <a:off x="5403851" y="2505076"/>
              <a:ext cx="182563" cy="257175"/>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1" y="15"/>
                    <a:pt x="51" y="21"/>
                    <a:pt x="51" y="39"/>
                  </a:cubicBezTo>
                  <a:lnTo>
                    <a:pt x="51" y="300"/>
                  </a:lnTo>
                  <a:cubicBezTo>
                    <a:pt x="51" y="318"/>
                    <a:pt x="51"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9" name="Freeform 239 1 1 1">
              <a:extLst>
                <a:ext uri="{FF2B5EF4-FFF2-40B4-BE49-F238E27FC236}">
                  <a16:creationId xmlns:a16="http://schemas.microsoft.com/office/drawing/2014/main" id="{D4772E4A-B447-423B-9AB1-1D4F6162C3EB}"/>
                </a:ext>
              </a:extLst>
            </p:cNvPr>
            <p:cNvSpPr>
              <a:spLocks/>
            </p:cNvSpPr>
            <p:nvPr>
              <p:custDataLst>
                <p:tags r:id="rId186"/>
              </p:custDataLst>
            </p:nvPr>
          </p:nvSpPr>
          <p:spPr bwMode="auto">
            <a:xfrm>
              <a:off x="5605463"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0" name="Freeform 240 1 1 1">
              <a:extLst>
                <a:ext uri="{FF2B5EF4-FFF2-40B4-BE49-F238E27FC236}">
                  <a16:creationId xmlns:a16="http://schemas.microsoft.com/office/drawing/2014/main" id="{BCEC9780-847A-4358-B17E-F80F5F872F65}"/>
                </a:ext>
              </a:extLst>
            </p:cNvPr>
            <p:cNvSpPr>
              <a:spLocks/>
            </p:cNvSpPr>
            <p:nvPr>
              <p:custDataLst>
                <p:tags r:id="rId187"/>
              </p:custDataLst>
            </p:nvPr>
          </p:nvSpPr>
          <p:spPr bwMode="auto">
            <a:xfrm>
              <a:off x="5189538" y="2932113"/>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2"/>
                    <a:pt x="110" y="81"/>
                  </a:cubicBezTo>
                  <a:cubicBezTo>
                    <a:pt x="56" y="54"/>
                    <a:pt x="35" y="22"/>
                    <a:pt x="23" y="3"/>
                  </a:cubicBezTo>
                  <a:cubicBezTo>
                    <a:pt x="22" y="0"/>
                    <a:pt x="19" y="0"/>
                    <a:pt x="12" y="0"/>
                  </a:cubicBezTo>
                  <a:cubicBezTo>
                    <a:pt x="1" y="0"/>
                    <a:pt x="0" y="1"/>
                    <a:pt x="0" y="13"/>
                  </a:cubicBezTo>
                  <a:lnTo>
                    <a:pt x="0" y="21"/>
                  </a:lnTo>
                  <a:cubicBezTo>
                    <a:pt x="68" y="143"/>
                    <a:pt x="180" y="167"/>
                    <a:pt x="231" y="167"/>
                  </a:cubicBezTo>
                  <a:cubicBezTo>
                    <a:pt x="241" y="167"/>
                    <a:pt x="241" y="166"/>
                    <a:pt x="241" y="153"/>
                  </a:cubicBezTo>
                  <a:lnTo>
                    <a:pt x="241" y="12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1" name="Freeform 241 1 1 1">
              <a:extLst>
                <a:ext uri="{FF2B5EF4-FFF2-40B4-BE49-F238E27FC236}">
                  <a16:creationId xmlns:a16="http://schemas.microsoft.com/office/drawing/2014/main" id="{5227ABE9-80F8-4B77-9CE9-4BF8BDBD2A73}"/>
                </a:ext>
              </a:extLst>
            </p:cNvPr>
            <p:cNvSpPr>
              <a:spLocks/>
            </p:cNvSpPr>
            <p:nvPr>
              <p:custDataLst>
                <p:tags r:id="rId188"/>
              </p:custDataLst>
            </p:nvPr>
          </p:nvSpPr>
          <p:spPr bwMode="auto">
            <a:xfrm>
              <a:off x="5343526" y="3013076"/>
              <a:ext cx="161925" cy="127000"/>
            </a:xfrm>
            <a:custGeom>
              <a:avLst/>
              <a:gdLst>
                <a:gd name="T0" fmla="*/ 242 w 242"/>
                <a:gd name="T1" fmla="*/ 146 h 167"/>
                <a:gd name="T2" fmla="*/ 11 w 242"/>
                <a:gd name="T3" fmla="*/ 0 h 167"/>
                <a:gd name="T4" fmla="*/ 0 w 242"/>
                <a:gd name="T5" fmla="*/ 14 h 167"/>
                <a:gd name="T6" fmla="*/ 0 w 242"/>
                <a:gd name="T7" fmla="*/ 46 h 167"/>
                <a:gd name="T8" fmla="*/ 7 w 242"/>
                <a:gd name="T9" fmla="*/ 60 h 167"/>
                <a:gd name="T10" fmla="*/ 132 w 242"/>
                <a:gd name="T11" fmla="*/ 86 h 167"/>
                <a:gd name="T12" fmla="*/ 219 w 242"/>
                <a:gd name="T13" fmla="*/ 164 h 167"/>
                <a:gd name="T14" fmla="*/ 230 w 242"/>
                <a:gd name="T15" fmla="*/ 167 h 167"/>
                <a:gd name="T16" fmla="*/ 242 w 242"/>
                <a:gd name="T17" fmla="*/ 154 h 167"/>
                <a:gd name="T18" fmla="*/ 242 w 242"/>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67">
                  <a:moveTo>
                    <a:pt x="242" y="146"/>
                  </a:moveTo>
                  <a:cubicBezTo>
                    <a:pt x="174" y="23"/>
                    <a:pt x="62" y="0"/>
                    <a:pt x="11" y="0"/>
                  </a:cubicBezTo>
                  <a:cubicBezTo>
                    <a:pt x="0" y="0"/>
                    <a:pt x="0" y="0"/>
                    <a:pt x="0" y="14"/>
                  </a:cubicBezTo>
                  <a:lnTo>
                    <a:pt x="0" y="46"/>
                  </a:lnTo>
                  <a:cubicBezTo>
                    <a:pt x="0" y="57"/>
                    <a:pt x="0" y="60"/>
                    <a:pt x="7" y="60"/>
                  </a:cubicBezTo>
                  <a:cubicBezTo>
                    <a:pt x="38" y="60"/>
                    <a:pt x="87" y="64"/>
                    <a:pt x="132" y="86"/>
                  </a:cubicBezTo>
                  <a:cubicBezTo>
                    <a:pt x="186" y="113"/>
                    <a:pt x="206" y="145"/>
                    <a:pt x="219" y="164"/>
                  </a:cubicBezTo>
                  <a:cubicBezTo>
                    <a:pt x="220" y="167"/>
                    <a:pt x="223" y="167"/>
                    <a:pt x="230" y="167"/>
                  </a:cubicBezTo>
                  <a:cubicBezTo>
                    <a:pt x="241" y="167"/>
                    <a:pt x="242" y="166"/>
                    <a:pt x="242" y="154"/>
                  </a:cubicBezTo>
                  <a:lnTo>
                    <a:pt x="242" y="14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2" name="Freeform 242 1 1 1">
              <a:extLst>
                <a:ext uri="{FF2B5EF4-FFF2-40B4-BE49-F238E27FC236}">
                  <a16:creationId xmlns:a16="http://schemas.microsoft.com/office/drawing/2014/main" id="{2DADAEF6-F51B-47B1-BAB3-7A832E483EBB}"/>
                </a:ext>
              </a:extLst>
            </p:cNvPr>
            <p:cNvSpPr>
              <a:spLocks/>
            </p:cNvSpPr>
            <p:nvPr>
              <p:custDataLst>
                <p:tags r:id="rId189"/>
              </p:custDataLst>
            </p:nvPr>
          </p:nvSpPr>
          <p:spPr bwMode="auto">
            <a:xfrm>
              <a:off x="5489576" y="3013076"/>
              <a:ext cx="160338" cy="127000"/>
            </a:xfrm>
            <a:custGeom>
              <a:avLst/>
              <a:gdLst>
                <a:gd name="T0" fmla="*/ 242 w 242"/>
                <a:gd name="T1" fmla="*/ 14 h 167"/>
                <a:gd name="T2" fmla="*/ 231 w 242"/>
                <a:gd name="T3" fmla="*/ 0 h 167"/>
                <a:gd name="T4" fmla="*/ 0 w 242"/>
                <a:gd name="T5" fmla="*/ 146 h 167"/>
                <a:gd name="T6" fmla="*/ 0 w 242"/>
                <a:gd name="T7" fmla="*/ 154 h 167"/>
                <a:gd name="T8" fmla="*/ 12 w 242"/>
                <a:gd name="T9" fmla="*/ 167 h 167"/>
                <a:gd name="T10" fmla="*/ 25 w 242"/>
                <a:gd name="T11" fmla="*/ 163 h 167"/>
                <a:gd name="T12" fmla="*/ 236 w 242"/>
                <a:gd name="T13" fmla="*/ 60 h 167"/>
                <a:gd name="T14" fmla="*/ 242 w 242"/>
                <a:gd name="T15" fmla="*/ 46 h 167"/>
                <a:gd name="T16" fmla="*/ 242 w 242"/>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4"/>
                  </a:moveTo>
                  <a:cubicBezTo>
                    <a:pt x="242" y="0"/>
                    <a:pt x="242" y="0"/>
                    <a:pt x="231" y="0"/>
                  </a:cubicBezTo>
                  <a:cubicBezTo>
                    <a:pt x="180" y="0"/>
                    <a:pt x="68" y="24"/>
                    <a:pt x="0" y="146"/>
                  </a:cubicBezTo>
                  <a:lnTo>
                    <a:pt x="0" y="154"/>
                  </a:lnTo>
                  <a:cubicBezTo>
                    <a:pt x="0" y="166"/>
                    <a:pt x="1" y="167"/>
                    <a:pt x="12" y="167"/>
                  </a:cubicBezTo>
                  <a:cubicBezTo>
                    <a:pt x="22" y="167"/>
                    <a:pt x="22" y="166"/>
                    <a:pt x="25" y="163"/>
                  </a:cubicBezTo>
                  <a:cubicBezTo>
                    <a:pt x="66" y="97"/>
                    <a:pt x="135" y="62"/>
                    <a:pt x="236" y="60"/>
                  </a:cubicBezTo>
                  <a:cubicBezTo>
                    <a:pt x="242" y="60"/>
                    <a:pt x="242" y="56"/>
                    <a:pt x="242" y="46"/>
                  </a:cubicBezTo>
                  <a:lnTo>
                    <a:pt x="242" y="1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3" name="Freeform 243 1 1">
              <a:extLst>
                <a:ext uri="{FF2B5EF4-FFF2-40B4-BE49-F238E27FC236}">
                  <a16:creationId xmlns:a16="http://schemas.microsoft.com/office/drawing/2014/main" id="{DD760945-BC37-45B5-8278-274B0BB3C752}"/>
                </a:ext>
              </a:extLst>
            </p:cNvPr>
            <p:cNvSpPr>
              <a:spLocks/>
            </p:cNvSpPr>
            <p:nvPr>
              <p:custDataLst>
                <p:tags r:id="rId190"/>
              </p:custDataLst>
            </p:nvPr>
          </p:nvSpPr>
          <p:spPr bwMode="auto">
            <a:xfrm>
              <a:off x="5643563" y="2932113"/>
              <a:ext cx="160338" cy="127000"/>
            </a:xfrm>
            <a:custGeom>
              <a:avLst/>
              <a:gdLst>
                <a:gd name="T0" fmla="*/ 241 w 241"/>
                <a:gd name="T1" fmla="*/ 13 h 167"/>
                <a:gd name="T2" fmla="*/ 229 w 241"/>
                <a:gd name="T3" fmla="*/ 0 h 167"/>
                <a:gd name="T4" fmla="*/ 216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0" y="0"/>
                    <a:pt x="229" y="0"/>
                  </a:cubicBezTo>
                  <a:cubicBezTo>
                    <a:pt x="219" y="0"/>
                    <a:pt x="219" y="1"/>
                    <a:pt x="216" y="4"/>
                  </a:cubicBezTo>
                  <a:cubicBezTo>
                    <a:pt x="176" y="70"/>
                    <a:pt x="107" y="105"/>
                    <a:pt x="6" y="107"/>
                  </a:cubicBezTo>
                  <a:cubicBezTo>
                    <a:pt x="0" y="107"/>
                    <a:pt x="0" y="110"/>
                    <a:pt x="0" y="121"/>
                  </a:cubicBezTo>
                  <a:lnTo>
                    <a:pt x="0" y="153"/>
                  </a:lnTo>
                  <a:cubicBezTo>
                    <a:pt x="0" y="166"/>
                    <a:pt x="0" y="167"/>
                    <a:pt x="10" y="167"/>
                  </a:cubicBezTo>
                  <a:cubicBezTo>
                    <a:pt x="61" y="167"/>
                    <a:pt x="173" y="143"/>
                    <a:pt x="241" y="21"/>
                  </a:cubicBezTo>
                  <a:lnTo>
                    <a:pt x="241" y="13"/>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4" name="Freeform 244 1 1">
              <a:extLst>
                <a:ext uri="{FF2B5EF4-FFF2-40B4-BE49-F238E27FC236}">
                  <a16:creationId xmlns:a16="http://schemas.microsoft.com/office/drawing/2014/main" id="{1973D4E0-1595-4DB5-A8A9-F998CB5B1DCF}"/>
                </a:ext>
              </a:extLst>
            </p:cNvPr>
            <p:cNvSpPr>
              <a:spLocks/>
            </p:cNvSpPr>
            <p:nvPr>
              <p:custDataLst>
                <p:tags r:id="rId191"/>
              </p:custDataLst>
            </p:nvPr>
          </p:nvSpPr>
          <p:spPr bwMode="auto">
            <a:xfrm>
              <a:off x="5440363" y="3282951"/>
              <a:ext cx="119063" cy="117475"/>
            </a:xfrm>
            <a:custGeom>
              <a:avLst/>
              <a:gdLst>
                <a:gd name="T0" fmla="*/ 62 w 180"/>
                <a:gd name="T1" fmla="*/ 10 h 153"/>
                <a:gd name="T2" fmla="*/ 63 w 180"/>
                <a:gd name="T3" fmla="*/ 4 h 153"/>
                <a:gd name="T4" fmla="*/ 58 w 180"/>
                <a:gd name="T5" fmla="*/ 0 h 153"/>
                <a:gd name="T6" fmla="*/ 35 w 180"/>
                <a:gd name="T7" fmla="*/ 1 h 153"/>
                <a:gd name="T8" fmla="*/ 15 w 180"/>
                <a:gd name="T9" fmla="*/ 3 h 153"/>
                <a:gd name="T10" fmla="*/ 6 w 180"/>
                <a:gd name="T11" fmla="*/ 11 h 153"/>
                <a:gd name="T12" fmla="*/ 15 w 180"/>
                <a:gd name="T13" fmla="*/ 16 h 153"/>
                <a:gd name="T14" fmla="*/ 31 w 180"/>
                <a:gd name="T15" fmla="*/ 21 h 153"/>
                <a:gd name="T16" fmla="*/ 28 w 180"/>
                <a:gd name="T17" fmla="*/ 35 h 153"/>
                <a:gd name="T18" fmla="*/ 11 w 180"/>
                <a:gd name="T19" fmla="*/ 105 h 153"/>
                <a:gd name="T20" fmla="*/ 0 w 180"/>
                <a:gd name="T21" fmla="*/ 148 h 153"/>
                <a:gd name="T22" fmla="*/ 7 w 180"/>
                <a:gd name="T23" fmla="*/ 153 h 153"/>
                <a:gd name="T24" fmla="*/ 13 w 180"/>
                <a:gd name="T25" fmla="*/ 153 h 153"/>
                <a:gd name="T26" fmla="*/ 125 w 180"/>
                <a:gd name="T27" fmla="*/ 99 h 153"/>
                <a:gd name="T28" fmla="*/ 180 w 180"/>
                <a:gd name="T29" fmla="*/ 11 h 153"/>
                <a:gd name="T30" fmla="*/ 168 w 180"/>
                <a:gd name="T31" fmla="*/ 0 h 153"/>
                <a:gd name="T32" fmla="*/ 150 w 180"/>
                <a:gd name="T33" fmla="*/ 19 h 153"/>
                <a:gd name="T34" fmla="*/ 30 w 180"/>
                <a:gd name="T35" fmla="*/ 139 h 153"/>
                <a:gd name="T36" fmla="*/ 62 w 180"/>
                <a:gd name="T37" fmla="*/ 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53">
                  <a:moveTo>
                    <a:pt x="62" y="10"/>
                  </a:moveTo>
                  <a:cubicBezTo>
                    <a:pt x="63" y="8"/>
                    <a:pt x="63" y="6"/>
                    <a:pt x="63" y="4"/>
                  </a:cubicBezTo>
                  <a:cubicBezTo>
                    <a:pt x="63" y="4"/>
                    <a:pt x="63" y="0"/>
                    <a:pt x="58" y="0"/>
                  </a:cubicBezTo>
                  <a:cubicBezTo>
                    <a:pt x="57" y="0"/>
                    <a:pt x="37" y="1"/>
                    <a:pt x="35" y="1"/>
                  </a:cubicBezTo>
                  <a:cubicBezTo>
                    <a:pt x="28" y="2"/>
                    <a:pt x="22" y="2"/>
                    <a:pt x="15" y="3"/>
                  </a:cubicBezTo>
                  <a:cubicBezTo>
                    <a:pt x="10" y="3"/>
                    <a:pt x="6" y="4"/>
                    <a:pt x="6" y="11"/>
                  </a:cubicBezTo>
                  <a:cubicBezTo>
                    <a:pt x="6" y="16"/>
                    <a:pt x="10" y="16"/>
                    <a:pt x="15" y="16"/>
                  </a:cubicBezTo>
                  <a:cubicBezTo>
                    <a:pt x="31" y="16"/>
                    <a:pt x="31" y="18"/>
                    <a:pt x="31" y="21"/>
                  </a:cubicBezTo>
                  <a:cubicBezTo>
                    <a:pt x="31" y="23"/>
                    <a:pt x="30" y="30"/>
                    <a:pt x="28" y="35"/>
                  </a:cubicBezTo>
                  <a:lnTo>
                    <a:pt x="11" y="105"/>
                  </a:lnTo>
                  <a:cubicBezTo>
                    <a:pt x="2" y="140"/>
                    <a:pt x="0" y="147"/>
                    <a:pt x="0" y="148"/>
                  </a:cubicBezTo>
                  <a:cubicBezTo>
                    <a:pt x="0" y="153"/>
                    <a:pt x="6" y="153"/>
                    <a:pt x="7" y="153"/>
                  </a:cubicBezTo>
                  <a:lnTo>
                    <a:pt x="13" y="153"/>
                  </a:lnTo>
                  <a:cubicBezTo>
                    <a:pt x="44" y="148"/>
                    <a:pt x="88" y="132"/>
                    <a:pt x="125" y="99"/>
                  </a:cubicBezTo>
                  <a:cubicBezTo>
                    <a:pt x="173" y="57"/>
                    <a:pt x="180" y="11"/>
                    <a:pt x="180" y="11"/>
                  </a:cubicBezTo>
                  <a:cubicBezTo>
                    <a:pt x="180" y="4"/>
                    <a:pt x="175" y="0"/>
                    <a:pt x="168" y="0"/>
                  </a:cubicBezTo>
                  <a:cubicBezTo>
                    <a:pt x="156" y="0"/>
                    <a:pt x="153" y="9"/>
                    <a:pt x="150" y="19"/>
                  </a:cubicBezTo>
                  <a:cubicBezTo>
                    <a:pt x="136" y="69"/>
                    <a:pt x="89" y="122"/>
                    <a:pt x="30" y="139"/>
                  </a:cubicBezTo>
                  <a:lnTo>
                    <a:pt x="62" y="1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5" name="Freeform 245 2 1 1">
              <a:extLst>
                <a:ext uri="{FF2B5EF4-FFF2-40B4-BE49-F238E27FC236}">
                  <a16:creationId xmlns:a16="http://schemas.microsoft.com/office/drawing/2014/main" id="{8DB62759-D4C0-4942-ADE2-79D8B8EB3B44}"/>
                </a:ext>
              </a:extLst>
            </p:cNvPr>
            <p:cNvSpPr>
              <a:spLocks noEditPoints="1"/>
            </p:cNvSpPr>
            <p:nvPr>
              <p:custDataLst>
                <p:tags r:id="rId192"/>
              </p:custDataLst>
            </p:nvPr>
          </p:nvSpPr>
          <p:spPr bwMode="auto">
            <a:xfrm>
              <a:off x="5907088" y="2400301"/>
              <a:ext cx="222250" cy="88900"/>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6" name="Freeform 246 2 1 1">
              <a:extLst>
                <a:ext uri="{FF2B5EF4-FFF2-40B4-BE49-F238E27FC236}">
                  <a16:creationId xmlns:a16="http://schemas.microsoft.com/office/drawing/2014/main" id="{D2D368B9-CDDE-4A07-9A06-CF155204F6B9}"/>
                </a:ext>
              </a:extLst>
            </p:cNvPr>
            <p:cNvSpPr>
              <a:spLocks/>
            </p:cNvSpPr>
            <p:nvPr>
              <p:custDataLst>
                <p:tags r:id="rId193"/>
              </p:custDataLst>
            </p:nvPr>
          </p:nvSpPr>
          <p:spPr bwMode="auto">
            <a:xfrm>
              <a:off x="6323013"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7" name="Freeform 247 2 1 1">
              <a:extLst>
                <a:ext uri="{FF2B5EF4-FFF2-40B4-BE49-F238E27FC236}">
                  <a16:creationId xmlns:a16="http://schemas.microsoft.com/office/drawing/2014/main" id="{1F13E386-B446-4480-92C3-5C541142C81D}"/>
                </a:ext>
              </a:extLst>
            </p:cNvPr>
            <p:cNvSpPr>
              <a:spLocks/>
            </p:cNvSpPr>
            <p:nvPr>
              <p:custDataLst>
                <p:tags r:id="rId194"/>
              </p:custDataLst>
            </p:nvPr>
          </p:nvSpPr>
          <p:spPr bwMode="auto">
            <a:xfrm>
              <a:off x="6435726" y="2028826"/>
              <a:ext cx="169863" cy="269875"/>
            </a:xfrm>
            <a:custGeom>
              <a:avLst/>
              <a:gdLst>
                <a:gd name="T0" fmla="*/ 168 w 254"/>
                <a:gd name="T1" fmla="*/ 141 h 353"/>
                <a:gd name="T2" fmla="*/ 96 w 254"/>
                <a:gd name="T3" fmla="*/ 126 h 353"/>
                <a:gd name="T4" fmla="*/ 48 w 254"/>
                <a:gd name="T5" fmla="*/ 74 h 353"/>
                <a:gd name="T6" fmla="*/ 112 w 254"/>
                <a:gd name="T7" fmla="*/ 22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6 h 353"/>
                <a:gd name="T20" fmla="*/ 197 w 254"/>
                <a:gd name="T21" fmla="*/ 28 h 353"/>
                <a:gd name="T22" fmla="*/ 112 w 254"/>
                <a:gd name="T23" fmla="*/ 0 h 353"/>
                <a:gd name="T24" fmla="*/ 0 w 254"/>
                <a:gd name="T25" fmla="*/ 100 h 353"/>
                <a:gd name="T26" fmla="*/ 27 w 254"/>
                <a:gd name="T27" fmla="*/ 167 h 353"/>
                <a:gd name="T28" fmla="*/ 123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8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2"/>
                    <a:pt x="112" y="22"/>
                  </a:cubicBezTo>
                  <a:cubicBezTo>
                    <a:pt x="152" y="22"/>
                    <a:pt x="202" y="38"/>
                    <a:pt x="214" y="106"/>
                  </a:cubicBezTo>
                  <a:cubicBezTo>
                    <a:pt x="216" y="118"/>
                    <a:pt x="216" y="119"/>
                    <a:pt x="226" y="119"/>
                  </a:cubicBezTo>
                  <a:cubicBezTo>
                    <a:pt x="238" y="119"/>
                    <a:pt x="238" y="117"/>
                    <a:pt x="238" y="105"/>
                  </a:cubicBezTo>
                  <a:lnTo>
                    <a:pt x="238" y="14"/>
                  </a:lnTo>
                  <a:cubicBezTo>
                    <a:pt x="238" y="5"/>
                    <a:pt x="238" y="0"/>
                    <a:pt x="229" y="0"/>
                  </a:cubicBezTo>
                  <a:cubicBezTo>
                    <a:pt x="225" y="0"/>
                    <a:pt x="225" y="1"/>
                    <a:pt x="219" y="6"/>
                  </a:cubicBezTo>
                  <a:lnTo>
                    <a:pt x="197" y="28"/>
                  </a:lnTo>
                  <a:cubicBezTo>
                    <a:pt x="168" y="5"/>
                    <a:pt x="135" y="0"/>
                    <a:pt x="112" y="0"/>
                  </a:cubicBezTo>
                  <a:cubicBezTo>
                    <a:pt x="36" y="0"/>
                    <a:pt x="0" y="48"/>
                    <a:pt x="0" y="100"/>
                  </a:cubicBezTo>
                  <a:cubicBezTo>
                    <a:pt x="0" y="133"/>
                    <a:pt x="16" y="156"/>
                    <a:pt x="27" y="167"/>
                  </a:cubicBezTo>
                  <a:cubicBezTo>
                    <a:pt x="51" y="191"/>
                    <a:pt x="68" y="195"/>
                    <a:pt x="123" y="207"/>
                  </a:cubicBezTo>
                  <a:cubicBezTo>
                    <a:pt x="166" y="216"/>
                    <a:pt x="175" y="218"/>
                    <a:pt x="186" y="228"/>
                  </a:cubicBezTo>
                  <a:cubicBezTo>
                    <a:pt x="193" y="235"/>
                    <a:pt x="206" y="248"/>
                    <a:pt x="206" y="271"/>
                  </a:cubicBezTo>
                  <a:cubicBezTo>
                    <a:pt x="206" y="295"/>
                    <a:pt x="193" y="330"/>
                    <a:pt x="141" y="330"/>
                  </a:cubicBezTo>
                  <a:cubicBezTo>
                    <a:pt x="103" y="330"/>
                    <a:pt x="27" y="320"/>
                    <a:pt x="23" y="245"/>
                  </a:cubicBezTo>
                  <a:cubicBezTo>
                    <a:pt x="23" y="236"/>
                    <a:pt x="23" y="234"/>
                    <a:pt x="12" y="234"/>
                  </a:cubicBezTo>
                  <a:cubicBezTo>
                    <a:pt x="0" y="234"/>
                    <a:pt x="0" y="237"/>
                    <a:pt x="0" y="248"/>
                  </a:cubicBezTo>
                  <a:lnTo>
                    <a:pt x="0" y="339"/>
                  </a:lnTo>
                  <a:cubicBezTo>
                    <a:pt x="0" y="349"/>
                    <a:pt x="0" y="353"/>
                    <a:pt x="9" y="353"/>
                  </a:cubicBezTo>
                  <a:cubicBezTo>
                    <a:pt x="13" y="353"/>
                    <a:pt x="14" y="352"/>
                    <a:pt x="18" y="349"/>
                  </a:cubicBezTo>
                  <a:lnTo>
                    <a:pt x="41" y="326"/>
                  </a:lnTo>
                  <a:cubicBezTo>
                    <a:pt x="74" y="350"/>
                    <a:pt x="121" y="353"/>
                    <a:pt x="141" y="353"/>
                  </a:cubicBezTo>
                  <a:cubicBezTo>
                    <a:pt x="223" y="353"/>
                    <a:pt x="254" y="297"/>
                    <a:pt x="254" y="246"/>
                  </a:cubicBezTo>
                  <a:cubicBezTo>
                    <a:pt x="254" y="191"/>
                    <a:pt x="214" y="151"/>
                    <a:pt x="168" y="141"/>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8" name="Freeform 248 2 1 1">
              <a:extLst>
                <a:ext uri="{FF2B5EF4-FFF2-40B4-BE49-F238E27FC236}">
                  <a16:creationId xmlns:a16="http://schemas.microsoft.com/office/drawing/2014/main" id="{17F74697-2D4F-40E1-8FCE-4FC1C890B0DD}"/>
                </a:ext>
              </a:extLst>
            </p:cNvPr>
            <p:cNvSpPr>
              <a:spLocks/>
            </p:cNvSpPr>
            <p:nvPr>
              <p:custDataLst>
                <p:tags r:id="rId195"/>
              </p:custDataLst>
            </p:nvPr>
          </p:nvSpPr>
          <p:spPr bwMode="auto">
            <a:xfrm>
              <a:off x="6645276" y="1973263"/>
              <a:ext cx="171450" cy="182563"/>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9" name="Freeform 249 2 1 1">
              <a:extLst>
                <a:ext uri="{FF2B5EF4-FFF2-40B4-BE49-F238E27FC236}">
                  <a16:creationId xmlns:a16="http://schemas.microsoft.com/office/drawing/2014/main" id="{B52FA46C-D54F-4D24-A9B7-EC31C7050730}"/>
                </a:ext>
              </a:extLst>
            </p:cNvPr>
            <p:cNvSpPr>
              <a:spLocks/>
            </p:cNvSpPr>
            <p:nvPr>
              <p:custDataLst>
                <p:tags r:id="rId196"/>
              </p:custDataLst>
            </p:nvPr>
          </p:nvSpPr>
          <p:spPr bwMode="auto">
            <a:xfrm>
              <a:off x="6861176" y="2130426"/>
              <a:ext cx="160338" cy="168275"/>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0" name="Freeform 250 2 1 1">
              <a:extLst>
                <a:ext uri="{FF2B5EF4-FFF2-40B4-BE49-F238E27FC236}">
                  <a16:creationId xmlns:a16="http://schemas.microsoft.com/office/drawing/2014/main" id="{9264C942-8D80-4B00-B875-C54CB3769962}"/>
                </a:ext>
              </a:extLst>
            </p:cNvPr>
            <p:cNvSpPr>
              <a:spLocks/>
            </p:cNvSpPr>
            <p:nvPr>
              <p:custDataLst>
                <p:tags r:id="rId197"/>
              </p:custDataLst>
            </p:nvPr>
          </p:nvSpPr>
          <p:spPr bwMode="auto">
            <a:xfrm>
              <a:off x="7135813" y="2192338"/>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1" name="Freeform 251 2 1 1">
              <a:extLst>
                <a:ext uri="{FF2B5EF4-FFF2-40B4-BE49-F238E27FC236}">
                  <a16:creationId xmlns:a16="http://schemas.microsoft.com/office/drawing/2014/main" id="{BA3FAF93-35FD-44C3-8C13-953F03BE0CAF}"/>
                </a:ext>
              </a:extLst>
            </p:cNvPr>
            <p:cNvSpPr>
              <a:spLocks/>
            </p:cNvSpPr>
            <p:nvPr>
              <p:custDataLst>
                <p:tags r:id="rId198"/>
              </p:custDataLst>
            </p:nvPr>
          </p:nvSpPr>
          <p:spPr bwMode="auto">
            <a:xfrm>
              <a:off x="7456488" y="2030413"/>
              <a:ext cx="188913" cy="263525"/>
            </a:xfrm>
            <a:custGeom>
              <a:avLst/>
              <a:gdLst>
                <a:gd name="T0" fmla="*/ 34 w 284"/>
                <a:gd name="T1" fmla="*/ 322 h 346"/>
                <a:gd name="T2" fmla="*/ 0 w 284"/>
                <a:gd name="T3" fmla="*/ 322 h 346"/>
                <a:gd name="T4" fmla="*/ 0 w 284"/>
                <a:gd name="T5" fmla="*/ 346 h 346"/>
                <a:gd name="T6" fmla="*/ 63 w 284"/>
                <a:gd name="T7" fmla="*/ 344 h 346"/>
                <a:gd name="T8" fmla="*/ 126 w 284"/>
                <a:gd name="T9" fmla="*/ 346 h 346"/>
                <a:gd name="T10" fmla="*/ 126 w 284"/>
                <a:gd name="T11" fmla="*/ 322 h 346"/>
                <a:gd name="T12" fmla="*/ 91 w 284"/>
                <a:gd name="T13" fmla="*/ 322 h 346"/>
                <a:gd name="T14" fmla="*/ 91 w 284"/>
                <a:gd name="T15" fmla="*/ 218 h 346"/>
                <a:gd name="T16" fmla="*/ 165 w 284"/>
                <a:gd name="T17" fmla="*/ 139 h 346"/>
                <a:gd name="T18" fmla="*/ 193 w 284"/>
                <a:gd name="T19" fmla="*/ 188 h 346"/>
                <a:gd name="T20" fmla="*/ 193 w 284"/>
                <a:gd name="T21" fmla="*/ 322 h 346"/>
                <a:gd name="T22" fmla="*/ 158 w 284"/>
                <a:gd name="T23" fmla="*/ 322 h 346"/>
                <a:gd name="T24" fmla="*/ 158 w 284"/>
                <a:gd name="T25" fmla="*/ 346 h 346"/>
                <a:gd name="T26" fmla="*/ 221 w 284"/>
                <a:gd name="T27" fmla="*/ 344 h 346"/>
                <a:gd name="T28" fmla="*/ 284 w 284"/>
                <a:gd name="T29" fmla="*/ 346 h 346"/>
                <a:gd name="T30" fmla="*/ 284 w 284"/>
                <a:gd name="T31" fmla="*/ 322 h 346"/>
                <a:gd name="T32" fmla="*/ 250 w 284"/>
                <a:gd name="T33" fmla="*/ 322 h 346"/>
                <a:gd name="T34" fmla="*/ 250 w 284"/>
                <a:gd name="T35" fmla="*/ 193 h 346"/>
                <a:gd name="T36" fmla="*/ 173 w 284"/>
                <a:gd name="T37" fmla="*/ 121 h 346"/>
                <a:gd name="T38" fmla="*/ 88 w 284"/>
                <a:gd name="T39" fmla="*/ 170 h 346"/>
                <a:gd name="T40" fmla="*/ 88 w 284"/>
                <a:gd name="T41" fmla="*/ 0 h 346"/>
                <a:gd name="T42" fmla="*/ 0 w 284"/>
                <a:gd name="T43" fmla="*/ 4 h 346"/>
                <a:gd name="T44" fmla="*/ 0 w 284"/>
                <a:gd name="T45" fmla="*/ 27 h 346"/>
                <a:gd name="T46" fmla="*/ 34 w 284"/>
                <a:gd name="T47" fmla="*/ 46 h 346"/>
                <a:gd name="T48" fmla="*/ 34 w 284"/>
                <a:gd name="T49" fmla="*/ 32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2"/>
                  </a:moveTo>
                  <a:lnTo>
                    <a:pt x="0" y="322"/>
                  </a:lnTo>
                  <a:lnTo>
                    <a:pt x="0" y="346"/>
                  </a:lnTo>
                  <a:cubicBezTo>
                    <a:pt x="14" y="345"/>
                    <a:pt x="44" y="344"/>
                    <a:pt x="63" y="344"/>
                  </a:cubicBezTo>
                  <a:cubicBezTo>
                    <a:pt x="82" y="344"/>
                    <a:pt x="112" y="345"/>
                    <a:pt x="126" y="346"/>
                  </a:cubicBezTo>
                  <a:lnTo>
                    <a:pt x="126" y="322"/>
                  </a:lnTo>
                  <a:lnTo>
                    <a:pt x="91" y="322"/>
                  </a:lnTo>
                  <a:lnTo>
                    <a:pt x="91" y="218"/>
                  </a:lnTo>
                  <a:cubicBezTo>
                    <a:pt x="91" y="164"/>
                    <a:pt x="134" y="139"/>
                    <a:pt x="165" y="139"/>
                  </a:cubicBezTo>
                  <a:cubicBezTo>
                    <a:pt x="182" y="139"/>
                    <a:pt x="193" y="150"/>
                    <a:pt x="193" y="188"/>
                  </a:cubicBezTo>
                  <a:lnTo>
                    <a:pt x="193" y="322"/>
                  </a:lnTo>
                  <a:lnTo>
                    <a:pt x="158" y="322"/>
                  </a:lnTo>
                  <a:lnTo>
                    <a:pt x="158" y="346"/>
                  </a:lnTo>
                  <a:cubicBezTo>
                    <a:pt x="172" y="345"/>
                    <a:pt x="202" y="344"/>
                    <a:pt x="221" y="344"/>
                  </a:cubicBezTo>
                  <a:cubicBezTo>
                    <a:pt x="241" y="344"/>
                    <a:pt x="270" y="345"/>
                    <a:pt x="284" y="346"/>
                  </a:cubicBezTo>
                  <a:lnTo>
                    <a:pt x="284" y="322"/>
                  </a:lnTo>
                  <a:lnTo>
                    <a:pt x="250" y="322"/>
                  </a:lnTo>
                  <a:lnTo>
                    <a:pt x="250" y="193"/>
                  </a:lnTo>
                  <a:cubicBezTo>
                    <a:pt x="250" y="141"/>
                    <a:pt x="223" y="121"/>
                    <a:pt x="173" y="121"/>
                  </a:cubicBezTo>
                  <a:cubicBezTo>
                    <a:pt x="125" y="121"/>
                    <a:pt x="100" y="150"/>
                    <a:pt x="88" y="170"/>
                  </a:cubicBezTo>
                  <a:lnTo>
                    <a:pt x="88" y="0"/>
                  </a:lnTo>
                  <a:lnTo>
                    <a:pt x="0" y="4"/>
                  </a:lnTo>
                  <a:lnTo>
                    <a:pt x="0" y="27"/>
                  </a:lnTo>
                  <a:cubicBezTo>
                    <a:pt x="31" y="27"/>
                    <a:pt x="34" y="27"/>
                    <a:pt x="34" y="46"/>
                  </a:cubicBezTo>
                  <a:lnTo>
                    <a:pt x="34" y="322"/>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2" name="Freeform 252 2 1 1">
              <a:extLst>
                <a:ext uri="{FF2B5EF4-FFF2-40B4-BE49-F238E27FC236}">
                  <a16:creationId xmlns:a16="http://schemas.microsoft.com/office/drawing/2014/main" id="{4BE8CEFA-AC74-409C-8293-DF254813C341}"/>
                </a:ext>
              </a:extLst>
            </p:cNvPr>
            <p:cNvSpPr>
              <a:spLocks/>
            </p:cNvSpPr>
            <p:nvPr>
              <p:custDataLst>
                <p:tags r:id="rId199"/>
              </p:custDataLst>
            </p:nvPr>
          </p:nvSpPr>
          <p:spPr bwMode="auto">
            <a:xfrm>
              <a:off x="6846888" y="2430463"/>
              <a:ext cx="36513" cy="396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3" name="Freeform 253 2 1 1">
              <a:extLst>
                <a:ext uri="{FF2B5EF4-FFF2-40B4-BE49-F238E27FC236}">
                  <a16:creationId xmlns:a16="http://schemas.microsoft.com/office/drawing/2014/main" id="{D926DE21-B46B-4970-AC72-7F49463B5910}"/>
                </a:ext>
              </a:extLst>
            </p:cNvPr>
            <p:cNvSpPr>
              <a:spLocks/>
            </p:cNvSpPr>
            <p:nvPr>
              <p:custDataLst>
                <p:tags r:id="rId200"/>
              </p:custDataLst>
            </p:nvPr>
          </p:nvSpPr>
          <p:spPr bwMode="auto">
            <a:xfrm>
              <a:off x="6775451" y="2520951"/>
              <a:ext cx="166688" cy="263525"/>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3" y="2"/>
                    <a:pt x="191" y="2"/>
                    <a:pt x="172" y="2"/>
                  </a:cubicBezTo>
                  <a:cubicBezTo>
                    <a:pt x="145" y="2"/>
                    <a:pt x="96" y="2"/>
                    <a:pt x="72" y="0"/>
                  </a:cubicBezTo>
                  <a:lnTo>
                    <a:pt x="72" y="24"/>
                  </a:lnTo>
                  <a:lnTo>
                    <a:pt x="143" y="24"/>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4" name="Freeform 254 2 1 1">
              <a:extLst>
                <a:ext uri="{FF2B5EF4-FFF2-40B4-BE49-F238E27FC236}">
                  <a16:creationId xmlns:a16="http://schemas.microsoft.com/office/drawing/2014/main" id="{68C9202E-2E31-4851-AA39-6CCBD4172B4E}"/>
                </a:ext>
              </a:extLst>
            </p:cNvPr>
            <p:cNvSpPr>
              <a:spLocks/>
            </p:cNvSpPr>
            <p:nvPr>
              <p:custDataLst>
                <p:tags r:id="rId201"/>
              </p:custDataLst>
            </p:nvPr>
          </p:nvSpPr>
          <p:spPr bwMode="auto">
            <a:xfrm>
              <a:off x="6978651" y="2720976"/>
              <a:ext cx="101600" cy="119063"/>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6" y="10"/>
                    <a:pt x="122" y="11"/>
                    <a:pt x="131" y="20"/>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5" name="Freeform 255 2 1 1">
              <a:extLst>
                <a:ext uri="{FF2B5EF4-FFF2-40B4-BE49-F238E27FC236}">
                  <a16:creationId xmlns:a16="http://schemas.microsoft.com/office/drawing/2014/main" id="{006B2675-8142-4ED2-A3F3-E183245163EE}"/>
                </a:ext>
              </a:extLst>
            </p:cNvPr>
            <p:cNvSpPr>
              <a:spLocks/>
            </p:cNvSpPr>
            <p:nvPr>
              <p:custDataLst>
                <p:tags r:id="rId202"/>
              </p:custDataLst>
            </p:nvPr>
          </p:nvSpPr>
          <p:spPr bwMode="auto">
            <a:xfrm>
              <a:off x="7183438" y="2522538"/>
              <a:ext cx="34925" cy="38100"/>
            </a:xfrm>
            <a:custGeom>
              <a:avLst/>
              <a:gdLst>
                <a:gd name="T0" fmla="*/ 53 w 53"/>
                <a:gd name="T1" fmla="*/ 26 h 52"/>
                <a:gd name="T2" fmla="*/ 27 w 53"/>
                <a:gd name="T3" fmla="*/ 0 h 52"/>
                <a:gd name="T4" fmla="*/ 0 w 53"/>
                <a:gd name="T5" fmla="*/ 26 h 52"/>
                <a:gd name="T6" fmla="*/ 26 w 53"/>
                <a:gd name="T7" fmla="*/ 52 h 52"/>
                <a:gd name="T8" fmla="*/ 53 w 53"/>
                <a:gd name="T9" fmla="*/ 26 h 52"/>
              </a:gdLst>
              <a:ahLst/>
              <a:cxnLst>
                <a:cxn ang="0">
                  <a:pos x="T0" y="T1"/>
                </a:cxn>
                <a:cxn ang="0">
                  <a:pos x="T2" y="T3"/>
                </a:cxn>
                <a:cxn ang="0">
                  <a:pos x="T4" y="T5"/>
                </a:cxn>
                <a:cxn ang="0">
                  <a:pos x="T6" y="T7"/>
                </a:cxn>
                <a:cxn ang="0">
                  <a:pos x="T8" y="T9"/>
                </a:cxn>
              </a:cxnLst>
              <a:rect l="0" t="0" r="r" b="b"/>
              <a:pathLst>
                <a:path w="53" h="52">
                  <a:moveTo>
                    <a:pt x="53" y="26"/>
                  </a:moveTo>
                  <a:cubicBezTo>
                    <a:pt x="53" y="13"/>
                    <a:pt x="42" y="0"/>
                    <a:pt x="27" y="0"/>
                  </a:cubicBezTo>
                  <a:cubicBezTo>
                    <a:pt x="10" y="0"/>
                    <a:pt x="0" y="14"/>
                    <a:pt x="0" y="26"/>
                  </a:cubicBezTo>
                  <a:cubicBezTo>
                    <a:pt x="0" y="39"/>
                    <a:pt x="11" y="52"/>
                    <a:pt x="26" y="52"/>
                  </a:cubicBezTo>
                  <a:cubicBezTo>
                    <a:pt x="43" y="52"/>
                    <a:pt x="53" y="38"/>
                    <a:pt x="53" y="26"/>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6" name="Freeform 256 2 1 1">
              <a:extLst>
                <a:ext uri="{FF2B5EF4-FFF2-40B4-BE49-F238E27FC236}">
                  <a16:creationId xmlns:a16="http://schemas.microsoft.com/office/drawing/2014/main" id="{B074C043-D377-468F-B2C7-4B2D199706C1}"/>
                </a:ext>
              </a:extLst>
            </p:cNvPr>
            <p:cNvSpPr>
              <a:spLocks noEditPoints="1"/>
            </p:cNvSpPr>
            <p:nvPr>
              <p:custDataLst>
                <p:tags r:id="rId203"/>
              </p:custDataLst>
            </p:nvPr>
          </p:nvSpPr>
          <p:spPr bwMode="auto">
            <a:xfrm>
              <a:off x="7112001" y="2609851"/>
              <a:ext cx="187325" cy="2444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7" name="Freeform 257 2 1 1">
              <a:extLst>
                <a:ext uri="{FF2B5EF4-FFF2-40B4-BE49-F238E27FC236}">
                  <a16:creationId xmlns:a16="http://schemas.microsoft.com/office/drawing/2014/main" id="{C9DF315C-9353-4D1E-99EB-BC31EC1EEDC5}"/>
                </a:ext>
              </a:extLst>
            </p:cNvPr>
            <p:cNvSpPr>
              <a:spLocks/>
            </p:cNvSpPr>
            <p:nvPr>
              <p:custDataLst>
                <p:tags r:id="rId204"/>
              </p:custDataLst>
            </p:nvPr>
          </p:nvSpPr>
          <p:spPr bwMode="auto">
            <a:xfrm>
              <a:off x="7658101" y="1990726"/>
              <a:ext cx="87313" cy="909638"/>
            </a:xfrm>
            <a:custGeom>
              <a:avLst/>
              <a:gdLst>
                <a:gd name="T0" fmla="*/ 103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3 w 131"/>
                <a:gd name="T15" fmla="*/ 27 h 1196"/>
                <a:gd name="T16" fmla="*/ 103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3" y="1169"/>
                  </a:moveTo>
                  <a:lnTo>
                    <a:pt x="0" y="1169"/>
                  </a:lnTo>
                  <a:lnTo>
                    <a:pt x="0" y="1196"/>
                  </a:lnTo>
                  <a:lnTo>
                    <a:pt x="131" y="1196"/>
                  </a:lnTo>
                  <a:lnTo>
                    <a:pt x="131" y="0"/>
                  </a:lnTo>
                  <a:lnTo>
                    <a:pt x="0" y="0"/>
                  </a:lnTo>
                  <a:lnTo>
                    <a:pt x="0" y="27"/>
                  </a:lnTo>
                  <a:lnTo>
                    <a:pt x="103" y="27"/>
                  </a:lnTo>
                  <a:lnTo>
                    <a:pt x="103" y="116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8" name="Freeform 258 2 1 1">
              <a:extLst>
                <a:ext uri="{FF2B5EF4-FFF2-40B4-BE49-F238E27FC236}">
                  <a16:creationId xmlns:a16="http://schemas.microsoft.com/office/drawing/2014/main" id="{9C6A7E05-729D-47CB-BF63-99CE9AB243F0}"/>
                </a:ext>
              </a:extLst>
            </p:cNvPr>
            <p:cNvSpPr>
              <a:spLocks/>
            </p:cNvSpPr>
            <p:nvPr>
              <p:custDataLst>
                <p:tags r:id="rId205"/>
              </p:custDataLst>
            </p:nvPr>
          </p:nvSpPr>
          <p:spPr bwMode="auto">
            <a:xfrm>
              <a:off x="6230938" y="2949576"/>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3"/>
                    <a:pt x="110" y="81"/>
                  </a:cubicBezTo>
                  <a:cubicBezTo>
                    <a:pt x="56" y="54"/>
                    <a:pt x="35" y="22"/>
                    <a:pt x="23" y="3"/>
                  </a:cubicBezTo>
                  <a:cubicBezTo>
                    <a:pt x="21" y="0"/>
                    <a:pt x="18" y="0"/>
                    <a:pt x="12" y="0"/>
                  </a:cubicBezTo>
                  <a:cubicBezTo>
                    <a:pt x="0" y="0"/>
                    <a:pt x="0" y="1"/>
                    <a:pt x="0" y="13"/>
                  </a:cubicBezTo>
                  <a:lnTo>
                    <a:pt x="0" y="21"/>
                  </a:lnTo>
                  <a:cubicBezTo>
                    <a:pt x="68" y="143"/>
                    <a:pt x="180" y="167"/>
                    <a:pt x="231" y="167"/>
                  </a:cubicBezTo>
                  <a:cubicBezTo>
                    <a:pt x="241" y="167"/>
                    <a:pt x="241" y="166"/>
                    <a:pt x="241" y="153"/>
                  </a:cubicBezTo>
                  <a:lnTo>
                    <a:pt x="241" y="12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9" name="Rectangle 259 1 1">
              <a:extLst>
                <a:ext uri="{FF2B5EF4-FFF2-40B4-BE49-F238E27FC236}">
                  <a16:creationId xmlns:a16="http://schemas.microsoft.com/office/drawing/2014/main" id="{F278EE82-89B0-460B-BF8E-E46CE87FA726}"/>
                </a:ext>
              </a:extLst>
            </p:cNvPr>
            <p:cNvSpPr>
              <a:spLocks noChangeArrowheads="1"/>
            </p:cNvSpPr>
            <p:nvPr>
              <p:custDataLst>
                <p:tags r:id="rId206"/>
              </p:custDataLst>
            </p:nvPr>
          </p:nvSpPr>
          <p:spPr bwMode="auto">
            <a:xfrm>
              <a:off x="6389688" y="3030538"/>
              <a:ext cx="495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0" name="Freeform 260 2 1 1">
              <a:extLst>
                <a:ext uri="{FF2B5EF4-FFF2-40B4-BE49-F238E27FC236}">
                  <a16:creationId xmlns:a16="http://schemas.microsoft.com/office/drawing/2014/main" id="{138AE778-C432-4450-8D4D-7FF9FD7C42F7}"/>
                </a:ext>
              </a:extLst>
            </p:cNvPr>
            <p:cNvSpPr>
              <a:spLocks/>
            </p:cNvSpPr>
            <p:nvPr>
              <p:custDataLst>
                <p:tags r:id="rId207"/>
              </p:custDataLst>
            </p:nvPr>
          </p:nvSpPr>
          <p:spPr bwMode="auto">
            <a:xfrm>
              <a:off x="6881813" y="3030538"/>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3"/>
                    <a:pt x="61" y="0"/>
                    <a:pt x="10" y="0"/>
                  </a:cubicBezTo>
                  <a:cubicBezTo>
                    <a:pt x="0" y="0"/>
                    <a:pt x="0" y="0"/>
                    <a:pt x="0" y="14"/>
                  </a:cubicBezTo>
                  <a:lnTo>
                    <a:pt x="0" y="46"/>
                  </a:lnTo>
                  <a:cubicBezTo>
                    <a:pt x="0" y="57"/>
                    <a:pt x="0" y="60"/>
                    <a:pt x="7" y="60"/>
                  </a:cubicBezTo>
                  <a:cubicBezTo>
                    <a:pt x="37" y="60"/>
                    <a:pt x="87" y="64"/>
                    <a:pt x="131" y="86"/>
                  </a:cubicBezTo>
                  <a:cubicBezTo>
                    <a:pt x="185" y="113"/>
                    <a:pt x="206" y="145"/>
                    <a:pt x="218" y="164"/>
                  </a:cubicBezTo>
                  <a:cubicBezTo>
                    <a:pt x="220" y="167"/>
                    <a:pt x="223" y="167"/>
                    <a:pt x="229" y="167"/>
                  </a:cubicBezTo>
                  <a:cubicBezTo>
                    <a:pt x="241" y="167"/>
                    <a:pt x="241" y="166"/>
                    <a:pt x="241" y="154"/>
                  </a:cubicBezTo>
                  <a:lnTo>
                    <a:pt x="241" y="14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1" name="Freeform 261 2 1 1">
              <a:extLst>
                <a:ext uri="{FF2B5EF4-FFF2-40B4-BE49-F238E27FC236}">
                  <a16:creationId xmlns:a16="http://schemas.microsoft.com/office/drawing/2014/main" id="{FCAD3F63-73DB-42E4-8C3B-6C8B41FE2DD3}"/>
                </a:ext>
              </a:extLst>
            </p:cNvPr>
            <p:cNvSpPr>
              <a:spLocks/>
            </p:cNvSpPr>
            <p:nvPr>
              <p:custDataLst>
                <p:tags r:id="rId208"/>
              </p:custDataLst>
            </p:nvPr>
          </p:nvSpPr>
          <p:spPr bwMode="auto">
            <a:xfrm>
              <a:off x="7026276" y="3030538"/>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0"/>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2" name="Rectangle 262 1 1">
              <a:extLst>
                <a:ext uri="{FF2B5EF4-FFF2-40B4-BE49-F238E27FC236}">
                  <a16:creationId xmlns:a16="http://schemas.microsoft.com/office/drawing/2014/main" id="{A4F93AA0-3149-4365-8B29-46491ABE772C}"/>
                </a:ext>
              </a:extLst>
            </p:cNvPr>
            <p:cNvSpPr>
              <a:spLocks noChangeArrowheads="1"/>
            </p:cNvSpPr>
            <p:nvPr>
              <p:custDataLst>
                <p:tags r:id="rId209"/>
              </p:custDataLst>
            </p:nvPr>
          </p:nvSpPr>
          <p:spPr bwMode="auto">
            <a:xfrm>
              <a:off x="7183438" y="3030538"/>
              <a:ext cx="495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3" name="Freeform 263 2 1 1">
              <a:extLst>
                <a:ext uri="{FF2B5EF4-FFF2-40B4-BE49-F238E27FC236}">
                  <a16:creationId xmlns:a16="http://schemas.microsoft.com/office/drawing/2014/main" id="{1BBB352D-F5FA-485B-B41D-49EB1FFE740E}"/>
                </a:ext>
              </a:extLst>
            </p:cNvPr>
            <p:cNvSpPr>
              <a:spLocks/>
            </p:cNvSpPr>
            <p:nvPr>
              <p:custDataLst>
                <p:tags r:id="rId210"/>
              </p:custDataLst>
            </p:nvPr>
          </p:nvSpPr>
          <p:spPr bwMode="auto">
            <a:xfrm>
              <a:off x="7675563" y="2949576"/>
              <a:ext cx="161925" cy="127000"/>
            </a:xfrm>
            <a:custGeom>
              <a:avLst/>
              <a:gdLst>
                <a:gd name="T0" fmla="*/ 242 w 242"/>
                <a:gd name="T1" fmla="*/ 13 h 167"/>
                <a:gd name="T2" fmla="*/ 230 w 242"/>
                <a:gd name="T3" fmla="*/ 0 h 167"/>
                <a:gd name="T4" fmla="*/ 217 w 242"/>
                <a:gd name="T5" fmla="*/ 4 h 167"/>
                <a:gd name="T6" fmla="*/ 6 w 242"/>
                <a:gd name="T7" fmla="*/ 107 h 167"/>
                <a:gd name="T8" fmla="*/ 0 w 242"/>
                <a:gd name="T9" fmla="*/ 121 h 167"/>
                <a:gd name="T10" fmla="*/ 0 w 242"/>
                <a:gd name="T11" fmla="*/ 153 h 167"/>
                <a:gd name="T12" fmla="*/ 11 w 242"/>
                <a:gd name="T13" fmla="*/ 167 h 167"/>
                <a:gd name="T14" fmla="*/ 242 w 242"/>
                <a:gd name="T15" fmla="*/ 21 h 167"/>
                <a:gd name="T16" fmla="*/ 242 w 242"/>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3"/>
                  </a:moveTo>
                  <a:cubicBezTo>
                    <a:pt x="242" y="1"/>
                    <a:pt x="241" y="0"/>
                    <a:pt x="230" y="0"/>
                  </a:cubicBezTo>
                  <a:cubicBezTo>
                    <a:pt x="220" y="0"/>
                    <a:pt x="220" y="1"/>
                    <a:pt x="217" y="4"/>
                  </a:cubicBezTo>
                  <a:cubicBezTo>
                    <a:pt x="176" y="70"/>
                    <a:pt x="108" y="105"/>
                    <a:pt x="6" y="107"/>
                  </a:cubicBezTo>
                  <a:cubicBezTo>
                    <a:pt x="0" y="107"/>
                    <a:pt x="0" y="110"/>
                    <a:pt x="0" y="121"/>
                  </a:cubicBezTo>
                  <a:lnTo>
                    <a:pt x="0" y="153"/>
                  </a:lnTo>
                  <a:cubicBezTo>
                    <a:pt x="0" y="166"/>
                    <a:pt x="0" y="167"/>
                    <a:pt x="11" y="167"/>
                  </a:cubicBezTo>
                  <a:cubicBezTo>
                    <a:pt x="62" y="167"/>
                    <a:pt x="174" y="143"/>
                    <a:pt x="242" y="21"/>
                  </a:cubicBezTo>
                  <a:lnTo>
                    <a:pt x="242" y="13"/>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4" name="Freeform 264 2 1 1">
              <a:extLst>
                <a:ext uri="{FF2B5EF4-FFF2-40B4-BE49-F238E27FC236}">
                  <a16:creationId xmlns:a16="http://schemas.microsoft.com/office/drawing/2014/main" id="{DB614EAD-7E6A-47CE-858D-BC7F8B02AAD4}"/>
                </a:ext>
              </a:extLst>
            </p:cNvPr>
            <p:cNvSpPr>
              <a:spLocks/>
            </p:cNvSpPr>
            <p:nvPr>
              <p:custDataLst>
                <p:tags r:id="rId211"/>
              </p:custDataLst>
            </p:nvPr>
          </p:nvSpPr>
          <p:spPr bwMode="auto">
            <a:xfrm>
              <a:off x="6948488" y="3252788"/>
              <a:ext cx="171450" cy="182563"/>
            </a:xfrm>
            <a:custGeom>
              <a:avLst/>
              <a:gdLst>
                <a:gd name="T0" fmla="*/ 143 w 257"/>
                <a:gd name="T1" fmla="*/ 29 h 239"/>
                <a:gd name="T2" fmla="*/ 176 w 257"/>
                <a:gd name="T3" fmla="*/ 13 h 239"/>
                <a:gd name="T4" fmla="*/ 188 w 257"/>
                <a:gd name="T5" fmla="*/ 13 h 239"/>
                <a:gd name="T6" fmla="*/ 188 w 257"/>
                <a:gd name="T7" fmla="*/ 0 h 239"/>
                <a:gd name="T8" fmla="*/ 128 w 257"/>
                <a:gd name="T9" fmla="*/ 2 h 239"/>
                <a:gd name="T10" fmla="*/ 67 w 257"/>
                <a:gd name="T11" fmla="*/ 0 h 239"/>
                <a:gd name="T12" fmla="*/ 67 w 257"/>
                <a:gd name="T13" fmla="*/ 13 h 239"/>
                <a:gd name="T14" fmla="*/ 80 w 257"/>
                <a:gd name="T15" fmla="*/ 13 h 239"/>
                <a:gd name="T16" fmla="*/ 112 w 257"/>
                <a:gd name="T17" fmla="*/ 29 h 239"/>
                <a:gd name="T18" fmla="*/ 112 w 257"/>
                <a:gd name="T19" fmla="*/ 179 h 239"/>
                <a:gd name="T20" fmla="*/ 59 w 257"/>
                <a:gd name="T21" fmla="*/ 93 h 239"/>
                <a:gd name="T22" fmla="*/ 23 w 257"/>
                <a:gd name="T23" fmla="*/ 46 h 239"/>
                <a:gd name="T24" fmla="*/ 10 w 257"/>
                <a:gd name="T25" fmla="*/ 46 h 239"/>
                <a:gd name="T26" fmla="*/ 0 w 257"/>
                <a:gd name="T27" fmla="*/ 51 h 239"/>
                <a:gd name="T28" fmla="*/ 6 w 257"/>
                <a:gd name="T29" fmla="*/ 56 h 239"/>
                <a:gd name="T30" fmla="*/ 28 w 257"/>
                <a:gd name="T31" fmla="*/ 93 h 239"/>
                <a:gd name="T32" fmla="*/ 51 w 257"/>
                <a:gd name="T33" fmla="*/ 162 h 239"/>
                <a:gd name="T34" fmla="*/ 112 w 257"/>
                <a:gd name="T35" fmla="*/ 190 h 239"/>
                <a:gd name="T36" fmla="*/ 112 w 257"/>
                <a:gd name="T37" fmla="*/ 210 h 239"/>
                <a:gd name="T38" fmla="*/ 80 w 257"/>
                <a:gd name="T39" fmla="*/ 226 h 239"/>
                <a:gd name="T40" fmla="*/ 67 w 257"/>
                <a:gd name="T41" fmla="*/ 226 h 239"/>
                <a:gd name="T42" fmla="*/ 67 w 257"/>
                <a:gd name="T43" fmla="*/ 239 h 239"/>
                <a:gd name="T44" fmla="*/ 128 w 257"/>
                <a:gd name="T45" fmla="*/ 237 h 239"/>
                <a:gd name="T46" fmla="*/ 188 w 257"/>
                <a:gd name="T47" fmla="*/ 239 h 239"/>
                <a:gd name="T48" fmla="*/ 188 w 257"/>
                <a:gd name="T49" fmla="*/ 226 h 239"/>
                <a:gd name="T50" fmla="*/ 176 w 257"/>
                <a:gd name="T51" fmla="*/ 226 h 239"/>
                <a:gd name="T52" fmla="*/ 143 w 257"/>
                <a:gd name="T53" fmla="*/ 210 h 239"/>
                <a:gd name="T54" fmla="*/ 143 w 257"/>
                <a:gd name="T55" fmla="*/ 190 h 239"/>
                <a:gd name="T56" fmla="*/ 207 w 257"/>
                <a:gd name="T57" fmla="*/ 161 h 239"/>
                <a:gd name="T58" fmla="*/ 229 w 257"/>
                <a:gd name="T59" fmla="*/ 101 h 239"/>
                <a:gd name="T60" fmla="*/ 235 w 257"/>
                <a:gd name="T61" fmla="*/ 68 h 239"/>
                <a:gd name="T62" fmla="*/ 253 w 257"/>
                <a:gd name="T63" fmla="*/ 56 h 239"/>
                <a:gd name="T64" fmla="*/ 257 w 257"/>
                <a:gd name="T65" fmla="*/ 51 h 239"/>
                <a:gd name="T66" fmla="*/ 247 w 257"/>
                <a:gd name="T67" fmla="*/ 46 h 239"/>
                <a:gd name="T68" fmla="*/ 234 w 257"/>
                <a:gd name="T69" fmla="*/ 46 h 239"/>
                <a:gd name="T70" fmla="*/ 199 w 257"/>
                <a:gd name="T71" fmla="*/ 100 h 239"/>
                <a:gd name="T72" fmla="*/ 143 w 257"/>
                <a:gd name="T73" fmla="*/ 179 h 239"/>
                <a:gd name="T74" fmla="*/ 143 w 257"/>
                <a:gd name="T75"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39">
                  <a:moveTo>
                    <a:pt x="143" y="29"/>
                  </a:moveTo>
                  <a:cubicBezTo>
                    <a:pt x="143" y="18"/>
                    <a:pt x="143" y="13"/>
                    <a:pt x="176" y="13"/>
                  </a:cubicBezTo>
                  <a:lnTo>
                    <a:pt x="188" y="13"/>
                  </a:lnTo>
                  <a:lnTo>
                    <a:pt x="188" y="0"/>
                  </a:lnTo>
                  <a:cubicBezTo>
                    <a:pt x="180" y="1"/>
                    <a:pt x="141" y="2"/>
                    <a:pt x="128" y="2"/>
                  </a:cubicBezTo>
                  <a:cubicBezTo>
                    <a:pt x="107" y="2"/>
                    <a:pt x="71" y="1"/>
                    <a:pt x="67" y="0"/>
                  </a:cubicBezTo>
                  <a:lnTo>
                    <a:pt x="67" y="13"/>
                  </a:lnTo>
                  <a:lnTo>
                    <a:pt x="80" y="13"/>
                  </a:lnTo>
                  <a:cubicBezTo>
                    <a:pt x="112" y="13"/>
                    <a:pt x="112" y="18"/>
                    <a:pt x="112" y="29"/>
                  </a:cubicBezTo>
                  <a:lnTo>
                    <a:pt x="112" y="179"/>
                  </a:lnTo>
                  <a:cubicBezTo>
                    <a:pt x="60" y="168"/>
                    <a:pt x="59" y="117"/>
                    <a:pt x="59" y="93"/>
                  </a:cubicBezTo>
                  <a:cubicBezTo>
                    <a:pt x="59" y="89"/>
                    <a:pt x="58" y="46"/>
                    <a:pt x="23" y="46"/>
                  </a:cubicBezTo>
                  <a:lnTo>
                    <a:pt x="10" y="46"/>
                  </a:lnTo>
                  <a:cubicBezTo>
                    <a:pt x="5" y="46"/>
                    <a:pt x="0" y="46"/>
                    <a:pt x="0" y="51"/>
                  </a:cubicBezTo>
                  <a:cubicBezTo>
                    <a:pt x="0" y="55"/>
                    <a:pt x="5" y="56"/>
                    <a:pt x="6" y="56"/>
                  </a:cubicBezTo>
                  <a:cubicBezTo>
                    <a:pt x="28" y="58"/>
                    <a:pt x="28" y="90"/>
                    <a:pt x="28" y="93"/>
                  </a:cubicBezTo>
                  <a:cubicBezTo>
                    <a:pt x="28" y="107"/>
                    <a:pt x="28" y="137"/>
                    <a:pt x="51" y="162"/>
                  </a:cubicBezTo>
                  <a:cubicBezTo>
                    <a:pt x="63" y="176"/>
                    <a:pt x="85" y="187"/>
                    <a:pt x="112" y="190"/>
                  </a:cubicBezTo>
                  <a:lnTo>
                    <a:pt x="112" y="210"/>
                  </a:lnTo>
                  <a:cubicBezTo>
                    <a:pt x="112" y="222"/>
                    <a:pt x="112" y="226"/>
                    <a:pt x="80" y="226"/>
                  </a:cubicBezTo>
                  <a:lnTo>
                    <a:pt x="67" y="226"/>
                  </a:lnTo>
                  <a:lnTo>
                    <a:pt x="67" y="239"/>
                  </a:lnTo>
                  <a:cubicBezTo>
                    <a:pt x="75" y="238"/>
                    <a:pt x="115" y="237"/>
                    <a:pt x="128" y="237"/>
                  </a:cubicBezTo>
                  <a:cubicBezTo>
                    <a:pt x="148" y="237"/>
                    <a:pt x="184" y="238"/>
                    <a:pt x="188" y="239"/>
                  </a:cubicBezTo>
                  <a:lnTo>
                    <a:pt x="188" y="226"/>
                  </a:lnTo>
                  <a:lnTo>
                    <a:pt x="176" y="226"/>
                  </a:lnTo>
                  <a:cubicBezTo>
                    <a:pt x="143" y="226"/>
                    <a:pt x="143" y="222"/>
                    <a:pt x="143" y="210"/>
                  </a:cubicBezTo>
                  <a:lnTo>
                    <a:pt x="143" y="190"/>
                  </a:lnTo>
                  <a:cubicBezTo>
                    <a:pt x="183" y="186"/>
                    <a:pt x="198" y="170"/>
                    <a:pt x="207" y="161"/>
                  </a:cubicBezTo>
                  <a:cubicBezTo>
                    <a:pt x="223" y="145"/>
                    <a:pt x="229" y="116"/>
                    <a:pt x="229" y="101"/>
                  </a:cubicBezTo>
                  <a:cubicBezTo>
                    <a:pt x="229" y="89"/>
                    <a:pt x="230" y="79"/>
                    <a:pt x="235" y="68"/>
                  </a:cubicBezTo>
                  <a:cubicBezTo>
                    <a:pt x="240" y="58"/>
                    <a:pt x="247" y="57"/>
                    <a:pt x="253" y="56"/>
                  </a:cubicBezTo>
                  <a:cubicBezTo>
                    <a:pt x="255" y="56"/>
                    <a:pt x="257" y="53"/>
                    <a:pt x="257" y="51"/>
                  </a:cubicBezTo>
                  <a:cubicBezTo>
                    <a:pt x="257" y="46"/>
                    <a:pt x="252" y="46"/>
                    <a:pt x="247" y="46"/>
                  </a:cubicBezTo>
                  <a:lnTo>
                    <a:pt x="234" y="46"/>
                  </a:lnTo>
                  <a:cubicBezTo>
                    <a:pt x="203" y="46"/>
                    <a:pt x="199" y="78"/>
                    <a:pt x="199" y="100"/>
                  </a:cubicBezTo>
                  <a:cubicBezTo>
                    <a:pt x="198" y="127"/>
                    <a:pt x="189" y="171"/>
                    <a:pt x="143" y="179"/>
                  </a:cubicBezTo>
                  <a:lnTo>
                    <a:pt x="143" y="2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84" name="Rectangle 225 2 1 1 1">
            <a:extLst>
              <a:ext uri="{FF2B5EF4-FFF2-40B4-BE49-F238E27FC236}">
                <a16:creationId xmlns:a16="http://schemas.microsoft.com/office/drawing/2014/main" id="{F02F2267-7574-45A7-8789-E30C3C24EF8F}"/>
              </a:ext>
            </a:extLst>
          </p:cNvPr>
          <p:cNvSpPr/>
          <p:nvPr/>
        </p:nvSpPr>
        <p:spPr>
          <a:xfrm>
            <a:off x="4029423" y="1911410"/>
            <a:ext cx="1811703" cy="13084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645920" rtlCol="0" anchor="t"/>
          <a:lstStyle/>
          <a:p>
            <a:pPr algn="ctr"/>
            <a:r>
              <a:rPr lang="en-US" sz="7200" dirty="0">
                <a:solidFill>
                  <a:schemeClr val="tx1"/>
                </a:solidFill>
              </a:rPr>
              <a:t>…</a:t>
            </a:r>
          </a:p>
        </p:txBody>
      </p:sp>
      <p:grpSp>
        <p:nvGrpSpPr>
          <p:cNvPr id="3161" name="Group 3160">
            <a:extLst>
              <a:ext uri="{FF2B5EF4-FFF2-40B4-BE49-F238E27FC236}">
                <a16:creationId xmlns:a16="http://schemas.microsoft.com/office/drawing/2014/main" id="{7F8950ED-CA3B-4C2D-AAFC-BB372E41E40E}"/>
              </a:ext>
            </a:extLst>
          </p:cNvPr>
          <p:cNvGrpSpPr>
            <a:grpSpLocks noChangeAspect="1"/>
          </p:cNvGrpSpPr>
          <p:nvPr>
            <p:custDataLst>
              <p:tags r:id="rId3"/>
            </p:custDataLst>
          </p:nvPr>
        </p:nvGrpSpPr>
        <p:grpSpPr>
          <a:xfrm>
            <a:off x="5139585" y="7108461"/>
            <a:ext cx="3420526" cy="1558292"/>
            <a:chOff x="1531938" y="4759325"/>
            <a:chExt cx="4579937" cy="1674813"/>
          </a:xfrm>
        </p:grpSpPr>
        <p:sp>
          <p:nvSpPr>
            <p:cNvPr id="3123" name="Freeform 1515 1 1">
              <a:extLst>
                <a:ext uri="{FF2B5EF4-FFF2-40B4-BE49-F238E27FC236}">
                  <a16:creationId xmlns:a16="http://schemas.microsoft.com/office/drawing/2014/main" id="{85AA6FB3-AEE1-4B96-AA6C-7FCB15BB4906}"/>
                </a:ext>
              </a:extLst>
            </p:cNvPr>
            <p:cNvSpPr>
              <a:spLocks/>
            </p:cNvSpPr>
            <p:nvPr>
              <p:custDataLst>
                <p:tags r:id="rId127"/>
              </p:custDataLst>
            </p:nvPr>
          </p:nvSpPr>
          <p:spPr bwMode="auto">
            <a:xfrm>
              <a:off x="1646238" y="4760913"/>
              <a:ext cx="111125" cy="1049338"/>
            </a:xfrm>
            <a:custGeom>
              <a:avLst/>
              <a:gdLst>
                <a:gd name="T0" fmla="*/ 0 w 132"/>
                <a:gd name="T1" fmla="*/ 1196 h 1196"/>
                <a:gd name="T2" fmla="*/ 132 w 132"/>
                <a:gd name="T3" fmla="*/ 1196 h 1196"/>
                <a:gd name="T4" fmla="*/ 132 w 132"/>
                <a:gd name="T5" fmla="*/ 1168 h 1196"/>
                <a:gd name="T6" fmla="*/ 28 w 132"/>
                <a:gd name="T7" fmla="*/ 1168 h 1196"/>
                <a:gd name="T8" fmla="*/ 28 w 132"/>
                <a:gd name="T9" fmla="*/ 27 h 1196"/>
                <a:gd name="T10" fmla="*/ 132 w 132"/>
                <a:gd name="T11" fmla="*/ 27 h 1196"/>
                <a:gd name="T12" fmla="*/ 132 w 132"/>
                <a:gd name="T13" fmla="*/ 0 h 1196"/>
                <a:gd name="T14" fmla="*/ 0 w 132"/>
                <a:gd name="T15" fmla="*/ 0 h 1196"/>
                <a:gd name="T16" fmla="*/ 0 w 132"/>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6">
                  <a:moveTo>
                    <a:pt x="0" y="1196"/>
                  </a:moveTo>
                  <a:lnTo>
                    <a:pt x="132" y="1196"/>
                  </a:lnTo>
                  <a:lnTo>
                    <a:pt x="132" y="1168"/>
                  </a:lnTo>
                  <a:lnTo>
                    <a:pt x="28" y="1168"/>
                  </a:lnTo>
                  <a:lnTo>
                    <a:pt x="28" y="27"/>
                  </a:lnTo>
                  <a:lnTo>
                    <a:pt x="132" y="27"/>
                  </a:lnTo>
                  <a:lnTo>
                    <a:pt x="132"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Freeform 1516 1 1">
              <a:extLst>
                <a:ext uri="{FF2B5EF4-FFF2-40B4-BE49-F238E27FC236}">
                  <a16:creationId xmlns:a16="http://schemas.microsoft.com/office/drawing/2014/main" id="{E1EEE246-F02F-41F2-8AE7-1596505306E6}"/>
                </a:ext>
              </a:extLst>
            </p:cNvPr>
            <p:cNvSpPr>
              <a:spLocks noEditPoints="1"/>
            </p:cNvSpPr>
            <p:nvPr>
              <p:custDataLst>
                <p:tags r:id="rId128"/>
              </p:custDataLst>
            </p:nvPr>
          </p:nvSpPr>
          <p:spPr bwMode="auto">
            <a:xfrm>
              <a:off x="1924050" y="4816475"/>
              <a:ext cx="219075" cy="322263"/>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3"/>
                    <a:pt x="90" y="53"/>
                    <a:pt x="82" y="53"/>
                  </a:cubicBezTo>
                  <a:cubicBezTo>
                    <a:pt x="104" y="16"/>
                    <a:pt x="139" y="13"/>
                    <a:pt x="153"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Freeform 1517 1 1">
              <a:extLst>
                <a:ext uri="{FF2B5EF4-FFF2-40B4-BE49-F238E27FC236}">
                  <a16:creationId xmlns:a16="http://schemas.microsoft.com/office/drawing/2014/main" id="{0AC53FA1-0C51-4E8A-9561-3EDB6251C42F}"/>
                </a:ext>
              </a:extLst>
            </p:cNvPr>
            <p:cNvSpPr>
              <a:spLocks/>
            </p:cNvSpPr>
            <p:nvPr>
              <p:custDataLst>
                <p:tags r:id="rId129"/>
              </p:custDataLst>
            </p:nvPr>
          </p:nvSpPr>
          <p:spPr bwMode="auto">
            <a:xfrm>
              <a:off x="2170113" y="4768850"/>
              <a:ext cx="130175" cy="201613"/>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7 w 154"/>
                <a:gd name="T23" fmla="*/ 45 h 231"/>
                <a:gd name="T24" fmla="*/ 67 w 154"/>
                <a:gd name="T25" fmla="*/ 13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1" y="202"/>
                    <a:pt x="104" y="202"/>
                    <a:pt x="99" y="202"/>
                  </a:cubicBezTo>
                  <a:lnTo>
                    <a:pt x="35" y="202"/>
                  </a:lnTo>
                  <a:cubicBezTo>
                    <a:pt x="71" y="169"/>
                    <a:pt x="83" y="160"/>
                    <a:pt x="104" y="143"/>
                  </a:cubicBezTo>
                  <a:cubicBezTo>
                    <a:pt x="130" y="123"/>
                    <a:pt x="154" y="101"/>
                    <a:pt x="154" y="68"/>
                  </a:cubicBezTo>
                  <a:cubicBezTo>
                    <a:pt x="154" y="26"/>
                    <a:pt x="117" y="0"/>
                    <a:pt x="73" y="0"/>
                  </a:cubicBezTo>
                  <a:cubicBezTo>
                    <a:pt x="29" y="0"/>
                    <a:pt x="0" y="30"/>
                    <a:pt x="0" y="62"/>
                  </a:cubicBezTo>
                  <a:cubicBezTo>
                    <a:pt x="0" y="80"/>
                    <a:pt x="15" y="82"/>
                    <a:pt x="19" y="82"/>
                  </a:cubicBezTo>
                  <a:cubicBezTo>
                    <a:pt x="27" y="82"/>
                    <a:pt x="37" y="76"/>
                    <a:pt x="37" y="63"/>
                  </a:cubicBezTo>
                  <a:cubicBezTo>
                    <a:pt x="37" y="57"/>
                    <a:pt x="35" y="45"/>
                    <a:pt x="17" y="45"/>
                  </a:cubicBezTo>
                  <a:cubicBezTo>
                    <a:pt x="27" y="20"/>
                    <a:pt x="51" y="13"/>
                    <a:pt x="67" y="13"/>
                  </a:cubicBezTo>
                  <a:cubicBezTo>
                    <a:pt x="102" y="13"/>
                    <a:pt x="120" y="40"/>
                    <a:pt x="120" y="68"/>
                  </a:cubicBezTo>
                  <a:cubicBezTo>
                    <a:pt x="120" y="98"/>
                    <a:pt x="99" y="122"/>
                    <a:pt x="88" y="135"/>
                  </a:cubicBezTo>
                  <a:lnTo>
                    <a:pt x="4" y="218"/>
                  </a:lnTo>
                  <a:cubicBezTo>
                    <a:pt x="0" y="221"/>
                    <a:pt x="0" y="222"/>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Freeform 1518 1 1">
              <a:extLst>
                <a:ext uri="{FF2B5EF4-FFF2-40B4-BE49-F238E27FC236}">
                  <a16:creationId xmlns:a16="http://schemas.microsoft.com/office/drawing/2014/main" id="{458269DD-943F-44B2-8D33-175F03D9FEFC}"/>
                </a:ext>
              </a:extLst>
            </p:cNvPr>
            <p:cNvSpPr>
              <a:spLocks/>
            </p:cNvSpPr>
            <p:nvPr>
              <p:custDataLst>
                <p:tags r:id="rId130"/>
              </p:custDataLst>
            </p:nvPr>
          </p:nvSpPr>
          <p:spPr bwMode="auto">
            <a:xfrm>
              <a:off x="2357438" y="4829175"/>
              <a:ext cx="422275" cy="300038"/>
            </a:xfrm>
            <a:custGeom>
              <a:avLst/>
              <a:gdLst>
                <a:gd name="T0" fmla="*/ 252 w 504"/>
                <a:gd name="T1" fmla="*/ 276 h 342"/>
                <a:gd name="T2" fmla="*/ 132 w 504"/>
                <a:gd name="T3" fmla="*/ 13 h 342"/>
                <a:gd name="T4" fmla="*/ 110 w 504"/>
                <a:gd name="T5" fmla="*/ 0 h 342"/>
                <a:gd name="T6" fmla="*/ 0 w 504"/>
                <a:gd name="T7" fmla="*/ 0 h 342"/>
                <a:gd name="T8" fmla="*/ 0 w 504"/>
                <a:gd name="T9" fmla="*/ 24 h 342"/>
                <a:gd name="T10" fmla="*/ 53 w 504"/>
                <a:gd name="T11" fmla="*/ 24 h 342"/>
                <a:gd name="T12" fmla="*/ 53 w 504"/>
                <a:gd name="T13" fmla="*/ 304 h 342"/>
                <a:gd name="T14" fmla="*/ 39 w 504"/>
                <a:gd name="T15" fmla="*/ 317 h 342"/>
                <a:gd name="T16" fmla="*/ 12 w 504"/>
                <a:gd name="T17" fmla="*/ 319 h 342"/>
                <a:gd name="T18" fmla="*/ 0 w 504"/>
                <a:gd name="T19" fmla="*/ 319 h 342"/>
                <a:gd name="T20" fmla="*/ 0 w 504"/>
                <a:gd name="T21" fmla="*/ 342 h 342"/>
                <a:gd name="T22" fmla="*/ 66 w 504"/>
                <a:gd name="T23" fmla="*/ 341 h 342"/>
                <a:gd name="T24" fmla="*/ 134 w 504"/>
                <a:gd name="T25" fmla="*/ 342 h 342"/>
                <a:gd name="T26" fmla="*/ 134 w 504"/>
                <a:gd name="T27" fmla="*/ 319 h 342"/>
                <a:gd name="T28" fmla="*/ 121 w 504"/>
                <a:gd name="T29" fmla="*/ 319 h 342"/>
                <a:gd name="T30" fmla="*/ 95 w 504"/>
                <a:gd name="T31" fmla="*/ 317 h 342"/>
                <a:gd name="T32" fmla="*/ 80 w 504"/>
                <a:gd name="T33" fmla="*/ 304 h 342"/>
                <a:gd name="T34" fmla="*/ 80 w 504"/>
                <a:gd name="T35" fmla="*/ 30 h 342"/>
                <a:gd name="T36" fmla="*/ 80 w 504"/>
                <a:gd name="T37" fmla="*/ 30 h 342"/>
                <a:gd name="T38" fmla="*/ 216 w 504"/>
                <a:gd name="T39" fmla="*/ 330 h 342"/>
                <a:gd name="T40" fmla="*/ 232 w 504"/>
                <a:gd name="T41" fmla="*/ 342 h 342"/>
                <a:gd name="T42" fmla="*/ 248 w 504"/>
                <a:gd name="T43" fmla="*/ 330 h 342"/>
                <a:gd name="T44" fmla="*/ 387 w 504"/>
                <a:gd name="T45" fmla="*/ 24 h 342"/>
                <a:gd name="T46" fmla="*/ 387 w 504"/>
                <a:gd name="T47" fmla="*/ 24 h 342"/>
                <a:gd name="T48" fmla="*/ 387 w 504"/>
                <a:gd name="T49" fmla="*/ 319 h 342"/>
                <a:gd name="T50" fmla="*/ 334 w 504"/>
                <a:gd name="T51" fmla="*/ 319 h 342"/>
                <a:gd name="T52" fmla="*/ 334 w 504"/>
                <a:gd name="T53" fmla="*/ 342 h 342"/>
                <a:gd name="T54" fmla="*/ 418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3 w 504"/>
                <a:gd name="T69" fmla="*/ 0 h 342"/>
                <a:gd name="T70" fmla="*/ 372 w 504"/>
                <a:gd name="T71" fmla="*/ 13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2" y="13"/>
                  </a:lnTo>
                  <a:cubicBezTo>
                    <a:pt x="127" y="0"/>
                    <a:pt x="121" y="0"/>
                    <a:pt x="110" y="0"/>
                  </a:cubicBezTo>
                  <a:lnTo>
                    <a:pt x="0" y="0"/>
                  </a:lnTo>
                  <a:lnTo>
                    <a:pt x="0" y="24"/>
                  </a:lnTo>
                  <a:lnTo>
                    <a:pt x="53" y="24"/>
                  </a:lnTo>
                  <a:lnTo>
                    <a:pt x="53" y="304"/>
                  </a:lnTo>
                  <a:cubicBezTo>
                    <a:pt x="53" y="315"/>
                    <a:pt x="53" y="316"/>
                    <a:pt x="39" y="317"/>
                  </a:cubicBezTo>
                  <a:cubicBezTo>
                    <a:pt x="27" y="319"/>
                    <a:pt x="26" y="319"/>
                    <a:pt x="12" y="319"/>
                  </a:cubicBezTo>
                  <a:lnTo>
                    <a:pt x="0" y="319"/>
                  </a:lnTo>
                  <a:lnTo>
                    <a:pt x="0" y="342"/>
                  </a:lnTo>
                  <a:cubicBezTo>
                    <a:pt x="19" y="341"/>
                    <a:pt x="47" y="341"/>
                    <a:pt x="66" y="341"/>
                  </a:cubicBezTo>
                  <a:cubicBezTo>
                    <a:pt x="87" y="341"/>
                    <a:pt x="113" y="341"/>
                    <a:pt x="134" y="342"/>
                  </a:cubicBezTo>
                  <a:lnTo>
                    <a:pt x="134" y="319"/>
                  </a:lnTo>
                  <a:lnTo>
                    <a:pt x="121" y="319"/>
                  </a:lnTo>
                  <a:cubicBezTo>
                    <a:pt x="112" y="319"/>
                    <a:pt x="104" y="318"/>
                    <a:pt x="95" y="317"/>
                  </a:cubicBezTo>
                  <a:cubicBezTo>
                    <a:pt x="80" y="316"/>
                    <a:pt x="80" y="315"/>
                    <a:pt x="80" y="304"/>
                  </a:cubicBezTo>
                  <a:lnTo>
                    <a:pt x="80" y="30"/>
                  </a:lnTo>
                  <a:lnTo>
                    <a:pt x="80" y="30"/>
                  </a:lnTo>
                  <a:lnTo>
                    <a:pt x="216" y="330"/>
                  </a:lnTo>
                  <a:cubicBezTo>
                    <a:pt x="220" y="340"/>
                    <a:pt x="226" y="342"/>
                    <a:pt x="232" y="342"/>
                  </a:cubicBezTo>
                  <a:cubicBezTo>
                    <a:pt x="242" y="342"/>
                    <a:pt x="246" y="335"/>
                    <a:pt x="248" y="330"/>
                  </a:cubicBezTo>
                  <a:lnTo>
                    <a:pt x="387" y="24"/>
                  </a:lnTo>
                  <a:lnTo>
                    <a:pt x="387" y="24"/>
                  </a:lnTo>
                  <a:lnTo>
                    <a:pt x="387" y="319"/>
                  </a:lnTo>
                  <a:lnTo>
                    <a:pt x="334" y="319"/>
                  </a:lnTo>
                  <a:lnTo>
                    <a:pt x="334" y="342"/>
                  </a:lnTo>
                  <a:cubicBezTo>
                    <a:pt x="352" y="341"/>
                    <a:pt x="398" y="341"/>
                    <a:pt x="418" y="341"/>
                  </a:cubicBezTo>
                  <a:cubicBezTo>
                    <a:pt x="439" y="341"/>
                    <a:pt x="486" y="341"/>
                    <a:pt x="504" y="342"/>
                  </a:cubicBezTo>
                  <a:lnTo>
                    <a:pt x="504" y="319"/>
                  </a:lnTo>
                  <a:lnTo>
                    <a:pt x="450" y="319"/>
                  </a:lnTo>
                  <a:lnTo>
                    <a:pt x="450" y="24"/>
                  </a:lnTo>
                  <a:lnTo>
                    <a:pt x="504" y="24"/>
                  </a:lnTo>
                  <a:lnTo>
                    <a:pt x="504" y="0"/>
                  </a:lnTo>
                  <a:lnTo>
                    <a:pt x="393" y="0"/>
                  </a:lnTo>
                  <a:cubicBezTo>
                    <a:pt x="383" y="0"/>
                    <a:pt x="377" y="0"/>
                    <a:pt x="372" y="13"/>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Freeform 1519 1 1">
              <a:extLst>
                <a:ext uri="{FF2B5EF4-FFF2-40B4-BE49-F238E27FC236}">
                  <a16:creationId xmlns:a16="http://schemas.microsoft.com/office/drawing/2014/main" id="{3C0D653D-1FB4-491C-9F10-B51B57EB422A}"/>
                </a:ext>
              </a:extLst>
            </p:cNvPr>
            <p:cNvSpPr>
              <a:spLocks/>
            </p:cNvSpPr>
            <p:nvPr>
              <p:custDataLst>
                <p:tags r:id="rId131"/>
              </p:custDataLst>
            </p:nvPr>
          </p:nvSpPr>
          <p:spPr bwMode="auto">
            <a:xfrm>
              <a:off x="3394075" y="5011738"/>
              <a:ext cx="255587" cy="17463"/>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Freeform 1520 1 1">
              <a:extLst>
                <a:ext uri="{FF2B5EF4-FFF2-40B4-BE49-F238E27FC236}">
                  <a16:creationId xmlns:a16="http://schemas.microsoft.com/office/drawing/2014/main" id="{FE36EA31-76C7-4A40-8789-9227159177DE}"/>
                </a:ext>
              </a:extLst>
            </p:cNvPr>
            <p:cNvSpPr>
              <a:spLocks noEditPoints="1"/>
            </p:cNvSpPr>
            <p:nvPr>
              <p:custDataLst>
                <p:tags r:id="rId132"/>
              </p:custDataLst>
            </p:nvPr>
          </p:nvSpPr>
          <p:spPr bwMode="auto">
            <a:xfrm>
              <a:off x="3700463" y="4816475"/>
              <a:ext cx="222250" cy="322263"/>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3"/>
                    <a:pt x="90" y="53"/>
                    <a:pt x="82" y="53"/>
                  </a:cubicBezTo>
                  <a:cubicBezTo>
                    <a:pt x="104" y="16"/>
                    <a:pt x="140"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Freeform 1521 1 1">
              <a:extLst>
                <a:ext uri="{FF2B5EF4-FFF2-40B4-BE49-F238E27FC236}">
                  <a16:creationId xmlns:a16="http://schemas.microsoft.com/office/drawing/2014/main" id="{C10E8080-47B5-4B00-B434-8D522BB95A5C}"/>
                </a:ext>
              </a:extLst>
            </p:cNvPr>
            <p:cNvSpPr>
              <a:spLocks/>
            </p:cNvSpPr>
            <p:nvPr>
              <p:custDataLst>
                <p:tags r:id="rId133"/>
              </p:custDataLst>
            </p:nvPr>
          </p:nvSpPr>
          <p:spPr bwMode="auto">
            <a:xfrm>
              <a:off x="3949700" y="4768850"/>
              <a:ext cx="128587" cy="201613"/>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3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7" y="196"/>
                    <a:pt x="133" y="200"/>
                  </a:cubicBezTo>
                  <a:cubicBezTo>
                    <a:pt x="130" y="202"/>
                    <a:pt x="103" y="202"/>
                    <a:pt x="98" y="202"/>
                  </a:cubicBezTo>
                  <a:lnTo>
                    <a:pt x="34" y="202"/>
                  </a:lnTo>
                  <a:cubicBezTo>
                    <a:pt x="71" y="169"/>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6" y="82"/>
                    <a:pt x="37" y="76"/>
                    <a:pt x="37" y="63"/>
                  </a:cubicBezTo>
                  <a:cubicBezTo>
                    <a:pt x="37" y="57"/>
                    <a:pt x="34" y="45"/>
                    <a:pt x="16" y="45"/>
                  </a:cubicBezTo>
                  <a:cubicBezTo>
                    <a:pt x="27" y="20"/>
                    <a:pt x="50" y="13"/>
                    <a:pt x="67" y="13"/>
                  </a:cubicBezTo>
                  <a:cubicBezTo>
                    <a:pt x="102" y="13"/>
                    <a:pt x="120" y="40"/>
                    <a:pt x="120" y="68"/>
                  </a:cubicBezTo>
                  <a:cubicBezTo>
                    <a:pt x="120" y="98"/>
                    <a:pt x="98" y="122"/>
                    <a:pt x="87" y="135"/>
                  </a:cubicBezTo>
                  <a:lnTo>
                    <a:pt x="3" y="218"/>
                  </a:lnTo>
                  <a:cubicBezTo>
                    <a:pt x="0" y="221"/>
                    <a:pt x="0" y="222"/>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Freeform 1522 1 1">
              <a:extLst>
                <a:ext uri="{FF2B5EF4-FFF2-40B4-BE49-F238E27FC236}">
                  <a16:creationId xmlns:a16="http://schemas.microsoft.com/office/drawing/2014/main" id="{1C49332E-BD7D-4821-81BA-69764286A22C}"/>
                </a:ext>
              </a:extLst>
            </p:cNvPr>
            <p:cNvSpPr>
              <a:spLocks/>
            </p:cNvSpPr>
            <p:nvPr>
              <p:custDataLst>
                <p:tags r:id="rId134"/>
              </p:custDataLst>
            </p:nvPr>
          </p:nvSpPr>
          <p:spPr bwMode="auto">
            <a:xfrm>
              <a:off x="4127500" y="4829175"/>
              <a:ext cx="211137" cy="306388"/>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3" y="2"/>
                    <a:pt x="191" y="2"/>
                    <a:pt x="172" y="2"/>
                  </a:cubicBezTo>
                  <a:cubicBezTo>
                    <a:pt x="145" y="2"/>
                    <a:pt x="96" y="2"/>
                    <a:pt x="72" y="0"/>
                  </a:cubicBezTo>
                  <a:lnTo>
                    <a:pt x="72" y="24"/>
                  </a:lnTo>
                  <a:lnTo>
                    <a:pt x="143" y="24"/>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Freeform 1523 1 1">
              <a:extLst>
                <a:ext uri="{FF2B5EF4-FFF2-40B4-BE49-F238E27FC236}">
                  <a16:creationId xmlns:a16="http://schemas.microsoft.com/office/drawing/2014/main" id="{A2E3FC1F-9CB7-4A04-B05C-DB71C4B8EA2B}"/>
                </a:ext>
              </a:extLst>
            </p:cNvPr>
            <p:cNvSpPr>
              <a:spLocks/>
            </p:cNvSpPr>
            <p:nvPr>
              <p:custDataLst>
                <p:tags r:id="rId135"/>
              </p:custDataLst>
            </p:nvPr>
          </p:nvSpPr>
          <p:spPr bwMode="auto">
            <a:xfrm>
              <a:off x="4389438" y="4759325"/>
              <a:ext cx="215900" cy="211138"/>
            </a:xfrm>
            <a:custGeom>
              <a:avLst/>
              <a:gdLst>
                <a:gd name="T0" fmla="*/ 137 w 258"/>
                <a:gd name="T1" fmla="*/ 18 h 242"/>
                <a:gd name="T2" fmla="*/ 244 w 258"/>
                <a:gd name="T3" fmla="*/ 18 h 242"/>
                <a:gd name="T4" fmla="*/ 258 w 258"/>
                <a:gd name="T5" fmla="*/ 9 h 242"/>
                <a:gd name="T6" fmla="*/ 244 w 258"/>
                <a:gd name="T7" fmla="*/ 0 h 242"/>
                <a:gd name="T8" fmla="*/ 14 w 258"/>
                <a:gd name="T9" fmla="*/ 0 h 242"/>
                <a:gd name="T10" fmla="*/ 0 w 258"/>
                <a:gd name="T11" fmla="*/ 9 h 242"/>
                <a:gd name="T12" fmla="*/ 14 w 258"/>
                <a:gd name="T13" fmla="*/ 18 h 242"/>
                <a:gd name="T14" fmla="*/ 120 w 258"/>
                <a:gd name="T15" fmla="*/ 18 h 242"/>
                <a:gd name="T16" fmla="*/ 120 w 258"/>
                <a:gd name="T17" fmla="*/ 229 h 242"/>
                <a:gd name="T18" fmla="*/ 129 w 258"/>
                <a:gd name="T19" fmla="*/ 242 h 242"/>
                <a:gd name="T20" fmla="*/ 137 w 258"/>
                <a:gd name="T21" fmla="*/ 229 h 242"/>
                <a:gd name="T22" fmla="*/ 137 w 258"/>
                <a:gd name="T2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4"/>
                    <a:pt x="120" y="242"/>
                    <a:pt x="129" y="242"/>
                  </a:cubicBezTo>
                  <a:cubicBezTo>
                    <a:pt x="137" y="242"/>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Freeform 1524 1 1">
              <a:extLst>
                <a:ext uri="{FF2B5EF4-FFF2-40B4-BE49-F238E27FC236}">
                  <a16:creationId xmlns:a16="http://schemas.microsoft.com/office/drawing/2014/main" id="{A747AD78-62E7-4222-9C15-8F517C7140D1}"/>
                </a:ext>
              </a:extLst>
            </p:cNvPr>
            <p:cNvSpPr>
              <a:spLocks/>
            </p:cNvSpPr>
            <p:nvPr>
              <p:custDataLst>
                <p:tags r:id="rId136"/>
              </p:custDataLst>
            </p:nvPr>
          </p:nvSpPr>
          <p:spPr bwMode="auto">
            <a:xfrm>
              <a:off x="4384675" y="5103813"/>
              <a:ext cx="127000" cy="138113"/>
            </a:xfrm>
            <a:custGeom>
              <a:avLst/>
              <a:gdLst>
                <a:gd name="T0" fmla="*/ 131 w 151"/>
                <a:gd name="T1" fmla="*/ 20 h 157"/>
                <a:gd name="T2" fmla="*/ 113 w 151"/>
                <a:gd name="T3" fmla="*/ 39 h 157"/>
                <a:gd name="T4" fmla="*/ 127 w 151"/>
                <a:gd name="T5" fmla="*/ 52 h 157"/>
                <a:gd name="T6" fmla="*/ 147 w 151"/>
                <a:gd name="T7" fmla="*/ 30 h 157"/>
                <a:gd name="T8" fmla="*/ 101 w 151"/>
                <a:gd name="T9" fmla="*/ 0 h 157"/>
                <a:gd name="T10" fmla="*/ 0 w 151"/>
                <a:gd name="T11" fmla="*/ 96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1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7" y="52"/>
                  </a:cubicBezTo>
                  <a:cubicBezTo>
                    <a:pt x="134" y="52"/>
                    <a:pt x="147" y="47"/>
                    <a:pt x="147" y="30"/>
                  </a:cubicBezTo>
                  <a:cubicBezTo>
                    <a:pt x="147" y="6"/>
                    <a:pt x="119" y="0"/>
                    <a:pt x="101" y="0"/>
                  </a:cubicBezTo>
                  <a:cubicBezTo>
                    <a:pt x="48" y="0"/>
                    <a:pt x="0" y="48"/>
                    <a:pt x="0" y="96"/>
                  </a:cubicBezTo>
                  <a:cubicBezTo>
                    <a:pt x="0" y="126"/>
                    <a:pt x="21" y="157"/>
                    <a:pt x="64" y="157"/>
                  </a:cubicBezTo>
                  <a:cubicBezTo>
                    <a:pt x="123" y="157"/>
                    <a:pt x="151" y="122"/>
                    <a:pt x="151" y="118"/>
                  </a:cubicBezTo>
                  <a:cubicBezTo>
                    <a:pt x="151" y="115"/>
                    <a:pt x="148" y="112"/>
                    <a:pt x="145" y="112"/>
                  </a:cubicBezTo>
                  <a:cubicBezTo>
                    <a:pt x="143" y="112"/>
                    <a:pt x="142" y="112"/>
                    <a:pt x="139" y="115"/>
                  </a:cubicBezTo>
                  <a:cubicBezTo>
                    <a:pt x="112" y="147"/>
                    <a:pt x="71" y="147"/>
                    <a:pt x="65" y="147"/>
                  </a:cubicBezTo>
                  <a:cubicBezTo>
                    <a:pt x="40" y="147"/>
                    <a:pt x="29" y="130"/>
                    <a:pt x="29" y="108"/>
                  </a:cubicBezTo>
                  <a:cubicBezTo>
                    <a:pt x="29" y="98"/>
                    <a:pt x="34" y="60"/>
                    <a:pt x="52" y="36"/>
                  </a:cubicBezTo>
                  <a:cubicBezTo>
                    <a:pt x="65" y="19"/>
                    <a:pt x="83" y="9"/>
                    <a:pt x="101"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Freeform 1525 1 1">
              <a:extLst>
                <a:ext uri="{FF2B5EF4-FFF2-40B4-BE49-F238E27FC236}">
                  <a16:creationId xmlns:a16="http://schemas.microsoft.com/office/drawing/2014/main" id="{72ACB806-EA03-481D-BCD1-20EB05518474}"/>
                </a:ext>
              </a:extLst>
            </p:cNvPr>
            <p:cNvSpPr>
              <a:spLocks/>
            </p:cNvSpPr>
            <p:nvPr>
              <p:custDataLst>
                <p:tags r:id="rId137"/>
              </p:custDataLst>
            </p:nvPr>
          </p:nvSpPr>
          <p:spPr bwMode="auto">
            <a:xfrm>
              <a:off x="1797050" y="5535613"/>
              <a:ext cx="257175" cy="17463"/>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Freeform 1526 1 1">
              <a:extLst>
                <a:ext uri="{FF2B5EF4-FFF2-40B4-BE49-F238E27FC236}">
                  <a16:creationId xmlns:a16="http://schemas.microsoft.com/office/drawing/2014/main" id="{E29DBA81-9EE6-4866-9F72-C68E8FB6E346}"/>
                </a:ext>
              </a:extLst>
            </p:cNvPr>
            <p:cNvSpPr>
              <a:spLocks noEditPoints="1"/>
            </p:cNvSpPr>
            <p:nvPr>
              <p:custDataLst>
                <p:tags r:id="rId138"/>
              </p:custDataLst>
            </p:nvPr>
          </p:nvSpPr>
          <p:spPr bwMode="auto">
            <a:xfrm>
              <a:off x="2105025" y="5341938"/>
              <a:ext cx="220662" cy="322263"/>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Freeform 1527 1 1">
              <a:extLst>
                <a:ext uri="{FF2B5EF4-FFF2-40B4-BE49-F238E27FC236}">
                  <a16:creationId xmlns:a16="http://schemas.microsoft.com/office/drawing/2014/main" id="{DD174984-5902-4626-83C8-92CBDE122BB7}"/>
                </a:ext>
              </a:extLst>
            </p:cNvPr>
            <p:cNvSpPr>
              <a:spLocks/>
            </p:cNvSpPr>
            <p:nvPr>
              <p:custDataLst>
                <p:tags r:id="rId139"/>
              </p:custDataLst>
            </p:nvPr>
          </p:nvSpPr>
          <p:spPr bwMode="auto">
            <a:xfrm>
              <a:off x="2352675" y="5292725"/>
              <a:ext cx="128587" cy="203200"/>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7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1" y="202"/>
                    <a:pt x="104" y="202"/>
                    <a:pt x="99" y="202"/>
                  </a:cubicBezTo>
                  <a:lnTo>
                    <a:pt x="35" y="202"/>
                  </a:lnTo>
                  <a:cubicBezTo>
                    <a:pt x="71" y="169"/>
                    <a:pt x="84" y="159"/>
                    <a:pt x="104" y="143"/>
                  </a:cubicBezTo>
                  <a:cubicBezTo>
                    <a:pt x="130" y="123"/>
                    <a:pt x="154" y="101"/>
                    <a:pt x="154" y="68"/>
                  </a:cubicBezTo>
                  <a:cubicBezTo>
                    <a:pt x="154" y="26"/>
                    <a:pt x="117" y="0"/>
                    <a:pt x="73" y="0"/>
                  </a:cubicBezTo>
                  <a:cubicBezTo>
                    <a:pt x="29" y="0"/>
                    <a:pt x="0" y="30"/>
                    <a:pt x="0" y="62"/>
                  </a:cubicBezTo>
                  <a:cubicBezTo>
                    <a:pt x="0" y="80"/>
                    <a:pt x="15" y="82"/>
                    <a:pt x="19" y="82"/>
                  </a:cubicBezTo>
                  <a:cubicBezTo>
                    <a:pt x="27" y="82"/>
                    <a:pt x="37" y="76"/>
                    <a:pt x="37" y="63"/>
                  </a:cubicBezTo>
                  <a:cubicBezTo>
                    <a:pt x="37" y="57"/>
                    <a:pt x="35" y="45"/>
                    <a:pt x="17" y="45"/>
                  </a:cubicBezTo>
                  <a:cubicBezTo>
                    <a:pt x="27" y="20"/>
                    <a:pt x="51" y="12"/>
                    <a:pt x="67" y="12"/>
                  </a:cubicBezTo>
                  <a:cubicBezTo>
                    <a:pt x="102" y="12"/>
                    <a:pt x="120" y="40"/>
                    <a:pt x="120" y="68"/>
                  </a:cubicBezTo>
                  <a:cubicBezTo>
                    <a:pt x="120" y="98"/>
                    <a:pt x="99" y="122"/>
                    <a:pt x="88" y="135"/>
                  </a:cubicBezTo>
                  <a:lnTo>
                    <a:pt x="4" y="218"/>
                  </a:lnTo>
                  <a:cubicBezTo>
                    <a:pt x="0" y="221"/>
                    <a:pt x="0" y="222"/>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Freeform 1528 1 1">
              <a:extLst>
                <a:ext uri="{FF2B5EF4-FFF2-40B4-BE49-F238E27FC236}">
                  <a16:creationId xmlns:a16="http://schemas.microsoft.com/office/drawing/2014/main" id="{37A4B396-E9CD-4937-80D9-E834C1874557}"/>
                </a:ext>
              </a:extLst>
            </p:cNvPr>
            <p:cNvSpPr>
              <a:spLocks/>
            </p:cNvSpPr>
            <p:nvPr>
              <p:custDataLst>
                <p:tags r:id="rId140"/>
              </p:custDataLst>
            </p:nvPr>
          </p:nvSpPr>
          <p:spPr bwMode="auto">
            <a:xfrm>
              <a:off x="2530475" y="5354638"/>
              <a:ext cx="211137" cy="304800"/>
            </a:xfrm>
            <a:custGeom>
              <a:avLst/>
              <a:gdLst>
                <a:gd name="T0" fmla="*/ 211 w 251"/>
                <a:gd name="T1" fmla="*/ 23 h 348"/>
                <a:gd name="T2" fmla="*/ 251 w 251"/>
                <a:gd name="T3" fmla="*/ 23 h 348"/>
                <a:gd name="T4" fmla="*/ 251 w 251"/>
                <a:gd name="T5" fmla="*/ 0 h 348"/>
                <a:gd name="T6" fmla="*/ 172 w 251"/>
                <a:gd name="T7" fmla="*/ 2 h 348"/>
                <a:gd name="T8" fmla="*/ 73 w 251"/>
                <a:gd name="T9" fmla="*/ 0 h 348"/>
                <a:gd name="T10" fmla="*/ 73 w 251"/>
                <a:gd name="T11" fmla="*/ 23 h 348"/>
                <a:gd name="T12" fmla="*/ 143 w 251"/>
                <a:gd name="T13" fmla="*/ 23 h 348"/>
                <a:gd name="T14" fmla="*/ 143 w 251"/>
                <a:gd name="T15" fmla="*/ 268 h 348"/>
                <a:gd name="T16" fmla="*/ 94 w 251"/>
                <a:gd name="T17" fmla="*/ 330 h 348"/>
                <a:gd name="T18" fmla="*/ 54 w 251"/>
                <a:gd name="T19" fmla="*/ 322 h 348"/>
                <a:gd name="T20" fmla="*/ 54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3"/>
                  </a:moveTo>
                  <a:lnTo>
                    <a:pt x="251" y="23"/>
                  </a:lnTo>
                  <a:lnTo>
                    <a:pt x="251" y="0"/>
                  </a:lnTo>
                  <a:cubicBezTo>
                    <a:pt x="234" y="2"/>
                    <a:pt x="192" y="2"/>
                    <a:pt x="172" y="2"/>
                  </a:cubicBezTo>
                  <a:cubicBezTo>
                    <a:pt x="146" y="2"/>
                    <a:pt x="97" y="2"/>
                    <a:pt x="73" y="0"/>
                  </a:cubicBezTo>
                  <a:lnTo>
                    <a:pt x="73" y="23"/>
                  </a:lnTo>
                  <a:lnTo>
                    <a:pt x="143" y="23"/>
                  </a:lnTo>
                  <a:lnTo>
                    <a:pt x="143" y="268"/>
                  </a:lnTo>
                  <a:cubicBezTo>
                    <a:pt x="143" y="277"/>
                    <a:pt x="143" y="330"/>
                    <a:pt x="94" y="330"/>
                  </a:cubicBezTo>
                  <a:cubicBezTo>
                    <a:pt x="85" y="330"/>
                    <a:pt x="69" y="328"/>
                    <a:pt x="54" y="322"/>
                  </a:cubicBezTo>
                  <a:lnTo>
                    <a:pt x="54" y="321"/>
                  </a:lnTo>
                  <a:cubicBezTo>
                    <a:pt x="54" y="321"/>
                    <a:pt x="76" y="312"/>
                    <a:pt x="76" y="285"/>
                  </a:cubicBezTo>
                  <a:cubicBezTo>
                    <a:pt x="76" y="258"/>
                    <a:pt x="55" y="247"/>
                    <a:pt x="38" y="247"/>
                  </a:cubicBezTo>
                  <a:cubicBezTo>
                    <a:pt x="20" y="247"/>
                    <a:pt x="0" y="259"/>
                    <a:pt x="0" y="285"/>
                  </a:cubicBezTo>
                  <a:cubicBezTo>
                    <a:pt x="0" y="324"/>
                    <a:pt x="39" y="348"/>
                    <a:pt x="96"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Freeform 1529 1 1">
              <a:extLst>
                <a:ext uri="{FF2B5EF4-FFF2-40B4-BE49-F238E27FC236}">
                  <a16:creationId xmlns:a16="http://schemas.microsoft.com/office/drawing/2014/main" id="{AC6D5424-8241-47EA-92AA-F1C98AD4E560}"/>
                </a:ext>
              </a:extLst>
            </p:cNvPr>
            <p:cNvSpPr>
              <a:spLocks/>
            </p:cNvSpPr>
            <p:nvPr>
              <p:custDataLst>
                <p:tags r:id="rId141"/>
              </p:custDataLst>
            </p:nvPr>
          </p:nvSpPr>
          <p:spPr bwMode="auto">
            <a:xfrm>
              <a:off x="2787650" y="5584825"/>
              <a:ext cx="127000" cy="138113"/>
            </a:xfrm>
            <a:custGeom>
              <a:avLst/>
              <a:gdLst>
                <a:gd name="T0" fmla="*/ 132 w 151"/>
                <a:gd name="T1" fmla="*/ 20 h 157"/>
                <a:gd name="T2" fmla="*/ 114 w 151"/>
                <a:gd name="T3" fmla="*/ 40 h 157"/>
                <a:gd name="T4" fmla="*/ 127 w 151"/>
                <a:gd name="T5" fmla="*/ 53 h 157"/>
                <a:gd name="T6" fmla="*/ 147 w 151"/>
                <a:gd name="T7" fmla="*/ 30 h 157"/>
                <a:gd name="T8" fmla="*/ 101 w 151"/>
                <a:gd name="T9" fmla="*/ 0 h 157"/>
                <a:gd name="T10" fmla="*/ 0 w 151"/>
                <a:gd name="T11" fmla="*/ 97 h 157"/>
                <a:gd name="T12" fmla="*/ 65 w 151"/>
                <a:gd name="T13" fmla="*/ 157 h 157"/>
                <a:gd name="T14" fmla="*/ 151 w 151"/>
                <a:gd name="T15" fmla="*/ 118 h 157"/>
                <a:gd name="T16" fmla="*/ 146 w 151"/>
                <a:gd name="T17" fmla="*/ 112 h 157"/>
                <a:gd name="T18" fmla="*/ 140 w 151"/>
                <a:gd name="T19" fmla="*/ 115 h 157"/>
                <a:gd name="T20" fmla="*/ 66 w 151"/>
                <a:gd name="T21" fmla="*/ 147 h 157"/>
                <a:gd name="T22" fmla="*/ 29 w 151"/>
                <a:gd name="T23" fmla="*/ 109 h 157"/>
                <a:gd name="T24" fmla="*/ 52 w 151"/>
                <a:gd name="T25" fmla="*/ 37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6"/>
                    <a:pt x="21" y="157"/>
                    <a:pt x="65" y="157"/>
                  </a:cubicBezTo>
                  <a:cubicBezTo>
                    <a:pt x="124" y="157"/>
                    <a:pt x="151" y="123"/>
                    <a:pt x="151" y="118"/>
                  </a:cubicBezTo>
                  <a:cubicBezTo>
                    <a:pt x="151" y="116"/>
                    <a:pt x="148" y="112"/>
                    <a:pt x="146" y="112"/>
                  </a:cubicBezTo>
                  <a:cubicBezTo>
                    <a:pt x="143" y="112"/>
                    <a:pt x="143" y="113"/>
                    <a:pt x="140" y="115"/>
                  </a:cubicBezTo>
                  <a:cubicBezTo>
                    <a:pt x="113" y="147"/>
                    <a:pt x="72" y="147"/>
                    <a:pt x="66" y="147"/>
                  </a:cubicBezTo>
                  <a:cubicBezTo>
                    <a:pt x="41" y="147"/>
                    <a:pt x="29" y="130"/>
                    <a:pt x="29" y="109"/>
                  </a:cubicBezTo>
                  <a:cubicBezTo>
                    <a:pt x="29" y="99"/>
                    <a:pt x="34" y="61"/>
                    <a:pt x="52" y="37"/>
                  </a:cubicBezTo>
                  <a:cubicBezTo>
                    <a:pt x="66" y="19"/>
                    <a:pt x="84" y="10"/>
                    <a:pt x="101" y="10"/>
                  </a:cubicBezTo>
                  <a:cubicBezTo>
                    <a:pt x="106" y="10"/>
                    <a:pt x="123" y="10"/>
                    <a:pt x="132"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Freeform 1530 1 1">
              <a:extLst>
                <a:ext uri="{FF2B5EF4-FFF2-40B4-BE49-F238E27FC236}">
                  <a16:creationId xmlns:a16="http://schemas.microsoft.com/office/drawing/2014/main" id="{92D077D6-4410-4230-8D9B-C771896D50E0}"/>
                </a:ext>
              </a:extLst>
            </p:cNvPr>
            <p:cNvSpPr>
              <a:spLocks noEditPoints="1"/>
            </p:cNvSpPr>
            <p:nvPr>
              <p:custDataLst>
                <p:tags r:id="rId142"/>
              </p:custDataLst>
            </p:nvPr>
          </p:nvSpPr>
          <p:spPr bwMode="auto">
            <a:xfrm>
              <a:off x="3916363" y="5362575"/>
              <a:ext cx="176212" cy="301625"/>
            </a:xfrm>
            <a:custGeom>
              <a:avLst/>
              <a:gdLst>
                <a:gd name="T0" fmla="*/ 210 w 210"/>
                <a:gd name="T1" fmla="*/ 173 h 343"/>
                <a:gd name="T2" fmla="*/ 190 w 210"/>
                <a:gd name="T3" fmla="*/ 56 h 343"/>
                <a:gd name="T4" fmla="*/ 105 w 210"/>
                <a:gd name="T5" fmla="*/ 0 h 343"/>
                <a:gd name="T6" fmla="*/ 18 w 210"/>
                <a:gd name="T7" fmla="*/ 59 h 343"/>
                <a:gd name="T8" fmla="*/ 0 w 210"/>
                <a:gd name="T9" fmla="*/ 173 h 343"/>
                <a:gd name="T10" fmla="*/ 22 w 210"/>
                <a:gd name="T11" fmla="*/ 293 h 343"/>
                <a:gd name="T12" fmla="*/ 104 w 210"/>
                <a:gd name="T13" fmla="*/ 343 h 343"/>
                <a:gd name="T14" fmla="*/ 191 w 210"/>
                <a:gd name="T15" fmla="*/ 285 h 343"/>
                <a:gd name="T16" fmla="*/ 210 w 210"/>
                <a:gd name="T17" fmla="*/ 173 h 343"/>
                <a:gd name="T18" fmla="*/ 104 w 210"/>
                <a:gd name="T19" fmla="*/ 332 h 343"/>
                <a:gd name="T20" fmla="*/ 47 w 210"/>
                <a:gd name="T21" fmla="*/ 272 h 343"/>
                <a:gd name="T22" fmla="*/ 41 w 210"/>
                <a:gd name="T23" fmla="*/ 167 h 343"/>
                <a:gd name="T24" fmla="*/ 45 w 210"/>
                <a:gd name="T25" fmla="*/ 75 h 343"/>
                <a:gd name="T26" fmla="*/ 104 w 210"/>
                <a:gd name="T27" fmla="*/ 11 h 343"/>
                <a:gd name="T28" fmla="*/ 163 w 210"/>
                <a:gd name="T29" fmla="*/ 69 h 343"/>
                <a:gd name="T30" fmla="*/ 168 w 210"/>
                <a:gd name="T31" fmla="*/ 167 h 343"/>
                <a:gd name="T32" fmla="*/ 163 w 210"/>
                <a:gd name="T33" fmla="*/ 270 h 343"/>
                <a:gd name="T34" fmla="*/ 104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59"/>
                  </a:cubicBezTo>
                  <a:cubicBezTo>
                    <a:pt x="2" y="94"/>
                    <a:pt x="0" y="133"/>
                    <a:pt x="0" y="173"/>
                  </a:cubicBezTo>
                  <a:cubicBezTo>
                    <a:pt x="0" y="210"/>
                    <a:pt x="2" y="255"/>
                    <a:pt x="22" y="293"/>
                  </a:cubicBezTo>
                  <a:cubicBezTo>
                    <a:pt x="44" y="333"/>
                    <a:pt x="80" y="343"/>
                    <a:pt x="104" y="343"/>
                  </a:cubicBezTo>
                  <a:cubicBezTo>
                    <a:pt x="131" y="343"/>
                    <a:pt x="169" y="333"/>
                    <a:pt x="191" y="285"/>
                  </a:cubicBezTo>
                  <a:cubicBezTo>
                    <a:pt x="207" y="251"/>
                    <a:pt x="210" y="212"/>
                    <a:pt x="210" y="173"/>
                  </a:cubicBezTo>
                  <a:close/>
                  <a:moveTo>
                    <a:pt x="104" y="332"/>
                  </a:moveTo>
                  <a:cubicBezTo>
                    <a:pt x="85" y="332"/>
                    <a:pt x="56" y="320"/>
                    <a:pt x="47" y="272"/>
                  </a:cubicBezTo>
                  <a:cubicBezTo>
                    <a:pt x="41" y="242"/>
                    <a:pt x="41" y="196"/>
                    <a:pt x="41" y="167"/>
                  </a:cubicBezTo>
                  <a:cubicBezTo>
                    <a:pt x="41" y="135"/>
                    <a:pt x="41" y="102"/>
                    <a:pt x="45" y="75"/>
                  </a:cubicBezTo>
                  <a:cubicBezTo>
                    <a:pt x="55" y="15"/>
                    <a:pt x="92" y="11"/>
                    <a:pt x="104" y="11"/>
                  </a:cubicBezTo>
                  <a:cubicBezTo>
                    <a:pt x="121" y="11"/>
                    <a:pt x="154" y="20"/>
                    <a:pt x="163" y="69"/>
                  </a:cubicBezTo>
                  <a:cubicBezTo>
                    <a:pt x="168" y="97"/>
                    <a:pt x="168" y="135"/>
                    <a:pt x="168" y="167"/>
                  </a:cubicBezTo>
                  <a:cubicBezTo>
                    <a:pt x="168" y="204"/>
                    <a:pt x="168" y="238"/>
                    <a:pt x="163" y="270"/>
                  </a:cubicBezTo>
                  <a:cubicBezTo>
                    <a:pt x="155" y="317"/>
                    <a:pt x="127" y="332"/>
                    <a:pt x="104"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Freeform 1531 1 1">
              <a:extLst>
                <a:ext uri="{FF2B5EF4-FFF2-40B4-BE49-F238E27FC236}">
                  <a16:creationId xmlns:a16="http://schemas.microsoft.com/office/drawing/2014/main" id="{B8BD2621-1BB4-4999-A454-2CBFE09EBEFA}"/>
                </a:ext>
              </a:extLst>
            </p:cNvPr>
            <p:cNvSpPr>
              <a:spLocks/>
            </p:cNvSpPr>
            <p:nvPr>
              <p:custDataLst>
                <p:tags r:id="rId143"/>
              </p:custDataLst>
            </p:nvPr>
          </p:nvSpPr>
          <p:spPr bwMode="auto">
            <a:xfrm>
              <a:off x="4654550" y="4760913"/>
              <a:ext cx="111125" cy="1049338"/>
            </a:xfrm>
            <a:custGeom>
              <a:avLst/>
              <a:gdLst>
                <a:gd name="T0" fmla="*/ 104 w 132"/>
                <a:gd name="T1" fmla="*/ 1168 h 1196"/>
                <a:gd name="T2" fmla="*/ 0 w 132"/>
                <a:gd name="T3" fmla="*/ 1168 h 1196"/>
                <a:gd name="T4" fmla="*/ 0 w 132"/>
                <a:gd name="T5" fmla="*/ 1196 h 1196"/>
                <a:gd name="T6" fmla="*/ 132 w 132"/>
                <a:gd name="T7" fmla="*/ 1196 h 1196"/>
                <a:gd name="T8" fmla="*/ 132 w 132"/>
                <a:gd name="T9" fmla="*/ 0 h 1196"/>
                <a:gd name="T10" fmla="*/ 0 w 132"/>
                <a:gd name="T11" fmla="*/ 0 h 1196"/>
                <a:gd name="T12" fmla="*/ 0 w 132"/>
                <a:gd name="T13" fmla="*/ 27 h 1196"/>
                <a:gd name="T14" fmla="*/ 104 w 132"/>
                <a:gd name="T15" fmla="*/ 27 h 1196"/>
                <a:gd name="T16" fmla="*/ 104 w 132"/>
                <a:gd name="T17" fmla="*/ 116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6">
                  <a:moveTo>
                    <a:pt x="104" y="1168"/>
                  </a:moveTo>
                  <a:lnTo>
                    <a:pt x="0" y="1168"/>
                  </a:lnTo>
                  <a:lnTo>
                    <a:pt x="0" y="1196"/>
                  </a:lnTo>
                  <a:lnTo>
                    <a:pt x="132" y="1196"/>
                  </a:lnTo>
                  <a:lnTo>
                    <a:pt x="132" y="0"/>
                  </a:lnTo>
                  <a:lnTo>
                    <a:pt x="0" y="0"/>
                  </a:lnTo>
                  <a:lnTo>
                    <a:pt x="0" y="27"/>
                  </a:lnTo>
                  <a:lnTo>
                    <a:pt x="104" y="27"/>
                  </a:lnTo>
                  <a:lnTo>
                    <a:pt x="104" y="1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Freeform 1532 1 1">
              <a:extLst>
                <a:ext uri="{FF2B5EF4-FFF2-40B4-BE49-F238E27FC236}">
                  <a16:creationId xmlns:a16="http://schemas.microsoft.com/office/drawing/2014/main" id="{8D43D27E-64B5-4A8E-B3D8-CBFB52A71408}"/>
                </a:ext>
              </a:extLst>
            </p:cNvPr>
            <p:cNvSpPr>
              <a:spLocks/>
            </p:cNvSpPr>
            <p:nvPr>
              <p:custDataLst>
                <p:tags r:id="rId144"/>
              </p:custDataLst>
            </p:nvPr>
          </p:nvSpPr>
          <p:spPr bwMode="auto">
            <a:xfrm>
              <a:off x="1531938" y="5849938"/>
              <a:ext cx="203200" cy="146050"/>
            </a:xfrm>
            <a:custGeom>
              <a:avLst/>
              <a:gdLst>
                <a:gd name="T0" fmla="*/ 241 w 241"/>
                <a:gd name="T1" fmla="*/ 121 h 167"/>
                <a:gd name="T2" fmla="*/ 234 w 241"/>
                <a:gd name="T3" fmla="*/ 107 h 167"/>
                <a:gd name="T4" fmla="*/ 109 w 241"/>
                <a:gd name="T5" fmla="*/ 80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4" y="102"/>
                    <a:pt x="109" y="80"/>
                  </a:cubicBezTo>
                  <a:cubicBezTo>
                    <a:pt x="56" y="53"/>
                    <a:pt x="35" y="22"/>
                    <a:pt x="23" y="3"/>
                  </a:cubicBezTo>
                  <a:cubicBezTo>
                    <a:pt x="21" y="0"/>
                    <a:pt x="18" y="0"/>
                    <a:pt x="12" y="0"/>
                  </a:cubicBezTo>
                  <a:cubicBezTo>
                    <a:pt x="0"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Rectangle 1533 1 1">
              <a:extLst>
                <a:ext uri="{FF2B5EF4-FFF2-40B4-BE49-F238E27FC236}">
                  <a16:creationId xmlns:a16="http://schemas.microsoft.com/office/drawing/2014/main" id="{3AA31447-A021-45F7-B158-10E60A3D585C}"/>
                </a:ext>
              </a:extLst>
            </p:cNvPr>
            <p:cNvSpPr>
              <a:spLocks noChangeArrowheads="1"/>
            </p:cNvSpPr>
            <p:nvPr>
              <p:custDataLst>
                <p:tags r:id="rId145"/>
              </p:custDataLst>
            </p:nvPr>
          </p:nvSpPr>
          <p:spPr bwMode="auto">
            <a:xfrm>
              <a:off x="1730375" y="5943600"/>
              <a:ext cx="1287462" cy="523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Freeform 1534 1 1">
              <a:extLst>
                <a:ext uri="{FF2B5EF4-FFF2-40B4-BE49-F238E27FC236}">
                  <a16:creationId xmlns:a16="http://schemas.microsoft.com/office/drawing/2014/main" id="{8140D77B-E37A-4427-8BEC-6D80AA5F7F2C}"/>
                </a:ext>
              </a:extLst>
            </p:cNvPr>
            <p:cNvSpPr>
              <a:spLocks/>
            </p:cNvSpPr>
            <p:nvPr>
              <p:custDataLst>
                <p:tags r:id="rId146"/>
              </p:custDataLst>
            </p:nvPr>
          </p:nvSpPr>
          <p:spPr bwMode="auto">
            <a:xfrm>
              <a:off x="3013075" y="5943600"/>
              <a:ext cx="203200" cy="146050"/>
            </a:xfrm>
            <a:custGeom>
              <a:avLst/>
              <a:gdLst>
                <a:gd name="T0" fmla="*/ 242 w 242"/>
                <a:gd name="T1" fmla="*/ 145 h 166"/>
                <a:gd name="T2" fmla="*/ 11 w 242"/>
                <a:gd name="T3" fmla="*/ 0 h 166"/>
                <a:gd name="T4" fmla="*/ 0 w 242"/>
                <a:gd name="T5" fmla="*/ 14 h 166"/>
                <a:gd name="T6" fmla="*/ 0 w 242"/>
                <a:gd name="T7" fmla="*/ 46 h 166"/>
                <a:gd name="T8" fmla="*/ 7 w 242"/>
                <a:gd name="T9" fmla="*/ 60 h 166"/>
                <a:gd name="T10" fmla="*/ 132 w 242"/>
                <a:gd name="T11" fmla="*/ 86 h 166"/>
                <a:gd name="T12" fmla="*/ 219 w 242"/>
                <a:gd name="T13" fmla="*/ 164 h 166"/>
                <a:gd name="T14" fmla="*/ 230 w 242"/>
                <a:gd name="T15" fmla="*/ 166 h 166"/>
                <a:gd name="T16" fmla="*/ 242 w 242"/>
                <a:gd name="T17" fmla="*/ 153 h 166"/>
                <a:gd name="T18" fmla="*/ 242 w 242"/>
                <a:gd name="T19" fmla="*/ 14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66">
                  <a:moveTo>
                    <a:pt x="242" y="145"/>
                  </a:moveTo>
                  <a:cubicBezTo>
                    <a:pt x="174" y="23"/>
                    <a:pt x="62" y="0"/>
                    <a:pt x="11" y="0"/>
                  </a:cubicBezTo>
                  <a:cubicBezTo>
                    <a:pt x="0" y="0"/>
                    <a:pt x="0" y="0"/>
                    <a:pt x="0" y="14"/>
                  </a:cubicBezTo>
                  <a:lnTo>
                    <a:pt x="0" y="46"/>
                  </a:lnTo>
                  <a:cubicBezTo>
                    <a:pt x="0" y="57"/>
                    <a:pt x="0" y="60"/>
                    <a:pt x="7" y="60"/>
                  </a:cubicBezTo>
                  <a:cubicBezTo>
                    <a:pt x="38" y="60"/>
                    <a:pt x="87" y="64"/>
                    <a:pt x="132" y="86"/>
                  </a:cubicBezTo>
                  <a:cubicBezTo>
                    <a:pt x="186" y="113"/>
                    <a:pt x="206" y="144"/>
                    <a:pt x="219" y="164"/>
                  </a:cubicBezTo>
                  <a:cubicBezTo>
                    <a:pt x="220" y="166"/>
                    <a:pt x="223" y="166"/>
                    <a:pt x="230" y="166"/>
                  </a:cubicBezTo>
                  <a:cubicBezTo>
                    <a:pt x="241" y="166"/>
                    <a:pt x="242" y="166"/>
                    <a:pt x="242" y="153"/>
                  </a:cubicBezTo>
                  <a:lnTo>
                    <a:pt x="242" y="1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Freeform 1535 1 1">
              <a:extLst>
                <a:ext uri="{FF2B5EF4-FFF2-40B4-BE49-F238E27FC236}">
                  <a16:creationId xmlns:a16="http://schemas.microsoft.com/office/drawing/2014/main" id="{18263EC9-3A83-4AF4-B1C0-69527B59B483}"/>
                </a:ext>
              </a:extLst>
            </p:cNvPr>
            <p:cNvSpPr>
              <a:spLocks/>
            </p:cNvSpPr>
            <p:nvPr>
              <p:custDataLst>
                <p:tags r:id="rId147"/>
              </p:custDataLst>
            </p:nvPr>
          </p:nvSpPr>
          <p:spPr bwMode="auto">
            <a:xfrm>
              <a:off x="3195638" y="5943600"/>
              <a:ext cx="203200" cy="146050"/>
            </a:xfrm>
            <a:custGeom>
              <a:avLst/>
              <a:gdLst>
                <a:gd name="T0" fmla="*/ 241 w 241"/>
                <a:gd name="T1" fmla="*/ 14 h 166"/>
                <a:gd name="T2" fmla="*/ 231 w 241"/>
                <a:gd name="T3" fmla="*/ 0 h 166"/>
                <a:gd name="T4" fmla="*/ 0 w 241"/>
                <a:gd name="T5" fmla="*/ 145 h 166"/>
                <a:gd name="T6" fmla="*/ 0 w 241"/>
                <a:gd name="T7" fmla="*/ 153 h 166"/>
                <a:gd name="T8" fmla="*/ 12 w 241"/>
                <a:gd name="T9" fmla="*/ 166 h 166"/>
                <a:gd name="T10" fmla="*/ 24 w 241"/>
                <a:gd name="T11" fmla="*/ 162 h 166"/>
                <a:gd name="T12" fmla="*/ 235 w 241"/>
                <a:gd name="T13" fmla="*/ 60 h 166"/>
                <a:gd name="T14" fmla="*/ 241 w 241"/>
                <a:gd name="T15" fmla="*/ 46 h 166"/>
                <a:gd name="T16" fmla="*/ 241 w 241"/>
                <a:gd name="T17" fmla="*/ 1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6">
                  <a:moveTo>
                    <a:pt x="241" y="14"/>
                  </a:moveTo>
                  <a:cubicBezTo>
                    <a:pt x="241" y="0"/>
                    <a:pt x="241" y="0"/>
                    <a:pt x="231" y="0"/>
                  </a:cubicBezTo>
                  <a:cubicBezTo>
                    <a:pt x="180" y="0"/>
                    <a:pt x="67" y="24"/>
                    <a:pt x="0" y="145"/>
                  </a:cubicBezTo>
                  <a:lnTo>
                    <a:pt x="0" y="153"/>
                  </a:lnTo>
                  <a:cubicBezTo>
                    <a:pt x="0" y="166"/>
                    <a:pt x="0" y="166"/>
                    <a:pt x="12" y="166"/>
                  </a:cubicBezTo>
                  <a:cubicBezTo>
                    <a:pt x="21" y="166"/>
                    <a:pt x="22" y="166"/>
                    <a:pt x="24" y="162"/>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Rectangle 1536 1 1">
              <a:extLst>
                <a:ext uri="{FF2B5EF4-FFF2-40B4-BE49-F238E27FC236}">
                  <a16:creationId xmlns:a16="http://schemas.microsoft.com/office/drawing/2014/main" id="{39E9F1FA-E021-432F-BC83-8EB67BD77046}"/>
                </a:ext>
              </a:extLst>
            </p:cNvPr>
            <p:cNvSpPr>
              <a:spLocks noChangeArrowheads="1"/>
            </p:cNvSpPr>
            <p:nvPr>
              <p:custDataLst>
                <p:tags r:id="rId148"/>
              </p:custDataLst>
            </p:nvPr>
          </p:nvSpPr>
          <p:spPr bwMode="auto">
            <a:xfrm>
              <a:off x="3394075" y="5943600"/>
              <a:ext cx="1287462" cy="523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5" name="Freeform 1537 1 1">
              <a:extLst>
                <a:ext uri="{FF2B5EF4-FFF2-40B4-BE49-F238E27FC236}">
                  <a16:creationId xmlns:a16="http://schemas.microsoft.com/office/drawing/2014/main" id="{B8EB8805-A555-46E0-A860-43327B74C39B}"/>
                </a:ext>
              </a:extLst>
            </p:cNvPr>
            <p:cNvSpPr>
              <a:spLocks/>
            </p:cNvSpPr>
            <p:nvPr>
              <p:custDataLst>
                <p:tags r:id="rId149"/>
              </p:custDataLst>
            </p:nvPr>
          </p:nvSpPr>
          <p:spPr bwMode="auto">
            <a:xfrm>
              <a:off x="4676775" y="5849938"/>
              <a:ext cx="204787" cy="146050"/>
            </a:xfrm>
            <a:custGeom>
              <a:avLst/>
              <a:gdLst>
                <a:gd name="T0" fmla="*/ 242 w 242"/>
                <a:gd name="T1" fmla="*/ 13 h 167"/>
                <a:gd name="T2" fmla="*/ 230 w 242"/>
                <a:gd name="T3" fmla="*/ 0 h 167"/>
                <a:gd name="T4" fmla="*/ 217 w 242"/>
                <a:gd name="T5" fmla="*/ 4 h 167"/>
                <a:gd name="T6" fmla="*/ 6 w 242"/>
                <a:gd name="T7" fmla="*/ 107 h 167"/>
                <a:gd name="T8" fmla="*/ 0 w 242"/>
                <a:gd name="T9" fmla="*/ 121 h 167"/>
                <a:gd name="T10" fmla="*/ 0 w 242"/>
                <a:gd name="T11" fmla="*/ 153 h 167"/>
                <a:gd name="T12" fmla="*/ 11 w 242"/>
                <a:gd name="T13" fmla="*/ 167 h 167"/>
                <a:gd name="T14" fmla="*/ 242 w 242"/>
                <a:gd name="T15" fmla="*/ 21 h 167"/>
                <a:gd name="T16" fmla="*/ 242 w 242"/>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3"/>
                  </a:moveTo>
                  <a:cubicBezTo>
                    <a:pt x="242" y="1"/>
                    <a:pt x="241" y="0"/>
                    <a:pt x="230" y="0"/>
                  </a:cubicBezTo>
                  <a:cubicBezTo>
                    <a:pt x="220" y="0"/>
                    <a:pt x="220" y="1"/>
                    <a:pt x="217" y="4"/>
                  </a:cubicBezTo>
                  <a:cubicBezTo>
                    <a:pt x="176" y="69"/>
                    <a:pt x="107" y="105"/>
                    <a:pt x="6" y="107"/>
                  </a:cubicBezTo>
                  <a:cubicBezTo>
                    <a:pt x="0" y="107"/>
                    <a:pt x="0" y="110"/>
                    <a:pt x="0" y="121"/>
                  </a:cubicBezTo>
                  <a:lnTo>
                    <a:pt x="0" y="153"/>
                  </a:lnTo>
                  <a:cubicBezTo>
                    <a:pt x="0" y="166"/>
                    <a:pt x="0" y="167"/>
                    <a:pt x="11" y="167"/>
                  </a:cubicBezTo>
                  <a:cubicBezTo>
                    <a:pt x="62" y="167"/>
                    <a:pt x="174" y="143"/>
                    <a:pt x="242" y="21"/>
                  </a:cubicBezTo>
                  <a:lnTo>
                    <a:pt x="24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Freeform 1538 1 1">
              <a:extLst>
                <a:ext uri="{FF2B5EF4-FFF2-40B4-BE49-F238E27FC236}">
                  <a16:creationId xmlns:a16="http://schemas.microsoft.com/office/drawing/2014/main" id="{5035BA3F-6653-48B9-8A59-5F86E0157E6F}"/>
                </a:ext>
              </a:extLst>
            </p:cNvPr>
            <p:cNvSpPr>
              <a:spLocks noEditPoints="1"/>
            </p:cNvSpPr>
            <p:nvPr>
              <p:custDataLst>
                <p:tags r:id="rId150"/>
              </p:custDataLst>
            </p:nvPr>
          </p:nvSpPr>
          <p:spPr bwMode="auto">
            <a:xfrm>
              <a:off x="2895600" y="6208713"/>
              <a:ext cx="168275" cy="225425"/>
            </a:xfrm>
            <a:custGeom>
              <a:avLst/>
              <a:gdLst>
                <a:gd name="T0" fmla="*/ 162 w 200"/>
                <a:gd name="T1" fmla="*/ 131 h 256"/>
                <a:gd name="T2" fmla="*/ 109 w 200"/>
                <a:gd name="T3" fmla="*/ 90 h 256"/>
                <a:gd name="T4" fmla="*/ 7 w 200"/>
                <a:gd name="T5" fmla="*/ 158 h 256"/>
                <a:gd name="T6" fmla="*/ 0 w 200"/>
                <a:gd name="T7" fmla="*/ 192 h 256"/>
                <a:gd name="T8" fmla="*/ 74 w 200"/>
                <a:gd name="T9" fmla="*/ 256 h 256"/>
                <a:gd name="T10" fmla="*/ 200 w 200"/>
                <a:gd name="T11" fmla="*/ 94 h 256"/>
                <a:gd name="T12" fmla="*/ 115 w 200"/>
                <a:gd name="T13" fmla="*/ 0 h 256"/>
                <a:gd name="T14" fmla="*/ 42 w 200"/>
                <a:gd name="T15" fmla="*/ 56 h 256"/>
                <a:gd name="T16" fmla="*/ 56 w 200"/>
                <a:gd name="T17" fmla="*/ 69 h 256"/>
                <a:gd name="T18" fmla="*/ 76 w 200"/>
                <a:gd name="T19" fmla="*/ 50 h 256"/>
                <a:gd name="T20" fmla="*/ 62 w 200"/>
                <a:gd name="T21" fmla="*/ 36 h 256"/>
                <a:gd name="T22" fmla="*/ 114 w 200"/>
                <a:gd name="T23" fmla="*/ 10 h 256"/>
                <a:gd name="T24" fmla="*/ 171 w 200"/>
                <a:gd name="T25" fmla="*/ 76 h 256"/>
                <a:gd name="T26" fmla="*/ 163 w 200"/>
                <a:gd name="T27" fmla="*/ 131 h 256"/>
                <a:gd name="T28" fmla="*/ 162 w 200"/>
                <a:gd name="T29" fmla="*/ 131 h 256"/>
                <a:gd name="T30" fmla="*/ 74 w 200"/>
                <a:gd name="T31" fmla="*/ 245 h 256"/>
                <a:gd name="T32" fmla="*/ 30 w 200"/>
                <a:gd name="T33" fmla="*/ 205 h 256"/>
                <a:gd name="T34" fmla="*/ 43 w 200"/>
                <a:gd name="T35" fmla="*/ 148 h 256"/>
                <a:gd name="T36" fmla="*/ 110 w 200"/>
                <a:gd name="T37" fmla="*/ 100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8" y="111"/>
                    <a:pt x="142" y="90"/>
                    <a:pt x="109" y="90"/>
                  </a:cubicBezTo>
                  <a:cubicBezTo>
                    <a:pt x="60" y="90"/>
                    <a:pt x="20" y="127"/>
                    <a:pt x="7" y="158"/>
                  </a:cubicBezTo>
                  <a:cubicBezTo>
                    <a:pt x="5" y="164"/>
                    <a:pt x="0" y="178"/>
                    <a:pt x="0" y="192"/>
                  </a:cubicBezTo>
                  <a:cubicBezTo>
                    <a:pt x="0" y="216"/>
                    <a:pt x="19" y="256"/>
                    <a:pt x="74" y="256"/>
                  </a:cubicBezTo>
                  <a:cubicBezTo>
                    <a:pt x="164" y="256"/>
                    <a:pt x="200" y="144"/>
                    <a:pt x="200" y="94"/>
                  </a:cubicBezTo>
                  <a:cubicBezTo>
                    <a:pt x="200" y="34"/>
                    <a:pt x="161" y="0"/>
                    <a:pt x="115" y="0"/>
                  </a:cubicBezTo>
                  <a:cubicBezTo>
                    <a:pt x="58" y="0"/>
                    <a:pt x="42" y="46"/>
                    <a:pt x="42" y="56"/>
                  </a:cubicBezTo>
                  <a:cubicBezTo>
                    <a:pt x="42" y="59"/>
                    <a:pt x="44" y="69"/>
                    <a:pt x="56" y="69"/>
                  </a:cubicBezTo>
                  <a:cubicBezTo>
                    <a:pt x="68" y="69"/>
                    <a:pt x="76" y="58"/>
                    <a:pt x="76" y="50"/>
                  </a:cubicBezTo>
                  <a:cubicBezTo>
                    <a:pt x="76" y="40"/>
                    <a:pt x="69" y="37"/>
                    <a:pt x="62" y="36"/>
                  </a:cubicBezTo>
                  <a:cubicBezTo>
                    <a:pt x="79" y="10"/>
                    <a:pt x="108" y="10"/>
                    <a:pt x="114" y="10"/>
                  </a:cubicBezTo>
                  <a:cubicBezTo>
                    <a:pt x="140" y="10"/>
                    <a:pt x="171" y="27"/>
                    <a:pt x="171" y="76"/>
                  </a:cubicBezTo>
                  <a:cubicBezTo>
                    <a:pt x="171" y="91"/>
                    <a:pt x="169" y="103"/>
                    <a:pt x="163" y="131"/>
                  </a:cubicBezTo>
                  <a:lnTo>
                    <a:pt x="162" y="131"/>
                  </a:lnTo>
                  <a:close/>
                  <a:moveTo>
                    <a:pt x="74" y="245"/>
                  </a:moveTo>
                  <a:cubicBezTo>
                    <a:pt x="35" y="245"/>
                    <a:pt x="30" y="215"/>
                    <a:pt x="30" y="205"/>
                  </a:cubicBezTo>
                  <a:cubicBezTo>
                    <a:pt x="30" y="191"/>
                    <a:pt x="40" y="157"/>
                    <a:pt x="43" y="148"/>
                  </a:cubicBezTo>
                  <a:cubicBezTo>
                    <a:pt x="49" y="132"/>
                    <a:pt x="71" y="100"/>
                    <a:pt x="110" y="100"/>
                  </a:cubicBezTo>
                  <a:cubicBezTo>
                    <a:pt x="144" y="100"/>
                    <a:pt x="155" y="126"/>
                    <a:pt x="155" y="147"/>
                  </a:cubicBezTo>
                  <a:cubicBezTo>
                    <a:pt x="155" y="171"/>
                    <a:pt x="133" y="245"/>
                    <a:pt x="74" y="24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Freeform 1539 1 1">
              <a:extLst>
                <a:ext uri="{FF2B5EF4-FFF2-40B4-BE49-F238E27FC236}">
                  <a16:creationId xmlns:a16="http://schemas.microsoft.com/office/drawing/2014/main" id="{0002C3DE-C06F-40BD-B84E-492507A391C1}"/>
                </a:ext>
              </a:extLst>
            </p:cNvPr>
            <p:cNvSpPr>
              <a:spLocks/>
            </p:cNvSpPr>
            <p:nvPr>
              <p:custDataLst>
                <p:tags r:id="rId151"/>
              </p:custDataLst>
            </p:nvPr>
          </p:nvSpPr>
          <p:spPr bwMode="auto">
            <a:xfrm>
              <a:off x="3094038" y="6196013"/>
              <a:ext cx="104775" cy="144463"/>
            </a:xfrm>
            <a:custGeom>
              <a:avLst/>
              <a:gdLst>
                <a:gd name="T0" fmla="*/ 124 w 124"/>
                <a:gd name="T1" fmla="*/ 118 h 166"/>
                <a:gd name="T2" fmla="*/ 113 w 124"/>
                <a:gd name="T3" fmla="*/ 118 h 166"/>
                <a:gd name="T4" fmla="*/ 106 w 124"/>
                <a:gd name="T5" fmla="*/ 140 h 166"/>
                <a:gd name="T6" fmla="*/ 79 w 124"/>
                <a:gd name="T7" fmla="*/ 142 h 166"/>
                <a:gd name="T8" fmla="*/ 31 w 124"/>
                <a:gd name="T9" fmla="*/ 142 h 166"/>
                <a:gd name="T10" fmla="*/ 80 w 124"/>
                <a:gd name="T11" fmla="*/ 106 h 166"/>
                <a:gd name="T12" fmla="*/ 124 w 124"/>
                <a:gd name="T13" fmla="*/ 50 h 166"/>
                <a:gd name="T14" fmla="*/ 58 w 124"/>
                <a:gd name="T15" fmla="*/ 0 h 166"/>
                <a:gd name="T16" fmla="*/ 0 w 124"/>
                <a:gd name="T17" fmla="*/ 44 h 166"/>
                <a:gd name="T18" fmla="*/ 14 w 124"/>
                <a:gd name="T19" fmla="*/ 59 h 166"/>
                <a:gd name="T20" fmla="*/ 29 w 124"/>
                <a:gd name="T21" fmla="*/ 44 h 166"/>
                <a:gd name="T22" fmla="*/ 15 w 124"/>
                <a:gd name="T23" fmla="*/ 30 h 166"/>
                <a:gd name="T24" fmla="*/ 53 w 124"/>
                <a:gd name="T25" fmla="*/ 11 h 166"/>
                <a:gd name="T26" fmla="*/ 97 w 124"/>
                <a:gd name="T27" fmla="*/ 50 h 166"/>
                <a:gd name="T28" fmla="*/ 64 w 124"/>
                <a:gd name="T29" fmla="*/ 103 h 166"/>
                <a:gd name="T30" fmla="*/ 3 w 124"/>
                <a:gd name="T31" fmla="*/ 154 h 166"/>
                <a:gd name="T32" fmla="*/ 0 w 124"/>
                <a:gd name="T33" fmla="*/ 158 h 166"/>
                <a:gd name="T34" fmla="*/ 0 w 124"/>
                <a:gd name="T35" fmla="*/ 166 h 166"/>
                <a:gd name="T36" fmla="*/ 115 w 124"/>
                <a:gd name="T37" fmla="*/ 166 h 166"/>
                <a:gd name="T38" fmla="*/ 124 w 124"/>
                <a:gd name="T39" fmla="*/ 11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66">
                  <a:moveTo>
                    <a:pt x="124" y="118"/>
                  </a:moveTo>
                  <a:lnTo>
                    <a:pt x="113" y="118"/>
                  </a:lnTo>
                  <a:cubicBezTo>
                    <a:pt x="113" y="122"/>
                    <a:pt x="110" y="138"/>
                    <a:pt x="106" y="140"/>
                  </a:cubicBezTo>
                  <a:cubicBezTo>
                    <a:pt x="104" y="142"/>
                    <a:pt x="83" y="142"/>
                    <a:pt x="79" y="142"/>
                  </a:cubicBezTo>
                  <a:lnTo>
                    <a:pt x="31" y="142"/>
                  </a:lnTo>
                  <a:cubicBezTo>
                    <a:pt x="47" y="130"/>
                    <a:pt x="66" y="116"/>
                    <a:pt x="80" y="106"/>
                  </a:cubicBezTo>
                  <a:cubicBezTo>
                    <a:pt x="103" y="90"/>
                    <a:pt x="124" y="76"/>
                    <a:pt x="124" y="50"/>
                  </a:cubicBezTo>
                  <a:cubicBezTo>
                    <a:pt x="124" y="18"/>
                    <a:pt x="94" y="0"/>
                    <a:pt x="58" y="0"/>
                  </a:cubicBezTo>
                  <a:cubicBezTo>
                    <a:pt x="25" y="0"/>
                    <a:pt x="0" y="20"/>
                    <a:pt x="0" y="44"/>
                  </a:cubicBezTo>
                  <a:cubicBezTo>
                    <a:pt x="0" y="57"/>
                    <a:pt x="11" y="59"/>
                    <a:pt x="14" y="59"/>
                  </a:cubicBezTo>
                  <a:cubicBezTo>
                    <a:pt x="21" y="59"/>
                    <a:pt x="29" y="55"/>
                    <a:pt x="29" y="44"/>
                  </a:cubicBezTo>
                  <a:cubicBezTo>
                    <a:pt x="29" y="35"/>
                    <a:pt x="23" y="30"/>
                    <a:pt x="15" y="30"/>
                  </a:cubicBezTo>
                  <a:cubicBezTo>
                    <a:pt x="22" y="19"/>
                    <a:pt x="36" y="11"/>
                    <a:pt x="53" y="11"/>
                  </a:cubicBezTo>
                  <a:cubicBezTo>
                    <a:pt x="77" y="11"/>
                    <a:pt x="97" y="25"/>
                    <a:pt x="97" y="50"/>
                  </a:cubicBezTo>
                  <a:cubicBezTo>
                    <a:pt x="97" y="71"/>
                    <a:pt x="83" y="87"/>
                    <a:pt x="64" y="103"/>
                  </a:cubicBezTo>
                  <a:lnTo>
                    <a:pt x="3" y="154"/>
                  </a:lnTo>
                  <a:cubicBezTo>
                    <a:pt x="1" y="156"/>
                    <a:pt x="0" y="156"/>
                    <a:pt x="0" y="158"/>
                  </a:cubicBezTo>
                  <a:lnTo>
                    <a:pt x="0" y="166"/>
                  </a:lnTo>
                  <a:lnTo>
                    <a:pt x="115" y="166"/>
                  </a:lnTo>
                  <a:lnTo>
                    <a:pt x="124" y="1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Freeform 1540 1 1">
              <a:extLst>
                <a:ext uri="{FF2B5EF4-FFF2-40B4-BE49-F238E27FC236}">
                  <a16:creationId xmlns:a16="http://schemas.microsoft.com/office/drawing/2014/main" id="{B116C29F-8999-4672-A8C9-AB1ACA09D33F}"/>
                </a:ext>
              </a:extLst>
            </p:cNvPr>
            <p:cNvSpPr>
              <a:spLocks/>
            </p:cNvSpPr>
            <p:nvPr>
              <p:custDataLst>
                <p:tags r:id="rId152"/>
              </p:custDataLst>
            </p:nvPr>
          </p:nvSpPr>
          <p:spPr bwMode="auto">
            <a:xfrm>
              <a:off x="3255963" y="6218238"/>
              <a:ext cx="260350" cy="209550"/>
            </a:xfrm>
            <a:custGeom>
              <a:avLst/>
              <a:gdLst>
                <a:gd name="T0" fmla="*/ 170 w 309"/>
                <a:gd name="T1" fmla="*/ 94 h 239"/>
                <a:gd name="T2" fmla="*/ 264 w 309"/>
                <a:gd name="T3" fmla="*/ 24 h 239"/>
                <a:gd name="T4" fmla="*/ 294 w 309"/>
                <a:gd name="T5" fmla="*/ 20 h 239"/>
                <a:gd name="T6" fmla="*/ 303 w 309"/>
                <a:gd name="T7" fmla="*/ 20 h 239"/>
                <a:gd name="T8" fmla="*/ 303 w 309"/>
                <a:gd name="T9" fmla="*/ 0 h 239"/>
                <a:gd name="T10" fmla="*/ 266 w 309"/>
                <a:gd name="T11" fmla="*/ 1 h 239"/>
                <a:gd name="T12" fmla="*/ 210 w 309"/>
                <a:gd name="T13" fmla="*/ 0 h 239"/>
                <a:gd name="T14" fmla="*/ 210 w 309"/>
                <a:gd name="T15" fmla="*/ 20 h 239"/>
                <a:gd name="T16" fmla="*/ 230 w 309"/>
                <a:gd name="T17" fmla="*/ 22 h 239"/>
                <a:gd name="T18" fmla="*/ 90 w 309"/>
                <a:gd name="T19" fmla="*/ 126 h 239"/>
                <a:gd name="T20" fmla="*/ 90 w 309"/>
                <a:gd name="T21" fmla="*/ 20 h 239"/>
                <a:gd name="T22" fmla="*/ 127 w 309"/>
                <a:gd name="T23" fmla="*/ 20 h 239"/>
                <a:gd name="T24" fmla="*/ 127 w 309"/>
                <a:gd name="T25" fmla="*/ 0 h 239"/>
                <a:gd name="T26" fmla="*/ 64 w 309"/>
                <a:gd name="T27" fmla="*/ 1 h 239"/>
                <a:gd name="T28" fmla="*/ 0 w 309"/>
                <a:gd name="T29" fmla="*/ 0 h 239"/>
                <a:gd name="T30" fmla="*/ 0 w 309"/>
                <a:gd name="T31" fmla="*/ 20 h 239"/>
                <a:gd name="T32" fmla="*/ 37 w 309"/>
                <a:gd name="T33" fmla="*/ 20 h 239"/>
                <a:gd name="T34" fmla="*/ 37 w 309"/>
                <a:gd name="T35" fmla="*/ 220 h 239"/>
                <a:gd name="T36" fmla="*/ 0 w 309"/>
                <a:gd name="T37" fmla="*/ 220 h 239"/>
                <a:gd name="T38" fmla="*/ 0 w 309"/>
                <a:gd name="T39" fmla="*/ 239 h 239"/>
                <a:gd name="T40" fmla="*/ 63 w 309"/>
                <a:gd name="T41" fmla="*/ 238 h 239"/>
                <a:gd name="T42" fmla="*/ 127 w 309"/>
                <a:gd name="T43" fmla="*/ 239 h 239"/>
                <a:gd name="T44" fmla="*/ 127 w 309"/>
                <a:gd name="T45" fmla="*/ 220 h 239"/>
                <a:gd name="T46" fmla="*/ 90 w 309"/>
                <a:gd name="T47" fmla="*/ 220 h 239"/>
                <a:gd name="T48" fmla="*/ 90 w 309"/>
                <a:gd name="T49" fmla="*/ 153 h 239"/>
                <a:gd name="T50" fmla="*/ 133 w 309"/>
                <a:gd name="T51" fmla="*/ 122 h 239"/>
                <a:gd name="T52" fmla="*/ 216 w 309"/>
                <a:gd name="T53" fmla="*/ 218 h 239"/>
                <a:gd name="T54" fmla="*/ 194 w 309"/>
                <a:gd name="T55" fmla="*/ 220 h 239"/>
                <a:gd name="T56" fmla="*/ 194 w 309"/>
                <a:gd name="T57" fmla="*/ 239 h 239"/>
                <a:gd name="T58" fmla="*/ 258 w 309"/>
                <a:gd name="T59" fmla="*/ 238 h 239"/>
                <a:gd name="T60" fmla="*/ 309 w 309"/>
                <a:gd name="T61" fmla="*/ 239 h 239"/>
                <a:gd name="T62" fmla="*/ 309 w 309"/>
                <a:gd name="T63" fmla="*/ 220 h 239"/>
                <a:gd name="T64" fmla="*/ 295 w 309"/>
                <a:gd name="T65" fmla="*/ 220 h 239"/>
                <a:gd name="T66" fmla="*/ 274 w 309"/>
                <a:gd name="T67" fmla="*/ 215 h 239"/>
                <a:gd name="T68" fmla="*/ 170 w 309"/>
                <a:gd name="T69" fmla="*/ 9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239">
                  <a:moveTo>
                    <a:pt x="170" y="94"/>
                  </a:moveTo>
                  <a:lnTo>
                    <a:pt x="264" y="24"/>
                  </a:lnTo>
                  <a:cubicBezTo>
                    <a:pt x="268" y="21"/>
                    <a:pt x="270" y="20"/>
                    <a:pt x="294" y="20"/>
                  </a:cubicBezTo>
                  <a:lnTo>
                    <a:pt x="303" y="20"/>
                  </a:lnTo>
                  <a:lnTo>
                    <a:pt x="303" y="0"/>
                  </a:lnTo>
                  <a:cubicBezTo>
                    <a:pt x="303" y="0"/>
                    <a:pt x="281" y="1"/>
                    <a:pt x="266" y="1"/>
                  </a:cubicBezTo>
                  <a:cubicBezTo>
                    <a:pt x="246" y="1"/>
                    <a:pt x="212" y="0"/>
                    <a:pt x="210" y="0"/>
                  </a:cubicBezTo>
                  <a:lnTo>
                    <a:pt x="210" y="20"/>
                  </a:lnTo>
                  <a:cubicBezTo>
                    <a:pt x="216" y="20"/>
                    <a:pt x="221" y="20"/>
                    <a:pt x="230" y="22"/>
                  </a:cubicBezTo>
                  <a:lnTo>
                    <a:pt x="90" y="126"/>
                  </a:lnTo>
                  <a:lnTo>
                    <a:pt x="90" y="20"/>
                  </a:lnTo>
                  <a:lnTo>
                    <a:pt x="127" y="20"/>
                  </a:lnTo>
                  <a:lnTo>
                    <a:pt x="127" y="0"/>
                  </a:lnTo>
                  <a:cubicBezTo>
                    <a:pt x="119" y="1"/>
                    <a:pt x="69" y="1"/>
                    <a:pt x="64" y="1"/>
                  </a:cubicBezTo>
                  <a:cubicBezTo>
                    <a:pt x="56" y="1"/>
                    <a:pt x="7" y="1"/>
                    <a:pt x="0" y="0"/>
                  </a:cubicBezTo>
                  <a:lnTo>
                    <a:pt x="0" y="20"/>
                  </a:lnTo>
                  <a:lnTo>
                    <a:pt x="37" y="20"/>
                  </a:lnTo>
                  <a:lnTo>
                    <a:pt x="37" y="220"/>
                  </a:lnTo>
                  <a:lnTo>
                    <a:pt x="0" y="220"/>
                  </a:lnTo>
                  <a:lnTo>
                    <a:pt x="0" y="239"/>
                  </a:lnTo>
                  <a:cubicBezTo>
                    <a:pt x="8" y="238"/>
                    <a:pt x="58" y="238"/>
                    <a:pt x="63" y="238"/>
                  </a:cubicBezTo>
                  <a:cubicBezTo>
                    <a:pt x="71" y="238"/>
                    <a:pt x="119" y="238"/>
                    <a:pt x="127" y="239"/>
                  </a:cubicBezTo>
                  <a:lnTo>
                    <a:pt x="127" y="220"/>
                  </a:lnTo>
                  <a:lnTo>
                    <a:pt x="90" y="220"/>
                  </a:lnTo>
                  <a:lnTo>
                    <a:pt x="90" y="153"/>
                  </a:lnTo>
                  <a:lnTo>
                    <a:pt x="133" y="122"/>
                  </a:lnTo>
                  <a:lnTo>
                    <a:pt x="216" y="218"/>
                  </a:lnTo>
                  <a:cubicBezTo>
                    <a:pt x="209" y="220"/>
                    <a:pt x="208" y="220"/>
                    <a:pt x="194" y="220"/>
                  </a:cubicBezTo>
                  <a:lnTo>
                    <a:pt x="194" y="239"/>
                  </a:lnTo>
                  <a:cubicBezTo>
                    <a:pt x="212" y="238"/>
                    <a:pt x="239" y="238"/>
                    <a:pt x="258" y="238"/>
                  </a:cubicBezTo>
                  <a:cubicBezTo>
                    <a:pt x="273" y="238"/>
                    <a:pt x="308" y="239"/>
                    <a:pt x="309" y="239"/>
                  </a:cubicBezTo>
                  <a:lnTo>
                    <a:pt x="309" y="220"/>
                  </a:lnTo>
                  <a:lnTo>
                    <a:pt x="295" y="220"/>
                  </a:lnTo>
                  <a:cubicBezTo>
                    <a:pt x="279" y="220"/>
                    <a:pt x="278" y="219"/>
                    <a:pt x="274" y="215"/>
                  </a:cubicBezTo>
                  <a:lnTo>
                    <a:pt x="170"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Freeform 1541 1 1">
              <a:extLst>
                <a:ext uri="{FF2B5EF4-FFF2-40B4-BE49-F238E27FC236}">
                  <a16:creationId xmlns:a16="http://schemas.microsoft.com/office/drawing/2014/main" id="{11909D37-18BB-4E04-8FD6-2C57AD6CDE47}"/>
                </a:ext>
              </a:extLst>
            </p:cNvPr>
            <p:cNvSpPr>
              <a:spLocks/>
            </p:cNvSpPr>
            <p:nvPr>
              <p:custDataLst>
                <p:tags r:id="rId153"/>
              </p:custDataLst>
            </p:nvPr>
          </p:nvSpPr>
          <p:spPr bwMode="auto">
            <a:xfrm>
              <a:off x="5070475" y="4760913"/>
              <a:ext cx="109537" cy="1049338"/>
            </a:xfrm>
            <a:custGeom>
              <a:avLst/>
              <a:gdLst>
                <a:gd name="T0" fmla="*/ 0 w 131"/>
                <a:gd name="T1" fmla="*/ 1196 h 1196"/>
                <a:gd name="T2" fmla="*/ 131 w 131"/>
                <a:gd name="T3" fmla="*/ 1196 h 1196"/>
                <a:gd name="T4" fmla="*/ 131 w 131"/>
                <a:gd name="T5" fmla="*/ 1168 h 1196"/>
                <a:gd name="T6" fmla="*/ 27 w 131"/>
                <a:gd name="T7" fmla="*/ 1168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8"/>
                  </a:lnTo>
                  <a:lnTo>
                    <a:pt x="27" y="1168"/>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Freeform 1542 1 1">
              <a:extLst>
                <a:ext uri="{FF2B5EF4-FFF2-40B4-BE49-F238E27FC236}">
                  <a16:creationId xmlns:a16="http://schemas.microsoft.com/office/drawing/2014/main" id="{EBC5365A-CA34-4FDB-9587-D74115703771}"/>
                </a:ext>
              </a:extLst>
            </p:cNvPr>
            <p:cNvSpPr>
              <a:spLocks noEditPoints="1"/>
            </p:cNvSpPr>
            <p:nvPr>
              <p:custDataLst>
                <p:tags r:id="rId154"/>
              </p:custDataLst>
            </p:nvPr>
          </p:nvSpPr>
          <p:spPr bwMode="auto">
            <a:xfrm>
              <a:off x="5256213" y="4829175"/>
              <a:ext cx="122237" cy="42863"/>
            </a:xfrm>
            <a:custGeom>
              <a:avLst/>
              <a:gdLst>
                <a:gd name="T0" fmla="*/ 49 w 146"/>
                <a:gd name="T1" fmla="*/ 25 h 50"/>
                <a:gd name="T2" fmla="*/ 25 w 146"/>
                <a:gd name="T3" fmla="*/ 0 h 50"/>
                <a:gd name="T4" fmla="*/ 0 w 146"/>
                <a:gd name="T5" fmla="*/ 25 h 50"/>
                <a:gd name="T6" fmla="*/ 25 w 146"/>
                <a:gd name="T7" fmla="*/ 50 h 50"/>
                <a:gd name="T8" fmla="*/ 49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49" y="25"/>
                  </a:moveTo>
                  <a:cubicBezTo>
                    <a:pt x="49" y="13"/>
                    <a:pt x="40" y="0"/>
                    <a:pt x="25" y="0"/>
                  </a:cubicBezTo>
                  <a:cubicBezTo>
                    <a:pt x="11" y="0"/>
                    <a:pt x="0" y="11"/>
                    <a:pt x="0" y="25"/>
                  </a:cubicBezTo>
                  <a:cubicBezTo>
                    <a:pt x="0" y="39"/>
                    <a:pt x="11" y="50"/>
                    <a:pt x="25" y="50"/>
                  </a:cubicBezTo>
                  <a:cubicBezTo>
                    <a:pt x="40" y="50"/>
                    <a:pt x="49" y="37"/>
                    <a:pt x="49"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Freeform 1543 1 1">
              <a:extLst>
                <a:ext uri="{FF2B5EF4-FFF2-40B4-BE49-F238E27FC236}">
                  <a16:creationId xmlns:a16="http://schemas.microsoft.com/office/drawing/2014/main" id="{8D17E82B-A97A-4556-ABED-94DE332AE333}"/>
                </a:ext>
              </a:extLst>
            </p:cNvPr>
            <p:cNvSpPr>
              <a:spLocks noEditPoints="1"/>
            </p:cNvSpPr>
            <p:nvPr>
              <p:custDataLst>
                <p:tags r:id="rId155"/>
              </p:custDataLst>
            </p:nvPr>
          </p:nvSpPr>
          <p:spPr bwMode="auto">
            <a:xfrm>
              <a:off x="5205413" y="4930775"/>
              <a:ext cx="236537" cy="282575"/>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7 h 321"/>
                <a:gd name="T26" fmla="*/ 155 w 280"/>
                <a:gd name="T27" fmla="*/ 297 h 321"/>
                <a:gd name="T28" fmla="*/ 155 w 280"/>
                <a:gd name="T29" fmla="*/ 321 h 321"/>
                <a:gd name="T30" fmla="*/ 218 w 280"/>
                <a:gd name="T31" fmla="*/ 319 h 321"/>
                <a:gd name="T32" fmla="*/ 280 w 280"/>
                <a:gd name="T33" fmla="*/ 321 h 321"/>
                <a:gd name="T34" fmla="*/ 280 w 280"/>
                <a:gd name="T35" fmla="*/ 297 h 321"/>
                <a:gd name="T36" fmla="*/ 246 w 280"/>
                <a:gd name="T37" fmla="*/ 297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9" y="319"/>
                    <a:pt x="218" y="319"/>
                  </a:cubicBezTo>
                  <a:cubicBezTo>
                    <a:pt x="237" y="319"/>
                    <a:pt x="266" y="320"/>
                    <a:pt x="280" y="321"/>
                  </a:cubicBezTo>
                  <a:lnTo>
                    <a:pt x="280" y="297"/>
                  </a:lnTo>
                  <a:lnTo>
                    <a:pt x="246" y="297"/>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Freeform 1544 1 1">
              <a:extLst>
                <a:ext uri="{FF2B5EF4-FFF2-40B4-BE49-F238E27FC236}">
                  <a16:creationId xmlns:a16="http://schemas.microsoft.com/office/drawing/2014/main" id="{9F5BD342-28B9-4447-A1C9-98F2B98D4B53}"/>
                </a:ext>
              </a:extLst>
            </p:cNvPr>
            <p:cNvSpPr>
              <a:spLocks/>
            </p:cNvSpPr>
            <p:nvPr>
              <p:custDataLst>
                <p:tags r:id="rId156"/>
              </p:custDataLst>
            </p:nvPr>
          </p:nvSpPr>
          <p:spPr bwMode="auto">
            <a:xfrm>
              <a:off x="5200650" y="5354638"/>
              <a:ext cx="228600" cy="298450"/>
            </a:xfrm>
            <a:custGeom>
              <a:avLst/>
              <a:gdLst>
                <a:gd name="T0" fmla="*/ 259 w 273"/>
                <a:gd name="T1" fmla="*/ 0 h 339"/>
                <a:gd name="T2" fmla="*/ 0 w 273"/>
                <a:gd name="T3" fmla="*/ 0 h 339"/>
                <a:gd name="T4" fmla="*/ 0 w 273"/>
                <a:gd name="T5" fmla="*/ 15 h 339"/>
                <a:gd name="T6" fmla="*/ 12 w 273"/>
                <a:gd name="T7" fmla="*/ 15 h 339"/>
                <a:gd name="T8" fmla="*/ 51 w 273"/>
                <a:gd name="T9" fmla="*/ 39 h 339"/>
                <a:gd name="T10" fmla="*/ 51 w 273"/>
                <a:gd name="T11" fmla="*/ 300 h 339"/>
                <a:gd name="T12" fmla="*/ 12 w 273"/>
                <a:gd name="T13" fmla="*/ 323 h 339"/>
                <a:gd name="T14" fmla="*/ 0 w 273"/>
                <a:gd name="T15" fmla="*/ 323 h 339"/>
                <a:gd name="T16" fmla="*/ 0 w 273"/>
                <a:gd name="T17" fmla="*/ 339 h 339"/>
                <a:gd name="T18" fmla="*/ 75 w 273"/>
                <a:gd name="T19" fmla="*/ 337 h 339"/>
                <a:gd name="T20" fmla="*/ 159 w 273"/>
                <a:gd name="T21" fmla="*/ 339 h 339"/>
                <a:gd name="T22" fmla="*/ 159 w 273"/>
                <a:gd name="T23" fmla="*/ 323 h 339"/>
                <a:gd name="T24" fmla="*/ 143 w 273"/>
                <a:gd name="T25" fmla="*/ 323 h 339"/>
                <a:gd name="T26" fmla="*/ 95 w 273"/>
                <a:gd name="T27" fmla="*/ 299 h 339"/>
                <a:gd name="T28" fmla="*/ 95 w 273"/>
                <a:gd name="T29" fmla="*/ 35 h 339"/>
                <a:gd name="T30" fmla="*/ 120 w 273"/>
                <a:gd name="T31" fmla="*/ 15 h 339"/>
                <a:gd name="T32" fmla="*/ 171 w 273"/>
                <a:gd name="T33" fmla="*/ 15 h 339"/>
                <a:gd name="T34" fmla="*/ 261 w 273"/>
                <a:gd name="T35" fmla="*/ 112 h 339"/>
                <a:gd name="T36" fmla="*/ 273 w 273"/>
                <a:gd name="T37" fmla="*/ 112 h 339"/>
                <a:gd name="T38" fmla="*/ 259 w 273"/>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339">
                  <a:moveTo>
                    <a:pt x="259" y="0"/>
                  </a:moveTo>
                  <a:lnTo>
                    <a:pt x="0" y="0"/>
                  </a:lnTo>
                  <a:lnTo>
                    <a:pt x="0" y="15"/>
                  </a:lnTo>
                  <a:lnTo>
                    <a:pt x="12" y="15"/>
                  </a:lnTo>
                  <a:cubicBezTo>
                    <a:pt x="50" y="15"/>
                    <a:pt x="51" y="21"/>
                    <a:pt x="51" y="39"/>
                  </a:cubicBezTo>
                  <a:lnTo>
                    <a:pt x="51" y="300"/>
                  </a:lnTo>
                  <a:cubicBezTo>
                    <a:pt x="51" y="318"/>
                    <a:pt x="50" y="323"/>
                    <a:pt x="12" y="323"/>
                  </a:cubicBezTo>
                  <a:lnTo>
                    <a:pt x="0" y="323"/>
                  </a:lnTo>
                  <a:lnTo>
                    <a:pt x="0" y="339"/>
                  </a:lnTo>
                  <a:cubicBezTo>
                    <a:pt x="17" y="337"/>
                    <a:pt x="56" y="337"/>
                    <a:pt x="75" y="337"/>
                  </a:cubicBezTo>
                  <a:cubicBezTo>
                    <a:pt x="96" y="337"/>
                    <a:pt x="141" y="337"/>
                    <a:pt x="159" y="339"/>
                  </a:cubicBezTo>
                  <a:lnTo>
                    <a:pt x="159" y="323"/>
                  </a:lnTo>
                  <a:lnTo>
                    <a:pt x="143" y="323"/>
                  </a:lnTo>
                  <a:cubicBezTo>
                    <a:pt x="95" y="323"/>
                    <a:pt x="95" y="317"/>
                    <a:pt x="95" y="299"/>
                  </a:cubicBezTo>
                  <a:lnTo>
                    <a:pt x="95" y="35"/>
                  </a:lnTo>
                  <a:cubicBezTo>
                    <a:pt x="95" y="19"/>
                    <a:pt x="96" y="15"/>
                    <a:pt x="120" y="15"/>
                  </a:cubicBezTo>
                  <a:lnTo>
                    <a:pt x="171" y="15"/>
                  </a:lnTo>
                  <a:cubicBezTo>
                    <a:pt x="242" y="15"/>
                    <a:pt x="253" y="45"/>
                    <a:pt x="261" y="112"/>
                  </a:cubicBezTo>
                  <a:lnTo>
                    <a:pt x="273" y="112"/>
                  </a:lnTo>
                  <a:lnTo>
                    <a:pt x="259"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Freeform 1545 1 1">
              <a:extLst>
                <a:ext uri="{FF2B5EF4-FFF2-40B4-BE49-F238E27FC236}">
                  <a16:creationId xmlns:a16="http://schemas.microsoft.com/office/drawing/2014/main" id="{0662DC17-0296-47F5-88C2-470CE2B41AB4}"/>
                </a:ext>
              </a:extLst>
            </p:cNvPr>
            <p:cNvSpPr>
              <a:spLocks/>
            </p:cNvSpPr>
            <p:nvPr>
              <p:custDataLst>
                <p:tags r:id="rId157"/>
              </p:custDataLst>
            </p:nvPr>
          </p:nvSpPr>
          <p:spPr bwMode="auto">
            <a:xfrm>
              <a:off x="5453063" y="4760913"/>
              <a:ext cx="111125" cy="1049338"/>
            </a:xfrm>
            <a:custGeom>
              <a:avLst/>
              <a:gdLst>
                <a:gd name="T0" fmla="*/ 104 w 132"/>
                <a:gd name="T1" fmla="*/ 1168 h 1196"/>
                <a:gd name="T2" fmla="*/ 0 w 132"/>
                <a:gd name="T3" fmla="*/ 1168 h 1196"/>
                <a:gd name="T4" fmla="*/ 0 w 132"/>
                <a:gd name="T5" fmla="*/ 1196 h 1196"/>
                <a:gd name="T6" fmla="*/ 132 w 132"/>
                <a:gd name="T7" fmla="*/ 1196 h 1196"/>
                <a:gd name="T8" fmla="*/ 132 w 132"/>
                <a:gd name="T9" fmla="*/ 0 h 1196"/>
                <a:gd name="T10" fmla="*/ 0 w 132"/>
                <a:gd name="T11" fmla="*/ 0 h 1196"/>
                <a:gd name="T12" fmla="*/ 0 w 132"/>
                <a:gd name="T13" fmla="*/ 27 h 1196"/>
                <a:gd name="T14" fmla="*/ 104 w 132"/>
                <a:gd name="T15" fmla="*/ 27 h 1196"/>
                <a:gd name="T16" fmla="*/ 104 w 132"/>
                <a:gd name="T17" fmla="*/ 116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6">
                  <a:moveTo>
                    <a:pt x="104" y="1168"/>
                  </a:moveTo>
                  <a:lnTo>
                    <a:pt x="0" y="1168"/>
                  </a:lnTo>
                  <a:lnTo>
                    <a:pt x="0" y="1196"/>
                  </a:lnTo>
                  <a:lnTo>
                    <a:pt x="132" y="1196"/>
                  </a:lnTo>
                  <a:lnTo>
                    <a:pt x="132" y="0"/>
                  </a:lnTo>
                  <a:lnTo>
                    <a:pt x="0" y="0"/>
                  </a:lnTo>
                  <a:lnTo>
                    <a:pt x="0" y="27"/>
                  </a:lnTo>
                  <a:lnTo>
                    <a:pt x="104" y="27"/>
                  </a:lnTo>
                  <a:lnTo>
                    <a:pt x="104" y="1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Freeform 1546 1 1">
              <a:extLst>
                <a:ext uri="{FF2B5EF4-FFF2-40B4-BE49-F238E27FC236}">
                  <a16:creationId xmlns:a16="http://schemas.microsoft.com/office/drawing/2014/main" id="{F689A566-DBC3-42D0-A3A9-0347C9A3BB9B}"/>
                </a:ext>
              </a:extLst>
            </p:cNvPr>
            <p:cNvSpPr>
              <a:spLocks/>
            </p:cNvSpPr>
            <p:nvPr>
              <p:custDataLst>
                <p:tags r:id="rId158"/>
              </p:custDataLst>
            </p:nvPr>
          </p:nvSpPr>
          <p:spPr bwMode="auto">
            <a:xfrm>
              <a:off x="4930775" y="5848350"/>
              <a:ext cx="201612" cy="144463"/>
            </a:xfrm>
            <a:custGeom>
              <a:avLst/>
              <a:gdLst>
                <a:gd name="T0" fmla="*/ 241 w 241"/>
                <a:gd name="T1" fmla="*/ 121 h 166"/>
                <a:gd name="T2" fmla="*/ 234 w 241"/>
                <a:gd name="T3" fmla="*/ 107 h 166"/>
                <a:gd name="T4" fmla="*/ 109 w 241"/>
                <a:gd name="T5" fmla="*/ 80 h 166"/>
                <a:gd name="T6" fmla="*/ 22 w 241"/>
                <a:gd name="T7" fmla="*/ 2 h 166"/>
                <a:gd name="T8" fmla="*/ 11 w 241"/>
                <a:gd name="T9" fmla="*/ 0 h 166"/>
                <a:gd name="T10" fmla="*/ 0 w 241"/>
                <a:gd name="T11" fmla="*/ 13 h 166"/>
                <a:gd name="T12" fmla="*/ 0 w 241"/>
                <a:gd name="T13" fmla="*/ 21 h 166"/>
                <a:gd name="T14" fmla="*/ 230 w 241"/>
                <a:gd name="T15" fmla="*/ 166 h 166"/>
                <a:gd name="T16" fmla="*/ 241 w 241"/>
                <a:gd name="T17" fmla="*/ 152 h 166"/>
                <a:gd name="T18" fmla="*/ 241 w 241"/>
                <a:gd name="T19"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6">
                  <a:moveTo>
                    <a:pt x="241" y="121"/>
                  </a:moveTo>
                  <a:cubicBezTo>
                    <a:pt x="241" y="109"/>
                    <a:pt x="241" y="107"/>
                    <a:pt x="234" y="107"/>
                  </a:cubicBezTo>
                  <a:cubicBezTo>
                    <a:pt x="203" y="106"/>
                    <a:pt x="154" y="102"/>
                    <a:pt x="109" y="80"/>
                  </a:cubicBezTo>
                  <a:cubicBezTo>
                    <a:pt x="55" y="53"/>
                    <a:pt x="35" y="22"/>
                    <a:pt x="22" y="2"/>
                  </a:cubicBezTo>
                  <a:cubicBezTo>
                    <a:pt x="21" y="0"/>
                    <a:pt x="18" y="0"/>
                    <a:pt x="11" y="0"/>
                  </a:cubicBezTo>
                  <a:cubicBezTo>
                    <a:pt x="0" y="0"/>
                    <a:pt x="0" y="0"/>
                    <a:pt x="0" y="13"/>
                  </a:cubicBezTo>
                  <a:lnTo>
                    <a:pt x="0" y="21"/>
                  </a:lnTo>
                  <a:cubicBezTo>
                    <a:pt x="67" y="143"/>
                    <a:pt x="180" y="166"/>
                    <a:pt x="230" y="166"/>
                  </a:cubicBezTo>
                  <a:cubicBezTo>
                    <a:pt x="241" y="166"/>
                    <a:pt x="241" y="166"/>
                    <a:pt x="241" y="152"/>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Freeform 1547 1 1">
              <a:extLst>
                <a:ext uri="{FF2B5EF4-FFF2-40B4-BE49-F238E27FC236}">
                  <a16:creationId xmlns:a16="http://schemas.microsoft.com/office/drawing/2014/main" id="{60B3797F-A4F6-4FAA-B6CD-62F23C993214}"/>
                </a:ext>
              </a:extLst>
            </p:cNvPr>
            <p:cNvSpPr>
              <a:spLocks/>
            </p:cNvSpPr>
            <p:nvPr>
              <p:custDataLst>
                <p:tags r:id="rId159"/>
              </p:custDataLst>
            </p:nvPr>
          </p:nvSpPr>
          <p:spPr bwMode="auto">
            <a:xfrm>
              <a:off x="5124450" y="5942013"/>
              <a:ext cx="203200" cy="146050"/>
            </a:xfrm>
            <a:custGeom>
              <a:avLst/>
              <a:gdLst>
                <a:gd name="T0" fmla="*/ 241 w 241"/>
                <a:gd name="T1" fmla="*/ 145 h 166"/>
                <a:gd name="T2" fmla="*/ 10 w 241"/>
                <a:gd name="T3" fmla="*/ 0 h 166"/>
                <a:gd name="T4" fmla="*/ 0 w 241"/>
                <a:gd name="T5" fmla="*/ 14 h 166"/>
                <a:gd name="T6" fmla="*/ 0 w 241"/>
                <a:gd name="T7" fmla="*/ 45 h 166"/>
                <a:gd name="T8" fmla="*/ 7 w 241"/>
                <a:gd name="T9" fmla="*/ 59 h 166"/>
                <a:gd name="T10" fmla="*/ 131 w 241"/>
                <a:gd name="T11" fmla="*/ 86 h 166"/>
                <a:gd name="T12" fmla="*/ 218 w 241"/>
                <a:gd name="T13" fmla="*/ 164 h 166"/>
                <a:gd name="T14" fmla="*/ 229 w 241"/>
                <a:gd name="T15" fmla="*/ 166 h 166"/>
                <a:gd name="T16" fmla="*/ 241 w 241"/>
                <a:gd name="T17" fmla="*/ 153 h 166"/>
                <a:gd name="T18" fmla="*/ 241 w 241"/>
                <a:gd name="T19" fmla="*/ 14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6">
                  <a:moveTo>
                    <a:pt x="241" y="145"/>
                  </a:moveTo>
                  <a:cubicBezTo>
                    <a:pt x="173" y="23"/>
                    <a:pt x="61" y="0"/>
                    <a:pt x="10" y="0"/>
                  </a:cubicBezTo>
                  <a:cubicBezTo>
                    <a:pt x="0" y="0"/>
                    <a:pt x="0" y="0"/>
                    <a:pt x="0" y="14"/>
                  </a:cubicBezTo>
                  <a:lnTo>
                    <a:pt x="0" y="45"/>
                  </a:lnTo>
                  <a:cubicBezTo>
                    <a:pt x="0" y="57"/>
                    <a:pt x="0" y="59"/>
                    <a:pt x="7" y="59"/>
                  </a:cubicBezTo>
                  <a:cubicBezTo>
                    <a:pt x="37" y="60"/>
                    <a:pt x="86" y="64"/>
                    <a:pt x="131" y="86"/>
                  </a:cubicBezTo>
                  <a:cubicBezTo>
                    <a:pt x="185" y="113"/>
                    <a:pt x="206" y="144"/>
                    <a:pt x="218" y="164"/>
                  </a:cubicBezTo>
                  <a:cubicBezTo>
                    <a:pt x="220" y="166"/>
                    <a:pt x="223" y="166"/>
                    <a:pt x="229" y="166"/>
                  </a:cubicBezTo>
                  <a:cubicBezTo>
                    <a:pt x="240" y="166"/>
                    <a:pt x="241" y="166"/>
                    <a:pt x="241" y="153"/>
                  </a:cubicBezTo>
                  <a:lnTo>
                    <a:pt x="241" y="1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Freeform 1548 1 1">
              <a:extLst>
                <a:ext uri="{FF2B5EF4-FFF2-40B4-BE49-F238E27FC236}">
                  <a16:creationId xmlns:a16="http://schemas.microsoft.com/office/drawing/2014/main" id="{81384D2E-7358-4461-A132-C07C3E3EFD3D}"/>
                </a:ext>
              </a:extLst>
            </p:cNvPr>
            <p:cNvSpPr>
              <a:spLocks/>
            </p:cNvSpPr>
            <p:nvPr>
              <p:custDataLst>
                <p:tags r:id="rId160"/>
              </p:custDataLst>
            </p:nvPr>
          </p:nvSpPr>
          <p:spPr bwMode="auto">
            <a:xfrm>
              <a:off x="5307013" y="5942013"/>
              <a:ext cx="201612" cy="146050"/>
            </a:xfrm>
            <a:custGeom>
              <a:avLst/>
              <a:gdLst>
                <a:gd name="T0" fmla="*/ 241 w 241"/>
                <a:gd name="T1" fmla="*/ 14 h 166"/>
                <a:gd name="T2" fmla="*/ 231 w 241"/>
                <a:gd name="T3" fmla="*/ 0 h 166"/>
                <a:gd name="T4" fmla="*/ 0 w 241"/>
                <a:gd name="T5" fmla="*/ 145 h 166"/>
                <a:gd name="T6" fmla="*/ 0 w 241"/>
                <a:gd name="T7" fmla="*/ 153 h 166"/>
                <a:gd name="T8" fmla="*/ 12 w 241"/>
                <a:gd name="T9" fmla="*/ 166 h 166"/>
                <a:gd name="T10" fmla="*/ 24 w 241"/>
                <a:gd name="T11" fmla="*/ 162 h 166"/>
                <a:gd name="T12" fmla="*/ 235 w 241"/>
                <a:gd name="T13" fmla="*/ 59 h 166"/>
                <a:gd name="T14" fmla="*/ 241 w 241"/>
                <a:gd name="T15" fmla="*/ 45 h 166"/>
                <a:gd name="T16" fmla="*/ 241 w 241"/>
                <a:gd name="T17" fmla="*/ 1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6">
                  <a:moveTo>
                    <a:pt x="241" y="14"/>
                  </a:moveTo>
                  <a:cubicBezTo>
                    <a:pt x="241" y="0"/>
                    <a:pt x="241" y="0"/>
                    <a:pt x="231" y="0"/>
                  </a:cubicBezTo>
                  <a:cubicBezTo>
                    <a:pt x="180" y="0"/>
                    <a:pt x="68" y="23"/>
                    <a:pt x="0" y="145"/>
                  </a:cubicBezTo>
                  <a:lnTo>
                    <a:pt x="0" y="153"/>
                  </a:lnTo>
                  <a:cubicBezTo>
                    <a:pt x="0" y="166"/>
                    <a:pt x="0" y="166"/>
                    <a:pt x="12" y="166"/>
                  </a:cubicBezTo>
                  <a:cubicBezTo>
                    <a:pt x="21" y="166"/>
                    <a:pt x="22" y="166"/>
                    <a:pt x="24" y="162"/>
                  </a:cubicBezTo>
                  <a:cubicBezTo>
                    <a:pt x="65" y="97"/>
                    <a:pt x="134" y="61"/>
                    <a:pt x="235" y="59"/>
                  </a:cubicBezTo>
                  <a:cubicBezTo>
                    <a:pt x="241" y="59"/>
                    <a:pt x="241" y="56"/>
                    <a:pt x="241" y="45"/>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Freeform 1549 1 1">
              <a:extLst>
                <a:ext uri="{FF2B5EF4-FFF2-40B4-BE49-F238E27FC236}">
                  <a16:creationId xmlns:a16="http://schemas.microsoft.com/office/drawing/2014/main" id="{24621A27-1827-4102-A248-0C825A9B695D}"/>
                </a:ext>
              </a:extLst>
            </p:cNvPr>
            <p:cNvSpPr>
              <a:spLocks/>
            </p:cNvSpPr>
            <p:nvPr>
              <p:custDataLst>
                <p:tags r:id="rId161"/>
              </p:custDataLst>
            </p:nvPr>
          </p:nvSpPr>
          <p:spPr bwMode="auto">
            <a:xfrm>
              <a:off x="5500688" y="5848350"/>
              <a:ext cx="203200" cy="144463"/>
            </a:xfrm>
            <a:custGeom>
              <a:avLst/>
              <a:gdLst>
                <a:gd name="T0" fmla="*/ 241 w 241"/>
                <a:gd name="T1" fmla="*/ 13 h 166"/>
                <a:gd name="T2" fmla="*/ 229 w 241"/>
                <a:gd name="T3" fmla="*/ 0 h 166"/>
                <a:gd name="T4" fmla="*/ 217 w 241"/>
                <a:gd name="T5" fmla="*/ 4 h 166"/>
                <a:gd name="T6" fmla="*/ 6 w 241"/>
                <a:gd name="T7" fmla="*/ 107 h 166"/>
                <a:gd name="T8" fmla="*/ 0 w 241"/>
                <a:gd name="T9" fmla="*/ 121 h 166"/>
                <a:gd name="T10" fmla="*/ 0 w 241"/>
                <a:gd name="T11" fmla="*/ 152 h 166"/>
                <a:gd name="T12" fmla="*/ 11 w 241"/>
                <a:gd name="T13" fmla="*/ 166 h 166"/>
                <a:gd name="T14" fmla="*/ 241 w 241"/>
                <a:gd name="T15" fmla="*/ 21 h 166"/>
                <a:gd name="T16" fmla="*/ 241 w 241"/>
                <a:gd name="T17" fmla="*/ 1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6">
                  <a:moveTo>
                    <a:pt x="241" y="13"/>
                  </a:moveTo>
                  <a:cubicBezTo>
                    <a:pt x="241" y="0"/>
                    <a:pt x="241" y="0"/>
                    <a:pt x="229" y="0"/>
                  </a:cubicBezTo>
                  <a:cubicBezTo>
                    <a:pt x="220" y="0"/>
                    <a:pt x="219" y="0"/>
                    <a:pt x="217" y="4"/>
                  </a:cubicBezTo>
                  <a:cubicBezTo>
                    <a:pt x="176" y="69"/>
                    <a:pt x="107" y="105"/>
                    <a:pt x="6" y="107"/>
                  </a:cubicBezTo>
                  <a:cubicBezTo>
                    <a:pt x="0" y="107"/>
                    <a:pt x="0" y="110"/>
                    <a:pt x="0" y="121"/>
                  </a:cubicBezTo>
                  <a:lnTo>
                    <a:pt x="0" y="152"/>
                  </a:lnTo>
                  <a:cubicBezTo>
                    <a:pt x="0" y="166"/>
                    <a:pt x="0" y="166"/>
                    <a:pt x="11" y="166"/>
                  </a:cubicBezTo>
                  <a:cubicBezTo>
                    <a:pt x="61" y="166"/>
                    <a:pt x="174" y="142"/>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Freeform 1550 1 1">
              <a:extLst>
                <a:ext uri="{FF2B5EF4-FFF2-40B4-BE49-F238E27FC236}">
                  <a16:creationId xmlns:a16="http://schemas.microsoft.com/office/drawing/2014/main" id="{8C97DE77-8282-4C76-BE95-DD81BD4C62CB}"/>
                </a:ext>
              </a:extLst>
            </p:cNvPr>
            <p:cNvSpPr>
              <a:spLocks/>
            </p:cNvSpPr>
            <p:nvPr>
              <p:custDataLst>
                <p:tags r:id="rId162"/>
              </p:custDataLst>
            </p:nvPr>
          </p:nvSpPr>
          <p:spPr bwMode="auto">
            <a:xfrm>
              <a:off x="5245100" y="6253163"/>
              <a:ext cx="149225" cy="134938"/>
            </a:xfrm>
            <a:custGeom>
              <a:avLst/>
              <a:gdLst>
                <a:gd name="T0" fmla="*/ 62 w 179"/>
                <a:gd name="T1" fmla="*/ 10 h 154"/>
                <a:gd name="T2" fmla="*/ 63 w 179"/>
                <a:gd name="T3" fmla="*/ 5 h 154"/>
                <a:gd name="T4" fmla="*/ 57 w 179"/>
                <a:gd name="T5" fmla="*/ 0 h 154"/>
                <a:gd name="T6" fmla="*/ 34 w 179"/>
                <a:gd name="T7" fmla="*/ 2 h 154"/>
                <a:gd name="T8" fmla="*/ 15 w 179"/>
                <a:gd name="T9" fmla="*/ 3 h 154"/>
                <a:gd name="T10" fmla="*/ 5 w 179"/>
                <a:gd name="T11" fmla="*/ 11 h 154"/>
                <a:gd name="T12" fmla="*/ 14 w 179"/>
                <a:gd name="T13" fmla="*/ 16 h 154"/>
                <a:gd name="T14" fmla="*/ 31 w 179"/>
                <a:gd name="T15" fmla="*/ 21 h 154"/>
                <a:gd name="T16" fmla="*/ 28 w 179"/>
                <a:gd name="T17" fmla="*/ 35 h 154"/>
                <a:gd name="T18" fmla="*/ 10 w 179"/>
                <a:gd name="T19" fmla="*/ 105 h 154"/>
                <a:gd name="T20" fmla="*/ 0 w 179"/>
                <a:gd name="T21" fmla="*/ 149 h 154"/>
                <a:gd name="T22" fmla="*/ 6 w 179"/>
                <a:gd name="T23" fmla="*/ 154 h 154"/>
                <a:gd name="T24" fmla="*/ 12 w 179"/>
                <a:gd name="T25" fmla="*/ 154 h 154"/>
                <a:gd name="T26" fmla="*/ 125 w 179"/>
                <a:gd name="T27" fmla="*/ 99 h 154"/>
                <a:gd name="T28" fmla="*/ 179 w 179"/>
                <a:gd name="T29" fmla="*/ 11 h 154"/>
                <a:gd name="T30" fmla="*/ 167 w 179"/>
                <a:gd name="T31" fmla="*/ 0 h 154"/>
                <a:gd name="T32" fmla="*/ 149 w 179"/>
                <a:gd name="T33" fmla="*/ 19 h 154"/>
                <a:gd name="T34" fmla="*/ 29 w 179"/>
                <a:gd name="T35" fmla="*/ 140 h 154"/>
                <a:gd name="T36" fmla="*/ 62 w 179"/>
                <a:gd name="T37" fmla="*/ 1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154">
                  <a:moveTo>
                    <a:pt x="62" y="10"/>
                  </a:moveTo>
                  <a:cubicBezTo>
                    <a:pt x="62" y="9"/>
                    <a:pt x="63" y="6"/>
                    <a:pt x="63" y="5"/>
                  </a:cubicBezTo>
                  <a:cubicBezTo>
                    <a:pt x="63" y="4"/>
                    <a:pt x="63" y="0"/>
                    <a:pt x="57" y="0"/>
                  </a:cubicBezTo>
                  <a:cubicBezTo>
                    <a:pt x="57" y="0"/>
                    <a:pt x="37" y="2"/>
                    <a:pt x="34" y="2"/>
                  </a:cubicBezTo>
                  <a:cubicBezTo>
                    <a:pt x="28" y="2"/>
                    <a:pt x="21" y="3"/>
                    <a:pt x="15" y="3"/>
                  </a:cubicBezTo>
                  <a:cubicBezTo>
                    <a:pt x="9" y="4"/>
                    <a:pt x="5" y="4"/>
                    <a:pt x="5" y="11"/>
                  </a:cubicBezTo>
                  <a:cubicBezTo>
                    <a:pt x="5" y="16"/>
                    <a:pt x="10" y="16"/>
                    <a:pt x="14" y="16"/>
                  </a:cubicBezTo>
                  <a:cubicBezTo>
                    <a:pt x="31" y="16"/>
                    <a:pt x="31" y="18"/>
                    <a:pt x="31" y="21"/>
                  </a:cubicBezTo>
                  <a:cubicBezTo>
                    <a:pt x="31" y="24"/>
                    <a:pt x="29" y="31"/>
                    <a:pt x="28" y="35"/>
                  </a:cubicBezTo>
                  <a:lnTo>
                    <a:pt x="10" y="105"/>
                  </a:lnTo>
                  <a:cubicBezTo>
                    <a:pt x="2" y="140"/>
                    <a:pt x="0" y="147"/>
                    <a:pt x="0" y="149"/>
                  </a:cubicBezTo>
                  <a:cubicBezTo>
                    <a:pt x="0" y="154"/>
                    <a:pt x="5" y="154"/>
                    <a:pt x="6" y="154"/>
                  </a:cubicBezTo>
                  <a:lnTo>
                    <a:pt x="12" y="154"/>
                  </a:lnTo>
                  <a:cubicBezTo>
                    <a:pt x="43" y="149"/>
                    <a:pt x="87" y="132"/>
                    <a:pt x="125" y="99"/>
                  </a:cubicBezTo>
                  <a:cubicBezTo>
                    <a:pt x="172" y="57"/>
                    <a:pt x="179" y="12"/>
                    <a:pt x="179" y="11"/>
                  </a:cubicBezTo>
                  <a:cubicBezTo>
                    <a:pt x="179" y="5"/>
                    <a:pt x="174" y="0"/>
                    <a:pt x="167" y="0"/>
                  </a:cubicBezTo>
                  <a:cubicBezTo>
                    <a:pt x="155" y="0"/>
                    <a:pt x="153" y="10"/>
                    <a:pt x="149" y="19"/>
                  </a:cubicBezTo>
                  <a:cubicBezTo>
                    <a:pt x="135" y="69"/>
                    <a:pt x="89" y="122"/>
                    <a:pt x="29" y="140"/>
                  </a:cubicBezTo>
                  <a:lnTo>
                    <a:pt x="62"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Freeform 1551 1 1">
              <a:extLst>
                <a:ext uri="{FF2B5EF4-FFF2-40B4-BE49-F238E27FC236}">
                  <a16:creationId xmlns:a16="http://schemas.microsoft.com/office/drawing/2014/main" id="{83A529AA-47D4-4782-A580-F653E46D37B5}"/>
                </a:ext>
              </a:extLst>
            </p:cNvPr>
            <p:cNvSpPr>
              <a:spLocks noEditPoints="1"/>
            </p:cNvSpPr>
            <p:nvPr>
              <p:custDataLst>
                <p:tags r:id="rId163"/>
              </p:custDataLst>
            </p:nvPr>
          </p:nvSpPr>
          <p:spPr bwMode="auto">
            <a:xfrm>
              <a:off x="5834063" y="5233988"/>
              <a:ext cx="277812" cy="1031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27" name="Group 3426">
            <a:extLst>
              <a:ext uri="{FF2B5EF4-FFF2-40B4-BE49-F238E27FC236}">
                <a16:creationId xmlns:a16="http://schemas.microsoft.com/office/drawing/2014/main" id="{DD887DDE-83E7-4B3F-9E20-153EB5970BA9}"/>
              </a:ext>
            </a:extLst>
          </p:cNvPr>
          <p:cNvGrpSpPr>
            <a:grpSpLocks noChangeAspect="1"/>
          </p:cNvGrpSpPr>
          <p:nvPr>
            <p:custDataLst>
              <p:tags r:id="rId4"/>
            </p:custDataLst>
          </p:nvPr>
        </p:nvGrpSpPr>
        <p:grpSpPr>
          <a:xfrm>
            <a:off x="8693007" y="7151414"/>
            <a:ext cx="3213245" cy="1095736"/>
            <a:chOff x="7240588" y="5564188"/>
            <a:chExt cx="3724276" cy="1270001"/>
          </a:xfrm>
        </p:grpSpPr>
        <p:sp>
          <p:nvSpPr>
            <p:cNvPr id="3405" name="Freeform 1619 1 1">
              <a:extLst>
                <a:ext uri="{FF2B5EF4-FFF2-40B4-BE49-F238E27FC236}">
                  <a16:creationId xmlns:a16="http://schemas.microsoft.com/office/drawing/2014/main" id="{38B49C38-97D0-4B74-BBA6-61A568EDC433}"/>
                </a:ext>
              </a:extLst>
            </p:cNvPr>
            <p:cNvSpPr>
              <a:spLocks/>
            </p:cNvSpPr>
            <p:nvPr>
              <p:custDataLst>
                <p:tags r:id="rId106"/>
              </p:custDataLst>
            </p:nvPr>
          </p:nvSpPr>
          <p:spPr bwMode="auto">
            <a:xfrm>
              <a:off x="7240588" y="5565776"/>
              <a:ext cx="131763" cy="1268413"/>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6" name="Freeform 1620 1 1">
              <a:extLst>
                <a:ext uri="{FF2B5EF4-FFF2-40B4-BE49-F238E27FC236}">
                  <a16:creationId xmlns:a16="http://schemas.microsoft.com/office/drawing/2014/main" id="{E7B5A31B-074D-4168-90B3-C207304D6B79}"/>
                </a:ext>
              </a:extLst>
            </p:cNvPr>
            <p:cNvSpPr>
              <a:spLocks noEditPoints="1"/>
            </p:cNvSpPr>
            <p:nvPr>
              <p:custDataLst>
                <p:tags r:id="rId107"/>
              </p:custDataLst>
            </p:nvPr>
          </p:nvSpPr>
          <p:spPr bwMode="auto">
            <a:xfrm>
              <a:off x="7399338" y="5632451"/>
              <a:ext cx="263525" cy="390525"/>
            </a:xfrm>
            <a:custGeom>
              <a:avLst/>
              <a:gdLst>
                <a:gd name="T0" fmla="*/ 211 w 263"/>
                <a:gd name="T1" fmla="*/ 188 h 368"/>
                <a:gd name="T2" fmla="*/ 147 w 263"/>
                <a:gd name="T3" fmla="*/ 130 h 368"/>
                <a:gd name="T4" fmla="*/ 45 w 263"/>
                <a:gd name="T5" fmla="*/ 176 h 368"/>
                <a:gd name="T6" fmla="*/ 0 w 263"/>
                <a:gd name="T7" fmla="*/ 280 h 368"/>
                <a:gd name="T8" fmla="*/ 92 w 263"/>
                <a:gd name="T9" fmla="*/ 368 h 368"/>
                <a:gd name="T10" fmla="*/ 263 w 263"/>
                <a:gd name="T11" fmla="*/ 130 h 368"/>
                <a:gd name="T12" fmla="*/ 155 w 263"/>
                <a:gd name="T13" fmla="*/ 0 h 368"/>
                <a:gd name="T14" fmla="*/ 60 w 263"/>
                <a:gd name="T15" fmla="*/ 79 h 368"/>
                <a:gd name="T16" fmla="*/ 79 w 263"/>
                <a:gd name="T17" fmla="*/ 97 h 368"/>
                <a:gd name="T18" fmla="*/ 105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3 w 263"/>
                <a:gd name="T31" fmla="*/ 354 h 368"/>
                <a:gd name="T32" fmla="*/ 39 w 263"/>
                <a:gd name="T33" fmla="*/ 298 h 368"/>
                <a:gd name="T34" fmla="*/ 72 w 263"/>
                <a:gd name="T35" fmla="*/ 185 h 368"/>
                <a:gd name="T36" fmla="*/ 147 w 263"/>
                <a:gd name="T37" fmla="*/ 140 h 368"/>
                <a:gd name="T38" fmla="*/ 202 w 263"/>
                <a:gd name="T39" fmla="*/ 206 h 368"/>
                <a:gd name="T40" fmla="*/ 93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30"/>
                    <a:pt x="147" y="130"/>
                  </a:cubicBezTo>
                  <a:cubicBezTo>
                    <a:pt x="116" y="130"/>
                    <a:pt x="84" y="137"/>
                    <a:pt x="45" y="176"/>
                  </a:cubicBezTo>
                  <a:cubicBezTo>
                    <a:pt x="4" y="218"/>
                    <a:pt x="0" y="264"/>
                    <a:pt x="0" y="280"/>
                  </a:cubicBezTo>
                  <a:cubicBezTo>
                    <a:pt x="0" y="311"/>
                    <a:pt x="22" y="368"/>
                    <a:pt x="92" y="368"/>
                  </a:cubicBezTo>
                  <a:cubicBezTo>
                    <a:pt x="211" y="368"/>
                    <a:pt x="263" y="201"/>
                    <a:pt x="263" y="130"/>
                  </a:cubicBezTo>
                  <a:cubicBezTo>
                    <a:pt x="263" y="50"/>
                    <a:pt x="216" y="0"/>
                    <a:pt x="155" y="0"/>
                  </a:cubicBezTo>
                  <a:cubicBezTo>
                    <a:pt x="83" y="0"/>
                    <a:pt x="60" y="65"/>
                    <a:pt x="60" y="79"/>
                  </a:cubicBezTo>
                  <a:cubicBezTo>
                    <a:pt x="60" y="86"/>
                    <a:pt x="64" y="97"/>
                    <a:pt x="79"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8"/>
                  </a:cubicBezTo>
                  <a:lnTo>
                    <a:pt x="211" y="188"/>
                  </a:lnTo>
                  <a:close/>
                  <a:moveTo>
                    <a:pt x="93" y="354"/>
                  </a:moveTo>
                  <a:cubicBezTo>
                    <a:pt x="39" y="354"/>
                    <a:pt x="39" y="303"/>
                    <a:pt x="39" y="298"/>
                  </a:cubicBezTo>
                  <a:cubicBezTo>
                    <a:pt x="39" y="285"/>
                    <a:pt x="51" y="215"/>
                    <a:pt x="72"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7" name="Freeform 1621 1 1">
              <a:extLst>
                <a:ext uri="{FF2B5EF4-FFF2-40B4-BE49-F238E27FC236}">
                  <a16:creationId xmlns:a16="http://schemas.microsoft.com/office/drawing/2014/main" id="{AA95B1D8-5D21-4E25-BEBA-00214A8D1EA7}"/>
                </a:ext>
              </a:extLst>
            </p:cNvPr>
            <p:cNvSpPr>
              <a:spLocks/>
            </p:cNvSpPr>
            <p:nvPr>
              <p:custDataLst>
                <p:tags r:id="rId108"/>
              </p:custDataLst>
            </p:nvPr>
          </p:nvSpPr>
          <p:spPr bwMode="auto">
            <a:xfrm>
              <a:off x="7694613" y="5575301"/>
              <a:ext cx="155575" cy="246063"/>
            </a:xfrm>
            <a:custGeom>
              <a:avLst/>
              <a:gdLst>
                <a:gd name="T0" fmla="*/ 154 w 154"/>
                <a:gd name="T1" fmla="*/ 168 h 232"/>
                <a:gd name="T2" fmla="*/ 143 w 154"/>
                <a:gd name="T3" fmla="*/ 168 h 232"/>
                <a:gd name="T4" fmla="*/ 134 w 154"/>
                <a:gd name="T5" fmla="*/ 200 h 232"/>
                <a:gd name="T6" fmla="*/ 99 w 154"/>
                <a:gd name="T7" fmla="*/ 202 h 232"/>
                <a:gd name="T8" fmla="*/ 35 w 154"/>
                <a:gd name="T9" fmla="*/ 202 h 232"/>
                <a:gd name="T10" fmla="*/ 105 w 154"/>
                <a:gd name="T11" fmla="*/ 143 h 232"/>
                <a:gd name="T12" fmla="*/ 154 w 154"/>
                <a:gd name="T13" fmla="*/ 68 h 232"/>
                <a:gd name="T14" fmla="*/ 73 w 154"/>
                <a:gd name="T15" fmla="*/ 0 h 232"/>
                <a:gd name="T16" fmla="*/ 0 w 154"/>
                <a:gd name="T17" fmla="*/ 62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3" y="168"/>
                  </a:lnTo>
                  <a:cubicBezTo>
                    <a:pt x="142" y="176"/>
                    <a:pt x="138" y="196"/>
                    <a:pt x="134" y="200"/>
                  </a:cubicBezTo>
                  <a:cubicBezTo>
                    <a:pt x="131" y="202"/>
                    <a:pt x="104" y="202"/>
                    <a:pt x="99" y="202"/>
                  </a:cubicBezTo>
                  <a:lnTo>
                    <a:pt x="35" y="202"/>
                  </a:lnTo>
                  <a:cubicBezTo>
                    <a:pt x="71" y="170"/>
                    <a:pt x="84" y="160"/>
                    <a:pt x="105" y="143"/>
                  </a:cubicBezTo>
                  <a:cubicBezTo>
                    <a:pt x="130" y="123"/>
                    <a:pt x="154" y="101"/>
                    <a:pt x="154" y="68"/>
                  </a:cubicBezTo>
                  <a:cubicBezTo>
                    <a:pt x="154" y="26"/>
                    <a:pt x="118" y="0"/>
                    <a:pt x="73" y="0"/>
                  </a:cubicBezTo>
                  <a:cubicBezTo>
                    <a:pt x="30" y="0"/>
                    <a:pt x="0" y="30"/>
                    <a:pt x="0" y="62"/>
                  </a:cubicBezTo>
                  <a:cubicBezTo>
                    <a:pt x="0" y="80"/>
                    <a:pt x="15" y="82"/>
                    <a:pt x="19" y="82"/>
                  </a:cubicBezTo>
                  <a:cubicBezTo>
                    <a:pt x="27" y="82"/>
                    <a:pt x="37" y="76"/>
                    <a:pt x="37" y="64"/>
                  </a:cubicBezTo>
                  <a:cubicBezTo>
                    <a:pt x="37" y="57"/>
                    <a:pt x="35" y="45"/>
                    <a:pt x="17" y="45"/>
                  </a:cubicBezTo>
                  <a:cubicBezTo>
                    <a:pt x="28" y="20"/>
                    <a:pt x="51" y="13"/>
                    <a:pt x="68" y="13"/>
                  </a:cubicBezTo>
                  <a:cubicBezTo>
                    <a:pt x="103" y="13"/>
                    <a:pt x="121" y="40"/>
                    <a:pt x="121" y="68"/>
                  </a:cubicBezTo>
                  <a:cubicBezTo>
                    <a:pt x="121" y="98"/>
                    <a:pt x="99" y="122"/>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8" name="Freeform 1622 1 1">
              <a:extLst>
                <a:ext uri="{FF2B5EF4-FFF2-40B4-BE49-F238E27FC236}">
                  <a16:creationId xmlns:a16="http://schemas.microsoft.com/office/drawing/2014/main" id="{C9632513-ED53-4A53-BEA5-1A7EC2A026EF}"/>
                </a:ext>
              </a:extLst>
            </p:cNvPr>
            <p:cNvSpPr>
              <a:spLocks/>
            </p:cNvSpPr>
            <p:nvPr>
              <p:custDataLst>
                <p:tags r:id="rId109"/>
              </p:custDataLst>
            </p:nvPr>
          </p:nvSpPr>
          <p:spPr bwMode="auto">
            <a:xfrm>
              <a:off x="7918451" y="5648326"/>
              <a:ext cx="506413" cy="363538"/>
            </a:xfrm>
            <a:custGeom>
              <a:avLst/>
              <a:gdLst>
                <a:gd name="T0" fmla="*/ 252 w 504"/>
                <a:gd name="T1" fmla="*/ 277 h 342"/>
                <a:gd name="T2" fmla="*/ 133 w 504"/>
                <a:gd name="T3" fmla="*/ 13 h 342"/>
                <a:gd name="T4" fmla="*/ 111 w 504"/>
                <a:gd name="T5" fmla="*/ 0 h 342"/>
                <a:gd name="T6" fmla="*/ 0 w 504"/>
                <a:gd name="T7" fmla="*/ 0 h 342"/>
                <a:gd name="T8" fmla="*/ 0 w 504"/>
                <a:gd name="T9" fmla="*/ 24 h 342"/>
                <a:gd name="T10" fmla="*/ 54 w 504"/>
                <a:gd name="T11" fmla="*/ 24 h 342"/>
                <a:gd name="T12" fmla="*/ 54 w 504"/>
                <a:gd name="T13" fmla="*/ 305 h 342"/>
                <a:gd name="T14" fmla="*/ 39 w 504"/>
                <a:gd name="T15" fmla="*/ 318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8 h 342"/>
                <a:gd name="T32" fmla="*/ 80 w 504"/>
                <a:gd name="T33" fmla="*/ 305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3" y="13"/>
                  </a:lnTo>
                  <a:cubicBezTo>
                    <a:pt x="127" y="0"/>
                    <a:pt x="122" y="0"/>
                    <a:pt x="111" y="0"/>
                  </a:cubicBezTo>
                  <a:lnTo>
                    <a:pt x="0" y="0"/>
                  </a:lnTo>
                  <a:lnTo>
                    <a:pt x="0" y="24"/>
                  </a:lnTo>
                  <a:lnTo>
                    <a:pt x="54" y="24"/>
                  </a:lnTo>
                  <a:lnTo>
                    <a:pt x="54" y="305"/>
                  </a:lnTo>
                  <a:cubicBezTo>
                    <a:pt x="54" y="316"/>
                    <a:pt x="53" y="316"/>
                    <a:pt x="39" y="318"/>
                  </a:cubicBezTo>
                  <a:cubicBezTo>
                    <a:pt x="27" y="319"/>
                    <a:pt x="26" y="319"/>
                    <a:pt x="12"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9"/>
                    <a:pt x="95" y="318"/>
                  </a:cubicBezTo>
                  <a:cubicBezTo>
                    <a:pt x="81" y="316"/>
                    <a:pt x="80" y="316"/>
                    <a:pt x="80" y="305"/>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9" name="Freeform 1623 1 1">
              <a:extLst>
                <a:ext uri="{FF2B5EF4-FFF2-40B4-BE49-F238E27FC236}">
                  <a16:creationId xmlns:a16="http://schemas.microsoft.com/office/drawing/2014/main" id="{68FFD7A0-3F5B-45BC-BFF2-A46D6C5EF1DE}"/>
                </a:ext>
              </a:extLst>
            </p:cNvPr>
            <p:cNvSpPr>
              <a:spLocks noEditPoints="1"/>
            </p:cNvSpPr>
            <p:nvPr>
              <p:custDataLst>
                <p:tags r:id="rId110"/>
              </p:custDataLst>
            </p:nvPr>
          </p:nvSpPr>
          <p:spPr bwMode="auto">
            <a:xfrm>
              <a:off x="8523288" y="5651501"/>
              <a:ext cx="146050" cy="52388"/>
            </a:xfrm>
            <a:custGeom>
              <a:avLst/>
              <a:gdLst>
                <a:gd name="T0" fmla="*/ 49 w 146"/>
                <a:gd name="T1" fmla="*/ 25 h 50"/>
                <a:gd name="T2" fmla="*/ 25 w 146"/>
                <a:gd name="T3" fmla="*/ 0 h 50"/>
                <a:gd name="T4" fmla="*/ 0 w 146"/>
                <a:gd name="T5" fmla="*/ 25 h 50"/>
                <a:gd name="T6" fmla="*/ 25 w 146"/>
                <a:gd name="T7" fmla="*/ 50 h 50"/>
                <a:gd name="T8" fmla="*/ 49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49" y="25"/>
                  </a:moveTo>
                  <a:cubicBezTo>
                    <a:pt x="49" y="13"/>
                    <a:pt x="40" y="0"/>
                    <a:pt x="25" y="0"/>
                  </a:cubicBezTo>
                  <a:cubicBezTo>
                    <a:pt x="11" y="0"/>
                    <a:pt x="0" y="11"/>
                    <a:pt x="0" y="25"/>
                  </a:cubicBezTo>
                  <a:cubicBezTo>
                    <a:pt x="0" y="39"/>
                    <a:pt x="11" y="50"/>
                    <a:pt x="25" y="50"/>
                  </a:cubicBezTo>
                  <a:cubicBezTo>
                    <a:pt x="40" y="50"/>
                    <a:pt x="49" y="37"/>
                    <a:pt x="49"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0" name="Freeform 1624 1 1">
              <a:extLst>
                <a:ext uri="{FF2B5EF4-FFF2-40B4-BE49-F238E27FC236}">
                  <a16:creationId xmlns:a16="http://schemas.microsoft.com/office/drawing/2014/main" id="{2D7C4B03-D957-45FE-8432-585E8F379C9D}"/>
                </a:ext>
              </a:extLst>
            </p:cNvPr>
            <p:cNvSpPr>
              <a:spLocks noEditPoints="1"/>
            </p:cNvSpPr>
            <p:nvPr>
              <p:custDataLst>
                <p:tags r:id="rId111"/>
              </p:custDataLst>
            </p:nvPr>
          </p:nvSpPr>
          <p:spPr bwMode="auto">
            <a:xfrm>
              <a:off x="8462963" y="5773738"/>
              <a:ext cx="282575" cy="341313"/>
            </a:xfrm>
            <a:custGeom>
              <a:avLst/>
              <a:gdLst>
                <a:gd name="T0" fmla="*/ 192 w 280"/>
                <a:gd name="T1" fmla="*/ 154 h 321"/>
                <a:gd name="T2" fmla="*/ 185 w 280"/>
                <a:gd name="T3" fmla="*/ 175 h 321"/>
                <a:gd name="T4" fmla="*/ 124 w 280"/>
                <a:gd name="T5" fmla="*/ 210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1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10"/>
                    <a:pt x="124" y="210"/>
                  </a:cubicBezTo>
                  <a:cubicBezTo>
                    <a:pt x="93" y="210"/>
                    <a:pt x="63" y="181"/>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9" y="320"/>
                    <a:pt x="217"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1" name="Freeform 1625 1 1">
              <a:extLst>
                <a:ext uri="{FF2B5EF4-FFF2-40B4-BE49-F238E27FC236}">
                  <a16:creationId xmlns:a16="http://schemas.microsoft.com/office/drawing/2014/main" id="{EF535267-FB2B-4137-9EEB-88EDABDD5330}"/>
                </a:ext>
              </a:extLst>
            </p:cNvPr>
            <p:cNvSpPr>
              <a:spLocks/>
            </p:cNvSpPr>
            <p:nvPr>
              <p:custDataLst>
                <p:tags r:id="rId112"/>
              </p:custDataLst>
            </p:nvPr>
          </p:nvSpPr>
          <p:spPr bwMode="auto">
            <a:xfrm>
              <a:off x="8901113" y="5868988"/>
              <a:ext cx="306388" cy="2222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2" name="Freeform 1626 1 1">
              <a:extLst>
                <a:ext uri="{FF2B5EF4-FFF2-40B4-BE49-F238E27FC236}">
                  <a16:creationId xmlns:a16="http://schemas.microsoft.com/office/drawing/2014/main" id="{724F2D60-8DBD-4BD4-BBF6-4C35943E5258}"/>
                </a:ext>
              </a:extLst>
            </p:cNvPr>
            <p:cNvSpPr>
              <a:spLocks noEditPoints="1"/>
            </p:cNvSpPr>
            <p:nvPr>
              <p:custDataLst>
                <p:tags r:id="rId113"/>
              </p:custDataLst>
            </p:nvPr>
          </p:nvSpPr>
          <p:spPr bwMode="auto">
            <a:xfrm>
              <a:off x="9380538" y="5632451"/>
              <a:ext cx="261938" cy="390525"/>
            </a:xfrm>
            <a:custGeom>
              <a:avLst/>
              <a:gdLst>
                <a:gd name="T0" fmla="*/ 211 w 262"/>
                <a:gd name="T1" fmla="*/ 188 h 368"/>
                <a:gd name="T2" fmla="*/ 146 w 262"/>
                <a:gd name="T3" fmla="*/ 130 h 368"/>
                <a:gd name="T4" fmla="*/ 45 w 262"/>
                <a:gd name="T5" fmla="*/ 176 h 368"/>
                <a:gd name="T6" fmla="*/ 0 w 262"/>
                <a:gd name="T7" fmla="*/ 280 h 368"/>
                <a:gd name="T8" fmla="*/ 92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2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4" y="137"/>
                    <a:pt x="45" y="176"/>
                  </a:cubicBezTo>
                  <a:cubicBezTo>
                    <a:pt x="3" y="218"/>
                    <a:pt x="0" y="264"/>
                    <a:pt x="0" y="280"/>
                  </a:cubicBezTo>
                  <a:cubicBezTo>
                    <a:pt x="0" y="311"/>
                    <a:pt x="22" y="368"/>
                    <a:pt x="92"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90" y="53"/>
                    <a:pt x="82" y="53"/>
                  </a:cubicBezTo>
                  <a:cubicBezTo>
                    <a:pt x="103" y="16"/>
                    <a:pt x="139" y="13"/>
                    <a:pt x="153"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3" name="Freeform 1627 1 1">
              <a:extLst>
                <a:ext uri="{FF2B5EF4-FFF2-40B4-BE49-F238E27FC236}">
                  <a16:creationId xmlns:a16="http://schemas.microsoft.com/office/drawing/2014/main" id="{BBDB0D35-B46E-419E-B55C-6D19F1E97E19}"/>
                </a:ext>
              </a:extLst>
            </p:cNvPr>
            <p:cNvSpPr>
              <a:spLocks/>
            </p:cNvSpPr>
            <p:nvPr>
              <p:custDataLst>
                <p:tags r:id="rId114"/>
              </p:custDataLst>
            </p:nvPr>
          </p:nvSpPr>
          <p:spPr bwMode="auto">
            <a:xfrm>
              <a:off x="9675813" y="5575301"/>
              <a:ext cx="153988" cy="246063"/>
            </a:xfrm>
            <a:custGeom>
              <a:avLst/>
              <a:gdLst>
                <a:gd name="T0" fmla="*/ 154 w 154"/>
                <a:gd name="T1" fmla="*/ 168 h 232"/>
                <a:gd name="T2" fmla="*/ 142 w 154"/>
                <a:gd name="T3" fmla="*/ 168 h 232"/>
                <a:gd name="T4" fmla="*/ 133 w 154"/>
                <a:gd name="T5" fmla="*/ 200 h 232"/>
                <a:gd name="T6" fmla="*/ 99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2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6"/>
                    <a:pt x="133" y="200"/>
                  </a:cubicBezTo>
                  <a:cubicBezTo>
                    <a:pt x="130" y="202"/>
                    <a:pt x="103" y="202"/>
                    <a:pt x="99" y="202"/>
                  </a:cubicBezTo>
                  <a:lnTo>
                    <a:pt x="34" y="202"/>
                  </a:lnTo>
                  <a:cubicBezTo>
                    <a:pt x="71" y="170"/>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8"/>
                    <a:pt x="99" y="122"/>
                    <a:pt x="87" y="135"/>
                  </a:cubicBezTo>
                  <a:lnTo>
                    <a:pt x="3"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4" name="Freeform 1628 1 1">
              <a:extLst>
                <a:ext uri="{FF2B5EF4-FFF2-40B4-BE49-F238E27FC236}">
                  <a16:creationId xmlns:a16="http://schemas.microsoft.com/office/drawing/2014/main" id="{BE3226F2-2789-44D9-881E-1C9640DDB952}"/>
                </a:ext>
              </a:extLst>
            </p:cNvPr>
            <p:cNvSpPr>
              <a:spLocks/>
            </p:cNvSpPr>
            <p:nvPr>
              <p:custDataLst>
                <p:tags r:id="rId115"/>
              </p:custDataLst>
            </p:nvPr>
          </p:nvSpPr>
          <p:spPr bwMode="auto">
            <a:xfrm>
              <a:off x="9890126" y="5648326"/>
              <a:ext cx="250825" cy="369888"/>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1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5" name="Freeform 1629 1 1">
              <a:extLst>
                <a:ext uri="{FF2B5EF4-FFF2-40B4-BE49-F238E27FC236}">
                  <a16:creationId xmlns:a16="http://schemas.microsoft.com/office/drawing/2014/main" id="{967ADB23-2CCF-4F43-AFB8-6263B79659F9}"/>
                </a:ext>
              </a:extLst>
            </p:cNvPr>
            <p:cNvSpPr>
              <a:spLocks/>
            </p:cNvSpPr>
            <p:nvPr>
              <p:custDataLst>
                <p:tags r:id="rId116"/>
              </p:custDataLst>
            </p:nvPr>
          </p:nvSpPr>
          <p:spPr bwMode="auto">
            <a:xfrm>
              <a:off x="10201276" y="5564188"/>
              <a:ext cx="260350" cy="257175"/>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6" name="Freeform 1630 1 1">
              <a:extLst>
                <a:ext uri="{FF2B5EF4-FFF2-40B4-BE49-F238E27FC236}">
                  <a16:creationId xmlns:a16="http://schemas.microsoft.com/office/drawing/2014/main" id="{26DDC83A-6EAD-45A0-8741-88CAD2357D67}"/>
                </a:ext>
              </a:extLst>
            </p:cNvPr>
            <p:cNvSpPr>
              <a:spLocks/>
            </p:cNvSpPr>
            <p:nvPr>
              <p:custDataLst>
                <p:tags r:id="rId117"/>
              </p:custDataLst>
            </p:nvPr>
          </p:nvSpPr>
          <p:spPr bwMode="auto">
            <a:xfrm>
              <a:off x="10196513" y="5980113"/>
              <a:ext cx="152400" cy="166688"/>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9" y="0"/>
                    <a:pt x="0" y="48"/>
                    <a:pt x="0" y="97"/>
                  </a:cubicBezTo>
                  <a:cubicBezTo>
                    <a:pt x="0" y="127"/>
                    <a:pt x="21" y="157"/>
                    <a:pt x="65" y="157"/>
                  </a:cubicBezTo>
                  <a:cubicBezTo>
                    <a:pt x="124" y="157"/>
                    <a:pt x="151" y="123"/>
                    <a:pt x="151" y="118"/>
                  </a:cubicBezTo>
                  <a:cubicBezTo>
                    <a:pt x="151" y="116"/>
                    <a:pt x="148" y="112"/>
                    <a:pt x="145" y="112"/>
                  </a:cubicBezTo>
                  <a:cubicBezTo>
                    <a:pt x="143" y="112"/>
                    <a:pt x="142" y="113"/>
                    <a:pt x="140" y="115"/>
                  </a:cubicBezTo>
                  <a:cubicBezTo>
                    <a:pt x="112" y="147"/>
                    <a:pt x="72" y="147"/>
                    <a:pt x="65" y="147"/>
                  </a:cubicBezTo>
                  <a:cubicBezTo>
                    <a:pt x="40" y="147"/>
                    <a:pt x="29" y="130"/>
                    <a:pt x="29" y="109"/>
                  </a:cubicBezTo>
                  <a:cubicBezTo>
                    <a:pt x="29" y="99"/>
                    <a:pt x="34" y="61"/>
                    <a:pt x="52" y="37"/>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7" name="Freeform 1631 1 1">
              <a:extLst>
                <a:ext uri="{FF2B5EF4-FFF2-40B4-BE49-F238E27FC236}">
                  <a16:creationId xmlns:a16="http://schemas.microsoft.com/office/drawing/2014/main" id="{42CEB5E0-9815-4874-80E1-DACFE02B0FE1}"/>
                </a:ext>
              </a:extLst>
            </p:cNvPr>
            <p:cNvSpPr>
              <a:spLocks/>
            </p:cNvSpPr>
            <p:nvPr>
              <p:custDataLst>
                <p:tags r:id="rId118"/>
              </p:custDataLst>
            </p:nvPr>
          </p:nvSpPr>
          <p:spPr bwMode="auto">
            <a:xfrm>
              <a:off x="10529888" y="5651501"/>
              <a:ext cx="274638" cy="360363"/>
            </a:xfrm>
            <a:custGeom>
              <a:avLst/>
              <a:gdLst>
                <a:gd name="T0" fmla="*/ 260 w 274"/>
                <a:gd name="T1" fmla="*/ 0 h 339"/>
                <a:gd name="T2" fmla="*/ 0 w 274"/>
                <a:gd name="T3" fmla="*/ 0 h 339"/>
                <a:gd name="T4" fmla="*/ 0 w 274"/>
                <a:gd name="T5" fmla="*/ 16 h 339"/>
                <a:gd name="T6" fmla="*/ 12 w 274"/>
                <a:gd name="T7" fmla="*/ 16 h 339"/>
                <a:gd name="T8" fmla="*/ 52 w 274"/>
                <a:gd name="T9" fmla="*/ 39 h 339"/>
                <a:gd name="T10" fmla="*/ 52 w 274"/>
                <a:gd name="T11" fmla="*/ 301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2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1" y="16"/>
                    <a:pt x="52" y="21"/>
                    <a:pt x="52" y="39"/>
                  </a:cubicBezTo>
                  <a:lnTo>
                    <a:pt x="52" y="301"/>
                  </a:lnTo>
                  <a:cubicBezTo>
                    <a:pt x="52" y="318"/>
                    <a:pt x="51" y="324"/>
                    <a:pt x="12" y="324"/>
                  </a:cubicBezTo>
                  <a:lnTo>
                    <a:pt x="0" y="324"/>
                  </a:lnTo>
                  <a:lnTo>
                    <a:pt x="0" y="339"/>
                  </a:lnTo>
                  <a:cubicBezTo>
                    <a:pt x="18" y="338"/>
                    <a:pt x="57" y="338"/>
                    <a:pt x="76" y="338"/>
                  </a:cubicBezTo>
                  <a:cubicBezTo>
                    <a:pt x="97" y="338"/>
                    <a:pt x="142" y="338"/>
                    <a:pt x="160" y="339"/>
                  </a:cubicBezTo>
                  <a:lnTo>
                    <a:pt x="160" y="324"/>
                  </a:lnTo>
                  <a:lnTo>
                    <a:pt x="143" y="324"/>
                  </a:lnTo>
                  <a:cubicBezTo>
                    <a:pt x="96" y="324"/>
                    <a:pt x="96" y="318"/>
                    <a:pt x="96" y="300"/>
                  </a:cubicBezTo>
                  <a:lnTo>
                    <a:pt x="96" y="36"/>
                  </a:lnTo>
                  <a:cubicBezTo>
                    <a:pt x="96" y="19"/>
                    <a:pt x="97" y="16"/>
                    <a:pt x="120" y="16"/>
                  </a:cubicBezTo>
                  <a:lnTo>
                    <a:pt x="172" y="16"/>
                  </a:lnTo>
                  <a:cubicBezTo>
                    <a:pt x="243" y="16"/>
                    <a:pt x="254" y="45"/>
                    <a:pt x="262"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8" name="Freeform 1632 1 1">
              <a:extLst>
                <a:ext uri="{FF2B5EF4-FFF2-40B4-BE49-F238E27FC236}">
                  <a16:creationId xmlns:a16="http://schemas.microsoft.com/office/drawing/2014/main" id="{EF0B1AFC-A880-411C-B60B-FA9031B9296B}"/>
                </a:ext>
              </a:extLst>
            </p:cNvPr>
            <p:cNvSpPr>
              <a:spLocks/>
            </p:cNvSpPr>
            <p:nvPr>
              <p:custDataLst>
                <p:tags r:id="rId119"/>
              </p:custDataLst>
            </p:nvPr>
          </p:nvSpPr>
          <p:spPr bwMode="auto">
            <a:xfrm>
              <a:off x="8288338" y="6503988"/>
              <a:ext cx="306388" cy="20638"/>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9" name="Freeform 1633 1 1">
              <a:extLst>
                <a:ext uri="{FF2B5EF4-FFF2-40B4-BE49-F238E27FC236}">
                  <a16:creationId xmlns:a16="http://schemas.microsoft.com/office/drawing/2014/main" id="{39456FA2-E52E-4C5B-850D-26568E1A1298}"/>
                </a:ext>
              </a:extLst>
            </p:cNvPr>
            <p:cNvSpPr>
              <a:spLocks noEditPoints="1"/>
            </p:cNvSpPr>
            <p:nvPr>
              <p:custDataLst>
                <p:tags r:id="rId120"/>
              </p:custDataLst>
            </p:nvPr>
          </p:nvSpPr>
          <p:spPr bwMode="auto">
            <a:xfrm>
              <a:off x="8655051" y="6267451"/>
              <a:ext cx="265113" cy="390525"/>
            </a:xfrm>
            <a:custGeom>
              <a:avLst/>
              <a:gdLst>
                <a:gd name="T0" fmla="*/ 211 w 263"/>
                <a:gd name="T1" fmla="*/ 188 h 369"/>
                <a:gd name="T2" fmla="*/ 147 w 263"/>
                <a:gd name="T3" fmla="*/ 130 h 369"/>
                <a:gd name="T4" fmla="*/ 45 w 263"/>
                <a:gd name="T5" fmla="*/ 176 h 369"/>
                <a:gd name="T6" fmla="*/ 0 w 263"/>
                <a:gd name="T7" fmla="*/ 280 h 369"/>
                <a:gd name="T8" fmla="*/ 92 w 263"/>
                <a:gd name="T9" fmla="*/ 369 h 369"/>
                <a:gd name="T10" fmla="*/ 263 w 263"/>
                <a:gd name="T11" fmla="*/ 130 h 369"/>
                <a:gd name="T12" fmla="*/ 155 w 263"/>
                <a:gd name="T13" fmla="*/ 0 h 369"/>
                <a:gd name="T14" fmla="*/ 60 w 263"/>
                <a:gd name="T15" fmla="*/ 79 h 369"/>
                <a:gd name="T16" fmla="*/ 79 w 263"/>
                <a:gd name="T17" fmla="*/ 97 h 369"/>
                <a:gd name="T18" fmla="*/ 106 w 263"/>
                <a:gd name="T19" fmla="*/ 70 h 369"/>
                <a:gd name="T20" fmla="*/ 82 w 263"/>
                <a:gd name="T21" fmla="*/ 53 h 369"/>
                <a:gd name="T22" fmla="*/ 154 w 263"/>
                <a:gd name="T23" fmla="*/ 13 h 369"/>
                <a:gd name="T24" fmla="*/ 225 w 263"/>
                <a:gd name="T25" fmla="*/ 103 h 369"/>
                <a:gd name="T26" fmla="*/ 212 w 263"/>
                <a:gd name="T27" fmla="*/ 188 h 369"/>
                <a:gd name="T28" fmla="*/ 211 w 263"/>
                <a:gd name="T29" fmla="*/ 188 h 369"/>
                <a:gd name="T30" fmla="*/ 94 w 263"/>
                <a:gd name="T31" fmla="*/ 355 h 369"/>
                <a:gd name="T32" fmla="*/ 39 w 263"/>
                <a:gd name="T33" fmla="*/ 298 h 369"/>
                <a:gd name="T34" fmla="*/ 72 w 263"/>
                <a:gd name="T35" fmla="*/ 185 h 369"/>
                <a:gd name="T36" fmla="*/ 147 w 263"/>
                <a:gd name="T37" fmla="*/ 141 h 369"/>
                <a:gd name="T38" fmla="*/ 202 w 263"/>
                <a:gd name="T39" fmla="*/ 206 h 369"/>
                <a:gd name="T40" fmla="*/ 94 w 263"/>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9">
                  <a:moveTo>
                    <a:pt x="211" y="188"/>
                  </a:moveTo>
                  <a:cubicBezTo>
                    <a:pt x="206" y="158"/>
                    <a:pt x="186" y="130"/>
                    <a:pt x="147" y="130"/>
                  </a:cubicBezTo>
                  <a:cubicBezTo>
                    <a:pt x="117" y="130"/>
                    <a:pt x="84" y="138"/>
                    <a:pt x="45" y="176"/>
                  </a:cubicBezTo>
                  <a:cubicBezTo>
                    <a:pt x="4" y="218"/>
                    <a:pt x="0" y="264"/>
                    <a:pt x="0" y="280"/>
                  </a:cubicBezTo>
                  <a:cubicBezTo>
                    <a:pt x="0" y="311"/>
                    <a:pt x="22" y="369"/>
                    <a:pt x="92" y="369"/>
                  </a:cubicBezTo>
                  <a:cubicBezTo>
                    <a:pt x="211" y="369"/>
                    <a:pt x="263" y="201"/>
                    <a:pt x="263" y="130"/>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0" y="13"/>
                    <a:pt x="225" y="39"/>
                    <a:pt x="225" y="103"/>
                  </a:cubicBezTo>
                  <a:cubicBezTo>
                    <a:pt x="225" y="123"/>
                    <a:pt x="222" y="148"/>
                    <a:pt x="212" y="188"/>
                  </a:cubicBezTo>
                  <a:lnTo>
                    <a:pt x="211" y="188"/>
                  </a:lnTo>
                  <a:close/>
                  <a:moveTo>
                    <a:pt x="94" y="355"/>
                  </a:moveTo>
                  <a:cubicBezTo>
                    <a:pt x="39" y="355"/>
                    <a:pt x="39" y="303"/>
                    <a:pt x="39" y="298"/>
                  </a:cubicBezTo>
                  <a:cubicBezTo>
                    <a:pt x="39" y="285"/>
                    <a:pt x="51" y="215"/>
                    <a:pt x="72" y="185"/>
                  </a:cubicBezTo>
                  <a:cubicBezTo>
                    <a:pt x="92" y="157"/>
                    <a:pt x="116" y="141"/>
                    <a:pt x="147" y="141"/>
                  </a:cubicBezTo>
                  <a:cubicBezTo>
                    <a:pt x="201" y="141"/>
                    <a:pt x="202" y="196"/>
                    <a:pt x="202" y="206"/>
                  </a:cubicBezTo>
                  <a:cubicBezTo>
                    <a:pt x="202" y="242"/>
                    <a:pt x="170" y="355"/>
                    <a:pt x="94"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0" name="Freeform 1634 1 1">
              <a:extLst>
                <a:ext uri="{FF2B5EF4-FFF2-40B4-BE49-F238E27FC236}">
                  <a16:creationId xmlns:a16="http://schemas.microsoft.com/office/drawing/2014/main" id="{949AB8E3-F10C-4D42-B0A9-F81F92A3B9A0}"/>
                </a:ext>
              </a:extLst>
            </p:cNvPr>
            <p:cNvSpPr>
              <a:spLocks/>
            </p:cNvSpPr>
            <p:nvPr>
              <p:custDataLst>
                <p:tags r:id="rId121"/>
              </p:custDataLst>
            </p:nvPr>
          </p:nvSpPr>
          <p:spPr bwMode="auto">
            <a:xfrm>
              <a:off x="8951913" y="6208713"/>
              <a:ext cx="153988" cy="246063"/>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3 h 232"/>
                <a:gd name="T18" fmla="*/ 18 w 154"/>
                <a:gd name="T19" fmla="*/ 82 h 232"/>
                <a:gd name="T20" fmla="*/ 36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6"/>
                    <a:pt x="133" y="200"/>
                  </a:cubicBezTo>
                  <a:cubicBezTo>
                    <a:pt x="130" y="202"/>
                    <a:pt x="103" y="202"/>
                    <a:pt x="98" y="202"/>
                  </a:cubicBezTo>
                  <a:lnTo>
                    <a:pt x="34" y="202"/>
                  </a:lnTo>
                  <a:cubicBezTo>
                    <a:pt x="71" y="170"/>
                    <a:pt x="83" y="160"/>
                    <a:pt x="104" y="143"/>
                  </a:cubicBezTo>
                  <a:cubicBezTo>
                    <a:pt x="130" y="123"/>
                    <a:pt x="154" y="101"/>
                    <a:pt x="154" y="68"/>
                  </a:cubicBezTo>
                  <a:cubicBezTo>
                    <a:pt x="154" y="26"/>
                    <a:pt x="117" y="0"/>
                    <a:pt x="72" y="0"/>
                  </a:cubicBezTo>
                  <a:cubicBezTo>
                    <a:pt x="29" y="0"/>
                    <a:pt x="0" y="30"/>
                    <a:pt x="0" y="63"/>
                  </a:cubicBezTo>
                  <a:cubicBezTo>
                    <a:pt x="0" y="80"/>
                    <a:pt x="15" y="82"/>
                    <a:pt x="18" y="82"/>
                  </a:cubicBezTo>
                  <a:cubicBezTo>
                    <a:pt x="26" y="82"/>
                    <a:pt x="36" y="76"/>
                    <a:pt x="36" y="64"/>
                  </a:cubicBezTo>
                  <a:cubicBezTo>
                    <a:pt x="36" y="57"/>
                    <a:pt x="34" y="45"/>
                    <a:pt x="16" y="45"/>
                  </a:cubicBezTo>
                  <a:cubicBezTo>
                    <a:pt x="27" y="20"/>
                    <a:pt x="50" y="13"/>
                    <a:pt x="67" y="13"/>
                  </a:cubicBezTo>
                  <a:cubicBezTo>
                    <a:pt x="102" y="13"/>
                    <a:pt x="120" y="40"/>
                    <a:pt x="120" y="68"/>
                  </a:cubicBezTo>
                  <a:cubicBezTo>
                    <a:pt x="120" y="98"/>
                    <a:pt x="98" y="123"/>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1" name="Freeform 1635 1 1">
              <a:extLst>
                <a:ext uri="{FF2B5EF4-FFF2-40B4-BE49-F238E27FC236}">
                  <a16:creationId xmlns:a16="http://schemas.microsoft.com/office/drawing/2014/main" id="{C6FECBF8-E621-4A0D-9914-10A1ABFC6779}"/>
                </a:ext>
              </a:extLst>
            </p:cNvPr>
            <p:cNvSpPr>
              <a:spLocks/>
            </p:cNvSpPr>
            <p:nvPr>
              <p:custDataLst>
                <p:tags r:id="rId122"/>
              </p:custDataLst>
            </p:nvPr>
          </p:nvSpPr>
          <p:spPr bwMode="auto">
            <a:xfrm>
              <a:off x="9166226" y="6283326"/>
              <a:ext cx="252413" cy="368300"/>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3 w 251"/>
                <a:gd name="T19" fmla="*/ 322 h 348"/>
                <a:gd name="T20" fmla="*/ 53 w 251"/>
                <a:gd name="T21" fmla="*/ 322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3" y="2"/>
                    <a:pt x="191" y="2"/>
                    <a:pt x="172" y="2"/>
                  </a:cubicBezTo>
                  <a:cubicBezTo>
                    <a:pt x="145" y="2"/>
                    <a:pt x="96" y="2"/>
                    <a:pt x="72" y="0"/>
                  </a:cubicBezTo>
                  <a:lnTo>
                    <a:pt x="72" y="24"/>
                  </a:lnTo>
                  <a:lnTo>
                    <a:pt x="143" y="24"/>
                  </a:lnTo>
                  <a:lnTo>
                    <a:pt x="143" y="268"/>
                  </a:lnTo>
                  <a:cubicBezTo>
                    <a:pt x="143" y="278"/>
                    <a:pt x="143" y="330"/>
                    <a:pt x="93" y="330"/>
                  </a:cubicBezTo>
                  <a:cubicBezTo>
                    <a:pt x="85" y="330"/>
                    <a:pt x="68" y="329"/>
                    <a:pt x="53" y="322"/>
                  </a:cubicBezTo>
                  <a:lnTo>
                    <a:pt x="53" y="322"/>
                  </a:lnTo>
                  <a:cubicBezTo>
                    <a:pt x="53" y="322"/>
                    <a:pt x="76" y="312"/>
                    <a:pt x="76" y="286"/>
                  </a:cubicBezTo>
                  <a:cubicBezTo>
                    <a:pt x="76" y="259"/>
                    <a:pt x="54"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2" name="Freeform 1636 1 1">
              <a:extLst>
                <a:ext uri="{FF2B5EF4-FFF2-40B4-BE49-F238E27FC236}">
                  <a16:creationId xmlns:a16="http://schemas.microsoft.com/office/drawing/2014/main" id="{5FC4C450-175E-4804-84BB-3DCB63D9054D}"/>
                </a:ext>
              </a:extLst>
            </p:cNvPr>
            <p:cNvSpPr>
              <a:spLocks/>
            </p:cNvSpPr>
            <p:nvPr>
              <p:custDataLst>
                <p:tags r:id="rId123"/>
              </p:custDataLst>
            </p:nvPr>
          </p:nvSpPr>
          <p:spPr bwMode="auto">
            <a:xfrm>
              <a:off x="9472613" y="6561138"/>
              <a:ext cx="152400" cy="168275"/>
            </a:xfrm>
            <a:custGeom>
              <a:avLst/>
              <a:gdLst>
                <a:gd name="T0" fmla="*/ 131 w 151"/>
                <a:gd name="T1" fmla="*/ 21 h 158"/>
                <a:gd name="T2" fmla="*/ 113 w 151"/>
                <a:gd name="T3" fmla="*/ 40 h 158"/>
                <a:gd name="T4" fmla="*/ 127 w 151"/>
                <a:gd name="T5" fmla="*/ 53 h 158"/>
                <a:gd name="T6" fmla="*/ 147 w 151"/>
                <a:gd name="T7" fmla="*/ 31 h 158"/>
                <a:gd name="T8" fmla="*/ 101 w 151"/>
                <a:gd name="T9" fmla="*/ 0 h 158"/>
                <a:gd name="T10" fmla="*/ 0 w 151"/>
                <a:gd name="T11" fmla="*/ 97 h 158"/>
                <a:gd name="T12" fmla="*/ 64 w 151"/>
                <a:gd name="T13" fmla="*/ 158 h 158"/>
                <a:gd name="T14" fmla="*/ 151 w 151"/>
                <a:gd name="T15" fmla="*/ 118 h 158"/>
                <a:gd name="T16" fmla="*/ 145 w 151"/>
                <a:gd name="T17" fmla="*/ 112 h 158"/>
                <a:gd name="T18" fmla="*/ 139 w 151"/>
                <a:gd name="T19" fmla="*/ 116 h 158"/>
                <a:gd name="T20" fmla="*/ 65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8" y="23"/>
                    <a:pt x="113" y="32"/>
                    <a:pt x="113" y="40"/>
                  </a:cubicBezTo>
                  <a:cubicBezTo>
                    <a:pt x="113" y="50"/>
                    <a:pt x="120" y="53"/>
                    <a:pt x="127" y="53"/>
                  </a:cubicBezTo>
                  <a:cubicBezTo>
                    <a:pt x="134" y="53"/>
                    <a:pt x="147" y="47"/>
                    <a:pt x="147" y="31"/>
                  </a:cubicBezTo>
                  <a:cubicBezTo>
                    <a:pt x="147" y="7"/>
                    <a:pt x="119" y="0"/>
                    <a:pt x="101" y="0"/>
                  </a:cubicBezTo>
                  <a:cubicBezTo>
                    <a:pt x="48" y="0"/>
                    <a:pt x="0" y="49"/>
                    <a:pt x="0" y="97"/>
                  </a:cubicBezTo>
                  <a:cubicBezTo>
                    <a:pt x="0" y="127"/>
                    <a:pt x="21" y="158"/>
                    <a:pt x="64" y="158"/>
                  </a:cubicBezTo>
                  <a:cubicBezTo>
                    <a:pt x="123" y="158"/>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3" name="Freeform 1637 1 1">
              <a:extLst>
                <a:ext uri="{FF2B5EF4-FFF2-40B4-BE49-F238E27FC236}">
                  <a16:creationId xmlns:a16="http://schemas.microsoft.com/office/drawing/2014/main" id="{A9F2101F-4B2D-4366-8335-D396C8E3EE1C}"/>
                </a:ext>
              </a:extLst>
            </p:cNvPr>
            <p:cNvSpPr>
              <a:spLocks noEditPoints="1"/>
            </p:cNvSpPr>
            <p:nvPr>
              <p:custDataLst>
                <p:tags r:id="rId124"/>
              </p:custDataLst>
            </p:nvPr>
          </p:nvSpPr>
          <p:spPr bwMode="auto">
            <a:xfrm>
              <a:off x="9732963" y="6284913"/>
              <a:ext cx="147638" cy="52388"/>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4" name="Freeform 1638 1 1">
              <a:extLst>
                <a:ext uri="{FF2B5EF4-FFF2-40B4-BE49-F238E27FC236}">
                  <a16:creationId xmlns:a16="http://schemas.microsoft.com/office/drawing/2014/main" id="{FDC71F05-6627-4FDF-A5DB-528B138B035F}"/>
                </a:ext>
              </a:extLst>
            </p:cNvPr>
            <p:cNvSpPr>
              <a:spLocks noEditPoints="1"/>
            </p:cNvSpPr>
            <p:nvPr>
              <p:custDataLst>
                <p:tags r:id="rId125"/>
              </p:custDataLst>
            </p:nvPr>
          </p:nvSpPr>
          <p:spPr bwMode="auto">
            <a:xfrm>
              <a:off x="9674226" y="6408738"/>
              <a:ext cx="282575" cy="339725"/>
            </a:xfrm>
            <a:custGeom>
              <a:avLst/>
              <a:gdLst>
                <a:gd name="T0" fmla="*/ 192 w 281"/>
                <a:gd name="T1" fmla="*/ 154 h 321"/>
                <a:gd name="T2" fmla="*/ 185 w 281"/>
                <a:gd name="T3" fmla="*/ 175 h 321"/>
                <a:gd name="T4" fmla="*/ 125 w 281"/>
                <a:gd name="T5" fmla="*/ 210 h 321"/>
                <a:gd name="T6" fmla="*/ 64 w 281"/>
                <a:gd name="T7" fmla="*/ 114 h 321"/>
                <a:gd name="T8" fmla="*/ 131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20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40" y="210"/>
                    <a:pt x="125" y="210"/>
                  </a:cubicBezTo>
                  <a:cubicBezTo>
                    <a:pt x="94" y="210"/>
                    <a:pt x="64" y="181"/>
                    <a:pt x="64" y="114"/>
                  </a:cubicBezTo>
                  <a:cubicBezTo>
                    <a:pt x="64" y="43"/>
                    <a:pt x="101" y="20"/>
                    <a:pt x="131" y="20"/>
                  </a:cubicBezTo>
                  <a:cubicBezTo>
                    <a:pt x="169" y="20"/>
                    <a:pt x="192" y="59"/>
                    <a:pt x="192" y="84"/>
                  </a:cubicBezTo>
                  <a:lnTo>
                    <a:pt x="192" y="154"/>
                  </a:lnTo>
                  <a:close/>
                  <a:moveTo>
                    <a:pt x="199" y="39"/>
                  </a:moveTo>
                  <a:cubicBezTo>
                    <a:pt x="182" y="15"/>
                    <a:pt x="154" y="0"/>
                    <a:pt x="124" y="0"/>
                  </a:cubicBezTo>
                  <a:cubicBezTo>
                    <a:pt x="51" y="0"/>
                    <a:pt x="0" y="44"/>
                    <a:pt x="0" y="114"/>
                  </a:cubicBezTo>
                  <a:cubicBezTo>
                    <a:pt x="0" y="184"/>
                    <a:pt x="50" y="228"/>
                    <a:pt x="120" y="228"/>
                  </a:cubicBezTo>
                  <a:cubicBezTo>
                    <a:pt x="144" y="228"/>
                    <a:pt x="167"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5" name="Freeform 1639 1 1">
              <a:extLst>
                <a:ext uri="{FF2B5EF4-FFF2-40B4-BE49-F238E27FC236}">
                  <a16:creationId xmlns:a16="http://schemas.microsoft.com/office/drawing/2014/main" id="{544CFB19-F8B7-4E4A-8363-76591AB298BD}"/>
                </a:ext>
              </a:extLst>
            </p:cNvPr>
            <p:cNvSpPr>
              <a:spLocks/>
            </p:cNvSpPr>
            <p:nvPr>
              <p:custDataLst>
                <p:tags r:id="rId126"/>
              </p:custDataLst>
            </p:nvPr>
          </p:nvSpPr>
          <p:spPr bwMode="auto">
            <a:xfrm>
              <a:off x="10833101" y="5565776"/>
              <a:ext cx="131763" cy="1268413"/>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68" name="Group 3567">
            <a:extLst>
              <a:ext uri="{FF2B5EF4-FFF2-40B4-BE49-F238E27FC236}">
                <a16:creationId xmlns:a16="http://schemas.microsoft.com/office/drawing/2014/main" id="{E8B5AEF0-DEA9-4F39-9D2C-E7C23F31B8F5}"/>
              </a:ext>
            </a:extLst>
          </p:cNvPr>
          <p:cNvGrpSpPr>
            <a:grpSpLocks noChangeAspect="1"/>
          </p:cNvGrpSpPr>
          <p:nvPr>
            <p:custDataLst>
              <p:tags r:id="rId5"/>
            </p:custDataLst>
          </p:nvPr>
        </p:nvGrpSpPr>
        <p:grpSpPr>
          <a:xfrm>
            <a:off x="1161307" y="4875878"/>
            <a:ext cx="1330732" cy="1193873"/>
            <a:chOff x="1747837" y="3719513"/>
            <a:chExt cx="1450975" cy="1301750"/>
          </a:xfrm>
        </p:grpSpPr>
        <p:sp>
          <p:nvSpPr>
            <p:cNvPr id="3557" name="Freeform 1661 1">
              <a:extLst>
                <a:ext uri="{FF2B5EF4-FFF2-40B4-BE49-F238E27FC236}">
                  <a16:creationId xmlns:a16="http://schemas.microsoft.com/office/drawing/2014/main" id="{D61C4637-70D8-4095-A893-673FFCF22925}"/>
                </a:ext>
              </a:extLst>
            </p:cNvPr>
            <p:cNvSpPr>
              <a:spLocks/>
            </p:cNvSpPr>
            <p:nvPr>
              <p:custDataLst>
                <p:tags r:id="rId96"/>
              </p:custDataLst>
            </p:nvPr>
          </p:nvSpPr>
          <p:spPr bwMode="auto">
            <a:xfrm>
              <a:off x="1747837" y="3719513"/>
              <a:ext cx="109538" cy="1301750"/>
            </a:xfrm>
            <a:custGeom>
              <a:avLst/>
              <a:gdLst>
                <a:gd name="T0" fmla="*/ 0 w 131"/>
                <a:gd name="T1" fmla="*/ 1197 h 1197"/>
                <a:gd name="T2" fmla="*/ 131 w 131"/>
                <a:gd name="T3" fmla="*/ 1197 h 1197"/>
                <a:gd name="T4" fmla="*/ 131 w 131"/>
                <a:gd name="T5" fmla="*/ 1169 h 1197"/>
                <a:gd name="T6" fmla="*/ 27 w 131"/>
                <a:gd name="T7" fmla="*/ 1169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7" y="1169"/>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8" name="Freeform 1662 1">
              <a:extLst>
                <a:ext uri="{FF2B5EF4-FFF2-40B4-BE49-F238E27FC236}">
                  <a16:creationId xmlns:a16="http://schemas.microsoft.com/office/drawing/2014/main" id="{56C4DFB3-22A9-47BB-92A2-3D882A4D6BFE}"/>
                </a:ext>
              </a:extLst>
            </p:cNvPr>
            <p:cNvSpPr>
              <a:spLocks noEditPoints="1"/>
            </p:cNvSpPr>
            <p:nvPr>
              <p:custDataLst>
                <p:tags r:id="rId97"/>
              </p:custDataLst>
            </p:nvPr>
          </p:nvSpPr>
          <p:spPr bwMode="auto">
            <a:xfrm>
              <a:off x="1884362" y="3786188"/>
              <a:ext cx="220663" cy="40163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6"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9"/>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4" y="38"/>
                    <a:pt x="224" y="102"/>
                  </a:cubicBezTo>
                  <a:cubicBezTo>
                    <a:pt x="224" y="122"/>
                    <a:pt x="221" y="147"/>
                    <a:pt x="211" y="188"/>
                  </a:cubicBezTo>
                  <a:lnTo>
                    <a:pt x="210" y="188"/>
                  </a:lnTo>
                  <a:close/>
                  <a:moveTo>
                    <a:pt x="93" y="354"/>
                  </a:moveTo>
                  <a:cubicBezTo>
                    <a:pt x="38" y="354"/>
                    <a:pt x="38" y="302"/>
                    <a:pt x="38" y="297"/>
                  </a:cubicBezTo>
                  <a:cubicBezTo>
                    <a:pt x="38" y="284"/>
                    <a:pt x="50"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9" name="Freeform 1663 1">
              <a:extLst>
                <a:ext uri="{FF2B5EF4-FFF2-40B4-BE49-F238E27FC236}">
                  <a16:creationId xmlns:a16="http://schemas.microsoft.com/office/drawing/2014/main" id="{5A744B3B-1939-483D-9C7D-98B5C48E7E63}"/>
                </a:ext>
              </a:extLst>
            </p:cNvPr>
            <p:cNvSpPr>
              <a:spLocks/>
            </p:cNvSpPr>
            <p:nvPr>
              <p:custDataLst>
                <p:tags r:id="rId98"/>
              </p:custDataLst>
            </p:nvPr>
          </p:nvSpPr>
          <p:spPr bwMode="auto">
            <a:xfrm>
              <a:off x="2132012" y="3725863"/>
              <a:ext cx="128588" cy="252413"/>
            </a:xfrm>
            <a:custGeom>
              <a:avLst/>
              <a:gdLst>
                <a:gd name="T0" fmla="*/ 154 w 154"/>
                <a:gd name="T1" fmla="*/ 168 h 232"/>
                <a:gd name="T2" fmla="*/ 142 w 154"/>
                <a:gd name="T3" fmla="*/ 168 h 232"/>
                <a:gd name="T4" fmla="*/ 133 w 154"/>
                <a:gd name="T5" fmla="*/ 200 h 232"/>
                <a:gd name="T6" fmla="*/ 99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0" y="202"/>
                    <a:pt x="103" y="202"/>
                    <a:pt x="99"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9"/>
                    <a:pt x="99" y="123"/>
                    <a:pt x="87" y="135"/>
                  </a:cubicBezTo>
                  <a:lnTo>
                    <a:pt x="3"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0" name="Freeform 1664 1">
              <a:extLst>
                <a:ext uri="{FF2B5EF4-FFF2-40B4-BE49-F238E27FC236}">
                  <a16:creationId xmlns:a16="http://schemas.microsoft.com/office/drawing/2014/main" id="{52FB8284-B094-494C-9550-711DDDD93901}"/>
                </a:ext>
              </a:extLst>
            </p:cNvPr>
            <p:cNvSpPr>
              <a:spLocks noEditPoints="1"/>
            </p:cNvSpPr>
            <p:nvPr>
              <p:custDataLst>
                <p:tags r:id="rId99"/>
              </p:custDataLst>
            </p:nvPr>
          </p:nvSpPr>
          <p:spPr bwMode="auto">
            <a:xfrm>
              <a:off x="2365375" y="3803651"/>
              <a:ext cx="123825" cy="5556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2 w 146"/>
                <a:gd name="T13" fmla="*/ 0 h 50"/>
                <a:gd name="T14" fmla="*/ 97 w 146"/>
                <a:gd name="T15" fmla="*/ 25 h 50"/>
                <a:gd name="T16" fmla="*/ 122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6" y="0"/>
                    <a:pt x="122" y="0"/>
                  </a:cubicBezTo>
                  <a:cubicBezTo>
                    <a:pt x="107" y="0"/>
                    <a:pt x="97" y="13"/>
                    <a:pt x="97" y="25"/>
                  </a:cubicBezTo>
                  <a:cubicBezTo>
                    <a:pt x="97" y="37"/>
                    <a:pt x="107" y="50"/>
                    <a:pt x="122" y="50"/>
                  </a:cubicBezTo>
                  <a:cubicBezTo>
                    <a:pt x="136"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1" name="Freeform 1665 1">
              <a:extLst>
                <a:ext uri="{FF2B5EF4-FFF2-40B4-BE49-F238E27FC236}">
                  <a16:creationId xmlns:a16="http://schemas.microsoft.com/office/drawing/2014/main" id="{DC8A6A3E-A174-4A61-9548-DAD2C3750357}"/>
                </a:ext>
              </a:extLst>
            </p:cNvPr>
            <p:cNvSpPr>
              <a:spLocks noEditPoints="1"/>
            </p:cNvSpPr>
            <p:nvPr>
              <p:custDataLst>
                <p:tags r:id="rId100"/>
              </p:custDataLst>
            </p:nvPr>
          </p:nvSpPr>
          <p:spPr bwMode="auto">
            <a:xfrm>
              <a:off x="2316162" y="3930651"/>
              <a:ext cx="236538" cy="350838"/>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4"/>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2" name="Freeform 1666 1">
              <a:extLst>
                <a:ext uri="{FF2B5EF4-FFF2-40B4-BE49-F238E27FC236}">
                  <a16:creationId xmlns:a16="http://schemas.microsoft.com/office/drawing/2014/main" id="{202F63C2-742B-49E4-90BA-E8683B58F37D}"/>
                </a:ext>
              </a:extLst>
            </p:cNvPr>
            <p:cNvSpPr>
              <a:spLocks noEditPoints="1"/>
            </p:cNvSpPr>
            <p:nvPr>
              <p:custDataLst>
                <p:tags r:id="rId101"/>
              </p:custDataLst>
            </p:nvPr>
          </p:nvSpPr>
          <p:spPr bwMode="auto">
            <a:xfrm>
              <a:off x="1879600" y="4437063"/>
              <a:ext cx="220663" cy="40005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0" y="368"/>
                    <a:pt x="262" y="200"/>
                    <a:pt x="262" y="129"/>
                  </a:cubicBezTo>
                  <a:cubicBezTo>
                    <a:pt x="262" y="49"/>
                    <a:pt x="216" y="0"/>
                    <a:pt x="155" y="0"/>
                  </a:cubicBezTo>
                  <a:cubicBezTo>
                    <a:pt x="82" y="0"/>
                    <a:pt x="59" y="64"/>
                    <a:pt x="59" y="78"/>
                  </a:cubicBezTo>
                  <a:cubicBezTo>
                    <a:pt x="59" y="85"/>
                    <a:pt x="63"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3" name="Freeform 1667 1">
              <a:extLst>
                <a:ext uri="{FF2B5EF4-FFF2-40B4-BE49-F238E27FC236}">
                  <a16:creationId xmlns:a16="http://schemas.microsoft.com/office/drawing/2014/main" id="{9313ACFC-3741-4863-A893-D1EBA0BBC895}"/>
                </a:ext>
              </a:extLst>
            </p:cNvPr>
            <p:cNvSpPr>
              <a:spLocks/>
            </p:cNvSpPr>
            <p:nvPr>
              <p:custDataLst>
                <p:tags r:id="rId102"/>
              </p:custDataLst>
            </p:nvPr>
          </p:nvSpPr>
          <p:spPr bwMode="auto">
            <a:xfrm>
              <a:off x="2127250" y="4376738"/>
              <a:ext cx="130175" cy="252413"/>
            </a:xfrm>
            <a:custGeom>
              <a:avLst/>
              <a:gdLst>
                <a:gd name="T0" fmla="*/ 155 w 155"/>
                <a:gd name="T1" fmla="*/ 168 h 232"/>
                <a:gd name="T2" fmla="*/ 143 w 155"/>
                <a:gd name="T3" fmla="*/ 168 h 232"/>
                <a:gd name="T4" fmla="*/ 134 w 155"/>
                <a:gd name="T5" fmla="*/ 200 h 232"/>
                <a:gd name="T6" fmla="*/ 99 w 155"/>
                <a:gd name="T7" fmla="*/ 202 h 232"/>
                <a:gd name="T8" fmla="*/ 35 w 155"/>
                <a:gd name="T9" fmla="*/ 202 h 232"/>
                <a:gd name="T10" fmla="*/ 105 w 155"/>
                <a:gd name="T11" fmla="*/ 144 h 232"/>
                <a:gd name="T12" fmla="*/ 155 w 155"/>
                <a:gd name="T13" fmla="*/ 68 h 232"/>
                <a:gd name="T14" fmla="*/ 73 w 155"/>
                <a:gd name="T15" fmla="*/ 0 h 232"/>
                <a:gd name="T16" fmla="*/ 0 w 155"/>
                <a:gd name="T17" fmla="*/ 63 h 232"/>
                <a:gd name="T18" fmla="*/ 19 w 155"/>
                <a:gd name="T19" fmla="*/ 82 h 232"/>
                <a:gd name="T20" fmla="*/ 37 w 155"/>
                <a:gd name="T21" fmla="*/ 64 h 232"/>
                <a:gd name="T22" fmla="*/ 17 w 155"/>
                <a:gd name="T23" fmla="*/ 45 h 232"/>
                <a:gd name="T24" fmla="*/ 68 w 155"/>
                <a:gd name="T25" fmla="*/ 13 h 232"/>
                <a:gd name="T26" fmla="*/ 121 w 155"/>
                <a:gd name="T27" fmla="*/ 68 h 232"/>
                <a:gd name="T28" fmla="*/ 88 w 155"/>
                <a:gd name="T29" fmla="*/ 135 h 232"/>
                <a:gd name="T30" fmla="*/ 4 w 155"/>
                <a:gd name="T31" fmla="*/ 218 h 232"/>
                <a:gd name="T32" fmla="*/ 0 w 155"/>
                <a:gd name="T33" fmla="*/ 232 h 232"/>
                <a:gd name="T34" fmla="*/ 144 w 155"/>
                <a:gd name="T35" fmla="*/ 232 h 232"/>
                <a:gd name="T36" fmla="*/ 155 w 155"/>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2">
                  <a:moveTo>
                    <a:pt x="155" y="168"/>
                  </a:moveTo>
                  <a:lnTo>
                    <a:pt x="143" y="168"/>
                  </a:lnTo>
                  <a:cubicBezTo>
                    <a:pt x="142" y="176"/>
                    <a:pt x="138" y="197"/>
                    <a:pt x="134" y="200"/>
                  </a:cubicBezTo>
                  <a:cubicBezTo>
                    <a:pt x="131" y="202"/>
                    <a:pt x="104" y="202"/>
                    <a:pt x="99" y="202"/>
                  </a:cubicBezTo>
                  <a:lnTo>
                    <a:pt x="35" y="202"/>
                  </a:lnTo>
                  <a:cubicBezTo>
                    <a:pt x="72" y="170"/>
                    <a:pt x="84" y="160"/>
                    <a:pt x="105" y="144"/>
                  </a:cubicBezTo>
                  <a:cubicBezTo>
                    <a:pt x="130" y="123"/>
                    <a:pt x="155" y="101"/>
                    <a:pt x="155" y="68"/>
                  </a:cubicBezTo>
                  <a:cubicBezTo>
                    <a:pt x="155" y="26"/>
                    <a:pt x="118" y="0"/>
                    <a:pt x="73" y="0"/>
                  </a:cubicBezTo>
                  <a:cubicBezTo>
                    <a:pt x="30" y="0"/>
                    <a:pt x="0" y="31"/>
                    <a:pt x="0" y="63"/>
                  </a:cubicBezTo>
                  <a:cubicBezTo>
                    <a:pt x="0" y="81"/>
                    <a:pt x="15" y="82"/>
                    <a:pt x="19" y="82"/>
                  </a:cubicBezTo>
                  <a:cubicBezTo>
                    <a:pt x="27" y="82"/>
                    <a:pt x="37" y="76"/>
                    <a:pt x="37" y="64"/>
                  </a:cubicBezTo>
                  <a:cubicBezTo>
                    <a:pt x="37" y="58"/>
                    <a:pt x="35" y="45"/>
                    <a:pt x="17" y="45"/>
                  </a:cubicBezTo>
                  <a:cubicBezTo>
                    <a:pt x="28" y="21"/>
                    <a:pt x="51" y="13"/>
                    <a:pt x="68" y="13"/>
                  </a:cubicBezTo>
                  <a:cubicBezTo>
                    <a:pt x="103" y="13"/>
                    <a:pt x="121" y="40"/>
                    <a:pt x="121" y="68"/>
                  </a:cubicBezTo>
                  <a:cubicBezTo>
                    <a:pt x="121" y="99"/>
                    <a:pt x="99" y="123"/>
                    <a:pt x="88" y="135"/>
                  </a:cubicBezTo>
                  <a:lnTo>
                    <a:pt x="4" y="218"/>
                  </a:lnTo>
                  <a:cubicBezTo>
                    <a:pt x="0" y="221"/>
                    <a:pt x="0" y="222"/>
                    <a:pt x="0" y="232"/>
                  </a:cubicBezTo>
                  <a:lnTo>
                    <a:pt x="144" y="232"/>
                  </a:lnTo>
                  <a:lnTo>
                    <a:pt x="155"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4" name="Freeform 1668 1">
              <a:extLst>
                <a:ext uri="{FF2B5EF4-FFF2-40B4-BE49-F238E27FC236}">
                  <a16:creationId xmlns:a16="http://schemas.microsoft.com/office/drawing/2014/main" id="{E4D6ADBF-A74C-4063-8A74-E13BC7526E9B}"/>
                </a:ext>
              </a:extLst>
            </p:cNvPr>
            <p:cNvSpPr>
              <a:spLocks/>
            </p:cNvSpPr>
            <p:nvPr>
              <p:custDataLst>
                <p:tags r:id="rId103"/>
              </p:custDataLst>
            </p:nvPr>
          </p:nvSpPr>
          <p:spPr bwMode="auto">
            <a:xfrm>
              <a:off x="2309812" y="4457701"/>
              <a:ext cx="230188" cy="368300"/>
            </a:xfrm>
            <a:custGeom>
              <a:avLst/>
              <a:gdLst>
                <a:gd name="T0" fmla="*/ 260 w 274"/>
                <a:gd name="T1" fmla="*/ 0 h 339"/>
                <a:gd name="T2" fmla="*/ 0 w 274"/>
                <a:gd name="T3" fmla="*/ 0 h 339"/>
                <a:gd name="T4" fmla="*/ 0 w 274"/>
                <a:gd name="T5" fmla="*/ 15 h 339"/>
                <a:gd name="T6" fmla="*/ 12 w 274"/>
                <a:gd name="T7" fmla="*/ 15 h 339"/>
                <a:gd name="T8" fmla="*/ 52 w 274"/>
                <a:gd name="T9" fmla="*/ 38 h 339"/>
                <a:gd name="T10" fmla="*/ 52 w 274"/>
                <a:gd name="T11" fmla="*/ 300 h 339"/>
                <a:gd name="T12" fmla="*/ 12 w 274"/>
                <a:gd name="T13" fmla="*/ 323 h 339"/>
                <a:gd name="T14" fmla="*/ 0 w 274"/>
                <a:gd name="T15" fmla="*/ 323 h 339"/>
                <a:gd name="T16" fmla="*/ 0 w 274"/>
                <a:gd name="T17" fmla="*/ 339 h 339"/>
                <a:gd name="T18" fmla="*/ 76 w 274"/>
                <a:gd name="T19" fmla="*/ 337 h 339"/>
                <a:gd name="T20" fmla="*/ 160 w 274"/>
                <a:gd name="T21" fmla="*/ 339 h 339"/>
                <a:gd name="T22" fmla="*/ 160 w 274"/>
                <a:gd name="T23" fmla="*/ 323 h 339"/>
                <a:gd name="T24" fmla="*/ 143 w 274"/>
                <a:gd name="T25" fmla="*/ 323 h 339"/>
                <a:gd name="T26" fmla="*/ 96 w 274"/>
                <a:gd name="T27" fmla="*/ 299 h 339"/>
                <a:gd name="T28" fmla="*/ 96 w 274"/>
                <a:gd name="T29" fmla="*/ 35 h 339"/>
                <a:gd name="T30" fmla="*/ 121 w 274"/>
                <a:gd name="T31" fmla="*/ 15 h 339"/>
                <a:gd name="T32" fmla="*/ 172 w 274"/>
                <a:gd name="T33" fmla="*/ 15 h 339"/>
                <a:gd name="T34" fmla="*/ 262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1" y="15"/>
                    <a:pt x="52" y="21"/>
                    <a:pt x="52" y="38"/>
                  </a:cubicBezTo>
                  <a:lnTo>
                    <a:pt x="52" y="300"/>
                  </a:lnTo>
                  <a:cubicBezTo>
                    <a:pt x="52" y="318"/>
                    <a:pt x="51" y="323"/>
                    <a:pt x="12" y="323"/>
                  </a:cubicBezTo>
                  <a:lnTo>
                    <a:pt x="0" y="323"/>
                  </a:lnTo>
                  <a:lnTo>
                    <a:pt x="0" y="339"/>
                  </a:lnTo>
                  <a:cubicBezTo>
                    <a:pt x="18" y="337"/>
                    <a:pt x="57" y="337"/>
                    <a:pt x="76" y="337"/>
                  </a:cubicBezTo>
                  <a:cubicBezTo>
                    <a:pt x="97" y="337"/>
                    <a:pt x="142" y="337"/>
                    <a:pt x="160" y="339"/>
                  </a:cubicBezTo>
                  <a:lnTo>
                    <a:pt x="160" y="323"/>
                  </a:lnTo>
                  <a:lnTo>
                    <a:pt x="143" y="323"/>
                  </a:lnTo>
                  <a:cubicBezTo>
                    <a:pt x="96" y="323"/>
                    <a:pt x="96" y="317"/>
                    <a:pt x="96" y="299"/>
                  </a:cubicBezTo>
                  <a:lnTo>
                    <a:pt x="96" y="35"/>
                  </a:lnTo>
                  <a:cubicBezTo>
                    <a:pt x="96" y="19"/>
                    <a:pt x="97" y="15"/>
                    <a:pt x="121" y="15"/>
                  </a:cubicBezTo>
                  <a:lnTo>
                    <a:pt x="172" y="15"/>
                  </a:lnTo>
                  <a:cubicBezTo>
                    <a:pt x="243" y="15"/>
                    <a:pt x="254" y="44"/>
                    <a:pt x="262"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5" name="Freeform 1669 1">
              <a:extLst>
                <a:ext uri="{FF2B5EF4-FFF2-40B4-BE49-F238E27FC236}">
                  <a16:creationId xmlns:a16="http://schemas.microsoft.com/office/drawing/2014/main" id="{0655C1AC-917B-48E1-9513-54D2092F20BA}"/>
                </a:ext>
              </a:extLst>
            </p:cNvPr>
            <p:cNvSpPr>
              <a:spLocks/>
            </p:cNvSpPr>
            <p:nvPr>
              <p:custDataLst>
                <p:tags r:id="rId104"/>
              </p:custDataLst>
            </p:nvPr>
          </p:nvSpPr>
          <p:spPr bwMode="auto">
            <a:xfrm>
              <a:off x="2563812" y="3719513"/>
              <a:ext cx="111125" cy="1301750"/>
            </a:xfrm>
            <a:custGeom>
              <a:avLst/>
              <a:gdLst>
                <a:gd name="T0" fmla="*/ 104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69"/>
                  </a:moveTo>
                  <a:lnTo>
                    <a:pt x="0" y="1169"/>
                  </a:lnTo>
                  <a:lnTo>
                    <a:pt x="0" y="1197"/>
                  </a:lnTo>
                  <a:lnTo>
                    <a:pt x="131" y="1197"/>
                  </a:lnTo>
                  <a:lnTo>
                    <a:pt x="131" y="0"/>
                  </a:lnTo>
                  <a:lnTo>
                    <a:pt x="0" y="0"/>
                  </a:lnTo>
                  <a:lnTo>
                    <a:pt x="0" y="28"/>
                  </a:lnTo>
                  <a:lnTo>
                    <a:pt x="104" y="28"/>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6" name="Freeform 1670 1">
              <a:extLst>
                <a:ext uri="{FF2B5EF4-FFF2-40B4-BE49-F238E27FC236}">
                  <a16:creationId xmlns:a16="http://schemas.microsoft.com/office/drawing/2014/main" id="{C16151C1-B755-4FB3-8BDA-72EE2C4AF201}"/>
                </a:ext>
              </a:extLst>
            </p:cNvPr>
            <p:cNvSpPr>
              <a:spLocks noEditPoints="1"/>
            </p:cNvSpPr>
            <p:nvPr>
              <p:custDataLst>
                <p:tags r:id="rId105"/>
              </p:custDataLst>
            </p:nvPr>
          </p:nvSpPr>
          <p:spPr bwMode="auto">
            <a:xfrm>
              <a:off x="2919412" y="4306888"/>
              <a:ext cx="279400" cy="125413"/>
            </a:xfrm>
            <a:custGeom>
              <a:avLst/>
              <a:gdLst>
                <a:gd name="T0" fmla="*/ 314 w 331"/>
                <a:gd name="T1" fmla="*/ 20 h 116"/>
                <a:gd name="T2" fmla="*/ 331 w 331"/>
                <a:gd name="T3" fmla="*/ 10 h 116"/>
                <a:gd name="T4" fmla="*/ 315 w 331"/>
                <a:gd name="T5" fmla="*/ 0 h 116"/>
                <a:gd name="T6" fmla="*/ 16 w 331"/>
                <a:gd name="T7" fmla="*/ 0 h 116"/>
                <a:gd name="T8" fmla="*/ 0 w 331"/>
                <a:gd name="T9" fmla="*/ 10 h 116"/>
                <a:gd name="T10" fmla="*/ 17 w 331"/>
                <a:gd name="T11" fmla="*/ 20 h 116"/>
                <a:gd name="T12" fmla="*/ 314 w 331"/>
                <a:gd name="T13" fmla="*/ 20 h 116"/>
                <a:gd name="T14" fmla="*/ 315 w 331"/>
                <a:gd name="T15" fmla="*/ 116 h 116"/>
                <a:gd name="T16" fmla="*/ 331 w 331"/>
                <a:gd name="T17" fmla="*/ 106 h 116"/>
                <a:gd name="T18" fmla="*/ 314 w 331"/>
                <a:gd name="T19" fmla="*/ 96 h 116"/>
                <a:gd name="T20" fmla="*/ 17 w 331"/>
                <a:gd name="T21" fmla="*/ 96 h 116"/>
                <a:gd name="T22" fmla="*/ 0 w 331"/>
                <a:gd name="T23" fmla="*/ 106 h 116"/>
                <a:gd name="T24" fmla="*/ 16 w 331"/>
                <a:gd name="T25" fmla="*/ 116 h 116"/>
                <a:gd name="T26" fmla="*/ 315 w 331"/>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6">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6"/>
                  </a:moveTo>
                  <a:cubicBezTo>
                    <a:pt x="322" y="116"/>
                    <a:pt x="331" y="116"/>
                    <a:pt x="331" y="106"/>
                  </a:cubicBezTo>
                  <a:cubicBezTo>
                    <a:pt x="331" y="96"/>
                    <a:pt x="322" y="96"/>
                    <a:pt x="314" y="96"/>
                  </a:cubicBezTo>
                  <a:lnTo>
                    <a:pt x="17"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33" name="Group 3632">
            <a:extLst>
              <a:ext uri="{FF2B5EF4-FFF2-40B4-BE49-F238E27FC236}">
                <a16:creationId xmlns:a16="http://schemas.microsoft.com/office/drawing/2014/main" id="{96BEFFD0-2029-4C23-B1D4-74BCC1E459EC}"/>
              </a:ext>
            </a:extLst>
          </p:cNvPr>
          <p:cNvGrpSpPr>
            <a:grpSpLocks noChangeAspect="1"/>
          </p:cNvGrpSpPr>
          <p:nvPr>
            <p:custDataLst>
              <p:tags r:id="rId6"/>
            </p:custDataLst>
          </p:nvPr>
        </p:nvGrpSpPr>
        <p:grpSpPr>
          <a:xfrm>
            <a:off x="5814271" y="4767887"/>
            <a:ext cx="4550062" cy="1200149"/>
            <a:chOff x="6169025" y="3765550"/>
            <a:chExt cx="4814888" cy="1270001"/>
          </a:xfrm>
        </p:grpSpPr>
        <p:sp>
          <p:nvSpPr>
            <p:cNvPr id="3609" name="Freeform 1677">
              <a:extLst>
                <a:ext uri="{FF2B5EF4-FFF2-40B4-BE49-F238E27FC236}">
                  <a16:creationId xmlns:a16="http://schemas.microsoft.com/office/drawing/2014/main" id="{766A2C86-8FB0-4EB9-A53D-B14A387CA7B8}"/>
                </a:ext>
              </a:extLst>
            </p:cNvPr>
            <p:cNvSpPr>
              <a:spLocks/>
            </p:cNvSpPr>
            <p:nvPr>
              <p:custDataLst>
                <p:tags r:id="rId73"/>
              </p:custDataLst>
            </p:nvPr>
          </p:nvSpPr>
          <p:spPr bwMode="auto">
            <a:xfrm>
              <a:off x="6169025" y="4391025"/>
              <a:ext cx="304800" cy="20638"/>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0" name="Freeform 1678">
              <a:extLst>
                <a:ext uri="{FF2B5EF4-FFF2-40B4-BE49-F238E27FC236}">
                  <a16:creationId xmlns:a16="http://schemas.microsoft.com/office/drawing/2014/main" id="{FA7B84D4-B9FD-40D3-AA8C-F8BBFD225B2D}"/>
                </a:ext>
              </a:extLst>
            </p:cNvPr>
            <p:cNvSpPr>
              <a:spLocks/>
            </p:cNvSpPr>
            <p:nvPr>
              <p:custDataLst>
                <p:tags r:id="rId74"/>
              </p:custDataLst>
            </p:nvPr>
          </p:nvSpPr>
          <p:spPr bwMode="auto">
            <a:xfrm>
              <a:off x="6721475" y="3767138"/>
              <a:ext cx="133350" cy="1268413"/>
            </a:xfrm>
            <a:custGeom>
              <a:avLst/>
              <a:gdLst>
                <a:gd name="T0" fmla="*/ 0 w 132"/>
                <a:gd name="T1" fmla="*/ 1196 h 1196"/>
                <a:gd name="T2" fmla="*/ 132 w 132"/>
                <a:gd name="T3" fmla="*/ 1196 h 1196"/>
                <a:gd name="T4" fmla="*/ 132 w 132"/>
                <a:gd name="T5" fmla="*/ 1169 h 1196"/>
                <a:gd name="T6" fmla="*/ 28 w 132"/>
                <a:gd name="T7" fmla="*/ 1169 h 1196"/>
                <a:gd name="T8" fmla="*/ 28 w 132"/>
                <a:gd name="T9" fmla="*/ 27 h 1196"/>
                <a:gd name="T10" fmla="*/ 132 w 132"/>
                <a:gd name="T11" fmla="*/ 27 h 1196"/>
                <a:gd name="T12" fmla="*/ 132 w 132"/>
                <a:gd name="T13" fmla="*/ 0 h 1196"/>
                <a:gd name="T14" fmla="*/ 0 w 132"/>
                <a:gd name="T15" fmla="*/ 0 h 1196"/>
                <a:gd name="T16" fmla="*/ 0 w 132"/>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6">
                  <a:moveTo>
                    <a:pt x="0" y="1196"/>
                  </a:moveTo>
                  <a:lnTo>
                    <a:pt x="132" y="1196"/>
                  </a:lnTo>
                  <a:lnTo>
                    <a:pt x="132" y="1169"/>
                  </a:lnTo>
                  <a:lnTo>
                    <a:pt x="28" y="1169"/>
                  </a:lnTo>
                  <a:lnTo>
                    <a:pt x="28" y="27"/>
                  </a:lnTo>
                  <a:lnTo>
                    <a:pt x="132" y="27"/>
                  </a:lnTo>
                  <a:lnTo>
                    <a:pt x="132"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1" name="Freeform 1679">
              <a:extLst>
                <a:ext uri="{FF2B5EF4-FFF2-40B4-BE49-F238E27FC236}">
                  <a16:creationId xmlns:a16="http://schemas.microsoft.com/office/drawing/2014/main" id="{2A19AE09-E536-4476-82E9-A4F63413D18F}"/>
                </a:ext>
              </a:extLst>
            </p:cNvPr>
            <p:cNvSpPr>
              <a:spLocks noEditPoints="1"/>
            </p:cNvSpPr>
            <p:nvPr>
              <p:custDataLst>
                <p:tags r:id="rId75"/>
              </p:custDataLst>
            </p:nvPr>
          </p:nvSpPr>
          <p:spPr bwMode="auto">
            <a:xfrm>
              <a:off x="6881813" y="3833813"/>
              <a:ext cx="261938" cy="390525"/>
            </a:xfrm>
            <a:custGeom>
              <a:avLst/>
              <a:gdLst>
                <a:gd name="T0" fmla="*/ 211 w 262"/>
                <a:gd name="T1" fmla="*/ 188 h 368"/>
                <a:gd name="T2" fmla="*/ 146 w 262"/>
                <a:gd name="T3" fmla="*/ 130 h 368"/>
                <a:gd name="T4" fmla="*/ 45 w 262"/>
                <a:gd name="T5" fmla="*/ 176 h 368"/>
                <a:gd name="T6" fmla="*/ 0 w 262"/>
                <a:gd name="T7" fmla="*/ 280 h 368"/>
                <a:gd name="T8" fmla="*/ 92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2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4" y="137"/>
                    <a:pt x="45" y="176"/>
                  </a:cubicBezTo>
                  <a:cubicBezTo>
                    <a:pt x="3" y="218"/>
                    <a:pt x="0" y="264"/>
                    <a:pt x="0" y="280"/>
                  </a:cubicBezTo>
                  <a:cubicBezTo>
                    <a:pt x="0" y="311"/>
                    <a:pt x="22" y="368"/>
                    <a:pt x="92"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90" y="53"/>
                    <a:pt x="82" y="53"/>
                  </a:cubicBezTo>
                  <a:cubicBezTo>
                    <a:pt x="103" y="16"/>
                    <a:pt x="139" y="13"/>
                    <a:pt x="153"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2" name="Freeform 1680">
              <a:extLst>
                <a:ext uri="{FF2B5EF4-FFF2-40B4-BE49-F238E27FC236}">
                  <a16:creationId xmlns:a16="http://schemas.microsoft.com/office/drawing/2014/main" id="{AC58463E-5B72-4CE7-9FC3-89493913DE5F}"/>
                </a:ext>
              </a:extLst>
            </p:cNvPr>
            <p:cNvSpPr>
              <a:spLocks/>
            </p:cNvSpPr>
            <p:nvPr>
              <p:custDataLst>
                <p:tags r:id="rId76"/>
              </p:custDataLst>
            </p:nvPr>
          </p:nvSpPr>
          <p:spPr bwMode="auto">
            <a:xfrm>
              <a:off x="7175500" y="3776663"/>
              <a:ext cx="153988" cy="246063"/>
            </a:xfrm>
            <a:custGeom>
              <a:avLst/>
              <a:gdLst>
                <a:gd name="T0" fmla="*/ 154 w 154"/>
                <a:gd name="T1" fmla="*/ 168 h 232"/>
                <a:gd name="T2" fmla="*/ 142 w 154"/>
                <a:gd name="T3" fmla="*/ 168 h 232"/>
                <a:gd name="T4" fmla="*/ 133 w 154"/>
                <a:gd name="T5" fmla="*/ 200 h 232"/>
                <a:gd name="T6" fmla="*/ 99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2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6"/>
                    <a:pt x="133" y="200"/>
                  </a:cubicBezTo>
                  <a:cubicBezTo>
                    <a:pt x="130" y="202"/>
                    <a:pt x="103" y="202"/>
                    <a:pt x="99" y="202"/>
                  </a:cubicBezTo>
                  <a:lnTo>
                    <a:pt x="34" y="202"/>
                  </a:lnTo>
                  <a:cubicBezTo>
                    <a:pt x="71" y="170"/>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8"/>
                    <a:pt x="99" y="122"/>
                    <a:pt x="87" y="135"/>
                  </a:cubicBezTo>
                  <a:lnTo>
                    <a:pt x="3"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3" name="Freeform 1681">
              <a:extLst>
                <a:ext uri="{FF2B5EF4-FFF2-40B4-BE49-F238E27FC236}">
                  <a16:creationId xmlns:a16="http://schemas.microsoft.com/office/drawing/2014/main" id="{F9D003A1-4C7A-4A56-A782-045595FBE567}"/>
                </a:ext>
              </a:extLst>
            </p:cNvPr>
            <p:cNvSpPr>
              <a:spLocks/>
            </p:cNvSpPr>
            <p:nvPr>
              <p:custDataLst>
                <p:tags r:id="rId77"/>
              </p:custDataLst>
            </p:nvPr>
          </p:nvSpPr>
          <p:spPr bwMode="auto">
            <a:xfrm>
              <a:off x="7396163" y="3849688"/>
              <a:ext cx="504825" cy="363538"/>
            </a:xfrm>
            <a:custGeom>
              <a:avLst/>
              <a:gdLst>
                <a:gd name="T0" fmla="*/ 253 w 505"/>
                <a:gd name="T1" fmla="*/ 277 h 342"/>
                <a:gd name="T2" fmla="*/ 133 w 505"/>
                <a:gd name="T3" fmla="*/ 13 h 342"/>
                <a:gd name="T4" fmla="*/ 111 w 505"/>
                <a:gd name="T5" fmla="*/ 0 h 342"/>
                <a:gd name="T6" fmla="*/ 0 w 505"/>
                <a:gd name="T7" fmla="*/ 0 h 342"/>
                <a:gd name="T8" fmla="*/ 0 w 505"/>
                <a:gd name="T9" fmla="*/ 24 h 342"/>
                <a:gd name="T10" fmla="*/ 54 w 505"/>
                <a:gd name="T11" fmla="*/ 24 h 342"/>
                <a:gd name="T12" fmla="*/ 54 w 505"/>
                <a:gd name="T13" fmla="*/ 305 h 342"/>
                <a:gd name="T14" fmla="*/ 40 w 505"/>
                <a:gd name="T15" fmla="*/ 318 h 342"/>
                <a:gd name="T16" fmla="*/ 13 w 505"/>
                <a:gd name="T17" fmla="*/ 319 h 342"/>
                <a:gd name="T18" fmla="*/ 0 w 505"/>
                <a:gd name="T19" fmla="*/ 319 h 342"/>
                <a:gd name="T20" fmla="*/ 0 w 505"/>
                <a:gd name="T21" fmla="*/ 342 h 342"/>
                <a:gd name="T22" fmla="*/ 67 w 505"/>
                <a:gd name="T23" fmla="*/ 341 h 342"/>
                <a:gd name="T24" fmla="*/ 135 w 505"/>
                <a:gd name="T25" fmla="*/ 342 h 342"/>
                <a:gd name="T26" fmla="*/ 135 w 505"/>
                <a:gd name="T27" fmla="*/ 319 h 342"/>
                <a:gd name="T28" fmla="*/ 122 w 505"/>
                <a:gd name="T29" fmla="*/ 319 h 342"/>
                <a:gd name="T30" fmla="*/ 96 w 505"/>
                <a:gd name="T31" fmla="*/ 318 h 342"/>
                <a:gd name="T32" fmla="*/ 81 w 505"/>
                <a:gd name="T33" fmla="*/ 305 h 342"/>
                <a:gd name="T34" fmla="*/ 81 w 505"/>
                <a:gd name="T35" fmla="*/ 30 h 342"/>
                <a:gd name="T36" fmla="*/ 81 w 505"/>
                <a:gd name="T37" fmla="*/ 30 h 342"/>
                <a:gd name="T38" fmla="*/ 217 w 505"/>
                <a:gd name="T39" fmla="*/ 330 h 342"/>
                <a:gd name="T40" fmla="*/ 233 w 505"/>
                <a:gd name="T41" fmla="*/ 342 h 342"/>
                <a:gd name="T42" fmla="*/ 249 w 505"/>
                <a:gd name="T43" fmla="*/ 330 h 342"/>
                <a:gd name="T44" fmla="*/ 388 w 505"/>
                <a:gd name="T45" fmla="*/ 24 h 342"/>
                <a:gd name="T46" fmla="*/ 388 w 505"/>
                <a:gd name="T47" fmla="*/ 24 h 342"/>
                <a:gd name="T48" fmla="*/ 388 w 505"/>
                <a:gd name="T49" fmla="*/ 319 h 342"/>
                <a:gd name="T50" fmla="*/ 335 w 505"/>
                <a:gd name="T51" fmla="*/ 319 h 342"/>
                <a:gd name="T52" fmla="*/ 335 w 505"/>
                <a:gd name="T53" fmla="*/ 342 h 342"/>
                <a:gd name="T54" fmla="*/ 419 w 505"/>
                <a:gd name="T55" fmla="*/ 341 h 342"/>
                <a:gd name="T56" fmla="*/ 505 w 505"/>
                <a:gd name="T57" fmla="*/ 342 h 342"/>
                <a:gd name="T58" fmla="*/ 505 w 505"/>
                <a:gd name="T59" fmla="*/ 319 h 342"/>
                <a:gd name="T60" fmla="*/ 451 w 505"/>
                <a:gd name="T61" fmla="*/ 319 h 342"/>
                <a:gd name="T62" fmla="*/ 451 w 505"/>
                <a:gd name="T63" fmla="*/ 24 h 342"/>
                <a:gd name="T64" fmla="*/ 505 w 505"/>
                <a:gd name="T65" fmla="*/ 24 h 342"/>
                <a:gd name="T66" fmla="*/ 505 w 505"/>
                <a:gd name="T67" fmla="*/ 0 h 342"/>
                <a:gd name="T68" fmla="*/ 394 w 505"/>
                <a:gd name="T69" fmla="*/ 0 h 342"/>
                <a:gd name="T70" fmla="*/ 372 w 505"/>
                <a:gd name="T71" fmla="*/ 13 h 342"/>
                <a:gd name="T72" fmla="*/ 253 w 505"/>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5" h="342">
                  <a:moveTo>
                    <a:pt x="253" y="277"/>
                  </a:moveTo>
                  <a:lnTo>
                    <a:pt x="133" y="13"/>
                  </a:lnTo>
                  <a:cubicBezTo>
                    <a:pt x="128" y="0"/>
                    <a:pt x="122" y="0"/>
                    <a:pt x="111" y="0"/>
                  </a:cubicBezTo>
                  <a:lnTo>
                    <a:pt x="0" y="0"/>
                  </a:lnTo>
                  <a:lnTo>
                    <a:pt x="0" y="24"/>
                  </a:lnTo>
                  <a:lnTo>
                    <a:pt x="54" y="24"/>
                  </a:lnTo>
                  <a:lnTo>
                    <a:pt x="54" y="305"/>
                  </a:lnTo>
                  <a:cubicBezTo>
                    <a:pt x="54" y="316"/>
                    <a:pt x="54" y="316"/>
                    <a:pt x="40" y="318"/>
                  </a:cubicBezTo>
                  <a:cubicBezTo>
                    <a:pt x="28" y="319"/>
                    <a:pt x="27" y="319"/>
                    <a:pt x="13" y="319"/>
                  </a:cubicBezTo>
                  <a:lnTo>
                    <a:pt x="0" y="319"/>
                  </a:lnTo>
                  <a:lnTo>
                    <a:pt x="0" y="342"/>
                  </a:lnTo>
                  <a:cubicBezTo>
                    <a:pt x="19" y="341"/>
                    <a:pt x="48" y="341"/>
                    <a:pt x="67" y="341"/>
                  </a:cubicBezTo>
                  <a:cubicBezTo>
                    <a:pt x="88" y="341"/>
                    <a:pt x="114" y="341"/>
                    <a:pt x="135" y="342"/>
                  </a:cubicBezTo>
                  <a:lnTo>
                    <a:pt x="135" y="319"/>
                  </a:lnTo>
                  <a:lnTo>
                    <a:pt x="122" y="319"/>
                  </a:lnTo>
                  <a:cubicBezTo>
                    <a:pt x="113" y="319"/>
                    <a:pt x="105" y="319"/>
                    <a:pt x="96" y="318"/>
                  </a:cubicBezTo>
                  <a:cubicBezTo>
                    <a:pt x="81" y="316"/>
                    <a:pt x="81" y="316"/>
                    <a:pt x="81" y="305"/>
                  </a:cubicBezTo>
                  <a:lnTo>
                    <a:pt x="81" y="30"/>
                  </a:lnTo>
                  <a:lnTo>
                    <a:pt x="81" y="30"/>
                  </a:lnTo>
                  <a:lnTo>
                    <a:pt x="217" y="330"/>
                  </a:lnTo>
                  <a:cubicBezTo>
                    <a:pt x="221" y="340"/>
                    <a:pt x="227" y="342"/>
                    <a:pt x="233" y="342"/>
                  </a:cubicBezTo>
                  <a:cubicBezTo>
                    <a:pt x="243" y="342"/>
                    <a:pt x="247" y="335"/>
                    <a:pt x="249" y="330"/>
                  </a:cubicBezTo>
                  <a:lnTo>
                    <a:pt x="388" y="24"/>
                  </a:lnTo>
                  <a:lnTo>
                    <a:pt x="388" y="24"/>
                  </a:lnTo>
                  <a:lnTo>
                    <a:pt x="388" y="319"/>
                  </a:lnTo>
                  <a:lnTo>
                    <a:pt x="335" y="319"/>
                  </a:lnTo>
                  <a:lnTo>
                    <a:pt x="335" y="342"/>
                  </a:lnTo>
                  <a:cubicBezTo>
                    <a:pt x="352" y="341"/>
                    <a:pt x="399" y="341"/>
                    <a:pt x="419" y="341"/>
                  </a:cubicBezTo>
                  <a:cubicBezTo>
                    <a:pt x="440" y="341"/>
                    <a:pt x="487" y="341"/>
                    <a:pt x="505" y="342"/>
                  </a:cubicBezTo>
                  <a:lnTo>
                    <a:pt x="505" y="319"/>
                  </a:lnTo>
                  <a:lnTo>
                    <a:pt x="451" y="319"/>
                  </a:lnTo>
                  <a:lnTo>
                    <a:pt x="451" y="24"/>
                  </a:lnTo>
                  <a:lnTo>
                    <a:pt x="505" y="24"/>
                  </a:lnTo>
                  <a:lnTo>
                    <a:pt x="505" y="0"/>
                  </a:lnTo>
                  <a:lnTo>
                    <a:pt x="394" y="0"/>
                  </a:lnTo>
                  <a:cubicBezTo>
                    <a:pt x="383" y="0"/>
                    <a:pt x="378" y="0"/>
                    <a:pt x="372" y="13"/>
                  </a:cubicBezTo>
                  <a:lnTo>
                    <a:pt x="253"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4" name="Freeform 1682">
              <a:extLst>
                <a:ext uri="{FF2B5EF4-FFF2-40B4-BE49-F238E27FC236}">
                  <a16:creationId xmlns:a16="http://schemas.microsoft.com/office/drawing/2014/main" id="{52FFE495-5451-4764-81F3-B087D1A69B96}"/>
                </a:ext>
              </a:extLst>
            </p:cNvPr>
            <p:cNvSpPr>
              <a:spLocks noEditPoints="1"/>
            </p:cNvSpPr>
            <p:nvPr>
              <p:custDataLst>
                <p:tags r:id="rId78"/>
              </p:custDataLst>
            </p:nvPr>
          </p:nvSpPr>
          <p:spPr bwMode="auto">
            <a:xfrm>
              <a:off x="7997825" y="3852863"/>
              <a:ext cx="147638" cy="52388"/>
            </a:xfrm>
            <a:custGeom>
              <a:avLst/>
              <a:gdLst>
                <a:gd name="T0" fmla="*/ 50 w 147"/>
                <a:gd name="T1" fmla="*/ 25 h 50"/>
                <a:gd name="T2" fmla="*/ 25 w 147"/>
                <a:gd name="T3" fmla="*/ 0 h 50"/>
                <a:gd name="T4" fmla="*/ 0 w 147"/>
                <a:gd name="T5" fmla="*/ 25 h 50"/>
                <a:gd name="T6" fmla="*/ 25 w 147"/>
                <a:gd name="T7" fmla="*/ 50 h 50"/>
                <a:gd name="T8" fmla="*/ 50 w 147"/>
                <a:gd name="T9" fmla="*/ 25 h 50"/>
                <a:gd name="T10" fmla="*/ 147 w 147"/>
                <a:gd name="T11" fmla="*/ 25 h 50"/>
                <a:gd name="T12" fmla="*/ 122 w 147"/>
                <a:gd name="T13" fmla="*/ 0 h 50"/>
                <a:gd name="T14" fmla="*/ 97 w 147"/>
                <a:gd name="T15" fmla="*/ 25 h 50"/>
                <a:gd name="T16" fmla="*/ 122 w 147"/>
                <a:gd name="T17" fmla="*/ 50 h 50"/>
                <a:gd name="T18" fmla="*/ 147 w 147"/>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7" y="25"/>
                  </a:moveTo>
                  <a:cubicBezTo>
                    <a:pt x="147" y="11"/>
                    <a:pt x="136" y="0"/>
                    <a:pt x="122" y="0"/>
                  </a:cubicBezTo>
                  <a:cubicBezTo>
                    <a:pt x="107" y="0"/>
                    <a:pt x="97" y="13"/>
                    <a:pt x="97" y="25"/>
                  </a:cubicBezTo>
                  <a:cubicBezTo>
                    <a:pt x="97" y="37"/>
                    <a:pt x="107" y="50"/>
                    <a:pt x="122" y="50"/>
                  </a:cubicBezTo>
                  <a:cubicBezTo>
                    <a:pt x="136" y="50"/>
                    <a:pt x="147" y="39"/>
                    <a:pt x="147"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5" name="Freeform 1683">
              <a:extLst>
                <a:ext uri="{FF2B5EF4-FFF2-40B4-BE49-F238E27FC236}">
                  <a16:creationId xmlns:a16="http://schemas.microsoft.com/office/drawing/2014/main" id="{A944C654-3216-4C7D-B90A-A189F6D8D76F}"/>
                </a:ext>
              </a:extLst>
            </p:cNvPr>
            <p:cNvSpPr>
              <a:spLocks noEditPoints="1"/>
            </p:cNvSpPr>
            <p:nvPr>
              <p:custDataLst>
                <p:tags r:id="rId79"/>
              </p:custDataLst>
            </p:nvPr>
          </p:nvSpPr>
          <p:spPr bwMode="auto">
            <a:xfrm>
              <a:off x="7939088" y="3975100"/>
              <a:ext cx="280988" cy="341313"/>
            </a:xfrm>
            <a:custGeom>
              <a:avLst/>
              <a:gdLst>
                <a:gd name="T0" fmla="*/ 193 w 281"/>
                <a:gd name="T1" fmla="*/ 154 h 321"/>
                <a:gd name="T2" fmla="*/ 185 w 281"/>
                <a:gd name="T3" fmla="*/ 175 h 321"/>
                <a:gd name="T4" fmla="*/ 125 w 281"/>
                <a:gd name="T5" fmla="*/ 210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10"/>
                    <a:pt x="125" y="210"/>
                  </a:cubicBezTo>
                  <a:cubicBezTo>
                    <a:pt x="94" y="210"/>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6" name="Freeform 1684">
              <a:extLst>
                <a:ext uri="{FF2B5EF4-FFF2-40B4-BE49-F238E27FC236}">
                  <a16:creationId xmlns:a16="http://schemas.microsoft.com/office/drawing/2014/main" id="{1EC1D1A8-5F94-464C-8F1F-33704201E22E}"/>
                </a:ext>
              </a:extLst>
            </p:cNvPr>
            <p:cNvSpPr>
              <a:spLocks/>
            </p:cNvSpPr>
            <p:nvPr>
              <p:custDataLst>
                <p:tags r:id="rId80"/>
              </p:custDataLst>
            </p:nvPr>
          </p:nvSpPr>
          <p:spPr bwMode="auto">
            <a:xfrm>
              <a:off x="8375650" y="4070350"/>
              <a:ext cx="303213" cy="2222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6" y="20"/>
                    <a:pt x="304" y="20"/>
                    <a:pt x="304" y="10"/>
                  </a:cubicBezTo>
                  <a:cubicBezTo>
                    <a:pt x="304"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7" name="Freeform 1685">
              <a:extLst>
                <a:ext uri="{FF2B5EF4-FFF2-40B4-BE49-F238E27FC236}">
                  <a16:creationId xmlns:a16="http://schemas.microsoft.com/office/drawing/2014/main" id="{F14FE53A-26BD-497B-99F5-28132173DC19}"/>
                </a:ext>
              </a:extLst>
            </p:cNvPr>
            <p:cNvSpPr>
              <a:spLocks noEditPoints="1"/>
            </p:cNvSpPr>
            <p:nvPr>
              <p:custDataLst>
                <p:tags r:id="rId81"/>
              </p:custDataLst>
            </p:nvPr>
          </p:nvSpPr>
          <p:spPr bwMode="auto">
            <a:xfrm>
              <a:off x="8851900" y="3833813"/>
              <a:ext cx="261938" cy="390525"/>
            </a:xfrm>
            <a:custGeom>
              <a:avLst/>
              <a:gdLst>
                <a:gd name="T0" fmla="*/ 211 w 262"/>
                <a:gd name="T1" fmla="*/ 188 h 368"/>
                <a:gd name="T2" fmla="*/ 146 w 262"/>
                <a:gd name="T3" fmla="*/ 130 h 368"/>
                <a:gd name="T4" fmla="*/ 45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3" y="137"/>
                    <a:pt x="45" y="176"/>
                  </a:cubicBezTo>
                  <a:cubicBezTo>
                    <a:pt x="3" y="218"/>
                    <a:pt x="0" y="264"/>
                    <a:pt x="0" y="280"/>
                  </a:cubicBezTo>
                  <a:cubicBezTo>
                    <a:pt x="0" y="311"/>
                    <a:pt x="22" y="368"/>
                    <a:pt x="91"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8" name="Freeform 1686">
              <a:extLst>
                <a:ext uri="{FF2B5EF4-FFF2-40B4-BE49-F238E27FC236}">
                  <a16:creationId xmlns:a16="http://schemas.microsoft.com/office/drawing/2014/main" id="{B08F384D-3279-4CBC-BE88-8CA37182676B}"/>
                </a:ext>
              </a:extLst>
            </p:cNvPr>
            <p:cNvSpPr>
              <a:spLocks/>
            </p:cNvSpPr>
            <p:nvPr>
              <p:custDataLst>
                <p:tags r:id="rId82"/>
              </p:custDataLst>
            </p:nvPr>
          </p:nvSpPr>
          <p:spPr bwMode="auto">
            <a:xfrm>
              <a:off x="9147175" y="3776663"/>
              <a:ext cx="153988" cy="246063"/>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2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6"/>
                    <a:pt x="133" y="200"/>
                  </a:cubicBezTo>
                  <a:cubicBezTo>
                    <a:pt x="130" y="202"/>
                    <a:pt x="103" y="202"/>
                    <a:pt x="98" y="202"/>
                  </a:cubicBezTo>
                  <a:lnTo>
                    <a:pt x="34" y="202"/>
                  </a:lnTo>
                  <a:cubicBezTo>
                    <a:pt x="71" y="170"/>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8"/>
                    <a:pt x="98" y="122"/>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9" name="Freeform 1687">
              <a:extLst>
                <a:ext uri="{FF2B5EF4-FFF2-40B4-BE49-F238E27FC236}">
                  <a16:creationId xmlns:a16="http://schemas.microsoft.com/office/drawing/2014/main" id="{9DCC7157-ED30-4661-92A2-C325206B8276}"/>
                </a:ext>
              </a:extLst>
            </p:cNvPr>
            <p:cNvSpPr>
              <a:spLocks/>
            </p:cNvSpPr>
            <p:nvPr>
              <p:custDataLst>
                <p:tags r:id="rId83"/>
              </p:custDataLst>
            </p:nvPr>
          </p:nvSpPr>
          <p:spPr bwMode="auto">
            <a:xfrm>
              <a:off x="9359900" y="3849688"/>
              <a:ext cx="250825" cy="369888"/>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4 w 251"/>
                <a:gd name="T19" fmla="*/ 322 h 348"/>
                <a:gd name="T20" fmla="*/ 54 w 251"/>
                <a:gd name="T21" fmla="*/ 321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6" y="2"/>
                    <a:pt x="72" y="0"/>
                  </a:cubicBezTo>
                  <a:lnTo>
                    <a:pt x="72" y="24"/>
                  </a:lnTo>
                  <a:lnTo>
                    <a:pt x="143" y="24"/>
                  </a:lnTo>
                  <a:lnTo>
                    <a:pt x="143" y="268"/>
                  </a:lnTo>
                  <a:cubicBezTo>
                    <a:pt x="143" y="278"/>
                    <a:pt x="143" y="330"/>
                    <a:pt x="93" y="330"/>
                  </a:cubicBezTo>
                  <a:cubicBezTo>
                    <a:pt x="85" y="330"/>
                    <a:pt x="68" y="328"/>
                    <a:pt x="54" y="322"/>
                  </a:cubicBezTo>
                  <a:lnTo>
                    <a:pt x="54" y="321"/>
                  </a:lnTo>
                  <a:cubicBezTo>
                    <a:pt x="54" y="321"/>
                    <a:pt x="76" y="312"/>
                    <a:pt x="76" y="286"/>
                  </a:cubicBezTo>
                  <a:cubicBezTo>
                    <a:pt x="76" y="259"/>
                    <a:pt x="55"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0" name="Freeform 1688">
              <a:extLst>
                <a:ext uri="{FF2B5EF4-FFF2-40B4-BE49-F238E27FC236}">
                  <a16:creationId xmlns:a16="http://schemas.microsoft.com/office/drawing/2014/main" id="{841590C6-31A3-4958-A035-6DC7608DA379}"/>
                </a:ext>
              </a:extLst>
            </p:cNvPr>
            <p:cNvSpPr>
              <a:spLocks/>
            </p:cNvSpPr>
            <p:nvPr>
              <p:custDataLst>
                <p:tags r:id="rId84"/>
              </p:custDataLst>
            </p:nvPr>
          </p:nvSpPr>
          <p:spPr bwMode="auto">
            <a:xfrm>
              <a:off x="9671050" y="3765550"/>
              <a:ext cx="257175" cy="257175"/>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1" name="Freeform 1689">
              <a:extLst>
                <a:ext uri="{FF2B5EF4-FFF2-40B4-BE49-F238E27FC236}">
                  <a16:creationId xmlns:a16="http://schemas.microsoft.com/office/drawing/2014/main" id="{C544F758-8478-46E2-A388-589C9B37B1C2}"/>
                </a:ext>
              </a:extLst>
            </p:cNvPr>
            <p:cNvSpPr>
              <a:spLocks/>
            </p:cNvSpPr>
            <p:nvPr>
              <p:custDataLst>
                <p:tags r:id="rId85"/>
              </p:custDataLst>
            </p:nvPr>
          </p:nvSpPr>
          <p:spPr bwMode="auto">
            <a:xfrm>
              <a:off x="9666288" y="4181475"/>
              <a:ext cx="150813" cy="166688"/>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9" y="0"/>
                    <a:pt x="0" y="48"/>
                    <a:pt x="0" y="97"/>
                  </a:cubicBezTo>
                  <a:cubicBezTo>
                    <a:pt x="0" y="127"/>
                    <a:pt x="21" y="157"/>
                    <a:pt x="65" y="157"/>
                  </a:cubicBezTo>
                  <a:cubicBezTo>
                    <a:pt x="124" y="157"/>
                    <a:pt x="151" y="123"/>
                    <a:pt x="151" y="118"/>
                  </a:cubicBezTo>
                  <a:cubicBezTo>
                    <a:pt x="151" y="116"/>
                    <a:pt x="148" y="112"/>
                    <a:pt x="145" y="112"/>
                  </a:cubicBezTo>
                  <a:cubicBezTo>
                    <a:pt x="143" y="112"/>
                    <a:pt x="142" y="113"/>
                    <a:pt x="140" y="115"/>
                  </a:cubicBezTo>
                  <a:cubicBezTo>
                    <a:pt x="112" y="147"/>
                    <a:pt x="72" y="147"/>
                    <a:pt x="65" y="147"/>
                  </a:cubicBezTo>
                  <a:cubicBezTo>
                    <a:pt x="40" y="147"/>
                    <a:pt x="29" y="130"/>
                    <a:pt x="29" y="109"/>
                  </a:cubicBezTo>
                  <a:cubicBezTo>
                    <a:pt x="29" y="99"/>
                    <a:pt x="34" y="61"/>
                    <a:pt x="52" y="37"/>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2" name="Freeform 1690">
              <a:extLst>
                <a:ext uri="{FF2B5EF4-FFF2-40B4-BE49-F238E27FC236}">
                  <a16:creationId xmlns:a16="http://schemas.microsoft.com/office/drawing/2014/main" id="{139598D3-40B0-46E5-B2C9-B4834EC85215}"/>
                </a:ext>
              </a:extLst>
            </p:cNvPr>
            <p:cNvSpPr>
              <a:spLocks/>
            </p:cNvSpPr>
            <p:nvPr>
              <p:custDataLst>
                <p:tags r:id="rId86"/>
              </p:custDataLst>
            </p:nvPr>
          </p:nvSpPr>
          <p:spPr bwMode="auto">
            <a:xfrm>
              <a:off x="9996488" y="3852863"/>
              <a:ext cx="274638" cy="360363"/>
            </a:xfrm>
            <a:custGeom>
              <a:avLst/>
              <a:gdLst>
                <a:gd name="T0" fmla="*/ 260 w 274"/>
                <a:gd name="T1" fmla="*/ 0 h 339"/>
                <a:gd name="T2" fmla="*/ 0 w 274"/>
                <a:gd name="T3" fmla="*/ 0 h 339"/>
                <a:gd name="T4" fmla="*/ 0 w 274"/>
                <a:gd name="T5" fmla="*/ 16 h 339"/>
                <a:gd name="T6" fmla="*/ 12 w 274"/>
                <a:gd name="T7" fmla="*/ 16 h 339"/>
                <a:gd name="T8" fmla="*/ 51 w 274"/>
                <a:gd name="T9" fmla="*/ 39 h 339"/>
                <a:gd name="T10" fmla="*/ 51 w 274"/>
                <a:gd name="T11" fmla="*/ 301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0" y="16"/>
                    <a:pt x="51" y="21"/>
                    <a:pt x="51" y="39"/>
                  </a:cubicBezTo>
                  <a:lnTo>
                    <a:pt x="51" y="301"/>
                  </a:lnTo>
                  <a:cubicBezTo>
                    <a:pt x="51" y="318"/>
                    <a:pt x="50"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8"/>
                    <a:pt x="96" y="300"/>
                  </a:cubicBezTo>
                  <a:lnTo>
                    <a:pt x="96" y="36"/>
                  </a:lnTo>
                  <a:cubicBezTo>
                    <a:pt x="96" y="19"/>
                    <a:pt x="97" y="16"/>
                    <a:pt x="120" y="16"/>
                  </a:cubicBezTo>
                  <a:lnTo>
                    <a:pt x="172" y="16"/>
                  </a:lnTo>
                  <a:cubicBezTo>
                    <a:pt x="243" y="16"/>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3" name="Freeform 1691">
              <a:extLst>
                <a:ext uri="{FF2B5EF4-FFF2-40B4-BE49-F238E27FC236}">
                  <a16:creationId xmlns:a16="http://schemas.microsoft.com/office/drawing/2014/main" id="{EECF5BE4-D889-4E84-8155-B354EB1BB9B1}"/>
                </a:ext>
              </a:extLst>
            </p:cNvPr>
            <p:cNvSpPr>
              <a:spLocks/>
            </p:cNvSpPr>
            <p:nvPr>
              <p:custDataLst>
                <p:tags r:id="rId87"/>
              </p:custDataLst>
            </p:nvPr>
          </p:nvSpPr>
          <p:spPr bwMode="auto">
            <a:xfrm>
              <a:off x="7764463" y="4705350"/>
              <a:ext cx="306388" cy="20638"/>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4" name="Freeform 1692">
              <a:extLst>
                <a:ext uri="{FF2B5EF4-FFF2-40B4-BE49-F238E27FC236}">
                  <a16:creationId xmlns:a16="http://schemas.microsoft.com/office/drawing/2014/main" id="{EF8E52D3-5C55-494A-8F82-F32538157492}"/>
                </a:ext>
              </a:extLst>
            </p:cNvPr>
            <p:cNvSpPr>
              <a:spLocks noEditPoints="1"/>
            </p:cNvSpPr>
            <p:nvPr>
              <p:custDataLst>
                <p:tags r:id="rId88"/>
              </p:custDataLst>
            </p:nvPr>
          </p:nvSpPr>
          <p:spPr bwMode="auto">
            <a:xfrm>
              <a:off x="8131175" y="4468813"/>
              <a:ext cx="261938" cy="390525"/>
            </a:xfrm>
            <a:custGeom>
              <a:avLst/>
              <a:gdLst>
                <a:gd name="T0" fmla="*/ 211 w 262"/>
                <a:gd name="T1" fmla="*/ 188 h 369"/>
                <a:gd name="T2" fmla="*/ 147 w 262"/>
                <a:gd name="T3" fmla="*/ 130 h 369"/>
                <a:gd name="T4" fmla="*/ 45 w 262"/>
                <a:gd name="T5" fmla="*/ 176 h 369"/>
                <a:gd name="T6" fmla="*/ 0 w 262"/>
                <a:gd name="T7" fmla="*/ 280 h 369"/>
                <a:gd name="T8" fmla="*/ 92 w 262"/>
                <a:gd name="T9" fmla="*/ 369 h 369"/>
                <a:gd name="T10" fmla="*/ 262 w 262"/>
                <a:gd name="T11" fmla="*/ 130 h 369"/>
                <a:gd name="T12" fmla="*/ 155 w 262"/>
                <a:gd name="T13" fmla="*/ 0 h 369"/>
                <a:gd name="T14" fmla="*/ 59 w 262"/>
                <a:gd name="T15" fmla="*/ 79 h 369"/>
                <a:gd name="T16" fmla="*/ 78 w 262"/>
                <a:gd name="T17" fmla="*/ 97 h 369"/>
                <a:gd name="T18" fmla="*/ 105 w 262"/>
                <a:gd name="T19" fmla="*/ 70 h 369"/>
                <a:gd name="T20" fmla="*/ 82 w 262"/>
                <a:gd name="T21" fmla="*/ 53 h 369"/>
                <a:gd name="T22" fmla="*/ 154 w 262"/>
                <a:gd name="T23" fmla="*/ 13 h 369"/>
                <a:gd name="T24" fmla="*/ 225 w 262"/>
                <a:gd name="T25" fmla="*/ 103 h 369"/>
                <a:gd name="T26" fmla="*/ 211 w 262"/>
                <a:gd name="T27" fmla="*/ 188 h 369"/>
                <a:gd name="T28" fmla="*/ 211 w 262"/>
                <a:gd name="T29" fmla="*/ 188 h 369"/>
                <a:gd name="T30" fmla="*/ 93 w 262"/>
                <a:gd name="T31" fmla="*/ 355 h 369"/>
                <a:gd name="T32" fmla="*/ 38 w 262"/>
                <a:gd name="T33" fmla="*/ 298 h 369"/>
                <a:gd name="T34" fmla="*/ 71 w 262"/>
                <a:gd name="T35" fmla="*/ 185 h 369"/>
                <a:gd name="T36" fmla="*/ 147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8"/>
                  </a:moveTo>
                  <a:cubicBezTo>
                    <a:pt x="206" y="158"/>
                    <a:pt x="186" y="130"/>
                    <a:pt x="147" y="130"/>
                  </a:cubicBezTo>
                  <a:cubicBezTo>
                    <a:pt x="116" y="130"/>
                    <a:pt x="84" y="138"/>
                    <a:pt x="45" y="176"/>
                  </a:cubicBezTo>
                  <a:cubicBezTo>
                    <a:pt x="4" y="218"/>
                    <a:pt x="0" y="264"/>
                    <a:pt x="0" y="280"/>
                  </a:cubicBezTo>
                  <a:cubicBezTo>
                    <a:pt x="0" y="311"/>
                    <a:pt x="22" y="369"/>
                    <a:pt x="92" y="369"/>
                  </a:cubicBezTo>
                  <a:cubicBezTo>
                    <a:pt x="210" y="369"/>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1" y="188"/>
                  </a:cubicBezTo>
                  <a:lnTo>
                    <a:pt x="211" y="188"/>
                  </a:lnTo>
                  <a:close/>
                  <a:moveTo>
                    <a:pt x="93" y="355"/>
                  </a:moveTo>
                  <a:cubicBezTo>
                    <a:pt x="38" y="355"/>
                    <a:pt x="38" y="303"/>
                    <a:pt x="38" y="298"/>
                  </a:cubicBezTo>
                  <a:cubicBezTo>
                    <a:pt x="38" y="285"/>
                    <a:pt x="51" y="215"/>
                    <a:pt x="71" y="185"/>
                  </a:cubicBezTo>
                  <a:cubicBezTo>
                    <a:pt x="91" y="157"/>
                    <a:pt x="116" y="141"/>
                    <a:pt x="147" y="141"/>
                  </a:cubicBezTo>
                  <a:cubicBezTo>
                    <a:pt x="201" y="141"/>
                    <a:pt x="202" y="196"/>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5" name="Freeform 1693">
              <a:extLst>
                <a:ext uri="{FF2B5EF4-FFF2-40B4-BE49-F238E27FC236}">
                  <a16:creationId xmlns:a16="http://schemas.microsoft.com/office/drawing/2014/main" id="{097C08FF-99FC-4531-A484-7E0FA7B3D78A}"/>
                </a:ext>
              </a:extLst>
            </p:cNvPr>
            <p:cNvSpPr>
              <a:spLocks/>
            </p:cNvSpPr>
            <p:nvPr>
              <p:custDataLst>
                <p:tags r:id="rId89"/>
              </p:custDataLst>
            </p:nvPr>
          </p:nvSpPr>
          <p:spPr bwMode="auto">
            <a:xfrm>
              <a:off x="8424863" y="4410075"/>
              <a:ext cx="153988" cy="246063"/>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3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7 w 154"/>
                <a:gd name="T25" fmla="*/ 13 h 232"/>
                <a:gd name="T26" fmla="*/ 120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6"/>
                    <a:pt x="133" y="200"/>
                  </a:cubicBezTo>
                  <a:cubicBezTo>
                    <a:pt x="131" y="202"/>
                    <a:pt x="104" y="202"/>
                    <a:pt x="99" y="202"/>
                  </a:cubicBezTo>
                  <a:lnTo>
                    <a:pt x="35" y="202"/>
                  </a:lnTo>
                  <a:cubicBezTo>
                    <a:pt x="71" y="170"/>
                    <a:pt x="84" y="160"/>
                    <a:pt x="104" y="143"/>
                  </a:cubicBezTo>
                  <a:cubicBezTo>
                    <a:pt x="130" y="123"/>
                    <a:pt x="154" y="101"/>
                    <a:pt x="154" y="68"/>
                  </a:cubicBezTo>
                  <a:cubicBezTo>
                    <a:pt x="154" y="26"/>
                    <a:pt x="117" y="0"/>
                    <a:pt x="73" y="0"/>
                  </a:cubicBezTo>
                  <a:cubicBezTo>
                    <a:pt x="29" y="0"/>
                    <a:pt x="0" y="30"/>
                    <a:pt x="0" y="63"/>
                  </a:cubicBezTo>
                  <a:cubicBezTo>
                    <a:pt x="0" y="80"/>
                    <a:pt x="15" y="82"/>
                    <a:pt x="19" y="82"/>
                  </a:cubicBezTo>
                  <a:cubicBezTo>
                    <a:pt x="27" y="82"/>
                    <a:pt x="37" y="76"/>
                    <a:pt x="37" y="64"/>
                  </a:cubicBezTo>
                  <a:cubicBezTo>
                    <a:pt x="37" y="57"/>
                    <a:pt x="35" y="45"/>
                    <a:pt x="17" y="45"/>
                  </a:cubicBezTo>
                  <a:cubicBezTo>
                    <a:pt x="27" y="20"/>
                    <a:pt x="51" y="13"/>
                    <a:pt x="67" y="13"/>
                  </a:cubicBezTo>
                  <a:cubicBezTo>
                    <a:pt x="102" y="13"/>
                    <a:pt x="120" y="40"/>
                    <a:pt x="120" y="68"/>
                  </a:cubicBezTo>
                  <a:cubicBezTo>
                    <a:pt x="120" y="98"/>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6" name="Freeform 1694">
              <a:extLst>
                <a:ext uri="{FF2B5EF4-FFF2-40B4-BE49-F238E27FC236}">
                  <a16:creationId xmlns:a16="http://schemas.microsoft.com/office/drawing/2014/main" id="{205FCB23-4C4F-48C0-863E-E28D2A71872B}"/>
                </a:ext>
              </a:extLst>
            </p:cNvPr>
            <p:cNvSpPr>
              <a:spLocks/>
            </p:cNvSpPr>
            <p:nvPr>
              <p:custDataLst>
                <p:tags r:id="rId90"/>
              </p:custDataLst>
            </p:nvPr>
          </p:nvSpPr>
          <p:spPr bwMode="auto">
            <a:xfrm>
              <a:off x="8637588" y="4484688"/>
              <a:ext cx="252413" cy="368300"/>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7" name="Freeform 1695">
              <a:extLst>
                <a:ext uri="{FF2B5EF4-FFF2-40B4-BE49-F238E27FC236}">
                  <a16:creationId xmlns:a16="http://schemas.microsoft.com/office/drawing/2014/main" id="{54D2745F-132F-425F-BD67-A5990E3E0CC6}"/>
                </a:ext>
              </a:extLst>
            </p:cNvPr>
            <p:cNvSpPr>
              <a:spLocks/>
            </p:cNvSpPr>
            <p:nvPr>
              <p:custDataLst>
                <p:tags r:id="rId91"/>
              </p:custDataLst>
            </p:nvPr>
          </p:nvSpPr>
          <p:spPr bwMode="auto">
            <a:xfrm>
              <a:off x="8945563" y="4764088"/>
              <a:ext cx="149225" cy="166688"/>
            </a:xfrm>
            <a:custGeom>
              <a:avLst/>
              <a:gdLst>
                <a:gd name="T0" fmla="*/ 131 w 150"/>
                <a:gd name="T1" fmla="*/ 20 h 157"/>
                <a:gd name="T2" fmla="*/ 113 w 150"/>
                <a:gd name="T3" fmla="*/ 39 h 157"/>
                <a:gd name="T4" fmla="*/ 126 w 150"/>
                <a:gd name="T5" fmla="*/ 52 h 157"/>
                <a:gd name="T6" fmla="*/ 146 w 150"/>
                <a:gd name="T7" fmla="*/ 30 h 157"/>
                <a:gd name="T8" fmla="*/ 100 w 150"/>
                <a:gd name="T9" fmla="*/ 0 h 157"/>
                <a:gd name="T10" fmla="*/ 0 w 150"/>
                <a:gd name="T11" fmla="*/ 96 h 157"/>
                <a:gd name="T12" fmla="*/ 64 w 150"/>
                <a:gd name="T13" fmla="*/ 157 h 157"/>
                <a:gd name="T14" fmla="*/ 150 w 150"/>
                <a:gd name="T15" fmla="*/ 117 h 157"/>
                <a:gd name="T16" fmla="*/ 145 w 150"/>
                <a:gd name="T17" fmla="*/ 112 h 157"/>
                <a:gd name="T18" fmla="*/ 139 w 150"/>
                <a:gd name="T19" fmla="*/ 115 h 157"/>
                <a:gd name="T20" fmla="*/ 65 w 150"/>
                <a:gd name="T21" fmla="*/ 147 h 157"/>
                <a:gd name="T22" fmla="*/ 28 w 150"/>
                <a:gd name="T23" fmla="*/ 108 h 157"/>
                <a:gd name="T24" fmla="*/ 51 w 150"/>
                <a:gd name="T25" fmla="*/ 36 h 157"/>
                <a:gd name="T26" fmla="*/ 100 w 150"/>
                <a:gd name="T27" fmla="*/ 9 h 157"/>
                <a:gd name="T28" fmla="*/ 131 w 150"/>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157">
                  <a:moveTo>
                    <a:pt x="131" y="20"/>
                  </a:moveTo>
                  <a:cubicBezTo>
                    <a:pt x="118" y="22"/>
                    <a:pt x="113" y="32"/>
                    <a:pt x="113" y="39"/>
                  </a:cubicBezTo>
                  <a:cubicBezTo>
                    <a:pt x="113" y="49"/>
                    <a:pt x="120" y="52"/>
                    <a:pt x="126" y="52"/>
                  </a:cubicBezTo>
                  <a:cubicBezTo>
                    <a:pt x="134" y="52"/>
                    <a:pt x="146" y="47"/>
                    <a:pt x="146" y="30"/>
                  </a:cubicBezTo>
                  <a:cubicBezTo>
                    <a:pt x="146" y="6"/>
                    <a:pt x="119" y="0"/>
                    <a:pt x="100" y="0"/>
                  </a:cubicBezTo>
                  <a:cubicBezTo>
                    <a:pt x="48" y="0"/>
                    <a:pt x="0" y="48"/>
                    <a:pt x="0" y="96"/>
                  </a:cubicBezTo>
                  <a:cubicBezTo>
                    <a:pt x="0" y="126"/>
                    <a:pt x="20" y="157"/>
                    <a:pt x="64" y="157"/>
                  </a:cubicBezTo>
                  <a:cubicBezTo>
                    <a:pt x="123" y="157"/>
                    <a:pt x="150" y="122"/>
                    <a:pt x="150" y="117"/>
                  </a:cubicBezTo>
                  <a:cubicBezTo>
                    <a:pt x="150" y="115"/>
                    <a:pt x="147" y="112"/>
                    <a:pt x="145" y="112"/>
                  </a:cubicBezTo>
                  <a:cubicBezTo>
                    <a:pt x="142" y="112"/>
                    <a:pt x="142" y="112"/>
                    <a:pt x="139" y="115"/>
                  </a:cubicBezTo>
                  <a:cubicBezTo>
                    <a:pt x="112" y="147"/>
                    <a:pt x="71" y="147"/>
                    <a:pt x="65" y="147"/>
                  </a:cubicBezTo>
                  <a:cubicBezTo>
                    <a:pt x="40" y="147"/>
                    <a:pt x="28" y="130"/>
                    <a:pt x="28" y="108"/>
                  </a:cubicBezTo>
                  <a:cubicBezTo>
                    <a:pt x="28" y="98"/>
                    <a:pt x="33" y="60"/>
                    <a:pt x="51"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8" name="Freeform 1696">
              <a:extLst>
                <a:ext uri="{FF2B5EF4-FFF2-40B4-BE49-F238E27FC236}">
                  <a16:creationId xmlns:a16="http://schemas.microsoft.com/office/drawing/2014/main" id="{78FEA83E-5028-47F3-9CEB-05A692B8A832}"/>
                </a:ext>
              </a:extLst>
            </p:cNvPr>
            <p:cNvSpPr>
              <a:spLocks noEditPoints="1"/>
            </p:cNvSpPr>
            <p:nvPr>
              <p:custDataLst>
                <p:tags r:id="rId92"/>
              </p:custDataLst>
            </p:nvPr>
          </p:nvSpPr>
          <p:spPr bwMode="auto">
            <a:xfrm>
              <a:off x="9204325" y="4486275"/>
              <a:ext cx="146050" cy="52388"/>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9" name="Freeform 1697">
              <a:extLst>
                <a:ext uri="{FF2B5EF4-FFF2-40B4-BE49-F238E27FC236}">
                  <a16:creationId xmlns:a16="http://schemas.microsoft.com/office/drawing/2014/main" id="{07CD875D-3E35-4BC6-A307-3D72AF6A0C13}"/>
                </a:ext>
              </a:extLst>
            </p:cNvPr>
            <p:cNvSpPr>
              <a:spLocks noEditPoints="1"/>
            </p:cNvSpPr>
            <p:nvPr>
              <p:custDataLst>
                <p:tags r:id="rId93"/>
              </p:custDataLst>
            </p:nvPr>
          </p:nvSpPr>
          <p:spPr bwMode="auto">
            <a:xfrm>
              <a:off x="9145588" y="4610100"/>
              <a:ext cx="279400" cy="339725"/>
            </a:xfrm>
            <a:custGeom>
              <a:avLst/>
              <a:gdLst>
                <a:gd name="T0" fmla="*/ 192 w 280"/>
                <a:gd name="T1" fmla="*/ 154 h 321"/>
                <a:gd name="T2" fmla="*/ 185 w 280"/>
                <a:gd name="T3" fmla="*/ 175 h 321"/>
                <a:gd name="T4" fmla="*/ 124 w 280"/>
                <a:gd name="T5" fmla="*/ 210 h 321"/>
                <a:gd name="T6" fmla="*/ 64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8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10"/>
                    <a:pt x="124" y="210"/>
                  </a:cubicBezTo>
                  <a:cubicBezTo>
                    <a:pt x="93" y="210"/>
                    <a:pt x="64" y="181"/>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8"/>
                    <a:pt x="119" y="228"/>
                  </a:cubicBezTo>
                  <a:cubicBezTo>
                    <a:pt x="144" y="228"/>
                    <a:pt x="166" y="221"/>
                    <a:pt x="189" y="201"/>
                  </a:cubicBezTo>
                  <a:lnTo>
                    <a:pt x="189" y="298"/>
                  </a:lnTo>
                  <a:lnTo>
                    <a:pt x="155" y="298"/>
                  </a:lnTo>
                  <a:lnTo>
                    <a:pt x="155" y="321"/>
                  </a:lnTo>
                  <a:cubicBezTo>
                    <a:pt x="169" y="321"/>
                    <a:pt x="199" y="320"/>
                    <a:pt x="218" y="320"/>
                  </a:cubicBezTo>
                  <a:cubicBezTo>
                    <a:pt x="237" y="320"/>
                    <a:pt x="267"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0" name="Freeform 1698">
              <a:extLst>
                <a:ext uri="{FF2B5EF4-FFF2-40B4-BE49-F238E27FC236}">
                  <a16:creationId xmlns:a16="http://schemas.microsoft.com/office/drawing/2014/main" id="{A0FB7B9D-A065-4257-9343-DC2BDD65F695}"/>
                </a:ext>
              </a:extLst>
            </p:cNvPr>
            <p:cNvSpPr>
              <a:spLocks/>
            </p:cNvSpPr>
            <p:nvPr>
              <p:custDataLst>
                <p:tags r:id="rId94"/>
              </p:custDataLst>
            </p:nvPr>
          </p:nvSpPr>
          <p:spPr bwMode="auto">
            <a:xfrm>
              <a:off x="10298113" y="3767138"/>
              <a:ext cx="131763" cy="1268413"/>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1" name="Freeform 1699">
              <a:extLst>
                <a:ext uri="{FF2B5EF4-FFF2-40B4-BE49-F238E27FC236}">
                  <a16:creationId xmlns:a16="http://schemas.microsoft.com/office/drawing/2014/main" id="{46D7ACB2-FE4A-4734-A71E-5B4A36680C85}"/>
                </a:ext>
              </a:extLst>
            </p:cNvPr>
            <p:cNvSpPr>
              <a:spLocks/>
            </p:cNvSpPr>
            <p:nvPr>
              <p:custDataLst>
                <p:tags r:id="rId95"/>
              </p:custDataLst>
            </p:nvPr>
          </p:nvSpPr>
          <p:spPr bwMode="auto">
            <a:xfrm>
              <a:off x="10679113" y="4391025"/>
              <a:ext cx="304800" cy="20638"/>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56" name="Rectangle 225 2 2 2">
            <a:extLst>
              <a:ext uri="{FF2B5EF4-FFF2-40B4-BE49-F238E27FC236}">
                <a16:creationId xmlns:a16="http://schemas.microsoft.com/office/drawing/2014/main" id="{5005217D-E302-4B32-9E4A-3FF033D97650}"/>
              </a:ext>
            </a:extLst>
          </p:cNvPr>
          <p:cNvSpPr/>
          <p:nvPr/>
        </p:nvSpPr>
        <p:spPr>
          <a:xfrm>
            <a:off x="7721018" y="1885926"/>
            <a:ext cx="3278184" cy="14215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645920" rtlCol="0" anchor="t"/>
          <a:lstStyle/>
          <a:p>
            <a:pPr algn="ctr"/>
            <a:r>
              <a:rPr lang="en-US" sz="7200" dirty="0">
                <a:solidFill>
                  <a:schemeClr val="tx1"/>
                </a:solidFill>
              </a:rPr>
              <a:t>…</a:t>
            </a:r>
          </a:p>
        </p:txBody>
      </p:sp>
      <p:grpSp>
        <p:nvGrpSpPr>
          <p:cNvPr id="4576" name="Group 4575">
            <a:extLst>
              <a:ext uri="{FF2B5EF4-FFF2-40B4-BE49-F238E27FC236}">
                <a16:creationId xmlns:a16="http://schemas.microsoft.com/office/drawing/2014/main" id="{866D9450-3F0B-4831-BD0A-E306B111DA94}"/>
              </a:ext>
            </a:extLst>
          </p:cNvPr>
          <p:cNvGrpSpPr>
            <a:grpSpLocks noChangeAspect="1"/>
          </p:cNvGrpSpPr>
          <p:nvPr>
            <p:custDataLst>
              <p:tags r:id="rId7"/>
            </p:custDataLst>
          </p:nvPr>
        </p:nvGrpSpPr>
        <p:grpSpPr>
          <a:xfrm>
            <a:off x="23813" y="4906963"/>
            <a:ext cx="1055688" cy="463550"/>
            <a:chOff x="23813" y="4906963"/>
            <a:chExt cx="1055688" cy="463550"/>
          </a:xfrm>
        </p:grpSpPr>
        <p:sp>
          <p:nvSpPr>
            <p:cNvPr id="4567" name="Freeform 2098">
              <a:extLst>
                <a:ext uri="{FF2B5EF4-FFF2-40B4-BE49-F238E27FC236}">
                  <a16:creationId xmlns:a16="http://schemas.microsoft.com/office/drawing/2014/main" id="{1D8F7C3B-5DB2-4842-A673-052DC7D1D035}"/>
                </a:ext>
              </a:extLst>
            </p:cNvPr>
            <p:cNvSpPr>
              <a:spLocks/>
            </p:cNvSpPr>
            <p:nvPr>
              <p:custDataLst>
                <p:tags r:id="rId65"/>
              </p:custDataLst>
            </p:nvPr>
          </p:nvSpPr>
          <p:spPr bwMode="auto">
            <a:xfrm>
              <a:off x="23813" y="4906963"/>
              <a:ext cx="53975" cy="463550"/>
            </a:xfrm>
            <a:custGeom>
              <a:avLst/>
              <a:gdLst>
                <a:gd name="T0" fmla="*/ 0 w 96"/>
                <a:gd name="T1" fmla="*/ 599 h 599"/>
                <a:gd name="T2" fmla="*/ 96 w 96"/>
                <a:gd name="T3" fmla="*/ 599 h 599"/>
                <a:gd name="T4" fmla="*/ 96 w 96"/>
                <a:gd name="T5" fmla="*/ 579 h 599"/>
                <a:gd name="T6" fmla="*/ 20 w 96"/>
                <a:gd name="T7" fmla="*/ 579 h 599"/>
                <a:gd name="T8" fmla="*/ 20 w 96"/>
                <a:gd name="T9" fmla="*/ 20 h 599"/>
                <a:gd name="T10" fmla="*/ 96 w 96"/>
                <a:gd name="T11" fmla="*/ 20 h 599"/>
                <a:gd name="T12" fmla="*/ 96 w 96"/>
                <a:gd name="T13" fmla="*/ 0 h 599"/>
                <a:gd name="T14" fmla="*/ 0 w 96"/>
                <a:gd name="T15" fmla="*/ 0 h 599"/>
                <a:gd name="T16" fmla="*/ 0 w 96"/>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9">
                  <a:moveTo>
                    <a:pt x="0" y="599"/>
                  </a:moveTo>
                  <a:lnTo>
                    <a:pt x="96" y="599"/>
                  </a:lnTo>
                  <a:lnTo>
                    <a:pt x="96" y="579"/>
                  </a:lnTo>
                  <a:lnTo>
                    <a:pt x="20" y="579"/>
                  </a:lnTo>
                  <a:lnTo>
                    <a:pt x="20" y="20"/>
                  </a:lnTo>
                  <a:lnTo>
                    <a:pt x="96" y="20"/>
                  </a:lnTo>
                  <a:lnTo>
                    <a:pt x="96" y="0"/>
                  </a:lnTo>
                  <a:lnTo>
                    <a:pt x="0" y="0"/>
                  </a:lnTo>
                  <a:lnTo>
                    <a:pt x="0" y="5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8" name="Freeform 2099">
              <a:extLst>
                <a:ext uri="{FF2B5EF4-FFF2-40B4-BE49-F238E27FC236}">
                  <a16:creationId xmlns:a16="http://schemas.microsoft.com/office/drawing/2014/main" id="{CDBEC7AB-5086-4B13-A67F-DE9A692D3F27}"/>
                </a:ext>
              </a:extLst>
            </p:cNvPr>
            <p:cNvSpPr>
              <a:spLocks noEditPoints="1"/>
            </p:cNvSpPr>
            <p:nvPr>
              <p:custDataLst>
                <p:tags r:id="rId66"/>
              </p:custDataLst>
            </p:nvPr>
          </p:nvSpPr>
          <p:spPr bwMode="auto">
            <a:xfrm>
              <a:off x="90488" y="4965701"/>
              <a:ext cx="120650" cy="347663"/>
            </a:xfrm>
            <a:custGeom>
              <a:avLst/>
              <a:gdLst>
                <a:gd name="T0" fmla="*/ 65 w 211"/>
                <a:gd name="T1" fmla="*/ 195 h 450"/>
                <a:gd name="T2" fmla="*/ 0 w 211"/>
                <a:gd name="T3" fmla="*/ 296 h 450"/>
                <a:gd name="T4" fmla="*/ 14 w 211"/>
                <a:gd name="T5" fmla="*/ 335 h 450"/>
                <a:gd name="T6" fmla="*/ 72 w 211"/>
                <a:gd name="T7" fmla="*/ 367 h 450"/>
                <a:gd name="T8" fmla="*/ 132 w 211"/>
                <a:gd name="T9" fmla="*/ 391 h 450"/>
                <a:gd name="T10" fmla="*/ 150 w 211"/>
                <a:gd name="T11" fmla="*/ 412 h 450"/>
                <a:gd name="T12" fmla="*/ 125 w 211"/>
                <a:gd name="T13" fmla="*/ 439 h 450"/>
                <a:gd name="T14" fmla="*/ 81 w 211"/>
                <a:gd name="T15" fmla="*/ 423 h 450"/>
                <a:gd name="T16" fmla="*/ 76 w 211"/>
                <a:gd name="T17" fmla="*/ 420 h 450"/>
                <a:gd name="T18" fmla="*/ 71 w 211"/>
                <a:gd name="T19" fmla="*/ 426 h 450"/>
                <a:gd name="T20" fmla="*/ 125 w 211"/>
                <a:gd name="T21" fmla="*/ 450 h 450"/>
                <a:gd name="T22" fmla="*/ 177 w 211"/>
                <a:gd name="T23" fmla="*/ 396 h 450"/>
                <a:gd name="T24" fmla="*/ 153 w 211"/>
                <a:gd name="T25" fmla="*/ 361 h 450"/>
                <a:gd name="T26" fmla="*/ 123 w 211"/>
                <a:gd name="T27" fmla="*/ 349 h 450"/>
                <a:gd name="T28" fmla="*/ 92 w 211"/>
                <a:gd name="T29" fmla="*/ 338 h 450"/>
                <a:gd name="T30" fmla="*/ 63 w 211"/>
                <a:gd name="T31" fmla="*/ 326 h 450"/>
                <a:gd name="T32" fmla="*/ 25 w 211"/>
                <a:gd name="T33" fmla="*/ 282 h 450"/>
                <a:gd name="T34" fmla="*/ 86 w 211"/>
                <a:gd name="T35" fmla="*/ 197 h 450"/>
                <a:gd name="T36" fmla="*/ 130 w 211"/>
                <a:gd name="T37" fmla="*/ 203 h 450"/>
                <a:gd name="T38" fmla="*/ 177 w 211"/>
                <a:gd name="T39" fmla="*/ 188 h 450"/>
                <a:gd name="T40" fmla="*/ 136 w 211"/>
                <a:gd name="T41" fmla="*/ 174 h 450"/>
                <a:gd name="T42" fmla="*/ 94 w 211"/>
                <a:gd name="T43" fmla="*/ 180 h 450"/>
                <a:gd name="T44" fmla="*/ 79 w 211"/>
                <a:gd name="T45" fmla="*/ 141 h 450"/>
                <a:gd name="T46" fmla="*/ 134 w 211"/>
                <a:gd name="T47" fmla="*/ 57 h 450"/>
                <a:gd name="T48" fmla="*/ 166 w 211"/>
                <a:gd name="T49" fmla="*/ 68 h 450"/>
                <a:gd name="T50" fmla="*/ 211 w 211"/>
                <a:gd name="T51" fmla="*/ 52 h 450"/>
                <a:gd name="T52" fmla="*/ 169 w 211"/>
                <a:gd name="T53" fmla="*/ 39 h 450"/>
                <a:gd name="T54" fmla="*/ 138 w 211"/>
                <a:gd name="T55" fmla="*/ 41 h 450"/>
                <a:gd name="T56" fmla="*/ 135 w 211"/>
                <a:gd name="T57" fmla="*/ 25 h 450"/>
                <a:gd name="T58" fmla="*/ 138 w 211"/>
                <a:gd name="T59" fmla="*/ 6 h 450"/>
                <a:gd name="T60" fmla="*/ 132 w 211"/>
                <a:gd name="T61" fmla="*/ 0 h 450"/>
                <a:gd name="T62" fmla="*/ 123 w 211"/>
                <a:gd name="T63" fmla="*/ 24 h 450"/>
                <a:gd name="T64" fmla="*/ 126 w 211"/>
                <a:gd name="T65" fmla="*/ 44 h 450"/>
                <a:gd name="T66" fmla="*/ 39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8 h 450"/>
                <a:gd name="T84" fmla="*/ 135 w 211"/>
                <a:gd name="T85" fmla="*/ 185 h 450"/>
                <a:gd name="T86" fmla="*/ 164 w 211"/>
                <a:gd name="T87" fmla="*/ 188 h 450"/>
                <a:gd name="T88" fmla="*/ 132 w 211"/>
                <a:gd name="T89" fmla="*/ 192 h 450"/>
                <a:gd name="T90" fmla="*/ 107 w 211"/>
                <a:gd name="T91" fmla="*/ 18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5"/>
                  </a:cubicBezTo>
                  <a:cubicBezTo>
                    <a:pt x="30" y="351"/>
                    <a:pt x="35" y="353"/>
                    <a:pt x="72" y="367"/>
                  </a:cubicBezTo>
                  <a:lnTo>
                    <a:pt x="132" y="391"/>
                  </a:lnTo>
                  <a:cubicBezTo>
                    <a:pt x="140" y="394"/>
                    <a:pt x="150" y="398"/>
                    <a:pt x="150" y="412"/>
                  </a:cubicBezTo>
                  <a:cubicBezTo>
                    <a:pt x="150" y="424"/>
                    <a:pt x="141" y="439"/>
                    <a:pt x="125" y="439"/>
                  </a:cubicBezTo>
                  <a:cubicBezTo>
                    <a:pt x="103" y="439"/>
                    <a:pt x="87" y="427"/>
                    <a:pt x="81" y="423"/>
                  </a:cubicBezTo>
                  <a:cubicBezTo>
                    <a:pt x="78" y="421"/>
                    <a:pt x="78" y="420"/>
                    <a:pt x="76" y="420"/>
                  </a:cubicBezTo>
                  <a:cubicBezTo>
                    <a:pt x="72" y="420"/>
                    <a:pt x="71" y="424"/>
                    <a:pt x="71" y="426"/>
                  </a:cubicBezTo>
                  <a:cubicBezTo>
                    <a:pt x="71" y="432"/>
                    <a:pt x="97" y="450"/>
                    <a:pt x="125" y="450"/>
                  </a:cubicBezTo>
                  <a:cubicBezTo>
                    <a:pt x="156" y="450"/>
                    <a:pt x="177" y="421"/>
                    <a:pt x="177" y="396"/>
                  </a:cubicBezTo>
                  <a:cubicBezTo>
                    <a:pt x="177" y="372"/>
                    <a:pt x="159" y="363"/>
                    <a:pt x="153" y="361"/>
                  </a:cubicBezTo>
                  <a:cubicBezTo>
                    <a:pt x="146" y="358"/>
                    <a:pt x="129" y="352"/>
                    <a:pt x="123" y="349"/>
                  </a:cubicBezTo>
                  <a:cubicBezTo>
                    <a:pt x="113" y="345"/>
                    <a:pt x="103" y="342"/>
                    <a:pt x="92" y="338"/>
                  </a:cubicBezTo>
                  <a:lnTo>
                    <a:pt x="63" y="326"/>
                  </a:lnTo>
                  <a:cubicBezTo>
                    <a:pt x="40" y="317"/>
                    <a:pt x="25" y="303"/>
                    <a:pt x="25" y="282"/>
                  </a:cubicBezTo>
                  <a:cubicBezTo>
                    <a:pt x="25" y="261"/>
                    <a:pt x="45" y="218"/>
                    <a:pt x="86" y="197"/>
                  </a:cubicBezTo>
                  <a:cubicBezTo>
                    <a:pt x="105" y="203"/>
                    <a:pt x="120" y="203"/>
                    <a:pt x="130" y="203"/>
                  </a:cubicBezTo>
                  <a:cubicBezTo>
                    <a:pt x="145" y="203"/>
                    <a:pt x="177" y="203"/>
                    <a:pt x="177" y="188"/>
                  </a:cubicBezTo>
                  <a:cubicBezTo>
                    <a:pt x="177" y="175"/>
                    <a:pt x="155" y="174"/>
                    <a:pt x="136" y="174"/>
                  </a:cubicBezTo>
                  <a:cubicBezTo>
                    <a:pt x="127" y="174"/>
                    <a:pt x="112" y="174"/>
                    <a:pt x="94" y="180"/>
                  </a:cubicBezTo>
                  <a:cubicBezTo>
                    <a:pt x="81" y="167"/>
                    <a:pt x="79" y="151"/>
                    <a:pt x="79" y="141"/>
                  </a:cubicBezTo>
                  <a:cubicBezTo>
                    <a:pt x="79" y="113"/>
                    <a:pt x="97" y="75"/>
                    <a:pt x="134" y="57"/>
                  </a:cubicBezTo>
                  <a:cubicBezTo>
                    <a:pt x="143" y="68"/>
                    <a:pt x="155" y="68"/>
                    <a:pt x="166" y="68"/>
                  </a:cubicBezTo>
                  <a:cubicBezTo>
                    <a:pt x="179" y="68"/>
                    <a:pt x="211" y="68"/>
                    <a:pt x="211" y="52"/>
                  </a:cubicBezTo>
                  <a:cubicBezTo>
                    <a:pt x="211" y="39"/>
                    <a:pt x="189" y="39"/>
                    <a:pt x="169" y="39"/>
                  </a:cubicBezTo>
                  <a:cubicBezTo>
                    <a:pt x="163" y="39"/>
                    <a:pt x="151" y="39"/>
                    <a:pt x="138" y="41"/>
                  </a:cubicBezTo>
                  <a:cubicBezTo>
                    <a:pt x="136" y="37"/>
                    <a:pt x="135" y="33"/>
                    <a:pt x="135" y="25"/>
                  </a:cubicBezTo>
                  <a:cubicBezTo>
                    <a:pt x="135" y="18"/>
                    <a:pt x="138" y="7"/>
                    <a:pt x="138" y="6"/>
                  </a:cubicBezTo>
                  <a:cubicBezTo>
                    <a:pt x="138" y="2"/>
                    <a:pt x="135" y="0"/>
                    <a:pt x="132" y="0"/>
                  </a:cubicBezTo>
                  <a:cubicBezTo>
                    <a:pt x="123" y="0"/>
                    <a:pt x="123" y="23"/>
                    <a:pt x="123" y="24"/>
                  </a:cubicBezTo>
                  <a:cubicBezTo>
                    <a:pt x="123" y="34"/>
                    <a:pt x="126" y="42"/>
                    <a:pt x="126" y="44"/>
                  </a:cubicBezTo>
                  <a:cubicBezTo>
                    <a:pt x="73" y="59"/>
                    <a:pt x="39" y="98"/>
                    <a:pt x="39" y="137"/>
                  </a:cubicBezTo>
                  <a:cubicBezTo>
                    <a:pt x="39" y="155"/>
                    <a:pt x="48" y="176"/>
                    <a:pt x="72" y="190"/>
                  </a:cubicBezTo>
                  <a:lnTo>
                    <a:pt x="65" y="195"/>
                  </a:lnTo>
                  <a:close/>
                  <a:moveTo>
                    <a:pt x="146" y="52"/>
                  </a:moveTo>
                  <a:cubicBezTo>
                    <a:pt x="154" y="50"/>
                    <a:pt x="164" y="50"/>
                    <a:pt x="170" y="50"/>
                  </a:cubicBezTo>
                  <a:cubicBezTo>
                    <a:pt x="187" y="50"/>
                    <a:pt x="189" y="50"/>
                    <a:pt x="198" y="53"/>
                  </a:cubicBezTo>
                  <a:cubicBezTo>
                    <a:pt x="194" y="54"/>
                    <a:pt x="189" y="57"/>
                    <a:pt x="167" y="57"/>
                  </a:cubicBezTo>
                  <a:cubicBezTo>
                    <a:pt x="157" y="57"/>
                    <a:pt x="151" y="57"/>
                    <a:pt x="146" y="52"/>
                  </a:cubicBezTo>
                  <a:close/>
                  <a:moveTo>
                    <a:pt x="107" y="188"/>
                  </a:moveTo>
                  <a:cubicBezTo>
                    <a:pt x="118" y="185"/>
                    <a:pt x="129" y="185"/>
                    <a:pt x="135" y="185"/>
                  </a:cubicBezTo>
                  <a:cubicBezTo>
                    <a:pt x="153" y="185"/>
                    <a:pt x="155" y="186"/>
                    <a:pt x="164" y="188"/>
                  </a:cubicBezTo>
                  <a:cubicBezTo>
                    <a:pt x="160" y="190"/>
                    <a:pt x="155" y="192"/>
                    <a:pt x="132" y="192"/>
                  </a:cubicBezTo>
                  <a:cubicBezTo>
                    <a:pt x="120"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9" name="Freeform 2100">
              <a:extLst>
                <a:ext uri="{FF2B5EF4-FFF2-40B4-BE49-F238E27FC236}">
                  <a16:creationId xmlns:a16="http://schemas.microsoft.com/office/drawing/2014/main" id="{DEEEFA1A-7106-4135-A10F-BA06CE125033}"/>
                </a:ext>
              </a:extLst>
            </p:cNvPr>
            <p:cNvSpPr>
              <a:spLocks/>
            </p:cNvSpPr>
            <p:nvPr>
              <p:custDataLst>
                <p:tags r:id="rId67"/>
              </p:custDataLst>
            </p:nvPr>
          </p:nvSpPr>
          <p:spPr bwMode="auto">
            <a:xfrm>
              <a:off x="236538" y="4906963"/>
              <a:ext cx="146050" cy="187325"/>
            </a:xfrm>
            <a:custGeom>
              <a:avLst/>
              <a:gdLst>
                <a:gd name="T0" fmla="*/ 137 w 258"/>
                <a:gd name="T1" fmla="*/ 18 h 243"/>
                <a:gd name="T2" fmla="*/ 244 w 258"/>
                <a:gd name="T3" fmla="*/ 18 h 243"/>
                <a:gd name="T4" fmla="*/ 258 w 258"/>
                <a:gd name="T5" fmla="*/ 9 h 243"/>
                <a:gd name="T6" fmla="*/ 244 w 258"/>
                <a:gd name="T7" fmla="*/ 0 h 243"/>
                <a:gd name="T8" fmla="*/ 14 w 258"/>
                <a:gd name="T9" fmla="*/ 0 h 243"/>
                <a:gd name="T10" fmla="*/ 0 w 258"/>
                <a:gd name="T11" fmla="*/ 9 h 243"/>
                <a:gd name="T12" fmla="*/ 14 w 258"/>
                <a:gd name="T13" fmla="*/ 18 h 243"/>
                <a:gd name="T14" fmla="*/ 120 w 258"/>
                <a:gd name="T15" fmla="*/ 18 h 243"/>
                <a:gd name="T16" fmla="*/ 120 w 258"/>
                <a:gd name="T17" fmla="*/ 229 h 243"/>
                <a:gd name="T18" fmla="*/ 129 w 258"/>
                <a:gd name="T19" fmla="*/ 243 h 243"/>
                <a:gd name="T20" fmla="*/ 137 w 258"/>
                <a:gd name="T21" fmla="*/ 229 h 243"/>
                <a:gd name="T22" fmla="*/ 137 w 258"/>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3">
                  <a:moveTo>
                    <a:pt x="137"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0" name="Freeform 2101">
              <a:extLst>
                <a:ext uri="{FF2B5EF4-FFF2-40B4-BE49-F238E27FC236}">
                  <a16:creationId xmlns:a16="http://schemas.microsoft.com/office/drawing/2014/main" id="{2BFEA779-3E53-42D5-96C9-8AA708C9B04F}"/>
                </a:ext>
              </a:extLst>
            </p:cNvPr>
            <p:cNvSpPr>
              <a:spLocks/>
            </p:cNvSpPr>
            <p:nvPr>
              <p:custDataLst>
                <p:tags r:id="rId68"/>
              </p:custDataLst>
            </p:nvPr>
          </p:nvSpPr>
          <p:spPr bwMode="auto">
            <a:xfrm>
              <a:off x="228601" y="5149851"/>
              <a:ext cx="73025" cy="179388"/>
            </a:xfrm>
            <a:custGeom>
              <a:avLst/>
              <a:gdLst>
                <a:gd name="T0" fmla="*/ 79 w 127"/>
                <a:gd name="T1" fmla="*/ 10 h 232"/>
                <a:gd name="T2" fmla="*/ 69 w 127"/>
                <a:gd name="T3" fmla="*/ 0 h 232"/>
                <a:gd name="T4" fmla="*/ 0 w 127"/>
                <a:gd name="T5" fmla="*/ 23 h 232"/>
                <a:gd name="T6" fmla="*/ 0 w 127"/>
                <a:gd name="T7" fmla="*/ 35 h 232"/>
                <a:gd name="T8" fmla="*/ 51 w 127"/>
                <a:gd name="T9" fmla="*/ 26 h 232"/>
                <a:gd name="T10" fmla="*/ 51 w 127"/>
                <a:gd name="T11" fmla="*/ 204 h 232"/>
                <a:gd name="T12" fmla="*/ 16 w 127"/>
                <a:gd name="T13" fmla="*/ 220 h 232"/>
                <a:gd name="T14" fmla="*/ 3 w 127"/>
                <a:gd name="T15" fmla="*/ 220 h 232"/>
                <a:gd name="T16" fmla="*/ 3 w 127"/>
                <a:gd name="T17" fmla="*/ 232 h 232"/>
                <a:gd name="T18" fmla="*/ 65 w 127"/>
                <a:gd name="T19" fmla="*/ 231 h 232"/>
                <a:gd name="T20" fmla="*/ 127 w 127"/>
                <a:gd name="T21" fmla="*/ 232 h 232"/>
                <a:gd name="T22" fmla="*/ 127 w 127"/>
                <a:gd name="T23" fmla="*/ 220 h 232"/>
                <a:gd name="T24" fmla="*/ 114 w 127"/>
                <a:gd name="T25" fmla="*/ 220 h 232"/>
                <a:gd name="T26" fmla="*/ 79 w 127"/>
                <a:gd name="T27" fmla="*/ 204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9" y="0"/>
                  </a:cubicBezTo>
                  <a:cubicBezTo>
                    <a:pt x="46" y="22"/>
                    <a:pt x="15" y="23"/>
                    <a:pt x="0" y="23"/>
                  </a:cubicBezTo>
                  <a:lnTo>
                    <a:pt x="0" y="35"/>
                  </a:lnTo>
                  <a:cubicBezTo>
                    <a:pt x="9" y="35"/>
                    <a:pt x="32" y="35"/>
                    <a:pt x="51" y="26"/>
                  </a:cubicBezTo>
                  <a:lnTo>
                    <a:pt x="51" y="204"/>
                  </a:lnTo>
                  <a:cubicBezTo>
                    <a:pt x="51" y="215"/>
                    <a:pt x="51" y="220"/>
                    <a:pt x="16" y="220"/>
                  </a:cubicBezTo>
                  <a:lnTo>
                    <a:pt x="3" y="220"/>
                  </a:lnTo>
                  <a:lnTo>
                    <a:pt x="3" y="232"/>
                  </a:lnTo>
                  <a:cubicBezTo>
                    <a:pt x="9" y="232"/>
                    <a:pt x="52" y="231"/>
                    <a:pt x="65" y="231"/>
                  </a:cubicBezTo>
                  <a:cubicBezTo>
                    <a:pt x="76" y="231"/>
                    <a:pt x="120" y="232"/>
                    <a:pt x="127" y="232"/>
                  </a:cubicBezTo>
                  <a:lnTo>
                    <a:pt x="127" y="220"/>
                  </a:lnTo>
                  <a:lnTo>
                    <a:pt x="114" y="220"/>
                  </a:lnTo>
                  <a:cubicBezTo>
                    <a:pt x="79" y="220"/>
                    <a:pt x="79" y="215"/>
                    <a:pt x="79" y="204"/>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1" name="Freeform 2102">
              <a:extLst>
                <a:ext uri="{FF2B5EF4-FFF2-40B4-BE49-F238E27FC236}">
                  <a16:creationId xmlns:a16="http://schemas.microsoft.com/office/drawing/2014/main" id="{249A2EAC-D864-4BD9-87D1-73F64E33C0A8}"/>
                </a:ext>
              </a:extLst>
            </p:cNvPr>
            <p:cNvSpPr>
              <a:spLocks noEditPoints="1"/>
            </p:cNvSpPr>
            <p:nvPr>
              <p:custDataLst>
                <p:tags r:id="rId69"/>
              </p:custDataLst>
            </p:nvPr>
          </p:nvSpPr>
          <p:spPr bwMode="auto">
            <a:xfrm>
              <a:off x="700088" y="4965701"/>
              <a:ext cx="119063" cy="347663"/>
            </a:xfrm>
            <a:custGeom>
              <a:avLst/>
              <a:gdLst>
                <a:gd name="T0" fmla="*/ 65 w 211"/>
                <a:gd name="T1" fmla="*/ 195 h 450"/>
                <a:gd name="T2" fmla="*/ 0 w 211"/>
                <a:gd name="T3" fmla="*/ 296 h 450"/>
                <a:gd name="T4" fmla="*/ 15 w 211"/>
                <a:gd name="T5" fmla="*/ 335 h 450"/>
                <a:gd name="T6" fmla="*/ 72 w 211"/>
                <a:gd name="T7" fmla="*/ 367 h 450"/>
                <a:gd name="T8" fmla="*/ 133 w 211"/>
                <a:gd name="T9" fmla="*/ 391 h 450"/>
                <a:gd name="T10" fmla="*/ 150 w 211"/>
                <a:gd name="T11" fmla="*/ 412 h 450"/>
                <a:gd name="T12" fmla="*/ 126 w 211"/>
                <a:gd name="T13" fmla="*/ 439 h 450"/>
                <a:gd name="T14" fmla="*/ 82 w 211"/>
                <a:gd name="T15" fmla="*/ 423 h 450"/>
                <a:gd name="T16" fmla="*/ 76 w 211"/>
                <a:gd name="T17" fmla="*/ 420 h 450"/>
                <a:gd name="T18" fmla="*/ 71 w 211"/>
                <a:gd name="T19" fmla="*/ 426 h 450"/>
                <a:gd name="T20" fmla="*/ 126 w 211"/>
                <a:gd name="T21" fmla="*/ 450 h 450"/>
                <a:gd name="T22" fmla="*/ 178 w 211"/>
                <a:gd name="T23" fmla="*/ 396 h 450"/>
                <a:gd name="T24" fmla="*/ 154 w 211"/>
                <a:gd name="T25" fmla="*/ 361 h 450"/>
                <a:gd name="T26" fmla="*/ 123 w 211"/>
                <a:gd name="T27" fmla="*/ 349 h 450"/>
                <a:gd name="T28" fmla="*/ 93 w 211"/>
                <a:gd name="T29" fmla="*/ 338 h 450"/>
                <a:gd name="T30" fmla="*/ 63 w 211"/>
                <a:gd name="T31" fmla="*/ 326 h 450"/>
                <a:gd name="T32" fmla="*/ 26 w 211"/>
                <a:gd name="T33" fmla="*/ 282 h 450"/>
                <a:gd name="T34" fmla="*/ 87 w 211"/>
                <a:gd name="T35" fmla="*/ 197 h 450"/>
                <a:gd name="T36" fmla="*/ 131 w 211"/>
                <a:gd name="T37" fmla="*/ 203 h 450"/>
                <a:gd name="T38" fmla="*/ 177 w 211"/>
                <a:gd name="T39" fmla="*/ 188 h 450"/>
                <a:gd name="T40" fmla="*/ 136 w 211"/>
                <a:gd name="T41" fmla="*/ 174 h 450"/>
                <a:gd name="T42" fmla="*/ 94 w 211"/>
                <a:gd name="T43" fmla="*/ 180 h 450"/>
                <a:gd name="T44" fmla="*/ 79 w 211"/>
                <a:gd name="T45" fmla="*/ 141 h 450"/>
                <a:gd name="T46" fmla="*/ 135 w 211"/>
                <a:gd name="T47" fmla="*/ 57 h 450"/>
                <a:gd name="T48" fmla="*/ 167 w 211"/>
                <a:gd name="T49" fmla="*/ 68 h 450"/>
                <a:gd name="T50" fmla="*/ 211 w 211"/>
                <a:gd name="T51" fmla="*/ 52 h 450"/>
                <a:gd name="T52" fmla="*/ 170 w 211"/>
                <a:gd name="T53" fmla="*/ 39 h 450"/>
                <a:gd name="T54" fmla="*/ 138 w 211"/>
                <a:gd name="T55" fmla="*/ 41 h 450"/>
                <a:gd name="T56" fmla="*/ 136 w 211"/>
                <a:gd name="T57" fmla="*/ 25 h 450"/>
                <a:gd name="T58" fmla="*/ 138 w 211"/>
                <a:gd name="T59" fmla="*/ 6 h 450"/>
                <a:gd name="T60" fmla="*/ 132 w 211"/>
                <a:gd name="T61" fmla="*/ 0 h 450"/>
                <a:gd name="T62" fmla="*/ 123 w 211"/>
                <a:gd name="T63" fmla="*/ 24 h 450"/>
                <a:gd name="T64" fmla="*/ 127 w 211"/>
                <a:gd name="T65" fmla="*/ 44 h 450"/>
                <a:gd name="T66" fmla="*/ 40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8 h 450"/>
                <a:gd name="T84" fmla="*/ 136 w 211"/>
                <a:gd name="T85" fmla="*/ 185 h 450"/>
                <a:gd name="T86" fmla="*/ 164 w 211"/>
                <a:gd name="T87" fmla="*/ 188 h 450"/>
                <a:gd name="T88" fmla="*/ 132 w 211"/>
                <a:gd name="T89" fmla="*/ 192 h 450"/>
                <a:gd name="T90" fmla="*/ 107 w 211"/>
                <a:gd name="T91" fmla="*/ 18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4" y="334"/>
                    <a:pt x="15" y="335"/>
                  </a:cubicBezTo>
                  <a:cubicBezTo>
                    <a:pt x="31" y="351"/>
                    <a:pt x="35" y="353"/>
                    <a:pt x="72" y="367"/>
                  </a:cubicBezTo>
                  <a:lnTo>
                    <a:pt x="133" y="391"/>
                  </a:lnTo>
                  <a:cubicBezTo>
                    <a:pt x="140" y="394"/>
                    <a:pt x="150" y="398"/>
                    <a:pt x="150" y="412"/>
                  </a:cubicBezTo>
                  <a:cubicBezTo>
                    <a:pt x="150" y="424"/>
                    <a:pt x="141" y="439"/>
                    <a:pt x="126" y="439"/>
                  </a:cubicBezTo>
                  <a:cubicBezTo>
                    <a:pt x="104" y="439"/>
                    <a:pt x="87" y="427"/>
                    <a:pt x="82" y="423"/>
                  </a:cubicBezTo>
                  <a:cubicBezTo>
                    <a:pt x="79" y="421"/>
                    <a:pt x="78" y="420"/>
                    <a:pt x="76" y="420"/>
                  </a:cubicBezTo>
                  <a:cubicBezTo>
                    <a:pt x="72" y="420"/>
                    <a:pt x="71" y="424"/>
                    <a:pt x="71" y="426"/>
                  </a:cubicBezTo>
                  <a:cubicBezTo>
                    <a:pt x="71" y="432"/>
                    <a:pt x="98" y="450"/>
                    <a:pt x="126" y="450"/>
                  </a:cubicBezTo>
                  <a:cubicBezTo>
                    <a:pt x="157" y="450"/>
                    <a:pt x="178" y="421"/>
                    <a:pt x="178" y="396"/>
                  </a:cubicBezTo>
                  <a:cubicBezTo>
                    <a:pt x="178" y="372"/>
                    <a:pt x="159" y="363"/>
                    <a:pt x="154" y="361"/>
                  </a:cubicBezTo>
                  <a:cubicBezTo>
                    <a:pt x="147" y="358"/>
                    <a:pt x="130" y="352"/>
                    <a:pt x="123" y="349"/>
                  </a:cubicBezTo>
                  <a:cubicBezTo>
                    <a:pt x="113" y="345"/>
                    <a:pt x="103" y="342"/>
                    <a:pt x="93" y="338"/>
                  </a:cubicBezTo>
                  <a:lnTo>
                    <a:pt x="63" y="326"/>
                  </a:lnTo>
                  <a:cubicBezTo>
                    <a:pt x="41" y="317"/>
                    <a:pt x="26" y="303"/>
                    <a:pt x="26" y="282"/>
                  </a:cubicBezTo>
                  <a:cubicBezTo>
                    <a:pt x="26" y="261"/>
                    <a:pt x="45" y="218"/>
                    <a:pt x="87" y="197"/>
                  </a:cubicBezTo>
                  <a:cubicBezTo>
                    <a:pt x="105" y="203"/>
                    <a:pt x="120" y="203"/>
                    <a:pt x="131" y="203"/>
                  </a:cubicBezTo>
                  <a:cubicBezTo>
                    <a:pt x="146" y="203"/>
                    <a:pt x="177" y="203"/>
                    <a:pt x="177" y="188"/>
                  </a:cubicBezTo>
                  <a:cubicBezTo>
                    <a:pt x="177" y="175"/>
                    <a:pt x="156" y="174"/>
                    <a:pt x="136" y="174"/>
                  </a:cubicBezTo>
                  <a:cubicBezTo>
                    <a:pt x="127" y="174"/>
                    <a:pt x="113" y="174"/>
                    <a:pt x="94" y="180"/>
                  </a:cubicBezTo>
                  <a:cubicBezTo>
                    <a:pt x="81" y="167"/>
                    <a:pt x="79" y="151"/>
                    <a:pt x="79" y="141"/>
                  </a:cubicBezTo>
                  <a:cubicBezTo>
                    <a:pt x="79" y="113"/>
                    <a:pt x="97" y="75"/>
                    <a:pt x="135" y="57"/>
                  </a:cubicBezTo>
                  <a:cubicBezTo>
                    <a:pt x="144" y="68"/>
                    <a:pt x="155" y="68"/>
                    <a:pt x="167" y="68"/>
                  </a:cubicBezTo>
                  <a:cubicBezTo>
                    <a:pt x="179" y="68"/>
                    <a:pt x="211" y="68"/>
                    <a:pt x="211" y="52"/>
                  </a:cubicBezTo>
                  <a:cubicBezTo>
                    <a:pt x="211" y="39"/>
                    <a:pt x="189" y="39"/>
                    <a:pt x="170" y="39"/>
                  </a:cubicBezTo>
                  <a:cubicBezTo>
                    <a:pt x="163" y="39"/>
                    <a:pt x="151" y="39"/>
                    <a:pt x="138" y="41"/>
                  </a:cubicBezTo>
                  <a:cubicBezTo>
                    <a:pt x="137" y="37"/>
                    <a:pt x="136" y="33"/>
                    <a:pt x="136" y="25"/>
                  </a:cubicBezTo>
                  <a:cubicBezTo>
                    <a:pt x="136" y="18"/>
                    <a:pt x="138" y="7"/>
                    <a:pt x="138" y="6"/>
                  </a:cubicBezTo>
                  <a:cubicBezTo>
                    <a:pt x="138" y="2"/>
                    <a:pt x="136" y="0"/>
                    <a:pt x="132" y="0"/>
                  </a:cubicBezTo>
                  <a:cubicBezTo>
                    <a:pt x="123" y="0"/>
                    <a:pt x="123" y="23"/>
                    <a:pt x="123" y="24"/>
                  </a:cubicBezTo>
                  <a:cubicBezTo>
                    <a:pt x="123" y="34"/>
                    <a:pt x="126" y="42"/>
                    <a:pt x="127" y="44"/>
                  </a:cubicBezTo>
                  <a:cubicBezTo>
                    <a:pt x="73" y="59"/>
                    <a:pt x="40" y="98"/>
                    <a:pt x="40" y="137"/>
                  </a:cubicBezTo>
                  <a:cubicBezTo>
                    <a:pt x="40" y="155"/>
                    <a:pt x="49" y="176"/>
                    <a:pt x="72" y="190"/>
                  </a:cubicBezTo>
                  <a:lnTo>
                    <a:pt x="65" y="195"/>
                  </a:lnTo>
                  <a:close/>
                  <a:moveTo>
                    <a:pt x="146" y="52"/>
                  </a:moveTo>
                  <a:cubicBezTo>
                    <a:pt x="154" y="50"/>
                    <a:pt x="165" y="50"/>
                    <a:pt x="170" y="50"/>
                  </a:cubicBezTo>
                  <a:cubicBezTo>
                    <a:pt x="187" y="50"/>
                    <a:pt x="189" y="50"/>
                    <a:pt x="198" y="53"/>
                  </a:cubicBezTo>
                  <a:cubicBezTo>
                    <a:pt x="194" y="54"/>
                    <a:pt x="189" y="57"/>
                    <a:pt x="167" y="57"/>
                  </a:cubicBezTo>
                  <a:cubicBezTo>
                    <a:pt x="158" y="57"/>
                    <a:pt x="152" y="57"/>
                    <a:pt x="146" y="52"/>
                  </a:cubicBezTo>
                  <a:close/>
                  <a:moveTo>
                    <a:pt x="107" y="188"/>
                  </a:moveTo>
                  <a:cubicBezTo>
                    <a:pt x="119" y="185"/>
                    <a:pt x="130" y="185"/>
                    <a:pt x="136" y="185"/>
                  </a:cubicBezTo>
                  <a:cubicBezTo>
                    <a:pt x="153" y="185"/>
                    <a:pt x="155" y="186"/>
                    <a:pt x="164" y="188"/>
                  </a:cubicBezTo>
                  <a:cubicBezTo>
                    <a:pt x="160" y="190"/>
                    <a:pt x="155" y="192"/>
                    <a:pt x="132" y="192"/>
                  </a:cubicBezTo>
                  <a:cubicBezTo>
                    <a:pt x="121"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2" name="Freeform 2103">
              <a:extLst>
                <a:ext uri="{FF2B5EF4-FFF2-40B4-BE49-F238E27FC236}">
                  <a16:creationId xmlns:a16="http://schemas.microsoft.com/office/drawing/2014/main" id="{4C842B8E-52B9-46E9-A0F1-81D47635E030}"/>
                </a:ext>
              </a:extLst>
            </p:cNvPr>
            <p:cNvSpPr>
              <a:spLocks/>
            </p:cNvSpPr>
            <p:nvPr>
              <p:custDataLst>
                <p:tags r:id="rId70"/>
              </p:custDataLst>
            </p:nvPr>
          </p:nvSpPr>
          <p:spPr bwMode="auto">
            <a:xfrm>
              <a:off x="844551" y="4906963"/>
              <a:ext cx="146050" cy="187325"/>
            </a:xfrm>
            <a:custGeom>
              <a:avLst/>
              <a:gdLst>
                <a:gd name="T0" fmla="*/ 137 w 257"/>
                <a:gd name="T1" fmla="*/ 18 h 243"/>
                <a:gd name="T2" fmla="*/ 243 w 257"/>
                <a:gd name="T3" fmla="*/ 18 h 243"/>
                <a:gd name="T4" fmla="*/ 257 w 257"/>
                <a:gd name="T5" fmla="*/ 9 h 243"/>
                <a:gd name="T6" fmla="*/ 243 w 257"/>
                <a:gd name="T7" fmla="*/ 0 h 243"/>
                <a:gd name="T8" fmla="*/ 14 w 257"/>
                <a:gd name="T9" fmla="*/ 0 h 243"/>
                <a:gd name="T10" fmla="*/ 0 w 257"/>
                <a:gd name="T11" fmla="*/ 9 h 243"/>
                <a:gd name="T12" fmla="*/ 14 w 257"/>
                <a:gd name="T13" fmla="*/ 18 h 243"/>
                <a:gd name="T14" fmla="*/ 120 w 257"/>
                <a:gd name="T15" fmla="*/ 18 h 243"/>
                <a:gd name="T16" fmla="*/ 120 w 257"/>
                <a:gd name="T17" fmla="*/ 229 h 243"/>
                <a:gd name="T18" fmla="*/ 129 w 257"/>
                <a:gd name="T19" fmla="*/ 243 h 243"/>
                <a:gd name="T20" fmla="*/ 137 w 257"/>
                <a:gd name="T21" fmla="*/ 229 h 243"/>
                <a:gd name="T22" fmla="*/ 137 w 257"/>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3">
                  <a:moveTo>
                    <a:pt x="137" y="18"/>
                  </a:moveTo>
                  <a:lnTo>
                    <a:pt x="243" y="18"/>
                  </a:lnTo>
                  <a:cubicBezTo>
                    <a:pt x="249" y="18"/>
                    <a:pt x="257" y="18"/>
                    <a:pt x="257" y="9"/>
                  </a:cubicBezTo>
                  <a:cubicBezTo>
                    <a:pt x="257" y="0"/>
                    <a:pt x="249" y="0"/>
                    <a:pt x="243" y="0"/>
                  </a:cubicBezTo>
                  <a:lnTo>
                    <a:pt x="14" y="0"/>
                  </a:lnTo>
                  <a:cubicBezTo>
                    <a:pt x="8"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3" name="Freeform 2104">
              <a:extLst>
                <a:ext uri="{FF2B5EF4-FFF2-40B4-BE49-F238E27FC236}">
                  <a16:creationId xmlns:a16="http://schemas.microsoft.com/office/drawing/2014/main" id="{5C95B0A6-A49B-48B2-B84B-420DC212E60C}"/>
                </a:ext>
              </a:extLst>
            </p:cNvPr>
            <p:cNvSpPr>
              <a:spLocks/>
            </p:cNvSpPr>
            <p:nvPr>
              <p:custDataLst>
                <p:tags r:id="rId71"/>
              </p:custDataLst>
            </p:nvPr>
          </p:nvSpPr>
          <p:spPr bwMode="auto">
            <a:xfrm>
              <a:off x="828676" y="5149851"/>
              <a:ext cx="87313" cy="179388"/>
            </a:xfrm>
            <a:custGeom>
              <a:avLst/>
              <a:gdLst>
                <a:gd name="T0" fmla="*/ 154 w 154"/>
                <a:gd name="T1" fmla="*/ 169 h 232"/>
                <a:gd name="T2" fmla="*/ 142 w 154"/>
                <a:gd name="T3" fmla="*/ 169 h 232"/>
                <a:gd name="T4" fmla="*/ 133 w 154"/>
                <a:gd name="T5" fmla="*/ 200 h 232"/>
                <a:gd name="T6" fmla="*/ 98 w 154"/>
                <a:gd name="T7" fmla="*/ 203 h 232"/>
                <a:gd name="T8" fmla="*/ 34 w 154"/>
                <a:gd name="T9" fmla="*/ 203 h 232"/>
                <a:gd name="T10" fmla="*/ 104 w 154"/>
                <a:gd name="T11" fmla="*/ 144 h 232"/>
                <a:gd name="T12" fmla="*/ 154 w 154"/>
                <a:gd name="T13" fmla="*/ 69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9 h 232"/>
                <a:gd name="T28" fmla="*/ 87 w 154"/>
                <a:gd name="T29" fmla="*/ 135 h 232"/>
                <a:gd name="T30" fmla="*/ 3 w 154"/>
                <a:gd name="T31" fmla="*/ 219 h 232"/>
                <a:gd name="T32" fmla="*/ 0 w 154"/>
                <a:gd name="T33" fmla="*/ 232 h 232"/>
                <a:gd name="T34" fmla="*/ 143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2" y="169"/>
                  </a:lnTo>
                  <a:cubicBezTo>
                    <a:pt x="141" y="176"/>
                    <a:pt x="137" y="197"/>
                    <a:pt x="133" y="200"/>
                  </a:cubicBezTo>
                  <a:cubicBezTo>
                    <a:pt x="130" y="203"/>
                    <a:pt x="103" y="203"/>
                    <a:pt x="98" y="203"/>
                  </a:cubicBezTo>
                  <a:lnTo>
                    <a:pt x="34" y="203"/>
                  </a:lnTo>
                  <a:cubicBezTo>
                    <a:pt x="71" y="170"/>
                    <a:pt x="83" y="160"/>
                    <a:pt x="104" y="144"/>
                  </a:cubicBezTo>
                  <a:cubicBezTo>
                    <a:pt x="130" y="123"/>
                    <a:pt x="154" y="102"/>
                    <a:pt x="154" y="69"/>
                  </a:cubicBezTo>
                  <a:cubicBezTo>
                    <a:pt x="154" y="26"/>
                    <a:pt x="117" y="0"/>
                    <a:pt x="72" y="0"/>
                  </a:cubicBezTo>
                  <a:cubicBezTo>
                    <a:pt x="29" y="0"/>
                    <a:pt x="0" y="31"/>
                    <a:pt x="0" y="63"/>
                  </a:cubicBezTo>
                  <a:cubicBezTo>
                    <a:pt x="0" y="81"/>
                    <a:pt x="15" y="82"/>
                    <a:pt x="18" y="82"/>
                  </a:cubicBezTo>
                  <a:cubicBezTo>
                    <a:pt x="27" y="82"/>
                    <a:pt x="37" y="77"/>
                    <a:pt x="37" y="64"/>
                  </a:cubicBezTo>
                  <a:cubicBezTo>
                    <a:pt x="37" y="58"/>
                    <a:pt x="34" y="45"/>
                    <a:pt x="16" y="45"/>
                  </a:cubicBezTo>
                  <a:cubicBezTo>
                    <a:pt x="27" y="21"/>
                    <a:pt x="51" y="13"/>
                    <a:pt x="67" y="13"/>
                  </a:cubicBezTo>
                  <a:cubicBezTo>
                    <a:pt x="102" y="13"/>
                    <a:pt x="120" y="40"/>
                    <a:pt x="120" y="69"/>
                  </a:cubicBezTo>
                  <a:cubicBezTo>
                    <a:pt x="120" y="99"/>
                    <a:pt x="98" y="123"/>
                    <a:pt x="87" y="135"/>
                  </a:cubicBezTo>
                  <a:lnTo>
                    <a:pt x="3" y="219"/>
                  </a:lnTo>
                  <a:cubicBezTo>
                    <a:pt x="0" y="222"/>
                    <a:pt x="0" y="222"/>
                    <a:pt x="0" y="232"/>
                  </a:cubicBezTo>
                  <a:lnTo>
                    <a:pt x="143"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4" name="Freeform 2105">
              <a:extLst>
                <a:ext uri="{FF2B5EF4-FFF2-40B4-BE49-F238E27FC236}">
                  <a16:creationId xmlns:a16="http://schemas.microsoft.com/office/drawing/2014/main" id="{F909796E-078C-4F47-8278-07F2097C75E6}"/>
                </a:ext>
              </a:extLst>
            </p:cNvPr>
            <p:cNvSpPr>
              <a:spLocks/>
            </p:cNvSpPr>
            <p:nvPr>
              <p:custDataLst>
                <p:tags r:id="rId72"/>
              </p:custDataLst>
            </p:nvPr>
          </p:nvSpPr>
          <p:spPr bwMode="auto">
            <a:xfrm>
              <a:off x="1025526" y="4906963"/>
              <a:ext cx="53975" cy="463550"/>
            </a:xfrm>
            <a:custGeom>
              <a:avLst/>
              <a:gdLst>
                <a:gd name="T0" fmla="*/ 96 w 96"/>
                <a:gd name="T1" fmla="*/ 599 h 599"/>
                <a:gd name="T2" fmla="*/ 96 w 96"/>
                <a:gd name="T3" fmla="*/ 0 h 599"/>
                <a:gd name="T4" fmla="*/ 0 w 96"/>
                <a:gd name="T5" fmla="*/ 0 h 599"/>
                <a:gd name="T6" fmla="*/ 0 w 96"/>
                <a:gd name="T7" fmla="*/ 20 h 599"/>
                <a:gd name="T8" fmla="*/ 76 w 96"/>
                <a:gd name="T9" fmla="*/ 20 h 599"/>
                <a:gd name="T10" fmla="*/ 76 w 96"/>
                <a:gd name="T11" fmla="*/ 579 h 599"/>
                <a:gd name="T12" fmla="*/ 0 w 96"/>
                <a:gd name="T13" fmla="*/ 579 h 599"/>
                <a:gd name="T14" fmla="*/ 0 w 96"/>
                <a:gd name="T15" fmla="*/ 599 h 599"/>
                <a:gd name="T16" fmla="*/ 96 w 96"/>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9">
                  <a:moveTo>
                    <a:pt x="96" y="599"/>
                  </a:moveTo>
                  <a:lnTo>
                    <a:pt x="96" y="0"/>
                  </a:lnTo>
                  <a:lnTo>
                    <a:pt x="0" y="0"/>
                  </a:lnTo>
                  <a:lnTo>
                    <a:pt x="0" y="20"/>
                  </a:lnTo>
                  <a:lnTo>
                    <a:pt x="76" y="20"/>
                  </a:lnTo>
                  <a:lnTo>
                    <a:pt x="76" y="579"/>
                  </a:lnTo>
                  <a:lnTo>
                    <a:pt x="0" y="579"/>
                  </a:lnTo>
                  <a:lnTo>
                    <a:pt x="0" y="599"/>
                  </a:lnTo>
                  <a:lnTo>
                    <a:pt x="96" y="5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02" name="Group 4601">
            <a:extLst>
              <a:ext uri="{FF2B5EF4-FFF2-40B4-BE49-F238E27FC236}">
                <a16:creationId xmlns:a16="http://schemas.microsoft.com/office/drawing/2014/main" id="{B8A6AA49-B7C4-48C1-ACD8-E7996151759C}"/>
              </a:ext>
            </a:extLst>
          </p:cNvPr>
          <p:cNvGrpSpPr>
            <a:grpSpLocks noChangeAspect="1"/>
          </p:cNvGrpSpPr>
          <p:nvPr>
            <p:custDataLst>
              <p:tags r:id="rId8"/>
            </p:custDataLst>
          </p:nvPr>
        </p:nvGrpSpPr>
        <p:grpSpPr>
          <a:xfrm>
            <a:off x="2546350" y="5286375"/>
            <a:ext cx="944563" cy="400050"/>
            <a:chOff x="2546350" y="5286375"/>
            <a:chExt cx="944563" cy="400050"/>
          </a:xfrm>
        </p:grpSpPr>
        <p:sp>
          <p:nvSpPr>
            <p:cNvPr id="4593" name="Freeform 2112">
              <a:extLst>
                <a:ext uri="{FF2B5EF4-FFF2-40B4-BE49-F238E27FC236}">
                  <a16:creationId xmlns:a16="http://schemas.microsoft.com/office/drawing/2014/main" id="{BE4077EE-B229-4033-BAF0-6FFFE7E29EBE}"/>
                </a:ext>
              </a:extLst>
            </p:cNvPr>
            <p:cNvSpPr>
              <a:spLocks/>
            </p:cNvSpPr>
            <p:nvPr>
              <p:custDataLst>
                <p:tags r:id="rId57"/>
              </p:custDataLst>
            </p:nvPr>
          </p:nvSpPr>
          <p:spPr bwMode="auto">
            <a:xfrm>
              <a:off x="2546350" y="5286375"/>
              <a:ext cx="46038" cy="400050"/>
            </a:xfrm>
            <a:custGeom>
              <a:avLst/>
              <a:gdLst>
                <a:gd name="T0" fmla="*/ 0 w 95"/>
                <a:gd name="T1" fmla="*/ 599 h 599"/>
                <a:gd name="T2" fmla="*/ 95 w 95"/>
                <a:gd name="T3" fmla="*/ 599 h 599"/>
                <a:gd name="T4" fmla="*/ 95 w 95"/>
                <a:gd name="T5" fmla="*/ 579 h 599"/>
                <a:gd name="T6" fmla="*/ 20 w 95"/>
                <a:gd name="T7" fmla="*/ 579 h 599"/>
                <a:gd name="T8" fmla="*/ 20 w 95"/>
                <a:gd name="T9" fmla="*/ 20 h 599"/>
                <a:gd name="T10" fmla="*/ 95 w 95"/>
                <a:gd name="T11" fmla="*/ 20 h 599"/>
                <a:gd name="T12" fmla="*/ 95 w 95"/>
                <a:gd name="T13" fmla="*/ 0 h 599"/>
                <a:gd name="T14" fmla="*/ 0 w 95"/>
                <a:gd name="T15" fmla="*/ 0 h 599"/>
                <a:gd name="T16" fmla="*/ 0 w 95"/>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9">
                  <a:moveTo>
                    <a:pt x="0" y="599"/>
                  </a:moveTo>
                  <a:lnTo>
                    <a:pt x="95" y="599"/>
                  </a:lnTo>
                  <a:lnTo>
                    <a:pt x="95" y="579"/>
                  </a:lnTo>
                  <a:lnTo>
                    <a:pt x="20" y="579"/>
                  </a:lnTo>
                  <a:lnTo>
                    <a:pt x="20" y="20"/>
                  </a:lnTo>
                  <a:lnTo>
                    <a:pt x="95" y="20"/>
                  </a:lnTo>
                  <a:lnTo>
                    <a:pt x="95" y="0"/>
                  </a:lnTo>
                  <a:lnTo>
                    <a:pt x="0" y="0"/>
                  </a:lnTo>
                  <a:lnTo>
                    <a:pt x="0" y="5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4" name="Freeform 2113">
              <a:extLst>
                <a:ext uri="{FF2B5EF4-FFF2-40B4-BE49-F238E27FC236}">
                  <a16:creationId xmlns:a16="http://schemas.microsoft.com/office/drawing/2014/main" id="{ABBD4A67-8F79-4175-B105-313FF383B68F}"/>
                </a:ext>
              </a:extLst>
            </p:cNvPr>
            <p:cNvSpPr>
              <a:spLocks/>
            </p:cNvSpPr>
            <p:nvPr>
              <p:custDataLst>
                <p:tags r:id="rId58"/>
              </p:custDataLst>
            </p:nvPr>
          </p:nvSpPr>
          <p:spPr bwMode="auto">
            <a:xfrm>
              <a:off x="2603500" y="5421313"/>
              <a:ext cx="125413" cy="219075"/>
            </a:xfrm>
            <a:custGeom>
              <a:avLst/>
              <a:gdLst>
                <a:gd name="T0" fmla="*/ 11 w 261"/>
                <a:gd name="T1" fmla="*/ 94 h 328"/>
                <a:gd name="T2" fmla="*/ 90 w 261"/>
                <a:gd name="T3" fmla="*/ 36 h 328"/>
                <a:gd name="T4" fmla="*/ 171 w 261"/>
                <a:gd name="T5" fmla="*/ 163 h 328"/>
                <a:gd name="T6" fmla="*/ 165 w 261"/>
                <a:gd name="T7" fmla="*/ 212 h 328"/>
                <a:gd name="T8" fmla="*/ 139 w 261"/>
                <a:gd name="T9" fmla="*/ 319 h 328"/>
                <a:gd name="T10" fmla="*/ 146 w 261"/>
                <a:gd name="T11" fmla="*/ 328 h 328"/>
                <a:gd name="T12" fmla="*/ 162 w 261"/>
                <a:gd name="T13" fmla="*/ 298 h 328"/>
                <a:gd name="T14" fmla="*/ 180 w 261"/>
                <a:gd name="T15" fmla="*/ 212 h 328"/>
                <a:gd name="T16" fmla="*/ 184 w 261"/>
                <a:gd name="T17" fmla="*/ 193 h 328"/>
                <a:gd name="T18" fmla="*/ 252 w 261"/>
                <a:gd name="T19" fmla="*/ 29 h 328"/>
                <a:gd name="T20" fmla="*/ 261 w 261"/>
                <a:gd name="T21" fmla="*/ 10 h 328"/>
                <a:gd name="T22" fmla="*/ 255 w 261"/>
                <a:gd name="T23" fmla="*/ 5 h 328"/>
                <a:gd name="T24" fmla="*/ 249 w 261"/>
                <a:gd name="T25" fmla="*/ 9 h 328"/>
                <a:gd name="T26" fmla="*/ 184 w 261"/>
                <a:gd name="T27" fmla="*/ 157 h 328"/>
                <a:gd name="T28" fmla="*/ 163 w 261"/>
                <a:gd name="T29" fmla="*/ 55 h 328"/>
                <a:gd name="T30" fmla="*/ 97 w 261"/>
                <a:gd name="T31" fmla="*/ 0 h 328"/>
                <a:gd name="T32" fmla="*/ 0 w 261"/>
                <a:gd name="T33" fmla="*/ 91 h 328"/>
                <a:gd name="T34" fmla="*/ 9 w 261"/>
                <a:gd name="T35" fmla="*/ 96 h 328"/>
                <a:gd name="T36" fmla="*/ 11 w 261"/>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 h="328">
                  <a:moveTo>
                    <a:pt x="11" y="94"/>
                  </a:moveTo>
                  <a:cubicBezTo>
                    <a:pt x="30" y="36"/>
                    <a:pt x="85" y="36"/>
                    <a:pt x="90" y="36"/>
                  </a:cubicBezTo>
                  <a:cubicBezTo>
                    <a:pt x="166" y="36"/>
                    <a:pt x="171" y="123"/>
                    <a:pt x="171" y="163"/>
                  </a:cubicBezTo>
                  <a:cubicBezTo>
                    <a:pt x="171" y="193"/>
                    <a:pt x="169" y="202"/>
                    <a:pt x="165" y="212"/>
                  </a:cubicBezTo>
                  <a:cubicBezTo>
                    <a:pt x="154" y="248"/>
                    <a:pt x="139" y="306"/>
                    <a:pt x="139" y="319"/>
                  </a:cubicBezTo>
                  <a:cubicBezTo>
                    <a:pt x="139" y="324"/>
                    <a:pt x="142" y="328"/>
                    <a:pt x="146" y="328"/>
                  </a:cubicBezTo>
                  <a:cubicBezTo>
                    <a:pt x="152" y="328"/>
                    <a:pt x="156" y="317"/>
                    <a:pt x="162" y="298"/>
                  </a:cubicBezTo>
                  <a:cubicBezTo>
                    <a:pt x="173" y="256"/>
                    <a:pt x="178" y="227"/>
                    <a:pt x="180" y="212"/>
                  </a:cubicBezTo>
                  <a:cubicBezTo>
                    <a:pt x="181" y="206"/>
                    <a:pt x="182" y="199"/>
                    <a:pt x="184" y="193"/>
                  </a:cubicBezTo>
                  <a:cubicBezTo>
                    <a:pt x="200" y="143"/>
                    <a:pt x="232" y="69"/>
                    <a:pt x="252" y="29"/>
                  </a:cubicBezTo>
                  <a:cubicBezTo>
                    <a:pt x="255" y="23"/>
                    <a:pt x="261" y="12"/>
                    <a:pt x="261" y="10"/>
                  </a:cubicBezTo>
                  <a:cubicBezTo>
                    <a:pt x="261" y="5"/>
                    <a:pt x="256" y="5"/>
                    <a:pt x="255" y="5"/>
                  </a:cubicBezTo>
                  <a:cubicBezTo>
                    <a:pt x="254" y="5"/>
                    <a:pt x="251" y="5"/>
                    <a:pt x="249" y="9"/>
                  </a:cubicBezTo>
                  <a:cubicBezTo>
                    <a:pt x="223" y="56"/>
                    <a:pt x="204" y="106"/>
                    <a:pt x="184" y="157"/>
                  </a:cubicBezTo>
                  <a:cubicBezTo>
                    <a:pt x="183" y="141"/>
                    <a:pt x="183" y="103"/>
                    <a:pt x="163" y="55"/>
                  </a:cubicBezTo>
                  <a:cubicBezTo>
                    <a:pt x="151" y="24"/>
                    <a:pt x="131" y="0"/>
                    <a:pt x="97" y="0"/>
                  </a:cubicBezTo>
                  <a:cubicBezTo>
                    <a:pt x="34" y="0"/>
                    <a:pt x="0" y="76"/>
                    <a:pt x="0" y="91"/>
                  </a:cubicBezTo>
                  <a:cubicBezTo>
                    <a:pt x="0" y="96"/>
                    <a:pt x="4" y="96"/>
                    <a:pt x="9" y="96"/>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5" name="Freeform 2114">
              <a:extLst>
                <a:ext uri="{FF2B5EF4-FFF2-40B4-BE49-F238E27FC236}">
                  <a16:creationId xmlns:a16="http://schemas.microsoft.com/office/drawing/2014/main" id="{8598BD08-0BE8-4D69-9890-F9E443BFFB9A}"/>
                </a:ext>
              </a:extLst>
            </p:cNvPr>
            <p:cNvSpPr>
              <a:spLocks/>
            </p:cNvSpPr>
            <p:nvPr>
              <p:custDataLst>
                <p:tags r:id="rId59"/>
              </p:custDataLst>
            </p:nvPr>
          </p:nvSpPr>
          <p:spPr bwMode="auto">
            <a:xfrm>
              <a:off x="2749550" y="5286375"/>
              <a:ext cx="123825" cy="161925"/>
            </a:xfrm>
            <a:custGeom>
              <a:avLst/>
              <a:gdLst>
                <a:gd name="T0" fmla="*/ 138 w 258"/>
                <a:gd name="T1" fmla="*/ 18 h 243"/>
                <a:gd name="T2" fmla="*/ 244 w 258"/>
                <a:gd name="T3" fmla="*/ 18 h 243"/>
                <a:gd name="T4" fmla="*/ 258 w 258"/>
                <a:gd name="T5" fmla="*/ 9 h 243"/>
                <a:gd name="T6" fmla="*/ 244 w 258"/>
                <a:gd name="T7" fmla="*/ 0 h 243"/>
                <a:gd name="T8" fmla="*/ 14 w 258"/>
                <a:gd name="T9" fmla="*/ 0 h 243"/>
                <a:gd name="T10" fmla="*/ 0 w 258"/>
                <a:gd name="T11" fmla="*/ 9 h 243"/>
                <a:gd name="T12" fmla="*/ 14 w 258"/>
                <a:gd name="T13" fmla="*/ 18 h 243"/>
                <a:gd name="T14" fmla="*/ 120 w 258"/>
                <a:gd name="T15" fmla="*/ 18 h 243"/>
                <a:gd name="T16" fmla="*/ 120 w 258"/>
                <a:gd name="T17" fmla="*/ 229 h 243"/>
                <a:gd name="T18" fmla="*/ 129 w 258"/>
                <a:gd name="T19" fmla="*/ 243 h 243"/>
                <a:gd name="T20" fmla="*/ 138 w 258"/>
                <a:gd name="T21" fmla="*/ 229 h 243"/>
                <a:gd name="T22" fmla="*/ 138 w 258"/>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3">
                  <a:moveTo>
                    <a:pt x="138"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5"/>
                    <a:pt x="120" y="243"/>
                    <a:pt x="129" y="243"/>
                  </a:cubicBezTo>
                  <a:cubicBezTo>
                    <a:pt x="138" y="243"/>
                    <a:pt x="138" y="234"/>
                    <a:pt x="138" y="229"/>
                  </a:cubicBezTo>
                  <a:lnTo>
                    <a:pt x="138"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6" name="Freeform 2115">
              <a:extLst>
                <a:ext uri="{FF2B5EF4-FFF2-40B4-BE49-F238E27FC236}">
                  <a16:creationId xmlns:a16="http://schemas.microsoft.com/office/drawing/2014/main" id="{1095F67F-FDE0-4050-A972-9389A64979E9}"/>
                </a:ext>
              </a:extLst>
            </p:cNvPr>
            <p:cNvSpPr>
              <a:spLocks/>
            </p:cNvSpPr>
            <p:nvPr>
              <p:custDataLst>
                <p:tags r:id="rId60"/>
              </p:custDataLst>
            </p:nvPr>
          </p:nvSpPr>
          <p:spPr bwMode="auto">
            <a:xfrm>
              <a:off x="2741613" y="5495925"/>
              <a:ext cx="61913" cy="153988"/>
            </a:xfrm>
            <a:custGeom>
              <a:avLst/>
              <a:gdLst>
                <a:gd name="T0" fmla="*/ 78 w 127"/>
                <a:gd name="T1" fmla="*/ 10 h 232"/>
                <a:gd name="T2" fmla="*/ 68 w 127"/>
                <a:gd name="T3" fmla="*/ 0 h 232"/>
                <a:gd name="T4" fmla="*/ 0 w 127"/>
                <a:gd name="T5" fmla="*/ 23 h 232"/>
                <a:gd name="T6" fmla="*/ 0 w 127"/>
                <a:gd name="T7" fmla="*/ 35 h 232"/>
                <a:gd name="T8" fmla="*/ 50 w 127"/>
                <a:gd name="T9" fmla="*/ 26 h 232"/>
                <a:gd name="T10" fmla="*/ 50 w 127"/>
                <a:gd name="T11" fmla="*/ 204 h 232"/>
                <a:gd name="T12" fmla="*/ 15 w 127"/>
                <a:gd name="T13" fmla="*/ 220 h 232"/>
                <a:gd name="T14" fmla="*/ 2 w 127"/>
                <a:gd name="T15" fmla="*/ 220 h 232"/>
                <a:gd name="T16" fmla="*/ 2 w 127"/>
                <a:gd name="T17" fmla="*/ 232 h 232"/>
                <a:gd name="T18" fmla="*/ 64 w 127"/>
                <a:gd name="T19" fmla="*/ 231 h 232"/>
                <a:gd name="T20" fmla="*/ 127 w 127"/>
                <a:gd name="T21" fmla="*/ 232 h 232"/>
                <a:gd name="T22" fmla="*/ 127 w 127"/>
                <a:gd name="T23" fmla="*/ 220 h 232"/>
                <a:gd name="T24" fmla="*/ 113 w 127"/>
                <a:gd name="T25" fmla="*/ 220 h 232"/>
                <a:gd name="T26" fmla="*/ 78 w 127"/>
                <a:gd name="T27" fmla="*/ 204 h 232"/>
                <a:gd name="T28" fmla="*/ 78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8" y="10"/>
                  </a:moveTo>
                  <a:cubicBezTo>
                    <a:pt x="78" y="1"/>
                    <a:pt x="78" y="0"/>
                    <a:pt x="68" y="0"/>
                  </a:cubicBezTo>
                  <a:cubicBezTo>
                    <a:pt x="46" y="22"/>
                    <a:pt x="14" y="23"/>
                    <a:pt x="0" y="23"/>
                  </a:cubicBezTo>
                  <a:lnTo>
                    <a:pt x="0" y="35"/>
                  </a:lnTo>
                  <a:cubicBezTo>
                    <a:pt x="8" y="35"/>
                    <a:pt x="31" y="35"/>
                    <a:pt x="50" y="26"/>
                  </a:cubicBezTo>
                  <a:lnTo>
                    <a:pt x="50" y="204"/>
                  </a:lnTo>
                  <a:cubicBezTo>
                    <a:pt x="50" y="215"/>
                    <a:pt x="50" y="220"/>
                    <a:pt x="15" y="220"/>
                  </a:cubicBezTo>
                  <a:lnTo>
                    <a:pt x="2" y="220"/>
                  </a:lnTo>
                  <a:lnTo>
                    <a:pt x="2" y="232"/>
                  </a:lnTo>
                  <a:cubicBezTo>
                    <a:pt x="8" y="232"/>
                    <a:pt x="51" y="231"/>
                    <a:pt x="64" y="231"/>
                  </a:cubicBezTo>
                  <a:cubicBezTo>
                    <a:pt x="75" y="231"/>
                    <a:pt x="119" y="232"/>
                    <a:pt x="127" y="232"/>
                  </a:cubicBezTo>
                  <a:lnTo>
                    <a:pt x="127" y="220"/>
                  </a:lnTo>
                  <a:lnTo>
                    <a:pt x="113" y="220"/>
                  </a:lnTo>
                  <a:cubicBezTo>
                    <a:pt x="78" y="220"/>
                    <a:pt x="78" y="215"/>
                    <a:pt x="78" y="204"/>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7" name="Freeform 2116">
              <a:extLst>
                <a:ext uri="{FF2B5EF4-FFF2-40B4-BE49-F238E27FC236}">
                  <a16:creationId xmlns:a16="http://schemas.microsoft.com/office/drawing/2014/main" id="{0D3A90AC-E8A1-4226-A80E-9A9AD16C55FE}"/>
                </a:ext>
              </a:extLst>
            </p:cNvPr>
            <p:cNvSpPr>
              <a:spLocks/>
            </p:cNvSpPr>
            <p:nvPr>
              <p:custDataLst>
                <p:tags r:id="rId61"/>
              </p:custDataLst>
            </p:nvPr>
          </p:nvSpPr>
          <p:spPr bwMode="auto">
            <a:xfrm>
              <a:off x="3143250" y="5421313"/>
              <a:ext cx="127000" cy="219075"/>
            </a:xfrm>
            <a:custGeom>
              <a:avLst/>
              <a:gdLst>
                <a:gd name="T0" fmla="*/ 11 w 262"/>
                <a:gd name="T1" fmla="*/ 94 h 328"/>
                <a:gd name="T2" fmla="*/ 91 w 262"/>
                <a:gd name="T3" fmla="*/ 36 h 328"/>
                <a:gd name="T4" fmla="*/ 171 w 262"/>
                <a:gd name="T5" fmla="*/ 163 h 328"/>
                <a:gd name="T6" fmla="*/ 165 w 262"/>
                <a:gd name="T7" fmla="*/ 212 h 328"/>
                <a:gd name="T8" fmla="*/ 139 w 262"/>
                <a:gd name="T9" fmla="*/ 319 h 328"/>
                <a:gd name="T10" fmla="*/ 146 w 262"/>
                <a:gd name="T11" fmla="*/ 328 h 328"/>
                <a:gd name="T12" fmla="*/ 162 w 262"/>
                <a:gd name="T13" fmla="*/ 298 h 328"/>
                <a:gd name="T14" fmla="*/ 180 w 262"/>
                <a:gd name="T15" fmla="*/ 212 h 328"/>
                <a:gd name="T16" fmla="*/ 184 w 262"/>
                <a:gd name="T17" fmla="*/ 193 h 328"/>
                <a:gd name="T18" fmla="*/ 252 w 262"/>
                <a:gd name="T19" fmla="*/ 29 h 328"/>
                <a:gd name="T20" fmla="*/ 262 w 262"/>
                <a:gd name="T21" fmla="*/ 10 h 328"/>
                <a:gd name="T22" fmla="*/ 256 w 262"/>
                <a:gd name="T23" fmla="*/ 5 h 328"/>
                <a:gd name="T24" fmla="*/ 250 w 262"/>
                <a:gd name="T25" fmla="*/ 9 h 328"/>
                <a:gd name="T26" fmla="*/ 184 w 262"/>
                <a:gd name="T27" fmla="*/ 157 h 328"/>
                <a:gd name="T28" fmla="*/ 163 w 262"/>
                <a:gd name="T29" fmla="*/ 55 h 328"/>
                <a:gd name="T30" fmla="*/ 97 w 262"/>
                <a:gd name="T31" fmla="*/ 0 h 328"/>
                <a:gd name="T32" fmla="*/ 0 w 262"/>
                <a:gd name="T33" fmla="*/ 91 h 328"/>
                <a:gd name="T34" fmla="*/ 9 w 262"/>
                <a:gd name="T35" fmla="*/ 96 h 328"/>
                <a:gd name="T36" fmla="*/ 11 w 262"/>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8">
                  <a:moveTo>
                    <a:pt x="11" y="94"/>
                  </a:moveTo>
                  <a:cubicBezTo>
                    <a:pt x="31" y="36"/>
                    <a:pt x="85" y="36"/>
                    <a:pt x="91" y="36"/>
                  </a:cubicBezTo>
                  <a:cubicBezTo>
                    <a:pt x="166" y="36"/>
                    <a:pt x="171" y="123"/>
                    <a:pt x="171" y="163"/>
                  </a:cubicBezTo>
                  <a:cubicBezTo>
                    <a:pt x="171" y="193"/>
                    <a:pt x="169" y="202"/>
                    <a:pt x="165" y="212"/>
                  </a:cubicBezTo>
                  <a:cubicBezTo>
                    <a:pt x="154" y="248"/>
                    <a:pt x="139" y="306"/>
                    <a:pt x="139" y="319"/>
                  </a:cubicBezTo>
                  <a:cubicBezTo>
                    <a:pt x="139" y="324"/>
                    <a:pt x="142" y="328"/>
                    <a:pt x="146" y="328"/>
                  </a:cubicBezTo>
                  <a:cubicBezTo>
                    <a:pt x="152" y="328"/>
                    <a:pt x="156" y="317"/>
                    <a:pt x="162" y="298"/>
                  </a:cubicBezTo>
                  <a:cubicBezTo>
                    <a:pt x="173" y="256"/>
                    <a:pt x="178" y="227"/>
                    <a:pt x="180" y="212"/>
                  </a:cubicBezTo>
                  <a:cubicBezTo>
                    <a:pt x="181" y="206"/>
                    <a:pt x="182" y="199"/>
                    <a:pt x="184" y="193"/>
                  </a:cubicBezTo>
                  <a:cubicBezTo>
                    <a:pt x="200" y="143"/>
                    <a:pt x="232" y="69"/>
                    <a:pt x="252" y="29"/>
                  </a:cubicBezTo>
                  <a:cubicBezTo>
                    <a:pt x="256" y="23"/>
                    <a:pt x="262" y="12"/>
                    <a:pt x="262" y="10"/>
                  </a:cubicBezTo>
                  <a:cubicBezTo>
                    <a:pt x="262" y="5"/>
                    <a:pt x="257" y="5"/>
                    <a:pt x="256" y="5"/>
                  </a:cubicBezTo>
                  <a:cubicBezTo>
                    <a:pt x="254" y="5"/>
                    <a:pt x="251" y="5"/>
                    <a:pt x="250" y="9"/>
                  </a:cubicBezTo>
                  <a:cubicBezTo>
                    <a:pt x="224" y="56"/>
                    <a:pt x="204" y="106"/>
                    <a:pt x="184" y="157"/>
                  </a:cubicBezTo>
                  <a:cubicBezTo>
                    <a:pt x="183" y="141"/>
                    <a:pt x="183" y="103"/>
                    <a:pt x="163" y="55"/>
                  </a:cubicBezTo>
                  <a:cubicBezTo>
                    <a:pt x="151" y="24"/>
                    <a:pt x="131" y="0"/>
                    <a:pt x="97" y="0"/>
                  </a:cubicBezTo>
                  <a:cubicBezTo>
                    <a:pt x="35" y="0"/>
                    <a:pt x="0" y="76"/>
                    <a:pt x="0" y="91"/>
                  </a:cubicBezTo>
                  <a:cubicBezTo>
                    <a:pt x="0" y="96"/>
                    <a:pt x="4" y="96"/>
                    <a:pt x="9" y="96"/>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8" name="Freeform 2117">
              <a:extLst>
                <a:ext uri="{FF2B5EF4-FFF2-40B4-BE49-F238E27FC236}">
                  <a16:creationId xmlns:a16="http://schemas.microsoft.com/office/drawing/2014/main" id="{C592CF52-3F8C-49CF-B961-0F6EE989485A}"/>
                </a:ext>
              </a:extLst>
            </p:cNvPr>
            <p:cNvSpPr>
              <a:spLocks/>
            </p:cNvSpPr>
            <p:nvPr>
              <p:custDataLst>
                <p:tags r:id="rId62"/>
              </p:custDataLst>
            </p:nvPr>
          </p:nvSpPr>
          <p:spPr bwMode="auto">
            <a:xfrm>
              <a:off x="3289300" y="5286375"/>
              <a:ext cx="125413" cy="161925"/>
            </a:xfrm>
            <a:custGeom>
              <a:avLst/>
              <a:gdLst>
                <a:gd name="T0" fmla="*/ 138 w 258"/>
                <a:gd name="T1" fmla="*/ 18 h 243"/>
                <a:gd name="T2" fmla="*/ 244 w 258"/>
                <a:gd name="T3" fmla="*/ 18 h 243"/>
                <a:gd name="T4" fmla="*/ 258 w 258"/>
                <a:gd name="T5" fmla="*/ 9 h 243"/>
                <a:gd name="T6" fmla="*/ 244 w 258"/>
                <a:gd name="T7" fmla="*/ 0 h 243"/>
                <a:gd name="T8" fmla="*/ 14 w 258"/>
                <a:gd name="T9" fmla="*/ 0 h 243"/>
                <a:gd name="T10" fmla="*/ 0 w 258"/>
                <a:gd name="T11" fmla="*/ 9 h 243"/>
                <a:gd name="T12" fmla="*/ 14 w 258"/>
                <a:gd name="T13" fmla="*/ 18 h 243"/>
                <a:gd name="T14" fmla="*/ 121 w 258"/>
                <a:gd name="T15" fmla="*/ 18 h 243"/>
                <a:gd name="T16" fmla="*/ 121 w 258"/>
                <a:gd name="T17" fmla="*/ 229 h 243"/>
                <a:gd name="T18" fmla="*/ 129 w 258"/>
                <a:gd name="T19" fmla="*/ 243 h 243"/>
                <a:gd name="T20" fmla="*/ 138 w 258"/>
                <a:gd name="T21" fmla="*/ 229 h 243"/>
                <a:gd name="T22" fmla="*/ 138 w 258"/>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3">
                  <a:moveTo>
                    <a:pt x="138" y="18"/>
                  </a:moveTo>
                  <a:lnTo>
                    <a:pt x="244" y="18"/>
                  </a:lnTo>
                  <a:cubicBezTo>
                    <a:pt x="250" y="18"/>
                    <a:pt x="258" y="18"/>
                    <a:pt x="258" y="9"/>
                  </a:cubicBezTo>
                  <a:cubicBezTo>
                    <a:pt x="258" y="0"/>
                    <a:pt x="250" y="0"/>
                    <a:pt x="244" y="0"/>
                  </a:cubicBezTo>
                  <a:lnTo>
                    <a:pt x="14" y="0"/>
                  </a:lnTo>
                  <a:cubicBezTo>
                    <a:pt x="9" y="0"/>
                    <a:pt x="0" y="0"/>
                    <a:pt x="0" y="9"/>
                  </a:cubicBezTo>
                  <a:cubicBezTo>
                    <a:pt x="0" y="18"/>
                    <a:pt x="8" y="18"/>
                    <a:pt x="14" y="18"/>
                  </a:cubicBezTo>
                  <a:lnTo>
                    <a:pt x="121" y="18"/>
                  </a:lnTo>
                  <a:lnTo>
                    <a:pt x="121" y="229"/>
                  </a:lnTo>
                  <a:cubicBezTo>
                    <a:pt x="121" y="235"/>
                    <a:pt x="121" y="243"/>
                    <a:pt x="129" y="243"/>
                  </a:cubicBezTo>
                  <a:cubicBezTo>
                    <a:pt x="138" y="243"/>
                    <a:pt x="138" y="234"/>
                    <a:pt x="138" y="229"/>
                  </a:cubicBezTo>
                  <a:lnTo>
                    <a:pt x="138"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9" name="Freeform 2118">
              <a:extLst>
                <a:ext uri="{FF2B5EF4-FFF2-40B4-BE49-F238E27FC236}">
                  <a16:creationId xmlns:a16="http://schemas.microsoft.com/office/drawing/2014/main" id="{C6E36AE1-172E-4CA6-8CC9-6E648C6C8565}"/>
                </a:ext>
              </a:extLst>
            </p:cNvPr>
            <p:cNvSpPr>
              <a:spLocks/>
            </p:cNvSpPr>
            <p:nvPr>
              <p:custDataLst>
                <p:tags r:id="rId63"/>
              </p:custDataLst>
            </p:nvPr>
          </p:nvSpPr>
          <p:spPr bwMode="auto">
            <a:xfrm>
              <a:off x="3275013" y="5495925"/>
              <a:ext cx="74613" cy="153988"/>
            </a:xfrm>
            <a:custGeom>
              <a:avLst/>
              <a:gdLst>
                <a:gd name="T0" fmla="*/ 154 w 154"/>
                <a:gd name="T1" fmla="*/ 169 h 232"/>
                <a:gd name="T2" fmla="*/ 142 w 154"/>
                <a:gd name="T3" fmla="*/ 169 h 232"/>
                <a:gd name="T4" fmla="*/ 133 w 154"/>
                <a:gd name="T5" fmla="*/ 200 h 232"/>
                <a:gd name="T6" fmla="*/ 98 w 154"/>
                <a:gd name="T7" fmla="*/ 203 h 232"/>
                <a:gd name="T8" fmla="*/ 34 w 154"/>
                <a:gd name="T9" fmla="*/ 203 h 232"/>
                <a:gd name="T10" fmla="*/ 104 w 154"/>
                <a:gd name="T11" fmla="*/ 144 h 232"/>
                <a:gd name="T12" fmla="*/ 154 w 154"/>
                <a:gd name="T13" fmla="*/ 69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9 h 232"/>
                <a:gd name="T28" fmla="*/ 87 w 154"/>
                <a:gd name="T29" fmla="*/ 135 h 232"/>
                <a:gd name="T30" fmla="*/ 3 w 154"/>
                <a:gd name="T31" fmla="*/ 219 h 232"/>
                <a:gd name="T32" fmla="*/ 0 w 154"/>
                <a:gd name="T33" fmla="*/ 232 h 232"/>
                <a:gd name="T34" fmla="*/ 143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2" y="169"/>
                  </a:lnTo>
                  <a:cubicBezTo>
                    <a:pt x="141" y="176"/>
                    <a:pt x="138" y="197"/>
                    <a:pt x="133" y="200"/>
                  </a:cubicBezTo>
                  <a:cubicBezTo>
                    <a:pt x="130" y="203"/>
                    <a:pt x="103" y="203"/>
                    <a:pt x="98" y="203"/>
                  </a:cubicBezTo>
                  <a:lnTo>
                    <a:pt x="34" y="203"/>
                  </a:lnTo>
                  <a:cubicBezTo>
                    <a:pt x="71" y="170"/>
                    <a:pt x="83" y="160"/>
                    <a:pt x="104" y="144"/>
                  </a:cubicBezTo>
                  <a:cubicBezTo>
                    <a:pt x="130" y="123"/>
                    <a:pt x="154" y="102"/>
                    <a:pt x="154" y="69"/>
                  </a:cubicBezTo>
                  <a:cubicBezTo>
                    <a:pt x="154" y="26"/>
                    <a:pt x="117" y="0"/>
                    <a:pt x="72" y="0"/>
                  </a:cubicBezTo>
                  <a:cubicBezTo>
                    <a:pt x="29" y="0"/>
                    <a:pt x="0" y="31"/>
                    <a:pt x="0" y="63"/>
                  </a:cubicBezTo>
                  <a:cubicBezTo>
                    <a:pt x="0" y="81"/>
                    <a:pt x="15" y="82"/>
                    <a:pt x="18" y="82"/>
                  </a:cubicBezTo>
                  <a:cubicBezTo>
                    <a:pt x="27" y="82"/>
                    <a:pt x="37" y="77"/>
                    <a:pt x="37" y="64"/>
                  </a:cubicBezTo>
                  <a:cubicBezTo>
                    <a:pt x="37" y="58"/>
                    <a:pt x="34" y="45"/>
                    <a:pt x="16" y="45"/>
                  </a:cubicBezTo>
                  <a:cubicBezTo>
                    <a:pt x="27" y="21"/>
                    <a:pt x="51" y="13"/>
                    <a:pt x="67" y="13"/>
                  </a:cubicBezTo>
                  <a:cubicBezTo>
                    <a:pt x="102" y="13"/>
                    <a:pt x="120" y="40"/>
                    <a:pt x="120" y="69"/>
                  </a:cubicBezTo>
                  <a:cubicBezTo>
                    <a:pt x="120" y="99"/>
                    <a:pt x="98" y="123"/>
                    <a:pt x="87" y="135"/>
                  </a:cubicBezTo>
                  <a:lnTo>
                    <a:pt x="3" y="219"/>
                  </a:lnTo>
                  <a:cubicBezTo>
                    <a:pt x="0" y="222"/>
                    <a:pt x="0" y="222"/>
                    <a:pt x="0" y="232"/>
                  </a:cubicBezTo>
                  <a:lnTo>
                    <a:pt x="143"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0" name="Freeform 2119">
              <a:extLst>
                <a:ext uri="{FF2B5EF4-FFF2-40B4-BE49-F238E27FC236}">
                  <a16:creationId xmlns:a16="http://schemas.microsoft.com/office/drawing/2014/main" id="{184EEDCE-A791-449D-86CF-F4999A27FF7E}"/>
                </a:ext>
              </a:extLst>
            </p:cNvPr>
            <p:cNvSpPr>
              <a:spLocks/>
            </p:cNvSpPr>
            <p:nvPr>
              <p:custDataLst>
                <p:tags r:id="rId64"/>
              </p:custDataLst>
            </p:nvPr>
          </p:nvSpPr>
          <p:spPr bwMode="auto">
            <a:xfrm>
              <a:off x="3444875" y="5286375"/>
              <a:ext cx="46038" cy="400050"/>
            </a:xfrm>
            <a:custGeom>
              <a:avLst/>
              <a:gdLst>
                <a:gd name="T0" fmla="*/ 95 w 95"/>
                <a:gd name="T1" fmla="*/ 599 h 599"/>
                <a:gd name="T2" fmla="*/ 95 w 95"/>
                <a:gd name="T3" fmla="*/ 0 h 599"/>
                <a:gd name="T4" fmla="*/ 0 w 95"/>
                <a:gd name="T5" fmla="*/ 0 h 599"/>
                <a:gd name="T6" fmla="*/ 0 w 95"/>
                <a:gd name="T7" fmla="*/ 20 h 599"/>
                <a:gd name="T8" fmla="*/ 76 w 95"/>
                <a:gd name="T9" fmla="*/ 20 h 599"/>
                <a:gd name="T10" fmla="*/ 76 w 95"/>
                <a:gd name="T11" fmla="*/ 579 h 599"/>
                <a:gd name="T12" fmla="*/ 0 w 95"/>
                <a:gd name="T13" fmla="*/ 579 h 599"/>
                <a:gd name="T14" fmla="*/ 0 w 95"/>
                <a:gd name="T15" fmla="*/ 599 h 599"/>
                <a:gd name="T16" fmla="*/ 95 w 95"/>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9">
                  <a:moveTo>
                    <a:pt x="95" y="599"/>
                  </a:moveTo>
                  <a:lnTo>
                    <a:pt x="95" y="0"/>
                  </a:lnTo>
                  <a:lnTo>
                    <a:pt x="0" y="0"/>
                  </a:lnTo>
                  <a:lnTo>
                    <a:pt x="0" y="20"/>
                  </a:lnTo>
                  <a:lnTo>
                    <a:pt x="76" y="20"/>
                  </a:lnTo>
                  <a:lnTo>
                    <a:pt x="76" y="579"/>
                  </a:lnTo>
                  <a:lnTo>
                    <a:pt x="0" y="579"/>
                  </a:lnTo>
                  <a:lnTo>
                    <a:pt x="0" y="599"/>
                  </a:lnTo>
                  <a:lnTo>
                    <a:pt x="95" y="5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59" name="TextBox 4058">
            <a:extLst>
              <a:ext uri="{FF2B5EF4-FFF2-40B4-BE49-F238E27FC236}">
                <a16:creationId xmlns:a16="http://schemas.microsoft.com/office/drawing/2014/main" id="{571DC2CD-AAEF-40A2-8321-F79307B34244}"/>
              </a:ext>
            </a:extLst>
          </p:cNvPr>
          <p:cNvSpPr txBox="1"/>
          <p:nvPr/>
        </p:nvSpPr>
        <p:spPr>
          <a:xfrm>
            <a:off x="1713599" y="3711378"/>
            <a:ext cx="9849970" cy="430887"/>
          </a:xfrm>
          <a:prstGeom prst="rect">
            <a:avLst/>
          </a:prstGeom>
          <a:noFill/>
        </p:spPr>
        <p:txBody>
          <a:bodyPr wrap="square">
            <a:spAutoFit/>
          </a:bodyPr>
          <a:lstStyle/>
          <a:p>
            <a:r>
              <a:rPr lang="en-US" sz="2200" dirty="0">
                <a:latin typeface="Helvetica Light" panose="020B0403020202020204"/>
              </a:rPr>
              <a:t>Let’s divide things up</a:t>
            </a:r>
          </a:p>
        </p:txBody>
      </p:sp>
      <p:grpSp>
        <p:nvGrpSpPr>
          <p:cNvPr id="4642" name="Group 4641">
            <a:extLst>
              <a:ext uri="{FF2B5EF4-FFF2-40B4-BE49-F238E27FC236}">
                <a16:creationId xmlns:a16="http://schemas.microsoft.com/office/drawing/2014/main" id="{5076A895-1579-447B-8F30-FB62BE76AD43}"/>
              </a:ext>
            </a:extLst>
          </p:cNvPr>
          <p:cNvGrpSpPr>
            <a:grpSpLocks noChangeAspect="1"/>
          </p:cNvGrpSpPr>
          <p:nvPr>
            <p:custDataLst>
              <p:tags r:id="rId9"/>
            </p:custDataLst>
          </p:nvPr>
        </p:nvGrpSpPr>
        <p:grpSpPr>
          <a:xfrm>
            <a:off x="10402888" y="4806950"/>
            <a:ext cx="4154488" cy="1201738"/>
            <a:chOff x="10402888" y="4806950"/>
            <a:chExt cx="4154488" cy="1201738"/>
          </a:xfrm>
        </p:grpSpPr>
        <p:sp>
          <p:nvSpPr>
            <p:cNvPr id="4619" name="Freeform 2126">
              <a:extLst>
                <a:ext uri="{FF2B5EF4-FFF2-40B4-BE49-F238E27FC236}">
                  <a16:creationId xmlns:a16="http://schemas.microsoft.com/office/drawing/2014/main" id="{710D8637-FFCD-430B-AD8F-4683539589CD}"/>
                </a:ext>
              </a:extLst>
            </p:cNvPr>
            <p:cNvSpPr>
              <a:spLocks/>
            </p:cNvSpPr>
            <p:nvPr>
              <p:custDataLst>
                <p:tags r:id="rId35"/>
              </p:custDataLst>
            </p:nvPr>
          </p:nvSpPr>
          <p:spPr bwMode="auto">
            <a:xfrm>
              <a:off x="10402888" y="4808538"/>
              <a:ext cx="125413" cy="1200150"/>
            </a:xfrm>
            <a:custGeom>
              <a:avLst/>
              <a:gdLst>
                <a:gd name="T0" fmla="*/ 0 w 132"/>
                <a:gd name="T1" fmla="*/ 1196 h 1196"/>
                <a:gd name="T2" fmla="*/ 132 w 132"/>
                <a:gd name="T3" fmla="*/ 1196 h 1196"/>
                <a:gd name="T4" fmla="*/ 132 w 132"/>
                <a:gd name="T5" fmla="*/ 1169 h 1196"/>
                <a:gd name="T6" fmla="*/ 28 w 132"/>
                <a:gd name="T7" fmla="*/ 1169 h 1196"/>
                <a:gd name="T8" fmla="*/ 28 w 132"/>
                <a:gd name="T9" fmla="*/ 27 h 1196"/>
                <a:gd name="T10" fmla="*/ 132 w 132"/>
                <a:gd name="T11" fmla="*/ 27 h 1196"/>
                <a:gd name="T12" fmla="*/ 132 w 132"/>
                <a:gd name="T13" fmla="*/ 0 h 1196"/>
                <a:gd name="T14" fmla="*/ 0 w 132"/>
                <a:gd name="T15" fmla="*/ 0 h 1196"/>
                <a:gd name="T16" fmla="*/ 0 w 132"/>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6">
                  <a:moveTo>
                    <a:pt x="0" y="1196"/>
                  </a:moveTo>
                  <a:lnTo>
                    <a:pt x="132" y="1196"/>
                  </a:lnTo>
                  <a:lnTo>
                    <a:pt x="132" y="1169"/>
                  </a:lnTo>
                  <a:lnTo>
                    <a:pt x="28" y="1169"/>
                  </a:lnTo>
                  <a:lnTo>
                    <a:pt x="28" y="27"/>
                  </a:lnTo>
                  <a:lnTo>
                    <a:pt x="132" y="27"/>
                  </a:lnTo>
                  <a:lnTo>
                    <a:pt x="132"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0" name="Freeform 2127">
              <a:extLst>
                <a:ext uri="{FF2B5EF4-FFF2-40B4-BE49-F238E27FC236}">
                  <a16:creationId xmlns:a16="http://schemas.microsoft.com/office/drawing/2014/main" id="{AA941A36-2F67-49BB-917B-4A4040AFD43A}"/>
                </a:ext>
              </a:extLst>
            </p:cNvPr>
            <p:cNvSpPr>
              <a:spLocks noEditPoints="1"/>
            </p:cNvSpPr>
            <p:nvPr>
              <p:custDataLst>
                <p:tags r:id="rId36"/>
              </p:custDataLst>
            </p:nvPr>
          </p:nvSpPr>
          <p:spPr bwMode="auto">
            <a:xfrm>
              <a:off x="10553701" y="4872038"/>
              <a:ext cx="246063" cy="369888"/>
            </a:xfrm>
            <a:custGeom>
              <a:avLst/>
              <a:gdLst>
                <a:gd name="T0" fmla="*/ 211 w 262"/>
                <a:gd name="T1" fmla="*/ 188 h 368"/>
                <a:gd name="T2" fmla="*/ 146 w 262"/>
                <a:gd name="T3" fmla="*/ 130 h 368"/>
                <a:gd name="T4" fmla="*/ 45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3" y="137"/>
                    <a:pt x="45" y="176"/>
                  </a:cubicBezTo>
                  <a:cubicBezTo>
                    <a:pt x="3" y="218"/>
                    <a:pt x="0" y="264"/>
                    <a:pt x="0" y="280"/>
                  </a:cubicBezTo>
                  <a:cubicBezTo>
                    <a:pt x="0" y="311"/>
                    <a:pt x="22" y="368"/>
                    <a:pt x="91"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0"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1" name="Freeform 2128">
              <a:extLst>
                <a:ext uri="{FF2B5EF4-FFF2-40B4-BE49-F238E27FC236}">
                  <a16:creationId xmlns:a16="http://schemas.microsoft.com/office/drawing/2014/main" id="{957C3B2C-427D-490E-A474-30094B9768C6}"/>
                </a:ext>
              </a:extLst>
            </p:cNvPr>
            <p:cNvSpPr>
              <a:spLocks/>
            </p:cNvSpPr>
            <p:nvPr>
              <p:custDataLst>
                <p:tags r:id="rId37"/>
              </p:custDataLst>
            </p:nvPr>
          </p:nvSpPr>
          <p:spPr bwMode="auto">
            <a:xfrm>
              <a:off x="10828338" y="4887913"/>
              <a:ext cx="476250" cy="342900"/>
            </a:xfrm>
            <a:custGeom>
              <a:avLst/>
              <a:gdLst>
                <a:gd name="T0" fmla="*/ 252 w 504"/>
                <a:gd name="T1" fmla="*/ 277 h 342"/>
                <a:gd name="T2" fmla="*/ 132 w 504"/>
                <a:gd name="T3" fmla="*/ 13 h 342"/>
                <a:gd name="T4" fmla="*/ 110 w 504"/>
                <a:gd name="T5" fmla="*/ 0 h 342"/>
                <a:gd name="T6" fmla="*/ 0 w 504"/>
                <a:gd name="T7" fmla="*/ 0 h 342"/>
                <a:gd name="T8" fmla="*/ 0 w 504"/>
                <a:gd name="T9" fmla="*/ 24 h 342"/>
                <a:gd name="T10" fmla="*/ 54 w 504"/>
                <a:gd name="T11" fmla="*/ 24 h 342"/>
                <a:gd name="T12" fmla="*/ 54 w 504"/>
                <a:gd name="T13" fmla="*/ 305 h 342"/>
                <a:gd name="T14" fmla="*/ 39 w 504"/>
                <a:gd name="T15" fmla="*/ 318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1 w 504"/>
                <a:gd name="T29" fmla="*/ 319 h 342"/>
                <a:gd name="T30" fmla="*/ 95 w 504"/>
                <a:gd name="T31" fmla="*/ 318 h 342"/>
                <a:gd name="T32" fmla="*/ 80 w 504"/>
                <a:gd name="T33" fmla="*/ 305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1" y="0"/>
                    <a:pt x="110" y="0"/>
                  </a:cubicBezTo>
                  <a:lnTo>
                    <a:pt x="0" y="0"/>
                  </a:lnTo>
                  <a:lnTo>
                    <a:pt x="0" y="24"/>
                  </a:lnTo>
                  <a:lnTo>
                    <a:pt x="54" y="24"/>
                  </a:lnTo>
                  <a:lnTo>
                    <a:pt x="54" y="305"/>
                  </a:lnTo>
                  <a:cubicBezTo>
                    <a:pt x="54" y="316"/>
                    <a:pt x="53" y="316"/>
                    <a:pt x="39" y="318"/>
                  </a:cubicBezTo>
                  <a:cubicBezTo>
                    <a:pt x="27" y="319"/>
                    <a:pt x="26" y="319"/>
                    <a:pt x="12" y="319"/>
                  </a:cubicBezTo>
                  <a:lnTo>
                    <a:pt x="0" y="319"/>
                  </a:lnTo>
                  <a:lnTo>
                    <a:pt x="0" y="342"/>
                  </a:lnTo>
                  <a:cubicBezTo>
                    <a:pt x="19" y="341"/>
                    <a:pt x="47" y="341"/>
                    <a:pt x="67" y="341"/>
                  </a:cubicBezTo>
                  <a:cubicBezTo>
                    <a:pt x="88" y="341"/>
                    <a:pt x="113" y="341"/>
                    <a:pt x="134" y="342"/>
                  </a:cubicBezTo>
                  <a:lnTo>
                    <a:pt x="134" y="319"/>
                  </a:lnTo>
                  <a:lnTo>
                    <a:pt x="121" y="319"/>
                  </a:lnTo>
                  <a:cubicBezTo>
                    <a:pt x="112" y="319"/>
                    <a:pt x="104" y="319"/>
                    <a:pt x="95" y="318"/>
                  </a:cubicBezTo>
                  <a:cubicBezTo>
                    <a:pt x="81" y="316"/>
                    <a:pt x="80" y="316"/>
                    <a:pt x="80" y="305"/>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2" name="Freeform 2129">
              <a:extLst>
                <a:ext uri="{FF2B5EF4-FFF2-40B4-BE49-F238E27FC236}">
                  <a16:creationId xmlns:a16="http://schemas.microsoft.com/office/drawing/2014/main" id="{F9F50E40-9191-47A1-8F4C-79A54FD09CF5}"/>
                </a:ext>
              </a:extLst>
            </p:cNvPr>
            <p:cNvSpPr>
              <a:spLocks noEditPoints="1"/>
            </p:cNvSpPr>
            <p:nvPr>
              <p:custDataLst>
                <p:tags r:id="rId38"/>
              </p:custDataLst>
            </p:nvPr>
          </p:nvSpPr>
          <p:spPr bwMode="auto">
            <a:xfrm>
              <a:off x="11342688" y="4872038"/>
              <a:ext cx="247650" cy="369888"/>
            </a:xfrm>
            <a:custGeom>
              <a:avLst/>
              <a:gdLst>
                <a:gd name="T0" fmla="*/ 210 w 262"/>
                <a:gd name="T1" fmla="*/ 188 h 368"/>
                <a:gd name="T2" fmla="*/ 146 w 262"/>
                <a:gd name="T3" fmla="*/ 130 h 368"/>
                <a:gd name="T4" fmla="*/ 44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4 w 262"/>
                <a:gd name="T25" fmla="*/ 103 h 368"/>
                <a:gd name="T26" fmla="*/ 211 w 262"/>
                <a:gd name="T27" fmla="*/ 188 h 368"/>
                <a:gd name="T28" fmla="*/ 210 w 262"/>
                <a:gd name="T29" fmla="*/ 188 h 368"/>
                <a:gd name="T30" fmla="*/ 93 w 262"/>
                <a:gd name="T31" fmla="*/ 354 h 368"/>
                <a:gd name="T32" fmla="*/ 38 w 262"/>
                <a:gd name="T33" fmla="*/ 298 h 368"/>
                <a:gd name="T34" fmla="*/ 71 w 262"/>
                <a:gd name="T35" fmla="*/ 185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30"/>
                    <a:pt x="146" y="130"/>
                  </a:cubicBezTo>
                  <a:cubicBezTo>
                    <a:pt x="116" y="130"/>
                    <a:pt x="83" y="137"/>
                    <a:pt x="44" y="176"/>
                  </a:cubicBezTo>
                  <a:cubicBezTo>
                    <a:pt x="3" y="218"/>
                    <a:pt x="0" y="264"/>
                    <a:pt x="0" y="280"/>
                  </a:cubicBezTo>
                  <a:cubicBezTo>
                    <a:pt x="0" y="311"/>
                    <a:pt x="21" y="368"/>
                    <a:pt x="91" y="368"/>
                  </a:cubicBezTo>
                  <a:cubicBezTo>
                    <a:pt x="210" y="368"/>
                    <a:pt x="262" y="201"/>
                    <a:pt x="262" y="130"/>
                  </a:cubicBezTo>
                  <a:cubicBezTo>
                    <a:pt x="262" y="50"/>
                    <a:pt x="215"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4" y="39"/>
                    <a:pt x="224" y="103"/>
                  </a:cubicBezTo>
                  <a:cubicBezTo>
                    <a:pt x="224" y="123"/>
                    <a:pt x="221" y="148"/>
                    <a:pt x="211" y="188"/>
                  </a:cubicBezTo>
                  <a:lnTo>
                    <a:pt x="210" y="188"/>
                  </a:lnTo>
                  <a:close/>
                  <a:moveTo>
                    <a:pt x="93" y="354"/>
                  </a:moveTo>
                  <a:cubicBezTo>
                    <a:pt x="38" y="354"/>
                    <a:pt x="38" y="303"/>
                    <a:pt x="38" y="298"/>
                  </a:cubicBezTo>
                  <a:cubicBezTo>
                    <a:pt x="38" y="285"/>
                    <a:pt x="50" y="215"/>
                    <a:pt x="71" y="185"/>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3" name="Freeform 2130">
              <a:extLst>
                <a:ext uri="{FF2B5EF4-FFF2-40B4-BE49-F238E27FC236}">
                  <a16:creationId xmlns:a16="http://schemas.microsoft.com/office/drawing/2014/main" id="{0FF880F6-6582-44EC-8696-976528DE5653}"/>
                </a:ext>
              </a:extLst>
            </p:cNvPr>
            <p:cNvSpPr>
              <a:spLocks noEditPoints="1"/>
            </p:cNvSpPr>
            <p:nvPr>
              <p:custDataLst>
                <p:tags r:id="rId39"/>
              </p:custDataLst>
            </p:nvPr>
          </p:nvSpPr>
          <p:spPr bwMode="auto">
            <a:xfrm>
              <a:off x="11672888" y="4889500"/>
              <a:ext cx="138113" cy="4921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4" name="Freeform 2131">
              <a:extLst>
                <a:ext uri="{FF2B5EF4-FFF2-40B4-BE49-F238E27FC236}">
                  <a16:creationId xmlns:a16="http://schemas.microsoft.com/office/drawing/2014/main" id="{60BD0A9D-CF6E-4036-A261-A60C1C51EEB7}"/>
                </a:ext>
              </a:extLst>
            </p:cNvPr>
            <p:cNvSpPr>
              <a:spLocks noEditPoints="1"/>
            </p:cNvSpPr>
            <p:nvPr>
              <p:custDataLst>
                <p:tags r:id="rId40"/>
              </p:custDataLst>
            </p:nvPr>
          </p:nvSpPr>
          <p:spPr bwMode="auto">
            <a:xfrm>
              <a:off x="11617326" y="5005388"/>
              <a:ext cx="265113" cy="322263"/>
            </a:xfrm>
            <a:custGeom>
              <a:avLst/>
              <a:gdLst>
                <a:gd name="T0" fmla="*/ 192 w 281"/>
                <a:gd name="T1" fmla="*/ 154 h 321"/>
                <a:gd name="T2" fmla="*/ 185 w 281"/>
                <a:gd name="T3" fmla="*/ 175 h 321"/>
                <a:gd name="T4" fmla="*/ 124 w 281"/>
                <a:gd name="T5" fmla="*/ 210 h 321"/>
                <a:gd name="T6" fmla="*/ 64 w 281"/>
                <a:gd name="T7" fmla="*/ 114 h 321"/>
                <a:gd name="T8" fmla="*/ 130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19 w 281"/>
                <a:gd name="T21" fmla="*/ 227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39" y="210"/>
                    <a:pt x="124" y="210"/>
                  </a:cubicBezTo>
                  <a:cubicBezTo>
                    <a:pt x="94" y="210"/>
                    <a:pt x="64" y="181"/>
                    <a:pt x="64" y="114"/>
                  </a:cubicBezTo>
                  <a:cubicBezTo>
                    <a:pt x="64" y="43"/>
                    <a:pt x="101"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5" name="Freeform 2132">
              <a:extLst>
                <a:ext uri="{FF2B5EF4-FFF2-40B4-BE49-F238E27FC236}">
                  <a16:creationId xmlns:a16="http://schemas.microsoft.com/office/drawing/2014/main" id="{C3D10C44-3C46-4315-9A29-3B080A0519B7}"/>
                </a:ext>
              </a:extLst>
            </p:cNvPr>
            <p:cNvSpPr>
              <a:spLocks/>
            </p:cNvSpPr>
            <p:nvPr>
              <p:custDataLst>
                <p:tags r:id="rId41"/>
              </p:custDataLst>
            </p:nvPr>
          </p:nvSpPr>
          <p:spPr bwMode="auto">
            <a:xfrm>
              <a:off x="12028488" y="5095875"/>
              <a:ext cx="287338" cy="20638"/>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6" name="Freeform 2133">
              <a:extLst>
                <a:ext uri="{FF2B5EF4-FFF2-40B4-BE49-F238E27FC236}">
                  <a16:creationId xmlns:a16="http://schemas.microsoft.com/office/drawing/2014/main" id="{BB74ADA3-D37D-4F77-9F1C-9CC067E5FDD5}"/>
                </a:ext>
              </a:extLst>
            </p:cNvPr>
            <p:cNvSpPr>
              <a:spLocks noEditPoints="1"/>
            </p:cNvSpPr>
            <p:nvPr>
              <p:custDataLst>
                <p:tags r:id="rId42"/>
              </p:custDataLst>
            </p:nvPr>
          </p:nvSpPr>
          <p:spPr bwMode="auto">
            <a:xfrm>
              <a:off x="12479338" y="4872038"/>
              <a:ext cx="247650" cy="369888"/>
            </a:xfrm>
            <a:custGeom>
              <a:avLst/>
              <a:gdLst>
                <a:gd name="T0" fmla="*/ 211 w 262"/>
                <a:gd name="T1" fmla="*/ 188 h 368"/>
                <a:gd name="T2" fmla="*/ 147 w 262"/>
                <a:gd name="T3" fmla="*/ 130 h 368"/>
                <a:gd name="T4" fmla="*/ 45 w 262"/>
                <a:gd name="T5" fmla="*/ 176 h 368"/>
                <a:gd name="T6" fmla="*/ 0 w 262"/>
                <a:gd name="T7" fmla="*/ 280 h 368"/>
                <a:gd name="T8" fmla="*/ 92 w 262"/>
                <a:gd name="T9" fmla="*/ 368 h 368"/>
                <a:gd name="T10" fmla="*/ 262 w 262"/>
                <a:gd name="T11" fmla="*/ 130 h 368"/>
                <a:gd name="T12" fmla="*/ 155 w 262"/>
                <a:gd name="T13" fmla="*/ 0 h 368"/>
                <a:gd name="T14" fmla="*/ 59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30"/>
                    <a:pt x="147" y="130"/>
                  </a:cubicBezTo>
                  <a:cubicBezTo>
                    <a:pt x="116" y="130"/>
                    <a:pt x="84" y="137"/>
                    <a:pt x="45" y="176"/>
                  </a:cubicBezTo>
                  <a:cubicBezTo>
                    <a:pt x="4" y="218"/>
                    <a:pt x="0" y="264"/>
                    <a:pt x="0" y="280"/>
                  </a:cubicBezTo>
                  <a:cubicBezTo>
                    <a:pt x="0" y="311"/>
                    <a:pt x="22" y="368"/>
                    <a:pt x="92" y="368"/>
                  </a:cubicBezTo>
                  <a:cubicBezTo>
                    <a:pt x="211" y="368"/>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7" name="Freeform 2134">
              <a:extLst>
                <a:ext uri="{FF2B5EF4-FFF2-40B4-BE49-F238E27FC236}">
                  <a16:creationId xmlns:a16="http://schemas.microsoft.com/office/drawing/2014/main" id="{8FF1DBF3-11D7-4980-8D4E-49E17840A827}"/>
                </a:ext>
              </a:extLst>
            </p:cNvPr>
            <p:cNvSpPr>
              <a:spLocks/>
            </p:cNvSpPr>
            <p:nvPr>
              <p:custDataLst>
                <p:tags r:id="rId43"/>
              </p:custDataLst>
            </p:nvPr>
          </p:nvSpPr>
          <p:spPr bwMode="auto">
            <a:xfrm>
              <a:off x="12747626" y="4887913"/>
              <a:ext cx="236538" cy="347663"/>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3 w 251"/>
                <a:gd name="T17" fmla="*/ 330 h 348"/>
                <a:gd name="T18" fmla="*/ 54 w 251"/>
                <a:gd name="T19" fmla="*/ 322 h 348"/>
                <a:gd name="T20" fmla="*/ 54 w 251"/>
                <a:gd name="T21" fmla="*/ 321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6" y="2"/>
                    <a:pt x="73" y="0"/>
                  </a:cubicBezTo>
                  <a:lnTo>
                    <a:pt x="73" y="24"/>
                  </a:lnTo>
                  <a:lnTo>
                    <a:pt x="143" y="24"/>
                  </a:lnTo>
                  <a:lnTo>
                    <a:pt x="143" y="268"/>
                  </a:lnTo>
                  <a:cubicBezTo>
                    <a:pt x="143" y="278"/>
                    <a:pt x="143" y="330"/>
                    <a:pt x="93" y="330"/>
                  </a:cubicBezTo>
                  <a:cubicBezTo>
                    <a:pt x="85" y="330"/>
                    <a:pt x="69" y="328"/>
                    <a:pt x="54" y="322"/>
                  </a:cubicBezTo>
                  <a:lnTo>
                    <a:pt x="54" y="321"/>
                  </a:lnTo>
                  <a:cubicBezTo>
                    <a:pt x="54" y="321"/>
                    <a:pt x="76" y="312"/>
                    <a:pt x="76" y="286"/>
                  </a:cubicBezTo>
                  <a:cubicBezTo>
                    <a:pt x="76" y="259"/>
                    <a:pt x="55"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8" name="Freeform 2135">
              <a:extLst>
                <a:ext uri="{FF2B5EF4-FFF2-40B4-BE49-F238E27FC236}">
                  <a16:creationId xmlns:a16="http://schemas.microsoft.com/office/drawing/2014/main" id="{AC0BDB33-C8B4-4A67-A888-3A2E7098AF32}"/>
                </a:ext>
              </a:extLst>
            </p:cNvPr>
            <p:cNvSpPr>
              <a:spLocks/>
            </p:cNvSpPr>
            <p:nvPr>
              <p:custDataLst>
                <p:tags r:id="rId44"/>
              </p:custDataLst>
            </p:nvPr>
          </p:nvSpPr>
          <p:spPr bwMode="auto">
            <a:xfrm>
              <a:off x="13041313" y="4806950"/>
              <a:ext cx="242888" cy="242888"/>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9" name="Freeform 2136">
              <a:extLst>
                <a:ext uri="{FF2B5EF4-FFF2-40B4-BE49-F238E27FC236}">
                  <a16:creationId xmlns:a16="http://schemas.microsoft.com/office/drawing/2014/main" id="{7743D403-B9E9-4321-8425-964A66907C1E}"/>
                </a:ext>
              </a:extLst>
            </p:cNvPr>
            <p:cNvSpPr>
              <a:spLocks/>
            </p:cNvSpPr>
            <p:nvPr>
              <p:custDataLst>
                <p:tags r:id="rId45"/>
              </p:custDataLst>
            </p:nvPr>
          </p:nvSpPr>
          <p:spPr bwMode="auto">
            <a:xfrm>
              <a:off x="13036551" y="5200650"/>
              <a:ext cx="142875" cy="157163"/>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7"/>
                    <a:pt x="71" y="147"/>
                    <a:pt x="65" y="147"/>
                  </a:cubicBezTo>
                  <a:cubicBezTo>
                    <a:pt x="40" y="147"/>
                    <a:pt x="29" y="130"/>
                    <a:pt x="29" y="109"/>
                  </a:cubicBezTo>
                  <a:cubicBezTo>
                    <a:pt x="29" y="99"/>
                    <a:pt x="34" y="61"/>
                    <a:pt x="52" y="37"/>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0" name="Freeform 2137">
              <a:extLst>
                <a:ext uri="{FF2B5EF4-FFF2-40B4-BE49-F238E27FC236}">
                  <a16:creationId xmlns:a16="http://schemas.microsoft.com/office/drawing/2014/main" id="{CC7AEA4C-4B8B-4AE7-A8F9-D88458D90277}"/>
                </a:ext>
              </a:extLst>
            </p:cNvPr>
            <p:cNvSpPr>
              <a:spLocks noEditPoints="1"/>
            </p:cNvSpPr>
            <p:nvPr>
              <p:custDataLst>
                <p:tags r:id="rId46"/>
              </p:custDataLst>
            </p:nvPr>
          </p:nvSpPr>
          <p:spPr bwMode="auto">
            <a:xfrm>
              <a:off x="13352463" y="4872038"/>
              <a:ext cx="247650" cy="369888"/>
            </a:xfrm>
            <a:custGeom>
              <a:avLst/>
              <a:gdLst>
                <a:gd name="T0" fmla="*/ 211 w 262"/>
                <a:gd name="T1" fmla="*/ 188 h 368"/>
                <a:gd name="T2" fmla="*/ 146 w 262"/>
                <a:gd name="T3" fmla="*/ 130 h 368"/>
                <a:gd name="T4" fmla="*/ 45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3" y="137"/>
                    <a:pt x="45" y="176"/>
                  </a:cubicBezTo>
                  <a:cubicBezTo>
                    <a:pt x="3" y="218"/>
                    <a:pt x="0" y="264"/>
                    <a:pt x="0" y="280"/>
                  </a:cubicBezTo>
                  <a:cubicBezTo>
                    <a:pt x="0" y="311"/>
                    <a:pt x="22" y="368"/>
                    <a:pt x="91"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1" name="Freeform 2138">
              <a:extLst>
                <a:ext uri="{FF2B5EF4-FFF2-40B4-BE49-F238E27FC236}">
                  <a16:creationId xmlns:a16="http://schemas.microsoft.com/office/drawing/2014/main" id="{8D807806-2B95-4ACE-B3C2-3A3D77D49336}"/>
                </a:ext>
              </a:extLst>
            </p:cNvPr>
            <p:cNvSpPr>
              <a:spLocks/>
            </p:cNvSpPr>
            <p:nvPr>
              <p:custDataLst>
                <p:tags r:id="rId47"/>
              </p:custDataLst>
            </p:nvPr>
          </p:nvSpPr>
          <p:spPr bwMode="auto">
            <a:xfrm>
              <a:off x="13625513" y="4889500"/>
              <a:ext cx="258763" cy="341313"/>
            </a:xfrm>
            <a:custGeom>
              <a:avLst/>
              <a:gdLst>
                <a:gd name="T0" fmla="*/ 260 w 274"/>
                <a:gd name="T1" fmla="*/ 0 h 339"/>
                <a:gd name="T2" fmla="*/ 0 w 274"/>
                <a:gd name="T3" fmla="*/ 0 h 339"/>
                <a:gd name="T4" fmla="*/ 0 w 274"/>
                <a:gd name="T5" fmla="*/ 16 h 339"/>
                <a:gd name="T6" fmla="*/ 12 w 274"/>
                <a:gd name="T7" fmla="*/ 16 h 339"/>
                <a:gd name="T8" fmla="*/ 52 w 274"/>
                <a:gd name="T9" fmla="*/ 39 h 339"/>
                <a:gd name="T10" fmla="*/ 52 w 274"/>
                <a:gd name="T11" fmla="*/ 301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2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1" y="16"/>
                    <a:pt x="52" y="21"/>
                    <a:pt x="52" y="39"/>
                  </a:cubicBezTo>
                  <a:lnTo>
                    <a:pt x="52" y="301"/>
                  </a:lnTo>
                  <a:cubicBezTo>
                    <a:pt x="52" y="318"/>
                    <a:pt x="51" y="324"/>
                    <a:pt x="12" y="324"/>
                  </a:cubicBezTo>
                  <a:lnTo>
                    <a:pt x="0" y="324"/>
                  </a:lnTo>
                  <a:lnTo>
                    <a:pt x="0" y="339"/>
                  </a:lnTo>
                  <a:cubicBezTo>
                    <a:pt x="18" y="338"/>
                    <a:pt x="57" y="338"/>
                    <a:pt x="76" y="338"/>
                  </a:cubicBezTo>
                  <a:cubicBezTo>
                    <a:pt x="97" y="338"/>
                    <a:pt x="142" y="338"/>
                    <a:pt x="160" y="339"/>
                  </a:cubicBezTo>
                  <a:lnTo>
                    <a:pt x="160" y="324"/>
                  </a:lnTo>
                  <a:lnTo>
                    <a:pt x="143" y="324"/>
                  </a:lnTo>
                  <a:cubicBezTo>
                    <a:pt x="96" y="324"/>
                    <a:pt x="96" y="318"/>
                    <a:pt x="96" y="300"/>
                  </a:cubicBezTo>
                  <a:lnTo>
                    <a:pt x="96" y="36"/>
                  </a:lnTo>
                  <a:cubicBezTo>
                    <a:pt x="96" y="19"/>
                    <a:pt x="97" y="16"/>
                    <a:pt x="120" y="16"/>
                  </a:cubicBezTo>
                  <a:lnTo>
                    <a:pt x="172" y="16"/>
                  </a:lnTo>
                  <a:cubicBezTo>
                    <a:pt x="243" y="16"/>
                    <a:pt x="254" y="45"/>
                    <a:pt x="262"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2" name="Freeform 2139">
              <a:extLst>
                <a:ext uri="{FF2B5EF4-FFF2-40B4-BE49-F238E27FC236}">
                  <a16:creationId xmlns:a16="http://schemas.microsoft.com/office/drawing/2014/main" id="{1552BA26-A449-4BBD-BBBC-DD9A5F82D813}"/>
                </a:ext>
              </a:extLst>
            </p:cNvPr>
            <p:cNvSpPr>
              <a:spLocks/>
            </p:cNvSpPr>
            <p:nvPr>
              <p:custDataLst>
                <p:tags r:id="rId48"/>
              </p:custDataLst>
            </p:nvPr>
          </p:nvSpPr>
          <p:spPr bwMode="auto">
            <a:xfrm>
              <a:off x="11420476" y="5695950"/>
              <a:ext cx="287338" cy="19050"/>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3" name="Freeform 2140">
              <a:extLst>
                <a:ext uri="{FF2B5EF4-FFF2-40B4-BE49-F238E27FC236}">
                  <a16:creationId xmlns:a16="http://schemas.microsoft.com/office/drawing/2014/main" id="{A6196F67-1E84-4B3A-B98D-7DB6A1866E26}"/>
                </a:ext>
              </a:extLst>
            </p:cNvPr>
            <p:cNvSpPr>
              <a:spLocks noEditPoints="1"/>
            </p:cNvSpPr>
            <p:nvPr>
              <p:custDataLst>
                <p:tags r:id="rId49"/>
              </p:custDataLst>
            </p:nvPr>
          </p:nvSpPr>
          <p:spPr bwMode="auto">
            <a:xfrm>
              <a:off x="11766551" y="5472113"/>
              <a:ext cx="246063" cy="369888"/>
            </a:xfrm>
            <a:custGeom>
              <a:avLst/>
              <a:gdLst>
                <a:gd name="T0" fmla="*/ 211 w 262"/>
                <a:gd name="T1" fmla="*/ 188 h 369"/>
                <a:gd name="T2" fmla="*/ 147 w 262"/>
                <a:gd name="T3" fmla="*/ 130 h 369"/>
                <a:gd name="T4" fmla="*/ 45 w 262"/>
                <a:gd name="T5" fmla="*/ 176 h 369"/>
                <a:gd name="T6" fmla="*/ 0 w 262"/>
                <a:gd name="T7" fmla="*/ 280 h 369"/>
                <a:gd name="T8" fmla="*/ 92 w 262"/>
                <a:gd name="T9" fmla="*/ 369 h 369"/>
                <a:gd name="T10" fmla="*/ 262 w 262"/>
                <a:gd name="T11" fmla="*/ 130 h 369"/>
                <a:gd name="T12" fmla="*/ 155 w 262"/>
                <a:gd name="T13" fmla="*/ 0 h 369"/>
                <a:gd name="T14" fmla="*/ 59 w 262"/>
                <a:gd name="T15" fmla="*/ 79 h 369"/>
                <a:gd name="T16" fmla="*/ 78 w 262"/>
                <a:gd name="T17" fmla="*/ 97 h 369"/>
                <a:gd name="T18" fmla="*/ 105 w 262"/>
                <a:gd name="T19" fmla="*/ 70 h 369"/>
                <a:gd name="T20" fmla="*/ 82 w 262"/>
                <a:gd name="T21" fmla="*/ 53 h 369"/>
                <a:gd name="T22" fmla="*/ 154 w 262"/>
                <a:gd name="T23" fmla="*/ 13 h 369"/>
                <a:gd name="T24" fmla="*/ 225 w 262"/>
                <a:gd name="T25" fmla="*/ 103 h 369"/>
                <a:gd name="T26" fmla="*/ 212 w 262"/>
                <a:gd name="T27" fmla="*/ 188 h 369"/>
                <a:gd name="T28" fmla="*/ 211 w 262"/>
                <a:gd name="T29" fmla="*/ 188 h 369"/>
                <a:gd name="T30" fmla="*/ 93 w 262"/>
                <a:gd name="T31" fmla="*/ 355 h 369"/>
                <a:gd name="T32" fmla="*/ 39 w 262"/>
                <a:gd name="T33" fmla="*/ 298 h 369"/>
                <a:gd name="T34" fmla="*/ 71 w 262"/>
                <a:gd name="T35" fmla="*/ 185 h 369"/>
                <a:gd name="T36" fmla="*/ 147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8"/>
                  </a:moveTo>
                  <a:cubicBezTo>
                    <a:pt x="206" y="158"/>
                    <a:pt x="186" y="130"/>
                    <a:pt x="147" y="130"/>
                  </a:cubicBezTo>
                  <a:cubicBezTo>
                    <a:pt x="116" y="130"/>
                    <a:pt x="84" y="138"/>
                    <a:pt x="45" y="176"/>
                  </a:cubicBezTo>
                  <a:cubicBezTo>
                    <a:pt x="4" y="218"/>
                    <a:pt x="0" y="264"/>
                    <a:pt x="0" y="280"/>
                  </a:cubicBezTo>
                  <a:cubicBezTo>
                    <a:pt x="0" y="311"/>
                    <a:pt x="22" y="369"/>
                    <a:pt x="92" y="369"/>
                  </a:cubicBezTo>
                  <a:cubicBezTo>
                    <a:pt x="211" y="369"/>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8"/>
                  </a:cubicBezTo>
                  <a:lnTo>
                    <a:pt x="211" y="188"/>
                  </a:lnTo>
                  <a:close/>
                  <a:moveTo>
                    <a:pt x="93" y="355"/>
                  </a:moveTo>
                  <a:cubicBezTo>
                    <a:pt x="39" y="355"/>
                    <a:pt x="39" y="303"/>
                    <a:pt x="39" y="298"/>
                  </a:cubicBezTo>
                  <a:cubicBezTo>
                    <a:pt x="39" y="285"/>
                    <a:pt x="51" y="215"/>
                    <a:pt x="71" y="185"/>
                  </a:cubicBezTo>
                  <a:cubicBezTo>
                    <a:pt x="91" y="157"/>
                    <a:pt x="116" y="141"/>
                    <a:pt x="147" y="141"/>
                  </a:cubicBezTo>
                  <a:cubicBezTo>
                    <a:pt x="201" y="141"/>
                    <a:pt x="202" y="196"/>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4" name="Freeform 2141">
              <a:extLst>
                <a:ext uri="{FF2B5EF4-FFF2-40B4-BE49-F238E27FC236}">
                  <a16:creationId xmlns:a16="http://schemas.microsoft.com/office/drawing/2014/main" id="{B02F41F6-3EAE-4367-BE3A-E79893AB49E1}"/>
                </a:ext>
              </a:extLst>
            </p:cNvPr>
            <p:cNvSpPr>
              <a:spLocks/>
            </p:cNvSpPr>
            <p:nvPr>
              <p:custDataLst>
                <p:tags r:id="rId50"/>
              </p:custDataLst>
            </p:nvPr>
          </p:nvSpPr>
          <p:spPr bwMode="auto">
            <a:xfrm>
              <a:off x="12034838" y="5486400"/>
              <a:ext cx="236538" cy="349250"/>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6" y="312"/>
                    <a:pt x="76" y="286"/>
                  </a:cubicBezTo>
                  <a:cubicBezTo>
                    <a:pt x="76" y="259"/>
                    <a:pt x="55"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5" name="Freeform 2142">
              <a:extLst>
                <a:ext uri="{FF2B5EF4-FFF2-40B4-BE49-F238E27FC236}">
                  <a16:creationId xmlns:a16="http://schemas.microsoft.com/office/drawing/2014/main" id="{151569C1-6866-4A6C-8C11-10BDC745AE84}"/>
                </a:ext>
              </a:extLst>
            </p:cNvPr>
            <p:cNvSpPr>
              <a:spLocks/>
            </p:cNvSpPr>
            <p:nvPr>
              <p:custDataLst>
                <p:tags r:id="rId51"/>
              </p:custDataLst>
            </p:nvPr>
          </p:nvSpPr>
          <p:spPr bwMode="auto">
            <a:xfrm>
              <a:off x="12323763" y="5749925"/>
              <a:ext cx="141288" cy="158750"/>
            </a:xfrm>
            <a:custGeom>
              <a:avLst/>
              <a:gdLst>
                <a:gd name="T0" fmla="*/ 131 w 151"/>
                <a:gd name="T1" fmla="*/ 21 h 158"/>
                <a:gd name="T2" fmla="*/ 113 w 151"/>
                <a:gd name="T3" fmla="*/ 40 h 158"/>
                <a:gd name="T4" fmla="*/ 127 w 151"/>
                <a:gd name="T5" fmla="*/ 53 h 158"/>
                <a:gd name="T6" fmla="*/ 147 w 151"/>
                <a:gd name="T7" fmla="*/ 31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5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9" y="23"/>
                    <a:pt x="113" y="32"/>
                    <a:pt x="113" y="40"/>
                  </a:cubicBezTo>
                  <a:cubicBezTo>
                    <a:pt x="113" y="50"/>
                    <a:pt x="121" y="53"/>
                    <a:pt x="127" y="53"/>
                  </a:cubicBezTo>
                  <a:cubicBezTo>
                    <a:pt x="135" y="53"/>
                    <a:pt x="147" y="47"/>
                    <a:pt x="147" y="31"/>
                  </a:cubicBezTo>
                  <a:cubicBezTo>
                    <a:pt x="147" y="7"/>
                    <a:pt x="120" y="0"/>
                    <a:pt x="101" y="0"/>
                  </a:cubicBezTo>
                  <a:cubicBezTo>
                    <a:pt x="49" y="0"/>
                    <a:pt x="0" y="49"/>
                    <a:pt x="0" y="97"/>
                  </a:cubicBezTo>
                  <a:cubicBezTo>
                    <a:pt x="0" y="127"/>
                    <a:pt x="21" y="158"/>
                    <a:pt x="65" y="158"/>
                  </a:cubicBezTo>
                  <a:cubicBezTo>
                    <a:pt x="124" y="158"/>
                    <a:pt x="151" y="123"/>
                    <a:pt x="151" y="118"/>
                  </a:cubicBezTo>
                  <a:cubicBezTo>
                    <a:pt x="151" y="116"/>
                    <a:pt x="148" y="112"/>
                    <a:pt x="145" y="112"/>
                  </a:cubicBezTo>
                  <a:cubicBezTo>
                    <a:pt x="143" y="112"/>
                    <a:pt x="142" y="113"/>
                    <a:pt x="140" y="116"/>
                  </a:cubicBezTo>
                  <a:cubicBezTo>
                    <a:pt x="112" y="148"/>
                    <a:pt x="72" y="148"/>
                    <a:pt x="65" y="148"/>
                  </a:cubicBezTo>
                  <a:cubicBezTo>
                    <a:pt x="40" y="148"/>
                    <a:pt x="29" y="131"/>
                    <a:pt x="29" y="109"/>
                  </a:cubicBezTo>
                  <a:cubicBezTo>
                    <a:pt x="29" y="99"/>
                    <a:pt x="34" y="61"/>
                    <a:pt x="52" y="37"/>
                  </a:cubicBezTo>
                  <a:cubicBezTo>
                    <a:pt x="65" y="20"/>
                    <a:pt x="84" y="10"/>
                    <a:pt x="101" y="10"/>
                  </a:cubicBezTo>
                  <a:cubicBezTo>
                    <a:pt x="106" y="10"/>
                    <a:pt x="123"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6" name="Freeform 2143">
              <a:extLst>
                <a:ext uri="{FF2B5EF4-FFF2-40B4-BE49-F238E27FC236}">
                  <a16:creationId xmlns:a16="http://schemas.microsoft.com/office/drawing/2014/main" id="{8A9D4D46-9133-46E6-A92F-C1E74DEB9163}"/>
                </a:ext>
              </a:extLst>
            </p:cNvPr>
            <p:cNvSpPr>
              <a:spLocks noEditPoints="1"/>
            </p:cNvSpPr>
            <p:nvPr>
              <p:custDataLst>
                <p:tags r:id="rId52"/>
              </p:custDataLst>
            </p:nvPr>
          </p:nvSpPr>
          <p:spPr bwMode="auto">
            <a:xfrm>
              <a:off x="12512676" y="5472113"/>
              <a:ext cx="249238" cy="369888"/>
            </a:xfrm>
            <a:custGeom>
              <a:avLst/>
              <a:gdLst>
                <a:gd name="T0" fmla="*/ 211 w 263"/>
                <a:gd name="T1" fmla="*/ 188 h 369"/>
                <a:gd name="T2" fmla="*/ 147 w 263"/>
                <a:gd name="T3" fmla="*/ 130 h 369"/>
                <a:gd name="T4" fmla="*/ 45 w 263"/>
                <a:gd name="T5" fmla="*/ 176 h 369"/>
                <a:gd name="T6" fmla="*/ 0 w 263"/>
                <a:gd name="T7" fmla="*/ 280 h 369"/>
                <a:gd name="T8" fmla="*/ 92 w 263"/>
                <a:gd name="T9" fmla="*/ 369 h 369"/>
                <a:gd name="T10" fmla="*/ 263 w 263"/>
                <a:gd name="T11" fmla="*/ 130 h 369"/>
                <a:gd name="T12" fmla="*/ 155 w 263"/>
                <a:gd name="T13" fmla="*/ 0 h 369"/>
                <a:gd name="T14" fmla="*/ 60 w 263"/>
                <a:gd name="T15" fmla="*/ 79 h 369"/>
                <a:gd name="T16" fmla="*/ 79 w 263"/>
                <a:gd name="T17" fmla="*/ 97 h 369"/>
                <a:gd name="T18" fmla="*/ 106 w 263"/>
                <a:gd name="T19" fmla="*/ 70 h 369"/>
                <a:gd name="T20" fmla="*/ 82 w 263"/>
                <a:gd name="T21" fmla="*/ 53 h 369"/>
                <a:gd name="T22" fmla="*/ 154 w 263"/>
                <a:gd name="T23" fmla="*/ 13 h 369"/>
                <a:gd name="T24" fmla="*/ 225 w 263"/>
                <a:gd name="T25" fmla="*/ 103 h 369"/>
                <a:gd name="T26" fmla="*/ 212 w 263"/>
                <a:gd name="T27" fmla="*/ 188 h 369"/>
                <a:gd name="T28" fmla="*/ 211 w 263"/>
                <a:gd name="T29" fmla="*/ 188 h 369"/>
                <a:gd name="T30" fmla="*/ 94 w 263"/>
                <a:gd name="T31" fmla="*/ 355 h 369"/>
                <a:gd name="T32" fmla="*/ 39 w 263"/>
                <a:gd name="T33" fmla="*/ 298 h 369"/>
                <a:gd name="T34" fmla="*/ 72 w 263"/>
                <a:gd name="T35" fmla="*/ 185 h 369"/>
                <a:gd name="T36" fmla="*/ 147 w 263"/>
                <a:gd name="T37" fmla="*/ 141 h 369"/>
                <a:gd name="T38" fmla="*/ 202 w 263"/>
                <a:gd name="T39" fmla="*/ 206 h 369"/>
                <a:gd name="T40" fmla="*/ 94 w 263"/>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9">
                  <a:moveTo>
                    <a:pt x="211" y="188"/>
                  </a:moveTo>
                  <a:cubicBezTo>
                    <a:pt x="206" y="158"/>
                    <a:pt x="186" y="130"/>
                    <a:pt x="147" y="130"/>
                  </a:cubicBezTo>
                  <a:cubicBezTo>
                    <a:pt x="117" y="130"/>
                    <a:pt x="84" y="138"/>
                    <a:pt x="45" y="176"/>
                  </a:cubicBezTo>
                  <a:cubicBezTo>
                    <a:pt x="4" y="218"/>
                    <a:pt x="0" y="264"/>
                    <a:pt x="0" y="280"/>
                  </a:cubicBezTo>
                  <a:cubicBezTo>
                    <a:pt x="0" y="311"/>
                    <a:pt x="22" y="369"/>
                    <a:pt x="92" y="369"/>
                  </a:cubicBezTo>
                  <a:cubicBezTo>
                    <a:pt x="211" y="369"/>
                    <a:pt x="263" y="201"/>
                    <a:pt x="263" y="130"/>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0" y="13"/>
                    <a:pt x="225" y="39"/>
                    <a:pt x="225" y="103"/>
                  </a:cubicBezTo>
                  <a:cubicBezTo>
                    <a:pt x="225" y="123"/>
                    <a:pt x="222" y="148"/>
                    <a:pt x="212" y="188"/>
                  </a:cubicBezTo>
                  <a:lnTo>
                    <a:pt x="211" y="188"/>
                  </a:lnTo>
                  <a:close/>
                  <a:moveTo>
                    <a:pt x="94" y="355"/>
                  </a:moveTo>
                  <a:cubicBezTo>
                    <a:pt x="39" y="355"/>
                    <a:pt x="39" y="303"/>
                    <a:pt x="39" y="298"/>
                  </a:cubicBezTo>
                  <a:cubicBezTo>
                    <a:pt x="39" y="285"/>
                    <a:pt x="51" y="215"/>
                    <a:pt x="72" y="185"/>
                  </a:cubicBezTo>
                  <a:cubicBezTo>
                    <a:pt x="92" y="157"/>
                    <a:pt x="116" y="141"/>
                    <a:pt x="147" y="141"/>
                  </a:cubicBezTo>
                  <a:cubicBezTo>
                    <a:pt x="201" y="141"/>
                    <a:pt x="202" y="196"/>
                    <a:pt x="202" y="206"/>
                  </a:cubicBezTo>
                  <a:cubicBezTo>
                    <a:pt x="202" y="242"/>
                    <a:pt x="170" y="355"/>
                    <a:pt x="94"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7" name="Freeform 2144">
              <a:extLst>
                <a:ext uri="{FF2B5EF4-FFF2-40B4-BE49-F238E27FC236}">
                  <a16:creationId xmlns:a16="http://schemas.microsoft.com/office/drawing/2014/main" id="{94DF3A9A-5490-4CE8-82BF-6D68F13C651C}"/>
                </a:ext>
              </a:extLst>
            </p:cNvPr>
            <p:cNvSpPr>
              <a:spLocks noEditPoints="1"/>
            </p:cNvSpPr>
            <p:nvPr>
              <p:custDataLst>
                <p:tags r:id="rId53"/>
              </p:custDataLst>
            </p:nvPr>
          </p:nvSpPr>
          <p:spPr bwMode="auto">
            <a:xfrm>
              <a:off x="12844463" y="5489575"/>
              <a:ext cx="138113" cy="49213"/>
            </a:xfrm>
            <a:custGeom>
              <a:avLst/>
              <a:gdLst>
                <a:gd name="T0" fmla="*/ 49 w 146"/>
                <a:gd name="T1" fmla="*/ 25 h 50"/>
                <a:gd name="T2" fmla="*/ 24 w 146"/>
                <a:gd name="T3" fmla="*/ 0 h 50"/>
                <a:gd name="T4" fmla="*/ 0 w 146"/>
                <a:gd name="T5" fmla="*/ 25 h 50"/>
                <a:gd name="T6" fmla="*/ 24 w 146"/>
                <a:gd name="T7" fmla="*/ 50 h 50"/>
                <a:gd name="T8" fmla="*/ 49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49" y="25"/>
                  </a:moveTo>
                  <a:cubicBezTo>
                    <a:pt x="49" y="13"/>
                    <a:pt x="39" y="0"/>
                    <a:pt x="24" y="0"/>
                  </a:cubicBezTo>
                  <a:cubicBezTo>
                    <a:pt x="11" y="0"/>
                    <a:pt x="0" y="11"/>
                    <a:pt x="0" y="25"/>
                  </a:cubicBezTo>
                  <a:cubicBezTo>
                    <a:pt x="0" y="39"/>
                    <a:pt x="11" y="50"/>
                    <a:pt x="24" y="50"/>
                  </a:cubicBezTo>
                  <a:cubicBezTo>
                    <a:pt x="39" y="50"/>
                    <a:pt x="49" y="37"/>
                    <a:pt x="49"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8" name="Freeform 2145">
              <a:extLst>
                <a:ext uri="{FF2B5EF4-FFF2-40B4-BE49-F238E27FC236}">
                  <a16:creationId xmlns:a16="http://schemas.microsoft.com/office/drawing/2014/main" id="{DADD9FAA-0EDD-4AEC-84F2-A3C026BAF50E}"/>
                </a:ext>
              </a:extLst>
            </p:cNvPr>
            <p:cNvSpPr>
              <a:spLocks noEditPoints="1"/>
            </p:cNvSpPr>
            <p:nvPr>
              <p:custDataLst>
                <p:tags r:id="rId54"/>
              </p:custDataLst>
            </p:nvPr>
          </p:nvSpPr>
          <p:spPr bwMode="auto">
            <a:xfrm>
              <a:off x="12788901" y="5605463"/>
              <a:ext cx="265113" cy="322263"/>
            </a:xfrm>
            <a:custGeom>
              <a:avLst/>
              <a:gdLst>
                <a:gd name="T0" fmla="*/ 192 w 280"/>
                <a:gd name="T1" fmla="*/ 154 h 321"/>
                <a:gd name="T2" fmla="*/ 185 w 280"/>
                <a:gd name="T3" fmla="*/ 175 h 321"/>
                <a:gd name="T4" fmla="*/ 124 w 280"/>
                <a:gd name="T5" fmla="*/ 210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8 h 321"/>
                <a:gd name="T22" fmla="*/ 189 w 280"/>
                <a:gd name="T23" fmla="*/ 201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10"/>
                    <a:pt x="124" y="210"/>
                  </a:cubicBezTo>
                  <a:cubicBezTo>
                    <a:pt x="93" y="210"/>
                    <a:pt x="63" y="181"/>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8"/>
                    <a:pt x="119" y="228"/>
                  </a:cubicBezTo>
                  <a:cubicBezTo>
                    <a:pt x="144" y="228"/>
                    <a:pt x="166" y="221"/>
                    <a:pt x="189" y="201"/>
                  </a:cubicBezTo>
                  <a:lnTo>
                    <a:pt x="189" y="298"/>
                  </a:lnTo>
                  <a:lnTo>
                    <a:pt x="155" y="298"/>
                  </a:lnTo>
                  <a:lnTo>
                    <a:pt x="155" y="321"/>
                  </a:lnTo>
                  <a:cubicBezTo>
                    <a:pt x="169" y="321"/>
                    <a:pt x="198" y="320"/>
                    <a:pt x="217"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9" name="Freeform 2146">
              <a:extLst>
                <a:ext uri="{FF2B5EF4-FFF2-40B4-BE49-F238E27FC236}">
                  <a16:creationId xmlns:a16="http://schemas.microsoft.com/office/drawing/2014/main" id="{0502DCB8-2516-4054-B75F-548A81BD261F}"/>
                </a:ext>
              </a:extLst>
            </p:cNvPr>
            <p:cNvSpPr>
              <a:spLocks/>
            </p:cNvSpPr>
            <p:nvPr>
              <p:custDataLst>
                <p:tags r:id="rId55"/>
              </p:custDataLst>
            </p:nvPr>
          </p:nvSpPr>
          <p:spPr bwMode="auto">
            <a:xfrm>
              <a:off x="13909676" y="4808538"/>
              <a:ext cx="123825" cy="1200150"/>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0" name="Freeform 2147">
              <a:extLst>
                <a:ext uri="{FF2B5EF4-FFF2-40B4-BE49-F238E27FC236}">
                  <a16:creationId xmlns:a16="http://schemas.microsoft.com/office/drawing/2014/main" id="{40C3B61A-12F9-4358-86FC-B19C47689FF7}"/>
                </a:ext>
              </a:extLst>
            </p:cNvPr>
            <p:cNvSpPr>
              <a:spLocks/>
            </p:cNvSpPr>
            <p:nvPr>
              <p:custDataLst>
                <p:tags r:id="rId56"/>
              </p:custDataLst>
            </p:nvPr>
          </p:nvSpPr>
          <p:spPr bwMode="auto">
            <a:xfrm>
              <a:off x="14268451" y="5399088"/>
              <a:ext cx="288925" cy="19050"/>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39" name="Group 4438">
            <a:extLst>
              <a:ext uri="{FF2B5EF4-FFF2-40B4-BE49-F238E27FC236}">
                <a16:creationId xmlns:a16="http://schemas.microsoft.com/office/drawing/2014/main" id="{1328917A-CC33-4C86-896E-F377EC66B56C}"/>
              </a:ext>
            </a:extLst>
          </p:cNvPr>
          <p:cNvGrpSpPr/>
          <p:nvPr/>
        </p:nvGrpSpPr>
        <p:grpSpPr>
          <a:xfrm>
            <a:off x="3551701" y="4570856"/>
            <a:ext cx="2241297" cy="1573913"/>
            <a:chOff x="3551701" y="4570856"/>
            <a:chExt cx="2241297" cy="1573913"/>
          </a:xfrm>
        </p:grpSpPr>
        <p:grpSp>
          <p:nvGrpSpPr>
            <p:cNvPr id="4328" name="Group 4327">
              <a:extLst>
                <a:ext uri="{FF2B5EF4-FFF2-40B4-BE49-F238E27FC236}">
                  <a16:creationId xmlns:a16="http://schemas.microsoft.com/office/drawing/2014/main" id="{B827ED77-5E8B-4EB6-915F-9028413990E1}"/>
                </a:ext>
              </a:extLst>
            </p:cNvPr>
            <p:cNvGrpSpPr>
              <a:grpSpLocks/>
            </p:cNvGrpSpPr>
            <p:nvPr>
              <p:custDataLst>
                <p:tags r:id="rId14"/>
              </p:custDataLst>
            </p:nvPr>
          </p:nvGrpSpPr>
          <p:grpSpPr>
            <a:xfrm>
              <a:off x="3634534" y="4750411"/>
              <a:ext cx="2158464" cy="1215779"/>
              <a:chOff x="6173788" y="6580188"/>
              <a:chExt cx="1803401" cy="881063"/>
            </a:xfrm>
          </p:grpSpPr>
          <p:sp>
            <p:nvSpPr>
              <p:cNvPr id="4307" name="Freeform 1972">
                <a:extLst>
                  <a:ext uri="{FF2B5EF4-FFF2-40B4-BE49-F238E27FC236}">
                    <a16:creationId xmlns:a16="http://schemas.microsoft.com/office/drawing/2014/main" id="{4E760743-0FAF-4B50-89B5-4E597F37FF23}"/>
                  </a:ext>
                </a:extLst>
              </p:cNvPr>
              <p:cNvSpPr>
                <a:spLocks/>
              </p:cNvSpPr>
              <p:nvPr>
                <p:custDataLst>
                  <p:tags r:id="rId15"/>
                </p:custDataLst>
              </p:nvPr>
            </p:nvSpPr>
            <p:spPr bwMode="auto">
              <a:xfrm>
                <a:off x="6173788" y="6596063"/>
                <a:ext cx="80963" cy="865188"/>
              </a:xfrm>
              <a:custGeom>
                <a:avLst/>
                <a:gdLst>
                  <a:gd name="T0" fmla="*/ 0 w 132"/>
                  <a:gd name="T1" fmla="*/ 1198 h 1198"/>
                  <a:gd name="T2" fmla="*/ 132 w 132"/>
                  <a:gd name="T3" fmla="*/ 1198 h 1198"/>
                  <a:gd name="T4" fmla="*/ 132 w 132"/>
                  <a:gd name="T5" fmla="*/ 1170 h 1198"/>
                  <a:gd name="T6" fmla="*/ 28 w 132"/>
                  <a:gd name="T7" fmla="*/ 1170 h 1198"/>
                  <a:gd name="T8" fmla="*/ 28 w 132"/>
                  <a:gd name="T9" fmla="*/ 28 h 1198"/>
                  <a:gd name="T10" fmla="*/ 132 w 132"/>
                  <a:gd name="T11" fmla="*/ 28 h 1198"/>
                  <a:gd name="T12" fmla="*/ 132 w 132"/>
                  <a:gd name="T13" fmla="*/ 0 h 1198"/>
                  <a:gd name="T14" fmla="*/ 0 w 132"/>
                  <a:gd name="T15" fmla="*/ 0 h 1198"/>
                  <a:gd name="T16" fmla="*/ 0 w 132"/>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0" y="1198"/>
                    </a:moveTo>
                    <a:lnTo>
                      <a:pt x="132" y="1198"/>
                    </a:lnTo>
                    <a:lnTo>
                      <a:pt x="132" y="1170"/>
                    </a:lnTo>
                    <a:lnTo>
                      <a:pt x="28" y="1170"/>
                    </a:lnTo>
                    <a:lnTo>
                      <a:pt x="28" y="28"/>
                    </a:lnTo>
                    <a:lnTo>
                      <a:pt x="132" y="28"/>
                    </a:lnTo>
                    <a:lnTo>
                      <a:pt x="132" y="0"/>
                    </a:lnTo>
                    <a:lnTo>
                      <a:pt x="0" y="0"/>
                    </a:lnTo>
                    <a:lnTo>
                      <a:pt x="0" y="1198"/>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8" name="Freeform 1973">
                <a:extLst>
                  <a:ext uri="{FF2B5EF4-FFF2-40B4-BE49-F238E27FC236}">
                    <a16:creationId xmlns:a16="http://schemas.microsoft.com/office/drawing/2014/main" id="{0EF79AC9-092B-4FDF-9646-61EC9D960404}"/>
                  </a:ext>
                </a:extLst>
              </p:cNvPr>
              <p:cNvSpPr>
                <a:spLocks noEditPoints="1"/>
              </p:cNvSpPr>
              <p:nvPr>
                <p:custDataLst>
                  <p:tags r:id="rId16"/>
                </p:custDataLst>
              </p:nvPr>
            </p:nvSpPr>
            <p:spPr bwMode="auto">
              <a:xfrm>
                <a:off x="6270626" y="6627813"/>
                <a:ext cx="161925" cy="265113"/>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6 w 263"/>
                  <a:gd name="T19" fmla="*/ 69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3"/>
                      <a:pt x="0" y="279"/>
                    </a:cubicBezTo>
                    <a:cubicBezTo>
                      <a:pt x="0" y="310"/>
                      <a:pt x="22" y="368"/>
                      <a:pt x="92" y="368"/>
                    </a:cubicBezTo>
                    <a:cubicBezTo>
                      <a:pt x="211" y="368"/>
                      <a:pt x="263" y="200"/>
                      <a:pt x="263" y="129"/>
                    </a:cubicBezTo>
                    <a:cubicBezTo>
                      <a:pt x="263" y="49"/>
                      <a:pt x="216" y="0"/>
                      <a:pt x="155" y="0"/>
                    </a:cubicBezTo>
                    <a:cubicBezTo>
                      <a:pt x="83" y="0"/>
                      <a:pt x="60" y="64"/>
                      <a:pt x="60" y="78"/>
                    </a:cubicBezTo>
                    <a:cubicBezTo>
                      <a:pt x="60" y="85"/>
                      <a:pt x="64" y="96"/>
                      <a:pt x="79" y="96"/>
                    </a:cubicBezTo>
                    <a:cubicBezTo>
                      <a:pt x="95" y="96"/>
                      <a:pt x="106" y="81"/>
                      <a:pt x="106" y="69"/>
                    </a:cubicBezTo>
                    <a:cubicBezTo>
                      <a:pt x="106" y="52"/>
                      <a:pt x="90" y="52"/>
                      <a:pt x="82" y="52"/>
                    </a:cubicBezTo>
                    <a:cubicBezTo>
                      <a:pt x="104" y="15"/>
                      <a:pt x="140" y="12"/>
                      <a:pt x="154" y="12"/>
                    </a:cubicBezTo>
                    <a:cubicBezTo>
                      <a:pt x="191"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2"/>
                      <a:pt x="171" y="354"/>
                      <a:pt x="94" y="354"/>
                    </a:cubicBez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9" name="Freeform 1974">
                <a:extLst>
                  <a:ext uri="{FF2B5EF4-FFF2-40B4-BE49-F238E27FC236}">
                    <a16:creationId xmlns:a16="http://schemas.microsoft.com/office/drawing/2014/main" id="{A1D24D4F-0EBC-462F-82D8-AB4B4307B1E8}"/>
                  </a:ext>
                </a:extLst>
              </p:cNvPr>
              <p:cNvSpPr>
                <a:spLocks/>
              </p:cNvSpPr>
              <p:nvPr>
                <p:custDataLst>
                  <p:tags r:id="rId17"/>
                </p:custDataLst>
              </p:nvPr>
            </p:nvSpPr>
            <p:spPr bwMode="auto">
              <a:xfrm>
                <a:off x="6453188" y="6586538"/>
                <a:ext cx="95250" cy="168275"/>
              </a:xfrm>
              <a:custGeom>
                <a:avLst/>
                <a:gdLst>
                  <a:gd name="T0" fmla="*/ 154 w 154"/>
                  <a:gd name="T1" fmla="*/ 168 h 232"/>
                  <a:gd name="T2" fmla="*/ 142 w 154"/>
                  <a:gd name="T3" fmla="*/ 168 h 232"/>
                  <a:gd name="T4" fmla="*/ 133 w 154"/>
                  <a:gd name="T5" fmla="*/ 200 h 232"/>
                  <a:gd name="T6" fmla="*/ 99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0" y="202"/>
                      <a:pt x="103" y="202"/>
                      <a:pt x="99"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9"/>
                      <a:pt x="99" y="123"/>
                      <a:pt x="87" y="135"/>
                    </a:cubicBezTo>
                    <a:lnTo>
                      <a:pt x="3" y="218"/>
                    </a:lnTo>
                    <a:cubicBezTo>
                      <a:pt x="0" y="221"/>
                      <a:pt x="0" y="222"/>
                      <a:pt x="0" y="232"/>
                    </a:cubicBezTo>
                    <a:lnTo>
                      <a:pt x="144" y="232"/>
                    </a:lnTo>
                    <a:lnTo>
                      <a:pt x="154" y="168"/>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0" name="Freeform 1975">
                <a:extLst>
                  <a:ext uri="{FF2B5EF4-FFF2-40B4-BE49-F238E27FC236}">
                    <a16:creationId xmlns:a16="http://schemas.microsoft.com/office/drawing/2014/main" id="{4FD01137-9E3B-47B7-8DC5-5A1DFC132292}"/>
                  </a:ext>
                </a:extLst>
              </p:cNvPr>
              <p:cNvSpPr>
                <a:spLocks/>
              </p:cNvSpPr>
              <p:nvPr>
                <p:custDataLst>
                  <p:tags r:id="rId18"/>
                </p:custDataLst>
              </p:nvPr>
            </p:nvSpPr>
            <p:spPr bwMode="auto">
              <a:xfrm>
                <a:off x="6613526" y="6615113"/>
                <a:ext cx="42863" cy="360363"/>
              </a:xfrm>
              <a:custGeom>
                <a:avLst/>
                <a:gdLst>
                  <a:gd name="T0" fmla="*/ 69 w 69"/>
                  <a:gd name="T1" fmla="*/ 499 h 499"/>
                  <a:gd name="T2" fmla="*/ 69 w 69"/>
                  <a:gd name="T3" fmla="*/ 479 h 499"/>
                  <a:gd name="T4" fmla="*/ 20 w 69"/>
                  <a:gd name="T5" fmla="*/ 479 h 499"/>
                  <a:gd name="T6" fmla="*/ 20 w 69"/>
                  <a:gd name="T7" fmla="*/ 20 h 499"/>
                  <a:gd name="T8" fmla="*/ 69 w 69"/>
                  <a:gd name="T9" fmla="*/ 20 h 499"/>
                  <a:gd name="T10" fmla="*/ 69 w 69"/>
                  <a:gd name="T11" fmla="*/ 0 h 499"/>
                  <a:gd name="T12" fmla="*/ 0 w 69"/>
                  <a:gd name="T13" fmla="*/ 0 h 499"/>
                  <a:gd name="T14" fmla="*/ 0 w 69"/>
                  <a:gd name="T15" fmla="*/ 499 h 499"/>
                  <a:gd name="T16" fmla="*/ 69 w 69"/>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499"/>
                    </a:moveTo>
                    <a:lnTo>
                      <a:pt x="69" y="479"/>
                    </a:lnTo>
                    <a:lnTo>
                      <a:pt x="20" y="479"/>
                    </a:lnTo>
                    <a:lnTo>
                      <a:pt x="20" y="20"/>
                    </a:lnTo>
                    <a:lnTo>
                      <a:pt x="69" y="20"/>
                    </a:lnTo>
                    <a:lnTo>
                      <a:pt x="69" y="0"/>
                    </a:lnTo>
                    <a:lnTo>
                      <a:pt x="0" y="0"/>
                    </a:lnTo>
                    <a:lnTo>
                      <a:pt x="0" y="499"/>
                    </a:lnTo>
                    <a:lnTo>
                      <a:pt x="69" y="499"/>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1" name="Freeform 1976">
                <a:extLst>
                  <a:ext uri="{FF2B5EF4-FFF2-40B4-BE49-F238E27FC236}">
                    <a16:creationId xmlns:a16="http://schemas.microsoft.com/office/drawing/2014/main" id="{3729EB08-8036-4D8E-A45C-BB1F53241C4F}"/>
                  </a:ext>
                </a:extLst>
              </p:cNvPr>
              <p:cNvSpPr>
                <a:spLocks/>
              </p:cNvSpPr>
              <p:nvPr>
                <p:custDataLst>
                  <p:tags r:id="rId19"/>
                </p:custDataLst>
              </p:nvPr>
            </p:nvSpPr>
            <p:spPr bwMode="auto">
              <a:xfrm>
                <a:off x="6681788" y="6634163"/>
                <a:ext cx="157163" cy="254000"/>
              </a:xfrm>
              <a:custGeom>
                <a:avLst/>
                <a:gdLst>
                  <a:gd name="T0" fmla="*/ 168 w 254"/>
                  <a:gd name="T1" fmla="*/ 141 h 353"/>
                  <a:gd name="T2" fmla="*/ 96 w 254"/>
                  <a:gd name="T3" fmla="*/ 126 h 353"/>
                  <a:gd name="T4" fmla="*/ 48 w 254"/>
                  <a:gd name="T5" fmla="*/ 74 h 353"/>
                  <a:gd name="T6" fmla="*/ 112 w 254"/>
                  <a:gd name="T7" fmla="*/ 21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5 h 353"/>
                  <a:gd name="T20" fmla="*/ 197 w 254"/>
                  <a:gd name="T21" fmla="*/ 27 h 353"/>
                  <a:gd name="T22" fmla="*/ 112 w 254"/>
                  <a:gd name="T23" fmla="*/ 0 h 353"/>
                  <a:gd name="T24" fmla="*/ 0 w 254"/>
                  <a:gd name="T25" fmla="*/ 100 h 353"/>
                  <a:gd name="T26" fmla="*/ 27 w 254"/>
                  <a:gd name="T27" fmla="*/ 167 h 353"/>
                  <a:gd name="T28" fmla="*/ 123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9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1"/>
                      <a:pt x="112" y="21"/>
                    </a:cubicBezTo>
                    <a:cubicBezTo>
                      <a:pt x="152" y="21"/>
                      <a:pt x="202" y="38"/>
                      <a:pt x="214" y="106"/>
                    </a:cubicBezTo>
                    <a:cubicBezTo>
                      <a:pt x="216" y="118"/>
                      <a:pt x="216" y="119"/>
                      <a:pt x="226" y="119"/>
                    </a:cubicBezTo>
                    <a:cubicBezTo>
                      <a:pt x="238" y="119"/>
                      <a:pt x="238" y="117"/>
                      <a:pt x="238" y="105"/>
                    </a:cubicBezTo>
                    <a:lnTo>
                      <a:pt x="238" y="14"/>
                    </a:lnTo>
                    <a:cubicBezTo>
                      <a:pt x="238" y="4"/>
                      <a:pt x="238" y="0"/>
                      <a:pt x="229" y="0"/>
                    </a:cubicBezTo>
                    <a:cubicBezTo>
                      <a:pt x="225" y="0"/>
                      <a:pt x="225" y="0"/>
                      <a:pt x="219" y="5"/>
                    </a:cubicBezTo>
                    <a:lnTo>
                      <a:pt x="197" y="27"/>
                    </a:lnTo>
                    <a:cubicBezTo>
                      <a:pt x="168" y="4"/>
                      <a:pt x="135" y="0"/>
                      <a:pt x="112" y="0"/>
                    </a:cubicBezTo>
                    <a:cubicBezTo>
                      <a:pt x="36" y="0"/>
                      <a:pt x="0" y="48"/>
                      <a:pt x="0" y="100"/>
                    </a:cubicBezTo>
                    <a:cubicBezTo>
                      <a:pt x="0" y="133"/>
                      <a:pt x="16" y="156"/>
                      <a:pt x="27" y="167"/>
                    </a:cubicBezTo>
                    <a:cubicBezTo>
                      <a:pt x="51" y="191"/>
                      <a:pt x="68" y="195"/>
                      <a:pt x="123" y="207"/>
                    </a:cubicBezTo>
                    <a:cubicBezTo>
                      <a:pt x="166" y="216"/>
                      <a:pt x="175" y="218"/>
                      <a:pt x="186" y="228"/>
                    </a:cubicBezTo>
                    <a:cubicBezTo>
                      <a:pt x="193" y="236"/>
                      <a:pt x="206" y="249"/>
                      <a:pt x="206" y="271"/>
                    </a:cubicBezTo>
                    <a:cubicBezTo>
                      <a:pt x="206" y="295"/>
                      <a:pt x="193" y="330"/>
                      <a:pt x="141" y="330"/>
                    </a:cubicBezTo>
                    <a:cubicBezTo>
                      <a:pt x="103" y="330"/>
                      <a:pt x="27" y="320"/>
                      <a:pt x="23" y="245"/>
                    </a:cubicBezTo>
                    <a:cubicBezTo>
                      <a:pt x="23" y="237"/>
                      <a:pt x="23" y="234"/>
                      <a:pt x="12" y="234"/>
                    </a:cubicBezTo>
                    <a:cubicBezTo>
                      <a:pt x="0" y="234"/>
                      <a:pt x="0" y="237"/>
                      <a:pt x="0" y="249"/>
                    </a:cubicBezTo>
                    <a:lnTo>
                      <a:pt x="0" y="339"/>
                    </a:lnTo>
                    <a:cubicBezTo>
                      <a:pt x="0" y="349"/>
                      <a:pt x="0" y="353"/>
                      <a:pt x="9" y="353"/>
                    </a:cubicBezTo>
                    <a:cubicBezTo>
                      <a:pt x="13" y="353"/>
                      <a:pt x="14" y="352"/>
                      <a:pt x="18" y="349"/>
                    </a:cubicBezTo>
                    <a:lnTo>
                      <a:pt x="41" y="326"/>
                    </a:lnTo>
                    <a:cubicBezTo>
                      <a:pt x="74" y="350"/>
                      <a:pt x="121" y="353"/>
                      <a:pt x="141" y="353"/>
                    </a:cubicBezTo>
                    <a:cubicBezTo>
                      <a:pt x="223" y="353"/>
                      <a:pt x="254" y="297"/>
                      <a:pt x="254" y="246"/>
                    </a:cubicBezTo>
                    <a:cubicBezTo>
                      <a:pt x="254" y="191"/>
                      <a:pt x="214" y="151"/>
                      <a:pt x="168" y="141"/>
                    </a:cubicBez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2" name="Freeform 1977">
                <a:extLst>
                  <a:ext uri="{FF2B5EF4-FFF2-40B4-BE49-F238E27FC236}">
                    <a16:creationId xmlns:a16="http://schemas.microsoft.com/office/drawing/2014/main" id="{8BA33ACA-B93B-4B67-9399-907B827A9656}"/>
                  </a:ext>
                </a:extLst>
              </p:cNvPr>
              <p:cNvSpPr>
                <a:spLocks/>
              </p:cNvSpPr>
              <p:nvPr>
                <p:custDataLst>
                  <p:tags r:id="rId20"/>
                </p:custDataLst>
              </p:nvPr>
            </p:nvSpPr>
            <p:spPr bwMode="auto">
              <a:xfrm>
                <a:off x="6875463" y="6580188"/>
                <a:ext cx="158750" cy="174625"/>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3" name="Freeform 1978">
                <a:extLst>
                  <a:ext uri="{FF2B5EF4-FFF2-40B4-BE49-F238E27FC236}">
                    <a16:creationId xmlns:a16="http://schemas.microsoft.com/office/drawing/2014/main" id="{5299FC13-350B-4A3E-BE4B-2B1C682B81FF}"/>
                  </a:ext>
                </a:extLst>
              </p:cNvPr>
              <p:cNvSpPr>
                <a:spLocks/>
              </p:cNvSpPr>
              <p:nvPr>
                <p:custDataLst>
                  <p:tags r:id="rId21"/>
                </p:custDataLst>
              </p:nvPr>
            </p:nvSpPr>
            <p:spPr bwMode="auto">
              <a:xfrm>
                <a:off x="7073901" y="6729413"/>
                <a:ext cx="149225" cy="160338"/>
              </a:xfrm>
              <a:custGeom>
                <a:avLst/>
                <a:gdLst>
                  <a:gd name="T0" fmla="*/ 133 w 241"/>
                  <a:gd name="T1" fmla="*/ 29 h 221"/>
                  <a:gd name="T2" fmla="*/ 217 w 241"/>
                  <a:gd name="T3" fmla="*/ 29 h 221"/>
                  <a:gd name="T4" fmla="*/ 241 w 241"/>
                  <a:gd name="T5" fmla="*/ 12 h 221"/>
                  <a:gd name="T6" fmla="*/ 222 w 241"/>
                  <a:gd name="T7" fmla="*/ 0 h 221"/>
                  <a:gd name="T8" fmla="*/ 82 w 241"/>
                  <a:gd name="T9" fmla="*/ 0 h 221"/>
                  <a:gd name="T10" fmla="*/ 31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4" y="29"/>
                      <a:pt x="241" y="29"/>
                      <a:pt x="241" y="12"/>
                    </a:cubicBezTo>
                    <a:cubicBezTo>
                      <a:pt x="241" y="0"/>
                      <a:pt x="231" y="0"/>
                      <a:pt x="222" y="0"/>
                    </a:cubicBezTo>
                    <a:lnTo>
                      <a:pt x="82" y="0"/>
                    </a:lnTo>
                    <a:cubicBezTo>
                      <a:pt x="72" y="0"/>
                      <a:pt x="52" y="0"/>
                      <a:pt x="31"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4" name="Freeform 1979">
                <a:extLst>
                  <a:ext uri="{FF2B5EF4-FFF2-40B4-BE49-F238E27FC236}">
                    <a16:creationId xmlns:a16="http://schemas.microsoft.com/office/drawing/2014/main" id="{917313A8-8E58-46BC-85D1-277802D55EF4}"/>
                  </a:ext>
                </a:extLst>
              </p:cNvPr>
              <p:cNvSpPr>
                <a:spLocks/>
              </p:cNvSpPr>
              <p:nvPr>
                <p:custDataLst>
                  <p:tags r:id="rId22"/>
                </p:custDataLst>
              </p:nvPr>
            </p:nvSpPr>
            <p:spPr bwMode="auto">
              <a:xfrm>
                <a:off x="7327901" y="6788151"/>
                <a:ext cx="188913" cy="14288"/>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5" name="Freeform 1980">
                <a:extLst>
                  <a:ext uri="{FF2B5EF4-FFF2-40B4-BE49-F238E27FC236}">
                    <a16:creationId xmlns:a16="http://schemas.microsoft.com/office/drawing/2014/main" id="{B9082432-5EAA-423E-A1FD-1E7E3668AC46}"/>
                  </a:ext>
                </a:extLst>
              </p:cNvPr>
              <p:cNvSpPr>
                <a:spLocks/>
              </p:cNvSpPr>
              <p:nvPr>
                <p:custDataLst>
                  <p:tags r:id="rId23"/>
                </p:custDataLst>
              </p:nvPr>
            </p:nvSpPr>
            <p:spPr bwMode="auto">
              <a:xfrm>
                <a:off x="7623176" y="6634163"/>
                <a:ext cx="176213" cy="250825"/>
              </a:xfrm>
              <a:custGeom>
                <a:avLst/>
                <a:gdLst>
                  <a:gd name="T0" fmla="*/ 35 w 285"/>
                  <a:gd name="T1" fmla="*/ 323 h 347"/>
                  <a:gd name="T2" fmla="*/ 0 w 285"/>
                  <a:gd name="T3" fmla="*/ 323 h 347"/>
                  <a:gd name="T4" fmla="*/ 0 w 285"/>
                  <a:gd name="T5" fmla="*/ 347 h 347"/>
                  <a:gd name="T6" fmla="*/ 63 w 285"/>
                  <a:gd name="T7" fmla="*/ 345 h 347"/>
                  <a:gd name="T8" fmla="*/ 126 w 285"/>
                  <a:gd name="T9" fmla="*/ 347 h 347"/>
                  <a:gd name="T10" fmla="*/ 126 w 285"/>
                  <a:gd name="T11" fmla="*/ 323 h 347"/>
                  <a:gd name="T12" fmla="*/ 92 w 285"/>
                  <a:gd name="T13" fmla="*/ 323 h 347"/>
                  <a:gd name="T14" fmla="*/ 92 w 285"/>
                  <a:gd name="T15" fmla="*/ 219 h 347"/>
                  <a:gd name="T16" fmla="*/ 166 w 285"/>
                  <a:gd name="T17" fmla="*/ 140 h 347"/>
                  <a:gd name="T18" fmla="*/ 193 w 285"/>
                  <a:gd name="T19" fmla="*/ 189 h 347"/>
                  <a:gd name="T20" fmla="*/ 193 w 285"/>
                  <a:gd name="T21" fmla="*/ 323 h 347"/>
                  <a:gd name="T22" fmla="*/ 159 w 285"/>
                  <a:gd name="T23" fmla="*/ 323 h 347"/>
                  <a:gd name="T24" fmla="*/ 159 w 285"/>
                  <a:gd name="T25" fmla="*/ 347 h 347"/>
                  <a:gd name="T26" fmla="*/ 222 w 285"/>
                  <a:gd name="T27" fmla="*/ 345 h 347"/>
                  <a:gd name="T28" fmla="*/ 285 w 285"/>
                  <a:gd name="T29" fmla="*/ 347 h 347"/>
                  <a:gd name="T30" fmla="*/ 285 w 285"/>
                  <a:gd name="T31" fmla="*/ 323 h 347"/>
                  <a:gd name="T32" fmla="*/ 250 w 285"/>
                  <a:gd name="T33" fmla="*/ 323 h 347"/>
                  <a:gd name="T34" fmla="*/ 250 w 285"/>
                  <a:gd name="T35" fmla="*/ 194 h 347"/>
                  <a:gd name="T36" fmla="*/ 173 w 285"/>
                  <a:gd name="T37" fmla="*/ 122 h 347"/>
                  <a:gd name="T38" fmla="*/ 89 w 285"/>
                  <a:gd name="T39" fmla="*/ 171 h 347"/>
                  <a:gd name="T40" fmla="*/ 89 w 285"/>
                  <a:gd name="T41" fmla="*/ 0 h 347"/>
                  <a:gd name="T42" fmla="*/ 0 w 285"/>
                  <a:gd name="T43" fmla="*/ 4 h 347"/>
                  <a:gd name="T44" fmla="*/ 0 w 285"/>
                  <a:gd name="T45" fmla="*/ 28 h 347"/>
                  <a:gd name="T46" fmla="*/ 35 w 285"/>
                  <a:gd name="T47" fmla="*/ 47 h 347"/>
                  <a:gd name="T48" fmla="*/ 35 w 285"/>
                  <a:gd name="T49" fmla="*/ 3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5" h="347">
                    <a:moveTo>
                      <a:pt x="35" y="323"/>
                    </a:moveTo>
                    <a:lnTo>
                      <a:pt x="0" y="323"/>
                    </a:lnTo>
                    <a:lnTo>
                      <a:pt x="0" y="347"/>
                    </a:lnTo>
                    <a:cubicBezTo>
                      <a:pt x="14" y="346"/>
                      <a:pt x="44" y="345"/>
                      <a:pt x="63" y="345"/>
                    </a:cubicBezTo>
                    <a:cubicBezTo>
                      <a:pt x="83" y="345"/>
                      <a:pt x="112" y="346"/>
                      <a:pt x="126" y="347"/>
                    </a:cubicBezTo>
                    <a:lnTo>
                      <a:pt x="126" y="323"/>
                    </a:lnTo>
                    <a:lnTo>
                      <a:pt x="92" y="323"/>
                    </a:lnTo>
                    <a:lnTo>
                      <a:pt x="92" y="219"/>
                    </a:lnTo>
                    <a:cubicBezTo>
                      <a:pt x="92" y="165"/>
                      <a:pt x="134" y="140"/>
                      <a:pt x="166" y="140"/>
                    </a:cubicBezTo>
                    <a:cubicBezTo>
                      <a:pt x="183" y="140"/>
                      <a:pt x="193" y="151"/>
                      <a:pt x="193" y="189"/>
                    </a:cubicBezTo>
                    <a:lnTo>
                      <a:pt x="193" y="323"/>
                    </a:lnTo>
                    <a:lnTo>
                      <a:pt x="159" y="323"/>
                    </a:lnTo>
                    <a:lnTo>
                      <a:pt x="159" y="347"/>
                    </a:lnTo>
                    <a:cubicBezTo>
                      <a:pt x="173" y="346"/>
                      <a:pt x="203" y="345"/>
                      <a:pt x="222" y="345"/>
                    </a:cubicBezTo>
                    <a:cubicBezTo>
                      <a:pt x="241" y="345"/>
                      <a:pt x="271" y="346"/>
                      <a:pt x="285" y="347"/>
                    </a:cubicBezTo>
                    <a:lnTo>
                      <a:pt x="285" y="323"/>
                    </a:lnTo>
                    <a:lnTo>
                      <a:pt x="250" y="323"/>
                    </a:lnTo>
                    <a:lnTo>
                      <a:pt x="250" y="194"/>
                    </a:lnTo>
                    <a:cubicBezTo>
                      <a:pt x="250" y="142"/>
                      <a:pt x="223" y="122"/>
                      <a:pt x="173" y="122"/>
                    </a:cubicBezTo>
                    <a:cubicBezTo>
                      <a:pt x="125" y="122"/>
                      <a:pt x="100" y="151"/>
                      <a:pt x="89" y="171"/>
                    </a:cubicBezTo>
                    <a:lnTo>
                      <a:pt x="89" y="0"/>
                    </a:lnTo>
                    <a:lnTo>
                      <a:pt x="0" y="4"/>
                    </a:lnTo>
                    <a:lnTo>
                      <a:pt x="0" y="28"/>
                    </a:lnTo>
                    <a:cubicBezTo>
                      <a:pt x="31" y="28"/>
                      <a:pt x="35" y="28"/>
                      <a:pt x="35" y="47"/>
                    </a:cubicBezTo>
                    <a:lnTo>
                      <a:pt x="35" y="323"/>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6" name="Freeform 1981">
                <a:extLst>
                  <a:ext uri="{FF2B5EF4-FFF2-40B4-BE49-F238E27FC236}">
                    <a16:creationId xmlns:a16="http://schemas.microsoft.com/office/drawing/2014/main" id="{8E6E6E9F-4B36-4800-94F9-EDBE0F5452A2}"/>
                  </a:ext>
                </a:extLst>
              </p:cNvPr>
              <p:cNvSpPr>
                <a:spLocks/>
              </p:cNvSpPr>
              <p:nvPr>
                <p:custDataLst>
                  <p:tags r:id="rId24"/>
                </p:custDataLst>
              </p:nvPr>
            </p:nvSpPr>
            <p:spPr bwMode="auto">
              <a:xfrm>
                <a:off x="7813676" y="6615113"/>
                <a:ext cx="41275" cy="360363"/>
              </a:xfrm>
              <a:custGeom>
                <a:avLst/>
                <a:gdLst>
                  <a:gd name="T0" fmla="*/ 68 w 68"/>
                  <a:gd name="T1" fmla="*/ 0 h 499"/>
                  <a:gd name="T2" fmla="*/ 0 w 68"/>
                  <a:gd name="T3" fmla="*/ 0 h 499"/>
                  <a:gd name="T4" fmla="*/ 0 w 68"/>
                  <a:gd name="T5" fmla="*/ 20 h 499"/>
                  <a:gd name="T6" fmla="*/ 48 w 68"/>
                  <a:gd name="T7" fmla="*/ 20 h 499"/>
                  <a:gd name="T8" fmla="*/ 48 w 68"/>
                  <a:gd name="T9" fmla="*/ 479 h 499"/>
                  <a:gd name="T10" fmla="*/ 0 w 68"/>
                  <a:gd name="T11" fmla="*/ 479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79"/>
                    </a:lnTo>
                    <a:lnTo>
                      <a:pt x="0" y="479"/>
                    </a:lnTo>
                    <a:lnTo>
                      <a:pt x="0" y="499"/>
                    </a:lnTo>
                    <a:lnTo>
                      <a:pt x="68" y="499"/>
                    </a:lnTo>
                    <a:lnTo>
                      <a:pt x="68" y="0"/>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7" name="Freeform 1982">
                <a:extLst>
                  <a:ext uri="{FF2B5EF4-FFF2-40B4-BE49-F238E27FC236}">
                    <a16:creationId xmlns:a16="http://schemas.microsoft.com/office/drawing/2014/main" id="{D41562A4-CE0C-4C9B-9E83-10562F85C3B2}"/>
                  </a:ext>
                </a:extLst>
              </p:cNvPr>
              <p:cNvSpPr>
                <a:spLocks noEditPoints="1"/>
              </p:cNvSpPr>
              <p:nvPr>
                <p:custDataLst>
                  <p:tags r:id="rId25"/>
                </p:custDataLst>
              </p:nvPr>
            </p:nvSpPr>
            <p:spPr bwMode="auto">
              <a:xfrm>
                <a:off x="6596063" y="7089776"/>
                <a:ext cx="161925" cy="266700"/>
              </a:xfrm>
              <a:custGeom>
                <a:avLst/>
                <a:gdLst>
                  <a:gd name="T0" fmla="*/ 211 w 262"/>
                  <a:gd name="T1" fmla="*/ 189 h 369"/>
                  <a:gd name="T2" fmla="*/ 147 w 262"/>
                  <a:gd name="T3" fmla="*/ 130 h 369"/>
                  <a:gd name="T4" fmla="*/ 45 w 262"/>
                  <a:gd name="T5" fmla="*/ 177 h 369"/>
                  <a:gd name="T6" fmla="*/ 0 w 262"/>
                  <a:gd name="T7" fmla="*/ 280 h 369"/>
                  <a:gd name="T8" fmla="*/ 92 w 262"/>
                  <a:gd name="T9" fmla="*/ 369 h 369"/>
                  <a:gd name="T10" fmla="*/ 262 w 262"/>
                  <a:gd name="T11" fmla="*/ 130 h 369"/>
                  <a:gd name="T12" fmla="*/ 155 w 262"/>
                  <a:gd name="T13" fmla="*/ 0 h 369"/>
                  <a:gd name="T14" fmla="*/ 59 w 262"/>
                  <a:gd name="T15" fmla="*/ 79 h 369"/>
                  <a:gd name="T16" fmla="*/ 78 w 262"/>
                  <a:gd name="T17" fmla="*/ 97 h 369"/>
                  <a:gd name="T18" fmla="*/ 105 w 262"/>
                  <a:gd name="T19" fmla="*/ 70 h 369"/>
                  <a:gd name="T20" fmla="*/ 82 w 262"/>
                  <a:gd name="T21" fmla="*/ 53 h 369"/>
                  <a:gd name="T22" fmla="*/ 154 w 262"/>
                  <a:gd name="T23" fmla="*/ 13 h 369"/>
                  <a:gd name="T24" fmla="*/ 225 w 262"/>
                  <a:gd name="T25" fmla="*/ 103 h 369"/>
                  <a:gd name="T26" fmla="*/ 211 w 262"/>
                  <a:gd name="T27" fmla="*/ 189 h 369"/>
                  <a:gd name="T28" fmla="*/ 211 w 262"/>
                  <a:gd name="T29" fmla="*/ 189 h 369"/>
                  <a:gd name="T30" fmla="*/ 93 w 262"/>
                  <a:gd name="T31" fmla="*/ 355 h 369"/>
                  <a:gd name="T32" fmla="*/ 38 w 262"/>
                  <a:gd name="T33" fmla="*/ 298 h 369"/>
                  <a:gd name="T34" fmla="*/ 71 w 262"/>
                  <a:gd name="T35" fmla="*/ 185 h 369"/>
                  <a:gd name="T36" fmla="*/ 147 w 262"/>
                  <a:gd name="T37" fmla="*/ 141 h 369"/>
                  <a:gd name="T38" fmla="*/ 202 w 262"/>
                  <a:gd name="T39" fmla="*/ 207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9"/>
                    </a:moveTo>
                    <a:cubicBezTo>
                      <a:pt x="206" y="158"/>
                      <a:pt x="186" y="130"/>
                      <a:pt x="147" y="130"/>
                    </a:cubicBezTo>
                    <a:cubicBezTo>
                      <a:pt x="116" y="130"/>
                      <a:pt x="84" y="138"/>
                      <a:pt x="45" y="177"/>
                    </a:cubicBezTo>
                    <a:cubicBezTo>
                      <a:pt x="3" y="218"/>
                      <a:pt x="0" y="264"/>
                      <a:pt x="0" y="280"/>
                    </a:cubicBezTo>
                    <a:cubicBezTo>
                      <a:pt x="0" y="311"/>
                      <a:pt x="22" y="369"/>
                      <a:pt x="92" y="369"/>
                    </a:cubicBezTo>
                    <a:cubicBezTo>
                      <a:pt x="210" y="369"/>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1" y="189"/>
                    </a:cubicBezTo>
                    <a:lnTo>
                      <a:pt x="211" y="189"/>
                    </a:lnTo>
                    <a:close/>
                    <a:moveTo>
                      <a:pt x="93" y="355"/>
                    </a:moveTo>
                    <a:cubicBezTo>
                      <a:pt x="38" y="355"/>
                      <a:pt x="38" y="303"/>
                      <a:pt x="38" y="298"/>
                    </a:cubicBezTo>
                    <a:cubicBezTo>
                      <a:pt x="38" y="285"/>
                      <a:pt x="51" y="215"/>
                      <a:pt x="71" y="185"/>
                    </a:cubicBezTo>
                    <a:cubicBezTo>
                      <a:pt x="91" y="157"/>
                      <a:pt x="116" y="141"/>
                      <a:pt x="147" y="141"/>
                    </a:cubicBezTo>
                    <a:cubicBezTo>
                      <a:pt x="201" y="141"/>
                      <a:pt x="202" y="197"/>
                      <a:pt x="202" y="207"/>
                    </a:cubicBezTo>
                    <a:cubicBezTo>
                      <a:pt x="202" y="242"/>
                      <a:pt x="170" y="355"/>
                      <a:pt x="93" y="355"/>
                    </a:cubicBez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8" name="Freeform 1983">
                <a:extLst>
                  <a:ext uri="{FF2B5EF4-FFF2-40B4-BE49-F238E27FC236}">
                    <a16:creationId xmlns:a16="http://schemas.microsoft.com/office/drawing/2014/main" id="{DF467CBB-0BEE-4C72-B4F6-5B33A8786694}"/>
                  </a:ext>
                </a:extLst>
              </p:cNvPr>
              <p:cNvSpPr>
                <a:spLocks/>
              </p:cNvSpPr>
              <p:nvPr>
                <p:custDataLst>
                  <p:tags r:id="rId26"/>
                </p:custDataLst>
              </p:nvPr>
            </p:nvSpPr>
            <p:spPr bwMode="auto">
              <a:xfrm>
                <a:off x="6777038" y="7048501"/>
                <a:ext cx="95250" cy="168275"/>
              </a:xfrm>
              <a:custGeom>
                <a:avLst/>
                <a:gdLst>
                  <a:gd name="T0" fmla="*/ 154 w 154"/>
                  <a:gd name="T1" fmla="*/ 168 h 232"/>
                  <a:gd name="T2" fmla="*/ 143 w 154"/>
                  <a:gd name="T3" fmla="*/ 168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3" y="168"/>
                    </a:lnTo>
                    <a:cubicBezTo>
                      <a:pt x="141" y="176"/>
                      <a:pt x="138" y="197"/>
                      <a:pt x="133" y="200"/>
                    </a:cubicBezTo>
                    <a:cubicBezTo>
                      <a:pt x="131" y="202"/>
                      <a:pt x="104" y="202"/>
                      <a:pt x="99" y="202"/>
                    </a:cubicBezTo>
                    <a:lnTo>
                      <a:pt x="35" y="202"/>
                    </a:lnTo>
                    <a:cubicBezTo>
                      <a:pt x="71" y="170"/>
                      <a:pt x="84" y="160"/>
                      <a:pt x="104" y="144"/>
                    </a:cubicBezTo>
                    <a:cubicBezTo>
                      <a:pt x="130" y="123"/>
                      <a:pt x="154" y="101"/>
                      <a:pt x="154" y="68"/>
                    </a:cubicBezTo>
                    <a:cubicBezTo>
                      <a:pt x="154" y="26"/>
                      <a:pt x="117" y="0"/>
                      <a:pt x="73" y="0"/>
                    </a:cubicBezTo>
                    <a:cubicBezTo>
                      <a:pt x="30" y="0"/>
                      <a:pt x="0" y="30"/>
                      <a:pt x="0" y="63"/>
                    </a:cubicBezTo>
                    <a:cubicBezTo>
                      <a:pt x="0" y="80"/>
                      <a:pt x="15" y="82"/>
                      <a:pt x="19" y="82"/>
                    </a:cubicBezTo>
                    <a:cubicBezTo>
                      <a:pt x="27" y="82"/>
                      <a:pt x="37" y="76"/>
                      <a:pt x="37" y="64"/>
                    </a:cubicBezTo>
                    <a:cubicBezTo>
                      <a:pt x="37" y="57"/>
                      <a:pt x="35" y="45"/>
                      <a:pt x="17" y="45"/>
                    </a:cubicBezTo>
                    <a:cubicBezTo>
                      <a:pt x="27" y="20"/>
                      <a:pt x="51" y="13"/>
                      <a:pt x="68" y="13"/>
                    </a:cubicBezTo>
                    <a:cubicBezTo>
                      <a:pt x="102" y="13"/>
                      <a:pt x="121" y="40"/>
                      <a:pt x="121" y="68"/>
                    </a:cubicBezTo>
                    <a:cubicBezTo>
                      <a:pt x="121" y="99"/>
                      <a:pt x="99" y="123"/>
                      <a:pt x="88" y="135"/>
                    </a:cubicBezTo>
                    <a:lnTo>
                      <a:pt x="4" y="218"/>
                    </a:lnTo>
                    <a:cubicBezTo>
                      <a:pt x="0" y="221"/>
                      <a:pt x="0" y="222"/>
                      <a:pt x="0" y="232"/>
                    </a:cubicBezTo>
                    <a:lnTo>
                      <a:pt x="144" y="232"/>
                    </a:lnTo>
                    <a:lnTo>
                      <a:pt x="154" y="168"/>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9" name="Freeform 1984">
                <a:extLst>
                  <a:ext uri="{FF2B5EF4-FFF2-40B4-BE49-F238E27FC236}">
                    <a16:creationId xmlns:a16="http://schemas.microsoft.com/office/drawing/2014/main" id="{DFF2E145-2ECB-4E92-8B3B-BE1E14921C75}"/>
                  </a:ext>
                </a:extLst>
              </p:cNvPr>
              <p:cNvSpPr>
                <a:spLocks/>
              </p:cNvSpPr>
              <p:nvPr>
                <p:custDataLst>
                  <p:tags r:id="rId27"/>
                </p:custDataLst>
              </p:nvPr>
            </p:nvSpPr>
            <p:spPr bwMode="auto">
              <a:xfrm>
                <a:off x="6938963" y="7077076"/>
                <a:ext cx="41275" cy="360363"/>
              </a:xfrm>
              <a:custGeom>
                <a:avLst/>
                <a:gdLst>
                  <a:gd name="T0" fmla="*/ 68 w 68"/>
                  <a:gd name="T1" fmla="*/ 499 h 499"/>
                  <a:gd name="T2" fmla="*/ 68 w 68"/>
                  <a:gd name="T3" fmla="*/ 480 h 499"/>
                  <a:gd name="T4" fmla="*/ 20 w 68"/>
                  <a:gd name="T5" fmla="*/ 480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80"/>
                    </a:lnTo>
                    <a:lnTo>
                      <a:pt x="20" y="480"/>
                    </a:lnTo>
                    <a:lnTo>
                      <a:pt x="20" y="20"/>
                    </a:lnTo>
                    <a:lnTo>
                      <a:pt x="68" y="20"/>
                    </a:lnTo>
                    <a:lnTo>
                      <a:pt x="68" y="0"/>
                    </a:lnTo>
                    <a:lnTo>
                      <a:pt x="0" y="0"/>
                    </a:lnTo>
                    <a:lnTo>
                      <a:pt x="0" y="499"/>
                    </a:lnTo>
                    <a:lnTo>
                      <a:pt x="68" y="499"/>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0" name="Freeform 1985">
                <a:extLst>
                  <a:ext uri="{FF2B5EF4-FFF2-40B4-BE49-F238E27FC236}">
                    <a16:creationId xmlns:a16="http://schemas.microsoft.com/office/drawing/2014/main" id="{711D6DD6-611D-4F48-A0A0-24B2EEA8A7CD}"/>
                  </a:ext>
                </a:extLst>
              </p:cNvPr>
              <p:cNvSpPr>
                <a:spLocks/>
              </p:cNvSpPr>
              <p:nvPr>
                <p:custDataLst>
                  <p:tags r:id="rId28"/>
                </p:custDataLst>
              </p:nvPr>
            </p:nvSpPr>
            <p:spPr bwMode="auto">
              <a:xfrm>
                <a:off x="7061201" y="7013576"/>
                <a:ext cx="33338" cy="38100"/>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1" name="Freeform 1986">
                <a:extLst>
                  <a:ext uri="{FF2B5EF4-FFF2-40B4-BE49-F238E27FC236}">
                    <a16:creationId xmlns:a16="http://schemas.microsoft.com/office/drawing/2014/main" id="{2D7602A8-A8AC-4431-A9B5-EF485DA1B916}"/>
                  </a:ext>
                </a:extLst>
              </p:cNvPr>
              <p:cNvSpPr>
                <a:spLocks/>
              </p:cNvSpPr>
              <p:nvPr>
                <p:custDataLst>
                  <p:tags r:id="rId29"/>
                </p:custDataLst>
              </p:nvPr>
            </p:nvSpPr>
            <p:spPr bwMode="auto">
              <a:xfrm>
                <a:off x="6994526" y="7099301"/>
                <a:ext cx="153988" cy="252413"/>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3 w 251"/>
                  <a:gd name="T17" fmla="*/ 330 h 348"/>
                  <a:gd name="T18" fmla="*/ 54 w 251"/>
                  <a:gd name="T19" fmla="*/ 322 h 348"/>
                  <a:gd name="T20" fmla="*/ 54 w 251"/>
                  <a:gd name="T21" fmla="*/ 322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6" y="2"/>
                      <a:pt x="73" y="0"/>
                    </a:cubicBezTo>
                    <a:lnTo>
                      <a:pt x="73" y="24"/>
                    </a:lnTo>
                    <a:lnTo>
                      <a:pt x="143" y="24"/>
                    </a:lnTo>
                    <a:lnTo>
                      <a:pt x="143" y="268"/>
                    </a:lnTo>
                    <a:cubicBezTo>
                      <a:pt x="143" y="278"/>
                      <a:pt x="143" y="330"/>
                      <a:pt x="93" y="330"/>
                    </a:cubicBezTo>
                    <a:cubicBezTo>
                      <a:pt x="85" y="330"/>
                      <a:pt x="69" y="329"/>
                      <a:pt x="54" y="322"/>
                    </a:cubicBezTo>
                    <a:lnTo>
                      <a:pt x="54" y="322"/>
                    </a:lnTo>
                    <a:cubicBezTo>
                      <a:pt x="54" y="322"/>
                      <a:pt x="76" y="312"/>
                      <a:pt x="76" y="286"/>
                    </a:cubicBezTo>
                    <a:cubicBezTo>
                      <a:pt x="76" y="259"/>
                      <a:pt x="55"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2" name="Freeform 1987">
                <a:extLst>
                  <a:ext uri="{FF2B5EF4-FFF2-40B4-BE49-F238E27FC236}">
                    <a16:creationId xmlns:a16="http://schemas.microsoft.com/office/drawing/2014/main" id="{11F51239-F63C-4302-A265-CC65C0BF9C86}"/>
                  </a:ext>
                </a:extLst>
              </p:cNvPr>
              <p:cNvSpPr>
                <a:spLocks/>
              </p:cNvSpPr>
              <p:nvPr>
                <p:custDataLst>
                  <p:tags r:id="rId30"/>
                </p:custDataLst>
              </p:nvPr>
            </p:nvSpPr>
            <p:spPr bwMode="auto">
              <a:xfrm>
                <a:off x="7183438" y="7291388"/>
                <a:ext cx="92075" cy="112713"/>
              </a:xfrm>
              <a:custGeom>
                <a:avLst/>
                <a:gdLst>
                  <a:gd name="T0" fmla="*/ 131 w 151"/>
                  <a:gd name="T1" fmla="*/ 20 h 157"/>
                  <a:gd name="T2" fmla="*/ 113 w 151"/>
                  <a:gd name="T3" fmla="*/ 39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7 h 157"/>
                  <a:gd name="T16" fmla="*/ 145 w 151"/>
                  <a:gd name="T17" fmla="*/ 112 h 157"/>
                  <a:gd name="T18" fmla="*/ 140 w 151"/>
                  <a:gd name="T19" fmla="*/ 115 h 157"/>
                  <a:gd name="T20" fmla="*/ 65 w 151"/>
                  <a:gd name="T21" fmla="*/ 147 h 157"/>
                  <a:gd name="T22" fmla="*/ 29 w 151"/>
                  <a:gd name="T23" fmla="*/ 108 h 157"/>
                  <a:gd name="T24" fmla="*/ 52 w 151"/>
                  <a:gd name="T25" fmla="*/ 36 h 157"/>
                  <a:gd name="T26" fmla="*/ 101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39"/>
                    </a:cubicBezTo>
                    <a:cubicBezTo>
                      <a:pt x="113" y="49"/>
                      <a:pt x="121" y="52"/>
                      <a:pt x="127" y="52"/>
                    </a:cubicBezTo>
                    <a:cubicBezTo>
                      <a:pt x="135" y="52"/>
                      <a:pt x="147" y="47"/>
                      <a:pt x="147" y="30"/>
                    </a:cubicBezTo>
                    <a:cubicBezTo>
                      <a:pt x="147" y="6"/>
                      <a:pt x="120" y="0"/>
                      <a:pt x="101" y="0"/>
                    </a:cubicBezTo>
                    <a:cubicBezTo>
                      <a:pt x="48" y="0"/>
                      <a:pt x="0" y="48"/>
                      <a:pt x="0" y="96"/>
                    </a:cubicBezTo>
                    <a:cubicBezTo>
                      <a:pt x="0" y="126"/>
                      <a:pt x="21" y="157"/>
                      <a:pt x="65" y="157"/>
                    </a:cubicBezTo>
                    <a:cubicBezTo>
                      <a:pt x="123" y="157"/>
                      <a:pt x="151" y="122"/>
                      <a:pt x="151" y="117"/>
                    </a:cubicBezTo>
                    <a:cubicBezTo>
                      <a:pt x="151" y="115"/>
                      <a:pt x="148" y="112"/>
                      <a:pt x="145" y="112"/>
                    </a:cubicBezTo>
                    <a:cubicBezTo>
                      <a:pt x="143" y="112"/>
                      <a:pt x="142" y="112"/>
                      <a:pt x="140" y="115"/>
                    </a:cubicBezTo>
                    <a:cubicBezTo>
                      <a:pt x="112" y="147"/>
                      <a:pt x="71" y="147"/>
                      <a:pt x="65" y="147"/>
                    </a:cubicBezTo>
                    <a:cubicBezTo>
                      <a:pt x="40" y="147"/>
                      <a:pt x="29" y="130"/>
                      <a:pt x="29" y="108"/>
                    </a:cubicBezTo>
                    <a:cubicBezTo>
                      <a:pt x="29" y="98"/>
                      <a:pt x="34" y="60"/>
                      <a:pt x="52" y="36"/>
                    </a:cubicBezTo>
                    <a:cubicBezTo>
                      <a:pt x="65" y="19"/>
                      <a:pt x="83" y="9"/>
                      <a:pt x="101" y="9"/>
                    </a:cubicBezTo>
                    <a:cubicBezTo>
                      <a:pt x="106" y="9"/>
                      <a:pt x="122" y="10"/>
                      <a:pt x="131" y="20"/>
                    </a:cubicBez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3" name="Freeform 1988">
                <a:extLst>
                  <a:ext uri="{FF2B5EF4-FFF2-40B4-BE49-F238E27FC236}">
                    <a16:creationId xmlns:a16="http://schemas.microsoft.com/office/drawing/2014/main" id="{8F114921-DBD3-40DA-B79F-C3B1D6777F59}"/>
                  </a:ext>
                </a:extLst>
              </p:cNvPr>
              <p:cNvSpPr>
                <a:spLocks/>
              </p:cNvSpPr>
              <p:nvPr>
                <p:custDataLst>
                  <p:tags r:id="rId31"/>
                </p:custDataLst>
              </p:nvPr>
            </p:nvSpPr>
            <p:spPr bwMode="auto">
              <a:xfrm>
                <a:off x="7372351" y="7100888"/>
                <a:ext cx="31750" cy="38100"/>
              </a:xfrm>
              <a:custGeom>
                <a:avLst/>
                <a:gdLst>
                  <a:gd name="T0" fmla="*/ 53 w 53"/>
                  <a:gd name="T1" fmla="*/ 26 h 53"/>
                  <a:gd name="T2" fmla="*/ 27 w 53"/>
                  <a:gd name="T3" fmla="*/ 0 h 53"/>
                  <a:gd name="T4" fmla="*/ 0 w 53"/>
                  <a:gd name="T5" fmla="*/ 26 h 53"/>
                  <a:gd name="T6" fmla="*/ 26 w 53"/>
                  <a:gd name="T7" fmla="*/ 53 h 53"/>
                  <a:gd name="T8" fmla="*/ 53 w 53"/>
                  <a:gd name="T9" fmla="*/ 26 h 53"/>
                </a:gdLst>
                <a:ahLst/>
                <a:cxnLst>
                  <a:cxn ang="0">
                    <a:pos x="T0" y="T1"/>
                  </a:cxn>
                  <a:cxn ang="0">
                    <a:pos x="T2" y="T3"/>
                  </a:cxn>
                  <a:cxn ang="0">
                    <a:pos x="T4" y="T5"/>
                  </a:cxn>
                  <a:cxn ang="0">
                    <a:pos x="T6" y="T7"/>
                  </a:cxn>
                  <a:cxn ang="0">
                    <a:pos x="T8" y="T9"/>
                  </a:cxn>
                </a:cxnLst>
                <a:rect l="0" t="0" r="r" b="b"/>
                <a:pathLst>
                  <a:path w="53" h="53">
                    <a:moveTo>
                      <a:pt x="53" y="26"/>
                    </a:moveTo>
                    <a:cubicBezTo>
                      <a:pt x="53" y="13"/>
                      <a:pt x="42" y="0"/>
                      <a:pt x="27" y="0"/>
                    </a:cubicBezTo>
                    <a:cubicBezTo>
                      <a:pt x="10" y="0"/>
                      <a:pt x="0" y="14"/>
                      <a:pt x="0" y="26"/>
                    </a:cubicBezTo>
                    <a:cubicBezTo>
                      <a:pt x="0" y="40"/>
                      <a:pt x="11" y="53"/>
                      <a:pt x="26" y="53"/>
                    </a:cubicBezTo>
                    <a:cubicBezTo>
                      <a:pt x="43" y="53"/>
                      <a:pt x="53" y="39"/>
                      <a:pt x="53" y="26"/>
                    </a:cubicBez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4" name="Freeform 1989">
                <a:extLst>
                  <a:ext uri="{FF2B5EF4-FFF2-40B4-BE49-F238E27FC236}">
                    <a16:creationId xmlns:a16="http://schemas.microsoft.com/office/drawing/2014/main" id="{EC15BD22-46BF-4F59-A1C5-BABEBDFB94C7}"/>
                  </a:ext>
                </a:extLst>
              </p:cNvPr>
              <p:cNvSpPr>
                <a:spLocks noEditPoints="1"/>
              </p:cNvSpPr>
              <p:nvPr>
                <p:custDataLst>
                  <p:tags r:id="rId32"/>
                </p:custDataLst>
              </p:nvPr>
            </p:nvSpPr>
            <p:spPr bwMode="auto">
              <a:xfrm>
                <a:off x="7305676" y="7185026"/>
                <a:ext cx="174625" cy="233363"/>
              </a:xfrm>
              <a:custGeom>
                <a:avLst/>
                <a:gdLst>
                  <a:gd name="T0" fmla="*/ 193 w 281"/>
                  <a:gd name="T1" fmla="*/ 154 h 322"/>
                  <a:gd name="T2" fmla="*/ 185 w 281"/>
                  <a:gd name="T3" fmla="*/ 175 h 322"/>
                  <a:gd name="T4" fmla="*/ 125 w 281"/>
                  <a:gd name="T5" fmla="*/ 210 h 322"/>
                  <a:gd name="T6" fmla="*/ 64 w 281"/>
                  <a:gd name="T7" fmla="*/ 114 h 322"/>
                  <a:gd name="T8" fmla="*/ 131 w 281"/>
                  <a:gd name="T9" fmla="*/ 20 h 322"/>
                  <a:gd name="T10" fmla="*/ 193 w 281"/>
                  <a:gd name="T11" fmla="*/ 84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4"/>
                      <a:pt x="185" y="175"/>
                    </a:cubicBezTo>
                    <a:cubicBezTo>
                      <a:pt x="165" y="204"/>
                      <a:pt x="140" y="210"/>
                      <a:pt x="125" y="210"/>
                    </a:cubicBezTo>
                    <a:cubicBezTo>
                      <a:pt x="94" y="210"/>
                      <a:pt x="64" y="181"/>
                      <a:pt x="64" y="114"/>
                    </a:cubicBezTo>
                    <a:cubicBezTo>
                      <a:pt x="64" y="44"/>
                      <a:pt x="101" y="20"/>
                      <a:pt x="131" y="20"/>
                    </a:cubicBezTo>
                    <a:cubicBezTo>
                      <a:pt x="169" y="20"/>
                      <a:pt x="193" y="60"/>
                      <a:pt x="193" y="84"/>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5" name="Freeform 1990">
                <a:extLst>
                  <a:ext uri="{FF2B5EF4-FFF2-40B4-BE49-F238E27FC236}">
                    <a16:creationId xmlns:a16="http://schemas.microsoft.com/office/drawing/2014/main" id="{D64F3F2E-34D4-4B2D-A559-D4FF439A6271}"/>
                  </a:ext>
                </a:extLst>
              </p:cNvPr>
              <p:cNvSpPr>
                <a:spLocks/>
              </p:cNvSpPr>
              <p:nvPr>
                <p:custDataLst>
                  <p:tags r:id="rId33"/>
                </p:custDataLst>
              </p:nvPr>
            </p:nvSpPr>
            <p:spPr bwMode="auto">
              <a:xfrm>
                <a:off x="7488238" y="7077076"/>
                <a:ext cx="41275" cy="360363"/>
              </a:xfrm>
              <a:custGeom>
                <a:avLst/>
                <a:gdLst>
                  <a:gd name="T0" fmla="*/ 68 w 68"/>
                  <a:gd name="T1" fmla="*/ 0 h 499"/>
                  <a:gd name="T2" fmla="*/ 0 w 68"/>
                  <a:gd name="T3" fmla="*/ 0 h 499"/>
                  <a:gd name="T4" fmla="*/ 0 w 68"/>
                  <a:gd name="T5" fmla="*/ 20 h 499"/>
                  <a:gd name="T6" fmla="*/ 48 w 68"/>
                  <a:gd name="T7" fmla="*/ 20 h 499"/>
                  <a:gd name="T8" fmla="*/ 48 w 68"/>
                  <a:gd name="T9" fmla="*/ 480 h 499"/>
                  <a:gd name="T10" fmla="*/ 0 w 68"/>
                  <a:gd name="T11" fmla="*/ 480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80"/>
                    </a:lnTo>
                    <a:lnTo>
                      <a:pt x="0" y="480"/>
                    </a:lnTo>
                    <a:lnTo>
                      <a:pt x="0" y="499"/>
                    </a:lnTo>
                    <a:lnTo>
                      <a:pt x="68" y="499"/>
                    </a:lnTo>
                    <a:lnTo>
                      <a:pt x="68" y="0"/>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6" name="Freeform 1991">
                <a:extLst>
                  <a:ext uri="{FF2B5EF4-FFF2-40B4-BE49-F238E27FC236}">
                    <a16:creationId xmlns:a16="http://schemas.microsoft.com/office/drawing/2014/main" id="{61EF342B-25AD-4853-A6ED-DFFDCACB5459}"/>
                  </a:ext>
                </a:extLst>
              </p:cNvPr>
              <p:cNvSpPr>
                <a:spLocks/>
              </p:cNvSpPr>
              <p:nvPr>
                <p:custDataLst>
                  <p:tags r:id="rId34"/>
                </p:custDataLst>
              </p:nvPr>
            </p:nvSpPr>
            <p:spPr bwMode="auto">
              <a:xfrm>
                <a:off x="7896226" y="6596063"/>
                <a:ext cx="80963" cy="865188"/>
              </a:xfrm>
              <a:custGeom>
                <a:avLst/>
                <a:gdLst>
                  <a:gd name="T0" fmla="*/ 104 w 132"/>
                  <a:gd name="T1" fmla="*/ 1170 h 1198"/>
                  <a:gd name="T2" fmla="*/ 0 w 132"/>
                  <a:gd name="T3" fmla="*/ 1170 h 1198"/>
                  <a:gd name="T4" fmla="*/ 0 w 132"/>
                  <a:gd name="T5" fmla="*/ 1198 h 1198"/>
                  <a:gd name="T6" fmla="*/ 132 w 132"/>
                  <a:gd name="T7" fmla="*/ 1198 h 1198"/>
                  <a:gd name="T8" fmla="*/ 132 w 132"/>
                  <a:gd name="T9" fmla="*/ 0 h 1198"/>
                  <a:gd name="T10" fmla="*/ 0 w 132"/>
                  <a:gd name="T11" fmla="*/ 0 h 1198"/>
                  <a:gd name="T12" fmla="*/ 0 w 132"/>
                  <a:gd name="T13" fmla="*/ 28 h 1198"/>
                  <a:gd name="T14" fmla="*/ 104 w 132"/>
                  <a:gd name="T15" fmla="*/ 28 h 1198"/>
                  <a:gd name="T16" fmla="*/ 104 w 132"/>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104" y="1170"/>
                    </a:moveTo>
                    <a:lnTo>
                      <a:pt x="0" y="1170"/>
                    </a:lnTo>
                    <a:lnTo>
                      <a:pt x="0" y="1198"/>
                    </a:lnTo>
                    <a:lnTo>
                      <a:pt x="132" y="1198"/>
                    </a:lnTo>
                    <a:lnTo>
                      <a:pt x="132" y="0"/>
                    </a:lnTo>
                    <a:lnTo>
                      <a:pt x="0" y="0"/>
                    </a:lnTo>
                    <a:lnTo>
                      <a:pt x="0" y="28"/>
                    </a:lnTo>
                    <a:lnTo>
                      <a:pt x="104" y="28"/>
                    </a:lnTo>
                    <a:lnTo>
                      <a:pt x="104" y="1170"/>
                    </a:lnTo>
                  </a:path>
                </a:pathLst>
              </a:custGeom>
              <a:solidFill>
                <a:schemeClr val="tx1"/>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36" name="Left Bracket 4435">
              <a:extLst>
                <a:ext uri="{FF2B5EF4-FFF2-40B4-BE49-F238E27FC236}">
                  <a16:creationId xmlns:a16="http://schemas.microsoft.com/office/drawing/2014/main" id="{3FDC2B33-20A6-4321-A135-1FA3B2CA643A}"/>
                </a:ext>
              </a:extLst>
            </p:cNvPr>
            <p:cNvSpPr/>
            <p:nvPr/>
          </p:nvSpPr>
          <p:spPr>
            <a:xfrm>
              <a:off x="3551701" y="4570856"/>
              <a:ext cx="316540" cy="1573913"/>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12" name="Group 4811">
            <a:extLst>
              <a:ext uri="{FF2B5EF4-FFF2-40B4-BE49-F238E27FC236}">
                <a16:creationId xmlns:a16="http://schemas.microsoft.com/office/drawing/2014/main" id="{A87F098A-F0D0-4F60-8AF1-5A3F1CD6CBAA}"/>
              </a:ext>
            </a:extLst>
          </p:cNvPr>
          <p:cNvGrpSpPr>
            <a:grpSpLocks noChangeAspect="1"/>
          </p:cNvGrpSpPr>
          <p:nvPr>
            <p:custDataLst>
              <p:tags r:id="rId10"/>
            </p:custDataLst>
          </p:nvPr>
        </p:nvGrpSpPr>
        <p:grpSpPr>
          <a:xfrm>
            <a:off x="14655959" y="4572476"/>
            <a:ext cx="1195388" cy="1443037"/>
            <a:chOff x="14654219" y="4837113"/>
            <a:chExt cx="1195388" cy="1443037"/>
          </a:xfrm>
        </p:grpSpPr>
        <p:sp>
          <p:nvSpPr>
            <p:cNvPr id="4808" name="Freeform 2189">
              <a:extLst>
                <a:ext uri="{FF2B5EF4-FFF2-40B4-BE49-F238E27FC236}">
                  <a16:creationId xmlns:a16="http://schemas.microsoft.com/office/drawing/2014/main" id="{A4B09EB8-AAF7-4CB8-B8E3-AB9C2C08B9EA}"/>
                </a:ext>
              </a:extLst>
            </p:cNvPr>
            <p:cNvSpPr>
              <a:spLocks/>
            </p:cNvSpPr>
            <p:nvPr>
              <p:custDataLst>
                <p:tags r:id="rId11"/>
              </p:custDataLst>
            </p:nvPr>
          </p:nvSpPr>
          <p:spPr bwMode="auto">
            <a:xfrm>
              <a:off x="14654219" y="5075238"/>
              <a:ext cx="190500" cy="1204912"/>
            </a:xfrm>
            <a:custGeom>
              <a:avLst/>
              <a:gdLst>
                <a:gd name="T0" fmla="*/ 0 w 95"/>
                <a:gd name="T1" fmla="*/ 599 h 599"/>
                <a:gd name="T2" fmla="*/ 95 w 95"/>
                <a:gd name="T3" fmla="*/ 599 h 599"/>
                <a:gd name="T4" fmla="*/ 95 w 95"/>
                <a:gd name="T5" fmla="*/ 579 h 599"/>
                <a:gd name="T6" fmla="*/ 20 w 95"/>
                <a:gd name="T7" fmla="*/ 579 h 599"/>
                <a:gd name="T8" fmla="*/ 20 w 95"/>
                <a:gd name="T9" fmla="*/ 20 h 599"/>
                <a:gd name="T10" fmla="*/ 95 w 95"/>
                <a:gd name="T11" fmla="*/ 20 h 599"/>
                <a:gd name="T12" fmla="*/ 95 w 95"/>
                <a:gd name="T13" fmla="*/ 0 h 599"/>
                <a:gd name="T14" fmla="*/ 0 w 95"/>
                <a:gd name="T15" fmla="*/ 0 h 599"/>
                <a:gd name="T16" fmla="*/ 0 w 95"/>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9">
                  <a:moveTo>
                    <a:pt x="0" y="599"/>
                  </a:moveTo>
                  <a:lnTo>
                    <a:pt x="95" y="599"/>
                  </a:lnTo>
                  <a:lnTo>
                    <a:pt x="95" y="579"/>
                  </a:lnTo>
                  <a:lnTo>
                    <a:pt x="20" y="579"/>
                  </a:lnTo>
                  <a:lnTo>
                    <a:pt x="20" y="20"/>
                  </a:lnTo>
                  <a:lnTo>
                    <a:pt x="95" y="20"/>
                  </a:lnTo>
                  <a:lnTo>
                    <a:pt x="95" y="0"/>
                  </a:lnTo>
                  <a:lnTo>
                    <a:pt x="0" y="0"/>
                  </a:lnTo>
                  <a:lnTo>
                    <a:pt x="0" y="5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9" name="Freeform 2190">
              <a:extLst>
                <a:ext uri="{FF2B5EF4-FFF2-40B4-BE49-F238E27FC236}">
                  <a16:creationId xmlns:a16="http://schemas.microsoft.com/office/drawing/2014/main" id="{9A586224-042C-4232-9EC7-339E94EEE1F1}"/>
                </a:ext>
              </a:extLst>
            </p:cNvPr>
            <p:cNvSpPr>
              <a:spLocks/>
            </p:cNvSpPr>
            <p:nvPr>
              <p:custDataLst>
                <p:tags r:id="rId12"/>
              </p:custDataLst>
            </p:nvPr>
          </p:nvSpPr>
          <p:spPr bwMode="auto">
            <a:xfrm>
              <a:off x="14887582" y="5075238"/>
              <a:ext cx="192088" cy="1204912"/>
            </a:xfrm>
            <a:custGeom>
              <a:avLst/>
              <a:gdLst>
                <a:gd name="T0" fmla="*/ 96 w 96"/>
                <a:gd name="T1" fmla="*/ 599 h 599"/>
                <a:gd name="T2" fmla="*/ 96 w 96"/>
                <a:gd name="T3" fmla="*/ 0 h 599"/>
                <a:gd name="T4" fmla="*/ 0 w 96"/>
                <a:gd name="T5" fmla="*/ 0 h 599"/>
                <a:gd name="T6" fmla="*/ 0 w 96"/>
                <a:gd name="T7" fmla="*/ 20 h 599"/>
                <a:gd name="T8" fmla="*/ 76 w 96"/>
                <a:gd name="T9" fmla="*/ 20 h 599"/>
                <a:gd name="T10" fmla="*/ 76 w 96"/>
                <a:gd name="T11" fmla="*/ 579 h 599"/>
                <a:gd name="T12" fmla="*/ 0 w 96"/>
                <a:gd name="T13" fmla="*/ 579 h 599"/>
                <a:gd name="T14" fmla="*/ 0 w 96"/>
                <a:gd name="T15" fmla="*/ 599 h 599"/>
                <a:gd name="T16" fmla="*/ 96 w 96"/>
                <a:gd name="T17"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9">
                  <a:moveTo>
                    <a:pt x="96" y="599"/>
                  </a:moveTo>
                  <a:lnTo>
                    <a:pt x="96" y="0"/>
                  </a:lnTo>
                  <a:lnTo>
                    <a:pt x="0" y="0"/>
                  </a:lnTo>
                  <a:lnTo>
                    <a:pt x="0" y="20"/>
                  </a:lnTo>
                  <a:lnTo>
                    <a:pt x="76" y="20"/>
                  </a:lnTo>
                  <a:lnTo>
                    <a:pt x="76" y="579"/>
                  </a:lnTo>
                  <a:lnTo>
                    <a:pt x="0" y="579"/>
                  </a:lnTo>
                  <a:lnTo>
                    <a:pt x="0" y="599"/>
                  </a:lnTo>
                  <a:lnTo>
                    <a:pt x="96" y="5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0" name="Freeform 2191">
              <a:extLst>
                <a:ext uri="{FF2B5EF4-FFF2-40B4-BE49-F238E27FC236}">
                  <a16:creationId xmlns:a16="http://schemas.microsoft.com/office/drawing/2014/main" id="{1F0A2402-A6B6-48FC-B33E-666F9EFD105C}"/>
                </a:ext>
              </a:extLst>
            </p:cNvPr>
            <p:cNvSpPr>
              <a:spLocks/>
            </p:cNvSpPr>
            <p:nvPr>
              <p:custDataLst>
                <p:tags r:id="rId13"/>
              </p:custDataLst>
            </p:nvPr>
          </p:nvSpPr>
          <p:spPr bwMode="auto">
            <a:xfrm>
              <a:off x="15335257" y="4837113"/>
              <a:ext cx="514350" cy="487362"/>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37" name="Left Bracket 4436">
            <a:extLst>
              <a:ext uri="{FF2B5EF4-FFF2-40B4-BE49-F238E27FC236}">
                <a16:creationId xmlns:a16="http://schemas.microsoft.com/office/drawing/2014/main" id="{33AACBF4-6065-4E25-95DB-23D2A7EFEB00}"/>
              </a:ext>
            </a:extLst>
          </p:cNvPr>
          <p:cNvSpPr/>
          <p:nvPr/>
        </p:nvSpPr>
        <p:spPr>
          <a:xfrm flipH="1">
            <a:off x="15905529" y="4559341"/>
            <a:ext cx="316540" cy="1573913"/>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16" name="Right Brace 4815">
            <a:extLst>
              <a:ext uri="{FF2B5EF4-FFF2-40B4-BE49-F238E27FC236}">
                <a16:creationId xmlns:a16="http://schemas.microsoft.com/office/drawing/2014/main" id="{9557AFF1-0F33-4574-ADF7-4850E090DA55}"/>
              </a:ext>
            </a:extLst>
          </p:cNvPr>
          <p:cNvSpPr/>
          <p:nvPr/>
        </p:nvSpPr>
        <p:spPr>
          <a:xfrm rot="16200000">
            <a:off x="11604858" y="2556440"/>
            <a:ext cx="1276663" cy="382632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23" name="Freeform: Shape 4822">
            <a:extLst>
              <a:ext uri="{FF2B5EF4-FFF2-40B4-BE49-F238E27FC236}">
                <a16:creationId xmlns:a16="http://schemas.microsoft.com/office/drawing/2014/main" id="{AAB9C0F1-FE4C-40AE-95C2-E63471964FCC}"/>
              </a:ext>
            </a:extLst>
          </p:cNvPr>
          <p:cNvSpPr/>
          <p:nvPr/>
        </p:nvSpPr>
        <p:spPr>
          <a:xfrm>
            <a:off x="12255500" y="3378041"/>
            <a:ext cx="2856103" cy="1282859"/>
          </a:xfrm>
          <a:custGeom>
            <a:avLst/>
            <a:gdLst>
              <a:gd name="connsiteX0" fmla="*/ 0 w 2856103"/>
              <a:gd name="connsiteY0" fmla="*/ 362109 h 1282859"/>
              <a:gd name="connsiteX1" fmla="*/ 215900 w 2856103"/>
              <a:gd name="connsiteY1" fmla="*/ 12859 h 1282859"/>
              <a:gd name="connsiteX2" fmla="*/ 1041400 w 2856103"/>
              <a:gd name="connsiteY2" fmla="*/ 82709 h 1282859"/>
              <a:gd name="connsiteX3" fmla="*/ 2768600 w 2856103"/>
              <a:gd name="connsiteY3" fmla="*/ 152559 h 1282859"/>
              <a:gd name="connsiteX4" fmla="*/ 2635250 w 2856103"/>
              <a:gd name="connsiteY4" fmla="*/ 1282859 h 12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03" h="1282859">
                <a:moveTo>
                  <a:pt x="0" y="362109"/>
                </a:moveTo>
                <a:cubicBezTo>
                  <a:pt x="21166" y="210767"/>
                  <a:pt x="42333" y="59426"/>
                  <a:pt x="215900" y="12859"/>
                </a:cubicBezTo>
                <a:cubicBezTo>
                  <a:pt x="389467" y="-33708"/>
                  <a:pt x="615950" y="59426"/>
                  <a:pt x="1041400" y="82709"/>
                </a:cubicBezTo>
                <a:cubicBezTo>
                  <a:pt x="1466850" y="105992"/>
                  <a:pt x="2502958" y="-47466"/>
                  <a:pt x="2768600" y="152559"/>
                </a:cubicBezTo>
                <a:cubicBezTo>
                  <a:pt x="3034242" y="352584"/>
                  <a:pt x="2607733" y="1145276"/>
                  <a:pt x="2635250" y="1282859"/>
                </a:cubicBezTo>
              </a:path>
            </a:pathLst>
          </a:custGeom>
          <a:noFill/>
          <a:ln w="25400">
            <a:solidFill>
              <a:srgbClr val="4472C4"/>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4" name="Rectangle 225 2 2 2">
            <a:extLst>
              <a:ext uri="{FF2B5EF4-FFF2-40B4-BE49-F238E27FC236}">
                <a16:creationId xmlns:a16="http://schemas.microsoft.com/office/drawing/2014/main" id="{4276DECA-BA67-4293-8395-995664236F43}"/>
              </a:ext>
            </a:extLst>
          </p:cNvPr>
          <p:cNvSpPr/>
          <p:nvPr/>
        </p:nvSpPr>
        <p:spPr>
          <a:xfrm>
            <a:off x="9383955" y="1881834"/>
            <a:ext cx="1879495" cy="14215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645920" rtlCol="0" anchor="t"/>
          <a:lstStyle/>
          <a:p>
            <a:pPr algn="ctr"/>
            <a:r>
              <a:rPr lang="en-US" sz="7200" dirty="0">
                <a:solidFill>
                  <a:schemeClr val="tx1"/>
                </a:solidFill>
              </a:rPr>
              <a:t>…</a:t>
            </a:r>
          </a:p>
        </p:txBody>
      </p:sp>
    </p:spTree>
    <p:extLst>
      <p:ext uri="{BB962C8B-B14F-4D97-AF65-F5344CB8AC3E}">
        <p14:creationId xmlns:p14="http://schemas.microsoft.com/office/powerpoint/2010/main" val="240036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68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42"/>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365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8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12"/>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48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4" grpId="0" animBg="1"/>
      <p:bldP spid="2684" grpId="1" animBg="1"/>
      <p:bldP spid="3656" grpId="0" animBg="1"/>
      <p:bldP spid="3656" grpId="1" animBg="1"/>
      <p:bldP spid="4059" grpId="0"/>
      <p:bldP spid="4816" grpId="0" animBg="1"/>
      <p:bldP spid="4823" grpId="0" animBg="1"/>
      <p:bldP spid="4824" grpId="0" animBg="1"/>
      <p:bldP spid="482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2A52-5221-4C00-94AA-E2C3C746F1E4}"/>
              </a:ext>
            </a:extLst>
          </p:cNvPr>
          <p:cNvSpPr>
            <a:spLocks noGrp="1"/>
          </p:cNvSpPr>
          <p:nvPr>
            <p:ph type="title"/>
          </p:nvPr>
        </p:nvSpPr>
        <p:spPr/>
        <p:txBody>
          <a:bodyPr/>
          <a:lstStyle/>
          <a:p>
            <a:pPr algn="ctr"/>
            <a:r>
              <a:rPr lang="en-US" dirty="0"/>
              <a:t>A Relook at the Second-order Partials</a:t>
            </a:r>
          </a:p>
        </p:txBody>
      </p:sp>
      <p:sp>
        <p:nvSpPr>
          <p:cNvPr id="4" name="Slide Number Placeholder 3">
            <a:extLst>
              <a:ext uri="{FF2B5EF4-FFF2-40B4-BE49-F238E27FC236}">
                <a16:creationId xmlns:a16="http://schemas.microsoft.com/office/drawing/2014/main" id="{3892E766-920A-4E9F-B034-0E0B16868A5B}"/>
              </a:ext>
            </a:extLst>
          </p:cNvPr>
          <p:cNvSpPr>
            <a:spLocks noGrp="1"/>
          </p:cNvSpPr>
          <p:nvPr>
            <p:ph type="sldNum" sz="quarter" idx="12"/>
          </p:nvPr>
        </p:nvSpPr>
        <p:spPr/>
        <p:txBody>
          <a:bodyPr/>
          <a:lstStyle/>
          <a:p>
            <a:fld id="{86CB4B4D-7CA3-9044-876B-883B54F8677D}" type="slidenum">
              <a:rPr lang="en-US" smtClean="0"/>
              <a:pPr/>
              <a:t>15</a:t>
            </a:fld>
            <a:endParaRPr lang="en-US" dirty="0"/>
          </a:p>
        </p:txBody>
      </p:sp>
      <p:grpSp>
        <p:nvGrpSpPr>
          <p:cNvPr id="2909" name="Group 2908">
            <a:extLst>
              <a:ext uri="{FF2B5EF4-FFF2-40B4-BE49-F238E27FC236}">
                <a16:creationId xmlns:a16="http://schemas.microsoft.com/office/drawing/2014/main" id="{98DB96C5-D69E-46B2-87E0-FAF7675F2171}"/>
              </a:ext>
            </a:extLst>
          </p:cNvPr>
          <p:cNvGrpSpPr>
            <a:grpSpLocks noChangeAspect="1"/>
          </p:cNvGrpSpPr>
          <p:nvPr>
            <p:custDataLst>
              <p:tags r:id="rId1"/>
            </p:custDataLst>
          </p:nvPr>
        </p:nvGrpSpPr>
        <p:grpSpPr>
          <a:xfrm>
            <a:off x="1839913" y="2095500"/>
            <a:ext cx="13882687" cy="919163"/>
            <a:chOff x="1839913" y="2095500"/>
            <a:chExt cx="13882687" cy="919163"/>
          </a:xfrm>
        </p:grpSpPr>
        <p:sp>
          <p:nvSpPr>
            <p:cNvPr id="2875" name="Freeform 496 1">
              <a:extLst>
                <a:ext uri="{FF2B5EF4-FFF2-40B4-BE49-F238E27FC236}">
                  <a16:creationId xmlns:a16="http://schemas.microsoft.com/office/drawing/2014/main" id="{02C7645F-1B3B-42DA-95C5-B70FD9B0701C}"/>
                </a:ext>
              </a:extLst>
            </p:cNvPr>
            <p:cNvSpPr>
              <a:spLocks/>
            </p:cNvSpPr>
            <p:nvPr>
              <p:custDataLst>
                <p:tags r:id="rId293"/>
              </p:custDataLst>
            </p:nvPr>
          </p:nvSpPr>
          <p:spPr bwMode="auto">
            <a:xfrm>
              <a:off x="1839913" y="2352675"/>
              <a:ext cx="68262" cy="458788"/>
            </a:xfrm>
            <a:custGeom>
              <a:avLst/>
              <a:gdLst>
                <a:gd name="T0" fmla="*/ 0 w 96"/>
                <a:gd name="T1" fmla="*/ 598 h 598"/>
                <a:gd name="T2" fmla="*/ 96 w 96"/>
                <a:gd name="T3" fmla="*/ 598 h 598"/>
                <a:gd name="T4" fmla="*/ 96 w 96"/>
                <a:gd name="T5" fmla="*/ 578 h 598"/>
                <a:gd name="T6" fmla="*/ 20 w 96"/>
                <a:gd name="T7" fmla="*/ 578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8"/>
                  </a:lnTo>
                  <a:lnTo>
                    <a:pt x="20" y="578"/>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6" name="Freeform 497 1">
              <a:extLst>
                <a:ext uri="{FF2B5EF4-FFF2-40B4-BE49-F238E27FC236}">
                  <a16:creationId xmlns:a16="http://schemas.microsoft.com/office/drawing/2014/main" id="{C91C1AC0-2E8F-4BCD-A54D-E2BED8A2AE9E}"/>
                </a:ext>
              </a:extLst>
            </p:cNvPr>
            <p:cNvSpPr>
              <a:spLocks/>
            </p:cNvSpPr>
            <p:nvPr>
              <p:custDataLst>
                <p:tags r:id="rId294"/>
              </p:custDataLst>
            </p:nvPr>
          </p:nvSpPr>
          <p:spPr bwMode="auto">
            <a:xfrm>
              <a:off x="1922463" y="2508250"/>
              <a:ext cx="185737" cy="252413"/>
            </a:xfrm>
            <a:custGeom>
              <a:avLst/>
              <a:gdLst>
                <a:gd name="T0" fmla="*/ 12 w 262"/>
                <a:gd name="T1" fmla="*/ 94 h 328"/>
                <a:gd name="T2" fmla="*/ 91 w 262"/>
                <a:gd name="T3" fmla="*/ 36 h 328"/>
                <a:gd name="T4" fmla="*/ 172 w 262"/>
                <a:gd name="T5" fmla="*/ 163 h 328"/>
                <a:gd name="T6" fmla="*/ 166 w 262"/>
                <a:gd name="T7" fmla="*/ 212 h 328"/>
                <a:gd name="T8" fmla="*/ 140 w 262"/>
                <a:gd name="T9" fmla="*/ 319 h 328"/>
                <a:gd name="T10" fmla="*/ 146 w 262"/>
                <a:gd name="T11" fmla="*/ 328 h 328"/>
                <a:gd name="T12" fmla="*/ 162 w 262"/>
                <a:gd name="T13" fmla="*/ 298 h 328"/>
                <a:gd name="T14" fmla="*/ 181 w 262"/>
                <a:gd name="T15" fmla="*/ 212 h 328"/>
                <a:gd name="T16" fmla="*/ 185 w 262"/>
                <a:gd name="T17" fmla="*/ 193 h 328"/>
                <a:gd name="T18" fmla="*/ 252 w 262"/>
                <a:gd name="T19" fmla="*/ 29 h 328"/>
                <a:gd name="T20" fmla="*/ 262 w 262"/>
                <a:gd name="T21" fmla="*/ 10 h 328"/>
                <a:gd name="T22" fmla="*/ 256 w 262"/>
                <a:gd name="T23" fmla="*/ 5 h 328"/>
                <a:gd name="T24" fmla="*/ 250 w 262"/>
                <a:gd name="T25" fmla="*/ 9 h 328"/>
                <a:gd name="T26" fmla="*/ 184 w 262"/>
                <a:gd name="T27" fmla="*/ 157 h 328"/>
                <a:gd name="T28" fmla="*/ 164 w 262"/>
                <a:gd name="T29" fmla="*/ 55 h 328"/>
                <a:gd name="T30" fmla="*/ 97 w 262"/>
                <a:gd name="T31" fmla="*/ 0 h 328"/>
                <a:gd name="T32" fmla="*/ 0 w 262"/>
                <a:gd name="T33" fmla="*/ 91 h 328"/>
                <a:gd name="T34" fmla="*/ 10 w 262"/>
                <a:gd name="T35" fmla="*/ 96 h 328"/>
                <a:gd name="T36" fmla="*/ 12 w 262"/>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8">
                  <a:moveTo>
                    <a:pt x="12" y="94"/>
                  </a:moveTo>
                  <a:cubicBezTo>
                    <a:pt x="31" y="36"/>
                    <a:pt x="85" y="36"/>
                    <a:pt x="91" y="36"/>
                  </a:cubicBezTo>
                  <a:cubicBezTo>
                    <a:pt x="166" y="36"/>
                    <a:pt x="172" y="123"/>
                    <a:pt x="172" y="163"/>
                  </a:cubicBezTo>
                  <a:cubicBezTo>
                    <a:pt x="172" y="193"/>
                    <a:pt x="169" y="202"/>
                    <a:pt x="166" y="212"/>
                  </a:cubicBezTo>
                  <a:cubicBezTo>
                    <a:pt x="155" y="248"/>
                    <a:pt x="140" y="306"/>
                    <a:pt x="140" y="319"/>
                  </a:cubicBezTo>
                  <a:cubicBezTo>
                    <a:pt x="140" y="324"/>
                    <a:pt x="142" y="328"/>
                    <a:pt x="146" y="328"/>
                  </a:cubicBezTo>
                  <a:cubicBezTo>
                    <a:pt x="153" y="328"/>
                    <a:pt x="157" y="317"/>
                    <a:pt x="162" y="298"/>
                  </a:cubicBezTo>
                  <a:cubicBezTo>
                    <a:pt x="174" y="256"/>
                    <a:pt x="179" y="227"/>
                    <a:pt x="181" y="212"/>
                  </a:cubicBezTo>
                  <a:cubicBezTo>
                    <a:pt x="182" y="206"/>
                    <a:pt x="183" y="199"/>
                    <a:pt x="185" y="193"/>
                  </a:cubicBezTo>
                  <a:cubicBezTo>
                    <a:pt x="201" y="143"/>
                    <a:pt x="233" y="69"/>
                    <a:pt x="252" y="29"/>
                  </a:cubicBezTo>
                  <a:cubicBezTo>
                    <a:pt x="256" y="23"/>
                    <a:pt x="262" y="12"/>
                    <a:pt x="262" y="10"/>
                  </a:cubicBezTo>
                  <a:cubicBezTo>
                    <a:pt x="262" y="5"/>
                    <a:pt x="257" y="5"/>
                    <a:pt x="256" y="5"/>
                  </a:cubicBezTo>
                  <a:cubicBezTo>
                    <a:pt x="254" y="5"/>
                    <a:pt x="251" y="5"/>
                    <a:pt x="250" y="9"/>
                  </a:cubicBezTo>
                  <a:cubicBezTo>
                    <a:pt x="224" y="56"/>
                    <a:pt x="204" y="106"/>
                    <a:pt x="184" y="157"/>
                  </a:cubicBezTo>
                  <a:cubicBezTo>
                    <a:pt x="184" y="141"/>
                    <a:pt x="183" y="103"/>
                    <a:pt x="164" y="55"/>
                  </a:cubicBezTo>
                  <a:cubicBezTo>
                    <a:pt x="152" y="24"/>
                    <a:pt x="132" y="0"/>
                    <a:pt x="97" y="0"/>
                  </a:cubicBezTo>
                  <a:cubicBezTo>
                    <a:pt x="35" y="0"/>
                    <a:pt x="0" y="76"/>
                    <a:pt x="0" y="91"/>
                  </a:cubicBezTo>
                  <a:cubicBezTo>
                    <a:pt x="0" y="96"/>
                    <a:pt x="5" y="96"/>
                    <a:pt x="10" y="96"/>
                  </a:cubicBezTo>
                  <a:lnTo>
                    <a:pt x="12"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7" name="Freeform 498 1">
              <a:extLst>
                <a:ext uri="{FF2B5EF4-FFF2-40B4-BE49-F238E27FC236}">
                  <a16:creationId xmlns:a16="http://schemas.microsoft.com/office/drawing/2014/main" id="{B406A0B1-3EBA-4343-8B7E-A69DC949386F}"/>
                </a:ext>
              </a:extLst>
            </p:cNvPr>
            <p:cNvSpPr>
              <a:spLocks/>
            </p:cNvSpPr>
            <p:nvPr>
              <p:custDataLst>
                <p:tags r:id="rId295"/>
              </p:custDataLst>
            </p:nvPr>
          </p:nvSpPr>
          <p:spPr bwMode="auto">
            <a:xfrm>
              <a:off x="2136775" y="2333625"/>
              <a:ext cx="182562" cy="187325"/>
            </a:xfrm>
            <a:custGeom>
              <a:avLst/>
              <a:gdLst>
                <a:gd name="T0" fmla="*/ 137 w 257"/>
                <a:gd name="T1" fmla="*/ 18 h 243"/>
                <a:gd name="T2" fmla="*/ 243 w 257"/>
                <a:gd name="T3" fmla="*/ 18 h 243"/>
                <a:gd name="T4" fmla="*/ 257 w 257"/>
                <a:gd name="T5" fmla="*/ 9 h 243"/>
                <a:gd name="T6" fmla="*/ 243 w 257"/>
                <a:gd name="T7" fmla="*/ 0 h 243"/>
                <a:gd name="T8" fmla="*/ 14 w 257"/>
                <a:gd name="T9" fmla="*/ 0 h 243"/>
                <a:gd name="T10" fmla="*/ 0 w 257"/>
                <a:gd name="T11" fmla="*/ 9 h 243"/>
                <a:gd name="T12" fmla="*/ 14 w 257"/>
                <a:gd name="T13" fmla="*/ 18 h 243"/>
                <a:gd name="T14" fmla="*/ 120 w 257"/>
                <a:gd name="T15" fmla="*/ 18 h 243"/>
                <a:gd name="T16" fmla="*/ 120 w 257"/>
                <a:gd name="T17" fmla="*/ 229 h 243"/>
                <a:gd name="T18" fmla="*/ 129 w 257"/>
                <a:gd name="T19" fmla="*/ 243 h 243"/>
                <a:gd name="T20" fmla="*/ 137 w 257"/>
                <a:gd name="T21" fmla="*/ 229 h 243"/>
                <a:gd name="T22" fmla="*/ 137 w 257"/>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3">
                  <a:moveTo>
                    <a:pt x="137" y="18"/>
                  </a:moveTo>
                  <a:lnTo>
                    <a:pt x="243" y="18"/>
                  </a:lnTo>
                  <a:cubicBezTo>
                    <a:pt x="249" y="18"/>
                    <a:pt x="257" y="18"/>
                    <a:pt x="257" y="9"/>
                  </a:cubicBezTo>
                  <a:cubicBezTo>
                    <a:pt x="257" y="0"/>
                    <a:pt x="249" y="0"/>
                    <a:pt x="243" y="0"/>
                  </a:cubicBezTo>
                  <a:lnTo>
                    <a:pt x="14" y="0"/>
                  </a:lnTo>
                  <a:cubicBezTo>
                    <a:pt x="8"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8" name="Freeform 499 1">
              <a:extLst>
                <a:ext uri="{FF2B5EF4-FFF2-40B4-BE49-F238E27FC236}">
                  <a16:creationId xmlns:a16="http://schemas.microsoft.com/office/drawing/2014/main" id="{8C1EAC69-0835-4FFD-BBBD-1674522295B8}"/>
                </a:ext>
              </a:extLst>
            </p:cNvPr>
            <p:cNvSpPr>
              <a:spLocks/>
            </p:cNvSpPr>
            <p:nvPr>
              <p:custDataLst>
                <p:tags r:id="rId296"/>
              </p:custDataLst>
            </p:nvPr>
          </p:nvSpPr>
          <p:spPr bwMode="auto">
            <a:xfrm>
              <a:off x="2125663" y="2595563"/>
              <a:ext cx="90487" cy="177800"/>
            </a:xfrm>
            <a:custGeom>
              <a:avLst/>
              <a:gdLst>
                <a:gd name="T0" fmla="*/ 79 w 127"/>
                <a:gd name="T1" fmla="*/ 10 h 232"/>
                <a:gd name="T2" fmla="*/ 68 w 127"/>
                <a:gd name="T3" fmla="*/ 0 h 232"/>
                <a:gd name="T4" fmla="*/ 0 w 127"/>
                <a:gd name="T5" fmla="*/ 22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8" y="0"/>
                    <a:pt x="68" y="0"/>
                  </a:cubicBezTo>
                  <a:cubicBezTo>
                    <a:pt x="46" y="22"/>
                    <a:pt x="14" y="22"/>
                    <a:pt x="0" y="22"/>
                  </a:cubicBezTo>
                  <a:lnTo>
                    <a:pt x="0" y="35"/>
                  </a:lnTo>
                  <a:cubicBezTo>
                    <a:pt x="8" y="35"/>
                    <a:pt x="31" y="35"/>
                    <a:pt x="51" y="25"/>
                  </a:cubicBezTo>
                  <a:lnTo>
                    <a:pt x="51" y="203"/>
                  </a:lnTo>
                  <a:cubicBezTo>
                    <a:pt x="51" y="215"/>
                    <a:pt x="51" y="219"/>
                    <a:pt x="16" y="219"/>
                  </a:cubicBezTo>
                  <a:lnTo>
                    <a:pt x="3" y="219"/>
                  </a:lnTo>
                  <a:lnTo>
                    <a:pt x="3" y="232"/>
                  </a:lnTo>
                  <a:cubicBezTo>
                    <a:pt x="9" y="231"/>
                    <a:pt x="52" y="230"/>
                    <a:pt x="65" y="230"/>
                  </a:cubicBezTo>
                  <a:cubicBezTo>
                    <a:pt x="75" y="230"/>
                    <a:pt x="119" y="231"/>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9" name="Freeform 500 1">
              <a:extLst>
                <a:ext uri="{FF2B5EF4-FFF2-40B4-BE49-F238E27FC236}">
                  <a16:creationId xmlns:a16="http://schemas.microsoft.com/office/drawing/2014/main" id="{89597663-5C32-4D35-9993-C211AB1801E8}"/>
                </a:ext>
              </a:extLst>
            </p:cNvPr>
            <p:cNvSpPr>
              <a:spLocks/>
            </p:cNvSpPr>
            <p:nvPr>
              <p:custDataLst>
                <p:tags r:id="rId297"/>
              </p:custDataLst>
            </p:nvPr>
          </p:nvSpPr>
          <p:spPr bwMode="auto">
            <a:xfrm>
              <a:off x="2363788" y="2352675"/>
              <a:ext cx="68262" cy="458788"/>
            </a:xfrm>
            <a:custGeom>
              <a:avLst/>
              <a:gdLst>
                <a:gd name="T0" fmla="*/ 96 w 96"/>
                <a:gd name="T1" fmla="*/ 598 h 598"/>
                <a:gd name="T2" fmla="*/ 96 w 96"/>
                <a:gd name="T3" fmla="*/ 0 h 598"/>
                <a:gd name="T4" fmla="*/ 0 w 96"/>
                <a:gd name="T5" fmla="*/ 0 h 598"/>
                <a:gd name="T6" fmla="*/ 0 w 96"/>
                <a:gd name="T7" fmla="*/ 20 h 598"/>
                <a:gd name="T8" fmla="*/ 76 w 96"/>
                <a:gd name="T9" fmla="*/ 20 h 598"/>
                <a:gd name="T10" fmla="*/ 76 w 96"/>
                <a:gd name="T11" fmla="*/ 578 h 598"/>
                <a:gd name="T12" fmla="*/ 0 w 96"/>
                <a:gd name="T13" fmla="*/ 578 h 598"/>
                <a:gd name="T14" fmla="*/ 0 w 96"/>
                <a:gd name="T15" fmla="*/ 598 h 598"/>
                <a:gd name="T16" fmla="*/ 96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96" y="598"/>
                  </a:moveTo>
                  <a:lnTo>
                    <a:pt x="96" y="0"/>
                  </a:lnTo>
                  <a:lnTo>
                    <a:pt x="0" y="0"/>
                  </a:lnTo>
                  <a:lnTo>
                    <a:pt x="0" y="20"/>
                  </a:lnTo>
                  <a:lnTo>
                    <a:pt x="76" y="20"/>
                  </a:lnTo>
                  <a:lnTo>
                    <a:pt x="76" y="578"/>
                  </a:lnTo>
                  <a:lnTo>
                    <a:pt x="0" y="578"/>
                  </a:lnTo>
                  <a:lnTo>
                    <a:pt x="0" y="598"/>
                  </a:lnTo>
                  <a:lnTo>
                    <a:pt x="96"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Freeform 501 1">
              <a:extLst>
                <a:ext uri="{FF2B5EF4-FFF2-40B4-BE49-F238E27FC236}">
                  <a16:creationId xmlns:a16="http://schemas.microsoft.com/office/drawing/2014/main" id="{6ED8328C-4DA3-4F81-84D6-3EC33275C88F}"/>
                </a:ext>
              </a:extLst>
            </p:cNvPr>
            <p:cNvSpPr>
              <a:spLocks noEditPoints="1"/>
            </p:cNvSpPr>
            <p:nvPr>
              <p:custDataLst>
                <p:tags r:id="rId298"/>
              </p:custDataLst>
            </p:nvPr>
          </p:nvSpPr>
          <p:spPr bwMode="auto">
            <a:xfrm>
              <a:off x="2751138" y="2144713"/>
              <a:ext cx="185737" cy="28257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Freeform 502 1">
              <a:extLst>
                <a:ext uri="{FF2B5EF4-FFF2-40B4-BE49-F238E27FC236}">
                  <a16:creationId xmlns:a16="http://schemas.microsoft.com/office/drawing/2014/main" id="{F1FAFB24-27F0-468A-9A4F-03B00893F4BB}"/>
                </a:ext>
              </a:extLst>
            </p:cNvPr>
            <p:cNvSpPr>
              <a:spLocks/>
            </p:cNvSpPr>
            <p:nvPr>
              <p:custDataLst>
                <p:tags r:id="rId299"/>
              </p:custDataLst>
            </p:nvPr>
          </p:nvSpPr>
          <p:spPr bwMode="auto">
            <a:xfrm>
              <a:off x="2959100" y="2103438"/>
              <a:ext cx="109537" cy="176213"/>
            </a:xfrm>
            <a:custGeom>
              <a:avLst/>
              <a:gdLst>
                <a:gd name="T0" fmla="*/ 154 w 154"/>
                <a:gd name="T1" fmla="*/ 168 h 231"/>
                <a:gd name="T2" fmla="*/ 142 w 154"/>
                <a:gd name="T3" fmla="*/ 168 h 231"/>
                <a:gd name="T4" fmla="*/ 133 w 154"/>
                <a:gd name="T5" fmla="*/ 200 h 231"/>
                <a:gd name="T6" fmla="*/ 99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200"/>
                  </a:cubicBezTo>
                  <a:cubicBezTo>
                    <a:pt x="130" y="202"/>
                    <a:pt x="104" y="202"/>
                    <a:pt x="99"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9" y="122"/>
                    <a:pt x="87" y="135"/>
                  </a:cubicBezTo>
                  <a:lnTo>
                    <a:pt x="3"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Freeform 503 1">
              <a:extLst>
                <a:ext uri="{FF2B5EF4-FFF2-40B4-BE49-F238E27FC236}">
                  <a16:creationId xmlns:a16="http://schemas.microsoft.com/office/drawing/2014/main" id="{4497871B-99D2-4127-8201-2D9D3982C1C8}"/>
                </a:ext>
              </a:extLst>
            </p:cNvPr>
            <p:cNvSpPr>
              <a:spLocks noEditPoints="1"/>
            </p:cNvSpPr>
            <p:nvPr>
              <p:custDataLst>
                <p:tags r:id="rId300"/>
              </p:custDataLst>
            </p:nvPr>
          </p:nvSpPr>
          <p:spPr bwMode="auto">
            <a:xfrm>
              <a:off x="3157538" y="2157413"/>
              <a:ext cx="103187" cy="38100"/>
            </a:xfrm>
            <a:custGeom>
              <a:avLst/>
              <a:gdLst>
                <a:gd name="T0" fmla="*/ 49 w 146"/>
                <a:gd name="T1" fmla="*/ 25 h 50"/>
                <a:gd name="T2" fmla="*/ 24 w 146"/>
                <a:gd name="T3" fmla="*/ 0 h 50"/>
                <a:gd name="T4" fmla="*/ 0 w 146"/>
                <a:gd name="T5" fmla="*/ 25 h 50"/>
                <a:gd name="T6" fmla="*/ 24 w 146"/>
                <a:gd name="T7" fmla="*/ 50 h 50"/>
                <a:gd name="T8" fmla="*/ 49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49" y="25"/>
                  </a:moveTo>
                  <a:cubicBezTo>
                    <a:pt x="49" y="13"/>
                    <a:pt x="39" y="0"/>
                    <a:pt x="24" y="0"/>
                  </a:cubicBezTo>
                  <a:cubicBezTo>
                    <a:pt x="11" y="0"/>
                    <a:pt x="0" y="11"/>
                    <a:pt x="0" y="25"/>
                  </a:cubicBezTo>
                  <a:cubicBezTo>
                    <a:pt x="0" y="39"/>
                    <a:pt x="11" y="50"/>
                    <a:pt x="24" y="50"/>
                  </a:cubicBezTo>
                  <a:cubicBezTo>
                    <a:pt x="39" y="50"/>
                    <a:pt x="49" y="37"/>
                    <a:pt x="49"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Freeform 504 1">
              <a:extLst>
                <a:ext uri="{FF2B5EF4-FFF2-40B4-BE49-F238E27FC236}">
                  <a16:creationId xmlns:a16="http://schemas.microsoft.com/office/drawing/2014/main" id="{0342F271-0E0E-4F17-A401-33C463210739}"/>
                </a:ext>
              </a:extLst>
            </p:cNvPr>
            <p:cNvSpPr>
              <a:spLocks noEditPoints="1"/>
            </p:cNvSpPr>
            <p:nvPr>
              <p:custDataLst>
                <p:tags r:id="rId301"/>
              </p:custDataLst>
            </p:nvPr>
          </p:nvSpPr>
          <p:spPr bwMode="auto">
            <a:xfrm>
              <a:off x="3114675" y="2247900"/>
              <a:ext cx="198437" cy="246063"/>
            </a:xfrm>
            <a:custGeom>
              <a:avLst/>
              <a:gdLst>
                <a:gd name="T0" fmla="*/ 192 w 280"/>
                <a:gd name="T1" fmla="*/ 153 h 321"/>
                <a:gd name="T2" fmla="*/ 184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7 w 280"/>
                <a:gd name="T31" fmla="*/ 319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4"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8"/>
                  </a:lnTo>
                  <a:lnTo>
                    <a:pt x="155" y="298"/>
                  </a:lnTo>
                  <a:lnTo>
                    <a:pt x="155" y="321"/>
                  </a:lnTo>
                  <a:cubicBezTo>
                    <a:pt x="169" y="320"/>
                    <a:pt x="198" y="319"/>
                    <a:pt x="217" y="319"/>
                  </a:cubicBezTo>
                  <a:cubicBezTo>
                    <a:pt x="237" y="319"/>
                    <a:pt x="266" y="320"/>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Rectangle 505 1">
              <a:extLst>
                <a:ext uri="{FF2B5EF4-FFF2-40B4-BE49-F238E27FC236}">
                  <a16:creationId xmlns:a16="http://schemas.microsoft.com/office/drawing/2014/main" id="{6ECEAF61-5483-4EAA-9785-DC8E6A2FEF72}"/>
                </a:ext>
              </a:extLst>
            </p:cNvPr>
            <p:cNvSpPr>
              <a:spLocks noChangeArrowheads="1"/>
            </p:cNvSpPr>
            <p:nvPr>
              <p:custDataLst>
                <p:tags r:id="rId302"/>
              </p:custDataLst>
            </p:nvPr>
          </p:nvSpPr>
          <p:spPr bwMode="auto">
            <a:xfrm>
              <a:off x="2605088" y="2574925"/>
              <a:ext cx="841375"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Freeform 506 1">
              <a:extLst>
                <a:ext uri="{FF2B5EF4-FFF2-40B4-BE49-F238E27FC236}">
                  <a16:creationId xmlns:a16="http://schemas.microsoft.com/office/drawing/2014/main" id="{381DF414-B2B8-4E74-BD08-F0CCF9489A45}"/>
                </a:ext>
              </a:extLst>
            </p:cNvPr>
            <p:cNvSpPr>
              <a:spLocks noEditPoints="1"/>
            </p:cNvSpPr>
            <p:nvPr>
              <p:custDataLst>
                <p:tags r:id="rId303"/>
              </p:custDataLst>
            </p:nvPr>
          </p:nvSpPr>
          <p:spPr bwMode="auto">
            <a:xfrm>
              <a:off x="2619375" y="2667000"/>
              <a:ext cx="185737" cy="2809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6"/>
                    <a:pt x="140"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Freeform 507 1">
              <a:extLst>
                <a:ext uri="{FF2B5EF4-FFF2-40B4-BE49-F238E27FC236}">
                  <a16:creationId xmlns:a16="http://schemas.microsoft.com/office/drawing/2014/main" id="{569D9535-A764-496C-B353-FD55ACADE807}"/>
                </a:ext>
              </a:extLst>
            </p:cNvPr>
            <p:cNvSpPr>
              <a:spLocks noEditPoints="1"/>
            </p:cNvSpPr>
            <p:nvPr>
              <p:custDataLst>
                <p:tags r:id="rId304"/>
              </p:custDataLst>
            </p:nvPr>
          </p:nvSpPr>
          <p:spPr bwMode="auto">
            <a:xfrm>
              <a:off x="2825750" y="2768600"/>
              <a:ext cx="198437" cy="246063"/>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8" y="320"/>
                    <a:pt x="217"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Freeform 508 1">
              <a:extLst>
                <a:ext uri="{FF2B5EF4-FFF2-40B4-BE49-F238E27FC236}">
                  <a16:creationId xmlns:a16="http://schemas.microsoft.com/office/drawing/2014/main" id="{607AC2F0-4A55-4E91-9E8A-B1BB87009B46}"/>
                </a:ext>
              </a:extLst>
            </p:cNvPr>
            <p:cNvSpPr>
              <a:spLocks noEditPoints="1"/>
            </p:cNvSpPr>
            <p:nvPr>
              <p:custDataLst>
                <p:tags r:id="rId305"/>
              </p:custDataLst>
            </p:nvPr>
          </p:nvSpPr>
          <p:spPr bwMode="auto">
            <a:xfrm>
              <a:off x="3040063" y="2667000"/>
              <a:ext cx="185737" cy="2809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Freeform 509 1">
              <a:extLst>
                <a:ext uri="{FF2B5EF4-FFF2-40B4-BE49-F238E27FC236}">
                  <a16:creationId xmlns:a16="http://schemas.microsoft.com/office/drawing/2014/main" id="{60231F11-E04D-4F80-9047-2A9B30AC7FAE}"/>
                </a:ext>
              </a:extLst>
            </p:cNvPr>
            <p:cNvSpPr>
              <a:spLocks noEditPoints="1"/>
            </p:cNvSpPr>
            <p:nvPr>
              <p:custDataLst>
                <p:tags r:id="rId306"/>
              </p:custDataLst>
            </p:nvPr>
          </p:nvSpPr>
          <p:spPr bwMode="auto">
            <a:xfrm>
              <a:off x="3246438" y="2768600"/>
              <a:ext cx="200025" cy="246063"/>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Freeform 510 1">
              <a:extLst>
                <a:ext uri="{FF2B5EF4-FFF2-40B4-BE49-F238E27FC236}">
                  <a16:creationId xmlns:a16="http://schemas.microsoft.com/office/drawing/2014/main" id="{43E2ABFF-874A-4463-9315-D3B1D348C381}"/>
                </a:ext>
              </a:extLst>
            </p:cNvPr>
            <p:cNvSpPr>
              <a:spLocks noEditPoints="1"/>
            </p:cNvSpPr>
            <p:nvPr>
              <p:custDataLst>
                <p:tags r:id="rId307"/>
              </p:custDataLst>
            </p:nvPr>
          </p:nvSpPr>
          <p:spPr bwMode="auto">
            <a:xfrm>
              <a:off x="3606800" y="2536825"/>
              <a:ext cx="234950" cy="90488"/>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Freeform 511 1">
              <a:extLst>
                <a:ext uri="{FF2B5EF4-FFF2-40B4-BE49-F238E27FC236}">
                  <a16:creationId xmlns:a16="http://schemas.microsoft.com/office/drawing/2014/main" id="{F2D73D7D-5605-44B7-9340-9F7EAA69DE7F}"/>
                </a:ext>
              </a:extLst>
            </p:cNvPr>
            <p:cNvSpPr>
              <a:spLocks/>
            </p:cNvSpPr>
            <p:nvPr>
              <p:custDataLst>
                <p:tags r:id="rId308"/>
              </p:custDataLst>
            </p:nvPr>
          </p:nvSpPr>
          <p:spPr bwMode="auto">
            <a:xfrm>
              <a:off x="3970338" y="2574925"/>
              <a:ext cx="215900" cy="1587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Freeform 512 1">
              <a:extLst>
                <a:ext uri="{FF2B5EF4-FFF2-40B4-BE49-F238E27FC236}">
                  <a16:creationId xmlns:a16="http://schemas.microsoft.com/office/drawing/2014/main" id="{15B5108B-F3B3-43C0-8962-4E22E6C006F7}"/>
                </a:ext>
              </a:extLst>
            </p:cNvPr>
            <p:cNvSpPr>
              <a:spLocks noEditPoints="1"/>
            </p:cNvSpPr>
            <p:nvPr>
              <p:custDataLst>
                <p:tags r:id="rId309"/>
              </p:custDataLst>
            </p:nvPr>
          </p:nvSpPr>
          <p:spPr bwMode="auto">
            <a:xfrm>
              <a:off x="4302125" y="2411413"/>
              <a:ext cx="149225" cy="346075"/>
            </a:xfrm>
            <a:custGeom>
              <a:avLst/>
              <a:gdLst>
                <a:gd name="T0" fmla="*/ 66 w 211"/>
                <a:gd name="T1" fmla="*/ 195 h 450"/>
                <a:gd name="T2" fmla="*/ 0 w 211"/>
                <a:gd name="T3" fmla="*/ 296 h 450"/>
                <a:gd name="T4" fmla="*/ 15 w 211"/>
                <a:gd name="T5" fmla="*/ 335 h 450"/>
                <a:gd name="T6" fmla="*/ 73 w 211"/>
                <a:gd name="T7" fmla="*/ 367 h 450"/>
                <a:gd name="T8" fmla="*/ 133 w 211"/>
                <a:gd name="T9" fmla="*/ 391 h 450"/>
                <a:gd name="T10" fmla="*/ 150 w 211"/>
                <a:gd name="T11" fmla="*/ 412 h 450"/>
                <a:gd name="T12" fmla="*/ 126 w 211"/>
                <a:gd name="T13" fmla="*/ 439 h 450"/>
                <a:gd name="T14" fmla="*/ 82 w 211"/>
                <a:gd name="T15" fmla="*/ 423 h 450"/>
                <a:gd name="T16" fmla="*/ 77 w 211"/>
                <a:gd name="T17" fmla="*/ 420 h 450"/>
                <a:gd name="T18" fmla="*/ 72 w 211"/>
                <a:gd name="T19" fmla="*/ 426 h 450"/>
                <a:gd name="T20" fmla="*/ 126 w 211"/>
                <a:gd name="T21" fmla="*/ 450 h 450"/>
                <a:gd name="T22" fmla="*/ 178 w 211"/>
                <a:gd name="T23" fmla="*/ 396 h 450"/>
                <a:gd name="T24" fmla="*/ 154 w 211"/>
                <a:gd name="T25" fmla="*/ 361 h 450"/>
                <a:gd name="T26" fmla="*/ 123 w 211"/>
                <a:gd name="T27" fmla="*/ 350 h 450"/>
                <a:gd name="T28" fmla="*/ 93 w 211"/>
                <a:gd name="T29" fmla="*/ 338 h 450"/>
                <a:gd name="T30" fmla="*/ 63 w 211"/>
                <a:gd name="T31" fmla="*/ 326 h 450"/>
                <a:gd name="T32" fmla="*/ 26 w 211"/>
                <a:gd name="T33" fmla="*/ 282 h 450"/>
                <a:gd name="T34" fmla="*/ 87 w 211"/>
                <a:gd name="T35" fmla="*/ 197 h 450"/>
                <a:gd name="T36" fmla="*/ 131 w 211"/>
                <a:gd name="T37" fmla="*/ 203 h 450"/>
                <a:gd name="T38" fmla="*/ 177 w 211"/>
                <a:gd name="T39" fmla="*/ 188 h 450"/>
                <a:gd name="T40" fmla="*/ 136 w 211"/>
                <a:gd name="T41" fmla="*/ 174 h 450"/>
                <a:gd name="T42" fmla="*/ 94 w 211"/>
                <a:gd name="T43" fmla="*/ 180 h 450"/>
                <a:gd name="T44" fmla="*/ 79 w 211"/>
                <a:gd name="T45" fmla="*/ 141 h 450"/>
                <a:gd name="T46" fmla="*/ 135 w 211"/>
                <a:gd name="T47" fmla="*/ 57 h 450"/>
                <a:gd name="T48" fmla="*/ 167 w 211"/>
                <a:gd name="T49" fmla="*/ 68 h 450"/>
                <a:gd name="T50" fmla="*/ 211 w 211"/>
                <a:gd name="T51" fmla="*/ 52 h 450"/>
                <a:gd name="T52" fmla="*/ 170 w 211"/>
                <a:gd name="T53" fmla="*/ 39 h 450"/>
                <a:gd name="T54" fmla="*/ 138 w 211"/>
                <a:gd name="T55" fmla="*/ 41 h 450"/>
                <a:gd name="T56" fmla="*/ 136 w 211"/>
                <a:gd name="T57" fmla="*/ 25 h 450"/>
                <a:gd name="T58" fmla="*/ 138 w 211"/>
                <a:gd name="T59" fmla="*/ 6 h 450"/>
                <a:gd name="T60" fmla="*/ 132 w 211"/>
                <a:gd name="T61" fmla="*/ 0 h 450"/>
                <a:gd name="T62" fmla="*/ 123 w 211"/>
                <a:gd name="T63" fmla="*/ 24 h 450"/>
                <a:gd name="T64" fmla="*/ 127 w 211"/>
                <a:gd name="T65" fmla="*/ 44 h 450"/>
                <a:gd name="T66" fmla="*/ 40 w 211"/>
                <a:gd name="T67" fmla="*/ 137 h 450"/>
                <a:gd name="T68" fmla="*/ 72 w 211"/>
                <a:gd name="T69" fmla="*/ 190 h 450"/>
                <a:gd name="T70" fmla="*/ 66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8 h 450"/>
                <a:gd name="T84" fmla="*/ 136 w 211"/>
                <a:gd name="T85" fmla="*/ 185 h 450"/>
                <a:gd name="T86" fmla="*/ 164 w 211"/>
                <a:gd name="T87" fmla="*/ 188 h 450"/>
                <a:gd name="T88" fmla="*/ 132 w 211"/>
                <a:gd name="T89" fmla="*/ 192 h 450"/>
                <a:gd name="T90" fmla="*/ 107 w 211"/>
                <a:gd name="T91" fmla="*/ 18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6" y="195"/>
                  </a:moveTo>
                  <a:cubicBezTo>
                    <a:pt x="11" y="231"/>
                    <a:pt x="0" y="278"/>
                    <a:pt x="0" y="296"/>
                  </a:cubicBezTo>
                  <a:cubicBezTo>
                    <a:pt x="0" y="320"/>
                    <a:pt x="14" y="334"/>
                    <a:pt x="15" y="335"/>
                  </a:cubicBezTo>
                  <a:cubicBezTo>
                    <a:pt x="31" y="351"/>
                    <a:pt x="35" y="353"/>
                    <a:pt x="73" y="367"/>
                  </a:cubicBezTo>
                  <a:lnTo>
                    <a:pt x="133" y="391"/>
                  </a:lnTo>
                  <a:cubicBezTo>
                    <a:pt x="140" y="394"/>
                    <a:pt x="150" y="398"/>
                    <a:pt x="150" y="412"/>
                  </a:cubicBezTo>
                  <a:cubicBezTo>
                    <a:pt x="150" y="424"/>
                    <a:pt x="141" y="439"/>
                    <a:pt x="126" y="439"/>
                  </a:cubicBezTo>
                  <a:cubicBezTo>
                    <a:pt x="104" y="439"/>
                    <a:pt x="87" y="427"/>
                    <a:pt x="82" y="423"/>
                  </a:cubicBezTo>
                  <a:cubicBezTo>
                    <a:pt x="79" y="421"/>
                    <a:pt x="79" y="420"/>
                    <a:pt x="77" y="420"/>
                  </a:cubicBezTo>
                  <a:cubicBezTo>
                    <a:pt x="73" y="420"/>
                    <a:pt x="72" y="424"/>
                    <a:pt x="72" y="426"/>
                  </a:cubicBezTo>
                  <a:cubicBezTo>
                    <a:pt x="72" y="432"/>
                    <a:pt x="98" y="450"/>
                    <a:pt x="126" y="450"/>
                  </a:cubicBezTo>
                  <a:cubicBezTo>
                    <a:pt x="157" y="450"/>
                    <a:pt x="178" y="421"/>
                    <a:pt x="178" y="396"/>
                  </a:cubicBezTo>
                  <a:cubicBezTo>
                    <a:pt x="178" y="372"/>
                    <a:pt x="159" y="363"/>
                    <a:pt x="154" y="361"/>
                  </a:cubicBezTo>
                  <a:cubicBezTo>
                    <a:pt x="147" y="358"/>
                    <a:pt x="130" y="352"/>
                    <a:pt x="123" y="350"/>
                  </a:cubicBezTo>
                  <a:cubicBezTo>
                    <a:pt x="113" y="346"/>
                    <a:pt x="103" y="342"/>
                    <a:pt x="93" y="338"/>
                  </a:cubicBezTo>
                  <a:lnTo>
                    <a:pt x="63" y="326"/>
                  </a:lnTo>
                  <a:cubicBezTo>
                    <a:pt x="41" y="317"/>
                    <a:pt x="26" y="303"/>
                    <a:pt x="26" y="282"/>
                  </a:cubicBezTo>
                  <a:cubicBezTo>
                    <a:pt x="26" y="261"/>
                    <a:pt x="45" y="218"/>
                    <a:pt x="87" y="197"/>
                  </a:cubicBezTo>
                  <a:cubicBezTo>
                    <a:pt x="105" y="203"/>
                    <a:pt x="120" y="203"/>
                    <a:pt x="131" y="203"/>
                  </a:cubicBezTo>
                  <a:cubicBezTo>
                    <a:pt x="146" y="203"/>
                    <a:pt x="177" y="203"/>
                    <a:pt x="177" y="188"/>
                  </a:cubicBezTo>
                  <a:cubicBezTo>
                    <a:pt x="177" y="175"/>
                    <a:pt x="156" y="174"/>
                    <a:pt x="136" y="174"/>
                  </a:cubicBezTo>
                  <a:cubicBezTo>
                    <a:pt x="127" y="174"/>
                    <a:pt x="113" y="174"/>
                    <a:pt x="94" y="180"/>
                  </a:cubicBezTo>
                  <a:cubicBezTo>
                    <a:pt x="82" y="167"/>
                    <a:pt x="79" y="151"/>
                    <a:pt x="79" y="141"/>
                  </a:cubicBezTo>
                  <a:cubicBezTo>
                    <a:pt x="79" y="113"/>
                    <a:pt x="97" y="75"/>
                    <a:pt x="135" y="57"/>
                  </a:cubicBezTo>
                  <a:cubicBezTo>
                    <a:pt x="144" y="68"/>
                    <a:pt x="155" y="68"/>
                    <a:pt x="167" y="68"/>
                  </a:cubicBezTo>
                  <a:cubicBezTo>
                    <a:pt x="179" y="68"/>
                    <a:pt x="211" y="68"/>
                    <a:pt x="211" y="52"/>
                  </a:cubicBezTo>
                  <a:cubicBezTo>
                    <a:pt x="211" y="39"/>
                    <a:pt x="189" y="39"/>
                    <a:pt x="170" y="39"/>
                  </a:cubicBezTo>
                  <a:cubicBezTo>
                    <a:pt x="163" y="39"/>
                    <a:pt x="151" y="39"/>
                    <a:pt x="138" y="41"/>
                  </a:cubicBezTo>
                  <a:cubicBezTo>
                    <a:pt x="137" y="37"/>
                    <a:pt x="136" y="33"/>
                    <a:pt x="136" y="25"/>
                  </a:cubicBezTo>
                  <a:cubicBezTo>
                    <a:pt x="136" y="18"/>
                    <a:pt x="138" y="7"/>
                    <a:pt x="138" y="6"/>
                  </a:cubicBezTo>
                  <a:cubicBezTo>
                    <a:pt x="138" y="2"/>
                    <a:pt x="136" y="0"/>
                    <a:pt x="132" y="0"/>
                  </a:cubicBezTo>
                  <a:cubicBezTo>
                    <a:pt x="123" y="0"/>
                    <a:pt x="123" y="23"/>
                    <a:pt x="123" y="24"/>
                  </a:cubicBezTo>
                  <a:cubicBezTo>
                    <a:pt x="123" y="34"/>
                    <a:pt x="126" y="42"/>
                    <a:pt x="127" y="44"/>
                  </a:cubicBezTo>
                  <a:cubicBezTo>
                    <a:pt x="74" y="59"/>
                    <a:pt x="40" y="98"/>
                    <a:pt x="40" y="137"/>
                  </a:cubicBezTo>
                  <a:cubicBezTo>
                    <a:pt x="40" y="155"/>
                    <a:pt x="49" y="176"/>
                    <a:pt x="72" y="190"/>
                  </a:cubicBezTo>
                  <a:lnTo>
                    <a:pt x="66" y="195"/>
                  </a:lnTo>
                  <a:close/>
                  <a:moveTo>
                    <a:pt x="146" y="52"/>
                  </a:moveTo>
                  <a:cubicBezTo>
                    <a:pt x="154" y="50"/>
                    <a:pt x="165" y="50"/>
                    <a:pt x="170" y="50"/>
                  </a:cubicBezTo>
                  <a:cubicBezTo>
                    <a:pt x="187" y="50"/>
                    <a:pt x="189" y="50"/>
                    <a:pt x="198" y="53"/>
                  </a:cubicBezTo>
                  <a:cubicBezTo>
                    <a:pt x="194" y="54"/>
                    <a:pt x="189" y="57"/>
                    <a:pt x="167" y="57"/>
                  </a:cubicBezTo>
                  <a:cubicBezTo>
                    <a:pt x="158" y="57"/>
                    <a:pt x="152" y="57"/>
                    <a:pt x="146" y="52"/>
                  </a:cubicBezTo>
                  <a:close/>
                  <a:moveTo>
                    <a:pt x="107" y="188"/>
                  </a:moveTo>
                  <a:cubicBezTo>
                    <a:pt x="119" y="185"/>
                    <a:pt x="130" y="185"/>
                    <a:pt x="136" y="185"/>
                  </a:cubicBezTo>
                  <a:cubicBezTo>
                    <a:pt x="153" y="185"/>
                    <a:pt x="155" y="186"/>
                    <a:pt x="164" y="188"/>
                  </a:cubicBezTo>
                  <a:cubicBezTo>
                    <a:pt x="160" y="190"/>
                    <a:pt x="155" y="192"/>
                    <a:pt x="132" y="192"/>
                  </a:cubicBezTo>
                  <a:cubicBezTo>
                    <a:pt x="121"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Freeform 513 1">
              <a:extLst>
                <a:ext uri="{FF2B5EF4-FFF2-40B4-BE49-F238E27FC236}">
                  <a16:creationId xmlns:a16="http://schemas.microsoft.com/office/drawing/2014/main" id="{1D151708-805C-4FDE-8D00-0C002760C8CD}"/>
                </a:ext>
              </a:extLst>
            </p:cNvPr>
            <p:cNvSpPr>
              <a:spLocks/>
            </p:cNvSpPr>
            <p:nvPr>
              <p:custDataLst>
                <p:tags r:id="rId310"/>
              </p:custDataLst>
            </p:nvPr>
          </p:nvSpPr>
          <p:spPr bwMode="auto">
            <a:xfrm>
              <a:off x="4483100" y="2333625"/>
              <a:ext cx="182562" cy="187325"/>
            </a:xfrm>
            <a:custGeom>
              <a:avLst/>
              <a:gdLst>
                <a:gd name="T0" fmla="*/ 138 w 258"/>
                <a:gd name="T1" fmla="*/ 18 h 243"/>
                <a:gd name="T2" fmla="*/ 244 w 258"/>
                <a:gd name="T3" fmla="*/ 18 h 243"/>
                <a:gd name="T4" fmla="*/ 258 w 258"/>
                <a:gd name="T5" fmla="*/ 9 h 243"/>
                <a:gd name="T6" fmla="*/ 244 w 258"/>
                <a:gd name="T7" fmla="*/ 0 h 243"/>
                <a:gd name="T8" fmla="*/ 14 w 258"/>
                <a:gd name="T9" fmla="*/ 0 h 243"/>
                <a:gd name="T10" fmla="*/ 0 w 258"/>
                <a:gd name="T11" fmla="*/ 9 h 243"/>
                <a:gd name="T12" fmla="*/ 14 w 258"/>
                <a:gd name="T13" fmla="*/ 18 h 243"/>
                <a:gd name="T14" fmla="*/ 121 w 258"/>
                <a:gd name="T15" fmla="*/ 18 h 243"/>
                <a:gd name="T16" fmla="*/ 121 w 258"/>
                <a:gd name="T17" fmla="*/ 229 h 243"/>
                <a:gd name="T18" fmla="*/ 129 w 258"/>
                <a:gd name="T19" fmla="*/ 243 h 243"/>
                <a:gd name="T20" fmla="*/ 138 w 258"/>
                <a:gd name="T21" fmla="*/ 229 h 243"/>
                <a:gd name="T22" fmla="*/ 138 w 258"/>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3">
                  <a:moveTo>
                    <a:pt x="138" y="18"/>
                  </a:moveTo>
                  <a:lnTo>
                    <a:pt x="244" y="18"/>
                  </a:lnTo>
                  <a:cubicBezTo>
                    <a:pt x="250" y="18"/>
                    <a:pt x="258" y="18"/>
                    <a:pt x="258" y="9"/>
                  </a:cubicBezTo>
                  <a:cubicBezTo>
                    <a:pt x="258" y="0"/>
                    <a:pt x="250" y="0"/>
                    <a:pt x="244" y="0"/>
                  </a:cubicBezTo>
                  <a:lnTo>
                    <a:pt x="14" y="0"/>
                  </a:lnTo>
                  <a:cubicBezTo>
                    <a:pt x="9" y="0"/>
                    <a:pt x="0" y="0"/>
                    <a:pt x="0" y="9"/>
                  </a:cubicBezTo>
                  <a:cubicBezTo>
                    <a:pt x="0" y="18"/>
                    <a:pt x="8" y="18"/>
                    <a:pt x="14" y="18"/>
                  </a:cubicBezTo>
                  <a:lnTo>
                    <a:pt x="121" y="18"/>
                  </a:lnTo>
                  <a:lnTo>
                    <a:pt x="121" y="229"/>
                  </a:lnTo>
                  <a:cubicBezTo>
                    <a:pt x="121" y="235"/>
                    <a:pt x="121" y="243"/>
                    <a:pt x="129" y="243"/>
                  </a:cubicBezTo>
                  <a:cubicBezTo>
                    <a:pt x="138" y="243"/>
                    <a:pt x="138" y="234"/>
                    <a:pt x="138" y="229"/>
                  </a:cubicBezTo>
                  <a:lnTo>
                    <a:pt x="138"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Freeform 514 1">
              <a:extLst>
                <a:ext uri="{FF2B5EF4-FFF2-40B4-BE49-F238E27FC236}">
                  <a16:creationId xmlns:a16="http://schemas.microsoft.com/office/drawing/2014/main" id="{88C584B2-9BC3-4DA6-BAE4-617958DB4A45}"/>
                </a:ext>
              </a:extLst>
            </p:cNvPr>
            <p:cNvSpPr>
              <a:spLocks/>
            </p:cNvSpPr>
            <p:nvPr>
              <p:custDataLst>
                <p:tags r:id="rId311"/>
              </p:custDataLst>
            </p:nvPr>
          </p:nvSpPr>
          <p:spPr bwMode="auto">
            <a:xfrm>
              <a:off x="4475163" y="2595563"/>
              <a:ext cx="90487" cy="177800"/>
            </a:xfrm>
            <a:custGeom>
              <a:avLst/>
              <a:gdLst>
                <a:gd name="T0" fmla="*/ 79 w 127"/>
                <a:gd name="T1" fmla="*/ 10 h 232"/>
                <a:gd name="T2" fmla="*/ 68 w 127"/>
                <a:gd name="T3" fmla="*/ 0 h 232"/>
                <a:gd name="T4" fmla="*/ 0 w 127"/>
                <a:gd name="T5" fmla="*/ 22 h 232"/>
                <a:gd name="T6" fmla="*/ 0 w 127"/>
                <a:gd name="T7" fmla="*/ 35 h 232"/>
                <a:gd name="T8" fmla="*/ 50 w 127"/>
                <a:gd name="T9" fmla="*/ 25 h 232"/>
                <a:gd name="T10" fmla="*/ 50 w 127"/>
                <a:gd name="T11" fmla="*/ 203 h 232"/>
                <a:gd name="T12" fmla="*/ 15 w 127"/>
                <a:gd name="T13" fmla="*/ 219 h 232"/>
                <a:gd name="T14" fmla="*/ 2 w 127"/>
                <a:gd name="T15" fmla="*/ 219 h 232"/>
                <a:gd name="T16" fmla="*/ 2 w 127"/>
                <a:gd name="T17" fmla="*/ 232 h 232"/>
                <a:gd name="T18" fmla="*/ 64 w 127"/>
                <a:gd name="T19" fmla="*/ 230 h 232"/>
                <a:gd name="T20" fmla="*/ 127 w 127"/>
                <a:gd name="T21" fmla="*/ 232 h 232"/>
                <a:gd name="T22" fmla="*/ 127 w 127"/>
                <a:gd name="T23" fmla="*/ 219 h 232"/>
                <a:gd name="T24" fmla="*/ 113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8" y="0"/>
                    <a:pt x="68" y="0"/>
                  </a:cubicBezTo>
                  <a:cubicBezTo>
                    <a:pt x="46" y="22"/>
                    <a:pt x="14" y="22"/>
                    <a:pt x="0" y="22"/>
                  </a:cubicBezTo>
                  <a:lnTo>
                    <a:pt x="0" y="35"/>
                  </a:lnTo>
                  <a:cubicBezTo>
                    <a:pt x="8" y="35"/>
                    <a:pt x="31" y="35"/>
                    <a:pt x="50" y="25"/>
                  </a:cubicBezTo>
                  <a:lnTo>
                    <a:pt x="50" y="203"/>
                  </a:lnTo>
                  <a:cubicBezTo>
                    <a:pt x="50" y="215"/>
                    <a:pt x="50" y="219"/>
                    <a:pt x="15" y="219"/>
                  </a:cubicBezTo>
                  <a:lnTo>
                    <a:pt x="2" y="219"/>
                  </a:lnTo>
                  <a:lnTo>
                    <a:pt x="2" y="232"/>
                  </a:lnTo>
                  <a:cubicBezTo>
                    <a:pt x="8" y="231"/>
                    <a:pt x="51" y="230"/>
                    <a:pt x="64" y="230"/>
                  </a:cubicBezTo>
                  <a:cubicBezTo>
                    <a:pt x="75" y="230"/>
                    <a:pt x="119" y="231"/>
                    <a:pt x="127" y="232"/>
                  </a:cubicBezTo>
                  <a:lnTo>
                    <a:pt x="127" y="219"/>
                  </a:lnTo>
                  <a:lnTo>
                    <a:pt x="113"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Freeform 515 1">
              <a:extLst>
                <a:ext uri="{FF2B5EF4-FFF2-40B4-BE49-F238E27FC236}">
                  <a16:creationId xmlns:a16="http://schemas.microsoft.com/office/drawing/2014/main" id="{5369CE32-7968-4443-832F-393611D4F31A}"/>
                </a:ext>
              </a:extLst>
            </p:cNvPr>
            <p:cNvSpPr>
              <a:spLocks noEditPoints="1"/>
            </p:cNvSpPr>
            <p:nvPr>
              <p:custDataLst>
                <p:tags r:id="rId312"/>
              </p:custDataLst>
            </p:nvPr>
          </p:nvSpPr>
          <p:spPr bwMode="auto">
            <a:xfrm>
              <a:off x="4997450" y="2144713"/>
              <a:ext cx="185737" cy="28257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5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Freeform 516 1">
              <a:extLst>
                <a:ext uri="{FF2B5EF4-FFF2-40B4-BE49-F238E27FC236}">
                  <a16:creationId xmlns:a16="http://schemas.microsoft.com/office/drawing/2014/main" id="{3B128283-CA3D-4CA0-AFCB-6453C4E472E2}"/>
                </a:ext>
              </a:extLst>
            </p:cNvPr>
            <p:cNvSpPr>
              <a:spLocks/>
            </p:cNvSpPr>
            <p:nvPr>
              <p:custDataLst>
                <p:tags r:id="rId313"/>
              </p:custDataLst>
            </p:nvPr>
          </p:nvSpPr>
          <p:spPr bwMode="auto">
            <a:xfrm>
              <a:off x="5205413" y="2103438"/>
              <a:ext cx="109537" cy="176213"/>
            </a:xfrm>
            <a:custGeom>
              <a:avLst/>
              <a:gdLst>
                <a:gd name="T0" fmla="*/ 154 w 154"/>
                <a:gd name="T1" fmla="*/ 168 h 231"/>
                <a:gd name="T2" fmla="*/ 143 w 154"/>
                <a:gd name="T3" fmla="*/ 168 h 231"/>
                <a:gd name="T4" fmla="*/ 134 w 154"/>
                <a:gd name="T5" fmla="*/ 200 h 231"/>
                <a:gd name="T6" fmla="*/ 99 w 154"/>
                <a:gd name="T7" fmla="*/ 202 h 231"/>
                <a:gd name="T8" fmla="*/ 35 w 154"/>
                <a:gd name="T9" fmla="*/ 202 h 231"/>
                <a:gd name="T10" fmla="*/ 105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7 w 154"/>
                <a:gd name="T23" fmla="*/ 45 h 231"/>
                <a:gd name="T24" fmla="*/ 68 w 154"/>
                <a:gd name="T25" fmla="*/ 12 h 231"/>
                <a:gd name="T26" fmla="*/ 121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3" y="168"/>
                  </a:lnTo>
                  <a:cubicBezTo>
                    <a:pt x="142" y="175"/>
                    <a:pt x="138" y="196"/>
                    <a:pt x="134" y="200"/>
                  </a:cubicBezTo>
                  <a:cubicBezTo>
                    <a:pt x="131" y="202"/>
                    <a:pt x="104" y="202"/>
                    <a:pt x="99" y="202"/>
                  </a:cubicBezTo>
                  <a:lnTo>
                    <a:pt x="35" y="202"/>
                  </a:lnTo>
                  <a:cubicBezTo>
                    <a:pt x="72" y="169"/>
                    <a:pt x="84" y="159"/>
                    <a:pt x="105" y="143"/>
                  </a:cubicBezTo>
                  <a:cubicBezTo>
                    <a:pt x="130" y="122"/>
                    <a:pt x="154" y="101"/>
                    <a:pt x="154" y="68"/>
                  </a:cubicBezTo>
                  <a:cubicBezTo>
                    <a:pt x="154" y="25"/>
                    <a:pt x="118" y="0"/>
                    <a:pt x="73" y="0"/>
                  </a:cubicBezTo>
                  <a:cubicBezTo>
                    <a:pt x="30" y="0"/>
                    <a:pt x="0" y="30"/>
                    <a:pt x="0" y="62"/>
                  </a:cubicBezTo>
                  <a:cubicBezTo>
                    <a:pt x="0" y="80"/>
                    <a:pt x="15" y="82"/>
                    <a:pt x="19" y="82"/>
                  </a:cubicBezTo>
                  <a:cubicBezTo>
                    <a:pt x="27" y="82"/>
                    <a:pt x="37" y="76"/>
                    <a:pt x="37" y="63"/>
                  </a:cubicBezTo>
                  <a:cubicBezTo>
                    <a:pt x="37" y="57"/>
                    <a:pt x="35" y="45"/>
                    <a:pt x="17" y="45"/>
                  </a:cubicBezTo>
                  <a:cubicBezTo>
                    <a:pt x="28" y="20"/>
                    <a:pt x="51" y="12"/>
                    <a:pt x="68" y="12"/>
                  </a:cubicBezTo>
                  <a:cubicBezTo>
                    <a:pt x="103" y="12"/>
                    <a:pt x="121" y="39"/>
                    <a:pt x="121" y="68"/>
                  </a:cubicBezTo>
                  <a:cubicBezTo>
                    <a:pt x="121"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517 1">
              <a:extLst>
                <a:ext uri="{FF2B5EF4-FFF2-40B4-BE49-F238E27FC236}">
                  <a16:creationId xmlns:a16="http://schemas.microsoft.com/office/drawing/2014/main" id="{53184F95-47B9-49FB-811D-8ECA2E205391}"/>
                </a:ext>
              </a:extLst>
            </p:cNvPr>
            <p:cNvSpPr>
              <a:spLocks noChangeArrowheads="1"/>
            </p:cNvSpPr>
            <p:nvPr>
              <p:custDataLst>
                <p:tags r:id="rId314"/>
              </p:custDataLst>
            </p:nvPr>
          </p:nvSpPr>
          <p:spPr bwMode="auto">
            <a:xfrm>
              <a:off x="4745038" y="2574925"/>
              <a:ext cx="842962"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Freeform 518 1">
              <a:extLst>
                <a:ext uri="{FF2B5EF4-FFF2-40B4-BE49-F238E27FC236}">
                  <a16:creationId xmlns:a16="http://schemas.microsoft.com/office/drawing/2014/main" id="{6AA39A7C-B57F-44DE-9F2A-48AD862271B4}"/>
                </a:ext>
              </a:extLst>
            </p:cNvPr>
            <p:cNvSpPr>
              <a:spLocks noEditPoints="1"/>
            </p:cNvSpPr>
            <p:nvPr>
              <p:custDataLst>
                <p:tags r:id="rId315"/>
              </p:custDataLst>
            </p:nvPr>
          </p:nvSpPr>
          <p:spPr bwMode="auto">
            <a:xfrm>
              <a:off x="4759325" y="2667000"/>
              <a:ext cx="185737" cy="28098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4 w 262"/>
                <a:gd name="T25" fmla="*/ 103 h 368"/>
                <a:gd name="T26" fmla="*/ 211 w 262"/>
                <a:gd name="T27" fmla="*/ 188 h 368"/>
                <a:gd name="T28" fmla="*/ 210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6" y="157"/>
                    <a:pt x="185" y="129"/>
                    <a:pt x="146" y="129"/>
                  </a:cubicBezTo>
                  <a:cubicBezTo>
                    <a:pt x="116" y="129"/>
                    <a:pt x="83" y="137"/>
                    <a:pt x="44" y="176"/>
                  </a:cubicBezTo>
                  <a:cubicBezTo>
                    <a:pt x="3" y="218"/>
                    <a:pt x="0" y="264"/>
                    <a:pt x="0" y="279"/>
                  </a:cubicBezTo>
                  <a:cubicBezTo>
                    <a:pt x="0" y="310"/>
                    <a:pt x="22" y="368"/>
                    <a:pt x="91" y="368"/>
                  </a:cubicBezTo>
                  <a:cubicBezTo>
                    <a:pt x="210" y="368"/>
                    <a:pt x="262" y="201"/>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4" y="38"/>
                    <a:pt x="224" y="103"/>
                  </a:cubicBezTo>
                  <a:cubicBezTo>
                    <a:pt x="224" y="122"/>
                    <a:pt x="221" y="148"/>
                    <a:pt x="211" y="188"/>
                  </a:cubicBezTo>
                  <a:lnTo>
                    <a:pt x="210" y="188"/>
                  </a:lnTo>
                  <a:close/>
                  <a:moveTo>
                    <a:pt x="93" y="354"/>
                  </a:moveTo>
                  <a:cubicBezTo>
                    <a:pt x="38" y="354"/>
                    <a:pt x="38" y="303"/>
                    <a:pt x="38" y="298"/>
                  </a:cubicBezTo>
                  <a:cubicBezTo>
                    <a:pt x="38" y="284"/>
                    <a:pt x="50"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Freeform 519 1">
              <a:extLst>
                <a:ext uri="{FF2B5EF4-FFF2-40B4-BE49-F238E27FC236}">
                  <a16:creationId xmlns:a16="http://schemas.microsoft.com/office/drawing/2014/main" id="{6A5068EC-F55D-49A1-812D-AA08458F0F51}"/>
                </a:ext>
              </a:extLst>
            </p:cNvPr>
            <p:cNvSpPr>
              <a:spLocks noEditPoints="1"/>
            </p:cNvSpPr>
            <p:nvPr>
              <p:custDataLst>
                <p:tags r:id="rId316"/>
              </p:custDataLst>
            </p:nvPr>
          </p:nvSpPr>
          <p:spPr bwMode="auto">
            <a:xfrm>
              <a:off x="4965700" y="2768600"/>
              <a:ext cx="198437" cy="246063"/>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Freeform 520 1">
              <a:extLst>
                <a:ext uri="{FF2B5EF4-FFF2-40B4-BE49-F238E27FC236}">
                  <a16:creationId xmlns:a16="http://schemas.microsoft.com/office/drawing/2014/main" id="{5C78C912-705E-4A88-8BF2-62EAFA80139E}"/>
                </a:ext>
              </a:extLst>
            </p:cNvPr>
            <p:cNvSpPr>
              <a:spLocks noEditPoints="1"/>
            </p:cNvSpPr>
            <p:nvPr>
              <p:custDataLst>
                <p:tags r:id="rId317"/>
              </p:custDataLst>
            </p:nvPr>
          </p:nvSpPr>
          <p:spPr bwMode="auto">
            <a:xfrm>
              <a:off x="5180013" y="2667000"/>
              <a:ext cx="185737" cy="2809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4"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Freeform 521 1">
              <a:extLst>
                <a:ext uri="{FF2B5EF4-FFF2-40B4-BE49-F238E27FC236}">
                  <a16:creationId xmlns:a16="http://schemas.microsoft.com/office/drawing/2014/main" id="{8BA49CF0-B05D-42D3-A28C-5001508B75AD}"/>
                </a:ext>
              </a:extLst>
            </p:cNvPr>
            <p:cNvSpPr>
              <a:spLocks noEditPoints="1"/>
            </p:cNvSpPr>
            <p:nvPr>
              <p:custDataLst>
                <p:tags r:id="rId318"/>
              </p:custDataLst>
            </p:nvPr>
          </p:nvSpPr>
          <p:spPr bwMode="auto">
            <a:xfrm>
              <a:off x="5386388" y="2768600"/>
              <a:ext cx="200025" cy="246063"/>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Freeform 522 1">
              <a:extLst>
                <a:ext uri="{FF2B5EF4-FFF2-40B4-BE49-F238E27FC236}">
                  <a16:creationId xmlns:a16="http://schemas.microsoft.com/office/drawing/2014/main" id="{85C44BE0-9396-4F05-9766-3F51BADBADBF}"/>
                </a:ext>
              </a:extLst>
            </p:cNvPr>
            <p:cNvSpPr>
              <a:spLocks/>
            </p:cNvSpPr>
            <p:nvPr>
              <p:custDataLst>
                <p:tags r:id="rId319"/>
              </p:custDataLst>
            </p:nvPr>
          </p:nvSpPr>
          <p:spPr bwMode="auto">
            <a:xfrm>
              <a:off x="5672138" y="2390775"/>
              <a:ext cx="47625" cy="382588"/>
            </a:xfrm>
            <a:custGeom>
              <a:avLst/>
              <a:gdLst>
                <a:gd name="T0" fmla="*/ 69 w 69"/>
                <a:gd name="T1" fmla="*/ 499 h 499"/>
                <a:gd name="T2" fmla="*/ 69 w 69"/>
                <a:gd name="T3" fmla="*/ 479 h 499"/>
                <a:gd name="T4" fmla="*/ 20 w 69"/>
                <a:gd name="T5" fmla="*/ 479 h 499"/>
                <a:gd name="T6" fmla="*/ 20 w 69"/>
                <a:gd name="T7" fmla="*/ 20 h 499"/>
                <a:gd name="T8" fmla="*/ 69 w 69"/>
                <a:gd name="T9" fmla="*/ 20 h 499"/>
                <a:gd name="T10" fmla="*/ 69 w 69"/>
                <a:gd name="T11" fmla="*/ 0 h 499"/>
                <a:gd name="T12" fmla="*/ 0 w 69"/>
                <a:gd name="T13" fmla="*/ 0 h 499"/>
                <a:gd name="T14" fmla="*/ 0 w 69"/>
                <a:gd name="T15" fmla="*/ 499 h 499"/>
                <a:gd name="T16" fmla="*/ 69 w 69"/>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499"/>
                  </a:moveTo>
                  <a:lnTo>
                    <a:pt x="69" y="479"/>
                  </a:lnTo>
                  <a:lnTo>
                    <a:pt x="20" y="479"/>
                  </a:lnTo>
                  <a:lnTo>
                    <a:pt x="20" y="20"/>
                  </a:lnTo>
                  <a:lnTo>
                    <a:pt x="69" y="20"/>
                  </a:lnTo>
                  <a:lnTo>
                    <a:pt x="69" y="0"/>
                  </a:lnTo>
                  <a:lnTo>
                    <a:pt x="0" y="0"/>
                  </a:lnTo>
                  <a:lnTo>
                    <a:pt x="0" y="499"/>
                  </a:lnTo>
                  <a:lnTo>
                    <a:pt x="69"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Freeform 523 1">
              <a:extLst>
                <a:ext uri="{FF2B5EF4-FFF2-40B4-BE49-F238E27FC236}">
                  <a16:creationId xmlns:a16="http://schemas.microsoft.com/office/drawing/2014/main" id="{FD45C38A-B01C-462E-9D84-826B40FA9182}"/>
                </a:ext>
              </a:extLst>
            </p:cNvPr>
            <p:cNvSpPr>
              <a:spLocks/>
            </p:cNvSpPr>
            <p:nvPr>
              <p:custDataLst>
                <p:tags r:id="rId320"/>
              </p:custDataLst>
            </p:nvPr>
          </p:nvSpPr>
          <p:spPr bwMode="auto">
            <a:xfrm>
              <a:off x="5741988" y="2416175"/>
              <a:ext cx="357187" cy="261938"/>
            </a:xfrm>
            <a:custGeom>
              <a:avLst/>
              <a:gdLst>
                <a:gd name="T0" fmla="*/ 252 w 504"/>
                <a:gd name="T1" fmla="*/ 277 h 343"/>
                <a:gd name="T2" fmla="*/ 132 w 504"/>
                <a:gd name="T3" fmla="*/ 13 h 343"/>
                <a:gd name="T4" fmla="*/ 110 w 504"/>
                <a:gd name="T5" fmla="*/ 0 h 343"/>
                <a:gd name="T6" fmla="*/ 0 w 504"/>
                <a:gd name="T7" fmla="*/ 0 h 343"/>
                <a:gd name="T8" fmla="*/ 0 w 504"/>
                <a:gd name="T9" fmla="*/ 24 h 343"/>
                <a:gd name="T10" fmla="*/ 54 w 504"/>
                <a:gd name="T11" fmla="*/ 24 h 343"/>
                <a:gd name="T12" fmla="*/ 54 w 504"/>
                <a:gd name="T13" fmla="*/ 305 h 343"/>
                <a:gd name="T14" fmla="*/ 39 w 504"/>
                <a:gd name="T15" fmla="*/ 318 h 343"/>
                <a:gd name="T16" fmla="*/ 12 w 504"/>
                <a:gd name="T17" fmla="*/ 319 h 343"/>
                <a:gd name="T18" fmla="*/ 0 w 504"/>
                <a:gd name="T19" fmla="*/ 319 h 343"/>
                <a:gd name="T20" fmla="*/ 0 w 504"/>
                <a:gd name="T21" fmla="*/ 343 h 343"/>
                <a:gd name="T22" fmla="*/ 66 w 504"/>
                <a:gd name="T23" fmla="*/ 341 h 343"/>
                <a:gd name="T24" fmla="*/ 134 w 504"/>
                <a:gd name="T25" fmla="*/ 343 h 343"/>
                <a:gd name="T26" fmla="*/ 134 w 504"/>
                <a:gd name="T27" fmla="*/ 319 h 343"/>
                <a:gd name="T28" fmla="*/ 121 w 504"/>
                <a:gd name="T29" fmla="*/ 319 h 343"/>
                <a:gd name="T30" fmla="*/ 95 w 504"/>
                <a:gd name="T31" fmla="*/ 318 h 343"/>
                <a:gd name="T32" fmla="*/ 80 w 504"/>
                <a:gd name="T33" fmla="*/ 305 h 343"/>
                <a:gd name="T34" fmla="*/ 80 w 504"/>
                <a:gd name="T35" fmla="*/ 30 h 343"/>
                <a:gd name="T36" fmla="*/ 80 w 504"/>
                <a:gd name="T37" fmla="*/ 30 h 343"/>
                <a:gd name="T38" fmla="*/ 216 w 504"/>
                <a:gd name="T39" fmla="*/ 330 h 343"/>
                <a:gd name="T40" fmla="*/ 232 w 504"/>
                <a:gd name="T41" fmla="*/ 343 h 343"/>
                <a:gd name="T42" fmla="*/ 248 w 504"/>
                <a:gd name="T43" fmla="*/ 331 h 343"/>
                <a:gd name="T44" fmla="*/ 387 w 504"/>
                <a:gd name="T45" fmla="*/ 24 h 343"/>
                <a:gd name="T46" fmla="*/ 388 w 504"/>
                <a:gd name="T47" fmla="*/ 24 h 343"/>
                <a:gd name="T48" fmla="*/ 388 w 504"/>
                <a:gd name="T49" fmla="*/ 319 h 343"/>
                <a:gd name="T50" fmla="*/ 334 w 504"/>
                <a:gd name="T51" fmla="*/ 319 h 343"/>
                <a:gd name="T52" fmla="*/ 334 w 504"/>
                <a:gd name="T53" fmla="*/ 343 h 343"/>
                <a:gd name="T54" fmla="*/ 418 w 504"/>
                <a:gd name="T55" fmla="*/ 341 h 343"/>
                <a:gd name="T56" fmla="*/ 504 w 504"/>
                <a:gd name="T57" fmla="*/ 343 h 343"/>
                <a:gd name="T58" fmla="*/ 504 w 504"/>
                <a:gd name="T59" fmla="*/ 319 h 343"/>
                <a:gd name="T60" fmla="*/ 450 w 504"/>
                <a:gd name="T61" fmla="*/ 319 h 343"/>
                <a:gd name="T62" fmla="*/ 450 w 504"/>
                <a:gd name="T63" fmla="*/ 24 h 343"/>
                <a:gd name="T64" fmla="*/ 504 w 504"/>
                <a:gd name="T65" fmla="*/ 24 h 343"/>
                <a:gd name="T66" fmla="*/ 504 w 504"/>
                <a:gd name="T67" fmla="*/ 0 h 343"/>
                <a:gd name="T68" fmla="*/ 394 w 504"/>
                <a:gd name="T69" fmla="*/ 0 h 343"/>
                <a:gd name="T70" fmla="*/ 372 w 504"/>
                <a:gd name="T71" fmla="*/ 13 h 343"/>
                <a:gd name="T72" fmla="*/ 252 w 504"/>
                <a:gd name="T73" fmla="*/ 2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3">
                  <a:moveTo>
                    <a:pt x="252" y="277"/>
                  </a:moveTo>
                  <a:lnTo>
                    <a:pt x="132" y="13"/>
                  </a:lnTo>
                  <a:cubicBezTo>
                    <a:pt x="127" y="0"/>
                    <a:pt x="121" y="0"/>
                    <a:pt x="110" y="0"/>
                  </a:cubicBezTo>
                  <a:lnTo>
                    <a:pt x="0" y="0"/>
                  </a:lnTo>
                  <a:lnTo>
                    <a:pt x="0" y="24"/>
                  </a:lnTo>
                  <a:lnTo>
                    <a:pt x="54" y="24"/>
                  </a:lnTo>
                  <a:lnTo>
                    <a:pt x="54" y="305"/>
                  </a:lnTo>
                  <a:cubicBezTo>
                    <a:pt x="54" y="316"/>
                    <a:pt x="53" y="316"/>
                    <a:pt x="39" y="318"/>
                  </a:cubicBezTo>
                  <a:cubicBezTo>
                    <a:pt x="27" y="319"/>
                    <a:pt x="26" y="319"/>
                    <a:pt x="12" y="319"/>
                  </a:cubicBezTo>
                  <a:lnTo>
                    <a:pt x="0" y="319"/>
                  </a:lnTo>
                  <a:lnTo>
                    <a:pt x="0" y="343"/>
                  </a:lnTo>
                  <a:cubicBezTo>
                    <a:pt x="19" y="341"/>
                    <a:pt x="47" y="341"/>
                    <a:pt x="66" y="341"/>
                  </a:cubicBezTo>
                  <a:cubicBezTo>
                    <a:pt x="87" y="341"/>
                    <a:pt x="113" y="341"/>
                    <a:pt x="134" y="343"/>
                  </a:cubicBezTo>
                  <a:lnTo>
                    <a:pt x="134" y="319"/>
                  </a:lnTo>
                  <a:lnTo>
                    <a:pt x="121" y="319"/>
                  </a:lnTo>
                  <a:cubicBezTo>
                    <a:pt x="112" y="319"/>
                    <a:pt x="104" y="319"/>
                    <a:pt x="95" y="318"/>
                  </a:cubicBezTo>
                  <a:cubicBezTo>
                    <a:pt x="80" y="316"/>
                    <a:pt x="80" y="316"/>
                    <a:pt x="80" y="305"/>
                  </a:cubicBezTo>
                  <a:lnTo>
                    <a:pt x="80" y="30"/>
                  </a:lnTo>
                  <a:lnTo>
                    <a:pt x="80" y="30"/>
                  </a:lnTo>
                  <a:lnTo>
                    <a:pt x="216" y="330"/>
                  </a:lnTo>
                  <a:cubicBezTo>
                    <a:pt x="221" y="340"/>
                    <a:pt x="227" y="343"/>
                    <a:pt x="232" y="343"/>
                  </a:cubicBezTo>
                  <a:cubicBezTo>
                    <a:pt x="242" y="343"/>
                    <a:pt x="246" y="335"/>
                    <a:pt x="248" y="331"/>
                  </a:cubicBezTo>
                  <a:lnTo>
                    <a:pt x="387" y="24"/>
                  </a:lnTo>
                  <a:lnTo>
                    <a:pt x="388" y="24"/>
                  </a:lnTo>
                  <a:lnTo>
                    <a:pt x="388" y="319"/>
                  </a:lnTo>
                  <a:lnTo>
                    <a:pt x="334" y="319"/>
                  </a:lnTo>
                  <a:lnTo>
                    <a:pt x="334" y="343"/>
                  </a:lnTo>
                  <a:cubicBezTo>
                    <a:pt x="352" y="341"/>
                    <a:pt x="398" y="341"/>
                    <a:pt x="418" y="341"/>
                  </a:cubicBezTo>
                  <a:cubicBezTo>
                    <a:pt x="439" y="341"/>
                    <a:pt x="486" y="341"/>
                    <a:pt x="504" y="343"/>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Freeform 524 1">
              <a:extLst>
                <a:ext uri="{FF2B5EF4-FFF2-40B4-BE49-F238E27FC236}">
                  <a16:creationId xmlns:a16="http://schemas.microsoft.com/office/drawing/2014/main" id="{FE9F347D-CCE4-48E6-8EE5-8A18BCB29029}"/>
                </a:ext>
              </a:extLst>
            </p:cNvPr>
            <p:cNvSpPr>
              <a:spLocks noEditPoints="1"/>
            </p:cNvSpPr>
            <p:nvPr>
              <p:custDataLst>
                <p:tags r:id="rId321"/>
              </p:custDataLst>
            </p:nvPr>
          </p:nvSpPr>
          <p:spPr bwMode="auto">
            <a:xfrm>
              <a:off x="6169025" y="2416175"/>
              <a:ext cx="103187" cy="39688"/>
            </a:xfrm>
            <a:custGeom>
              <a:avLst/>
              <a:gdLst>
                <a:gd name="T0" fmla="*/ 49 w 146"/>
                <a:gd name="T1" fmla="*/ 25 h 50"/>
                <a:gd name="T2" fmla="*/ 25 w 146"/>
                <a:gd name="T3" fmla="*/ 0 h 50"/>
                <a:gd name="T4" fmla="*/ 0 w 146"/>
                <a:gd name="T5" fmla="*/ 25 h 50"/>
                <a:gd name="T6" fmla="*/ 25 w 146"/>
                <a:gd name="T7" fmla="*/ 50 h 50"/>
                <a:gd name="T8" fmla="*/ 49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49" y="25"/>
                  </a:moveTo>
                  <a:cubicBezTo>
                    <a:pt x="49" y="13"/>
                    <a:pt x="39" y="0"/>
                    <a:pt x="25" y="0"/>
                  </a:cubicBezTo>
                  <a:cubicBezTo>
                    <a:pt x="11" y="0"/>
                    <a:pt x="0" y="11"/>
                    <a:pt x="0" y="25"/>
                  </a:cubicBezTo>
                  <a:cubicBezTo>
                    <a:pt x="0" y="39"/>
                    <a:pt x="11" y="50"/>
                    <a:pt x="25" y="50"/>
                  </a:cubicBezTo>
                  <a:cubicBezTo>
                    <a:pt x="39" y="50"/>
                    <a:pt x="49" y="37"/>
                    <a:pt x="49"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Freeform 525 1">
              <a:extLst>
                <a:ext uri="{FF2B5EF4-FFF2-40B4-BE49-F238E27FC236}">
                  <a16:creationId xmlns:a16="http://schemas.microsoft.com/office/drawing/2014/main" id="{A7AFBE41-FC47-4D61-8BFE-5A71E7689FD4}"/>
                </a:ext>
              </a:extLst>
            </p:cNvPr>
            <p:cNvSpPr>
              <a:spLocks noEditPoints="1"/>
            </p:cNvSpPr>
            <p:nvPr>
              <p:custDataLst>
                <p:tags r:id="rId322"/>
              </p:custDataLst>
            </p:nvPr>
          </p:nvSpPr>
          <p:spPr bwMode="auto">
            <a:xfrm>
              <a:off x="6127750" y="2506663"/>
              <a:ext cx="198437" cy="246063"/>
            </a:xfrm>
            <a:custGeom>
              <a:avLst/>
              <a:gdLst>
                <a:gd name="T0" fmla="*/ 192 w 280"/>
                <a:gd name="T1" fmla="*/ 154 h 321"/>
                <a:gd name="T2" fmla="*/ 185 w 280"/>
                <a:gd name="T3" fmla="*/ 175 h 321"/>
                <a:gd name="T4" fmla="*/ 124 w 280"/>
                <a:gd name="T5" fmla="*/ 210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8 h 321"/>
                <a:gd name="T22" fmla="*/ 189 w 280"/>
                <a:gd name="T23" fmla="*/ 201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10"/>
                    <a:pt x="124" y="210"/>
                  </a:cubicBezTo>
                  <a:cubicBezTo>
                    <a:pt x="93" y="210"/>
                    <a:pt x="63" y="181"/>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8"/>
                    <a:pt x="119" y="228"/>
                  </a:cubicBezTo>
                  <a:cubicBezTo>
                    <a:pt x="144" y="228"/>
                    <a:pt x="166" y="221"/>
                    <a:pt x="189" y="201"/>
                  </a:cubicBezTo>
                  <a:lnTo>
                    <a:pt x="189" y="298"/>
                  </a:lnTo>
                  <a:lnTo>
                    <a:pt x="155" y="298"/>
                  </a:lnTo>
                  <a:lnTo>
                    <a:pt x="155" y="321"/>
                  </a:lnTo>
                  <a:cubicBezTo>
                    <a:pt x="169" y="321"/>
                    <a:pt x="199" y="320"/>
                    <a:pt x="217"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Freeform 526 1">
              <a:extLst>
                <a:ext uri="{FF2B5EF4-FFF2-40B4-BE49-F238E27FC236}">
                  <a16:creationId xmlns:a16="http://schemas.microsoft.com/office/drawing/2014/main" id="{331C394B-329D-47A8-9A38-525D9FD5CB7A}"/>
                </a:ext>
              </a:extLst>
            </p:cNvPr>
            <p:cNvSpPr>
              <a:spLocks/>
            </p:cNvSpPr>
            <p:nvPr>
              <p:custDataLst>
                <p:tags r:id="rId323"/>
              </p:custDataLst>
            </p:nvPr>
          </p:nvSpPr>
          <p:spPr bwMode="auto">
            <a:xfrm>
              <a:off x="6426200" y="2455863"/>
              <a:ext cx="234950" cy="254000"/>
            </a:xfrm>
            <a:custGeom>
              <a:avLst/>
              <a:gdLst>
                <a:gd name="T0" fmla="*/ 176 w 332"/>
                <a:gd name="T1" fmla="*/ 176 h 332"/>
                <a:gd name="T2" fmla="*/ 316 w 332"/>
                <a:gd name="T3" fmla="*/ 176 h 332"/>
                <a:gd name="T4" fmla="*/ 332 w 332"/>
                <a:gd name="T5" fmla="*/ 166 h 332"/>
                <a:gd name="T6" fmla="*/ 316 w 332"/>
                <a:gd name="T7" fmla="*/ 156 h 332"/>
                <a:gd name="T8" fmla="*/ 176 w 332"/>
                <a:gd name="T9" fmla="*/ 156 h 332"/>
                <a:gd name="T10" fmla="*/ 176 w 332"/>
                <a:gd name="T11" fmla="*/ 16 h 332"/>
                <a:gd name="T12" fmla="*/ 167 w 332"/>
                <a:gd name="T13" fmla="*/ 0 h 332"/>
                <a:gd name="T14" fmla="*/ 157 w 332"/>
                <a:gd name="T15" fmla="*/ 16 h 332"/>
                <a:gd name="T16" fmla="*/ 157 w 332"/>
                <a:gd name="T17" fmla="*/ 156 h 332"/>
                <a:gd name="T18" fmla="*/ 17 w 332"/>
                <a:gd name="T19" fmla="*/ 156 h 332"/>
                <a:gd name="T20" fmla="*/ 0 w 332"/>
                <a:gd name="T21" fmla="*/ 166 h 332"/>
                <a:gd name="T22" fmla="*/ 17 w 332"/>
                <a:gd name="T23" fmla="*/ 176 h 332"/>
                <a:gd name="T24" fmla="*/ 157 w 332"/>
                <a:gd name="T25" fmla="*/ 176 h 332"/>
                <a:gd name="T26" fmla="*/ 157 w 332"/>
                <a:gd name="T27" fmla="*/ 315 h 332"/>
                <a:gd name="T28" fmla="*/ 167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6" y="176"/>
                  </a:lnTo>
                  <a:cubicBezTo>
                    <a:pt x="323" y="176"/>
                    <a:pt x="332" y="176"/>
                    <a:pt x="332" y="166"/>
                  </a:cubicBezTo>
                  <a:cubicBezTo>
                    <a:pt x="332" y="156"/>
                    <a:pt x="323" y="156"/>
                    <a:pt x="316" y="156"/>
                  </a:cubicBezTo>
                  <a:lnTo>
                    <a:pt x="176" y="156"/>
                  </a:lnTo>
                  <a:lnTo>
                    <a:pt x="176" y="16"/>
                  </a:lnTo>
                  <a:cubicBezTo>
                    <a:pt x="176" y="9"/>
                    <a:pt x="176" y="0"/>
                    <a:pt x="167" y="0"/>
                  </a:cubicBezTo>
                  <a:cubicBezTo>
                    <a:pt x="157" y="0"/>
                    <a:pt x="157" y="9"/>
                    <a:pt x="157" y="16"/>
                  </a:cubicBezTo>
                  <a:lnTo>
                    <a:pt x="157" y="156"/>
                  </a:lnTo>
                  <a:lnTo>
                    <a:pt x="17" y="156"/>
                  </a:lnTo>
                  <a:cubicBezTo>
                    <a:pt x="10" y="156"/>
                    <a:pt x="0" y="156"/>
                    <a:pt x="0" y="166"/>
                  </a:cubicBezTo>
                  <a:cubicBezTo>
                    <a:pt x="0" y="176"/>
                    <a:pt x="10" y="176"/>
                    <a:pt x="17" y="176"/>
                  </a:cubicBezTo>
                  <a:lnTo>
                    <a:pt x="157" y="176"/>
                  </a:lnTo>
                  <a:lnTo>
                    <a:pt x="157" y="315"/>
                  </a:lnTo>
                  <a:cubicBezTo>
                    <a:pt x="157" y="322"/>
                    <a:pt x="157" y="332"/>
                    <a:pt x="167"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Freeform 527 1">
              <a:extLst>
                <a:ext uri="{FF2B5EF4-FFF2-40B4-BE49-F238E27FC236}">
                  <a16:creationId xmlns:a16="http://schemas.microsoft.com/office/drawing/2014/main" id="{772017C3-127A-4165-A25D-27ADD22E3C69}"/>
                </a:ext>
              </a:extLst>
            </p:cNvPr>
            <p:cNvSpPr>
              <a:spLocks/>
            </p:cNvSpPr>
            <p:nvPr>
              <p:custDataLst>
                <p:tags r:id="rId324"/>
              </p:custDataLst>
            </p:nvPr>
          </p:nvSpPr>
          <p:spPr bwMode="auto">
            <a:xfrm>
              <a:off x="6775450" y="2413000"/>
              <a:ext cx="200025" cy="265113"/>
            </a:xfrm>
            <a:custGeom>
              <a:avLst/>
              <a:gdLst>
                <a:gd name="T0" fmla="*/ 35 w 284"/>
                <a:gd name="T1" fmla="*/ 323 h 347"/>
                <a:gd name="T2" fmla="*/ 0 w 284"/>
                <a:gd name="T3" fmla="*/ 323 h 347"/>
                <a:gd name="T4" fmla="*/ 0 w 284"/>
                <a:gd name="T5" fmla="*/ 347 h 347"/>
                <a:gd name="T6" fmla="*/ 63 w 284"/>
                <a:gd name="T7" fmla="*/ 345 h 347"/>
                <a:gd name="T8" fmla="*/ 126 w 284"/>
                <a:gd name="T9" fmla="*/ 347 h 347"/>
                <a:gd name="T10" fmla="*/ 126 w 284"/>
                <a:gd name="T11" fmla="*/ 323 h 347"/>
                <a:gd name="T12" fmla="*/ 91 w 284"/>
                <a:gd name="T13" fmla="*/ 323 h 347"/>
                <a:gd name="T14" fmla="*/ 91 w 284"/>
                <a:gd name="T15" fmla="*/ 219 h 347"/>
                <a:gd name="T16" fmla="*/ 166 w 284"/>
                <a:gd name="T17" fmla="*/ 140 h 347"/>
                <a:gd name="T18" fmla="*/ 193 w 284"/>
                <a:gd name="T19" fmla="*/ 188 h 347"/>
                <a:gd name="T20" fmla="*/ 193 w 284"/>
                <a:gd name="T21" fmla="*/ 323 h 347"/>
                <a:gd name="T22" fmla="*/ 159 w 284"/>
                <a:gd name="T23" fmla="*/ 323 h 347"/>
                <a:gd name="T24" fmla="*/ 159 w 284"/>
                <a:gd name="T25" fmla="*/ 347 h 347"/>
                <a:gd name="T26" fmla="*/ 222 w 284"/>
                <a:gd name="T27" fmla="*/ 345 h 347"/>
                <a:gd name="T28" fmla="*/ 284 w 284"/>
                <a:gd name="T29" fmla="*/ 347 h 347"/>
                <a:gd name="T30" fmla="*/ 284 w 284"/>
                <a:gd name="T31" fmla="*/ 323 h 347"/>
                <a:gd name="T32" fmla="*/ 250 w 284"/>
                <a:gd name="T33" fmla="*/ 323 h 347"/>
                <a:gd name="T34" fmla="*/ 250 w 284"/>
                <a:gd name="T35" fmla="*/ 194 h 347"/>
                <a:gd name="T36" fmla="*/ 173 w 284"/>
                <a:gd name="T37" fmla="*/ 122 h 347"/>
                <a:gd name="T38" fmla="*/ 88 w 284"/>
                <a:gd name="T39" fmla="*/ 171 h 347"/>
                <a:gd name="T40" fmla="*/ 88 w 284"/>
                <a:gd name="T41" fmla="*/ 0 h 347"/>
                <a:gd name="T42" fmla="*/ 0 w 284"/>
                <a:gd name="T43" fmla="*/ 4 h 347"/>
                <a:gd name="T44" fmla="*/ 0 w 284"/>
                <a:gd name="T45" fmla="*/ 28 h 347"/>
                <a:gd name="T46" fmla="*/ 35 w 284"/>
                <a:gd name="T47" fmla="*/ 47 h 347"/>
                <a:gd name="T48" fmla="*/ 35 w 284"/>
                <a:gd name="T49" fmla="*/ 3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7">
                  <a:moveTo>
                    <a:pt x="35" y="323"/>
                  </a:moveTo>
                  <a:lnTo>
                    <a:pt x="0" y="323"/>
                  </a:lnTo>
                  <a:lnTo>
                    <a:pt x="0" y="347"/>
                  </a:lnTo>
                  <a:cubicBezTo>
                    <a:pt x="14" y="346"/>
                    <a:pt x="44" y="345"/>
                    <a:pt x="63" y="345"/>
                  </a:cubicBezTo>
                  <a:cubicBezTo>
                    <a:pt x="82" y="345"/>
                    <a:pt x="112" y="346"/>
                    <a:pt x="126" y="347"/>
                  </a:cubicBezTo>
                  <a:lnTo>
                    <a:pt x="126" y="323"/>
                  </a:lnTo>
                  <a:lnTo>
                    <a:pt x="91" y="323"/>
                  </a:lnTo>
                  <a:lnTo>
                    <a:pt x="91" y="219"/>
                  </a:lnTo>
                  <a:cubicBezTo>
                    <a:pt x="91" y="164"/>
                    <a:pt x="134" y="140"/>
                    <a:pt x="166" y="140"/>
                  </a:cubicBezTo>
                  <a:cubicBezTo>
                    <a:pt x="183" y="140"/>
                    <a:pt x="193" y="150"/>
                    <a:pt x="193" y="188"/>
                  </a:cubicBezTo>
                  <a:lnTo>
                    <a:pt x="193" y="323"/>
                  </a:lnTo>
                  <a:lnTo>
                    <a:pt x="159" y="323"/>
                  </a:lnTo>
                  <a:lnTo>
                    <a:pt x="159" y="347"/>
                  </a:lnTo>
                  <a:cubicBezTo>
                    <a:pt x="173" y="346"/>
                    <a:pt x="203" y="345"/>
                    <a:pt x="222" y="345"/>
                  </a:cubicBezTo>
                  <a:cubicBezTo>
                    <a:pt x="241" y="345"/>
                    <a:pt x="270" y="346"/>
                    <a:pt x="284" y="347"/>
                  </a:cubicBezTo>
                  <a:lnTo>
                    <a:pt x="284" y="323"/>
                  </a:lnTo>
                  <a:lnTo>
                    <a:pt x="250" y="323"/>
                  </a:lnTo>
                  <a:lnTo>
                    <a:pt x="250" y="194"/>
                  </a:lnTo>
                  <a:cubicBezTo>
                    <a:pt x="250" y="141"/>
                    <a:pt x="223" y="122"/>
                    <a:pt x="173" y="122"/>
                  </a:cubicBezTo>
                  <a:cubicBezTo>
                    <a:pt x="125" y="122"/>
                    <a:pt x="100" y="151"/>
                    <a:pt x="88" y="171"/>
                  </a:cubicBezTo>
                  <a:lnTo>
                    <a:pt x="88" y="0"/>
                  </a:lnTo>
                  <a:lnTo>
                    <a:pt x="0" y="4"/>
                  </a:lnTo>
                  <a:lnTo>
                    <a:pt x="0" y="28"/>
                  </a:lnTo>
                  <a:cubicBezTo>
                    <a:pt x="31" y="28"/>
                    <a:pt x="35" y="28"/>
                    <a:pt x="35" y="47"/>
                  </a:cubicBezTo>
                  <a:lnTo>
                    <a:pt x="35"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Freeform 528 1">
              <a:extLst>
                <a:ext uri="{FF2B5EF4-FFF2-40B4-BE49-F238E27FC236}">
                  <a16:creationId xmlns:a16="http://schemas.microsoft.com/office/drawing/2014/main" id="{5DADFD1B-FA80-4A69-ADA2-B2DFE1E396B3}"/>
                </a:ext>
              </a:extLst>
            </p:cNvPr>
            <p:cNvSpPr>
              <a:spLocks/>
            </p:cNvSpPr>
            <p:nvPr>
              <p:custDataLst>
                <p:tags r:id="rId325"/>
              </p:custDataLst>
            </p:nvPr>
          </p:nvSpPr>
          <p:spPr bwMode="auto">
            <a:xfrm>
              <a:off x="7092950" y="2574925"/>
              <a:ext cx="215900"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Freeform 529 1">
              <a:extLst>
                <a:ext uri="{FF2B5EF4-FFF2-40B4-BE49-F238E27FC236}">
                  <a16:creationId xmlns:a16="http://schemas.microsoft.com/office/drawing/2014/main" id="{39CFF7F7-490C-4A04-9696-8ED35B8E2CCB}"/>
                </a:ext>
              </a:extLst>
            </p:cNvPr>
            <p:cNvSpPr>
              <a:spLocks/>
            </p:cNvSpPr>
            <p:nvPr>
              <p:custDataLst>
                <p:tags r:id="rId326"/>
              </p:custDataLst>
            </p:nvPr>
          </p:nvSpPr>
          <p:spPr bwMode="auto">
            <a:xfrm>
              <a:off x="7424738" y="2416175"/>
              <a:ext cx="177800" cy="266700"/>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9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6" y="312"/>
                    <a:pt x="76" y="286"/>
                  </a:cubicBezTo>
                  <a:cubicBezTo>
                    <a:pt x="76" y="259"/>
                    <a:pt x="55" y="247"/>
                    <a:pt x="39" y="247"/>
                  </a:cubicBezTo>
                  <a:cubicBezTo>
                    <a:pt x="20" y="247"/>
                    <a:pt x="0" y="260"/>
                    <a:pt x="0" y="286"/>
                  </a:cubicBezTo>
                  <a:cubicBezTo>
                    <a:pt x="0" y="324"/>
                    <a:pt x="40"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Freeform 530 1">
              <a:extLst>
                <a:ext uri="{FF2B5EF4-FFF2-40B4-BE49-F238E27FC236}">
                  <a16:creationId xmlns:a16="http://schemas.microsoft.com/office/drawing/2014/main" id="{1D9F81DC-9AE1-4775-8E4E-A58756E815DB}"/>
                </a:ext>
              </a:extLst>
            </p:cNvPr>
            <p:cNvSpPr>
              <a:spLocks/>
            </p:cNvSpPr>
            <p:nvPr>
              <p:custDataLst>
                <p:tags r:id="rId327"/>
              </p:custDataLst>
            </p:nvPr>
          </p:nvSpPr>
          <p:spPr bwMode="auto">
            <a:xfrm>
              <a:off x="7645400" y="2333625"/>
              <a:ext cx="180975" cy="187325"/>
            </a:xfrm>
            <a:custGeom>
              <a:avLst/>
              <a:gdLst>
                <a:gd name="T0" fmla="*/ 137 w 257"/>
                <a:gd name="T1" fmla="*/ 18 h 243"/>
                <a:gd name="T2" fmla="*/ 243 w 257"/>
                <a:gd name="T3" fmla="*/ 18 h 243"/>
                <a:gd name="T4" fmla="*/ 257 w 257"/>
                <a:gd name="T5" fmla="*/ 9 h 243"/>
                <a:gd name="T6" fmla="*/ 243 w 257"/>
                <a:gd name="T7" fmla="*/ 0 h 243"/>
                <a:gd name="T8" fmla="*/ 14 w 257"/>
                <a:gd name="T9" fmla="*/ 0 h 243"/>
                <a:gd name="T10" fmla="*/ 0 w 257"/>
                <a:gd name="T11" fmla="*/ 9 h 243"/>
                <a:gd name="T12" fmla="*/ 14 w 257"/>
                <a:gd name="T13" fmla="*/ 18 h 243"/>
                <a:gd name="T14" fmla="*/ 120 w 257"/>
                <a:gd name="T15" fmla="*/ 18 h 243"/>
                <a:gd name="T16" fmla="*/ 120 w 257"/>
                <a:gd name="T17" fmla="*/ 229 h 243"/>
                <a:gd name="T18" fmla="*/ 129 w 257"/>
                <a:gd name="T19" fmla="*/ 243 h 243"/>
                <a:gd name="T20" fmla="*/ 137 w 257"/>
                <a:gd name="T21" fmla="*/ 229 h 243"/>
                <a:gd name="T22" fmla="*/ 137 w 257"/>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3">
                  <a:moveTo>
                    <a:pt x="137" y="18"/>
                  </a:moveTo>
                  <a:lnTo>
                    <a:pt x="243" y="18"/>
                  </a:lnTo>
                  <a:cubicBezTo>
                    <a:pt x="249" y="18"/>
                    <a:pt x="257" y="18"/>
                    <a:pt x="257" y="9"/>
                  </a:cubicBezTo>
                  <a:cubicBezTo>
                    <a:pt x="257" y="0"/>
                    <a:pt x="249" y="0"/>
                    <a:pt x="243" y="0"/>
                  </a:cubicBezTo>
                  <a:lnTo>
                    <a:pt x="14" y="0"/>
                  </a:lnTo>
                  <a:cubicBezTo>
                    <a:pt x="9"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531 1">
              <a:extLst>
                <a:ext uri="{FF2B5EF4-FFF2-40B4-BE49-F238E27FC236}">
                  <a16:creationId xmlns:a16="http://schemas.microsoft.com/office/drawing/2014/main" id="{9B85D9C4-E47F-40C6-8403-6C952D446AAC}"/>
                </a:ext>
              </a:extLst>
            </p:cNvPr>
            <p:cNvSpPr>
              <a:spLocks/>
            </p:cNvSpPr>
            <p:nvPr>
              <p:custDataLst>
                <p:tags r:id="rId328"/>
              </p:custDataLst>
            </p:nvPr>
          </p:nvSpPr>
          <p:spPr bwMode="auto">
            <a:xfrm>
              <a:off x="7642225" y="2654300"/>
              <a:ext cx="106362" cy="120650"/>
            </a:xfrm>
            <a:custGeom>
              <a:avLst/>
              <a:gdLst>
                <a:gd name="T0" fmla="*/ 131 w 151"/>
                <a:gd name="T1" fmla="*/ 20 h 157"/>
                <a:gd name="T2" fmla="*/ 113 w 151"/>
                <a:gd name="T3" fmla="*/ 40 h 157"/>
                <a:gd name="T4" fmla="*/ 126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6 h 157"/>
                <a:gd name="T26" fmla="*/ 100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2"/>
                    <a:pt x="126" y="52"/>
                  </a:cubicBezTo>
                  <a:cubicBezTo>
                    <a:pt x="134" y="52"/>
                    <a:pt x="146" y="47"/>
                    <a:pt x="146" y="30"/>
                  </a:cubicBezTo>
                  <a:cubicBezTo>
                    <a:pt x="146" y="6"/>
                    <a:pt x="119" y="0"/>
                    <a:pt x="100" y="0"/>
                  </a:cubicBezTo>
                  <a:cubicBezTo>
                    <a:pt x="48" y="0"/>
                    <a:pt x="0" y="48"/>
                    <a:pt x="0" y="96"/>
                  </a:cubicBezTo>
                  <a:cubicBezTo>
                    <a:pt x="0" y="126"/>
                    <a:pt x="20" y="157"/>
                    <a:pt x="64" y="157"/>
                  </a:cubicBezTo>
                  <a:cubicBezTo>
                    <a:pt x="123" y="157"/>
                    <a:pt x="151" y="123"/>
                    <a:pt x="151" y="118"/>
                  </a:cubicBezTo>
                  <a:cubicBezTo>
                    <a:pt x="151" y="116"/>
                    <a:pt x="147" y="112"/>
                    <a:pt x="145" y="112"/>
                  </a:cubicBezTo>
                  <a:cubicBezTo>
                    <a:pt x="142" y="112"/>
                    <a:pt x="142" y="112"/>
                    <a:pt x="139" y="115"/>
                  </a:cubicBezTo>
                  <a:cubicBezTo>
                    <a:pt x="112" y="147"/>
                    <a:pt x="71" y="147"/>
                    <a:pt x="65" y="147"/>
                  </a:cubicBezTo>
                  <a:cubicBezTo>
                    <a:pt x="40" y="147"/>
                    <a:pt x="29" y="130"/>
                    <a:pt x="29" y="109"/>
                  </a:cubicBezTo>
                  <a:cubicBezTo>
                    <a:pt x="29" y="98"/>
                    <a:pt x="33" y="60"/>
                    <a:pt x="52" y="36"/>
                  </a:cubicBezTo>
                  <a:cubicBezTo>
                    <a:pt x="65" y="19"/>
                    <a:pt x="83" y="10"/>
                    <a:pt x="100" y="10"/>
                  </a:cubicBezTo>
                  <a:cubicBezTo>
                    <a:pt x="105"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Freeform 532 1">
              <a:extLst>
                <a:ext uri="{FF2B5EF4-FFF2-40B4-BE49-F238E27FC236}">
                  <a16:creationId xmlns:a16="http://schemas.microsoft.com/office/drawing/2014/main" id="{C1D7264D-F076-42CC-BB16-E014E8692168}"/>
                </a:ext>
              </a:extLst>
            </p:cNvPr>
            <p:cNvSpPr>
              <a:spLocks/>
            </p:cNvSpPr>
            <p:nvPr>
              <p:custDataLst>
                <p:tags r:id="rId329"/>
              </p:custDataLst>
            </p:nvPr>
          </p:nvSpPr>
          <p:spPr bwMode="auto">
            <a:xfrm>
              <a:off x="7875588" y="2417763"/>
              <a:ext cx="193675" cy="260350"/>
            </a:xfrm>
            <a:custGeom>
              <a:avLst/>
              <a:gdLst>
                <a:gd name="T0" fmla="*/ 259 w 273"/>
                <a:gd name="T1" fmla="*/ 0 h 340"/>
                <a:gd name="T2" fmla="*/ 0 w 273"/>
                <a:gd name="T3" fmla="*/ 0 h 340"/>
                <a:gd name="T4" fmla="*/ 0 w 273"/>
                <a:gd name="T5" fmla="*/ 16 h 340"/>
                <a:gd name="T6" fmla="*/ 12 w 273"/>
                <a:gd name="T7" fmla="*/ 16 h 340"/>
                <a:gd name="T8" fmla="*/ 51 w 273"/>
                <a:gd name="T9" fmla="*/ 39 h 340"/>
                <a:gd name="T10" fmla="*/ 51 w 273"/>
                <a:gd name="T11" fmla="*/ 301 h 340"/>
                <a:gd name="T12" fmla="*/ 12 w 273"/>
                <a:gd name="T13" fmla="*/ 324 h 340"/>
                <a:gd name="T14" fmla="*/ 0 w 273"/>
                <a:gd name="T15" fmla="*/ 324 h 340"/>
                <a:gd name="T16" fmla="*/ 0 w 273"/>
                <a:gd name="T17" fmla="*/ 340 h 340"/>
                <a:gd name="T18" fmla="*/ 75 w 273"/>
                <a:gd name="T19" fmla="*/ 338 h 340"/>
                <a:gd name="T20" fmla="*/ 159 w 273"/>
                <a:gd name="T21" fmla="*/ 340 h 340"/>
                <a:gd name="T22" fmla="*/ 159 w 273"/>
                <a:gd name="T23" fmla="*/ 324 h 340"/>
                <a:gd name="T24" fmla="*/ 143 w 273"/>
                <a:gd name="T25" fmla="*/ 324 h 340"/>
                <a:gd name="T26" fmla="*/ 95 w 273"/>
                <a:gd name="T27" fmla="*/ 300 h 340"/>
                <a:gd name="T28" fmla="*/ 95 w 273"/>
                <a:gd name="T29" fmla="*/ 36 h 340"/>
                <a:gd name="T30" fmla="*/ 120 w 273"/>
                <a:gd name="T31" fmla="*/ 16 h 340"/>
                <a:gd name="T32" fmla="*/ 171 w 273"/>
                <a:gd name="T33" fmla="*/ 16 h 340"/>
                <a:gd name="T34" fmla="*/ 261 w 273"/>
                <a:gd name="T35" fmla="*/ 112 h 340"/>
                <a:gd name="T36" fmla="*/ 273 w 273"/>
                <a:gd name="T37" fmla="*/ 112 h 340"/>
                <a:gd name="T38" fmla="*/ 259 w 273"/>
                <a:gd name="T3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340">
                  <a:moveTo>
                    <a:pt x="259" y="0"/>
                  </a:moveTo>
                  <a:lnTo>
                    <a:pt x="0" y="0"/>
                  </a:lnTo>
                  <a:lnTo>
                    <a:pt x="0" y="16"/>
                  </a:lnTo>
                  <a:lnTo>
                    <a:pt x="12" y="16"/>
                  </a:lnTo>
                  <a:cubicBezTo>
                    <a:pt x="50" y="16"/>
                    <a:pt x="51" y="21"/>
                    <a:pt x="51" y="39"/>
                  </a:cubicBezTo>
                  <a:lnTo>
                    <a:pt x="51" y="301"/>
                  </a:lnTo>
                  <a:cubicBezTo>
                    <a:pt x="51" y="319"/>
                    <a:pt x="50" y="324"/>
                    <a:pt x="12" y="324"/>
                  </a:cubicBezTo>
                  <a:lnTo>
                    <a:pt x="0" y="324"/>
                  </a:lnTo>
                  <a:lnTo>
                    <a:pt x="0" y="340"/>
                  </a:lnTo>
                  <a:cubicBezTo>
                    <a:pt x="17" y="338"/>
                    <a:pt x="56" y="338"/>
                    <a:pt x="75" y="338"/>
                  </a:cubicBezTo>
                  <a:cubicBezTo>
                    <a:pt x="96" y="338"/>
                    <a:pt x="141" y="338"/>
                    <a:pt x="159" y="340"/>
                  </a:cubicBezTo>
                  <a:lnTo>
                    <a:pt x="159" y="324"/>
                  </a:lnTo>
                  <a:lnTo>
                    <a:pt x="143" y="324"/>
                  </a:lnTo>
                  <a:cubicBezTo>
                    <a:pt x="95" y="324"/>
                    <a:pt x="95" y="318"/>
                    <a:pt x="95" y="300"/>
                  </a:cubicBezTo>
                  <a:lnTo>
                    <a:pt x="95" y="36"/>
                  </a:lnTo>
                  <a:cubicBezTo>
                    <a:pt x="95" y="19"/>
                    <a:pt x="96" y="16"/>
                    <a:pt x="120" y="16"/>
                  </a:cubicBezTo>
                  <a:lnTo>
                    <a:pt x="171" y="16"/>
                  </a:lnTo>
                  <a:cubicBezTo>
                    <a:pt x="242" y="16"/>
                    <a:pt x="253" y="45"/>
                    <a:pt x="261" y="112"/>
                  </a:cubicBezTo>
                  <a:lnTo>
                    <a:pt x="273" y="112"/>
                  </a:lnTo>
                  <a:lnTo>
                    <a:pt x="259"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533 1">
              <a:extLst>
                <a:ext uri="{FF2B5EF4-FFF2-40B4-BE49-F238E27FC236}">
                  <a16:creationId xmlns:a16="http://schemas.microsoft.com/office/drawing/2014/main" id="{18540D71-8D85-451D-8919-DD6BEE24C0D9}"/>
                </a:ext>
              </a:extLst>
            </p:cNvPr>
            <p:cNvSpPr>
              <a:spLocks/>
            </p:cNvSpPr>
            <p:nvPr>
              <p:custDataLst>
                <p:tags r:id="rId330"/>
              </p:custDataLst>
            </p:nvPr>
          </p:nvSpPr>
          <p:spPr bwMode="auto">
            <a:xfrm>
              <a:off x="8091488" y="2390775"/>
              <a:ext cx="49212" cy="382588"/>
            </a:xfrm>
            <a:custGeom>
              <a:avLst/>
              <a:gdLst>
                <a:gd name="T0" fmla="*/ 69 w 69"/>
                <a:gd name="T1" fmla="*/ 0 h 499"/>
                <a:gd name="T2" fmla="*/ 0 w 69"/>
                <a:gd name="T3" fmla="*/ 0 h 499"/>
                <a:gd name="T4" fmla="*/ 0 w 69"/>
                <a:gd name="T5" fmla="*/ 20 h 499"/>
                <a:gd name="T6" fmla="*/ 49 w 69"/>
                <a:gd name="T7" fmla="*/ 20 h 499"/>
                <a:gd name="T8" fmla="*/ 49 w 69"/>
                <a:gd name="T9" fmla="*/ 479 h 499"/>
                <a:gd name="T10" fmla="*/ 0 w 69"/>
                <a:gd name="T11" fmla="*/ 479 h 499"/>
                <a:gd name="T12" fmla="*/ 0 w 69"/>
                <a:gd name="T13" fmla="*/ 499 h 499"/>
                <a:gd name="T14" fmla="*/ 69 w 69"/>
                <a:gd name="T15" fmla="*/ 499 h 499"/>
                <a:gd name="T16" fmla="*/ 69 w 69"/>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0"/>
                  </a:moveTo>
                  <a:lnTo>
                    <a:pt x="0" y="0"/>
                  </a:lnTo>
                  <a:lnTo>
                    <a:pt x="0" y="20"/>
                  </a:lnTo>
                  <a:lnTo>
                    <a:pt x="49" y="20"/>
                  </a:lnTo>
                  <a:lnTo>
                    <a:pt x="49" y="479"/>
                  </a:lnTo>
                  <a:lnTo>
                    <a:pt x="0" y="479"/>
                  </a:lnTo>
                  <a:lnTo>
                    <a:pt x="0" y="499"/>
                  </a:lnTo>
                  <a:lnTo>
                    <a:pt x="69" y="499"/>
                  </a:lnTo>
                  <a:lnTo>
                    <a:pt x="69"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Freeform 534 1">
              <a:extLst>
                <a:ext uri="{FF2B5EF4-FFF2-40B4-BE49-F238E27FC236}">
                  <a16:creationId xmlns:a16="http://schemas.microsoft.com/office/drawing/2014/main" id="{A05AA215-EA76-4B1D-9916-C73BFADBC5C0}"/>
                </a:ext>
              </a:extLst>
            </p:cNvPr>
            <p:cNvSpPr>
              <a:spLocks/>
            </p:cNvSpPr>
            <p:nvPr>
              <p:custDataLst>
                <p:tags r:id="rId331"/>
              </p:custDataLst>
            </p:nvPr>
          </p:nvSpPr>
          <p:spPr bwMode="auto">
            <a:xfrm>
              <a:off x="8388350" y="2574925"/>
              <a:ext cx="215900"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535 1">
              <a:extLst>
                <a:ext uri="{FF2B5EF4-FFF2-40B4-BE49-F238E27FC236}">
                  <a16:creationId xmlns:a16="http://schemas.microsoft.com/office/drawing/2014/main" id="{7A8C17AD-01AD-453B-8ABC-E5EE24F19BBF}"/>
                </a:ext>
              </a:extLst>
            </p:cNvPr>
            <p:cNvSpPr>
              <a:spLocks noEditPoints="1"/>
            </p:cNvSpPr>
            <p:nvPr>
              <p:custDataLst>
                <p:tags r:id="rId332"/>
              </p:custDataLst>
            </p:nvPr>
          </p:nvSpPr>
          <p:spPr bwMode="auto">
            <a:xfrm>
              <a:off x="8720138" y="2411413"/>
              <a:ext cx="149225" cy="346075"/>
            </a:xfrm>
            <a:custGeom>
              <a:avLst/>
              <a:gdLst>
                <a:gd name="T0" fmla="*/ 65 w 210"/>
                <a:gd name="T1" fmla="*/ 195 h 450"/>
                <a:gd name="T2" fmla="*/ 0 w 210"/>
                <a:gd name="T3" fmla="*/ 296 h 450"/>
                <a:gd name="T4" fmla="*/ 14 w 210"/>
                <a:gd name="T5" fmla="*/ 335 h 450"/>
                <a:gd name="T6" fmla="*/ 72 w 210"/>
                <a:gd name="T7" fmla="*/ 367 h 450"/>
                <a:gd name="T8" fmla="*/ 132 w 210"/>
                <a:gd name="T9" fmla="*/ 391 h 450"/>
                <a:gd name="T10" fmla="*/ 150 w 210"/>
                <a:gd name="T11" fmla="*/ 412 h 450"/>
                <a:gd name="T12" fmla="*/ 125 w 210"/>
                <a:gd name="T13" fmla="*/ 439 h 450"/>
                <a:gd name="T14" fmla="*/ 81 w 210"/>
                <a:gd name="T15" fmla="*/ 423 h 450"/>
                <a:gd name="T16" fmla="*/ 76 w 210"/>
                <a:gd name="T17" fmla="*/ 420 h 450"/>
                <a:gd name="T18" fmla="*/ 71 w 210"/>
                <a:gd name="T19" fmla="*/ 426 h 450"/>
                <a:gd name="T20" fmla="*/ 125 w 210"/>
                <a:gd name="T21" fmla="*/ 450 h 450"/>
                <a:gd name="T22" fmla="*/ 177 w 210"/>
                <a:gd name="T23" fmla="*/ 396 h 450"/>
                <a:gd name="T24" fmla="*/ 153 w 210"/>
                <a:gd name="T25" fmla="*/ 361 h 450"/>
                <a:gd name="T26" fmla="*/ 123 w 210"/>
                <a:gd name="T27" fmla="*/ 350 h 450"/>
                <a:gd name="T28" fmla="*/ 92 w 210"/>
                <a:gd name="T29" fmla="*/ 338 h 450"/>
                <a:gd name="T30" fmla="*/ 62 w 210"/>
                <a:gd name="T31" fmla="*/ 326 h 450"/>
                <a:gd name="T32" fmla="*/ 25 w 210"/>
                <a:gd name="T33" fmla="*/ 282 h 450"/>
                <a:gd name="T34" fmla="*/ 86 w 210"/>
                <a:gd name="T35" fmla="*/ 197 h 450"/>
                <a:gd name="T36" fmla="*/ 130 w 210"/>
                <a:gd name="T37" fmla="*/ 203 h 450"/>
                <a:gd name="T38" fmla="*/ 177 w 210"/>
                <a:gd name="T39" fmla="*/ 188 h 450"/>
                <a:gd name="T40" fmla="*/ 136 w 210"/>
                <a:gd name="T41" fmla="*/ 174 h 450"/>
                <a:gd name="T42" fmla="*/ 94 w 210"/>
                <a:gd name="T43" fmla="*/ 180 h 450"/>
                <a:gd name="T44" fmla="*/ 79 w 210"/>
                <a:gd name="T45" fmla="*/ 141 h 450"/>
                <a:gd name="T46" fmla="*/ 134 w 210"/>
                <a:gd name="T47" fmla="*/ 57 h 450"/>
                <a:gd name="T48" fmla="*/ 166 w 210"/>
                <a:gd name="T49" fmla="*/ 68 h 450"/>
                <a:gd name="T50" fmla="*/ 210 w 210"/>
                <a:gd name="T51" fmla="*/ 52 h 450"/>
                <a:gd name="T52" fmla="*/ 169 w 210"/>
                <a:gd name="T53" fmla="*/ 39 h 450"/>
                <a:gd name="T54" fmla="*/ 138 w 210"/>
                <a:gd name="T55" fmla="*/ 41 h 450"/>
                <a:gd name="T56" fmla="*/ 135 w 210"/>
                <a:gd name="T57" fmla="*/ 25 h 450"/>
                <a:gd name="T58" fmla="*/ 138 w 210"/>
                <a:gd name="T59" fmla="*/ 6 h 450"/>
                <a:gd name="T60" fmla="*/ 132 w 210"/>
                <a:gd name="T61" fmla="*/ 0 h 450"/>
                <a:gd name="T62" fmla="*/ 123 w 210"/>
                <a:gd name="T63" fmla="*/ 24 h 450"/>
                <a:gd name="T64" fmla="*/ 126 w 210"/>
                <a:gd name="T65" fmla="*/ 44 h 450"/>
                <a:gd name="T66" fmla="*/ 39 w 210"/>
                <a:gd name="T67" fmla="*/ 137 h 450"/>
                <a:gd name="T68" fmla="*/ 71 w 210"/>
                <a:gd name="T69" fmla="*/ 190 h 450"/>
                <a:gd name="T70" fmla="*/ 65 w 210"/>
                <a:gd name="T71" fmla="*/ 195 h 450"/>
                <a:gd name="T72" fmla="*/ 146 w 210"/>
                <a:gd name="T73" fmla="*/ 52 h 450"/>
                <a:gd name="T74" fmla="*/ 170 w 210"/>
                <a:gd name="T75" fmla="*/ 50 h 450"/>
                <a:gd name="T76" fmla="*/ 197 w 210"/>
                <a:gd name="T77" fmla="*/ 53 h 450"/>
                <a:gd name="T78" fmla="*/ 167 w 210"/>
                <a:gd name="T79" fmla="*/ 57 h 450"/>
                <a:gd name="T80" fmla="*/ 146 w 210"/>
                <a:gd name="T81" fmla="*/ 52 h 450"/>
                <a:gd name="T82" fmla="*/ 107 w 210"/>
                <a:gd name="T83" fmla="*/ 188 h 450"/>
                <a:gd name="T84" fmla="*/ 135 w 210"/>
                <a:gd name="T85" fmla="*/ 185 h 450"/>
                <a:gd name="T86" fmla="*/ 164 w 210"/>
                <a:gd name="T87" fmla="*/ 188 h 450"/>
                <a:gd name="T88" fmla="*/ 132 w 210"/>
                <a:gd name="T89" fmla="*/ 192 h 450"/>
                <a:gd name="T90" fmla="*/ 107 w 210"/>
                <a:gd name="T91" fmla="*/ 18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0" h="450">
                  <a:moveTo>
                    <a:pt x="65" y="195"/>
                  </a:moveTo>
                  <a:cubicBezTo>
                    <a:pt x="10" y="231"/>
                    <a:pt x="0" y="278"/>
                    <a:pt x="0" y="296"/>
                  </a:cubicBezTo>
                  <a:cubicBezTo>
                    <a:pt x="0" y="320"/>
                    <a:pt x="13" y="334"/>
                    <a:pt x="14" y="335"/>
                  </a:cubicBezTo>
                  <a:cubicBezTo>
                    <a:pt x="30" y="351"/>
                    <a:pt x="34" y="353"/>
                    <a:pt x="72" y="367"/>
                  </a:cubicBezTo>
                  <a:lnTo>
                    <a:pt x="132" y="391"/>
                  </a:lnTo>
                  <a:cubicBezTo>
                    <a:pt x="140" y="394"/>
                    <a:pt x="150" y="398"/>
                    <a:pt x="150" y="412"/>
                  </a:cubicBezTo>
                  <a:cubicBezTo>
                    <a:pt x="150" y="424"/>
                    <a:pt x="141" y="439"/>
                    <a:pt x="125" y="439"/>
                  </a:cubicBezTo>
                  <a:cubicBezTo>
                    <a:pt x="103" y="439"/>
                    <a:pt x="87" y="427"/>
                    <a:pt x="81" y="423"/>
                  </a:cubicBezTo>
                  <a:cubicBezTo>
                    <a:pt x="78" y="421"/>
                    <a:pt x="78" y="420"/>
                    <a:pt x="76" y="420"/>
                  </a:cubicBezTo>
                  <a:cubicBezTo>
                    <a:pt x="72" y="420"/>
                    <a:pt x="71" y="424"/>
                    <a:pt x="71" y="426"/>
                  </a:cubicBezTo>
                  <a:cubicBezTo>
                    <a:pt x="71" y="432"/>
                    <a:pt x="97" y="450"/>
                    <a:pt x="125" y="450"/>
                  </a:cubicBezTo>
                  <a:cubicBezTo>
                    <a:pt x="156" y="450"/>
                    <a:pt x="177" y="421"/>
                    <a:pt x="177" y="396"/>
                  </a:cubicBezTo>
                  <a:cubicBezTo>
                    <a:pt x="177" y="372"/>
                    <a:pt x="159" y="363"/>
                    <a:pt x="153" y="361"/>
                  </a:cubicBezTo>
                  <a:cubicBezTo>
                    <a:pt x="146" y="358"/>
                    <a:pt x="129" y="352"/>
                    <a:pt x="123" y="350"/>
                  </a:cubicBezTo>
                  <a:cubicBezTo>
                    <a:pt x="113" y="346"/>
                    <a:pt x="103" y="342"/>
                    <a:pt x="92" y="338"/>
                  </a:cubicBezTo>
                  <a:lnTo>
                    <a:pt x="62" y="326"/>
                  </a:lnTo>
                  <a:cubicBezTo>
                    <a:pt x="40" y="317"/>
                    <a:pt x="25" y="303"/>
                    <a:pt x="25" y="282"/>
                  </a:cubicBezTo>
                  <a:cubicBezTo>
                    <a:pt x="25" y="261"/>
                    <a:pt x="44" y="218"/>
                    <a:pt x="86" y="197"/>
                  </a:cubicBezTo>
                  <a:cubicBezTo>
                    <a:pt x="105" y="203"/>
                    <a:pt x="120" y="203"/>
                    <a:pt x="130" y="203"/>
                  </a:cubicBezTo>
                  <a:cubicBezTo>
                    <a:pt x="145" y="203"/>
                    <a:pt x="177" y="203"/>
                    <a:pt x="177" y="188"/>
                  </a:cubicBezTo>
                  <a:cubicBezTo>
                    <a:pt x="177" y="175"/>
                    <a:pt x="155" y="174"/>
                    <a:pt x="136" y="174"/>
                  </a:cubicBezTo>
                  <a:cubicBezTo>
                    <a:pt x="127" y="174"/>
                    <a:pt x="112" y="174"/>
                    <a:pt x="94" y="180"/>
                  </a:cubicBezTo>
                  <a:cubicBezTo>
                    <a:pt x="81" y="167"/>
                    <a:pt x="79" y="151"/>
                    <a:pt x="79" y="141"/>
                  </a:cubicBezTo>
                  <a:cubicBezTo>
                    <a:pt x="79" y="113"/>
                    <a:pt x="97" y="75"/>
                    <a:pt x="134" y="57"/>
                  </a:cubicBezTo>
                  <a:cubicBezTo>
                    <a:pt x="143" y="68"/>
                    <a:pt x="155" y="68"/>
                    <a:pt x="166" y="68"/>
                  </a:cubicBezTo>
                  <a:cubicBezTo>
                    <a:pt x="179" y="68"/>
                    <a:pt x="210" y="68"/>
                    <a:pt x="210" y="52"/>
                  </a:cubicBezTo>
                  <a:cubicBezTo>
                    <a:pt x="210" y="39"/>
                    <a:pt x="188" y="39"/>
                    <a:pt x="169" y="39"/>
                  </a:cubicBezTo>
                  <a:cubicBezTo>
                    <a:pt x="163" y="39"/>
                    <a:pt x="151" y="39"/>
                    <a:pt x="138" y="41"/>
                  </a:cubicBezTo>
                  <a:cubicBezTo>
                    <a:pt x="136" y="37"/>
                    <a:pt x="135" y="33"/>
                    <a:pt x="135" y="25"/>
                  </a:cubicBezTo>
                  <a:cubicBezTo>
                    <a:pt x="135" y="18"/>
                    <a:pt x="138" y="7"/>
                    <a:pt x="138" y="6"/>
                  </a:cubicBezTo>
                  <a:cubicBezTo>
                    <a:pt x="138" y="2"/>
                    <a:pt x="135" y="0"/>
                    <a:pt x="132" y="0"/>
                  </a:cubicBezTo>
                  <a:cubicBezTo>
                    <a:pt x="123" y="0"/>
                    <a:pt x="123" y="23"/>
                    <a:pt x="123" y="24"/>
                  </a:cubicBezTo>
                  <a:cubicBezTo>
                    <a:pt x="123" y="34"/>
                    <a:pt x="126" y="42"/>
                    <a:pt x="126" y="44"/>
                  </a:cubicBezTo>
                  <a:cubicBezTo>
                    <a:pt x="73" y="59"/>
                    <a:pt x="39" y="98"/>
                    <a:pt x="39" y="137"/>
                  </a:cubicBezTo>
                  <a:cubicBezTo>
                    <a:pt x="39" y="155"/>
                    <a:pt x="48" y="176"/>
                    <a:pt x="71" y="190"/>
                  </a:cubicBezTo>
                  <a:lnTo>
                    <a:pt x="65" y="195"/>
                  </a:lnTo>
                  <a:close/>
                  <a:moveTo>
                    <a:pt x="146" y="52"/>
                  </a:moveTo>
                  <a:cubicBezTo>
                    <a:pt x="154" y="50"/>
                    <a:pt x="164" y="50"/>
                    <a:pt x="170" y="50"/>
                  </a:cubicBezTo>
                  <a:cubicBezTo>
                    <a:pt x="186" y="50"/>
                    <a:pt x="188" y="50"/>
                    <a:pt x="197" y="53"/>
                  </a:cubicBezTo>
                  <a:cubicBezTo>
                    <a:pt x="193" y="54"/>
                    <a:pt x="188" y="57"/>
                    <a:pt x="167" y="57"/>
                  </a:cubicBezTo>
                  <a:cubicBezTo>
                    <a:pt x="157" y="57"/>
                    <a:pt x="151" y="57"/>
                    <a:pt x="146" y="52"/>
                  </a:cubicBezTo>
                  <a:close/>
                  <a:moveTo>
                    <a:pt x="107" y="188"/>
                  </a:moveTo>
                  <a:cubicBezTo>
                    <a:pt x="118" y="185"/>
                    <a:pt x="129" y="185"/>
                    <a:pt x="135" y="185"/>
                  </a:cubicBezTo>
                  <a:cubicBezTo>
                    <a:pt x="153" y="185"/>
                    <a:pt x="155" y="186"/>
                    <a:pt x="164" y="188"/>
                  </a:cubicBezTo>
                  <a:cubicBezTo>
                    <a:pt x="160" y="190"/>
                    <a:pt x="155" y="192"/>
                    <a:pt x="132" y="192"/>
                  </a:cubicBezTo>
                  <a:cubicBezTo>
                    <a:pt x="120"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Freeform 536 1">
              <a:extLst>
                <a:ext uri="{FF2B5EF4-FFF2-40B4-BE49-F238E27FC236}">
                  <a16:creationId xmlns:a16="http://schemas.microsoft.com/office/drawing/2014/main" id="{7BB36A7F-CB39-47BF-920D-F5CB7620292A}"/>
                </a:ext>
              </a:extLst>
            </p:cNvPr>
            <p:cNvSpPr>
              <a:spLocks/>
            </p:cNvSpPr>
            <p:nvPr>
              <p:custDataLst>
                <p:tags r:id="rId333"/>
              </p:custDataLst>
            </p:nvPr>
          </p:nvSpPr>
          <p:spPr bwMode="auto">
            <a:xfrm>
              <a:off x="8902700" y="2333625"/>
              <a:ext cx="180975" cy="187325"/>
            </a:xfrm>
            <a:custGeom>
              <a:avLst/>
              <a:gdLst>
                <a:gd name="T0" fmla="*/ 137 w 257"/>
                <a:gd name="T1" fmla="*/ 18 h 243"/>
                <a:gd name="T2" fmla="*/ 243 w 257"/>
                <a:gd name="T3" fmla="*/ 18 h 243"/>
                <a:gd name="T4" fmla="*/ 257 w 257"/>
                <a:gd name="T5" fmla="*/ 9 h 243"/>
                <a:gd name="T6" fmla="*/ 243 w 257"/>
                <a:gd name="T7" fmla="*/ 0 h 243"/>
                <a:gd name="T8" fmla="*/ 14 w 257"/>
                <a:gd name="T9" fmla="*/ 0 h 243"/>
                <a:gd name="T10" fmla="*/ 0 w 257"/>
                <a:gd name="T11" fmla="*/ 9 h 243"/>
                <a:gd name="T12" fmla="*/ 14 w 257"/>
                <a:gd name="T13" fmla="*/ 18 h 243"/>
                <a:gd name="T14" fmla="*/ 120 w 257"/>
                <a:gd name="T15" fmla="*/ 18 h 243"/>
                <a:gd name="T16" fmla="*/ 120 w 257"/>
                <a:gd name="T17" fmla="*/ 229 h 243"/>
                <a:gd name="T18" fmla="*/ 129 w 257"/>
                <a:gd name="T19" fmla="*/ 243 h 243"/>
                <a:gd name="T20" fmla="*/ 137 w 257"/>
                <a:gd name="T21" fmla="*/ 229 h 243"/>
                <a:gd name="T22" fmla="*/ 137 w 257"/>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3">
                  <a:moveTo>
                    <a:pt x="137" y="18"/>
                  </a:moveTo>
                  <a:lnTo>
                    <a:pt x="243" y="18"/>
                  </a:lnTo>
                  <a:cubicBezTo>
                    <a:pt x="249" y="18"/>
                    <a:pt x="257" y="18"/>
                    <a:pt x="257" y="9"/>
                  </a:cubicBezTo>
                  <a:cubicBezTo>
                    <a:pt x="257" y="0"/>
                    <a:pt x="249" y="0"/>
                    <a:pt x="243" y="0"/>
                  </a:cubicBezTo>
                  <a:lnTo>
                    <a:pt x="14" y="0"/>
                  </a:lnTo>
                  <a:cubicBezTo>
                    <a:pt x="8"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537 1">
              <a:extLst>
                <a:ext uri="{FF2B5EF4-FFF2-40B4-BE49-F238E27FC236}">
                  <a16:creationId xmlns:a16="http://schemas.microsoft.com/office/drawing/2014/main" id="{E054EF2C-35EC-4BD8-B3B4-223C33D3DE65}"/>
                </a:ext>
              </a:extLst>
            </p:cNvPr>
            <p:cNvSpPr>
              <a:spLocks/>
            </p:cNvSpPr>
            <p:nvPr>
              <p:custDataLst>
                <p:tags r:id="rId334"/>
              </p:custDataLst>
            </p:nvPr>
          </p:nvSpPr>
          <p:spPr bwMode="auto">
            <a:xfrm>
              <a:off x="8893175" y="2595563"/>
              <a:ext cx="90487" cy="177800"/>
            </a:xfrm>
            <a:custGeom>
              <a:avLst/>
              <a:gdLst>
                <a:gd name="T0" fmla="*/ 79 w 127"/>
                <a:gd name="T1" fmla="*/ 10 h 232"/>
                <a:gd name="T2" fmla="*/ 68 w 127"/>
                <a:gd name="T3" fmla="*/ 0 h 232"/>
                <a:gd name="T4" fmla="*/ 0 w 127"/>
                <a:gd name="T5" fmla="*/ 22 h 232"/>
                <a:gd name="T6" fmla="*/ 0 w 127"/>
                <a:gd name="T7" fmla="*/ 35 h 232"/>
                <a:gd name="T8" fmla="*/ 51 w 127"/>
                <a:gd name="T9" fmla="*/ 25 h 232"/>
                <a:gd name="T10" fmla="*/ 51 w 127"/>
                <a:gd name="T11" fmla="*/ 203 h 232"/>
                <a:gd name="T12" fmla="*/ 16 w 127"/>
                <a:gd name="T13" fmla="*/ 219 h 232"/>
                <a:gd name="T14" fmla="*/ 2 w 127"/>
                <a:gd name="T15" fmla="*/ 219 h 232"/>
                <a:gd name="T16" fmla="*/ 2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8" y="0"/>
                    <a:pt x="68" y="0"/>
                  </a:cubicBezTo>
                  <a:cubicBezTo>
                    <a:pt x="46" y="22"/>
                    <a:pt x="14" y="22"/>
                    <a:pt x="0" y="22"/>
                  </a:cubicBezTo>
                  <a:lnTo>
                    <a:pt x="0" y="35"/>
                  </a:lnTo>
                  <a:cubicBezTo>
                    <a:pt x="8" y="35"/>
                    <a:pt x="31" y="35"/>
                    <a:pt x="51" y="25"/>
                  </a:cubicBezTo>
                  <a:lnTo>
                    <a:pt x="51" y="203"/>
                  </a:lnTo>
                  <a:cubicBezTo>
                    <a:pt x="51" y="215"/>
                    <a:pt x="51" y="219"/>
                    <a:pt x="16" y="219"/>
                  </a:cubicBezTo>
                  <a:lnTo>
                    <a:pt x="2" y="219"/>
                  </a:lnTo>
                  <a:lnTo>
                    <a:pt x="2" y="232"/>
                  </a:lnTo>
                  <a:cubicBezTo>
                    <a:pt x="9" y="231"/>
                    <a:pt x="52" y="230"/>
                    <a:pt x="65" y="230"/>
                  </a:cubicBezTo>
                  <a:cubicBezTo>
                    <a:pt x="75" y="230"/>
                    <a:pt x="119" y="231"/>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Freeform 538 1">
              <a:extLst>
                <a:ext uri="{FF2B5EF4-FFF2-40B4-BE49-F238E27FC236}">
                  <a16:creationId xmlns:a16="http://schemas.microsoft.com/office/drawing/2014/main" id="{A63801E4-864E-49EA-964C-D46FEA0023FC}"/>
                </a:ext>
              </a:extLst>
            </p:cNvPr>
            <p:cNvSpPr>
              <a:spLocks/>
            </p:cNvSpPr>
            <p:nvPr>
              <p:custDataLst>
                <p:tags r:id="rId335"/>
              </p:custDataLst>
            </p:nvPr>
          </p:nvSpPr>
          <p:spPr bwMode="auto">
            <a:xfrm>
              <a:off x="9156700" y="2390775"/>
              <a:ext cx="80962" cy="382588"/>
            </a:xfrm>
            <a:custGeom>
              <a:avLst/>
              <a:gdLst>
                <a:gd name="T0" fmla="*/ 115 w 115"/>
                <a:gd name="T1" fmla="*/ 494 h 499"/>
                <a:gd name="T2" fmla="*/ 107 w 115"/>
                <a:gd name="T3" fmla="*/ 483 h 499"/>
                <a:gd name="T4" fmla="*/ 28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2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4" y="420"/>
                    <a:pt x="28" y="326"/>
                    <a:pt x="28" y="250"/>
                  </a:cubicBezTo>
                  <a:cubicBezTo>
                    <a:pt x="28" y="163"/>
                    <a:pt x="47" y="76"/>
                    <a:pt x="109" y="14"/>
                  </a:cubicBezTo>
                  <a:cubicBezTo>
                    <a:pt x="115" y="8"/>
                    <a:pt x="115" y="7"/>
                    <a:pt x="115" y="5"/>
                  </a:cubicBezTo>
                  <a:cubicBezTo>
                    <a:pt x="115" y="2"/>
                    <a:pt x="113" y="0"/>
                    <a:pt x="110" y="0"/>
                  </a:cubicBezTo>
                  <a:cubicBezTo>
                    <a:pt x="105" y="0"/>
                    <a:pt x="60" y="34"/>
                    <a:pt x="31" y="98"/>
                  </a:cubicBezTo>
                  <a:cubicBezTo>
                    <a:pt x="6" y="152"/>
                    <a:pt x="0" y="208"/>
                    <a:pt x="0" y="250"/>
                  </a:cubicBezTo>
                  <a:cubicBezTo>
                    <a:pt x="0" y="289"/>
                    <a:pt x="5" y="349"/>
                    <a:pt x="32" y="405"/>
                  </a:cubicBezTo>
                  <a:cubicBezTo>
                    <a:pt x="62"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539 1">
              <a:extLst>
                <a:ext uri="{FF2B5EF4-FFF2-40B4-BE49-F238E27FC236}">
                  <a16:creationId xmlns:a16="http://schemas.microsoft.com/office/drawing/2014/main" id="{BF97796D-F1AE-492E-A787-DA95FA89831B}"/>
                </a:ext>
              </a:extLst>
            </p:cNvPr>
            <p:cNvSpPr>
              <a:spLocks/>
            </p:cNvSpPr>
            <p:nvPr>
              <p:custDataLst>
                <p:tags r:id="rId336"/>
              </p:custDataLst>
            </p:nvPr>
          </p:nvSpPr>
          <p:spPr bwMode="auto">
            <a:xfrm>
              <a:off x="9267825" y="2508250"/>
              <a:ext cx="274637" cy="171450"/>
            </a:xfrm>
            <a:custGeom>
              <a:avLst/>
              <a:gdLst>
                <a:gd name="T0" fmla="*/ 355 w 389"/>
                <a:gd name="T1" fmla="*/ 34 h 224"/>
                <a:gd name="T2" fmla="*/ 389 w 389"/>
                <a:gd name="T3" fmla="*/ 23 h 224"/>
                <a:gd name="T4" fmla="*/ 389 w 389"/>
                <a:gd name="T5" fmla="*/ 0 h 224"/>
                <a:gd name="T6" fmla="*/ 351 w 389"/>
                <a:gd name="T7" fmla="*/ 1 h 224"/>
                <a:gd name="T8" fmla="*/ 303 w 389"/>
                <a:gd name="T9" fmla="*/ 0 h 224"/>
                <a:gd name="T10" fmla="*/ 303 w 389"/>
                <a:gd name="T11" fmla="*/ 23 h 224"/>
                <a:gd name="T12" fmla="*/ 332 w 389"/>
                <a:gd name="T13" fmla="*/ 29 h 224"/>
                <a:gd name="T14" fmla="*/ 330 w 389"/>
                <a:gd name="T15" fmla="*/ 35 h 224"/>
                <a:gd name="T16" fmla="*/ 278 w 389"/>
                <a:gd name="T17" fmla="*/ 163 h 224"/>
                <a:gd name="T18" fmla="*/ 221 w 389"/>
                <a:gd name="T19" fmla="*/ 23 h 224"/>
                <a:gd name="T20" fmla="*/ 249 w 389"/>
                <a:gd name="T21" fmla="*/ 23 h 224"/>
                <a:gd name="T22" fmla="*/ 249 w 389"/>
                <a:gd name="T23" fmla="*/ 0 h 224"/>
                <a:gd name="T24" fmla="*/ 192 w 389"/>
                <a:gd name="T25" fmla="*/ 1 h 224"/>
                <a:gd name="T26" fmla="*/ 142 w 389"/>
                <a:gd name="T27" fmla="*/ 0 h 224"/>
                <a:gd name="T28" fmla="*/ 142 w 389"/>
                <a:gd name="T29" fmla="*/ 23 h 224"/>
                <a:gd name="T30" fmla="*/ 171 w 389"/>
                <a:gd name="T31" fmla="*/ 23 h 224"/>
                <a:gd name="T32" fmla="*/ 182 w 389"/>
                <a:gd name="T33" fmla="*/ 50 h 224"/>
                <a:gd name="T34" fmla="*/ 180 w 389"/>
                <a:gd name="T35" fmla="*/ 56 h 224"/>
                <a:gd name="T36" fmla="*/ 140 w 389"/>
                <a:gd name="T37" fmla="*/ 152 h 224"/>
                <a:gd name="T38" fmla="*/ 88 w 389"/>
                <a:gd name="T39" fmla="*/ 23 h 224"/>
                <a:gd name="T40" fmla="*/ 116 w 389"/>
                <a:gd name="T41" fmla="*/ 23 h 224"/>
                <a:gd name="T42" fmla="*/ 116 w 389"/>
                <a:gd name="T43" fmla="*/ 0 h 224"/>
                <a:gd name="T44" fmla="*/ 55 w 389"/>
                <a:gd name="T45" fmla="*/ 1 h 224"/>
                <a:gd name="T46" fmla="*/ 0 w 389"/>
                <a:gd name="T47" fmla="*/ 0 h 224"/>
                <a:gd name="T48" fmla="*/ 0 w 389"/>
                <a:gd name="T49" fmla="*/ 23 h 224"/>
                <a:gd name="T50" fmla="*/ 30 w 389"/>
                <a:gd name="T51" fmla="*/ 23 h 224"/>
                <a:gd name="T52" fmla="*/ 106 w 389"/>
                <a:gd name="T53" fmla="*/ 210 h 224"/>
                <a:gd name="T54" fmla="*/ 124 w 389"/>
                <a:gd name="T55" fmla="*/ 224 h 224"/>
                <a:gd name="T56" fmla="*/ 142 w 389"/>
                <a:gd name="T57" fmla="*/ 210 h 224"/>
                <a:gd name="T58" fmla="*/ 195 w 389"/>
                <a:gd name="T59" fmla="*/ 81 h 224"/>
                <a:gd name="T60" fmla="*/ 248 w 389"/>
                <a:gd name="T61" fmla="*/ 210 h 224"/>
                <a:gd name="T62" fmla="*/ 266 w 389"/>
                <a:gd name="T63" fmla="*/ 224 h 224"/>
                <a:gd name="T64" fmla="*/ 284 w 389"/>
                <a:gd name="T65" fmla="*/ 210 h 224"/>
                <a:gd name="T66" fmla="*/ 355 w 389"/>
                <a:gd name="T67" fmla="*/ 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9" h="224">
                  <a:moveTo>
                    <a:pt x="355" y="34"/>
                  </a:moveTo>
                  <a:cubicBezTo>
                    <a:pt x="358" y="27"/>
                    <a:pt x="360" y="23"/>
                    <a:pt x="389" y="23"/>
                  </a:cubicBezTo>
                  <a:lnTo>
                    <a:pt x="389" y="0"/>
                  </a:lnTo>
                  <a:cubicBezTo>
                    <a:pt x="378" y="1"/>
                    <a:pt x="363" y="1"/>
                    <a:pt x="351" y="1"/>
                  </a:cubicBezTo>
                  <a:cubicBezTo>
                    <a:pt x="337" y="1"/>
                    <a:pt x="314" y="0"/>
                    <a:pt x="303" y="0"/>
                  </a:cubicBezTo>
                  <a:lnTo>
                    <a:pt x="303" y="23"/>
                  </a:lnTo>
                  <a:cubicBezTo>
                    <a:pt x="308" y="23"/>
                    <a:pt x="332" y="24"/>
                    <a:pt x="332" y="29"/>
                  </a:cubicBezTo>
                  <a:cubicBezTo>
                    <a:pt x="332" y="31"/>
                    <a:pt x="330" y="34"/>
                    <a:pt x="330" y="35"/>
                  </a:cubicBezTo>
                  <a:lnTo>
                    <a:pt x="278" y="163"/>
                  </a:lnTo>
                  <a:lnTo>
                    <a:pt x="221" y="23"/>
                  </a:lnTo>
                  <a:lnTo>
                    <a:pt x="249" y="23"/>
                  </a:lnTo>
                  <a:lnTo>
                    <a:pt x="249" y="0"/>
                  </a:lnTo>
                  <a:cubicBezTo>
                    <a:pt x="233" y="0"/>
                    <a:pt x="207" y="1"/>
                    <a:pt x="192" y="1"/>
                  </a:cubicBezTo>
                  <a:cubicBezTo>
                    <a:pt x="171" y="1"/>
                    <a:pt x="150" y="0"/>
                    <a:pt x="142" y="0"/>
                  </a:cubicBezTo>
                  <a:lnTo>
                    <a:pt x="142" y="23"/>
                  </a:lnTo>
                  <a:lnTo>
                    <a:pt x="171" y="23"/>
                  </a:lnTo>
                  <a:cubicBezTo>
                    <a:pt x="182" y="48"/>
                    <a:pt x="182" y="49"/>
                    <a:pt x="182" y="50"/>
                  </a:cubicBezTo>
                  <a:cubicBezTo>
                    <a:pt x="182" y="52"/>
                    <a:pt x="180" y="55"/>
                    <a:pt x="180" y="56"/>
                  </a:cubicBezTo>
                  <a:lnTo>
                    <a:pt x="140" y="152"/>
                  </a:lnTo>
                  <a:lnTo>
                    <a:pt x="88" y="23"/>
                  </a:lnTo>
                  <a:lnTo>
                    <a:pt x="116" y="23"/>
                  </a:lnTo>
                  <a:lnTo>
                    <a:pt x="116" y="0"/>
                  </a:lnTo>
                  <a:cubicBezTo>
                    <a:pt x="96" y="1"/>
                    <a:pt x="75" y="1"/>
                    <a:pt x="55" y="1"/>
                  </a:cubicBezTo>
                  <a:cubicBezTo>
                    <a:pt x="39" y="1"/>
                    <a:pt x="17" y="0"/>
                    <a:pt x="0" y="0"/>
                  </a:cubicBezTo>
                  <a:lnTo>
                    <a:pt x="0" y="23"/>
                  </a:lnTo>
                  <a:lnTo>
                    <a:pt x="30" y="23"/>
                  </a:lnTo>
                  <a:lnTo>
                    <a:pt x="106" y="210"/>
                  </a:lnTo>
                  <a:cubicBezTo>
                    <a:pt x="110" y="219"/>
                    <a:pt x="112" y="224"/>
                    <a:pt x="124" y="224"/>
                  </a:cubicBezTo>
                  <a:cubicBezTo>
                    <a:pt x="136" y="224"/>
                    <a:pt x="138" y="219"/>
                    <a:pt x="142" y="210"/>
                  </a:cubicBezTo>
                  <a:lnTo>
                    <a:pt x="195" y="81"/>
                  </a:lnTo>
                  <a:lnTo>
                    <a:pt x="248" y="210"/>
                  </a:lnTo>
                  <a:cubicBezTo>
                    <a:pt x="251" y="219"/>
                    <a:pt x="253" y="224"/>
                    <a:pt x="266" y="224"/>
                  </a:cubicBezTo>
                  <a:cubicBezTo>
                    <a:pt x="278" y="224"/>
                    <a:pt x="280" y="219"/>
                    <a:pt x="284" y="210"/>
                  </a:cubicBezTo>
                  <a:lnTo>
                    <a:pt x="355"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Freeform 540 1">
              <a:extLst>
                <a:ext uri="{FF2B5EF4-FFF2-40B4-BE49-F238E27FC236}">
                  <a16:creationId xmlns:a16="http://schemas.microsoft.com/office/drawing/2014/main" id="{599DE4A7-C9BE-4B7F-B350-929115C871C1}"/>
                </a:ext>
              </a:extLst>
            </p:cNvPr>
            <p:cNvSpPr>
              <a:spLocks/>
            </p:cNvSpPr>
            <p:nvPr>
              <p:custDataLst>
                <p:tags r:id="rId337"/>
              </p:custDataLst>
            </p:nvPr>
          </p:nvSpPr>
          <p:spPr bwMode="auto">
            <a:xfrm>
              <a:off x="9655175" y="2455863"/>
              <a:ext cx="234950" cy="254000"/>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5 h 332"/>
                <a:gd name="T28" fmla="*/ 166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541 1">
              <a:extLst>
                <a:ext uri="{FF2B5EF4-FFF2-40B4-BE49-F238E27FC236}">
                  <a16:creationId xmlns:a16="http://schemas.microsoft.com/office/drawing/2014/main" id="{A26F1B52-B56F-47F6-8D68-FF7ECB1482A5}"/>
                </a:ext>
              </a:extLst>
            </p:cNvPr>
            <p:cNvSpPr>
              <a:spLocks/>
            </p:cNvSpPr>
            <p:nvPr>
              <p:custDataLst>
                <p:tags r:id="rId338"/>
              </p:custDataLst>
            </p:nvPr>
          </p:nvSpPr>
          <p:spPr bwMode="auto">
            <a:xfrm>
              <a:off x="9998075" y="2508250"/>
              <a:ext cx="274637" cy="171450"/>
            </a:xfrm>
            <a:custGeom>
              <a:avLst/>
              <a:gdLst>
                <a:gd name="T0" fmla="*/ 355 w 389"/>
                <a:gd name="T1" fmla="*/ 34 h 224"/>
                <a:gd name="T2" fmla="*/ 389 w 389"/>
                <a:gd name="T3" fmla="*/ 23 h 224"/>
                <a:gd name="T4" fmla="*/ 389 w 389"/>
                <a:gd name="T5" fmla="*/ 0 h 224"/>
                <a:gd name="T6" fmla="*/ 350 w 389"/>
                <a:gd name="T7" fmla="*/ 1 h 224"/>
                <a:gd name="T8" fmla="*/ 302 w 389"/>
                <a:gd name="T9" fmla="*/ 0 h 224"/>
                <a:gd name="T10" fmla="*/ 302 w 389"/>
                <a:gd name="T11" fmla="*/ 23 h 224"/>
                <a:gd name="T12" fmla="*/ 331 w 389"/>
                <a:gd name="T13" fmla="*/ 29 h 224"/>
                <a:gd name="T14" fmla="*/ 329 w 389"/>
                <a:gd name="T15" fmla="*/ 35 h 224"/>
                <a:gd name="T16" fmla="*/ 277 w 389"/>
                <a:gd name="T17" fmla="*/ 163 h 224"/>
                <a:gd name="T18" fmla="*/ 220 w 389"/>
                <a:gd name="T19" fmla="*/ 23 h 224"/>
                <a:gd name="T20" fmla="*/ 248 w 389"/>
                <a:gd name="T21" fmla="*/ 23 h 224"/>
                <a:gd name="T22" fmla="*/ 248 w 389"/>
                <a:gd name="T23" fmla="*/ 0 h 224"/>
                <a:gd name="T24" fmla="*/ 191 w 389"/>
                <a:gd name="T25" fmla="*/ 1 h 224"/>
                <a:gd name="T26" fmla="*/ 141 w 389"/>
                <a:gd name="T27" fmla="*/ 0 h 224"/>
                <a:gd name="T28" fmla="*/ 141 w 389"/>
                <a:gd name="T29" fmla="*/ 23 h 224"/>
                <a:gd name="T30" fmla="*/ 171 w 389"/>
                <a:gd name="T31" fmla="*/ 23 h 224"/>
                <a:gd name="T32" fmla="*/ 181 w 389"/>
                <a:gd name="T33" fmla="*/ 50 h 224"/>
                <a:gd name="T34" fmla="*/ 179 w 389"/>
                <a:gd name="T35" fmla="*/ 56 h 224"/>
                <a:gd name="T36" fmla="*/ 140 w 389"/>
                <a:gd name="T37" fmla="*/ 152 h 224"/>
                <a:gd name="T38" fmla="*/ 88 w 389"/>
                <a:gd name="T39" fmla="*/ 23 h 224"/>
                <a:gd name="T40" fmla="*/ 115 w 389"/>
                <a:gd name="T41" fmla="*/ 23 h 224"/>
                <a:gd name="T42" fmla="*/ 115 w 389"/>
                <a:gd name="T43" fmla="*/ 0 h 224"/>
                <a:gd name="T44" fmla="*/ 54 w 389"/>
                <a:gd name="T45" fmla="*/ 1 h 224"/>
                <a:gd name="T46" fmla="*/ 0 w 389"/>
                <a:gd name="T47" fmla="*/ 0 h 224"/>
                <a:gd name="T48" fmla="*/ 0 w 389"/>
                <a:gd name="T49" fmla="*/ 23 h 224"/>
                <a:gd name="T50" fmla="*/ 29 w 389"/>
                <a:gd name="T51" fmla="*/ 23 h 224"/>
                <a:gd name="T52" fmla="*/ 105 w 389"/>
                <a:gd name="T53" fmla="*/ 210 h 224"/>
                <a:gd name="T54" fmla="*/ 123 w 389"/>
                <a:gd name="T55" fmla="*/ 224 h 224"/>
                <a:gd name="T56" fmla="*/ 141 w 389"/>
                <a:gd name="T57" fmla="*/ 210 h 224"/>
                <a:gd name="T58" fmla="*/ 194 w 389"/>
                <a:gd name="T59" fmla="*/ 81 h 224"/>
                <a:gd name="T60" fmla="*/ 247 w 389"/>
                <a:gd name="T61" fmla="*/ 210 h 224"/>
                <a:gd name="T62" fmla="*/ 265 w 389"/>
                <a:gd name="T63" fmla="*/ 224 h 224"/>
                <a:gd name="T64" fmla="*/ 283 w 389"/>
                <a:gd name="T65" fmla="*/ 210 h 224"/>
                <a:gd name="T66" fmla="*/ 355 w 389"/>
                <a:gd name="T67" fmla="*/ 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9" h="224">
                  <a:moveTo>
                    <a:pt x="355" y="34"/>
                  </a:moveTo>
                  <a:cubicBezTo>
                    <a:pt x="357" y="27"/>
                    <a:pt x="359" y="23"/>
                    <a:pt x="389" y="23"/>
                  </a:cubicBezTo>
                  <a:lnTo>
                    <a:pt x="389" y="0"/>
                  </a:lnTo>
                  <a:cubicBezTo>
                    <a:pt x="377" y="1"/>
                    <a:pt x="362" y="1"/>
                    <a:pt x="350" y="1"/>
                  </a:cubicBezTo>
                  <a:cubicBezTo>
                    <a:pt x="337" y="1"/>
                    <a:pt x="313" y="0"/>
                    <a:pt x="302" y="0"/>
                  </a:cubicBezTo>
                  <a:lnTo>
                    <a:pt x="302" y="23"/>
                  </a:lnTo>
                  <a:cubicBezTo>
                    <a:pt x="307" y="23"/>
                    <a:pt x="331" y="24"/>
                    <a:pt x="331" y="29"/>
                  </a:cubicBezTo>
                  <a:cubicBezTo>
                    <a:pt x="331" y="31"/>
                    <a:pt x="330" y="34"/>
                    <a:pt x="329" y="35"/>
                  </a:cubicBezTo>
                  <a:lnTo>
                    <a:pt x="277" y="163"/>
                  </a:lnTo>
                  <a:lnTo>
                    <a:pt x="220" y="23"/>
                  </a:lnTo>
                  <a:lnTo>
                    <a:pt x="248" y="23"/>
                  </a:lnTo>
                  <a:lnTo>
                    <a:pt x="248" y="0"/>
                  </a:lnTo>
                  <a:cubicBezTo>
                    <a:pt x="232" y="0"/>
                    <a:pt x="206" y="1"/>
                    <a:pt x="191" y="1"/>
                  </a:cubicBezTo>
                  <a:cubicBezTo>
                    <a:pt x="170" y="1"/>
                    <a:pt x="149" y="0"/>
                    <a:pt x="141" y="0"/>
                  </a:cubicBezTo>
                  <a:lnTo>
                    <a:pt x="141" y="23"/>
                  </a:lnTo>
                  <a:lnTo>
                    <a:pt x="171" y="23"/>
                  </a:lnTo>
                  <a:cubicBezTo>
                    <a:pt x="181" y="48"/>
                    <a:pt x="181" y="49"/>
                    <a:pt x="181" y="50"/>
                  </a:cubicBezTo>
                  <a:cubicBezTo>
                    <a:pt x="181" y="52"/>
                    <a:pt x="180" y="55"/>
                    <a:pt x="179" y="56"/>
                  </a:cubicBezTo>
                  <a:lnTo>
                    <a:pt x="140" y="152"/>
                  </a:lnTo>
                  <a:lnTo>
                    <a:pt x="88" y="23"/>
                  </a:lnTo>
                  <a:lnTo>
                    <a:pt x="115" y="23"/>
                  </a:lnTo>
                  <a:lnTo>
                    <a:pt x="115" y="0"/>
                  </a:lnTo>
                  <a:cubicBezTo>
                    <a:pt x="95" y="1"/>
                    <a:pt x="75" y="1"/>
                    <a:pt x="54" y="1"/>
                  </a:cubicBezTo>
                  <a:cubicBezTo>
                    <a:pt x="39" y="1"/>
                    <a:pt x="17" y="0"/>
                    <a:pt x="0" y="0"/>
                  </a:cubicBezTo>
                  <a:lnTo>
                    <a:pt x="0" y="23"/>
                  </a:lnTo>
                  <a:lnTo>
                    <a:pt x="29" y="23"/>
                  </a:lnTo>
                  <a:lnTo>
                    <a:pt x="105" y="210"/>
                  </a:lnTo>
                  <a:cubicBezTo>
                    <a:pt x="109" y="219"/>
                    <a:pt x="111" y="224"/>
                    <a:pt x="123" y="224"/>
                  </a:cubicBezTo>
                  <a:cubicBezTo>
                    <a:pt x="136" y="224"/>
                    <a:pt x="138" y="219"/>
                    <a:pt x="141" y="210"/>
                  </a:cubicBezTo>
                  <a:lnTo>
                    <a:pt x="194" y="81"/>
                  </a:lnTo>
                  <a:lnTo>
                    <a:pt x="247" y="210"/>
                  </a:lnTo>
                  <a:cubicBezTo>
                    <a:pt x="251" y="219"/>
                    <a:pt x="253" y="224"/>
                    <a:pt x="265" y="224"/>
                  </a:cubicBezTo>
                  <a:cubicBezTo>
                    <a:pt x="277" y="224"/>
                    <a:pt x="279" y="219"/>
                    <a:pt x="283" y="210"/>
                  </a:cubicBezTo>
                  <a:lnTo>
                    <a:pt x="355"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Freeform 542 1">
              <a:extLst>
                <a:ext uri="{FF2B5EF4-FFF2-40B4-BE49-F238E27FC236}">
                  <a16:creationId xmlns:a16="http://schemas.microsoft.com/office/drawing/2014/main" id="{2C580772-93C4-424F-9F13-B2E754D336F2}"/>
                </a:ext>
              </a:extLst>
            </p:cNvPr>
            <p:cNvSpPr>
              <a:spLocks/>
            </p:cNvSpPr>
            <p:nvPr>
              <p:custDataLst>
                <p:tags r:id="rId339"/>
              </p:custDataLst>
            </p:nvPr>
          </p:nvSpPr>
          <p:spPr bwMode="auto">
            <a:xfrm>
              <a:off x="10306050" y="2333625"/>
              <a:ext cx="184150" cy="187325"/>
            </a:xfrm>
            <a:custGeom>
              <a:avLst/>
              <a:gdLst>
                <a:gd name="T0" fmla="*/ 137 w 258"/>
                <a:gd name="T1" fmla="*/ 18 h 243"/>
                <a:gd name="T2" fmla="*/ 244 w 258"/>
                <a:gd name="T3" fmla="*/ 18 h 243"/>
                <a:gd name="T4" fmla="*/ 258 w 258"/>
                <a:gd name="T5" fmla="*/ 9 h 243"/>
                <a:gd name="T6" fmla="*/ 244 w 258"/>
                <a:gd name="T7" fmla="*/ 0 h 243"/>
                <a:gd name="T8" fmla="*/ 14 w 258"/>
                <a:gd name="T9" fmla="*/ 0 h 243"/>
                <a:gd name="T10" fmla="*/ 0 w 258"/>
                <a:gd name="T11" fmla="*/ 9 h 243"/>
                <a:gd name="T12" fmla="*/ 14 w 258"/>
                <a:gd name="T13" fmla="*/ 18 h 243"/>
                <a:gd name="T14" fmla="*/ 120 w 258"/>
                <a:gd name="T15" fmla="*/ 18 h 243"/>
                <a:gd name="T16" fmla="*/ 120 w 258"/>
                <a:gd name="T17" fmla="*/ 229 h 243"/>
                <a:gd name="T18" fmla="*/ 129 w 258"/>
                <a:gd name="T19" fmla="*/ 243 h 243"/>
                <a:gd name="T20" fmla="*/ 137 w 258"/>
                <a:gd name="T21" fmla="*/ 229 h 243"/>
                <a:gd name="T22" fmla="*/ 137 w 258"/>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3">
                  <a:moveTo>
                    <a:pt x="137"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543 1">
              <a:extLst>
                <a:ext uri="{FF2B5EF4-FFF2-40B4-BE49-F238E27FC236}">
                  <a16:creationId xmlns:a16="http://schemas.microsoft.com/office/drawing/2014/main" id="{B6ECAD2C-41BC-4DA3-B7FE-0CAFE4DAA0E5}"/>
                </a:ext>
              </a:extLst>
            </p:cNvPr>
            <p:cNvSpPr>
              <a:spLocks/>
            </p:cNvSpPr>
            <p:nvPr>
              <p:custDataLst>
                <p:tags r:id="rId340"/>
              </p:custDataLst>
            </p:nvPr>
          </p:nvSpPr>
          <p:spPr bwMode="auto">
            <a:xfrm>
              <a:off x="10545763" y="2390775"/>
              <a:ext cx="82550" cy="382588"/>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0"/>
                    <a:pt x="82" y="94"/>
                  </a:cubicBezTo>
                  <a:cubicBezTo>
                    <a:pt x="52" y="33"/>
                    <a:pt x="10" y="0"/>
                    <a:pt x="5" y="0"/>
                  </a:cubicBezTo>
                  <a:cubicBezTo>
                    <a:pt x="2" y="0"/>
                    <a:pt x="0" y="2"/>
                    <a:pt x="0" y="5"/>
                  </a:cubicBezTo>
                  <a:cubicBezTo>
                    <a:pt x="0" y="7"/>
                    <a:pt x="0" y="8"/>
                    <a:pt x="9" y="17"/>
                  </a:cubicBezTo>
                  <a:cubicBezTo>
                    <a:pt x="58" y="66"/>
                    <a:pt x="86" y="145"/>
                    <a:pt x="86" y="250"/>
                  </a:cubicBezTo>
                  <a:cubicBezTo>
                    <a:pt x="86" y="335"/>
                    <a:pt x="68" y="423"/>
                    <a:pt x="6" y="486"/>
                  </a:cubicBezTo>
                  <a:cubicBezTo>
                    <a:pt x="0" y="492"/>
                    <a:pt x="0" y="493"/>
                    <a:pt x="0" y="494"/>
                  </a:cubicBezTo>
                  <a:cubicBezTo>
                    <a:pt x="0" y="497"/>
                    <a:pt x="2" y="499"/>
                    <a:pt x="5" y="499"/>
                  </a:cubicBezTo>
                  <a:cubicBezTo>
                    <a:pt x="10" y="499"/>
                    <a:pt x="54"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8" name="Freeform 544 1">
              <a:extLst>
                <a:ext uri="{FF2B5EF4-FFF2-40B4-BE49-F238E27FC236}">
                  <a16:creationId xmlns:a16="http://schemas.microsoft.com/office/drawing/2014/main" id="{812EFF78-9294-411E-ABA4-4BBFC0D7064E}"/>
                </a:ext>
              </a:extLst>
            </p:cNvPr>
            <p:cNvSpPr>
              <a:spLocks/>
            </p:cNvSpPr>
            <p:nvPr>
              <p:custDataLst>
                <p:tags r:id="rId341"/>
              </p:custDataLst>
            </p:nvPr>
          </p:nvSpPr>
          <p:spPr bwMode="auto">
            <a:xfrm>
              <a:off x="10866438" y="2513013"/>
              <a:ext cx="241300" cy="169863"/>
            </a:xfrm>
            <a:custGeom>
              <a:avLst/>
              <a:gdLst>
                <a:gd name="T0" fmla="*/ 300 w 341"/>
                <a:gd name="T1" fmla="*/ 48 h 221"/>
                <a:gd name="T2" fmla="*/ 341 w 341"/>
                <a:gd name="T3" fmla="*/ 16 h 221"/>
                <a:gd name="T4" fmla="*/ 341 w 341"/>
                <a:gd name="T5" fmla="*/ 0 h 221"/>
                <a:gd name="T6" fmla="*/ 305 w 341"/>
                <a:gd name="T7" fmla="*/ 2 h 221"/>
                <a:gd name="T8" fmla="*/ 259 w 341"/>
                <a:gd name="T9" fmla="*/ 0 h 221"/>
                <a:gd name="T10" fmla="*/ 259 w 341"/>
                <a:gd name="T11" fmla="*/ 16 h 221"/>
                <a:gd name="T12" fmla="*/ 288 w 341"/>
                <a:gd name="T13" fmla="*/ 40 h 221"/>
                <a:gd name="T14" fmla="*/ 285 w 341"/>
                <a:gd name="T15" fmla="*/ 50 h 221"/>
                <a:gd name="T16" fmla="*/ 240 w 341"/>
                <a:gd name="T17" fmla="*/ 178 h 221"/>
                <a:gd name="T18" fmla="*/ 190 w 341"/>
                <a:gd name="T19" fmla="*/ 39 h 221"/>
                <a:gd name="T20" fmla="*/ 188 w 341"/>
                <a:gd name="T21" fmla="*/ 29 h 221"/>
                <a:gd name="T22" fmla="*/ 217 w 341"/>
                <a:gd name="T23" fmla="*/ 16 h 221"/>
                <a:gd name="T24" fmla="*/ 217 w 341"/>
                <a:gd name="T25" fmla="*/ 0 h 221"/>
                <a:gd name="T26" fmla="*/ 165 w 341"/>
                <a:gd name="T27" fmla="*/ 2 h 221"/>
                <a:gd name="T28" fmla="*/ 121 w 341"/>
                <a:gd name="T29" fmla="*/ 0 h 221"/>
                <a:gd name="T30" fmla="*/ 121 w 341"/>
                <a:gd name="T31" fmla="*/ 16 h 221"/>
                <a:gd name="T32" fmla="*/ 152 w 341"/>
                <a:gd name="T33" fmla="*/ 23 h 221"/>
                <a:gd name="T34" fmla="*/ 164 w 341"/>
                <a:gd name="T35" fmla="*/ 51 h 221"/>
                <a:gd name="T36" fmla="*/ 121 w 341"/>
                <a:gd name="T37" fmla="*/ 172 h 221"/>
                <a:gd name="T38" fmla="*/ 74 w 341"/>
                <a:gd name="T39" fmla="*/ 38 h 221"/>
                <a:gd name="T40" fmla="*/ 71 w 341"/>
                <a:gd name="T41" fmla="*/ 29 h 221"/>
                <a:gd name="T42" fmla="*/ 101 w 341"/>
                <a:gd name="T43" fmla="*/ 16 h 221"/>
                <a:gd name="T44" fmla="*/ 101 w 341"/>
                <a:gd name="T45" fmla="*/ 0 h 221"/>
                <a:gd name="T46" fmla="*/ 46 w 341"/>
                <a:gd name="T47" fmla="*/ 2 h 221"/>
                <a:gd name="T48" fmla="*/ 0 w 341"/>
                <a:gd name="T49" fmla="*/ 0 h 221"/>
                <a:gd name="T50" fmla="*/ 0 w 341"/>
                <a:gd name="T51" fmla="*/ 16 h 221"/>
                <a:gd name="T52" fmla="*/ 37 w 341"/>
                <a:gd name="T53" fmla="*/ 33 h 221"/>
                <a:gd name="T54" fmla="*/ 100 w 341"/>
                <a:gd name="T55" fmla="*/ 210 h 221"/>
                <a:gd name="T56" fmla="*/ 110 w 341"/>
                <a:gd name="T57" fmla="*/ 221 h 221"/>
                <a:gd name="T58" fmla="*/ 120 w 341"/>
                <a:gd name="T59" fmla="*/ 211 h 221"/>
                <a:gd name="T60" fmla="*/ 170 w 341"/>
                <a:gd name="T61" fmla="*/ 70 h 221"/>
                <a:gd name="T62" fmla="*/ 221 w 341"/>
                <a:gd name="T63" fmla="*/ 212 h 221"/>
                <a:gd name="T64" fmla="*/ 231 w 341"/>
                <a:gd name="T65" fmla="*/ 221 h 221"/>
                <a:gd name="T66" fmla="*/ 241 w 341"/>
                <a:gd name="T67" fmla="*/ 212 h 221"/>
                <a:gd name="T68" fmla="*/ 300 w 341"/>
                <a:gd name="T69" fmla="*/ 4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221">
                  <a:moveTo>
                    <a:pt x="300" y="48"/>
                  </a:moveTo>
                  <a:cubicBezTo>
                    <a:pt x="308" y="23"/>
                    <a:pt x="324" y="16"/>
                    <a:pt x="341" y="16"/>
                  </a:cubicBezTo>
                  <a:lnTo>
                    <a:pt x="341" y="0"/>
                  </a:lnTo>
                  <a:cubicBezTo>
                    <a:pt x="330" y="1"/>
                    <a:pt x="316" y="2"/>
                    <a:pt x="305" y="2"/>
                  </a:cubicBezTo>
                  <a:cubicBezTo>
                    <a:pt x="291" y="2"/>
                    <a:pt x="268" y="1"/>
                    <a:pt x="259" y="0"/>
                  </a:cubicBezTo>
                  <a:lnTo>
                    <a:pt x="259" y="16"/>
                  </a:lnTo>
                  <a:cubicBezTo>
                    <a:pt x="277" y="16"/>
                    <a:pt x="288" y="25"/>
                    <a:pt x="288" y="40"/>
                  </a:cubicBezTo>
                  <a:cubicBezTo>
                    <a:pt x="288" y="43"/>
                    <a:pt x="288" y="44"/>
                    <a:pt x="285" y="50"/>
                  </a:cubicBezTo>
                  <a:lnTo>
                    <a:pt x="240" y="178"/>
                  </a:lnTo>
                  <a:lnTo>
                    <a:pt x="190" y="39"/>
                  </a:lnTo>
                  <a:cubicBezTo>
                    <a:pt x="188" y="33"/>
                    <a:pt x="188" y="32"/>
                    <a:pt x="188" y="29"/>
                  </a:cubicBezTo>
                  <a:cubicBezTo>
                    <a:pt x="188" y="16"/>
                    <a:pt x="207" y="16"/>
                    <a:pt x="217" y="16"/>
                  </a:cubicBezTo>
                  <a:lnTo>
                    <a:pt x="217" y="0"/>
                  </a:lnTo>
                  <a:cubicBezTo>
                    <a:pt x="203" y="1"/>
                    <a:pt x="177" y="2"/>
                    <a:pt x="165" y="2"/>
                  </a:cubicBezTo>
                  <a:cubicBezTo>
                    <a:pt x="150" y="2"/>
                    <a:pt x="136" y="1"/>
                    <a:pt x="121" y="0"/>
                  </a:cubicBezTo>
                  <a:lnTo>
                    <a:pt x="121" y="16"/>
                  </a:lnTo>
                  <a:cubicBezTo>
                    <a:pt x="139" y="16"/>
                    <a:pt x="147" y="17"/>
                    <a:pt x="152" y="23"/>
                  </a:cubicBezTo>
                  <a:cubicBezTo>
                    <a:pt x="155" y="26"/>
                    <a:pt x="160" y="41"/>
                    <a:pt x="164" y="51"/>
                  </a:cubicBezTo>
                  <a:lnTo>
                    <a:pt x="121" y="172"/>
                  </a:lnTo>
                  <a:lnTo>
                    <a:pt x="74" y="38"/>
                  </a:lnTo>
                  <a:cubicBezTo>
                    <a:pt x="71" y="32"/>
                    <a:pt x="71" y="31"/>
                    <a:pt x="71" y="29"/>
                  </a:cubicBezTo>
                  <a:cubicBezTo>
                    <a:pt x="71" y="16"/>
                    <a:pt x="91" y="16"/>
                    <a:pt x="101" y="16"/>
                  </a:cubicBezTo>
                  <a:lnTo>
                    <a:pt x="101" y="0"/>
                  </a:lnTo>
                  <a:cubicBezTo>
                    <a:pt x="86" y="1"/>
                    <a:pt x="58" y="2"/>
                    <a:pt x="46" y="2"/>
                  </a:cubicBezTo>
                  <a:cubicBezTo>
                    <a:pt x="44" y="2"/>
                    <a:pt x="18" y="1"/>
                    <a:pt x="0" y="0"/>
                  </a:cubicBezTo>
                  <a:lnTo>
                    <a:pt x="0" y="16"/>
                  </a:lnTo>
                  <a:cubicBezTo>
                    <a:pt x="25" y="16"/>
                    <a:pt x="31" y="17"/>
                    <a:pt x="37" y="33"/>
                  </a:cubicBezTo>
                  <a:lnTo>
                    <a:pt x="100" y="210"/>
                  </a:lnTo>
                  <a:cubicBezTo>
                    <a:pt x="102" y="217"/>
                    <a:pt x="104" y="221"/>
                    <a:pt x="110" y="221"/>
                  </a:cubicBezTo>
                  <a:cubicBezTo>
                    <a:pt x="117" y="221"/>
                    <a:pt x="118" y="218"/>
                    <a:pt x="120" y="211"/>
                  </a:cubicBezTo>
                  <a:lnTo>
                    <a:pt x="170" y="70"/>
                  </a:lnTo>
                  <a:lnTo>
                    <a:pt x="221" y="212"/>
                  </a:lnTo>
                  <a:cubicBezTo>
                    <a:pt x="223" y="217"/>
                    <a:pt x="225" y="221"/>
                    <a:pt x="231" y="221"/>
                  </a:cubicBezTo>
                  <a:cubicBezTo>
                    <a:pt x="238" y="221"/>
                    <a:pt x="239" y="217"/>
                    <a:pt x="241" y="212"/>
                  </a:cubicBezTo>
                  <a:lnTo>
                    <a:pt x="300"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545 1">
              <a:extLst>
                <a:ext uri="{FF2B5EF4-FFF2-40B4-BE49-F238E27FC236}">
                  <a16:creationId xmlns:a16="http://schemas.microsoft.com/office/drawing/2014/main" id="{5DEF16FF-49AE-447A-937C-21F7A3FF8193}"/>
                </a:ext>
              </a:extLst>
            </p:cNvPr>
            <p:cNvSpPr>
              <a:spLocks/>
            </p:cNvSpPr>
            <p:nvPr>
              <p:custDataLst>
                <p:tags r:id="rId342"/>
              </p:custDataLst>
            </p:nvPr>
          </p:nvSpPr>
          <p:spPr bwMode="auto">
            <a:xfrm>
              <a:off x="11125200" y="2413000"/>
              <a:ext cx="177800" cy="265113"/>
            </a:xfrm>
            <a:custGeom>
              <a:avLst/>
              <a:gdLst>
                <a:gd name="T0" fmla="*/ 39 w 251"/>
                <a:gd name="T1" fmla="*/ 309 h 347"/>
                <a:gd name="T2" fmla="*/ 0 w 251"/>
                <a:gd name="T3" fmla="*/ 331 h 347"/>
                <a:gd name="T4" fmla="*/ 0 w 251"/>
                <a:gd name="T5" fmla="*/ 347 h 347"/>
                <a:gd name="T6" fmla="*/ 56 w 251"/>
                <a:gd name="T7" fmla="*/ 345 h 347"/>
                <a:gd name="T8" fmla="*/ 112 w 251"/>
                <a:gd name="T9" fmla="*/ 347 h 347"/>
                <a:gd name="T10" fmla="*/ 112 w 251"/>
                <a:gd name="T11" fmla="*/ 331 h 347"/>
                <a:gd name="T12" fmla="*/ 73 w 251"/>
                <a:gd name="T13" fmla="*/ 309 h 347"/>
                <a:gd name="T14" fmla="*/ 73 w 251"/>
                <a:gd name="T15" fmla="*/ 217 h 347"/>
                <a:gd name="T16" fmla="*/ 140 w 251"/>
                <a:gd name="T17" fmla="*/ 137 h 347"/>
                <a:gd name="T18" fmla="*/ 177 w 251"/>
                <a:gd name="T19" fmla="*/ 192 h 347"/>
                <a:gd name="T20" fmla="*/ 177 w 251"/>
                <a:gd name="T21" fmla="*/ 309 h 347"/>
                <a:gd name="T22" fmla="*/ 138 w 251"/>
                <a:gd name="T23" fmla="*/ 331 h 347"/>
                <a:gd name="T24" fmla="*/ 138 w 251"/>
                <a:gd name="T25" fmla="*/ 347 h 347"/>
                <a:gd name="T26" fmla="*/ 195 w 251"/>
                <a:gd name="T27" fmla="*/ 345 h 347"/>
                <a:gd name="T28" fmla="*/ 251 w 251"/>
                <a:gd name="T29" fmla="*/ 347 h 347"/>
                <a:gd name="T30" fmla="*/ 251 w 251"/>
                <a:gd name="T31" fmla="*/ 331 h 347"/>
                <a:gd name="T32" fmla="*/ 212 w 251"/>
                <a:gd name="T33" fmla="*/ 316 h 347"/>
                <a:gd name="T34" fmla="*/ 212 w 251"/>
                <a:gd name="T35" fmla="*/ 221 h 347"/>
                <a:gd name="T36" fmla="*/ 196 w 251"/>
                <a:gd name="T37" fmla="*/ 144 h 347"/>
                <a:gd name="T38" fmla="*/ 144 w 251"/>
                <a:gd name="T39" fmla="*/ 126 h 347"/>
                <a:gd name="T40" fmla="*/ 72 w 251"/>
                <a:gd name="T41" fmla="*/ 175 h 347"/>
                <a:gd name="T42" fmla="*/ 72 w 251"/>
                <a:gd name="T43" fmla="*/ 0 h 347"/>
                <a:gd name="T44" fmla="*/ 0 w 251"/>
                <a:gd name="T45" fmla="*/ 6 h 347"/>
                <a:gd name="T46" fmla="*/ 0 w 251"/>
                <a:gd name="T47" fmla="*/ 21 h 347"/>
                <a:gd name="T48" fmla="*/ 39 w 251"/>
                <a:gd name="T49" fmla="*/ 49 h 347"/>
                <a:gd name="T50" fmla="*/ 39 w 251"/>
                <a:gd name="T51" fmla="*/ 30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7">
                  <a:moveTo>
                    <a:pt x="39" y="309"/>
                  </a:moveTo>
                  <a:cubicBezTo>
                    <a:pt x="39" y="331"/>
                    <a:pt x="33" y="331"/>
                    <a:pt x="0" y="331"/>
                  </a:cubicBezTo>
                  <a:lnTo>
                    <a:pt x="0" y="347"/>
                  </a:lnTo>
                  <a:cubicBezTo>
                    <a:pt x="17" y="346"/>
                    <a:pt x="43" y="345"/>
                    <a:pt x="56" y="345"/>
                  </a:cubicBezTo>
                  <a:cubicBezTo>
                    <a:pt x="69" y="345"/>
                    <a:pt x="95" y="346"/>
                    <a:pt x="112" y="347"/>
                  </a:cubicBezTo>
                  <a:lnTo>
                    <a:pt x="112" y="331"/>
                  </a:lnTo>
                  <a:cubicBezTo>
                    <a:pt x="79" y="331"/>
                    <a:pt x="73" y="331"/>
                    <a:pt x="73" y="309"/>
                  </a:cubicBezTo>
                  <a:lnTo>
                    <a:pt x="73" y="217"/>
                  </a:lnTo>
                  <a:cubicBezTo>
                    <a:pt x="73" y="165"/>
                    <a:pt x="108" y="137"/>
                    <a:pt x="140" y="137"/>
                  </a:cubicBezTo>
                  <a:cubicBezTo>
                    <a:pt x="172" y="137"/>
                    <a:pt x="177" y="164"/>
                    <a:pt x="177" y="192"/>
                  </a:cubicBezTo>
                  <a:lnTo>
                    <a:pt x="177" y="309"/>
                  </a:lnTo>
                  <a:cubicBezTo>
                    <a:pt x="177" y="331"/>
                    <a:pt x="172" y="331"/>
                    <a:pt x="138" y="331"/>
                  </a:cubicBezTo>
                  <a:lnTo>
                    <a:pt x="138" y="347"/>
                  </a:lnTo>
                  <a:cubicBezTo>
                    <a:pt x="156" y="346"/>
                    <a:pt x="181" y="345"/>
                    <a:pt x="195" y="345"/>
                  </a:cubicBezTo>
                  <a:cubicBezTo>
                    <a:pt x="208" y="345"/>
                    <a:pt x="234" y="346"/>
                    <a:pt x="251" y="347"/>
                  </a:cubicBezTo>
                  <a:lnTo>
                    <a:pt x="251" y="331"/>
                  </a:lnTo>
                  <a:cubicBezTo>
                    <a:pt x="225" y="331"/>
                    <a:pt x="212" y="331"/>
                    <a:pt x="212" y="316"/>
                  </a:cubicBezTo>
                  <a:lnTo>
                    <a:pt x="212" y="221"/>
                  </a:lnTo>
                  <a:cubicBezTo>
                    <a:pt x="212" y="178"/>
                    <a:pt x="212" y="162"/>
                    <a:pt x="196" y="144"/>
                  </a:cubicBezTo>
                  <a:cubicBezTo>
                    <a:pt x="189" y="136"/>
                    <a:pt x="173" y="126"/>
                    <a:pt x="144" y="126"/>
                  </a:cubicBezTo>
                  <a:cubicBezTo>
                    <a:pt x="102" y="126"/>
                    <a:pt x="80" y="156"/>
                    <a:pt x="72" y="175"/>
                  </a:cubicBezTo>
                  <a:lnTo>
                    <a:pt x="72" y="0"/>
                  </a:lnTo>
                  <a:lnTo>
                    <a:pt x="0" y="6"/>
                  </a:lnTo>
                  <a:lnTo>
                    <a:pt x="0" y="21"/>
                  </a:lnTo>
                  <a:cubicBezTo>
                    <a:pt x="35" y="21"/>
                    <a:pt x="39" y="25"/>
                    <a:pt x="39" y="49"/>
                  </a:cubicBezTo>
                  <a:lnTo>
                    <a:pt x="39" y="30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0" name="Freeform 546 1">
              <a:extLst>
                <a:ext uri="{FF2B5EF4-FFF2-40B4-BE49-F238E27FC236}">
                  <a16:creationId xmlns:a16="http://schemas.microsoft.com/office/drawing/2014/main" id="{933AE03D-FC80-4C0B-B322-B1BEB5499E06}"/>
                </a:ext>
              </a:extLst>
            </p:cNvPr>
            <p:cNvSpPr>
              <a:spLocks noEditPoints="1"/>
            </p:cNvSpPr>
            <p:nvPr>
              <p:custDataLst>
                <p:tags r:id="rId343"/>
              </p:custDataLst>
            </p:nvPr>
          </p:nvSpPr>
          <p:spPr bwMode="auto">
            <a:xfrm>
              <a:off x="11320463" y="2506663"/>
              <a:ext cx="136525" cy="176213"/>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7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1" y="108"/>
                  </a:lnTo>
                  <a:cubicBezTo>
                    <a:pt x="191" y="108"/>
                    <a:pt x="193" y="108"/>
                    <a:pt x="193" y="98"/>
                  </a:cubicBezTo>
                  <a:cubicBezTo>
                    <a:pt x="193" y="48"/>
                    <a:pt x="166" y="0"/>
                    <a:pt x="104" y="0"/>
                  </a:cubicBezTo>
                  <a:cubicBezTo>
                    <a:pt x="46" y="0"/>
                    <a:pt x="0" y="51"/>
                    <a:pt x="0" y="114"/>
                  </a:cubicBezTo>
                  <a:cubicBezTo>
                    <a:pt x="0" y="181"/>
                    <a:pt x="52" y="229"/>
                    <a:pt x="110" y="229"/>
                  </a:cubicBezTo>
                  <a:cubicBezTo>
                    <a:pt x="171" y="229"/>
                    <a:pt x="193" y="174"/>
                    <a:pt x="193" y="164"/>
                  </a:cubicBezTo>
                  <a:cubicBezTo>
                    <a:pt x="193" y="159"/>
                    <a:pt x="189" y="158"/>
                    <a:pt x="186" y="158"/>
                  </a:cubicBezTo>
                  <a:cubicBezTo>
                    <a:pt x="182" y="158"/>
                    <a:pt x="181" y="161"/>
                    <a:pt x="180" y="165"/>
                  </a:cubicBezTo>
                  <a:cubicBezTo>
                    <a:pt x="163" y="217"/>
                    <a:pt x="118" y="217"/>
                    <a:pt x="113" y="217"/>
                  </a:cubicBezTo>
                  <a:cubicBezTo>
                    <a:pt x="88" y="217"/>
                    <a:pt x="68" y="202"/>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547 1">
              <a:extLst>
                <a:ext uri="{FF2B5EF4-FFF2-40B4-BE49-F238E27FC236}">
                  <a16:creationId xmlns:a16="http://schemas.microsoft.com/office/drawing/2014/main" id="{E8A80EAD-B37A-476A-8BA3-9B4F9E5630E4}"/>
                </a:ext>
              </a:extLst>
            </p:cNvPr>
            <p:cNvSpPr>
              <a:spLocks/>
            </p:cNvSpPr>
            <p:nvPr>
              <p:custDataLst>
                <p:tags r:id="rId344"/>
              </p:custDataLst>
            </p:nvPr>
          </p:nvSpPr>
          <p:spPr bwMode="auto">
            <a:xfrm>
              <a:off x="11477625" y="2508250"/>
              <a:ext cx="117475" cy="169863"/>
            </a:xfrm>
            <a:custGeom>
              <a:avLst/>
              <a:gdLst>
                <a:gd name="T0" fmla="*/ 69 w 167"/>
                <a:gd name="T1" fmla="*/ 55 h 221"/>
                <a:gd name="T2" fmla="*/ 69 w 167"/>
                <a:gd name="T3" fmla="*/ 0 h 221"/>
                <a:gd name="T4" fmla="*/ 0 w 167"/>
                <a:gd name="T5" fmla="*/ 5 h 221"/>
                <a:gd name="T6" fmla="*/ 0 w 167"/>
                <a:gd name="T7" fmla="*/ 21 h 221"/>
                <a:gd name="T8" fmla="*/ 39 w 167"/>
                <a:gd name="T9" fmla="*/ 49 h 221"/>
                <a:gd name="T10" fmla="*/ 39 w 167"/>
                <a:gd name="T11" fmla="*/ 183 h 221"/>
                <a:gd name="T12" fmla="*/ 0 w 167"/>
                <a:gd name="T13" fmla="*/ 205 h 221"/>
                <a:gd name="T14" fmla="*/ 0 w 167"/>
                <a:gd name="T15" fmla="*/ 221 h 221"/>
                <a:gd name="T16" fmla="*/ 57 w 167"/>
                <a:gd name="T17" fmla="*/ 219 h 221"/>
                <a:gd name="T18" fmla="*/ 120 w 167"/>
                <a:gd name="T19" fmla="*/ 221 h 221"/>
                <a:gd name="T20" fmla="*/ 120 w 167"/>
                <a:gd name="T21" fmla="*/ 205 h 221"/>
                <a:gd name="T22" fmla="*/ 109 w 167"/>
                <a:gd name="T23" fmla="*/ 205 h 221"/>
                <a:gd name="T24" fmla="*/ 72 w 167"/>
                <a:gd name="T25" fmla="*/ 182 h 221"/>
                <a:gd name="T26" fmla="*/ 72 w 167"/>
                <a:gd name="T27" fmla="*/ 105 h 221"/>
                <a:gd name="T28" fmla="*/ 130 w 167"/>
                <a:gd name="T29" fmla="*/ 11 h 221"/>
                <a:gd name="T30" fmla="*/ 136 w 167"/>
                <a:gd name="T31" fmla="*/ 11 h 221"/>
                <a:gd name="T32" fmla="*/ 124 w 167"/>
                <a:gd name="T33" fmla="*/ 31 h 221"/>
                <a:gd name="T34" fmla="*/ 146 w 167"/>
                <a:gd name="T35" fmla="*/ 52 h 221"/>
                <a:gd name="T36" fmla="*/ 167 w 167"/>
                <a:gd name="T37" fmla="*/ 30 h 221"/>
                <a:gd name="T38" fmla="*/ 130 w 167"/>
                <a:gd name="T39" fmla="*/ 0 h 221"/>
                <a:gd name="T40" fmla="*/ 69 w 167"/>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1">
                  <a:moveTo>
                    <a:pt x="69" y="55"/>
                  </a:moveTo>
                  <a:lnTo>
                    <a:pt x="69" y="0"/>
                  </a:lnTo>
                  <a:lnTo>
                    <a:pt x="0" y="5"/>
                  </a:lnTo>
                  <a:lnTo>
                    <a:pt x="0" y="21"/>
                  </a:lnTo>
                  <a:cubicBezTo>
                    <a:pt x="35" y="21"/>
                    <a:pt x="39" y="24"/>
                    <a:pt x="39" y="49"/>
                  </a:cubicBezTo>
                  <a:lnTo>
                    <a:pt x="39" y="183"/>
                  </a:lnTo>
                  <a:cubicBezTo>
                    <a:pt x="39" y="205"/>
                    <a:pt x="33" y="205"/>
                    <a:pt x="0" y="205"/>
                  </a:cubicBezTo>
                  <a:lnTo>
                    <a:pt x="0" y="221"/>
                  </a:lnTo>
                  <a:cubicBezTo>
                    <a:pt x="19" y="220"/>
                    <a:pt x="43" y="219"/>
                    <a:pt x="57" y="219"/>
                  </a:cubicBezTo>
                  <a:cubicBezTo>
                    <a:pt x="77" y="219"/>
                    <a:pt x="100" y="219"/>
                    <a:pt x="120" y="221"/>
                  </a:cubicBezTo>
                  <a:lnTo>
                    <a:pt x="120" y="205"/>
                  </a:lnTo>
                  <a:lnTo>
                    <a:pt x="109" y="205"/>
                  </a:lnTo>
                  <a:cubicBezTo>
                    <a:pt x="73" y="205"/>
                    <a:pt x="72" y="200"/>
                    <a:pt x="72" y="182"/>
                  </a:cubicBezTo>
                  <a:lnTo>
                    <a:pt x="72" y="105"/>
                  </a:lnTo>
                  <a:cubicBezTo>
                    <a:pt x="72" y="55"/>
                    <a:pt x="93"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0" name="Freeform 548 1">
              <a:extLst>
                <a:ext uri="{FF2B5EF4-FFF2-40B4-BE49-F238E27FC236}">
                  <a16:creationId xmlns:a16="http://schemas.microsoft.com/office/drawing/2014/main" id="{2168A4EE-39CB-4B76-85E0-62E0A214B552}"/>
                </a:ext>
              </a:extLst>
            </p:cNvPr>
            <p:cNvSpPr>
              <a:spLocks noEditPoints="1"/>
            </p:cNvSpPr>
            <p:nvPr>
              <p:custDataLst>
                <p:tags r:id="rId345"/>
              </p:custDataLst>
            </p:nvPr>
          </p:nvSpPr>
          <p:spPr bwMode="auto">
            <a:xfrm>
              <a:off x="11615738" y="2506663"/>
              <a:ext cx="136525" cy="176213"/>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7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0" y="108"/>
                  </a:lnTo>
                  <a:cubicBezTo>
                    <a:pt x="191" y="108"/>
                    <a:pt x="193" y="108"/>
                    <a:pt x="193" y="98"/>
                  </a:cubicBezTo>
                  <a:cubicBezTo>
                    <a:pt x="193" y="48"/>
                    <a:pt x="166" y="0"/>
                    <a:pt x="104" y="0"/>
                  </a:cubicBezTo>
                  <a:cubicBezTo>
                    <a:pt x="46" y="0"/>
                    <a:pt x="0" y="51"/>
                    <a:pt x="0" y="114"/>
                  </a:cubicBezTo>
                  <a:cubicBezTo>
                    <a:pt x="0" y="181"/>
                    <a:pt x="52" y="229"/>
                    <a:pt x="110" y="229"/>
                  </a:cubicBezTo>
                  <a:cubicBezTo>
                    <a:pt x="170" y="229"/>
                    <a:pt x="193" y="174"/>
                    <a:pt x="193" y="164"/>
                  </a:cubicBezTo>
                  <a:cubicBezTo>
                    <a:pt x="193" y="159"/>
                    <a:pt x="189" y="158"/>
                    <a:pt x="186" y="158"/>
                  </a:cubicBezTo>
                  <a:cubicBezTo>
                    <a:pt x="182" y="158"/>
                    <a:pt x="181" y="161"/>
                    <a:pt x="180" y="165"/>
                  </a:cubicBezTo>
                  <a:cubicBezTo>
                    <a:pt x="162" y="217"/>
                    <a:pt x="118" y="217"/>
                    <a:pt x="113" y="217"/>
                  </a:cubicBezTo>
                  <a:cubicBezTo>
                    <a:pt x="88" y="217"/>
                    <a:pt x="68" y="202"/>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1" name="Freeform 549 1">
              <a:extLst>
                <a:ext uri="{FF2B5EF4-FFF2-40B4-BE49-F238E27FC236}">
                  <a16:creationId xmlns:a16="http://schemas.microsoft.com/office/drawing/2014/main" id="{FD47F5EF-4676-4BF0-8EA2-876B9E21CFD9}"/>
                </a:ext>
              </a:extLst>
            </p:cNvPr>
            <p:cNvSpPr>
              <a:spLocks/>
            </p:cNvSpPr>
            <p:nvPr>
              <p:custDataLst>
                <p:tags r:id="rId346"/>
              </p:custDataLst>
            </p:nvPr>
          </p:nvSpPr>
          <p:spPr bwMode="auto">
            <a:xfrm>
              <a:off x="11869738" y="2508250"/>
              <a:ext cx="274637" cy="171450"/>
            </a:xfrm>
            <a:custGeom>
              <a:avLst/>
              <a:gdLst>
                <a:gd name="T0" fmla="*/ 355 w 389"/>
                <a:gd name="T1" fmla="*/ 34 h 224"/>
                <a:gd name="T2" fmla="*/ 389 w 389"/>
                <a:gd name="T3" fmla="*/ 23 h 224"/>
                <a:gd name="T4" fmla="*/ 389 w 389"/>
                <a:gd name="T5" fmla="*/ 0 h 224"/>
                <a:gd name="T6" fmla="*/ 350 w 389"/>
                <a:gd name="T7" fmla="*/ 1 h 224"/>
                <a:gd name="T8" fmla="*/ 303 w 389"/>
                <a:gd name="T9" fmla="*/ 0 h 224"/>
                <a:gd name="T10" fmla="*/ 303 w 389"/>
                <a:gd name="T11" fmla="*/ 23 h 224"/>
                <a:gd name="T12" fmla="*/ 332 w 389"/>
                <a:gd name="T13" fmla="*/ 29 h 224"/>
                <a:gd name="T14" fmla="*/ 330 w 389"/>
                <a:gd name="T15" fmla="*/ 35 h 224"/>
                <a:gd name="T16" fmla="*/ 277 w 389"/>
                <a:gd name="T17" fmla="*/ 163 h 224"/>
                <a:gd name="T18" fmla="*/ 220 w 389"/>
                <a:gd name="T19" fmla="*/ 23 h 224"/>
                <a:gd name="T20" fmla="*/ 248 w 389"/>
                <a:gd name="T21" fmla="*/ 23 h 224"/>
                <a:gd name="T22" fmla="*/ 248 w 389"/>
                <a:gd name="T23" fmla="*/ 0 h 224"/>
                <a:gd name="T24" fmla="*/ 191 w 389"/>
                <a:gd name="T25" fmla="*/ 1 h 224"/>
                <a:gd name="T26" fmla="*/ 142 w 389"/>
                <a:gd name="T27" fmla="*/ 0 h 224"/>
                <a:gd name="T28" fmla="*/ 142 w 389"/>
                <a:gd name="T29" fmla="*/ 23 h 224"/>
                <a:gd name="T30" fmla="*/ 171 w 389"/>
                <a:gd name="T31" fmla="*/ 23 h 224"/>
                <a:gd name="T32" fmla="*/ 181 w 389"/>
                <a:gd name="T33" fmla="*/ 50 h 224"/>
                <a:gd name="T34" fmla="*/ 179 w 389"/>
                <a:gd name="T35" fmla="*/ 56 h 224"/>
                <a:gd name="T36" fmla="*/ 140 w 389"/>
                <a:gd name="T37" fmla="*/ 152 h 224"/>
                <a:gd name="T38" fmla="*/ 88 w 389"/>
                <a:gd name="T39" fmla="*/ 23 h 224"/>
                <a:gd name="T40" fmla="*/ 116 w 389"/>
                <a:gd name="T41" fmla="*/ 23 h 224"/>
                <a:gd name="T42" fmla="*/ 116 w 389"/>
                <a:gd name="T43" fmla="*/ 0 h 224"/>
                <a:gd name="T44" fmla="*/ 54 w 389"/>
                <a:gd name="T45" fmla="*/ 1 h 224"/>
                <a:gd name="T46" fmla="*/ 0 w 389"/>
                <a:gd name="T47" fmla="*/ 0 h 224"/>
                <a:gd name="T48" fmla="*/ 0 w 389"/>
                <a:gd name="T49" fmla="*/ 23 h 224"/>
                <a:gd name="T50" fmla="*/ 29 w 389"/>
                <a:gd name="T51" fmla="*/ 23 h 224"/>
                <a:gd name="T52" fmla="*/ 106 w 389"/>
                <a:gd name="T53" fmla="*/ 210 h 224"/>
                <a:gd name="T54" fmla="*/ 124 w 389"/>
                <a:gd name="T55" fmla="*/ 224 h 224"/>
                <a:gd name="T56" fmla="*/ 142 w 389"/>
                <a:gd name="T57" fmla="*/ 210 h 224"/>
                <a:gd name="T58" fmla="*/ 194 w 389"/>
                <a:gd name="T59" fmla="*/ 81 h 224"/>
                <a:gd name="T60" fmla="*/ 247 w 389"/>
                <a:gd name="T61" fmla="*/ 210 h 224"/>
                <a:gd name="T62" fmla="*/ 265 w 389"/>
                <a:gd name="T63" fmla="*/ 224 h 224"/>
                <a:gd name="T64" fmla="*/ 283 w 389"/>
                <a:gd name="T65" fmla="*/ 210 h 224"/>
                <a:gd name="T66" fmla="*/ 355 w 389"/>
                <a:gd name="T67" fmla="*/ 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9" h="224">
                  <a:moveTo>
                    <a:pt x="355" y="34"/>
                  </a:moveTo>
                  <a:cubicBezTo>
                    <a:pt x="357" y="27"/>
                    <a:pt x="359" y="23"/>
                    <a:pt x="389" y="23"/>
                  </a:cubicBezTo>
                  <a:lnTo>
                    <a:pt x="389" y="0"/>
                  </a:lnTo>
                  <a:cubicBezTo>
                    <a:pt x="377" y="1"/>
                    <a:pt x="362" y="1"/>
                    <a:pt x="350" y="1"/>
                  </a:cubicBezTo>
                  <a:cubicBezTo>
                    <a:pt x="337" y="1"/>
                    <a:pt x="314" y="0"/>
                    <a:pt x="303" y="0"/>
                  </a:cubicBezTo>
                  <a:lnTo>
                    <a:pt x="303" y="23"/>
                  </a:lnTo>
                  <a:cubicBezTo>
                    <a:pt x="307" y="23"/>
                    <a:pt x="332" y="24"/>
                    <a:pt x="332" y="29"/>
                  </a:cubicBezTo>
                  <a:cubicBezTo>
                    <a:pt x="332" y="31"/>
                    <a:pt x="330" y="34"/>
                    <a:pt x="330" y="35"/>
                  </a:cubicBezTo>
                  <a:lnTo>
                    <a:pt x="277" y="163"/>
                  </a:lnTo>
                  <a:lnTo>
                    <a:pt x="220" y="23"/>
                  </a:lnTo>
                  <a:lnTo>
                    <a:pt x="248" y="23"/>
                  </a:lnTo>
                  <a:lnTo>
                    <a:pt x="248" y="0"/>
                  </a:lnTo>
                  <a:cubicBezTo>
                    <a:pt x="232" y="0"/>
                    <a:pt x="206" y="1"/>
                    <a:pt x="191" y="1"/>
                  </a:cubicBezTo>
                  <a:cubicBezTo>
                    <a:pt x="170" y="1"/>
                    <a:pt x="150" y="0"/>
                    <a:pt x="142" y="0"/>
                  </a:cubicBezTo>
                  <a:lnTo>
                    <a:pt x="142" y="23"/>
                  </a:lnTo>
                  <a:lnTo>
                    <a:pt x="171" y="23"/>
                  </a:lnTo>
                  <a:cubicBezTo>
                    <a:pt x="181" y="48"/>
                    <a:pt x="181" y="49"/>
                    <a:pt x="181" y="50"/>
                  </a:cubicBezTo>
                  <a:cubicBezTo>
                    <a:pt x="181" y="52"/>
                    <a:pt x="180" y="55"/>
                    <a:pt x="179" y="56"/>
                  </a:cubicBezTo>
                  <a:lnTo>
                    <a:pt x="140" y="152"/>
                  </a:lnTo>
                  <a:lnTo>
                    <a:pt x="88" y="23"/>
                  </a:lnTo>
                  <a:lnTo>
                    <a:pt x="116" y="23"/>
                  </a:lnTo>
                  <a:lnTo>
                    <a:pt x="116" y="0"/>
                  </a:lnTo>
                  <a:cubicBezTo>
                    <a:pt x="95" y="1"/>
                    <a:pt x="75" y="1"/>
                    <a:pt x="54" y="1"/>
                  </a:cubicBezTo>
                  <a:cubicBezTo>
                    <a:pt x="39" y="1"/>
                    <a:pt x="17" y="0"/>
                    <a:pt x="0" y="0"/>
                  </a:cubicBezTo>
                  <a:lnTo>
                    <a:pt x="0" y="23"/>
                  </a:lnTo>
                  <a:lnTo>
                    <a:pt x="29" y="23"/>
                  </a:lnTo>
                  <a:lnTo>
                    <a:pt x="106" y="210"/>
                  </a:lnTo>
                  <a:cubicBezTo>
                    <a:pt x="109" y="219"/>
                    <a:pt x="111" y="224"/>
                    <a:pt x="124" y="224"/>
                  </a:cubicBezTo>
                  <a:cubicBezTo>
                    <a:pt x="136" y="224"/>
                    <a:pt x="138" y="219"/>
                    <a:pt x="142" y="210"/>
                  </a:cubicBezTo>
                  <a:lnTo>
                    <a:pt x="194" y="81"/>
                  </a:lnTo>
                  <a:lnTo>
                    <a:pt x="247" y="210"/>
                  </a:lnTo>
                  <a:cubicBezTo>
                    <a:pt x="251" y="219"/>
                    <a:pt x="253" y="224"/>
                    <a:pt x="265" y="224"/>
                  </a:cubicBezTo>
                  <a:cubicBezTo>
                    <a:pt x="278" y="224"/>
                    <a:pt x="280" y="219"/>
                    <a:pt x="283" y="210"/>
                  </a:cubicBezTo>
                  <a:lnTo>
                    <a:pt x="355"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2" name="Freeform 550 1">
              <a:extLst>
                <a:ext uri="{FF2B5EF4-FFF2-40B4-BE49-F238E27FC236}">
                  <a16:creationId xmlns:a16="http://schemas.microsoft.com/office/drawing/2014/main" id="{D53444F7-EEE0-480C-8868-4B1D1DDB4948}"/>
                </a:ext>
              </a:extLst>
            </p:cNvPr>
            <p:cNvSpPr>
              <a:spLocks noEditPoints="1"/>
            </p:cNvSpPr>
            <p:nvPr>
              <p:custDataLst>
                <p:tags r:id="rId347"/>
              </p:custDataLst>
            </p:nvPr>
          </p:nvSpPr>
          <p:spPr bwMode="auto">
            <a:xfrm>
              <a:off x="12276138" y="2536825"/>
              <a:ext cx="236537" cy="90488"/>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3" name="Freeform 551 1">
              <a:extLst>
                <a:ext uri="{FF2B5EF4-FFF2-40B4-BE49-F238E27FC236}">
                  <a16:creationId xmlns:a16="http://schemas.microsoft.com/office/drawing/2014/main" id="{9E6DFC12-38CC-4A3E-BC3D-03B7C6CB063D}"/>
                </a:ext>
              </a:extLst>
            </p:cNvPr>
            <p:cNvSpPr>
              <a:spLocks/>
            </p:cNvSpPr>
            <p:nvPr>
              <p:custDataLst>
                <p:tags r:id="rId348"/>
              </p:custDataLst>
            </p:nvPr>
          </p:nvSpPr>
          <p:spPr bwMode="auto">
            <a:xfrm>
              <a:off x="12658725" y="2574925"/>
              <a:ext cx="215900" cy="1587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4" name="Freeform 552 1">
              <a:extLst>
                <a:ext uri="{FF2B5EF4-FFF2-40B4-BE49-F238E27FC236}">
                  <a16:creationId xmlns:a16="http://schemas.microsoft.com/office/drawing/2014/main" id="{D71BABBB-9C96-4340-91EA-CE830CD2AF53}"/>
                </a:ext>
              </a:extLst>
            </p:cNvPr>
            <p:cNvSpPr>
              <a:spLocks noEditPoints="1"/>
            </p:cNvSpPr>
            <p:nvPr>
              <p:custDataLst>
                <p:tags r:id="rId349"/>
              </p:custDataLst>
            </p:nvPr>
          </p:nvSpPr>
          <p:spPr bwMode="auto">
            <a:xfrm>
              <a:off x="12961938" y="2144713"/>
              <a:ext cx="184150" cy="282575"/>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3 h 368"/>
                <a:gd name="T26" fmla="*/ 211 w 262"/>
                <a:gd name="T27" fmla="*/ 188 h 368"/>
                <a:gd name="T28" fmla="*/ 210 w 262"/>
                <a:gd name="T29" fmla="*/ 188 h 368"/>
                <a:gd name="T30" fmla="*/ 93 w 262"/>
                <a:gd name="T31" fmla="*/ 354 h 368"/>
                <a:gd name="T32" fmla="*/ 38 w 262"/>
                <a:gd name="T33" fmla="*/ 298 h 368"/>
                <a:gd name="T34" fmla="*/ 71 w 262"/>
                <a:gd name="T35" fmla="*/ 185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89" y="12"/>
                    <a:pt x="224" y="38"/>
                    <a:pt x="224" y="103"/>
                  </a:cubicBezTo>
                  <a:cubicBezTo>
                    <a:pt x="224" y="122"/>
                    <a:pt x="221" y="148"/>
                    <a:pt x="211" y="188"/>
                  </a:cubicBezTo>
                  <a:lnTo>
                    <a:pt x="210" y="188"/>
                  </a:lnTo>
                  <a:close/>
                  <a:moveTo>
                    <a:pt x="93" y="354"/>
                  </a:moveTo>
                  <a:cubicBezTo>
                    <a:pt x="38" y="354"/>
                    <a:pt x="38" y="303"/>
                    <a:pt x="38" y="298"/>
                  </a:cubicBezTo>
                  <a:cubicBezTo>
                    <a:pt x="38" y="284"/>
                    <a:pt x="50" y="214"/>
                    <a:pt x="71" y="185"/>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5" name="Freeform 553 1">
              <a:extLst>
                <a:ext uri="{FF2B5EF4-FFF2-40B4-BE49-F238E27FC236}">
                  <a16:creationId xmlns:a16="http://schemas.microsoft.com/office/drawing/2014/main" id="{C926B43F-8455-4D4A-957D-B656418F4333}"/>
                </a:ext>
              </a:extLst>
            </p:cNvPr>
            <p:cNvSpPr>
              <a:spLocks/>
            </p:cNvSpPr>
            <p:nvPr>
              <p:custDataLst>
                <p:tags r:id="rId350"/>
              </p:custDataLst>
            </p:nvPr>
          </p:nvSpPr>
          <p:spPr bwMode="auto">
            <a:xfrm>
              <a:off x="13168313" y="2157413"/>
              <a:ext cx="357187" cy="261938"/>
            </a:xfrm>
            <a:custGeom>
              <a:avLst/>
              <a:gdLst>
                <a:gd name="T0" fmla="*/ 252 w 504"/>
                <a:gd name="T1" fmla="*/ 276 h 342"/>
                <a:gd name="T2" fmla="*/ 132 w 504"/>
                <a:gd name="T3" fmla="*/ 12 h 342"/>
                <a:gd name="T4" fmla="*/ 110 w 504"/>
                <a:gd name="T5" fmla="*/ 0 h 342"/>
                <a:gd name="T6" fmla="*/ 0 w 504"/>
                <a:gd name="T7" fmla="*/ 0 h 342"/>
                <a:gd name="T8" fmla="*/ 0 w 504"/>
                <a:gd name="T9" fmla="*/ 23 h 342"/>
                <a:gd name="T10" fmla="*/ 53 w 504"/>
                <a:gd name="T11" fmla="*/ 23 h 342"/>
                <a:gd name="T12" fmla="*/ 53 w 504"/>
                <a:gd name="T13" fmla="*/ 304 h 342"/>
                <a:gd name="T14" fmla="*/ 39 w 504"/>
                <a:gd name="T15" fmla="*/ 317 h 342"/>
                <a:gd name="T16" fmla="*/ 12 w 504"/>
                <a:gd name="T17" fmla="*/ 319 h 342"/>
                <a:gd name="T18" fmla="*/ 0 w 504"/>
                <a:gd name="T19" fmla="*/ 319 h 342"/>
                <a:gd name="T20" fmla="*/ 0 w 504"/>
                <a:gd name="T21" fmla="*/ 342 h 342"/>
                <a:gd name="T22" fmla="*/ 66 w 504"/>
                <a:gd name="T23" fmla="*/ 341 h 342"/>
                <a:gd name="T24" fmla="*/ 134 w 504"/>
                <a:gd name="T25" fmla="*/ 342 h 342"/>
                <a:gd name="T26" fmla="*/ 134 w 504"/>
                <a:gd name="T27" fmla="*/ 319 h 342"/>
                <a:gd name="T28" fmla="*/ 121 w 504"/>
                <a:gd name="T29" fmla="*/ 319 h 342"/>
                <a:gd name="T30" fmla="*/ 95 w 504"/>
                <a:gd name="T31" fmla="*/ 317 h 342"/>
                <a:gd name="T32" fmla="*/ 80 w 504"/>
                <a:gd name="T33" fmla="*/ 304 h 342"/>
                <a:gd name="T34" fmla="*/ 80 w 504"/>
                <a:gd name="T35" fmla="*/ 30 h 342"/>
                <a:gd name="T36" fmla="*/ 80 w 504"/>
                <a:gd name="T37" fmla="*/ 30 h 342"/>
                <a:gd name="T38" fmla="*/ 216 w 504"/>
                <a:gd name="T39" fmla="*/ 330 h 342"/>
                <a:gd name="T40" fmla="*/ 232 w 504"/>
                <a:gd name="T41" fmla="*/ 342 h 342"/>
                <a:gd name="T42" fmla="*/ 248 w 504"/>
                <a:gd name="T43" fmla="*/ 330 h 342"/>
                <a:gd name="T44" fmla="*/ 387 w 504"/>
                <a:gd name="T45" fmla="*/ 23 h 342"/>
                <a:gd name="T46" fmla="*/ 388 w 504"/>
                <a:gd name="T47" fmla="*/ 23 h 342"/>
                <a:gd name="T48" fmla="*/ 388 w 504"/>
                <a:gd name="T49" fmla="*/ 319 h 342"/>
                <a:gd name="T50" fmla="*/ 334 w 504"/>
                <a:gd name="T51" fmla="*/ 319 h 342"/>
                <a:gd name="T52" fmla="*/ 334 w 504"/>
                <a:gd name="T53" fmla="*/ 342 h 342"/>
                <a:gd name="T54" fmla="*/ 418 w 504"/>
                <a:gd name="T55" fmla="*/ 341 h 342"/>
                <a:gd name="T56" fmla="*/ 504 w 504"/>
                <a:gd name="T57" fmla="*/ 342 h 342"/>
                <a:gd name="T58" fmla="*/ 504 w 504"/>
                <a:gd name="T59" fmla="*/ 319 h 342"/>
                <a:gd name="T60" fmla="*/ 450 w 504"/>
                <a:gd name="T61" fmla="*/ 319 h 342"/>
                <a:gd name="T62" fmla="*/ 450 w 504"/>
                <a:gd name="T63" fmla="*/ 23 h 342"/>
                <a:gd name="T64" fmla="*/ 504 w 504"/>
                <a:gd name="T65" fmla="*/ 23 h 342"/>
                <a:gd name="T66" fmla="*/ 504 w 504"/>
                <a:gd name="T67" fmla="*/ 0 h 342"/>
                <a:gd name="T68" fmla="*/ 394 w 504"/>
                <a:gd name="T69" fmla="*/ 0 h 342"/>
                <a:gd name="T70" fmla="*/ 372 w 504"/>
                <a:gd name="T71" fmla="*/ 12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2" y="12"/>
                  </a:lnTo>
                  <a:cubicBezTo>
                    <a:pt x="127" y="0"/>
                    <a:pt x="121" y="0"/>
                    <a:pt x="110" y="0"/>
                  </a:cubicBezTo>
                  <a:lnTo>
                    <a:pt x="0" y="0"/>
                  </a:lnTo>
                  <a:lnTo>
                    <a:pt x="0" y="23"/>
                  </a:lnTo>
                  <a:lnTo>
                    <a:pt x="53" y="23"/>
                  </a:lnTo>
                  <a:lnTo>
                    <a:pt x="53" y="304"/>
                  </a:lnTo>
                  <a:cubicBezTo>
                    <a:pt x="53" y="315"/>
                    <a:pt x="53" y="316"/>
                    <a:pt x="39" y="317"/>
                  </a:cubicBezTo>
                  <a:cubicBezTo>
                    <a:pt x="27" y="319"/>
                    <a:pt x="26" y="319"/>
                    <a:pt x="12" y="319"/>
                  </a:cubicBezTo>
                  <a:lnTo>
                    <a:pt x="0" y="319"/>
                  </a:lnTo>
                  <a:lnTo>
                    <a:pt x="0" y="342"/>
                  </a:lnTo>
                  <a:cubicBezTo>
                    <a:pt x="19" y="341"/>
                    <a:pt x="47" y="341"/>
                    <a:pt x="66" y="341"/>
                  </a:cubicBezTo>
                  <a:cubicBezTo>
                    <a:pt x="87" y="341"/>
                    <a:pt x="113" y="341"/>
                    <a:pt x="134" y="342"/>
                  </a:cubicBezTo>
                  <a:lnTo>
                    <a:pt x="134" y="319"/>
                  </a:lnTo>
                  <a:lnTo>
                    <a:pt x="121" y="319"/>
                  </a:lnTo>
                  <a:cubicBezTo>
                    <a:pt x="112" y="319"/>
                    <a:pt x="104" y="318"/>
                    <a:pt x="95" y="317"/>
                  </a:cubicBezTo>
                  <a:cubicBezTo>
                    <a:pt x="80" y="316"/>
                    <a:pt x="80" y="315"/>
                    <a:pt x="80" y="304"/>
                  </a:cubicBezTo>
                  <a:lnTo>
                    <a:pt x="80" y="30"/>
                  </a:lnTo>
                  <a:lnTo>
                    <a:pt x="80" y="30"/>
                  </a:lnTo>
                  <a:lnTo>
                    <a:pt x="216" y="330"/>
                  </a:lnTo>
                  <a:cubicBezTo>
                    <a:pt x="220" y="340"/>
                    <a:pt x="226" y="342"/>
                    <a:pt x="232" y="342"/>
                  </a:cubicBezTo>
                  <a:cubicBezTo>
                    <a:pt x="242" y="342"/>
                    <a:pt x="246" y="335"/>
                    <a:pt x="248" y="330"/>
                  </a:cubicBezTo>
                  <a:lnTo>
                    <a:pt x="387" y="23"/>
                  </a:lnTo>
                  <a:lnTo>
                    <a:pt x="388" y="23"/>
                  </a:lnTo>
                  <a:lnTo>
                    <a:pt x="388" y="319"/>
                  </a:lnTo>
                  <a:lnTo>
                    <a:pt x="334" y="319"/>
                  </a:lnTo>
                  <a:lnTo>
                    <a:pt x="334" y="342"/>
                  </a:lnTo>
                  <a:cubicBezTo>
                    <a:pt x="352" y="341"/>
                    <a:pt x="398" y="341"/>
                    <a:pt x="418" y="341"/>
                  </a:cubicBezTo>
                  <a:cubicBezTo>
                    <a:pt x="439" y="341"/>
                    <a:pt x="486" y="341"/>
                    <a:pt x="504" y="342"/>
                  </a:cubicBezTo>
                  <a:lnTo>
                    <a:pt x="504" y="319"/>
                  </a:lnTo>
                  <a:lnTo>
                    <a:pt x="450" y="319"/>
                  </a:lnTo>
                  <a:lnTo>
                    <a:pt x="450" y="23"/>
                  </a:lnTo>
                  <a:lnTo>
                    <a:pt x="504" y="23"/>
                  </a:lnTo>
                  <a:lnTo>
                    <a:pt x="504" y="0"/>
                  </a:lnTo>
                  <a:lnTo>
                    <a:pt x="394" y="0"/>
                  </a:lnTo>
                  <a:cubicBezTo>
                    <a:pt x="383" y="0"/>
                    <a:pt x="377" y="0"/>
                    <a:pt x="372" y="12"/>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6" name="Rectangle 554 1">
              <a:extLst>
                <a:ext uri="{FF2B5EF4-FFF2-40B4-BE49-F238E27FC236}">
                  <a16:creationId xmlns:a16="http://schemas.microsoft.com/office/drawing/2014/main" id="{41D65561-0C8D-4567-B718-BAC9F3EBB53D}"/>
                </a:ext>
              </a:extLst>
            </p:cNvPr>
            <p:cNvSpPr>
              <a:spLocks noChangeArrowheads="1"/>
            </p:cNvSpPr>
            <p:nvPr>
              <p:custDataLst>
                <p:tags r:id="rId351"/>
              </p:custDataLst>
            </p:nvPr>
          </p:nvSpPr>
          <p:spPr bwMode="auto">
            <a:xfrm>
              <a:off x="12946063" y="2574925"/>
              <a:ext cx="592137"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7" name="Freeform 555 1">
              <a:extLst>
                <a:ext uri="{FF2B5EF4-FFF2-40B4-BE49-F238E27FC236}">
                  <a16:creationId xmlns:a16="http://schemas.microsoft.com/office/drawing/2014/main" id="{5B945C0A-4F6D-4249-9EBE-15EB7A1ABBC2}"/>
                </a:ext>
              </a:extLst>
            </p:cNvPr>
            <p:cNvSpPr>
              <a:spLocks noEditPoints="1"/>
            </p:cNvSpPr>
            <p:nvPr>
              <p:custDataLst>
                <p:tags r:id="rId352"/>
              </p:custDataLst>
            </p:nvPr>
          </p:nvSpPr>
          <p:spPr bwMode="auto">
            <a:xfrm>
              <a:off x="13046075" y="2667000"/>
              <a:ext cx="185737" cy="2809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2" y="201"/>
                    <a:pt x="262" y="129"/>
                  </a:cubicBezTo>
                  <a:cubicBezTo>
                    <a:pt x="262" y="50"/>
                    <a:pt x="216" y="0"/>
                    <a:pt x="155" y="0"/>
                  </a:cubicBezTo>
                  <a:cubicBezTo>
                    <a:pt x="82" y="0"/>
                    <a:pt x="60" y="65"/>
                    <a:pt x="60" y="79"/>
                  </a:cubicBezTo>
                  <a:cubicBezTo>
                    <a:pt x="60" y="86"/>
                    <a:pt x="64"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3" y="354"/>
                  </a:moveTo>
                  <a:cubicBezTo>
                    <a:pt x="39" y="354"/>
                    <a:pt x="39" y="303"/>
                    <a:pt x="39" y="298"/>
                  </a:cubicBezTo>
                  <a:cubicBezTo>
                    <a:pt x="39"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8" name="Freeform 556 1">
              <a:extLst>
                <a:ext uri="{FF2B5EF4-FFF2-40B4-BE49-F238E27FC236}">
                  <a16:creationId xmlns:a16="http://schemas.microsoft.com/office/drawing/2014/main" id="{01FC9274-310C-4601-88A2-C3813D6D2508}"/>
                </a:ext>
              </a:extLst>
            </p:cNvPr>
            <p:cNvSpPr>
              <a:spLocks noEditPoints="1"/>
            </p:cNvSpPr>
            <p:nvPr>
              <p:custDataLst>
                <p:tags r:id="rId353"/>
              </p:custDataLst>
            </p:nvPr>
          </p:nvSpPr>
          <p:spPr bwMode="auto">
            <a:xfrm>
              <a:off x="13252450" y="2768600"/>
              <a:ext cx="198437" cy="246063"/>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9" name="Freeform 557 1">
              <a:extLst>
                <a:ext uri="{FF2B5EF4-FFF2-40B4-BE49-F238E27FC236}">
                  <a16:creationId xmlns:a16="http://schemas.microsoft.com/office/drawing/2014/main" id="{DE066E77-15EE-497D-BD52-B3A6082C8D83}"/>
                </a:ext>
              </a:extLst>
            </p:cNvPr>
            <p:cNvSpPr>
              <a:spLocks noEditPoints="1"/>
            </p:cNvSpPr>
            <p:nvPr>
              <p:custDataLst>
                <p:tags r:id="rId354"/>
              </p:custDataLst>
            </p:nvPr>
          </p:nvSpPr>
          <p:spPr bwMode="auto">
            <a:xfrm>
              <a:off x="13638213" y="2144713"/>
              <a:ext cx="185737" cy="28257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0" name="Freeform 558 1">
              <a:extLst>
                <a:ext uri="{FF2B5EF4-FFF2-40B4-BE49-F238E27FC236}">
                  <a16:creationId xmlns:a16="http://schemas.microsoft.com/office/drawing/2014/main" id="{59C334B6-909E-4F25-A940-AD34EB571C6A}"/>
                </a:ext>
              </a:extLst>
            </p:cNvPr>
            <p:cNvSpPr>
              <a:spLocks noEditPoints="1"/>
            </p:cNvSpPr>
            <p:nvPr>
              <p:custDataLst>
                <p:tags r:id="rId355"/>
              </p:custDataLst>
            </p:nvPr>
          </p:nvSpPr>
          <p:spPr bwMode="auto">
            <a:xfrm>
              <a:off x="13885863" y="2157413"/>
              <a:ext cx="103187" cy="38100"/>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1" name="Freeform 559 1">
              <a:extLst>
                <a:ext uri="{FF2B5EF4-FFF2-40B4-BE49-F238E27FC236}">
                  <a16:creationId xmlns:a16="http://schemas.microsoft.com/office/drawing/2014/main" id="{62880845-C1CC-4C18-B6A3-3DC4B4654167}"/>
                </a:ext>
              </a:extLst>
            </p:cNvPr>
            <p:cNvSpPr>
              <a:spLocks noEditPoints="1"/>
            </p:cNvSpPr>
            <p:nvPr>
              <p:custDataLst>
                <p:tags r:id="rId356"/>
              </p:custDataLst>
            </p:nvPr>
          </p:nvSpPr>
          <p:spPr bwMode="auto">
            <a:xfrm>
              <a:off x="13844588" y="2247900"/>
              <a:ext cx="198437" cy="246063"/>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7" y="220"/>
                    <a:pt x="189" y="200"/>
                  </a:cubicBezTo>
                  <a:lnTo>
                    <a:pt x="189"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2" name="Rectangle 560 1">
              <a:extLst>
                <a:ext uri="{FF2B5EF4-FFF2-40B4-BE49-F238E27FC236}">
                  <a16:creationId xmlns:a16="http://schemas.microsoft.com/office/drawing/2014/main" id="{CE09AC40-2254-4CF4-A1F5-B015633E2D2C}"/>
                </a:ext>
              </a:extLst>
            </p:cNvPr>
            <p:cNvSpPr>
              <a:spLocks noChangeArrowheads="1"/>
            </p:cNvSpPr>
            <p:nvPr>
              <p:custDataLst>
                <p:tags r:id="rId357"/>
              </p:custDataLst>
            </p:nvPr>
          </p:nvSpPr>
          <p:spPr bwMode="auto">
            <a:xfrm>
              <a:off x="13623925" y="2574925"/>
              <a:ext cx="422275"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3" name="Freeform 561 1">
              <a:extLst>
                <a:ext uri="{FF2B5EF4-FFF2-40B4-BE49-F238E27FC236}">
                  <a16:creationId xmlns:a16="http://schemas.microsoft.com/office/drawing/2014/main" id="{82E92260-4750-4B14-95DA-5127667B3608}"/>
                </a:ext>
              </a:extLst>
            </p:cNvPr>
            <p:cNvSpPr>
              <a:spLocks noEditPoints="1"/>
            </p:cNvSpPr>
            <p:nvPr>
              <p:custDataLst>
                <p:tags r:id="rId358"/>
              </p:custDataLst>
            </p:nvPr>
          </p:nvSpPr>
          <p:spPr bwMode="auto">
            <a:xfrm>
              <a:off x="13638213" y="2667000"/>
              <a:ext cx="185737" cy="2809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4" name="Freeform 562 1">
              <a:extLst>
                <a:ext uri="{FF2B5EF4-FFF2-40B4-BE49-F238E27FC236}">
                  <a16:creationId xmlns:a16="http://schemas.microsoft.com/office/drawing/2014/main" id="{8EBE7559-B1CA-4902-8561-26C75CB5C881}"/>
                </a:ext>
              </a:extLst>
            </p:cNvPr>
            <p:cNvSpPr>
              <a:spLocks noEditPoints="1"/>
            </p:cNvSpPr>
            <p:nvPr>
              <p:custDataLst>
                <p:tags r:id="rId359"/>
              </p:custDataLst>
            </p:nvPr>
          </p:nvSpPr>
          <p:spPr bwMode="auto">
            <a:xfrm>
              <a:off x="13844588" y="2768600"/>
              <a:ext cx="198437" cy="246063"/>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7"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5" name="Freeform 563 1">
              <a:extLst>
                <a:ext uri="{FF2B5EF4-FFF2-40B4-BE49-F238E27FC236}">
                  <a16:creationId xmlns:a16="http://schemas.microsoft.com/office/drawing/2014/main" id="{1D8B2767-2026-4A0F-AD27-895C9B1347D5}"/>
                </a:ext>
              </a:extLst>
            </p:cNvPr>
            <p:cNvSpPr>
              <a:spLocks/>
            </p:cNvSpPr>
            <p:nvPr>
              <p:custDataLst>
                <p:tags r:id="rId360"/>
              </p:custDataLst>
            </p:nvPr>
          </p:nvSpPr>
          <p:spPr bwMode="auto">
            <a:xfrm>
              <a:off x="14195425" y="2574925"/>
              <a:ext cx="215900"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6" name="Freeform 564 1">
              <a:extLst>
                <a:ext uri="{FF2B5EF4-FFF2-40B4-BE49-F238E27FC236}">
                  <a16:creationId xmlns:a16="http://schemas.microsoft.com/office/drawing/2014/main" id="{4C0A6F67-1CC3-4BB1-B12F-41E4899E6A1D}"/>
                </a:ext>
              </a:extLst>
            </p:cNvPr>
            <p:cNvSpPr>
              <a:spLocks noEditPoints="1"/>
            </p:cNvSpPr>
            <p:nvPr>
              <p:custDataLst>
                <p:tags r:id="rId361"/>
              </p:custDataLst>
            </p:nvPr>
          </p:nvSpPr>
          <p:spPr bwMode="auto">
            <a:xfrm>
              <a:off x="14574838" y="2144713"/>
              <a:ext cx="185737" cy="28257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7" name="Freeform 565 1">
              <a:extLst>
                <a:ext uri="{FF2B5EF4-FFF2-40B4-BE49-F238E27FC236}">
                  <a16:creationId xmlns:a16="http://schemas.microsoft.com/office/drawing/2014/main" id="{42DED9B2-29AF-4015-89CF-DE4FFB42BF05}"/>
                </a:ext>
              </a:extLst>
            </p:cNvPr>
            <p:cNvSpPr>
              <a:spLocks/>
            </p:cNvSpPr>
            <p:nvPr>
              <p:custDataLst>
                <p:tags r:id="rId362"/>
              </p:custDataLst>
            </p:nvPr>
          </p:nvSpPr>
          <p:spPr bwMode="auto">
            <a:xfrm>
              <a:off x="14776450" y="2157413"/>
              <a:ext cx="177800" cy="266700"/>
            </a:xfrm>
            <a:custGeom>
              <a:avLst/>
              <a:gdLst>
                <a:gd name="T0" fmla="*/ 211 w 252"/>
                <a:gd name="T1" fmla="*/ 23 h 348"/>
                <a:gd name="T2" fmla="*/ 252 w 252"/>
                <a:gd name="T3" fmla="*/ 23 h 348"/>
                <a:gd name="T4" fmla="*/ 252 w 252"/>
                <a:gd name="T5" fmla="*/ 0 h 348"/>
                <a:gd name="T6" fmla="*/ 172 w 252"/>
                <a:gd name="T7" fmla="*/ 1 h 348"/>
                <a:gd name="T8" fmla="*/ 73 w 252"/>
                <a:gd name="T9" fmla="*/ 0 h 348"/>
                <a:gd name="T10" fmla="*/ 73 w 252"/>
                <a:gd name="T11" fmla="*/ 23 h 348"/>
                <a:gd name="T12" fmla="*/ 143 w 252"/>
                <a:gd name="T13" fmla="*/ 23 h 348"/>
                <a:gd name="T14" fmla="*/ 143 w 252"/>
                <a:gd name="T15" fmla="*/ 268 h 348"/>
                <a:gd name="T16" fmla="*/ 94 w 252"/>
                <a:gd name="T17" fmla="*/ 330 h 348"/>
                <a:gd name="T18" fmla="*/ 54 w 252"/>
                <a:gd name="T19" fmla="*/ 322 h 348"/>
                <a:gd name="T20" fmla="*/ 54 w 252"/>
                <a:gd name="T21" fmla="*/ 321 h 348"/>
                <a:gd name="T22" fmla="*/ 77 w 252"/>
                <a:gd name="T23" fmla="*/ 285 h 348"/>
                <a:gd name="T24" fmla="*/ 39 w 252"/>
                <a:gd name="T25" fmla="*/ 247 h 348"/>
                <a:gd name="T26" fmla="*/ 0 w 252"/>
                <a:gd name="T27" fmla="*/ 285 h 348"/>
                <a:gd name="T28" fmla="*/ 97 w 252"/>
                <a:gd name="T29" fmla="*/ 348 h 348"/>
                <a:gd name="T30" fmla="*/ 211 w 252"/>
                <a:gd name="T31" fmla="*/ 267 h 348"/>
                <a:gd name="T32" fmla="*/ 211 w 252"/>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3"/>
                  </a:moveTo>
                  <a:lnTo>
                    <a:pt x="252" y="23"/>
                  </a:lnTo>
                  <a:lnTo>
                    <a:pt x="252" y="0"/>
                  </a:lnTo>
                  <a:cubicBezTo>
                    <a:pt x="234" y="1"/>
                    <a:pt x="192" y="1"/>
                    <a:pt x="172" y="1"/>
                  </a:cubicBezTo>
                  <a:cubicBezTo>
                    <a:pt x="146" y="1"/>
                    <a:pt x="97" y="1"/>
                    <a:pt x="73" y="0"/>
                  </a:cubicBezTo>
                  <a:lnTo>
                    <a:pt x="73" y="23"/>
                  </a:lnTo>
                  <a:lnTo>
                    <a:pt x="143" y="23"/>
                  </a:lnTo>
                  <a:lnTo>
                    <a:pt x="143" y="268"/>
                  </a:lnTo>
                  <a:cubicBezTo>
                    <a:pt x="143" y="277"/>
                    <a:pt x="143" y="330"/>
                    <a:pt x="94" y="330"/>
                  </a:cubicBezTo>
                  <a:cubicBezTo>
                    <a:pt x="86" y="330"/>
                    <a:pt x="69" y="328"/>
                    <a:pt x="54" y="322"/>
                  </a:cubicBezTo>
                  <a:lnTo>
                    <a:pt x="54" y="321"/>
                  </a:lnTo>
                  <a:cubicBezTo>
                    <a:pt x="54" y="321"/>
                    <a:pt x="77" y="312"/>
                    <a:pt x="77" y="285"/>
                  </a:cubicBezTo>
                  <a:cubicBezTo>
                    <a:pt x="77" y="258"/>
                    <a:pt x="55" y="247"/>
                    <a:pt x="39" y="247"/>
                  </a:cubicBezTo>
                  <a:cubicBezTo>
                    <a:pt x="20" y="247"/>
                    <a:pt x="0" y="259"/>
                    <a:pt x="0" y="285"/>
                  </a:cubicBezTo>
                  <a:cubicBezTo>
                    <a:pt x="0" y="324"/>
                    <a:pt x="40" y="348"/>
                    <a:pt x="97"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8" name="Freeform 566 1">
              <a:extLst>
                <a:ext uri="{FF2B5EF4-FFF2-40B4-BE49-F238E27FC236}">
                  <a16:creationId xmlns:a16="http://schemas.microsoft.com/office/drawing/2014/main" id="{80734488-7C4C-43D0-B28C-B8BC4146D6FE}"/>
                </a:ext>
              </a:extLst>
            </p:cNvPr>
            <p:cNvSpPr>
              <a:spLocks/>
            </p:cNvSpPr>
            <p:nvPr>
              <p:custDataLst>
                <p:tags r:id="rId363"/>
              </p:custDataLst>
            </p:nvPr>
          </p:nvSpPr>
          <p:spPr bwMode="auto">
            <a:xfrm>
              <a:off x="14997113" y="2095500"/>
              <a:ext cx="182562" cy="184150"/>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9 h 242"/>
                <a:gd name="T18" fmla="*/ 129 w 258"/>
                <a:gd name="T19" fmla="*/ 242 h 242"/>
                <a:gd name="T20" fmla="*/ 137 w 258"/>
                <a:gd name="T21" fmla="*/ 229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9" name="Freeform 567 1">
              <a:extLst>
                <a:ext uri="{FF2B5EF4-FFF2-40B4-BE49-F238E27FC236}">
                  <a16:creationId xmlns:a16="http://schemas.microsoft.com/office/drawing/2014/main" id="{75581463-C4B3-4D4C-98F0-8800D4E996BF}"/>
                </a:ext>
              </a:extLst>
            </p:cNvPr>
            <p:cNvSpPr>
              <a:spLocks/>
            </p:cNvSpPr>
            <p:nvPr>
              <p:custDataLst>
                <p:tags r:id="rId364"/>
              </p:custDataLst>
            </p:nvPr>
          </p:nvSpPr>
          <p:spPr bwMode="auto">
            <a:xfrm>
              <a:off x="14993938" y="2395538"/>
              <a:ext cx="106362" cy="120650"/>
            </a:xfrm>
            <a:custGeom>
              <a:avLst/>
              <a:gdLst>
                <a:gd name="T0" fmla="*/ 131 w 151"/>
                <a:gd name="T1" fmla="*/ 20 h 157"/>
                <a:gd name="T2" fmla="*/ 113 w 151"/>
                <a:gd name="T3" fmla="*/ 39 h 157"/>
                <a:gd name="T4" fmla="*/ 127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7" y="52"/>
                  </a:cubicBezTo>
                  <a:cubicBezTo>
                    <a:pt x="134" y="52"/>
                    <a:pt x="146" y="47"/>
                    <a:pt x="146" y="30"/>
                  </a:cubicBezTo>
                  <a:cubicBezTo>
                    <a:pt x="146" y="6"/>
                    <a:pt x="119" y="0"/>
                    <a:pt x="100" y="0"/>
                  </a:cubicBezTo>
                  <a:cubicBezTo>
                    <a:pt x="48" y="0"/>
                    <a:pt x="0" y="48"/>
                    <a:pt x="0" y="96"/>
                  </a:cubicBezTo>
                  <a:cubicBezTo>
                    <a:pt x="0" y="126"/>
                    <a:pt x="21" y="157"/>
                    <a:pt x="64" y="157"/>
                  </a:cubicBezTo>
                  <a:cubicBezTo>
                    <a:pt x="123" y="157"/>
                    <a:pt x="151" y="122"/>
                    <a:pt x="151" y="118"/>
                  </a:cubicBezTo>
                  <a:cubicBezTo>
                    <a:pt x="151" y="115"/>
                    <a:pt x="148" y="112"/>
                    <a:pt x="145" y="112"/>
                  </a:cubicBezTo>
                  <a:cubicBezTo>
                    <a:pt x="143" y="112"/>
                    <a:pt x="142" y="112"/>
                    <a:pt x="139" y="115"/>
                  </a:cubicBezTo>
                  <a:cubicBezTo>
                    <a:pt x="112" y="147"/>
                    <a:pt x="71" y="147"/>
                    <a:pt x="65" y="147"/>
                  </a:cubicBezTo>
                  <a:cubicBezTo>
                    <a:pt x="40" y="147"/>
                    <a:pt x="29" y="130"/>
                    <a:pt x="29" y="108"/>
                  </a:cubicBezTo>
                  <a:cubicBezTo>
                    <a:pt x="29" y="98"/>
                    <a:pt x="34"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0" name="Rectangle 568 1">
              <a:extLst>
                <a:ext uri="{FF2B5EF4-FFF2-40B4-BE49-F238E27FC236}">
                  <a16:creationId xmlns:a16="http://schemas.microsoft.com/office/drawing/2014/main" id="{3AD4A00F-20D1-4984-9F4C-BCCF85379D5F}"/>
                </a:ext>
              </a:extLst>
            </p:cNvPr>
            <p:cNvSpPr>
              <a:spLocks noChangeArrowheads="1"/>
            </p:cNvSpPr>
            <p:nvPr>
              <p:custDataLst>
                <p:tags r:id="rId365"/>
              </p:custDataLst>
            </p:nvPr>
          </p:nvSpPr>
          <p:spPr bwMode="auto">
            <a:xfrm>
              <a:off x="14560550" y="2574925"/>
              <a:ext cx="655637"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1" name="Freeform 569 1">
              <a:extLst>
                <a:ext uri="{FF2B5EF4-FFF2-40B4-BE49-F238E27FC236}">
                  <a16:creationId xmlns:a16="http://schemas.microsoft.com/office/drawing/2014/main" id="{9B1A1379-E7DF-4545-B193-15793A904C4D}"/>
                </a:ext>
              </a:extLst>
            </p:cNvPr>
            <p:cNvSpPr>
              <a:spLocks noEditPoints="1"/>
            </p:cNvSpPr>
            <p:nvPr>
              <p:custDataLst>
                <p:tags r:id="rId366"/>
              </p:custDataLst>
            </p:nvPr>
          </p:nvSpPr>
          <p:spPr bwMode="auto">
            <a:xfrm>
              <a:off x="14692313" y="2667000"/>
              <a:ext cx="185737" cy="2809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2" name="Freeform 570 1">
              <a:extLst>
                <a:ext uri="{FF2B5EF4-FFF2-40B4-BE49-F238E27FC236}">
                  <a16:creationId xmlns:a16="http://schemas.microsoft.com/office/drawing/2014/main" id="{9007721E-E88C-48D0-97F5-0660C0907761}"/>
                </a:ext>
              </a:extLst>
            </p:cNvPr>
            <p:cNvSpPr>
              <a:spLocks noEditPoints="1"/>
            </p:cNvSpPr>
            <p:nvPr>
              <p:custDataLst>
                <p:tags r:id="rId367"/>
              </p:custDataLst>
            </p:nvPr>
          </p:nvSpPr>
          <p:spPr bwMode="auto">
            <a:xfrm>
              <a:off x="14898688" y="2768600"/>
              <a:ext cx="198437" cy="246063"/>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3" name="Freeform 571 1">
              <a:extLst>
                <a:ext uri="{FF2B5EF4-FFF2-40B4-BE49-F238E27FC236}">
                  <a16:creationId xmlns:a16="http://schemas.microsoft.com/office/drawing/2014/main" id="{2517F4B7-31B5-4314-973B-97E9C8DBCA59}"/>
                </a:ext>
              </a:extLst>
            </p:cNvPr>
            <p:cNvSpPr>
              <a:spLocks noEditPoints="1"/>
            </p:cNvSpPr>
            <p:nvPr>
              <p:custDataLst>
                <p:tags r:id="rId368"/>
              </p:custDataLst>
            </p:nvPr>
          </p:nvSpPr>
          <p:spPr bwMode="auto">
            <a:xfrm>
              <a:off x="15319375" y="2144713"/>
              <a:ext cx="185737" cy="28257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4" name="Freeform 572 1">
              <a:extLst>
                <a:ext uri="{FF2B5EF4-FFF2-40B4-BE49-F238E27FC236}">
                  <a16:creationId xmlns:a16="http://schemas.microsoft.com/office/drawing/2014/main" id="{A2D648C1-8355-4EEC-B877-4CBF425DB764}"/>
                </a:ext>
              </a:extLst>
            </p:cNvPr>
            <p:cNvSpPr>
              <a:spLocks/>
            </p:cNvSpPr>
            <p:nvPr>
              <p:custDataLst>
                <p:tags r:id="rId369"/>
              </p:custDataLst>
            </p:nvPr>
          </p:nvSpPr>
          <p:spPr bwMode="auto">
            <a:xfrm>
              <a:off x="15532100" y="2154238"/>
              <a:ext cx="173037" cy="269875"/>
            </a:xfrm>
            <a:custGeom>
              <a:avLst/>
              <a:gdLst>
                <a:gd name="T0" fmla="*/ 151 w 246"/>
                <a:gd name="T1" fmla="*/ 200 h 353"/>
                <a:gd name="T2" fmla="*/ 203 w 246"/>
                <a:gd name="T3" fmla="*/ 341 h 353"/>
                <a:gd name="T4" fmla="*/ 230 w 246"/>
                <a:gd name="T5" fmla="*/ 352 h 353"/>
                <a:gd name="T6" fmla="*/ 241 w 246"/>
                <a:gd name="T7" fmla="*/ 352 h 353"/>
                <a:gd name="T8" fmla="*/ 246 w 246"/>
                <a:gd name="T9" fmla="*/ 347 h 353"/>
                <a:gd name="T10" fmla="*/ 244 w 246"/>
                <a:gd name="T11" fmla="*/ 342 h 353"/>
                <a:gd name="T12" fmla="*/ 232 w 246"/>
                <a:gd name="T13" fmla="*/ 319 h 353"/>
                <a:gd name="T14" fmla="*/ 131 w 246"/>
                <a:gd name="T15" fmla="*/ 35 h 353"/>
                <a:gd name="T16" fmla="*/ 70 w 246"/>
                <a:gd name="T17" fmla="*/ 0 h 353"/>
                <a:gd name="T18" fmla="*/ 61 w 246"/>
                <a:gd name="T19" fmla="*/ 5 h 353"/>
                <a:gd name="T20" fmla="*/ 65 w 246"/>
                <a:gd name="T21" fmla="*/ 10 h 353"/>
                <a:gd name="T22" fmla="*/ 98 w 246"/>
                <a:gd name="T23" fmla="*/ 50 h 353"/>
                <a:gd name="T24" fmla="*/ 146 w 246"/>
                <a:gd name="T25" fmla="*/ 186 h 353"/>
                <a:gd name="T26" fmla="*/ 9 w 246"/>
                <a:gd name="T27" fmla="*/ 323 h 353"/>
                <a:gd name="T28" fmla="*/ 0 w 246"/>
                <a:gd name="T29" fmla="*/ 338 h 353"/>
                <a:gd name="T30" fmla="*/ 14 w 246"/>
                <a:gd name="T31" fmla="*/ 353 h 353"/>
                <a:gd name="T32" fmla="*/ 31 w 246"/>
                <a:gd name="T33" fmla="*/ 342 h 353"/>
                <a:gd name="T34" fmla="*/ 151 w 246"/>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353">
                  <a:moveTo>
                    <a:pt x="151" y="200"/>
                  </a:moveTo>
                  <a:cubicBezTo>
                    <a:pt x="171" y="253"/>
                    <a:pt x="195" y="329"/>
                    <a:pt x="203" y="341"/>
                  </a:cubicBezTo>
                  <a:cubicBezTo>
                    <a:pt x="211" y="352"/>
                    <a:pt x="216" y="352"/>
                    <a:pt x="230" y="352"/>
                  </a:cubicBezTo>
                  <a:lnTo>
                    <a:pt x="241" y="352"/>
                  </a:lnTo>
                  <a:cubicBezTo>
                    <a:pt x="246" y="351"/>
                    <a:pt x="246" y="348"/>
                    <a:pt x="246" y="347"/>
                  </a:cubicBezTo>
                  <a:cubicBezTo>
                    <a:pt x="246" y="345"/>
                    <a:pt x="245" y="344"/>
                    <a:pt x="244" y="342"/>
                  </a:cubicBezTo>
                  <a:cubicBezTo>
                    <a:pt x="239" y="337"/>
                    <a:pt x="236" y="329"/>
                    <a:pt x="232" y="319"/>
                  </a:cubicBezTo>
                  <a:lnTo>
                    <a:pt x="131" y="35"/>
                  </a:lnTo>
                  <a:cubicBezTo>
                    <a:pt x="120" y="6"/>
                    <a:pt x="93" y="0"/>
                    <a:pt x="70" y="0"/>
                  </a:cubicBezTo>
                  <a:cubicBezTo>
                    <a:pt x="67" y="0"/>
                    <a:pt x="61" y="0"/>
                    <a:pt x="61" y="5"/>
                  </a:cubicBezTo>
                  <a:cubicBezTo>
                    <a:pt x="61" y="9"/>
                    <a:pt x="65" y="10"/>
                    <a:pt x="65" y="10"/>
                  </a:cubicBezTo>
                  <a:cubicBezTo>
                    <a:pt x="82" y="13"/>
                    <a:pt x="85" y="16"/>
                    <a:pt x="98" y="50"/>
                  </a:cubicBezTo>
                  <a:lnTo>
                    <a:pt x="146" y="186"/>
                  </a:lnTo>
                  <a:lnTo>
                    <a:pt x="9" y="323"/>
                  </a:lnTo>
                  <a:cubicBezTo>
                    <a:pt x="3" y="329"/>
                    <a:pt x="0" y="332"/>
                    <a:pt x="0" y="338"/>
                  </a:cubicBezTo>
                  <a:cubicBezTo>
                    <a:pt x="0" y="347"/>
                    <a:pt x="7" y="353"/>
                    <a:pt x="14" y="353"/>
                  </a:cubicBezTo>
                  <a:cubicBezTo>
                    <a:pt x="22" y="353"/>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5" name="Rectangle 573 1">
              <a:extLst>
                <a:ext uri="{FF2B5EF4-FFF2-40B4-BE49-F238E27FC236}">
                  <a16:creationId xmlns:a16="http://schemas.microsoft.com/office/drawing/2014/main" id="{FA365313-6682-4992-9EC2-28BF46B7D0FF}"/>
                </a:ext>
              </a:extLst>
            </p:cNvPr>
            <p:cNvSpPr>
              <a:spLocks noChangeArrowheads="1"/>
            </p:cNvSpPr>
            <p:nvPr>
              <p:custDataLst>
                <p:tags r:id="rId370"/>
              </p:custDataLst>
            </p:nvPr>
          </p:nvSpPr>
          <p:spPr bwMode="auto">
            <a:xfrm>
              <a:off x="15301913" y="2574925"/>
              <a:ext cx="420687"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6" name="Freeform 574 1">
              <a:extLst>
                <a:ext uri="{FF2B5EF4-FFF2-40B4-BE49-F238E27FC236}">
                  <a16:creationId xmlns:a16="http://schemas.microsoft.com/office/drawing/2014/main" id="{7216D5AB-3BCD-4274-8879-6B63C68C855C}"/>
                </a:ext>
              </a:extLst>
            </p:cNvPr>
            <p:cNvSpPr>
              <a:spLocks noEditPoints="1"/>
            </p:cNvSpPr>
            <p:nvPr>
              <p:custDataLst>
                <p:tags r:id="rId371"/>
              </p:custDataLst>
            </p:nvPr>
          </p:nvSpPr>
          <p:spPr bwMode="auto">
            <a:xfrm>
              <a:off x="15314613" y="2667000"/>
              <a:ext cx="185737" cy="2809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7" name="Freeform 575 1">
              <a:extLst>
                <a:ext uri="{FF2B5EF4-FFF2-40B4-BE49-F238E27FC236}">
                  <a16:creationId xmlns:a16="http://schemas.microsoft.com/office/drawing/2014/main" id="{DE14868F-EE46-4DCB-8243-AE8892F2349E}"/>
                </a:ext>
              </a:extLst>
            </p:cNvPr>
            <p:cNvSpPr>
              <a:spLocks noEditPoints="1"/>
            </p:cNvSpPr>
            <p:nvPr>
              <p:custDataLst>
                <p:tags r:id="rId372"/>
              </p:custDataLst>
            </p:nvPr>
          </p:nvSpPr>
          <p:spPr bwMode="auto">
            <a:xfrm>
              <a:off x="15520988" y="2768600"/>
              <a:ext cx="200025" cy="246063"/>
            </a:xfrm>
            <a:custGeom>
              <a:avLst/>
              <a:gdLst>
                <a:gd name="T0" fmla="*/ 192 w 281"/>
                <a:gd name="T1" fmla="*/ 153 h 321"/>
                <a:gd name="T2" fmla="*/ 185 w 281"/>
                <a:gd name="T3" fmla="*/ 174 h 321"/>
                <a:gd name="T4" fmla="*/ 124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4"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83" name="Group 2782">
            <a:extLst>
              <a:ext uri="{FF2B5EF4-FFF2-40B4-BE49-F238E27FC236}">
                <a16:creationId xmlns:a16="http://schemas.microsoft.com/office/drawing/2014/main" id="{E180F928-44D8-4EA7-9E5D-B9EB3C2D9666}"/>
              </a:ext>
            </a:extLst>
          </p:cNvPr>
          <p:cNvGrpSpPr>
            <a:grpSpLocks noChangeAspect="1"/>
          </p:cNvGrpSpPr>
          <p:nvPr>
            <p:custDataLst>
              <p:tags r:id="rId2"/>
            </p:custDataLst>
          </p:nvPr>
        </p:nvGrpSpPr>
        <p:grpSpPr>
          <a:xfrm>
            <a:off x="1879600" y="3396010"/>
            <a:ext cx="11315701" cy="904876"/>
            <a:chOff x="1787525" y="4062413"/>
            <a:chExt cx="11315701" cy="904876"/>
          </a:xfrm>
        </p:grpSpPr>
        <p:sp>
          <p:nvSpPr>
            <p:cNvPr id="2730" name="Freeform 337">
              <a:extLst>
                <a:ext uri="{FF2B5EF4-FFF2-40B4-BE49-F238E27FC236}">
                  <a16:creationId xmlns:a16="http://schemas.microsoft.com/office/drawing/2014/main" id="{520647A9-AAF4-41DD-8939-4EEDA987DDBB}"/>
                </a:ext>
              </a:extLst>
            </p:cNvPr>
            <p:cNvSpPr>
              <a:spLocks/>
            </p:cNvSpPr>
            <p:nvPr>
              <p:custDataLst>
                <p:tags r:id="rId226"/>
              </p:custDataLst>
            </p:nvPr>
          </p:nvSpPr>
          <p:spPr bwMode="auto">
            <a:xfrm>
              <a:off x="1787525" y="4310063"/>
              <a:ext cx="68263" cy="455613"/>
            </a:xfrm>
            <a:custGeom>
              <a:avLst/>
              <a:gdLst>
                <a:gd name="T0" fmla="*/ 0 w 96"/>
                <a:gd name="T1" fmla="*/ 598 h 598"/>
                <a:gd name="T2" fmla="*/ 96 w 96"/>
                <a:gd name="T3" fmla="*/ 598 h 598"/>
                <a:gd name="T4" fmla="*/ 96 w 96"/>
                <a:gd name="T5" fmla="*/ 579 h 598"/>
                <a:gd name="T6" fmla="*/ 20 w 96"/>
                <a:gd name="T7" fmla="*/ 579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9"/>
                  </a:lnTo>
                  <a:lnTo>
                    <a:pt x="20" y="579"/>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1" name="Freeform 338">
              <a:extLst>
                <a:ext uri="{FF2B5EF4-FFF2-40B4-BE49-F238E27FC236}">
                  <a16:creationId xmlns:a16="http://schemas.microsoft.com/office/drawing/2014/main" id="{F801188C-0F23-438E-ABDC-F163DA330720}"/>
                </a:ext>
              </a:extLst>
            </p:cNvPr>
            <p:cNvSpPr>
              <a:spLocks/>
            </p:cNvSpPr>
            <p:nvPr>
              <p:custDataLst>
                <p:tags r:id="rId227"/>
              </p:custDataLst>
            </p:nvPr>
          </p:nvSpPr>
          <p:spPr bwMode="auto">
            <a:xfrm>
              <a:off x="1870075" y="4464051"/>
              <a:ext cx="187325" cy="250825"/>
            </a:xfrm>
            <a:custGeom>
              <a:avLst/>
              <a:gdLst>
                <a:gd name="T0" fmla="*/ 11 w 262"/>
                <a:gd name="T1" fmla="*/ 94 h 328"/>
                <a:gd name="T2" fmla="*/ 90 w 262"/>
                <a:gd name="T3" fmla="*/ 36 h 328"/>
                <a:gd name="T4" fmla="*/ 171 w 262"/>
                <a:gd name="T5" fmla="*/ 163 h 328"/>
                <a:gd name="T6" fmla="*/ 165 w 262"/>
                <a:gd name="T7" fmla="*/ 212 h 328"/>
                <a:gd name="T8" fmla="*/ 139 w 262"/>
                <a:gd name="T9" fmla="*/ 319 h 328"/>
                <a:gd name="T10" fmla="*/ 146 w 262"/>
                <a:gd name="T11" fmla="*/ 328 h 328"/>
                <a:gd name="T12" fmla="*/ 162 w 262"/>
                <a:gd name="T13" fmla="*/ 298 h 328"/>
                <a:gd name="T14" fmla="*/ 180 w 262"/>
                <a:gd name="T15" fmla="*/ 213 h 328"/>
                <a:gd name="T16" fmla="*/ 184 w 262"/>
                <a:gd name="T17" fmla="*/ 193 h 328"/>
                <a:gd name="T18" fmla="*/ 252 w 262"/>
                <a:gd name="T19" fmla="*/ 30 h 328"/>
                <a:gd name="T20" fmla="*/ 262 w 262"/>
                <a:gd name="T21" fmla="*/ 11 h 328"/>
                <a:gd name="T22" fmla="*/ 256 w 262"/>
                <a:gd name="T23" fmla="*/ 6 h 328"/>
                <a:gd name="T24" fmla="*/ 250 w 262"/>
                <a:gd name="T25" fmla="*/ 9 h 328"/>
                <a:gd name="T26" fmla="*/ 184 w 262"/>
                <a:gd name="T27" fmla="*/ 157 h 328"/>
                <a:gd name="T28" fmla="*/ 163 w 262"/>
                <a:gd name="T29" fmla="*/ 55 h 328"/>
                <a:gd name="T30" fmla="*/ 97 w 262"/>
                <a:gd name="T31" fmla="*/ 0 h 328"/>
                <a:gd name="T32" fmla="*/ 0 w 262"/>
                <a:gd name="T33" fmla="*/ 92 h 328"/>
                <a:gd name="T34" fmla="*/ 9 w 262"/>
                <a:gd name="T35" fmla="*/ 97 h 328"/>
                <a:gd name="T36" fmla="*/ 11 w 262"/>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8">
                  <a:moveTo>
                    <a:pt x="11" y="94"/>
                  </a:moveTo>
                  <a:cubicBezTo>
                    <a:pt x="31" y="37"/>
                    <a:pt x="85" y="36"/>
                    <a:pt x="90" y="36"/>
                  </a:cubicBezTo>
                  <a:cubicBezTo>
                    <a:pt x="166" y="36"/>
                    <a:pt x="171" y="124"/>
                    <a:pt x="171" y="163"/>
                  </a:cubicBezTo>
                  <a:cubicBezTo>
                    <a:pt x="171" y="194"/>
                    <a:pt x="169" y="202"/>
                    <a:pt x="165" y="212"/>
                  </a:cubicBezTo>
                  <a:cubicBezTo>
                    <a:pt x="154" y="248"/>
                    <a:pt x="139" y="306"/>
                    <a:pt x="139" y="319"/>
                  </a:cubicBezTo>
                  <a:cubicBezTo>
                    <a:pt x="139" y="325"/>
                    <a:pt x="142" y="328"/>
                    <a:pt x="146" y="328"/>
                  </a:cubicBezTo>
                  <a:cubicBezTo>
                    <a:pt x="152" y="328"/>
                    <a:pt x="156" y="317"/>
                    <a:pt x="162" y="298"/>
                  </a:cubicBezTo>
                  <a:cubicBezTo>
                    <a:pt x="173" y="256"/>
                    <a:pt x="178" y="228"/>
                    <a:pt x="180" y="213"/>
                  </a:cubicBezTo>
                  <a:cubicBezTo>
                    <a:pt x="181" y="206"/>
                    <a:pt x="182" y="200"/>
                    <a:pt x="184" y="193"/>
                  </a:cubicBezTo>
                  <a:cubicBezTo>
                    <a:pt x="200" y="144"/>
                    <a:pt x="232" y="69"/>
                    <a:pt x="252" y="30"/>
                  </a:cubicBezTo>
                  <a:cubicBezTo>
                    <a:pt x="256" y="24"/>
                    <a:pt x="262" y="13"/>
                    <a:pt x="262" y="11"/>
                  </a:cubicBezTo>
                  <a:cubicBezTo>
                    <a:pt x="262" y="6"/>
                    <a:pt x="257" y="6"/>
                    <a:pt x="256" y="6"/>
                  </a:cubicBezTo>
                  <a:cubicBezTo>
                    <a:pt x="254" y="6"/>
                    <a:pt x="251" y="6"/>
                    <a:pt x="250" y="9"/>
                  </a:cubicBezTo>
                  <a:cubicBezTo>
                    <a:pt x="224" y="57"/>
                    <a:pt x="204" y="107"/>
                    <a:pt x="184" y="157"/>
                  </a:cubicBezTo>
                  <a:cubicBezTo>
                    <a:pt x="183" y="142"/>
                    <a:pt x="183" y="104"/>
                    <a:pt x="163" y="55"/>
                  </a:cubicBezTo>
                  <a:cubicBezTo>
                    <a:pt x="151" y="25"/>
                    <a:pt x="131" y="0"/>
                    <a:pt x="97" y="0"/>
                  </a:cubicBezTo>
                  <a:cubicBezTo>
                    <a:pt x="35" y="0"/>
                    <a:pt x="0" y="76"/>
                    <a:pt x="0" y="92"/>
                  </a:cubicBezTo>
                  <a:cubicBezTo>
                    <a:pt x="0" y="97"/>
                    <a:pt x="4" y="97"/>
                    <a:pt x="9" y="97"/>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2" name="Freeform 339">
              <a:extLst>
                <a:ext uri="{FF2B5EF4-FFF2-40B4-BE49-F238E27FC236}">
                  <a16:creationId xmlns:a16="http://schemas.microsoft.com/office/drawing/2014/main" id="{2619067F-63CF-47E8-9951-591ED1CCDF1E}"/>
                </a:ext>
              </a:extLst>
            </p:cNvPr>
            <p:cNvSpPr>
              <a:spLocks/>
            </p:cNvSpPr>
            <p:nvPr>
              <p:custDataLst>
                <p:tags r:id="rId228"/>
              </p:custDataLst>
            </p:nvPr>
          </p:nvSpPr>
          <p:spPr bwMode="auto">
            <a:xfrm>
              <a:off x="2085975" y="4292601"/>
              <a:ext cx="184150" cy="184150"/>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9 h 242"/>
                <a:gd name="T18" fmla="*/ 129 w 258"/>
                <a:gd name="T19" fmla="*/ 242 h 242"/>
                <a:gd name="T20" fmla="*/ 138 w 258"/>
                <a:gd name="T21" fmla="*/ 229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9"/>
                  </a:cubicBezTo>
                  <a:cubicBezTo>
                    <a:pt x="258" y="0"/>
                    <a:pt x="250" y="0"/>
                    <a:pt x="244" y="0"/>
                  </a:cubicBezTo>
                  <a:lnTo>
                    <a:pt x="14" y="0"/>
                  </a:lnTo>
                  <a:cubicBezTo>
                    <a:pt x="9" y="0"/>
                    <a:pt x="0" y="0"/>
                    <a:pt x="0" y="8"/>
                  </a:cubicBezTo>
                  <a:cubicBezTo>
                    <a:pt x="0" y="17"/>
                    <a:pt x="8" y="17"/>
                    <a:pt x="14" y="17"/>
                  </a:cubicBezTo>
                  <a:lnTo>
                    <a:pt x="121" y="17"/>
                  </a:lnTo>
                  <a:lnTo>
                    <a:pt x="121" y="229"/>
                  </a:lnTo>
                  <a:cubicBezTo>
                    <a:pt x="121" y="234"/>
                    <a:pt x="121" y="242"/>
                    <a:pt x="129" y="242"/>
                  </a:cubicBezTo>
                  <a:cubicBezTo>
                    <a:pt x="138" y="242"/>
                    <a:pt x="138" y="234"/>
                    <a:pt x="138" y="229"/>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3" name="Freeform 340">
              <a:extLst>
                <a:ext uri="{FF2B5EF4-FFF2-40B4-BE49-F238E27FC236}">
                  <a16:creationId xmlns:a16="http://schemas.microsoft.com/office/drawing/2014/main" id="{77429F3D-CAC5-4153-8BEB-DFC1158BA4EA}"/>
                </a:ext>
              </a:extLst>
            </p:cNvPr>
            <p:cNvSpPr>
              <a:spLocks/>
            </p:cNvSpPr>
            <p:nvPr>
              <p:custDataLst>
                <p:tags r:id="rId229"/>
              </p:custDataLst>
            </p:nvPr>
          </p:nvSpPr>
          <p:spPr bwMode="auto">
            <a:xfrm>
              <a:off x="2063750" y="4549776"/>
              <a:ext cx="109538" cy="176213"/>
            </a:xfrm>
            <a:custGeom>
              <a:avLst/>
              <a:gdLst>
                <a:gd name="T0" fmla="*/ 154 w 154"/>
                <a:gd name="T1" fmla="*/ 169 h 232"/>
                <a:gd name="T2" fmla="*/ 142 w 154"/>
                <a:gd name="T3" fmla="*/ 169 h 232"/>
                <a:gd name="T4" fmla="*/ 133 w 154"/>
                <a:gd name="T5" fmla="*/ 200 h 232"/>
                <a:gd name="T6" fmla="*/ 98 w 154"/>
                <a:gd name="T7" fmla="*/ 203 h 232"/>
                <a:gd name="T8" fmla="*/ 34 w 154"/>
                <a:gd name="T9" fmla="*/ 203 h 232"/>
                <a:gd name="T10" fmla="*/ 104 w 154"/>
                <a:gd name="T11" fmla="*/ 144 h 232"/>
                <a:gd name="T12" fmla="*/ 154 w 154"/>
                <a:gd name="T13" fmla="*/ 69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9 h 232"/>
                <a:gd name="T28" fmla="*/ 87 w 154"/>
                <a:gd name="T29" fmla="*/ 136 h 232"/>
                <a:gd name="T30" fmla="*/ 3 w 154"/>
                <a:gd name="T31" fmla="*/ 219 h 232"/>
                <a:gd name="T32" fmla="*/ 0 w 154"/>
                <a:gd name="T33" fmla="*/ 232 h 232"/>
                <a:gd name="T34" fmla="*/ 143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2" y="169"/>
                  </a:lnTo>
                  <a:cubicBezTo>
                    <a:pt x="141" y="176"/>
                    <a:pt x="137" y="197"/>
                    <a:pt x="133" y="200"/>
                  </a:cubicBezTo>
                  <a:cubicBezTo>
                    <a:pt x="130" y="203"/>
                    <a:pt x="103" y="203"/>
                    <a:pt x="98" y="203"/>
                  </a:cubicBezTo>
                  <a:lnTo>
                    <a:pt x="34" y="203"/>
                  </a:lnTo>
                  <a:cubicBezTo>
                    <a:pt x="71" y="170"/>
                    <a:pt x="83" y="160"/>
                    <a:pt x="104" y="144"/>
                  </a:cubicBezTo>
                  <a:cubicBezTo>
                    <a:pt x="130" y="123"/>
                    <a:pt x="154" y="102"/>
                    <a:pt x="154" y="69"/>
                  </a:cubicBezTo>
                  <a:cubicBezTo>
                    <a:pt x="154" y="26"/>
                    <a:pt x="117" y="0"/>
                    <a:pt x="72" y="0"/>
                  </a:cubicBezTo>
                  <a:cubicBezTo>
                    <a:pt x="29" y="0"/>
                    <a:pt x="0" y="31"/>
                    <a:pt x="0" y="63"/>
                  </a:cubicBezTo>
                  <a:cubicBezTo>
                    <a:pt x="0" y="81"/>
                    <a:pt x="15" y="82"/>
                    <a:pt x="18" y="82"/>
                  </a:cubicBezTo>
                  <a:cubicBezTo>
                    <a:pt x="26" y="82"/>
                    <a:pt x="37" y="77"/>
                    <a:pt x="37" y="64"/>
                  </a:cubicBezTo>
                  <a:cubicBezTo>
                    <a:pt x="37" y="58"/>
                    <a:pt x="34" y="45"/>
                    <a:pt x="16" y="45"/>
                  </a:cubicBezTo>
                  <a:cubicBezTo>
                    <a:pt x="27" y="21"/>
                    <a:pt x="51" y="13"/>
                    <a:pt x="67" y="13"/>
                  </a:cubicBezTo>
                  <a:cubicBezTo>
                    <a:pt x="102" y="13"/>
                    <a:pt x="120" y="40"/>
                    <a:pt x="120" y="69"/>
                  </a:cubicBezTo>
                  <a:cubicBezTo>
                    <a:pt x="120" y="99"/>
                    <a:pt x="98" y="123"/>
                    <a:pt x="87" y="136"/>
                  </a:cubicBezTo>
                  <a:lnTo>
                    <a:pt x="3" y="219"/>
                  </a:lnTo>
                  <a:cubicBezTo>
                    <a:pt x="0" y="222"/>
                    <a:pt x="0" y="222"/>
                    <a:pt x="0" y="232"/>
                  </a:cubicBezTo>
                  <a:lnTo>
                    <a:pt x="143"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4" name="Freeform 341">
              <a:extLst>
                <a:ext uri="{FF2B5EF4-FFF2-40B4-BE49-F238E27FC236}">
                  <a16:creationId xmlns:a16="http://schemas.microsoft.com/office/drawing/2014/main" id="{D4DA026A-406C-4079-9ACC-5D132F61F9F2}"/>
                </a:ext>
              </a:extLst>
            </p:cNvPr>
            <p:cNvSpPr>
              <a:spLocks/>
            </p:cNvSpPr>
            <p:nvPr>
              <p:custDataLst>
                <p:tags r:id="rId230"/>
              </p:custDataLst>
            </p:nvPr>
          </p:nvSpPr>
          <p:spPr bwMode="auto">
            <a:xfrm>
              <a:off x="2314575" y="4310063"/>
              <a:ext cx="66675" cy="455613"/>
            </a:xfrm>
            <a:custGeom>
              <a:avLst/>
              <a:gdLst>
                <a:gd name="T0" fmla="*/ 95 w 95"/>
                <a:gd name="T1" fmla="*/ 598 h 598"/>
                <a:gd name="T2" fmla="*/ 95 w 95"/>
                <a:gd name="T3" fmla="*/ 0 h 598"/>
                <a:gd name="T4" fmla="*/ 0 w 95"/>
                <a:gd name="T5" fmla="*/ 0 h 598"/>
                <a:gd name="T6" fmla="*/ 0 w 95"/>
                <a:gd name="T7" fmla="*/ 20 h 598"/>
                <a:gd name="T8" fmla="*/ 75 w 95"/>
                <a:gd name="T9" fmla="*/ 20 h 598"/>
                <a:gd name="T10" fmla="*/ 75 w 95"/>
                <a:gd name="T11" fmla="*/ 579 h 598"/>
                <a:gd name="T12" fmla="*/ 0 w 95"/>
                <a:gd name="T13" fmla="*/ 579 h 598"/>
                <a:gd name="T14" fmla="*/ 0 w 95"/>
                <a:gd name="T15" fmla="*/ 598 h 598"/>
                <a:gd name="T16" fmla="*/ 95 w 95"/>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8">
                  <a:moveTo>
                    <a:pt x="95" y="598"/>
                  </a:moveTo>
                  <a:lnTo>
                    <a:pt x="95" y="0"/>
                  </a:lnTo>
                  <a:lnTo>
                    <a:pt x="0" y="0"/>
                  </a:lnTo>
                  <a:lnTo>
                    <a:pt x="0" y="20"/>
                  </a:lnTo>
                  <a:lnTo>
                    <a:pt x="75" y="20"/>
                  </a:lnTo>
                  <a:lnTo>
                    <a:pt x="75" y="579"/>
                  </a:lnTo>
                  <a:lnTo>
                    <a:pt x="0" y="579"/>
                  </a:lnTo>
                  <a:lnTo>
                    <a:pt x="0" y="598"/>
                  </a:lnTo>
                  <a:lnTo>
                    <a:pt x="95"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5" name="Freeform 342">
              <a:extLst>
                <a:ext uri="{FF2B5EF4-FFF2-40B4-BE49-F238E27FC236}">
                  <a16:creationId xmlns:a16="http://schemas.microsoft.com/office/drawing/2014/main" id="{AD16D519-3B4E-4368-902B-DBF948B92723}"/>
                </a:ext>
              </a:extLst>
            </p:cNvPr>
            <p:cNvSpPr>
              <a:spLocks noEditPoints="1"/>
            </p:cNvSpPr>
            <p:nvPr>
              <p:custDataLst>
                <p:tags r:id="rId231"/>
              </p:custDataLst>
            </p:nvPr>
          </p:nvSpPr>
          <p:spPr bwMode="auto">
            <a:xfrm>
              <a:off x="2697163" y="4103688"/>
              <a:ext cx="187325" cy="280988"/>
            </a:xfrm>
            <a:custGeom>
              <a:avLst/>
              <a:gdLst>
                <a:gd name="T0" fmla="*/ 211 w 262"/>
                <a:gd name="T1" fmla="*/ 189 h 369"/>
                <a:gd name="T2" fmla="*/ 147 w 262"/>
                <a:gd name="T3" fmla="*/ 130 h 369"/>
                <a:gd name="T4" fmla="*/ 45 w 262"/>
                <a:gd name="T5" fmla="*/ 177 h 369"/>
                <a:gd name="T6" fmla="*/ 0 w 262"/>
                <a:gd name="T7" fmla="*/ 280 h 369"/>
                <a:gd name="T8" fmla="*/ 92 w 262"/>
                <a:gd name="T9" fmla="*/ 369 h 369"/>
                <a:gd name="T10" fmla="*/ 262 w 262"/>
                <a:gd name="T11" fmla="*/ 130 h 369"/>
                <a:gd name="T12" fmla="*/ 155 w 262"/>
                <a:gd name="T13" fmla="*/ 0 h 369"/>
                <a:gd name="T14" fmla="*/ 59 w 262"/>
                <a:gd name="T15" fmla="*/ 79 h 369"/>
                <a:gd name="T16" fmla="*/ 78 w 262"/>
                <a:gd name="T17" fmla="*/ 97 h 369"/>
                <a:gd name="T18" fmla="*/ 105 w 262"/>
                <a:gd name="T19" fmla="*/ 70 h 369"/>
                <a:gd name="T20" fmla="*/ 82 w 262"/>
                <a:gd name="T21" fmla="*/ 53 h 369"/>
                <a:gd name="T22" fmla="*/ 154 w 262"/>
                <a:gd name="T23" fmla="*/ 13 h 369"/>
                <a:gd name="T24" fmla="*/ 225 w 262"/>
                <a:gd name="T25" fmla="*/ 103 h 369"/>
                <a:gd name="T26" fmla="*/ 211 w 262"/>
                <a:gd name="T27" fmla="*/ 189 h 369"/>
                <a:gd name="T28" fmla="*/ 211 w 262"/>
                <a:gd name="T29" fmla="*/ 189 h 369"/>
                <a:gd name="T30" fmla="*/ 93 w 262"/>
                <a:gd name="T31" fmla="*/ 355 h 369"/>
                <a:gd name="T32" fmla="*/ 38 w 262"/>
                <a:gd name="T33" fmla="*/ 298 h 369"/>
                <a:gd name="T34" fmla="*/ 71 w 262"/>
                <a:gd name="T35" fmla="*/ 185 h 369"/>
                <a:gd name="T36" fmla="*/ 147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9"/>
                  </a:moveTo>
                  <a:cubicBezTo>
                    <a:pt x="206" y="158"/>
                    <a:pt x="185" y="130"/>
                    <a:pt x="147" y="130"/>
                  </a:cubicBezTo>
                  <a:cubicBezTo>
                    <a:pt x="116" y="130"/>
                    <a:pt x="84" y="138"/>
                    <a:pt x="45" y="177"/>
                  </a:cubicBezTo>
                  <a:cubicBezTo>
                    <a:pt x="3" y="218"/>
                    <a:pt x="0" y="264"/>
                    <a:pt x="0" y="280"/>
                  </a:cubicBezTo>
                  <a:cubicBezTo>
                    <a:pt x="0" y="311"/>
                    <a:pt x="22" y="369"/>
                    <a:pt x="92" y="369"/>
                  </a:cubicBezTo>
                  <a:cubicBezTo>
                    <a:pt x="210" y="369"/>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1" y="189"/>
                  </a:cubicBezTo>
                  <a:lnTo>
                    <a:pt x="211" y="189"/>
                  </a:lnTo>
                  <a:close/>
                  <a:moveTo>
                    <a:pt x="93" y="355"/>
                  </a:moveTo>
                  <a:cubicBezTo>
                    <a:pt x="38" y="355"/>
                    <a:pt x="38" y="303"/>
                    <a:pt x="38" y="298"/>
                  </a:cubicBezTo>
                  <a:cubicBezTo>
                    <a:pt x="38" y="285"/>
                    <a:pt x="51" y="215"/>
                    <a:pt x="71" y="185"/>
                  </a:cubicBezTo>
                  <a:cubicBezTo>
                    <a:pt x="91" y="157"/>
                    <a:pt x="116" y="141"/>
                    <a:pt x="147" y="141"/>
                  </a:cubicBezTo>
                  <a:cubicBezTo>
                    <a:pt x="201" y="141"/>
                    <a:pt x="202" y="197"/>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6" name="Freeform 343">
              <a:extLst>
                <a:ext uri="{FF2B5EF4-FFF2-40B4-BE49-F238E27FC236}">
                  <a16:creationId xmlns:a16="http://schemas.microsoft.com/office/drawing/2014/main" id="{DF380E03-67C4-494D-9ABA-2DF68AB3D855}"/>
                </a:ext>
              </a:extLst>
            </p:cNvPr>
            <p:cNvSpPr>
              <a:spLocks/>
            </p:cNvSpPr>
            <p:nvPr>
              <p:custDataLst>
                <p:tags r:id="rId232"/>
              </p:custDataLst>
            </p:nvPr>
          </p:nvSpPr>
          <p:spPr bwMode="auto">
            <a:xfrm>
              <a:off x="2906713" y="4062413"/>
              <a:ext cx="109538" cy="176213"/>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7 w 154"/>
                <a:gd name="T25" fmla="*/ 13 h 232"/>
                <a:gd name="T26" fmla="*/ 120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1" y="202"/>
                    <a:pt x="104" y="202"/>
                    <a:pt x="99" y="202"/>
                  </a:cubicBezTo>
                  <a:lnTo>
                    <a:pt x="35" y="202"/>
                  </a:lnTo>
                  <a:cubicBezTo>
                    <a:pt x="71" y="170"/>
                    <a:pt x="83" y="160"/>
                    <a:pt x="104" y="144"/>
                  </a:cubicBezTo>
                  <a:cubicBezTo>
                    <a:pt x="130" y="123"/>
                    <a:pt x="154" y="101"/>
                    <a:pt x="154" y="68"/>
                  </a:cubicBezTo>
                  <a:cubicBezTo>
                    <a:pt x="154" y="26"/>
                    <a:pt x="117" y="0"/>
                    <a:pt x="73" y="0"/>
                  </a:cubicBezTo>
                  <a:cubicBezTo>
                    <a:pt x="29" y="0"/>
                    <a:pt x="0" y="30"/>
                    <a:pt x="0" y="63"/>
                  </a:cubicBezTo>
                  <a:cubicBezTo>
                    <a:pt x="0" y="80"/>
                    <a:pt x="15" y="82"/>
                    <a:pt x="19" y="82"/>
                  </a:cubicBezTo>
                  <a:cubicBezTo>
                    <a:pt x="27" y="82"/>
                    <a:pt x="37" y="76"/>
                    <a:pt x="37" y="64"/>
                  </a:cubicBezTo>
                  <a:cubicBezTo>
                    <a:pt x="37" y="57"/>
                    <a:pt x="35" y="45"/>
                    <a:pt x="17" y="45"/>
                  </a:cubicBezTo>
                  <a:cubicBezTo>
                    <a:pt x="27" y="20"/>
                    <a:pt x="51" y="13"/>
                    <a:pt x="67" y="13"/>
                  </a:cubicBezTo>
                  <a:cubicBezTo>
                    <a:pt x="102" y="13"/>
                    <a:pt x="120" y="40"/>
                    <a:pt x="120" y="68"/>
                  </a:cubicBezTo>
                  <a:cubicBezTo>
                    <a:pt x="120"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7" name="Freeform 344">
              <a:extLst>
                <a:ext uri="{FF2B5EF4-FFF2-40B4-BE49-F238E27FC236}">
                  <a16:creationId xmlns:a16="http://schemas.microsoft.com/office/drawing/2014/main" id="{A116D3EC-C1B2-4D1A-BC7D-0C44478E94FD}"/>
                </a:ext>
              </a:extLst>
            </p:cNvPr>
            <p:cNvSpPr>
              <a:spLocks/>
            </p:cNvSpPr>
            <p:nvPr>
              <p:custDataLst>
                <p:tags r:id="rId233"/>
              </p:custDataLst>
            </p:nvPr>
          </p:nvSpPr>
          <p:spPr bwMode="auto">
            <a:xfrm>
              <a:off x="3062288" y="4117976"/>
              <a:ext cx="193675" cy="258763"/>
            </a:xfrm>
            <a:custGeom>
              <a:avLst/>
              <a:gdLst>
                <a:gd name="T0" fmla="*/ 260 w 274"/>
                <a:gd name="T1" fmla="*/ 0 h 340"/>
                <a:gd name="T2" fmla="*/ 0 w 274"/>
                <a:gd name="T3" fmla="*/ 0 h 340"/>
                <a:gd name="T4" fmla="*/ 0 w 274"/>
                <a:gd name="T5" fmla="*/ 16 h 340"/>
                <a:gd name="T6" fmla="*/ 12 w 274"/>
                <a:gd name="T7" fmla="*/ 16 h 340"/>
                <a:gd name="T8" fmla="*/ 52 w 274"/>
                <a:gd name="T9" fmla="*/ 39 h 340"/>
                <a:gd name="T10" fmla="*/ 52 w 274"/>
                <a:gd name="T11" fmla="*/ 301 h 340"/>
                <a:gd name="T12" fmla="*/ 12 w 274"/>
                <a:gd name="T13" fmla="*/ 324 h 340"/>
                <a:gd name="T14" fmla="*/ 0 w 274"/>
                <a:gd name="T15" fmla="*/ 324 h 340"/>
                <a:gd name="T16" fmla="*/ 0 w 274"/>
                <a:gd name="T17" fmla="*/ 340 h 340"/>
                <a:gd name="T18" fmla="*/ 76 w 274"/>
                <a:gd name="T19" fmla="*/ 338 h 340"/>
                <a:gd name="T20" fmla="*/ 160 w 274"/>
                <a:gd name="T21" fmla="*/ 340 h 340"/>
                <a:gd name="T22" fmla="*/ 160 w 274"/>
                <a:gd name="T23" fmla="*/ 324 h 340"/>
                <a:gd name="T24" fmla="*/ 143 w 274"/>
                <a:gd name="T25" fmla="*/ 324 h 340"/>
                <a:gd name="T26" fmla="*/ 96 w 274"/>
                <a:gd name="T27" fmla="*/ 300 h 340"/>
                <a:gd name="T28" fmla="*/ 96 w 274"/>
                <a:gd name="T29" fmla="*/ 36 h 340"/>
                <a:gd name="T30" fmla="*/ 120 w 274"/>
                <a:gd name="T31" fmla="*/ 16 h 340"/>
                <a:gd name="T32" fmla="*/ 172 w 274"/>
                <a:gd name="T33" fmla="*/ 16 h 340"/>
                <a:gd name="T34" fmla="*/ 261 w 274"/>
                <a:gd name="T35" fmla="*/ 113 h 340"/>
                <a:gd name="T36" fmla="*/ 274 w 274"/>
                <a:gd name="T37" fmla="*/ 113 h 340"/>
                <a:gd name="T38" fmla="*/ 260 w 274"/>
                <a:gd name="T3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40">
                  <a:moveTo>
                    <a:pt x="260" y="0"/>
                  </a:moveTo>
                  <a:lnTo>
                    <a:pt x="0" y="0"/>
                  </a:lnTo>
                  <a:lnTo>
                    <a:pt x="0" y="16"/>
                  </a:lnTo>
                  <a:lnTo>
                    <a:pt x="12" y="16"/>
                  </a:lnTo>
                  <a:cubicBezTo>
                    <a:pt x="51" y="16"/>
                    <a:pt x="52" y="21"/>
                    <a:pt x="52" y="39"/>
                  </a:cubicBezTo>
                  <a:lnTo>
                    <a:pt x="52" y="301"/>
                  </a:lnTo>
                  <a:cubicBezTo>
                    <a:pt x="52" y="319"/>
                    <a:pt x="51" y="324"/>
                    <a:pt x="12" y="324"/>
                  </a:cubicBezTo>
                  <a:lnTo>
                    <a:pt x="0" y="324"/>
                  </a:lnTo>
                  <a:lnTo>
                    <a:pt x="0" y="340"/>
                  </a:lnTo>
                  <a:cubicBezTo>
                    <a:pt x="18" y="338"/>
                    <a:pt x="57" y="338"/>
                    <a:pt x="76" y="338"/>
                  </a:cubicBezTo>
                  <a:cubicBezTo>
                    <a:pt x="96" y="338"/>
                    <a:pt x="142" y="338"/>
                    <a:pt x="160" y="340"/>
                  </a:cubicBezTo>
                  <a:lnTo>
                    <a:pt x="160" y="324"/>
                  </a:lnTo>
                  <a:lnTo>
                    <a:pt x="143" y="324"/>
                  </a:lnTo>
                  <a:cubicBezTo>
                    <a:pt x="96" y="324"/>
                    <a:pt x="96" y="318"/>
                    <a:pt x="96" y="300"/>
                  </a:cubicBezTo>
                  <a:lnTo>
                    <a:pt x="96" y="36"/>
                  </a:lnTo>
                  <a:cubicBezTo>
                    <a:pt x="96" y="19"/>
                    <a:pt x="97" y="16"/>
                    <a:pt x="120" y="16"/>
                  </a:cubicBezTo>
                  <a:lnTo>
                    <a:pt x="172" y="16"/>
                  </a:lnTo>
                  <a:cubicBezTo>
                    <a:pt x="243" y="16"/>
                    <a:pt x="253" y="45"/>
                    <a:pt x="261" y="113"/>
                  </a:cubicBezTo>
                  <a:lnTo>
                    <a:pt x="274" y="113"/>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8" name="Rectangle 345">
              <a:extLst>
                <a:ext uri="{FF2B5EF4-FFF2-40B4-BE49-F238E27FC236}">
                  <a16:creationId xmlns:a16="http://schemas.microsoft.com/office/drawing/2014/main" id="{8634170D-7D89-4451-B04B-8D872236B9EE}"/>
                </a:ext>
              </a:extLst>
            </p:cNvPr>
            <p:cNvSpPr>
              <a:spLocks noChangeArrowheads="1"/>
            </p:cNvSpPr>
            <p:nvPr>
              <p:custDataLst>
                <p:tags r:id="rId234"/>
              </p:custDataLst>
            </p:nvPr>
          </p:nvSpPr>
          <p:spPr bwMode="auto">
            <a:xfrm>
              <a:off x="2554288" y="4530726"/>
              <a:ext cx="84613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9" name="Freeform 346">
              <a:extLst>
                <a:ext uri="{FF2B5EF4-FFF2-40B4-BE49-F238E27FC236}">
                  <a16:creationId xmlns:a16="http://schemas.microsoft.com/office/drawing/2014/main" id="{8A58D1DC-8C1D-4B13-97D8-3288021E98B0}"/>
                </a:ext>
              </a:extLst>
            </p:cNvPr>
            <p:cNvSpPr>
              <a:spLocks noEditPoints="1"/>
            </p:cNvSpPr>
            <p:nvPr>
              <p:custDataLst>
                <p:tags r:id="rId235"/>
              </p:custDataLst>
            </p:nvPr>
          </p:nvSpPr>
          <p:spPr bwMode="auto">
            <a:xfrm>
              <a:off x="2568575" y="4621213"/>
              <a:ext cx="187325" cy="2809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0" name="Freeform 347">
              <a:extLst>
                <a:ext uri="{FF2B5EF4-FFF2-40B4-BE49-F238E27FC236}">
                  <a16:creationId xmlns:a16="http://schemas.microsoft.com/office/drawing/2014/main" id="{BB3529CC-046B-40F5-8A96-376EB2C5CC7F}"/>
                </a:ext>
              </a:extLst>
            </p:cNvPr>
            <p:cNvSpPr>
              <a:spLocks noEditPoints="1"/>
            </p:cNvSpPr>
            <p:nvPr>
              <p:custDataLst>
                <p:tags r:id="rId236"/>
              </p:custDataLst>
            </p:nvPr>
          </p:nvSpPr>
          <p:spPr bwMode="auto">
            <a:xfrm>
              <a:off x="2776538" y="4721226"/>
              <a:ext cx="198438" cy="246063"/>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5"/>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5"/>
                    <a:pt x="51" y="228"/>
                    <a:pt x="120" y="228"/>
                  </a:cubicBezTo>
                  <a:cubicBezTo>
                    <a:pt x="144"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1" name="Freeform 348">
              <a:extLst>
                <a:ext uri="{FF2B5EF4-FFF2-40B4-BE49-F238E27FC236}">
                  <a16:creationId xmlns:a16="http://schemas.microsoft.com/office/drawing/2014/main" id="{DAAA4A54-B477-4B39-90CB-1E6B473EEBD4}"/>
                </a:ext>
              </a:extLst>
            </p:cNvPr>
            <p:cNvSpPr>
              <a:spLocks noEditPoints="1"/>
            </p:cNvSpPr>
            <p:nvPr>
              <p:custDataLst>
                <p:tags r:id="rId237"/>
              </p:custDataLst>
            </p:nvPr>
          </p:nvSpPr>
          <p:spPr bwMode="auto">
            <a:xfrm>
              <a:off x="2992438" y="4621213"/>
              <a:ext cx="185738" cy="28098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3 h 368"/>
                <a:gd name="T26" fmla="*/ 211 w 262"/>
                <a:gd name="T27" fmla="*/ 188 h 368"/>
                <a:gd name="T28" fmla="*/ 210 w 262"/>
                <a:gd name="T29" fmla="*/ 188 h 368"/>
                <a:gd name="T30" fmla="*/ 93 w 262"/>
                <a:gd name="T31" fmla="*/ 354 h 368"/>
                <a:gd name="T32" fmla="*/ 38 w 262"/>
                <a:gd name="T33" fmla="*/ 298 h 368"/>
                <a:gd name="T34" fmla="*/ 71 w 262"/>
                <a:gd name="T35" fmla="*/ 184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89" y="12"/>
                    <a:pt x="224" y="38"/>
                    <a:pt x="224" y="103"/>
                  </a:cubicBezTo>
                  <a:cubicBezTo>
                    <a:pt x="224" y="122"/>
                    <a:pt x="221" y="147"/>
                    <a:pt x="211" y="188"/>
                  </a:cubicBezTo>
                  <a:lnTo>
                    <a:pt x="210" y="188"/>
                  </a:lnTo>
                  <a:close/>
                  <a:moveTo>
                    <a:pt x="93" y="354"/>
                  </a:moveTo>
                  <a:cubicBezTo>
                    <a:pt x="38" y="354"/>
                    <a:pt x="38" y="303"/>
                    <a:pt x="38" y="298"/>
                  </a:cubicBezTo>
                  <a:cubicBezTo>
                    <a:pt x="38" y="284"/>
                    <a:pt x="50" y="214"/>
                    <a:pt x="71" y="184"/>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2" name="Freeform 349">
              <a:extLst>
                <a:ext uri="{FF2B5EF4-FFF2-40B4-BE49-F238E27FC236}">
                  <a16:creationId xmlns:a16="http://schemas.microsoft.com/office/drawing/2014/main" id="{BF34501F-368A-4F75-9353-404AAC3E24C8}"/>
                </a:ext>
              </a:extLst>
            </p:cNvPr>
            <p:cNvSpPr>
              <a:spLocks noEditPoints="1"/>
            </p:cNvSpPr>
            <p:nvPr>
              <p:custDataLst>
                <p:tags r:id="rId238"/>
              </p:custDataLst>
            </p:nvPr>
          </p:nvSpPr>
          <p:spPr bwMode="auto">
            <a:xfrm>
              <a:off x="3198813" y="4721226"/>
              <a:ext cx="198438" cy="246063"/>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5"/>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6"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3" name="Freeform 350">
              <a:extLst>
                <a:ext uri="{FF2B5EF4-FFF2-40B4-BE49-F238E27FC236}">
                  <a16:creationId xmlns:a16="http://schemas.microsoft.com/office/drawing/2014/main" id="{D752B620-AE8F-4AD0-8A20-08EDDBFFB300}"/>
                </a:ext>
              </a:extLst>
            </p:cNvPr>
            <p:cNvSpPr>
              <a:spLocks noEditPoints="1"/>
            </p:cNvSpPr>
            <p:nvPr>
              <p:custDataLst>
                <p:tags r:id="rId239"/>
              </p:custDataLst>
            </p:nvPr>
          </p:nvSpPr>
          <p:spPr bwMode="auto">
            <a:xfrm>
              <a:off x="3560763" y="4494213"/>
              <a:ext cx="234950" cy="88900"/>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4" name="Freeform 351">
              <a:extLst>
                <a:ext uri="{FF2B5EF4-FFF2-40B4-BE49-F238E27FC236}">
                  <a16:creationId xmlns:a16="http://schemas.microsoft.com/office/drawing/2014/main" id="{AFBA9BC2-AEF4-4633-8E9B-96F56163A73E}"/>
                </a:ext>
              </a:extLst>
            </p:cNvPr>
            <p:cNvSpPr>
              <a:spLocks/>
            </p:cNvSpPr>
            <p:nvPr>
              <p:custDataLst>
                <p:tags r:id="rId240"/>
              </p:custDataLst>
            </p:nvPr>
          </p:nvSpPr>
          <p:spPr bwMode="auto">
            <a:xfrm>
              <a:off x="3924300" y="4530726"/>
              <a:ext cx="217488" cy="14288"/>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5" name="Freeform 352">
              <a:extLst>
                <a:ext uri="{FF2B5EF4-FFF2-40B4-BE49-F238E27FC236}">
                  <a16:creationId xmlns:a16="http://schemas.microsoft.com/office/drawing/2014/main" id="{FD251B42-FB0A-42BE-8441-771A8D654F26}"/>
                </a:ext>
              </a:extLst>
            </p:cNvPr>
            <p:cNvSpPr>
              <a:spLocks noEditPoints="1"/>
            </p:cNvSpPr>
            <p:nvPr>
              <p:custDataLst>
                <p:tags r:id="rId241"/>
              </p:custDataLst>
            </p:nvPr>
          </p:nvSpPr>
          <p:spPr bwMode="auto">
            <a:xfrm>
              <a:off x="4257675" y="4368801"/>
              <a:ext cx="149225" cy="341313"/>
            </a:xfrm>
            <a:custGeom>
              <a:avLst/>
              <a:gdLst>
                <a:gd name="T0" fmla="*/ 65 w 211"/>
                <a:gd name="T1" fmla="*/ 195 h 450"/>
                <a:gd name="T2" fmla="*/ 0 w 211"/>
                <a:gd name="T3" fmla="*/ 296 h 450"/>
                <a:gd name="T4" fmla="*/ 14 w 211"/>
                <a:gd name="T5" fmla="*/ 336 h 450"/>
                <a:gd name="T6" fmla="*/ 72 w 211"/>
                <a:gd name="T7" fmla="*/ 368 h 450"/>
                <a:gd name="T8" fmla="*/ 133 w 211"/>
                <a:gd name="T9" fmla="*/ 391 h 450"/>
                <a:gd name="T10" fmla="*/ 150 w 211"/>
                <a:gd name="T11" fmla="*/ 413 h 450"/>
                <a:gd name="T12" fmla="*/ 126 w 211"/>
                <a:gd name="T13" fmla="*/ 439 h 450"/>
                <a:gd name="T14" fmla="*/ 82 w 211"/>
                <a:gd name="T15" fmla="*/ 423 h 450"/>
                <a:gd name="T16" fmla="*/ 76 w 211"/>
                <a:gd name="T17" fmla="*/ 421 h 450"/>
                <a:gd name="T18" fmla="*/ 71 w 211"/>
                <a:gd name="T19" fmla="*/ 426 h 450"/>
                <a:gd name="T20" fmla="*/ 126 w 211"/>
                <a:gd name="T21" fmla="*/ 450 h 450"/>
                <a:gd name="T22" fmla="*/ 178 w 211"/>
                <a:gd name="T23" fmla="*/ 397 h 450"/>
                <a:gd name="T24" fmla="*/ 154 w 211"/>
                <a:gd name="T25" fmla="*/ 362 h 450"/>
                <a:gd name="T26" fmla="*/ 123 w 211"/>
                <a:gd name="T27" fmla="*/ 350 h 450"/>
                <a:gd name="T28" fmla="*/ 93 w 211"/>
                <a:gd name="T29" fmla="*/ 339 h 450"/>
                <a:gd name="T30" fmla="*/ 63 w 211"/>
                <a:gd name="T31" fmla="*/ 327 h 450"/>
                <a:gd name="T32" fmla="*/ 25 w 211"/>
                <a:gd name="T33" fmla="*/ 282 h 450"/>
                <a:gd name="T34" fmla="*/ 87 w 211"/>
                <a:gd name="T35" fmla="*/ 197 h 450"/>
                <a:gd name="T36" fmla="*/ 131 w 211"/>
                <a:gd name="T37" fmla="*/ 204 h 450"/>
                <a:gd name="T38" fmla="*/ 177 w 211"/>
                <a:gd name="T39" fmla="*/ 188 h 450"/>
                <a:gd name="T40" fmla="*/ 136 w 211"/>
                <a:gd name="T41" fmla="*/ 175 h 450"/>
                <a:gd name="T42" fmla="*/ 94 w 211"/>
                <a:gd name="T43" fmla="*/ 181 h 450"/>
                <a:gd name="T44" fmla="*/ 79 w 211"/>
                <a:gd name="T45" fmla="*/ 142 h 450"/>
                <a:gd name="T46" fmla="*/ 135 w 211"/>
                <a:gd name="T47" fmla="*/ 57 h 450"/>
                <a:gd name="T48" fmla="*/ 167 w 211"/>
                <a:gd name="T49" fmla="*/ 68 h 450"/>
                <a:gd name="T50" fmla="*/ 211 w 211"/>
                <a:gd name="T51" fmla="*/ 53 h 450"/>
                <a:gd name="T52" fmla="*/ 170 w 211"/>
                <a:gd name="T53" fmla="*/ 39 h 450"/>
                <a:gd name="T54" fmla="*/ 138 w 211"/>
                <a:gd name="T55" fmla="*/ 42 h 450"/>
                <a:gd name="T56" fmla="*/ 136 w 211"/>
                <a:gd name="T57" fmla="*/ 25 h 450"/>
                <a:gd name="T58" fmla="*/ 138 w 211"/>
                <a:gd name="T59" fmla="*/ 7 h 450"/>
                <a:gd name="T60" fmla="*/ 132 w 211"/>
                <a:gd name="T61" fmla="*/ 0 h 450"/>
                <a:gd name="T62" fmla="*/ 123 w 211"/>
                <a:gd name="T63" fmla="*/ 25 h 450"/>
                <a:gd name="T64" fmla="*/ 127 w 211"/>
                <a:gd name="T65" fmla="*/ 44 h 450"/>
                <a:gd name="T66" fmla="*/ 39 w 211"/>
                <a:gd name="T67" fmla="*/ 137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6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5" y="354"/>
                    <a:pt x="72" y="368"/>
                  </a:cubicBezTo>
                  <a:lnTo>
                    <a:pt x="133" y="391"/>
                  </a:lnTo>
                  <a:cubicBezTo>
                    <a:pt x="140" y="395"/>
                    <a:pt x="150" y="398"/>
                    <a:pt x="150" y="413"/>
                  </a:cubicBezTo>
                  <a:cubicBezTo>
                    <a:pt x="150" y="424"/>
                    <a:pt x="141" y="439"/>
                    <a:pt x="126" y="439"/>
                  </a:cubicBezTo>
                  <a:cubicBezTo>
                    <a:pt x="104" y="439"/>
                    <a:pt x="87" y="427"/>
                    <a:pt x="82" y="423"/>
                  </a:cubicBezTo>
                  <a:cubicBezTo>
                    <a:pt x="79" y="421"/>
                    <a:pt x="78" y="421"/>
                    <a:pt x="76" y="421"/>
                  </a:cubicBezTo>
                  <a:cubicBezTo>
                    <a:pt x="72" y="421"/>
                    <a:pt x="71" y="424"/>
                    <a:pt x="71" y="426"/>
                  </a:cubicBezTo>
                  <a:cubicBezTo>
                    <a:pt x="71" y="432"/>
                    <a:pt x="98" y="450"/>
                    <a:pt x="126" y="450"/>
                  </a:cubicBezTo>
                  <a:cubicBezTo>
                    <a:pt x="157" y="450"/>
                    <a:pt x="178" y="421"/>
                    <a:pt x="178" y="397"/>
                  </a:cubicBezTo>
                  <a:cubicBezTo>
                    <a:pt x="178" y="373"/>
                    <a:pt x="159" y="364"/>
                    <a:pt x="154" y="362"/>
                  </a:cubicBezTo>
                  <a:cubicBezTo>
                    <a:pt x="147" y="359"/>
                    <a:pt x="130" y="353"/>
                    <a:pt x="123" y="350"/>
                  </a:cubicBezTo>
                  <a:cubicBezTo>
                    <a:pt x="113" y="346"/>
                    <a:pt x="103" y="342"/>
                    <a:pt x="93" y="339"/>
                  </a:cubicBezTo>
                  <a:lnTo>
                    <a:pt x="63" y="327"/>
                  </a:lnTo>
                  <a:cubicBezTo>
                    <a:pt x="40" y="318"/>
                    <a:pt x="25" y="303"/>
                    <a:pt x="25" y="282"/>
                  </a:cubicBezTo>
                  <a:cubicBezTo>
                    <a:pt x="25" y="262"/>
                    <a:pt x="45" y="218"/>
                    <a:pt x="87" y="197"/>
                  </a:cubicBezTo>
                  <a:cubicBezTo>
                    <a:pt x="105" y="204"/>
                    <a:pt x="120" y="204"/>
                    <a:pt x="131" y="204"/>
                  </a:cubicBezTo>
                  <a:cubicBezTo>
                    <a:pt x="146" y="204"/>
                    <a:pt x="177" y="204"/>
                    <a:pt x="177" y="188"/>
                  </a:cubicBezTo>
                  <a:cubicBezTo>
                    <a:pt x="177" y="176"/>
                    <a:pt x="156" y="175"/>
                    <a:pt x="136" y="175"/>
                  </a:cubicBezTo>
                  <a:cubicBezTo>
                    <a:pt x="127" y="175"/>
                    <a:pt x="113" y="175"/>
                    <a:pt x="94" y="181"/>
                  </a:cubicBezTo>
                  <a:cubicBezTo>
                    <a:pt x="81" y="168"/>
                    <a:pt x="79" y="151"/>
                    <a:pt x="79" y="142"/>
                  </a:cubicBezTo>
                  <a:cubicBezTo>
                    <a:pt x="79" y="114"/>
                    <a:pt x="97" y="76"/>
                    <a:pt x="135" y="57"/>
                  </a:cubicBezTo>
                  <a:cubicBezTo>
                    <a:pt x="144" y="68"/>
                    <a:pt x="155" y="68"/>
                    <a:pt x="167" y="68"/>
                  </a:cubicBezTo>
                  <a:cubicBezTo>
                    <a:pt x="179" y="68"/>
                    <a:pt x="211" y="68"/>
                    <a:pt x="211" y="53"/>
                  </a:cubicBezTo>
                  <a:cubicBezTo>
                    <a:pt x="211" y="40"/>
                    <a:pt x="189" y="39"/>
                    <a:pt x="170" y="39"/>
                  </a:cubicBezTo>
                  <a:cubicBezTo>
                    <a:pt x="163" y="39"/>
                    <a:pt x="151" y="39"/>
                    <a:pt x="138" y="42"/>
                  </a:cubicBezTo>
                  <a:cubicBezTo>
                    <a:pt x="137" y="37"/>
                    <a:pt x="136" y="34"/>
                    <a:pt x="136" y="25"/>
                  </a:cubicBezTo>
                  <a:cubicBezTo>
                    <a:pt x="136" y="18"/>
                    <a:pt x="138" y="8"/>
                    <a:pt x="138" y="7"/>
                  </a:cubicBezTo>
                  <a:cubicBezTo>
                    <a:pt x="138" y="3"/>
                    <a:pt x="136" y="0"/>
                    <a:pt x="132" y="0"/>
                  </a:cubicBezTo>
                  <a:cubicBezTo>
                    <a:pt x="123" y="0"/>
                    <a:pt x="123" y="23"/>
                    <a:pt x="123" y="25"/>
                  </a:cubicBezTo>
                  <a:cubicBezTo>
                    <a:pt x="123" y="35"/>
                    <a:pt x="126" y="42"/>
                    <a:pt x="127" y="44"/>
                  </a:cubicBezTo>
                  <a:cubicBezTo>
                    <a:pt x="73" y="59"/>
                    <a:pt x="39" y="99"/>
                    <a:pt x="39" y="137"/>
                  </a:cubicBezTo>
                  <a:cubicBezTo>
                    <a:pt x="39" y="156"/>
                    <a:pt x="48" y="177"/>
                    <a:pt x="72" y="190"/>
                  </a:cubicBezTo>
                  <a:lnTo>
                    <a:pt x="65" y="195"/>
                  </a:lnTo>
                  <a:close/>
                  <a:moveTo>
                    <a:pt x="146" y="53"/>
                  </a:moveTo>
                  <a:cubicBezTo>
                    <a:pt x="154" y="50"/>
                    <a:pt x="165" y="50"/>
                    <a:pt x="170" y="50"/>
                  </a:cubicBezTo>
                  <a:cubicBezTo>
                    <a:pt x="187" y="50"/>
                    <a:pt x="189" y="51"/>
                    <a:pt x="198" y="53"/>
                  </a:cubicBezTo>
                  <a:cubicBezTo>
                    <a:pt x="194" y="55"/>
                    <a:pt x="189" y="57"/>
                    <a:pt x="167" y="57"/>
                  </a:cubicBezTo>
                  <a:cubicBezTo>
                    <a:pt x="158" y="57"/>
                    <a:pt x="152" y="57"/>
                    <a:pt x="146" y="53"/>
                  </a:cubicBezTo>
                  <a:close/>
                  <a:moveTo>
                    <a:pt x="107" y="189"/>
                  </a:moveTo>
                  <a:cubicBezTo>
                    <a:pt x="119" y="186"/>
                    <a:pt x="130" y="186"/>
                    <a:pt x="136" y="186"/>
                  </a:cubicBezTo>
                  <a:cubicBezTo>
                    <a:pt x="153" y="186"/>
                    <a:pt x="155" y="186"/>
                    <a:pt x="164" y="189"/>
                  </a:cubicBezTo>
                  <a:cubicBezTo>
                    <a:pt x="160" y="191"/>
                    <a:pt x="155" y="193"/>
                    <a:pt x="132" y="193"/>
                  </a:cubicBezTo>
                  <a:cubicBezTo>
                    <a:pt x="121"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6" name="Freeform 353">
              <a:extLst>
                <a:ext uri="{FF2B5EF4-FFF2-40B4-BE49-F238E27FC236}">
                  <a16:creationId xmlns:a16="http://schemas.microsoft.com/office/drawing/2014/main" id="{35D636BE-3C80-43B2-B983-BC44ACEE1E4F}"/>
                </a:ext>
              </a:extLst>
            </p:cNvPr>
            <p:cNvSpPr>
              <a:spLocks/>
            </p:cNvSpPr>
            <p:nvPr>
              <p:custDataLst>
                <p:tags r:id="rId242"/>
              </p:custDataLst>
            </p:nvPr>
          </p:nvSpPr>
          <p:spPr bwMode="auto">
            <a:xfrm>
              <a:off x="4438650" y="4292601"/>
              <a:ext cx="184150" cy="184150"/>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9 h 242"/>
                <a:gd name="T18" fmla="*/ 129 w 258"/>
                <a:gd name="T19" fmla="*/ 242 h 242"/>
                <a:gd name="T20" fmla="*/ 138 w 258"/>
                <a:gd name="T21" fmla="*/ 229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9"/>
                  </a:lnTo>
                  <a:cubicBezTo>
                    <a:pt x="120" y="234"/>
                    <a:pt x="120" y="242"/>
                    <a:pt x="129" y="242"/>
                  </a:cubicBezTo>
                  <a:cubicBezTo>
                    <a:pt x="138" y="242"/>
                    <a:pt x="138" y="234"/>
                    <a:pt x="138" y="229"/>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7" name="Freeform 354">
              <a:extLst>
                <a:ext uri="{FF2B5EF4-FFF2-40B4-BE49-F238E27FC236}">
                  <a16:creationId xmlns:a16="http://schemas.microsoft.com/office/drawing/2014/main" id="{7594CAD6-C947-4FC5-B6C7-D3DEEBE0CC79}"/>
                </a:ext>
              </a:extLst>
            </p:cNvPr>
            <p:cNvSpPr>
              <a:spLocks/>
            </p:cNvSpPr>
            <p:nvPr>
              <p:custDataLst>
                <p:tags r:id="rId243"/>
              </p:custDataLst>
            </p:nvPr>
          </p:nvSpPr>
          <p:spPr bwMode="auto">
            <a:xfrm>
              <a:off x="4419600" y="4549776"/>
              <a:ext cx="109538" cy="176213"/>
            </a:xfrm>
            <a:custGeom>
              <a:avLst/>
              <a:gdLst>
                <a:gd name="T0" fmla="*/ 155 w 155"/>
                <a:gd name="T1" fmla="*/ 169 h 232"/>
                <a:gd name="T2" fmla="*/ 143 w 155"/>
                <a:gd name="T3" fmla="*/ 169 h 232"/>
                <a:gd name="T4" fmla="*/ 134 w 155"/>
                <a:gd name="T5" fmla="*/ 200 h 232"/>
                <a:gd name="T6" fmla="*/ 99 w 155"/>
                <a:gd name="T7" fmla="*/ 203 h 232"/>
                <a:gd name="T8" fmla="*/ 35 w 155"/>
                <a:gd name="T9" fmla="*/ 203 h 232"/>
                <a:gd name="T10" fmla="*/ 105 w 155"/>
                <a:gd name="T11" fmla="*/ 144 h 232"/>
                <a:gd name="T12" fmla="*/ 155 w 155"/>
                <a:gd name="T13" fmla="*/ 69 h 232"/>
                <a:gd name="T14" fmla="*/ 73 w 155"/>
                <a:gd name="T15" fmla="*/ 0 h 232"/>
                <a:gd name="T16" fmla="*/ 0 w 155"/>
                <a:gd name="T17" fmla="*/ 63 h 232"/>
                <a:gd name="T18" fmla="*/ 19 w 155"/>
                <a:gd name="T19" fmla="*/ 82 h 232"/>
                <a:gd name="T20" fmla="*/ 37 w 155"/>
                <a:gd name="T21" fmla="*/ 64 h 232"/>
                <a:gd name="T22" fmla="*/ 17 w 155"/>
                <a:gd name="T23" fmla="*/ 45 h 232"/>
                <a:gd name="T24" fmla="*/ 68 w 155"/>
                <a:gd name="T25" fmla="*/ 13 h 232"/>
                <a:gd name="T26" fmla="*/ 121 w 155"/>
                <a:gd name="T27" fmla="*/ 69 h 232"/>
                <a:gd name="T28" fmla="*/ 88 w 155"/>
                <a:gd name="T29" fmla="*/ 136 h 232"/>
                <a:gd name="T30" fmla="*/ 4 w 155"/>
                <a:gd name="T31" fmla="*/ 219 h 232"/>
                <a:gd name="T32" fmla="*/ 0 w 155"/>
                <a:gd name="T33" fmla="*/ 232 h 232"/>
                <a:gd name="T34" fmla="*/ 144 w 155"/>
                <a:gd name="T35" fmla="*/ 232 h 232"/>
                <a:gd name="T36" fmla="*/ 155 w 155"/>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2">
                  <a:moveTo>
                    <a:pt x="155" y="169"/>
                  </a:moveTo>
                  <a:lnTo>
                    <a:pt x="143" y="169"/>
                  </a:lnTo>
                  <a:cubicBezTo>
                    <a:pt x="142" y="176"/>
                    <a:pt x="138" y="197"/>
                    <a:pt x="134" y="200"/>
                  </a:cubicBezTo>
                  <a:cubicBezTo>
                    <a:pt x="131" y="203"/>
                    <a:pt x="104" y="203"/>
                    <a:pt x="99" y="203"/>
                  </a:cubicBezTo>
                  <a:lnTo>
                    <a:pt x="35" y="203"/>
                  </a:lnTo>
                  <a:cubicBezTo>
                    <a:pt x="72" y="170"/>
                    <a:pt x="84" y="160"/>
                    <a:pt x="105" y="144"/>
                  </a:cubicBezTo>
                  <a:cubicBezTo>
                    <a:pt x="131" y="123"/>
                    <a:pt x="155" y="102"/>
                    <a:pt x="155" y="69"/>
                  </a:cubicBezTo>
                  <a:cubicBezTo>
                    <a:pt x="155" y="26"/>
                    <a:pt x="118" y="0"/>
                    <a:pt x="73" y="0"/>
                  </a:cubicBezTo>
                  <a:cubicBezTo>
                    <a:pt x="30" y="0"/>
                    <a:pt x="0" y="31"/>
                    <a:pt x="0" y="63"/>
                  </a:cubicBezTo>
                  <a:cubicBezTo>
                    <a:pt x="0" y="81"/>
                    <a:pt x="15" y="82"/>
                    <a:pt x="19" y="82"/>
                  </a:cubicBezTo>
                  <a:cubicBezTo>
                    <a:pt x="27" y="82"/>
                    <a:pt x="37" y="77"/>
                    <a:pt x="37" y="64"/>
                  </a:cubicBezTo>
                  <a:cubicBezTo>
                    <a:pt x="37" y="58"/>
                    <a:pt x="35" y="45"/>
                    <a:pt x="17" y="45"/>
                  </a:cubicBezTo>
                  <a:cubicBezTo>
                    <a:pt x="28" y="21"/>
                    <a:pt x="51" y="13"/>
                    <a:pt x="68" y="13"/>
                  </a:cubicBezTo>
                  <a:cubicBezTo>
                    <a:pt x="103" y="13"/>
                    <a:pt x="121" y="40"/>
                    <a:pt x="121" y="69"/>
                  </a:cubicBezTo>
                  <a:cubicBezTo>
                    <a:pt x="121" y="99"/>
                    <a:pt x="99" y="123"/>
                    <a:pt x="88" y="136"/>
                  </a:cubicBezTo>
                  <a:lnTo>
                    <a:pt x="4" y="219"/>
                  </a:lnTo>
                  <a:cubicBezTo>
                    <a:pt x="0" y="222"/>
                    <a:pt x="0" y="222"/>
                    <a:pt x="0" y="232"/>
                  </a:cubicBezTo>
                  <a:lnTo>
                    <a:pt x="144" y="232"/>
                  </a:lnTo>
                  <a:lnTo>
                    <a:pt x="155"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8" name="Freeform 355">
              <a:extLst>
                <a:ext uri="{FF2B5EF4-FFF2-40B4-BE49-F238E27FC236}">
                  <a16:creationId xmlns:a16="http://schemas.microsoft.com/office/drawing/2014/main" id="{79D16180-0120-4CA0-970F-32858F7F5183}"/>
                </a:ext>
              </a:extLst>
            </p:cNvPr>
            <p:cNvSpPr>
              <a:spLocks noEditPoints="1"/>
            </p:cNvSpPr>
            <p:nvPr>
              <p:custDataLst>
                <p:tags r:id="rId244"/>
              </p:custDataLst>
            </p:nvPr>
          </p:nvSpPr>
          <p:spPr bwMode="auto">
            <a:xfrm>
              <a:off x="4954588" y="4103688"/>
              <a:ext cx="185738" cy="280988"/>
            </a:xfrm>
            <a:custGeom>
              <a:avLst/>
              <a:gdLst>
                <a:gd name="T0" fmla="*/ 211 w 262"/>
                <a:gd name="T1" fmla="*/ 189 h 369"/>
                <a:gd name="T2" fmla="*/ 147 w 262"/>
                <a:gd name="T3" fmla="*/ 130 h 369"/>
                <a:gd name="T4" fmla="*/ 45 w 262"/>
                <a:gd name="T5" fmla="*/ 177 h 369"/>
                <a:gd name="T6" fmla="*/ 0 w 262"/>
                <a:gd name="T7" fmla="*/ 280 h 369"/>
                <a:gd name="T8" fmla="*/ 92 w 262"/>
                <a:gd name="T9" fmla="*/ 369 h 369"/>
                <a:gd name="T10" fmla="*/ 262 w 262"/>
                <a:gd name="T11" fmla="*/ 130 h 369"/>
                <a:gd name="T12" fmla="*/ 155 w 262"/>
                <a:gd name="T13" fmla="*/ 0 h 369"/>
                <a:gd name="T14" fmla="*/ 59 w 262"/>
                <a:gd name="T15" fmla="*/ 79 h 369"/>
                <a:gd name="T16" fmla="*/ 78 w 262"/>
                <a:gd name="T17" fmla="*/ 97 h 369"/>
                <a:gd name="T18" fmla="*/ 105 w 262"/>
                <a:gd name="T19" fmla="*/ 70 h 369"/>
                <a:gd name="T20" fmla="*/ 82 w 262"/>
                <a:gd name="T21" fmla="*/ 53 h 369"/>
                <a:gd name="T22" fmla="*/ 154 w 262"/>
                <a:gd name="T23" fmla="*/ 13 h 369"/>
                <a:gd name="T24" fmla="*/ 225 w 262"/>
                <a:gd name="T25" fmla="*/ 103 h 369"/>
                <a:gd name="T26" fmla="*/ 212 w 262"/>
                <a:gd name="T27" fmla="*/ 189 h 369"/>
                <a:gd name="T28" fmla="*/ 211 w 262"/>
                <a:gd name="T29" fmla="*/ 189 h 369"/>
                <a:gd name="T30" fmla="*/ 93 w 262"/>
                <a:gd name="T31" fmla="*/ 355 h 369"/>
                <a:gd name="T32" fmla="*/ 38 w 262"/>
                <a:gd name="T33" fmla="*/ 298 h 369"/>
                <a:gd name="T34" fmla="*/ 71 w 262"/>
                <a:gd name="T35" fmla="*/ 185 h 369"/>
                <a:gd name="T36" fmla="*/ 147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9"/>
                  </a:moveTo>
                  <a:cubicBezTo>
                    <a:pt x="206" y="158"/>
                    <a:pt x="186" y="130"/>
                    <a:pt x="147" y="130"/>
                  </a:cubicBezTo>
                  <a:cubicBezTo>
                    <a:pt x="116" y="130"/>
                    <a:pt x="84" y="138"/>
                    <a:pt x="45" y="177"/>
                  </a:cubicBezTo>
                  <a:cubicBezTo>
                    <a:pt x="4" y="218"/>
                    <a:pt x="0" y="264"/>
                    <a:pt x="0" y="280"/>
                  </a:cubicBezTo>
                  <a:cubicBezTo>
                    <a:pt x="0" y="311"/>
                    <a:pt x="22" y="369"/>
                    <a:pt x="92" y="369"/>
                  </a:cubicBezTo>
                  <a:cubicBezTo>
                    <a:pt x="211" y="369"/>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9"/>
                  </a:cubicBezTo>
                  <a:lnTo>
                    <a:pt x="211" y="189"/>
                  </a:lnTo>
                  <a:close/>
                  <a:moveTo>
                    <a:pt x="93" y="355"/>
                  </a:moveTo>
                  <a:cubicBezTo>
                    <a:pt x="38" y="355"/>
                    <a:pt x="38" y="303"/>
                    <a:pt x="38" y="298"/>
                  </a:cubicBezTo>
                  <a:cubicBezTo>
                    <a:pt x="38" y="285"/>
                    <a:pt x="51" y="215"/>
                    <a:pt x="71" y="185"/>
                  </a:cubicBezTo>
                  <a:cubicBezTo>
                    <a:pt x="91" y="157"/>
                    <a:pt x="116" y="141"/>
                    <a:pt x="147" y="141"/>
                  </a:cubicBezTo>
                  <a:cubicBezTo>
                    <a:pt x="201" y="141"/>
                    <a:pt x="202" y="197"/>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9" name="Freeform 356">
              <a:extLst>
                <a:ext uri="{FF2B5EF4-FFF2-40B4-BE49-F238E27FC236}">
                  <a16:creationId xmlns:a16="http://schemas.microsoft.com/office/drawing/2014/main" id="{C23B855A-9D27-4609-8F1F-E96B2C24E68D}"/>
                </a:ext>
              </a:extLst>
            </p:cNvPr>
            <p:cNvSpPr>
              <a:spLocks/>
            </p:cNvSpPr>
            <p:nvPr>
              <p:custDataLst>
                <p:tags r:id="rId245"/>
              </p:custDataLst>
            </p:nvPr>
          </p:nvSpPr>
          <p:spPr bwMode="auto">
            <a:xfrm>
              <a:off x="5164138" y="4062413"/>
              <a:ext cx="109538" cy="176213"/>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1" y="202"/>
                    <a:pt x="104" y="202"/>
                    <a:pt x="99" y="202"/>
                  </a:cubicBezTo>
                  <a:lnTo>
                    <a:pt x="35" y="202"/>
                  </a:lnTo>
                  <a:cubicBezTo>
                    <a:pt x="71" y="170"/>
                    <a:pt x="84" y="160"/>
                    <a:pt x="104" y="144"/>
                  </a:cubicBezTo>
                  <a:cubicBezTo>
                    <a:pt x="130" y="123"/>
                    <a:pt x="154" y="101"/>
                    <a:pt x="154" y="68"/>
                  </a:cubicBezTo>
                  <a:cubicBezTo>
                    <a:pt x="154" y="26"/>
                    <a:pt x="117" y="0"/>
                    <a:pt x="73" y="0"/>
                  </a:cubicBezTo>
                  <a:cubicBezTo>
                    <a:pt x="30" y="0"/>
                    <a:pt x="0" y="30"/>
                    <a:pt x="0" y="63"/>
                  </a:cubicBezTo>
                  <a:cubicBezTo>
                    <a:pt x="0" y="80"/>
                    <a:pt x="15" y="82"/>
                    <a:pt x="19" y="82"/>
                  </a:cubicBezTo>
                  <a:cubicBezTo>
                    <a:pt x="27" y="82"/>
                    <a:pt x="37" y="76"/>
                    <a:pt x="37" y="64"/>
                  </a:cubicBezTo>
                  <a:cubicBezTo>
                    <a:pt x="37" y="57"/>
                    <a:pt x="35" y="45"/>
                    <a:pt x="17" y="45"/>
                  </a:cubicBezTo>
                  <a:cubicBezTo>
                    <a:pt x="27" y="20"/>
                    <a:pt x="51" y="13"/>
                    <a:pt x="68" y="13"/>
                  </a:cubicBezTo>
                  <a:cubicBezTo>
                    <a:pt x="102" y="13"/>
                    <a:pt x="121" y="40"/>
                    <a:pt x="121" y="68"/>
                  </a:cubicBezTo>
                  <a:cubicBezTo>
                    <a:pt x="121"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0" name="Rectangle 357">
              <a:extLst>
                <a:ext uri="{FF2B5EF4-FFF2-40B4-BE49-F238E27FC236}">
                  <a16:creationId xmlns:a16="http://schemas.microsoft.com/office/drawing/2014/main" id="{13A7C9A1-61D7-433B-BE38-62E8FE740E7B}"/>
                </a:ext>
              </a:extLst>
            </p:cNvPr>
            <p:cNvSpPr>
              <a:spLocks noChangeArrowheads="1"/>
            </p:cNvSpPr>
            <p:nvPr>
              <p:custDataLst>
                <p:tags r:id="rId246"/>
              </p:custDataLst>
            </p:nvPr>
          </p:nvSpPr>
          <p:spPr bwMode="auto">
            <a:xfrm>
              <a:off x="4700588" y="4530726"/>
              <a:ext cx="84613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1" name="Freeform 358">
              <a:extLst>
                <a:ext uri="{FF2B5EF4-FFF2-40B4-BE49-F238E27FC236}">
                  <a16:creationId xmlns:a16="http://schemas.microsoft.com/office/drawing/2014/main" id="{C15D289C-6FBA-4347-A75B-B2856CABE240}"/>
                </a:ext>
              </a:extLst>
            </p:cNvPr>
            <p:cNvSpPr>
              <a:spLocks noEditPoints="1"/>
            </p:cNvSpPr>
            <p:nvPr>
              <p:custDataLst>
                <p:tags r:id="rId247"/>
              </p:custDataLst>
            </p:nvPr>
          </p:nvSpPr>
          <p:spPr bwMode="auto">
            <a:xfrm>
              <a:off x="4714875" y="4621213"/>
              <a:ext cx="187325" cy="2809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39" y="12"/>
                    <a:pt x="154" y="12"/>
                  </a:cubicBezTo>
                  <a:cubicBezTo>
                    <a:pt x="190" y="12"/>
                    <a:pt x="225" y="38"/>
                    <a:pt x="225" y="103"/>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359">
              <a:extLst>
                <a:ext uri="{FF2B5EF4-FFF2-40B4-BE49-F238E27FC236}">
                  <a16:creationId xmlns:a16="http://schemas.microsoft.com/office/drawing/2014/main" id="{127719B5-F23F-4B7E-83C2-9A4F32820C67}"/>
                </a:ext>
              </a:extLst>
            </p:cNvPr>
            <p:cNvSpPr>
              <a:spLocks noEditPoints="1"/>
            </p:cNvSpPr>
            <p:nvPr>
              <p:custDataLst>
                <p:tags r:id="rId248"/>
              </p:custDataLst>
            </p:nvPr>
          </p:nvSpPr>
          <p:spPr bwMode="auto">
            <a:xfrm>
              <a:off x="4922838" y="4721226"/>
              <a:ext cx="198438" cy="246063"/>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6 w 281"/>
                <a:gd name="T27" fmla="*/ 298 h 322"/>
                <a:gd name="T28" fmla="*/ 156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6" y="205"/>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5" y="0"/>
                    <a:pt x="125" y="0"/>
                  </a:cubicBezTo>
                  <a:cubicBezTo>
                    <a:pt x="52" y="0"/>
                    <a:pt x="0" y="45"/>
                    <a:pt x="0" y="114"/>
                  </a:cubicBezTo>
                  <a:cubicBezTo>
                    <a:pt x="0" y="185"/>
                    <a:pt x="51" y="228"/>
                    <a:pt x="120" y="228"/>
                  </a:cubicBezTo>
                  <a:cubicBezTo>
                    <a:pt x="145" y="228"/>
                    <a:pt x="167" y="221"/>
                    <a:pt x="190" y="201"/>
                  </a:cubicBezTo>
                  <a:lnTo>
                    <a:pt x="190" y="298"/>
                  </a:lnTo>
                  <a:lnTo>
                    <a:pt x="156" y="298"/>
                  </a:lnTo>
                  <a:lnTo>
                    <a:pt x="156" y="322"/>
                  </a:lnTo>
                  <a:cubicBezTo>
                    <a:pt x="170"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360">
              <a:extLst>
                <a:ext uri="{FF2B5EF4-FFF2-40B4-BE49-F238E27FC236}">
                  <a16:creationId xmlns:a16="http://schemas.microsoft.com/office/drawing/2014/main" id="{940FCDBA-49D1-4415-9D76-5AD9161DFEFC}"/>
                </a:ext>
              </a:extLst>
            </p:cNvPr>
            <p:cNvSpPr>
              <a:spLocks noEditPoints="1"/>
            </p:cNvSpPr>
            <p:nvPr>
              <p:custDataLst>
                <p:tags r:id="rId249"/>
              </p:custDataLst>
            </p:nvPr>
          </p:nvSpPr>
          <p:spPr bwMode="auto">
            <a:xfrm>
              <a:off x="5138738" y="4621213"/>
              <a:ext cx="185738" cy="2809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361">
              <a:extLst>
                <a:ext uri="{FF2B5EF4-FFF2-40B4-BE49-F238E27FC236}">
                  <a16:creationId xmlns:a16="http://schemas.microsoft.com/office/drawing/2014/main" id="{DB652BB1-674C-41A4-A863-98588828917C}"/>
                </a:ext>
              </a:extLst>
            </p:cNvPr>
            <p:cNvSpPr>
              <a:spLocks noEditPoints="1"/>
            </p:cNvSpPr>
            <p:nvPr>
              <p:custDataLst>
                <p:tags r:id="rId250"/>
              </p:custDataLst>
            </p:nvPr>
          </p:nvSpPr>
          <p:spPr bwMode="auto">
            <a:xfrm>
              <a:off x="5345113" y="4721226"/>
              <a:ext cx="200025" cy="246063"/>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5"/>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1" y="0"/>
                    <a:pt x="0" y="45"/>
                    <a:pt x="0" y="114"/>
                  </a:cubicBezTo>
                  <a:cubicBezTo>
                    <a:pt x="0" y="185"/>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362">
              <a:extLst>
                <a:ext uri="{FF2B5EF4-FFF2-40B4-BE49-F238E27FC236}">
                  <a16:creationId xmlns:a16="http://schemas.microsoft.com/office/drawing/2014/main" id="{C2508C4F-0969-4B4C-BD04-5C99F9972AB0}"/>
                </a:ext>
              </a:extLst>
            </p:cNvPr>
            <p:cNvSpPr>
              <a:spLocks/>
            </p:cNvSpPr>
            <p:nvPr>
              <p:custDataLst>
                <p:tags r:id="rId251"/>
              </p:custDataLst>
            </p:nvPr>
          </p:nvSpPr>
          <p:spPr bwMode="auto">
            <a:xfrm>
              <a:off x="5668963" y="4197351"/>
              <a:ext cx="80963" cy="682625"/>
            </a:xfrm>
            <a:custGeom>
              <a:avLst/>
              <a:gdLst>
                <a:gd name="T0" fmla="*/ 0 w 113"/>
                <a:gd name="T1" fmla="*/ 897 h 897"/>
                <a:gd name="T2" fmla="*/ 113 w 113"/>
                <a:gd name="T3" fmla="*/ 897 h 897"/>
                <a:gd name="T4" fmla="*/ 113 w 113"/>
                <a:gd name="T5" fmla="*/ 874 h 897"/>
                <a:gd name="T6" fmla="*/ 23 w 113"/>
                <a:gd name="T7" fmla="*/ 874 h 897"/>
                <a:gd name="T8" fmla="*/ 23 w 113"/>
                <a:gd name="T9" fmla="*/ 23 h 897"/>
                <a:gd name="T10" fmla="*/ 113 w 113"/>
                <a:gd name="T11" fmla="*/ 23 h 897"/>
                <a:gd name="T12" fmla="*/ 113 w 113"/>
                <a:gd name="T13" fmla="*/ 0 h 897"/>
                <a:gd name="T14" fmla="*/ 0 w 113"/>
                <a:gd name="T15" fmla="*/ 0 h 897"/>
                <a:gd name="T16" fmla="*/ 0 w 113"/>
                <a:gd name="T1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897">
                  <a:moveTo>
                    <a:pt x="0" y="897"/>
                  </a:moveTo>
                  <a:lnTo>
                    <a:pt x="113" y="897"/>
                  </a:lnTo>
                  <a:lnTo>
                    <a:pt x="113" y="874"/>
                  </a:lnTo>
                  <a:lnTo>
                    <a:pt x="23" y="874"/>
                  </a:lnTo>
                  <a:lnTo>
                    <a:pt x="23" y="23"/>
                  </a:lnTo>
                  <a:lnTo>
                    <a:pt x="113" y="23"/>
                  </a:lnTo>
                  <a:lnTo>
                    <a:pt x="113" y="0"/>
                  </a:lnTo>
                  <a:lnTo>
                    <a:pt x="0" y="0"/>
                  </a:lnTo>
                  <a:lnTo>
                    <a:pt x="0" y="8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Oval 363">
              <a:extLst>
                <a:ext uri="{FF2B5EF4-FFF2-40B4-BE49-F238E27FC236}">
                  <a16:creationId xmlns:a16="http://schemas.microsoft.com/office/drawing/2014/main" id="{614FC580-4C4A-4A41-BB3C-F0EF3EA0E9A1}"/>
                </a:ext>
              </a:extLst>
            </p:cNvPr>
            <p:cNvSpPr>
              <a:spLocks noChangeArrowheads="1"/>
            </p:cNvSpPr>
            <p:nvPr>
              <p:custDataLst>
                <p:tags r:id="rId252"/>
              </p:custDataLst>
            </p:nvPr>
          </p:nvSpPr>
          <p:spPr bwMode="auto">
            <a:xfrm>
              <a:off x="5832475" y="4278313"/>
              <a:ext cx="55563" cy="587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364">
              <a:extLst>
                <a:ext uri="{FF2B5EF4-FFF2-40B4-BE49-F238E27FC236}">
                  <a16:creationId xmlns:a16="http://schemas.microsoft.com/office/drawing/2014/main" id="{68FBB402-983E-412B-88A5-79552326DDC4}"/>
                </a:ext>
              </a:extLst>
            </p:cNvPr>
            <p:cNvSpPr>
              <a:spLocks/>
            </p:cNvSpPr>
            <p:nvPr>
              <p:custDataLst>
                <p:tags r:id="rId253"/>
              </p:custDataLst>
            </p:nvPr>
          </p:nvSpPr>
          <p:spPr bwMode="auto">
            <a:xfrm>
              <a:off x="5764213" y="4373563"/>
              <a:ext cx="177800" cy="263525"/>
            </a:xfrm>
            <a:custGeom>
              <a:avLst/>
              <a:gdLst>
                <a:gd name="T0" fmla="*/ 211 w 251"/>
                <a:gd name="T1" fmla="*/ 23 h 348"/>
                <a:gd name="T2" fmla="*/ 251 w 251"/>
                <a:gd name="T3" fmla="*/ 23 h 348"/>
                <a:gd name="T4" fmla="*/ 251 w 251"/>
                <a:gd name="T5" fmla="*/ 0 h 348"/>
                <a:gd name="T6" fmla="*/ 172 w 251"/>
                <a:gd name="T7" fmla="*/ 1 h 348"/>
                <a:gd name="T8" fmla="*/ 73 w 251"/>
                <a:gd name="T9" fmla="*/ 0 h 348"/>
                <a:gd name="T10" fmla="*/ 73 w 251"/>
                <a:gd name="T11" fmla="*/ 23 h 348"/>
                <a:gd name="T12" fmla="*/ 143 w 251"/>
                <a:gd name="T13" fmla="*/ 23 h 348"/>
                <a:gd name="T14" fmla="*/ 143 w 251"/>
                <a:gd name="T15" fmla="*/ 268 h 348"/>
                <a:gd name="T16" fmla="*/ 94 w 251"/>
                <a:gd name="T17" fmla="*/ 330 h 348"/>
                <a:gd name="T18" fmla="*/ 54 w 251"/>
                <a:gd name="T19" fmla="*/ 322 h 348"/>
                <a:gd name="T20" fmla="*/ 54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3"/>
                  </a:moveTo>
                  <a:lnTo>
                    <a:pt x="251" y="23"/>
                  </a:lnTo>
                  <a:lnTo>
                    <a:pt x="251" y="0"/>
                  </a:lnTo>
                  <a:cubicBezTo>
                    <a:pt x="234" y="1"/>
                    <a:pt x="191" y="1"/>
                    <a:pt x="172" y="1"/>
                  </a:cubicBezTo>
                  <a:cubicBezTo>
                    <a:pt x="146" y="1"/>
                    <a:pt x="97" y="1"/>
                    <a:pt x="73" y="0"/>
                  </a:cubicBezTo>
                  <a:lnTo>
                    <a:pt x="73" y="23"/>
                  </a:lnTo>
                  <a:lnTo>
                    <a:pt x="143" y="23"/>
                  </a:lnTo>
                  <a:lnTo>
                    <a:pt x="143" y="268"/>
                  </a:lnTo>
                  <a:cubicBezTo>
                    <a:pt x="143" y="277"/>
                    <a:pt x="143" y="330"/>
                    <a:pt x="94" y="330"/>
                  </a:cubicBezTo>
                  <a:cubicBezTo>
                    <a:pt x="85" y="330"/>
                    <a:pt x="69" y="328"/>
                    <a:pt x="54" y="322"/>
                  </a:cubicBezTo>
                  <a:lnTo>
                    <a:pt x="54" y="321"/>
                  </a:lnTo>
                  <a:cubicBezTo>
                    <a:pt x="54" y="321"/>
                    <a:pt x="76" y="312"/>
                    <a:pt x="76" y="285"/>
                  </a:cubicBezTo>
                  <a:cubicBezTo>
                    <a:pt x="76" y="258"/>
                    <a:pt x="55" y="247"/>
                    <a:pt x="38" y="247"/>
                  </a:cubicBezTo>
                  <a:cubicBezTo>
                    <a:pt x="20" y="247"/>
                    <a:pt x="0" y="259"/>
                    <a:pt x="0" y="285"/>
                  </a:cubicBezTo>
                  <a:cubicBezTo>
                    <a:pt x="0" y="324"/>
                    <a:pt x="39" y="348"/>
                    <a:pt x="96"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365">
              <a:extLst>
                <a:ext uri="{FF2B5EF4-FFF2-40B4-BE49-F238E27FC236}">
                  <a16:creationId xmlns:a16="http://schemas.microsoft.com/office/drawing/2014/main" id="{AFB18B6E-47FE-4071-B112-42C14B279020}"/>
                </a:ext>
              </a:extLst>
            </p:cNvPr>
            <p:cNvSpPr>
              <a:spLocks/>
            </p:cNvSpPr>
            <p:nvPr>
              <p:custDataLst>
                <p:tags r:id="rId254"/>
              </p:custDataLst>
            </p:nvPr>
          </p:nvSpPr>
          <p:spPr bwMode="auto">
            <a:xfrm>
              <a:off x="5978525" y="4570413"/>
              <a:ext cx="120650" cy="120650"/>
            </a:xfrm>
            <a:custGeom>
              <a:avLst/>
              <a:gdLst>
                <a:gd name="T0" fmla="*/ 170 w 170"/>
                <a:gd name="T1" fmla="*/ 118 h 160"/>
                <a:gd name="T2" fmla="*/ 159 w 170"/>
                <a:gd name="T3" fmla="*/ 112 h 160"/>
                <a:gd name="T4" fmla="*/ 148 w 170"/>
                <a:gd name="T5" fmla="*/ 117 h 160"/>
                <a:gd name="T6" fmla="*/ 105 w 170"/>
                <a:gd name="T7" fmla="*/ 142 h 160"/>
                <a:gd name="T8" fmla="*/ 48 w 170"/>
                <a:gd name="T9" fmla="*/ 79 h 160"/>
                <a:gd name="T10" fmla="*/ 99 w 170"/>
                <a:gd name="T11" fmla="*/ 17 h 160"/>
                <a:gd name="T12" fmla="*/ 121 w 170"/>
                <a:gd name="T13" fmla="*/ 19 h 160"/>
                <a:gd name="T14" fmla="*/ 121 w 170"/>
                <a:gd name="T15" fmla="*/ 21 h 160"/>
                <a:gd name="T16" fmla="*/ 117 w 170"/>
                <a:gd name="T17" fmla="*/ 35 h 160"/>
                <a:gd name="T18" fmla="*/ 141 w 170"/>
                <a:gd name="T19" fmla="*/ 59 h 160"/>
                <a:gd name="T20" fmla="*/ 165 w 170"/>
                <a:gd name="T21" fmla="*/ 34 h 160"/>
                <a:gd name="T22" fmla="*/ 98 w 170"/>
                <a:gd name="T23" fmla="*/ 0 h 160"/>
                <a:gd name="T24" fmla="*/ 0 w 170"/>
                <a:gd name="T25" fmla="*/ 80 h 160"/>
                <a:gd name="T26" fmla="*/ 96 w 170"/>
                <a:gd name="T27" fmla="*/ 160 h 160"/>
                <a:gd name="T28" fmla="*/ 145 w 170"/>
                <a:gd name="T29" fmla="*/ 149 h 160"/>
                <a:gd name="T30" fmla="*/ 170 w 170"/>
                <a:gd name="T31"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60">
                  <a:moveTo>
                    <a:pt x="170" y="118"/>
                  </a:moveTo>
                  <a:cubicBezTo>
                    <a:pt x="170" y="112"/>
                    <a:pt x="164" y="112"/>
                    <a:pt x="159" y="112"/>
                  </a:cubicBezTo>
                  <a:cubicBezTo>
                    <a:pt x="151" y="112"/>
                    <a:pt x="150" y="112"/>
                    <a:pt x="148" y="117"/>
                  </a:cubicBezTo>
                  <a:cubicBezTo>
                    <a:pt x="143" y="129"/>
                    <a:pt x="131" y="142"/>
                    <a:pt x="105" y="142"/>
                  </a:cubicBezTo>
                  <a:cubicBezTo>
                    <a:pt x="48" y="142"/>
                    <a:pt x="48" y="93"/>
                    <a:pt x="48" y="79"/>
                  </a:cubicBezTo>
                  <a:cubicBezTo>
                    <a:pt x="48" y="53"/>
                    <a:pt x="53" y="17"/>
                    <a:pt x="99" y="17"/>
                  </a:cubicBezTo>
                  <a:cubicBezTo>
                    <a:pt x="101" y="17"/>
                    <a:pt x="121" y="18"/>
                    <a:pt x="121" y="19"/>
                  </a:cubicBezTo>
                  <a:cubicBezTo>
                    <a:pt x="121" y="20"/>
                    <a:pt x="121" y="20"/>
                    <a:pt x="121" y="21"/>
                  </a:cubicBezTo>
                  <a:cubicBezTo>
                    <a:pt x="120" y="22"/>
                    <a:pt x="117" y="27"/>
                    <a:pt x="117" y="35"/>
                  </a:cubicBezTo>
                  <a:cubicBezTo>
                    <a:pt x="117" y="49"/>
                    <a:pt x="127" y="59"/>
                    <a:pt x="141" y="59"/>
                  </a:cubicBezTo>
                  <a:cubicBezTo>
                    <a:pt x="155" y="59"/>
                    <a:pt x="165" y="49"/>
                    <a:pt x="165" y="34"/>
                  </a:cubicBezTo>
                  <a:cubicBezTo>
                    <a:pt x="165" y="1"/>
                    <a:pt x="119" y="0"/>
                    <a:pt x="98" y="0"/>
                  </a:cubicBezTo>
                  <a:cubicBezTo>
                    <a:pt x="21" y="0"/>
                    <a:pt x="0" y="48"/>
                    <a:pt x="0" y="80"/>
                  </a:cubicBezTo>
                  <a:cubicBezTo>
                    <a:pt x="0" y="121"/>
                    <a:pt x="30" y="160"/>
                    <a:pt x="96" y="160"/>
                  </a:cubicBezTo>
                  <a:cubicBezTo>
                    <a:pt x="113" y="160"/>
                    <a:pt x="131" y="157"/>
                    <a:pt x="145" y="149"/>
                  </a:cubicBezTo>
                  <a:cubicBezTo>
                    <a:pt x="165" y="137"/>
                    <a:pt x="170" y="120"/>
                    <a:pt x="170" y="11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Freeform 366">
              <a:extLst>
                <a:ext uri="{FF2B5EF4-FFF2-40B4-BE49-F238E27FC236}">
                  <a16:creationId xmlns:a16="http://schemas.microsoft.com/office/drawing/2014/main" id="{A4FE943D-D5CB-4C22-B792-B097E091672B}"/>
                </a:ext>
              </a:extLst>
            </p:cNvPr>
            <p:cNvSpPr>
              <a:spLocks/>
            </p:cNvSpPr>
            <p:nvPr>
              <p:custDataLst>
                <p:tags r:id="rId255"/>
              </p:custDataLst>
            </p:nvPr>
          </p:nvSpPr>
          <p:spPr bwMode="auto">
            <a:xfrm>
              <a:off x="6215063" y="4373563"/>
              <a:ext cx="38100" cy="39688"/>
            </a:xfrm>
            <a:custGeom>
              <a:avLst/>
              <a:gdLst>
                <a:gd name="T0" fmla="*/ 53 w 53"/>
                <a:gd name="T1" fmla="*/ 27 h 53"/>
                <a:gd name="T2" fmla="*/ 27 w 53"/>
                <a:gd name="T3" fmla="*/ 0 h 53"/>
                <a:gd name="T4" fmla="*/ 0 w 53"/>
                <a:gd name="T5" fmla="*/ 27 h 53"/>
                <a:gd name="T6" fmla="*/ 26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6"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367">
              <a:extLst>
                <a:ext uri="{FF2B5EF4-FFF2-40B4-BE49-F238E27FC236}">
                  <a16:creationId xmlns:a16="http://schemas.microsoft.com/office/drawing/2014/main" id="{FA0D2D6C-237C-4589-B0D1-EF03C077E6C4}"/>
                </a:ext>
              </a:extLst>
            </p:cNvPr>
            <p:cNvSpPr>
              <a:spLocks noEditPoints="1"/>
            </p:cNvSpPr>
            <p:nvPr>
              <p:custDataLst>
                <p:tags r:id="rId256"/>
              </p:custDataLst>
            </p:nvPr>
          </p:nvSpPr>
          <p:spPr bwMode="auto">
            <a:xfrm>
              <a:off x="6140450" y="4462463"/>
              <a:ext cx="200025" cy="244475"/>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5"/>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5" y="0"/>
                    <a:pt x="125" y="0"/>
                  </a:cubicBezTo>
                  <a:cubicBezTo>
                    <a:pt x="52" y="0"/>
                    <a:pt x="0" y="45"/>
                    <a:pt x="0" y="114"/>
                  </a:cubicBezTo>
                  <a:cubicBezTo>
                    <a:pt x="0" y="185"/>
                    <a:pt x="51" y="228"/>
                    <a:pt x="120" y="228"/>
                  </a:cubicBezTo>
                  <a:cubicBezTo>
                    <a:pt x="145"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Freeform 368">
              <a:extLst>
                <a:ext uri="{FF2B5EF4-FFF2-40B4-BE49-F238E27FC236}">
                  <a16:creationId xmlns:a16="http://schemas.microsoft.com/office/drawing/2014/main" id="{55724FF9-23D5-4296-9F1A-82B8B20D98BC}"/>
                </a:ext>
              </a:extLst>
            </p:cNvPr>
            <p:cNvSpPr>
              <a:spLocks/>
            </p:cNvSpPr>
            <p:nvPr>
              <p:custDataLst>
                <p:tags r:id="rId257"/>
              </p:custDataLst>
            </p:nvPr>
          </p:nvSpPr>
          <p:spPr bwMode="auto">
            <a:xfrm>
              <a:off x="6440488" y="4411663"/>
              <a:ext cx="234950" cy="252413"/>
            </a:xfrm>
            <a:custGeom>
              <a:avLst/>
              <a:gdLst>
                <a:gd name="T0" fmla="*/ 176 w 332"/>
                <a:gd name="T1" fmla="*/ 176 h 332"/>
                <a:gd name="T2" fmla="*/ 316 w 332"/>
                <a:gd name="T3" fmla="*/ 176 h 332"/>
                <a:gd name="T4" fmla="*/ 332 w 332"/>
                <a:gd name="T5" fmla="*/ 166 h 332"/>
                <a:gd name="T6" fmla="*/ 316 w 332"/>
                <a:gd name="T7" fmla="*/ 156 h 332"/>
                <a:gd name="T8" fmla="*/ 176 w 332"/>
                <a:gd name="T9" fmla="*/ 156 h 332"/>
                <a:gd name="T10" fmla="*/ 176 w 332"/>
                <a:gd name="T11" fmla="*/ 17 h 332"/>
                <a:gd name="T12" fmla="*/ 166 w 332"/>
                <a:gd name="T13" fmla="*/ 0 h 332"/>
                <a:gd name="T14" fmla="*/ 156 w 332"/>
                <a:gd name="T15" fmla="*/ 17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6" y="176"/>
                  </a:lnTo>
                  <a:cubicBezTo>
                    <a:pt x="323" y="176"/>
                    <a:pt x="332" y="176"/>
                    <a:pt x="332" y="166"/>
                  </a:cubicBezTo>
                  <a:cubicBezTo>
                    <a:pt x="332" y="156"/>
                    <a:pt x="323" y="156"/>
                    <a:pt x="316" y="156"/>
                  </a:cubicBezTo>
                  <a:lnTo>
                    <a:pt x="176" y="156"/>
                  </a:lnTo>
                  <a:lnTo>
                    <a:pt x="176" y="17"/>
                  </a:lnTo>
                  <a:cubicBezTo>
                    <a:pt x="176" y="10"/>
                    <a:pt x="176" y="0"/>
                    <a:pt x="166" y="0"/>
                  </a:cubicBezTo>
                  <a:cubicBezTo>
                    <a:pt x="156" y="0"/>
                    <a:pt x="156" y="10"/>
                    <a:pt x="156" y="17"/>
                  </a:cubicBezTo>
                  <a:lnTo>
                    <a:pt x="156" y="156"/>
                  </a:lnTo>
                  <a:lnTo>
                    <a:pt x="17" y="156"/>
                  </a:lnTo>
                  <a:cubicBezTo>
                    <a:pt x="10" y="156"/>
                    <a:pt x="0" y="156"/>
                    <a:pt x="0" y="166"/>
                  </a:cubicBezTo>
                  <a:cubicBezTo>
                    <a:pt x="0" y="176"/>
                    <a:pt x="10" y="176"/>
                    <a:pt x="17"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369">
              <a:extLst>
                <a:ext uri="{FF2B5EF4-FFF2-40B4-BE49-F238E27FC236}">
                  <a16:creationId xmlns:a16="http://schemas.microsoft.com/office/drawing/2014/main" id="{AD4D5CDA-E294-4A43-AD04-D4A1500DE302}"/>
                </a:ext>
              </a:extLst>
            </p:cNvPr>
            <p:cNvSpPr>
              <a:spLocks/>
            </p:cNvSpPr>
            <p:nvPr>
              <p:custDataLst>
                <p:tags r:id="rId258"/>
              </p:custDataLst>
            </p:nvPr>
          </p:nvSpPr>
          <p:spPr bwMode="auto">
            <a:xfrm>
              <a:off x="6783388" y="4373563"/>
              <a:ext cx="177800" cy="263525"/>
            </a:xfrm>
            <a:custGeom>
              <a:avLst/>
              <a:gdLst>
                <a:gd name="T0" fmla="*/ 211 w 252"/>
                <a:gd name="T1" fmla="*/ 23 h 348"/>
                <a:gd name="T2" fmla="*/ 252 w 252"/>
                <a:gd name="T3" fmla="*/ 23 h 348"/>
                <a:gd name="T4" fmla="*/ 252 w 252"/>
                <a:gd name="T5" fmla="*/ 0 h 348"/>
                <a:gd name="T6" fmla="*/ 172 w 252"/>
                <a:gd name="T7" fmla="*/ 1 h 348"/>
                <a:gd name="T8" fmla="*/ 73 w 252"/>
                <a:gd name="T9" fmla="*/ 0 h 348"/>
                <a:gd name="T10" fmla="*/ 73 w 252"/>
                <a:gd name="T11" fmla="*/ 23 h 348"/>
                <a:gd name="T12" fmla="*/ 143 w 252"/>
                <a:gd name="T13" fmla="*/ 23 h 348"/>
                <a:gd name="T14" fmla="*/ 143 w 252"/>
                <a:gd name="T15" fmla="*/ 268 h 348"/>
                <a:gd name="T16" fmla="*/ 94 w 252"/>
                <a:gd name="T17" fmla="*/ 330 h 348"/>
                <a:gd name="T18" fmla="*/ 54 w 252"/>
                <a:gd name="T19" fmla="*/ 322 h 348"/>
                <a:gd name="T20" fmla="*/ 54 w 252"/>
                <a:gd name="T21" fmla="*/ 321 h 348"/>
                <a:gd name="T22" fmla="*/ 76 w 252"/>
                <a:gd name="T23" fmla="*/ 285 h 348"/>
                <a:gd name="T24" fmla="*/ 39 w 252"/>
                <a:gd name="T25" fmla="*/ 247 h 348"/>
                <a:gd name="T26" fmla="*/ 0 w 252"/>
                <a:gd name="T27" fmla="*/ 285 h 348"/>
                <a:gd name="T28" fmla="*/ 96 w 252"/>
                <a:gd name="T29" fmla="*/ 348 h 348"/>
                <a:gd name="T30" fmla="*/ 211 w 252"/>
                <a:gd name="T31" fmla="*/ 267 h 348"/>
                <a:gd name="T32" fmla="*/ 211 w 252"/>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3"/>
                  </a:moveTo>
                  <a:lnTo>
                    <a:pt x="252" y="23"/>
                  </a:lnTo>
                  <a:lnTo>
                    <a:pt x="252" y="0"/>
                  </a:lnTo>
                  <a:cubicBezTo>
                    <a:pt x="234" y="1"/>
                    <a:pt x="192" y="1"/>
                    <a:pt x="172" y="1"/>
                  </a:cubicBezTo>
                  <a:cubicBezTo>
                    <a:pt x="146" y="1"/>
                    <a:pt x="97" y="1"/>
                    <a:pt x="73" y="0"/>
                  </a:cubicBezTo>
                  <a:lnTo>
                    <a:pt x="73" y="23"/>
                  </a:lnTo>
                  <a:lnTo>
                    <a:pt x="143" y="23"/>
                  </a:lnTo>
                  <a:lnTo>
                    <a:pt x="143" y="268"/>
                  </a:lnTo>
                  <a:cubicBezTo>
                    <a:pt x="143" y="277"/>
                    <a:pt x="143" y="330"/>
                    <a:pt x="94" y="330"/>
                  </a:cubicBezTo>
                  <a:cubicBezTo>
                    <a:pt x="85" y="330"/>
                    <a:pt x="69" y="328"/>
                    <a:pt x="54" y="322"/>
                  </a:cubicBezTo>
                  <a:lnTo>
                    <a:pt x="54" y="321"/>
                  </a:lnTo>
                  <a:cubicBezTo>
                    <a:pt x="54" y="321"/>
                    <a:pt x="76" y="312"/>
                    <a:pt x="76" y="285"/>
                  </a:cubicBezTo>
                  <a:cubicBezTo>
                    <a:pt x="76" y="258"/>
                    <a:pt x="55" y="247"/>
                    <a:pt x="39" y="247"/>
                  </a:cubicBezTo>
                  <a:cubicBezTo>
                    <a:pt x="20" y="247"/>
                    <a:pt x="0" y="259"/>
                    <a:pt x="0" y="285"/>
                  </a:cubicBezTo>
                  <a:cubicBezTo>
                    <a:pt x="0" y="324"/>
                    <a:pt x="40" y="348"/>
                    <a:pt x="96"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370">
              <a:extLst>
                <a:ext uri="{FF2B5EF4-FFF2-40B4-BE49-F238E27FC236}">
                  <a16:creationId xmlns:a16="http://schemas.microsoft.com/office/drawing/2014/main" id="{2F0D8033-ECCC-40D0-8156-D896CFA41D92}"/>
                </a:ext>
              </a:extLst>
            </p:cNvPr>
            <p:cNvSpPr>
              <a:spLocks/>
            </p:cNvSpPr>
            <p:nvPr>
              <p:custDataLst>
                <p:tags r:id="rId259"/>
              </p:custDataLst>
            </p:nvPr>
          </p:nvSpPr>
          <p:spPr bwMode="auto">
            <a:xfrm>
              <a:off x="6999288" y="4573588"/>
              <a:ext cx="107950" cy="119063"/>
            </a:xfrm>
            <a:custGeom>
              <a:avLst/>
              <a:gdLst>
                <a:gd name="T0" fmla="*/ 131 w 151"/>
                <a:gd name="T1" fmla="*/ 20 h 157"/>
                <a:gd name="T2" fmla="*/ 114 w 151"/>
                <a:gd name="T3" fmla="*/ 40 h 157"/>
                <a:gd name="T4" fmla="*/ 127 w 151"/>
                <a:gd name="T5" fmla="*/ 53 h 157"/>
                <a:gd name="T6" fmla="*/ 147 w 151"/>
                <a:gd name="T7" fmla="*/ 30 h 157"/>
                <a:gd name="T8" fmla="*/ 101 w 151"/>
                <a:gd name="T9" fmla="*/ 0 h 157"/>
                <a:gd name="T10" fmla="*/ 0 w 151"/>
                <a:gd name="T11" fmla="*/ 97 h 157"/>
                <a:gd name="T12" fmla="*/ 65 w 151"/>
                <a:gd name="T13" fmla="*/ 157 h 157"/>
                <a:gd name="T14" fmla="*/ 151 w 151"/>
                <a:gd name="T15" fmla="*/ 118 h 157"/>
                <a:gd name="T16" fmla="*/ 145 w 151"/>
                <a:gd name="T17" fmla="*/ 112 h 157"/>
                <a:gd name="T18" fmla="*/ 140 w 151"/>
                <a:gd name="T19" fmla="*/ 115 h 157"/>
                <a:gd name="T20" fmla="*/ 66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4" y="32"/>
                    <a:pt x="114" y="40"/>
                  </a:cubicBezTo>
                  <a:cubicBezTo>
                    <a:pt x="114" y="49"/>
                    <a:pt x="121" y="53"/>
                    <a:pt x="127" y="53"/>
                  </a:cubicBezTo>
                  <a:cubicBezTo>
                    <a:pt x="135" y="53"/>
                    <a:pt x="147" y="47"/>
                    <a:pt x="147" y="30"/>
                  </a:cubicBezTo>
                  <a:cubicBezTo>
                    <a:pt x="147" y="6"/>
                    <a:pt x="120" y="0"/>
                    <a:pt x="101" y="0"/>
                  </a:cubicBezTo>
                  <a:cubicBezTo>
                    <a:pt x="49" y="0"/>
                    <a:pt x="0" y="48"/>
                    <a:pt x="0" y="97"/>
                  </a:cubicBezTo>
                  <a:cubicBezTo>
                    <a:pt x="0" y="127"/>
                    <a:pt x="21" y="157"/>
                    <a:pt x="65" y="157"/>
                  </a:cubicBezTo>
                  <a:cubicBezTo>
                    <a:pt x="124" y="157"/>
                    <a:pt x="151" y="123"/>
                    <a:pt x="151" y="118"/>
                  </a:cubicBezTo>
                  <a:cubicBezTo>
                    <a:pt x="151" y="116"/>
                    <a:pt x="148" y="112"/>
                    <a:pt x="145" y="112"/>
                  </a:cubicBezTo>
                  <a:cubicBezTo>
                    <a:pt x="143" y="112"/>
                    <a:pt x="143" y="113"/>
                    <a:pt x="140" y="115"/>
                  </a:cubicBezTo>
                  <a:cubicBezTo>
                    <a:pt x="113" y="147"/>
                    <a:pt x="72" y="147"/>
                    <a:pt x="66" y="147"/>
                  </a:cubicBezTo>
                  <a:cubicBezTo>
                    <a:pt x="40" y="147"/>
                    <a:pt x="29" y="130"/>
                    <a:pt x="29" y="109"/>
                  </a:cubicBezTo>
                  <a:cubicBezTo>
                    <a:pt x="29" y="99"/>
                    <a:pt x="34" y="61"/>
                    <a:pt x="52" y="36"/>
                  </a:cubicBezTo>
                  <a:cubicBezTo>
                    <a:pt x="66" y="19"/>
                    <a:pt x="84" y="10"/>
                    <a:pt x="101" y="10"/>
                  </a:cubicBezTo>
                  <a:cubicBezTo>
                    <a:pt x="106" y="10"/>
                    <a:pt x="123"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371">
              <a:extLst>
                <a:ext uri="{FF2B5EF4-FFF2-40B4-BE49-F238E27FC236}">
                  <a16:creationId xmlns:a16="http://schemas.microsoft.com/office/drawing/2014/main" id="{8E534E8A-7F25-4E65-82CF-791011160E1D}"/>
                </a:ext>
              </a:extLst>
            </p:cNvPr>
            <p:cNvSpPr>
              <a:spLocks noEditPoints="1"/>
            </p:cNvSpPr>
            <p:nvPr>
              <p:custDataLst>
                <p:tags r:id="rId260"/>
              </p:custDataLst>
            </p:nvPr>
          </p:nvSpPr>
          <p:spPr bwMode="auto">
            <a:xfrm>
              <a:off x="7185025" y="4373563"/>
              <a:ext cx="103188" cy="38100"/>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Freeform 372">
              <a:extLst>
                <a:ext uri="{FF2B5EF4-FFF2-40B4-BE49-F238E27FC236}">
                  <a16:creationId xmlns:a16="http://schemas.microsoft.com/office/drawing/2014/main" id="{96C493F9-7F51-472C-9E8A-C55362D7C8F0}"/>
                </a:ext>
              </a:extLst>
            </p:cNvPr>
            <p:cNvSpPr>
              <a:spLocks noEditPoints="1"/>
            </p:cNvSpPr>
            <p:nvPr>
              <p:custDataLst>
                <p:tags r:id="rId261"/>
              </p:custDataLst>
            </p:nvPr>
          </p:nvSpPr>
          <p:spPr bwMode="auto">
            <a:xfrm>
              <a:off x="7142163" y="4462463"/>
              <a:ext cx="200025" cy="244475"/>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7 w 280"/>
                <a:gd name="T31" fmla="*/ 320 h 322"/>
                <a:gd name="T32" fmla="*/ 280 w 280"/>
                <a:gd name="T33" fmla="*/ 322 h 322"/>
                <a:gd name="T34" fmla="*/ 280 w 280"/>
                <a:gd name="T35" fmla="*/ 298 h 322"/>
                <a:gd name="T36" fmla="*/ 246 w 280"/>
                <a:gd name="T37" fmla="*/ 298 h 322"/>
                <a:gd name="T38" fmla="*/ 246 w 280"/>
                <a:gd name="T39" fmla="*/ 0 h 322"/>
                <a:gd name="T40" fmla="*/ 225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5"/>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19" y="228"/>
                  </a:cubicBezTo>
                  <a:cubicBezTo>
                    <a:pt x="144" y="228"/>
                    <a:pt x="166" y="221"/>
                    <a:pt x="189" y="201"/>
                  </a:cubicBezTo>
                  <a:lnTo>
                    <a:pt x="189" y="298"/>
                  </a:lnTo>
                  <a:lnTo>
                    <a:pt x="155" y="298"/>
                  </a:lnTo>
                  <a:lnTo>
                    <a:pt x="155" y="322"/>
                  </a:lnTo>
                  <a:cubicBezTo>
                    <a:pt x="169" y="321"/>
                    <a:pt x="199" y="320"/>
                    <a:pt x="217" y="320"/>
                  </a:cubicBezTo>
                  <a:cubicBezTo>
                    <a:pt x="237" y="320"/>
                    <a:pt x="266" y="321"/>
                    <a:pt x="280" y="322"/>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373">
              <a:extLst>
                <a:ext uri="{FF2B5EF4-FFF2-40B4-BE49-F238E27FC236}">
                  <a16:creationId xmlns:a16="http://schemas.microsoft.com/office/drawing/2014/main" id="{319A1994-625E-431B-92CD-8261035FBD7B}"/>
                </a:ext>
              </a:extLst>
            </p:cNvPr>
            <p:cNvSpPr>
              <a:spLocks/>
            </p:cNvSpPr>
            <p:nvPr>
              <p:custDataLst>
                <p:tags r:id="rId262"/>
              </p:custDataLst>
            </p:nvPr>
          </p:nvSpPr>
          <p:spPr bwMode="auto">
            <a:xfrm>
              <a:off x="7350125" y="4197351"/>
              <a:ext cx="80963" cy="682625"/>
            </a:xfrm>
            <a:custGeom>
              <a:avLst/>
              <a:gdLst>
                <a:gd name="T0" fmla="*/ 90 w 113"/>
                <a:gd name="T1" fmla="*/ 874 h 897"/>
                <a:gd name="T2" fmla="*/ 0 w 113"/>
                <a:gd name="T3" fmla="*/ 874 h 897"/>
                <a:gd name="T4" fmla="*/ 0 w 113"/>
                <a:gd name="T5" fmla="*/ 897 h 897"/>
                <a:gd name="T6" fmla="*/ 113 w 113"/>
                <a:gd name="T7" fmla="*/ 897 h 897"/>
                <a:gd name="T8" fmla="*/ 113 w 113"/>
                <a:gd name="T9" fmla="*/ 0 h 897"/>
                <a:gd name="T10" fmla="*/ 0 w 113"/>
                <a:gd name="T11" fmla="*/ 0 h 897"/>
                <a:gd name="T12" fmla="*/ 0 w 113"/>
                <a:gd name="T13" fmla="*/ 23 h 897"/>
                <a:gd name="T14" fmla="*/ 90 w 113"/>
                <a:gd name="T15" fmla="*/ 23 h 897"/>
                <a:gd name="T16" fmla="*/ 90 w 113"/>
                <a:gd name="T17" fmla="*/ 874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897">
                  <a:moveTo>
                    <a:pt x="90" y="874"/>
                  </a:moveTo>
                  <a:lnTo>
                    <a:pt x="0" y="874"/>
                  </a:lnTo>
                  <a:lnTo>
                    <a:pt x="0" y="897"/>
                  </a:lnTo>
                  <a:lnTo>
                    <a:pt x="113" y="897"/>
                  </a:lnTo>
                  <a:lnTo>
                    <a:pt x="113" y="0"/>
                  </a:lnTo>
                  <a:lnTo>
                    <a:pt x="0" y="0"/>
                  </a:lnTo>
                  <a:lnTo>
                    <a:pt x="0" y="23"/>
                  </a:lnTo>
                  <a:lnTo>
                    <a:pt x="90" y="23"/>
                  </a:lnTo>
                  <a:lnTo>
                    <a:pt x="90" y="87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2" name="Freeform 374">
              <a:extLst>
                <a:ext uri="{FF2B5EF4-FFF2-40B4-BE49-F238E27FC236}">
                  <a16:creationId xmlns:a16="http://schemas.microsoft.com/office/drawing/2014/main" id="{40C06EA7-8E81-4581-8969-75F94AA093BA}"/>
                </a:ext>
              </a:extLst>
            </p:cNvPr>
            <p:cNvSpPr>
              <a:spLocks/>
            </p:cNvSpPr>
            <p:nvPr>
              <p:custDataLst>
                <p:tags r:id="rId263"/>
              </p:custDataLst>
            </p:nvPr>
          </p:nvSpPr>
          <p:spPr bwMode="auto">
            <a:xfrm>
              <a:off x="7815263" y="4530726"/>
              <a:ext cx="217488" cy="14288"/>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3" name="Freeform 375">
              <a:extLst>
                <a:ext uri="{FF2B5EF4-FFF2-40B4-BE49-F238E27FC236}">
                  <a16:creationId xmlns:a16="http://schemas.microsoft.com/office/drawing/2014/main" id="{A83A1BE3-9321-4644-B9B3-A13F2B6B07A1}"/>
                </a:ext>
              </a:extLst>
            </p:cNvPr>
            <p:cNvSpPr>
              <a:spLocks noEditPoints="1"/>
            </p:cNvSpPr>
            <p:nvPr>
              <p:custDataLst>
                <p:tags r:id="rId264"/>
              </p:custDataLst>
            </p:nvPr>
          </p:nvSpPr>
          <p:spPr bwMode="auto">
            <a:xfrm>
              <a:off x="8148638" y="4368801"/>
              <a:ext cx="149225" cy="341313"/>
            </a:xfrm>
            <a:custGeom>
              <a:avLst/>
              <a:gdLst>
                <a:gd name="T0" fmla="*/ 66 w 211"/>
                <a:gd name="T1" fmla="*/ 195 h 450"/>
                <a:gd name="T2" fmla="*/ 0 w 211"/>
                <a:gd name="T3" fmla="*/ 296 h 450"/>
                <a:gd name="T4" fmla="*/ 15 w 211"/>
                <a:gd name="T5" fmla="*/ 336 h 450"/>
                <a:gd name="T6" fmla="*/ 73 w 211"/>
                <a:gd name="T7" fmla="*/ 368 h 450"/>
                <a:gd name="T8" fmla="*/ 133 w 211"/>
                <a:gd name="T9" fmla="*/ 391 h 450"/>
                <a:gd name="T10" fmla="*/ 151 w 211"/>
                <a:gd name="T11" fmla="*/ 413 h 450"/>
                <a:gd name="T12" fmla="*/ 126 w 211"/>
                <a:gd name="T13" fmla="*/ 439 h 450"/>
                <a:gd name="T14" fmla="*/ 82 w 211"/>
                <a:gd name="T15" fmla="*/ 423 h 450"/>
                <a:gd name="T16" fmla="*/ 77 w 211"/>
                <a:gd name="T17" fmla="*/ 421 h 450"/>
                <a:gd name="T18" fmla="*/ 72 w 211"/>
                <a:gd name="T19" fmla="*/ 426 h 450"/>
                <a:gd name="T20" fmla="*/ 126 w 211"/>
                <a:gd name="T21" fmla="*/ 450 h 450"/>
                <a:gd name="T22" fmla="*/ 178 w 211"/>
                <a:gd name="T23" fmla="*/ 397 h 450"/>
                <a:gd name="T24" fmla="*/ 154 w 211"/>
                <a:gd name="T25" fmla="*/ 362 h 450"/>
                <a:gd name="T26" fmla="*/ 124 w 211"/>
                <a:gd name="T27" fmla="*/ 350 h 450"/>
                <a:gd name="T28" fmla="*/ 93 w 211"/>
                <a:gd name="T29" fmla="*/ 339 h 450"/>
                <a:gd name="T30" fmla="*/ 63 w 211"/>
                <a:gd name="T31" fmla="*/ 327 h 450"/>
                <a:gd name="T32" fmla="*/ 26 w 211"/>
                <a:gd name="T33" fmla="*/ 282 h 450"/>
                <a:gd name="T34" fmla="*/ 87 w 211"/>
                <a:gd name="T35" fmla="*/ 197 h 450"/>
                <a:gd name="T36" fmla="*/ 131 w 211"/>
                <a:gd name="T37" fmla="*/ 204 h 450"/>
                <a:gd name="T38" fmla="*/ 177 w 211"/>
                <a:gd name="T39" fmla="*/ 188 h 450"/>
                <a:gd name="T40" fmla="*/ 137 w 211"/>
                <a:gd name="T41" fmla="*/ 175 h 450"/>
                <a:gd name="T42" fmla="*/ 95 w 211"/>
                <a:gd name="T43" fmla="*/ 181 h 450"/>
                <a:gd name="T44" fmla="*/ 80 w 211"/>
                <a:gd name="T45" fmla="*/ 142 h 450"/>
                <a:gd name="T46" fmla="*/ 135 w 211"/>
                <a:gd name="T47" fmla="*/ 57 h 450"/>
                <a:gd name="T48" fmla="*/ 167 w 211"/>
                <a:gd name="T49" fmla="*/ 68 h 450"/>
                <a:gd name="T50" fmla="*/ 211 w 211"/>
                <a:gd name="T51" fmla="*/ 53 h 450"/>
                <a:gd name="T52" fmla="*/ 170 w 211"/>
                <a:gd name="T53" fmla="*/ 39 h 450"/>
                <a:gd name="T54" fmla="*/ 139 w 211"/>
                <a:gd name="T55" fmla="*/ 42 h 450"/>
                <a:gd name="T56" fmla="*/ 136 w 211"/>
                <a:gd name="T57" fmla="*/ 25 h 450"/>
                <a:gd name="T58" fmla="*/ 139 w 211"/>
                <a:gd name="T59" fmla="*/ 7 h 450"/>
                <a:gd name="T60" fmla="*/ 133 w 211"/>
                <a:gd name="T61" fmla="*/ 0 h 450"/>
                <a:gd name="T62" fmla="*/ 124 w 211"/>
                <a:gd name="T63" fmla="*/ 25 h 450"/>
                <a:gd name="T64" fmla="*/ 127 w 211"/>
                <a:gd name="T65" fmla="*/ 44 h 450"/>
                <a:gd name="T66" fmla="*/ 40 w 211"/>
                <a:gd name="T67" fmla="*/ 137 h 450"/>
                <a:gd name="T68" fmla="*/ 72 w 211"/>
                <a:gd name="T69" fmla="*/ 190 h 450"/>
                <a:gd name="T70" fmla="*/ 66 w 211"/>
                <a:gd name="T71" fmla="*/ 195 h 450"/>
                <a:gd name="T72" fmla="*/ 147 w 211"/>
                <a:gd name="T73" fmla="*/ 53 h 450"/>
                <a:gd name="T74" fmla="*/ 170 w 211"/>
                <a:gd name="T75" fmla="*/ 50 h 450"/>
                <a:gd name="T76" fmla="*/ 198 w 211"/>
                <a:gd name="T77" fmla="*/ 53 h 450"/>
                <a:gd name="T78" fmla="*/ 167 w 211"/>
                <a:gd name="T79" fmla="*/ 57 h 450"/>
                <a:gd name="T80" fmla="*/ 147 w 211"/>
                <a:gd name="T81" fmla="*/ 53 h 450"/>
                <a:gd name="T82" fmla="*/ 108 w 211"/>
                <a:gd name="T83" fmla="*/ 189 h 450"/>
                <a:gd name="T84" fmla="*/ 136 w 211"/>
                <a:gd name="T85" fmla="*/ 186 h 450"/>
                <a:gd name="T86" fmla="*/ 164 w 211"/>
                <a:gd name="T87" fmla="*/ 189 h 450"/>
                <a:gd name="T88" fmla="*/ 133 w 211"/>
                <a:gd name="T89" fmla="*/ 193 h 450"/>
                <a:gd name="T90" fmla="*/ 108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6" y="195"/>
                  </a:moveTo>
                  <a:cubicBezTo>
                    <a:pt x="11" y="231"/>
                    <a:pt x="0" y="278"/>
                    <a:pt x="0" y="296"/>
                  </a:cubicBezTo>
                  <a:cubicBezTo>
                    <a:pt x="0" y="320"/>
                    <a:pt x="14" y="334"/>
                    <a:pt x="15" y="336"/>
                  </a:cubicBezTo>
                  <a:cubicBezTo>
                    <a:pt x="31" y="352"/>
                    <a:pt x="35" y="354"/>
                    <a:pt x="73" y="368"/>
                  </a:cubicBezTo>
                  <a:lnTo>
                    <a:pt x="133" y="391"/>
                  </a:lnTo>
                  <a:cubicBezTo>
                    <a:pt x="141" y="395"/>
                    <a:pt x="151" y="398"/>
                    <a:pt x="151" y="413"/>
                  </a:cubicBezTo>
                  <a:cubicBezTo>
                    <a:pt x="151" y="424"/>
                    <a:pt x="142" y="439"/>
                    <a:pt x="126" y="439"/>
                  </a:cubicBezTo>
                  <a:cubicBezTo>
                    <a:pt x="104" y="439"/>
                    <a:pt x="88" y="427"/>
                    <a:pt x="82" y="423"/>
                  </a:cubicBezTo>
                  <a:cubicBezTo>
                    <a:pt x="79" y="421"/>
                    <a:pt x="79" y="421"/>
                    <a:pt x="77" y="421"/>
                  </a:cubicBezTo>
                  <a:cubicBezTo>
                    <a:pt x="73" y="421"/>
                    <a:pt x="72" y="424"/>
                    <a:pt x="72" y="426"/>
                  </a:cubicBezTo>
                  <a:cubicBezTo>
                    <a:pt x="72" y="432"/>
                    <a:pt x="98" y="450"/>
                    <a:pt x="126" y="450"/>
                  </a:cubicBezTo>
                  <a:cubicBezTo>
                    <a:pt x="157" y="450"/>
                    <a:pt x="178" y="421"/>
                    <a:pt x="178" y="397"/>
                  </a:cubicBezTo>
                  <a:cubicBezTo>
                    <a:pt x="178" y="373"/>
                    <a:pt x="159" y="364"/>
                    <a:pt x="154" y="362"/>
                  </a:cubicBezTo>
                  <a:cubicBezTo>
                    <a:pt x="147" y="359"/>
                    <a:pt x="130" y="353"/>
                    <a:pt x="124" y="350"/>
                  </a:cubicBezTo>
                  <a:cubicBezTo>
                    <a:pt x="114" y="346"/>
                    <a:pt x="104" y="342"/>
                    <a:pt x="93" y="339"/>
                  </a:cubicBezTo>
                  <a:lnTo>
                    <a:pt x="63" y="327"/>
                  </a:lnTo>
                  <a:cubicBezTo>
                    <a:pt x="41" y="318"/>
                    <a:pt x="26" y="303"/>
                    <a:pt x="26" y="282"/>
                  </a:cubicBezTo>
                  <a:cubicBezTo>
                    <a:pt x="26" y="262"/>
                    <a:pt x="45" y="218"/>
                    <a:pt x="87" y="197"/>
                  </a:cubicBezTo>
                  <a:cubicBezTo>
                    <a:pt x="106" y="204"/>
                    <a:pt x="121" y="204"/>
                    <a:pt x="131" y="204"/>
                  </a:cubicBezTo>
                  <a:cubicBezTo>
                    <a:pt x="146" y="204"/>
                    <a:pt x="177" y="204"/>
                    <a:pt x="177" y="188"/>
                  </a:cubicBezTo>
                  <a:cubicBezTo>
                    <a:pt x="177" y="176"/>
                    <a:pt x="156" y="175"/>
                    <a:pt x="137" y="175"/>
                  </a:cubicBezTo>
                  <a:cubicBezTo>
                    <a:pt x="128" y="175"/>
                    <a:pt x="113" y="175"/>
                    <a:pt x="95" y="181"/>
                  </a:cubicBezTo>
                  <a:cubicBezTo>
                    <a:pt x="82" y="168"/>
                    <a:pt x="80" y="151"/>
                    <a:pt x="80" y="142"/>
                  </a:cubicBezTo>
                  <a:cubicBezTo>
                    <a:pt x="80" y="114"/>
                    <a:pt x="98" y="76"/>
                    <a:pt x="135" y="57"/>
                  </a:cubicBezTo>
                  <a:cubicBezTo>
                    <a:pt x="144" y="68"/>
                    <a:pt x="155" y="68"/>
                    <a:pt x="167" y="68"/>
                  </a:cubicBezTo>
                  <a:cubicBezTo>
                    <a:pt x="179" y="68"/>
                    <a:pt x="211" y="68"/>
                    <a:pt x="211" y="53"/>
                  </a:cubicBezTo>
                  <a:cubicBezTo>
                    <a:pt x="211" y="40"/>
                    <a:pt x="189" y="39"/>
                    <a:pt x="170" y="39"/>
                  </a:cubicBezTo>
                  <a:cubicBezTo>
                    <a:pt x="163" y="39"/>
                    <a:pt x="152" y="39"/>
                    <a:pt x="139" y="42"/>
                  </a:cubicBezTo>
                  <a:cubicBezTo>
                    <a:pt x="137" y="37"/>
                    <a:pt x="136" y="34"/>
                    <a:pt x="136" y="25"/>
                  </a:cubicBezTo>
                  <a:cubicBezTo>
                    <a:pt x="136" y="18"/>
                    <a:pt x="139" y="8"/>
                    <a:pt x="139" y="7"/>
                  </a:cubicBezTo>
                  <a:cubicBezTo>
                    <a:pt x="139" y="3"/>
                    <a:pt x="136" y="0"/>
                    <a:pt x="133" y="0"/>
                  </a:cubicBezTo>
                  <a:cubicBezTo>
                    <a:pt x="124" y="0"/>
                    <a:pt x="124" y="23"/>
                    <a:pt x="124" y="25"/>
                  </a:cubicBezTo>
                  <a:cubicBezTo>
                    <a:pt x="124" y="35"/>
                    <a:pt x="127" y="42"/>
                    <a:pt x="127" y="44"/>
                  </a:cubicBezTo>
                  <a:cubicBezTo>
                    <a:pt x="74" y="59"/>
                    <a:pt x="40" y="99"/>
                    <a:pt x="40" y="137"/>
                  </a:cubicBezTo>
                  <a:cubicBezTo>
                    <a:pt x="40" y="156"/>
                    <a:pt x="49" y="177"/>
                    <a:pt x="72" y="190"/>
                  </a:cubicBezTo>
                  <a:lnTo>
                    <a:pt x="66" y="195"/>
                  </a:lnTo>
                  <a:close/>
                  <a:moveTo>
                    <a:pt x="147" y="53"/>
                  </a:moveTo>
                  <a:cubicBezTo>
                    <a:pt x="154" y="50"/>
                    <a:pt x="165" y="50"/>
                    <a:pt x="170" y="50"/>
                  </a:cubicBezTo>
                  <a:cubicBezTo>
                    <a:pt x="187" y="50"/>
                    <a:pt x="189" y="51"/>
                    <a:pt x="198" y="53"/>
                  </a:cubicBezTo>
                  <a:cubicBezTo>
                    <a:pt x="194" y="55"/>
                    <a:pt x="189" y="57"/>
                    <a:pt x="167" y="57"/>
                  </a:cubicBezTo>
                  <a:cubicBezTo>
                    <a:pt x="158" y="57"/>
                    <a:pt x="152" y="57"/>
                    <a:pt x="147" y="53"/>
                  </a:cubicBezTo>
                  <a:close/>
                  <a:moveTo>
                    <a:pt x="108" y="189"/>
                  </a:moveTo>
                  <a:cubicBezTo>
                    <a:pt x="119" y="186"/>
                    <a:pt x="130" y="186"/>
                    <a:pt x="136" y="186"/>
                  </a:cubicBezTo>
                  <a:cubicBezTo>
                    <a:pt x="153" y="186"/>
                    <a:pt x="155" y="186"/>
                    <a:pt x="164" y="189"/>
                  </a:cubicBezTo>
                  <a:cubicBezTo>
                    <a:pt x="160" y="191"/>
                    <a:pt x="155" y="193"/>
                    <a:pt x="133" y="193"/>
                  </a:cubicBezTo>
                  <a:cubicBezTo>
                    <a:pt x="121" y="193"/>
                    <a:pt x="117" y="193"/>
                    <a:pt x="108"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4" name="Freeform 376">
              <a:extLst>
                <a:ext uri="{FF2B5EF4-FFF2-40B4-BE49-F238E27FC236}">
                  <a16:creationId xmlns:a16="http://schemas.microsoft.com/office/drawing/2014/main" id="{6C068023-EC06-497D-929B-F20873515E73}"/>
                </a:ext>
              </a:extLst>
            </p:cNvPr>
            <p:cNvSpPr>
              <a:spLocks/>
            </p:cNvSpPr>
            <p:nvPr>
              <p:custDataLst>
                <p:tags r:id="rId265"/>
              </p:custDataLst>
            </p:nvPr>
          </p:nvSpPr>
          <p:spPr bwMode="auto">
            <a:xfrm>
              <a:off x="8331200" y="4292601"/>
              <a:ext cx="182563" cy="184150"/>
            </a:xfrm>
            <a:custGeom>
              <a:avLst/>
              <a:gdLst>
                <a:gd name="T0" fmla="*/ 137 w 257"/>
                <a:gd name="T1" fmla="*/ 17 h 242"/>
                <a:gd name="T2" fmla="*/ 243 w 257"/>
                <a:gd name="T3" fmla="*/ 17 h 242"/>
                <a:gd name="T4" fmla="*/ 257 w 257"/>
                <a:gd name="T5" fmla="*/ 9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9 h 242"/>
                <a:gd name="T18" fmla="*/ 129 w 257"/>
                <a:gd name="T19" fmla="*/ 242 h 242"/>
                <a:gd name="T20" fmla="*/ 137 w 257"/>
                <a:gd name="T21" fmla="*/ 229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9"/>
                  </a:cubicBezTo>
                  <a:cubicBezTo>
                    <a:pt x="257" y="0"/>
                    <a:pt x="249" y="0"/>
                    <a:pt x="243" y="0"/>
                  </a:cubicBezTo>
                  <a:lnTo>
                    <a:pt x="14" y="0"/>
                  </a:lnTo>
                  <a:cubicBezTo>
                    <a:pt x="8" y="0"/>
                    <a:pt x="0" y="0"/>
                    <a:pt x="0" y="8"/>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5" name="Freeform 377">
              <a:extLst>
                <a:ext uri="{FF2B5EF4-FFF2-40B4-BE49-F238E27FC236}">
                  <a16:creationId xmlns:a16="http://schemas.microsoft.com/office/drawing/2014/main" id="{86B8E54B-542C-440B-B11F-F9083044A79B}"/>
                </a:ext>
              </a:extLst>
            </p:cNvPr>
            <p:cNvSpPr>
              <a:spLocks/>
            </p:cNvSpPr>
            <p:nvPr>
              <p:custDataLst>
                <p:tags r:id="rId266"/>
              </p:custDataLst>
            </p:nvPr>
          </p:nvSpPr>
          <p:spPr bwMode="auto">
            <a:xfrm>
              <a:off x="8310563" y="4549776"/>
              <a:ext cx="109538" cy="176213"/>
            </a:xfrm>
            <a:custGeom>
              <a:avLst/>
              <a:gdLst>
                <a:gd name="T0" fmla="*/ 154 w 154"/>
                <a:gd name="T1" fmla="*/ 169 h 232"/>
                <a:gd name="T2" fmla="*/ 142 w 154"/>
                <a:gd name="T3" fmla="*/ 169 h 232"/>
                <a:gd name="T4" fmla="*/ 133 w 154"/>
                <a:gd name="T5" fmla="*/ 200 h 232"/>
                <a:gd name="T6" fmla="*/ 99 w 154"/>
                <a:gd name="T7" fmla="*/ 203 h 232"/>
                <a:gd name="T8" fmla="*/ 34 w 154"/>
                <a:gd name="T9" fmla="*/ 203 h 232"/>
                <a:gd name="T10" fmla="*/ 104 w 154"/>
                <a:gd name="T11" fmla="*/ 144 h 232"/>
                <a:gd name="T12" fmla="*/ 154 w 154"/>
                <a:gd name="T13" fmla="*/ 69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9 h 232"/>
                <a:gd name="T28" fmla="*/ 87 w 154"/>
                <a:gd name="T29" fmla="*/ 136 h 232"/>
                <a:gd name="T30" fmla="*/ 3 w 154"/>
                <a:gd name="T31" fmla="*/ 219 h 232"/>
                <a:gd name="T32" fmla="*/ 0 w 154"/>
                <a:gd name="T33" fmla="*/ 232 h 232"/>
                <a:gd name="T34" fmla="*/ 144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2" y="169"/>
                  </a:lnTo>
                  <a:cubicBezTo>
                    <a:pt x="141" y="176"/>
                    <a:pt x="138" y="197"/>
                    <a:pt x="133" y="200"/>
                  </a:cubicBezTo>
                  <a:cubicBezTo>
                    <a:pt x="130" y="203"/>
                    <a:pt x="103" y="203"/>
                    <a:pt x="99" y="203"/>
                  </a:cubicBezTo>
                  <a:lnTo>
                    <a:pt x="34" y="203"/>
                  </a:lnTo>
                  <a:cubicBezTo>
                    <a:pt x="71" y="170"/>
                    <a:pt x="83" y="160"/>
                    <a:pt x="104" y="144"/>
                  </a:cubicBezTo>
                  <a:cubicBezTo>
                    <a:pt x="130" y="123"/>
                    <a:pt x="154" y="102"/>
                    <a:pt x="154" y="69"/>
                  </a:cubicBezTo>
                  <a:cubicBezTo>
                    <a:pt x="154" y="26"/>
                    <a:pt x="117" y="0"/>
                    <a:pt x="72" y="0"/>
                  </a:cubicBezTo>
                  <a:cubicBezTo>
                    <a:pt x="29" y="0"/>
                    <a:pt x="0" y="31"/>
                    <a:pt x="0" y="63"/>
                  </a:cubicBezTo>
                  <a:cubicBezTo>
                    <a:pt x="0" y="81"/>
                    <a:pt x="15" y="82"/>
                    <a:pt x="18" y="82"/>
                  </a:cubicBezTo>
                  <a:cubicBezTo>
                    <a:pt x="27" y="82"/>
                    <a:pt x="37" y="77"/>
                    <a:pt x="37" y="64"/>
                  </a:cubicBezTo>
                  <a:cubicBezTo>
                    <a:pt x="37" y="58"/>
                    <a:pt x="34" y="45"/>
                    <a:pt x="16" y="45"/>
                  </a:cubicBezTo>
                  <a:cubicBezTo>
                    <a:pt x="27" y="21"/>
                    <a:pt x="51" y="13"/>
                    <a:pt x="67" y="13"/>
                  </a:cubicBezTo>
                  <a:cubicBezTo>
                    <a:pt x="102" y="13"/>
                    <a:pt x="120" y="40"/>
                    <a:pt x="120" y="69"/>
                  </a:cubicBezTo>
                  <a:cubicBezTo>
                    <a:pt x="120" y="99"/>
                    <a:pt x="99" y="123"/>
                    <a:pt x="87" y="136"/>
                  </a:cubicBezTo>
                  <a:lnTo>
                    <a:pt x="3" y="219"/>
                  </a:lnTo>
                  <a:cubicBezTo>
                    <a:pt x="0" y="222"/>
                    <a:pt x="0" y="222"/>
                    <a:pt x="0" y="232"/>
                  </a:cubicBezTo>
                  <a:lnTo>
                    <a:pt x="144"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6" name="Freeform 378">
              <a:extLst>
                <a:ext uri="{FF2B5EF4-FFF2-40B4-BE49-F238E27FC236}">
                  <a16:creationId xmlns:a16="http://schemas.microsoft.com/office/drawing/2014/main" id="{9EDB22D0-4E64-4DE2-B324-33E3958C31C1}"/>
                </a:ext>
              </a:extLst>
            </p:cNvPr>
            <p:cNvSpPr>
              <a:spLocks/>
            </p:cNvSpPr>
            <p:nvPr>
              <p:custDataLst>
                <p:tags r:id="rId267"/>
              </p:custDataLst>
            </p:nvPr>
          </p:nvSpPr>
          <p:spPr bwMode="auto">
            <a:xfrm>
              <a:off x="8586788" y="4348163"/>
              <a:ext cx="80963" cy="379413"/>
            </a:xfrm>
            <a:custGeom>
              <a:avLst/>
              <a:gdLst>
                <a:gd name="T0" fmla="*/ 115 w 115"/>
                <a:gd name="T1" fmla="*/ 494 h 499"/>
                <a:gd name="T2" fmla="*/ 107 w 115"/>
                <a:gd name="T3" fmla="*/ 483 h 499"/>
                <a:gd name="T4" fmla="*/ 28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2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4" y="420"/>
                    <a:pt x="28" y="326"/>
                    <a:pt x="28" y="249"/>
                  </a:cubicBezTo>
                  <a:cubicBezTo>
                    <a:pt x="28" y="162"/>
                    <a:pt x="47" y="76"/>
                    <a:pt x="109" y="13"/>
                  </a:cubicBezTo>
                  <a:cubicBezTo>
                    <a:pt x="115" y="7"/>
                    <a:pt x="115" y="6"/>
                    <a:pt x="115" y="5"/>
                  </a:cubicBezTo>
                  <a:cubicBezTo>
                    <a:pt x="115" y="1"/>
                    <a:pt x="113" y="0"/>
                    <a:pt x="110" y="0"/>
                  </a:cubicBezTo>
                  <a:cubicBezTo>
                    <a:pt x="105" y="0"/>
                    <a:pt x="60" y="34"/>
                    <a:pt x="31" y="97"/>
                  </a:cubicBezTo>
                  <a:cubicBezTo>
                    <a:pt x="6" y="152"/>
                    <a:pt x="0" y="207"/>
                    <a:pt x="0" y="249"/>
                  </a:cubicBezTo>
                  <a:cubicBezTo>
                    <a:pt x="0" y="288"/>
                    <a:pt x="5" y="349"/>
                    <a:pt x="32" y="405"/>
                  </a:cubicBezTo>
                  <a:cubicBezTo>
                    <a:pt x="62"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7" name="Freeform 379">
              <a:extLst>
                <a:ext uri="{FF2B5EF4-FFF2-40B4-BE49-F238E27FC236}">
                  <a16:creationId xmlns:a16="http://schemas.microsoft.com/office/drawing/2014/main" id="{98246552-0993-4378-8AC8-E0595EA4CC7C}"/>
                </a:ext>
              </a:extLst>
            </p:cNvPr>
            <p:cNvSpPr>
              <a:spLocks/>
            </p:cNvSpPr>
            <p:nvPr>
              <p:custDataLst>
                <p:tags r:id="rId268"/>
              </p:custDataLst>
            </p:nvPr>
          </p:nvSpPr>
          <p:spPr bwMode="auto">
            <a:xfrm>
              <a:off x="8697913" y="4464051"/>
              <a:ext cx="176213" cy="173038"/>
            </a:xfrm>
            <a:custGeom>
              <a:avLst/>
              <a:gdLst>
                <a:gd name="T0" fmla="*/ 247 w 247"/>
                <a:gd name="T1" fmla="*/ 35 h 227"/>
                <a:gd name="T2" fmla="*/ 225 w 247"/>
                <a:gd name="T3" fmla="*/ 0 h 227"/>
                <a:gd name="T4" fmla="*/ 200 w 247"/>
                <a:gd name="T5" fmla="*/ 24 h 227"/>
                <a:gd name="T6" fmla="*/ 208 w 247"/>
                <a:gd name="T7" fmla="*/ 38 h 227"/>
                <a:gd name="T8" fmla="*/ 226 w 247"/>
                <a:gd name="T9" fmla="*/ 80 h 227"/>
                <a:gd name="T10" fmla="*/ 122 w 247"/>
                <a:gd name="T11" fmla="*/ 216 h 227"/>
                <a:gd name="T12" fmla="*/ 86 w 247"/>
                <a:gd name="T13" fmla="*/ 203 h 227"/>
                <a:gd name="T14" fmla="*/ 73 w 247"/>
                <a:gd name="T15" fmla="*/ 167 h 227"/>
                <a:gd name="T16" fmla="*/ 102 w 247"/>
                <a:gd name="T17" fmla="*/ 65 h 227"/>
                <a:gd name="T18" fmla="*/ 107 w 247"/>
                <a:gd name="T19" fmla="*/ 41 h 227"/>
                <a:gd name="T20" fmla="*/ 66 w 247"/>
                <a:gd name="T21" fmla="*/ 0 h 227"/>
                <a:gd name="T22" fmla="*/ 0 w 247"/>
                <a:gd name="T23" fmla="*/ 77 h 227"/>
                <a:gd name="T24" fmla="*/ 6 w 247"/>
                <a:gd name="T25" fmla="*/ 82 h 227"/>
                <a:gd name="T26" fmla="*/ 14 w 247"/>
                <a:gd name="T27" fmla="*/ 73 h 227"/>
                <a:gd name="T28" fmla="*/ 65 w 247"/>
                <a:gd name="T29" fmla="*/ 11 h 227"/>
                <a:gd name="T30" fmla="*/ 77 w 247"/>
                <a:gd name="T31" fmla="*/ 27 h 227"/>
                <a:gd name="T32" fmla="*/ 66 w 247"/>
                <a:gd name="T33" fmla="*/ 70 h 227"/>
                <a:gd name="T34" fmla="*/ 41 w 247"/>
                <a:gd name="T35" fmla="*/ 161 h 227"/>
                <a:gd name="T36" fmla="*/ 120 w 247"/>
                <a:gd name="T37" fmla="*/ 227 h 227"/>
                <a:gd name="T38" fmla="*/ 207 w 247"/>
                <a:gd name="T39" fmla="*/ 168 h 227"/>
                <a:gd name="T40" fmla="*/ 247 w 247"/>
                <a:gd name="T41" fmla="*/ 3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27">
                  <a:moveTo>
                    <a:pt x="247" y="35"/>
                  </a:moveTo>
                  <a:cubicBezTo>
                    <a:pt x="247" y="7"/>
                    <a:pt x="234" y="0"/>
                    <a:pt x="225" y="0"/>
                  </a:cubicBezTo>
                  <a:cubicBezTo>
                    <a:pt x="213" y="0"/>
                    <a:pt x="200" y="13"/>
                    <a:pt x="200" y="24"/>
                  </a:cubicBezTo>
                  <a:cubicBezTo>
                    <a:pt x="200" y="31"/>
                    <a:pt x="203" y="34"/>
                    <a:pt x="208" y="38"/>
                  </a:cubicBezTo>
                  <a:cubicBezTo>
                    <a:pt x="213" y="43"/>
                    <a:pt x="226" y="56"/>
                    <a:pt x="226" y="80"/>
                  </a:cubicBezTo>
                  <a:cubicBezTo>
                    <a:pt x="226" y="113"/>
                    <a:pt x="185" y="216"/>
                    <a:pt x="122" y="216"/>
                  </a:cubicBezTo>
                  <a:cubicBezTo>
                    <a:pt x="113" y="216"/>
                    <a:pt x="96" y="214"/>
                    <a:pt x="86" y="203"/>
                  </a:cubicBezTo>
                  <a:cubicBezTo>
                    <a:pt x="75" y="192"/>
                    <a:pt x="73" y="177"/>
                    <a:pt x="73" y="167"/>
                  </a:cubicBezTo>
                  <a:cubicBezTo>
                    <a:pt x="73" y="146"/>
                    <a:pt x="81" y="120"/>
                    <a:pt x="102" y="65"/>
                  </a:cubicBezTo>
                  <a:cubicBezTo>
                    <a:pt x="104" y="59"/>
                    <a:pt x="107" y="51"/>
                    <a:pt x="107" y="41"/>
                  </a:cubicBezTo>
                  <a:cubicBezTo>
                    <a:pt x="107" y="19"/>
                    <a:pt x="91" y="0"/>
                    <a:pt x="66" y="0"/>
                  </a:cubicBezTo>
                  <a:cubicBezTo>
                    <a:pt x="19" y="0"/>
                    <a:pt x="0" y="73"/>
                    <a:pt x="0" y="77"/>
                  </a:cubicBezTo>
                  <a:cubicBezTo>
                    <a:pt x="0" y="82"/>
                    <a:pt x="5" y="82"/>
                    <a:pt x="6" y="82"/>
                  </a:cubicBezTo>
                  <a:cubicBezTo>
                    <a:pt x="11" y="82"/>
                    <a:pt x="12" y="81"/>
                    <a:pt x="14" y="73"/>
                  </a:cubicBezTo>
                  <a:cubicBezTo>
                    <a:pt x="28" y="26"/>
                    <a:pt x="48" y="11"/>
                    <a:pt x="65" y="11"/>
                  </a:cubicBezTo>
                  <a:cubicBezTo>
                    <a:pt x="69" y="11"/>
                    <a:pt x="77" y="11"/>
                    <a:pt x="77" y="27"/>
                  </a:cubicBezTo>
                  <a:cubicBezTo>
                    <a:pt x="77" y="40"/>
                    <a:pt x="72" y="53"/>
                    <a:pt x="66" y="70"/>
                  </a:cubicBezTo>
                  <a:cubicBezTo>
                    <a:pt x="45" y="126"/>
                    <a:pt x="41" y="146"/>
                    <a:pt x="41" y="161"/>
                  </a:cubicBezTo>
                  <a:cubicBezTo>
                    <a:pt x="41" y="213"/>
                    <a:pt x="84" y="227"/>
                    <a:pt x="120" y="227"/>
                  </a:cubicBezTo>
                  <a:cubicBezTo>
                    <a:pt x="165" y="227"/>
                    <a:pt x="195" y="186"/>
                    <a:pt x="207" y="168"/>
                  </a:cubicBezTo>
                  <a:cubicBezTo>
                    <a:pt x="242" y="112"/>
                    <a:pt x="247" y="43"/>
                    <a:pt x="247" y="3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8" name="Freeform 380">
              <a:extLst>
                <a:ext uri="{FF2B5EF4-FFF2-40B4-BE49-F238E27FC236}">
                  <a16:creationId xmlns:a16="http://schemas.microsoft.com/office/drawing/2014/main" id="{822B5121-8CD2-43AC-AE1A-C3FC4ED8388D}"/>
                </a:ext>
              </a:extLst>
            </p:cNvPr>
            <p:cNvSpPr>
              <a:spLocks/>
            </p:cNvSpPr>
            <p:nvPr>
              <p:custDataLst>
                <p:tags r:id="rId269"/>
              </p:custDataLst>
            </p:nvPr>
          </p:nvSpPr>
          <p:spPr bwMode="auto">
            <a:xfrm>
              <a:off x="8990013" y="4411663"/>
              <a:ext cx="236538" cy="252413"/>
            </a:xfrm>
            <a:custGeom>
              <a:avLst/>
              <a:gdLst>
                <a:gd name="T0" fmla="*/ 176 w 332"/>
                <a:gd name="T1" fmla="*/ 176 h 332"/>
                <a:gd name="T2" fmla="*/ 316 w 332"/>
                <a:gd name="T3" fmla="*/ 176 h 332"/>
                <a:gd name="T4" fmla="*/ 332 w 332"/>
                <a:gd name="T5" fmla="*/ 166 h 332"/>
                <a:gd name="T6" fmla="*/ 316 w 332"/>
                <a:gd name="T7" fmla="*/ 156 h 332"/>
                <a:gd name="T8" fmla="*/ 176 w 332"/>
                <a:gd name="T9" fmla="*/ 156 h 332"/>
                <a:gd name="T10" fmla="*/ 176 w 332"/>
                <a:gd name="T11" fmla="*/ 17 h 332"/>
                <a:gd name="T12" fmla="*/ 166 w 332"/>
                <a:gd name="T13" fmla="*/ 0 h 332"/>
                <a:gd name="T14" fmla="*/ 157 w 332"/>
                <a:gd name="T15" fmla="*/ 17 h 332"/>
                <a:gd name="T16" fmla="*/ 157 w 332"/>
                <a:gd name="T17" fmla="*/ 156 h 332"/>
                <a:gd name="T18" fmla="*/ 17 w 332"/>
                <a:gd name="T19" fmla="*/ 156 h 332"/>
                <a:gd name="T20" fmla="*/ 0 w 332"/>
                <a:gd name="T21" fmla="*/ 166 h 332"/>
                <a:gd name="T22" fmla="*/ 17 w 332"/>
                <a:gd name="T23" fmla="*/ 176 h 332"/>
                <a:gd name="T24" fmla="*/ 157 w 332"/>
                <a:gd name="T25" fmla="*/ 176 h 332"/>
                <a:gd name="T26" fmla="*/ 157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6" y="176"/>
                  </a:lnTo>
                  <a:cubicBezTo>
                    <a:pt x="323" y="176"/>
                    <a:pt x="332" y="176"/>
                    <a:pt x="332" y="166"/>
                  </a:cubicBezTo>
                  <a:cubicBezTo>
                    <a:pt x="332" y="156"/>
                    <a:pt x="323" y="156"/>
                    <a:pt x="316" y="156"/>
                  </a:cubicBezTo>
                  <a:lnTo>
                    <a:pt x="176" y="156"/>
                  </a:lnTo>
                  <a:lnTo>
                    <a:pt x="176" y="17"/>
                  </a:lnTo>
                  <a:cubicBezTo>
                    <a:pt x="176" y="10"/>
                    <a:pt x="176" y="0"/>
                    <a:pt x="166" y="0"/>
                  </a:cubicBezTo>
                  <a:cubicBezTo>
                    <a:pt x="157" y="0"/>
                    <a:pt x="157" y="10"/>
                    <a:pt x="157" y="17"/>
                  </a:cubicBezTo>
                  <a:lnTo>
                    <a:pt x="157" y="156"/>
                  </a:lnTo>
                  <a:lnTo>
                    <a:pt x="17" y="156"/>
                  </a:lnTo>
                  <a:cubicBezTo>
                    <a:pt x="10" y="156"/>
                    <a:pt x="0" y="156"/>
                    <a:pt x="0" y="166"/>
                  </a:cubicBezTo>
                  <a:cubicBezTo>
                    <a:pt x="0" y="176"/>
                    <a:pt x="10" y="176"/>
                    <a:pt x="17" y="176"/>
                  </a:cubicBezTo>
                  <a:lnTo>
                    <a:pt x="157" y="176"/>
                  </a:lnTo>
                  <a:lnTo>
                    <a:pt x="157" y="316"/>
                  </a:lnTo>
                  <a:cubicBezTo>
                    <a:pt x="157" y="323"/>
                    <a:pt x="157"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9" name="Freeform 381">
              <a:extLst>
                <a:ext uri="{FF2B5EF4-FFF2-40B4-BE49-F238E27FC236}">
                  <a16:creationId xmlns:a16="http://schemas.microsoft.com/office/drawing/2014/main" id="{1BC9C465-3234-4677-8016-DFFA4E9540B8}"/>
                </a:ext>
              </a:extLst>
            </p:cNvPr>
            <p:cNvSpPr>
              <a:spLocks/>
            </p:cNvSpPr>
            <p:nvPr>
              <p:custDataLst>
                <p:tags r:id="rId270"/>
              </p:custDataLst>
            </p:nvPr>
          </p:nvSpPr>
          <p:spPr bwMode="auto">
            <a:xfrm>
              <a:off x="9334500" y="4464051"/>
              <a:ext cx="176213" cy="173038"/>
            </a:xfrm>
            <a:custGeom>
              <a:avLst/>
              <a:gdLst>
                <a:gd name="T0" fmla="*/ 247 w 247"/>
                <a:gd name="T1" fmla="*/ 35 h 227"/>
                <a:gd name="T2" fmla="*/ 225 w 247"/>
                <a:gd name="T3" fmla="*/ 0 h 227"/>
                <a:gd name="T4" fmla="*/ 200 w 247"/>
                <a:gd name="T5" fmla="*/ 24 h 227"/>
                <a:gd name="T6" fmla="*/ 207 w 247"/>
                <a:gd name="T7" fmla="*/ 38 h 227"/>
                <a:gd name="T8" fmla="*/ 225 w 247"/>
                <a:gd name="T9" fmla="*/ 80 h 227"/>
                <a:gd name="T10" fmla="*/ 122 w 247"/>
                <a:gd name="T11" fmla="*/ 216 h 227"/>
                <a:gd name="T12" fmla="*/ 85 w 247"/>
                <a:gd name="T13" fmla="*/ 203 h 227"/>
                <a:gd name="T14" fmla="*/ 73 w 247"/>
                <a:gd name="T15" fmla="*/ 167 h 227"/>
                <a:gd name="T16" fmla="*/ 101 w 247"/>
                <a:gd name="T17" fmla="*/ 65 h 227"/>
                <a:gd name="T18" fmla="*/ 107 w 247"/>
                <a:gd name="T19" fmla="*/ 41 h 227"/>
                <a:gd name="T20" fmla="*/ 66 w 247"/>
                <a:gd name="T21" fmla="*/ 0 h 227"/>
                <a:gd name="T22" fmla="*/ 0 w 247"/>
                <a:gd name="T23" fmla="*/ 77 h 227"/>
                <a:gd name="T24" fmla="*/ 6 w 247"/>
                <a:gd name="T25" fmla="*/ 82 h 227"/>
                <a:gd name="T26" fmla="*/ 14 w 247"/>
                <a:gd name="T27" fmla="*/ 73 h 227"/>
                <a:gd name="T28" fmla="*/ 64 w 247"/>
                <a:gd name="T29" fmla="*/ 11 h 227"/>
                <a:gd name="T30" fmla="*/ 77 w 247"/>
                <a:gd name="T31" fmla="*/ 27 h 227"/>
                <a:gd name="T32" fmla="*/ 65 w 247"/>
                <a:gd name="T33" fmla="*/ 70 h 227"/>
                <a:gd name="T34" fmla="*/ 40 w 247"/>
                <a:gd name="T35" fmla="*/ 161 h 227"/>
                <a:gd name="T36" fmla="*/ 120 w 247"/>
                <a:gd name="T37" fmla="*/ 227 h 227"/>
                <a:gd name="T38" fmla="*/ 206 w 247"/>
                <a:gd name="T39" fmla="*/ 168 h 227"/>
                <a:gd name="T40" fmla="*/ 247 w 247"/>
                <a:gd name="T41" fmla="*/ 3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227">
                  <a:moveTo>
                    <a:pt x="247" y="35"/>
                  </a:moveTo>
                  <a:cubicBezTo>
                    <a:pt x="247" y="7"/>
                    <a:pt x="233" y="0"/>
                    <a:pt x="225" y="0"/>
                  </a:cubicBezTo>
                  <a:cubicBezTo>
                    <a:pt x="212" y="0"/>
                    <a:pt x="200" y="13"/>
                    <a:pt x="200" y="24"/>
                  </a:cubicBezTo>
                  <a:cubicBezTo>
                    <a:pt x="200" y="31"/>
                    <a:pt x="203" y="34"/>
                    <a:pt x="207" y="38"/>
                  </a:cubicBezTo>
                  <a:cubicBezTo>
                    <a:pt x="213" y="43"/>
                    <a:pt x="225" y="56"/>
                    <a:pt x="225" y="80"/>
                  </a:cubicBezTo>
                  <a:cubicBezTo>
                    <a:pt x="225" y="113"/>
                    <a:pt x="185" y="216"/>
                    <a:pt x="122" y="216"/>
                  </a:cubicBezTo>
                  <a:cubicBezTo>
                    <a:pt x="112" y="216"/>
                    <a:pt x="96" y="214"/>
                    <a:pt x="85" y="203"/>
                  </a:cubicBezTo>
                  <a:cubicBezTo>
                    <a:pt x="75" y="192"/>
                    <a:pt x="73" y="177"/>
                    <a:pt x="73" y="167"/>
                  </a:cubicBezTo>
                  <a:cubicBezTo>
                    <a:pt x="73" y="146"/>
                    <a:pt x="81" y="120"/>
                    <a:pt x="101" y="65"/>
                  </a:cubicBezTo>
                  <a:cubicBezTo>
                    <a:pt x="104" y="59"/>
                    <a:pt x="107" y="51"/>
                    <a:pt x="107" y="41"/>
                  </a:cubicBezTo>
                  <a:cubicBezTo>
                    <a:pt x="107" y="19"/>
                    <a:pt x="91" y="0"/>
                    <a:pt x="66" y="0"/>
                  </a:cubicBezTo>
                  <a:cubicBezTo>
                    <a:pt x="19" y="0"/>
                    <a:pt x="0" y="73"/>
                    <a:pt x="0" y="77"/>
                  </a:cubicBezTo>
                  <a:cubicBezTo>
                    <a:pt x="0" y="82"/>
                    <a:pt x="5" y="82"/>
                    <a:pt x="6" y="82"/>
                  </a:cubicBezTo>
                  <a:cubicBezTo>
                    <a:pt x="11" y="82"/>
                    <a:pt x="12" y="81"/>
                    <a:pt x="14" y="73"/>
                  </a:cubicBezTo>
                  <a:cubicBezTo>
                    <a:pt x="27" y="26"/>
                    <a:pt x="47" y="11"/>
                    <a:pt x="64" y="11"/>
                  </a:cubicBezTo>
                  <a:cubicBezTo>
                    <a:pt x="68" y="11"/>
                    <a:pt x="77" y="11"/>
                    <a:pt x="77" y="27"/>
                  </a:cubicBezTo>
                  <a:cubicBezTo>
                    <a:pt x="77" y="40"/>
                    <a:pt x="72" y="53"/>
                    <a:pt x="65" y="70"/>
                  </a:cubicBezTo>
                  <a:cubicBezTo>
                    <a:pt x="44" y="126"/>
                    <a:pt x="40" y="146"/>
                    <a:pt x="40" y="161"/>
                  </a:cubicBezTo>
                  <a:cubicBezTo>
                    <a:pt x="40" y="213"/>
                    <a:pt x="84" y="227"/>
                    <a:pt x="120" y="227"/>
                  </a:cubicBezTo>
                  <a:cubicBezTo>
                    <a:pt x="165" y="227"/>
                    <a:pt x="195" y="186"/>
                    <a:pt x="206" y="168"/>
                  </a:cubicBezTo>
                  <a:cubicBezTo>
                    <a:pt x="241" y="112"/>
                    <a:pt x="247" y="43"/>
                    <a:pt x="247" y="3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0" name="Freeform 382">
              <a:extLst>
                <a:ext uri="{FF2B5EF4-FFF2-40B4-BE49-F238E27FC236}">
                  <a16:creationId xmlns:a16="http://schemas.microsoft.com/office/drawing/2014/main" id="{9ADF3F7B-178E-42AF-8F1A-7D9C93A7E91C}"/>
                </a:ext>
              </a:extLst>
            </p:cNvPr>
            <p:cNvSpPr>
              <a:spLocks/>
            </p:cNvSpPr>
            <p:nvPr>
              <p:custDataLst>
                <p:tags r:id="rId271"/>
              </p:custDataLst>
            </p:nvPr>
          </p:nvSpPr>
          <p:spPr bwMode="auto">
            <a:xfrm>
              <a:off x="9547225" y="4292601"/>
              <a:ext cx="184150" cy="184150"/>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9 h 242"/>
                <a:gd name="T18" fmla="*/ 130 w 258"/>
                <a:gd name="T19" fmla="*/ 242 h 242"/>
                <a:gd name="T20" fmla="*/ 138 w 258"/>
                <a:gd name="T21" fmla="*/ 229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9"/>
                  </a:cubicBezTo>
                  <a:cubicBezTo>
                    <a:pt x="258" y="0"/>
                    <a:pt x="250" y="0"/>
                    <a:pt x="244" y="0"/>
                  </a:cubicBezTo>
                  <a:lnTo>
                    <a:pt x="14" y="0"/>
                  </a:lnTo>
                  <a:cubicBezTo>
                    <a:pt x="9" y="0"/>
                    <a:pt x="0" y="0"/>
                    <a:pt x="0" y="8"/>
                  </a:cubicBezTo>
                  <a:cubicBezTo>
                    <a:pt x="0" y="17"/>
                    <a:pt x="9" y="17"/>
                    <a:pt x="14" y="17"/>
                  </a:cubicBezTo>
                  <a:lnTo>
                    <a:pt x="121" y="17"/>
                  </a:lnTo>
                  <a:lnTo>
                    <a:pt x="121" y="229"/>
                  </a:lnTo>
                  <a:cubicBezTo>
                    <a:pt x="121" y="234"/>
                    <a:pt x="121" y="242"/>
                    <a:pt x="130" y="242"/>
                  </a:cubicBezTo>
                  <a:cubicBezTo>
                    <a:pt x="138" y="242"/>
                    <a:pt x="138" y="234"/>
                    <a:pt x="138" y="229"/>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1" name="Freeform 383">
              <a:extLst>
                <a:ext uri="{FF2B5EF4-FFF2-40B4-BE49-F238E27FC236}">
                  <a16:creationId xmlns:a16="http://schemas.microsoft.com/office/drawing/2014/main" id="{FF14870B-C7C2-49FA-BC31-791438C461FD}"/>
                </a:ext>
              </a:extLst>
            </p:cNvPr>
            <p:cNvSpPr>
              <a:spLocks/>
            </p:cNvSpPr>
            <p:nvPr>
              <p:custDataLst>
                <p:tags r:id="rId272"/>
              </p:custDataLst>
            </p:nvPr>
          </p:nvSpPr>
          <p:spPr bwMode="auto">
            <a:xfrm>
              <a:off x="9788525" y="4348163"/>
              <a:ext cx="82550" cy="379413"/>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2" name="Freeform 384">
              <a:extLst>
                <a:ext uri="{FF2B5EF4-FFF2-40B4-BE49-F238E27FC236}">
                  <a16:creationId xmlns:a16="http://schemas.microsoft.com/office/drawing/2014/main" id="{B2723EC0-59AE-4DA7-AE98-7B3DA54DE1B6}"/>
                </a:ext>
              </a:extLst>
            </p:cNvPr>
            <p:cNvSpPr>
              <a:spLocks/>
            </p:cNvSpPr>
            <p:nvPr>
              <p:custDataLst>
                <p:tags r:id="rId273"/>
              </p:custDataLst>
            </p:nvPr>
          </p:nvSpPr>
          <p:spPr bwMode="auto">
            <a:xfrm>
              <a:off x="10109200" y="4468813"/>
              <a:ext cx="242888" cy="168275"/>
            </a:xfrm>
            <a:custGeom>
              <a:avLst/>
              <a:gdLst>
                <a:gd name="T0" fmla="*/ 299 w 341"/>
                <a:gd name="T1" fmla="*/ 47 h 221"/>
                <a:gd name="T2" fmla="*/ 341 w 341"/>
                <a:gd name="T3" fmla="*/ 15 h 221"/>
                <a:gd name="T4" fmla="*/ 341 w 341"/>
                <a:gd name="T5" fmla="*/ 0 h 221"/>
                <a:gd name="T6" fmla="*/ 305 w 341"/>
                <a:gd name="T7" fmla="*/ 1 h 221"/>
                <a:gd name="T8" fmla="*/ 259 w 341"/>
                <a:gd name="T9" fmla="*/ 0 h 221"/>
                <a:gd name="T10" fmla="*/ 259 w 341"/>
                <a:gd name="T11" fmla="*/ 15 h 221"/>
                <a:gd name="T12" fmla="*/ 287 w 341"/>
                <a:gd name="T13" fmla="*/ 39 h 221"/>
                <a:gd name="T14" fmla="*/ 285 w 341"/>
                <a:gd name="T15" fmla="*/ 50 h 221"/>
                <a:gd name="T16" fmla="*/ 240 w 341"/>
                <a:gd name="T17" fmla="*/ 178 h 221"/>
                <a:gd name="T18" fmla="*/ 190 w 341"/>
                <a:gd name="T19" fmla="*/ 38 h 221"/>
                <a:gd name="T20" fmla="*/ 188 w 341"/>
                <a:gd name="T21" fmla="*/ 29 h 221"/>
                <a:gd name="T22" fmla="*/ 217 w 341"/>
                <a:gd name="T23" fmla="*/ 15 h 221"/>
                <a:gd name="T24" fmla="*/ 217 w 341"/>
                <a:gd name="T25" fmla="*/ 0 h 221"/>
                <a:gd name="T26" fmla="*/ 165 w 341"/>
                <a:gd name="T27" fmla="*/ 1 h 221"/>
                <a:gd name="T28" fmla="*/ 121 w 341"/>
                <a:gd name="T29" fmla="*/ 0 h 221"/>
                <a:gd name="T30" fmla="*/ 121 w 341"/>
                <a:gd name="T31" fmla="*/ 15 h 221"/>
                <a:gd name="T32" fmla="*/ 152 w 341"/>
                <a:gd name="T33" fmla="*/ 23 h 221"/>
                <a:gd name="T34" fmla="*/ 164 w 341"/>
                <a:gd name="T35" fmla="*/ 50 h 221"/>
                <a:gd name="T36" fmla="*/ 121 w 341"/>
                <a:gd name="T37" fmla="*/ 171 h 221"/>
                <a:gd name="T38" fmla="*/ 73 w 341"/>
                <a:gd name="T39" fmla="*/ 38 h 221"/>
                <a:gd name="T40" fmla="*/ 71 w 341"/>
                <a:gd name="T41" fmla="*/ 29 h 221"/>
                <a:gd name="T42" fmla="*/ 100 w 341"/>
                <a:gd name="T43" fmla="*/ 15 h 221"/>
                <a:gd name="T44" fmla="*/ 100 w 341"/>
                <a:gd name="T45" fmla="*/ 0 h 221"/>
                <a:gd name="T46" fmla="*/ 46 w 341"/>
                <a:gd name="T47" fmla="*/ 1 h 221"/>
                <a:gd name="T48" fmla="*/ 0 w 341"/>
                <a:gd name="T49" fmla="*/ 0 h 221"/>
                <a:gd name="T50" fmla="*/ 0 w 341"/>
                <a:gd name="T51" fmla="*/ 15 h 221"/>
                <a:gd name="T52" fmla="*/ 37 w 341"/>
                <a:gd name="T53" fmla="*/ 33 h 221"/>
                <a:gd name="T54" fmla="*/ 99 w 341"/>
                <a:gd name="T55" fmla="*/ 210 h 221"/>
                <a:gd name="T56" fmla="*/ 110 w 341"/>
                <a:gd name="T57" fmla="*/ 221 h 221"/>
                <a:gd name="T58" fmla="*/ 120 w 341"/>
                <a:gd name="T59" fmla="*/ 211 h 221"/>
                <a:gd name="T60" fmla="*/ 170 w 341"/>
                <a:gd name="T61" fmla="*/ 69 h 221"/>
                <a:gd name="T62" fmla="*/ 221 w 341"/>
                <a:gd name="T63" fmla="*/ 211 h 221"/>
                <a:gd name="T64" fmla="*/ 231 w 341"/>
                <a:gd name="T65" fmla="*/ 221 h 221"/>
                <a:gd name="T66" fmla="*/ 241 w 341"/>
                <a:gd name="T67" fmla="*/ 211 h 221"/>
                <a:gd name="T68" fmla="*/ 299 w 341"/>
                <a:gd name="T69" fmla="*/ 4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221">
                  <a:moveTo>
                    <a:pt x="299" y="47"/>
                  </a:moveTo>
                  <a:cubicBezTo>
                    <a:pt x="308" y="22"/>
                    <a:pt x="324" y="16"/>
                    <a:pt x="341" y="15"/>
                  </a:cubicBezTo>
                  <a:lnTo>
                    <a:pt x="341" y="0"/>
                  </a:lnTo>
                  <a:cubicBezTo>
                    <a:pt x="330" y="1"/>
                    <a:pt x="316" y="1"/>
                    <a:pt x="305" y="1"/>
                  </a:cubicBezTo>
                  <a:cubicBezTo>
                    <a:pt x="290" y="1"/>
                    <a:pt x="268" y="0"/>
                    <a:pt x="259" y="0"/>
                  </a:cubicBezTo>
                  <a:lnTo>
                    <a:pt x="259" y="15"/>
                  </a:lnTo>
                  <a:cubicBezTo>
                    <a:pt x="276" y="16"/>
                    <a:pt x="287" y="25"/>
                    <a:pt x="287" y="39"/>
                  </a:cubicBezTo>
                  <a:cubicBezTo>
                    <a:pt x="287" y="42"/>
                    <a:pt x="287" y="43"/>
                    <a:pt x="285" y="50"/>
                  </a:cubicBezTo>
                  <a:lnTo>
                    <a:pt x="240" y="178"/>
                  </a:lnTo>
                  <a:lnTo>
                    <a:pt x="190" y="38"/>
                  </a:lnTo>
                  <a:cubicBezTo>
                    <a:pt x="188" y="32"/>
                    <a:pt x="188" y="31"/>
                    <a:pt x="188" y="29"/>
                  </a:cubicBezTo>
                  <a:cubicBezTo>
                    <a:pt x="188" y="15"/>
                    <a:pt x="207" y="15"/>
                    <a:pt x="217" y="15"/>
                  </a:cubicBezTo>
                  <a:lnTo>
                    <a:pt x="217" y="0"/>
                  </a:lnTo>
                  <a:cubicBezTo>
                    <a:pt x="203" y="0"/>
                    <a:pt x="177" y="1"/>
                    <a:pt x="165" y="1"/>
                  </a:cubicBezTo>
                  <a:cubicBezTo>
                    <a:pt x="150" y="1"/>
                    <a:pt x="136" y="1"/>
                    <a:pt x="121" y="0"/>
                  </a:cubicBezTo>
                  <a:lnTo>
                    <a:pt x="121" y="15"/>
                  </a:lnTo>
                  <a:cubicBezTo>
                    <a:pt x="139" y="15"/>
                    <a:pt x="147" y="16"/>
                    <a:pt x="152" y="23"/>
                  </a:cubicBezTo>
                  <a:cubicBezTo>
                    <a:pt x="155" y="26"/>
                    <a:pt x="160" y="41"/>
                    <a:pt x="164" y="50"/>
                  </a:cubicBezTo>
                  <a:lnTo>
                    <a:pt x="121" y="171"/>
                  </a:lnTo>
                  <a:lnTo>
                    <a:pt x="73" y="38"/>
                  </a:lnTo>
                  <a:cubicBezTo>
                    <a:pt x="71" y="32"/>
                    <a:pt x="71" y="31"/>
                    <a:pt x="71" y="29"/>
                  </a:cubicBezTo>
                  <a:cubicBezTo>
                    <a:pt x="71" y="15"/>
                    <a:pt x="90" y="15"/>
                    <a:pt x="100" y="15"/>
                  </a:cubicBezTo>
                  <a:lnTo>
                    <a:pt x="100" y="0"/>
                  </a:lnTo>
                  <a:cubicBezTo>
                    <a:pt x="85" y="0"/>
                    <a:pt x="58" y="1"/>
                    <a:pt x="46" y="1"/>
                  </a:cubicBezTo>
                  <a:cubicBezTo>
                    <a:pt x="44" y="1"/>
                    <a:pt x="18" y="1"/>
                    <a:pt x="0" y="0"/>
                  </a:cubicBezTo>
                  <a:lnTo>
                    <a:pt x="0" y="15"/>
                  </a:lnTo>
                  <a:cubicBezTo>
                    <a:pt x="25" y="15"/>
                    <a:pt x="31" y="17"/>
                    <a:pt x="37" y="33"/>
                  </a:cubicBezTo>
                  <a:lnTo>
                    <a:pt x="99" y="210"/>
                  </a:lnTo>
                  <a:cubicBezTo>
                    <a:pt x="102" y="217"/>
                    <a:pt x="103" y="221"/>
                    <a:pt x="110" y="221"/>
                  </a:cubicBezTo>
                  <a:cubicBezTo>
                    <a:pt x="116" y="221"/>
                    <a:pt x="117" y="218"/>
                    <a:pt x="120" y="211"/>
                  </a:cubicBezTo>
                  <a:lnTo>
                    <a:pt x="170" y="69"/>
                  </a:lnTo>
                  <a:lnTo>
                    <a:pt x="221" y="211"/>
                  </a:lnTo>
                  <a:cubicBezTo>
                    <a:pt x="223" y="217"/>
                    <a:pt x="225" y="221"/>
                    <a:pt x="231" y="221"/>
                  </a:cubicBezTo>
                  <a:cubicBezTo>
                    <a:pt x="238" y="221"/>
                    <a:pt x="239" y="216"/>
                    <a:pt x="241" y="211"/>
                  </a:cubicBezTo>
                  <a:lnTo>
                    <a:pt x="299"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3" name="Freeform 385">
              <a:extLst>
                <a:ext uri="{FF2B5EF4-FFF2-40B4-BE49-F238E27FC236}">
                  <a16:creationId xmlns:a16="http://schemas.microsoft.com/office/drawing/2014/main" id="{B6048511-75BD-48D4-B581-FCC266E3DE9A}"/>
                </a:ext>
              </a:extLst>
            </p:cNvPr>
            <p:cNvSpPr>
              <a:spLocks/>
            </p:cNvSpPr>
            <p:nvPr>
              <p:custDataLst>
                <p:tags r:id="rId274"/>
              </p:custDataLst>
            </p:nvPr>
          </p:nvSpPr>
          <p:spPr bwMode="auto">
            <a:xfrm>
              <a:off x="10369550" y="4370388"/>
              <a:ext cx="177800" cy="261938"/>
            </a:xfrm>
            <a:custGeom>
              <a:avLst/>
              <a:gdLst>
                <a:gd name="T0" fmla="*/ 39 w 251"/>
                <a:gd name="T1" fmla="*/ 308 h 346"/>
                <a:gd name="T2" fmla="*/ 0 w 251"/>
                <a:gd name="T3" fmla="*/ 331 h 346"/>
                <a:gd name="T4" fmla="*/ 0 w 251"/>
                <a:gd name="T5" fmla="*/ 346 h 346"/>
                <a:gd name="T6" fmla="*/ 57 w 251"/>
                <a:gd name="T7" fmla="*/ 345 h 346"/>
                <a:gd name="T8" fmla="*/ 113 w 251"/>
                <a:gd name="T9" fmla="*/ 346 h 346"/>
                <a:gd name="T10" fmla="*/ 113 w 251"/>
                <a:gd name="T11" fmla="*/ 331 h 346"/>
                <a:gd name="T12" fmla="*/ 74 w 251"/>
                <a:gd name="T13" fmla="*/ 308 h 346"/>
                <a:gd name="T14" fmla="*/ 74 w 251"/>
                <a:gd name="T15" fmla="*/ 216 h 346"/>
                <a:gd name="T16" fmla="*/ 141 w 251"/>
                <a:gd name="T17" fmla="*/ 136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0 h 346"/>
                <a:gd name="T36" fmla="*/ 197 w 251"/>
                <a:gd name="T37" fmla="*/ 144 h 346"/>
                <a:gd name="T38" fmla="*/ 145 w 251"/>
                <a:gd name="T39" fmla="*/ 125 h 346"/>
                <a:gd name="T40" fmla="*/ 72 w 251"/>
                <a:gd name="T41" fmla="*/ 174 h 346"/>
                <a:gd name="T42" fmla="*/ 72 w 251"/>
                <a:gd name="T43" fmla="*/ 0 h 346"/>
                <a:gd name="T44" fmla="*/ 0 w 251"/>
                <a:gd name="T45" fmla="*/ 5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7" y="345"/>
                  </a:cubicBezTo>
                  <a:cubicBezTo>
                    <a:pt x="70" y="345"/>
                    <a:pt x="96" y="346"/>
                    <a:pt x="113" y="346"/>
                  </a:cubicBezTo>
                  <a:lnTo>
                    <a:pt x="113" y="331"/>
                  </a:lnTo>
                  <a:cubicBezTo>
                    <a:pt x="79" y="331"/>
                    <a:pt x="74" y="331"/>
                    <a:pt x="74" y="308"/>
                  </a:cubicBezTo>
                  <a:lnTo>
                    <a:pt x="74" y="216"/>
                  </a:lnTo>
                  <a:cubicBezTo>
                    <a:pt x="74" y="164"/>
                    <a:pt x="109" y="136"/>
                    <a:pt x="141" y="136"/>
                  </a:cubicBezTo>
                  <a:cubicBezTo>
                    <a:pt x="172" y="136"/>
                    <a:pt x="178" y="163"/>
                    <a:pt x="178" y="192"/>
                  </a:cubicBezTo>
                  <a:lnTo>
                    <a:pt x="178" y="308"/>
                  </a:lnTo>
                  <a:cubicBezTo>
                    <a:pt x="178" y="331"/>
                    <a:pt x="172" y="331"/>
                    <a:pt x="139" y="331"/>
                  </a:cubicBezTo>
                  <a:lnTo>
                    <a:pt x="139" y="346"/>
                  </a:lnTo>
                  <a:cubicBezTo>
                    <a:pt x="156" y="346"/>
                    <a:pt x="182" y="345"/>
                    <a:pt x="195" y="345"/>
                  </a:cubicBezTo>
                  <a:cubicBezTo>
                    <a:pt x="208" y="345"/>
                    <a:pt x="234" y="346"/>
                    <a:pt x="251" y="346"/>
                  </a:cubicBezTo>
                  <a:lnTo>
                    <a:pt x="251" y="331"/>
                  </a:lnTo>
                  <a:cubicBezTo>
                    <a:pt x="225" y="331"/>
                    <a:pt x="213" y="331"/>
                    <a:pt x="212" y="316"/>
                  </a:cubicBezTo>
                  <a:lnTo>
                    <a:pt x="212" y="220"/>
                  </a:lnTo>
                  <a:cubicBezTo>
                    <a:pt x="212" y="177"/>
                    <a:pt x="212" y="162"/>
                    <a:pt x="197" y="144"/>
                  </a:cubicBezTo>
                  <a:cubicBezTo>
                    <a:pt x="190" y="135"/>
                    <a:pt x="173" y="125"/>
                    <a:pt x="145" y="125"/>
                  </a:cubicBezTo>
                  <a:cubicBezTo>
                    <a:pt x="103" y="125"/>
                    <a:pt x="81" y="155"/>
                    <a:pt x="72" y="174"/>
                  </a:cubicBezTo>
                  <a:lnTo>
                    <a:pt x="72" y="0"/>
                  </a:lnTo>
                  <a:lnTo>
                    <a:pt x="0" y="5"/>
                  </a:lnTo>
                  <a:lnTo>
                    <a:pt x="0" y="21"/>
                  </a:lnTo>
                  <a:cubicBezTo>
                    <a:pt x="35" y="21"/>
                    <a:pt x="39" y="24"/>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4" name="Freeform 386">
              <a:extLst>
                <a:ext uri="{FF2B5EF4-FFF2-40B4-BE49-F238E27FC236}">
                  <a16:creationId xmlns:a16="http://schemas.microsoft.com/office/drawing/2014/main" id="{2C00C456-4042-4FB4-8BDB-F9DFB505003D}"/>
                </a:ext>
              </a:extLst>
            </p:cNvPr>
            <p:cNvSpPr>
              <a:spLocks noEditPoints="1"/>
            </p:cNvSpPr>
            <p:nvPr>
              <p:custDataLst>
                <p:tags r:id="rId275"/>
              </p:custDataLst>
            </p:nvPr>
          </p:nvSpPr>
          <p:spPr bwMode="auto">
            <a:xfrm>
              <a:off x="10564813" y="4462463"/>
              <a:ext cx="136525" cy="174625"/>
            </a:xfrm>
            <a:custGeom>
              <a:avLst/>
              <a:gdLst>
                <a:gd name="T0" fmla="*/ 42 w 193"/>
                <a:gd name="T1" fmla="*/ 98 h 230"/>
                <a:gd name="T2" fmla="*/ 104 w 193"/>
                <a:gd name="T3" fmla="*/ 11 h 230"/>
                <a:gd name="T4" fmla="*/ 160 w 193"/>
                <a:gd name="T5" fmla="*/ 98 h 230"/>
                <a:gd name="T6" fmla="*/ 42 w 193"/>
                <a:gd name="T7" fmla="*/ 98 h 230"/>
                <a:gd name="T8" fmla="*/ 42 w 193"/>
                <a:gd name="T9" fmla="*/ 109 h 230"/>
                <a:gd name="T10" fmla="*/ 181 w 193"/>
                <a:gd name="T11" fmla="*/ 109 h 230"/>
                <a:gd name="T12" fmla="*/ 193 w 193"/>
                <a:gd name="T13" fmla="*/ 98 h 230"/>
                <a:gd name="T14" fmla="*/ 104 w 193"/>
                <a:gd name="T15" fmla="*/ 0 h 230"/>
                <a:gd name="T16" fmla="*/ 0 w 193"/>
                <a:gd name="T17" fmla="*/ 114 h 230"/>
                <a:gd name="T18" fmla="*/ 110 w 193"/>
                <a:gd name="T19" fmla="*/ 230 h 230"/>
                <a:gd name="T20" fmla="*/ 193 w 193"/>
                <a:gd name="T21" fmla="*/ 165 h 230"/>
                <a:gd name="T22" fmla="*/ 187 w 193"/>
                <a:gd name="T23" fmla="*/ 159 h 230"/>
                <a:gd name="T24" fmla="*/ 180 w 193"/>
                <a:gd name="T25" fmla="*/ 166 h 230"/>
                <a:gd name="T26" fmla="*/ 113 w 193"/>
                <a:gd name="T27" fmla="*/ 217 h 230"/>
                <a:gd name="T28" fmla="*/ 57 w 193"/>
                <a:gd name="T29" fmla="*/ 184 h 230"/>
                <a:gd name="T30" fmla="*/ 42 w 193"/>
                <a:gd name="T31" fmla="*/ 10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30">
                  <a:moveTo>
                    <a:pt x="42" y="98"/>
                  </a:moveTo>
                  <a:cubicBezTo>
                    <a:pt x="45" y="24"/>
                    <a:pt x="87" y="11"/>
                    <a:pt x="104" y="11"/>
                  </a:cubicBezTo>
                  <a:cubicBezTo>
                    <a:pt x="155" y="11"/>
                    <a:pt x="160" y="79"/>
                    <a:pt x="160" y="98"/>
                  </a:cubicBezTo>
                  <a:lnTo>
                    <a:pt x="42" y="98"/>
                  </a:lnTo>
                  <a:close/>
                  <a:moveTo>
                    <a:pt x="42" y="109"/>
                  </a:moveTo>
                  <a:lnTo>
                    <a:pt x="181" y="109"/>
                  </a:lnTo>
                  <a:cubicBezTo>
                    <a:pt x="192" y="109"/>
                    <a:pt x="193" y="109"/>
                    <a:pt x="193" y="98"/>
                  </a:cubicBezTo>
                  <a:cubicBezTo>
                    <a:pt x="193" y="49"/>
                    <a:pt x="166" y="0"/>
                    <a:pt x="104" y="0"/>
                  </a:cubicBezTo>
                  <a:cubicBezTo>
                    <a:pt x="46" y="0"/>
                    <a:pt x="0" y="52"/>
                    <a:pt x="0" y="114"/>
                  </a:cubicBezTo>
                  <a:cubicBezTo>
                    <a:pt x="0" y="181"/>
                    <a:pt x="53" y="230"/>
                    <a:pt x="110" y="230"/>
                  </a:cubicBezTo>
                  <a:cubicBezTo>
                    <a:pt x="171" y="230"/>
                    <a:pt x="193" y="174"/>
                    <a:pt x="193" y="165"/>
                  </a:cubicBezTo>
                  <a:cubicBezTo>
                    <a:pt x="193" y="160"/>
                    <a:pt x="189" y="159"/>
                    <a:pt x="187" y="159"/>
                  </a:cubicBezTo>
                  <a:cubicBezTo>
                    <a:pt x="182" y="159"/>
                    <a:pt x="181" y="162"/>
                    <a:pt x="180" y="166"/>
                  </a:cubicBezTo>
                  <a:cubicBezTo>
                    <a:pt x="163" y="217"/>
                    <a:pt x="118" y="217"/>
                    <a:pt x="113" y="217"/>
                  </a:cubicBezTo>
                  <a:cubicBezTo>
                    <a:pt x="88" y="217"/>
                    <a:pt x="68" y="202"/>
                    <a:pt x="57" y="184"/>
                  </a:cubicBezTo>
                  <a:cubicBezTo>
                    <a:pt x="42" y="160"/>
                    <a:pt x="42" y="127"/>
                    <a:pt x="4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5" name="Freeform 387">
              <a:extLst>
                <a:ext uri="{FF2B5EF4-FFF2-40B4-BE49-F238E27FC236}">
                  <a16:creationId xmlns:a16="http://schemas.microsoft.com/office/drawing/2014/main" id="{ECF5D80E-741A-4D7C-891C-EF6F6B1462F3}"/>
                </a:ext>
              </a:extLst>
            </p:cNvPr>
            <p:cNvSpPr>
              <a:spLocks/>
            </p:cNvSpPr>
            <p:nvPr>
              <p:custDataLst>
                <p:tags r:id="rId276"/>
              </p:custDataLst>
            </p:nvPr>
          </p:nvSpPr>
          <p:spPr bwMode="auto">
            <a:xfrm>
              <a:off x="10721975" y="4464051"/>
              <a:ext cx="119063" cy="168275"/>
            </a:xfrm>
            <a:custGeom>
              <a:avLst/>
              <a:gdLst>
                <a:gd name="T0" fmla="*/ 70 w 168"/>
                <a:gd name="T1" fmla="*/ 55 h 221"/>
                <a:gd name="T2" fmla="*/ 70 w 168"/>
                <a:gd name="T3" fmla="*/ 0 h 221"/>
                <a:gd name="T4" fmla="*/ 0 w 168"/>
                <a:gd name="T5" fmla="*/ 6 h 221"/>
                <a:gd name="T6" fmla="*/ 0 w 168"/>
                <a:gd name="T7" fmla="*/ 21 h 221"/>
                <a:gd name="T8" fmla="*/ 39 w 168"/>
                <a:gd name="T9" fmla="*/ 49 h 221"/>
                <a:gd name="T10" fmla="*/ 39 w 168"/>
                <a:gd name="T11" fmla="*/ 183 h 221"/>
                <a:gd name="T12" fmla="*/ 0 w 168"/>
                <a:gd name="T13" fmla="*/ 206 h 221"/>
                <a:gd name="T14" fmla="*/ 0 w 168"/>
                <a:gd name="T15" fmla="*/ 221 h 221"/>
                <a:gd name="T16" fmla="*/ 57 w 168"/>
                <a:gd name="T17" fmla="*/ 220 h 221"/>
                <a:gd name="T18" fmla="*/ 121 w 168"/>
                <a:gd name="T19" fmla="*/ 221 h 221"/>
                <a:gd name="T20" fmla="*/ 121 w 168"/>
                <a:gd name="T21" fmla="*/ 206 h 221"/>
                <a:gd name="T22" fmla="*/ 110 w 168"/>
                <a:gd name="T23" fmla="*/ 206 h 221"/>
                <a:gd name="T24" fmla="*/ 72 w 168"/>
                <a:gd name="T25" fmla="*/ 182 h 221"/>
                <a:gd name="T26" fmla="*/ 72 w 168"/>
                <a:gd name="T27" fmla="*/ 105 h 221"/>
                <a:gd name="T28" fmla="*/ 131 w 168"/>
                <a:gd name="T29" fmla="*/ 11 h 221"/>
                <a:gd name="T30" fmla="*/ 137 w 168"/>
                <a:gd name="T31" fmla="*/ 12 h 221"/>
                <a:gd name="T32" fmla="*/ 125 w 168"/>
                <a:gd name="T33" fmla="*/ 31 h 221"/>
                <a:gd name="T34" fmla="*/ 147 w 168"/>
                <a:gd name="T35" fmla="*/ 53 h 221"/>
                <a:gd name="T36" fmla="*/ 168 w 168"/>
                <a:gd name="T37" fmla="*/ 31 h 221"/>
                <a:gd name="T38" fmla="*/ 131 w 168"/>
                <a:gd name="T39" fmla="*/ 0 h 221"/>
                <a:gd name="T40" fmla="*/ 70 w 168"/>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1">
                  <a:moveTo>
                    <a:pt x="70" y="55"/>
                  </a:moveTo>
                  <a:lnTo>
                    <a:pt x="70" y="0"/>
                  </a:lnTo>
                  <a:lnTo>
                    <a:pt x="0" y="6"/>
                  </a:lnTo>
                  <a:lnTo>
                    <a:pt x="0" y="21"/>
                  </a:lnTo>
                  <a:cubicBezTo>
                    <a:pt x="35" y="21"/>
                    <a:pt x="39" y="25"/>
                    <a:pt x="39" y="49"/>
                  </a:cubicBezTo>
                  <a:lnTo>
                    <a:pt x="39" y="183"/>
                  </a:lnTo>
                  <a:cubicBezTo>
                    <a:pt x="39" y="206"/>
                    <a:pt x="34" y="206"/>
                    <a:pt x="0" y="206"/>
                  </a:cubicBezTo>
                  <a:lnTo>
                    <a:pt x="0" y="221"/>
                  </a:lnTo>
                  <a:cubicBezTo>
                    <a:pt x="20" y="221"/>
                    <a:pt x="43" y="220"/>
                    <a:pt x="57" y="220"/>
                  </a:cubicBezTo>
                  <a:cubicBezTo>
                    <a:pt x="77" y="220"/>
                    <a:pt x="101" y="220"/>
                    <a:pt x="121" y="221"/>
                  </a:cubicBezTo>
                  <a:lnTo>
                    <a:pt x="121" y="206"/>
                  </a:lnTo>
                  <a:lnTo>
                    <a:pt x="110" y="206"/>
                  </a:lnTo>
                  <a:cubicBezTo>
                    <a:pt x="73" y="206"/>
                    <a:pt x="72" y="200"/>
                    <a:pt x="72" y="182"/>
                  </a:cubicBezTo>
                  <a:lnTo>
                    <a:pt x="72" y="105"/>
                  </a:lnTo>
                  <a:cubicBezTo>
                    <a:pt x="72" y="56"/>
                    <a:pt x="93" y="11"/>
                    <a:pt x="131" y="11"/>
                  </a:cubicBezTo>
                  <a:cubicBezTo>
                    <a:pt x="135" y="11"/>
                    <a:pt x="136" y="11"/>
                    <a:pt x="137" y="12"/>
                  </a:cubicBezTo>
                  <a:cubicBezTo>
                    <a:pt x="135" y="12"/>
                    <a:pt x="125" y="18"/>
                    <a:pt x="125" y="31"/>
                  </a:cubicBezTo>
                  <a:cubicBezTo>
                    <a:pt x="125" y="45"/>
                    <a:pt x="136" y="53"/>
                    <a:pt x="147" y="53"/>
                  </a:cubicBezTo>
                  <a:cubicBezTo>
                    <a:pt x="156" y="53"/>
                    <a:pt x="168" y="47"/>
                    <a:pt x="168" y="31"/>
                  </a:cubicBezTo>
                  <a:cubicBezTo>
                    <a:pt x="168" y="15"/>
                    <a:pt x="153" y="0"/>
                    <a:pt x="131" y="0"/>
                  </a:cubicBezTo>
                  <a:cubicBezTo>
                    <a:pt x="95" y="0"/>
                    <a:pt x="77" y="34"/>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6" name="Freeform 388">
              <a:extLst>
                <a:ext uri="{FF2B5EF4-FFF2-40B4-BE49-F238E27FC236}">
                  <a16:creationId xmlns:a16="http://schemas.microsoft.com/office/drawing/2014/main" id="{11E0C40F-FCCB-45BC-B94E-649DD2186940}"/>
                </a:ext>
              </a:extLst>
            </p:cNvPr>
            <p:cNvSpPr>
              <a:spLocks noEditPoints="1"/>
            </p:cNvSpPr>
            <p:nvPr>
              <p:custDataLst>
                <p:tags r:id="rId277"/>
              </p:custDataLst>
            </p:nvPr>
          </p:nvSpPr>
          <p:spPr bwMode="auto">
            <a:xfrm>
              <a:off x="10861675" y="4462463"/>
              <a:ext cx="136525" cy="174625"/>
            </a:xfrm>
            <a:custGeom>
              <a:avLst/>
              <a:gdLst>
                <a:gd name="T0" fmla="*/ 42 w 193"/>
                <a:gd name="T1" fmla="*/ 98 h 230"/>
                <a:gd name="T2" fmla="*/ 103 w 193"/>
                <a:gd name="T3" fmla="*/ 11 h 230"/>
                <a:gd name="T4" fmla="*/ 160 w 193"/>
                <a:gd name="T5" fmla="*/ 98 h 230"/>
                <a:gd name="T6" fmla="*/ 42 w 193"/>
                <a:gd name="T7" fmla="*/ 98 h 230"/>
                <a:gd name="T8" fmla="*/ 41 w 193"/>
                <a:gd name="T9" fmla="*/ 109 h 230"/>
                <a:gd name="T10" fmla="*/ 180 w 193"/>
                <a:gd name="T11" fmla="*/ 109 h 230"/>
                <a:gd name="T12" fmla="*/ 193 w 193"/>
                <a:gd name="T13" fmla="*/ 98 h 230"/>
                <a:gd name="T14" fmla="*/ 103 w 193"/>
                <a:gd name="T15" fmla="*/ 0 h 230"/>
                <a:gd name="T16" fmla="*/ 0 w 193"/>
                <a:gd name="T17" fmla="*/ 114 h 230"/>
                <a:gd name="T18" fmla="*/ 109 w 193"/>
                <a:gd name="T19" fmla="*/ 230 h 230"/>
                <a:gd name="T20" fmla="*/ 193 w 193"/>
                <a:gd name="T21" fmla="*/ 165 h 230"/>
                <a:gd name="T22" fmla="*/ 186 w 193"/>
                <a:gd name="T23" fmla="*/ 159 h 230"/>
                <a:gd name="T24" fmla="*/ 180 w 193"/>
                <a:gd name="T25" fmla="*/ 166 h 230"/>
                <a:gd name="T26" fmla="*/ 112 w 193"/>
                <a:gd name="T27" fmla="*/ 217 h 230"/>
                <a:gd name="T28" fmla="*/ 56 w 193"/>
                <a:gd name="T29" fmla="*/ 184 h 230"/>
                <a:gd name="T30" fmla="*/ 41 w 193"/>
                <a:gd name="T31" fmla="*/ 10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30">
                  <a:moveTo>
                    <a:pt x="42" y="98"/>
                  </a:moveTo>
                  <a:cubicBezTo>
                    <a:pt x="45" y="24"/>
                    <a:pt x="86" y="11"/>
                    <a:pt x="103" y="11"/>
                  </a:cubicBezTo>
                  <a:cubicBezTo>
                    <a:pt x="155" y="11"/>
                    <a:pt x="160" y="79"/>
                    <a:pt x="160" y="98"/>
                  </a:cubicBezTo>
                  <a:lnTo>
                    <a:pt x="42" y="98"/>
                  </a:lnTo>
                  <a:close/>
                  <a:moveTo>
                    <a:pt x="41" y="109"/>
                  </a:moveTo>
                  <a:lnTo>
                    <a:pt x="180" y="109"/>
                  </a:lnTo>
                  <a:cubicBezTo>
                    <a:pt x="191" y="109"/>
                    <a:pt x="193" y="109"/>
                    <a:pt x="193" y="98"/>
                  </a:cubicBezTo>
                  <a:cubicBezTo>
                    <a:pt x="193" y="49"/>
                    <a:pt x="166" y="0"/>
                    <a:pt x="103" y="0"/>
                  </a:cubicBezTo>
                  <a:cubicBezTo>
                    <a:pt x="46" y="0"/>
                    <a:pt x="0" y="52"/>
                    <a:pt x="0" y="114"/>
                  </a:cubicBezTo>
                  <a:cubicBezTo>
                    <a:pt x="0" y="181"/>
                    <a:pt x="52" y="230"/>
                    <a:pt x="109" y="230"/>
                  </a:cubicBezTo>
                  <a:cubicBezTo>
                    <a:pt x="170" y="230"/>
                    <a:pt x="193" y="174"/>
                    <a:pt x="193" y="165"/>
                  </a:cubicBezTo>
                  <a:cubicBezTo>
                    <a:pt x="193" y="160"/>
                    <a:pt x="189" y="159"/>
                    <a:pt x="186" y="159"/>
                  </a:cubicBezTo>
                  <a:cubicBezTo>
                    <a:pt x="182" y="159"/>
                    <a:pt x="181" y="162"/>
                    <a:pt x="180" y="166"/>
                  </a:cubicBezTo>
                  <a:cubicBezTo>
                    <a:pt x="162" y="217"/>
                    <a:pt x="117" y="217"/>
                    <a:pt x="112" y="217"/>
                  </a:cubicBezTo>
                  <a:cubicBezTo>
                    <a:pt x="87" y="217"/>
                    <a:pt x="67" y="202"/>
                    <a:pt x="56" y="184"/>
                  </a:cubicBezTo>
                  <a:cubicBezTo>
                    <a:pt x="41" y="160"/>
                    <a:pt x="41" y="127"/>
                    <a:pt x="41"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7" name="Freeform 389">
              <a:extLst>
                <a:ext uri="{FF2B5EF4-FFF2-40B4-BE49-F238E27FC236}">
                  <a16:creationId xmlns:a16="http://schemas.microsoft.com/office/drawing/2014/main" id="{ACFE6767-B5AB-4F40-9B47-A5CE46041CFF}"/>
                </a:ext>
              </a:extLst>
            </p:cNvPr>
            <p:cNvSpPr>
              <a:spLocks/>
            </p:cNvSpPr>
            <p:nvPr>
              <p:custDataLst>
                <p:tags r:id="rId278"/>
              </p:custDataLst>
            </p:nvPr>
          </p:nvSpPr>
          <p:spPr bwMode="auto">
            <a:xfrm>
              <a:off x="11117263" y="4464051"/>
              <a:ext cx="174625" cy="173038"/>
            </a:xfrm>
            <a:custGeom>
              <a:avLst/>
              <a:gdLst>
                <a:gd name="T0" fmla="*/ 246 w 246"/>
                <a:gd name="T1" fmla="*/ 35 h 227"/>
                <a:gd name="T2" fmla="*/ 225 w 246"/>
                <a:gd name="T3" fmla="*/ 0 h 227"/>
                <a:gd name="T4" fmla="*/ 200 w 246"/>
                <a:gd name="T5" fmla="*/ 24 h 227"/>
                <a:gd name="T6" fmla="*/ 207 w 246"/>
                <a:gd name="T7" fmla="*/ 38 h 227"/>
                <a:gd name="T8" fmla="*/ 225 w 246"/>
                <a:gd name="T9" fmla="*/ 80 h 227"/>
                <a:gd name="T10" fmla="*/ 121 w 246"/>
                <a:gd name="T11" fmla="*/ 216 h 227"/>
                <a:gd name="T12" fmla="*/ 85 w 246"/>
                <a:gd name="T13" fmla="*/ 203 h 227"/>
                <a:gd name="T14" fmla="*/ 72 w 246"/>
                <a:gd name="T15" fmla="*/ 167 h 227"/>
                <a:gd name="T16" fmla="*/ 101 w 246"/>
                <a:gd name="T17" fmla="*/ 65 h 227"/>
                <a:gd name="T18" fmla="*/ 106 w 246"/>
                <a:gd name="T19" fmla="*/ 41 h 227"/>
                <a:gd name="T20" fmla="*/ 66 w 246"/>
                <a:gd name="T21" fmla="*/ 0 h 227"/>
                <a:gd name="T22" fmla="*/ 0 w 246"/>
                <a:gd name="T23" fmla="*/ 77 h 227"/>
                <a:gd name="T24" fmla="*/ 6 w 246"/>
                <a:gd name="T25" fmla="*/ 82 h 227"/>
                <a:gd name="T26" fmla="*/ 14 w 246"/>
                <a:gd name="T27" fmla="*/ 73 h 227"/>
                <a:gd name="T28" fmla="*/ 64 w 246"/>
                <a:gd name="T29" fmla="*/ 11 h 227"/>
                <a:gd name="T30" fmla="*/ 76 w 246"/>
                <a:gd name="T31" fmla="*/ 27 h 227"/>
                <a:gd name="T32" fmla="*/ 65 w 246"/>
                <a:gd name="T33" fmla="*/ 70 h 227"/>
                <a:gd name="T34" fmla="*/ 40 w 246"/>
                <a:gd name="T35" fmla="*/ 161 h 227"/>
                <a:gd name="T36" fmla="*/ 120 w 246"/>
                <a:gd name="T37" fmla="*/ 227 h 227"/>
                <a:gd name="T38" fmla="*/ 206 w 246"/>
                <a:gd name="T39" fmla="*/ 168 h 227"/>
                <a:gd name="T40" fmla="*/ 246 w 246"/>
                <a:gd name="T41" fmla="*/ 3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27">
                  <a:moveTo>
                    <a:pt x="246" y="35"/>
                  </a:moveTo>
                  <a:cubicBezTo>
                    <a:pt x="246" y="7"/>
                    <a:pt x="233" y="0"/>
                    <a:pt x="225" y="0"/>
                  </a:cubicBezTo>
                  <a:cubicBezTo>
                    <a:pt x="212" y="0"/>
                    <a:pt x="200" y="13"/>
                    <a:pt x="200" y="24"/>
                  </a:cubicBezTo>
                  <a:cubicBezTo>
                    <a:pt x="200" y="31"/>
                    <a:pt x="203" y="34"/>
                    <a:pt x="207" y="38"/>
                  </a:cubicBezTo>
                  <a:cubicBezTo>
                    <a:pt x="213" y="43"/>
                    <a:pt x="225" y="56"/>
                    <a:pt x="225" y="80"/>
                  </a:cubicBezTo>
                  <a:cubicBezTo>
                    <a:pt x="225" y="113"/>
                    <a:pt x="184" y="216"/>
                    <a:pt x="121" y="216"/>
                  </a:cubicBezTo>
                  <a:cubicBezTo>
                    <a:pt x="112" y="216"/>
                    <a:pt x="95" y="214"/>
                    <a:pt x="85" y="203"/>
                  </a:cubicBezTo>
                  <a:cubicBezTo>
                    <a:pt x="74" y="192"/>
                    <a:pt x="72" y="177"/>
                    <a:pt x="72" y="167"/>
                  </a:cubicBezTo>
                  <a:cubicBezTo>
                    <a:pt x="72" y="146"/>
                    <a:pt x="80" y="120"/>
                    <a:pt x="101" y="65"/>
                  </a:cubicBezTo>
                  <a:cubicBezTo>
                    <a:pt x="103" y="59"/>
                    <a:pt x="106" y="51"/>
                    <a:pt x="106" y="41"/>
                  </a:cubicBezTo>
                  <a:cubicBezTo>
                    <a:pt x="106" y="19"/>
                    <a:pt x="90" y="0"/>
                    <a:pt x="66" y="0"/>
                  </a:cubicBezTo>
                  <a:cubicBezTo>
                    <a:pt x="18" y="0"/>
                    <a:pt x="0" y="73"/>
                    <a:pt x="0" y="77"/>
                  </a:cubicBezTo>
                  <a:cubicBezTo>
                    <a:pt x="0" y="82"/>
                    <a:pt x="5" y="82"/>
                    <a:pt x="6" y="82"/>
                  </a:cubicBezTo>
                  <a:cubicBezTo>
                    <a:pt x="11" y="82"/>
                    <a:pt x="11" y="81"/>
                    <a:pt x="14" y="73"/>
                  </a:cubicBezTo>
                  <a:cubicBezTo>
                    <a:pt x="27" y="26"/>
                    <a:pt x="47" y="11"/>
                    <a:pt x="64" y="11"/>
                  </a:cubicBezTo>
                  <a:cubicBezTo>
                    <a:pt x="68" y="11"/>
                    <a:pt x="76" y="11"/>
                    <a:pt x="76" y="27"/>
                  </a:cubicBezTo>
                  <a:cubicBezTo>
                    <a:pt x="76" y="40"/>
                    <a:pt x="71" y="53"/>
                    <a:pt x="65" y="70"/>
                  </a:cubicBezTo>
                  <a:cubicBezTo>
                    <a:pt x="44" y="126"/>
                    <a:pt x="40" y="146"/>
                    <a:pt x="40" y="161"/>
                  </a:cubicBezTo>
                  <a:cubicBezTo>
                    <a:pt x="40" y="213"/>
                    <a:pt x="83" y="227"/>
                    <a:pt x="120" y="227"/>
                  </a:cubicBezTo>
                  <a:cubicBezTo>
                    <a:pt x="165" y="227"/>
                    <a:pt x="195" y="186"/>
                    <a:pt x="206" y="168"/>
                  </a:cubicBezTo>
                  <a:cubicBezTo>
                    <a:pt x="241" y="112"/>
                    <a:pt x="246" y="43"/>
                    <a:pt x="246" y="3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8" name="Freeform 390">
              <a:extLst>
                <a:ext uri="{FF2B5EF4-FFF2-40B4-BE49-F238E27FC236}">
                  <a16:creationId xmlns:a16="http://schemas.microsoft.com/office/drawing/2014/main" id="{2B9B652D-FF15-48D3-B1CD-2975A4572BA3}"/>
                </a:ext>
              </a:extLst>
            </p:cNvPr>
            <p:cNvSpPr>
              <a:spLocks noEditPoints="1"/>
            </p:cNvSpPr>
            <p:nvPr>
              <p:custDataLst>
                <p:tags r:id="rId279"/>
              </p:custDataLst>
            </p:nvPr>
          </p:nvSpPr>
          <p:spPr bwMode="auto">
            <a:xfrm>
              <a:off x="11428413" y="4494213"/>
              <a:ext cx="234950" cy="88900"/>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9" name="Freeform 391">
              <a:extLst>
                <a:ext uri="{FF2B5EF4-FFF2-40B4-BE49-F238E27FC236}">
                  <a16:creationId xmlns:a16="http://schemas.microsoft.com/office/drawing/2014/main" id="{DA02B381-5519-49C0-A5FE-954A92CCDD02}"/>
                </a:ext>
              </a:extLst>
            </p:cNvPr>
            <p:cNvSpPr>
              <a:spLocks noEditPoints="1"/>
            </p:cNvSpPr>
            <p:nvPr>
              <p:custDataLst>
                <p:tags r:id="rId280"/>
              </p:custDataLst>
            </p:nvPr>
          </p:nvSpPr>
          <p:spPr bwMode="auto">
            <a:xfrm>
              <a:off x="11839575" y="4103688"/>
              <a:ext cx="185738" cy="280988"/>
            </a:xfrm>
            <a:custGeom>
              <a:avLst/>
              <a:gdLst>
                <a:gd name="T0" fmla="*/ 211 w 263"/>
                <a:gd name="T1" fmla="*/ 189 h 369"/>
                <a:gd name="T2" fmla="*/ 147 w 263"/>
                <a:gd name="T3" fmla="*/ 130 h 369"/>
                <a:gd name="T4" fmla="*/ 45 w 263"/>
                <a:gd name="T5" fmla="*/ 177 h 369"/>
                <a:gd name="T6" fmla="*/ 0 w 263"/>
                <a:gd name="T7" fmla="*/ 280 h 369"/>
                <a:gd name="T8" fmla="*/ 92 w 263"/>
                <a:gd name="T9" fmla="*/ 369 h 369"/>
                <a:gd name="T10" fmla="*/ 263 w 263"/>
                <a:gd name="T11" fmla="*/ 130 h 369"/>
                <a:gd name="T12" fmla="*/ 155 w 263"/>
                <a:gd name="T13" fmla="*/ 0 h 369"/>
                <a:gd name="T14" fmla="*/ 60 w 263"/>
                <a:gd name="T15" fmla="*/ 79 h 369"/>
                <a:gd name="T16" fmla="*/ 78 w 263"/>
                <a:gd name="T17" fmla="*/ 97 h 369"/>
                <a:gd name="T18" fmla="*/ 105 w 263"/>
                <a:gd name="T19" fmla="*/ 70 h 369"/>
                <a:gd name="T20" fmla="*/ 82 w 263"/>
                <a:gd name="T21" fmla="*/ 53 h 369"/>
                <a:gd name="T22" fmla="*/ 154 w 263"/>
                <a:gd name="T23" fmla="*/ 13 h 369"/>
                <a:gd name="T24" fmla="*/ 225 w 263"/>
                <a:gd name="T25" fmla="*/ 103 h 369"/>
                <a:gd name="T26" fmla="*/ 212 w 263"/>
                <a:gd name="T27" fmla="*/ 189 h 369"/>
                <a:gd name="T28" fmla="*/ 211 w 263"/>
                <a:gd name="T29" fmla="*/ 189 h 369"/>
                <a:gd name="T30" fmla="*/ 93 w 263"/>
                <a:gd name="T31" fmla="*/ 355 h 369"/>
                <a:gd name="T32" fmla="*/ 39 w 263"/>
                <a:gd name="T33" fmla="*/ 298 h 369"/>
                <a:gd name="T34" fmla="*/ 71 w 263"/>
                <a:gd name="T35" fmla="*/ 185 h 369"/>
                <a:gd name="T36" fmla="*/ 147 w 263"/>
                <a:gd name="T37" fmla="*/ 141 h 369"/>
                <a:gd name="T38" fmla="*/ 202 w 263"/>
                <a:gd name="T39" fmla="*/ 206 h 369"/>
                <a:gd name="T40" fmla="*/ 93 w 263"/>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9">
                  <a:moveTo>
                    <a:pt x="211" y="189"/>
                  </a:moveTo>
                  <a:cubicBezTo>
                    <a:pt x="206" y="158"/>
                    <a:pt x="186" y="130"/>
                    <a:pt x="147" y="130"/>
                  </a:cubicBezTo>
                  <a:cubicBezTo>
                    <a:pt x="116" y="130"/>
                    <a:pt x="84" y="138"/>
                    <a:pt x="45" y="177"/>
                  </a:cubicBezTo>
                  <a:cubicBezTo>
                    <a:pt x="4" y="218"/>
                    <a:pt x="0" y="264"/>
                    <a:pt x="0" y="280"/>
                  </a:cubicBezTo>
                  <a:cubicBezTo>
                    <a:pt x="0" y="311"/>
                    <a:pt x="22" y="369"/>
                    <a:pt x="92" y="369"/>
                  </a:cubicBezTo>
                  <a:cubicBezTo>
                    <a:pt x="211" y="369"/>
                    <a:pt x="263" y="201"/>
                    <a:pt x="263" y="130"/>
                  </a:cubicBezTo>
                  <a:cubicBezTo>
                    <a:pt x="263" y="50"/>
                    <a:pt x="216" y="0"/>
                    <a:pt x="155" y="0"/>
                  </a:cubicBezTo>
                  <a:cubicBezTo>
                    <a:pt x="82" y="0"/>
                    <a:pt x="60" y="65"/>
                    <a:pt x="60" y="79"/>
                  </a:cubicBezTo>
                  <a:cubicBezTo>
                    <a:pt x="60" y="86"/>
                    <a:pt x="64"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9"/>
                  </a:cubicBezTo>
                  <a:lnTo>
                    <a:pt x="211" y="189"/>
                  </a:lnTo>
                  <a:close/>
                  <a:moveTo>
                    <a:pt x="93" y="355"/>
                  </a:moveTo>
                  <a:cubicBezTo>
                    <a:pt x="39" y="355"/>
                    <a:pt x="39" y="303"/>
                    <a:pt x="39" y="298"/>
                  </a:cubicBezTo>
                  <a:cubicBezTo>
                    <a:pt x="39" y="285"/>
                    <a:pt x="51" y="215"/>
                    <a:pt x="71" y="185"/>
                  </a:cubicBezTo>
                  <a:cubicBezTo>
                    <a:pt x="91" y="157"/>
                    <a:pt x="116" y="141"/>
                    <a:pt x="147" y="141"/>
                  </a:cubicBezTo>
                  <a:cubicBezTo>
                    <a:pt x="201" y="141"/>
                    <a:pt x="202" y="197"/>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0" name="Freeform 392">
              <a:extLst>
                <a:ext uri="{FF2B5EF4-FFF2-40B4-BE49-F238E27FC236}">
                  <a16:creationId xmlns:a16="http://schemas.microsoft.com/office/drawing/2014/main" id="{AF953B14-9020-4136-BE44-850BC6A9844B}"/>
                </a:ext>
              </a:extLst>
            </p:cNvPr>
            <p:cNvSpPr>
              <a:spLocks/>
            </p:cNvSpPr>
            <p:nvPr>
              <p:custDataLst>
                <p:tags r:id="rId281"/>
              </p:custDataLst>
            </p:nvPr>
          </p:nvSpPr>
          <p:spPr bwMode="auto">
            <a:xfrm>
              <a:off x="12041188" y="4116388"/>
              <a:ext cx="177800" cy="263525"/>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6" y="312"/>
                    <a:pt x="76" y="286"/>
                  </a:cubicBezTo>
                  <a:cubicBezTo>
                    <a:pt x="76" y="259"/>
                    <a:pt x="55"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 name="Freeform 393">
              <a:extLst>
                <a:ext uri="{FF2B5EF4-FFF2-40B4-BE49-F238E27FC236}">
                  <a16:creationId xmlns:a16="http://schemas.microsoft.com/office/drawing/2014/main" id="{2C0F17DE-970D-4AA8-8838-2DC62B438550}"/>
                </a:ext>
              </a:extLst>
            </p:cNvPr>
            <p:cNvSpPr>
              <a:spLocks/>
            </p:cNvSpPr>
            <p:nvPr>
              <p:custDataLst>
                <p:tags r:id="rId282"/>
              </p:custDataLst>
            </p:nvPr>
          </p:nvSpPr>
          <p:spPr bwMode="auto">
            <a:xfrm>
              <a:off x="12258675" y="4316413"/>
              <a:ext cx="106363" cy="119063"/>
            </a:xfrm>
            <a:custGeom>
              <a:avLst/>
              <a:gdLst>
                <a:gd name="T0" fmla="*/ 131 w 151"/>
                <a:gd name="T1" fmla="*/ 20 h 157"/>
                <a:gd name="T2" fmla="*/ 114 w 151"/>
                <a:gd name="T3" fmla="*/ 39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6 h 157"/>
                <a:gd name="T26" fmla="*/ 101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4" y="32"/>
                    <a:pt x="114" y="39"/>
                  </a:cubicBezTo>
                  <a:cubicBezTo>
                    <a:pt x="114"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2" y="112"/>
                    <a:pt x="140" y="115"/>
                  </a:cubicBezTo>
                  <a:cubicBezTo>
                    <a:pt x="112" y="147"/>
                    <a:pt x="72" y="147"/>
                    <a:pt x="65" y="147"/>
                  </a:cubicBezTo>
                  <a:cubicBezTo>
                    <a:pt x="40" y="147"/>
                    <a:pt x="29" y="130"/>
                    <a:pt x="29" y="109"/>
                  </a:cubicBezTo>
                  <a:cubicBezTo>
                    <a:pt x="29" y="98"/>
                    <a:pt x="34" y="60"/>
                    <a:pt x="52" y="36"/>
                  </a:cubicBezTo>
                  <a:cubicBezTo>
                    <a:pt x="65" y="19"/>
                    <a:pt x="84" y="9"/>
                    <a:pt x="101" y="9"/>
                  </a:cubicBezTo>
                  <a:cubicBezTo>
                    <a:pt x="106" y="9"/>
                    <a:pt x="123"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 name="Rectangle 394">
              <a:extLst>
                <a:ext uri="{FF2B5EF4-FFF2-40B4-BE49-F238E27FC236}">
                  <a16:creationId xmlns:a16="http://schemas.microsoft.com/office/drawing/2014/main" id="{21EC06A1-7B8E-4F20-85B2-7391606D3A35}"/>
                </a:ext>
              </a:extLst>
            </p:cNvPr>
            <p:cNvSpPr>
              <a:spLocks noChangeArrowheads="1"/>
            </p:cNvSpPr>
            <p:nvPr>
              <p:custDataLst>
                <p:tags r:id="rId283"/>
              </p:custDataLst>
            </p:nvPr>
          </p:nvSpPr>
          <p:spPr bwMode="auto">
            <a:xfrm>
              <a:off x="11825288" y="4530726"/>
              <a:ext cx="56197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 name="Freeform 395">
              <a:extLst>
                <a:ext uri="{FF2B5EF4-FFF2-40B4-BE49-F238E27FC236}">
                  <a16:creationId xmlns:a16="http://schemas.microsoft.com/office/drawing/2014/main" id="{A480E9A8-9560-45B6-A14F-0535AC159896}"/>
                </a:ext>
              </a:extLst>
            </p:cNvPr>
            <p:cNvSpPr>
              <a:spLocks noEditPoints="1"/>
            </p:cNvSpPr>
            <p:nvPr>
              <p:custDataLst>
                <p:tags r:id="rId284"/>
              </p:custDataLst>
            </p:nvPr>
          </p:nvSpPr>
          <p:spPr bwMode="auto">
            <a:xfrm>
              <a:off x="11909425" y="4621213"/>
              <a:ext cx="185738" cy="280988"/>
            </a:xfrm>
            <a:custGeom>
              <a:avLst/>
              <a:gdLst>
                <a:gd name="T0" fmla="*/ 211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4"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3"/>
                  </a:cubicBezTo>
                  <a:cubicBezTo>
                    <a:pt x="225" y="122"/>
                    <a:pt x="221" y="147"/>
                    <a:pt x="211" y="188"/>
                  </a:cubicBezTo>
                  <a:lnTo>
                    <a:pt x="211" y="188"/>
                  </a:lnTo>
                  <a:close/>
                  <a:moveTo>
                    <a:pt x="93" y="354"/>
                  </a:moveTo>
                  <a:cubicBezTo>
                    <a:pt x="38" y="354"/>
                    <a:pt x="38" y="303"/>
                    <a:pt x="38" y="298"/>
                  </a:cubicBezTo>
                  <a:cubicBezTo>
                    <a:pt x="38" y="284"/>
                    <a:pt x="50"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 name="Freeform 396">
              <a:extLst>
                <a:ext uri="{FF2B5EF4-FFF2-40B4-BE49-F238E27FC236}">
                  <a16:creationId xmlns:a16="http://schemas.microsoft.com/office/drawing/2014/main" id="{9D1F1619-E033-4250-902F-809FCB5C4577}"/>
                </a:ext>
              </a:extLst>
            </p:cNvPr>
            <p:cNvSpPr>
              <a:spLocks noEditPoints="1"/>
            </p:cNvSpPr>
            <p:nvPr>
              <p:custDataLst>
                <p:tags r:id="rId285"/>
              </p:custDataLst>
            </p:nvPr>
          </p:nvSpPr>
          <p:spPr bwMode="auto">
            <a:xfrm>
              <a:off x="12115800" y="4721226"/>
              <a:ext cx="198438" cy="246063"/>
            </a:xfrm>
            <a:custGeom>
              <a:avLst/>
              <a:gdLst>
                <a:gd name="T0" fmla="*/ 192 w 280"/>
                <a:gd name="T1" fmla="*/ 154 h 322"/>
                <a:gd name="T2" fmla="*/ 185 w 280"/>
                <a:gd name="T3" fmla="*/ 175 h 322"/>
                <a:gd name="T4" fmla="*/ 124 w 280"/>
                <a:gd name="T5" fmla="*/ 210 h 322"/>
                <a:gd name="T6" fmla="*/ 64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5"/>
                    <a:pt x="139" y="210"/>
                    <a:pt x="124" y="210"/>
                  </a:cubicBezTo>
                  <a:cubicBezTo>
                    <a:pt x="93" y="210"/>
                    <a:pt x="64" y="181"/>
                    <a:pt x="64" y="115"/>
                  </a:cubicBezTo>
                  <a:cubicBezTo>
                    <a:pt x="64"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6"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5" name="Freeform 397">
              <a:extLst>
                <a:ext uri="{FF2B5EF4-FFF2-40B4-BE49-F238E27FC236}">
                  <a16:creationId xmlns:a16="http://schemas.microsoft.com/office/drawing/2014/main" id="{D2354FBD-99DA-4CB2-987E-27BFCA3099DF}"/>
                </a:ext>
              </a:extLst>
            </p:cNvPr>
            <p:cNvSpPr>
              <a:spLocks noEditPoints="1"/>
            </p:cNvSpPr>
            <p:nvPr>
              <p:custDataLst>
                <p:tags r:id="rId286"/>
              </p:custDataLst>
            </p:nvPr>
          </p:nvSpPr>
          <p:spPr bwMode="auto">
            <a:xfrm>
              <a:off x="12485688" y="4103688"/>
              <a:ext cx="187325" cy="280988"/>
            </a:xfrm>
            <a:custGeom>
              <a:avLst/>
              <a:gdLst>
                <a:gd name="T0" fmla="*/ 211 w 262"/>
                <a:gd name="T1" fmla="*/ 189 h 369"/>
                <a:gd name="T2" fmla="*/ 147 w 262"/>
                <a:gd name="T3" fmla="*/ 130 h 369"/>
                <a:gd name="T4" fmla="*/ 45 w 262"/>
                <a:gd name="T5" fmla="*/ 177 h 369"/>
                <a:gd name="T6" fmla="*/ 0 w 262"/>
                <a:gd name="T7" fmla="*/ 280 h 369"/>
                <a:gd name="T8" fmla="*/ 92 w 262"/>
                <a:gd name="T9" fmla="*/ 369 h 369"/>
                <a:gd name="T10" fmla="*/ 262 w 262"/>
                <a:gd name="T11" fmla="*/ 130 h 369"/>
                <a:gd name="T12" fmla="*/ 155 w 262"/>
                <a:gd name="T13" fmla="*/ 0 h 369"/>
                <a:gd name="T14" fmla="*/ 59 w 262"/>
                <a:gd name="T15" fmla="*/ 79 h 369"/>
                <a:gd name="T16" fmla="*/ 78 w 262"/>
                <a:gd name="T17" fmla="*/ 97 h 369"/>
                <a:gd name="T18" fmla="*/ 105 w 262"/>
                <a:gd name="T19" fmla="*/ 70 h 369"/>
                <a:gd name="T20" fmla="*/ 82 w 262"/>
                <a:gd name="T21" fmla="*/ 53 h 369"/>
                <a:gd name="T22" fmla="*/ 154 w 262"/>
                <a:gd name="T23" fmla="*/ 13 h 369"/>
                <a:gd name="T24" fmla="*/ 225 w 262"/>
                <a:gd name="T25" fmla="*/ 103 h 369"/>
                <a:gd name="T26" fmla="*/ 211 w 262"/>
                <a:gd name="T27" fmla="*/ 189 h 369"/>
                <a:gd name="T28" fmla="*/ 211 w 262"/>
                <a:gd name="T29" fmla="*/ 189 h 369"/>
                <a:gd name="T30" fmla="*/ 93 w 262"/>
                <a:gd name="T31" fmla="*/ 355 h 369"/>
                <a:gd name="T32" fmla="*/ 38 w 262"/>
                <a:gd name="T33" fmla="*/ 298 h 369"/>
                <a:gd name="T34" fmla="*/ 71 w 262"/>
                <a:gd name="T35" fmla="*/ 185 h 369"/>
                <a:gd name="T36" fmla="*/ 147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9"/>
                  </a:moveTo>
                  <a:cubicBezTo>
                    <a:pt x="206" y="158"/>
                    <a:pt x="186" y="130"/>
                    <a:pt x="147" y="130"/>
                  </a:cubicBezTo>
                  <a:cubicBezTo>
                    <a:pt x="116" y="130"/>
                    <a:pt x="84" y="138"/>
                    <a:pt x="45" y="177"/>
                  </a:cubicBezTo>
                  <a:cubicBezTo>
                    <a:pt x="4" y="218"/>
                    <a:pt x="0" y="264"/>
                    <a:pt x="0" y="280"/>
                  </a:cubicBezTo>
                  <a:cubicBezTo>
                    <a:pt x="0" y="311"/>
                    <a:pt x="22" y="369"/>
                    <a:pt x="92" y="369"/>
                  </a:cubicBezTo>
                  <a:cubicBezTo>
                    <a:pt x="211" y="369"/>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1" y="189"/>
                  </a:cubicBezTo>
                  <a:lnTo>
                    <a:pt x="211" y="189"/>
                  </a:lnTo>
                  <a:close/>
                  <a:moveTo>
                    <a:pt x="93" y="355"/>
                  </a:moveTo>
                  <a:cubicBezTo>
                    <a:pt x="38" y="355"/>
                    <a:pt x="38" y="303"/>
                    <a:pt x="38" y="298"/>
                  </a:cubicBezTo>
                  <a:cubicBezTo>
                    <a:pt x="38" y="285"/>
                    <a:pt x="51" y="215"/>
                    <a:pt x="71" y="185"/>
                  </a:cubicBezTo>
                  <a:cubicBezTo>
                    <a:pt x="91" y="157"/>
                    <a:pt x="116" y="141"/>
                    <a:pt x="147" y="141"/>
                  </a:cubicBezTo>
                  <a:cubicBezTo>
                    <a:pt x="201" y="141"/>
                    <a:pt x="202" y="197"/>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6" name="Freeform 398">
              <a:extLst>
                <a:ext uri="{FF2B5EF4-FFF2-40B4-BE49-F238E27FC236}">
                  <a16:creationId xmlns:a16="http://schemas.microsoft.com/office/drawing/2014/main" id="{A49A9EDE-FEFC-4213-AC43-F30DCE31DB25}"/>
                </a:ext>
              </a:extLst>
            </p:cNvPr>
            <p:cNvSpPr>
              <a:spLocks noEditPoints="1"/>
            </p:cNvSpPr>
            <p:nvPr>
              <p:custDataLst>
                <p:tags r:id="rId287"/>
              </p:custDataLst>
            </p:nvPr>
          </p:nvSpPr>
          <p:spPr bwMode="auto">
            <a:xfrm>
              <a:off x="12734925" y="4117976"/>
              <a:ext cx="103188" cy="3651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7" name="Freeform 399">
              <a:extLst>
                <a:ext uri="{FF2B5EF4-FFF2-40B4-BE49-F238E27FC236}">
                  <a16:creationId xmlns:a16="http://schemas.microsoft.com/office/drawing/2014/main" id="{49E1CBA3-2D11-4181-9CB9-A069193E555D}"/>
                </a:ext>
              </a:extLst>
            </p:cNvPr>
            <p:cNvSpPr>
              <a:spLocks noEditPoints="1"/>
            </p:cNvSpPr>
            <p:nvPr>
              <p:custDataLst>
                <p:tags r:id="rId288"/>
              </p:custDataLst>
            </p:nvPr>
          </p:nvSpPr>
          <p:spPr bwMode="auto">
            <a:xfrm>
              <a:off x="12693650" y="4205288"/>
              <a:ext cx="198438" cy="244475"/>
            </a:xfrm>
            <a:custGeom>
              <a:avLst/>
              <a:gdLst>
                <a:gd name="T0" fmla="*/ 193 w 281"/>
                <a:gd name="T1" fmla="*/ 154 h 322"/>
                <a:gd name="T2" fmla="*/ 185 w 281"/>
                <a:gd name="T3" fmla="*/ 175 h 322"/>
                <a:gd name="T4" fmla="*/ 125 w 281"/>
                <a:gd name="T5" fmla="*/ 210 h 322"/>
                <a:gd name="T6" fmla="*/ 64 w 281"/>
                <a:gd name="T7" fmla="*/ 114 h 322"/>
                <a:gd name="T8" fmla="*/ 131 w 281"/>
                <a:gd name="T9" fmla="*/ 20 h 322"/>
                <a:gd name="T10" fmla="*/ 193 w 281"/>
                <a:gd name="T11" fmla="*/ 84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4"/>
                    <a:pt x="185" y="175"/>
                  </a:cubicBezTo>
                  <a:cubicBezTo>
                    <a:pt x="165" y="204"/>
                    <a:pt x="140" y="210"/>
                    <a:pt x="125" y="210"/>
                  </a:cubicBezTo>
                  <a:cubicBezTo>
                    <a:pt x="94" y="210"/>
                    <a:pt x="64" y="181"/>
                    <a:pt x="64" y="114"/>
                  </a:cubicBezTo>
                  <a:cubicBezTo>
                    <a:pt x="64" y="44"/>
                    <a:pt x="101" y="20"/>
                    <a:pt x="131" y="20"/>
                  </a:cubicBezTo>
                  <a:cubicBezTo>
                    <a:pt x="169" y="20"/>
                    <a:pt x="193" y="60"/>
                    <a:pt x="193" y="84"/>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8" name="Rectangle 400">
              <a:extLst>
                <a:ext uri="{FF2B5EF4-FFF2-40B4-BE49-F238E27FC236}">
                  <a16:creationId xmlns:a16="http://schemas.microsoft.com/office/drawing/2014/main" id="{2A153738-64A3-4AC7-899E-0D770DB4B245}"/>
                </a:ext>
              </a:extLst>
            </p:cNvPr>
            <p:cNvSpPr>
              <a:spLocks noChangeArrowheads="1"/>
            </p:cNvSpPr>
            <p:nvPr>
              <p:custDataLst>
                <p:tags r:id="rId289"/>
              </p:custDataLst>
            </p:nvPr>
          </p:nvSpPr>
          <p:spPr bwMode="auto">
            <a:xfrm>
              <a:off x="12471400" y="4530726"/>
              <a:ext cx="423863"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9" name="Freeform 401">
              <a:extLst>
                <a:ext uri="{FF2B5EF4-FFF2-40B4-BE49-F238E27FC236}">
                  <a16:creationId xmlns:a16="http://schemas.microsoft.com/office/drawing/2014/main" id="{6FD50152-FF46-435F-9004-3F99A59AE57B}"/>
                </a:ext>
              </a:extLst>
            </p:cNvPr>
            <p:cNvSpPr>
              <a:spLocks noEditPoints="1"/>
            </p:cNvSpPr>
            <p:nvPr>
              <p:custDataLst>
                <p:tags r:id="rId290"/>
              </p:custDataLst>
            </p:nvPr>
          </p:nvSpPr>
          <p:spPr bwMode="auto">
            <a:xfrm>
              <a:off x="12485688" y="4621213"/>
              <a:ext cx="187325" cy="2809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0" name="Freeform 402">
              <a:extLst>
                <a:ext uri="{FF2B5EF4-FFF2-40B4-BE49-F238E27FC236}">
                  <a16:creationId xmlns:a16="http://schemas.microsoft.com/office/drawing/2014/main" id="{0A70B10A-5095-467B-AEE1-8B87F5EACA08}"/>
                </a:ext>
              </a:extLst>
            </p:cNvPr>
            <p:cNvSpPr>
              <a:spLocks noEditPoints="1"/>
            </p:cNvSpPr>
            <p:nvPr>
              <p:custDataLst>
                <p:tags r:id="rId291"/>
              </p:custDataLst>
            </p:nvPr>
          </p:nvSpPr>
          <p:spPr bwMode="auto">
            <a:xfrm>
              <a:off x="12693650" y="4721226"/>
              <a:ext cx="198438" cy="246063"/>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5"/>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5"/>
                    <a:pt x="51"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1" name="Oval 403">
              <a:extLst>
                <a:ext uri="{FF2B5EF4-FFF2-40B4-BE49-F238E27FC236}">
                  <a16:creationId xmlns:a16="http://schemas.microsoft.com/office/drawing/2014/main" id="{46A516EE-21C8-49CE-8D12-62D9B0B43AC3}"/>
                </a:ext>
              </a:extLst>
            </p:cNvPr>
            <p:cNvSpPr>
              <a:spLocks noChangeArrowheads="1"/>
            </p:cNvSpPr>
            <p:nvPr>
              <p:custDataLst>
                <p:tags r:id="rId292"/>
              </p:custDataLst>
            </p:nvPr>
          </p:nvSpPr>
          <p:spPr bwMode="auto">
            <a:xfrm>
              <a:off x="13066713" y="4592638"/>
              <a:ext cx="36513" cy="396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8" name="Group 1027">
            <a:extLst>
              <a:ext uri="{FF2B5EF4-FFF2-40B4-BE49-F238E27FC236}">
                <a16:creationId xmlns:a16="http://schemas.microsoft.com/office/drawing/2014/main" id="{9274A0D4-3A17-4A9E-A0D5-DD72BF725137}"/>
              </a:ext>
            </a:extLst>
          </p:cNvPr>
          <p:cNvGrpSpPr>
            <a:grpSpLocks noChangeAspect="1"/>
          </p:cNvGrpSpPr>
          <p:nvPr>
            <p:custDataLst>
              <p:tags r:id="rId3"/>
            </p:custDataLst>
          </p:nvPr>
        </p:nvGrpSpPr>
        <p:grpSpPr>
          <a:xfrm>
            <a:off x="4296738" y="4828952"/>
            <a:ext cx="6024224" cy="2136013"/>
            <a:chOff x="4265613" y="7002463"/>
            <a:chExt cx="4584700" cy="1625600"/>
          </a:xfrm>
        </p:grpSpPr>
        <p:sp>
          <p:nvSpPr>
            <p:cNvPr id="1029" name="Freeform 924">
              <a:extLst>
                <a:ext uri="{FF2B5EF4-FFF2-40B4-BE49-F238E27FC236}">
                  <a16:creationId xmlns:a16="http://schemas.microsoft.com/office/drawing/2014/main" id="{FE51B043-AE9B-4A52-82EE-5A2DFA00F54C}"/>
                </a:ext>
              </a:extLst>
            </p:cNvPr>
            <p:cNvSpPr>
              <a:spLocks/>
            </p:cNvSpPr>
            <p:nvPr>
              <p:custDataLst>
                <p:tags r:id="rId140"/>
              </p:custDataLst>
            </p:nvPr>
          </p:nvSpPr>
          <p:spPr bwMode="auto">
            <a:xfrm>
              <a:off x="4811713" y="7088188"/>
              <a:ext cx="214313" cy="123825"/>
            </a:xfrm>
            <a:custGeom>
              <a:avLst/>
              <a:gdLst>
                <a:gd name="T0" fmla="*/ 38 w 389"/>
                <a:gd name="T1" fmla="*/ 49 h 221"/>
                <a:gd name="T2" fmla="*/ 38 w 389"/>
                <a:gd name="T3" fmla="*/ 183 h 221"/>
                <a:gd name="T4" fmla="*/ 0 w 389"/>
                <a:gd name="T5" fmla="*/ 205 h 221"/>
                <a:gd name="T6" fmla="*/ 0 w 389"/>
                <a:gd name="T7" fmla="*/ 221 h 221"/>
                <a:gd name="T8" fmla="*/ 56 w 389"/>
                <a:gd name="T9" fmla="*/ 219 h 221"/>
                <a:gd name="T10" fmla="*/ 112 w 389"/>
                <a:gd name="T11" fmla="*/ 221 h 221"/>
                <a:gd name="T12" fmla="*/ 112 w 389"/>
                <a:gd name="T13" fmla="*/ 205 h 221"/>
                <a:gd name="T14" fmla="*/ 73 w 389"/>
                <a:gd name="T15" fmla="*/ 183 h 221"/>
                <a:gd name="T16" fmla="*/ 73 w 389"/>
                <a:gd name="T17" fmla="*/ 91 h 221"/>
                <a:gd name="T18" fmla="*/ 140 w 389"/>
                <a:gd name="T19" fmla="*/ 11 h 221"/>
                <a:gd name="T20" fmla="*/ 177 w 389"/>
                <a:gd name="T21" fmla="*/ 67 h 221"/>
                <a:gd name="T22" fmla="*/ 177 w 389"/>
                <a:gd name="T23" fmla="*/ 183 h 221"/>
                <a:gd name="T24" fmla="*/ 138 w 389"/>
                <a:gd name="T25" fmla="*/ 205 h 221"/>
                <a:gd name="T26" fmla="*/ 138 w 389"/>
                <a:gd name="T27" fmla="*/ 221 h 221"/>
                <a:gd name="T28" fmla="*/ 195 w 389"/>
                <a:gd name="T29" fmla="*/ 219 h 221"/>
                <a:gd name="T30" fmla="*/ 250 w 389"/>
                <a:gd name="T31" fmla="*/ 221 h 221"/>
                <a:gd name="T32" fmla="*/ 250 w 389"/>
                <a:gd name="T33" fmla="*/ 205 h 221"/>
                <a:gd name="T34" fmla="*/ 211 w 389"/>
                <a:gd name="T35" fmla="*/ 183 h 221"/>
                <a:gd name="T36" fmla="*/ 211 w 389"/>
                <a:gd name="T37" fmla="*/ 91 h 221"/>
                <a:gd name="T38" fmla="*/ 279 w 389"/>
                <a:gd name="T39" fmla="*/ 11 h 221"/>
                <a:gd name="T40" fmla="*/ 316 w 389"/>
                <a:gd name="T41" fmla="*/ 67 h 221"/>
                <a:gd name="T42" fmla="*/ 316 w 389"/>
                <a:gd name="T43" fmla="*/ 183 h 221"/>
                <a:gd name="T44" fmla="*/ 277 w 389"/>
                <a:gd name="T45" fmla="*/ 205 h 221"/>
                <a:gd name="T46" fmla="*/ 277 w 389"/>
                <a:gd name="T47" fmla="*/ 221 h 221"/>
                <a:gd name="T48" fmla="*/ 333 w 389"/>
                <a:gd name="T49" fmla="*/ 219 h 221"/>
                <a:gd name="T50" fmla="*/ 389 w 389"/>
                <a:gd name="T51" fmla="*/ 221 h 221"/>
                <a:gd name="T52" fmla="*/ 389 w 389"/>
                <a:gd name="T53" fmla="*/ 205 h 221"/>
                <a:gd name="T54" fmla="*/ 350 w 389"/>
                <a:gd name="T55" fmla="*/ 190 h 221"/>
                <a:gd name="T56" fmla="*/ 350 w 389"/>
                <a:gd name="T57" fmla="*/ 95 h 221"/>
                <a:gd name="T58" fmla="*/ 335 w 389"/>
                <a:gd name="T59" fmla="*/ 19 h 221"/>
                <a:gd name="T60" fmla="*/ 282 w 389"/>
                <a:gd name="T61" fmla="*/ 0 h 221"/>
                <a:gd name="T62" fmla="*/ 210 w 389"/>
                <a:gd name="T63" fmla="*/ 49 h 221"/>
                <a:gd name="T64" fmla="*/ 144 w 389"/>
                <a:gd name="T65" fmla="*/ 0 h 221"/>
                <a:gd name="T66" fmla="*/ 70 w 389"/>
                <a:gd name="T67" fmla="*/ 53 h 221"/>
                <a:gd name="T68" fmla="*/ 70 w 389"/>
                <a:gd name="T69" fmla="*/ 0 h 221"/>
                <a:gd name="T70" fmla="*/ 0 w 389"/>
                <a:gd name="T71" fmla="*/ 6 h 221"/>
                <a:gd name="T72" fmla="*/ 0 w 389"/>
                <a:gd name="T73" fmla="*/ 21 h 221"/>
                <a:gd name="T74" fmla="*/ 38 w 389"/>
                <a:gd name="T75"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9" h="221">
                  <a:moveTo>
                    <a:pt x="38" y="49"/>
                  </a:moveTo>
                  <a:lnTo>
                    <a:pt x="38" y="183"/>
                  </a:lnTo>
                  <a:cubicBezTo>
                    <a:pt x="38" y="205"/>
                    <a:pt x="33" y="205"/>
                    <a:pt x="0" y="205"/>
                  </a:cubicBezTo>
                  <a:lnTo>
                    <a:pt x="0" y="221"/>
                  </a:lnTo>
                  <a:cubicBezTo>
                    <a:pt x="17" y="220"/>
                    <a:pt x="42" y="219"/>
                    <a:pt x="56" y="219"/>
                  </a:cubicBezTo>
                  <a:cubicBezTo>
                    <a:pt x="69" y="219"/>
                    <a:pt x="95" y="220"/>
                    <a:pt x="112" y="221"/>
                  </a:cubicBezTo>
                  <a:lnTo>
                    <a:pt x="112" y="205"/>
                  </a:lnTo>
                  <a:cubicBezTo>
                    <a:pt x="78" y="205"/>
                    <a:pt x="73" y="205"/>
                    <a:pt x="73" y="183"/>
                  </a:cubicBezTo>
                  <a:lnTo>
                    <a:pt x="73" y="91"/>
                  </a:lnTo>
                  <a:cubicBezTo>
                    <a:pt x="73" y="39"/>
                    <a:pt x="108" y="11"/>
                    <a:pt x="140" y="11"/>
                  </a:cubicBezTo>
                  <a:cubicBezTo>
                    <a:pt x="172" y="11"/>
                    <a:pt x="177" y="38"/>
                    <a:pt x="177" y="67"/>
                  </a:cubicBezTo>
                  <a:lnTo>
                    <a:pt x="177" y="183"/>
                  </a:lnTo>
                  <a:cubicBezTo>
                    <a:pt x="177" y="205"/>
                    <a:pt x="172" y="205"/>
                    <a:pt x="138" y="205"/>
                  </a:cubicBezTo>
                  <a:lnTo>
                    <a:pt x="138" y="221"/>
                  </a:lnTo>
                  <a:cubicBezTo>
                    <a:pt x="156" y="220"/>
                    <a:pt x="181" y="219"/>
                    <a:pt x="195" y="219"/>
                  </a:cubicBezTo>
                  <a:cubicBezTo>
                    <a:pt x="207" y="219"/>
                    <a:pt x="233" y="220"/>
                    <a:pt x="250" y="221"/>
                  </a:cubicBezTo>
                  <a:lnTo>
                    <a:pt x="250" y="205"/>
                  </a:lnTo>
                  <a:cubicBezTo>
                    <a:pt x="217" y="205"/>
                    <a:pt x="211" y="205"/>
                    <a:pt x="211" y="183"/>
                  </a:cubicBezTo>
                  <a:lnTo>
                    <a:pt x="211" y="91"/>
                  </a:lnTo>
                  <a:cubicBezTo>
                    <a:pt x="211" y="39"/>
                    <a:pt x="247" y="11"/>
                    <a:pt x="279" y="11"/>
                  </a:cubicBezTo>
                  <a:cubicBezTo>
                    <a:pt x="310" y="11"/>
                    <a:pt x="316" y="38"/>
                    <a:pt x="316" y="67"/>
                  </a:cubicBezTo>
                  <a:lnTo>
                    <a:pt x="316" y="183"/>
                  </a:lnTo>
                  <a:cubicBezTo>
                    <a:pt x="316" y="205"/>
                    <a:pt x="310" y="205"/>
                    <a:pt x="277" y="205"/>
                  </a:cubicBezTo>
                  <a:lnTo>
                    <a:pt x="277" y="221"/>
                  </a:lnTo>
                  <a:cubicBezTo>
                    <a:pt x="294" y="220"/>
                    <a:pt x="320" y="219"/>
                    <a:pt x="333" y="219"/>
                  </a:cubicBezTo>
                  <a:cubicBezTo>
                    <a:pt x="346" y="219"/>
                    <a:pt x="372" y="220"/>
                    <a:pt x="389" y="221"/>
                  </a:cubicBezTo>
                  <a:lnTo>
                    <a:pt x="389" y="205"/>
                  </a:lnTo>
                  <a:cubicBezTo>
                    <a:pt x="363" y="205"/>
                    <a:pt x="351" y="205"/>
                    <a:pt x="350" y="190"/>
                  </a:cubicBezTo>
                  <a:lnTo>
                    <a:pt x="350" y="95"/>
                  </a:lnTo>
                  <a:cubicBezTo>
                    <a:pt x="350" y="52"/>
                    <a:pt x="350" y="37"/>
                    <a:pt x="335" y="19"/>
                  </a:cubicBezTo>
                  <a:cubicBezTo>
                    <a:pt x="328" y="10"/>
                    <a:pt x="311" y="0"/>
                    <a:pt x="282" y="0"/>
                  </a:cubicBezTo>
                  <a:cubicBezTo>
                    <a:pt x="240" y="0"/>
                    <a:pt x="218" y="30"/>
                    <a:pt x="210" y="49"/>
                  </a:cubicBezTo>
                  <a:cubicBezTo>
                    <a:pt x="203" y="6"/>
                    <a:pt x="166" y="0"/>
                    <a:pt x="144" y="0"/>
                  </a:cubicBezTo>
                  <a:cubicBezTo>
                    <a:pt x="107" y="0"/>
                    <a:pt x="84" y="22"/>
                    <a:pt x="70" y="53"/>
                  </a:cubicBezTo>
                  <a:lnTo>
                    <a:pt x="70" y="0"/>
                  </a:lnTo>
                  <a:lnTo>
                    <a:pt x="0" y="6"/>
                  </a:lnTo>
                  <a:lnTo>
                    <a:pt x="0" y="21"/>
                  </a:lnTo>
                  <a:cubicBezTo>
                    <a:pt x="34" y="21"/>
                    <a:pt x="38" y="25"/>
                    <a:pt x="38"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0" name="Freeform 925">
              <a:extLst>
                <a:ext uri="{FF2B5EF4-FFF2-40B4-BE49-F238E27FC236}">
                  <a16:creationId xmlns:a16="http://schemas.microsoft.com/office/drawing/2014/main" id="{04D1E3CF-0EE2-496E-A941-27D14E6CB4DF}"/>
                </a:ext>
              </a:extLst>
            </p:cNvPr>
            <p:cNvSpPr>
              <a:spLocks noEditPoints="1"/>
            </p:cNvSpPr>
            <p:nvPr>
              <p:custDataLst>
                <p:tags r:id="rId141"/>
              </p:custDataLst>
            </p:nvPr>
          </p:nvSpPr>
          <p:spPr bwMode="auto">
            <a:xfrm>
              <a:off x="5041901" y="7019926"/>
              <a:ext cx="190500" cy="198438"/>
            </a:xfrm>
            <a:custGeom>
              <a:avLst/>
              <a:gdLst>
                <a:gd name="T0" fmla="*/ 94 w 348"/>
                <a:gd name="T1" fmla="*/ 165 h 352"/>
                <a:gd name="T2" fmla="*/ 94 w 348"/>
                <a:gd name="T3" fmla="*/ 36 h 352"/>
                <a:gd name="T4" fmla="*/ 105 w 348"/>
                <a:gd name="T5" fmla="*/ 17 h 352"/>
                <a:gd name="T6" fmla="*/ 135 w 348"/>
                <a:gd name="T7" fmla="*/ 16 h 352"/>
                <a:gd name="T8" fmla="*/ 236 w 348"/>
                <a:gd name="T9" fmla="*/ 90 h 352"/>
                <a:gd name="T10" fmla="*/ 150 w 348"/>
                <a:gd name="T11" fmla="*/ 165 h 352"/>
                <a:gd name="T12" fmla="*/ 94 w 348"/>
                <a:gd name="T13" fmla="*/ 165 h 352"/>
                <a:gd name="T14" fmla="*/ 200 w 348"/>
                <a:gd name="T15" fmla="*/ 171 h 352"/>
                <a:gd name="T16" fmla="*/ 287 w 348"/>
                <a:gd name="T17" fmla="*/ 90 h 352"/>
                <a:gd name="T18" fmla="*/ 157 w 348"/>
                <a:gd name="T19" fmla="*/ 0 h 352"/>
                <a:gd name="T20" fmla="*/ 0 w 348"/>
                <a:gd name="T21" fmla="*/ 0 h 352"/>
                <a:gd name="T22" fmla="*/ 0 w 348"/>
                <a:gd name="T23" fmla="*/ 16 h 352"/>
                <a:gd name="T24" fmla="*/ 12 w 348"/>
                <a:gd name="T25" fmla="*/ 16 h 352"/>
                <a:gd name="T26" fmla="*/ 52 w 348"/>
                <a:gd name="T27" fmla="*/ 39 h 352"/>
                <a:gd name="T28" fmla="*/ 52 w 348"/>
                <a:gd name="T29" fmla="*/ 302 h 352"/>
                <a:gd name="T30" fmla="*/ 12 w 348"/>
                <a:gd name="T31" fmla="*/ 325 h 352"/>
                <a:gd name="T32" fmla="*/ 0 w 348"/>
                <a:gd name="T33" fmla="*/ 325 h 352"/>
                <a:gd name="T34" fmla="*/ 0 w 348"/>
                <a:gd name="T35" fmla="*/ 341 h 352"/>
                <a:gd name="T36" fmla="*/ 73 w 348"/>
                <a:gd name="T37" fmla="*/ 339 h 352"/>
                <a:gd name="T38" fmla="*/ 146 w 348"/>
                <a:gd name="T39" fmla="*/ 341 h 352"/>
                <a:gd name="T40" fmla="*/ 146 w 348"/>
                <a:gd name="T41" fmla="*/ 325 h 352"/>
                <a:gd name="T42" fmla="*/ 134 w 348"/>
                <a:gd name="T43" fmla="*/ 325 h 352"/>
                <a:gd name="T44" fmla="*/ 94 w 348"/>
                <a:gd name="T45" fmla="*/ 302 h 352"/>
                <a:gd name="T46" fmla="*/ 94 w 348"/>
                <a:gd name="T47" fmla="*/ 176 h 352"/>
                <a:gd name="T48" fmla="*/ 152 w 348"/>
                <a:gd name="T49" fmla="*/ 176 h 352"/>
                <a:gd name="T50" fmla="*/ 198 w 348"/>
                <a:gd name="T51" fmla="*/ 193 h 352"/>
                <a:gd name="T52" fmla="*/ 217 w 348"/>
                <a:gd name="T53" fmla="*/ 260 h 352"/>
                <a:gd name="T54" fmla="*/ 238 w 348"/>
                <a:gd name="T55" fmla="*/ 331 h 352"/>
                <a:gd name="T56" fmla="*/ 300 w 348"/>
                <a:gd name="T57" fmla="*/ 352 h 352"/>
                <a:gd name="T58" fmla="*/ 348 w 348"/>
                <a:gd name="T59" fmla="*/ 297 h 352"/>
                <a:gd name="T60" fmla="*/ 341 w 348"/>
                <a:gd name="T61" fmla="*/ 289 h 352"/>
                <a:gd name="T62" fmla="*/ 335 w 348"/>
                <a:gd name="T63" fmla="*/ 297 h 352"/>
                <a:gd name="T64" fmla="*/ 302 w 348"/>
                <a:gd name="T65" fmla="*/ 341 h 352"/>
                <a:gd name="T66" fmla="*/ 267 w 348"/>
                <a:gd name="T67" fmla="*/ 269 h 352"/>
                <a:gd name="T68" fmla="*/ 260 w 348"/>
                <a:gd name="T69" fmla="*/ 229 h 352"/>
                <a:gd name="T70" fmla="*/ 200 w 348"/>
                <a:gd name="T71" fmla="*/ 17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2">
                  <a:moveTo>
                    <a:pt x="94" y="165"/>
                  </a:moveTo>
                  <a:lnTo>
                    <a:pt x="94" y="36"/>
                  </a:lnTo>
                  <a:cubicBezTo>
                    <a:pt x="94" y="24"/>
                    <a:pt x="94" y="18"/>
                    <a:pt x="105" y="17"/>
                  </a:cubicBezTo>
                  <a:cubicBezTo>
                    <a:pt x="110" y="16"/>
                    <a:pt x="125" y="16"/>
                    <a:pt x="135" y="16"/>
                  </a:cubicBezTo>
                  <a:cubicBezTo>
                    <a:pt x="180" y="16"/>
                    <a:pt x="236" y="18"/>
                    <a:pt x="236" y="90"/>
                  </a:cubicBezTo>
                  <a:cubicBezTo>
                    <a:pt x="236" y="124"/>
                    <a:pt x="224" y="165"/>
                    <a:pt x="150" y="165"/>
                  </a:cubicBezTo>
                  <a:lnTo>
                    <a:pt x="94" y="165"/>
                  </a:lnTo>
                  <a:close/>
                  <a:moveTo>
                    <a:pt x="200" y="171"/>
                  </a:moveTo>
                  <a:cubicBezTo>
                    <a:pt x="248" y="159"/>
                    <a:pt x="287" y="129"/>
                    <a:pt x="287" y="90"/>
                  </a:cubicBezTo>
                  <a:cubicBezTo>
                    <a:pt x="287" y="42"/>
                    <a:pt x="230" y="0"/>
                    <a:pt x="157" y="0"/>
                  </a:cubicBezTo>
                  <a:lnTo>
                    <a:pt x="0" y="0"/>
                  </a:lnTo>
                  <a:lnTo>
                    <a:pt x="0" y="16"/>
                  </a:lnTo>
                  <a:lnTo>
                    <a:pt x="12" y="16"/>
                  </a:lnTo>
                  <a:cubicBezTo>
                    <a:pt x="51" y="16"/>
                    <a:pt x="52" y="21"/>
                    <a:pt x="52" y="39"/>
                  </a:cubicBezTo>
                  <a:lnTo>
                    <a:pt x="52" y="302"/>
                  </a:lnTo>
                  <a:cubicBezTo>
                    <a:pt x="52" y="320"/>
                    <a:pt x="51" y="325"/>
                    <a:pt x="12" y="325"/>
                  </a:cubicBezTo>
                  <a:lnTo>
                    <a:pt x="0" y="325"/>
                  </a:lnTo>
                  <a:lnTo>
                    <a:pt x="0" y="341"/>
                  </a:lnTo>
                  <a:cubicBezTo>
                    <a:pt x="18" y="339"/>
                    <a:pt x="54" y="339"/>
                    <a:pt x="73" y="339"/>
                  </a:cubicBezTo>
                  <a:cubicBezTo>
                    <a:pt x="92" y="339"/>
                    <a:pt x="128" y="339"/>
                    <a:pt x="146" y="341"/>
                  </a:cubicBezTo>
                  <a:lnTo>
                    <a:pt x="146" y="325"/>
                  </a:lnTo>
                  <a:lnTo>
                    <a:pt x="134" y="325"/>
                  </a:lnTo>
                  <a:cubicBezTo>
                    <a:pt x="95" y="325"/>
                    <a:pt x="94" y="320"/>
                    <a:pt x="94" y="302"/>
                  </a:cubicBezTo>
                  <a:lnTo>
                    <a:pt x="94" y="176"/>
                  </a:lnTo>
                  <a:lnTo>
                    <a:pt x="152" y="176"/>
                  </a:lnTo>
                  <a:cubicBezTo>
                    <a:pt x="160" y="176"/>
                    <a:pt x="181" y="176"/>
                    <a:pt x="198" y="193"/>
                  </a:cubicBezTo>
                  <a:cubicBezTo>
                    <a:pt x="217" y="211"/>
                    <a:pt x="217" y="226"/>
                    <a:pt x="217" y="260"/>
                  </a:cubicBezTo>
                  <a:cubicBezTo>
                    <a:pt x="217" y="292"/>
                    <a:pt x="217" y="312"/>
                    <a:pt x="238" y="331"/>
                  </a:cubicBezTo>
                  <a:cubicBezTo>
                    <a:pt x="258" y="349"/>
                    <a:pt x="285" y="352"/>
                    <a:pt x="300" y="352"/>
                  </a:cubicBezTo>
                  <a:cubicBezTo>
                    <a:pt x="339" y="352"/>
                    <a:pt x="348" y="311"/>
                    <a:pt x="348" y="297"/>
                  </a:cubicBezTo>
                  <a:cubicBezTo>
                    <a:pt x="348" y="294"/>
                    <a:pt x="348" y="289"/>
                    <a:pt x="341" y="289"/>
                  </a:cubicBezTo>
                  <a:cubicBezTo>
                    <a:pt x="336" y="289"/>
                    <a:pt x="336" y="293"/>
                    <a:pt x="335" y="297"/>
                  </a:cubicBezTo>
                  <a:cubicBezTo>
                    <a:pt x="332" y="332"/>
                    <a:pt x="315" y="341"/>
                    <a:pt x="302" y="341"/>
                  </a:cubicBezTo>
                  <a:cubicBezTo>
                    <a:pt x="278" y="341"/>
                    <a:pt x="274" y="315"/>
                    <a:pt x="267" y="269"/>
                  </a:cubicBezTo>
                  <a:lnTo>
                    <a:pt x="260" y="229"/>
                  </a:lnTo>
                  <a:cubicBezTo>
                    <a:pt x="251" y="197"/>
                    <a:pt x="227" y="181"/>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Freeform 926">
              <a:extLst>
                <a:ext uri="{FF2B5EF4-FFF2-40B4-BE49-F238E27FC236}">
                  <a16:creationId xmlns:a16="http://schemas.microsoft.com/office/drawing/2014/main" id="{18F0B80F-934D-4A60-B299-3537E0C5B26F}"/>
                </a:ext>
              </a:extLst>
            </p:cNvPr>
            <p:cNvSpPr>
              <a:spLocks/>
            </p:cNvSpPr>
            <p:nvPr>
              <p:custDataLst>
                <p:tags r:id="rId142"/>
              </p:custDataLst>
            </p:nvPr>
          </p:nvSpPr>
          <p:spPr bwMode="auto">
            <a:xfrm>
              <a:off x="5243513" y="7019926"/>
              <a:ext cx="187325" cy="192088"/>
            </a:xfrm>
            <a:custGeom>
              <a:avLst/>
              <a:gdLst>
                <a:gd name="T0" fmla="*/ 99 w 341"/>
                <a:gd name="T1" fmla="*/ 7 h 341"/>
                <a:gd name="T2" fmla="*/ 85 w 341"/>
                <a:gd name="T3" fmla="*/ 0 h 341"/>
                <a:gd name="T4" fmla="*/ 0 w 341"/>
                <a:gd name="T5" fmla="*/ 0 h 341"/>
                <a:gd name="T6" fmla="*/ 0 w 341"/>
                <a:gd name="T7" fmla="*/ 16 h 341"/>
                <a:gd name="T8" fmla="*/ 14 w 341"/>
                <a:gd name="T9" fmla="*/ 16 h 341"/>
                <a:gd name="T10" fmla="*/ 39 w 341"/>
                <a:gd name="T11" fmla="*/ 17 h 341"/>
                <a:gd name="T12" fmla="*/ 51 w 341"/>
                <a:gd name="T13" fmla="*/ 28 h 341"/>
                <a:gd name="T14" fmla="*/ 51 w 341"/>
                <a:gd name="T15" fmla="*/ 289 h 341"/>
                <a:gd name="T16" fmla="*/ 0 w 341"/>
                <a:gd name="T17" fmla="*/ 325 h 341"/>
                <a:gd name="T18" fmla="*/ 0 w 341"/>
                <a:gd name="T19" fmla="*/ 341 h 341"/>
                <a:gd name="T20" fmla="*/ 58 w 341"/>
                <a:gd name="T21" fmla="*/ 339 h 341"/>
                <a:gd name="T22" fmla="*/ 117 w 341"/>
                <a:gd name="T23" fmla="*/ 341 h 341"/>
                <a:gd name="T24" fmla="*/ 117 w 341"/>
                <a:gd name="T25" fmla="*/ 325 h 341"/>
                <a:gd name="T26" fmla="*/ 65 w 341"/>
                <a:gd name="T27" fmla="*/ 289 h 341"/>
                <a:gd name="T28" fmla="*/ 65 w 341"/>
                <a:gd name="T29" fmla="*/ 29 h 341"/>
                <a:gd name="T30" fmla="*/ 70 w 341"/>
                <a:gd name="T31" fmla="*/ 35 h 341"/>
                <a:gd name="T32" fmla="*/ 274 w 341"/>
                <a:gd name="T33" fmla="*/ 334 h 341"/>
                <a:gd name="T34" fmla="*/ 282 w 341"/>
                <a:gd name="T35" fmla="*/ 341 h 341"/>
                <a:gd name="T36" fmla="*/ 289 w 341"/>
                <a:gd name="T37" fmla="*/ 328 h 341"/>
                <a:gd name="T38" fmla="*/ 289 w 341"/>
                <a:gd name="T39" fmla="*/ 53 h 341"/>
                <a:gd name="T40" fmla="*/ 341 w 341"/>
                <a:gd name="T41" fmla="*/ 16 h 341"/>
                <a:gd name="T42" fmla="*/ 341 w 341"/>
                <a:gd name="T43" fmla="*/ 0 h 341"/>
                <a:gd name="T44" fmla="*/ 282 w 341"/>
                <a:gd name="T45" fmla="*/ 2 h 341"/>
                <a:gd name="T46" fmla="*/ 224 w 341"/>
                <a:gd name="T47" fmla="*/ 0 h 341"/>
                <a:gd name="T48" fmla="*/ 224 w 341"/>
                <a:gd name="T49" fmla="*/ 16 h 341"/>
                <a:gd name="T50" fmla="*/ 275 w 341"/>
                <a:gd name="T51" fmla="*/ 53 h 341"/>
                <a:gd name="T52" fmla="*/ 275 w 341"/>
                <a:gd name="T53" fmla="*/ 266 h 341"/>
                <a:gd name="T54" fmla="*/ 99 w 341"/>
                <a:gd name="T55" fmla="*/ 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341">
                  <a:moveTo>
                    <a:pt x="99" y="7"/>
                  </a:moveTo>
                  <a:cubicBezTo>
                    <a:pt x="95" y="1"/>
                    <a:pt x="94" y="0"/>
                    <a:pt x="85" y="0"/>
                  </a:cubicBezTo>
                  <a:lnTo>
                    <a:pt x="0" y="0"/>
                  </a:lnTo>
                  <a:lnTo>
                    <a:pt x="0" y="16"/>
                  </a:lnTo>
                  <a:lnTo>
                    <a:pt x="14" y="16"/>
                  </a:lnTo>
                  <a:cubicBezTo>
                    <a:pt x="22" y="16"/>
                    <a:pt x="32" y="16"/>
                    <a:pt x="39" y="17"/>
                  </a:cubicBezTo>
                  <a:cubicBezTo>
                    <a:pt x="51" y="18"/>
                    <a:pt x="51" y="19"/>
                    <a:pt x="51" y="28"/>
                  </a:cubicBezTo>
                  <a:lnTo>
                    <a:pt x="51" y="289"/>
                  </a:lnTo>
                  <a:cubicBezTo>
                    <a:pt x="51" y="302"/>
                    <a:pt x="51" y="325"/>
                    <a:pt x="0" y="325"/>
                  </a:cubicBezTo>
                  <a:lnTo>
                    <a:pt x="0" y="341"/>
                  </a:lnTo>
                  <a:cubicBezTo>
                    <a:pt x="17" y="340"/>
                    <a:pt x="42" y="339"/>
                    <a:pt x="58" y="339"/>
                  </a:cubicBezTo>
                  <a:cubicBezTo>
                    <a:pt x="75" y="339"/>
                    <a:pt x="99" y="340"/>
                    <a:pt x="117" y="341"/>
                  </a:cubicBezTo>
                  <a:lnTo>
                    <a:pt x="117" y="325"/>
                  </a:lnTo>
                  <a:cubicBezTo>
                    <a:pt x="65" y="325"/>
                    <a:pt x="65" y="302"/>
                    <a:pt x="65" y="289"/>
                  </a:cubicBezTo>
                  <a:lnTo>
                    <a:pt x="65" y="29"/>
                  </a:lnTo>
                  <a:cubicBezTo>
                    <a:pt x="68" y="32"/>
                    <a:pt x="68" y="32"/>
                    <a:pt x="70" y="35"/>
                  </a:cubicBezTo>
                  <a:lnTo>
                    <a:pt x="274" y="334"/>
                  </a:lnTo>
                  <a:cubicBezTo>
                    <a:pt x="278" y="340"/>
                    <a:pt x="279" y="341"/>
                    <a:pt x="282" y="341"/>
                  </a:cubicBezTo>
                  <a:cubicBezTo>
                    <a:pt x="289" y="341"/>
                    <a:pt x="289" y="337"/>
                    <a:pt x="289" y="328"/>
                  </a:cubicBezTo>
                  <a:lnTo>
                    <a:pt x="289" y="53"/>
                  </a:lnTo>
                  <a:cubicBezTo>
                    <a:pt x="289" y="39"/>
                    <a:pt x="289" y="16"/>
                    <a:pt x="341" y="16"/>
                  </a:cubicBezTo>
                  <a:lnTo>
                    <a:pt x="341" y="0"/>
                  </a:lnTo>
                  <a:cubicBezTo>
                    <a:pt x="323" y="1"/>
                    <a:pt x="299" y="2"/>
                    <a:pt x="282" y="2"/>
                  </a:cubicBezTo>
                  <a:cubicBezTo>
                    <a:pt x="266" y="2"/>
                    <a:pt x="241" y="1"/>
                    <a:pt x="224" y="0"/>
                  </a:cubicBezTo>
                  <a:lnTo>
                    <a:pt x="224" y="16"/>
                  </a:lnTo>
                  <a:cubicBezTo>
                    <a:pt x="275" y="16"/>
                    <a:pt x="275" y="39"/>
                    <a:pt x="275" y="53"/>
                  </a:cubicBezTo>
                  <a:lnTo>
                    <a:pt x="275" y="266"/>
                  </a:lnTo>
                  <a:lnTo>
                    <a:pt x="99"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Freeform 927">
              <a:extLst>
                <a:ext uri="{FF2B5EF4-FFF2-40B4-BE49-F238E27FC236}">
                  <a16:creationId xmlns:a16="http://schemas.microsoft.com/office/drawing/2014/main" id="{981B6EC7-410A-46FF-9E40-3B245B451398}"/>
                </a:ext>
              </a:extLst>
            </p:cNvPr>
            <p:cNvSpPr>
              <a:spLocks/>
            </p:cNvSpPr>
            <p:nvPr>
              <p:custDataLst>
                <p:tags r:id="rId143"/>
              </p:custDataLst>
            </p:nvPr>
          </p:nvSpPr>
          <p:spPr bwMode="auto">
            <a:xfrm>
              <a:off x="5448301" y="7021513"/>
              <a:ext cx="169863" cy="190500"/>
            </a:xfrm>
            <a:custGeom>
              <a:avLst/>
              <a:gdLst>
                <a:gd name="T0" fmla="*/ 51 w 308"/>
                <a:gd name="T1" fmla="*/ 300 h 339"/>
                <a:gd name="T2" fmla="*/ 11 w 308"/>
                <a:gd name="T3" fmla="*/ 323 h 339"/>
                <a:gd name="T4" fmla="*/ 0 w 308"/>
                <a:gd name="T5" fmla="*/ 323 h 339"/>
                <a:gd name="T6" fmla="*/ 0 w 308"/>
                <a:gd name="T7" fmla="*/ 339 h 339"/>
                <a:gd name="T8" fmla="*/ 287 w 308"/>
                <a:gd name="T9" fmla="*/ 339 h 339"/>
                <a:gd name="T10" fmla="*/ 308 w 308"/>
                <a:gd name="T11" fmla="*/ 210 h 339"/>
                <a:gd name="T12" fmla="*/ 296 w 308"/>
                <a:gd name="T13" fmla="*/ 210 h 339"/>
                <a:gd name="T14" fmla="*/ 186 w 308"/>
                <a:gd name="T15" fmla="*/ 323 h 339"/>
                <a:gd name="T16" fmla="*/ 120 w 308"/>
                <a:gd name="T17" fmla="*/ 323 h 339"/>
                <a:gd name="T18" fmla="*/ 95 w 308"/>
                <a:gd name="T19" fmla="*/ 303 h 339"/>
                <a:gd name="T20" fmla="*/ 95 w 308"/>
                <a:gd name="T21" fmla="*/ 170 h 339"/>
                <a:gd name="T22" fmla="*/ 140 w 308"/>
                <a:gd name="T23" fmla="*/ 170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5 h 339"/>
                <a:gd name="T38" fmla="*/ 120 w 308"/>
                <a:gd name="T39" fmla="*/ 15 h 339"/>
                <a:gd name="T40" fmla="*/ 184 w 308"/>
                <a:gd name="T41" fmla="*/ 15 h 339"/>
                <a:gd name="T42" fmla="*/ 282 w 308"/>
                <a:gd name="T43" fmla="*/ 112 h 339"/>
                <a:gd name="T44" fmla="*/ 294 w 308"/>
                <a:gd name="T45" fmla="*/ 112 h 339"/>
                <a:gd name="T46" fmla="*/ 280 w 308"/>
                <a:gd name="T47" fmla="*/ 0 h 339"/>
                <a:gd name="T48" fmla="*/ 0 w 308"/>
                <a:gd name="T49" fmla="*/ 0 h 339"/>
                <a:gd name="T50" fmla="*/ 0 w 308"/>
                <a:gd name="T51" fmla="*/ 15 h 339"/>
                <a:gd name="T52" fmla="*/ 11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3"/>
                    <a:pt x="11" y="323"/>
                  </a:cubicBezTo>
                  <a:lnTo>
                    <a:pt x="0" y="323"/>
                  </a:lnTo>
                  <a:lnTo>
                    <a:pt x="0" y="339"/>
                  </a:lnTo>
                  <a:lnTo>
                    <a:pt x="287" y="339"/>
                  </a:lnTo>
                  <a:lnTo>
                    <a:pt x="308" y="210"/>
                  </a:lnTo>
                  <a:lnTo>
                    <a:pt x="296" y="210"/>
                  </a:lnTo>
                  <a:cubicBezTo>
                    <a:pt x="283" y="287"/>
                    <a:pt x="272" y="323"/>
                    <a:pt x="186" y="323"/>
                  </a:cubicBezTo>
                  <a:lnTo>
                    <a:pt x="120" y="323"/>
                  </a:lnTo>
                  <a:cubicBezTo>
                    <a:pt x="96" y="323"/>
                    <a:pt x="95" y="320"/>
                    <a:pt x="95" y="303"/>
                  </a:cubicBezTo>
                  <a:lnTo>
                    <a:pt x="95" y="170"/>
                  </a:lnTo>
                  <a:lnTo>
                    <a:pt x="140" y="170"/>
                  </a:lnTo>
                  <a:cubicBezTo>
                    <a:pt x="189" y="170"/>
                    <a:pt x="194" y="186"/>
                    <a:pt x="194" y="229"/>
                  </a:cubicBezTo>
                  <a:lnTo>
                    <a:pt x="206" y="229"/>
                  </a:lnTo>
                  <a:lnTo>
                    <a:pt x="206" y="97"/>
                  </a:lnTo>
                  <a:lnTo>
                    <a:pt x="194" y="97"/>
                  </a:lnTo>
                  <a:cubicBezTo>
                    <a:pt x="194" y="139"/>
                    <a:pt x="189" y="155"/>
                    <a:pt x="140" y="155"/>
                  </a:cubicBezTo>
                  <a:lnTo>
                    <a:pt x="95" y="155"/>
                  </a:lnTo>
                  <a:lnTo>
                    <a:pt x="95" y="35"/>
                  </a:lnTo>
                  <a:cubicBezTo>
                    <a:pt x="95" y="19"/>
                    <a:pt x="96" y="15"/>
                    <a:pt x="120" y="15"/>
                  </a:cubicBezTo>
                  <a:lnTo>
                    <a:pt x="184" y="15"/>
                  </a:lnTo>
                  <a:cubicBezTo>
                    <a:pt x="260" y="15"/>
                    <a:pt x="274" y="43"/>
                    <a:pt x="282" y="112"/>
                  </a:cubicBezTo>
                  <a:lnTo>
                    <a:pt x="294" y="112"/>
                  </a:lnTo>
                  <a:lnTo>
                    <a:pt x="280" y="0"/>
                  </a:lnTo>
                  <a:lnTo>
                    <a:pt x="0" y="0"/>
                  </a:lnTo>
                  <a:lnTo>
                    <a:pt x="0" y="15"/>
                  </a:lnTo>
                  <a:lnTo>
                    <a:pt x="11"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Freeform 928">
              <a:extLst>
                <a:ext uri="{FF2B5EF4-FFF2-40B4-BE49-F238E27FC236}">
                  <a16:creationId xmlns:a16="http://schemas.microsoft.com/office/drawing/2014/main" id="{1A5EB825-2121-4E2A-98DE-4D60F3834148}"/>
                </a:ext>
              </a:extLst>
            </p:cNvPr>
            <p:cNvSpPr>
              <a:spLocks noEditPoints="1"/>
            </p:cNvSpPr>
            <p:nvPr>
              <p:custDataLst>
                <p:tags r:id="rId144"/>
              </p:custDataLst>
            </p:nvPr>
          </p:nvSpPr>
          <p:spPr bwMode="auto">
            <a:xfrm>
              <a:off x="5635626" y="7011988"/>
              <a:ext cx="187325" cy="200025"/>
            </a:xfrm>
            <a:custGeom>
              <a:avLst/>
              <a:gdLst>
                <a:gd name="T0" fmla="*/ 183 w 342"/>
                <a:gd name="T1" fmla="*/ 10 h 357"/>
                <a:gd name="T2" fmla="*/ 171 w 342"/>
                <a:gd name="T3" fmla="*/ 0 h 357"/>
                <a:gd name="T4" fmla="*/ 159 w 342"/>
                <a:gd name="T5" fmla="*/ 10 h 357"/>
                <a:gd name="T6" fmla="*/ 56 w 342"/>
                <a:gd name="T7" fmla="*/ 308 h 357"/>
                <a:gd name="T8" fmla="*/ 0 w 342"/>
                <a:gd name="T9" fmla="*/ 341 h 357"/>
                <a:gd name="T10" fmla="*/ 0 w 342"/>
                <a:gd name="T11" fmla="*/ 357 h 357"/>
                <a:gd name="T12" fmla="*/ 51 w 342"/>
                <a:gd name="T13" fmla="*/ 355 h 357"/>
                <a:gd name="T14" fmla="*/ 108 w 342"/>
                <a:gd name="T15" fmla="*/ 357 h 357"/>
                <a:gd name="T16" fmla="*/ 108 w 342"/>
                <a:gd name="T17" fmla="*/ 341 h 357"/>
                <a:gd name="T18" fmla="*/ 71 w 342"/>
                <a:gd name="T19" fmla="*/ 316 h 357"/>
                <a:gd name="T20" fmla="*/ 72 w 342"/>
                <a:gd name="T21" fmla="*/ 309 h 357"/>
                <a:gd name="T22" fmla="*/ 95 w 342"/>
                <a:gd name="T23" fmla="*/ 243 h 357"/>
                <a:gd name="T24" fmla="*/ 218 w 342"/>
                <a:gd name="T25" fmla="*/ 243 h 357"/>
                <a:gd name="T26" fmla="*/ 244 w 342"/>
                <a:gd name="T27" fmla="*/ 320 h 357"/>
                <a:gd name="T28" fmla="*/ 246 w 342"/>
                <a:gd name="T29" fmla="*/ 326 h 357"/>
                <a:gd name="T30" fmla="*/ 204 w 342"/>
                <a:gd name="T31" fmla="*/ 341 h 357"/>
                <a:gd name="T32" fmla="*/ 204 w 342"/>
                <a:gd name="T33" fmla="*/ 357 h 357"/>
                <a:gd name="T34" fmla="*/ 276 w 342"/>
                <a:gd name="T35" fmla="*/ 355 h 357"/>
                <a:gd name="T36" fmla="*/ 342 w 342"/>
                <a:gd name="T37" fmla="*/ 357 h 357"/>
                <a:gd name="T38" fmla="*/ 342 w 342"/>
                <a:gd name="T39" fmla="*/ 341 h 357"/>
                <a:gd name="T40" fmla="*/ 333 w 342"/>
                <a:gd name="T41" fmla="*/ 341 h 357"/>
                <a:gd name="T42" fmla="*/ 290 w 342"/>
                <a:gd name="T43" fmla="*/ 321 h 357"/>
                <a:gd name="T44" fmla="*/ 183 w 342"/>
                <a:gd name="T45" fmla="*/ 10 h 357"/>
                <a:gd name="T46" fmla="*/ 156 w 342"/>
                <a:gd name="T47" fmla="*/ 66 h 357"/>
                <a:gd name="T48" fmla="*/ 212 w 342"/>
                <a:gd name="T49" fmla="*/ 228 h 357"/>
                <a:gd name="T50" fmla="*/ 100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3"/>
                    <a:pt x="179" y="0"/>
                    <a:pt x="171" y="0"/>
                  </a:cubicBezTo>
                  <a:cubicBezTo>
                    <a:pt x="163" y="0"/>
                    <a:pt x="162" y="3"/>
                    <a:pt x="159" y="10"/>
                  </a:cubicBezTo>
                  <a:lnTo>
                    <a:pt x="56" y="308"/>
                  </a:lnTo>
                  <a:cubicBezTo>
                    <a:pt x="47" y="333"/>
                    <a:pt x="27" y="341"/>
                    <a:pt x="0" y="341"/>
                  </a:cubicBezTo>
                  <a:lnTo>
                    <a:pt x="0" y="357"/>
                  </a:lnTo>
                  <a:cubicBezTo>
                    <a:pt x="12" y="356"/>
                    <a:pt x="33" y="355"/>
                    <a:pt x="51" y="355"/>
                  </a:cubicBezTo>
                  <a:cubicBezTo>
                    <a:pt x="66" y="355"/>
                    <a:pt x="92" y="356"/>
                    <a:pt x="108" y="357"/>
                  </a:cubicBezTo>
                  <a:lnTo>
                    <a:pt x="108" y="341"/>
                  </a:lnTo>
                  <a:cubicBezTo>
                    <a:pt x="83" y="341"/>
                    <a:pt x="71" y="329"/>
                    <a:pt x="71" y="316"/>
                  </a:cubicBezTo>
                  <a:cubicBezTo>
                    <a:pt x="71" y="315"/>
                    <a:pt x="71" y="310"/>
                    <a:pt x="72" y="309"/>
                  </a:cubicBezTo>
                  <a:lnTo>
                    <a:pt x="95" y="243"/>
                  </a:lnTo>
                  <a:lnTo>
                    <a:pt x="218" y="243"/>
                  </a:lnTo>
                  <a:lnTo>
                    <a:pt x="244" y="320"/>
                  </a:lnTo>
                  <a:cubicBezTo>
                    <a:pt x="245" y="321"/>
                    <a:pt x="246" y="324"/>
                    <a:pt x="246" y="326"/>
                  </a:cubicBezTo>
                  <a:cubicBezTo>
                    <a:pt x="246" y="341"/>
                    <a:pt x="218" y="341"/>
                    <a:pt x="204" y="341"/>
                  </a:cubicBezTo>
                  <a:lnTo>
                    <a:pt x="204" y="357"/>
                  </a:lnTo>
                  <a:cubicBezTo>
                    <a:pt x="222" y="355"/>
                    <a:pt x="257" y="355"/>
                    <a:pt x="276" y="355"/>
                  </a:cubicBezTo>
                  <a:cubicBezTo>
                    <a:pt x="298" y="355"/>
                    <a:pt x="321" y="356"/>
                    <a:pt x="342" y="357"/>
                  </a:cubicBezTo>
                  <a:lnTo>
                    <a:pt x="342" y="341"/>
                  </a:lnTo>
                  <a:lnTo>
                    <a:pt x="333" y="341"/>
                  </a:lnTo>
                  <a:cubicBezTo>
                    <a:pt x="303" y="341"/>
                    <a:pt x="296" y="338"/>
                    <a:pt x="290" y="321"/>
                  </a:cubicBezTo>
                  <a:lnTo>
                    <a:pt x="183" y="10"/>
                  </a:lnTo>
                  <a:close/>
                  <a:moveTo>
                    <a:pt x="156" y="66"/>
                  </a:moveTo>
                  <a:lnTo>
                    <a:pt x="212" y="228"/>
                  </a:lnTo>
                  <a:lnTo>
                    <a:pt x="100"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 name="Freeform 929">
              <a:extLst>
                <a:ext uri="{FF2B5EF4-FFF2-40B4-BE49-F238E27FC236}">
                  <a16:creationId xmlns:a16="http://schemas.microsoft.com/office/drawing/2014/main" id="{521D9419-23C2-4A96-932D-E1C5C8F2EE42}"/>
                </a:ext>
              </a:extLst>
            </p:cNvPr>
            <p:cNvSpPr>
              <a:spLocks/>
            </p:cNvSpPr>
            <p:nvPr>
              <p:custDataLst>
                <p:tags r:id="rId145"/>
              </p:custDataLst>
            </p:nvPr>
          </p:nvSpPr>
          <p:spPr bwMode="auto">
            <a:xfrm>
              <a:off x="5842001" y="7086601"/>
              <a:ext cx="104775" cy="128588"/>
            </a:xfrm>
            <a:custGeom>
              <a:avLst/>
              <a:gdLst>
                <a:gd name="T0" fmla="*/ 41 w 190"/>
                <a:gd name="T1" fmla="*/ 115 h 229"/>
                <a:gd name="T2" fmla="*/ 108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5 h 229"/>
                <a:gd name="T20" fmla="*/ 183 w 190"/>
                <a:gd name="T21" fmla="*/ 160 h 229"/>
                <a:gd name="T22" fmla="*/ 177 w 190"/>
                <a:gd name="T23" fmla="*/ 165 h 229"/>
                <a:gd name="T24" fmla="*/ 111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8"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6" y="0"/>
                    <a:pt x="0" y="54"/>
                    <a:pt x="0" y="116"/>
                  </a:cubicBezTo>
                  <a:cubicBezTo>
                    <a:pt x="0" y="180"/>
                    <a:pt x="49" y="229"/>
                    <a:pt x="107" y="229"/>
                  </a:cubicBezTo>
                  <a:cubicBezTo>
                    <a:pt x="174" y="229"/>
                    <a:pt x="190" y="170"/>
                    <a:pt x="190" y="165"/>
                  </a:cubicBezTo>
                  <a:cubicBezTo>
                    <a:pt x="190" y="160"/>
                    <a:pt x="185" y="160"/>
                    <a:pt x="183" y="160"/>
                  </a:cubicBezTo>
                  <a:cubicBezTo>
                    <a:pt x="179" y="160"/>
                    <a:pt x="178" y="162"/>
                    <a:pt x="177" y="165"/>
                  </a:cubicBezTo>
                  <a:cubicBezTo>
                    <a:pt x="162" y="211"/>
                    <a:pt x="130" y="217"/>
                    <a:pt x="111"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Freeform 930">
              <a:extLst>
                <a:ext uri="{FF2B5EF4-FFF2-40B4-BE49-F238E27FC236}">
                  <a16:creationId xmlns:a16="http://schemas.microsoft.com/office/drawing/2014/main" id="{A0EEA25D-B083-499D-ADF2-975BE13A1BFD}"/>
                </a:ext>
              </a:extLst>
            </p:cNvPr>
            <p:cNvSpPr>
              <a:spLocks/>
            </p:cNvSpPr>
            <p:nvPr>
              <p:custDataLst>
                <p:tags r:id="rId146"/>
              </p:custDataLst>
            </p:nvPr>
          </p:nvSpPr>
          <p:spPr bwMode="auto">
            <a:xfrm>
              <a:off x="6027738" y="7002463"/>
              <a:ext cx="63500" cy="280988"/>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2"/>
                    <a:pt x="48" y="76"/>
                    <a:pt x="109" y="13"/>
                  </a:cubicBezTo>
                  <a:cubicBezTo>
                    <a:pt x="115" y="7"/>
                    <a:pt x="115" y="6"/>
                    <a:pt x="115" y="5"/>
                  </a:cubicBezTo>
                  <a:cubicBezTo>
                    <a:pt x="115" y="1"/>
                    <a:pt x="113" y="0"/>
                    <a:pt x="110" y="0"/>
                  </a:cubicBezTo>
                  <a:cubicBezTo>
                    <a:pt x="105" y="0"/>
                    <a:pt x="61" y="34"/>
                    <a:pt x="31" y="97"/>
                  </a:cubicBezTo>
                  <a:cubicBezTo>
                    <a:pt x="6" y="152"/>
                    <a:pt x="0" y="207"/>
                    <a:pt x="0" y="249"/>
                  </a:cubicBezTo>
                  <a:cubicBezTo>
                    <a:pt x="0" y="288"/>
                    <a:pt x="5" y="348"/>
                    <a:pt x="33" y="405"/>
                  </a:cubicBezTo>
                  <a:cubicBezTo>
                    <a:pt x="63"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6" name="Freeform 931">
              <a:extLst>
                <a:ext uri="{FF2B5EF4-FFF2-40B4-BE49-F238E27FC236}">
                  <a16:creationId xmlns:a16="http://schemas.microsoft.com/office/drawing/2014/main" id="{3D248831-FBC0-4176-8203-CDAD720BF932}"/>
                </a:ext>
              </a:extLst>
            </p:cNvPr>
            <p:cNvSpPr>
              <a:spLocks noEditPoints="1"/>
            </p:cNvSpPr>
            <p:nvPr>
              <p:custDataLst>
                <p:tags r:id="rId147"/>
              </p:custDataLst>
            </p:nvPr>
          </p:nvSpPr>
          <p:spPr bwMode="auto">
            <a:xfrm>
              <a:off x="6116638" y="7085013"/>
              <a:ext cx="155575" cy="182563"/>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Freeform 932">
              <a:extLst>
                <a:ext uri="{FF2B5EF4-FFF2-40B4-BE49-F238E27FC236}">
                  <a16:creationId xmlns:a16="http://schemas.microsoft.com/office/drawing/2014/main" id="{23005D2E-3DDC-4FAB-B207-20E6F9C05EB3}"/>
                </a:ext>
              </a:extLst>
            </p:cNvPr>
            <p:cNvSpPr>
              <a:spLocks/>
            </p:cNvSpPr>
            <p:nvPr>
              <p:custDataLst>
                <p:tags r:id="rId148"/>
              </p:custDataLst>
            </p:nvPr>
          </p:nvSpPr>
          <p:spPr bwMode="auto">
            <a:xfrm>
              <a:off x="6296026" y="7181851"/>
              <a:ext cx="33338"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3"/>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Oval 933">
              <a:extLst>
                <a:ext uri="{FF2B5EF4-FFF2-40B4-BE49-F238E27FC236}">
                  <a16:creationId xmlns:a16="http://schemas.microsoft.com/office/drawing/2014/main" id="{829DBF50-8246-4E82-9753-3BA38DF80F76}"/>
                </a:ext>
              </a:extLst>
            </p:cNvPr>
            <p:cNvSpPr>
              <a:spLocks noChangeArrowheads="1"/>
            </p:cNvSpPr>
            <p:nvPr>
              <p:custDataLst>
                <p:tags r:id="rId149"/>
              </p:custDataLst>
            </p:nvPr>
          </p:nvSpPr>
          <p:spPr bwMode="auto">
            <a:xfrm>
              <a:off x="6456363" y="7016751"/>
              <a:ext cx="42863"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Freeform 934">
              <a:extLst>
                <a:ext uri="{FF2B5EF4-FFF2-40B4-BE49-F238E27FC236}">
                  <a16:creationId xmlns:a16="http://schemas.microsoft.com/office/drawing/2014/main" id="{0EB9BA29-E979-4889-BA35-E23AB33A8EFF}"/>
                </a:ext>
              </a:extLst>
            </p:cNvPr>
            <p:cNvSpPr>
              <a:spLocks noEditPoints="1"/>
            </p:cNvSpPr>
            <p:nvPr>
              <p:custDataLst>
                <p:tags r:id="rId150"/>
              </p:custDataLst>
            </p:nvPr>
          </p:nvSpPr>
          <p:spPr bwMode="auto">
            <a:xfrm>
              <a:off x="6405563" y="7085013"/>
              <a:ext cx="155575" cy="182563"/>
            </a:xfrm>
            <a:custGeom>
              <a:avLst/>
              <a:gdLst>
                <a:gd name="T0" fmla="*/ 192 w 281"/>
                <a:gd name="T1" fmla="*/ 154 h 322"/>
                <a:gd name="T2" fmla="*/ 185 w 281"/>
                <a:gd name="T3" fmla="*/ 175 h 322"/>
                <a:gd name="T4" fmla="*/ 124 w 281"/>
                <a:gd name="T5" fmla="*/ 210 h 322"/>
                <a:gd name="T6" fmla="*/ 64 w 281"/>
                <a:gd name="T7" fmla="*/ 115 h 322"/>
                <a:gd name="T8" fmla="*/ 130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39" y="210"/>
                    <a:pt x="124" y="210"/>
                  </a:cubicBezTo>
                  <a:cubicBezTo>
                    <a:pt x="94" y="210"/>
                    <a:pt x="64" y="181"/>
                    <a:pt x="64" y="115"/>
                  </a:cubicBezTo>
                  <a:cubicBezTo>
                    <a:pt x="64" y="44"/>
                    <a:pt x="101"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Freeform 935">
              <a:extLst>
                <a:ext uri="{FF2B5EF4-FFF2-40B4-BE49-F238E27FC236}">
                  <a16:creationId xmlns:a16="http://schemas.microsoft.com/office/drawing/2014/main" id="{D89F73B4-596A-47F9-962C-30DE698CE286}"/>
                </a:ext>
              </a:extLst>
            </p:cNvPr>
            <p:cNvSpPr>
              <a:spLocks/>
            </p:cNvSpPr>
            <p:nvPr>
              <p:custDataLst>
                <p:tags r:id="rId151"/>
              </p:custDataLst>
            </p:nvPr>
          </p:nvSpPr>
          <p:spPr bwMode="auto">
            <a:xfrm>
              <a:off x="6584951" y="7181851"/>
              <a:ext cx="31750" cy="841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3"/>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936">
              <a:extLst>
                <a:ext uri="{FF2B5EF4-FFF2-40B4-BE49-F238E27FC236}">
                  <a16:creationId xmlns:a16="http://schemas.microsoft.com/office/drawing/2014/main" id="{63157FDB-F51D-45AB-8954-A7DCC6034047}"/>
                </a:ext>
              </a:extLst>
            </p:cNvPr>
            <p:cNvSpPr>
              <a:spLocks noEditPoints="1"/>
            </p:cNvSpPr>
            <p:nvPr>
              <p:custDataLst>
                <p:tags r:id="rId152"/>
              </p:custDataLst>
            </p:nvPr>
          </p:nvSpPr>
          <p:spPr bwMode="auto">
            <a:xfrm>
              <a:off x="6716713" y="7016751"/>
              <a:ext cx="100013" cy="41275"/>
            </a:xfrm>
            <a:custGeom>
              <a:avLst/>
              <a:gdLst>
                <a:gd name="T0" fmla="*/ 72 w 183"/>
                <a:gd name="T1" fmla="*/ 37 h 73"/>
                <a:gd name="T2" fmla="*/ 36 w 183"/>
                <a:gd name="T3" fmla="*/ 0 h 73"/>
                <a:gd name="T4" fmla="*/ 0 w 183"/>
                <a:gd name="T5" fmla="*/ 36 h 73"/>
                <a:gd name="T6" fmla="*/ 36 w 183"/>
                <a:gd name="T7" fmla="*/ 73 h 73"/>
                <a:gd name="T8" fmla="*/ 72 w 183"/>
                <a:gd name="T9" fmla="*/ 37 h 73"/>
                <a:gd name="T10" fmla="*/ 183 w 183"/>
                <a:gd name="T11" fmla="*/ 37 h 73"/>
                <a:gd name="T12" fmla="*/ 147 w 183"/>
                <a:gd name="T13" fmla="*/ 0 h 73"/>
                <a:gd name="T14" fmla="*/ 111 w 183"/>
                <a:gd name="T15" fmla="*/ 36 h 73"/>
                <a:gd name="T16" fmla="*/ 147 w 183"/>
                <a:gd name="T17" fmla="*/ 73 h 73"/>
                <a:gd name="T18" fmla="*/ 183 w 183"/>
                <a:gd name="T19"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3">
                  <a:moveTo>
                    <a:pt x="72" y="37"/>
                  </a:moveTo>
                  <a:cubicBezTo>
                    <a:pt x="72" y="14"/>
                    <a:pt x="54" y="0"/>
                    <a:pt x="36" y="0"/>
                  </a:cubicBezTo>
                  <a:cubicBezTo>
                    <a:pt x="14" y="0"/>
                    <a:pt x="0" y="19"/>
                    <a:pt x="0" y="36"/>
                  </a:cubicBezTo>
                  <a:cubicBezTo>
                    <a:pt x="0" y="55"/>
                    <a:pt x="15" y="73"/>
                    <a:pt x="36" y="73"/>
                  </a:cubicBezTo>
                  <a:cubicBezTo>
                    <a:pt x="55" y="73"/>
                    <a:pt x="72" y="57"/>
                    <a:pt x="72" y="37"/>
                  </a:cubicBezTo>
                  <a:close/>
                  <a:moveTo>
                    <a:pt x="183" y="37"/>
                  </a:moveTo>
                  <a:cubicBezTo>
                    <a:pt x="183" y="18"/>
                    <a:pt x="168" y="0"/>
                    <a:pt x="147" y="0"/>
                  </a:cubicBezTo>
                  <a:cubicBezTo>
                    <a:pt x="128" y="0"/>
                    <a:pt x="111" y="16"/>
                    <a:pt x="111" y="36"/>
                  </a:cubicBezTo>
                  <a:cubicBezTo>
                    <a:pt x="111" y="59"/>
                    <a:pt x="129" y="73"/>
                    <a:pt x="147" y="73"/>
                  </a:cubicBezTo>
                  <a:cubicBezTo>
                    <a:pt x="169" y="73"/>
                    <a:pt x="183" y="54"/>
                    <a:pt x="183" y="3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937">
              <a:extLst>
                <a:ext uri="{FF2B5EF4-FFF2-40B4-BE49-F238E27FC236}">
                  <a16:creationId xmlns:a16="http://schemas.microsoft.com/office/drawing/2014/main" id="{21750841-FD4B-4FBE-A374-CDE32585F05B}"/>
                </a:ext>
              </a:extLst>
            </p:cNvPr>
            <p:cNvSpPr>
              <a:spLocks noEditPoints="1"/>
            </p:cNvSpPr>
            <p:nvPr>
              <p:custDataLst>
                <p:tags r:id="rId153"/>
              </p:custDataLst>
            </p:nvPr>
          </p:nvSpPr>
          <p:spPr bwMode="auto">
            <a:xfrm>
              <a:off x="6694488" y="7085013"/>
              <a:ext cx="153988" cy="182563"/>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5" y="0"/>
                  </a:cubicBezTo>
                  <a:cubicBezTo>
                    <a:pt x="52" y="0"/>
                    <a:pt x="0" y="45"/>
                    <a:pt x="0" y="114"/>
                  </a:cubicBezTo>
                  <a:cubicBezTo>
                    <a:pt x="0" y="185"/>
                    <a:pt x="51" y="228"/>
                    <a:pt x="120" y="228"/>
                  </a:cubicBezTo>
                  <a:cubicBezTo>
                    <a:pt x="145"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938">
              <a:extLst>
                <a:ext uri="{FF2B5EF4-FFF2-40B4-BE49-F238E27FC236}">
                  <a16:creationId xmlns:a16="http://schemas.microsoft.com/office/drawing/2014/main" id="{2322D1D7-B35C-4A9F-8E25-E94E4360044A}"/>
                </a:ext>
              </a:extLst>
            </p:cNvPr>
            <p:cNvSpPr>
              <a:spLocks/>
            </p:cNvSpPr>
            <p:nvPr>
              <p:custDataLst>
                <p:tags r:id="rId154"/>
              </p:custDataLst>
            </p:nvPr>
          </p:nvSpPr>
          <p:spPr bwMode="auto">
            <a:xfrm>
              <a:off x="6873876" y="7181851"/>
              <a:ext cx="31750" cy="841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3"/>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Freeform 939">
              <a:extLst>
                <a:ext uri="{FF2B5EF4-FFF2-40B4-BE49-F238E27FC236}">
                  <a16:creationId xmlns:a16="http://schemas.microsoft.com/office/drawing/2014/main" id="{5BE58599-EA6A-4619-AA8D-8E40733C99D2}"/>
                </a:ext>
              </a:extLst>
            </p:cNvPr>
            <p:cNvSpPr>
              <a:spLocks noEditPoints="1"/>
            </p:cNvSpPr>
            <p:nvPr>
              <p:custDataLst>
                <p:tags r:id="rId155"/>
              </p:custDataLst>
            </p:nvPr>
          </p:nvSpPr>
          <p:spPr bwMode="auto">
            <a:xfrm>
              <a:off x="6980238" y="7085013"/>
              <a:ext cx="144463" cy="128588"/>
            </a:xfrm>
            <a:custGeom>
              <a:avLst/>
              <a:gdLst>
                <a:gd name="T0" fmla="*/ 171 w 262"/>
                <a:gd name="T1" fmla="*/ 187 h 229"/>
                <a:gd name="T2" fmla="*/ 223 w 262"/>
                <a:gd name="T3" fmla="*/ 226 h 229"/>
                <a:gd name="T4" fmla="*/ 247 w 262"/>
                <a:gd name="T5" fmla="*/ 226 h 229"/>
                <a:gd name="T6" fmla="*/ 262 w 262"/>
                <a:gd name="T7" fmla="*/ 214 h 229"/>
                <a:gd name="T8" fmla="*/ 250 w 262"/>
                <a:gd name="T9" fmla="*/ 202 h 229"/>
                <a:gd name="T10" fmla="*/ 219 w 262"/>
                <a:gd name="T11" fmla="*/ 184 h 229"/>
                <a:gd name="T12" fmla="*/ 219 w 262"/>
                <a:gd name="T13" fmla="*/ 77 h 229"/>
                <a:gd name="T14" fmla="*/ 109 w 262"/>
                <a:gd name="T15" fmla="*/ 0 h 229"/>
                <a:gd name="T16" fmla="*/ 20 w 262"/>
                <a:gd name="T17" fmla="*/ 46 h 229"/>
                <a:gd name="T18" fmla="*/ 51 w 262"/>
                <a:gd name="T19" fmla="*/ 77 h 229"/>
                <a:gd name="T20" fmla="*/ 82 w 262"/>
                <a:gd name="T21" fmla="*/ 46 h 229"/>
                <a:gd name="T22" fmla="*/ 72 w 262"/>
                <a:gd name="T23" fmla="*/ 21 h 229"/>
                <a:gd name="T24" fmla="*/ 107 w 262"/>
                <a:gd name="T25" fmla="*/ 18 h 229"/>
                <a:gd name="T26" fmla="*/ 162 w 262"/>
                <a:gd name="T27" fmla="*/ 77 h 229"/>
                <a:gd name="T28" fmla="*/ 162 w 262"/>
                <a:gd name="T29" fmla="*/ 94 h 229"/>
                <a:gd name="T30" fmla="*/ 0 w 262"/>
                <a:gd name="T31" fmla="*/ 172 h 229"/>
                <a:gd name="T32" fmla="*/ 96 w 262"/>
                <a:gd name="T33" fmla="*/ 229 h 229"/>
                <a:gd name="T34" fmla="*/ 171 w 262"/>
                <a:gd name="T35" fmla="*/ 187 h 229"/>
                <a:gd name="T36" fmla="*/ 162 w 262"/>
                <a:gd name="T37" fmla="*/ 109 h 229"/>
                <a:gd name="T38" fmla="*/ 162 w 262"/>
                <a:gd name="T39" fmla="*/ 157 h 229"/>
                <a:gd name="T40" fmla="*/ 104 w 262"/>
                <a:gd name="T41" fmla="*/ 211 h 229"/>
                <a:gd name="T42" fmla="*/ 59 w 262"/>
                <a:gd name="T43" fmla="*/ 172 h 229"/>
                <a:gd name="T44" fmla="*/ 162 w 262"/>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29">
                  <a:moveTo>
                    <a:pt x="171" y="187"/>
                  </a:moveTo>
                  <a:cubicBezTo>
                    <a:pt x="171" y="203"/>
                    <a:pt x="171" y="226"/>
                    <a:pt x="223" y="226"/>
                  </a:cubicBezTo>
                  <a:lnTo>
                    <a:pt x="247" y="226"/>
                  </a:lnTo>
                  <a:cubicBezTo>
                    <a:pt x="257" y="226"/>
                    <a:pt x="262" y="226"/>
                    <a:pt x="262" y="214"/>
                  </a:cubicBezTo>
                  <a:cubicBezTo>
                    <a:pt x="262" y="202"/>
                    <a:pt x="256" y="202"/>
                    <a:pt x="250" y="202"/>
                  </a:cubicBezTo>
                  <a:cubicBezTo>
                    <a:pt x="219" y="202"/>
                    <a:pt x="219" y="195"/>
                    <a:pt x="219" y="184"/>
                  </a:cubicBezTo>
                  <a:lnTo>
                    <a:pt x="219" y="77"/>
                  </a:lnTo>
                  <a:cubicBezTo>
                    <a:pt x="219" y="32"/>
                    <a:pt x="184" y="0"/>
                    <a:pt x="109" y="0"/>
                  </a:cubicBezTo>
                  <a:cubicBezTo>
                    <a:pt x="81" y="0"/>
                    <a:pt x="20" y="2"/>
                    <a:pt x="20" y="46"/>
                  </a:cubicBezTo>
                  <a:cubicBezTo>
                    <a:pt x="20" y="68"/>
                    <a:pt x="38" y="77"/>
                    <a:pt x="51" y="77"/>
                  </a:cubicBezTo>
                  <a:cubicBezTo>
                    <a:pt x="67" y="77"/>
                    <a:pt x="82" y="67"/>
                    <a:pt x="82" y="46"/>
                  </a:cubicBezTo>
                  <a:cubicBezTo>
                    <a:pt x="82" y="31"/>
                    <a:pt x="73" y="22"/>
                    <a:pt x="72" y="21"/>
                  </a:cubicBezTo>
                  <a:cubicBezTo>
                    <a:pt x="86" y="18"/>
                    <a:pt x="101" y="18"/>
                    <a:pt x="107" y="18"/>
                  </a:cubicBezTo>
                  <a:cubicBezTo>
                    <a:pt x="145" y="18"/>
                    <a:pt x="162" y="39"/>
                    <a:pt x="162" y="77"/>
                  </a:cubicBezTo>
                  <a:lnTo>
                    <a:pt x="162" y="94"/>
                  </a:lnTo>
                  <a:cubicBezTo>
                    <a:pt x="127" y="95"/>
                    <a:pt x="0" y="100"/>
                    <a:pt x="0" y="172"/>
                  </a:cubicBezTo>
                  <a:cubicBezTo>
                    <a:pt x="0" y="220"/>
                    <a:pt x="62" y="229"/>
                    <a:pt x="96" y="229"/>
                  </a:cubicBezTo>
                  <a:cubicBezTo>
                    <a:pt x="136" y="229"/>
                    <a:pt x="160" y="208"/>
                    <a:pt x="171" y="187"/>
                  </a:cubicBezTo>
                  <a:close/>
                  <a:moveTo>
                    <a:pt x="162" y="109"/>
                  </a:moveTo>
                  <a:lnTo>
                    <a:pt x="162" y="157"/>
                  </a:lnTo>
                  <a:cubicBezTo>
                    <a:pt x="162" y="204"/>
                    <a:pt x="116" y="211"/>
                    <a:pt x="104" y="211"/>
                  </a:cubicBezTo>
                  <a:cubicBezTo>
                    <a:pt x="79" y="211"/>
                    <a:pt x="59" y="193"/>
                    <a:pt x="59" y="172"/>
                  </a:cubicBezTo>
                  <a:cubicBezTo>
                    <a:pt x="59" y="118"/>
                    <a:pt x="137"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940">
              <a:extLst>
                <a:ext uri="{FF2B5EF4-FFF2-40B4-BE49-F238E27FC236}">
                  <a16:creationId xmlns:a16="http://schemas.microsoft.com/office/drawing/2014/main" id="{147DAE95-9DC9-4E9E-A0BF-ECAA2B6C32D7}"/>
                </a:ext>
              </a:extLst>
            </p:cNvPr>
            <p:cNvSpPr>
              <a:spLocks noEditPoints="1"/>
            </p:cNvSpPr>
            <p:nvPr>
              <p:custDataLst>
                <p:tags r:id="rId156"/>
              </p:custDataLst>
            </p:nvPr>
          </p:nvSpPr>
          <p:spPr bwMode="auto">
            <a:xfrm>
              <a:off x="7134226" y="7167563"/>
              <a:ext cx="95250" cy="127000"/>
            </a:xfrm>
            <a:custGeom>
              <a:avLst/>
              <a:gdLst>
                <a:gd name="T0" fmla="*/ 170 w 172"/>
                <a:gd name="T1" fmla="*/ 25 h 225"/>
                <a:gd name="T2" fmla="*/ 172 w 172"/>
                <a:gd name="T3" fmla="*/ 18 h 225"/>
                <a:gd name="T4" fmla="*/ 160 w 172"/>
                <a:gd name="T5" fmla="*/ 6 h 225"/>
                <a:gd name="T6" fmla="*/ 144 w 172"/>
                <a:gd name="T7" fmla="*/ 20 h 225"/>
                <a:gd name="T8" fmla="*/ 108 w 172"/>
                <a:gd name="T9" fmla="*/ 0 h 225"/>
                <a:gd name="T10" fmla="*/ 19 w 172"/>
                <a:gd name="T11" fmla="*/ 96 h 225"/>
                <a:gd name="T12" fmla="*/ 72 w 172"/>
                <a:gd name="T13" fmla="*/ 154 h 225"/>
                <a:gd name="T14" fmla="*/ 115 w 172"/>
                <a:gd name="T15" fmla="*/ 135 h 225"/>
                <a:gd name="T16" fmla="*/ 107 w 172"/>
                <a:gd name="T17" fmla="*/ 166 h 225"/>
                <a:gd name="T18" fmla="*/ 88 w 172"/>
                <a:gd name="T19" fmla="*/ 202 h 225"/>
                <a:gd name="T20" fmla="*/ 49 w 172"/>
                <a:gd name="T21" fmla="*/ 215 h 225"/>
                <a:gd name="T22" fmla="*/ 22 w 172"/>
                <a:gd name="T23" fmla="*/ 212 h 225"/>
                <a:gd name="T24" fmla="*/ 33 w 172"/>
                <a:gd name="T25" fmla="*/ 195 h 225"/>
                <a:gd name="T26" fmla="*/ 20 w 172"/>
                <a:gd name="T27" fmla="*/ 182 h 225"/>
                <a:gd name="T28" fmla="*/ 0 w 172"/>
                <a:gd name="T29" fmla="*/ 203 h 225"/>
                <a:gd name="T30" fmla="*/ 49 w 172"/>
                <a:gd name="T31" fmla="*/ 225 h 225"/>
                <a:gd name="T32" fmla="*/ 132 w 172"/>
                <a:gd name="T33" fmla="*/ 177 h 225"/>
                <a:gd name="T34" fmla="*/ 170 w 172"/>
                <a:gd name="T35" fmla="*/ 25 h 225"/>
                <a:gd name="T36" fmla="*/ 122 w 172"/>
                <a:gd name="T37" fmla="*/ 107 h 225"/>
                <a:gd name="T38" fmla="*/ 115 w 172"/>
                <a:gd name="T39" fmla="*/ 120 h 225"/>
                <a:gd name="T40" fmla="*/ 73 w 172"/>
                <a:gd name="T41" fmla="*/ 144 h 225"/>
                <a:gd name="T42" fmla="*/ 46 w 172"/>
                <a:gd name="T43" fmla="*/ 111 h 225"/>
                <a:gd name="T44" fmla="*/ 65 w 172"/>
                <a:gd name="T45" fmla="*/ 41 h 225"/>
                <a:gd name="T46" fmla="*/ 108 w 172"/>
                <a:gd name="T47" fmla="*/ 10 h 225"/>
                <a:gd name="T48" fmla="*/ 139 w 172"/>
                <a:gd name="T49" fmla="*/ 39 h 225"/>
                <a:gd name="T50" fmla="*/ 138 w 172"/>
                <a:gd name="T51" fmla="*/ 44 h 225"/>
                <a:gd name="T52" fmla="*/ 122 w 172"/>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25">
                  <a:moveTo>
                    <a:pt x="170" y="25"/>
                  </a:moveTo>
                  <a:cubicBezTo>
                    <a:pt x="172" y="20"/>
                    <a:pt x="172" y="18"/>
                    <a:pt x="172" y="18"/>
                  </a:cubicBezTo>
                  <a:cubicBezTo>
                    <a:pt x="172" y="10"/>
                    <a:pt x="165" y="6"/>
                    <a:pt x="160" y="6"/>
                  </a:cubicBezTo>
                  <a:cubicBezTo>
                    <a:pt x="152" y="6"/>
                    <a:pt x="145" y="13"/>
                    <a:pt x="144" y="20"/>
                  </a:cubicBezTo>
                  <a:cubicBezTo>
                    <a:pt x="138" y="10"/>
                    <a:pt x="126" y="0"/>
                    <a:pt x="108" y="0"/>
                  </a:cubicBezTo>
                  <a:cubicBezTo>
                    <a:pt x="64" y="0"/>
                    <a:pt x="19" y="47"/>
                    <a:pt x="19" y="96"/>
                  </a:cubicBezTo>
                  <a:cubicBezTo>
                    <a:pt x="19" y="132"/>
                    <a:pt x="43" y="154"/>
                    <a:pt x="72" y="154"/>
                  </a:cubicBezTo>
                  <a:cubicBezTo>
                    <a:pt x="88" y="154"/>
                    <a:pt x="103" y="146"/>
                    <a:pt x="115" y="135"/>
                  </a:cubicBezTo>
                  <a:lnTo>
                    <a:pt x="107" y="166"/>
                  </a:lnTo>
                  <a:cubicBezTo>
                    <a:pt x="104" y="181"/>
                    <a:pt x="101" y="190"/>
                    <a:pt x="88" y="202"/>
                  </a:cubicBezTo>
                  <a:cubicBezTo>
                    <a:pt x="73" y="215"/>
                    <a:pt x="58" y="215"/>
                    <a:pt x="49" y="215"/>
                  </a:cubicBezTo>
                  <a:cubicBezTo>
                    <a:pt x="33" y="215"/>
                    <a:pt x="28" y="214"/>
                    <a:pt x="22" y="212"/>
                  </a:cubicBezTo>
                  <a:cubicBezTo>
                    <a:pt x="31" y="208"/>
                    <a:pt x="33" y="200"/>
                    <a:pt x="33" y="195"/>
                  </a:cubicBezTo>
                  <a:cubicBezTo>
                    <a:pt x="33" y="187"/>
                    <a:pt x="27" y="182"/>
                    <a:pt x="20" y="182"/>
                  </a:cubicBezTo>
                  <a:cubicBezTo>
                    <a:pt x="10" y="182"/>
                    <a:pt x="0" y="190"/>
                    <a:pt x="0" y="203"/>
                  </a:cubicBezTo>
                  <a:cubicBezTo>
                    <a:pt x="0" y="224"/>
                    <a:pt x="30" y="225"/>
                    <a:pt x="49" y="225"/>
                  </a:cubicBezTo>
                  <a:cubicBezTo>
                    <a:pt x="104" y="225"/>
                    <a:pt x="127" y="197"/>
                    <a:pt x="132" y="177"/>
                  </a:cubicBezTo>
                  <a:lnTo>
                    <a:pt x="170" y="25"/>
                  </a:lnTo>
                  <a:close/>
                  <a:moveTo>
                    <a:pt x="122" y="107"/>
                  </a:moveTo>
                  <a:cubicBezTo>
                    <a:pt x="121" y="112"/>
                    <a:pt x="121" y="113"/>
                    <a:pt x="115" y="120"/>
                  </a:cubicBezTo>
                  <a:cubicBezTo>
                    <a:pt x="103" y="135"/>
                    <a:pt x="86" y="144"/>
                    <a:pt x="73" y="144"/>
                  </a:cubicBezTo>
                  <a:cubicBezTo>
                    <a:pt x="55" y="144"/>
                    <a:pt x="46" y="129"/>
                    <a:pt x="46" y="111"/>
                  </a:cubicBezTo>
                  <a:cubicBezTo>
                    <a:pt x="46" y="95"/>
                    <a:pt x="56" y="56"/>
                    <a:pt x="65" y="41"/>
                  </a:cubicBezTo>
                  <a:cubicBezTo>
                    <a:pt x="80" y="17"/>
                    <a:pt x="96" y="10"/>
                    <a:pt x="108" y="10"/>
                  </a:cubicBezTo>
                  <a:cubicBezTo>
                    <a:pt x="132" y="10"/>
                    <a:pt x="139" y="36"/>
                    <a:pt x="139" y="39"/>
                  </a:cubicBezTo>
                  <a:cubicBezTo>
                    <a:pt x="139" y="40"/>
                    <a:pt x="139" y="41"/>
                    <a:pt x="138" y="44"/>
                  </a:cubicBezTo>
                  <a:lnTo>
                    <a:pt x="122"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Freeform 941">
              <a:extLst>
                <a:ext uri="{FF2B5EF4-FFF2-40B4-BE49-F238E27FC236}">
                  <a16:creationId xmlns:a16="http://schemas.microsoft.com/office/drawing/2014/main" id="{3421174F-7136-4835-BE5D-02A83B823077}"/>
                </a:ext>
              </a:extLst>
            </p:cNvPr>
            <p:cNvSpPr>
              <a:spLocks/>
            </p:cNvSpPr>
            <p:nvPr>
              <p:custDataLst>
                <p:tags r:id="rId157"/>
              </p:custDataLst>
            </p:nvPr>
          </p:nvSpPr>
          <p:spPr bwMode="auto">
            <a:xfrm>
              <a:off x="7277101" y="7181851"/>
              <a:ext cx="31750"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3"/>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942">
              <a:extLst>
                <a:ext uri="{FF2B5EF4-FFF2-40B4-BE49-F238E27FC236}">
                  <a16:creationId xmlns:a16="http://schemas.microsoft.com/office/drawing/2014/main" id="{A562729C-E2CB-4EE1-B603-E31FB2374A1A}"/>
                </a:ext>
              </a:extLst>
            </p:cNvPr>
            <p:cNvSpPr>
              <a:spLocks/>
            </p:cNvSpPr>
            <p:nvPr>
              <p:custDataLst>
                <p:tags r:id="rId158"/>
              </p:custDataLst>
            </p:nvPr>
          </p:nvSpPr>
          <p:spPr bwMode="auto">
            <a:xfrm>
              <a:off x="7383463" y="7088188"/>
              <a:ext cx="149225" cy="185738"/>
            </a:xfrm>
            <a:custGeom>
              <a:avLst/>
              <a:gdLst>
                <a:gd name="T0" fmla="*/ 100 w 270"/>
                <a:gd name="T1" fmla="*/ 46 h 329"/>
                <a:gd name="T2" fmla="*/ 108 w 270"/>
                <a:gd name="T3" fmla="*/ 14 h 329"/>
                <a:gd name="T4" fmla="*/ 93 w 270"/>
                <a:gd name="T5" fmla="*/ 0 h 329"/>
                <a:gd name="T6" fmla="*/ 73 w 270"/>
                <a:gd name="T7" fmla="*/ 18 h 329"/>
                <a:gd name="T8" fmla="*/ 2 w 270"/>
                <a:gd name="T9" fmla="*/ 307 h 329"/>
                <a:gd name="T10" fmla="*/ 0 w 270"/>
                <a:gd name="T11" fmla="*/ 315 h 329"/>
                <a:gd name="T12" fmla="*/ 14 w 270"/>
                <a:gd name="T13" fmla="*/ 329 h 329"/>
                <a:gd name="T14" fmla="*/ 31 w 270"/>
                <a:gd name="T15" fmla="*/ 318 h 329"/>
                <a:gd name="T16" fmla="*/ 59 w 270"/>
                <a:gd name="T17" fmla="*/ 211 h 329"/>
                <a:gd name="T18" fmla="*/ 107 w 270"/>
                <a:gd name="T19" fmla="*/ 226 h 329"/>
                <a:gd name="T20" fmla="*/ 174 w 270"/>
                <a:gd name="T21" fmla="*/ 190 h 329"/>
                <a:gd name="T22" fmla="*/ 219 w 270"/>
                <a:gd name="T23" fmla="*/ 226 h 329"/>
                <a:gd name="T24" fmla="*/ 255 w 270"/>
                <a:gd name="T25" fmla="*/ 199 h 329"/>
                <a:gd name="T26" fmla="*/ 270 w 270"/>
                <a:gd name="T27" fmla="*/ 150 h 329"/>
                <a:gd name="T28" fmla="*/ 264 w 270"/>
                <a:gd name="T29" fmla="*/ 145 h 329"/>
                <a:gd name="T30" fmla="*/ 257 w 270"/>
                <a:gd name="T31" fmla="*/ 154 h 329"/>
                <a:gd name="T32" fmla="*/ 219 w 270"/>
                <a:gd name="T33" fmla="*/ 215 h 329"/>
                <a:gd name="T34" fmla="*/ 205 w 270"/>
                <a:gd name="T35" fmla="*/ 192 h 329"/>
                <a:gd name="T36" fmla="*/ 215 w 270"/>
                <a:gd name="T37" fmla="*/ 141 h 329"/>
                <a:gd name="T38" fmla="*/ 228 w 270"/>
                <a:gd name="T39" fmla="*/ 87 h 329"/>
                <a:gd name="T40" fmla="*/ 237 w 270"/>
                <a:gd name="T41" fmla="*/ 53 h 329"/>
                <a:gd name="T42" fmla="*/ 244 w 270"/>
                <a:gd name="T43" fmla="*/ 19 h 329"/>
                <a:gd name="T44" fmla="*/ 230 w 270"/>
                <a:gd name="T45" fmla="*/ 6 h 329"/>
                <a:gd name="T46" fmla="*/ 211 w 270"/>
                <a:gd name="T47" fmla="*/ 23 h 329"/>
                <a:gd name="T48" fmla="*/ 187 w 270"/>
                <a:gd name="T49" fmla="*/ 117 h 329"/>
                <a:gd name="T50" fmla="*/ 174 w 270"/>
                <a:gd name="T51" fmla="*/ 168 h 329"/>
                <a:gd name="T52" fmla="*/ 109 w 270"/>
                <a:gd name="T53" fmla="*/ 215 h 329"/>
                <a:gd name="T54" fmla="*/ 72 w 270"/>
                <a:gd name="T55" fmla="*/ 172 h 329"/>
                <a:gd name="T56" fmla="*/ 79 w 270"/>
                <a:gd name="T57" fmla="*/ 130 h 329"/>
                <a:gd name="T58" fmla="*/ 100 w 270"/>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9">
                  <a:moveTo>
                    <a:pt x="100" y="46"/>
                  </a:moveTo>
                  <a:cubicBezTo>
                    <a:pt x="103" y="35"/>
                    <a:pt x="108" y="16"/>
                    <a:pt x="108" y="14"/>
                  </a:cubicBezTo>
                  <a:cubicBezTo>
                    <a:pt x="108" y="5"/>
                    <a:pt x="102" y="0"/>
                    <a:pt x="93" y="0"/>
                  </a:cubicBezTo>
                  <a:cubicBezTo>
                    <a:pt x="92" y="0"/>
                    <a:pt x="78" y="1"/>
                    <a:pt x="73" y="18"/>
                  </a:cubicBezTo>
                  <a:lnTo>
                    <a:pt x="2" y="307"/>
                  </a:lnTo>
                  <a:cubicBezTo>
                    <a:pt x="0" y="313"/>
                    <a:pt x="0" y="314"/>
                    <a:pt x="0" y="315"/>
                  </a:cubicBezTo>
                  <a:cubicBezTo>
                    <a:pt x="0" y="323"/>
                    <a:pt x="6" y="329"/>
                    <a:pt x="14" y="329"/>
                  </a:cubicBezTo>
                  <a:cubicBezTo>
                    <a:pt x="24" y="329"/>
                    <a:pt x="30" y="320"/>
                    <a:pt x="31" y="318"/>
                  </a:cubicBezTo>
                  <a:cubicBezTo>
                    <a:pt x="33" y="314"/>
                    <a:pt x="40" y="288"/>
                    <a:pt x="59" y="211"/>
                  </a:cubicBezTo>
                  <a:cubicBezTo>
                    <a:pt x="75" y="224"/>
                    <a:pt x="97" y="226"/>
                    <a:pt x="107" y="226"/>
                  </a:cubicBezTo>
                  <a:cubicBezTo>
                    <a:pt x="142" y="226"/>
                    <a:pt x="162" y="204"/>
                    <a:pt x="174" y="190"/>
                  </a:cubicBezTo>
                  <a:cubicBezTo>
                    <a:pt x="178" y="212"/>
                    <a:pt x="197" y="226"/>
                    <a:pt x="219" y="226"/>
                  </a:cubicBezTo>
                  <a:cubicBezTo>
                    <a:pt x="236" y="226"/>
                    <a:pt x="247" y="215"/>
                    <a:pt x="255" y="199"/>
                  </a:cubicBezTo>
                  <a:cubicBezTo>
                    <a:pt x="264" y="181"/>
                    <a:pt x="270" y="151"/>
                    <a:pt x="270" y="150"/>
                  </a:cubicBezTo>
                  <a:cubicBezTo>
                    <a:pt x="270" y="145"/>
                    <a:pt x="266" y="145"/>
                    <a:pt x="264" y="145"/>
                  </a:cubicBezTo>
                  <a:cubicBezTo>
                    <a:pt x="259" y="145"/>
                    <a:pt x="259" y="147"/>
                    <a:pt x="257" y="154"/>
                  </a:cubicBezTo>
                  <a:cubicBezTo>
                    <a:pt x="249" y="186"/>
                    <a:pt x="240" y="215"/>
                    <a:pt x="219" y="215"/>
                  </a:cubicBezTo>
                  <a:cubicBezTo>
                    <a:pt x="206" y="215"/>
                    <a:pt x="205" y="202"/>
                    <a:pt x="205" y="192"/>
                  </a:cubicBezTo>
                  <a:cubicBezTo>
                    <a:pt x="205" y="182"/>
                    <a:pt x="211" y="158"/>
                    <a:pt x="215" y="141"/>
                  </a:cubicBezTo>
                  <a:lnTo>
                    <a:pt x="228" y="87"/>
                  </a:lnTo>
                  <a:cubicBezTo>
                    <a:pt x="230" y="79"/>
                    <a:pt x="235" y="60"/>
                    <a:pt x="237" y="53"/>
                  </a:cubicBezTo>
                  <a:cubicBezTo>
                    <a:pt x="239" y="41"/>
                    <a:pt x="244" y="22"/>
                    <a:pt x="244" y="19"/>
                  </a:cubicBezTo>
                  <a:cubicBezTo>
                    <a:pt x="244" y="10"/>
                    <a:pt x="237" y="6"/>
                    <a:pt x="230" y="6"/>
                  </a:cubicBezTo>
                  <a:cubicBezTo>
                    <a:pt x="227" y="6"/>
                    <a:pt x="215" y="6"/>
                    <a:pt x="211" y="23"/>
                  </a:cubicBezTo>
                  <a:lnTo>
                    <a:pt x="187" y="117"/>
                  </a:lnTo>
                  <a:cubicBezTo>
                    <a:pt x="181" y="142"/>
                    <a:pt x="176" y="163"/>
                    <a:pt x="174" y="168"/>
                  </a:cubicBezTo>
                  <a:cubicBezTo>
                    <a:pt x="174" y="170"/>
                    <a:pt x="150" y="215"/>
                    <a:pt x="109" y="215"/>
                  </a:cubicBezTo>
                  <a:cubicBezTo>
                    <a:pt x="84" y="215"/>
                    <a:pt x="72" y="199"/>
                    <a:pt x="72" y="172"/>
                  </a:cubicBezTo>
                  <a:cubicBezTo>
                    <a:pt x="72" y="158"/>
                    <a:pt x="76" y="144"/>
                    <a:pt x="79" y="130"/>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Freeform 943">
              <a:extLst>
                <a:ext uri="{FF2B5EF4-FFF2-40B4-BE49-F238E27FC236}">
                  <a16:creationId xmlns:a16="http://schemas.microsoft.com/office/drawing/2014/main" id="{9410D2E6-E6BE-4545-8236-8F6C978D4B3E}"/>
                </a:ext>
              </a:extLst>
            </p:cNvPr>
            <p:cNvSpPr>
              <a:spLocks/>
            </p:cNvSpPr>
            <p:nvPr>
              <p:custDataLst>
                <p:tags r:id="rId159"/>
              </p:custDataLst>
            </p:nvPr>
          </p:nvSpPr>
          <p:spPr bwMode="auto">
            <a:xfrm>
              <a:off x="7564438" y="7181851"/>
              <a:ext cx="31750"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3"/>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944">
              <a:extLst>
                <a:ext uri="{FF2B5EF4-FFF2-40B4-BE49-F238E27FC236}">
                  <a16:creationId xmlns:a16="http://schemas.microsoft.com/office/drawing/2014/main" id="{C38631BD-7849-4962-957D-A87DB70A6377}"/>
                </a:ext>
              </a:extLst>
            </p:cNvPr>
            <p:cNvSpPr>
              <a:spLocks/>
            </p:cNvSpPr>
            <p:nvPr>
              <p:custDataLst>
                <p:tags r:id="rId160"/>
              </p:custDataLst>
            </p:nvPr>
          </p:nvSpPr>
          <p:spPr bwMode="auto">
            <a:xfrm>
              <a:off x="7672388" y="7021513"/>
              <a:ext cx="150813" cy="190500"/>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3 h 339"/>
                <a:gd name="T14" fmla="*/ 0 w 274"/>
                <a:gd name="T15" fmla="*/ 323 h 339"/>
                <a:gd name="T16" fmla="*/ 0 w 274"/>
                <a:gd name="T17" fmla="*/ 339 h 339"/>
                <a:gd name="T18" fmla="*/ 76 w 274"/>
                <a:gd name="T19" fmla="*/ 337 h 339"/>
                <a:gd name="T20" fmla="*/ 160 w 274"/>
                <a:gd name="T21" fmla="*/ 339 h 339"/>
                <a:gd name="T22" fmla="*/ 160 w 274"/>
                <a:gd name="T23" fmla="*/ 323 h 339"/>
                <a:gd name="T24" fmla="*/ 143 w 274"/>
                <a:gd name="T25" fmla="*/ 323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0" y="15"/>
                    <a:pt x="51" y="21"/>
                    <a:pt x="51" y="39"/>
                  </a:cubicBezTo>
                  <a:lnTo>
                    <a:pt x="51" y="300"/>
                  </a:lnTo>
                  <a:cubicBezTo>
                    <a:pt x="51" y="318"/>
                    <a:pt x="50" y="323"/>
                    <a:pt x="12" y="323"/>
                  </a:cubicBezTo>
                  <a:lnTo>
                    <a:pt x="0" y="323"/>
                  </a:lnTo>
                  <a:lnTo>
                    <a:pt x="0" y="339"/>
                  </a:lnTo>
                  <a:cubicBezTo>
                    <a:pt x="17" y="337"/>
                    <a:pt x="56" y="337"/>
                    <a:pt x="76" y="337"/>
                  </a:cubicBezTo>
                  <a:cubicBezTo>
                    <a:pt x="96" y="337"/>
                    <a:pt x="142" y="337"/>
                    <a:pt x="160" y="339"/>
                  </a:cubicBezTo>
                  <a:lnTo>
                    <a:pt x="160" y="323"/>
                  </a:lnTo>
                  <a:lnTo>
                    <a:pt x="143" y="323"/>
                  </a:lnTo>
                  <a:cubicBezTo>
                    <a:pt x="96" y="323"/>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Freeform 945">
              <a:extLst>
                <a:ext uri="{FF2B5EF4-FFF2-40B4-BE49-F238E27FC236}">
                  <a16:creationId xmlns:a16="http://schemas.microsoft.com/office/drawing/2014/main" id="{484F58BA-2816-4AEF-886D-4606945406FA}"/>
                </a:ext>
              </a:extLst>
            </p:cNvPr>
            <p:cNvSpPr>
              <a:spLocks/>
            </p:cNvSpPr>
            <p:nvPr>
              <p:custDataLst>
                <p:tags r:id="rId161"/>
              </p:custDataLst>
            </p:nvPr>
          </p:nvSpPr>
          <p:spPr bwMode="auto">
            <a:xfrm>
              <a:off x="7850188" y="7002463"/>
              <a:ext cx="63500" cy="28098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Rectangle 946">
              <a:extLst>
                <a:ext uri="{FF2B5EF4-FFF2-40B4-BE49-F238E27FC236}">
                  <a16:creationId xmlns:a16="http://schemas.microsoft.com/office/drawing/2014/main" id="{5AAA13B3-1A63-4EF1-BFFF-33CB7737A208}"/>
                </a:ext>
              </a:extLst>
            </p:cNvPr>
            <p:cNvSpPr>
              <a:spLocks noChangeArrowheads="1"/>
            </p:cNvSpPr>
            <p:nvPr>
              <p:custDataLst>
                <p:tags r:id="rId162"/>
              </p:custDataLst>
            </p:nvPr>
          </p:nvSpPr>
          <p:spPr bwMode="auto">
            <a:xfrm>
              <a:off x="4803776" y="7326313"/>
              <a:ext cx="31369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Rectangle 947">
              <a:extLst>
                <a:ext uri="{FF2B5EF4-FFF2-40B4-BE49-F238E27FC236}">
                  <a16:creationId xmlns:a16="http://schemas.microsoft.com/office/drawing/2014/main" id="{3B4737E5-F4E4-4396-8CA1-307BB22B63DA}"/>
                </a:ext>
              </a:extLst>
            </p:cNvPr>
            <p:cNvSpPr>
              <a:spLocks noChangeArrowheads="1"/>
            </p:cNvSpPr>
            <p:nvPr>
              <p:custDataLst>
                <p:tags r:id="rId163"/>
              </p:custDataLst>
            </p:nvPr>
          </p:nvSpPr>
          <p:spPr bwMode="auto">
            <a:xfrm>
              <a:off x="4803776" y="7381876"/>
              <a:ext cx="31369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Freeform 948">
              <a:extLst>
                <a:ext uri="{FF2B5EF4-FFF2-40B4-BE49-F238E27FC236}">
                  <a16:creationId xmlns:a16="http://schemas.microsoft.com/office/drawing/2014/main" id="{0A6AD895-E6E2-42BA-ABCE-71840E052898}"/>
                </a:ext>
              </a:extLst>
            </p:cNvPr>
            <p:cNvSpPr>
              <a:spLocks/>
            </p:cNvSpPr>
            <p:nvPr>
              <p:custDataLst>
                <p:tags r:id="rId164"/>
              </p:custDataLst>
            </p:nvPr>
          </p:nvSpPr>
          <p:spPr bwMode="auto">
            <a:xfrm>
              <a:off x="4265613" y="7531101"/>
              <a:ext cx="71438" cy="674688"/>
            </a:xfrm>
            <a:custGeom>
              <a:avLst/>
              <a:gdLst>
                <a:gd name="T0" fmla="*/ 0 w 131"/>
                <a:gd name="T1" fmla="*/ 1197 h 1197"/>
                <a:gd name="T2" fmla="*/ 131 w 131"/>
                <a:gd name="T3" fmla="*/ 1197 h 1197"/>
                <a:gd name="T4" fmla="*/ 131 w 131"/>
                <a:gd name="T5" fmla="*/ 1169 h 1197"/>
                <a:gd name="T6" fmla="*/ 28 w 131"/>
                <a:gd name="T7" fmla="*/ 1169 h 1197"/>
                <a:gd name="T8" fmla="*/ 28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8" y="1169"/>
                  </a:lnTo>
                  <a:lnTo>
                    <a:pt x="28"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Freeform 949">
              <a:extLst>
                <a:ext uri="{FF2B5EF4-FFF2-40B4-BE49-F238E27FC236}">
                  <a16:creationId xmlns:a16="http://schemas.microsoft.com/office/drawing/2014/main" id="{71D4DF22-82A6-49B8-AC4B-E8B51760A309}"/>
                </a:ext>
              </a:extLst>
            </p:cNvPr>
            <p:cNvSpPr>
              <a:spLocks/>
            </p:cNvSpPr>
            <p:nvPr>
              <p:custDataLst>
                <p:tags r:id="rId165"/>
              </p:custDataLst>
            </p:nvPr>
          </p:nvSpPr>
          <p:spPr bwMode="auto">
            <a:xfrm>
              <a:off x="4349751" y="7643813"/>
              <a:ext cx="149225" cy="184150"/>
            </a:xfrm>
            <a:custGeom>
              <a:avLst/>
              <a:gdLst>
                <a:gd name="T0" fmla="*/ 101 w 271"/>
                <a:gd name="T1" fmla="*/ 46 h 329"/>
                <a:gd name="T2" fmla="*/ 108 w 271"/>
                <a:gd name="T3" fmla="*/ 14 h 329"/>
                <a:gd name="T4" fmla="*/ 94 w 271"/>
                <a:gd name="T5" fmla="*/ 0 h 329"/>
                <a:gd name="T6" fmla="*/ 74 w 271"/>
                <a:gd name="T7" fmla="*/ 18 h 329"/>
                <a:gd name="T8" fmla="*/ 2 w 271"/>
                <a:gd name="T9" fmla="*/ 307 h 329"/>
                <a:gd name="T10" fmla="*/ 0 w 271"/>
                <a:gd name="T11" fmla="*/ 315 h 329"/>
                <a:gd name="T12" fmla="*/ 14 w 271"/>
                <a:gd name="T13" fmla="*/ 329 h 329"/>
                <a:gd name="T14" fmla="*/ 32 w 271"/>
                <a:gd name="T15" fmla="*/ 318 h 329"/>
                <a:gd name="T16" fmla="*/ 59 w 271"/>
                <a:gd name="T17" fmla="*/ 211 h 329"/>
                <a:gd name="T18" fmla="*/ 108 w 271"/>
                <a:gd name="T19" fmla="*/ 226 h 329"/>
                <a:gd name="T20" fmla="*/ 174 w 271"/>
                <a:gd name="T21" fmla="*/ 190 h 329"/>
                <a:gd name="T22" fmla="*/ 219 w 271"/>
                <a:gd name="T23" fmla="*/ 226 h 329"/>
                <a:gd name="T24" fmla="*/ 256 w 271"/>
                <a:gd name="T25" fmla="*/ 199 h 329"/>
                <a:gd name="T26" fmla="*/ 271 w 271"/>
                <a:gd name="T27" fmla="*/ 150 h 329"/>
                <a:gd name="T28" fmla="*/ 265 w 271"/>
                <a:gd name="T29" fmla="*/ 145 h 329"/>
                <a:gd name="T30" fmla="*/ 258 w 271"/>
                <a:gd name="T31" fmla="*/ 154 h 329"/>
                <a:gd name="T32" fmla="*/ 220 w 271"/>
                <a:gd name="T33" fmla="*/ 215 h 329"/>
                <a:gd name="T34" fmla="*/ 205 w 271"/>
                <a:gd name="T35" fmla="*/ 192 h 329"/>
                <a:gd name="T36" fmla="*/ 215 w 271"/>
                <a:gd name="T37" fmla="*/ 141 h 329"/>
                <a:gd name="T38" fmla="*/ 229 w 271"/>
                <a:gd name="T39" fmla="*/ 87 h 329"/>
                <a:gd name="T40" fmla="*/ 237 w 271"/>
                <a:gd name="T41" fmla="*/ 53 h 329"/>
                <a:gd name="T42" fmla="*/ 245 w 271"/>
                <a:gd name="T43" fmla="*/ 19 h 329"/>
                <a:gd name="T44" fmla="*/ 230 w 271"/>
                <a:gd name="T45" fmla="*/ 6 h 329"/>
                <a:gd name="T46" fmla="*/ 211 w 271"/>
                <a:gd name="T47" fmla="*/ 23 h 329"/>
                <a:gd name="T48" fmla="*/ 187 w 271"/>
                <a:gd name="T49" fmla="*/ 117 h 329"/>
                <a:gd name="T50" fmla="*/ 174 w 271"/>
                <a:gd name="T51" fmla="*/ 167 h 329"/>
                <a:gd name="T52" fmla="*/ 110 w 271"/>
                <a:gd name="T53" fmla="*/ 215 h 329"/>
                <a:gd name="T54" fmla="*/ 73 w 271"/>
                <a:gd name="T55" fmla="*/ 172 h 329"/>
                <a:gd name="T56" fmla="*/ 80 w 271"/>
                <a:gd name="T57" fmla="*/ 130 h 329"/>
                <a:gd name="T58" fmla="*/ 101 w 271"/>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9">
                  <a:moveTo>
                    <a:pt x="101" y="46"/>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3"/>
                    <a:pt x="6" y="329"/>
                    <a:pt x="14" y="329"/>
                  </a:cubicBezTo>
                  <a:cubicBezTo>
                    <a:pt x="25" y="329"/>
                    <a:pt x="31" y="320"/>
                    <a:pt x="32" y="318"/>
                  </a:cubicBezTo>
                  <a:cubicBezTo>
                    <a:pt x="34" y="314"/>
                    <a:pt x="40" y="288"/>
                    <a:pt x="59" y="211"/>
                  </a:cubicBezTo>
                  <a:cubicBezTo>
                    <a:pt x="75" y="224"/>
                    <a:pt x="98" y="226"/>
                    <a:pt x="108" y="226"/>
                  </a:cubicBezTo>
                  <a:cubicBezTo>
                    <a:pt x="143" y="226"/>
                    <a:pt x="162" y="204"/>
                    <a:pt x="174" y="190"/>
                  </a:cubicBezTo>
                  <a:cubicBezTo>
                    <a:pt x="178" y="212"/>
                    <a:pt x="197" y="226"/>
                    <a:pt x="219" y="226"/>
                  </a:cubicBezTo>
                  <a:cubicBezTo>
                    <a:pt x="236" y="226"/>
                    <a:pt x="248" y="215"/>
                    <a:pt x="256" y="199"/>
                  </a:cubicBezTo>
                  <a:cubicBezTo>
                    <a:pt x="264" y="181"/>
                    <a:pt x="271" y="151"/>
                    <a:pt x="271" y="150"/>
                  </a:cubicBezTo>
                  <a:cubicBezTo>
                    <a:pt x="271" y="145"/>
                    <a:pt x="266" y="145"/>
                    <a:pt x="265" y="145"/>
                  </a:cubicBezTo>
                  <a:cubicBezTo>
                    <a:pt x="260" y="145"/>
                    <a:pt x="259" y="147"/>
                    <a:pt x="258" y="154"/>
                  </a:cubicBezTo>
                  <a:cubicBezTo>
                    <a:pt x="249" y="186"/>
                    <a:pt x="240" y="215"/>
                    <a:pt x="220" y="215"/>
                  </a:cubicBezTo>
                  <a:cubicBezTo>
                    <a:pt x="206" y="215"/>
                    <a:pt x="205" y="202"/>
                    <a:pt x="205" y="192"/>
                  </a:cubicBezTo>
                  <a:cubicBezTo>
                    <a:pt x="205" y="181"/>
                    <a:pt x="211" y="158"/>
                    <a:pt x="215" y="141"/>
                  </a:cubicBezTo>
                  <a:lnTo>
                    <a:pt x="229" y="87"/>
                  </a:lnTo>
                  <a:cubicBezTo>
                    <a:pt x="230" y="79"/>
                    <a:pt x="235" y="60"/>
                    <a:pt x="237" y="53"/>
                  </a:cubicBezTo>
                  <a:cubicBezTo>
                    <a:pt x="240" y="41"/>
                    <a:pt x="245" y="22"/>
                    <a:pt x="245" y="19"/>
                  </a:cubicBezTo>
                  <a:cubicBezTo>
                    <a:pt x="245" y="10"/>
                    <a:pt x="238" y="6"/>
                    <a:pt x="230" y="6"/>
                  </a:cubicBezTo>
                  <a:cubicBezTo>
                    <a:pt x="228" y="6"/>
                    <a:pt x="215" y="6"/>
                    <a:pt x="211" y="23"/>
                  </a:cubicBezTo>
                  <a:lnTo>
                    <a:pt x="187" y="117"/>
                  </a:lnTo>
                  <a:cubicBezTo>
                    <a:pt x="181" y="142"/>
                    <a:pt x="176" y="163"/>
                    <a:pt x="174" y="167"/>
                  </a:cubicBezTo>
                  <a:cubicBezTo>
                    <a:pt x="174" y="170"/>
                    <a:pt x="150" y="215"/>
                    <a:pt x="110" y="215"/>
                  </a:cubicBezTo>
                  <a:cubicBezTo>
                    <a:pt x="85" y="215"/>
                    <a:pt x="73" y="199"/>
                    <a:pt x="73" y="172"/>
                  </a:cubicBezTo>
                  <a:cubicBezTo>
                    <a:pt x="73" y="158"/>
                    <a:pt x="76" y="144"/>
                    <a:pt x="80" y="130"/>
                  </a:cubicBezTo>
                  <a:lnTo>
                    <a:pt x="101"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Freeform 950">
              <a:extLst>
                <a:ext uri="{FF2B5EF4-FFF2-40B4-BE49-F238E27FC236}">
                  <a16:creationId xmlns:a16="http://schemas.microsoft.com/office/drawing/2014/main" id="{85D2CA8A-4DDF-4BC5-BA7B-68496AC29BB1}"/>
                </a:ext>
              </a:extLst>
            </p:cNvPr>
            <p:cNvSpPr>
              <a:spLocks/>
            </p:cNvSpPr>
            <p:nvPr>
              <p:custDataLst>
                <p:tags r:id="rId166"/>
              </p:custDataLst>
            </p:nvPr>
          </p:nvSpPr>
          <p:spPr bwMode="auto">
            <a:xfrm>
              <a:off x="4514851" y="7646988"/>
              <a:ext cx="131763" cy="123825"/>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Freeform 951">
              <a:extLst>
                <a:ext uri="{FF2B5EF4-FFF2-40B4-BE49-F238E27FC236}">
                  <a16:creationId xmlns:a16="http://schemas.microsoft.com/office/drawing/2014/main" id="{5DDE736F-1EA6-4A4F-926B-9BDD6FBD9AD0}"/>
                </a:ext>
              </a:extLst>
            </p:cNvPr>
            <p:cNvSpPr>
              <a:spLocks noEditPoints="1"/>
            </p:cNvSpPr>
            <p:nvPr>
              <p:custDataLst>
                <p:tags r:id="rId167"/>
              </p:custDataLst>
            </p:nvPr>
          </p:nvSpPr>
          <p:spPr bwMode="auto">
            <a:xfrm>
              <a:off x="4432301" y="7977188"/>
              <a:ext cx="144463" cy="128588"/>
            </a:xfrm>
            <a:custGeom>
              <a:avLst/>
              <a:gdLst>
                <a:gd name="T0" fmla="*/ 171 w 263"/>
                <a:gd name="T1" fmla="*/ 187 h 229"/>
                <a:gd name="T2" fmla="*/ 223 w 263"/>
                <a:gd name="T3" fmla="*/ 226 h 229"/>
                <a:gd name="T4" fmla="*/ 247 w 263"/>
                <a:gd name="T5" fmla="*/ 226 h 229"/>
                <a:gd name="T6" fmla="*/ 263 w 263"/>
                <a:gd name="T7" fmla="*/ 214 h 229"/>
                <a:gd name="T8" fmla="*/ 250 w 263"/>
                <a:gd name="T9" fmla="*/ 202 h 229"/>
                <a:gd name="T10" fmla="*/ 219 w 263"/>
                <a:gd name="T11" fmla="*/ 184 h 229"/>
                <a:gd name="T12" fmla="*/ 219 w 263"/>
                <a:gd name="T13" fmla="*/ 77 h 229"/>
                <a:gd name="T14" fmla="*/ 110 w 263"/>
                <a:gd name="T15" fmla="*/ 0 h 229"/>
                <a:gd name="T16" fmla="*/ 20 w 263"/>
                <a:gd name="T17" fmla="*/ 46 h 229"/>
                <a:gd name="T18" fmla="*/ 51 w 263"/>
                <a:gd name="T19" fmla="*/ 77 h 229"/>
                <a:gd name="T20" fmla="*/ 83 w 263"/>
                <a:gd name="T21" fmla="*/ 46 h 229"/>
                <a:gd name="T22" fmla="*/ 72 w 263"/>
                <a:gd name="T23" fmla="*/ 21 h 229"/>
                <a:gd name="T24" fmla="*/ 108 w 263"/>
                <a:gd name="T25" fmla="*/ 18 h 229"/>
                <a:gd name="T26" fmla="*/ 162 w 263"/>
                <a:gd name="T27" fmla="*/ 77 h 229"/>
                <a:gd name="T28" fmla="*/ 162 w 263"/>
                <a:gd name="T29" fmla="*/ 93 h 229"/>
                <a:gd name="T30" fmla="*/ 0 w 263"/>
                <a:gd name="T31" fmla="*/ 172 h 229"/>
                <a:gd name="T32" fmla="*/ 97 w 263"/>
                <a:gd name="T33" fmla="*/ 229 h 229"/>
                <a:gd name="T34" fmla="*/ 171 w 263"/>
                <a:gd name="T35" fmla="*/ 187 h 229"/>
                <a:gd name="T36" fmla="*/ 162 w 263"/>
                <a:gd name="T37" fmla="*/ 109 h 229"/>
                <a:gd name="T38" fmla="*/ 162 w 263"/>
                <a:gd name="T39" fmla="*/ 156 h 229"/>
                <a:gd name="T40" fmla="*/ 104 w 263"/>
                <a:gd name="T41" fmla="*/ 211 h 229"/>
                <a:gd name="T42" fmla="*/ 59 w 263"/>
                <a:gd name="T43" fmla="*/ 171 h 229"/>
                <a:gd name="T44" fmla="*/ 162 w 263"/>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3" h="229">
                  <a:moveTo>
                    <a:pt x="171" y="187"/>
                  </a:moveTo>
                  <a:cubicBezTo>
                    <a:pt x="171" y="203"/>
                    <a:pt x="171" y="226"/>
                    <a:pt x="223" y="226"/>
                  </a:cubicBezTo>
                  <a:lnTo>
                    <a:pt x="247" y="226"/>
                  </a:lnTo>
                  <a:cubicBezTo>
                    <a:pt x="257" y="226"/>
                    <a:pt x="263" y="226"/>
                    <a:pt x="263" y="214"/>
                  </a:cubicBezTo>
                  <a:cubicBezTo>
                    <a:pt x="263" y="202"/>
                    <a:pt x="256" y="202"/>
                    <a:pt x="250" y="202"/>
                  </a:cubicBezTo>
                  <a:cubicBezTo>
                    <a:pt x="219" y="202"/>
                    <a:pt x="219" y="195"/>
                    <a:pt x="219" y="184"/>
                  </a:cubicBezTo>
                  <a:lnTo>
                    <a:pt x="219" y="77"/>
                  </a:lnTo>
                  <a:cubicBezTo>
                    <a:pt x="219" y="32"/>
                    <a:pt x="184" y="0"/>
                    <a:pt x="110" y="0"/>
                  </a:cubicBezTo>
                  <a:cubicBezTo>
                    <a:pt x="81" y="0"/>
                    <a:pt x="20" y="2"/>
                    <a:pt x="20" y="46"/>
                  </a:cubicBezTo>
                  <a:cubicBezTo>
                    <a:pt x="20" y="68"/>
                    <a:pt x="38" y="77"/>
                    <a:pt x="51" y="77"/>
                  </a:cubicBezTo>
                  <a:cubicBezTo>
                    <a:pt x="67" y="77"/>
                    <a:pt x="83" y="67"/>
                    <a:pt x="83" y="46"/>
                  </a:cubicBezTo>
                  <a:cubicBezTo>
                    <a:pt x="83" y="31"/>
                    <a:pt x="73" y="22"/>
                    <a:pt x="72" y="21"/>
                  </a:cubicBezTo>
                  <a:cubicBezTo>
                    <a:pt x="86" y="18"/>
                    <a:pt x="102" y="18"/>
                    <a:pt x="108" y="18"/>
                  </a:cubicBezTo>
                  <a:cubicBezTo>
                    <a:pt x="145" y="18"/>
                    <a:pt x="162" y="39"/>
                    <a:pt x="162" y="77"/>
                  </a:cubicBezTo>
                  <a:lnTo>
                    <a:pt x="162" y="93"/>
                  </a:lnTo>
                  <a:cubicBezTo>
                    <a:pt x="127" y="95"/>
                    <a:pt x="0" y="99"/>
                    <a:pt x="0" y="172"/>
                  </a:cubicBezTo>
                  <a:cubicBezTo>
                    <a:pt x="0" y="220"/>
                    <a:pt x="62" y="229"/>
                    <a:pt x="97" y="229"/>
                  </a:cubicBezTo>
                  <a:cubicBezTo>
                    <a:pt x="136" y="229"/>
                    <a:pt x="160" y="208"/>
                    <a:pt x="171" y="187"/>
                  </a:cubicBezTo>
                  <a:close/>
                  <a:moveTo>
                    <a:pt x="162" y="109"/>
                  </a:moveTo>
                  <a:lnTo>
                    <a:pt x="162" y="156"/>
                  </a:lnTo>
                  <a:cubicBezTo>
                    <a:pt x="162" y="204"/>
                    <a:pt x="116" y="211"/>
                    <a:pt x="104" y="211"/>
                  </a:cubicBezTo>
                  <a:cubicBezTo>
                    <a:pt x="79" y="211"/>
                    <a:pt x="59" y="193"/>
                    <a:pt x="59" y="171"/>
                  </a:cubicBezTo>
                  <a:cubicBezTo>
                    <a:pt x="59" y="117"/>
                    <a:pt x="137" y="110"/>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Freeform 952">
              <a:extLst>
                <a:ext uri="{FF2B5EF4-FFF2-40B4-BE49-F238E27FC236}">
                  <a16:creationId xmlns:a16="http://schemas.microsoft.com/office/drawing/2014/main" id="{B8546F53-780C-478F-83B2-9A36F07C6A84}"/>
                </a:ext>
              </a:extLst>
            </p:cNvPr>
            <p:cNvSpPr>
              <a:spLocks/>
            </p:cNvSpPr>
            <p:nvPr>
              <p:custDataLst>
                <p:tags r:id="rId168"/>
              </p:custDataLst>
            </p:nvPr>
          </p:nvSpPr>
          <p:spPr bwMode="auto">
            <a:xfrm>
              <a:off x="4662488" y="7531101"/>
              <a:ext cx="71438" cy="674688"/>
            </a:xfrm>
            <a:custGeom>
              <a:avLst/>
              <a:gdLst>
                <a:gd name="T0" fmla="*/ 104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69"/>
                  </a:moveTo>
                  <a:lnTo>
                    <a:pt x="0" y="1169"/>
                  </a:lnTo>
                  <a:lnTo>
                    <a:pt x="0" y="1197"/>
                  </a:lnTo>
                  <a:lnTo>
                    <a:pt x="131" y="1197"/>
                  </a:lnTo>
                  <a:lnTo>
                    <a:pt x="131" y="0"/>
                  </a:lnTo>
                  <a:lnTo>
                    <a:pt x="0" y="0"/>
                  </a:lnTo>
                  <a:lnTo>
                    <a:pt x="0" y="28"/>
                  </a:lnTo>
                  <a:lnTo>
                    <a:pt x="104" y="28"/>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953">
              <a:extLst>
                <a:ext uri="{FF2B5EF4-FFF2-40B4-BE49-F238E27FC236}">
                  <a16:creationId xmlns:a16="http://schemas.microsoft.com/office/drawing/2014/main" id="{74564EAF-8604-4AE4-90D4-9170104CC0B0}"/>
                </a:ext>
              </a:extLst>
            </p:cNvPr>
            <p:cNvSpPr>
              <a:spLocks noEditPoints="1"/>
            </p:cNvSpPr>
            <p:nvPr>
              <p:custDataLst>
                <p:tags r:id="rId169"/>
              </p:custDataLst>
            </p:nvPr>
          </p:nvSpPr>
          <p:spPr bwMode="auto">
            <a:xfrm>
              <a:off x="4894263" y="7835901"/>
              <a:ext cx="182563" cy="65088"/>
            </a:xfrm>
            <a:custGeom>
              <a:avLst/>
              <a:gdLst>
                <a:gd name="T0" fmla="*/ 315 w 332"/>
                <a:gd name="T1" fmla="*/ 20 h 116"/>
                <a:gd name="T2" fmla="*/ 332 w 332"/>
                <a:gd name="T3" fmla="*/ 10 h 116"/>
                <a:gd name="T4" fmla="*/ 315 w 332"/>
                <a:gd name="T5" fmla="*/ 0 h 116"/>
                <a:gd name="T6" fmla="*/ 16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6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6"/>
                  </a:moveTo>
                  <a:cubicBezTo>
                    <a:pt x="322" y="116"/>
                    <a:pt x="332" y="116"/>
                    <a:pt x="332" y="106"/>
                  </a:cubicBezTo>
                  <a:cubicBezTo>
                    <a:pt x="332" y="96"/>
                    <a:pt x="322" y="96"/>
                    <a:pt x="315" y="96"/>
                  </a:cubicBezTo>
                  <a:lnTo>
                    <a:pt x="17"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954">
              <a:extLst>
                <a:ext uri="{FF2B5EF4-FFF2-40B4-BE49-F238E27FC236}">
                  <a16:creationId xmlns:a16="http://schemas.microsoft.com/office/drawing/2014/main" id="{DD431AF8-0581-4BE4-AFDF-73D14EE36CC3}"/>
                </a:ext>
              </a:extLst>
            </p:cNvPr>
            <p:cNvSpPr>
              <a:spLocks/>
            </p:cNvSpPr>
            <p:nvPr>
              <p:custDataLst>
                <p:tags r:id="rId170"/>
              </p:custDataLst>
            </p:nvPr>
          </p:nvSpPr>
          <p:spPr bwMode="auto">
            <a:xfrm>
              <a:off x="5237163" y="7531101"/>
              <a:ext cx="73025" cy="674688"/>
            </a:xfrm>
            <a:custGeom>
              <a:avLst/>
              <a:gdLst>
                <a:gd name="T0" fmla="*/ 0 w 131"/>
                <a:gd name="T1" fmla="*/ 1197 h 1197"/>
                <a:gd name="T2" fmla="*/ 131 w 131"/>
                <a:gd name="T3" fmla="*/ 1197 h 1197"/>
                <a:gd name="T4" fmla="*/ 131 w 131"/>
                <a:gd name="T5" fmla="*/ 1169 h 1197"/>
                <a:gd name="T6" fmla="*/ 27 w 131"/>
                <a:gd name="T7" fmla="*/ 1169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7" y="1169"/>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955">
              <a:extLst>
                <a:ext uri="{FF2B5EF4-FFF2-40B4-BE49-F238E27FC236}">
                  <a16:creationId xmlns:a16="http://schemas.microsoft.com/office/drawing/2014/main" id="{BCF05DA3-11F7-44B0-9C36-1E99A3C89278}"/>
                </a:ext>
              </a:extLst>
            </p:cNvPr>
            <p:cNvSpPr>
              <a:spLocks/>
            </p:cNvSpPr>
            <p:nvPr>
              <p:custDataLst>
                <p:tags r:id="rId171"/>
              </p:custDataLst>
            </p:nvPr>
          </p:nvSpPr>
          <p:spPr bwMode="auto">
            <a:xfrm>
              <a:off x="5322888" y="7631113"/>
              <a:ext cx="147638" cy="18415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7"/>
                    <a:pt x="59" y="210"/>
                  </a:cubicBezTo>
                  <a:cubicBezTo>
                    <a:pt x="75" y="224"/>
                    <a:pt x="97" y="226"/>
                    <a:pt x="107" y="226"/>
                  </a:cubicBezTo>
                  <a:cubicBezTo>
                    <a:pt x="142" y="226"/>
                    <a:pt x="161" y="203"/>
                    <a:pt x="173" y="190"/>
                  </a:cubicBezTo>
                  <a:cubicBezTo>
                    <a:pt x="178" y="212"/>
                    <a:pt x="196" y="226"/>
                    <a:pt x="218" y="226"/>
                  </a:cubicBezTo>
                  <a:cubicBezTo>
                    <a:pt x="236" y="226"/>
                    <a:pt x="247" y="214"/>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2"/>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Freeform 956">
              <a:extLst>
                <a:ext uri="{FF2B5EF4-FFF2-40B4-BE49-F238E27FC236}">
                  <a16:creationId xmlns:a16="http://schemas.microsoft.com/office/drawing/2014/main" id="{2DCBCDCF-6BC2-4AAB-A64C-66376E7C2C33}"/>
                </a:ext>
              </a:extLst>
            </p:cNvPr>
            <p:cNvSpPr>
              <a:spLocks/>
            </p:cNvSpPr>
            <p:nvPr>
              <p:custDataLst>
                <p:tags r:id="rId172"/>
              </p:custDataLst>
            </p:nvPr>
          </p:nvSpPr>
          <p:spPr bwMode="auto">
            <a:xfrm>
              <a:off x="5494338" y="7516813"/>
              <a:ext cx="141288" cy="136525"/>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957">
              <a:extLst>
                <a:ext uri="{FF2B5EF4-FFF2-40B4-BE49-F238E27FC236}">
                  <a16:creationId xmlns:a16="http://schemas.microsoft.com/office/drawing/2014/main" id="{4BDA98A2-982D-4D8B-8A95-6795F78CB37C}"/>
                </a:ext>
              </a:extLst>
            </p:cNvPr>
            <p:cNvSpPr>
              <a:spLocks/>
            </p:cNvSpPr>
            <p:nvPr>
              <p:custDataLst>
                <p:tags r:id="rId173"/>
              </p:custDataLst>
            </p:nvPr>
          </p:nvSpPr>
          <p:spPr bwMode="auto">
            <a:xfrm>
              <a:off x="5719763" y="7516813"/>
              <a:ext cx="52388" cy="336550"/>
            </a:xfrm>
            <a:custGeom>
              <a:avLst/>
              <a:gdLst>
                <a:gd name="T0" fmla="*/ 0 w 96"/>
                <a:gd name="T1" fmla="*/ 598 h 598"/>
                <a:gd name="T2" fmla="*/ 96 w 96"/>
                <a:gd name="T3" fmla="*/ 598 h 598"/>
                <a:gd name="T4" fmla="*/ 96 w 96"/>
                <a:gd name="T5" fmla="*/ 578 h 598"/>
                <a:gd name="T6" fmla="*/ 20 w 96"/>
                <a:gd name="T7" fmla="*/ 578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8"/>
                  </a:lnTo>
                  <a:lnTo>
                    <a:pt x="20" y="578"/>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958">
              <a:extLst>
                <a:ext uri="{FF2B5EF4-FFF2-40B4-BE49-F238E27FC236}">
                  <a16:creationId xmlns:a16="http://schemas.microsoft.com/office/drawing/2014/main" id="{E23DE151-3C6D-456F-B97A-4B225466CF66}"/>
                </a:ext>
              </a:extLst>
            </p:cNvPr>
            <p:cNvSpPr>
              <a:spLocks/>
            </p:cNvSpPr>
            <p:nvPr>
              <p:custDataLst>
                <p:tags r:id="rId174"/>
              </p:custDataLst>
            </p:nvPr>
          </p:nvSpPr>
          <p:spPr bwMode="auto">
            <a:xfrm>
              <a:off x="5789613" y="7562851"/>
              <a:ext cx="277813" cy="192088"/>
            </a:xfrm>
            <a:custGeom>
              <a:avLst/>
              <a:gdLst>
                <a:gd name="T0" fmla="*/ 252 w 504"/>
                <a:gd name="T1" fmla="*/ 277 h 342"/>
                <a:gd name="T2" fmla="*/ 132 w 504"/>
                <a:gd name="T3" fmla="*/ 13 h 342"/>
                <a:gd name="T4" fmla="*/ 110 w 504"/>
                <a:gd name="T5" fmla="*/ 0 h 342"/>
                <a:gd name="T6" fmla="*/ 0 w 504"/>
                <a:gd name="T7" fmla="*/ 0 h 342"/>
                <a:gd name="T8" fmla="*/ 0 w 504"/>
                <a:gd name="T9" fmla="*/ 24 h 342"/>
                <a:gd name="T10" fmla="*/ 54 w 504"/>
                <a:gd name="T11" fmla="*/ 24 h 342"/>
                <a:gd name="T12" fmla="*/ 54 w 504"/>
                <a:gd name="T13" fmla="*/ 305 h 342"/>
                <a:gd name="T14" fmla="*/ 39 w 504"/>
                <a:gd name="T15" fmla="*/ 318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1 w 504"/>
                <a:gd name="T29" fmla="*/ 319 h 342"/>
                <a:gd name="T30" fmla="*/ 95 w 504"/>
                <a:gd name="T31" fmla="*/ 318 h 342"/>
                <a:gd name="T32" fmla="*/ 80 w 504"/>
                <a:gd name="T33" fmla="*/ 305 h 342"/>
                <a:gd name="T34" fmla="*/ 80 w 504"/>
                <a:gd name="T35" fmla="*/ 30 h 342"/>
                <a:gd name="T36" fmla="*/ 80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1" y="0"/>
                    <a:pt x="110" y="0"/>
                  </a:cubicBezTo>
                  <a:lnTo>
                    <a:pt x="0" y="0"/>
                  </a:lnTo>
                  <a:lnTo>
                    <a:pt x="0" y="24"/>
                  </a:lnTo>
                  <a:lnTo>
                    <a:pt x="54" y="24"/>
                  </a:lnTo>
                  <a:lnTo>
                    <a:pt x="54" y="305"/>
                  </a:lnTo>
                  <a:cubicBezTo>
                    <a:pt x="54" y="316"/>
                    <a:pt x="53" y="316"/>
                    <a:pt x="39" y="318"/>
                  </a:cubicBezTo>
                  <a:cubicBezTo>
                    <a:pt x="27" y="319"/>
                    <a:pt x="26" y="319"/>
                    <a:pt x="12" y="319"/>
                  </a:cubicBezTo>
                  <a:lnTo>
                    <a:pt x="0" y="319"/>
                  </a:lnTo>
                  <a:lnTo>
                    <a:pt x="0" y="342"/>
                  </a:lnTo>
                  <a:cubicBezTo>
                    <a:pt x="19" y="341"/>
                    <a:pt x="47" y="341"/>
                    <a:pt x="67" y="341"/>
                  </a:cubicBezTo>
                  <a:cubicBezTo>
                    <a:pt x="87" y="341"/>
                    <a:pt x="113" y="341"/>
                    <a:pt x="134" y="342"/>
                  </a:cubicBezTo>
                  <a:lnTo>
                    <a:pt x="134" y="319"/>
                  </a:lnTo>
                  <a:lnTo>
                    <a:pt x="121" y="319"/>
                  </a:lnTo>
                  <a:cubicBezTo>
                    <a:pt x="112" y="319"/>
                    <a:pt x="104" y="319"/>
                    <a:pt x="95" y="318"/>
                  </a:cubicBezTo>
                  <a:cubicBezTo>
                    <a:pt x="80" y="316"/>
                    <a:pt x="80" y="316"/>
                    <a:pt x="80" y="305"/>
                  </a:cubicBezTo>
                  <a:lnTo>
                    <a:pt x="80" y="30"/>
                  </a:lnTo>
                  <a:lnTo>
                    <a:pt x="80"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959">
              <a:extLst>
                <a:ext uri="{FF2B5EF4-FFF2-40B4-BE49-F238E27FC236}">
                  <a16:creationId xmlns:a16="http://schemas.microsoft.com/office/drawing/2014/main" id="{7D7352AE-DCF0-49CF-A961-FDC59556DE92}"/>
                </a:ext>
              </a:extLst>
            </p:cNvPr>
            <p:cNvSpPr>
              <a:spLocks/>
            </p:cNvSpPr>
            <p:nvPr>
              <p:custDataLst>
                <p:tags r:id="rId175"/>
              </p:custDataLst>
            </p:nvPr>
          </p:nvSpPr>
          <p:spPr bwMode="auto">
            <a:xfrm>
              <a:off x="6105526" y="7543801"/>
              <a:ext cx="63500" cy="280988"/>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3"/>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960">
              <a:extLst>
                <a:ext uri="{FF2B5EF4-FFF2-40B4-BE49-F238E27FC236}">
                  <a16:creationId xmlns:a16="http://schemas.microsoft.com/office/drawing/2014/main" id="{AF9F462B-0792-461F-8BE6-9D0F27AB0325}"/>
                </a:ext>
              </a:extLst>
            </p:cNvPr>
            <p:cNvSpPr>
              <a:spLocks noEditPoints="1"/>
            </p:cNvSpPr>
            <p:nvPr>
              <p:custDataLst>
                <p:tags r:id="rId176"/>
              </p:custDataLst>
            </p:nvPr>
          </p:nvSpPr>
          <p:spPr bwMode="auto">
            <a:xfrm>
              <a:off x="6196013" y="7629526"/>
              <a:ext cx="153988" cy="179388"/>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961">
              <a:extLst>
                <a:ext uri="{FF2B5EF4-FFF2-40B4-BE49-F238E27FC236}">
                  <a16:creationId xmlns:a16="http://schemas.microsoft.com/office/drawing/2014/main" id="{4FEB956E-6EFC-40E8-8976-DB0A31965F76}"/>
                </a:ext>
              </a:extLst>
            </p:cNvPr>
            <p:cNvSpPr>
              <a:spLocks/>
            </p:cNvSpPr>
            <p:nvPr>
              <p:custDataLst>
                <p:tags r:id="rId177"/>
              </p:custDataLst>
            </p:nvPr>
          </p:nvSpPr>
          <p:spPr bwMode="auto">
            <a:xfrm>
              <a:off x="6367463" y="7543801"/>
              <a:ext cx="63500" cy="280988"/>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8"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Freeform 962">
              <a:extLst>
                <a:ext uri="{FF2B5EF4-FFF2-40B4-BE49-F238E27FC236}">
                  <a16:creationId xmlns:a16="http://schemas.microsoft.com/office/drawing/2014/main" id="{64A6F3EF-5DBC-449A-8401-013C234FC731}"/>
                </a:ext>
              </a:extLst>
            </p:cNvPr>
            <p:cNvSpPr>
              <a:spLocks noEditPoints="1"/>
            </p:cNvSpPr>
            <p:nvPr>
              <p:custDataLst>
                <p:tags r:id="rId178"/>
              </p:custDataLst>
            </p:nvPr>
          </p:nvSpPr>
          <p:spPr bwMode="auto">
            <a:xfrm>
              <a:off x="6491288" y="7559676"/>
              <a:ext cx="100013" cy="41275"/>
            </a:xfrm>
            <a:custGeom>
              <a:avLst/>
              <a:gdLst>
                <a:gd name="T0" fmla="*/ 72 w 183"/>
                <a:gd name="T1" fmla="*/ 36 h 72"/>
                <a:gd name="T2" fmla="*/ 36 w 183"/>
                <a:gd name="T3" fmla="*/ 0 h 72"/>
                <a:gd name="T4" fmla="*/ 0 w 183"/>
                <a:gd name="T5" fmla="*/ 36 h 72"/>
                <a:gd name="T6" fmla="*/ 36 w 183"/>
                <a:gd name="T7" fmla="*/ 72 h 72"/>
                <a:gd name="T8" fmla="*/ 72 w 183"/>
                <a:gd name="T9" fmla="*/ 36 h 72"/>
                <a:gd name="T10" fmla="*/ 183 w 183"/>
                <a:gd name="T11" fmla="*/ 36 h 72"/>
                <a:gd name="T12" fmla="*/ 147 w 183"/>
                <a:gd name="T13" fmla="*/ 0 h 72"/>
                <a:gd name="T14" fmla="*/ 111 w 183"/>
                <a:gd name="T15" fmla="*/ 36 h 72"/>
                <a:gd name="T16" fmla="*/ 147 w 183"/>
                <a:gd name="T17" fmla="*/ 72 h 72"/>
                <a:gd name="T18" fmla="*/ 183 w 183"/>
                <a:gd name="T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2">
                  <a:moveTo>
                    <a:pt x="72" y="36"/>
                  </a:moveTo>
                  <a:cubicBezTo>
                    <a:pt x="72" y="14"/>
                    <a:pt x="54" y="0"/>
                    <a:pt x="36" y="0"/>
                  </a:cubicBezTo>
                  <a:cubicBezTo>
                    <a:pt x="14" y="0"/>
                    <a:pt x="0" y="18"/>
                    <a:pt x="0" y="36"/>
                  </a:cubicBezTo>
                  <a:cubicBezTo>
                    <a:pt x="0" y="55"/>
                    <a:pt x="15" y="72"/>
                    <a:pt x="36" y="72"/>
                  </a:cubicBezTo>
                  <a:cubicBezTo>
                    <a:pt x="55" y="72"/>
                    <a:pt x="72" y="57"/>
                    <a:pt x="72" y="36"/>
                  </a:cubicBezTo>
                  <a:close/>
                  <a:moveTo>
                    <a:pt x="183" y="36"/>
                  </a:moveTo>
                  <a:cubicBezTo>
                    <a:pt x="183" y="17"/>
                    <a:pt x="168" y="0"/>
                    <a:pt x="147" y="0"/>
                  </a:cubicBezTo>
                  <a:cubicBezTo>
                    <a:pt x="128" y="0"/>
                    <a:pt x="111" y="15"/>
                    <a:pt x="111" y="36"/>
                  </a:cubicBezTo>
                  <a:cubicBezTo>
                    <a:pt x="111" y="58"/>
                    <a:pt x="129" y="72"/>
                    <a:pt x="147" y="72"/>
                  </a:cubicBezTo>
                  <a:cubicBezTo>
                    <a:pt x="169" y="72"/>
                    <a:pt x="183" y="54"/>
                    <a:pt x="183" y="3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963">
              <a:extLst>
                <a:ext uri="{FF2B5EF4-FFF2-40B4-BE49-F238E27FC236}">
                  <a16:creationId xmlns:a16="http://schemas.microsoft.com/office/drawing/2014/main" id="{FEC9C493-1159-4D5D-84DB-DA0E3B4FF231}"/>
                </a:ext>
              </a:extLst>
            </p:cNvPr>
            <p:cNvSpPr>
              <a:spLocks noEditPoints="1"/>
            </p:cNvSpPr>
            <p:nvPr>
              <p:custDataLst>
                <p:tags r:id="rId179"/>
              </p:custDataLst>
            </p:nvPr>
          </p:nvSpPr>
          <p:spPr bwMode="auto">
            <a:xfrm>
              <a:off x="6469063" y="7629526"/>
              <a:ext cx="153988" cy="179388"/>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5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5" y="0"/>
                  </a:cubicBezTo>
                  <a:cubicBezTo>
                    <a:pt x="52" y="0"/>
                    <a:pt x="0" y="44"/>
                    <a:pt x="0" y="114"/>
                  </a:cubicBezTo>
                  <a:cubicBezTo>
                    <a:pt x="0" y="184"/>
                    <a:pt x="51" y="227"/>
                    <a:pt x="120" y="227"/>
                  </a:cubicBezTo>
                  <a:cubicBezTo>
                    <a:pt x="145" y="227"/>
                    <a:pt x="167" y="220"/>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964">
              <a:extLst>
                <a:ext uri="{FF2B5EF4-FFF2-40B4-BE49-F238E27FC236}">
                  <a16:creationId xmlns:a16="http://schemas.microsoft.com/office/drawing/2014/main" id="{87471DA3-3FA3-4237-A3B8-60FE51592582}"/>
                </a:ext>
              </a:extLst>
            </p:cNvPr>
            <p:cNvSpPr>
              <a:spLocks/>
            </p:cNvSpPr>
            <p:nvPr>
              <p:custDataLst>
                <p:tags r:id="rId180"/>
              </p:custDataLst>
            </p:nvPr>
          </p:nvSpPr>
          <p:spPr bwMode="auto">
            <a:xfrm>
              <a:off x="6700838" y="7591426"/>
              <a:ext cx="182563" cy="187325"/>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5 h 332"/>
                <a:gd name="T28" fmla="*/ 166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965">
              <a:extLst>
                <a:ext uri="{FF2B5EF4-FFF2-40B4-BE49-F238E27FC236}">
                  <a16:creationId xmlns:a16="http://schemas.microsoft.com/office/drawing/2014/main" id="{45B7F1D0-2864-48D9-B906-F363002BE625}"/>
                </a:ext>
              </a:extLst>
            </p:cNvPr>
            <p:cNvSpPr>
              <a:spLocks/>
            </p:cNvSpPr>
            <p:nvPr>
              <p:custDataLst>
                <p:tags r:id="rId181"/>
              </p:custDataLst>
            </p:nvPr>
          </p:nvSpPr>
          <p:spPr bwMode="auto">
            <a:xfrm>
              <a:off x="6972301" y="7559676"/>
              <a:ext cx="157163" cy="195263"/>
            </a:xfrm>
            <a:custGeom>
              <a:avLst/>
              <a:gdLst>
                <a:gd name="T0" fmla="*/ 35 w 284"/>
                <a:gd name="T1" fmla="*/ 323 h 346"/>
                <a:gd name="T2" fmla="*/ 0 w 284"/>
                <a:gd name="T3" fmla="*/ 323 h 346"/>
                <a:gd name="T4" fmla="*/ 0 w 284"/>
                <a:gd name="T5" fmla="*/ 346 h 346"/>
                <a:gd name="T6" fmla="*/ 63 w 284"/>
                <a:gd name="T7" fmla="*/ 345 h 346"/>
                <a:gd name="T8" fmla="*/ 126 w 284"/>
                <a:gd name="T9" fmla="*/ 346 h 346"/>
                <a:gd name="T10" fmla="*/ 126 w 284"/>
                <a:gd name="T11" fmla="*/ 323 h 346"/>
                <a:gd name="T12" fmla="*/ 91 w 284"/>
                <a:gd name="T13" fmla="*/ 323 h 346"/>
                <a:gd name="T14" fmla="*/ 91 w 284"/>
                <a:gd name="T15" fmla="*/ 219 h 346"/>
                <a:gd name="T16" fmla="*/ 166 w 284"/>
                <a:gd name="T17" fmla="*/ 140 h 346"/>
                <a:gd name="T18" fmla="*/ 193 w 284"/>
                <a:gd name="T19" fmla="*/ 188 h 346"/>
                <a:gd name="T20" fmla="*/ 193 w 284"/>
                <a:gd name="T21" fmla="*/ 323 h 346"/>
                <a:gd name="T22" fmla="*/ 159 w 284"/>
                <a:gd name="T23" fmla="*/ 323 h 346"/>
                <a:gd name="T24" fmla="*/ 159 w 284"/>
                <a:gd name="T25" fmla="*/ 346 h 346"/>
                <a:gd name="T26" fmla="*/ 222 w 284"/>
                <a:gd name="T27" fmla="*/ 345 h 346"/>
                <a:gd name="T28" fmla="*/ 284 w 284"/>
                <a:gd name="T29" fmla="*/ 346 h 346"/>
                <a:gd name="T30" fmla="*/ 284 w 284"/>
                <a:gd name="T31" fmla="*/ 323 h 346"/>
                <a:gd name="T32" fmla="*/ 250 w 284"/>
                <a:gd name="T33" fmla="*/ 323 h 346"/>
                <a:gd name="T34" fmla="*/ 250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5 w 284"/>
                <a:gd name="T47" fmla="*/ 47 h 346"/>
                <a:gd name="T48" fmla="*/ 35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5" y="323"/>
                  </a:moveTo>
                  <a:lnTo>
                    <a:pt x="0" y="323"/>
                  </a:lnTo>
                  <a:lnTo>
                    <a:pt x="0" y="346"/>
                  </a:lnTo>
                  <a:cubicBezTo>
                    <a:pt x="14" y="346"/>
                    <a:pt x="44" y="345"/>
                    <a:pt x="63" y="345"/>
                  </a:cubicBezTo>
                  <a:cubicBezTo>
                    <a:pt x="82" y="345"/>
                    <a:pt x="112" y="346"/>
                    <a:pt x="126" y="346"/>
                  </a:cubicBezTo>
                  <a:lnTo>
                    <a:pt x="126" y="323"/>
                  </a:lnTo>
                  <a:lnTo>
                    <a:pt x="91" y="323"/>
                  </a:lnTo>
                  <a:lnTo>
                    <a:pt x="91" y="219"/>
                  </a:lnTo>
                  <a:cubicBezTo>
                    <a:pt x="91" y="164"/>
                    <a:pt x="134" y="140"/>
                    <a:pt x="166" y="140"/>
                  </a:cubicBezTo>
                  <a:cubicBezTo>
                    <a:pt x="183" y="140"/>
                    <a:pt x="193" y="150"/>
                    <a:pt x="193" y="188"/>
                  </a:cubicBezTo>
                  <a:lnTo>
                    <a:pt x="193" y="323"/>
                  </a:lnTo>
                  <a:lnTo>
                    <a:pt x="159" y="323"/>
                  </a:lnTo>
                  <a:lnTo>
                    <a:pt x="159" y="346"/>
                  </a:lnTo>
                  <a:cubicBezTo>
                    <a:pt x="173" y="346"/>
                    <a:pt x="203" y="345"/>
                    <a:pt x="222" y="345"/>
                  </a:cubicBezTo>
                  <a:cubicBezTo>
                    <a:pt x="241" y="345"/>
                    <a:pt x="270" y="346"/>
                    <a:pt x="284" y="346"/>
                  </a:cubicBezTo>
                  <a:lnTo>
                    <a:pt x="284" y="323"/>
                  </a:lnTo>
                  <a:lnTo>
                    <a:pt x="250" y="323"/>
                  </a:lnTo>
                  <a:lnTo>
                    <a:pt x="250" y="194"/>
                  </a:lnTo>
                  <a:cubicBezTo>
                    <a:pt x="250" y="141"/>
                    <a:pt x="223" y="122"/>
                    <a:pt x="173" y="122"/>
                  </a:cubicBezTo>
                  <a:cubicBezTo>
                    <a:pt x="125" y="122"/>
                    <a:pt x="100" y="151"/>
                    <a:pt x="88" y="171"/>
                  </a:cubicBezTo>
                  <a:lnTo>
                    <a:pt x="88" y="0"/>
                  </a:lnTo>
                  <a:lnTo>
                    <a:pt x="0" y="4"/>
                  </a:lnTo>
                  <a:lnTo>
                    <a:pt x="0" y="28"/>
                  </a:lnTo>
                  <a:cubicBezTo>
                    <a:pt x="31" y="28"/>
                    <a:pt x="35" y="28"/>
                    <a:pt x="35" y="47"/>
                  </a:cubicBezTo>
                  <a:lnTo>
                    <a:pt x="35"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966">
              <a:extLst>
                <a:ext uri="{FF2B5EF4-FFF2-40B4-BE49-F238E27FC236}">
                  <a16:creationId xmlns:a16="http://schemas.microsoft.com/office/drawing/2014/main" id="{D93A4C63-23D7-42F9-9F3E-A8E1D144A62F}"/>
                </a:ext>
              </a:extLst>
            </p:cNvPr>
            <p:cNvSpPr>
              <a:spLocks/>
            </p:cNvSpPr>
            <p:nvPr>
              <p:custDataLst>
                <p:tags r:id="rId182"/>
              </p:custDataLst>
            </p:nvPr>
          </p:nvSpPr>
          <p:spPr bwMode="auto">
            <a:xfrm>
              <a:off x="7162801" y="7543801"/>
              <a:ext cx="63500" cy="280988"/>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967">
              <a:extLst>
                <a:ext uri="{FF2B5EF4-FFF2-40B4-BE49-F238E27FC236}">
                  <a16:creationId xmlns:a16="http://schemas.microsoft.com/office/drawing/2014/main" id="{5EDCF291-539F-4D12-AE11-18EBB444494D}"/>
                </a:ext>
              </a:extLst>
            </p:cNvPr>
            <p:cNvSpPr>
              <a:spLocks noEditPoints="1"/>
            </p:cNvSpPr>
            <p:nvPr>
              <p:custDataLst>
                <p:tags r:id="rId183"/>
              </p:custDataLst>
            </p:nvPr>
          </p:nvSpPr>
          <p:spPr bwMode="auto">
            <a:xfrm>
              <a:off x="7253288" y="7629526"/>
              <a:ext cx="153988" cy="179388"/>
            </a:xfrm>
            <a:custGeom>
              <a:avLst/>
              <a:gdLst>
                <a:gd name="T0" fmla="*/ 192 w 280"/>
                <a:gd name="T1" fmla="*/ 154 h 321"/>
                <a:gd name="T2" fmla="*/ 185 w 280"/>
                <a:gd name="T3" fmla="*/ 175 h 321"/>
                <a:gd name="T4" fmla="*/ 124 w 280"/>
                <a:gd name="T5" fmla="*/ 209 h 321"/>
                <a:gd name="T6" fmla="*/ 64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09"/>
                    <a:pt x="124" y="209"/>
                  </a:cubicBezTo>
                  <a:cubicBezTo>
                    <a:pt x="93" y="209"/>
                    <a:pt x="64" y="181"/>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968">
              <a:extLst>
                <a:ext uri="{FF2B5EF4-FFF2-40B4-BE49-F238E27FC236}">
                  <a16:creationId xmlns:a16="http://schemas.microsoft.com/office/drawing/2014/main" id="{E673E772-DE53-4599-B783-E5BB4E846E5A}"/>
                </a:ext>
              </a:extLst>
            </p:cNvPr>
            <p:cNvSpPr>
              <a:spLocks/>
            </p:cNvSpPr>
            <p:nvPr>
              <p:custDataLst>
                <p:tags r:id="rId184"/>
              </p:custDataLst>
            </p:nvPr>
          </p:nvSpPr>
          <p:spPr bwMode="auto">
            <a:xfrm>
              <a:off x="7432676" y="7726363"/>
              <a:ext cx="31750" cy="82550"/>
            </a:xfrm>
            <a:custGeom>
              <a:avLst/>
              <a:gdLst>
                <a:gd name="T0" fmla="*/ 58 w 58"/>
                <a:gd name="T1" fmla="*/ 52 h 149"/>
                <a:gd name="T2" fmla="*/ 26 w 58"/>
                <a:gd name="T3" fmla="*/ 0 h 149"/>
                <a:gd name="T4" fmla="*/ 0 w 58"/>
                <a:gd name="T5" fmla="*/ 26 h 149"/>
                <a:gd name="T6" fmla="*/ 26 w 58"/>
                <a:gd name="T7" fmla="*/ 52 h 149"/>
                <a:gd name="T8" fmla="*/ 44 w 58"/>
                <a:gd name="T9" fmla="*/ 46 h 149"/>
                <a:gd name="T10" fmla="*/ 46 w 58"/>
                <a:gd name="T11" fmla="*/ 44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39"/>
                    <a:pt x="10" y="52"/>
                    <a:pt x="26" y="52"/>
                  </a:cubicBezTo>
                  <a:cubicBezTo>
                    <a:pt x="32" y="52"/>
                    <a:pt x="39" y="50"/>
                    <a:pt x="44" y="46"/>
                  </a:cubicBezTo>
                  <a:cubicBezTo>
                    <a:pt x="45" y="45"/>
                    <a:pt x="46" y="44"/>
                    <a:pt x="46" y="44"/>
                  </a:cubicBezTo>
                  <a:cubicBezTo>
                    <a:pt x="47" y="44"/>
                    <a:pt x="47" y="45"/>
                    <a:pt x="47" y="52"/>
                  </a:cubicBezTo>
                  <a:cubicBezTo>
                    <a:pt x="47" y="89"/>
                    <a:pt x="30" y="119"/>
                    <a:pt x="13" y="135"/>
                  </a:cubicBezTo>
                  <a:cubicBezTo>
                    <a:pt x="8" y="141"/>
                    <a:pt x="8" y="142"/>
                    <a:pt x="8" y="143"/>
                  </a:cubicBezTo>
                  <a:cubicBezTo>
                    <a:pt x="8" y="147"/>
                    <a:pt x="10" y="149"/>
                    <a:pt x="13"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Oval 969">
              <a:extLst>
                <a:ext uri="{FF2B5EF4-FFF2-40B4-BE49-F238E27FC236}">
                  <a16:creationId xmlns:a16="http://schemas.microsoft.com/office/drawing/2014/main" id="{F4ABA574-01A1-4973-A01C-B84521AFA503}"/>
                </a:ext>
              </a:extLst>
            </p:cNvPr>
            <p:cNvSpPr>
              <a:spLocks noChangeArrowheads="1"/>
            </p:cNvSpPr>
            <p:nvPr>
              <p:custDataLst>
                <p:tags r:id="rId185"/>
              </p:custDataLst>
            </p:nvPr>
          </p:nvSpPr>
          <p:spPr bwMode="auto">
            <a:xfrm>
              <a:off x="7593013" y="7559676"/>
              <a:ext cx="42863"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Freeform 970">
              <a:extLst>
                <a:ext uri="{FF2B5EF4-FFF2-40B4-BE49-F238E27FC236}">
                  <a16:creationId xmlns:a16="http://schemas.microsoft.com/office/drawing/2014/main" id="{FEA88BAA-C58F-472B-A15B-25221859F1D8}"/>
                </a:ext>
              </a:extLst>
            </p:cNvPr>
            <p:cNvSpPr>
              <a:spLocks noEditPoints="1"/>
            </p:cNvSpPr>
            <p:nvPr>
              <p:custDataLst>
                <p:tags r:id="rId186"/>
              </p:custDataLst>
            </p:nvPr>
          </p:nvSpPr>
          <p:spPr bwMode="auto">
            <a:xfrm>
              <a:off x="7540626" y="7629526"/>
              <a:ext cx="155575" cy="179388"/>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5 w 281"/>
                <a:gd name="T17" fmla="*/ 0 h 321"/>
                <a:gd name="T18" fmla="*/ 0 w 281"/>
                <a:gd name="T19" fmla="*/ 114 h 321"/>
                <a:gd name="T20" fmla="*/ 120 w 281"/>
                <a:gd name="T21" fmla="*/ 227 h 321"/>
                <a:gd name="T22" fmla="*/ 190 w 281"/>
                <a:gd name="T23" fmla="*/ 201 h 321"/>
                <a:gd name="T24" fmla="*/ 190 w 281"/>
                <a:gd name="T25" fmla="*/ 298 h 321"/>
                <a:gd name="T26" fmla="*/ 156 w 281"/>
                <a:gd name="T27" fmla="*/ 298 h 321"/>
                <a:gd name="T28" fmla="*/ 156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6"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5" y="0"/>
                    <a:pt x="125" y="0"/>
                  </a:cubicBezTo>
                  <a:cubicBezTo>
                    <a:pt x="52" y="0"/>
                    <a:pt x="0" y="44"/>
                    <a:pt x="0" y="114"/>
                  </a:cubicBezTo>
                  <a:cubicBezTo>
                    <a:pt x="0" y="184"/>
                    <a:pt x="51" y="227"/>
                    <a:pt x="120" y="227"/>
                  </a:cubicBezTo>
                  <a:cubicBezTo>
                    <a:pt x="145" y="227"/>
                    <a:pt x="167" y="220"/>
                    <a:pt x="190" y="201"/>
                  </a:cubicBezTo>
                  <a:lnTo>
                    <a:pt x="190" y="298"/>
                  </a:lnTo>
                  <a:lnTo>
                    <a:pt x="156" y="298"/>
                  </a:lnTo>
                  <a:lnTo>
                    <a:pt x="156"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971">
              <a:extLst>
                <a:ext uri="{FF2B5EF4-FFF2-40B4-BE49-F238E27FC236}">
                  <a16:creationId xmlns:a16="http://schemas.microsoft.com/office/drawing/2014/main" id="{17A2CC01-6A30-40A0-9021-638C616388D2}"/>
                </a:ext>
              </a:extLst>
            </p:cNvPr>
            <p:cNvSpPr>
              <a:spLocks/>
            </p:cNvSpPr>
            <p:nvPr>
              <p:custDataLst>
                <p:tags r:id="rId187"/>
              </p:custDataLst>
            </p:nvPr>
          </p:nvSpPr>
          <p:spPr bwMode="auto">
            <a:xfrm>
              <a:off x="7713663" y="7543801"/>
              <a:ext cx="63500" cy="280988"/>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8"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972">
              <a:extLst>
                <a:ext uri="{FF2B5EF4-FFF2-40B4-BE49-F238E27FC236}">
                  <a16:creationId xmlns:a16="http://schemas.microsoft.com/office/drawing/2014/main" id="{19A627C0-2577-41A6-AE85-21E003FFC52B}"/>
                </a:ext>
              </a:extLst>
            </p:cNvPr>
            <p:cNvSpPr>
              <a:spLocks/>
            </p:cNvSpPr>
            <p:nvPr>
              <p:custDataLst>
                <p:tags r:id="rId188"/>
              </p:custDataLst>
            </p:nvPr>
          </p:nvSpPr>
          <p:spPr bwMode="auto">
            <a:xfrm>
              <a:off x="7888288" y="7680326"/>
              <a:ext cx="166688" cy="1111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Freeform 973">
              <a:extLst>
                <a:ext uri="{FF2B5EF4-FFF2-40B4-BE49-F238E27FC236}">
                  <a16:creationId xmlns:a16="http://schemas.microsoft.com/office/drawing/2014/main" id="{EA434019-D931-467C-A61F-AFBAA869F0DF}"/>
                </a:ext>
              </a:extLst>
            </p:cNvPr>
            <p:cNvSpPr>
              <a:spLocks/>
            </p:cNvSpPr>
            <p:nvPr>
              <p:custDataLst>
                <p:tags r:id="rId189"/>
              </p:custDataLst>
            </p:nvPr>
          </p:nvSpPr>
          <p:spPr bwMode="auto">
            <a:xfrm>
              <a:off x="8145463" y="7562851"/>
              <a:ext cx="138113" cy="195263"/>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2"/>
                  </a:lnTo>
                  <a:cubicBezTo>
                    <a:pt x="54" y="322"/>
                    <a:pt x="76" y="312"/>
                    <a:pt x="76" y="286"/>
                  </a:cubicBezTo>
                  <a:cubicBezTo>
                    <a:pt x="76" y="259"/>
                    <a:pt x="55"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974">
              <a:extLst>
                <a:ext uri="{FF2B5EF4-FFF2-40B4-BE49-F238E27FC236}">
                  <a16:creationId xmlns:a16="http://schemas.microsoft.com/office/drawing/2014/main" id="{17551C60-BFF6-4718-B1EE-5AE7EE3B3F1F}"/>
                </a:ext>
              </a:extLst>
            </p:cNvPr>
            <p:cNvSpPr>
              <a:spLocks/>
            </p:cNvSpPr>
            <p:nvPr>
              <p:custDataLst>
                <p:tags r:id="rId190"/>
              </p:custDataLst>
            </p:nvPr>
          </p:nvSpPr>
          <p:spPr bwMode="auto">
            <a:xfrm>
              <a:off x="8316913" y="7516813"/>
              <a:ext cx="142875" cy="136525"/>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Freeform 975">
              <a:extLst>
                <a:ext uri="{FF2B5EF4-FFF2-40B4-BE49-F238E27FC236}">
                  <a16:creationId xmlns:a16="http://schemas.microsoft.com/office/drawing/2014/main" id="{EBDD4ED7-6396-4343-8763-E553B11AC0EA}"/>
                </a:ext>
              </a:extLst>
            </p:cNvPr>
            <p:cNvSpPr>
              <a:spLocks/>
            </p:cNvSpPr>
            <p:nvPr>
              <p:custDataLst>
                <p:tags r:id="rId191"/>
              </p:custDataLst>
            </p:nvPr>
          </p:nvSpPr>
          <p:spPr bwMode="auto">
            <a:xfrm>
              <a:off x="8313738" y="7737476"/>
              <a:ext cx="84138" cy="88900"/>
            </a:xfrm>
            <a:custGeom>
              <a:avLst/>
              <a:gdLst>
                <a:gd name="T0" fmla="*/ 131 w 151"/>
                <a:gd name="T1" fmla="*/ 20 h 157"/>
                <a:gd name="T2" fmla="*/ 113 w 151"/>
                <a:gd name="T3" fmla="*/ 39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6 h 157"/>
                <a:gd name="T26" fmla="*/ 101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39"/>
                  </a:cubicBezTo>
                  <a:cubicBezTo>
                    <a:pt x="113"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2"/>
                    <a:pt x="151" y="118"/>
                  </a:cubicBezTo>
                  <a:cubicBezTo>
                    <a:pt x="151" y="115"/>
                    <a:pt x="148" y="112"/>
                    <a:pt x="145" y="112"/>
                  </a:cubicBezTo>
                  <a:cubicBezTo>
                    <a:pt x="143" y="112"/>
                    <a:pt x="142" y="112"/>
                    <a:pt x="140" y="115"/>
                  </a:cubicBezTo>
                  <a:cubicBezTo>
                    <a:pt x="112" y="147"/>
                    <a:pt x="72" y="147"/>
                    <a:pt x="65" y="147"/>
                  </a:cubicBezTo>
                  <a:cubicBezTo>
                    <a:pt x="40" y="147"/>
                    <a:pt x="29" y="130"/>
                    <a:pt x="29" y="109"/>
                  </a:cubicBezTo>
                  <a:cubicBezTo>
                    <a:pt x="29" y="98"/>
                    <a:pt x="34" y="60"/>
                    <a:pt x="52" y="36"/>
                  </a:cubicBezTo>
                  <a:cubicBezTo>
                    <a:pt x="65" y="19"/>
                    <a:pt x="83" y="9"/>
                    <a:pt x="101" y="9"/>
                  </a:cubicBezTo>
                  <a:cubicBezTo>
                    <a:pt x="106" y="9"/>
                    <a:pt x="123"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976">
              <a:extLst>
                <a:ext uri="{FF2B5EF4-FFF2-40B4-BE49-F238E27FC236}">
                  <a16:creationId xmlns:a16="http://schemas.microsoft.com/office/drawing/2014/main" id="{C97FD871-F2D5-4C47-8A18-9E9D4B745335}"/>
                </a:ext>
              </a:extLst>
            </p:cNvPr>
            <p:cNvSpPr>
              <a:spLocks/>
            </p:cNvSpPr>
            <p:nvPr>
              <p:custDataLst>
                <p:tags r:id="rId192"/>
              </p:custDataLst>
            </p:nvPr>
          </p:nvSpPr>
          <p:spPr bwMode="auto">
            <a:xfrm>
              <a:off x="8496301" y="7564438"/>
              <a:ext cx="150813" cy="190500"/>
            </a:xfrm>
            <a:custGeom>
              <a:avLst/>
              <a:gdLst>
                <a:gd name="T0" fmla="*/ 260 w 274"/>
                <a:gd name="T1" fmla="*/ 0 h 339"/>
                <a:gd name="T2" fmla="*/ 0 w 274"/>
                <a:gd name="T3" fmla="*/ 0 h 339"/>
                <a:gd name="T4" fmla="*/ 0 w 274"/>
                <a:gd name="T5" fmla="*/ 16 h 339"/>
                <a:gd name="T6" fmla="*/ 12 w 274"/>
                <a:gd name="T7" fmla="*/ 16 h 339"/>
                <a:gd name="T8" fmla="*/ 51 w 274"/>
                <a:gd name="T9" fmla="*/ 39 h 339"/>
                <a:gd name="T10" fmla="*/ 51 w 274"/>
                <a:gd name="T11" fmla="*/ 301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1 w 274"/>
                <a:gd name="T35" fmla="*/ 113 h 339"/>
                <a:gd name="T36" fmla="*/ 274 w 274"/>
                <a:gd name="T37" fmla="*/ 113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0" y="16"/>
                    <a:pt x="51" y="21"/>
                    <a:pt x="51" y="39"/>
                  </a:cubicBezTo>
                  <a:lnTo>
                    <a:pt x="51" y="301"/>
                  </a:lnTo>
                  <a:cubicBezTo>
                    <a:pt x="51" y="319"/>
                    <a:pt x="50"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8"/>
                    <a:pt x="96" y="300"/>
                  </a:cubicBezTo>
                  <a:lnTo>
                    <a:pt x="96" y="36"/>
                  </a:lnTo>
                  <a:cubicBezTo>
                    <a:pt x="96" y="19"/>
                    <a:pt x="97" y="16"/>
                    <a:pt x="120" y="16"/>
                  </a:cubicBezTo>
                  <a:lnTo>
                    <a:pt x="172" y="16"/>
                  </a:lnTo>
                  <a:cubicBezTo>
                    <a:pt x="243" y="16"/>
                    <a:pt x="253" y="45"/>
                    <a:pt x="261" y="113"/>
                  </a:cubicBezTo>
                  <a:lnTo>
                    <a:pt x="274" y="113"/>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Freeform 977">
              <a:extLst>
                <a:ext uri="{FF2B5EF4-FFF2-40B4-BE49-F238E27FC236}">
                  <a16:creationId xmlns:a16="http://schemas.microsoft.com/office/drawing/2014/main" id="{E161E0DC-6623-44BA-A99F-6C50BD1DB35F}"/>
                </a:ext>
              </a:extLst>
            </p:cNvPr>
            <p:cNvSpPr>
              <a:spLocks/>
            </p:cNvSpPr>
            <p:nvPr>
              <p:custDataLst>
                <p:tags r:id="rId193"/>
              </p:custDataLst>
            </p:nvPr>
          </p:nvSpPr>
          <p:spPr bwMode="auto">
            <a:xfrm>
              <a:off x="8666163" y="7516813"/>
              <a:ext cx="52388" cy="336550"/>
            </a:xfrm>
            <a:custGeom>
              <a:avLst/>
              <a:gdLst>
                <a:gd name="T0" fmla="*/ 96 w 96"/>
                <a:gd name="T1" fmla="*/ 598 h 598"/>
                <a:gd name="T2" fmla="*/ 96 w 96"/>
                <a:gd name="T3" fmla="*/ 0 h 598"/>
                <a:gd name="T4" fmla="*/ 0 w 96"/>
                <a:gd name="T5" fmla="*/ 0 h 598"/>
                <a:gd name="T6" fmla="*/ 0 w 96"/>
                <a:gd name="T7" fmla="*/ 20 h 598"/>
                <a:gd name="T8" fmla="*/ 76 w 96"/>
                <a:gd name="T9" fmla="*/ 20 h 598"/>
                <a:gd name="T10" fmla="*/ 76 w 96"/>
                <a:gd name="T11" fmla="*/ 578 h 598"/>
                <a:gd name="T12" fmla="*/ 0 w 96"/>
                <a:gd name="T13" fmla="*/ 578 h 598"/>
                <a:gd name="T14" fmla="*/ 0 w 96"/>
                <a:gd name="T15" fmla="*/ 598 h 598"/>
                <a:gd name="T16" fmla="*/ 96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96" y="598"/>
                  </a:moveTo>
                  <a:lnTo>
                    <a:pt x="96" y="0"/>
                  </a:lnTo>
                  <a:lnTo>
                    <a:pt x="0" y="0"/>
                  </a:lnTo>
                  <a:lnTo>
                    <a:pt x="0" y="20"/>
                  </a:lnTo>
                  <a:lnTo>
                    <a:pt x="76" y="20"/>
                  </a:lnTo>
                  <a:lnTo>
                    <a:pt x="76" y="578"/>
                  </a:lnTo>
                  <a:lnTo>
                    <a:pt x="0" y="578"/>
                  </a:lnTo>
                  <a:lnTo>
                    <a:pt x="0" y="598"/>
                  </a:lnTo>
                  <a:lnTo>
                    <a:pt x="96"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Oval 978">
              <a:extLst>
                <a:ext uri="{FF2B5EF4-FFF2-40B4-BE49-F238E27FC236}">
                  <a16:creationId xmlns:a16="http://schemas.microsoft.com/office/drawing/2014/main" id="{DB419511-1C3D-4376-91CC-871813650F2B}"/>
                </a:ext>
              </a:extLst>
            </p:cNvPr>
            <p:cNvSpPr>
              <a:spLocks noChangeArrowheads="1"/>
            </p:cNvSpPr>
            <p:nvPr>
              <p:custDataLst>
                <p:tags r:id="rId194"/>
              </p:custDataLst>
            </p:nvPr>
          </p:nvSpPr>
          <p:spPr bwMode="auto">
            <a:xfrm>
              <a:off x="6488113" y="7856538"/>
              <a:ext cx="42863" cy="4286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Freeform 979">
              <a:extLst>
                <a:ext uri="{FF2B5EF4-FFF2-40B4-BE49-F238E27FC236}">
                  <a16:creationId xmlns:a16="http://schemas.microsoft.com/office/drawing/2014/main" id="{339F04A6-77AC-4ACF-8372-E2EE09A462B6}"/>
                </a:ext>
              </a:extLst>
            </p:cNvPr>
            <p:cNvSpPr>
              <a:spLocks/>
            </p:cNvSpPr>
            <p:nvPr>
              <p:custDataLst>
                <p:tags r:id="rId195"/>
              </p:custDataLst>
            </p:nvPr>
          </p:nvSpPr>
          <p:spPr bwMode="auto">
            <a:xfrm>
              <a:off x="6434138" y="7926388"/>
              <a:ext cx="139700" cy="195263"/>
            </a:xfrm>
            <a:custGeom>
              <a:avLst/>
              <a:gdLst>
                <a:gd name="T0" fmla="*/ 211 w 252"/>
                <a:gd name="T1" fmla="*/ 23 h 348"/>
                <a:gd name="T2" fmla="*/ 252 w 252"/>
                <a:gd name="T3" fmla="*/ 23 h 348"/>
                <a:gd name="T4" fmla="*/ 252 w 252"/>
                <a:gd name="T5" fmla="*/ 0 h 348"/>
                <a:gd name="T6" fmla="*/ 172 w 252"/>
                <a:gd name="T7" fmla="*/ 1 h 348"/>
                <a:gd name="T8" fmla="*/ 73 w 252"/>
                <a:gd name="T9" fmla="*/ 0 h 348"/>
                <a:gd name="T10" fmla="*/ 73 w 252"/>
                <a:gd name="T11" fmla="*/ 23 h 348"/>
                <a:gd name="T12" fmla="*/ 144 w 252"/>
                <a:gd name="T13" fmla="*/ 23 h 348"/>
                <a:gd name="T14" fmla="*/ 144 w 252"/>
                <a:gd name="T15" fmla="*/ 268 h 348"/>
                <a:gd name="T16" fmla="*/ 94 w 252"/>
                <a:gd name="T17" fmla="*/ 330 h 348"/>
                <a:gd name="T18" fmla="*/ 54 w 252"/>
                <a:gd name="T19" fmla="*/ 322 h 348"/>
                <a:gd name="T20" fmla="*/ 54 w 252"/>
                <a:gd name="T21" fmla="*/ 321 h 348"/>
                <a:gd name="T22" fmla="*/ 77 w 252"/>
                <a:gd name="T23" fmla="*/ 285 h 348"/>
                <a:gd name="T24" fmla="*/ 39 w 252"/>
                <a:gd name="T25" fmla="*/ 247 h 348"/>
                <a:gd name="T26" fmla="*/ 0 w 252"/>
                <a:gd name="T27" fmla="*/ 285 h 348"/>
                <a:gd name="T28" fmla="*/ 97 w 252"/>
                <a:gd name="T29" fmla="*/ 348 h 348"/>
                <a:gd name="T30" fmla="*/ 211 w 252"/>
                <a:gd name="T31" fmla="*/ 267 h 348"/>
                <a:gd name="T32" fmla="*/ 211 w 252"/>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3"/>
                  </a:moveTo>
                  <a:lnTo>
                    <a:pt x="252" y="23"/>
                  </a:lnTo>
                  <a:lnTo>
                    <a:pt x="252" y="0"/>
                  </a:lnTo>
                  <a:cubicBezTo>
                    <a:pt x="234" y="1"/>
                    <a:pt x="192" y="1"/>
                    <a:pt x="172" y="1"/>
                  </a:cubicBezTo>
                  <a:cubicBezTo>
                    <a:pt x="146" y="1"/>
                    <a:pt x="97" y="1"/>
                    <a:pt x="73" y="0"/>
                  </a:cubicBezTo>
                  <a:lnTo>
                    <a:pt x="73" y="23"/>
                  </a:lnTo>
                  <a:lnTo>
                    <a:pt x="144" y="23"/>
                  </a:lnTo>
                  <a:lnTo>
                    <a:pt x="144" y="268"/>
                  </a:lnTo>
                  <a:cubicBezTo>
                    <a:pt x="144" y="277"/>
                    <a:pt x="144" y="330"/>
                    <a:pt x="94" y="330"/>
                  </a:cubicBezTo>
                  <a:cubicBezTo>
                    <a:pt x="86" y="330"/>
                    <a:pt x="69" y="328"/>
                    <a:pt x="54" y="322"/>
                  </a:cubicBezTo>
                  <a:lnTo>
                    <a:pt x="54" y="321"/>
                  </a:lnTo>
                  <a:cubicBezTo>
                    <a:pt x="54" y="321"/>
                    <a:pt x="77" y="312"/>
                    <a:pt x="77" y="285"/>
                  </a:cubicBezTo>
                  <a:cubicBezTo>
                    <a:pt x="77" y="258"/>
                    <a:pt x="55" y="247"/>
                    <a:pt x="39" y="247"/>
                  </a:cubicBezTo>
                  <a:cubicBezTo>
                    <a:pt x="20" y="247"/>
                    <a:pt x="0" y="259"/>
                    <a:pt x="0" y="285"/>
                  </a:cubicBezTo>
                  <a:cubicBezTo>
                    <a:pt x="0" y="324"/>
                    <a:pt x="40" y="348"/>
                    <a:pt x="97"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Freeform 980">
              <a:extLst>
                <a:ext uri="{FF2B5EF4-FFF2-40B4-BE49-F238E27FC236}">
                  <a16:creationId xmlns:a16="http://schemas.microsoft.com/office/drawing/2014/main" id="{2BA61097-63EB-4C17-8BE3-B9D95AFE6DD0}"/>
                </a:ext>
              </a:extLst>
            </p:cNvPr>
            <p:cNvSpPr>
              <a:spLocks/>
            </p:cNvSpPr>
            <p:nvPr>
              <p:custDataLst>
                <p:tags r:id="rId196"/>
              </p:custDataLst>
            </p:nvPr>
          </p:nvSpPr>
          <p:spPr bwMode="auto">
            <a:xfrm>
              <a:off x="6600826" y="8072438"/>
              <a:ext cx="93663" cy="88900"/>
            </a:xfrm>
            <a:custGeom>
              <a:avLst/>
              <a:gdLst>
                <a:gd name="T0" fmla="*/ 171 w 171"/>
                <a:gd name="T1" fmla="*/ 118 h 160"/>
                <a:gd name="T2" fmla="*/ 159 w 171"/>
                <a:gd name="T3" fmla="*/ 112 h 160"/>
                <a:gd name="T4" fmla="*/ 148 w 171"/>
                <a:gd name="T5" fmla="*/ 117 h 160"/>
                <a:gd name="T6" fmla="*/ 105 w 171"/>
                <a:gd name="T7" fmla="*/ 142 h 160"/>
                <a:gd name="T8" fmla="*/ 49 w 171"/>
                <a:gd name="T9" fmla="*/ 79 h 160"/>
                <a:gd name="T10" fmla="*/ 100 w 171"/>
                <a:gd name="T11" fmla="*/ 18 h 160"/>
                <a:gd name="T12" fmla="*/ 122 w 171"/>
                <a:gd name="T13" fmla="*/ 19 h 160"/>
                <a:gd name="T14" fmla="*/ 121 w 171"/>
                <a:gd name="T15" fmla="*/ 21 h 160"/>
                <a:gd name="T16" fmla="*/ 117 w 171"/>
                <a:gd name="T17" fmla="*/ 35 h 160"/>
                <a:gd name="T18" fmla="*/ 141 w 171"/>
                <a:gd name="T19" fmla="*/ 59 h 160"/>
                <a:gd name="T20" fmla="*/ 166 w 171"/>
                <a:gd name="T21" fmla="*/ 34 h 160"/>
                <a:gd name="T22" fmla="*/ 99 w 171"/>
                <a:gd name="T23" fmla="*/ 0 h 160"/>
                <a:gd name="T24" fmla="*/ 0 w 171"/>
                <a:gd name="T25" fmla="*/ 80 h 160"/>
                <a:gd name="T26" fmla="*/ 97 w 171"/>
                <a:gd name="T27" fmla="*/ 160 h 160"/>
                <a:gd name="T28" fmla="*/ 145 w 171"/>
                <a:gd name="T29" fmla="*/ 149 h 160"/>
                <a:gd name="T30" fmla="*/ 171 w 171"/>
                <a:gd name="T31"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60">
                  <a:moveTo>
                    <a:pt x="171" y="118"/>
                  </a:moveTo>
                  <a:cubicBezTo>
                    <a:pt x="171" y="112"/>
                    <a:pt x="165" y="112"/>
                    <a:pt x="159" y="112"/>
                  </a:cubicBezTo>
                  <a:cubicBezTo>
                    <a:pt x="151" y="112"/>
                    <a:pt x="151" y="112"/>
                    <a:pt x="148" y="117"/>
                  </a:cubicBezTo>
                  <a:cubicBezTo>
                    <a:pt x="143" y="129"/>
                    <a:pt x="132" y="142"/>
                    <a:pt x="105" y="142"/>
                  </a:cubicBezTo>
                  <a:cubicBezTo>
                    <a:pt x="49" y="142"/>
                    <a:pt x="49" y="93"/>
                    <a:pt x="49" y="79"/>
                  </a:cubicBezTo>
                  <a:cubicBezTo>
                    <a:pt x="49" y="53"/>
                    <a:pt x="53" y="18"/>
                    <a:pt x="100" y="18"/>
                  </a:cubicBezTo>
                  <a:cubicBezTo>
                    <a:pt x="102" y="18"/>
                    <a:pt x="122" y="18"/>
                    <a:pt x="122" y="19"/>
                  </a:cubicBezTo>
                  <a:cubicBezTo>
                    <a:pt x="122" y="20"/>
                    <a:pt x="121" y="21"/>
                    <a:pt x="121" y="21"/>
                  </a:cubicBezTo>
                  <a:cubicBezTo>
                    <a:pt x="120" y="22"/>
                    <a:pt x="117" y="27"/>
                    <a:pt x="117" y="35"/>
                  </a:cubicBezTo>
                  <a:cubicBezTo>
                    <a:pt x="117" y="49"/>
                    <a:pt x="128" y="59"/>
                    <a:pt x="141" y="59"/>
                  </a:cubicBezTo>
                  <a:cubicBezTo>
                    <a:pt x="156" y="59"/>
                    <a:pt x="166" y="49"/>
                    <a:pt x="166" y="34"/>
                  </a:cubicBezTo>
                  <a:cubicBezTo>
                    <a:pt x="166" y="1"/>
                    <a:pt x="119" y="0"/>
                    <a:pt x="99" y="0"/>
                  </a:cubicBezTo>
                  <a:cubicBezTo>
                    <a:pt x="21" y="0"/>
                    <a:pt x="0" y="48"/>
                    <a:pt x="0" y="80"/>
                  </a:cubicBezTo>
                  <a:cubicBezTo>
                    <a:pt x="0" y="121"/>
                    <a:pt x="31" y="160"/>
                    <a:pt x="97" y="160"/>
                  </a:cubicBezTo>
                  <a:cubicBezTo>
                    <a:pt x="114" y="160"/>
                    <a:pt x="132" y="157"/>
                    <a:pt x="145" y="149"/>
                  </a:cubicBezTo>
                  <a:cubicBezTo>
                    <a:pt x="165" y="137"/>
                    <a:pt x="171" y="120"/>
                    <a:pt x="171" y="11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Oval 981">
              <a:extLst>
                <a:ext uri="{FF2B5EF4-FFF2-40B4-BE49-F238E27FC236}">
                  <a16:creationId xmlns:a16="http://schemas.microsoft.com/office/drawing/2014/main" id="{CD4460C5-424E-470D-83EF-03006EC529AA}"/>
                </a:ext>
              </a:extLst>
            </p:cNvPr>
            <p:cNvSpPr>
              <a:spLocks noChangeArrowheads="1"/>
            </p:cNvSpPr>
            <p:nvPr>
              <p:custDataLst>
                <p:tags r:id="rId197"/>
              </p:custDataLst>
            </p:nvPr>
          </p:nvSpPr>
          <p:spPr bwMode="auto">
            <a:xfrm>
              <a:off x="6777038" y="7923213"/>
              <a:ext cx="42863"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Freeform 982">
              <a:extLst>
                <a:ext uri="{FF2B5EF4-FFF2-40B4-BE49-F238E27FC236}">
                  <a16:creationId xmlns:a16="http://schemas.microsoft.com/office/drawing/2014/main" id="{947D75D8-B9E8-4FC6-BF58-0542894876C2}"/>
                </a:ext>
              </a:extLst>
            </p:cNvPr>
            <p:cNvSpPr>
              <a:spLocks noEditPoints="1"/>
            </p:cNvSpPr>
            <p:nvPr>
              <p:custDataLst>
                <p:tags r:id="rId198"/>
              </p:custDataLst>
            </p:nvPr>
          </p:nvSpPr>
          <p:spPr bwMode="auto">
            <a:xfrm>
              <a:off x="6726238" y="7993063"/>
              <a:ext cx="155575" cy="180975"/>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Freeform 983">
              <a:extLst>
                <a:ext uri="{FF2B5EF4-FFF2-40B4-BE49-F238E27FC236}">
                  <a16:creationId xmlns:a16="http://schemas.microsoft.com/office/drawing/2014/main" id="{36C64BBC-61F4-4F2E-B628-D34A799F04E4}"/>
                </a:ext>
              </a:extLst>
            </p:cNvPr>
            <p:cNvSpPr>
              <a:spLocks/>
            </p:cNvSpPr>
            <p:nvPr>
              <p:custDataLst>
                <p:tags r:id="rId199"/>
              </p:custDataLst>
            </p:nvPr>
          </p:nvSpPr>
          <p:spPr bwMode="auto">
            <a:xfrm>
              <a:off x="6959601" y="7954963"/>
              <a:ext cx="180975" cy="18732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7 h 332"/>
                <a:gd name="T12" fmla="*/ 166 w 331"/>
                <a:gd name="T13" fmla="*/ 0 h 332"/>
                <a:gd name="T14" fmla="*/ 156 w 331"/>
                <a:gd name="T15" fmla="*/ 17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Freeform 984">
              <a:extLst>
                <a:ext uri="{FF2B5EF4-FFF2-40B4-BE49-F238E27FC236}">
                  <a16:creationId xmlns:a16="http://schemas.microsoft.com/office/drawing/2014/main" id="{24E83ACC-3CC6-4C05-AFEB-5C33B37A5862}"/>
                </a:ext>
              </a:extLst>
            </p:cNvPr>
            <p:cNvSpPr>
              <a:spLocks/>
            </p:cNvSpPr>
            <p:nvPr>
              <p:custDataLst>
                <p:tags r:id="rId200"/>
              </p:custDataLst>
            </p:nvPr>
          </p:nvSpPr>
          <p:spPr bwMode="auto">
            <a:xfrm>
              <a:off x="7224713" y="7926388"/>
              <a:ext cx="138113" cy="195263"/>
            </a:xfrm>
            <a:custGeom>
              <a:avLst/>
              <a:gdLst>
                <a:gd name="T0" fmla="*/ 211 w 251"/>
                <a:gd name="T1" fmla="*/ 23 h 348"/>
                <a:gd name="T2" fmla="*/ 251 w 251"/>
                <a:gd name="T3" fmla="*/ 23 h 348"/>
                <a:gd name="T4" fmla="*/ 251 w 251"/>
                <a:gd name="T5" fmla="*/ 0 h 348"/>
                <a:gd name="T6" fmla="*/ 172 w 251"/>
                <a:gd name="T7" fmla="*/ 1 h 348"/>
                <a:gd name="T8" fmla="*/ 72 w 251"/>
                <a:gd name="T9" fmla="*/ 0 h 348"/>
                <a:gd name="T10" fmla="*/ 72 w 251"/>
                <a:gd name="T11" fmla="*/ 23 h 348"/>
                <a:gd name="T12" fmla="*/ 143 w 251"/>
                <a:gd name="T13" fmla="*/ 23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3"/>
                  </a:moveTo>
                  <a:lnTo>
                    <a:pt x="251" y="23"/>
                  </a:lnTo>
                  <a:lnTo>
                    <a:pt x="251" y="0"/>
                  </a:lnTo>
                  <a:cubicBezTo>
                    <a:pt x="233" y="1"/>
                    <a:pt x="191" y="1"/>
                    <a:pt x="172" y="1"/>
                  </a:cubicBezTo>
                  <a:cubicBezTo>
                    <a:pt x="145" y="1"/>
                    <a:pt x="96" y="1"/>
                    <a:pt x="72" y="0"/>
                  </a:cubicBezTo>
                  <a:lnTo>
                    <a:pt x="72" y="23"/>
                  </a:lnTo>
                  <a:lnTo>
                    <a:pt x="143" y="23"/>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Freeform 985">
              <a:extLst>
                <a:ext uri="{FF2B5EF4-FFF2-40B4-BE49-F238E27FC236}">
                  <a16:creationId xmlns:a16="http://schemas.microsoft.com/office/drawing/2014/main" id="{C6A452C2-D73B-4993-8935-78D8D1981507}"/>
                </a:ext>
              </a:extLst>
            </p:cNvPr>
            <p:cNvSpPr>
              <a:spLocks/>
            </p:cNvSpPr>
            <p:nvPr>
              <p:custDataLst>
                <p:tags r:id="rId201"/>
              </p:custDataLst>
            </p:nvPr>
          </p:nvSpPr>
          <p:spPr bwMode="auto">
            <a:xfrm>
              <a:off x="7392988" y="8074026"/>
              <a:ext cx="82550" cy="88900"/>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3"/>
                    <a:pt x="127" y="53"/>
                  </a:cubicBezTo>
                  <a:cubicBezTo>
                    <a:pt x="134" y="53"/>
                    <a:pt x="147" y="47"/>
                    <a:pt x="147" y="30"/>
                  </a:cubicBezTo>
                  <a:cubicBezTo>
                    <a:pt x="147" y="7"/>
                    <a:pt x="119"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Freeform 986">
              <a:extLst>
                <a:ext uri="{FF2B5EF4-FFF2-40B4-BE49-F238E27FC236}">
                  <a16:creationId xmlns:a16="http://schemas.microsoft.com/office/drawing/2014/main" id="{F0543F65-429A-471A-A649-28BDAEBE4342}"/>
                </a:ext>
              </a:extLst>
            </p:cNvPr>
            <p:cNvSpPr>
              <a:spLocks noEditPoints="1"/>
            </p:cNvSpPr>
            <p:nvPr>
              <p:custDataLst>
                <p:tags r:id="rId202"/>
              </p:custDataLst>
            </p:nvPr>
          </p:nvSpPr>
          <p:spPr bwMode="auto">
            <a:xfrm>
              <a:off x="7526338" y="7923213"/>
              <a:ext cx="100013" cy="41275"/>
            </a:xfrm>
            <a:custGeom>
              <a:avLst/>
              <a:gdLst>
                <a:gd name="T0" fmla="*/ 72 w 183"/>
                <a:gd name="T1" fmla="*/ 37 h 73"/>
                <a:gd name="T2" fmla="*/ 36 w 183"/>
                <a:gd name="T3" fmla="*/ 0 h 73"/>
                <a:gd name="T4" fmla="*/ 0 w 183"/>
                <a:gd name="T5" fmla="*/ 36 h 73"/>
                <a:gd name="T6" fmla="*/ 36 w 183"/>
                <a:gd name="T7" fmla="*/ 73 h 73"/>
                <a:gd name="T8" fmla="*/ 72 w 183"/>
                <a:gd name="T9" fmla="*/ 37 h 73"/>
                <a:gd name="T10" fmla="*/ 183 w 183"/>
                <a:gd name="T11" fmla="*/ 37 h 73"/>
                <a:gd name="T12" fmla="*/ 147 w 183"/>
                <a:gd name="T13" fmla="*/ 0 h 73"/>
                <a:gd name="T14" fmla="*/ 111 w 183"/>
                <a:gd name="T15" fmla="*/ 36 h 73"/>
                <a:gd name="T16" fmla="*/ 147 w 183"/>
                <a:gd name="T17" fmla="*/ 73 h 73"/>
                <a:gd name="T18" fmla="*/ 183 w 183"/>
                <a:gd name="T19"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3">
                  <a:moveTo>
                    <a:pt x="72" y="37"/>
                  </a:moveTo>
                  <a:cubicBezTo>
                    <a:pt x="72" y="14"/>
                    <a:pt x="54" y="0"/>
                    <a:pt x="36" y="0"/>
                  </a:cubicBezTo>
                  <a:cubicBezTo>
                    <a:pt x="14" y="0"/>
                    <a:pt x="0" y="19"/>
                    <a:pt x="0" y="36"/>
                  </a:cubicBezTo>
                  <a:cubicBezTo>
                    <a:pt x="0" y="55"/>
                    <a:pt x="15" y="73"/>
                    <a:pt x="36" y="73"/>
                  </a:cubicBezTo>
                  <a:cubicBezTo>
                    <a:pt x="55" y="73"/>
                    <a:pt x="72" y="57"/>
                    <a:pt x="72" y="37"/>
                  </a:cubicBezTo>
                  <a:close/>
                  <a:moveTo>
                    <a:pt x="183" y="37"/>
                  </a:moveTo>
                  <a:cubicBezTo>
                    <a:pt x="183" y="18"/>
                    <a:pt x="168" y="0"/>
                    <a:pt x="147" y="0"/>
                  </a:cubicBezTo>
                  <a:cubicBezTo>
                    <a:pt x="128" y="0"/>
                    <a:pt x="111" y="16"/>
                    <a:pt x="111" y="36"/>
                  </a:cubicBezTo>
                  <a:cubicBezTo>
                    <a:pt x="111" y="59"/>
                    <a:pt x="129" y="73"/>
                    <a:pt x="147" y="73"/>
                  </a:cubicBezTo>
                  <a:cubicBezTo>
                    <a:pt x="169" y="73"/>
                    <a:pt x="183" y="54"/>
                    <a:pt x="183" y="3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Freeform 987">
              <a:extLst>
                <a:ext uri="{FF2B5EF4-FFF2-40B4-BE49-F238E27FC236}">
                  <a16:creationId xmlns:a16="http://schemas.microsoft.com/office/drawing/2014/main" id="{A81FBF1E-87B9-4C1B-BC6B-CF711F6F4AAB}"/>
                </a:ext>
              </a:extLst>
            </p:cNvPr>
            <p:cNvSpPr>
              <a:spLocks noEditPoints="1"/>
            </p:cNvSpPr>
            <p:nvPr>
              <p:custDataLst>
                <p:tags r:id="rId203"/>
              </p:custDataLst>
            </p:nvPr>
          </p:nvSpPr>
          <p:spPr bwMode="auto">
            <a:xfrm>
              <a:off x="7502526" y="7993063"/>
              <a:ext cx="155575" cy="1809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7 w 281"/>
                <a:gd name="T37" fmla="*/ 297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3"/>
                  </a:cubicBezTo>
                  <a:cubicBezTo>
                    <a:pt x="0" y="184"/>
                    <a:pt x="51" y="227"/>
                    <a:pt x="120" y="227"/>
                  </a:cubicBezTo>
                  <a:cubicBezTo>
                    <a:pt x="144" y="227"/>
                    <a:pt x="167" y="220"/>
                    <a:pt x="190" y="200"/>
                  </a:cubicBezTo>
                  <a:lnTo>
                    <a:pt x="190" y="297"/>
                  </a:lnTo>
                  <a:lnTo>
                    <a:pt x="155" y="297"/>
                  </a:lnTo>
                  <a:lnTo>
                    <a:pt x="155" y="321"/>
                  </a:lnTo>
                  <a:cubicBezTo>
                    <a:pt x="169" y="320"/>
                    <a:pt x="199" y="319"/>
                    <a:pt x="218" y="319"/>
                  </a:cubicBezTo>
                  <a:cubicBezTo>
                    <a:pt x="238" y="319"/>
                    <a:pt x="267" y="320"/>
                    <a:pt x="281" y="321"/>
                  </a:cubicBezTo>
                  <a:lnTo>
                    <a:pt x="281" y="297"/>
                  </a:lnTo>
                  <a:lnTo>
                    <a:pt x="247" y="297"/>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Freeform 988">
              <a:extLst>
                <a:ext uri="{FF2B5EF4-FFF2-40B4-BE49-F238E27FC236}">
                  <a16:creationId xmlns:a16="http://schemas.microsoft.com/office/drawing/2014/main" id="{0195AF3C-E4CB-4D28-8353-284C03BCCBD5}"/>
                </a:ext>
              </a:extLst>
            </p:cNvPr>
            <p:cNvSpPr>
              <a:spLocks/>
            </p:cNvSpPr>
            <p:nvPr>
              <p:custDataLst>
                <p:tags r:id="rId204"/>
              </p:custDataLst>
            </p:nvPr>
          </p:nvSpPr>
          <p:spPr bwMode="auto">
            <a:xfrm>
              <a:off x="8777288" y="7531101"/>
              <a:ext cx="73025" cy="674688"/>
            </a:xfrm>
            <a:custGeom>
              <a:avLst/>
              <a:gdLst>
                <a:gd name="T0" fmla="*/ 103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3 w 131"/>
                <a:gd name="T15" fmla="*/ 28 h 1197"/>
                <a:gd name="T16" fmla="*/ 103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3" y="1169"/>
                  </a:moveTo>
                  <a:lnTo>
                    <a:pt x="0" y="1169"/>
                  </a:lnTo>
                  <a:lnTo>
                    <a:pt x="0" y="1197"/>
                  </a:lnTo>
                  <a:lnTo>
                    <a:pt x="131" y="1197"/>
                  </a:lnTo>
                  <a:lnTo>
                    <a:pt x="131" y="0"/>
                  </a:lnTo>
                  <a:lnTo>
                    <a:pt x="0" y="0"/>
                  </a:lnTo>
                  <a:lnTo>
                    <a:pt x="0" y="28"/>
                  </a:lnTo>
                  <a:lnTo>
                    <a:pt x="103" y="28"/>
                  </a:lnTo>
                  <a:lnTo>
                    <a:pt x="103"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Freeform 989">
              <a:extLst>
                <a:ext uri="{FF2B5EF4-FFF2-40B4-BE49-F238E27FC236}">
                  <a16:creationId xmlns:a16="http://schemas.microsoft.com/office/drawing/2014/main" id="{0170B270-A3D6-4ABA-A106-F0B25FCA1717}"/>
                </a:ext>
              </a:extLst>
            </p:cNvPr>
            <p:cNvSpPr>
              <a:spLocks/>
            </p:cNvSpPr>
            <p:nvPr>
              <p:custDataLst>
                <p:tags r:id="rId205"/>
              </p:custDataLst>
            </p:nvPr>
          </p:nvSpPr>
          <p:spPr bwMode="auto">
            <a:xfrm>
              <a:off x="4808538" y="8447088"/>
              <a:ext cx="187325" cy="123825"/>
            </a:xfrm>
            <a:custGeom>
              <a:avLst/>
              <a:gdLst>
                <a:gd name="T0" fmla="*/ 299 w 341"/>
                <a:gd name="T1" fmla="*/ 48 h 221"/>
                <a:gd name="T2" fmla="*/ 341 w 341"/>
                <a:gd name="T3" fmla="*/ 16 h 221"/>
                <a:gd name="T4" fmla="*/ 341 w 341"/>
                <a:gd name="T5" fmla="*/ 0 h 221"/>
                <a:gd name="T6" fmla="*/ 305 w 341"/>
                <a:gd name="T7" fmla="*/ 2 h 221"/>
                <a:gd name="T8" fmla="*/ 258 w 341"/>
                <a:gd name="T9" fmla="*/ 0 h 221"/>
                <a:gd name="T10" fmla="*/ 258 w 341"/>
                <a:gd name="T11" fmla="*/ 16 h 221"/>
                <a:gd name="T12" fmla="*/ 287 w 341"/>
                <a:gd name="T13" fmla="*/ 40 h 221"/>
                <a:gd name="T14" fmla="*/ 285 w 341"/>
                <a:gd name="T15" fmla="*/ 50 h 221"/>
                <a:gd name="T16" fmla="*/ 239 w 341"/>
                <a:gd name="T17" fmla="*/ 178 h 221"/>
                <a:gd name="T18" fmla="*/ 190 w 341"/>
                <a:gd name="T19" fmla="*/ 39 h 221"/>
                <a:gd name="T20" fmla="*/ 188 w 341"/>
                <a:gd name="T21" fmla="*/ 29 h 221"/>
                <a:gd name="T22" fmla="*/ 217 w 341"/>
                <a:gd name="T23" fmla="*/ 16 h 221"/>
                <a:gd name="T24" fmla="*/ 217 w 341"/>
                <a:gd name="T25" fmla="*/ 0 h 221"/>
                <a:gd name="T26" fmla="*/ 165 w 341"/>
                <a:gd name="T27" fmla="*/ 2 h 221"/>
                <a:gd name="T28" fmla="*/ 121 w 341"/>
                <a:gd name="T29" fmla="*/ 0 h 221"/>
                <a:gd name="T30" fmla="*/ 121 w 341"/>
                <a:gd name="T31" fmla="*/ 16 h 221"/>
                <a:gd name="T32" fmla="*/ 152 w 341"/>
                <a:gd name="T33" fmla="*/ 23 h 221"/>
                <a:gd name="T34" fmla="*/ 164 w 341"/>
                <a:gd name="T35" fmla="*/ 51 h 221"/>
                <a:gd name="T36" fmla="*/ 121 w 341"/>
                <a:gd name="T37" fmla="*/ 171 h 221"/>
                <a:gd name="T38" fmla="*/ 73 w 341"/>
                <a:gd name="T39" fmla="*/ 38 h 221"/>
                <a:gd name="T40" fmla="*/ 71 w 341"/>
                <a:gd name="T41" fmla="*/ 29 h 221"/>
                <a:gd name="T42" fmla="*/ 100 w 341"/>
                <a:gd name="T43" fmla="*/ 16 h 221"/>
                <a:gd name="T44" fmla="*/ 100 w 341"/>
                <a:gd name="T45" fmla="*/ 0 h 221"/>
                <a:gd name="T46" fmla="*/ 46 w 341"/>
                <a:gd name="T47" fmla="*/ 2 h 221"/>
                <a:gd name="T48" fmla="*/ 0 w 341"/>
                <a:gd name="T49" fmla="*/ 0 h 221"/>
                <a:gd name="T50" fmla="*/ 0 w 341"/>
                <a:gd name="T51" fmla="*/ 16 h 221"/>
                <a:gd name="T52" fmla="*/ 36 w 341"/>
                <a:gd name="T53" fmla="*/ 33 h 221"/>
                <a:gd name="T54" fmla="*/ 99 w 341"/>
                <a:gd name="T55" fmla="*/ 210 h 221"/>
                <a:gd name="T56" fmla="*/ 110 w 341"/>
                <a:gd name="T57" fmla="*/ 221 h 221"/>
                <a:gd name="T58" fmla="*/ 120 w 341"/>
                <a:gd name="T59" fmla="*/ 211 h 221"/>
                <a:gd name="T60" fmla="*/ 170 w 341"/>
                <a:gd name="T61" fmla="*/ 70 h 221"/>
                <a:gd name="T62" fmla="*/ 221 w 341"/>
                <a:gd name="T63" fmla="*/ 211 h 221"/>
                <a:gd name="T64" fmla="*/ 231 w 341"/>
                <a:gd name="T65" fmla="*/ 221 h 221"/>
                <a:gd name="T66" fmla="*/ 241 w 341"/>
                <a:gd name="T67" fmla="*/ 211 h 221"/>
                <a:gd name="T68" fmla="*/ 299 w 341"/>
                <a:gd name="T69" fmla="*/ 4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221">
                  <a:moveTo>
                    <a:pt x="299" y="48"/>
                  </a:moveTo>
                  <a:cubicBezTo>
                    <a:pt x="308" y="23"/>
                    <a:pt x="324" y="16"/>
                    <a:pt x="341" y="16"/>
                  </a:cubicBezTo>
                  <a:lnTo>
                    <a:pt x="341" y="0"/>
                  </a:lnTo>
                  <a:cubicBezTo>
                    <a:pt x="330" y="1"/>
                    <a:pt x="316" y="2"/>
                    <a:pt x="305" y="2"/>
                  </a:cubicBezTo>
                  <a:cubicBezTo>
                    <a:pt x="290" y="2"/>
                    <a:pt x="268" y="1"/>
                    <a:pt x="258" y="0"/>
                  </a:cubicBezTo>
                  <a:lnTo>
                    <a:pt x="258" y="16"/>
                  </a:lnTo>
                  <a:cubicBezTo>
                    <a:pt x="276" y="16"/>
                    <a:pt x="287" y="25"/>
                    <a:pt x="287" y="40"/>
                  </a:cubicBezTo>
                  <a:cubicBezTo>
                    <a:pt x="287" y="43"/>
                    <a:pt x="287" y="44"/>
                    <a:pt x="285" y="50"/>
                  </a:cubicBezTo>
                  <a:lnTo>
                    <a:pt x="239" y="178"/>
                  </a:lnTo>
                  <a:lnTo>
                    <a:pt x="190" y="39"/>
                  </a:lnTo>
                  <a:cubicBezTo>
                    <a:pt x="188" y="33"/>
                    <a:pt x="188" y="32"/>
                    <a:pt x="188" y="29"/>
                  </a:cubicBezTo>
                  <a:cubicBezTo>
                    <a:pt x="188" y="16"/>
                    <a:pt x="207" y="16"/>
                    <a:pt x="217" y="16"/>
                  </a:cubicBezTo>
                  <a:lnTo>
                    <a:pt x="217" y="0"/>
                  </a:lnTo>
                  <a:cubicBezTo>
                    <a:pt x="203" y="1"/>
                    <a:pt x="177" y="2"/>
                    <a:pt x="165" y="2"/>
                  </a:cubicBezTo>
                  <a:cubicBezTo>
                    <a:pt x="150" y="2"/>
                    <a:pt x="136" y="1"/>
                    <a:pt x="121" y="0"/>
                  </a:cubicBezTo>
                  <a:lnTo>
                    <a:pt x="121" y="16"/>
                  </a:lnTo>
                  <a:cubicBezTo>
                    <a:pt x="139" y="16"/>
                    <a:pt x="147" y="17"/>
                    <a:pt x="152" y="23"/>
                  </a:cubicBezTo>
                  <a:cubicBezTo>
                    <a:pt x="155" y="26"/>
                    <a:pt x="160" y="41"/>
                    <a:pt x="164" y="51"/>
                  </a:cubicBezTo>
                  <a:lnTo>
                    <a:pt x="121" y="171"/>
                  </a:lnTo>
                  <a:lnTo>
                    <a:pt x="73" y="38"/>
                  </a:lnTo>
                  <a:cubicBezTo>
                    <a:pt x="71" y="32"/>
                    <a:pt x="71" y="31"/>
                    <a:pt x="71" y="29"/>
                  </a:cubicBezTo>
                  <a:cubicBezTo>
                    <a:pt x="71" y="16"/>
                    <a:pt x="90" y="16"/>
                    <a:pt x="100" y="16"/>
                  </a:cubicBezTo>
                  <a:lnTo>
                    <a:pt x="100" y="0"/>
                  </a:lnTo>
                  <a:cubicBezTo>
                    <a:pt x="85" y="1"/>
                    <a:pt x="57" y="2"/>
                    <a:pt x="46" y="2"/>
                  </a:cubicBezTo>
                  <a:cubicBezTo>
                    <a:pt x="44" y="2"/>
                    <a:pt x="18" y="1"/>
                    <a:pt x="0" y="0"/>
                  </a:cubicBezTo>
                  <a:lnTo>
                    <a:pt x="0" y="16"/>
                  </a:lnTo>
                  <a:cubicBezTo>
                    <a:pt x="25" y="16"/>
                    <a:pt x="30" y="17"/>
                    <a:pt x="36" y="33"/>
                  </a:cubicBezTo>
                  <a:lnTo>
                    <a:pt x="99" y="210"/>
                  </a:lnTo>
                  <a:cubicBezTo>
                    <a:pt x="102" y="217"/>
                    <a:pt x="103" y="221"/>
                    <a:pt x="110" y="221"/>
                  </a:cubicBezTo>
                  <a:cubicBezTo>
                    <a:pt x="116" y="221"/>
                    <a:pt x="117" y="218"/>
                    <a:pt x="120" y="211"/>
                  </a:cubicBezTo>
                  <a:lnTo>
                    <a:pt x="170" y="70"/>
                  </a:lnTo>
                  <a:lnTo>
                    <a:pt x="221" y="211"/>
                  </a:lnTo>
                  <a:cubicBezTo>
                    <a:pt x="223" y="217"/>
                    <a:pt x="224" y="221"/>
                    <a:pt x="231" y="221"/>
                  </a:cubicBezTo>
                  <a:cubicBezTo>
                    <a:pt x="237" y="221"/>
                    <a:pt x="239" y="216"/>
                    <a:pt x="241" y="211"/>
                  </a:cubicBezTo>
                  <a:lnTo>
                    <a:pt x="29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Freeform 990">
              <a:extLst>
                <a:ext uri="{FF2B5EF4-FFF2-40B4-BE49-F238E27FC236}">
                  <a16:creationId xmlns:a16="http://schemas.microsoft.com/office/drawing/2014/main" id="{9DFF32CC-F766-417D-B50E-F862C74EFD32}"/>
                </a:ext>
              </a:extLst>
            </p:cNvPr>
            <p:cNvSpPr>
              <a:spLocks/>
            </p:cNvSpPr>
            <p:nvPr>
              <p:custDataLst>
                <p:tags r:id="rId206"/>
              </p:custDataLst>
            </p:nvPr>
          </p:nvSpPr>
          <p:spPr bwMode="auto">
            <a:xfrm>
              <a:off x="5010151" y="8372476"/>
              <a:ext cx="138113" cy="195263"/>
            </a:xfrm>
            <a:custGeom>
              <a:avLst/>
              <a:gdLst>
                <a:gd name="T0" fmla="*/ 39 w 251"/>
                <a:gd name="T1" fmla="*/ 308 h 346"/>
                <a:gd name="T2" fmla="*/ 0 w 251"/>
                <a:gd name="T3" fmla="*/ 331 h 346"/>
                <a:gd name="T4" fmla="*/ 0 w 251"/>
                <a:gd name="T5" fmla="*/ 346 h 346"/>
                <a:gd name="T6" fmla="*/ 57 w 251"/>
                <a:gd name="T7" fmla="*/ 345 h 346"/>
                <a:gd name="T8" fmla="*/ 113 w 251"/>
                <a:gd name="T9" fmla="*/ 346 h 346"/>
                <a:gd name="T10" fmla="*/ 113 w 251"/>
                <a:gd name="T11" fmla="*/ 331 h 346"/>
                <a:gd name="T12" fmla="*/ 74 w 251"/>
                <a:gd name="T13" fmla="*/ 308 h 346"/>
                <a:gd name="T14" fmla="*/ 74 w 251"/>
                <a:gd name="T15" fmla="*/ 217 h 346"/>
                <a:gd name="T16" fmla="*/ 141 w 251"/>
                <a:gd name="T17" fmla="*/ 137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1 h 346"/>
                <a:gd name="T36" fmla="*/ 197 w 251"/>
                <a:gd name="T37" fmla="*/ 144 h 346"/>
                <a:gd name="T38" fmla="*/ 145 w 251"/>
                <a:gd name="T39" fmla="*/ 126 h 346"/>
                <a:gd name="T40" fmla="*/ 72 w 251"/>
                <a:gd name="T41" fmla="*/ 175 h 346"/>
                <a:gd name="T42" fmla="*/ 72 w 251"/>
                <a:gd name="T43" fmla="*/ 0 h 346"/>
                <a:gd name="T44" fmla="*/ 0 w 251"/>
                <a:gd name="T45" fmla="*/ 6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7" y="345"/>
                  </a:cubicBezTo>
                  <a:cubicBezTo>
                    <a:pt x="70" y="345"/>
                    <a:pt x="96" y="346"/>
                    <a:pt x="113" y="346"/>
                  </a:cubicBezTo>
                  <a:lnTo>
                    <a:pt x="113" y="331"/>
                  </a:lnTo>
                  <a:cubicBezTo>
                    <a:pt x="79" y="331"/>
                    <a:pt x="74" y="331"/>
                    <a:pt x="74" y="308"/>
                  </a:cubicBezTo>
                  <a:lnTo>
                    <a:pt x="74" y="217"/>
                  </a:lnTo>
                  <a:cubicBezTo>
                    <a:pt x="74" y="165"/>
                    <a:pt x="109" y="137"/>
                    <a:pt x="141" y="137"/>
                  </a:cubicBezTo>
                  <a:cubicBezTo>
                    <a:pt x="172" y="137"/>
                    <a:pt x="178" y="164"/>
                    <a:pt x="178" y="192"/>
                  </a:cubicBezTo>
                  <a:lnTo>
                    <a:pt x="178" y="308"/>
                  </a:lnTo>
                  <a:cubicBezTo>
                    <a:pt x="178" y="331"/>
                    <a:pt x="172" y="331"/>
                    <a:pt x="139" y="331"/>
                  </a:cubicBezTo>
                  <a:lnTo>
                    <a:pt x="139" y="346"/>
                  </a:lnTo>
                  <a:cubicBezTo>
                    <a:pt x="157" y="346"/>
                    <a:pt x="182" y="345"/>
                    <a:pt x="195" y="345"/>
                  </a:cubicBezTo>
                  <a:cubicBezTo>
                    <a:pt x="208" y="345"/>
                    <a:pt x="234" y="346"/>
                    <a:pt x="251" y="346"/>
                  </a:cubicBezTo>
                  <a:lnTo>
                    <a:pt x="251" y="331"/>
                  </a:lnTo>
                  <a:cubicBezTo>
                    <a:pt x="225" y="331"/>
                    <a:pt x="213" y="331"/>
                    <a:pt x="212" y="316"/>
                  </a:cubicBezTo>
                  <a:lnTo>
                    <a:pt x="212" y="221"/>
                  </a:lnTo>
                  <a:cubicBezTo>
                    <a:pt x="212" y="178"/>
                    <a:pt x="212" y="162"/>
                    <a:pt x="197" y="144"/>
                  </a:cubicBezTo>
                  <a:cubicBezTo>
                    <a:pt x="190" y="136"/>
                    <a:pt x="173" y="126"/>
                    <a:pt x="145" y="126"/>
                  </a:cubicBezTo>
                  <a:cubicBezTo>
                    <a:pt x="103" y="126"/>
                    <a:pt x="81" y="156"/>
                    <a:pt x="72" y="175"/>
                  </a:cubicBezTo>
                  <a:lnTo>
                    <a:pt x="72" y="0"/>
                  </a:lnTo>
                  <a:lnTo>
                    <a:pt x="0" y="6"/>
                  </a:lnTo>
                  <a:lnTo>
                    <a:pt x="0" y="21"/>
                  </a:lnTo>
                  <a:cubicBezTo>
                    <a:pt x="35" y="21"/>
                    <a:pt x="39" y="25"/>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Freeform 991">
              <a:extLst>
                <a:ext uri="{FF2B5EF4-FFF2-40B4-BE49-F238E27FC236}">
                  <a16:creationId xmlns:a16="http://schemas.microsoft.com/office/drawing/2014/main" id="{FD9E597E-D574-49D7-A61F-B6BEE75D8FAE}"/>
                </a:ext>
              </a:extLst>
            </p:cNvPr>
            <p:cNvSpPr>
              <a:spLocks noEditPoints="1"/>
            </p:cNvSpPr>
            <p:nvPr>
              <p:custDataLst>
                <p:tags r:id="rId207"/>
              </p:custDataLst>
            </p:nvPr>
          </p:nvSpPr>
          <p:spPr bwMode="auto">
            <a:xfrm>
              <a:off x="5160963" y="8442326"/>
              <a:ext cx="106363" cy="128588"/>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6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2"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6"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Freeform 992">
              <a:extLst>
                <a:ext uri="{FF2B5EF4-FFF2-40B4-BE49-F238E27FC236}">
                  <a16:creationId xmlns:a16="http://schemas.microsoft.com/office/drawing/2014/main" id="{191E07A2-F717-409B-9387-4F57A269E712}"/>
                </a:ext>
              </a:extLst>
            </p:cNvPr>
            <p:cNvSpPr>
              <a:spLocks/>
            </p:cNvSpPr>
            <p:nvPr>
              <p:custDataLst>
                <p:tags r:id="rId208"/>
              </p:custDataLst>
            </p:nvPr>
          </p:nvSpPr>
          <p:spPr bwMode="auto">
            <a:xfrm>
              <a:off x="5283201" y="8443913"/>
              <a:ext cx="92075" cy="123825"/>
            </a:xfrm>
            <a:custGeom>
              <a:avLst/>
              <a:gdLst>
                <a:gd name="T0" fmla="*/ 69 w 167"/>
                <a:gd name="T1" fmla="*/ 55 h 220"/>
                <a:gd name="T2" fmla="*/ 69 w 167"/>
                <a:gd name="T3" fmla="*/ 0 h 220"/>
                <a:gd name="T4" fmla="*/ 0 w 167"/>
                <a:gd name="T5" fmla="*/ 5 h 220"/>
                <a:gd name="T6" fmla="*/ 0 w 167"/>
                <a:gd name="T7" fmla="*/ 21 h 220"/>
                <a:gd name="T8" fmla="*/ 38 w 167"/>
                <a:gd name="T9" fmla="*/ 49 h 220"/>
                <a:gd name="T10" fmla="*/ 38 w 167"/>
                <a:gd name="T11" fmla="*/ 182 h 220"/>
                <a:gd name="T12" fmla="*/ 0 w 167"/>
                <a:gd name="T13" fmla="*/ 205 h 220"/>
                <a:gd name="T14" fmla="*/ 0 w 167"/>
                <a:gd name="T15" fmla="*/ 220 h 220"/>
                <a:gd name="T16" fmla="*/ 56 w 167"/>
                <a:gd name="T17" fmla="*/ 219 h 220"/>
                <a:gd name="T18" fmla="*/ 120 w 167"/>
                <a:gd name="T19" fmla="*/ 220 h 220"/>
                <a:gd name="T20" fmla="*/ 120 w 167"/>
                <a:gd name="T21" fmla="*/ 205 h 220"/>
                <a:gd name="T22" fmla="*/ 109 w 167"/>
                <a:gd name="T23" fmla="*/ 205 h 220"/>
                <a:gd name="T24" fmla="*/ 71 w 167"/>
                <a:gd name="T25" fmla="*/ 181 h 220"/>
                <a:gd name="T26" fmla="*/ 71 w 167"/>
                <a:gd name="T27" fmla="*/ 105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5"/>
                  </a:moveTo>
                  <a:lnTo>
                    <a:pt x="69" y="0"/>
                  </a:lnTo>
                  <a:lnTo>
                    <a:pt x="0" y="5"/>
                  </a:lnTo>
                  <a:lnTo>
                    <a:pt x="0" y="21"/>
                  </a:lnTo>
                  <a:cubicBezTo>
                    <a:pt x="34" y="21"/>
                    <a:pt x="38" y="24"/>
                    <a:pt x="38" y="49"/>
                  </a:cubicBezTo>
                  <a:lnTo>
                    <a:pt x="38" y="182"/>
                  </a:lnTo>
                  <a:cubicBezTo>
                    <a:pt x="38" y="205"/>
                    <a:pt x="33" y="205"/>
                    <a:pt x="0" y="205"/>
                  </a:cubicBezTo>
                  <a:lnTo>
                    <a:pt x="0" y="220"/>
                  </a:lnTo>
                  <a:cubicBezTo>
                    <a:pt x="19" y="220"/>
                    <a:pt x="42" y="219"/>
                    <a:pt x="56" y="219"/>
                  </a:cubicBezTo>
                  <a:cubicBezTo>
                    <a:pt x="76" y="219"/>
                    <a:pt x="100" y="219"/>
                    <a:pt x="120" y="220"/>
                  </a:cubicBezTo>
                  <a:lnTo>
                    <a:pt x="120" y="205"/>
                  </a:lnTo>
                  <a:lnTo>
                    <a:pt x="109" y="205"/>
                  </a:lnTo>
                  <a:cubicBezTo>
                    <a:pt x="72" y="205"/>
                    <a:pt x="71" y="199"/>
                    <a:pt x="71" y="181"/>
                  </a:cubicBezTo>
                  <a:lnTo>
                    <a:pt x="71" y="105"/>
                  </a:lnTo>
                  <a:cubicBezTo>
                    <a:pt x="71" y="55"/>
                    <a:pt x="92"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Freeform 993">
              <a:extLst>
                <a:ext uri="{FF2B5EF4-FFF2-40B4-BE49-F238E27FC236}">
                  <a16:creationId xmlns:a16="http://schemas.microsoft.com/office/drawing/2014/main" id="{584B06A5-9A69-4131-8EC4-7AC7BBD51217}"/>
                </a:ext>
              </a:extLst>
            </p:cNvPr>
            <p:cNvSpPr>
              <a:spLocks noEditPoints="1"/>
            </p:cNvSpPr>
            <p:nvPr>
              <p:custDataLst>
                <p:tags r:id="rId209"/>
              </p:custDataLst>
            </p:nvPr>
          </p:nvSpPr>
          <p:spPr bwMode="auto">
            <a:xfrm>
              <a:off x="5391151" y="8442326"/>
              <a:ext cx="106363" cy="128588"/>
            </a:xfrm>
            <a:custGeom>
              <a:avLst/>
              <a:gdLst>
                <a:gd name="T0" fmla="*/ 42 w 193"/>
                <a:gd name="T1" fmla="*/ 98 h 229"/>
                <a:gd name="T2" fmla="*/ 103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6" y="11"/>
                    <a:pt x="103" y="11"/>
                  </a:cubicBezTo>
                  <a:cubicBezTo>
                    <a:pt x="155" y="11"/>
                    <a:pt x="160" y="78"/>
                    <a:pt x="160" y="98"/>
                  </a:cubicBezTo>
                  <a:lnTo>
                    <a:pt x="42" y="98"/>
                  </a:lnTo>
                  <a:close/>
                  <a:moveTo>
                    <a:pt x="41" y="108"/>
                  </a:moveTo>
                  <a:lnTo>
                    <a:pt x="180" y="108"/>
                  </a:lnTo>
                  <a:cubicBezTo>
                    <a:pt x="191" y="108"/>
                    <a:pt x="193" y="108"/>
                    <a:pt x="193" y="98"/>
                  </a:cubicBezTo>
                  <a:cubicBezTo>
                    <a:pt x="193" y="48"/>
                    <a:pt x="166" y="0"/>
                    <a:pt x="103" y="0"/>
                  </a:cubicBezTo>
                  <a:cubicBezTo>
                    <a:pt x="46" y="0"/>
                    <a:pt x="0" y="51"/>
                    <a:pt x="0" y="114"/>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Freeform 994">
              <a:extLst>
                <a:ext uri="{FF2B5EF4-FFF2-40B4-BE49-F238E27FC236}">
                  <a16:creationId xmlns:a16="http://schemas.microsoft.com/office/drawing/2014/main" id="{46230FB3-F01C-46CD-BE2F-5C421E1979E5}"/>
                </a:ext>
              </a:extLst>
            </p:cNvPr>
            <p:cNvSpPr>
              <a:spLocks/>
            </p:cNvSpPr>
            <p:nvPr>
              <p:custDataLst>
                <p:tags r:id="rId210"/>
              </p:custDataLst>
            </p:nvPr>
          </p:nvSpPr>
          <p:spPr bwMode="auto">
            <a:xfrm>
              <a:off x="5589588" y="8443913"/>
              <a:ext cx="149225" cy="184150"/>
            </a:xfrm>
            <a:custGeom>
              <a:avLst/>
              <a:gdLst>
                <a:gd name="T0" fmla="*/ 101 w 271"/>
                <a:gd name="T1" fmla="*/ 45 h 328"/>
                <a:gd name="T2" fmla="*/ 108 w 271"/>
                <a:gd name="T3" fmla="*/ 13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0"/>
                  </a:cubicBezTo>
                  <a:cubicBezTo>
                    <a:pt x="75" y="224"/>
                    <a:pt x="98" y="226"/>
                    <a:pt x="108" y="226"/>
                  </a:cubicBezTo>
                  <a:cubicBezTo>
                    <a:pt x="143"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Freeform 995">
              <a:extLst>
                <a:ext uri="{FF2B5EF4-FFF2-40B4-BE49-F238E27FC236}">
                  <a16:creationId xmlns:a16="http://schemas.microsoft.com/office/drawing/2014/main" id="{580F99F0-89E3-4A07-87D8-477609BC144E}"/>
                </a:ext>
              </a:extLst>
            </p:cNvPr>
            <p:cNvSpPr>
              <a:spLocks noEditPoints="1"/>
            </p:cNvSpPr>
            <p:nvPr>
              <p:custDataLst>
                <p:tags r:id="rId211"/>
              </p:custDataLst>
            </p:nvPr>
          </p:nvSpPr>
          <p:spPr bwMode="auto">
            <a:xfrm>
              <a:off x="5832476" y="8380413"/>
              <a:ext cx="58738" cy="187325"/>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8 w 107"/>
                <a:gd name="T27" fmla="*/ 0 h 333"/>
                <a:gd name="T28" fmla="*/ 21 w 107"/>
                <a:gd name="T29" fmla="*/ 26 h 333"/>
                <a:gd name="T30" fmla="*/ 48 w 107"/>
                <a:gd name="T31" fmla="*/ 53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5" y="134"/>
                    <a:pt x="39" y="137"/>
                    <a:pt x="39" y="161"/>
                  </a:cubicBezTo>
                  <a:lnTo>
                    <a:pt x="39" y="295"/>
                  </a:lnTo>
                  <a:cubicBezTo>
                    <a:pt x="39" y="318"/>
                    <a:pt x="34" y="318"/>
                    <a:pt x="0" y="318"/>
                  </a:cubicBezTo>
                  <a:lnTo>
                    <a:pt x="0" y="333"/>
                  </a:lnTo>
                  <a:cubicBezTo>
                    <a:pt x="16" y="333"/>
                    <a:pt x="43" y="332"/>
                    <a:pt x="55" y="332"/>
                  </a:cubicBezTo>
                  <a:cubicBezTo>
                    <a:pt x="73" y="332"/>
                    <a:pt x="90" y="333"/>
                    <a:pt x="107" y="333"/>
                  </a:cubicBezTo>
                  <a:lnTo>
                    <a:pt x="107" y="318"/>
                  </a:lnTo>
                  <a:cubicBezTo>
                    <a:pt x="74" y="318"/>
                    <a:pt x="72" y="315"/>
                    <a:pt x="72" y="296"/>
                  </a:cubicBezTo>
                  <a:lnTo>
                    <a:pt x="72" y="113"/>
                  </a:lnTo>
                  <a:close/>
                  <a:moveTo>
                    <a:pt x="74" y="26"/>
                  </a:moveTo>
                  <a:cubicBezTo>
                    <a:pt x="74" y="10"/>
                    <a:pt x="62" y="0"/>
                    <a:pt x="48" y="0"/>
                  </a:cubicBezTo>
                  <a:cubicBezTo>
                    <a:pt x="32" y="0"/>
                    <a:pt x="21" y="13"/>
                    <a:pt x="21" y="26"/>
                  </a:cubicBezTo>
                  <a:cubicBezTo>
                    <a:pt x="21" y="40"/>
                    <a:pt x="32" y="53"/>
                    <a:pt x="48" y="53"/>
                  </a:cubicBezTo>
                  <a:cubicBezTo>
                    <a:pt x="62"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Freeform 996">
              <a:extLst>
                <a:ext uri="{FF2B5EF4-FFF2-40B4-BE49-F238E27FC236}">
                  <a16:creationId xmlns:a16="http://schemas.microsoft.com/office/drawing/2014/main" id="{E0EC29F4-9663-4B96-BBDD-6355BC928442}"/>
                </a:ext>
              </a:extLst>
            </p:cNvPr>
            <p:cNvSpPr>
              <a:spLocks/>
            </p:cNvSpPr>
            <p:nvPr>
              <p:custDataLst>
                <p:tags r:id="rId212"/>
              </p:custDataLst>
            </p:nvPr>
          </p:nvSpPr>
          <p:spPr bwMode="auto">
            <a:xfrm>
              <a:off x="5908676" y="8442326"/>
              <a:ext cx="88900" cy="128588"/>
            </a:xfrm>
            <a:custGeom>
              <a:avLst/>
              <a:gdLst>
                <a:gd name="T0" fmla="*/ 87 w 163"/>
                <a:gd name="T1" fmla="*/ 127 h 229"/>
                <a:gd name="T2" fmla="*/ 139 w 163"/>
                <a:gd name="T3" fmla="*/ 172 h 229"/>
                <a:gd name="T4" fmla="*/ 83 w 163"/>
                <a:gd name="T5" fmla="*/ 218 h 229"/>
                <a:gd name="T6" fmla="*/ 13 w 163"/>
                <a:gd name="T7" fmla="*/ 147 h 229"/>
                <a:gd name="T8" fmla="*/ 6 w 163"/>
                <a:gd name="T9" fmla="*/ 139 h 229"/>
                <a:gd name="T10" fmla="*/ 0 w 163"/>
                <a:gd name="T11" fmla="*/ 151 h 229"/>
                <a:gd name="T12" fmla="*/ 0 w 163"/>
                <a:gd name="T13" fmla="*/ 217 h 229"/>
                <a:gd name="T14" fmla="*/ 5 w 163"/>
                <a:gd name="T15" fmla="*/ 229 h 229"/>
                <a:gd name="T16" fmla="*/ 18 w 163"/>
                <a:gd name="T17" fmla="*/ 219 h 229"/>
                <a:gd name="T18" fmla="*/ 28 w 163"/>
                <a:gd name="T19" fmla="*/ 207 h 229"/>
                <a:gd name="T20" fmla="*/ 83 w 163"/>
                <a:gd name="T21" fmla="*/ 229 h 229"/>
                <a:gd name="T22" fmla="*/ 163 w 163"/>
                <a:gd name="T23" fmla="*/ 160 h 229"/>
                <a:gd name="T24" fmla="*/ 142 w 163"/>
                <a:gd name="T25" fmla="*/ 112 h 229"/>
                <a:gd name="T26" fmla="*/ 85 w 163"/>
                <a:gd name="T27" fmla="*/ 88 h 229"/>
                <a:gd name="T28" fmla="*/ 24 w 163"/>
                <a:gd name="T29" fmla="*/ 47 h 229"/>
                <a:gd name="T30" fmla="*/ 80 w 163"/>
                <a:gd name="T31" fmla="*/ 9 h 229"/>
                <a:gd name="T32" fmla="*/ 138 w 163"/>
                <a:gd name="T33" fmla="*/ 70 h 229"/>
                <a:gd name="T34" fmla="*/ 144 w 163"/>
                <a:gd name="T35" fmla="*/ 74 h 229"/>
                <a:gd name="T36" fmla="*/ 150 w 163"/>
                <a:gd name="T37" fmla="*/ 62 h 229"/>
                <a:gd name="T38" fmla="*/ 150 w 163"/>
                <a:gd name="T39" fmla="*/ 12 h 229"/>
                <a:gd name="T40" fmla="*/ 145 w 163"/>
                <a:gd name="T41" fmla="*/ 0 h 229"/>
                <a:gd name="T42" fmla="*/ 135 w 163"/>
                <a:gd name="T43" fmla="*/ 6 h 229"/>
                <a:gd name="T44" fmla="*/ 126 w 163"/>
                <a:gd name="T45" fmla="*/ 14 h 229"/>
                <a:gd name="T46" fmla="*/ 80 w 163"/>
                <a:gd name="T47" fmla="*/ 0 h 229"/>
                <a:gd name="T48" fmla="*/ 0 w 163"/>
                <a:gd name="T49" fmla="*/ 61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2"/>
                  </a:cubicBezTo>
                  <a:cubicBezTo>
                    <a:pt x="139" y="198"/>
                    <a:pt x="121" y="218"/>
                    <a:pt x="83" y="218"/>
                  </a:cubicBezTo>
                  <a:cubicBezTo>
                    <a:pt x="41" y="218"/>
                    <a:pt x="23" y="189"/>
                    <a:pt x="13" y="147"/>
                  </a:cubicBezTo>
                  <a:cubicBezTo>
                    <a:pt x="12" y="141"/>
                    <a:pt x="11" y="139"/>
                    <a:pt x="6" y="139"/>
                  </a:cubicBezTo>
                  <a:cubicBezTo>
                    <a:pt x="0" y="139"/>
                    <a:pt x="0" y="142"/>
                    <a:pt x="0" y="151"/>
                  </a:cubicBezTo>
                  <a:lnTo>
                    <a:pt x="0" y="217"/>
                  </a:lnTo>
                  <a:cubicBezTo>
                    <a:pt x="0" y="225"/>
                    <a:pt x="0" y="229"/>
                    <a:pt x="5" y="229"/>
                  </a:cubicBezTo>
                  <a:cubicBezTo>
                    <a:pt x="8" y="229"/>
                    <a:pt x="8" y="228"/>
                    <a:pt x="18" y="219"/>
                  </a:cubicBezTo>
                  <a:cubicBezTo>
                    <a:pt x="19" y="218"/>
                    <a:pt x="19" y="217"/>
                    <a:pt x="28" y="207"/>
                  </a:cubicBezTo>
                  <a:cubicBezTo>
                    <a:pt x="50" y="228"/>
                    <a:pt x="72" y="229"/>
                    <a:pt x="83" y="229"/>
                  </a:cubicBezTo>
                  <a:cubicBezTo>
                    <a:pt x="140" y="229"/>
                    <a:pt x="163" y="195"/>
                    <a:pt x="163" y="160"/>
                  </a:cubicBezTo>
                  <a:cubicBezTo>
                    <a:pt x="163" y="133"/>
                    <a:pt x="148" y="118"/>
                    <a:pt x="142" y="112"/>
                  </a:cubicBezTo>
                  <a:cubicBezTo>
                    <a:pt x="125" y="96"/>
                    <a:pt x="106" y="92"/>
                    <a:pt x="85" y="88"/>
                  </a:cubicBezTo>
                  <a:cubicBezTo>
                    <a:pt x="57" y="83"/>
                    <a:pt x="24" y="76"/>
                    <a:pt x="24" y="47"/>
                  </a:cubicBezTo>
                  <a:cubicBezTo>
                    <a:pt x="24" y="30"/>
                    <a:pt x="37" y="9"/>
                    <a:pt x="80" y="9"/>
                  </a:cubicBezTo>
                  <a:cubicBezTo>
                    <a:pt x="134" y="9"/>
                    <a:pt x="137" y="54"/>
                    <a:pt x="138" y="70"/>
                  </a:cubicBezTo>
                  <a:cubicBezTo>
                    <a:pt x="138" y="74"/>
                    <a:pt x="143" y="74"/>
                    <a:pt x="144" y="74"/>
                  </a:cubicBezTo>
                  <a:cubicBezTo>
                    <a:pt x="150" y="74"/>
                    <a:pt x="150" y="72"/>
                    <a:pt x="150" y="62"/>
                  </a:cubicBezTo>
                  <a:lnTo>
                    <a:pt x="150" y="12"/>
                  </a:lnTo>
                  <a:cubicBezTo>
                    <a:pt x="150" y="3"/>
                    <a:pt x="150" y="0"/>
                    <a:pt x="145" y="0"/>
                  </a:cubicBezTo>
                  <a:cubicBezTo>
                    <a:pt x="142" y="0"/>
                    <a:pt x="141" y="0"/>
                    <a:pt x="135" y="6"/>
                  </a:cubicBezTo>
                  <a:cubicBezTo>
                    <a:pt x="133" y="8"/>
                    <a:pt x="128" y="12"/>
                    <a:pt x="126" y="14"/>
                  </a:cubicBezTo>
                  <a:cubicBezTo>
                    <a:pt x="107" y="0"/>
                    <a:pt x="87" y="0"/>
                    <a:pt x="80" y="0"/>
                  </a:cubicBezTo>
                  <a:cubicBezTo>
                    <a:pt x="19" y="0"/>
                    <a:pt x="0" y="33"/>
                    <a:pt x="0" y="61"/>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Freeform 997">
              <a:extLst>
                <a:ext uri="{FF2B5EF4-FFF2-40B4-BE49-F238E27FC236}">
                  <a16:creationId xmlns:a16="http://schemas.microsoft.com/office/drawing/2014/main" id="{C1115E2F-E622-43F6-A064-308FBEAD0683}"/>
                </a:ext>
              </a:extLst>
            </p:cNvPr>
            <p:cNvSpPr>
              <a:spLocks noEditPoints="1"/>
            </p:cNvSpPr>
            <p:nvPr>
              <p:custDataLst>
                <p:tags r:id="rId213"/>
              </p:custDataLst>
            </p:nvPr>
          </p:nvSpPr>
          <p:spPr bwMode="auto">
            <a:xfrm>
              <a:off x="6094413" y="8442326"/>
              <a:ext cx="123825" cy="128588"/>
            </a:xfrm>
            <a:custGeom>
              <a:avLst/>
              <a:gdLst>
                <a:gd name="T0" fmla="*/ 145 w 225"/>
                <a:gd name="T1" fmla="*/ 185 h 229"/>
                <a:gd name="T2" fmla="*/ 184 w 225"/>
                <a:gd name="T3" fmla="*/ 226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6 h 229"/>
                <a:gd name="T18" fmla="*/ 158 w 225"/>
                <a:gd name="T19" fmla="*/ 27 h 229"/>
                <a:gd name="T20" fmla="*/ 90 w 225"/>
                <a:gd name="T21" fmla="*/ 0 h 229"/>
                <a:gd name="T22" fmla="*/ 15 w 225"/>
                <a:gd name="T23" fmla="*/ 56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5 h 229"/>
                <a:gd name="T44" fmla="*/ 142 w 225"/>
                <a:gd name="T45" fmla="*/ 104 h 229"/>
                <a:gd name="T46" fmla="*/ 142 w 225"/>
                <a:gd name="T47" fmla="*/ 154 h 229"/>
                <a:gd name="T48" fmla="*/ 84 w 225"/>
                <a:gd name="T49" fmla="*/ 218 h 229"/>
                <a:gd name="T50" fmla="*/ 39 w 225"/>
                <a:gd name="T51" fmla="*/ 175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5"/>
                  </a:moveTo>
                  <a:cubicBezTo>
                    <a:pt x="147" y="205"/>
                    <a:pt x="161" y="226"/>
                    <a:pt x="184" y="226"/>
                  </a:cubicBezTo>
                  <a:cubicBezTo>
                    <a:pt x="195" y="226"/>
                    <a:pt x="225" y="219"/>
                    <a:pt x="225" y="179"/>
                  </a:cubicBezTo>
                  <a:lnTo>
                    <a:pt x="225" y="151"/>
                  </a:lnTo>
                  <a:lnTo>
                    <a:pt x="213" y="151"/>
                  </a:lnTo>
                  <a:lnTo>
                    <a:pt x="213" y="179"/>
                  </a:lnTo>
                  <a:cubicBezTo>
                    <a:pt x="213" y="208"/>
                    <a:pt x="200" y="211"/>
                    <a:pt x="195" y="211"/>
                  </a:cubicBezTo>
                  <a:cubicBezTo>
                    <a:pt x="178" y="211"/>
                    <a:pt x="176" y="188"/>
                    <a:pt x="176" y="186"/>
                  </a:cubicBezTo>
                  <a:lnTo>
                    <a:pt x="176" y="86"/>
                  </a:lnTo>
                  <a:cubicBezTo>
                    <a:pt x="176" y="65"/>
                    <a:pt x="176" y="46"/>
                    <a:pt x="158" y="27"/>
                  </a:cubicBezTo>
                  <a:cubicBezTo>
                    <a:pt x="139" y="8"/>
                    <a:pt x="114" y="0"/>
                    <a:pt x="90" y="0"/>
                  </a:cubicBezTo>
                  <a:cubicBezTo>
                    <a:pt x="49" y="0"/>
                    <a:pt x="15" y="23"/>
                    <a:pt x="15" y="56"/>
                  </a:cubicBezTo>
                  <a:cubicBezTo>
                    <a:pt x="15" y="71"/>
                    <a:pt x="25" y="80"/>
                    <a:pt x="38" y="80"/>
                  </a:cubicBezTo>
                  <a:cubicBezTo>
                    <a:pt x="52" y="80"/>
                    <a:pt x="61" y="70"/>
                    <a:pt x="61" y="57"/>
                  </a:cubicBezTo>
                  <a:cubicBezTo>
                    <a:pt x="61" y="51"/>
                    <a:pt x="58" y="34"/>
                    <a:pt x="35" y="34"/>
                  </a:cubicBezTo>
                  <a:cubicBezTo>
                    <a:pt x="49" y="16"/>
                    <a:pt x="73" y="11"/>
                    <a:pt x="89" y="11"/>
                  </a:cubicBezTo>
                  <a:cubicBezTo>
                    <a:pt x="114" y="11"/>
                    <a:pt x="142" y="30"/>
                    <a:pt x="142" y="75"/>
                  </a:cubicBezTo>
                  <a:lnTo>
                    <a:pt x="142" y="93"/>
                  </a:lnTo>
                  <a:cubicBezTo>
                    <a:pt x="117" y="95"/>
                    <a:pt x="82" y="96"/>
                    <a:pt x="50" y="111"/>
                  </a:cubicBezTo>
                  <a:cubicBezTo>
                    <a:pt x="13" y="128"/>
                    <a:pt x="0" y="154"/>
                    <a:pt x="0" y="176"/>
                  </a:cubicBezTo>
                  <a:cubicBezTo>
                    <a:pt x="0" y="216"/>
                    <a:pt x="49" y="229"/>
                    <a:pt x="80" y="229"/>
                  </a:cubicBezTo>
                  <a:cubicBezTo>
                    <a:pt x="113" y="229"/>
                    <a:pt x="136" y="209"/>
                    <a:pt x="145" y="185"/>
                  </a:cubicBezTo>
                  <a:close/>
                  <a:moveTo>
                    <a:pt x="142" y="104"/>
                  </a:moveTo>
                  <a:lnTo>
                    <a:pt x="142" y="154"/>
                  </a:lnTo>
                  <a:cubicBezTo>
                    <a:pt x="142" y="201"/>
                    <a:pt x="106" y="218"/>
                    <a:pt x="84" y="218"/>
                  </a:cubicBezTo>
                  <a:cubicBezTo>
                    <a:pt x="59" y="218"/>
                    <a:pt x="39" y="200"/>
                    <a:pt x="39" y="175"/>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3" name="Freeform 998">
              <a:extLst>
                <a:ext uri="{FF2B5EF4-FFF2-40B4-BE49-F238E27FC236}">
                  <a16:creationId xmlns:a16="http://schemas.microsoft.com/office/drawing/2014/main" id="{36602A90-61EA-4D5E-A864-BD67FC6D3C68}"/>
                </a:ext>
              </a:extLst>
            </p:cNvPr>
            <p:cNvSpPr>
              <a:spLocks/>
            </p:cNvSpPr>
            <p:nvPr>
              <p:custDataLst>
                <p:tags r:id="rId214"/>
              </p:custDataLst>
            </p:nvPr>
          </p:nvSpPr>
          <p:spPr bwMode="auto">
            <a:xfrm>
              <a:off x="6229351" y="8443913"/>
              <a:ext cx="138113" cy="123825"/>
            </a:xfrm>
            <a:custGeom>
              <a:avLst/>
              <a:gdLst>
                <a:gd name="T0" fmla="*/ 39 w 251"/>
                <a:gd name="T1" fmla="*/ 49 h 220"/>
                <a:gd name="T2" fmla="*/ 39 w 251"/>
                <a:gd name="T3" fmla="*/ 182 h 220"/>
                <a:gd name="T4" fmla="*/ 0 w 251"/>
                <a:gd name="T5" fmla="*/ 205 h 220"/>
                <a:gd name="T6" fmla="*/ 0 w 251"/>
                <a:gd name="T7" fmla="*/ 220 h 220"/>
                <a:gd name="T8" fmla="*/ 57 w 251"/>
                <a:gd name="T9" fmla="*/ 219 h 220"/>
                <a:gd name="T10" fmla="*/ 112 w 251"/>
                <a:gd name="T11" fmla="*/ 220 h 220"/>
                <a:gd name="T12" fmla="*/ 112 w 251"/>
                <a:gd name="T13" fmla="*/ 205 h 220"/>
                <a:gd name="T14" fmla="*/ 74 w 251"/>
                <a:gd name="T15" fmla="*/ 182 h 220"/>
                <a:gd name="T16" fmla="*/ 74 w 251"/>
                <a:gd name="T17" fmla="*/ 91 h 220"/>
                <a:gd name="T18" fmla="*/ 141 w 251"/>
                <a:gd name="T19" fmla="*/ 11 h 220"/>
                <a:gd name="T20" fmla="*/ 178 w 251"/>
                <a:gd name="T21" fmla="*/ 66 h 220"/>
                <a:gd name="T22" fmla="*/ 178 w 251"/>
                <a:gd name="T23" fmla="*/ 182 h 220"/>
                <a:gd name="T24" fmla="*/ 139 w 251"/>
                <a:gd name="T25" fmla="*/ 205 h 220"/>
                <a:gd name="T26" fmla="*/ 139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7 w 251"/>
                <a:gd name="T39" fmla="*/ 18 h 220"/>
                <a:gd name="T40" fmla="*/ 144 w 251"/>
                <a:gd name="T41" fmla="*/ 0 h 220"/>
                <a:gd name="T42" fmla="*/ 71 w 251"/>
                <a:gd name="T43" fmla="*/ 52 h 220"/>
                <a:gd name="T44" fmla="*/ 71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4" y="205"/>
                    <a:pt x="0" y="205"/>
                  </a:cubicBezTo>
                  <a:lnTo>
                    <a:pt x="0" y="220"/>
                  </a:lnTo>
                  <a:cubicBezTo>
                    <a:pt x="18" y="220"/>
                    <a:pt x="43" y="219"/>
                    <a:pt x="57" y="219"/>
                  </a:cubicBezTo>
                  <a:cubicBezTo>
                    <a:pt x="70" y="219"/>
                    <a:pt x="96" y="220"/>
                    <a:pt x="112" y="220"/>
                  </a:cubicBezTo>
                  <a:lnTo>
                    <a:pt x="112" y="205"/>
                  </a:lnTo>
                  <a:cubicBezTo>
                    <a:pt x="79" y="205"/>
                    <a:pt x="74" y="205"/>
                    <a:pt x="74" y="182"/>
                  </a:cubicBezTo>
                  <a:lnTo>
                    <a:pt x="74" y="91"/>
                  </a:lnTo>
                  <a:cubicBezTo>
                    <a:pt x="74" y="39"/>
                    <a:pt x="109" y="11"/>
                    <a:pt x="141" y="11"/>
                  </a:cubicBezTo>
                  <a:cubicBezTo>
                    <a:pt x="172" y="11"/>
                    <a:pt x="178" y="38"/>
                    <a:pt x="178" y="66"/>
                  </a:cubicBezTo>
                  <a:lnTo>
                    <a:pt x="178" y="182"/>
                  </a:lnTo>
                  <a:cubicBezTo>
                    <a:pt x="178" y="205"/>
                    <a:pt x="172" y="205"/>
                    <a:pt x="139" y="205"/>
                  </a:cubicBezTo>
                  <a:lnTo>
                    <a:pt x="139" y="220"/>
                  </a:lnTo>
                  <a:cubicBezTo>
                    <a:pt x="156" y="220"/>
                    <a:pt x="182" y="219"/>
                    <a:pt x="195" y="219"/>
                  </a:cubicBezTo>
                  <a:cubicBezTo>
                    <a:pt x="208" y="219"/>
                    <a:pt x="234" y="220"/>
                    <a:pt x="251" y="220"/>
                  </a:cubicBezTo>
                  <a:lnTo>
                    <a:pt x="251" y="205"/>
                  </a:lnTo>
                  <a:cubicBezTo>
                    <a:pt x="225" y="205"/>
                    <a:pt x="213" y="205"/>
                    <a:pt x="212" y="190"/>
                  </a:cubicBezTo>
                  <a:lnTo>
                    <a:pt x="212" y="95"/>
                  </a:lnTo>
                  <a:cubicBezTo>
                    <a:pt x="212" y="52"/>
                    <a:pt x="212" y="36"/>
                    <a:pt x="197" y="18"/>
                  </a:cubicBezTo>
                  <a:cubicBezTo>
                    <a:pt x="190" y="10"/>
                    <a:pt x="173" y="0"/>
                    <a:pt x="144" y="0"/>
                  </a:cubicBezTo>
                  <a:cubicBezTo>
                    <a:pt x="108" y="0"/>
                    <a:pt x="85" y="21"/>
                    <a:pt x="71" y="52"/>
                  </a:cubicBezTo>
                  <a:lnTo>
                    <a:pt x="71"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4" name="Freeform 999">
              <a:extLst>
                <a:ext uri="{FF2B5EF4-FFF2-40B4-BE49-F238E27FC236}">
                  <a16:creationId xmlns:a16="http://schemas.microsoft.com/office/drawing/2014/main" id="{693FDB43-4FCE-45C9-8C83-4D9DC825002D}"/>
                </a:ext>
              </a:extLst>
            </p:cNvPr>
            <p:cNvSpPr>
              <a:spLocks/>
            </p:cNvSpPr>
            <p:nvPr>
              <p:custDataLst>
                <p:tags r:id="rId215"/>
              </p:custDataLst>
            </p:nvPr>
          </p:nvSpPr>
          <p:spPr bwMode="auto">
            <a:xfrm>
              <a:off x="6370638" y="8447088"/>
              <a:ext cx="134938" cy="177800"/>
            </a:xfrm>
            <a:custGeom>
              <a:avLst/>
              <a:gdLst>
                <a:gd name="T0" fmla="*/ 197 w 244"/>
                <a:gd name="T1" fmla="*/ 48 h 318"/>
                <a:gd name="T2" fmla="*/ 244 w 244"/>
                <a:gd name="T3" fmla="*/ 16 h 318"/>
                <a:gd name="T4" fmla="*/ 244 w 244"/>
                <a:gd name="T5" fmla="*/ 0 h 318"/>
                <a:gd name="T6" fmla="*/ 206 w 244"/>
                <a:gd name="T7" fmla="*/ 2 h 318"/>
                <a:gd name="T8" fmla="*/ 163 w 244"/>
                <a:gd name="T9" fmla="*/ 0 h 318"/>
                <a:gd name="T10" fmla="*/ 163 w 244"/>
                <a:gd name="T11" fmla="*/ 16 h 318"/>
                <a:gd name="T12" fmla="*/ 186 w 244"/>
                <a:gd name="T13" fmla="*/ 37 h 318"/>
                <a:gd name="T14" fmla="*/ 183 w 244"/>
                <a:gd name="T15" fmla="*/ 49 h 318"/>
                <a:gd name="T16" fmla="*/ 133 w 244"/>
                <a:gd name="T17" fmla="*/ 172 h 318"/>
                <a:gd name="T18" fmla="*/ 78 w 244"/>
                <a:gd name="T19" fmla="*/ 38 h 318"/>
                <a:gd name="T20" fmla="*/ 75 w 244"/>
                <a:gd name="T21" fmla="*/ 29 h 318"/>
                <a:gd name="T22" fmla="*/ 102 w 244"/>
                <a:gd name="T23" fmla="*/ 16 h 318"/>
                <a:gd name="T24" fmla="*/ 102 w 244"/>
                <a:gd name="T25" fmla="*/ 0 h 318"/>
                <a:gd name="T26" fmla="*/ 48 w 244"/>
                <a:gd name="T27" fmla="*/ 2 h 318"/>
                <a:gd name="T28" fmla="*/ 0 w 244"/>
                <a:gd name="T29" fmla="*/ 0 h 318"/>
                <a:gd name="T30" fmla="*/ 0 w 244"/>
                <a:gd name="T31" fmla="*/ 16 h 318"/>
                <a:gd name="T32" fmla="*/ 40 w 244"/>
                <a:gd name="T33" fmla="*/ 33 h 318"/>
                <a:gd name="T34" fmla="*/ 115 w 244"/>
                <a:gd name="T35" fmla="*/ 215 h 318"/>
                <a:gd name="T36" fmla="*/ 102 w 244"/>
                <a:gd name="T37" fmla="*/ 245 h 318"/>
                <a:gd name="T38" fmla="*/ 46 w 244"/>
                <a:gd name="T39" fmla="*/ 307 h 318"/>
                <a:gd name="T40" fmla="*/ 22 w 244"/>
                <a:gd name="T41" fmla="*/ 298 h 318"/>
                <a:gd name="T42" fmla="*/ 42 w 244"/>
                <a:gd name="T43" fmla="*/ 277 h 318"/>
                <a:gd name="T44" fmla="*/ 21 w 244"/>
                <a:gd name="T45" fmla="*/ 256 h 318"/>
                <a:gd name="T46" fmla="*/ 0 w 244"/>
                <a:gd name="T47" fmla="*/ 277 h 318"/>
                <a:gd name="T48" fmla="*/ 46 w 244"/>
                <a:gd name="T49" fmla="*/ 318 h 318"/>
                <a:gd name="T50" fmla="*/ 109 w 244"/>
                <a:gd name="T51" fmla="*/ 261 h 318"/>
                <a:gd name="T52" fmla="*/ 197 w 244"/>
                <a:gd name="T53" fmla="*/ 4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8">
                  <a:moveTo>
                    <a:pt x="197" y="48"/>
                  </a:moveTo>
                  <a:cubicBezTo>
                    <a:pt x="210" y="16"/>
                    <a:pt x="236" y="16"/>
                    <a:pt x="244" y="16"/>
                  </a:cubicBezTo>
                  <a:lnTo>
                    <a:pt x="244" y="0"/>
                  </a:lnTo>
                  <a:cubicBezTo>
                    <a:pt x="232" y="1"/>
                    <a:pt x="218" y="2"/>
                    <a:pt x="206" y="2"/>
                  </a:cubicBezTo>
                  <a:cubicBezTo>
                    <a:pt x="197" y="2"/>
                    <a:pt x="174" y="1"/>
                    <a:pt x="163" y="0"/>
                  </a:cubicBezTo>
                  <a:lnTo>
                    <a:pt x="163" y="16"/>
                  </a:lnTo>
                  <a:cubicBezTo>
                    <a:pt x="178" y="16"/>
                    <a:pt x="186" y="25"/>
                    <a:pt x="186" y="37"/>
                  </a:cubicBezTo>
                  <a:cubicBezTo>
                    <a:pt x="186" y="42"/>
                    <a:pt x="186" y="43"/>
                    <a:pt x="183" y="49"/>
                  </a:cubicBezTo>
                  <a:lnTo>
                    <a:pt x="133" y="172"/>
                  </a:lnTo>
                  <a:lnTo>
                    <a:pt x="78" y="38"/>
                  </a:lnTo>
                  <a:cubicBezTo>
                    <a:pt x="76" y="33"/>
                    <a:pt x="75" y="31"/>
                    <a:pt x="75" y="29"/>
                  </a:cubicBezTo>
                  <a:cubicBezTo>
                    <a:pt x="75" y="16"/>
                    <a:pt x="93" y="16"/>
                    <a:pt x="102" y="16"/>
                  </a:cubicBezTo>
                  <a:lnTo>
                    <a:pt x="102" y="0"/>
                  </a:lnTo>
                  <a:cubicBezTo>
                    <a:pt x="90" y="1"/>
                    <a:pt x="57" y="2"/>
                    <a:pt x="48" y="2"/>
                  </a:cubicBezTo>
                  <a:cubicBezTo>
                    <a:pt x="35" y="2"/>
                    <a:pt x="15" y="1"/>
                    <a:pt x="0" y="0"/>
                  </a:cubicBezTo>
                  <a:lnTo>
                    <a:pt x="0" y="16"/>
                  </a:lnTo>
                  <a:cubicBezTo>
                    <a:pt x="24" y="16"/>
                    <a:pt x="33" y="16"/>
                    <a:pt x="40" y="33"/>
                  </a:cubicBezTo>
                  <a:lnTo>
                    <a:pt x="115" y="215"/>
                  </a:lnTo>
                  <a:cubicBezTo>
                    <a:pt x="112" y="222"/>
                    <a:pt x="105" y="238"/>
                    <a:pt x="102" y="245"/>
                  </a:cubicBezTo>
                  <a:cubicBezTo>
                    <a:pt x="91" y="272"/>
                    <a:pt x="78" y="307"/>
                    <a:pt x="46" y="307"/>
                  </a:cubicBezTo>
                  <a:cubicBezTo>
                    <a:pt x="43" y="307"/>
                    <a:pt x="32" y="307"/>
                    <a:pt x="22" y="298"/>
                  </a:cubicBezTo>
                  <a:cubicBezTo>
                    <a:pt x="38" y="296"/>
                    <a:pt x="42" y="285"/>
                    <a:pt x="42" y="277"/>
                  </a:cubicBezTo>
                  <a:cubicBezTo>
                    <a:pt x="42" y="264"/>
                    <a:pt x="32" y="256"/>
                    <a:pt x="21" y="256"/>
                  </a:cubicBezTo>
                  <a:cubicBezTo>
                    <a:pt x="11" y="256"/>
                    <a:pt x="0" y="262"/>
                    <a:pt x="0" y="277"/>
                  </a:cubicBezTo>
                  <a:cubicBezTo>
                    <a:pt x="0" y="300"/>
                    <a:pt x="21" y="318"/>
                    <a:pt x="46" y="318"/>
                  </a:cubicBezTo>
                  <a:cubicBezTo>
                    <a:pt x="77" y="318"/>
                    <a:pt x="97" y="289"/>
                    <a:pt x="109" y="261"/>
                  </a:cubicBezTo>
                  <a:lnTo>
                    <a:pt x="197"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Freeform 1000">
              <a:extLst>
                <a:ext uri="{FF2B5EF4-FFF2-40B4-BE49-F238E27FC236}">
                  <a16:creationId xmlns:a16="http://schemas.microsoft.com/office/drawing/2014/main" id="{E4F24557-7478-45D3-A5BB-002A17B1ECF6}"/>
                </a:ext>
              </a:extLst>
            </p:cNvPr>
            <p:cNvSpPr>
              <a:spLocks/>
            </p:cNvSpPr>
            <p:nvPr>
              <p:custDataLst>
                <p:tags r:id="rId216"/>
              </p:custDataLst>
            </p:nvPr>
          </p:nvSpPr>
          <p:spPr bwMode="auto">
            <a:xfrm>
              <a:off x="6594476" y="8369301"/>
              <a:ext cx="136525" cy="198438"/>
            </a:xfrm>
            <a:custGeom>
              <a:avLst/>
              <a:gdLst>
                <a:gd name="T0" fmla="*/ 151 w 249"/>
                <a:gd name="T1" fmla="*/ 152 h 351"/>
                <a:gd name="T2" fmla="*/ 178 w 249"/>
                <a:gd name="T3" fmla="*/ 179 h 351"/>
                <a:gd name="T4" fmla="*/ 178 w 249"/>
                <a:gd name="T5" fmla="*/ 313 h 351"/>
                <a:gd name="T6" fmla="*/ 139 w 249"/>
                <a:gd name="T7" fmla="*/ 336 h 351"/>
                <a:gd name="T8" fmla="*/ 139 w 249"/>
                <a:gd name="T9" fmla="*/ 351 h 351"/>
                <a:gd name="T10" fmla="*/ 194 w 249"/>
                <a:gd name="T11" fmla="*/ 350 h 351"/>
                <a:gd name="T12" fmla="*/ 249 w 249"/>
                <a:gd name="T13" fmla="*/ 351 h 351"/>
                <a:gd name="T14" fmla="*/ 249 w 249"/>
                <a:gd name="T15" fmla="*/ 336 h 351"/>
                <a:gd name="T16" fmla="*/ 210 w 249"/>
                <a:gd name="T17" fmla="*/ 313 h 351"/>
                <a:gd name="T18" fmla="*/ 210 w 249"/>
                <a:gd name="T19" fmla="*/ 130 h 351"/>
                <a:gd name="T20" fmla="*/ 148 w 249"/>
                <a:gd name="T21" fmla="*/ 135 h 351"/>
                <a:gd name="T22" fmla="*/ 139 w 249"/>
                <a:gd name="T23" fmla="*/ 136 h 351"/>
                <a:gd name="T24" fmla="*/ 130 w 249"/>
                <a:gd name="T25" fmla="*/ 136 h 351"/>
                <a:gd name="T26" fmla="*/ 71 w 249"/>
                <a:gd name="T27" fmla="*/ 136 h 351"/>
                <a:gd name="T28" fmla="*/ 71 w 249"/>
                <a:gd name="T29" fmla="*/ 80 h 351"/>
                <a:gd name="T30" fmla="*/ 145 w 249"/>
                <a:gd name="T31" fmla="*/ 11 h 351"/>
                <a:gd name="T32" fmla="*/ 188 w 249"/>
                <a:gd name="T33" fmla="*/ 27 h 351"/>
                <a:gd name="T34" fmla="*/ 164 w 249"/>
                <a:gd name="T35" fmla="*/ 50 h 351"/>
                <a:gd name="T36" fmla="*/ 187 w 249"/>
                <a:gd name="T37" fmla="*/ 73 h 351"/>
                <a:gd name="T38" fmla="*/ 209 w 249"/>
                <a:gd name="T39" fmla="*/ 50 h 351"/>
                <a:gd name="T40" fmla="*/ 145 w 249"/>
                <a:gd name="T41" fmla="*/ 0 h 351"/>
                <a:gd name="T42" fmla="*/ 39 w 249"/>
                <a:gd name="T43" fmla="*/ 80 h 351"/>
                <a:gd name="T44" fmla="*/ 39 w 249"/>
                <a:gd name="T45" fmla="*/ 136 h 351"/>
                <a:gd name="T46" fmla="*/ 0 w 249"/>
                <a:gd name="T47" fmla="*/ 136 h 351"/>
                <a:gd name="T48" fmla="*/ 0 w 249"/>
                <a:gd name="T49" fmla="*/ 152 h 351"/>
                <a:gd name="T50" fmla="*/ 39 w 249"/>
                <a:gd name="T51" fmla="*/ 152 h 351"/>
                <a:gd name="T52" fmla="*/ 39 w 249"/>
                <a:gd name="T53" fmla="*/ 313 h 351"/>
                <a:gd name="T54" fmla="*/ 1 w 249"/>
                <a:gd name="T55" fmla="*/ 336 h 351"/>
                <a:gd name="T56" fmla="*/ 1 w 249"/>
                <a:gd name="T57" fmla="*/ 351 h 351"/>
                <a:gd name="T58" fmla="*/ 56 w 249"/>
                <a:gd name="T59" fmla="*/ 350 h 351"/>
                <a:gd name="T60" fmla="*/ 111 w 249"/>
                <a:gd name="T61" fmla="*/ 351 h 351"/>
                <a:gd name="T62" fmla="*/ 111 w 249"/>
                <a:gd name="T63" fmla="*/ 336 h 351"/>
                <a:gd name="T64" fmla="*/ 72 w 249"/>
                <a:gd name="T65" fmla="*/ 313 h 351"/>
                <a:gd name="T66" fmla="*/ 72 w 249"/>
                <a:gd name="T67" fmla="*/ 152 h 351"/>
                <a:gd name="T68" fmla="*/ 151 w 249"/>
                <a:gd name="T69" fmla="*/ 1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351">
                  <a:moveTo>
                    <a:pt x="151" y="152"/>
                  </a:moveTo>
                  <a:cubicBezTo>
                    <a:pt x="174" y="152"/>
                    <a:pt x="178" y="158"/>
                    <a:pt x="178" y="179"/>
                  </a:cubicBezTo>
                  <a:lnTo>
                    <a:pt x="178" y="313"/>
                  </a:lnTo>
                  <a:cubicBezTo>
                    <a:pt x="178" y="336"/>
                    <a:pt x="172" y="336"/>
                    <a:pt x="139" y="336"/>
                  </a:cubicBezTo>
                  <a:lnTo>
                    <a:pt x="139" y="351"/>
                  </a:lnTo>
                  <a:cubicBezTo>
                    <a:pt x="155" y="351"/>
                    <a:pt x="182" y="350"/>
                    <a:pt x="194" y="350"/>
                  </a:cubicBezTo>
                  <a:cubicBezTo>
                    <a:pt x="206" y="350"/>
                    <a:pt x="231" y="351"/>
                    <a:pt x="249" y="351"/>
                  </a:cubicBezTo>
                  <a:lnTo>
                    <a:pt x="249" y="336"/>
                  </a:lnTo>
                  <a:cubicBezTo>
                    <a:pt x="216" y="336"/>
                    <a:pt x="210" y="336"/>
                    <a:pt x="210" y="313"/>
                  </a:cubicBezTo>
                  <a:lnTo>
                    <a:pt x="210" y="130"/>
                  </a:lnTo>
                  <a:lnTo>
                    <a:pt x="148" y="135"/>
                  </a:lnTo>
                  <a:cubicBezTo>
                    <a:pt x="140" y="135"/>
                    <a:pt x="139" y="136"/>
                    <a:pt x="139" y="136"/>
                  </a:cubicBezTo>
                  <a:cubicBezTo>
                    <a:pt x="138" y="136"/>
                    <a:pt x="137" y="136"/>
                    <a:pt x="130" y="136"/>
                  </a:cubicBezTo>
                  <a:lnTo>
                    <a:pt x="71" y="136"/>
                  </a:lnTo>
                  <a:lnTo>
                    <a:pt x="71" y="80"/>
                  </a:lnTo>
                  <a:cubicBezTo>
                    <a:pt x="71" y="31"/>
                    <a:pt x="114" y="11"/>
                    <a:pt x="145" y="11"/>
                  </a:cubicBezTo>
                  <a:cubicBezTo>
                    <a:pt x="160" y="11"/>
                    <a:pt x="178" y="16"/>
                    <a:pt x="188" y="27"/>
                  </a:cubicBezTo>
                  <a:cubicBezTo>
                    <a:pt x="167" y="28"/>
                    <a:pt x="164" y="42"/>
                    <a:pt x="164" y="50"/>
                  </a:cubicBezTo>
                  <a:cubicBezTo>
                    <a:pt x="164" y="67"/>
                    <a:pt x="177" y="73"/>
                    <a:pt x="187" y="73"/>
                  </a:cubicBezTo>
                  <a:cubicBezTo>
                    <a:pt x="198" y="73"/>
                    <a:pt x="209" y="65"/>
                    <a:pt x="209" y="50"/>
                  </a:cubicBezTo>
                  <a:cubicBezTo>
                    <a:pt x="209" y="21"/>
                    <a:pt x="182" y="0"/>
                    <a:pt x="145" y="0"/>
                  </a:cubicBezTo>
                  <a:cubicBezTo>
                    <a:pt x="99" y="0"/>
                    <a:pt x="39" y="25"/>
                    <a:pt x="39" y="80"/>
                  </a:cubicBezTo>
                  <a:lnTo>
                    <a:pt x="39" y="136"/>
                  </a:lnTo>
                  <a:lnTo>
                    <a:pt x="0" y="136"/>
                  </a:lnTo>
                  <a:lnTo>
                    <a:pt x="0" y="152"/>
                  </a:lnTo>
                  <a:lnTo>
                    <a:pt x="39" y="152"/>
                  </a:lnTo>
                  <a:lnTo>
                    <a:pt x="39" y="313"/>
                  </a:lnTo>
                  <a:cubicBezTo>
                    <a:pt x="39" y="336"/>
                    <a:pt x="34" y="336"/>
                    <a:pt x="1" y="336"/>
                  </a:cubicBezTo>
                  <a:lnTo>
                    <a:pt x="1" y="351"/>
                  </a:lnTo>
                  <a:cubicBezTo>
                    <a:pt x="17" y="351"/>
                    <a:pt x="43" y="350"/>
                    <a:pt x="56" y="350"/>
                  </a:cubicBezTo>
                  <a:cubicBezTo>
                    <a:pt x="68" y="350"/>
                    <a:pt x="93" y="351"/>
                    <a:pt x="111" y="351"/>
                  </a:cubicBezTo>
                  <a:lnTo>
                    <a:pt x="111" y="336"/>
                  </a:lnTo>
                  <a:cubicBezTo>
                    <a:pt x="78" y="336"/>
                    <a:pt x="72" y="336"/>
                    <a:pt x="72" y="313"/>
                  </a:cubicBezTo>
                  <a:lnTo>
                    <a:pt x="72" y="152"/>
                  </a:lnTo>
                  <a:lnTo>
                    <a:pt x="151"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Freeform 1001">
              <a:extLst>
                <a:ext uri="{FF2B5EF4-FFF2-40B4-BE49-F238E27FC236}">
                  <a16:creationId xmlns:a16="http://schemas.microsoft.com/office/drawing/2014/main" id="{D89649E5-8924-4042-8132-8E2D56E5ED50}"/>
                </a:ext>
              </a:extLst>
            </p:cNvPr>
            <p:cNvSpPr>
              <a:spLocks/>
            </p:cNvSpPr>
            <p:nvPr>
              <p:custDataLst>
                <p:tags r:id="rId217"/>
              </p:custDataLst>
            </p:nvPr>
          </p:nvSpPr>
          <p:spPr bwMode="auto">
            <a:xfrm>
              <a:off x="6742113" y="8447088"/>
              <a:ext cx="139700" cy="120650"/>
            </a:xfrm>
            <a:custGeom>
              <a:avLst/>
              <a:gdLst>
                <a:gd name="T0" fmla="*/ 137 w 252"/>
                <a:gd name="T1" fmla="*/ 98 h 215"/>
                <a:gd name="T2" fmla="*/ 183 w 252"/>
                <a:gd name="T3" fmla="*/ 42 h 215"/>
                <a:gd name="T4" fmla="*/ 243 w 252"/>
                <a:gd name="T5" fmla="*/ 16 h 215"/>
                <a:gd name="T6" fmla="*/ 243 w 252"/>
                <a:gd name="T7" fmla="*/ 0 h 215"/>
                <a:gd name="T8" fmla="*/ 202 w 252"/>
                <a:gd name="T9" fmla="*/ 2 h 215"/>
                <a:gd name="T10" fmla="*/ 154 w 252"/>
                <a:gd name="T11" fmla="*/ 0 h 215"/>
                <a:gd name="T12" fmla="*/ 154 w 252"/>
                <a:gd name="T13" fmla="*/ 16 h 215"/>
                <a:gd name="T14" fmla="*/ 168 w 252"/>
                <a:gd name="T15" fmla="*/ 31 h 215"/>
                <a:gd name="T16" fmla="*/ 161 w 252"/>
                <a:gd name="T17" fmla="*/ 49 h 215"/>
                <a:gd name="T18" fmla="*/ 130 w 252"/>
                <a:gd name="T19" fmla="*/ 88 h 215"/>
                <a:gd name="T20" fmla="*/ 91 w 252"/>
                <a:gd name="T21" fmla="*/ 37 h 215"/>
                <a:gd name="T22" fmla="*/ 87 w 252"/>
                <a:gd name="T23" fmla="*/ 28 h 215"/>
                <a:gd name="T24" fmla="*/ 104 w 252"/>
                <a:gd name="T25" fmla="*/ 16 h 215"/>
                <a:gd name="T26" fmla="*/ 104 w 252"/>
                <a:gd name="T27" fmla="*/ 0 h 215"/>
                <a:gd name="T28" fmla="*/ 50 w 252"/>
                <a:gd name="T29" fmla="*/ 2 h 215"/>
                <a:gd name="T30" fmla="*/ 3 w 252"/>
                <a:gd name="T31" fmla="*/ 0 h 215"/>
                <a:gd name="T32" fmla="*/ 3 w 252"/>
                <a:gd name="T33" fmla="*/ 16 h 215"/>
                <a:gd name="T34" fmla="*/ 62 w 252"/>
                <a:gd name="T35" fmla="*/ 46 h 215"/>
                <a:gd name="T36" fmla="*/ 111 w 252"/>
                <a:gd name="T37" fmla="*/ 111 h 215"/>
                <a:gd name="T38" fmla="*/ 64 w 252"/>
                <a:gd name="T39" fmla="*/ 170 h 215"/>
                <a:gd name="T40" fmla="*/ 0 w 252"/>
                <a:gd name="T41" fmla="*/ 200 h 215"/>
                <a:gd name="T42" fmla="*/ 0 w 252"/>
                <a:gd name="T43" fmla="*/ 215 h 215"/>
                <a:gd name="T44" fmla="*/ 42 w 252"/>
                <a:gd name="T45" fmla="*/ 214 h 215"/>
                <a:gd name="T46" fmla="*/ 89 w 252"/>
                <a:gd name="T47" fmla="*/ 215 h 215"/>
                <a:gd name="T48" fmla="*/ 89 w 252"/>
                <a:gd name="T49" fmla="*/ 200 h 215"/>
                <a:gd name="T50" fmla="*/ 75 w 252"/>
                <a:gd name="T51" fmla="*/ 184 h 215"/>
                <a:gd name="T52" fmla="*/ 120 w 252"/>
                <a:gd name="T53" fmla="*/ 121 h 215"/>
                <a:gd name="T54" fmla="*/ 157 w 252"/>
                <a:gd name="T55" fmla="*/ 171 h 215"/>
                <a:gd name="T56" fmla="*/ 168 w 252"/>
                <a:gd name="T57" fmla="*/ 187 h 215"/>
                <a:gd name="T58" fmla="*/ 150 w 252"/>
                <a:gd name="T59" fmla="*/ 200 h 215"/>
                <a:gd name="T60" fmla="*/ 150 w 252"/>
                <a:gd name="T61" fmla="*/ 215 h 215"/>
                <a:gd name="T62" fmla="*/ 204 w 252"/>
                <a:gd name="T63" fmla="*/ 214 h 215"/>
                <a:gd name="T64" fmla="*/ 252 w 252"/>
                <a:gd name="T65" fmla="*/ 215 h 215"/>
                <a:gd name="T66" fmla="*/ 252 w 252"/>
                <a:gd name="T67" fmla="*/ 200 h 215"/>
                <a:gd name="T68" fmla="*/ 204 w 252"/>
                <a:gd name="T69" fmla="*/ 184 h 215"/>
                <a:gd name="T70" fmla="*/ 137 w 252"/>
                <a:gd name="T71" fmla="*/ 9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15">
                  <a:moveTo>
                    <a:pt x="137" y="98"/>
                  </a:moveTo>
                  <a:cubicBezTo>
                    <a:pt x="152" y="79"/>
                    <a:pt x="171" y="55"/>
                    <a:pt x="183" y="42"/>
                  </a:cubicBezTo>
                  <a:cubicBezTo>
                    <a:pt x="199" y="24"/>
                    <a:pt x="219" y="16"/>
                    <a:pt x="243" y="16"/>
                  </a:cubicBezTo>
                  <a:lnTo>
                    <a:pt x="243" y="0"/>
                  </a:lnTo>
                  <a:cubicBezTo>
                    <a:pt x="230" y="1"/>
                    <a:pt x="215" y="2"/>
                    <a:pt x="202" y="2"/>
                  </a:cubicBezTo>
                  <a:cubicBezTo>
                    <a:pt x="187" y="2"/>
                    <a:pt x="160" y="1"/>
                    <a:pt x="154" y="0"/>
                  </a:cubicBezTo>
                  <a:lnTo>
                    <a:pt x="154" y="16"/>
                  </a:lnTo>
                  <a:cubicBezTo>
                    <a:pt x="164" y="17"/>
                    <a:pt x="168" y="23"/>
                    <a:pt x="168" y="31"/>
                  </a:cubicBezTo>
                  <a:cubicBezTo>
                    <a:pt x="168" y="39"/>
                    <a:pt x="163" y="46"/>
                    <a:pt x="161" y="49"/>
                  </a:cubicBezTo>
                  <a:lnTo>
                    <a:pt x="130" y="88"/>
                  </a:lnTo>
                  <a:lnTo>
                    <a:pt x="91" y="37"/>
                  </a:lnTo>
                  <a:cubicBezTo>
                    <a:pt x="87" y="32"/>
                    <a:pt x="87" y="31"/>
                    <a:pt x="87" y="28"/>
                  </a:cubicBezTo>
                  <a:cubicBezTo>
                    <a:pt x="87" y="21"/>
                    <a:pt x="94" y="16"/>
                    <a:pt x="104" y="16"/>
                  </a:cubicBezTo>
                  <a:lnTo>
                    <a:pt x="104" y="0"/>
                  </a:lnTo>
                  <a:cubicBezTo>
                    <a:pt x="91" y="1"/>
                    <a:pt x="58" y="2"/>
                    <a:pt x="50" y="2"/>
                  </a:cubicBezTo>
                  <a:cubicBezTo>
                    <a:pt x="40" y="2"/>
                    <a:pt x="16" y="1"/>
                    <a:pt x="3" y="0"/>
                  </a:cubicBezTo>
                  <a:lnTo>
                    <a:pt x="3" y="16"/>
                  </a:lnTo>
                  <a:cubicBezTo>
                    <a:pt x="38" y="16"/>
                    <a:pt x="38" y="16"/>
                    <a:pt x="62" y="46"/>
                  </a:cubicBezTo>
                  <a:lnTo>
                    <a:pt x="111" y="111"/>
                  </a:lnTo>
                  <a:lnTo>
                    <a:pt x="64" y="170"/>
                  </a:lnTo>
                  <a:cubicBezTo>
                    <a:pt x="40" y="199"/>
                    <a:pt x="11" y="200"/>
                    <a:pt x="0" y="200"/>
                  </a:cubicBezTo>
                  <a:lnTo>
                    <a:pt x="0" y="215"/>
                  </a:lnTo>
                  <a:cubicBezTo>
                    <a:pt x="13" y="214"/>
                    <a:pt x="29" y="214"/>
                    <a:pt x="42" y="214"/>
                  </a:cubicBezTo>
                  <a:cubicBezTo>
                    <a:pt x="56" y="214"/>
                    <a:pt x="77" y="215"/>
                    <a:pt x="89" y="215"/>
                  </a:cubicBezTo>
                  <a:lnTo>
                    <a:pt x="89" y="200"/>
                  </a:lnTo>
                  <a:cubicBezTo>
                    <a:pt x="78" y="198"/>
                    <a:pt x="75" y="192"/>
                    <a:pt x="75" y="184"/>
                  </a:cubicBezTo>
                  <a:cubicBezTo>
                    <a:pt x="75" y="173"/>
                    <a:pt x="89" y="157"/>
                    <a:pt x="120" y="121"/>
                  </a:cubicBezTo>
                  <a:lnTo>
                    <a:pt x="157" y="171"/>
                  </a:lnTo>
                  <a:cubicBezTo>
                    <a:pt x="161" y="176"/>
                    <a:pt x="168" y="184"/>
                    <a:pt x="168" y="187"/>
                  </a:cubicBezTo>
                  <a:cubicBezTo>
                    <a:pt x="168" y="192"/>
                    <a:pt x="163" y="199"/>
                    <a:pt x="150" y="200"/>
                  </a:cubicBezTo>
                  <a:lnTo>
                    <a:pt x="150" y="215"/>
                  </a:lnTo>
                  <a:cubicBezTo>
                    <a:pt x="165" y="215"/>
                    <a:pt x="193" y="214"/>
                    <a:pt x="204" y="214"/>
                  </a:cubicBezTo>
                  <a:cubicBezTo>
                    <a:pt x="217" y="214"/>
                    <a:pt x="237" y="214"/>
                    <a:pt x="252" y="215"/>
                  </a:cubicBezTo>
                  <a:lnTo>
                    <a:pt x="252" y="200"/>
                  </a:lnTo>
                  <a:cubicBezTo>
                    <a:pt x="225" y="200"/>
                    <a:pt x="216" y="199"/>
                    <a:pt x="204" y="184"/>
                  </a:cubicBezTo>
                  <a:lnTo>
                    <a:pt x="137"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Freeform 1002">
              <a:extLst>
                <a:ext uri="{FF2B5EF4-FFF2-40B4-BE49-F238E27FC236}">
                  <a16:creationId xmlns:a16="http://schemas.microsoft.com/office/drawing/2014/main" id="{DB8673E8-A54E-430A-8DE6-6FE565BF917D}"/>
                </a:ext>
              </a:extLst>
            </p:cNvPr>
            <p:cNvSpPr>
              <a:spLocks noEditPoints="1"/>
            </p:cNvSpPr>
            <p:nvPr>
              <p:custDataLst>
                <p:tags r:id="rId218"/>
              </p:custDataLst>
            </p:nvPr>
          </p:nvSpPr>
          <p:spPr bwMode="auto">
            <a:xfrm>
              <a:off x="6891338" y="8442326"/>
              <a:ext cx="106363" cy="128588"/>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Freeform 1003">
              <a:extLst>
                <a:ext uri="{FF2B5EF4-FFF2-40B4-BE49-F238E27FC236}">
                  <a16:creationId xmlns:a16="http://schemas.microsoft.com/office/drawing/2014/main" id="{F4420B66-4CA1-48A5-81E7-0B1602978F9A}"/>
                </a:ext>
              </a:extLst>
            </p:cNvPr>
            <p:cNvSpPr>
              <a:spLocks noEditPoints="1"/>
            </p:cNvSpPr>
            <p:nvPr>
              <p:custDataLst>
                <p:tags r:id="rId219"/>
              </p:custDataLst>
            </p:nvPr>
          </p:nvSpPr>
          <p:spPr bwMode="auto">
            <a:xfrm>
              <a:off x="7015163" y="8372476"/>
              <a:ext cx="136525" cy="198438"/>
            </a:xfrm>
            <a:custGeom>
              <a:avLst/>
              <a:gdLst>
                <a:gd name="T0" fmla="*/ 172 w 246"/>
                <a:gd name="T1" fmla="*/ 319 h 352"/>
                <a:gd name="T2" fmla="*/ 172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1 w 246"/>
                <a:gd name="T21" fmla="*/ 126 h 352"/>
                <a:gd name="T22" fmla="*/ 0 w 246"/>
                <a:gd name="T23" fmla="*/ 239 h 352"/>
                <a:gd name="T24" fmla="*/ 105 w 246"/>
                <a:gd name="T25" fmla="*/ 352 h 352"/>
                <a:gd name="T26" fmla="*/ 172 w 246"/>
                <a:gd name="T27" fmla="*/ 319 h 352"/>
                <a:gd name="T28" fmla="*/ 172 w 246"/>
                <a:gd name="T29" fmla="*/ 185 h 352"/>
                <a:gd name="T30" fmla="*/ 172 w 246"/>
                <a:gd name="T31" fmla="*/ 287 h 352"/>
                <a:gd name="T32" fmla="*/ 167 w 246"/>
                <a:gd name="T33" fmla="*/ 306 h 352"/>
                <a:gd name="T34" fmla="*/ 108 w 246"/>
                <a:gd name="T35" fmla="*/ 341 h 352"/>
                <a:gd name="T36" fmla="*/ 56 w 246"/>
                <a:gd name="T37" fmla="*/ 309 h 352"/>
                <a:gd name="T38" fmla="*/ 41 w 246"/>
                <a:gd name="T39" fmla="*/ 240 h 352"/>
                <a:gd name="T40" fmla="*/ 57 w 246"/>
                <a:gd name="T41" fmla="*/ 169 h 352"/>
                <a:gd name="T42" fmla="*/ 113 w 246"/>
                <a:gd name="T43" fmla="*/ 137 h 352"/>
                <a:gd name="T44" fmla="*/ 167 w 246"/>
                <a:gd name="T45" fmla="*/ 167 h 352"/>
                <a:gd name="T46" fmla="*/ 172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2" y="319"/>
                  </a:moveTo>
                  <a:lnTo>
                    <a:pt x="172" y="352"/>
                  </a:lnTo>
                  <a:lnTo>
                    <a:pt x="246" y="346"/>
                  </a:lnTo>
                  <a:lnTo>
                    <a:pt x="246" y="331"/>
                  </a:lnTo>
                  <a:cubicBezTo>
                    <a:pt x="211" y="331"/>
                    <a:pt x="207" y="327"/>
                    <a:pt x="207" y="303"/>
                  </a:cubicBezTo>
                  <a:lnTo>
                    <a:pt x="207" y="0"/>
                  </a:lnTo>
                  <a:lnTo>
                    <a:pt x="135" y="6"/>
                  </a:lnTo>
                  <a:lnTo>
                    <a:pt x="135" y="21"/>
                  </a:lnTo>
                  <a:cubicBezTo>
                    <a:pt x="170" y="21"/>
                    <a:pt x="174" y="25"/>
                    <a:pt x="174" y="49"/>
                  </a:cubicBezTo>
                  <a:lnTo>
                    <a:pt x="174" y="157"/>
                  </a:lnTo>
                  <a:cubicBezTo>
                    <a:pt x="159" y="139"/>
                    <a:pt x="138" y="126"/>
                    <a:pt x="111" y="126"/>
                  </a:cubicBezTo>
                  <a:cubicBezTo>
                    <a:pt x="52" y="126"/>
                    <a:pt x="0" y="175"/>
                    <a:pt x="0" y="239"/>
                  </a:cubicBezTo>
                  <a:cubicBezTo>
                    <a:pt x="0" y="302"/>
                    <a:pt x="49" y="352"/>
                    <a:pt x="105" y="352"/>
                  </a:cubicBezTo>
                  <a:cubicBezTo>
                    <a:pt x="137" y="352"/>
                    <a:pt x="160" y="335"/>
                    <a:pt x="172" y="319"/>
                  </a:cubicBezTo>
                  <a:close/>
                  <a:moveTo>
                    <a:pt x="172" y="185"/>
                  </a:moveTo>
                  <a:lnTo>
                    <a:pt x="172" y="287"/>
                  </a:lnTo>
                  <a:cubicBezTo>
                    <a:pt x="172" y="296"/>
                    <a:pt x="172" y="297"/>
                    <a:pt x="167" y="306"/>
                  </a:cubicBezTo>
                  <a:cubicBezTo>
                    <a:pt x="152" y="330"/>
                    <a:pt x="129" y="341"/>
                    <a:pt x="108" y="341"/>
                  </a:cubicBezTo>
                  <a:cubicBezTo>
                    <a:pt x="85" y="341"/>
                    <a:pt x="68" y="328"/>
                    <a:pt x="56" y="309"/>
                  </a:cubicBezTo>
                  <a:cubicBezTo>
                    <a:pt x="43" y="288"/>
                    <a:pt x="41" y="260"/>
                    <a:pt x="41" y="240"/>
                  </a:cubicBezTo>
                  <a:cubicBezTo>
                    <a:pt x="41" y="221"/>
                    <a:pt x="42" y="191"/>
                    <a:pt x="57" y="169"/>
                  </a:cubicBezTo>
                  <a:cubicBezTo>
                    <a:pt x="67" y="153"/>
                    <a:pt x="86" y="137"/>
                    <a:pt x="113" y="137"/>
                  </a:cubicBezTo>
                  <a:cubicBezTo>
                    <a:pt x="130" y="137"/>
                    <a:pt x="151" y="144"/>
                    <a:pt x="167" y="167"/>
                  </a:cubicBezTo>
                  <a:cubicBezTo>
                    <a:pt x="172" y="175"/>
                    <a:pt x="172" y="176"/>
                    <a:pt x="172"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Freeform 1004">
              <a:extLst>
                <a:ext uri="{FF2B5EF4-FFF2-40B4-BE49-F238E27FC236}">
                  <a16:creationId xmlns:a16="http://schemas.microsoft.com/office/drawing/2014/main" id="{4DD25823-8A03-4356-ABAD-BAAD30CEEB85}"/>
                </a:ext>
              </a:extLst>
            </p:cNvPr>
            <p:cNvSpPr>
              <a:spLocks/>
            </p:cNvSpPr>
            <p:nvPr>
              <p:custDataLst>
                <p:tags r:id="rId220"/>
              </p:custDataLst>
            </p:nvPr>
          </p:nvSpPr>
          <p:spPr bwMode="auto">
            <a:xfrm>
              <a:off x="7239001" y="8447088"/>
              <a:ext cx="134938" cy="123825"/>
            </a:xfrm>
            <a:custGeom>
              <a:avLst/>
              <a:gdLst>
                <a:gd name="T0" fmla="*/ 198 w 244"/>
                <a:gd name="T1" fmla="*/ 49 h 221"/>
                <a:gd name="T2" fmla="*/ 244 w 244"/>
                <a:gd name="T3" fmla="*/ 16 h 221"/>
                <a:gd name="T4" fmla="*/ 244 w 244"/>
                <a:gd name="T5" fmla="*/ 0 h 221"/>
                <a:gd name="T6" fmla="*/ 206 w 244"/>
                <a:gd name="T7" fmla="*/ 2 h 221"/>
                <a:gd name="T8" fmla="*/ 163 w 244"/>
                <a:gd name="T9" fmla="*/ 0 h 221"/>
                <a:gd name="T10" fmla="*/ 163 w 244"/>
                <a:gd name="T11" fmla="*/ 16 h 221"/>
                <a:gd name="T12" fmla="*/ 187 w 244"/>
                <a:gd name="T13" fmla="*/ 37 h 221"/>
                <a:gd name="T14" fmla="*/ 184 w 244"/>
                <a:gd name="T15" fmla="*/ 49 h 221"/>
                <a:gd name="T16" fmla="*/ 133 w 244"/>
                <a:gd name="T17" fmla="*/ 176 h 221"/>
                <a:gd name="T18" fmla="*/ 77 w 244"/>
                <a:gd name="T19" fmla="*/ 37 h 221"/>
                <a:gd name="T20" fmla="*/ 74 w 244"/>
                <a:gd name="T21" fmla="*/ 29 h 221"/>
                <a:gd name="T22" fmla="*/ 103 w 244"/>
                <a:gd name="T23" fmla="*/ 16 h 221"/>
                <a:gd name="T24" fmla="*/ 103 w 244"/>
                <a:gd name="T25" fmla="*/ 0 h 221"/>
                <a:gd name="T26" fmla="*/ 48 w 244"/>
                <a:gd name="T27" fmla="*/ 2 h 221"/>
                <a:gd name="T28" fmla="*/ 0 w 244"/>
                <a:gd name="T29" fmla="*/ 0 h 221"/>
                <a:gd name="T30" fmla="*/ 0 w 244"/>
                <a:gd name="T31" fmla="*/ 16 h 221"/>
                <a:gd name="T32" fmla="*/ 40 w 244"/>
                <a:gd name="T33" fmla="*/ 34 h 221"/>
                <a:gd name="T34" fmla="*/ 112 w 244"/>
                <a:gd name="T35" fmla="*/ 211 h 221"/>
                <a:gd name="T36" fmla="*/ 122 w 244"/>
                <a:gd name="T37" fmla="*/ 221 h 221"/>
                <a:gd name="T38" fmla="*/ 133 w 244"/>
                <a:gd name="T39" fmla="*/ 211 h 221"/>
                <a:gd name="T40" fmla="*/ 198 w 244"/>
                <a:gd name="T4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221">
                  <a:moveTo>
                    <a:pt x="198" y="49"/>
                  </a:moveTo>
                  <a:cubicBezTo>
                    <a:pt x="202" y="38"/>
                    <a:pt x="211" y="16"/>
                    <a:pt x="244" y="16"/>
                  </a:cubicBezTo>
                  <a:lnTo>
                    <a:pt x="244" y="0"/>
                  </a:lnTo>
                  <a:cubicBezTo>
                    <a:pt x="232" y="1"/>
                    <a:pt x="218" y="2"/>
                    <a:pt x="206" y="2"/>
                  </a:cubicBezTo>
                  <a:cubicBezTo>
                    <a:pt x="194" y="2"/>
                    <a:pt x="172" y="1"/>
                    <a:pt x="163" y="0"/>
                  </a:cubicBezTo>
                  <a:lnTo>
                    <a:pt x="163" y="16"/>
                  </a:lnTo>
                  <a:cubicBezTo>
                    <a:pt x="182" y="16"/>
                    <a:pt x="187" y="28"/>
                    <a:pt x="187" y="37"/>
                  </a:cubicBezTo>
                  <a:cubicBezTo>
                    <a:pt x="187" y="42"/>
                    <a:pt x="186" y="44"/>
                    <a:pt x="184" y="49"/>
                  </a:cubicBezTo>
                  <a:lnTo>
                    <a:pt x="133" y="176"/>
                  </a:lnTo>
                  <a:lnTo>
                    <a:pt x="77" y="37"/>
                  </a:lnTo>
                  <a:cubicBezTo>
                    <a:pt x="74" y="31"/>
                    <a:pt x="74" y="30"/>
                    <a:pt x="74" y="29"/>
                  </a:cubicBezTo>
                  <a:cubicBezTo>
                    <a:pt x="74" y="16"/>
                    <a:pt x="94" y="16"/>
                    <a:pt x="103" y="16"/>
                  </a:cubicBezTo>
                  <a:lnTo>
                    <a:pt x="103" y="0"/>
                  </a:lnTo>
                  <a:cubicBezTo>
                    <a:pt x="88" y="1"/>
                    <a:pt x="60" y="2"/>
                    <a:pt x="48" y="2"/>
                  </a:cubicBezTo>
                  <a:cubicBezTo>
                    <a:pt x="35" y="2"/>
                    <a:pt x="15" y="1"/>
                    <a:pt x="0" y="0"/>
                  </a:cubicBezTo>
                  <a:lnTo>
                    <a:pt x="0" y="16"/>
                  </a:lnTo>
                  <a:cubicBezTo>
                    <a:pt x="31" y="16"/>
                    <a:pt x="33" y="19"/>
                    <a:pt x="40" y="34"/>
                  </a:cubicBezTo>
                  <a:lnTo>
                    <a:pt x="112" y="211"/>
                  </a:lnTo>
                  <a:cubicBezTo>
                    <a:pt x="115" y="218"/>
                    <a:pt x="116" y="221"/>
                    <a:pt x="122" y="221"/>
                  </a:cubicBezTo>
                  <a:cubicBezTo>
                    <a:pt x="129" y="221"/>
                    <a:pt x="131" y="216"/>
                    <a:pt x="133" y="211"/>
                  </a:cubicBezTo>
                  <a:lnTo>
                    <a:pt x="198"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Freeform 1005">
              <a:extLst>
                <a:ext uri="{FF2B5EF4-FFF2-40B4-BE49-F238E27FC236}">
                  <a16:creationId xmlns:a16="http://schemas.microsoft.com/office/drawing/2014/main" id="{CE6B6D73-7814-4F94-8E88-D0DBDC57753B}"/>
                </a:ext>
              </a:extLst>
            </p:cNvPr>
            <p:cNvSpPr>
              <a:spLocks noEditPoints="1"/>
            </p:cNvSpPr>
            <p:nvPr>
              <p:custDataLst>
                <p:tags r:id="rId221"/>
              </p:custDataLst>
            </p:nvPr>
          </p:nvSpPr>
          <p:spPr bwMode="auto">
            <a:xfrm>
              <a:off x="7378701" y="8442326"/>
              <a:ext cx="106363" cy="128588"/>
            </a:xfrm>
            <a:custGeom>
              <a:avLst/>
              <a:gdLst>
                <a:gd name="T0" fmla="*/ 42 w 193"/>
                <a:gd name="T1" fmla="*/ 98 h 229"/>
                <a:gd name="T2" fmla="*/ 104 w 193"/>
                <a:gd name="T3" fmla="*/ 11 h 229"/>
                <a:gd name="T4" fmla="*/ 161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1" y="78"/>
                    <a:pt x="161" y="98"/>
                  </a:cubicBezTo>
                  <a:lnTo>
                    <a:pt x="42" y="98"/>
                  </a:lnTo>
                  <a:close/>
                  <a:moveTo>
                    <a:pt x="42" y="108"/>
                  </a:moveTo>
                  <a:lnTo>
                    <a:pt x="181" y="108"/>
                  </a:lnTo>
                  <a:cubicBezTo>
                    <a:pt x="192" y="108"/>
                    <a:pt x="193" y="108"/>
                    <a:pt x="193" y="98"/>
                  </a:cubicBezTo>
                  <a:cubicBezTo>
                    <a:pt x="193" y="48"/>
                    <a:pt x="167" y="0"/>
                    <a:pt x="104" y="0"/>
                  </a:cubicBezTo>
                  <a:cubicBezTo>
                    <a:pt x="46" y="0"/>
                    <a:pt x="0" y="51"/>
                    <a:pt x="0" y="114"/>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006">
              <a:extLst>
                <a:ext uri="{FF2B5EF4-FFF2-40B4-BE49-F238E27FC236}">
                  <a16:creationId xmlns:a16="http://schemas.microsoft.com/office/drawing/2014/main" id="{AF74510B-D9C2-4D41-95EC-796F4C1BD994}"/>
                </a:ext>
              </a:extLst>
            </p:cNvPr>
            <p:cNvSpPr>
              <a:spLocks/>
            </p:cNvSpPr>
            <p:nvPr>
              <p:custDataLst>
                <p:tags r:id="rId222"/>
              </p:custDataLst>
            </p:nvPr>
          </p:nvSpPr>
          <p:spPr bwMode="auto">
            <a:xfrm>
              <a:off x="7502526" y="8442326"/>
              <a:ext cx="104775" cy="128588"/>
            </a:xfrm>
            <a:custGeom>
              <a:avLst/>
              <a:gdLst>
                <a:gd name="T0" fmla="*/ 42 w 190"/>
                <a:gd name="T1" fmla="*/ 115 h 229"/>
                <a:gd name="T2" fmla="*/ 109 w 190"/>
                <a:gd name="T3" fmla="*/ 12 h 229"/>
                <a:gd name="T4" fmla="*/ 162 w 190"/>
                <a:gd name="T5" fmla="*/ 31 h 229"/>
                <a:gd name="T6" fmla="*/ 139 w 190"/>
                <a:gd name="T7" fmla="*/ 54 h 229"/>
                <a:gd name="T8" fmla="*/ 162 w 190"/>
                <a:gd name="T9" fmla="*/ 77 h 229"/>
                <a:gd name="T10" fmla="*/ 185 w 190"/>
                <a:gd name="T11" fmla="*/ 53 h 229"/>
                <a:gd name="T12" fmla="*/ 109 w 190"/>
                <a:gd name="T13" fmla="*/ 0 h 229"/>
                <a:gd name="T14" fmla="*/ 0 w 190"/>
                <a:gd name="T15" fmla="*/ 116 h 229"/>
                <a:gd name="T16" fmla="*/ 108 w 190"/>
                <a:gd name="T17" fmla="*/ 229 h 229"/>
                <a:gd name="T18" fmla="*/ 190 w 190"/>
                <a:gd name="T19" fmla="*/ 164 h 229"/>
                <a:gd name="T20" fmla="*/ 184 w 190"/>
                <a:gd name="T21" fmla="*/ 159 h 229"/>
                <a:gd name="T22" fmla="*/ 177 w 190"/>
                <a:gd name="T23" fmla="*/ 164 h 229"/>
                <a:gd name="T24" fmla="*/ 112 w 190"/>
                <a:gd name="T25" fmla="*/ 216 h 229"/>
                <a:gd name="T26" fmla="*/ 42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2" y="115"/>
                  </a:moveTo>
                  <a:cubicBezTo>
                    <a:pt x="42" y="33"/>
                    <a:pt x="83" y="12"/>
                    <a:pt x="109" y="12"/>
                  </a:cubicBezTo>
                  <a:cubicBezTo>
                    <a:pt x="114" y="12"/>
                    <a:pt x="145" y="13"/>
                    <a:pt x="162" y="31"/>
                  </a:cubicBezTo>
                  <a:cubicBezTo>
                    <a:pt x="142" y="32"/>
                    <a:pt x="139" y="47"/>
                    <a:pt x="139" y="54"/>
                  </a:cubicBezTo>
                  <a:cubicBezTo>
                    <a:pt x="139" y="67"/>
                    <a:pt x="148" y="77"/>
                    <a:pt x="162" y="77"/>
                  </a:cubicBezTo>
                  <a:cubicBezTo>
                    <a:pt x="175" y="77"/>
                    <a:pt x="185" y="68"/>
                    <a:pt x="185" y="53"/>
                  </a:cubicBezTo>
                  <a:cubicBezTo>
                    <a:pt x="185" y="19"/>
                    <a:pt x="147" y="0"/>
                    <a:pt x="109" y="0"/>
                  </a:cubicBezTo>
                  <a:cubicBezTo>
                    <a:pt x="46" y="0"/>
                    <a:pt x="0" y="54"/>
                    <a:pt x="0" y="116"/>
                  </a:cubicBezTo>
                  <a:cubicBezTo>
                    <a:pt x="0" y="179"/>
                    <a:pt x="50" y="229"/>
                    <a:pt x="108" y="229"/>
                  </a:cubicBezTo>
                  <a:cubicBezTo>
                    <a:pt x="174" y="229"/>
                    <a:pt x="190" y="169"/>
                    <a:pt x="190" y="164"/>
                  </a:cubicBezTo>
                  <a:cubicBezTo>
                    <a:pt x="190" y="159"/>
                    <a:pt x="185" y="159"/>
                    <a:pt x="184" y="159"/>
                  </a:cubicBezTo>
                  <a:cubicBezTo>
                    <a:pt x="179" y="159"/>
                    <a:pt x="178" y="161"/>
                    <a:pt x="177" y="164"/>
                  </a:cubicBezTo>
                  <a:cubicBezTo>
                    <a:pt x="163" y="210"/>
                    <a:pt x="131" y="216"/>
                    <a:pt x="112" y="216"/>
                  </a:cubicBezTo>
                  <a:cubicBezTo>
                    <a:pt x="86" y="216"/>
                    <a:pt x="42" y="195"/>
                    <a:pt x="42"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Freeform 1007">
              <a:extLst>
                <a:ext uri="{FF2B5EF4-FFF2-40B4-BE49-F238E27FC236}">
                  <a16:creationId xmlns:a16="http://schemas.microsoft.com/office/drawing/2014/main" id="{01762EAB-BE79-4D8B-83F3-858A374A96E1}"/>
                </a:ext>
              </a:extLst>
            </p:cNvPr>
            <p:cNvSpPr>
              <a:spLocks/>
            </p:cNvSpPr>
            <p:nvPr>
              <p:custDataLst>
                <p:tags r:id="rId223"/>
              </p:custDataLst>
            </p:nvPr>
          </p:nvSpPr>
          <p:spPr bwMode="auto">
            <a:xfrm>
              <a:off x="7621588" y="8394701"/>
              <a:ext cx="85725" cy="176213"/>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4 w 156"/>
                <a:gd name="T11" fmla="*/ 0 h 312"/>
                <a:gd name="T12" fmla="*/ 0 w 156"/>
                <a:gd name="T13" fmla="*/ 96 h 312"/>
                <a:gd name="T14" fmla="*/ 0 w 156"/>
                <a:gd name="T15" fmla="*/ 107 h 312"/>
                <a:gd name="T16" fmla="*/ 43 w 156"/>
                <a:gd name="T17" fmla="*/ 107 h 312"/>
                <a:gd name="T18" fmla="*/ 43 w 156"/>
                <a:gd name="T19" fmla="*/ 244 h 312"/>
                <a:gd name="T20" fmla="*/ 107 w 156"/>
                <a:gd name="T21" fmla="*/ 312 h 312"/>
                <a:gd name="T22" fmla="*/ 156 w 156"/>
                <a:gd name="T23" fmla="*/ 244 h 312"/>
                <a:gd name="T24" fmla="*/ 156 w 156"/>
                <a:gd name="T25" fmla="*/ 216 h 312"/>
                <a:gd name="T26" fmla="*/ 144 w 156"/>
                <a:gd name="T27" fmla="*/ 216 h 312"/>
                <a:gd name="T28" fmla="*/ 144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4" y="0"/>
                  </a:lnTo>
                  <a:cubicBezTo>
                    <a:pt x="64" y="41"/>
                    <a:pt x="49" y="94"/>
                    <a:pt x="0" y="96"/>
                  </a:cubicBezTo>
                  <a:lnTo>
                    <a:pt x="0" y="107"/>
                  </a:lnTo>
                  <a:lnTo>
                    <a:pt x="43" y="107"/>
                  </a:lnTo>
                  <a:lnTo>
                    <a:pt x="43" y="244"/>
                  </a:lnTo>
                  <a:cubicBezTo>
                    <a:pt x="43" y="306"/>
                    <a:pt x="89" y="312"/>
                    <a:pt x="107" y="312"/>
                  </a:cubicBezTo>
                  <a:cubicBezTo>
                    <a:pt x="142" y="312"/>
                    <a:pt x="156" y="276"/>
                    <a:pt x="156" y="244"/>
                  </a:cubicBezTo>
                  <a:lnTo>
                    <a:pt x="156" y="216"/>
                  </a:lnTo>
                  <a:lnTo>
                    <a:pt x="144" y="216"/>
                  </a:lnTo>
                  <a:lnTo>
                    <a:pt x="144" y="243"/>
                  </a:lnTo>
                  <a:cubicBezTo>
                    <a:pt x="144" y="280"/>
                    <a:pt x="129"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008">
              <a:extLst>
                <a:ext uri="{FF2B5EF4-FFF2-40B4-BE49-F238E27FC236}">
                  <a16:creationId xmlns:a16="http://schemas.microsoft.com/office/drawing/2014/main" id="{08180BF7-E977-4FC2-AC66-72A42FAF1710}"/>
                </a:ext>
              </a:extLst>
            </p:cNvPr>
            <p:cNvSpPr>
              <a:spLocks noEditPoints="1"/>
            </p:cNvSpPr>
            <p:nvPr>
              <p:custDataLst>
                <p:tags r:id="rId224"/>
              </p:custDataLst>
            </p:nvPr>
          </p:nvSpPr>
          <p:spPr bwMode="auto">
            <a:xfrm>
              <a:off x="7731126" y="8442326"/>
              <a:ext cx="120650" cy="128588"/>
            </a:xfrm>
            <a:custGeom>
              <a:avLst/>
              <a:gdLst>
                <a:gd name="T0" fmla="*/ 220 w 220"/>
                <a:gd name="T1" fmla="*/ 117 h 229"/>
                <a:gd name="T2" fmla="*/ 110 w 220"/>
                <a:gd name="T3" fmla="*/ 0 h 229"/>
                <a:gd name="T4" fmla="*/ 0 w 220"/>
                <a:gd name="T5" fmla="*/ 117 h 229"/>
                <a:gd name="T6" fmla="*/ 110 w 220"/>
                <a:gd name="T7" fmla="*/ 229 h 229"/>
                <a:gd name="T8" fmla="*/ 220 w 220"/>
                <a:gd name="T9" fmla="*/ 117 h 229"/>
                <a:gd name="T10" fmla="*/ 110 w 220"/>
                <a:gd name="T11" fmla="*/ 216 h 229"/>
                <a:gd name="T12" fmla="*/ 53 w 220"/>
                <a:gd name="T13" fmla="*/ 183 h 229"/>
                <a:gd name="T14" fmla="*/ 41 w 220"/>
                <a:gd name="T15" fmla="*/ 113 h 229"/>
                <a:gd name="T16" fmla="*/ 53 w 220"/>
                <a:gd name="T17" fmla="*/ 44 h 229"/>
                <a:gd name="T18" fmla="*/ 110 w 220"/>
                <a:gd name="T19" fmla="*/ 11 h 229"/>
                <a:gd name="T20" fmla="*/ 166 w 220"/>
                <a:gd name="T21" fmla="*/ 43 h 229"/>
                <a:gd name="T22" fmla="*/ 179 w 220"/>
                <a:gd name="T23" fmla="*/ 113 h 229"/>
                <a:gd name="T24" fmla="*/ 168 w 220"/>
                <a:gd name="T25" fmla="*/ 179 h 229"/>
                <a:gd name="T26" fmla="*/ 110 w 220"/>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7"/>
                  </a:moveTo>
                  <a:cubicBezTo>
                    <a:pt x="220" y="53"/>
                    <a:pt x="171" y="0"/>
                    <a:pt x="110" y="0"/>
                  </a:cubicBezTo>
                  <a:cubicBezTo>
                    <a:pt x="48" y="0"/>
                    <a:pt x="0" y="54"/>
                    <a:pt x="0" y="117"/>
                  </a:cubicBezTo>
                  <a:cubicBezTo>
                    <a:pt x="0" y="181"/>
                    <a:pt x="51" y="229"/>
                    <a:pt x="110" y="229"/>
                  </a:cubicBezTo>
                  <a:cubicBezTo>
                    <a:pt x="170" y="229"/>
                    <a:pt x="220" y="180"/>
                    <a:pt x="220" y="117"/>
                  </a:cubicBezTo>
                  <a:close/>
                  <a:moveTo>
                    <a:pt x="110" y="216"/>
                  </a:moveTo>
                  <a:cubicBezTo>
                    <a:pt x="89" y="216"/>
                    <a:pt x="67" y="206"/>
                    <a:pt x="53" y="183"/>
                  </a:cubicBezTo>
                  <a:cubicBezTo>
                    <a:pt x="41" y="161"/>
                    <a:pt x="41" y="131"/>
                    <a:pt x="41" y="113"/>
                  </a:cubicBezTo>
                  <a:cubicBezTo>
                    <a:pt x="41" y="93"/>
                    <a:pt x="41" y="66"/>
                    <a:pt x="53" y="44"/>
                  </a:cubicBezTo>
                  <a:cubicBezTo>
                    <a:pt x="66" y="21"/>
                    <a:pt x="90" y="11"/>
                    <a:pt x="110" y="11"/>
                  </a:cubicBezTo>
                  <a:cubicBezTo>
                    <a:pt x="132" y="11"/>
                    <a:pt x="153" y="22"/>
                    <a:pt x="166" y="43"/>
                  </a:cubicBezTo>
                  <a:cubicBezTo>
                    <a:pt x="179" y="65"/>
                    <a:pt x="179" y="94"/>
                    <a:pt x="179" y="113"/>
                  </a:cubicBezTo>
                  <a:cubicBezTo>
                    <a:pt x="179" y="131"/>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1009">
              <a:extLst>
                <a:ext uri="{FF2B5EF4-FFF2-40B4-BE49-F238E27FC236}">
                  <a16:creationId xmlns:a16="http://schemas.microsoft.com/office/drawing/2014/main" id="{72CA14E1-0BF0-46A4-B446-2E9E29C3B4CB}"/>
                </a:ext>
              </a:extLst>
            </p:cNvPr>
            <p:cNvSpPr>
              <a:spLocks/>
            </p:cNvSpPr>
            <p:nvPr>
              <p:custDataLst>
                <p:tags r:id="rId225"/>
              </p:custDataLst>
            </p:nvPr>
          </p:nvSpPr>
          <p:spPr bwMode="auto">
            <a:xfrm>
              <a:off x="7867651" y="8443913"/>
              <a:ext cx="92075" cy="123825"/>
            </a:xfrm>
            <a:custGeom>
              <a:avLst/>
              <a:gdLst>
                <a:gd name="T0" fmla="*/ 70 w 168"/>
                <a:gd name="T1" fmla="*/ 55 h 220"/>
                <a:gd name="T2" fmla="*/ 70 w 168"/>
                <a:gd name="T3" fmla="*/ 0 h 220"/>
                <a:gd name="T4" fmla="*/ 0 w 168"/>
                <a:gd name="T5" fmla="*/ 5 h 220"/>
                <a:gd name="T6" fmla="*/ 0 w 168"/>
                <a:gd name="T7" fmla="*/ 21 h 220"/>
                <a:gd name="T8" fmla="*/ 39 w 168"/>
                <a:gd name="T9" fmla="*/ 49 h 220"/>
                <a:gd name="T10" fmla="*/ 39 w 168"/>
                <a:gd name="T11" fmla="*/ 182 h 220"/>
                <a:gd name="T12" fmla="*/ 0 w 168"/>
                <a:gd name="T13" fmla="*/ 205 h 220"/>
                <a:gd name="T14" fmla="*/ 0 w 168"/>
                <a:gd name="T15" fmla="*/ 220 h 220"/>
                <a:gd name="T16" fmla="*/ 57 w 168"/>
                <a:gd name="T17" fmla="*/ 219 h 220"/>
                <a:gd name="T18" fmla="*/ 121 w 168"/>
                <a:gd name="T19" fmla="*/ 220 h 220"/>
                <a:gd name="T20" fmla="*/ 121 w 168"/>
                <a:gd name="T21" fmla="*/ 205 h 220"/>
                <a:gd name="T22" fmla="*/ 110 w 168"/>
                <a:gd name="T23" fmla="*/ 205 h 220"/>
                <a:gd name="T24" fmla="*/ 72 w 168"/>
                <a:gd name="T25" fmla="*/ 181 h 220"/>
                <a:gd name="T26" fmla="*/ 72 w 168"/>
                <a:gd name="T27" fmla="*/ 105 h 220"/>
                <a:gd name="T28" fmla="*/ 131 w 168"/>
                <a:gd name="T29" fmla="*/ 11 h 220"/>
                <a:gd name="T30" fmla="*/ 137 w 168"/>
                <a:gd name="T31" fmla="*/ 11 h 220"/>
                <a:gd name="T32" fmla="*/ 125 w 168"/>
                <a:gd name="T33" fmla="*/ 31 h 220"/>
                <a:gd name="T34" fmla="*/ 147 w 168"/>
                <a:gd name="T35" fmla="*/ 52 h 220"/>
                <a:gd name="T36" fmla="*/ 168 w 168"/>
                <a:gd name="T37" fmla="*/ 30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5"/>
                  </a:lnTo>
                  <a:lnTo>
                    <a:pt x="0" y="21"/>
                  </a:lnTo>
                  <a:cubicBezTo>
                    <a:pt x="35" y="21"/>
                    <a:pt x="39" y="24"/>
                    <a:pt x="39" y="49"/>
                  </a:cubicBezTo>
                  <a:lnTo>
                    <a:pt x="39" y="182"/>
                  </a:lnTo>
                  <a:cubicBezTo>
                    <a:pt x="39" y="205"/>
                    <a:pt x="34" y="205"/>
                    <a:pt x="0" y="205"/>
                  </a:cubicBezTo>
                  <a:lnTo>
                    <a:pt x="0" y="220"/>
                  </a:lnTo>
                  <a:cubicBezTo>
                    <a:pt x="20" y="220"/>
                    <a:pt x="43" y="219"/>
                    <a:pt x="57" y="219"/>
                  </a:cubicBezTo>
                  <a:cubicBezTo>
                    <a:pt x="77" y="219"/>
                    <a:pt x="101" y="219"/>
                    <a:pt x="121" y="220"/>
                  </a:cubicBezTo>
                  <a:lnTo>
                    <a:pt x="121" y="205"/>
                  </a:lnTo>
                  <a:lnTo>
                    <a:pt x="110" y="205"/>
                  </a:lnTo>
                  <a:cubicBezTo>
                    <a:pt x="73" y="205"/>
                    <a:pt x="72" y="199"/>
                    <a:pt x="72" y="181"/>
                  </a:cubicBezTo>
                  <a:lnTo>
                    <a:pt x="72" y="105"/>
                  </a:lnTo>
                  <a:cubicBezTo>
                    <a:pt x="72" y="55"/>
                    <a:pt x="93" y="11"/>
                    <a:pt x="131" y="11"/>
                  </a:cubicBezTo>
                  <a:cubicBezTo>
                    <a:pt x="135" y="11"/>
                    <a:pt x="136" y="11"/>
                    <a:pt x="137" y="11"/>
                  </a:cubicBezTo>
                  <a:cubicBezTo>
                    <a:pt x="135" y="12"/>
                    <a:pt x="125" y="18"/>
                    <a:pt x="125" y="31"/>
                  </a:cubicBezTo>
                  <a:cubicBezTo>
                    <a:pt x="125" y="45"/>
                    <a:pt x="136" y="52"/>
                    <a:pt x="147" y="52"/>
                  </a:cubicBezTo>
                  <a:cubicBezTo>
                    <a:pt x="156" y="52"/>
                    <a:pt x="168" y="46"/>
                    <a:pt x="168" y="30"/>
                  </a:cubicBezTo>
                  <a:cubicBezTo>
                    <a:pt x="168" y="14"/>
                    <a:pt x="153" y="0"/>
                    <a:pt x="131" y="0"/>
                  </a:cubicBezTo>
                  <a:cubicBezTo>
                    <a:pt x="95"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84" name="Group 1883">
            <a:extLst>
              <a:ext uri="{FF2B5EF4-FFF2-40B4-BE49-F238E27FC236}">
                <a16:creationId xmlns:a16="http://schemas.microsoft.com/office/drawing/2014/main" id="{1BC60DAB-A73A-4374-8E89-EE956A296046}"/>
              </a:ext>
            </a:extLst>
          </p:cNvPr>
          <p:cNvGrpSpPr>
            <a:grpSpLocks noChangeAspect="1"/>
          </p:cNvGrpSpPr>
          <p:nvPr>
            <p:custDataLst>
              <p:tags r:id="rId4"/>
            </p:custDataLst>
          </p:nvPr>
        </p:nvGrpSpPr>
        <p:grpSpPr>
          <a:xfrm>
            <a:off x="12693756" y="4852132"/>
            <a:ext cx="1647272" cy="932794"/>
            <a:chOff x="2468563" y="7361238"/>
            <a:chExt cx="922337" cy="522288"/>
          </a:xfrm>
          <a:solidFill>
            <a:schemeClr val="accent4">
              <a:alpha val="65000"/>
            </a:schemeClr>
          </a:solidFill>
        </p:grpSpPr>
        <p:sp>
          <p:nvSpPr>
            <p:cNvPr id="1885" name="Freeform 7">
              <a:extLst>
                <a:ext uri="{FF2B5EF4-FFF2-40B4-BE49-F238E27FC236}">
                  <a16:creationId xmlns:a16="http://schemas.microsoft.com/office/drawing/2014/main" id="{B2236486-1DA6-4481-AA42-CA9E85B65119}"/>
                </a:ext>
              </a:extLst>
            </p:cNvPr>
            <p:cNvSpPr>
              <a:spLocks/>
            </p:cNvSpPr>
            <p:nvPr>
              <p:custDataLst>
                <p:tags r:id="rId133"/>
              </p:custDataLst>
            </p:nvPr>
          </p:nvSpPr>
          <p:spPr bwMode="auto">
            <a:xfrm>
              <a:off x="2468563" y="7443788"/>
              <a:ext cx="204787" cy="295275"/>
            </a:xfrm>
            <a:custGeom>
              <a:avLst/>
              <a:gdLst>
                <a:gd name="T0" fmla="*/ 152 w 247"/>
                <a:gd name="T1" fmla="*/ 200 h 353"/>
                <a:gd name="T2" fmla="*/ 204 w 247"/>
                <a:gd name="T3" fmla="*/ 341 h 353"/>
                <a:gd name="T4" fmla="*/ 231 w 247"/>
                <a:gd name="T5" fmla="*/ 352 h 353"/>
                <a:gd name="T6" fmla="*/ 242 w 247"/>
                <a:gd name="T7" fmla="*/ 352 h 353"/>
                <a:gd name="T8" fmla="*/ 247 w 247"/>
                <a:gd name="T9" fmla="*/ 347 h 353"/>
                <a:gd name="T10" fmla="*/ 245 w 247"/>
                <a:gd name="T11" fmla="*/ 342 h 353"/>
                <a:gd name="T12" fmla="*/ 233 w 247"/>
                <a:gd name="T13" fmla="*/ 319 h 353"/>
                <a:gd name="T14" fmla="*/ 131 w 247"/>
                <a:gd name="T15" fmla="*/ 35 h 353"/>
                <a:gd name="T16" fmla="*/ 71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2 w 247"/>
                <a:gd name="T33" fmla="*/ 342 h 353"/>
                <a:gd name="T34" fmla="*/ 152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0"/>
                  </a:moveTo>
                  <a:cubicBezTo>
                    <a:pt x="172" y="253"/>
                    <a:pt x="196" y="329"/>
                    <a:pt x="204" y="341"/>
                  </a:cubicBezTo>
                  <a:cubicBezTo>
                    <a:pt x="212" y="352"/>
                    <a:pt x="217" y="352"/>
                    <a:pt x="231" y="352"/>
                  </a:cubicBezTo>
                  <a:lnTo>
                    <a:pt x="242" y="352"/>
                  </a:lnTo>
                  <a:cubicBezTo>
                    <a:pt x="247" y="351"/>
                    <a:pt x="247" y="348"/>
                    <a:pt x="247" y="347"/>
                  </a:cubicBezTo>
                  <a:cubicBezTo>
                    <a:pt x="247" y="345"/>
                    <a:pt x="246" y="344"/>
                    <a:pt x="245" y="342"/>
                  </a:cubicBezTo>
                  <a:cubicBezTo>
                    <a:pt x="240" y="337"/>
                    <a:pt x="237" y="329"/>
                    <a:pt x="233" y="319"/>
                  </a:cubicBezTo>
                  <a:lnTo>
                    <a:pt x="131" y="35"/>
                  </a:lnTo>
                  <a:cubicBezTo>
                    <a:pt x="121" y="6"/>
                    <a:pt x="94" y="0"/>
                    <a:pt x="71" y="0"/>
                  </a:cubicBezTo>
                  <a:cubicBezTo>
                    <a:pt x="68" y="0"/>
                    <a:pt x="62" y="0"/>
                    <a:pt x="62" y="5"/>
                  </a:cubicBezTo>
                  <a:cubicBezTo>
                    <a:pt x="62" y="9"/>
                    <a:pt x="66"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8" y="347"/>
                    <a:pt x="32" y="342"/>
                  </a:cubicBezTo>
                  <a:lnTo>
                    <a:pt x="152" y="20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Freeform 8">
              <a:extLst>
                <a:ext uri="{FF2B5EF4-FFF2-40B4-BE49-F238E27FC236}">
                  <a16:creationId xmlns:a16="http://schemas.microsoft.com/office/drawing/2014/main" id="{16CD23B9-D677-4CA8-8354-E1CF10B90292}"/>
                </a:ext>
              </a:extLst>
            </p:cNvPr>
            <p:cNvSpPr>
              <a:spLocks/>
            </p:cNvSpPr>
            <p:nvPr>
              <p:custDataLst>
                <p:tags r:id="rId134"/>
              </p:custDataLst>
            </p:nvPr>
          </p:nvSpPr>
          <p:spPr bwMode="auto">
            <a:xfrm>
              <a:off x="2700338" y="7385051"/>
              <a:ext cx="215900" cy="196850"/>
            </a:xfrm>
            <a:custGeom>
              <a:avLst/>
              <a:gdLst>
                <a:gd name="T0" fmla="*/ 154 w 260"/>
                <a:gd name="T1" fmla="*/ 25 h 236"/>
                <a:gd name="T2" fmla="*/ 165 w 260"/>
                <a:gd name="T3" fmla="*/ 13 h 236"/>
                <a:gd name="T4" fmla="*/ 186 w 260"/>
                <a:gd name="T5" fmla="*/ 13 h 236"/>
                <a:gd name="T6" fmla="*/ 225 w 260"/>
                <a:gd name="T7" fmla="*/ 16 h 236"/>
                <a:gd name="T8" fmla="*/ 241 w 260"/>
                <a:gd name="T9" fmla="*/ 43 h 236"/>
                <a:gd name="T10" fmla="*/ 239 w 260"/>
                <a:gd name="T11" fmla="*/ 71 h 236"/>
                <a:gd name="T12" fmla="*/ 238 w 260"/>
                <a:gd name="T13" fmla="*/ 75 h 236"/>
                <a:gd name="T14" fmla="*/ 244 w 260"/>
                <a:gd name="T15" fmla="*/ 81 h 236"/>
                <a:gd name="T16" fmla="*/ 251 w 260"/>
                <a:gd name="T17" fmla="*/ 72 h 236"/>
                <a:gd name="T18" fmla="*/ 260 w 260"/>
                <a:gd name="T19" fmla="*/ 5 h 236"/>
                <a:gd name="T20" fmla="*/ 250 w 260"/>
                <a:gd name="T21" fmla="*/ 0 h 236"/>
                <a:gd name="T22" fmla="*/ 35 w 260"/>
                <a:gd name="T23" fmla="*/ 0 h 236"/>
                <a:gd name="T24" fmla="*/ 23 w 260"/>
                <a:gd name="T25" fmla="*/ 8 h 236"/>
                <a:gd name="T26" fmla="*/ 1 w 260"/>
                <a:gd name="T27" fmla="*/ 69 h 236"/>
                <a:gd name="T28" fmla="*/ 0 w 260"/>
                <a:gd name="T29" fmla="*/ 76 h 236"/>
                <a:gd name="T30" fmla="*/ 5 w 260"/>
                <a:gd name="T31" fmla="*/ 81 h 236"/>
                <a:gd name="T32" fmla="*/ 13 w 260"/>
                <a:gd name="T33" fmla="*/ 72 h 236"/>
                <a:gd name="T34" fmla="*/ 98 w 260"/>
                <a:gd name="T35" fmla="*/ 13 h 236"/>
                <a:gd name="T36" fmla="*/ 112 w 260"/>
                <a:gd name="T37" fmla="*/ 13 h 236"/>
                <a:gd name="T38" fmla="*/ 123 w 260"/>
                <a:gd name="T39" fmla="*/ 16 h 236"/>
                <a:gd name="T40" fmla="*/ 122 w 260"/>
                <a:gd name="T41" fmla="*/ 24 h 236"/>
                <a:gd name="T42" fmla="*/ 76 w 260"/>
                <a:gd name="T43" fmla="*/ 207 h 236"/>
                <a:gd name="T44" fmla="*/ 35 w 260"/>
                <a:gd name="T45" fmla="*/ 224 h 236"/>
                <a:gd name="T46" fmla="*/ 19 w 260"/>
                <a:gd name="T47" fmla="*/ 231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8 h 236"/>
                <a:gd name="T60" fmla="*/ 139 w 260"/>
                <a:gd name="T61" fmla="*/ 224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6" y="15"/>
                    <a:pt x="157" y="14"/>
                    <a:pt x="165" y="13"/>
                  </a:cubicBezTo>
                  <a:cubicBezTo>
                    <a:pt x="167" y="13"/>
                    <a:pt x="179" y="13"/>
                    <a:pt x="186" y="13"/>
                  </a:cubicBezTo>
                  <a:cubicBezTo>
                    <a:pt x="207" y="13"/>
                    <a:pt x="216" y="13"/>
                    <a:pt x="225" y="16"/>
                  </a:cubicBezTo>
                  <a:cubicBezTo>
                    <a:pt x="241" y="21"/>
                    <a:pt x="241" y="31"/>
                    <a:pt x="241" y="43"/>
                  </a:cubicBezTo>
                  <a:cubicBezTo>
                    <a:pt x="241" y="49"/>
                    <a:pt x="241" y="53"/>
                    <a:pt x="239" y="71"/>
                  </a:cubicBezTo>
                  <a:lnTo>
                    <a:pt x="238" y="75"/>
                  </a:lnTo>
                  <a:cubicBezTo>
                    <a:pt x="238" y="79"/>
                    <a:pt x="241" y="81"/>
                    <a:pt x="244" y="81"/>
                  </a:cubicBezTo>
                  <a:cubicBezTo>
                    <a:pt x="249" y="81"/>
                    <a:pt x="250" y="77"/>
                    <a:pt x="251" y="72"/>
                  </a:cubicBezTo>
                  <a:lnTo>
                    <a:pt x="260" y="5"/>
                  </a:lnTo>
                  <a:cubicBezTo>
                    <a:pt x="260" y="0"/>
                    <a:pt x="256" y="0"/>
                    <a:pt x="250" y="0"/>
                  </a:cubicBezTo>
                  <a:lnTo>
                    <a:pt x="35" y="0"/>
                  </a:lnTo>
                  <a:cubicBezTo>
                    <a:pt x="26" y="0"/>
                    <a:pt x="26" y="0"/>
                    <a:pt x="23" y="8"/>
                  </a:cubicBezTo>
                  <a:lnTo>
                    <a:pt x="1" y="69"/>
                  </a:lnTo>
                  <a:cubicBezTo>
                    <a:pt x="1" y="71"/>
                    <a:pt x="0" y="74"/>
                    <a:pt x="0" y="76"/>
                  </a:cubicBezTo>
                  <a:cubicBezTo>
                    <a:pt x="0" y="77"/>
                    <a:pt x="0" y="81"/>
                    <a:pt x="5" y="81"/>
                  </a:cubicBezTo>
                  <a:cubicBezTo>
                    <a:pt x="10" y="81"/>
                    <a:pt x="11" y="79"/>
                    <a:pt x="13" y="72"/>
                  </a:cubicBezTo>
                  <a:cubicBezTo>
                    <a:pt x="33" y="16"/>
                    <a:pt x="45" y="13"/>
                    <a:pt x="98" y="13"/>
                  </a:cubicBezTo>
                  <a:lnTo>
                    <a:pt x="112" y="13"/>
                  </a:lnTo>
                  <a:cubicBezTo>
                    <a:pt x="123" y="13"/>
                    <a:pt x="123" y="13"/>
                    <a:pt x="123" y="16"/>
                  </a:cubicBezTo>
                  <a:cubicBezTo>
                    <a:pt x="123" y="17"/>
                    <a:pt x="123" y="18"/>
                    <a:pt x="122" y="24"/>
                  </a:cubicBezTo>
                  <a:lnTo>
                    <a:pt x="76" y="207"/>
                  </a:lnTo>
                  <a:cubicBezTo>
                    <a:pt x="72" y="220"/>
                    <a:pt x="71" y="224"/>
                    <a:pt x="35" y="224"/>
                  </a:cubicBezTo>
                  <a:cubicBezTo>
                    <a:pt x="22" y="224"/>
                    <a:pt x="19" y="224"/>
                    <a:pt x="19" y="231"/>
                  </a:cubicBezTo>
                  <a:cubicBezTo>
                    <a:pt x="19" y="232"/>
                    <a:pt x="20" y="236"/>
                    <a:pt x="25" y="236"/>
                  </a:cubicBezTo>
                  <a:cubicBezTo>
                    <a:pt x="35" y="236"/>
                    <a:pt x="45" y="235"/>
                    <a:pt x="55" y="235"/>
                  </a:cubicBezTo>
                  <a:cubicBezTo>
                    <a:pt x="65" y="235"/>
                    <a:pt x="75" y="235"/>
                    <a:pt x="85" y="235"/>
                  </a:cubicBezTo>
                  <a:cubicBezTo>
                    <a:pt x="95" y="235"/>
                    <a:pt x="107" y="235"/>
                    <a:pt x="116" y="235"/>
                  </a:cubicBezTo>
                  <a:cubicBezTo>
                    <a:pt x="126" y="235"/>
                    <a:pt x="136" y="236"/>
                    <a:pt x="146" y="236"/>
                  </a:cubicBezTo>
                  <a:cubicBezTo>
                    <a:pt x="148" y="236"/>
                    <a:pt x="154" y="236"/>
                    <a:pt x="154" y="228"/>
                  </a:cubicBezTo>
                  <a:cubicBezTo>
                    <a:pt x="154" y="224"/>
                    <a:pt x="150" y="224"/>
                    <a:pt x="139" y="224"/>
                  </a:cubicBezTo>
                  <a:cubicBezTo>
                    <a:pt x="133" y="224"/>
                    <a:pt x="126" y="223"/>
                    <a:pt x="119" y="223"/>
                  </a:cubicBezTo>
                  <a:cubicBezTo>
                    <a:pt x="107" y="222"/>
                    <a:pt x="107" y="220"/>
                    <a:pt x="107" y="216"/>
                  </a:cubicBezTo>
                  <a:cubicBezTo>
                    <a:pt x="107" y="214"/>
                    <a:pt x="107" y="213"/>
                    <a:pt x="108" y="208"/>
                  </a:cubicBezTo>
                  <a:lnTo>
                    <a:pt x="154" y="25"/>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Freeform 9">
              <a:extLst>
                <a:ext uri="{FF2B5EF4-FFF2-40B4-BE49-F238E27FC236}">
                  <a16:creationId xmlns:a16="http://schemas.microsoft.com/office/drawing/2014/main" id="{ECB43000-596C-4A44-8603-85B01B16C842}"/>
                </a:ext>
              </a:extLst>
            </p:cNvPr>
            <p:cNvSpPr>
              <a:spLocks noEditPoints="1"/>
            </p:cNvSpPr>
            <p:nvPr>
              <p:custDataLst>
                <p:tags r:id="rId135"/>
              </p:custDataLst>
            </p:nvPr>
          </p:nvSpPr>
          <p:spPr bwMode="auto">
            <a:xfrm>
              <a:off x="3038475" y="7361238"/>
              <a:ext cx="166687" cy="214313"/>
            </a:xfrm>
            <a:custGeom>
              <a:avLst/>
              <a:gdLst>
                <a:gd name="T0" fmla="*/ 162 w 200"/>
                <a:gd name="T1" fmla="*/ 131 h 256"/>
                <a:gd name="T2" fmla="*/ 108 w 200"/>
                <a:gd name="T3" fmla="*/ 90 h 256"/>
                <a:gd name="T4" fmla="*/ 7 w 200"/>
                <a:gd name="T5" fmla="*/ 158 h 256"/>
                <a:gd name="T6" fmla="*/ 0 w 200"/>
                <a:gd name="T7" fmla="*/ 192 h 256"/>
                <a:gd name="T8" fmla="*/ 73 w 200"/>
                <a:gd name="T9" fmla="*/ 256 h 256"/>
                <a:gd name="T10" fmla="*/ 200 w 200"/>
                <a:gd name="T11" fmla="*/ 93 h 256"/>
                <a:gd name="T12" fmla="*/ 114 w 200"/>
                <a:gd name="T13" fmla="*/ 0 h 256"/>
                <a:gd name="T14" fmla="*/ 41 w 200"/>
                <a:gd name="T15" fmla="*/ 56 h 256"/>
                <a:gd name="T16" fmla="*/ 55 w 200"/>
                <a:gd name="T17" fmla="*/ 68 h 256"/>
                <a:gd name="T18" fmla="*/ 75 w 200"/>
                <a:gd name="T19" fmla="*/ 49 h 256"/>
                <a:gd name="T20" fmla="*/ 61 w 200"/>
                <a:gd name="T21" fmla="*/ 36 h 256"/>
                <a:gd name="T22" fmla="*/ 113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99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1" y="90"/>
                    <a:pt x="108" y="90"/>
                  </a:cubicBezTo>
                  <a:cubicBezTo>
                    <a:pt x="60" y="90"/>
                    <a:pt x="19" y="126"/>
                    <a:pt x="7" y="158"/>
                  </a:cubicBezTo>
                  <a:cubicBezTo>
                    <a:pt x="4" y="164"/>
                    <a:pt x="0" y="178"/>
                    <a:pt x="0" y="192"/>
                  </a:cubicBezTo>
                  <a:cubicBezTo>
                    <a:pt x="0" y="216"/>
                    <a:pt x="18" y="256"/>
                    <a:pt x="73" y="256"/>
                  </a:cubicBezTo>
                  <a:cubicBezTo>
                    <a:pt x="163" y="256"/>
                    <a:pt x="200" y="143"/>
                    <a:pt x="200" y="93"/>
                  </a:cubicBezTo>
                  <a:cubicBezTo>
                    <a:pt x="200" y="34"/>
                    <a:pt x="161" y="0"/>
                    <a:pt x="114" y="0"/>
                  </a:cubicBezTo>
                  <a:cubicBezTo>
                    <a:pt x="57" y="0"/>
                    <a:pt x="41" y="45"/>
                    <a:pt x="41" y="56"/>
                  </a:cubicBezTo>
                  <a:cubicBezTo>
                    <a:pt x="41" y="59"/>
                    <a:pt x="43" y="68"/>
                    <a:pt x="55" y="68"/>
                  </a:cubicBezTo>
                  <a:cubicBezTo>
                    <a:pt x="68" y="68"/>
                    <a:pt x="75" y="57"/>
                    <a:pt x="75" y="49"/>
                  </a:cubicBezTo>
                  <a:cubicBezTo>
                    <a:pt x="75" y="40"/>
                    <a:pt x="68" y="37"/>
                    <a:pt x="61" y="36"/>
                  </a:cubicBezTo>
                  <a:cubicBezTo>
                    <a:pt x="79" y="10"/>
                    <a:pt x="107" y="10"/>
                    <a:pt x="113" y="10"/>
                  </a:cubicBezTo>
                  <a:cubicBezTo>
                    <a:pt x="139" y="10"/>
                    <a:pt x="171" y="26"/>
                    <a:pt x="171" y="76"/>
                  </a:cubicBezTo>
                  <a:cubicBezTo>
                    <a:pt x="171" y="91"/>
                    <a:pt x="169" y="103"/>
                    <a:pt x="162" y="131"/>
                  </a:cubicBezTo>
                  <a:lnTo>
                    <a:pt x="162" y="131"/>
                  </a:lnTo>
                  <a:close/>
                  <a:moveTo>
                    <a:pt x="74" y="245"/>
                  </a:moveTo>
                  <a:cubicBezTo>
                    <a:pt x="34" y="245"/>
                    <a:pt x="30" y="215"/>
                    <a:pt x="30" y="204"/>
                  </a:cubicBezTo>
                  <a:cubicBezTo>
                    <a:pt x="30" y="190"/>
                    <a:pt x="39" y="156"/>
                    <a:pt x="43" y="148"/>
                  </a:cubicBezTo>
                  <a:cubicBezTo>
                    <a:pt x="49" y="131"/>
                    <a:pt x="70" y="99"/>
                    <a:pt x="110" y="99"/>
                  </a:cubicBezTo>
                  <a:cubicBezTo>
                    <a:pt x="144" y="99"/>
                    <a:pt x="155" y="126"/>
                    <a:pt x="155" y="147"/>
                  </a:cubicBezTo>
                  <a:cubicBezTo>
                    <a:pt x="155" y="170"/>
                    <a:pt x="132" y="245"/>
                    <a:pt x="74"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8" name="Freeform 10">
              <a:extLst>
                <a:ext uri="{FF2B5EF4-FFF2-40B4-BE49-F238E27FC236}">
                  <a16:creationId xmlns:a16="http://schemas.microsoft.com/office/drawing/2014/main" id="{80F00EF8-BA9C-43D6-9D7F-3ED9A28C9A37}"/>
                </a:ext>
              </a:extLst>
            </p:cNvPr>
            <p:cNvSpPr>
              <a:spLocks/>
            </p:cNvSpPr>
            <p:nvPr>
              <p:custDataLst>
                <p:tags r:id="rId136"/>
              </p:custDataLst>
            </p:nvPr>
          </p:nvSpPr>
          <p:spPr bwMode="auto">
            <a:xfrm>
              <a:off x="3230563" y="7364413"/>
              <a:ext cx="127000" cy="204788"/>
            </a:xfrm>
            <a:custGeom>
              <a:avLst/>
              <a:gdLst>
                <a:gd name="T0" fmla="*/ 71 w 153"/>
                <a:gd name="T1" fmla="*/ 109 h 245"/>
                <a:gd name="T2" fmla="*/ 116 w 153"/>
                <a:gd name="T3" fmla="*/ 109 h 245"/>
                <a:gd name="T4" fmla="*/ 116 w 153"/>
                <a:gd name="T5" fmla="*/ 90 h 245"/>
                <a:gd name="T6" fmla="*/ 68 w 153"/>
                <a:gd name="T7" fmla="*/ 90 h 245"/>
                <a:gd name="T8" fmla="*/ 68 w 153"/>
                <a:gd name="T9" fmla="*/ 57 h 245"/>
                <a:gd name="T10" fmla="*/ 107 w 153"/>
                <a:gd name="T11" fmla="*/ 17 h 245"/>
                <a:gd name="T12" fmla="*/ 111 w 153"/>
                <a:gd name="T13" fmla="*/ 17 h 245"/>
                <a:gd name="T14" fmla="*/ 110 w 153"/>
                <a:gd name="T15" fmla="*/ 19 h 245"/>
                <a:gd name="T16" fmla="*/ 105 w 153"/>
                <a:gd name="T17" fmla="*/ 33 h 245"/>
                <a:gd name="T18" fmla="*/ 129 w 153"/>
                <a:gd name="T19" fmla="*/ 57 h 245"/>
                <a:gd name="T20" fmla="*/ 153 w 153"/>
                <a:gd name="T21" fmla="*/ 33 h 245"/>
                <a:gd name="T22" fmla="*/ 109 w 153"/>
                <a:gd name="T23" fmla="*/ 0 h 245"/>
                <a:gd name="T24" fmla="*/ 29 w 153"/>
                <a:gd name="T25" fmla="*/ 56 h 245"/>
                <a:gd name="T26" fmla="*/ 29 w 153"/>
                <a:gd name="T27" fmla="*/ 90 h 245"/>
                <a:gd name="T28" fmla="*/ 0 w 153"/>
                <a:gd name="T29" fmla="*/ 90 h 245"/>
                <a:gd name="T30" fmla="*/ 0 w 153"/>
                <a:gd name="T31" fmla="*/ 109 h 245"/>
                <a:gd name="T32" fmla="*/ 29 w 153"/>
                <a:gd name="T33" fmla="*/ 109 h 245"/>
                <a:gd name="T34" fmla="*/ 29 w 153"/>
                <a:gd name="T35" fmla="*/ 225 h 245"/>
                <a:gd name="T36" fmla="*/ 6 w 153"/>
                <a:gd name="T37" fmla="*/ 225 h 245"/>
                <a:gd name="T38" fmla="*/ 6 w 153"/>
                <a:gd name="T39" fmla="*/ 245 h 245"/>
                <a:gd name="T40" fmla="*/ 50 w 153"/>
                <a:gd name="T41" fmla="*/ 243 h 245"/>
                <a:gd name="T42" fmla="*/ 100 w 153"/>
                <a:gd name="T43" fmla="*/ 245 h 245"/>
                <a:gd name="T44" fmla="*/ 100 w 153"/>
                <a:gd name="T45" fmla="*/ 225 h 245"/>
                <a:gd name="T46" fmla="*/ 71 w 153"/>
                <a:gd name="T47" fmla="*/ 225 h 245"/>
                <a:gd name="T48" fmla="*/ 71 w 153"/>
                <a:gd name="T49" fmla="*/ 10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245">
                  <a:moveTo>
                    <a:pt x="71" y="109"/>
                  </a:moveTo>
                  <a:lnTo>
                    <a:pt x="116" y="109"/>
                  </a:lnTo>
                  <a:lnTo>
                    <a:pt x="116" y="90"/>
                  </a:lnTo>
                  <a:lnTo>
                    <a:pt x="68" y="90"/>
                  </a:lnTo>
                  <a:lnTo>
                    <a:pt x="68" y="57"/>
                  </a:lnTo>
                  <a:cubicBezTo>
                    <a:pt x="68" y="51"/>
                    <a:pt x="68" y="17"/>
                    <a:pt x="107" y="17"/>
                  </a:cubicBezTo>
                  <a:cubicBezTo>
                    <a:pt x="111" y="17"/>
                    <a:pt x="111" y="17"/>
                    <a:pt x="111" y="17"/>
                  </a:cubicBezTo>
                  <a:cubicBezTo>
                    <a:pt x="111" y="18"/>
                    <a:pt x="110" y="18"/>
                    <a:pt x="110" y="19"/>
                  </a:cubicBezTo>
                  <a:cubicBezTo>
                    <a:pt x="108" y="21"/>
                    <a:pt x="105" y="26"/>
                    <a:pt x="105" y="33"/>
                  </a:cubicBezTo>
                  <a:cubicBezTo>
                    <a:pt x="105" y="50"/>
                    <a:pt x="119" y="57"/>
                    <a:pt x="129" y="57"/>
                  </a:cubicBezTo>
                  <a:cubicBezTo>
                    <a:pt x="141" y="57"/>
                    <a:pt x="153" y="49"/>
                    <a:pt x="153" y="33"/>
                  </a:cubicBezTo>
                  <a:cubicBezTo>
                    <a:pt x="153" y="17"/>
                    <a:pt x="139" y="0"/>
                    <a:pt x="109" y="0"/>
                  </a:cubicBezTo>
                  <a:cubicBezTo>
                    <a:pt x="69" y="0"/>
                    <a:pt x="29" y="17"/>
                    <a:pt x="29" y="56"/>
                  </a:cubicBezTo>
                  <a:lnTo>
                    <a:pt x="29" y="90"/>
                  </a:lnTo>
                  <a:lnTo>
                    <a:pt x="0" y="90"/>
                  </a:lnTo>
                  <a:lnTo>
                    <a:pt x="0" y="109"/>
                  </a:lnTo>
                  <a:lnTo>
                    <a:pt x="29" y="109"/>
                  </a:lnTo>
                  <a:lnTo>
                    <a:pt x="29" y="225"/>
                  </a:lnTo>
                  <a:lnTo>
                    <a:pt x="6" y="225"/>
                  </a:lnTo>
                  <a:lnTo>
                    <a:pt x="6" y="245"/>
                  </a:lnTo>
                  <a:cubicBezTo>
                    <a:pt x="7" y="245"/>
                    <a:pt x="34" y="243"/>
                    <a:pt x="50" y="243"/>
                  </a:cubicBezTo>
                  <a:cubicBezTo>
                    <a:pt x="64" y="243"/>
                    <a:pt x="98" y="245"/>
                    <a:pt x="100" y="245"/>
                  </a:cubicBezTo>
                  <a:lnTo>
                    <a:pt x="100" y="225"/>
                  </a:lnTo>
                  <a:lnTo>
                    <a:pt x="71" y="225"/>
                  </a:lnTo>
                  <a:lnTo>
                    <a:pt x="71" y="10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9" name="Rectangle 11">
              <a:extLst>
                <a:ext uri="{FF2B5EF4-FFF2-40B4-BE49-F238E27FC236}">
                  <a16:creationId xmlns:a16="http://schemas.microsoft.com/office/drawing/2014/main" id="{A1752393-F46D-4AB5-AA97-BA1E303B91DC}"/>
                </a:ext>
              </a:extLst>
            </p:cNvPr>
            <p:cNvSpPr>
              <a:spLocks noChangeArrowheads="1"/>
            </p:cNvSpPr>
            <p:nvPr>
              <p:custDataLst>
                <p:tags r:id="rId137"/>
              </p:custDataLst>
            </p:nvPr>
          </p:nvSpPr>
          <p:spPr bwMode="auto">
            <a:xfrm>
              <a:off x="2997200" y="7621588"/>
              <a:ext cx="393700" cy="15875"/>
            </a:xfrm>
            <a:prstGeom prst="rect">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0" name="Freeform 12">
              <a:extLst>
                <a:ext uri="{FF2B5EF4-FFF2-40B4-BE49-F238E27FC236}">
                  <a16:creationId xmlns:a16="http://schemas.microsoft.com/office/drawing/2014/main" id="{FF15B335-CCFF-4A7E-A561-2B126392CFD7}"/>
                </a:ext>
              </a:extLst>
            </p:cNvPr>
            <p:cNvSpPr>
              <a:spLocks noEditPoints="1"/>
            </p:cNvSpPr>
            <p:nvPr>
              <p:custDataLst>
                <p:tags r:id="rId138"/>
              </p:custDataLst>
            </p:nvPr>
          </p:nvSpPr>
          <p:spPr bwMode="auto">
            <a:xfrm>
              <a:off x="3014663" y="7669213"/>
              <a:ext cx="166687" cy="214313"/>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4 h 256"/>
                <a:gd name="T12" fmla="*/ 115 w 200"/>
                <a:gd name="T13" fmla="*/ 0 h 256"/>
                <a:gd name="T14" fmla="*/ 42 w 200"/>
                <a:gd name="T15" fmla="*/ 56 h 256"/>
                <a:gd name="T16" fmla="*/ 56 w 200"/>
                <a:gd name="T17" fmla="*/ 69 h 256"/>
                <a:gd name="T18" fmla="*/ 76 w 200"/>
                <a:gd name="T19" fmla="*/ 49 h 256"/>
                <a:gd name="T20" fmla="*/ 62 w 200"/>
                <a:gd name="T21" fmla="*/ 36 h 256"/>
                <a:gd name="T22" fmla="*/ 114 w 200"/>
                <a:gd name="T23" fmla="*/ 10 h 256"/>
                <a:gd name="T24" fmla="*/ 171 w 200"/>
                <a:gd name="T25" fmla="*/ 76 h 256"/>
                <a:gd name="T26" fmla="*/ 163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100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2" y="90"/>
                    <a:pt x="109" y="90"/>
                  </a:cubicBezTo>
                  <a:cubicBezTo>
                    <a:pt x="60" y="90"/>
                    <a:pt x="20" y="127"/>
                    <a:pt x="7" y="158"/>
                  </a:cubicBezTo>
                  <a:cubicBezTo>
                    <a:pt x="5" y="164"/>
                    <a:pt x="0" y="178"/>
                    <a:pt x="0" y="192"/>
                  </a:cubicBezTo>
                  <a:cubicBezTo>
                    <a:pt x="0" y="216"/>
                    <a:pt x="19" y="256"/>
                    <a:pt x="73" y="256"/>
                  </a:cubicBezTo>
                  <a:cubicBezTo>
                    <a:pt x="164" y="256"/>
                    <a:pt x="200" y="143"/>
                    <a:pt x="200" y="94"/>
                  </a:cubicBezTo>
                  <a:cubicBezTo>
                    <a:pt x="200" y="34"/>
                    <a:pt x="161" y="0"/>
                    <a:pt x="115" y="0"/>
                  </a:cubicBezTo>
                  <a:cubicBezTo>
                    <a:pt x="58" y="0"/>
                    <a:pt x="42" y="45"/>
                    <a:pt x="42" y="56"/>
                  </a:cubicBezTo>
                  <a:cubicBezTo>
                    <a:pt x="42" y="59"/>
                    <a:pt x="44" y="69"/>
                    <a:pt x="56" y="69"/>
                  </a:cubicBezTo>
                  <a:cubicBezTo>
                    <a:pt x="68" y="69"/>
                    <a:pt x="76" y="58"/>
                    <a:pt x="76" y="49"/>
                  </a:cubicBezTo>
                  <a:cubicBezTo>
                    <a:pt x="76" y="40"/>
                    <a:pt x="69" y="37"/>
                    <a:pt x="62" y="36"/>
                  </a:cubicBezTo>
                  <a:cubicBezTo>
                    <a:pt x="79" y="10"/>
                    <a:pt x="108" y="10"/>
                    <a:pt x="114" y="10"/>
                  </a:cubicBezTo>
                  <a:cubicBezTo>
                    <a:pt x="140" y="10"/>
                    <a:pt x="171" y="26"/>
                    <a:pt x="171" y="76"/>
                  </a:cubicBezTo>
                  <a:cubicBezTo>
                    <a:pt x="171" y="91"/>
                    <a:pt x="169" y="103"/>
                    <a:pt x="163" y="131"/>
                  </a:cubicBezTo>
                  <a:lnTo>
                    <a:pt x="162" y="131"/>
                  </a:lnTo>
                  <a:close/>
                  <a:moveTo>
                    <a:pt x="74" y="245"/>
                  </a:moveTo>
                  <a:cubicBezTo>
                    <a:pt x="35" y="245"/>
                    <a:pt x="30" y="215"/>
                    <a:pt x="30" y="204"/>
                  </a:cubicBezTo>
                  <a:cubicBezTo>
                    <a:pt x="30" y="191"/>
                    <a:pt x="40" y="157"/>
                    <a:pt x="43" y="148"/>
                  </a:cubicBezTo>
                  <a:cubicBezTo>
                    <a:pt x="49" y="132"/>
                    <a:pt x="71" y="100"/>
                    <a:pt x="110" y="100"/>
                  </a:cubicBezTo>
                  <a:cubicBezTo>
                    <a:pt x="144" y="100"/>
                    <a:pt x="155" y="126"/>
                    <a:pt x="155" y="147"/>
                  </a:cubicBezTo>
                  <a:cubicBezTo>
                    <a:pt x="155" y="170"/>
                    <a:pt x="133" y="245"/>
                    <a:pt x="74"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1" name="Freeform 13">
              <a:extLst>
                <a:ext uri="{FF2B5EF4-FFF2-40B4-BE49-F238E27FC236}">
                  <a16:creationId xmlns:a16="http://schemas.microsoft.com/office/drawing/2014/main" id="{789A1030-FD48-4978-A320-BAA53B4674E7}"/>
                </a:ext>
              </a:extLst>
            </p:cNvPr>
            <p:cNvSpPr>
              <a:spLocks/>
            </p:cNvSpPr>
            <p:nvPr>
              <p:custDataLst>
                <p:tags r:id="rId139"/>
              </p:custDataLst>
            </p:nvPr>
          </p:nvSpPr>
          <p:spPr bwMode="auto">
            <a:xfrm>
              <a:off x="3201988" y="7748588"/>
              <a:ext cx="177800" cy="128588"/>
            </a:xfrm>
            <a:custGeom>
              <a:avLst/>
              <a:gdLst>
                <a:gd name="T0" fmla="*/ 125 w 214"/>
                <a:gd name="T1" fmla="*/ 71 h 155"/>
                <a:gd name="T2" fmla="*/ 173 w 214"/>
                <a:gd name="T3" fmla="*/ 22 h 155"/>
                <a:gd name="T4" fmla="*/ 206 w 214"/>
                <a:gd name="T5" fmla="*/ 20 h 155"/>
                <a:gd name="T6" fmla="*/ 206 w 214"/>
                <a:gd name="T7" fmla="*/ 0 h 155"/>
                <a:gd name="T8" fmla="*/ 172 w 214"/>
                <a:gd name="T9" fmla="*/ 1 h 155"/>
                <a:gd name="T10" fmla="*/ 133 w 214"/>
                <a:gd name="T11" fmla="*/ 0 h 155"/>
                <a:gd name="T12" fmla="*/ 133 w 214"/>
                <a:gd name="T13" fmla="*/ 20 h 155"/>
                <a:gd name="T14" fmla="*/ 143 w 214"/>
                <a:gd name="T15" fmla="*/ 22 h 155"/>
                <a:gd name="T16" fmla="*/ 110 w 214"/>
                <a:gd name="T17" fmla="*/ 55 h 155"/>
                <a:gd name="T18" fmla="*/ 76 w 214"/>
                <a:gd name="T19" fmla="*/ 20 h 155"/>
                <a:gd name="T20" fmla="*/ 86 w 214"/>
                <a:gd name="T21" fmla="*/ 20 h 155"/>
                <a:gd name="T22" fmla="*/ 86 w 214"/>
                <a:gd name="T23" fmla="*/ 0 h 155"/>
                <a:gd name="T24" fmla="*/ 41 w 214"/>
                <a:gd name="T25" fmla="*/ 1 h 155"/>
                <a:gd name="T26" fmla="*/ 2 w 214"/>
                <a:gd name="T27" fmla="*/ 0 h 155"/>
                <a:gd name="T28" fmla="*/ 2 w 214"/>
                <a:gd name="T29" fmla="*/ 20 h 155"/>
                <a:gd name="T30" fmla="*/ 28 w 214"/>
                <a:gd name="T31" fmla="*/ 20 h 155"/>
                <a:gd name="T32" fmla="*/ 85 w 214"/>
                <a:gd name="T33" fmla="*/ 79 h 155"/>
                <a:gd name="T34" fmla="*/ 35 w 214"/>
                <a:gd name="T35" fmla="*/ 130 h 155"/>
                <a:gd name="T36" fmla="*/ 19 w 214"/>
                <a:gd name="T37" fmla="*/ 135 h 155"/>
                <a:gd name="T38" fmla="*/ 0 w 214"/>
                <a:gd name="T39" fmla="*/ 135 h 155"/>
                <a:gd name="T40" fmla="*/ 0 w 214"/>
                <a:gd name="T41" fmla="*/ 155 h 155"/>
                <a:gd name="T42" fmla="*/ 34 w 214"/>
                <a:gd name="T43" fmla="*/ 154 h 155"/>
                <a:gd name="T44" fmla="*/ 72 w 214"/>
                <a:gd name="T45" fmla="*/ 155 h 155"/>
                <a:gd name="T46" fmla="*/ 72 w 214"/>
                <a:gd name="T47" fmla="*/ 135 h 155"/>
                <a:gd name="T48" fmla="*/ 63 w 214"/>
                <a:gd name="T49" fmla="*/ 133 h 155"/>
                <a:gd name="T50" fmla="*/ 101 w 214"/>
                <a:gd name="T51" fmla="*/ 95 h 155"/>
                <a:gd name="T52" fmla="*/ 139 w 214"/>
                <a:gd name="T53" fmla="*/ 135 h 155"/>
                <a:gd name="T54" fmla="*/ 130 w 214"/>
                <a:gd name="T55" fmla="*/ 135 h 155"/>
                <a:gd name="T56" fmla="*/ 130 w 214"/>
                <a:gd name="T57" fmla="*/ 155 h 155"/>
                <a:gd name="T58" fmla="*/ 174 w 214"/>
                <a:gd name="T59" fmla="*/ 154 h 155"/>
                <a:gd name="T60" fmla="*/ 214 w 214"/>
                <a:gd name="T61" fmla="*/ 155 h 155"/>
                <a:gd name="T62" fmla="*/ 214 w 214"/>
                <a:gd name="T63" fmla="*/ 135 h 155"/>
                <a:gd name="T64" fmla="*/ 188 w 214"/>
                <a:gd name="T65" fmla="*/ 135 h 155"/>
                <a:gd name="T66" fmla="*/ 125 w 214"/>
                <a:gd name="T67"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155">
                  <a:moveTo>
                    <a:pt x="125" y="71"/>
                  </a:moveTo>
                  <a:lnTo>
                    <a:pt x="173" y="22"/>
                  </a:lnTo>
                  <a:cubicBezTo>
                    <a:pt x="182" y="20"/>
                    <a:pt x="191" y="20"/>
                    <a:pt x="206" y="20"/>
                  </a:cubicBezTo>
                  <a:lnTo>
                    <a:pt x="206" y="0"/>
                  </a:lnTo>
                  <a:cubicBezTo>
                    <a:pt x="195" y="1"/>
                    <a:pt x="183" y="1"/>
                    <a:pt x="172" y="1"/>
                  </a:cubicBezTo>
                  <a:cubicBezTo>
                    <a:pt x="160" y="1"/>
                    <a:pt x="136" y="0"/>
                    <a:pt x="133" y="0"/>
                  </a:cubicBezTo>
                  <a:lnTo>
                    <a:pt x="133" y="20"/>
                  </a:lnTo>
                  <a:cubicBezTo>
                    <a:pt x="138" y="20"/>
                    <a:pt x="140" y="20"/>
                    <a:pt x="143" y="22"/>
                  </a:cubicBezTo>
                  <a:lnTo>
                    <a:pt x="110" y="55"/>
                  </a:lnTo>
                  <a:lnTo>
                    <a:pt x="76" y="20"/>
                  </a:lnTo>
                  <a:lnTo>
                    <a:pt x="86" y="20"/>
                  </a:lnTo>
                  <a:lnTo>
                    <a:pt x="86" y="0"/>
                  </a:lnTo>
                  <a:cubicBezTo>
                    <a:pt x="83" y="0"/>
                    <a:pt x="56" y="1"/>
                    <a:pt x="41" y="1"/>
                  </a:cubicBezTo>
                  <a:cubicBezTo>
                    <a:pt x="28" y="1"/>
                    <a:pt x="15" y="1"/>
                    <a:pt x="2" y="0"/>
                  </a:cubicBezTo>
                  <a:lnTo>
                    <a:pt x="2" y="20"/>
                  </a:lnTo>
                  <a:lnTo>
                    <a:pt x="28" y="20"/>
                  </a:lnTo>
                  <a:lnTo>
                    <a:pt x="85" y="79"/>
                  </a:lnTo>
                  <a:lnTo>
                    <a:pt x="35" y="130"/>
                  </a:lnTo>
                  <a:cubicBezTo>
                    <a:pt x="30" y="134"/>
                    <a:pt x="30" y="134"/>
                    <a:pt x="19" y="135"/>
                  </a:cubicBezTo>
                  <a:cubicBezTo>
                    <a:pt x="14" y="135"/>
                    <a:pt x="1" y="135"/>
                    <a:pt x="0" y="135"/>
                  </a:cubicBezTo>
                  <a:lnTo>
                    <a:pt x="0" y="155"/>
                  </a:lnTo>
                  <a:cubicBezTo>
                    <a:pt x="11" y="154"/>
                    <a:pt x="22" y="154"/>
                    <a:pt x="34" y="154"/>
                  </a:cubicBezTo>
                  <a:cubicBezTo>
                    <a:pt x="43" y="154"/>
                    <a:pt x="68" y="155"/>
                    <a:pt x="72" y="155"/>
                  </a:cubicBezTo>
                  <a:lnTo>
                    <a:pt x="72" y="135"/>
                  </a:lnTo>
                  <a:cubicBezTo>
                    <a:pt x="67" y="135"/>
                    <a:pt x="65" y="135"/>
                    <a:pt x="63" y="133"/>
                  </a:cubicBezTo>
                  <a:lnTo>
                    <a:pt x="101" y="95"/>
                  </a:lnTo>
                  <a:lnTo>
                    <a:pt x="139" y="135"/>
                  </a:lnTo>
                  <a:lnTo>
                    <a:pt x="130" y="135"/>
                  </a:lnTo>
                  <a:lnTo>
                    <a:pt x="130" y="155"/>
                  </a:lnTo>
                  <a:cubicBezTo>
                    <a:pt x="131" y="155"/>
                    <a:pt x="158" y="154"/>
                    <a:pt x="174" y="154"/>
                  </a:cubicBezTo>
                  <a:cubicBezTo>
                    <a:pt x="187" y="154"/>
                    <a:pt x="201" y="154"/>
                    <a:pt x="214" y="155"/>
                  </a:cubicBezTo>
                  <a:lnTo>
                    <a:pt x="214" y="135"/>
                  </a:lnTo>
                  <a:lnTo>
                    <a:pt x="188" y="135"/>
                  </a:lnTo>
                  <a:lnTo>
                    <a:pt x="125" y="7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92" name="Group 1891">
            <a:extLst>
              <a:ext uri="{FF2B5EF4-FFF2-40B4-BE49-F238E27FC236}">
                <a16:creationId xmlns:a16="http://schemas.microsoft.com/office/drawing/2014/main" id="{5A18F46F-DA13-4BEF-9566-1AEDAF98B607}"/>
              </a:ext>
            </a:extLst>
          </p:cNvPr>
          <p:cNvGrpSpPr>
            <a:grpSpLocks noChangeAspect="1"/>
          </p:cNvGrpSpPr>
          <p:nvPr>
            <p:custDataLst>
              <p:tags r:id="rId5"/>
            </p:custDataLst>
          </p:nvPr>
        </p:nvGrpSpPr>
        <p:grpSpPr>
          <a:xfrm>
            <a:off x="14481202" y="4908228"/>
            <a:ext cx="2658302" cy="826027"/>
            <a:chOff x="2346326" y="8061325"/>
            <a:chExt cx="1685926" cy="523876"/>
          </a:xfrm>
          <a:solidFill>
            <a:schemeClr val="accent4">
              <a:alpha val="65000"/>
            </a:schemeClr>
          </a:solidFill>
        </p:grpSpPr>
        <p:sp>
          <p:nvSpPr>
            <p:cNvPr id="1893" name="Freeform 20">
              <a:extLst>
                <a:ext uri="{FF2B5EF4-FFF2-40B4-BE49-F238E27FC236}">
                  <a16:creationId xmlns:a16="http://schemas.microsoft.com/office/drawing/2014/main" id="{A431DC7B-7F37-4A94-AB69-A741CF9CE0DD}"/>
                </a:ext>
              </a:extLst>
            </p:cNvPr>
            <p:cNvSpPr>
              <a:spLocks noEditPoints="1"/>
            </p:cNvSpPr>
            <p:nvPr>
              <p:custDataLst>
                <p:tags r:id="rId123"/>
              </p:custDataLst>
            </p:nvPr>
          </p:nvSpPr>
          <p:spPr bwMode="auto">
            <a:xfrm>
              <a:off x="2346326" y="8281988"/>
              <a:ext cx="261938" cy="9683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Freeform 21">
              <a:extLst>
                <a:ext uri="{FF2B5EF4-FFF2-40B4-BE49-F238E27FC236}">
                  <a16:creationId xmlns:a16="http://schemas.microsoft.com/office/drawing/2014/main" id="{AE0E387A-A156-490A-BACE-D9D5EDB13F6B}"/>
                </a:ext>
              </a:extLst>
            </p:cNvPr>
            <p:cNvSpPr>
              <a:spLocks noEditPoints="1"/>
            </p:cNvSpPr>
            <p:nvPr>
              <p:custDataLst>
                <p:tags r:id="rId124"/>
              </p:custDataLst>
            </p:nvPr>
          </p:nvSpPr>
          <p:spPr bwMode="auto">
            <a:xfrm>
              <a:off x="2895601" y="8061325"/>
              <a:ext cx="157163" cy="214313"/>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3 h 256"/>
                <a:gd name="T12" fmla="*/ 114 w 200"/>
                <a:gd name="T13" fmla="*/ 0 h 256"/>
                <a:gd name="T14" fmla="*/ 42 w 200"/>
                <a:gd name="T15" fmla="*/ 56 h 256"/>
                <a:gd name="T16" fmla="*/ 56 w 200"/>
                <a:gd name="T17" fmla="*/ 68 h 256"/>
                <a:gd name="T18" fmla="*/ 75 w 200"/>
                <a:gd name="T19" fmla="*/ 49 h 256"/>
                <a:gd name="T20" fmla="*/ 62 w 200"/>
                <a:gd name="T21" fmla="*/ 36 h 256"/>
                <a:gd name="T22" fmla="*/ 114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99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2" y="90"/>
                    <a:pt x="109" y="90"/>
                  </a:cubicBezTo>
                  <a:cubicBezTo>
                    <a:pt x="60" y="90"/>
                    <a:pt x="20" y="126"/>
                    <a:pt x="7" y="158"/>
                  </a:cubicBezTo>
                  <a:cubicBezTo>
                    <a:pt x="5" y="164"/>
                    <a:pt x="0" y="178"/>
                    <a:pt x="0" y="192"/>
                  </a:cubicBezTo>
                  <a:cubicBezTo>
                    <a:pt x="0" y="216"/>
                    <a:pt x="19" y="256"/>
                    <a:pt x="73" y="256"/>
                  </a:cubicBezTo>
                  <a:cubicBezTo>
                    <a:pt x="164" y="256"/>
                    <a:pt x="200" y="143"/>
                    <a:pt x="200" y="93"/>
                  </a:cubicBezTo>
                  <a:cubicBezTo>
                    <a:pt x="200" y="34"/>
                    <a:pt x="161" y="0"/>
                    <a:pt x="114" y="0"/>
                  </a:cubicBezTo>
                  <a:cubicBezTo>
                    <a:pt x="58" y="0"/>
                    <a:pt x="42" y="45"/>
                    <a:pt x="42" y="56"/>
                  </a:cubicBezTo>
                  <a:cubicBezTo>
                    <a:pt x="42" y="59"/>
                    <a:pt x="44" y="68"/>
                    <a:pt x="56" y="68"/>
                  </a:cubicBezTo>
                  <a:cubicBezTo>
                    <a:pt x="68" y="68"/>
                    <a:pt x="75" y="57"/>
                    <a:pt x="75" y="49"/>
                  </a:cubicBezTo>
                  <a:cubicBezTo>
                    <a:pt x="75" y="40"/>
                    <a:pt x="68" y="37"/>
                    <a:pt x="62" y="36"/>
                  </a:cubicBezTo>
                  <a:cubicBezTo>
                    <a:pt x="79" y="10"/>
                    <a:pt x="108" y="10"/>
                    <a:pt x="114" y="10"/>
                  </a:cubicBezTo>
                  <a:cubicBezTo>
                    <a:pt x="140" y="10"/>
                    <a:pt x="171" y="26"/>
                    <a:pt x="171" y="76"/>
                  </a:cubicBezTo>
                  <a:cubicBezTo>
                    <a:pt x="171" y="91"/>
                    <a:pt x="169" y="103"/>
                    <a:pt x="162" y="131"/>
                  </a:cubicBezTo>
                  <a:lnTo>
                    <a:pt x="162" y="131"/>
                  </a:lnTo>
                  <a:close/>
                  <a:moveTo>
                    <a:pt x="74" y="245"/>
                  </a:moveTo>
                  <a:cubicBezTo>
                    <a:pt x="35" y="245"/>
                    <a:pt x="30" y="215"/>
                    <a:pt x="30" y="204"/>
                  </a:cubicBezTo>
                  <a:cubicBezTo>
                    <a:pt x="30" y="190"/>
                    <a:pt x="39" y="156"/>
                    <a:pt x="43" y="148"/>
                  </a:cubicBezTo>
                  <a:cubicBezTo>
                    <a:pt x="49" y="131"/>
                    <a:pt x="71" y="99"/>
                    <a:pt x="110" y="99"/>
                  </a:cubicBezTo>
                  <a:cubicBezTo>
                    <a:pt x="144" y="99"/>
                    <a:pt x="155" y="126"/>
                    <a:pt x="155" y="147"/>
                  </a:cubicBezTo>
                  <a:cubicBezTo>
                    <a:pt x="155" y="170"/>
                    <a:pt x="133" y="245"/>
                    <a:pt x="74"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Rectangle 22">
              <a:extLst>
                <a:ext uri="{FF2B5EF4-FFF2-40B4-BE49-F238E27FC236}">
                  <a16:creationId xmlns:a16="http://schemas.microsoft.com/office/drawing/2014/main" id="{F9825B9C-C64A-4B0C-B4D6-5E230D009443}"/>
                </a:ext>
              </a:extLst>
            </p:cNvPr>
            <p:cNvSpPr>
              <a:spLocks noChangeArrowheads="1"/>
            </p:cNvSpPr>
            <p:nvPr>
              <p:custDataLst>
                <p:tags r:id="rId125"/>
              </p:custDataLst>
            </p:nvPr>
          </p:nvSpPr>
          <p:spPr bwMode="auto">
            <a:xfrm>
              <a:off x="2786064" y="8321675"/>
              <a:ext cx="371475" cy="15875"/>
            </a:xfrm>
            <a:prstGeom prst="rect">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Freeform 23">
              <a:extLst>
                <a:ext uri="{FF2B5EF4-FFF2-40B4-BE49-F238E27FC236}">
                  <a16:creationId xmlns:a16="http://schemas.microsoft.com/office/drawing/2014/main" id="{65F4EC88-A080-441D-8AAD-F6C9663483EC}"/>
                </a:ext>
              </a:extLst>
            </p:cNvPr>
            <p:cNvSpPr>
              <a:spLocks noEditPoints="1"/>
            </p:cNvSpPr>
            <p:nvPr>
              <p:custDataLst>
                <p:tags r:id="rId126"/>
              </p:custDataLst>
            </p:nvPr>
          </p:nvSpPr>
          <p:spPr bwMode="auto">
            <a:xfrm>
              <a:off x="2801939" y="8370888"/>
              <a:ext cx="157163" cy="214313"/>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4 h 256"/>
                <a:gd name="T12" fmla="*/ 114 w 200"/>
                <a:gd name="T13" fmla="*/ 0 h 256"/>
                <a:gd name="T14" fmla="*/ 42 w 200"/>
                <a:gd name="T15" fmla="*/ 56 h 256"/>
                <a:gd name="T16" fmla="*/ 56 w 200"/>
                <a:gd name="T17" fmla="*/ 69 h 256"/>
                <a:gd name="T18" fmla="*/ 75 w 200"/>
                <a:gd name="T19" fmla="*/ 49 h 256"/>
                <a:gd name="T20" fmla="*/ 62 w 200"/>
                <a:gd name="T21" fmla="*/ 36 h 256"/>
                <a:gd name="T22" fmla="*/ 114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100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1" y="90"/>
                    <a:pt x="109" y="90"/>
                  </a:cubicBezTo>
                  <a:cubicBezTo>
                    <a:pt x="60" y="90"/>
                    <a:pt x="19" y="127"/>
                    <a:pt x="7" y="158"/>
                  </a:cubicBezTo>
                  <a:cubicBezTo>
                    <a:pt x="5" y="164"/>
                    <a:pt x="0" y="178"/>
                    <a:pt x="0" y="192"/>
                  </a:cubicBezTo>
                  <a:cubicBezTo>
                    <a:pt x="0" y="216"/>
                    <a:pt x="19" y="256"/>
                    <a:pt x="73" y="256"/>
                  </a:cubicBezTo>
                  <a:cubicBezTo>
                    <a:pt x="163" y="256"/>
                    <a:pt x="200" y="143"/>
                    <a:pt x="200" y="94"/>
                  </a:cubicBezTo>
                  <a:cubicBezTo>
                    <a:pt x="200" y="34"/>
                    <a:pt x="161" y="0"/>
                    <a:pt x="114" y="0"/>
                  </a:cubicBezTo>
                  <a:cubicBezTo>
                    <a:pt x="57" y="0"/>
                    <a:pt x="42" y="45"/>
                    <a:pt x="42" y="56"/>
                  </a:cubicBezTo>
                  <a:cubicBezTo>
                    <a:pt x="42" y="59"/>
                    <a:pt x="43" y="69"/>
                    <a:pt x="56" y="69"/>
                  </a:cubicBezTo>
                  <a:cubicBezTo>
                    <a:pt x="68" y="69"/>
                    <a:pt x="75" y="58"/>
                    <a:pt x="75" y="49"/>
                  </a:cubicBezTo>
                  <a:cubicBezTo>
                    <a:pt x="75" y="40"/>
                    <a:pt x="68" y="37"/>
                    <a:pt x="62" y="36"/>
                  </a:cubicBezTo>
                  <a:cubicBezTo>
                    <a:pt x="79" y="10"/>
                    <a:pt x="108" y="10"/>
                    <a:pt x="114" y="10"/>
                  </a:cubicBezTo>
                  <a:cubicBezTo>
                    <a:pt x="140" y="10"/>
                    <a:pt x="171" y="26"/>
                    <a:pt x="171" y="76"/>
                  </a:cubicBezTo>
                  <a:cubicBezTo>
                    <a:pt x="171" y="91"/>
                    <a:pt x="169" y="103"/>
                    <a:pt x="162" y="131"/>
                  </a:cubicBezTo>
                  <a:lnTo>
                    <a:pt x="162" y="131"/>
                  </a:lnTo>
                  <a:close/>
                  <a:moveTo>
                    <a:pt x="74" y="245"/>
                  </a:moveTo>
                  <a:cubicBezTo>
                    <a:pt x="34" y="245"/>
                    <a:pt x="30" y="215"/>
                    <a:pt x="30" y="204"/>
                  </a:cubicBezTo>
                  <a:cubicBezTo>
                    <a:pt x="30" y="191"/>
                    <a:pt x="39" y="157"/>
                    <a:pt x="43" y="148"/>
                  </a:cubicBezTo>
                  <a:cubicBezTo>
                    <a:pt x="49" y="132"/>
                    <a:pt x="71" y="100"/>
                    <a:pt x="110" y="100"/>
                  </a:cubicBezTo>
                  <a:cubicBezTo>
                    <a:pt x="144" y="100"/>
                    <a:pt x="155" y="126"/>
                    <a:pt x="155" y="147"/>
                  </a:cubicBezTo>
                  <a:cubicBezTo>
                    <a:pt x="155" y="170"/>
                    <a:pt x="132" y="245"/>
                    <a:pt x="74"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Freeform 24">
              <a:extLst>
                <a:ext uri="{FF2B5EF4-FFF2-40B4-BE49-F238E27FC236}">
                  <a16:creationId xmlns:a16="http://schemas.microsoft.com/office/drawing/2014/main" id="{60F30C3E-2593-46C1-BAE9-D9F2CA63455E}"/>
                </a:ext>
              </a:extLst>
            </p:cNvPr>
            <p:cNvSpPr>
              <a:spLocks/>
            </p:cNvSpPr>
            <p:nvPr>
              <p:custDataLst>
                <p:tags r:id="rId127"/>
              </p:custDataLst>
            </p:nvPr>
          </p:nvSpPr>
          <p:spPr bwMode="auto">
            <a:xfrm>
              <a:off x="2978151" y="8448675"/>
              <a:ext cx="169863" cy="130175"/>
            </a:xfrm>
            <a:custGeom>
              <a:avLst/>
              <a:gdLst>
                <a:gd name="T0" fmla="*/ 126 w 214"/>
                <a:gd name="T1" fmla="*/ 71 h 155"/>
                <a:gd name="T2" fmla="*/ 174 w 214"/>
                <a:gd name="T3" fmla="*/ 22 h 155"/>
                <a:gd name="T4" fmla="*/ 207 w 214"/>
                <a:gd name="T5" fmla="*/ 20 h 155"/>
                <a:gd name="T6" fmla="*/ 207 w 214"/>
                <a:gd name="T7" fmla="*/ 0 h 155"/>
                <a:gd name="T8" fmla="*/ 173 w 214"/>
                <a:gd name="T9" fmla="*/ 1 h 155"/>
                <a:gd name="T10" fmla="*/ 134 w 214"/>
                <a:gd name="T11" fmla="*/ 0 h 155"/>
                <a:gd name="T12" fmla="*/ 134 w 214"/>
                <a:gd name="T13" fmla="*/ 20 h 155"/>
                <a:gd name="T14" fmla="*/ 143 w 214"/>
                <a:gd name="T15" fmla="*/ 22 h 155"/>
                <a:gd name="T16" fmla="*/ 111 w 214"/>
                <a:gd name="T17" fmla="*/ 55 h 155"/>
                <a:gd name="T18" fmla="*/ 77 w 214"/>
                <a:gd name="T19" fmla="*/ 20 h 155"/>
                <a:gd name="T20" fmla="*/ 86 w 214"/>
                <a:gd name="T21" fmla="*/ 20 h 155"/>
                <a:gd name="T22" fmla="*/ 86 w 214"/>
                <a:gd name="T23" fmla="*/ 0 h 155"/>
                <a:gd name="T24" fmla="*/ 42 w 214"/>
                <a:gd name="T25" fmla="*/ 1 h 155"/>
                <a:gd name="T26" fmla="*/ 2 w 214"/>
                <a:gd name="T27" fmla="*/ 0 h 155"/>
                <a:gd name="T28" fmla="*/ 2 w 214"/>
                <a:gd name="T29" fmla="*/ 20 h 155"/>
                <a:gd name="T30" fmla="*/ 29 w 214"/>
                <a:gd name="T31" fmla="*/ 20 h 155"/>
                <a:gd name="T32" fmla="*/ 86 w 214"/>
                <a:gd name="T33" fmla="*/ 79 h 155"/>
                <a:gd name="T34" fmla="*/ 36 w 214"/>
                <a:gd name="T35" fmla="*/ 130 h 155"/>
                <a:gd name="T36" fmla="*/ 20 w 214"/>
                <a:gd name="T37" fmla="*/ 135 h 155"/>
                <a:gd name="T38" fmla="*/ 0 w 214"/>
                <a:gd name="T39" fmla="*/ 135 h 155"/>
                <a:gd name="T40" fmla="*/ 0 w 214"/>
                <a:gd name="T41" fmla="*/ 155 h 155"/>
                <a:gd name="T42" fmla="*/ 34 w 214"/>
                <a:gd name="T43" fmla="*/ 154 h 155"/>
                <a:gd name="T44" fmla="*/ 73 w 214"/>
                <a:gd name="T45" fmla="*/ 155 h 155"/>
                <a:gd name="T46" fmla="*/ 73 w 214"/>
                <a:gd name="T47" fmla="*/ 135 h 155"/>
                <a:gd name="T48" fmla="*/ 64 w 214"/>
                <a:gd name="T49" fmla="*/ 133 h 155"/>
                <a:gd name="T50" fmla="*/ 101 w 214"/>
                <a:gd name="T51" fmla="*/ 95 h 155"/>
                <a:gd name="T52" fmla="*/ 140 w 214"/>
                <a:gd name="T53" fmla="*/ 135 h 155"/>
                <a:gd name="T54" fmla="*/ 131 w 214"/>
                <a:gd name="T55" fmla="*/ 135 h 155"/>
                <a:gd name="T56" fmla="*/ 131 w 214"/>
                <a:gd name="T57" fmla="*/ 155 h 155"/>
                <a:gd name="T58" fmla="*/ 175 w 214"/>
                <a:gd name="T59" fmla="*/ 154 h 155"/>
                <a:gd name="T60" fmla="*/ 214 w 214"/>
                <a:gd name="T61" fmla="*/ 155 h 155"/>
                <a:gd name="T62" fmla="*/ 214 w 214"/>
                <a:gd name="T63" fmla="*/ 135 h 155"/>
                <a:gd name="T64" fmla="*/ 188 w 214"/>
                <a:gd name="T65" fmla="*/ 135 h 155"/>
                <a:gd name="T66" fmla="*/ 126 w 214"/>
                <a:gd name="T67"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155">
                  <a:moveTo>
                    <a:pt x="126" y="71"/>
                  </a:moveTo>
                  <a:lnTo>
                    <a:pt x="174" y="22"/>
                  </a:lnTo>
                  <a:cubicBezTo>
                    <a:pt x="182" y="20"/>
                    <a:pt x="192" y="20"/>
                    <a:pt x="207" y="20"/>
                  </a:cubicBezTo>
                  <a:lnTo>
                    <a:pt x="207" y="0"/>
                  </a:lnTo>
                  <a:cubicBezTo>
                    <a:pt x="195" y="1"/>
                    <a:pt x="184" y="1"/>
                    <a:pt x="173" y="1"/>
                  </a:cubicBezTo>
                  <a:cubicBezTo>
                    <a:pt x="161" y="1"/>
                    <a:pt x="137" y="0"/>
                    <a:pt x="134" y="0"/>
                  </a:cubicBezTo>
                  <a:lnTo>
                    <a:pt x="134" y="20"/>
                  </a:lnTo>
                  <a:cubicBezTo>
                    <a:pt x="139" y="20"/>
                    <a:pt x="141" y="20"/>
                    <a:pt x="143" y="22"/>
                  </a:cubicBezTo>
                  <a:lnTo>
                    <a:pt x="111" y="55"/>
                  </a:lnTo>
                  <a:lnTo>
                    <a:pt x="77" y="20"/>
                  </a:lnTo>
                  <a:lnTo>
                    <a:pt x="86" y="20"/>
                  </a:lnTo>
                  <a:lnTo>
                    <a:pt x="86" y="0"/>
                  </a:lnTo>
                  <a:cubicBezTo>
                    <a:pt x="84" y="0"/>
                    <a:pt x="57" y="1"/>
                    <a:pt x="42" y="1"/>
                  </a:cubicBezTo>
                  <a:cubicBezTo>
                    <a:pt x="29" y="1"/>
                    <a:pt x="16" y="1"/>
                    <a:pt x="2" y="0"/>
                  </a:cubicBezTo>
                  <a:lnTo>
                    <a:pt x="2" y="20"/>
                  </a:lnTo>
                  <a:lnTo>
                    <a:pt x="29" y="20"/>
                  </a:lnTo>
                  <a:lnTo>
                    <a:pt x="86" y="79"/>
                  </a:lnTo>
                  <a:lnTo>
                    <a:pt x="36" y="130"/>
                  </a:lnTo>
                  <a:cubicBezTo>
                    <a:pt x="31" y="134"/>
                    <a:pt x="31" y="134"/>
                    <a:pt x="20" y="135"/>
                  </a:cubicBezTo>
                  <a:cubicBezTo>
                    <a:pt x="14" y="135"/>
                    <a:pt x="2" y="135"/>
                    <a:pt x="0" y="135"/>
                  </a:cubicBezTo>
                  <a:lnTo>
                    <a:pt x="0" y="155"/>
                  </a:lnTo>
                  <a:cubicBezTo>
                    <a:pt x="12" y="154"/>
                    <a:pt x="23" y="154"/>
                    <a:pt x="34" y="154"/>
                  </a:cubicBezTo>
                  <a:cubicBezTo>
                    <a:pt x="44" y="154"/>
                    <a:pt x="68" y="155"/>
                    <a:pt x="73" y="155"/>
                  </a:cubicBezTo>
                  <a:lnTo>
                    <a:pt x="73" y="135"/>
                  </a:lnTo>
                  <a:cubicBezTo>
                    <a:pt x="67" y="135"/>
                    <a:pt x="66" y="135"/>
                    <a:pt x="64" y="133"/>
                  </a:cubicBezTo>
                  <a:lnTo>
                    <a:pt x="101" y="95"/>
                  </a:lnTo>
                  <a:lnTo>
                    <a:pt x="140" y="135"/>
                  </a:lnTo>
                  <a:lnTo>
                    <a:pt x="131" y="135"/>
                  </a:lnTo>
                  <a:lnTo>
                    <a:pt x="131" y="155"/>
                  </a:lnTo>
                  <a:cubicBezTo>
                    <a:pt x="131" y="155"/>
                    <a:pt x="159" y="154"/>
                    <a:pt x="175" y="154"/>
                  </a:cubicBezTo>
                  <a:cubicBezTo>
                    <a:pt x="188" y="154"/>
                    <a:pt x="201" y="154"/>
                    <a:pt x="214" y="155"/>
                  </a:cubicBezTo>
                  <a:lnTo>
                    <a:pt x="214" y="135"/>
                  </a:lnTo>
                  <a:lnTo>
                    <a:pt x="188" y="135"/>
                  </a:lnTo>
                  <a:lnTo>
                    <a:pt x="126" y="7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Freeform 25">
              <a:extLst>
                <a:ext uri="{FF2B5EF4-FFF2-40B4-BE49-F238E27FC236}">
                  <a16:creationId xmlns:a16="http://schemas.microsoft.com/office/drawing/2014/main" id="{3819C5D5-DCD6-4029-B977-9BC629200F0D}"/>
                </a:ext>
              </a:extLst>
            </p:cNvPr>
            <p:cNvSpPr>
              <a:spLocks/>
            </p:cNvSpPr>
            <p:nvPr>
              <p:custDataLst>
                <p:tags r:id="rId128"/>
              </p:custDataLst>
            </p:nvPr>
          </p:nvSpPr>
          <p:spPr bwMode="auto">
            <a:xfrm>
              <a:off x="3249614" y="8121650"/>
              <a:ext cx="53975" cy="417513"/>
            </a:xfrm>
            <a:custGeom>
              <a:avLst/>
              <a:gdLst>
                <a:gd name="T0" fmla="*/ 68 w 68"/>
                <a:gd name="T1" fmla="*/ 499 h 499"/>
                <a:gd name="T2" fmla="*/ 68 w 68"/>
                <a:gd name="T3" fmla="*/ 479 h 499"/>
                <a:gd name="T4" fmla="*/ 20 w 68"/>
                <a:gd name="T5" fmla="*/ 479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79"/>
                  </a:lnTo>
                  <a:lnTo>
                    <a:pt x="20" y="479"/>
                  </a:lnTo>
                  <a:lnTo>
                    <a:pt x="20" y="20"/>
                  </a:lnTo>
                  <a:lnTo>
                    <a:pt x="68" y="20"/>
                  </a:lnTo>
                  <a:lnTo>
                    <a:pt x="68" y="0"/>
                  </a:lnTo>
                  <a:lnTo>
                    <a:pt x="0" y="0"/>
                  </a:lnTo>
                  <a:lnTo>
                    <a:pt x="0" y="499"/>
                  </a:lnTo>
                  <a:lnTo>
                    <a:pt x="68" y="49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Freeform 26">
              <a:extLst>
                <a:ext uri="{FF2B5EF4-FFF2-40B4-BE49-F238E27FC236}">
                  <a16:creationId xmlns:a16="http://schemas.microsoft.com/office/drawing/2014/main" id="{9A09FF5E-3CB2-4626-85D3-FCB7C5AA5ADF}"/>
                </a:ext>
              </a:extLst>
            </p:cNvPr>
            <p:cNvSpPr>
              <a:spLocks/>
            </p:cNvSpPr>
            <p:nvPr>
              <p:custDataLst>
                <p:tags r:id="rId129"/>
              </p:custDataLst>
            </p:nvPr>
          </p:nvSpPr>
          <p:spPr bwMode="auto">
            <a:xfrm>
              <a:off x="3333751" y="8143875"/>
              <a:ext cx="193675" cy="296863"/>
            </a:xfrm>
            <a:custGeom>
              <a:avLst/>
              <a:gdLst>
                <a:gd name="T0" fmla="*/ 151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1" y="6"/>
                    <a:pt x="94" y="0"/>
                    <a:pt x="70" y="0"/>
                  </a:cubicBezTo>
                  <a:cubicBezTo>
                    <a:pt x="68" y="0"/>
                    <a:pt x="61" y="0"/>
                    <a:pt x="61" y="5"/>
                  </a:cubicBezTo>
                  <a:cubicBezTo>
                    <a:pt x="61" y="9"/>
                    <a:pt x="65"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7" y="347"/>
                    <a:pt x="31" y="342"/>
                  </a:cubicBezTo>
                  <a:lnTo>
                    <a:pt x="151" y="20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Freeform 27">
              <a:extLst>
                <a:ext uri="{FF2B5EF4-FFF2-40B4-BE49-F238E27FC236}">
                  <a16:creationId xmlns:a16="http://schemas.microsoft.com/office/drawing/2014/main" id="{8BACB54D-4A37-4D77-9408-198CCFBF964B}"/>
                </a:ext>
              </a:extLst>
            </p:cNvPr>
            <p:cNvSpPr>
              <a:spLocks/>
            </p:cNvSpPr>
            <p:nvPr>
              <p:custDataLst>
                <p:tags r:id="rId130"/>
              </p:custDataLst>
            </p:nvPr>
          </p:nvSpPr>
          <p:spPr bwMode="auto">
            <a:xfrm>
              <a:off x="3552826" y="8085138"/>
              <a:ext cx="206375" cy="198438"/>
            </a:xfrm>
            <a:custGeom>
              <a:avLst/>
              <a:gdLst>
                <a:gd name="T0" fmla="*/ 155 w 261"/>
                <a:gd name="T1" fmla="*/ 25 h 236"/>
                <a:gd name="T2" fmla="*/ 165 w 261"/>
                <a:gd name="T3" fmla="*/ 13 h 236"/>
                <a:gd name="T4" fmla="*/ 186 w 261"/>
                <a:gd name="T5" fmla="*/ 13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6 h 236"/>
                <a:gd name="T30" fmla="*/ 6 w 261"/>
                <a:gd name="T31" fmla="*/ 80 h 236"/>
                <a:gd name="T32" fmla="*/ 13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5"/>
                  </a:cubicBezTo>
                  <a:cubicBezTo>
                    <a:pt x="241" y="20"/>
                    <a:pt x="242" y="30"/>
                    <a:pt x="242" y="43"/>
                  </a:cubicBezTo>
                  <a:cubicBezTo>
                    <a:pt x="242" y="49"/>
                    <a:pt x="242" y="53"/>
                    <a:pt x="239" y="71"/>
                  </a:cubicBezTo>
                  <a:lnTo>
                    <a:pt x="239" y="75"/>
                  </a:lnTo>
                  <a:cubicBezTo>
                    <a:pt x="239" y="79"/>
                    <a:pt x="241" y="80"/>
                    <a:pt x="245" y="80"/>
                  </a:cubicBezTo>
                  <a:cubicBezTo>
                    <a:pt x="250" y="80"/>
                    <a:pt x="251" y="77"/>
                    <a:pt x="251" y="72"/>
                  </a:cubicBezTo>
                  <a:lnTo>
                    <a:pt x="261" y="5"/>
                  </a:lnTo>
                  <a:cubicBezTo>
                    <a:pt x="261" y="0"/>
                    <a:pt x="256" y="0"/>
                    <a:pt x="250" y="0"/>
                  </a:cubicBezTo>
                  <a:lnTo>
                    <a:pt x="36" y="0"/>
                  </a:lnTo>
                  <a:cubicBezTo>
                    <a:pt x="27" y="0"/>
                    <a:pt x="26" y="0"/>
                    <a:pt x="24" y="7"/>
                  </a:cubicBezTo>
                  <a:lnTo>
                    <a:pt x="2" y="69"/>
                  </a:lnTo>
                  <a:cubicBezTo>
                    <a:pt x="2" y="71"/>
                    <a:pt x="0" y="74"/>
                    <a:pt x="0" y="76"/>
                  </a:cubicBezTo>
                  <a:cubicBezTo>
                    <a:pt x="0" y="77"/>
                    <a:pt x="1" y="80"/>
                    <a:pt x="6" y="80"/>
                  </a:cubicBezTo>
                  <a:cubicBezTo>
                    <a:pt x="11" y="80"/>
                    <a:pt x="11" y="79"/>
                    <a:pt x="13" y="72"/>
                  </a:cubicBezTo>
                  <a:cubicBezTo>
                    <a:pt x="34" y="16"/>
                    <a:pt x="45" y="13"/>
                    <a:pt x="98" y="13"/>
                  </a:cubicBezTo>
                  <a:lnTo>
                    <a:pt x="113" y="13"/>
                  </a:lnTo>
                  <a:cubicBezTo>
                    <a:pt x="123" y="13"/>
                    <a:pt x="124" y="13"/>
                    <a:pt x="124" y="16"/>
                  </a:cubicBezTo>
                  <a:cubicBezTo>
                    <a:pt x="124" y="17"/>
                    <a:pt x="124" y="18"/>
                    <a:pt x="122" y="24"/>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5"/>
                    <a:pt x="86"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9" y="208"/>
                  </a:cubicBezTo>
                  <a:lnTo>
                    <a:pt x="155" y="25"/>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Freeform 28">
              <a:extLst>
                <a:ext uri="{FF2B5EF4-FFF2-40B4-BE49-F238E27FC236}">
                  <a16:creationId xmlns:a16="http://schemas.microsoft.com/office/drawing/2014/main" id="{41BC0BE0-E411-47BA-902E-B4A8D0896596}"/>
                </a:ext>
              </a:extLst>
            </p:cNvPr>
            <p:cNvSpPr>
              <a:spLocks/>
            </p:cNvSpPr>
            <p:nvPr>
              <p:custDataLst>
                <p:tags r:id="rId131"/>
              </p:custDataLst>
            </p:nvPr>
          </p:nvSpPr>
          <p:spPr bwMode="auto">
            <a:xfrm>
              <a:off x="3805239" y="8142288"/>
              <a:ext cx="155575" cy="292100"/>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8 w 197"/>
                <a:gd name="T25" fmla="*/ 151 h 349"/>
                <a:gd name="T26" fmla="*/ 148 w 197"/>
                <a:gd name="T27" fmla="*/ 128 h 349"/>
                <a:gd name="T28" fmla="*/ 88 w 197"/>
                <a:gd name="T29" fmla="*/ 128 h 349"/>
                <a:gd name="T30" fmla="*/ 88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8" y="151"/>
                  </a:lnTo>
                  <a:lnTo>
                    <a:pt x="148" y="128"/>
                  </a:lnTo>
                  <a:lnTo>
                    <a:pt x="88" y="128"/>
                  </a:lnTo>
                  <a:lnTo>
                    <a:pt x="88" y="77"/>
                  </a:lnTo>
                  <a:cubicBezTo>
                    <a:pt x="88" y="22"/>
                    <a:pt x="126" y="18"/>
                    <a:pt x="139" y="18"/>
                  </a:cubicBezTo>
                  <a:cubicBezTo>
                    <a:pt x="141" y="18"/>
                    <a:pt x="143" y="18"/>
                    <a:pt x="147" y="19"/>
                  </a:cubicBezTo>
                  <a:cubicBezTo>
                    <a:pt x="140" y="24"/>
                    <a:pt x="136" y="34"/>
                    <a:pt x="136" y="43"/>
                  </a:cubicBezTo>
                  <a:cubicBezTo>
                    <a:pt x="136" y="65"/>
                    <a:pt x="153" y="74"/>
                    <a:pt x="166" y="74"/>
                  </a:cubicBezTo>
                  <a:cubicBezTo>
                    <a:pt x="181" y="74"/>
                    <a:pt x="197" y="64"/>
                    <a:pt x="197" y="43"/>
                  </a:cubicBezTo>
                  <a:cubicBezTo>
                    <a:pt x="197" y="22"/>
                    <a:pt x="179" y="0"/>
                    <a:pt x="140" y="0"/>
                  </a:cubicBezTo>
                  <a:cubicBezTo>
                    <a:pt x="91" y="0"/>
                    <a:pt x="37" y="21"/>
                    <a:pt x="37" y="77"/>
                  </a:cubicBezTo>
                  <a:lnTo>
                    <a:pt x="37" y="128"/>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Freeform 29">
              <a:extLst>
                <a:ext uri="{FF2B5EF4-FFF2-40B4-BE49-F238E27FC236}">
                  <a16:creationId xmlns:a16="http://schemas.microsoft.com/office/drawing/2014/main" id="{5A9ABC85-84E1-4FDC-9757-3DD5A40FBEEA}"/>
                </a:ext>
              </a:extLst>
            </p:cNvPr>
            <p:cNvSpPr>
              <a:spLocks/>
            </p:cNvSpPr>
            <p:nvPr>
              <p:custDataLst>
                <p:tags r:id="rId132"/>
              </p:custDataLst>
            </p:nvPr>
          </p:nvSpPr>
          <p:spPr bwMode="auto">
            <a:xfrm>
              <a:off x="3976689" y="8121650"/>
              <a:ext cx="55563" cy="417513"/>
            </a:xfrm>
            <a:custGeom>
              <a:avLst/>
              <a:gdLst>
                <a:gd name="T0" fmla="*/ 69 w 69"/>
                <a:gd name="T1" fmla="*/ 0 h 499"/>
                <a:gd name="T2" fmla="*/ 0 w 69"/>
                <a:gd name="T3" fmla="*/ 0 h 499"/>
                <a:gd name="T4" fmla="*/ 0 w 69"/>
                <a:gd name="T5" fmla="*/ 20 h 499"/>
                <a:gd name="T6" fmla="*/ 49 w 69"/>
                <a:gd name="T7" fmla="*/ 20 h 499"/>
                <a:gd name="T8" fmla="*/ 49 w 69"/>
                <a:gd name="T9" fmla="*/ 479 h 499"/>
                <a:gd name="T10" fmla="*/ 0 w 69"/>
                <a:gd name="T11" fmla="*/ 479 h 499"/>
                <a:gd name="T12" fmla="*/ 0 w 69"/>
                <a:gd name="T13" fmla="*/ 499 h 499"/>
                <a:gd name="T14" fmla="*/ 69 w 69"/>
                <a:gd name="T15" fmla="*/ 499 h 499"/>
                <a:gd name="T16" fmla="*/ 69 w 69"/>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0"/>
                  </a:moveTo>
                  <a:lnTo>
                    <a:pt x="0" y="0"/>
                  </a:lnTo>
                  <a:lnTo>
                    <a:pt x="0" y="20"/>
                  </a:lnTo>
                  <a:lnTo>
                    <a:pt x="49" y="20"/>
                  </a:lnTo>
                  <a:lnTo>
                    <a:pt x="49" y="479"/>
                  </a:lnTo>
                  <a:lnTo>
                    <a:pt x="0" y="479"/>
                  </a:lnTo>
                  <a:lnTo>
                    <a:pt x="0" y="499"/>
                  </a:lnTo>
                  <a:lnTo>
                    <a:pt x="69" y="499"/>
                  </a:lnTo>
                  <a:lnTo>
                    <a:pt x="69" y="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03" name="TextBox 1902">
            <a:extLst>
              <a:ext uri="{FF2B5EF4-FFF2-40B4-BE49-F238E27FC236}">
                <a16:creationId xmlns:a16="http://schemas.microsoft.com/office/drawing/2014/main" id="{F9183D50-DB78-4A75-B64D-D03E47F06E79}"/>
              </a:ext>
            </a:extLst>
          </p:cNvPr>
          <p:cNvSpPr txBox="1"/>
          <p:nvPr/>
        </p:nvSpPr>
        <p:spPr>
          <a:xfrm>
            <a:off x="12206137" y="4340774"/>
            <a:ext cx="5064849" cy="460639"/>
          </a:xfrm>
          <a:prstGeom prst="rect">
            <a:avLst/>
          </a:prstGeom>
          <a:noFill/>
        </p:spPr>
        <p:txBody>
          <a:bodyPr wrap="square">
            <a:spAutoFit/>
          </a:bodyPr>
          <a:lstStyle/>
          <a:p>
            <a:pPr lvl="1" algn="ctr">
              <a:lnSpc>
                <a:spcPct val="120000"/>
              </a:lnSpc>
              <a:spcBef>
                <a:spcPts val="0"/>
              </a:spcBef>
            </a:pPr>
            <a:r>
              <a:rPr lang="en-US" sz="2200" u="sng" dirty="0">
                <a:solidFill>
                  <a:srgbClr val="FFD659"/>
                </a:solidFill>
                <a:latin typeface="Helvetica Light" panose="020B0403020202020204"/>
              </a:rPr>
              <a:t>Reverse-Mode AD</a:t>
            </a:r>
          </a:p>
        </p:txBody>
      </p:sp>
      <p:grpSp>
        <p:nvGrpSpPr>
          <p:cNvPr id="1915" name="Group 1914">
            <a:extLst>
              <a:ext uri="{FF2B5EF4-FFF2-40B4-BE49-F238E27FC236}">
                <a16:creationId xmlns:a16="http://schemas.microsoft.com/office/drawing/2014/main" id="{B2713B9A-433D-46D6-BF77-2A6FA9886E5C}"/>
              </a:ext>
            </a:extLst>
          </p:cNvPr>
          <p:cNvGrpSpPr/>
          <p:nvPr/>
        </p:nvGrpSpPr>
        <p:grpSpPr>
          <a:xfrm>
            <a:off x="4025497" y="7186494"/>
            <a:ext cx="4678505" cy="1485749"/>
            <a:chOff x="7920956" y="2557064"/>
            <a:chExt cx="4678505" cy="1485749"/>
          </a:xfrm>
        </p:grpSpPr>
        <p:grpSp>
          <p:nvGrpSpPr>
            <p:cNvPr id="1916" name="Group 1915">
              <a:extLst>
                <a:ext uri="{FF2B5EF4-FFF2-40B4-BE49-F238E27FC236}">
                  <a16:creationId xmlns:a16="http://schemas.microsoft.com/office/drawing/2014/main" id="{703D270D-1B56-4B45-BC86-C96476F20101}"/>
                </a:ext>
              </a:extLst>
            </p:cNvPr>
            <p:cNvGrpSpPr>
              <a:grpSpLocks noChangeAspect="1"/>
            </p:cNvGrpSpPr>
            <p:nvPr>
              <p:custDataLst>
                <p:tags r:id="rId91"/>
              </p:custDataLst>
            </p:nvPr>
          </p:nvGrpSpPr>
          <p:grpSpPr>
            <a:xfrm>
              <a:off x="8287810" y="2557064"/>
              <a:ext cx="4311651" cy="914400"/>
              <a:chOff x="908050" y="3700463"/>
              <a:chExt cx="4311651" cy="914400"/>
            </a:xfrm>
          </p:grpSpPr>
          <p:sp>
            <p:nvSpPr>
              <p:cNvPr id="1923" name="Freeform 110">
                <a:extLst>
                  <a:ext uri="{FF2B5EF4-FFF2-40B4-BE49-F238E27FC236}">
                    <a16:creationId xmlns:a16="http://schemas.microsoft.com/office/drawing/2014/main" id="{875D5F33-5FF5-4712-9236-294CA5391C90}"/>
                  </a:ext>
                </a:extLst>
              </p:cNvPr>
              <p:cNvSpPr>
                <a:spLocks noEditPoints="1"/>
              </p:cNvSpPr>
              <p:nvPr>
                <p:custDataLst>
                  <p:tags r:id="rId98"/>
                </p:custDataLst>
              </p:nvPr>
            </p:nvSpPr>
            <p:spPr bwMode="auto">
              <a:xfrm>
                <a:off x="1030288" y="3721101"/>
                <a:ext cx="187325" cy="28257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Rectangle 111">
                <a:extLst>
                  <a:ext uri="{FF2B5EF4-FFF2-40B4-BE49-F238E27FC236}">
                    <a16:creationId xmlns:a16="http://schemas.microsoft.com/office/drawing/2014/main" id="{9A4C6E73-0340-4D05-B111-64E24F5A40C5}"/>
                  </a:ext>
                </a:extLst>
              </p:cNvPr>
              <p:cNvSpPr>
                <a:spLocks noChangeArrowheads="1"/>
              </p:cNvSpPr>
              <p:nvPr>
                <p:custDataLst>
                  <p:tags r:id="rId99"/>
                </p:custDataLst>
              </p:nvPr>
            </p:nvSpPr>
            <p:spPr bwMode="auto">
              <a:xfrm>
                <a:off x="908050" y="4149726"/>
                <a:ext cx="42545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Freeform 112">
                <a:extLst>
                  <a:ext uri="{FF2B5EF4-FFF2-40B4-BE49-F238E27FC236}">
                    <a16:creationId xmlns:a16="http://schemas.microsoft.com/office/drawing/2014/main" id="{D282ECD2-3855-487F-A92D-BCA2A8734EF4}"/>
                  </a:ext>
                </a:extLst>
              </p:cNvPr>
              <p:cNvSpPr>
                <a:spLocks noEditPoints="1"/>
              </p:cNvSpPr>
              <p:nvPr>
                <p:custDataLst>
                  <p:tags r:id="rId100"/>
                </p:custDataLst>
              </p:nvPr>
            </p:nvSpPr>
            <p:spPr bwMode="auto">
              <a:xfrm>
                <a:off x="922338" y="4240213"/>
                <a:ext cx="187325" cy="28257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Freeform 113">
                <a:extLst>
                  <a:ext uri="{FF2B5EF4-FFF2-40B4-BE49-F238E27FC236}">
                    <a16:creationId xmlns:a16="http://schemas.microsoft.com/office/drawing/2014/main" id="{0B9EF578-95DB-4DC8-A724-27E63DA870C6}"/>
                  </a:ext>
                </a:extLst>
              </p:cNvPr>
              <p:cNvSpPr>
                <a:spLocks noEditPoints="1"/>
              </p:cNvSpPr>
              <p:nvPr>
                <p:custDataLst>
                  <p:tags r:id="rId101"/>
                </p:custDataLst>
              </p:nvPr>
            </p:nvSpPr>
            <p:spPr bwMode="auto">
              <a:xfrm>
                <a:off x="1130300" y="4343401"/>
                <a:ext cx="201613" cy="244475"/>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Freeform 114">
                <a:extLst>
                  <a:ext uri="{FF2B5EF4-FFF2-40B4-BE49-F238E27FC236}">
                    <a16:creationId xmlns:a16="http://schemas.microsoft.com/office/drawing/2014/main" id="{F140B896-E918-4062-A443-64AE402FF140}"/>
                  </a:ext>
                </a:extLst>
              </p:cNvPr>
              <p:cNvSpPr>
                <a:spLocks/>
              </p:cNvSpPr>
              <p:nvPr>
                <p:custDataLst>
                  <p:tags r:id="rId102"/>
                </p:custDataLst>
              </p:nvPr>
            </p:nvSpPr>
            <p:spPr bwMode="auto">
              <a:xfrm>
                <a:off x="1524000" y="3700463"/>
                <a:ext cx="93663" cy="914400"/>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Freeform 115">
                <a:extLst>
                  <a:ext uri="{FF2B5EF4-FFF2-40B4-BE49-F238E27FC236}">
                    <a16:creationId xmlns:a16="http://schemas.microsoft.com/office/drawing/2014/main" id="{6894E23E-50E6-4025-9988-198706108321}"/>
                  </a:ext>
                </a:extLst>
              </p:cNvPr>
              <p:cNvSpPr>
                <a:spLocks noEditPoints="1"/>
              </p:cNvSpPr>
              <p:nvPr>
                <p:custDataLst>
                  <p:tags r:id="rId103"/>
                </p:custDataLst>
              </p:nvPr>
            </p:nvSpPr>
            <p:spPr bwMode="auto">
              <a:xfrm>
                <a:off x="1789113" y="3721101"/>
                <a:ext cx="187325" cy="28257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Rectangle 116">
                <a:extLst>
                  <a:ext uri="{FF2B5EF4-FFF2-40B4-BE49-F238E27FC236}">
                    <a16:creationId xmlns:a16="http://schemas.microsoft.com/office/drawing/2014/main" id="{7C87BA8F-F55D-4980-AA99-8A5B5A5647C5}"/>
                  </a:ext>
                </a:extLst>
              </p:cNvPr>
              <p:cNvSpPr>
                <a:spLocks noChangeArrowheads="1"/>
              </p:cNvSpPr>
              <p:nvPr>
                <p:custDataLst>
                  <p:tags r:id="rId104"/>
                </p:custDataLst>
              </p:nvPr>
            </p:nvSpPr>
            <p:spPr bwMode="auto">
              <a:xfrm>
                <a:off x="1666875" y="4149726"/>
                <a:ext cx="42386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Freeform 117">
                <a:extLst>
                  <a:ext uri="{FF2B5EF4-FFF2-40B4-BE49-F238E27FC236}">
                    <a16:creationId xmlns:a16="http://schemas.microsoft.com/office/drawing/2014/main" id="{E30407B2-25E1-43FF-AF9B-5C1F3E2757B3}"/>
                  </a:ext>
                </a:extLst>
              </p:cNvPr>
              <p:cNvSpPr>
                <a:spLocks noEditPoints="1"/>
              </p:cNvSpPr>
              <p:nvPr>
                <p:custDataLst>
                  <p:tags r:id="rId105"/>
                </p:custDataLst>
              </p:nvPr>
            </p:nvSpPr>
            <p:spPr bwMode="auto">
              <a:xfrm>
                <a:off x="1681163" y="4240213"/>
                <a:ext cx="187325" cy="28257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Freeform 118">
                <a:extLst>
                  <a:ext uri="{FF2B5EF4-FFF2-40B4-BE49-F238E27FC236}">
                    <a16:creationId xmlns:a16="http://schemas.microsoft.com/office/drawing/2014/main" id="{4D0E3B3B-2915-49DF-8FEF-AFF95700D2D8}"/>
                  </a:ext>
                </a:extLst>
              </p:cNvPr>
              <p:cNvSpPr>
                <a:spLocks noEditPoints="1"/>
              </p:cNvSpPr>
              <p:nvPr>
                <p:custDataLst>
                  <p:tags r:id="rId106"/>
                </p:custDataLst>
              </p:nvPr>
            </p:nvSpPr>
            <p:spPr bwMode="auto">
              <a:xfrm>
                <a:off x="1889125" y="4343401"/>
                <a:ext cx="200025" cy="244475"/>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Freeform 119">
                <a:extLst>
                  <a:ext uri="{FF2B5EF4-FFF2-40B4-BE49-F238E27FC236}">
                    <a16:creationId xmlns:a16="http://schemas.microsoft.com/office/drawing/2014/main" id="{516F8C82-EE00-46AE-A13F-627C9386692A}"/>
                  </a:ext>
                </a:extLst>
              </p:cNvPr>
              <p:cNvSpPr>
                <a:spLocks noEditPoints="1"/>
              </p:cNvSpPr>
              <p:nvPr>
                <p:custDataLst>
                  <p:tags r:id="rId107"/>
                </p:custDataLst>
              </p:nvPr>
            </p:nvSpPr>
            <p:spPr bwMode="auto">
              <a:xfrm>
                <a:off x="2141538" y="3987801"/>
                <a:ext cx="150813" cy="342900"/>
              </a:xfrm>
              <a:custGeom>
                <a:avLst/>
                <a:gdLst>
                  <a:gd name="T0" fmla="*/ 65 w 211"/>
                  <a:gd name="T1" fmla="*/ 195 h 449"/>
                  <a:gd name="T2" fmla="*/ 0 w 211"/>
                  <a:gd name="T3" fmla="*/ 295 h 449"/>
                  <a:gd name="T4" fmla="*/ 14 w 211"/>
                  <a:gd name="T5" fmla="*/ 335 h 449"/>
                  <a:gd name="T6" fmla="*/ 72 w 211"/>
                  <a:gd name="T7" fmla="*/ 367 h 449"/>
                  <a:gd name="T8" fmla="*/ 132 w 211"/>
                  <a:gd name="T9" fmla="*/ 391 h 449"/>
                  <a:gd name="T10" fmla="*/ 150 w 211"/>
                  <a:gd name="T11" fmla="*/ 412 h 449"/>
                  <a:gd name="T12" fmla="*/ 125 w 211"/>
                  <a:gd name="T13" fmla="*/ 438 h 449"/>
                  <a:gd name="T14" fmla="*/ 81 w 211"/>
                  <a:gd name="T15" fmla="*/ 423 h 449"/>
                  <a:gd name="T16" fmla="*/ 76 w 211"/>
                  <a:gd name="T17" fmla="*/ 420 h 449"/>
                  <a:gd name="T18" fmla="*/ 71 w 211"/>
                  <a:gd name="T19" fmla="*/ 426 h 449"/>
                  <a:gd name="T20" fmla="*/ 125 w 211"/>
                  <a:gd name="T21" fmla="*/ 449 h 449"/>
                  <a:gd name="T22" fmla="*/ 177 w 211"/>
                  <a:gd name="T23" fmla="*/ 396 h 449"/>
                  <a:gd name="T24" fmla="*/ 153 w 211"/>
                  <a:gd name="T25" fmla="*/ 361 h 449"/>
                  <a:gd name="T26" fmla="*/ 123 w 211"/>
                  <a:gd name="T27" fmla="*/ 349 h 449"/>
                  <a:gd name="T28" fmla="*/ 92 w 211"/>
                  <a:gd name="T29" fmla="*/ 338 h 449"/>
                  <a:gd name="T30" fmla="*/ 63 w 211"/>
                  <a:gd name="T31" fmla="*/ 326 h 449"/>
                  <a:gd name="T32" fmla="*/ 25 w 211"/>
                  <a:gd name="T33" fmla="*/ 281 h 449"/>
                  <a:gd name="T34" fmla="*/ 86 w 211"/>
                  <a:gd name="T35" fmla="*/ 197 h 449"/>
                  <a:gd name="T36" fmla="*/ 130 w 211"/>
                  <a:gd name="T37" fmla="*/ 203 h 449"/>
                  <a:gd name="T38" fmla="*/ 177 w 211"/>
                  <a:gd name="T39" fmla="*/ 188 h 449"/>
                  <a:gd name="T40" fmla="*/ 136 w 211"/>
                  <a:gd name="T41" fmla="*/ 174 h 449"/>
                  <a:gd name="T42" fmla="*/ 94 w 211"/>
                  <a:gd name="T43" fmla="*/ 180 h 449"/>
                  <a:gd name="T44" fmla="*/ 79 w 211"/>
                  <a:gd name="T45" fmla="*/ 141 h 449"/>
                  <a:gd name="T46" fmla="*/ 134 w 211"/>
                  <a:gd name="T47" fmla="*/ 56 h 449"/>
                  <a:gd name="T48" fmla="*/ 166 w 211"/>
                  <a:gd name="T49" fmla="*/ 67 h 449"/>
                  <a:gd name="T50" fmla="*/ 211 w 211"/>
                  <a:gd name="T51" fmla="*/ 52 h 449"/>
                  <a:gd name="T52" fmla="*/ 169 w 211"/>
                  <a:gd name="T53" fmla="*/ 38 h 449"/>
                  <a:gd name="T54" fmla="*/ 138 w 211"/>
                  <a:gd name="T55" fmla="*/ 41 h 449"/>
                  <a:gd name="T56" fmla="*/ 135 w 211"/>
                  <a:gd name="T57" fmla="*/ 24 h 449"/>
                  <a:gd name="T58" fmla="*/ 138 w 211"/>
                  <a:gd name="T59" fmla="*/ 6 h 449"/>
                  <a:gd name="T60" fmla="*/ 132 w 211"/>
                  <a:gd name="T61" fmla="*/ 0 h 449"/>
                  <a:gd name="T62" fmla="*/ 123 w 211"/>
                  <a:gd name="T63" fmla="*/ 24 h 449"/>
                  <a:gd name="T64" fmla="*/ 126 w 211"/>
                  <a:gd name="T65" fmla="*/ 43 h 449"/>
                  <a:gd name="T66" fmla="*/ 39 w 211"/>
                  <a:gd name="T67" fmla="*/ 137 h 449"/>
                  <a:gd name="T68" fmla="*/ 72 w 211"/>
                  <a:gd name="T69" fmla="*/ 190 h 449"/>
                  <a:gd name="T70" fmla="*/ 65 w 211"/>
                  <a:gd name="T71" fmla="*/ 195 h 449"/>
                  <a:gd name="T72" fmla="*/ 146 w 211"/>
                  <a:gd name="T73" fmla="*/ 52 h 449"/>
                  <a:gd name="T74" fmla="*/ 170 w 211"/>
                  <a:gd name="T75" fmla="*/ 49 h 449"/>
                  <a:gd name="T76" fmla="*/ 198 w 211"/>
                  <a:gd name="T77" fmla="*/ 52 h 449"/>
                  <a:gd name="T78" fmla="*/ 167 w 211"/>
                  <a:gd name="T79" fmla="*/ 56 h 449"/>
                  <a:gd name="T80" fmla="*/ 146 w 211"/>
                  <a:gd name="T81" fmla="*/ 52 h 449"/>
                  <a:gd name="T82" fmla="*/ 107 w 211"/>
                  <a:gd name="T83" fmla="*/ 188 h 449"/>
                  <a:gd name="T84" fmla="*/ 135 w 211"/>
                  <a:gd name="T85" fmla="*/ 185 h 449"/>
                  <a:gd name="T86" fmla="*/ 164 w 211"/>
                  <a:gd name="T87" fmla="*/ 188 h 449"/>
                  <a:gd name="T88" fmla="*/ 132 w 211"/>
                  <a:gd name="T89" fmla="*/ 192 h 449"/>
                  <a:gd name="T90" fmla="*/ 107 w 211"/>
                  <a:gd name="T91" fmla="*/ 18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49">
                    <a:moveTo>
                      <a:pt x="65" y="195"/>
                    </a:moveTo>
                    <a:cubicBezTo>
                      <a:pt x="11" y="230"/>
                      <a:pt x="0" y="277"/>
                      <a:pt x="0" y="295"/>
                    </a:cubicBezTo>
                    <a:cubicBezTo>
                      <a:pt x="0" y="319"/>
                      <a:pt x="13" y="333"/>
                      <a:pt x="14" y="335"/>
                    </a:cubicBezTo>
                    <a:cubicBezTo>
                      <a:pt x="30" y="351"/>
                      <a:pt x="35" y="353"/>
                      <a:pt x="72" y="367"/>
                    </a:cubicBezTo>
                    <a:lnTo>
                      <a:pt x="132" y="391"/>
                    </a:lnTo>
                    <a:cubicBezTo>
                      <a:pt x="140" y="394"/>
                      <a:pt x="150" y="398"/>
                      <a:pt x="150" y="412"/>
                    </a:cubicBezTo>
                    <a:cubicBezTo>
                      <a:pt x="150" y="424"/>
                      <a:pt x="141" y="438"/>
                      <a:pt x="125" y="438"/>
                    </a:cubicBezTo>
                    <a:cubicBezTo>
                      <a:pt x="103" y="438"/>
                      <a:pt x="87" y="427"/>
                      <a:pt x="81" y="423"/>
                    </a:cubicBezTo>
                    <a:cubicBezTo>
                      <a:pt x="78" y="421"/>
                      <a:pt x="78" y="420"/>
                      <a:pt x="76" y="420"/>
                    </a:cubicBezTo>
                    <a:cubicBezTo>
                      <a:pt x="72" y="420"/>
                      <a:pt x="71" y="424"/>
                      <a:pt x="71" y="426"/>
                    </a:cubicBezTo>
                    <a:cubicBezTo>
                      <a:pt x="71" y="432"/>
                      <a:pt x="97" y="449"/>
                      <a:pt x="125" y="449"/>
                    </a:cubicBezTo>
                    <a:cubicBezTo>
                      <a:pt x="156" y="449"/>
                      <a:pt x="177" y="421"/>
                      <a:pt x="177" y="396"/>
                    </a:cubicBezTo>
                    <a:cubicBezTo>
                      <a:pt x="177" y="372"/>
                      <a:pt x="159" y="363"/>
                      <a:pt x="153" y="361"/>
                    </a:cubicBezTo>
                    <a:cubicBezTo>
                      <a:pt x="146" y="358"/>
                      <a:pt x="129" y="352"/>
                      <a:pt x="123" y="349"/>
                    </a:cubicBezTo>
                    <a:cubicBezTo>
                      <a:pt x="113" y="345"/>
                      <a:pt x="103" y="341"/>
                      <a:pt x="92" y="338"/>
                    </a:cubicBezTo>
                    <a:lnTo>
                      <a:pt x="63" y="326"/>
                    </a:lnTo>
                    <a:cubicBezTo>
                      <a:pt x="40" y="317"/>
                      <a:pt x="25" y="302"/>
                      <a:pt x="25" y="281"/>
                    </a:cubicBezTo>
                    <a:cubicBezTo>
                      <a:pt x="25" y="261"/>
                      <a:pt x="45" y="218"/>
                      <a:pt x="86" y="197"/>
                    </a:cubicBezTo>
                    <a:cubicBezTo>
                      <a:pt x="105" y="203"/>
                      <a:pt x="120" y="203"/>
                      <a:pt x="130" y="203"/>
                    </a:cubicBezTo>
                    <a:cubicBezTo>
                      <a:pt x="145" y="203"/>
                      <a:pt x="177" y="203"/>
                      <a:pt x="177" y="188"/>
                    </a:cubicBezTo>
                    <a:cubicBezTo>
                      <a:pt x="177" y="175"/>
                      <a:pt x="155" y="174"/>
                      <a:pt x="136" y="174"/>
                    </a:cubicBezTo>
                    <a:cubicBezTo>
                      <a:pt x="127" y="174"/>
                      <a:pt x="112" y="174"/>
                      <a:pt x="94" y="180"/>
                    </a:cubicBezTo>
                    <a:cubicBezTo>
                      <a:pt x="81" y="167"/>
                      <a:pt x="79" y="151"/>
                      <a:pt x="79" y="141"/>
                    </a:cubicBezTo>
                    <a:cubicBezTo>
                      <a:pt x="79" y="113"/>
                      <a:pt x="97" y="75"/>
                      <a:pt x="134" y="56"/>
                    </a:cubicBezTo>
                    <a:cubicBezTo>
                      <a:pt x="143" y="67"/>
                      <a:pt x="155" y="67"/>
                      <a:pt x="166" y="67"/>
                    </a:cubicBezTo>
                    <a:cubicBezTo>
                      <a:pt x="179" y="67"/>
                      <a:pt x="211" y="67"/>
                      <a:pt x="211" y="52"/>
                    </a:cubicBezTo>
                    <a:cubicBezTo>
                      <a:pt x="211" y="39"/>
                      <a:pt x="189" y="38"/>
                      <a:pt x="169" y="38"/>
                    </a:cubicBezTo>
                    <a:cubicBezTo>
                      <a:pt x="163" y="38"/>
                      <a:pt x="151" y="38"/>
                      <a:pt x="138" y="41"/>
                    </a:cubicBezTo>
                    <a:cubicBezTo>
                      <a:pt x="136" y="36"/>
                      <a:pt x="135" y="33"/>
                      <a:pt x="135" y="24"/>
                    </a:cubicBezTo>
                    <a:cubicBezTo>
                      <a:pt x="135" y="17"/>
                      <a:pt x="138" y="7"/>
                      <a:pt x="138" y="6"/>
                    </a:cubicBezTo>
                    <a:cubicBezTo>
                      <a:pt x="138" y="2"/>
                      <a:pt x="135" y="0"/>
                      <a:pt x="132" y="0"/>
                    </a:cubicBezTo>
                    <a:cubicBezTo>
                      <a:pt x="123" y="0"/>
                      <a:pt x="123" y="22"/>
                      <a:pt x="123" y="24"/>
                    </a:cubicBezTo>
                    <a:cubicBezTo>
                      <a:pt x="123" y="34"/>
                      <a:pt x="126" y="41"/>
                      <a:pt x="126" y="43"/>
                    </a:cubicBezTo>
                    <a:cubicBezTo>
                      <a:pt x="73" y="58"/>
                      <a:pt x="39" y="98"/>
                      <a:pt x="39" y="137"/>
                    </a:cubicBezTo>
                    <a:cubicBezTo>
                      <a:pt x="39" y="155"/>
                      <a:pt x="48" y="176"/>
                      <a:pt x="72" y="190"/>
                    </a:cubicBezTo>
                    <a:lnTo>
                      <a:pt x="65" y="195"/>
                    </a:lnTo>
                    <a:close/>
                    <a:moveTo>
                      <a:pt x="146" y="52"/>
                    </a:moveTo>
                    <a:cubicBezTo>
                      <a:pt x="154" y="49"/>
                      <a:pt x="164" y="49"/>
                      <a:pt x="170" y="49"/>
                    </a:cubicBezTo>
                    <a:cubicBezTo>
                      <a:pt x="187" y="49"/>
                      <a:pt x="189" y="50"/>
                      <a:pt x="198" y="52"/>
                    </a:cubicBezTo>
                    <a:cubicBezTo>
                      <a:pt x="194" y="54"/>
                      <a:pt x="189" y="56"/>
                      <a:pt x="167" y="56"/>
                    </a:cubicBezTo>
                    <a:cubicBezTo>
                      <a:pt x="157" y="56"/>
                      <a:pt x="151" y="56"/>
                      <a:pt x="146" y="52"/>
                    </a:cubicBezTo>
                    <a:close/>
                    <a:moveTo>
                      <a:pt x="107" y="188"/>
                    </a:moveTo>
                    <a:cubicBezTo>
                      <a:pt x="118" y="185"/>
                      <a:pt x="129" y="185"/>
                      <a:pt x="135" y="185"/>
                    </a:cubicBezTo>
                    <a:cubicBezTo>
                      <a:pt x="153" y="185"/>
                      <a:pt x="155" y="186"/>
                      <a:pt x="164" y="188"/>
                    </a:cubicBezTo>
                    <a:cubicBezTo>
                      <a:pt x="160" y="190"/>
                      <a:pt x="155" y="192"/>
                      <a:pt x="132" y="192"/>
                    </a:cubicBezTo>
                    <a:cubicBezTo>
                      <a:pt x="120"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Freeform 120">
                <a:extLst>
                  <a:ext uri="{FF2B5EF4-FFF2-40B4-BE49-F238E27FC236}">
                    <a16:creationId xmlns:a16="http://schemas.microsoft.com/office/drawing/2014/main" id="{88FD8EDA-8171-4308-82DF-D55CE06A819E}"/>
                  </a:ext>
                </a:extLst>
              </p:cNvPr>
              <p:cNvSpPr>
                <a:spLocks/>
              </p:cNvSpPr>
              <p:nvPr>
                <p:custDataLst>
                  <p:tags r:id="rId108"/>
                </p:custDataLst>
              </p:nvPr>
            </p:nvSpPr>
            <p:spPr bwMode="auto">
              <a:xfrm>
                <a:off x="2325688" y="3910013"/>
                <a:ext cx="184150" cy="185738"/>
              </a:xfrm>
              <a:custGeom>
                <a:avLst/>
                <a:gdLst>
                  <a:gd name="T0" fmla="*/ 137 w 258"/>
                  <a:gd name="T1" fmla="*/ 18 h 243"/>
                  <a:gd name="T2" fmla="*/ 244 w 258"/>
                  <a:gd name="T3" fmla="*/ 18 h 243"/>
                  <a:gd name="T4" fmla="*/ 258 w 258"/>
                  <a:gd name="T5" fmla="*/ 9 h 243"/>
                  <a:gd name="T6" fmla="*/ 244 w 258"/>
                  <a:gd name="T7" fmla="*/ 0 h 243"/>
                  <a:gd name="T8" fmla="*/ 14 w 258"/>
                  <a:gd name="T9" fmla="*/ 0 h 243"/>
                  <a:gd name="T10" fmla="*/ 0 w 258"/>
                  <a:gd name="T11" fmla="*/ 9 h 243"/>
                  <a:gd name="T12" fmla="*/ 14 w 258"/>
                  <a:gd name="T13" fmla="*/ 18 h 243"/>
                  <a:gd name="T14" fmla="*/ 120 w 258"/>
                  <a:gd name="T15" fmla="*/ 18 h 243"/>
                  <a:gd name="T16" fmla="*/ 120 w 258"/>
                  <a:gd name="T17" fmla="*/ 229 h 243"/>
                  <a:gd name="T18" fmla="*/ 129 w 258"/>
                  <a:gd name="T19" fmla="*/ 243 h 243"/>
                  <a:gd name="T20" fmla="*/ 137 w 258"/>
                  <a:gd name="T21" fmla="*/ 229 h 243"/>
                  <a:gd name="T22" fmla="*/ 137 w 258"/>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3">
                    <a:moveTo>
                      <a:pt x="137"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Freeform 121">
                <a:extLst>
                  <a:ext uri="{FF2B5EF4-FFF2-40B4-BE49-F238E27FC236}">
                    <a16:creationId xmlns:a16="http://schemas.microsoft.com/office/drawing/2014/main" id="{90898E0C-02D7-4AF6-A304-55E142726C52}"/>
                  </a:ext>
                </a:extLst>
              </p:cNvPr>
              <p:cNvSpPr>
                <a:spLocks/>
              </p:cNvSpPr>
              <p:nvPr>
                <p:custDataLst>
                  <p:tags r:id="rId109"/>
                </p:custDataLst>
              </p:nvPr>
            </p:nvSpPr>
            <p:spPr bwMode="auto">
              <a:xfrm>
                <a:off x="2316163" y="4170363"/>
                <a:ext cx="90488" cy="176213"/>
              </a:xfrm>
              <a:custGeom>
                <a:avLst/>
                <a:gdLst>
                  <a:gd name="T0" fmla="*/ 79 w 127"/>
                  <a:gd name="T1" fmla="*/ 10 h 231"/>
                  <a:gd name="T2" fmla="*/ 68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8" y="0"/>
                      <a:pt x="68" y="0"/>
                    </a:cubicBezTo>
                    <a:cubicBezTo>
                      <a:pt x="46" y="22"/>
                      <a:pt x="14" y="22"/>
                      <a:pt x="0" y="22"/>
                    </a:cubicBezTo>
                    <a:lnTo>
                      <a:pt x="0" y="35"/>
                    </a:lnTo>
                    <a:cubicBezTo>
                      <a:pt x="8" y="35"/>
                      <a:pt x="31" y="35"/>
                      <a:pt x="51" y="25"/>
                    </a:cubicBezTo>
                    <a:lnTo>
                      <a:pt x="51" y="203"/>
                    </a:lnTo>
                    <a:cubicBezTo>
                      <a:pt x="51" y="214"/>
                      <a:pt x="51" y="219"/>
                      <a:pt x="16" y="219"/>
                    </a:cubicBezTo>
                    <a:lnTo>
                      <a:pt x="3" y="219"/>
                    </a:lnTo>
                    <a:lnTo>
                      <a:pt x="3" y="231"/>
                    </a:lnTo>
                    <a:cubicBezTo>
                      <a:pt x="9" y="231"/>
                      <a:pt x="52" y="230"/>
                      <a:pt x="65" y="230"/>
                    </a:cubicBezTo>
                    <a:cubicBezTo>
                      <a:pt x="75" y="230"/>
                      <a:pt x="119" y="231"/>
                      <a:pt x="127" y="231"/>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Freeform 122">
                <a:extLst>
                  <a:ext uri="{FF2B5EF4-FFF2-40B4-BE49-F238E27FC236}">
                    <a16:creationId xmlns:a16="http://schemas.microsoft.com/office/drawing/2014/main" id="{9C4F740E-6CD5-4D18-8C5B-8D6BC2C7B3E9}"/>
                  </a:ext>
                </a:extLst>
              </p:cNvPr>
              <p:cNvSpPr>
                <a:spLocks/>
              </p:cNvSpPr>
              <p:nvPr>
                <p:custDataLst>
                  <p:tags r:id="rId110"/>
                </p:custDataLst>
              </p:nvPr>
            </p:nvSpPr>
            <p:spPr bwMode="auto">
              <a:xfrm>
                <a:off x="2587625" y="3967163"/>
                <a:ext cx="49213" cy="381000"/>
              </a:xfrm>
              <a:custGeom>
                <a:avLst/>
                <a:gdLst>
                  <a:gd name="T0" fmla="*/ 68 w 68"/>
                  <a:gd name="T1" fmla="*/ 499 h 499"/>
                  <a:gd name="T2" fmla="*/ 68 w 68"/>
                  <a:gd name="T3" fmla="*/ 479 h 499"/>
                  <a:gd name="T4" fmla="*/ 20 w 68"/>
                  <a:gd name="T5" fmla="*/ 479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79"/>
                    </a:lnTo>
                    <a:lnTo>
                      <a:pt x="20" y="479"/>
                    </a:lnTo>
                    <a:lnTo>
                      <a:pt x="20" y="20"/>
                    </a:lnTo>
                    <a:lnTo>
                      <a:pt x="68" y="20"/>
                    </a:lnTo>
                    <a:lnTo>
                      <a:pt x="68" y="0"/>
                    </a:lnTo>
                    <a:lnTo>
                      <a:pt x="0" y="0"/>
                    </a:lnTo>
                    <a:lnTo>
                      <a:pt x="0" y="499"/>
                    </a:lnTo>
                    <a:lnTo>
                      <a:pt x="68"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Freeform 123">
                <a:extLst>
                  <a:ext uri="{FF2B5EF4-FFF2-40B4-BE49-F238E27FC236}">
                    <a16:creationId xmlns:a16="http://schemas.microsoft.com/office/drawing/2014/main" id="{FCF887FF-BE44-4C27-AF2E-3D6C6530839D}"/>
                  </a:ext>
                </a:extLst>
              </p:cNvPr>
              <p:cNvSpPr>
                <a:spLocks/>
              </p:cNvSpPr>
              <p:nvPr>
                <p:custDataLst>
                  <p:tags r:id="rId111"/>
                </p:custDataLst>
              </p:nvPr>
            </p:nvSpPr>
            <p:spPr bwMode="auto">
              <a:xfrm>
                <a:off x="2659063" y="3990976"/>
                <a:ext cx="360363" cy="261938"/>
              </a:xfrm>
              <a:custGeom>
                <a:avLst/>
                <a:gdLst>
                  <a:gd name="T0" fmla="*/ 252 w 504"/>
                  <a:gd name="T1" fmla="*/ 276 h 342"/>
                  <a:gd name="T2" fmla="*/ 132 w 504"/>
                  <a:gd name="T3" fmla="*/ 12 h 342"/>
                  <a:gd name="T4" fmla="*/ 110 w 504"/>
                  <a:gd name="T5" fmla="*/ 0 h 342"/>
                  <a:gd name="T6" fmla="*/ 0 w 504"/>
                  <a:gd name="T7" fmla="*/ 0 h 342"/>
                  <a:gd name="T8" fmla="*/ 0 w 504"/>
                  <a:gd name="T9" fmla="*/ 23 h 342"/>
                  <a:gd name="T10" fmla="*/ 54 w 504"/>
                  <a:gd name="T11" fmla="*/ 23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1 w 504"/>
                  <a:gd name="T29" fmla="*/ 319 h 342"/>
                  <a:gd name="T30" fmla="*/ 95 w 504"/>
                  <a:gd name="T31" fmla="*/ 317 h 342"/>
                  <a:gd name="T32" fmla="*/ 80 w 504"/>
                  <a:gd name="T33" fmla="*/ 304 h 342"/>
                  <a:gd name="T34" fmla="*/ 80 w 504"/>
                  <a:gd name="T35" fmla="*/ 30 h 342"/>
                  <a:gd name="T36" fmla="*/ 80 w 504"/>
                  <a:gd name="T37" fmla="*/ 30 h 342"/>
                  <a:gd name="T38" fmla="*/ 216 w 504"/>
                  <a:gd name="T39" fmla="*/ 330 h 342"/>
                  <a:gd name="T40" fmla="*/ 232 w 504"/>
                  <a:gd name="T41" fmla="*/ 342 h 342"/>
                  <a:gd name="T42" fmla="*/ 248 w 504"/>
                  <a:gd name="T43" fmla="*/ 330 h 342"/>
                  <a:gd name="T44" fmla="*/ 387 w 504"/>
                  <a:gd name="T45" fmla="*/ 23 h 342"/>
                  <a:gd name="T46" fmla="*/ 388 w 504"/>
                  <a:gd name="T47" fmla="*/ 23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3 h 342"/>
                  <a:gd name="T64" fmla="*/ 504 w 504"/>
                  <a:gd name="T65" fmla="*/ 23 h 342"/>
                  <a:gd name="T66" fmla="*/ 504 w 504"/>
                  <a:gd name="T67" fmla="*/ 0 h 342"/>
                  <a:gd name="T68" fmla="*/ 394 w 504"/>
                  <a:gd name="T69" fmla="*/ 0 h 342"/>
                  <a:gd name="T70" fmla="*/ 372 w 504"/>
                  <a:gd name="T71" fmla="*/ 12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2" y="12"/>
                    </a:lnTo>
                    <a:cubicBezTo>
                      <a:pt x="127" y="0"/>
                      <a:pt x="121" y="0"/>
                      <a:pt x="110" y="0"/>
                    </a:cubicBezTo>
                    <a:lnTo>
                      <a:pt x="0" y="0"/>
                    </a:lnTo>
                    <a:lnTo>
                      <a:pt x="0" y="23"/>
                    </a:lnTo>
                    <a:lnTo>
                      <a:pt x="54" y="23"/>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7" y="341"/>
                      <a:pt x="113" y="341"/>
                      <a:pt x="134" y="342"/>
                    </a:cubicBezTo>
                    <a:lnTo>
                      <a:pt x="134" y="319"/>
                    </a:lnTo>
                    <a:lnTo>
                      <a:pt x="121" y="319"/>
                    </a:lnTo>
                    <a:cubicBezTo>
                      <a:pt x="112" y="319"/>
                      <a:pt x="104" y="318"/>
                      <a:pt x="95" y="317"/>
                    </a:cubicBezTo>
                    <a:cubicBezTo>
                      <a:pt x="80" y="316"/>
                      <a:pt x="80" y="315"/>
                      <a:pt x="80" y="304"/>
                    </a:cubicBezTo>
                    <a:lnTo>
                      <a:pt x="80" y="30"/>
                    </a:lnTo>
                    <a:lnTo>
                      <a:pt x="80" y="30"/>
                    </a:lnTo>
                    <a:lnTo>
                      <a:pt x="216" y="330"/>
                    </a:lnTo>
                    <a:cubicBezTo>
                      <a:pt x="221" y="340"/>
                      <a:pt x="227" y="342"/>
                      <a:pt x="232" y="342"/>
                    </a:cubicBezTo>
                    <a:cubicBezTo>
                      <a:pt x="242" y="342"/>
                      <a:pt x="246" y="335"/>
                      <a:pt x="248" y="330"/>
                    </a:cubicBezTo>
                    <a:lnTo>
                      <a:pt x="387" y="23"/>
                    </a:lnTo>
                    <a:lnTo>
                      <a:pt x="388" y="23"/>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3"/>
                    </a:lnTo>
                    <a:lnTo>
                      <a:pt x="504" y="23"/>
                    </a:lnTo>
                    <a:lnTo>
                      <a:pt x="504" y="0"/>
                    </a:lnTo>
                    <a:lnTo>
                      <a:pt x="394" y="0"/>
                    </a:lnTo>
                    <a:cubicBezTo>
                      <a:pt x="383" y="0"/>
                      <a:pt x="377" y="0"/>
                      <a:pt x="372" y="12"/>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Freeform 124">
                <a:extLst>
                  <a:ext uri="{FF2B5EF4-FFF2-40B4-BE49-F238E27FC236}">
                    <a16:creationId xmlns:a16="http://schemas.microsoft.com/office/drawing/2014/main" id="{E825B2A5-5F34-40A2-BA3E-03405395A5BF}"/>
                  </a:ext>
                </a:extLst>
              </p:cNvPr>
              <p:cNvSpPr>
                <a:spLocks noEditPoints="1"/>
              </p:cNvSpPr>
              <p:nvPr>
                <p:custDataLst>
                  <p:tags r:id="rId112"/>
                </p:custDataLst>
              </p:nvPr>
            </p:nvSpPr>
            <p:spPr bwMode="auto">
              <a:xfrm>
                <a:off x="3089275" y="3992563"/>
                <a:ext cx="104775" cy="38100"/>
              </a:xfrm>
              <a:custGeom>
                <a:avLst/>
                <a:gdLst>
                  <a:gd name="T0" fmla="*/ 50 w 147"/>
                  <a:gd name="T1" fmla="*/ 25 h 50"/>
                  <a:gd name="T2" fmla="*/ 25 w 147"/>
                  <a:gd name="T3" fmla="*/ 0 h 50"/>
                  <a:gd name="T4" fmla="*/ 0 w 147"/>
                  <a:gd name="T5" fmla="*/ 25 h 50"/>
                  <a:gd name="T6" fmla="*/ 25 w 147"/>
                  <a:gd name="T7" fmla="*/ 50 h 50"/>
                  <a:gd name="T8" fmla="*/ 50 w 147"/>
                  <a:gd name="T9" fmla="*/ 25 h 50"/>
                  <a:gd name="T10" fmla="*/ 147 w 147"/>
                  <a:gd name="T11" fmla="*/ 25 h 50"/>
                  <a:gd name="T12" fmla="*/ 122 w 147"/>
                  <a:gd name="T13" fmla="*/ 0 h 50"/>
                  <a:gd name="T14" fmla="*/ 97 w 147"/>
                  <a:gd name="T15" fmla="*/ 25 h 50"/>
                  <a:gd name="T16" fmla="*/ 122 w 147"/>
                  <a:gd name="T17" fmla="*/ 50 h 50"/>
                  <a:gd name="T18" fmla="*/ 147 w 147"/>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7" y="25"/>
                    </a:moveTo>
                    <a:cubicBezTo>
                      <a:pt x="147" y="11"/>
                      <a:pt x="136" y="0"/>
                      <a:pt x="122" y="0"/>
                    </a:cubicBezTo>
                    <a:cubicBezTo>
                      <a:pt x="107" y="0"/>
                      <a:pt x="97" y="13"/>
                      <a:pt x="97" y="25"/>
                    </a:cubicBezTo>
                    <a:cubicBezTo>
                      <a:pt x="97" y="37"/>
                      <a:pt x="107" y="50"/>
                      <a:pt x="122" y="50"/>
                    </a:cubicBezTo>
                    <a:cubicBezTo>
                      <a:pt x="136" y="50"/>
                      <a:pt x="147" y="39"/>
                      <a:pt x="147"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Freeform 125">
                <a:extLst>
                  <a:ext uri="{FF2B5EF4-FFF2-40B4-BE49-F238E27FC236}">
                    <a16:creationId xmlns:a16="http://schemas.microsoft.com/office/drawing/2014/main" id="{6E8C0804-8A3C-49C7-83FE-7A3ECF973A26}"/>
                  </a:ext>
                </a:extLst>
              </p:cNvPr>
              <p:cNvSpPr>
                <a:spLocks noEditPoints="1"/>
              </p:cNvSpPr>
              <p:nvPr>
                <p:custDataLst>
                  <p:tags r:id="rId113"/>
                </p:custDataLst>
              </p:nvPr>
            </p:nvSpPr>
            <p:spPr bwMode="auto">
              <a:xfrm>
                <a:off x="3046413" y="4081463"/>
                <a:ext cx="201613" cy="2444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3 h 321"/>
                  <a:gd name="T20" fmla="*/ 120 w 281"/>
                  <a:gd name="T21" fmla="*/ 227 h 321"/>
                  <a:gd name="T22" fmla="*/ 190 w 281"/>
                  <a:gd name="T23" fmla="*/ 200 h 321"/>
                  <a:gd name="T24" fmla="*/ 190 w 281"/>
                  <a:gd name="T25" fmla="*/ 298 h 321"/>
                  <a:gd name="T26" fmla="*/ 156 w 281"/>
                  <a:gd name="T27" fmla="*/ 298 h 321"/>
                  <a:gd name="T28" fmla="*/ 156 w 281"/>
                  <a:gd name="T29" fmla="*/ 321 h 321"/>
                  <a:gd name="T30" fmla="*/ 218 w 281"/>
                  <a:gd name="T31" fmla="*/ 319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5" y="0"/>
                      <a:pt x="125" y="0"/>
                    </a:cubicBezTo>
                    <a:cubicBezTo>
                      <a:pt x="52" y="0"/>
                      <a:pt x="0" y="44"/>
                      <a:pt x="0" y="113"/>
                    </a:cubicBezTo>
                    <a:cubicBezTo>
                      <a:pt x="0" y="184"/>
                      <a:pt x="51" y="227"/>
                      <a:pt x="120" y="227"/>
                    </a:cubicBezTo>
                    <a:cubicBezTo>
                      <a:pt x="145" y="227"/>
                      <a:pt x="167" y="220"/>
                      <a:pt x="190" y="200"/>
                    </a:cubicBezTo>
                    <a:lnTo>
                      <a:pt x="190" y="298"/>
                    </a:lnTo>
                    <a:lnTo>
                      <a:pt x="156" y="298"/>
                    </a:lnTo>
                    <a:lnTo>
                      <a:pt x="156" y="321"/>
                    </a:lnTo>
                    <a:cubicBezTo>
                      <a:pt x="170" y="320"/>
                      <a:pt x="199" y="319"/>
                      <a:pt x="218" y="319"/>
                    </a:cubicBezTo>
                    <a:cubicBezTo>
                      <a:pt x="238" y="319"/>
                      <a:pt x="267" y="320"/>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Freeform 126">
                <a:extLst>
                  <a:ext uri="{FF2B5EF4-FFF2-40B4-BE49-F238E27FC236}">
                    <a16:creationId xmlns:a16="http://schemas.microsoft.com/office/drawing/2014/main" id="{BFC51087-5653-4B0B-A537-A817F11C5CB3}"/>
                  </a:ext>
                </a:extLst>
              </p:cNvPr>
              <p:cNvSpPr>
                <a:spLocks/>
              </p:cNvSpPr>
              <p:nvPr>
                <p:custDataLst>
                  <p:tags r:id="rId114"/>
                </p:custDataLst>
              </p:nvPr>
            </p:nvSpPr>
            <p:spPr bwMode="auto">
              <a:xfrm>
                <a:off x="3349625" y="4030663"/>
                <a:ext cx="236538" cy="254000"/>
              </a:xfrm>
              <a:custGeom>
                <a:avLst/>
                <a:gdLst>
                  <a:gd name="T0" fmla="*/ 176 w 331"/>
                  <a:gd name="T1" fmla="*/ 176 h 333"/>
                  <a:gd name="T2" fmla="*/ 315 w 331"/>
                  <a:gd name="T3" fmla="*/ 176 h 333"/>
                  <a:gd name="T4" fmla="*/ 331 w 331"/>
                  <a:gd name="T5" fmla="*/ 166 h 333"/>
                  <a:gd name="T6" fmla="*/ 315 w 331"/>
                  <a:gd name="T7" fmla="*/ 157 h 333"/>
                  <a:gd name="T8" fmla="*/ 176 w 331"/>
                  <a:gd name="T9" fmla="*/ 157 h 333"/>
                  <a:gd name="T10" fmla="*/ 176 w 331"/>
                  <a:gd name="T11" fmla="*/ 17 h 333"/>
                  <a:gd name="T12" fmla="*/ 166 w 331"/>
                  <a:gd name="T13" fmla="*/ 0 h 333"/>
                  <a:gd name="T14" fmla="*/ 156 w 331"/>
                  <a:gd name="T15" fmla="*/ 17 h 333"/>
                  <a:gd name="T16" fmla="*/ 156 w 331"/>
                  <a:gd name="T17" fmla="*/ 157 h 333"/>
                  <a:gd name="T18" fmla="*/ 16 w 331"/>
                  <a:gd name="T19" fmla="*/ 157 h 333"/>
                  <a:gd name="T20" fmla="*/ 0 w 331"/>
                  <a:gd name="T21" fmla="*/ 166 h 333"/>
                  <a:gd name="T22" fmla="*/ 16 w 331"/>
                  <a:gd name="T23" fmla="*/ 176 h 333"/>
                  <a:gd name="T24" fmla="*/ 156 w 331"/>
                  <a:gd name="T25" fmla="*/ 176 h 333"/>
                  <a:gd name="T26" fmla="*/ 156 w 331"/>
                  <a:gd name="T27" fmla="*/ 316 h 333"/>
                  <a:gd name="T28" fmla="*/ 166 w 331"/>
                  <a:gd name="T29" fmla="*/ 333 h 333"/>
                  <a:gd name="T30" fmla="*/ 176 w 331"/>
                  <a:gd name="T31" fmla="*/ 316 h 333"/>
                  <a:gd name="T32" fmla="*/ 176 w 331"/>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6"/>
                    </a:moveTo>
                    <a:lnTo>
                      <a:pt x="315" y="176"/>
                    </a:lnTo>
                    <a:cubicBezTo>
                      <a:pt x="322" y="176"/>
                      <a:pt x="331" y="176"/>
                      <a:pt x="331" y="166"/>
                    </a:cubicBezTo>
                    <a:cubicBezTo>
                      <a:pt x="331"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9" y="157"/>
                      <a:pt x="0" y="157"/>
                      <a:pt x="0" y="166"/>
                    </a:cubicBezTo>
                    <a:cubicBezTo>
                      <a:pt x="0" y="176"/>
                      <a:pt x="9" y="176"/>
                      <a:pt x="16"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Freeform 127">
                <a:extLst>
                  <a:ext uri="{FF2B5EF4-FFF2-40B4-BE49-F238E27FC236}">
                    <a16:creationId xmlns:a16="http://schemas.microsoft.com/office/drawing/2014/main" id="{269EB1A4-A8ED-499E-9DD4-85FC1C3D23F4}"/>
                  </a:ext>
                </a:extLst>
              </p:cNvPr>
              <p:cNvSpPr>
                <a:spLocks/>
              </p:cNvSpPr>
              <p:nvPr>
                <p:custDataLst>
                  <p:tags r:id="rId115"/>
                </p:custDataLst>
              </p:nvPr>
            </p:nvSpPr>
            <p:spPr bwMode="auto">
              <a:xfrm>
                <a:off x="3700463" y="3987801"/>
                <a:ext cx="203200" cy="265113"/>
              </a:xfrm>
              <a:custGeom>
                <a:avLst/>
                <a:gdLst>
                  <a:gd name="T0" fmla="*/ 35 w 284"/>
                  <a:gd name="T1" fmla="*/ 323 h 346"/>
                  <a:gd name="T2" fmla="*/ 0 w 284"/>
                  <a:gd name="T3" fmla="*/ 323 h 346"/>
                  <a:gd name="T4" fmla="*/ 0 w 284"/>
                  <a:gd name="T5" fmla="*/ 346 h 346"/>
                  <a:gd name="T6" fmla="*/ 63 w 284"/>
                  <a:gd name="T7" fmla="*/ 345 h 346"/>
                  <a:gd name="T8" fmla="*/ 126 w 284"/>
                  <a:gd name="T9" fmla="*/ 346 h 346"/>
                  <a:gd name="T10" fmla="*/ 126 w 284"/>
                  <a:gd name="T11" fmla="*/ 323 h 346"/>
                  <a:gd name="T12" fmla="*/ 91 w 284"/>
                  <a:gd name="T13" fmla="*/ 323 h 346"/>
                  <a:gd name="T14" fmla="*/ 91 w 284"/>
                  <a:gd name="T15" fmla="*/ 219 h 346"/>
                  <a:gd name="T16" fmla="*/ 166 w 284"/>
                  <a:gd name="T17" fmla="*/ 140 h 346"/>
                  <a:gd name="T18" fmla="*/ 193 w 284"/>
                  <a:gd name="T19" fmla="*/ 188 h 346"/>
                  <a:gd name="T20" fmla="*/ 193 w 284"/>
                  <a:gd name="T21" fmla="*/ 323 h 346"/>
                  <a:gd name="T22" fmla="*/ 159 w 284"/>
                  <a:gd name="T23" fmla="*/ 323 h 346"/>
                  <a:gd name="T24" fmla="*/ 159 w 284"/>
                  <a:gd name="T25" fmla="*/ 346 h 346"/>
                  <a:gd name="T26" fmla="*/ 222 w 284"/>
                  <a:gd name="T27" fmla="*/ 345 h 346"/>
                  <a:gd name="T28" fmla="*/ 284 w 284"/>
                  <a:gd name="T29" fmla="*/ 346 h 346"/>
                  <a:gd name="T30" fmla="*/ 284 w 284"/>
                  <a:gd name="T31" fmla="*/ 323 h 346"/>
                  <a:gd name="T32" fmla="*/ 250 w 284"/>
                  <a:gd name="T33" fmla="*/ 323 h 346"/>
                  <a:gd name="T34" fmla="*/ 250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7 h 346"/>
                  <a:gd name="T46" fmla="*/ 35 w 284"/>
                  <a:gd name="T47" fmla="*/ 47 h 346"/>
                  <a:gd name="T48" fmla="*/ 35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5" y="323"/>
                    </a:moveTo>
                    <a:lnTo>
                      <a:pt x="0" y="323"/>
                    </a:lnTo>
                    <a:lnTo>
                      <a:pt x="0" y="346"/>
                    </a:lnTo>
                    <a:cubicBezTo>
                      <a:pt x="14" y="346"/>
                      <a:pt x="44" y="345"/>
                      <a:pt x="63" y="345"/>
                    </a:cubicBezTo>
                    <a:cubicBezTo>
                      <a:pt x="82" y="345"/>
                      <a:pt x="112" y="346"/>
                      <a:pt x="126" y="346"/>
                    </a:cubicBezTo>
                    <a:lnTo>
                      <a:pt x="126" y="323"/>
                    </a:lnTo>
                    <a:lnTo>
                      <a:pt x="91" y="323"/>
                    </a:lnTo>
                    <a:lnTo>
                      <a:pt x="91" y="219"/>
                    </a:lnTo>
                    <a:cubicBezTo>
                      <a:pt x="91" y="164"/>
                      <a:pt x="134" y="140"/>
                      <a:pt x="166" y="140"/>
                    </a:cubicBezTo>
                    <a:cubicBezTo>
                      <a:pt x="183" y="140"/>
                      <a:pt x="193" y="150"/>
                      <a:pt x="193" y="188"/>
                    </a:cubicBezTo>
                    <a:lnTo>
                      <a:pt x="193" y="323"/>
                    </a:lnTo>
                    <a:lnTo>
                      <a:pt x="159" y="323"/>
                    </a:lnTo>
                    <a:lnTo>
                      <a:pt x="159" y="346"/>
                    </a:lnTo>
                    <a:cubicBezTo>
                      <a:pt x="173" y="346"/>
                      <a:pt x="203" y="345"/>
                      <a:pt x="222" y="345"/>
                    </a:cubicBezTo>
                    <a:cubicBezTo>
                      <a:pt x="241" y="345"/>
                      <a:pt x="270" y="346"/>
                      <a:pt x="284" y="346"/>
                    </a:cubicBezTo>
                    <a:lnTo>
                      <a:pt x="284" y="323"/>
                    </a:lnTo>
                    <a:lnTo>
                      <a:pt x="250" y="323"/>
                    </a:lnTo>
                    <a:lnTo>
                      <a:pt x="250" y="194"/>
                    </a:lnTo>
                    <a:cubicBezTo>
                      <a:pt x="250" y="141"/>
                      <a:pt x="223" y="122"/>
                      <a:pt x="173" y="122"/>
                    </a:cubicBezTo>
                    <a:cubicBezTo>
                      <a:pt x="125" y="122"/>
                      <a:pt x="100" y="151"/>
                      <a:pt x="88" y="171"/>
                    </a:cubicBezTo>
                    <a:lnTo>
                      <a:pt x="88" y="0"/>
                    </a:lnTo>
                    <a:lnTo>
                      <a:pt x="0" y="4"/>
                    </a:lnTo>
                    <a:lnTo>
                      <a:pt x="0" y="27"/>
                    </a:lnTo>
                    <a:cubicBezTo>
                      <a:pt x="31" y="27"/>
                      <a:pt x="35" y="27"/>
                      <a:pt x="35" y="47"/>
                    </a:cubicBezTo>
                    <a:lnTo>
                      <a:pt x="35"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Freeform 128">
                <a:extLst>
                  <a:ext uri="{FF2B5EF4-FFF2-40B4-BE49-F238E27FC236}">
                    <a16:creationId xmlns:a16="http://schemas.microsoft.com/office/drawing/2014/main" id="{847321E0-F7EC-4B88-9B72-B65CF30E58D0}"/>
                  </a:ext>
                </a:extLst>
              </p:cNvPr>
              <p:cNvSpPr>
                <a:spLocks/>
              </p:cNvSpPr>
              <p:nvPr>
                <p:custDataLst>
                  <p:tags r:id="rId116"/>
                </p:custDataLst>
              </p:nvPr>
            </p:nvSpPr>
            <p:spPr bwMode="auto">
              <a:xfrm>
                <a:off x="4021138" y="4149726"/>
                <a:ext cx="217488" cy="14288"/>
              </a:xfrm>
              <a:custGeom>
                <a:avLst/>
                <a:gdLst>
                  <a:gd name="T0" fmla="*/ 287 w 305"/>
                  <a:gd name="T1" fmla="*/ 19 h 19"/>
                  <a:gd name="T2" fmla="*/ 305 w 305"/>
                  <a:gd name="T3" fmla="*/ 9 h 19"/>
                  <a:gd name="T4" fmla="*/ 287 w 305"/>
                  <a:gd name="T5" fmla="*/ 0 h 19"/>
                  <a:gd name="T6" fmla="*/ 18 w 305"/>
                  <a:gd name="T7" fmla="*/ 0 h 19"/>
                  <a:gd name="T8" fmla="*/ 0 w 305"/>
                  <a:gd name="T9" fmla="*/ 9 h 19"/>
                  <a:gd name="T10" fmla="*/ 18 w 305"/>
                  <a:gd name="T11" fmla="*/ 19 h 19"/>
                  <a:gd name="T12" fmla="*/ 287 w 30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5" h="19">
                    <a:moveTo>
                      <a:pt x="287" y="19"/>
                    </a:moveTo>
                    <a:cubicBezTo>
                      <a:pt x="296" y="19"/>
                      <a:pt x="305" y="19"/>
                      <a:pt x="305" y="9"/>
                    </a:cubicBezTo>
                    <a:cubicBezTo>
                      <a:pt x="305" y="0"/>
                      <a:pt x="296" y="0"/>
                      <a:pt x="287" y="0"/>
                    </a:cubicBezTo>
                    <a:lnTo>
                      <a:pt x="18" y="0"/>
                    </a:lnTo>
                    <a:cubicBezTo>
                      <a:pt x="9" y="0"/>
                      <a:pt x="0" y="0"/>
                      <a:pt x="0" y="9"/>
                    </a:cubicBezTo>
                    <a:cubicBezTo>
                      <a:pt x="0" y="19"/>
                      <a:pt x="9" y="19"/>
                      <a:pt x="18" y="19"/>
                    </a:cubicBezTo>
                    <a:lnTo>
                      <a:pt x="28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Freeform 129">
                <a:extLst>
                  <a:ext uri="{FF2B5EF4-FFF2-40B4-BE49-F238E27FC236}">
                    <a16:creationId xmlns:a16="http://schemas.microsoft.com/office/drawing/2014/main" id="{FDA3EC8F-F981-45B5-8866-F3A42695527B}"/>
                  </a:ext>
                </a:extLst>
              </p:cNvPr>
              <p:cNvSpPr>
                <a:spLocks/>
              </p:cNvSpPr>
              <p:nvPr>
                <p:custDataLst>
                  <p:tags r:id="rId117"/>
                </p:custDataLst>
              </p:nvPr>
            </p:nvSpPr>
            <p:spPr bwMode="auto">
              <a:xfrm>
                <a:off x="4354513" y="3990976"/>
                <a:ext cx="180975" cy="266700"/>
              </a:xfrm>
              <a:custGeom>
                <a:avLst/>
                <a:gdLst>
                  <a:gd name="T0" fmla="*/ 211 w 252"/>
                  <a:gd name="T1" fmla="*/ 23 h 348"/>
                  <a:gd name="T2" fmla="*/ 252 w 252"/>
                  <a:gd name="T3" fmla="*/ 23 h 348"/>
                  <a:gd name="T4" fmla="*/ 252 w 252"/>
                  <a:gd name="T5" fmla="*/ 0 h 348"/>
                  <a:gd name="T6" fmla="*/ 172 w 252"/>
                  <a:gd name="T7" fmla="*/ 2 h 348"/>
                  <a:gd name="T8" fmla="*/ 73 w 252"/>
                  <a:gd name="T9" fmla="*/ 0 h 348"/>
                  <a:gd name="T10" fmla="*/ 73 w 252"/>
                  <a:gd name="T11" fmla="*/ 23 h 348"/>
                  <a:gd name="T12" fmla="*/ 144 w 252"/>
                  <a:gd name="T13" fmla="*/ 23 h 348"/>
                  <a:gd name="T14" fmla="*/ 144 w 252"/>
                  <a:gd name="T15" fmla="*/ 268 h 348"/>
                  <a:gd name="T16" fmla="*/ 94 w 252"/>
                  <a:gd name="T17" fmla="*/ 330 h 348"/>
                  <a:gd name="T18" fmla="*/ 54 w 252"/>
                  <a:gd name="T19" fmla="*/ 322 h 348"/>
                  <a:gd name="T20" fmla="*/ 54 w 252"/>
                  <a:gd name="T21" fmla="*/ 321 h 348"/>
                  <a:gd name="T22" fmla="*/ 77 w 252"/>
                  <a:gd name="T23" fmla="*/ 285 h 348"/>
                  <a:gd name="T24" fmla="*/ 39 w 252"/>
                  <a:gd name="T25" fmla="*/ 247 h 348"/>
                  <a:gd name="T26" fmla="*/ 0 w 252"/>
                  <a:gd name="T27" fmla="*/ 285 h 348"/>
                  <a:gd name="T28" fmla="*/ 97 w 252"/>
                  <a:gd name="T29" fmla="*/ 348 h 348"/>
                  <a:gd name="T30" fmla="*/ 211 w 252"/>
                  <a:gd name="T31" fmla="*/ 267 h 348"/>
                  <a:gd name="T32" fmla="*/ 211 w 252"/>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3"/>
                    </a:moveTo>
                    <a:lnTo>
                      <a:pt x="252" y="23"/>
                    </a:lnTo>
                    <a:lnTo>
                      <a:pt x="252" y="0"/>
                    </a:lnTo>
                    <a:cubicBezTo>
                      <a:pt x="234" y="2"/>
                      <a:pt x="192" y="2"/>
                      <a:pt x="172" y="2"/>
                    </a:cubicBezTo>
                    <a:cubicBezTo>
                      <a:pt x="146" y="2"/>
                      <a:pt x="97" y="2"/>
                      <a:pt x="73" y="0"/>
                    </a:cubicBezTo>
                    <a:lnTo>
                      <a:pt x="73" y="23"/>
                    </a:lnTo>
                    <a:lnTo>
                      <a:pt x="144" y="23"/>
                    </a:lnTo>
                    <a:lnTo>
                      <a:pt x="144" y="268"/>
                    </a:lnTo>
                    <a:cubicBezTo>
                      <a:pt x="144" y="277"/>
                      <a:pt x="144" y="330"/>
                      <a:pt x="94" y="330"/>
                    </a:cubicBezTo>
                    <a:cubicBezTo>
                      <a:pt x="86" y="330"/>
                      <a:pt x="69" y="328"/>
                      <a:pt x="54" y="322"/>
                    </a:cubicBezTo>
                    <a:lnTo>
                      <a:pt x="54" y="321"/>
                    </a:lnTo>
                    <a:cubicBezTo>
                      <a:pt x="54" y="321"/>
                      <a:pt x="77" y="312"/>
                      <a:pt x="77" y="285"/>
                    </a:cubicBezTo>
                    <a:cubicBezTo>
                      <a:pt x="77" y="258"/>
                      <a:pt x="55" y="247"/>
                      <a:pt x="39" y="247"/>
                    </a:cubicBezTo>
                    <a:cubicBezTo>
                      <a:pt x="20" y="247"/>
                      <a:pt x="0" y="259"/>
                      <a:pt x="0" y="285"/>
                    </a:cubicBezTo>
                    <a:cubicBezTo>
                      <a:pt x="0" y="324"/>
                      <a:pt x="40" y="348"/>
                      <a:pt x="97" y="348"/>
                    </a:cubicBezTo>
                    <a:cubicBezTo>
                      <a:pt x="164"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Freeform 130">
                <a:extLst>
                  <a:ext uri="{FF2B5EF4-FFF2-40B4-BE49-F238E27FC236}">
                    <a16:creationId xmlns:a16="http://schemas.microsoft.com/office/drawing/2014/main" id="{64C69168-D389-4D34-92AD-9E147833982B}"/>
                  </a:ext>
                </a:extLst>
              </p:cNvPr>
              <p:cNvSpPr>
                <a:spLocks/>
              </p:cNvSpPr>
              <p:nvPr>
                <p:custDataLst>
                  <p:tags r:id="rId118"/>
                </p:custDataLst>
              </p:nvPr>
            </p:nvSpPr>
            <p:spPr bwMode="auto">
              <a:xfrm>
                <a:off x="4578350" y="3910013"/>
                <a:ext cx="184150" cy="185738"/>
              </a:xfrm>
              <a:custGeom>
                <a:avLst/>
                <a:gdLst>
                  <a:gd name="T0" fmla="*/ 137 w 258"/>
                  <a:gd name="T1" fmla="*/ 18 h 243"/>
                  <a:gd name="T2" fmla="*/ 244 w 258"/>
                  <a:gd name="T3" fmla="*/ 18 h 243"/>
                  <a:gd name="T4" fmla="*/ 258 w 258"/>
                  <a:gd name="T5" fmla="*/ 9 h 243"/>
                  <a:gd name="T6" fmla="*/ 244 w 258"/>
                  <a:gd name="T7" fmla="*/ 0 h 243"/>
                  <a:gd name="T8" fmla="*/ 14 w 258"/>
                  <a:gd name="T9" fmla="*/ 0 h 243"/>
                  <a:gd name="T10" fmla="*/ 0 w 258"/>
                  <a:gd name="T11" fmla="*/ 9 h 243"/>
                  <a:gd name="T12" fmla="*/ 14 w 258"/>
                  <a:gd name="T13" fmla="*/ 18 h 243"/>
                  <a:gd name="T14" fmla="*/ 120 w 258"/>
                  <a:gd name="T15" fmla="*/ 18 h 243"/>
                  <a:gd name="T16" fmla="*/ 120 w 258"/>
                  <a:gd name="T17" fmla="*/ 229 h 243"/>
                  <a:gd name="T18" fmla="*/ 129 w 258"/>
                  <a:gd name="T19" fmla="*/ 243 h 243"/>
                  <a:gd name="T20" fmla="*/ 137 w 258"/>
                  <a:gd name="T21" fmla="*/ 229 h 243"/>
                  <a:gd name="T22" fmla="*/ 137 w 258"/>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3">
                    <a:moveTo>
                      <a:pt x="137"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Freeform 131">
                <a:extLst>
                  <a:ext uri="{FF2B5EF4-FFF2-40B4-BE49-F238E27FC236}">
                    <a16:creationId xmlns:a16="http://schemas.microsoft.com/office/drawing/2014/main" id="{80515A69-2512-4620-B623-DA2EE2B6594A}"/>
                  </a:ext>
                </a:extLst>
              </p:cNvPr>
              <p:cNvSpPr>
                <a:spLocks/>
              </p:cNvSpPr>
              <p:nvPr>
                <p:custDataLst>
                  <p:tags r:id="rId119"/>
                </p:custDataLst>
              </p:nvPr>
            </p:nvSpPr>
            <p:spPr bwMode="auto">
              <a:xfrm>
                <a:off x="4575175" y="4229101"/>
                <a:ext cx="107950" cy="120650"/>
              </a:xfrm>
              <a:custGeom>
                <a:avLst/>
                <a:gdLst>
                  <a:gd name="T0" fmla="*/ 131 w 151"/>
                  <a:gd name="T1" fmla="*/ 20 h 157"/>
                  <a:gd name="T2" fmla="*/ 113 w 151"/>
                  <a:gd name="T3" fmla="*/ 39 h 157"/>
                  <a:gd name="T4" fmla="*/ 127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7" y="52"/>
                    </a:cubicBezTo>
                    <a:cubicBezTo>
                      <a:pt x="134" y="52"/>
                      <a:pt x="146" y="47"/>
                      <a:pt x="146" y="30"/>
                    </a:cubicBezTo>
                    <a:cubicBezTo>
                      <a:pt x="146" y="6"/>
                      <a:pt x="119" y="0"/>
                      <a:pt x="100" y="0"/>
                    </a:cubicBezTo>
                    <a:cubicBezTo>
                      <a:pt x="48" y="0"/>
                      <a:pt x="0" y="48"/>
                      <a:pt x="0" y="96"/>
                    </a:cubicBezTo>
                    <a:cubicBezTo>
                      <a:pt x="0" y="126"/>
                      <a:pt x="21" y="157"/>
                      <a:pt x="64" y="157"/>
                    </a:cubicBezTo>
                    <a:cubicBezTo>
                      <a:pt x="123" y="157"/>
                      <a:pt x="151" y="122"/>
                      <a:pt x="151" y="118"/>
                    </a:cubicBezTo>
                    <a:cubicBezTo>
                      <a:pt x="151" y="115"/>
                      <a:pt x="147" y="112"/>
                      <a:pt x="145" y="112"/>
                    </a:cubicBezTo>
                    <a:cubicBezTo>
                      <a:pt x="143" y="112"/>
                      <a:pt x="142" y="112"/>
                      <a:pt x="139" y="115"/>
                    </a:cubicBezTo>
                    <a:cubicBezTo>
                      <a:pt x="112" y="147"/>
                      <a:pt x="71" y="147"/>
                      <a:pt x="65" y="147"/>
                    </a:cubicBezTo>
                    <a:cubicBezTo>
                      <a:pt x="40" y="147"/>
                      <a:pt x="29" y="130"/>
                      <a:pt x="29" y="108"/>
                    </a:cubicBezTo>
                    <a:cubicBezTo>
                      <a:pt x="29" y="98"/>
                      <a:pt x="33"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Freeform 132">
                <a:extLst>
                  <a:ext uri="{FF2B5EF4-FFF2-40B4-BE49-F238E27FC236}">
                    <a16:creationId xmlns:a16="http://schemas.microsoft.com/office/drawing/2014/main" id="{C49005E4-CCEC-429A-AF05-DB66FE7A6F44}"/>
                  </a:ext>
                </a:extLst>
              </p:cNvPr>
              <p:cNvSpPr>
                <a:spLocks/>
              </p:cNvSpPr>
              <p:nvPr>
                <p:custDataLst>
                  <p:tags r:id="rId120"/>
                </p:custDataLst>
              </p:nvPr>
            </p:nvSpPr>
            <p:spPr bwMode="auto">
              <a:xfrm>
                <a:off x="4811713" y="3992563"/>
                <a:ext cx="195263" cy="260350"/>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59 w 274"/>
                  <a:gd name="T21" fmla="*/ 339 h 339"/>
                  <a:gd name="T22" fmla="*/ 159 w 274"/>
                  <a:gd name="T23" fmla="*/ 324 h 339"/>
                  <a:gd name="T24" fmla="*/ 143 w 274"/>
                  <a:gd name="T25" fmla="*/ 324 h 339"/>
                  <a:gd name="T26" fmla="*/ 96 w 274"/>
                  <a:gd name="T27" fmla="*/ 300 h 339"/>
                  <a:gd name="T28" fmla="*/ 96 w 274"/>
                  <a:gd name="T29" fmla="*/ 35 h 339"/>
                  <a:gd name="T30" fmla="*/ 120 w 274"/>
                  <a:gd name="T31" fmla="*/ 15 h 339"/>
                  <a:gd name="T32" fmla="*/ 171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0" y="15"/>
                      <a:pt x="51" y="21"/>
                      <a:pt x="51" y="39"/>
                    </a:cubicBezTo>
                    <a:lnTo>
                      <a:pt x="51" y="300"/>
                    </a:lnTo>
                    <a:cubicBezTo>
                      <a:pt x="51" y="318"/>
                      <a:pt x="50" y="324"/>
                      <a:pt x="12" y="324"/>
                    </a:cubicBezTo>
                    <a:lnTo>
                      <a:pt x="0" y="324"/>
                    </a:lnTo>
                    <a:lnTo>
                      <a:pt x="0" y="339"/>
                    </a:lnTo>
                    <a:cubicBezTo>
                      <a:pt x="17" y="338"/>
                      <a:pt x="56" y="338"/>
                      <a:pt x="76" y="338"/>
                    </a:cubicBezTo>
                    <a:cubicBezTo>
                      <a:pt x="96" y="338"/>
                      <a:pt x="142" y="338"/>
                      <a:pt x="159" y="339"/>
                    </a:cubicBezTo>
                    <a:lnTo>
                      <a:pt x="159" y="324"/>
                    </a:lnTo>
                    <a:lnTo>
                      <a:pt x="143" y="324"/>
                    </a:lnTo>
                    <a:cubicBezTo>
                      <a:pt x="96" y="324"/>
                      <a:pt x="96" y="317"/>
                      <a:pt x="96" y="300"/>
                    </a:cubicBezTo>
                    <a:lnTo>
                      <a:pt x="96" y="35"/>
                    </a:lnTo>
                    <a:cubicBezTo>
                      <a:pt x="96" y="19"/>
                      <a:pt x="97" y="15"/>
                      <a:pt x="120" y="15"/>
                    </a:cubicBezTo>
                    <a:lnTo>
                      <a:pt x="171"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Freeform 133">
                <a:extLst>
                  <a:ext uri="{FF2B5EF4-FFF2-40B4-BE49-F238E27FC236}">
                    <a16:creationId xmlns:a16="http://schemas.microsoft.com/office/drawing/2014/main" id="{D2F97619-0845-41D3-9C7B-B8796118E1F6}"/>
                  </a:ext>
                </a:extLst>
              </p:cNvPr>
              <p:cNvSpPr>
                <a:spLocks/>
              </p:cNvSpPr>
              <p:nvPr>
                <p:custDataLst>
                  <p:tags r:id="rId121"/>
                </p:custDataLst>
              </p:nvPr>
            </p:nvSpPr>
            <p:spPr bwMode="auto">
              <a:xfrm>
                <a:off x="5029200" y="3967163"/>
                <a:ext cx="49213" cy="381000"/>
              </a:xfrm>
              <a:custGeom>
                <a:avLst/>
                <a:gdLst>
                  <a:gd name="T0" fmla="*/ 68 w 68"/>
                  <a:gd name="T1" fmla="*/ 0 h 499"/>
                  <a:gd name="T2" fmla="*/ 0 w 68"/>
                  <a:gd name="T3" fmla="*/ 0 h 499"/>
                  <a:gd name="T4" fmla="*/ 0 w 68"/>
                  <a:gd name="T5" fmla="*/ 20 h 499"/>
                  <a:gd name="T6" fmla="*/ 48 w 68"/>
                  <a:gd name="T7" fmla="*/ 20 h 499"/>
                  <a:gd name="T8" fmla="*/ 48 w 68"/>
                  <a:gd name="T9" fmla="*/ 479 h 499"/>
                  <a:gd name="T10" fmla="*/ 0 w 68"/>
                  <a:gd name="T11" fmla="*/ 479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79"/>
                    </a:lnTo>
                    <a:lnTo>
                      <a:pt x="0" y="479"/>
                    </a:lnTo>
                    <a:lnTo>
                      <a:pt x="0" y="499"/>
                    </a:lnTo>
                    <a:lnTo>
                      <a:pt x="68" y="499"/>
                    </a:lnTo>
                    <a:lnTo>
                      <a:pt x="6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Freeform 134">
                <a:extLst>
                  <a:ext uri="{FF2B5EF4-FFF2-40B4-BE49-F238E27FC236}">
                    <a16:creationId xmlns:a16="http://schemas.microsoft.com/office/drawing/2014/main" id="{6E454D5A-4FDD-4A85-9471-AE8E983BFCA7}"/>
                  </a:ext>
                </a:extLst>
              </p:cNvPr>
              <p:cNvSpPr>
                <a:spLocks/>
              </p:cNvSpPr>
              <p:nvPr>
                <p:custDataLst>
                  <p:tags r:id="rId122"/>
                </p:custDataLst>
              </p:nvPr>
            </p:nvSpPr>
            <p:spPr bwMode="auto">
              <a:xfrm>
                <a:off x="5126038" y="3700463"/>
                <a:ext cx="93663" cy="914400"/>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7" name="Group 1916">
              <a:extLst>
                <a:ext uri="{FF2B5EF4-FFF2-40B4-BE49-F238E27FC236}">
                  <a16:creationId xmlns:a16="http://schemas.microsoft.com/office/drawing/2014/main" id="{D2FEADDF-810A-4955-89D8-A5739178444E}"/>
                </a:ext>
              </a:extLst>
            </p:cNvPr>
            <p:cNvGrpSpPr>
              <a:grpSpLocks noChangeAspect="1"/>
            </p:cNvGrpSpPr>
            <p:nvPr>
              <p:custDataLst>
                <p:tags r:id="rId92"/>
              </p:custDataLst>
            </p:nvPr>
          </p:nvGrpSpPr>
          <p:grpSpPr>
            <a:xfrm>
              <a:off x="7920956" y="3586420"/>
              <a:ext cx="892791" cy="456393"/>
              <a:chOff x="9967915" y="4908550"/>
              <a:chExt cx="3260725" cy="1666875"/>
            </a:xfrm>
          </p:grpSpPr>
          <p:sp>
            <p:nvSpPr>
              <p:cNvPr id="1918" name="Freeform 425 1">
                <a:extLst>
                  <a:ext uri="{FF2B5EF4-FFF2-40B4-BE49-F238E27FC236}">
                    <a16:creationId xmlns:a16="http://schemas.microsoft.com/office/drawing/2014/main" id="{377B9DA6-2CB6-4BB0-B17C-39412AE16A74}"/>
                  </a:ext>
                </a:extLst>
              </p:cNvPr>
              <p:cNvSpPr>
                <a:spLocks/>
              </p:cNvSpPr>
              <p:nvPr>
                <p:custDataLst>
                  <p:tags r:id="rId93"/>
                </p:custDataLst>
              </p:nvPr>
            </p:nvSpPr>
            <p:spPr bwMode="auto">
              <a:xfrm>
                <a:off x="9967915" y="5160963"/>
                <a:ext cx="941388" cy="1076325"/>
              </a:xfrm>
              <a:custGeom>
                <a:avLst/>
                <a:gdLst>
                  <a:gd name="T0" fmla="*/ 359 w 359"/>
                  <a:gd name="T1" fmla="*/ 112 h 363"/>
                  <a:gd name="T2" fmla="*/ 270 w 359"/>
                  <a:gd name="T3" fmla="*/ 0 h 363"/>
                  <a:gd name="T4" fmla="*/ 171 w 359"/>
                  <a:gd name="T5" fmla="*/ 45 h 363"/>
                  <a:gd name="T6" fmla="*/ 116 w 359"/>
                  <a:gd name="T7" fmla="*/ 131 h 363"/>
                  <a:gd name="T8" fmla="*/ 121 w 359"/>
                  <a:gd name="T9" fmla="*/ 134 h 363"/>
                  <a:gd name="T10" fmla="*/ 146 w 359"/>
                  <a:gd name="T11" fmla="*/ 124 h 363"/>
                  <a:gd name="T12" fmla="*/ 161 w 359"/>
                  <a:gd name="T13" fmla="*/ 104 h 363"/>
                  <a:gd name="T14" fmla="*/ 196 w 359"/>
                  <a:gd name="T15" fmla="*/ 49 h 363"/>
                  <a:gd name="T16" fmla="*/ 237 w 359"/>
                  <a:gd name="T17" fmla="*/ 28 h 363"/>
                  <a:gd name="T18" fmla="*/ 317 w 359"/>
                  <a:gd name="T19" fmla="*/ 133 h 363"/>
                  <a:gd name="T20" fmla="*/ 152 w 359"/>
                  <a:gd name="T21" fmla="*/ 336 h 363"/>
                  <a:gd name="T22" fmla="*/ 42 w 359"/>
                  <a:gd name="T23" fmla="*/ 208 h 363"/>
                  <a:gd name="T24" fmla="*/ 150 w 359"/>
                  <a:gd name="T25" fmla="*/ 22 h 363"/>
                  <a:gd name="T26" fmla="*/ 170 w 359"/>
                  <a:gd name="T27" fmla="*/ 4 h 363"/>
                  <a:gd name="T28" fmla="*/ 165 w 359"/>
                  <a:gd name="T29" fmla="*/ 0 h 363"/>
                  <a:gd name="T30" fmla="*/ 0 w 359"/>
                  <a:gd name="T31" fmla="*/ 229 h 363"/>
                  <a:gd name="T32" fmla="*/ 119 w 359"/>
                  <a:gd name="T33" fmla="*/ 363 h 363"/>
                  <a:gd name="T34" fmla="*/ 359 w 359"/>
                  <a:gd name="T35" fmla="*/ 11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2"/>
                    </a:moveTo>
                    <a:cubicBezTo>
                      <a:pt x="359" y="48"/>
                      <a:pt x="331" y="0"/>
                      <a:pt x="270" y="0"/>
                    </a:cubicBezTo>
                    <a:cubicBezTo>
                      <a:pt x="218" y="0"/>
                      <a:pt x="175" y="42"/>
                      <a:pt x="171" y="45"/>
                    </a:cubicBezTo>
                    <a:cubicBezTo>
                      <a:pt x="131" y="85"/>
                      <a:pt x="116" y="130"/>
                      <a:pt x="116" y="131"/>
                    </a:cubicBezTo>
                    <a:cubicBezTo>
                      <a:pt x="116" y="134"/>
                      <a:pt x="119" y="134"/>
                      <a:pt x="121" y="134"/>
                    </a:cubicBezTo>
                    <a:cubicBezTo>
                      <a:pt x="131" y="134"/>
                      <a:pt x="139" y="129"/>
                      <a:pt x="146" y="124"/>
                    </a:cubicBezTo>
                    <a:cubicBezTo>
                      <a:pt x="155" y="117"/>
                      <a:pt x="156" y="116"/>
                      <a:pt x="161" y="104"/>
                    </a:cubicBezTo>
                    <a:cubicBezTo>
                      <a:pt x="166" y="94"/>
                      <a:pt x="177" y="70"/>
                      <a:pt x="196" y="49"/>
                    </a:cubicBezTo>
                    <a:cubicBezTo>
                      <a:pt x="207" y="35"/>
                      <a:pt x="217" y="28"/>
                      <a:pt x="237" y="28"/>
                    </a:cubicBezTo>
                    <a:cubicBezTo>
                      <a:pt x="286" y="28"/>
                      <a:pt x="317" y="68"/>
                      <a:pt x="317" y="133"/>
                    </a:cubicBezTo>
                    <a:cubicBezTo>
                      <a:pt x="317" y="235"/>
                      <a:pt x="244" y="336"/>
                      <a:pt x="152" y="336"/>
                    </a:cubicBezTo>
                    <a:cubicBezTo>
                      <a:pt x="81" y="336"/>
                      <a:pt x="42" y="279"/>
                      <a:pt x="42" y="208"/>
                    </a:cubicBezTo>
                    <a:cubicBezTo>
                      <a:pt x="42" y="140"/>
                      <a:pt x="77" y="65"/>
                      <a:pt x="150" y="22"/>
                    </a:cubicBezTo>
                    <a:cubicBezTo>
                      <a:pt x="155" y="19"/>
                      <a:pt x="170" y="10"/>
                      <a:pt x="170" y="4"/>
                    </a:cubicBezTo>
                    <a:cubicBezTo>
                      <a:pt x="170" y="0"/>
                      <a:pt x="166" y="0"/>
                      <a:pt x="165" y="0"/>
                    </a:cubicBezTo>
                    <a:cubicBezTo>
                      <a:pt x="148" y="0"/>
                      <a:pt x="0" y="80"/>
                      <a:pt x="0" y="229"/>
                    </a:cubicBezTo>
                    <a:cubicBezTo>
                      <a:pt x="0" y="299"/>
                      <a:pt x="36" y="363"/>
                      <a:pt x="119" y="363"/>
                    </a:cubicBezTo>
                    <a:cubicBezTo>
                      <a:pt x="216" y="363"/>
                      <a:pt x="359" y="265"/>
                      <a:pt x="359" y="112"/>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Freeform 426 1">
                <a:extLst>
                  <a:ext uri="{FF2B5EF4-FFF2-40B4-BE49-F238E27FC236}">
                    <a16:creationId xmlns:a16="http://schemas.microsoft.com/office/drawing/2014/main" id="{A7809BC7-8604-44F7-99C1-CA2ABE27FB1F}"/>
                  </a:ext>
                </a:extLst>
              </p:cNvPr>
              <p:cNvSpPr>
                <a:spLocks/>
              </p:cNvSpPr>
              <p:nvPr>
                <p:custDataLst>
                  <p:tags r:id="rId94"/>
                </p:custDataLst>
              </p:nvPr>
            </p:nvSpPr>
            <p:spPr bwMode="auto">
              <a:xfrm>
                <a:off x="11098215" y="5095875"/>
                <a:ext cx="304800" cy="1479550"/>
              </a:xfrm>
              <a:custGeom>
                <a:avLst/>
                <a:gdLst>
                  <a:gd name="T0" fmla="*/ 116 w 116"/>
                  <a:gd name="T1" fmla="*/ 494 h 499"/>
                  <a:gd name="T2" fmla="*/ 108 w 116"/>
                  <a:gd name="T3" fmla="*/ 483 h 499"/>
                  <a:gd name="T4" fmla="*/ 29 w 116"/>
                  <a:gd name="T5" fmla="*/ 249 h 499"/>
                  <a:gd name="T6" fmla="*/ 110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0"/>
                      <a:pt x="29" y="326"/>
                      <a:pt x="29" y="249"/>
                    </a:cubicBezTo>
                    <a:cubicBezTo>
                      <a:pt x="29" y="163"/>
                      <a:pt x="48" y="76"/>
                      <a:pt x="110" y="13"/>
                    </a:cubicBezTo>
                    <a:cubicBezTo>
                      <a:pt x="116" y="7"/>
                      <a:pt x="116" y="6"/>
                      <a:pt x="116" y="5"/>
                    </a:cubicBezTo>
                    <a:cubicBezTo>
                      <a:pt x="116" y="1"/>
                      <a:pt x="114" y="0"/>
                      <a:pt x="111" y="0"/>
                    </a:cubicBezTo>
                    <a:cubicBezTo>
                      <a:pt x="106" y="0"/>
                      <a:pt x="61" y="34"/>
                      <a:pt x="32" y="97"/>
                    </a:cubicBezTo>
                    <a:cubicBezTo>
                      <a:pt x="6" y="152"/>
                      <a:pt x="0" y="208"/>
                      <a:pt x="0" y="249"/>
                    </a:cubicBezTo>
                    <a:cubicBezTo>
                      <a:pt x="0" y="288"/>
                      <a:pt x="6" y="349"/>
                      <a:pt x="33" y="405"/>
                    </a:cubicBezTo>
                    <a:cubicBezTo>
                      <a:pt x="63" y="467"/>
                      <a:pt x="106" y="499"/>
                      <a:pt x="111" y="499"/>
                    </a:cubicBezTo>
                    <a:cubicBezTo>
                      <a:pt x="114" y="499"/>
                      <a:pt x="116" y="498"/>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Freeform 427 1">
                <a:extLst>
                  <a:ext uri="{FF2B5EF4-FFF2-40B4-BE49-F238E27FC236}">
                    <a16:creationId xmlns:a16="http://schemas.microsoft.com/office/drawing/2014/main" id="{798C2ADE-AA08-4B56-89D3-0FAF4E0AFFF3}"/>
                  </a:ext>
                </a:extLst>
              </p:cNvPr>
              <p:cNvSpPr>
                <a:spLocks/>
              </p:cNvSpPr>
              <p:nvPr>
                <p:custDataLst>
                  <p:tags r:id="rId95"/>
                </p:custDataLst>
              </p:nvPr>
            </p:nvSpPr>
            <p:spPr bwMode="auto">
              <a:xfrm>
                <a:off x="11515728" y="5553075"/>
                <a:ext cx="712788" cy="669925"/>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6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8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8"/>
                      <a:pt x="25" y="210"/>
                      <a:pt x="25" y="212"/>
                    </a:cubicBezTo>
                    <a:cubicBezTo>
                      <a:pt x="25" y="221"/>
                      <a:pt x="32" y="226"/>
                      <a:pt x="40" y="226"/>
                    </a:cubicBezTo>
                    <a:cubicBezTo>
                      <a:pt x="46" y="226"/>
                      <a:pt x="55" y="222"/>
                      <a:pt x="58" y="212"/>
                    </a:cubicBezTo>
                    <a:cubicBezTo>
                      <a:pt x="59" y="211"/>
                      <a:pt x="65" y="187"/>
                      <a:pt x="68" y="175"/>
                    </a:cubicBezTo>
                    <a:lnTo>
                      <a:pt x="79" y="130"/>
                    </a:lnTo>
                    <a:cubicBezTo>
                      <a:pt x="82" y="119"/>
                      <a:pt x="85" y="108"/>
                      <a:pt x="87" y="96"/>
                    </a:cubicBezTo>
                    <a:cubicBezTo>
                      <a:pt x="89" y="88"/>
                      <a:pt x="93" y="74"/>
                      <a:pt x="94" y="72"/>
                    </a:cubicBezTo>
                    <a:cubicBezTo>
                      <a:pt x="101" y="56"/>
                      <a:pt x="128" y="11"/>
                      <a:pt x="175" y="11"/>
                    </a:cubicBezTo>
                    <a:cubicBezTo>
                      <a:pt x="197" y="11"/>
                      <a:pt x="202" y="29"/>
                      <a:pt x="202" y="46"/>
                    </a:cubicBezTo>
                    <a:cubicBezTo>
                      <a:pt x="202" y="77"/>
                      <a:pt x="177" y="140"/>
                      <a:pt x="169" y="162"/>
                    </a:cubicBezTo>
                    <a:cubicBezTo>
                      <a:pt x="165" y="173"/>
                      <a:pt x="164" y="179"/>
                      <a:pt x="164" y="185"/>
                    </a:cubicBezTo>
                    <a:cubicBezTo>
                      <a:pt x="164" y="208"/>
                      <a:pt x="182" y="226"/>
                      <a:pt x="205" y="226"/>
                    </a:cubicBezTo>
                    <a:cubicBezTo>
                      <a:pt x="252" y="226"/>
                      <a:pt x="271" y="153"/>
                      <a:pt x="271" y="149"/>
                    </a:cubicBezTo>
                    <a:cubicBezTo>
                      <a:pt x="271" y="144"/>
                      <a:pt x="266" y="144"/>
                      <a:pt x="265" y="144"/>
                    </a:cubicBezTo>
                    <a:cubicBezTo>
                      <a:pt x="260" y="144"/>
                      <a:pt x="260" y="145"/>
                      <a:pt x="257" y="153"/>
                    </a:cubicBezTo>
                    <a:cubicBezTo>
                      <a:pt x="247" y="187"/>
                      <a:pt x="231" y="215"/>
                      <a:pt x="206" y="215"/>
                    </a:cubicBezTo>
                    <a:cubicBezTo>
                      <a:pt x="198" y="215"/>
                      <a:pt x="194" y="210"/>
                      <a:pt x="194" y="198"/>
                    </a:cubicBezTo>
                    <a:cubicBezTo>
                      <a:pt x="194" y="186"/>
                      <a:pt x="199" y="174"/>
                      <a:pt x="203" y="163"/>
                    </a:cubicBezTo>
                    <a:cubicBezTo>
                      <a:pt x="213" y="136"/>
                      <a:pt x="234" y="82"/>
                      <a:pt x="234" y="53"/>
                    </a:cubicBezTo>
                    <a:cubicBezTo>
                      <a:pt x="234" y="20"/>
                      <a:pt x="212" y="0"/>
                      <a:pt x="176" y="0"/>
                    </a:cubicBezTo>
                    <a:cubicBezTo>
                      <a:pt x="132" y="0"/>
                      <a:pt x="107" y="32"/>
                      <a:pt x="99" y="43"/>
                    </a:cubicBezTo>
                    <a:cubicBezTo>
                      <a:pt x="96" y="15"/>
                      <a:pt x="76" y="0"/>
                      <a:pt x="53" y="0"/>
                    </a:cubicBezTo>
                    <a:cubicBezTo>
                      <a:pt x="30" y="0"/>
                      <a:pt x="20" y="19"/>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7"/>
                      <a:pt x="67" y="34"/>
                    </a:cubicBezTo>
                    <a:cubicBezTo>
                      <a:pt x="67" y="44"/>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Freeform 428 1">
                <a:extLst>
                  <a:ext uri="{FF2B5EF4-FFF2-40B4-BE49-F238E27FC236}">
                    <a16:creationId xmlns:a16="http://schemas.microsoft.com/office/drawing/2014/main" id="{2AFECBEF-C846-48F1-B333-F781AC14AA45}"/>
                  </a:ext>
                </a:extLst>
              </p:cNvPr>
              <p:cNvSpPr>
                <a:spLocks/>
              </p:cNvSpPr>
              <p:nvPr>
                <p:custDataLst>
                  <p:tags r:id="rId96"/>
                </p:custDataLst>
              </p:nvPr>
            </p:nvSpPr>
            <p:spPr bwMode="auto">
              <a:xfrm>
                <a:off x="12322178" y="4908550"/>
                <a:ext cx="404813" cy="685800"/>
              </a:xfrm>
              <a:custGeom>
                <a:avLst/>
                <a:gdLst>
                  <a:gd name="T0" fmla="*/ 154 w 154"/>
                  <a:gd name="T1" fmla="*/ 168 h 231"/>
                  <a:gd name="T2" fmla="*/ 142 w 154"/>
                  <a:gd name="T3" fmla="*/ 168 h 231"/>
                  <a:gd name="T4" fmla="*/ 133 w 154"/>
                  <a:gd name="T5" fmla="*/ 200 h 231"/>
                  <a:gd name="T6" fmla="*/ 99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0" y="202"/>
                      <a:pt x="103" y="202"/>
                      <a:pt x="99" y="202"/>
                    </a:cubicBezTo>
                    <a:lnTo>
                      <a:pt x="34" y="202"/>
                    </a:lnTo>
                    <a:cubicBezTo>
                      <a:pt x="71" y="169"/>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40"/>
                      <a:pt x="120" y="68"/>
                    </a:cubicBezTo>
                    <a:cubicBezTo>
                      <a:pt x="120" y="98"/>
                      <a:pt x="99" y="122"/>
                      <a:pt x="87" y="135"/>
                    </a:cubicBezTo>
                    <a:lnTo>
                      <a:pt x="3" y="218"/>
                    </a:lnTo>
                    <a:cubicBezTo>
                      <a:pt x="0" y="221"/>
                      <a:pt x="0" y="222"/>
                      <a:pt x="0" y="231"/>
                    </a:cubicBezTo>
                    <a:lnTo>
                      <a:pt x="144" y="231"/>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Freeform 429 1">
                <a:extLst>
                  <a:ext uri="{FF2B5EF4-FFF2-40B4-BE49-F238E27FC236}">
                    <a16:creationId xmlns:a16="http://schemas.microsoft.com/office/drawing/2014/main" id="{9E11EB3A-945C-4385-9465-1BC1FFC7B0DE}"/>
                  </a:ext>
                </a:extLst>
              </p:cNvPr>
              <p:cNvSpPr>
                <a:spLocks/>
              </p:cNvSpPr>
              <p:nvPr>
                <p:custDataLst>
                  <p:tags r:id="rId97"/>
                </p:custDataLst>
              </p:nvPr>
            </p:nvSpPr>
            <p:spPr bwMode="auto">
              <a:xfrm>
                <a:off x="12927015" y="5095875"/>
                <a:ext cx="301625" cy="1479550"/>
              </a:xfrm>
              <a:custGeom>
                <a:avLst/>
                <a:gdLst>
                  <a:gd name="T0" fmla="*/ 115 w 115"/>
                  <a:gd name="T1" fmla="*/ 249 h 499"/>
                  <a:gd name="T2" fmla="*/ 82 w 115"/>
                  <a:gd name="T3" fmla="*/ 94 h 499"/>
                  <a:gd name="T4" fmla="*/ 5 w 115"/>
                  <a:gd name="T5" fmla="*/ 0 h 499"/>
                  <a:gd name="T6" fmla="*/ 0 w 115"/>
                  <a:gd name="T7" fmla="*/ 5 h 499"/>
                  <a:gd name="T8" fmla="*/ 9 w 115"/>
                  <a:gd name="T9" fmla="*/ 16 h 499"/>
                  <a:gd name="T10" fmla="*/ 86 w 115"/>
                  <a:gd name="T11" fmla="*/ 249 h 499"/>
                  <a:gd name="T12" fmla="*/ 6 w 115"/>
                  <a:gd name="T13" fmla="*/ 486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1"/>
                      <a:pt x="110" y="150"/>
                      <a:pt x="82" y="94"/>
                    </a:cubicBezTo>
                    <a:cubicBezTo>
                      <a:pt x="53" y="32"/>
                      <a:pt x="10" y="0"/>
                      <a:pt x="5" y="0"/>
                    </a:cubicBezTo>
                    <a:cubicBezTo>
                      <a:pt x="2" y="0"/>
                      <a:pt x="0" y="2"/>
                      <a:pt x="0" y="5"/>
                    </a:cubicBezTo>
                    <a:cubicBezTo>
                      <a:pt x="0" y="6"/>
                      <a:pt x="0" y="7"/>
                      <a:pt x="9" y="16"/>
                    </a:cubicBezTo>
                    <a:cubicBezTo>
                      <a:pt x="58" y="66"/>
                      <a:pt x="86" y="145"/>
                      <a:pt x="86" y="249"/>
                    </a:cubicBezTo>
                    <a:cubicBezTo>
                      <a:pt x="86" y="335"/>
                      <a:pt x="68" y="423"/>
                      <a:pt x="6" y="486"/>
                    </a:cubicBezTo>
                    <a:cubicBezTo>
                      <a:pt x="0" y="492"/>
                      <a:pt x="0" y="493"/>
                      <a:pt x="0" y="494"/>
                    </a:cubicBezTo>
                    <a:cubicBezTo>
                      <a:pt x="0" y="497"/>
                      <a:pt x="2" y="499"/>
                      <a:pt x="5" y="499"/>
                    </a:cubicBezTo>
                    <a:cubicBezTo>
                      <a:pt x="10" y="499"/>
                      <a:pt x="55" y="465"/>
                      <a:pt x="84" y="402"/>
                    </a:cubicBezTo>
                    <a:cubicBezTo>
                      <a:pt x="109" y="347"/>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48" name="Group 1947">
            <a:extLst>
              <a:ext uri="{FF2B5EF4-FFF2-40B4-BE49-F238E27FC236}">
                <a16:creationId xmlns:a16="http://schemas.microsoft.com/office/drawing/2014/main" id="{CB16B6C1-96B2-4CBB-B594-A70425A8D1D1}"/>
              </a:ext>
            </a:extLst>
          </p:cNvPr>
          <p:cNvGrpSpPr/>
          <p:nvPr/>
        </p:nvGrpSpPr>
        <p:grpSpPr>
          <a:xfrm>
            <a:off x="5014913" y="7199997"/>
            <a:ext cx="3732212" cy="1325657"/>
            <a:chOff x="4036486" y="2179398"/>
            <a:chExt cx="3732212" cy="1325657"/>
          </a:xfrm>
        </p:grpSpPr>
        <p:grpSp>
          <p:nvGrpSpPr>
            <p:cNvPr id="1949" name="Group 1948">
              <a:extLst>
                <a:ext uri="{FF2B5EF4-FFF2-40B4-BE49-F238E27FC236}">
                  <a16:creationId xmlns:a16="http://schemas.microsoft.com/office/drawing/2014/main" id="{D18B9F4E-9212-4B38-B326-8EF2CEAFB471}"/>
                </a:ext>
              </a:extLst>
            </p:cNvPr>
            <p:cNvGrpSpPr>
              <a:grpSpLocks noChangeAspect="1"/>
            </p:cNvGrpSpPr>
            <p:nvPr>
              <p:custDataLst>
                <p:tags r:id="rId64"/>
              </p:custDataLst>
            </p:nvPr>
          </p:nvGrpSpPr>
          <p:grpSpPr>
            <a:xfrm>
              <a:off x="4036486" y="2179398"/>
              <a:ext cx="3732212" cy="912813"/>
              <a:chOff x="969963" y="2457450"/>
              <a:chExt cx="3732212" cy="912813"/>
            </a:xfrm>
          </p:grpSpPr>
          <p:sp>
            <p:nvSpPr>
              <p:cNvPr id="1955" name="Freeform 83">
                <a:extLst>
                  <a:ext uri="{FF2B5EF4-FFF2-40B4-BE49-F238E27FC236}">
                    <a16:creationId xmlns:a16="http://schemas.microsoft.com/office/drawing/2014/main" id="{959CA5E6-EF5E-40C6-91E9-798CB2CB6624}"/>
                  </a:ext>
                </a:extLst>
              </p:cNvPr>
              <p:cNvSpPr>
                <a:spLocks/>
              </p:cNvSpPr>
              <p:nvPr>
                <p:custDataLst>
                  <p:tags r:id="rId70"/>
                </p:custDataLst>
              </p:nvPr>
            </p:nvSpPr>
            <p:spPr bwMode="auto">
              <a:xfrm>
                <a:off x="969963" y="2457450"/>
                <a:ext cx="95250" cy="912813"/>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Freeform 84">
                <a:extLst>
                  <a:ext uri="{FF2B5EF4-FFF2-40B4-BE49-F238E27FC236}">
                    <a16:creationId xmlns:a16="http://schemas.microsoft.com/office/drawing/2014/main" id="{AA62E6F7-B0D4-4731-BC54-1F0C5BA43C38}"/>
                  </a:ext>
                </a:extLst>
              </p:cNvPr>
              <p:cNvSpPr>
                <a:spLocks noEditPoints="1"/>
              </p:cNvSpPr>
              <p:nvPr>
                <p:custDataLst>
                  <p:tags r:id="rId71"/>
                </p:custDataLst>
              </p:nvPr>
            </p:nvSpPr>
            <p:spPr bwMode="auto">
              <a:xfrm>
                <a:off x="1236663" y="2478088"/>
                <a:ext cx="188912" cy="2809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Rectangle 85">
                <a:extLst>
                  <a:ext uri="{FF2B5EF4-FFF2-40B4-BE49-F238E27FC236}">
                    <a16:creationId xmlns:a16="http://schemas.microsoft.com/office/drawing/2014/main" id="{E24E64F2-8D42-40AD-AD7D-39074BA66343}"/>
                  </a:ext>
                </a:extLst>
              </p:cNvPr>
              <p:cNvSpPr>
                <a:spLocks noChangeArrowheads="1"/>
              </p:cNvSpPr>
              <p:nvPr>
                <p:custDataLst>
                  <p:tags r:id="rId72"/>
                </p:custDataLst>
              </p:nvPr>
            </p:nvSpPr>
            <p:spPr bwMode="auto">
              <a:xfrm>
                <a:off x="1112838" y="2906713"/>
                <a:ext cx="430212"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Freeform 86">
                <a:extLst>
                  <a:ext uri="{FF2B5EF4-FFF2-40B4-BE49-F238E27FC236}">
                    <a16:creationId xmlns:a16="http://schemas.microsoft.com/office/drawing/2014/main" id="{E153EDFD-DC97-4C57-A8E9-6FB7EFE3D30B}"/>
                  </a:ext>
                </a:extLst>
              </p:cNvPr>
              <p:cNvSpPr>
                <a:spLocks noEditPoints="1"/>
              </p:cNvSpPr>
              <p:nvPr>
                <p:custDataLst>
                  <p:tags r:id="rId73"/>
                </p:custDataLst>
              </p:nvPr>
            </p:nvSpPr>
            <p:spPr bwMode="auto">
              <a:xfrm>
                <a:off x="1128713" y="2997200"/>
                <a:ext cx="188912" cy="28098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Freeform 87">
                <a:extLst>
                  <a:ext uri="{FF2B5EF4-FFF2-40B4-BE49-F238E27FC236}">
                    <a16:creationId xmlns:a16="http://schemas.microsoft.com/office/drawing/2014/main" id="{5DF2598C-887D-4550-8933-431BB4BE618E}"/>
                  </a:ext>
                </a:extLst>
              </p:cNvPr>
              <p:cNvSpPr>
                <a:spLocks noEditPoints="1"/>
              </p:cNvSpPr>
              <p:nvPr>
                <p:custDataLst>
                  <p:tags r:id="rId74"/>
                </p:custDataLst>
              </p:nvPr>
            </p:nvSpPr>
            <p:spPr bwMode="auto">
              <a:xfrm>
                <a:off x="1338263" y="3098800"/>
                <a:ext cx="203200" cy="244475"/>
              </a:xfrm>
              <a:custGeom>
                <a:avLst/>
                <a:gdLst>
                  <a:gd name="T0" fmla="*/ 192 w 281"/>
                  <a:gd name="T1" fmla="*/ 153 h 321"/>
                  <a:gd name="T2" fmla="*/ 185 w 281"/>
                  <a:gd name="T3" fmla="*/ 174 h 321"/>
                  <a:gd name="T4" fmla="*/ 124 w 281"/>
                  <a:gd name="T5" fmla="*/ 209 h 321"/>
                  <a:gd name="T6" fmla="*/ 64 w 281"/>
                  <a:gd name="T7" fmla="*/ 114 h 321"/>
                  <a:gd name="T8" fmla="*/ 130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19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4" y="209"/>
                    </a:cubicBezTo>
                    <a:cubicBezTo>
                      <a:pt x="94" y="209"/>
                      <a:pt x="64" y="180"/>
                      <a:pt x="64" y="114"/>
                    </a:cubicBezTo>
                    <a:cubicBezTo>
                      <a:pt x="64" y="43"/>
                      <a:pt x="101"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Freeform 88">
                <a:extLst>
                  <a:ext uri="{FF2B5EF4-FFF2-40B4-BE49-F238E27FC236}">
                    <a16:creationId xmlns:a16="http://schemas.microsoft.com/office/drawing/2014/main" id="{8D0C8B0D-9BE8-428B-BAD2-8A5AD78B568E}"/>
                  </a:ext>
                </a:extLst>
              </p:cNvPr>
              <p:cNvSpPr>
                <a:spLocks noEditPoints="1"/>
              </p:cNvSpPr>
              <p:nvPr>
                <p:custDataLst>
                  <p:tags r:id="rId75"/>
                </p:custDataLst>
              </p:nvPr>
            </p:nvSpPr>
            <p:spPr bwMode="auto">
              <a:xfrm>
                <a:off x="1593850" y="2743200"/>
                <a:ext cx="152400" cy="342900"/>
              </a:xfrm>
              <a:custGeom>
                <a:avLst/>
                <a:gdLst>
                  <a:gd name="T0" fmla="*/ 65 w 211"/>
                  <a:gd name="T1" fmla="*/ 195 h 449"/>
                  <a:gd name="T2" fmla="*/ 0 w 211"/>
                  <a:gd name="T3" fmla="*/ 295 h 449"/>
                  <a:gd name="T4" fmla="*/ 14 w 211"/>
                  <a:gd name="T5" fmla="*/ 335 h 449"/>
                  <a:gd name="T6" fmla="*/ 72 w 211"/>
                  <a:gd name="T7" fmla="*/ 367 h 449"/>
                  <a:gd name="T8" fmla="*/ 132 w 211"/>
                  <a:gd name="T9" fmla="*/ 391 h 449"/>
                  <a:gd name="T10" fmla="*/ 150 w 211"/>
                  <a:gd name="T11" fmla="*/ 412 h 449"/>
                  <a:gd name="T12" fmla="*/ 125 w 211"/>
                  <a:gd name="T13" fmla="*/ 438 h 449"/>
                  <a:gd name="T14" fmla="*/ 81 w 211"/>
                  <a:gd name="T15" fmla="*/ 423 h 449"/>
                  <a:gd name="T16" fmla="*/ 76 w 211"/>
                  <a:gd name="T17" fmla="*/ 420 h 449"/>
                  <a:gd name="T18" fmla="*/ 71 w 211"/>
                  <a:gd name="T19" fmla="*/ 426 h 449"/>
                  <a:gd name="T20" fmla="*/ 125 w 211"/>
                  <a:gd name="T21" fmla="*/ 449 h 449"/>
                  <a:gd name="T22" fmla="*/ 177 w 211"/>
                  <a:gd name="T23" fmla="*/ 396 h 449"/>
                  <a:gd name="T24" fmla="*/ 153 w 211"/>
                  <a:gd name="T25" fmla="*/ 361 h 449"/>
                  <a:gd name="T26" fmla="*/ 123 w 211"/>
                  <a:gd name="T27" fmla="*/ 349 h 449"/>
                  <a:gd name="T28" fmla="*/ 92 w 211"/>
                  <a:gd name="T29" fmla="*/ 338 h 449"/>
                  <a:gd name="T30" fmla="*/ 62 w 211"/>
                  <a:gd name="T31" fmla="*/ 326 h 449"/>
                  <a:gd name="T32" fmla="*/ 25 w 211"/>
                  <a:gd name="T33" fmla="*/ 281 h 449"/>
                  <a:gd name="T34" fmla="*/ 86 w 211"/>
                  <a:gd name="T35" fmla="*/ 197 h 449"/>
                  <a:gd name="T36" fmla="*/ 130 w 211"/>
                  <a:gd name="T37" fmla="*/ 203 h 449"/>
                  <a:gd name="T38" fmla="*/ 177 w 211"/>
                  <a:gd name="T39" fmla="*/ 188 h 449"/>
                  <a:gd name="T40" fmla="*/ 136 w 211"/>
                  <a:gd name="T41" fmla="*/ 174 h 449"/>
                  <a:gd name="T42" fmla="*/ 94 w 211"/>
                  <a:gd name="T43" fmla="*/ 180 h 449"/>
                  <a:gd name="T44" fmla="*/ 79 w 211"/>
                  <a:gd name="T45" fmla="*/ 141 h 449"/>
                  <a:gd name="T46" fmla="*/ 134 w 211"/>
                  <a:gd name="T47" fmla="*/ 56 h 449"/>
                  <a:gd name="T48" fmla="*/ 166 w 211"/>
                  <a:gd name="T49" fmla="*/ 67 h 449"/>
                  <a:gd name="T50" fmla="*/ 211 w 211"/>
                  <a:gd name="T51" fmla="*/ 52 h 449"/>
                  <a:gd name="T52" fmla="*/ 169 w 211"/>
                  <a:gd name="T53" fmla="*/ 38 h 449"/>
                  <a:gd name="T54" fmla="*/ 138 w 211"/>
                  <a:gd name="T55" fmla="*/ 41 h 449"/>
                  <a:gd name="T56" fmla="*/ 135 w 211"/>
                  <a:gd name="T57" fmla="*/ 24 h 449"/>
                  <a:gd name="T58" fmla="*/ 138 w 211"/>
                  <a:gd name="T59" fmla="*/ 6 h 449"/>
                  <a:gd name="T60" fmla="*/ 132 w 211"/>
                  <a:gd name="T61" fmla="*/ 0 h 449"/>
                  <a:gd name="T62" fmla="*/ 123 w 211"/>
                  <a:gd name="T63" fmla="*/ 24 h 449"/>
                  <a:gd name="T64" fmla="*/ 126 w 211"/>
                  <a:gd name="T65" fmla="*/ 43 h 449"/>
                  <a:gd name="T66" fmla="*/ 39 w 211"/>
                  <a:gd name="T67" fmla="*/ 137 h 449"/>
                  <a:gd name="T68" fmla="*/ 71 w 211"/>
                  <a:gd name="T69" fmla="*/ 190 h 449"/>
                  <a:gd name="T70" fmla="*/ 65 w 211"/>
                  <a:gd name="T71" fmla="*/ 195 h 449"/>
                  <a:gd name="T72" fmla="*/ 146 w 211"/>
                  <a:gd name="T73" fmla="*/ 52 h 449"/>
                  <a:gd name="T74" fmla="*/ 170 w 211"/>
                  <a:gd name="T75" fmla="*/ 49 h 449"/>
                  <a:gd name="T76" fmla="*/ 198 w 211"/>
                  <a:gd name="T77" fmla="*/ 52 h 449"/>
                  <a:gd name="T78" fmla="*/ 167 w 211"/>
                  <a:gd name="T79" fmla="*/ 56 h 449"/>
                  <a:gd name="T80" fmla="*/ 146 w 211"/>
                  <a:gd name="T81" fmla="*/ 52 h 449"/>
                  <a:gd name="T82" fmla="*/ 107 w 211"/>
                  <a:gd name="T83" fmla="*/ 188 h 449"/>
                  <a:gd name="T84" fmla="*/ 135 w 211"/>
                  <a:gd name="T85" fmla="*/ 185 h 449"/>
                  <a:gd name="T86" fmla="*/ 164 w 211"/>
                  <a:gd name="T87" fmla="*/ 188 h 449"/>
                  <a:gd name="T88" fmla="*/ 132 w 211"/>
                  <a:gd name="T89" fmla="*/ 192 h 449"/>
                  <a:gd name="T90" fmla="*/ 107 w 211"/>
                  <a:gd name="T91" fmla="*/ 18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49">
                    <a:moveTo>
                      <a:pt x="65" y="195"/>
                    </a:moveTo>
                    <a:cubicBezTo>
                      <a:pt x="11" y="230"/>
                      <a:pt x="0" y="277"/>
                      <a:pt x="0" y="295"/>
                    </a:cubicBezTo>
                    <a:cubicBezTo>
                      <a:pt x="0" y="319"/>
                      <a:pt x="13" y="333"/>
                      <a:pt x="14" y="335"/>
                    </a:cubicBezTo>
                    <a:cubicBezTo>
                      <a:pt x="30" y="351"/>
                      <a:pt x="35" y="353"/>
                      <a:pt x="72" y="367"/>
                    </a:cubicBezTo>
                    <a:lnTo>
                      <a:pt x="132" y="391"/>
                    </a:lnTo>
                    <a:cubicBezTo>
                      <a:pt x="140" y="394"/>
                      <a:pt x="150" y="398"/>
                      <a:pt x="150" y="412"/>
                    </a:cubicBezTo>
                    <a:cubicBezTo>
                      <a:pt x="150" y="424"/>
                      <a:pt x="141" y="438"/>
                      <a:pt x="125" y="438"/>
                    </a:cubicBezTo>
                    <a:cubicBezTo>
                      <a:pt x="103" y="438"/>
                      <a:pt x="87" y="427"/>
                      <a:pt x="81" y="423"/>
                    </a:cubicBezTo>
                    <a:cubicBezTo>
                      <a:pt x="78" y="421"/>
                      <a:pt x="78" y="420"/>
                      <a:pt x="76" y="420"/>
                    </a:cubicBezTo>
                    <a:cubicBezTo>
                      <a:pt x="72" y="420"/>
                      <a:pt x="71" y="424"/>
                      <a:pt x="71" y="426"/>
                    </a:cubicBezTo>
                    <a:cubicBezTo>
                      <a:pt x="71" y="432"/>
                      <a:pt x="97" y="449"/>
                      <a:pt x="125" y="449"/>
                    </a:cubicBezTo>
                    <a:cubicBezTo>
                      <a:pt x="156" y="449"/>
                      <a:pt x="177" y="421"/>
                      <a:pt x="177" y="396"/>
                    </a:cubicBezTo>
                    <a:cubicBezTo>
                      <a:pt x="177" y="372"/>
                      <a:pt x="159" y="363"/>
                      <a:pt x="153" y="361"/>
                    </a:cubicBezTo>
                    <a:cubicBezTo>
                      <a:pt x="146" y="358"/>
                      <a:pt x="129" y="352"/>
                      <a:pt x="123" y="349"/>
                    </a:cubicBezTo>
                    <a:cubicBezTo>
                      <a:pt x="113" y="345"/>
                      <a:pt x="103" y="341"/>
                      <a:pt x="92" y="338"/>
                    </a:cubicBezTo>
                    <a:lnTo>
                      <a:pt x="62" y="326"/>
                    </a:lnTo>
                    <a:cubicBezTo>
                      <a:pt x="40" y="317"/>
                      <a:pt x="25" y="302"/>
                      <a:pt x="25" y="281"/>
                    </a:cubicBezTo>
                    <a:cubicBezTo>
                      <a:pt x="25" y="261"/>
                      <a:pt x="44" y="218"/>
                      <a:pt x="86" y="197"/>
                    </a:cubicBezTo>
                    <a:cubicBezTo>
                      <a:pt x="105" y="203"/>
                      <a:pt x="120" y="203"/>
                      <a:pt x="130" y="203"/>
                    </a:cubicBezTo>
                    <a:cubicBezTo>
                      <a:pt x="145" y="203"/>
                      <a:pt x="177" y="203"/>
                      <a:pt x="177" y="188"/>
                    </a:cubicBezTo>
                    <a:cubicBezTo>
                      <a:pt x="177" y="175"/>
                      <a:pt x="155" y="174"/>
                      <a:pt x="136" y="174"/>
                    </a:cubicBezTo>
                    <a:cubicBezTo>
                      <a:pt x="127" y="174"/>
                      <a:pt x="112" y="174"/>
                      <a:pt x="94" y="180"/>
                    </a:cubicBezTo>
                    <a:cubicBezTo>
                      <a:pt x="81" y="167"/>
                      <a:pt x="79" y="151"/>
                      <a:pt x="79" y="141"/>
                    </a:cubicBezTo>
                    <a:cubicBezTo>
                      <a:pt x="79" y="113"/>
                      <a:pt x="97" y="75"/>
                      <a:pt x="134" y="56"/>
                    </a:cubicBezTo>
                    <a:cubicBezTo>
                      <a:pt x="143" y="67"/>
                      <a:pt x="155" y="67"/>
                      <a:pt x="166" y="67"/>
                    </a:cubicBezTo>
                    <a:cubicBezTo>
                      <a:pt x="179" y="67"/>
                      <a:pt x="211" y="67"/>
                      <a:pt x="211" y="52"/>
                    </a:cubicBezTo>
                    <a:cubicBezTo>
                      <a:pt x="211" y="39"/>
                      <a:pt x="189" y="38"/>
                      <a:pt x="169" y="38"/>
                    </a:cubicBezTo>
                    <a:cubicBezTo>
                      <a:pt x="163" y="38"/>
                      <a:pt x="151" y="38"/>
                      <a:pt x="138" y="41"/>
                    </a:cubicBezTo>
                    <a:cubicBezTo>
                      <a:pt x="136" y="36"/>
                      <a:pt x="135" y="33"/>
                      <a:pt x="135" y="24"/>
                    </a:cubicBezTo>
                    <a:cubicBezTo>
                      <a:pt x="135" y="17"/>
                      <a:pt x="138" y="7"/>
                      <a:pt x="138" y="6"/>
                    </a:cubicBezTo>
                    <a:cubicBezTo>
                      <a:pt x="138" y="2"/>
                      <a:pt x="135" y="0"/>
                      <a:pt x="132" y="0"/>
                    </a:cubicBezTo>
                    <a:cubicBezTo>
                      <a:pt x="123" y="0"/>
                      <a:pt x="123" y="22"/>
                      <a:pt x="123" y="24"/>
                    </a:cubicBezTo>
                    <a:cubicBezTo>
                      <a:pt x="123" y="34"/>
                      <a:pt x="126" y="41"/>
                      <a:pt x="126" y="43"/>
                    </a:cubicBezTo>
                    <a:cubicBezTo>
                      <a:pt x="73" y="58"/>
                      <a:pt x="39" y="98"/>
                      <a:pt x="39" y="137"/>
                    </a:cubicBezTo>
                    <a:cubicBezTo>
                      <a:pt x="39" y="155"/>
                      <a:pt x="48" y="176"/>
                      <a:pt x="71" y="190"/>
                    </a:cubicBezTo>
                    <a:lnTo>
                      <a:pt x="65" y="195"/>
                    </a:lnTo>
                    <a:close/>
                    <a:moveTo>
                      <a:pt x="146" y="52"/>
                    </a:moveTo>
                    <a:cubicBezTo>
                      <a:pt x="154" y="49"/>
                      <a:pt x="164" y="49"/>
                      <a:pt x="170" y="49"/>
                    </a:cubicBezTo>
                    <a:cubicBezTo>
                      <a:pt x="187" y="49"/>
                      <a:pt x="189" y="50"/>
                      <a:pt x="198" y="52"/>
                    </a:cubicBezTo>
                    <a:cubicBezTo>
                      <a:pt x="194" y="54"/>
                      <a:pt x="189" y="56"/>
                      <a:pt x="167" y="56"/>
                    </a:cubicBezTo>
                    <a:cubicBezTo>
                      <a:pt x="157" y="56"/>
                      <a:pt x="151" y="56"/>
                      <a:pt x="146" y="52"/>
                    </a:cubicBezTo>
                    <a:close/>
                    <a:moveTo>
                      <a:pt x="107" y="188"/>
                    </a:moveTo>
                    <a:cubicBezTo>
                      <a:pt x="118" y="185"/>
                      <a:pt x="129" y="185"/>
                      <a:pt x="135" y="185"/>
                    </a:cubicBezTo>
                    <a:cubicBezTo>
                      <a:pt x="153" y="185"/>
                      <a:pt x="155" y="186"/>
                      <a:pt x="164" y="188"/>
                    </a:cubicBezTo>
                    <a:cubicBezTo>
                      <a:pt x="160" y="190"/>
                      <a:pt x="155" y="192"/>
                      <a:pt x="132" y="192"/>
                    </a:cubicBezTo>
                    <a:cubicBezTo>
                      <a:pt x="120"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Freeform 89">
                <a:extLst>
                  <a:ext uri="{FF2B5EF4-FFF2-40B4-BE49-F238E27FC236}">
                    <a16:creationId xmlns:a16="http://schemas.microsoft.com/office/drawing/2014/main" id="{8D3F413A-766D-4ECC-9DB2-8D0A060106DA}"/>
                  </a:ext>
                </a:extLst>
              </p:cNvPr>
              <p:cNvSpPr>
                <a:spLocks/>
              </p:cNvSpPr>
              <p:nvPr>
                <p:custDataLst>
                  <p:tags r:id="rId76"/>
                </p:custDataLst>
              </p:nvPr>
            </p:nvSpPr>
            <p:spPr bwMode="auto">
              <a:xfrm>
                <a:off x="1779588" y="2667000"/>
                <a:ext cx="185737" cy="185738"/>
              </a:xfrm>
              <a:custGeom>
                <a:avLst/>
                <a:gdLst>
                  <a:gd name="T0" fmla="*/ 137 w 258"/>
                  <a:gd name="T1" fmla="*/ 18 h 243"/>
                  <a:gd name="T2" fmla="*/ 244 w 258"/>
                  <a:gd name="T3" fmla="*/ 18 h 243"/>
                  <a:gd name="T4" fmla="*/ 258 w 258"/>
                  <a:gd name="T5" fmla="*/ 9 h 243"/>
                  <a:gd name="T6" fmla="*/ 244 w 258"/>
                  <a:gd name="T7" fmla="*/ 0 h 243"/>
                  <a:gd name="T8" fmla="*/ 14 w 258"/>
                  <a:gd name="T9" fmla="*/ 0 h 243"/>
                  <a:gd name="T10" fmla="*/ 0 w 258"/>
                  <a:gd name="T11" fmla="*/ 9 h 243"/>
                  <a:gd name="T12" fmla="*/ 14 w 258"/>
                  <a:gd name="T13" fmla="*/ 18 h 243"/>
                  <a:gd name="T14" fmla="*/ 120 w 258"/>
                  <a:gd name="T15" fmla="*/ 18 h 243"/>
                  <a:gd name="T16" fmla="*/ 120 w 258"/>
                  <a:gd name="T17" fmla="*/ 229 h 243"/>
                  <a:gd name="T18" fmla="*/ 129 w 258"/>
                  <a:gd name="T19" fmla="*/ 243 h 243"/>
                  <a:gd name="T20" fmla="*/ 137 w 258"/>
                  <a:gd name="T21" fmla="*/ 229 h 243"/>
                  <a:gd name="T22" fmla="*/ 137 w 258"/>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3">
                    <a:moveTo>
                      <a:pt x="137" y="18"/>
                    </a:moveTo>
                    <a:lnTo>
                      <a:pt x="244" y="18"/>
                    </a:lnTo>
                    <a:cubicBezTo>
                      <a:pt x="249" y="18"/>
                      <a:pt x="258" y="18"/>
                      <a:pt x="258" y="9"/>
                    </a:cubicBezTo>
                    <a:cubicBezTo>
                      <a:pt x="258" y="0"/>
                      <a:pt x="249" y="0"/>
                      <a:pt x="244" y="0"/>
                    </a:cubicBezTo>
                    <a:lnTo>
                      <a:pt x="14" y="0"/>
                    </a:lnTo>
                    <a:cubicBezTo>
                      <a:pt x="9"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Freeform 90">
                <a:extLst>
                  <a:ext uri="{FF2B5EF4-FFF2-40B4-BE49-F238E27FC236}">
                    <a16:creationId xmlns:a16="http://schemas.microsoft.com/office/drawing/2014/main" id="{EB2E667A-DD50-4B65-9618-C77245767D35}"/>
                  </a:ext>
                </a:extLst>
              </p:cNvPr>
              <p:cNvSpPr>
                <a:spLocks/>
              </p:cNvSpPr>
              <p:nvPr>
                <p:custDataLst>
                  <p:tags r:id="rId77"/>
                </p:custDataLst>
              </p:nvPr>
            </p:nvSpPr>
            <p:spPr bwMode="auto">
              <a:xfrm>
                <a:off x="1770063" y="2925763"/>
                <a:ext cx="92075" cy="176213"/>
              </a:xfrm>
              <a:custGeom>
                <a:avLst/>
                <a:gdLst>
                  <a:gd name="T0" fmla="*/ 79 w 127"/>
                  <a:gd name="T1" fmla="*/ 10 h 231"/>
                  <a:gd name="T2" fmla="*/ 68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8" y="0"/>
                      <a:pt x="68" y="0"/>
                    </a:cubicBezTo>
                    <a:cubicBezTo>
                      <a:pt x="46" y="22"/>
                      <a:pt x="14" y="22"/>
                      <a:pt x="0" y="22"/>
                    </a:cubicBezTo>
                    <a:lnTo>
                      <a:pt x="0" y="35"/>
                    </a:lnTo>
                    <a:cubicBezTo>
                      <a:pt x="8" y="35"/>
                      <a:pt x="31" y="35"/>
                      <a:pt x="51" y="25"/>
                    </a:cubicBezTo>
                    <a:lnTo>
                      <a:pt x="51" y="203"/>
                    </a:lnTo>
                    <a:cubicBezTo>
                      <a:pt x="51" y="214"/>
                      <a:pt x="51" y="219"/>
                      <a:pt x="16" y="219"/>
                    </a:cubicBezTo>
                    <a:lnTo>
                      <a:pt x="2" y="219"/>
                    </a:lnTo>
                    <a:lnTo>
                      <a:pt x="2" y="231"/>
                    </a:lnTo>
                    <a:cubicBezTo>
                      <a:pt x="9" y="231"/>
                      <a:pt x="52" y="230"/>
                      <a:pt x="64" y="230"/>
                    </a:cubicBezTo>
                    <a:cubicBezTo>
                      <a:pt x="75" y="230"/>
                      <a:pt x="119" y="231"/>
                      <a:pt x="127" y="231"/>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3" name="Freeform 91">
                <a:extLst>
                  <a:ext uri="{FF2B5EF4-FFF2-40B4-BE49-F238E27FC236}">
                    <a16:creationId xmlns:a16="http://schemas.microsoft.com/office/drawing/2014/main" id="{8254433A-8AA5-498B-B945-F7CEBD45EC45}"/>
                  </a:ext>
                </a:extLst>
              </p:cNvPr>
              <p:cNvSpPr>
                <a:spLocks/>
              </p:cNvSpPr>
              <p:nvPr>
                <p:custDataLst>
                  <p:tags r:id="rId78"/>
                </p:custDataLst>
              </p:nvPr>
            </p:nvSpPr>
            <p:spPr bwMode="auto">
              <a:xfrm>
                <a:off x="2044700" y="2722563"/>
                <a:ext cx="49212" cy="381000"/>
              </a:xfrm>
              <a:custGeom>
                <a:avLst/>
                <a:gdLst>
                  <a:gd name="T0" fmla="*/ 69 w 69"/>
                  <a:gd name="T1" fmla="*/ 499 h 499"/>
                  <a:gd name="T2" fmla="*/ 69 w 69"/>
                  <a:gd name="T3" fmla="*/ 479 h 499"/>
                  <a:gd name="T4" fmla="*/ 20 w 69"/>
                  <a:gd name="T5" fmla="*/ 479 h 499"/>
                  <a:gd name="T6" fmla="*/ 20 w 69"/>
                  <a:gd name="T7" fmla="*/ 20 h 499"/>
                  <a:gd name="T8" fmla="*/ 69 w 69"/>
                  <a:gd name="T9" fmla="*/ 20 h 499"/>
                  <a:gd name="T10" fmla="*/ 69 w 69"/>
                  <a:gd name="T11" fmla="*/ 0 h 499"/>
                  <a:gd name="T12" fmla="*/ 0 w 69"/>
                  <a:gd name="T13" fmla="*/ 0 h 499"/>
                  <a:gd name="T14" fmla="*/ 0 w 69"/>
                  <a:gd name="T15" fmla="*/ 499 h 499"/>
                  <a:gd name="T16" fmla="*/ 69 w 69"/>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499"/>
                    </a:moveTo>
                    <a:lnTo>
                      <a:pt x="69" y="479"/>
                    </a:lnTo>
                    <a:lnTo>
                      <a:pt x="20" y="479"/>
                    </a:lnTo>
                    <a:lnTo>
                      <a:pt x="20" y="20"/>
                    </a:lnTo>
                    <a:lnTo>
                      <a:pt x="69" y="20"/>
                    </a:lnTo>
                    <a:lnTo>
                      <a:pt x="69" y="0"/>
                    </a:lnTo>
                    <a:lnTo>
                      <a:pt x="0" y="0"/>
                    </a:lnTo>
                    <a:lnTo>
                      <a:pt x="0" y="499"/>
                    </a:lnTo>
                    <a:lnTo>
                      <a:pt x="69"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4" name="Freeform 92">
                <a:extLst>
                  <a:ext uri="{FF2B5EF4-FFF2-40B4-BE49-F238E27FC236}">
                    <a16:creationId xmlns:a16="http://schemas.microsoft.com/office/drawing/2014/main" id="{19A66922-B91C-45B1-8008-FED6FE64EF63}"/>
                  </a:ext>
                </a:extLst>
              </p:cNvPr>
              <p:cNvSpPr>
                <a:spLocks/>
              </p:cNvSpPr>
              <p:nvPr>
                <p:custDataLst>
                  <p:tags r:id="rId79"/>
                </p:custDataLst>
              </p:nvPr>
            </p:nvSpPr>
            <p:spPr bwMode="auto">
              <a:xfrm>
                <a:off x="2116138" y="2747963"/>
                <a:ext cx="365125" cy="260350"/>
              </a:xfrm>
              <a:custGeom>
                <a:avLst/>
                <a:gdLst>
                  <a:gd name="T0" fmla="*/ 252 w 504"/>
                  <a:gd name="T1" fmla="*/ 276 h 342"/>
                  <a:gd name="T2" fmla="*/ 132 w 504"/>
                  <a:gd name="T3" fmla="*/ 12 h 342"/>
                  <a:gd name="T4" fmla="*/ 110 w 504"/>
                  <a:gd name="T5" fmla="*/ 0 h 342"/>
                  <a:gd name="T6" fmla="*/ 0 w 504"/>
                  <a:gd name="T7" fmla="*/ 0 h 342"/>
                  <a:gd name="T8" fmla="*/ 0 w 504"/>
                  <a:gd name="T9" fmla="*/ 23 h 342"/>
                  <a:gd name="T10" fmla="*/ 53 w 504"/>
                  <a:gd name="T11" fmla="*/ 23 h 342"/>
                  <a:gd name="T12" fmla="*/ 53 w 504"/>
                  <a:gd name="T13" fmla="*/ 304 h 342"/>
                  <a:gd name="T14" fmla="*/ 39 w 504"/>
                  <a:gd name="T15" fmla="*/ 317 h 342"/>
                  <a:gd name="T16" fmla="*/ 12 w 504"/>
                  <a:gd name="T17" fmla="*/ 319 h 342"/>
                  <a:gd name="T18" fmla="*/ 0 w 504"/>
                  <a:gd name="T19" fmla="*/ 319 h 342"/>
                  <a:gd name="T20" fmla="*/ 0 w 504"/>
                  <a:gd name="T21" fmla="*/ 342 h 342"/>
                  <a:gd name="T22" fmla="*/ 66 w 504"/>
                  <a:gd name="T23" fmla="*/ 341 h 342"/>
                  <a:gd name="T24" fmla="*/ 134 w 504"/>
                  <a:gd name="T25" fmla="*/ 342 h 342"/>
                  <a:gd name="T26" fmla="*/ 134 w 504"/>
                  <a:gd name="T27" fmla="*/ 319 h 342"/>
                  <a:gd name="T28" fmla="*/ 121 w 504"/>
                  <a:gd name="T29" fmla="*/ 319 h 342"/>
                  <a:gd name="T30" fmla="*/ 95 w 504"/>
                  <a:gd name="T31" fmla="*/ 317 h 342"/>
                  <a:gd name="T32" fmla="*/ 80 w 504"/>
                  <a:gd name="T33" fmla="*/ 304 h 342"/>
                  <a:gd name="T34" fmla="*/ 80 w 504"/>
                  <a:gd name="T35" fmla="*/ 30 h 342"/>
                  <a:gd name="T36" fmla="*/ 80 w 504"/>
                  <a:gd name="T37" fmla="*/ 30 h 342"/>
                  <a:gd name="T38" fmla="*/ 216 w 504"/>
                  <a:gd name="T39" fmla="*/ 330 h 342"/>
                  <a:gd name="T40" fmla="*/ 232 w 504"/>
                  <a:gd name="T41" fmla="*/ 342 h 342"/>
                  <a:gd name="T42" fmla="*/ 248 w 504"/>
                  <a:gd name="T43" fmla="*/ 330 h 342"/>
                  <a:gd name="T44" fmla="*/ 387 w 504"/>
                  <a:gd name="T45" fmla="*/ 23 h 342"/>
                  <a:gd name="T46" fmla="*/ 388 w 504"/>
                  <a:gd name="T47" fmla="*/ 23 h 342"/>
                  <a:gd name="T48" fmla="*/ 388 w 504"/>
                  <a:gd name="T49" fmla="*/ 319 h 342"/>
                  <a:gd name="T50" fmla="*/ 334 w 504"/>
                  <a:gd name="T51" fmla="*/ 319 h 342"/>
                  <a:gd name="T52" fmla="*/ 334 w 504"/>
                  <a:gd name="T53" fmla="*/ 342 h 342"/>
                  <a:gd name="T54" fmla="*/ 418 w 504"/>
                  <a:gd name="T55" fmla="*/ 341 h 342"/>
                  <a:gd name="T56" fmla="*/ 504 w 504"/>
                  <a:gd name="T57" fmla="*/ 342 h 342"/>
                  <a:gd name="T58" fmla="*/ 504 w 504"/>
                  <a:gd name="T59" fmla="*/ 319 h 342"/>
                  <a:gd name="T60" fmla="*/ 450 w 504"/>
                  <a:gd name="T61" fmla="*/ 319 h 342"/>
                  <a:gd name="T62" fmla="*/ 450 w 504"/>
                  <a:gd name="T63" fmla="*/ 23 h 342"/>
                  <a:gd name="T64" fmla="*/ 504 w 504"/>
                  <a:gd name="T65" fmla="*/ 23 h 342"/>
                  <a:gd name="T66" fmla="*/ 504 w 504"/>
                  <a:gd name="T67" fmla="*/ 0 h 342"/>
                  <a:gd name="T68" fmla="*/ 394 w 504"/>
                  <a:gd name="T69" fmla="*/ 0 h 342"/>
                  <a:gd name="T70" fmla="*/ 372 w 504"/>
                  <a:gd name="T71" fmla="*/ 12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2" y="12"/>
                    </a:lnTo>
                    <a:cubicBezTo>
                      <a:pt x="127" y="0"/>
                      <a:pt x="121" y="0"/>
                      <a:pt x="110" y="0"/>
                    </a:cubicBezTo>
                    <a:lnTo>
                      <a:pt x="0" y="0"/>
                    </a:lnTo>
                    <a:lnTo>
                      <a:pt x="0" y="23"/>
                    </a:lnTo>
                    <a:lnTo>
                      <a:pt x="53" y="23"/>
                    </a:lnTo>
                    <a:lnTo>
                      <a:pt x="53" y="304"/>
                    </a:lnTo>
                    <a:cubicBezTo>
                      <a:pt x="53" y="315"/>
                      <a:pt x="53" y="316"/>
                      <a:pt x="39" y="317"/>
                    </a:cubicBezTo>
                    <a:cubicBezTo>
                      <a:pt x="27" y="319"/>
                      <a:pt x="26" y="319"/>
                      <a:pt x="12" y="319"/>
                    </a:cubicBezTo>
                    <a:lnTo>
                      <a:pt x="0" y="319"/>
                    </a:lnTo>
                    <a:lnTo>
                      <a:pt x="0" y="342"/>
                    </a:lnTo>
                    <a:cubicBezTo>
                      <a:pt x="19" y="341"/>
                      <a:pt x="47" y="341"/>
                      <a:pt x="66" y="341"/>
                    </a:cubicBezTo>
                    <a:cubicBezTo>
                      <a:pt x="87" y="341"/>
                      <a:pt x="113" y="341"/>
                      <a:pt x="134" y="342"/>
                    </a:cubicBezTo>
                    <a:lnTo>
                      <a:pt x="134" y="319"/>
                    </a:lnTo>
                    <a:lnTo>
                      <a:pt x="121" y="319"/>
                    </a:lnTo>
                    <a:cubicBezTo>
                      <a:pt x="112" y="319"/>
                      <a:pt x="104" y="318"/>
                      <a:pt x="95" y="317"/>
                    </a:cubicBezTo>
                    <a:cubicBezTo>
                      <a:pt x="80" y="316"/>
                      <a:pt x="80" y="315"/>
                      <a:pt x="80" y="304"/>
                    </a:cubicBezTo>
                    <a:lnTo>
                      <a:pt x="80" y="30"/>
                    </a:lnTo>
                    <a:lnTo>
                      <a:pt x="80" y="30"/>
                    </a:lnTo>
                    <a:lnTo>
                      <a:pt x="216" y="330"/>
                    </a:lnTo>
                    <a:cubicBezTo>
                      <a:pt x="221" y="340"/>
                      <a:pt x="227" y="342"/>
                      <a:pt x="232" y="342"/>
                    </a:cubicBezTo>
                    <a:cubicBezTo>
                      <a:pt x="242" y="342"/>
                      <a:pt x="246" y="335"/>
                      <a:pt x="248" y="330"/>
                    </a:cubicBezTo>
                    <a:lnTo>
                      <a:pt x="387" y="23"/>
                    </a:lnTo>
                    <a:lnTo>
                      <a:pt x="388" y="23"/>
                    </a:lnTo>
                    <a:lnTo>
                      <a:pt x="388" y="319"/>
                    </a:lnTo>
                    <a:lnTo>
                      <a:pt x="334" y="319"/>
                    </a:lnTo>
                    <a:lnTo>
                      <a:pt x="334" y="342"/>
                    </a:lnTo>
                    <a:cubicBezTo>
                      <a:pt x="352" y="341"/>
                      <a:pt x="398" y="341"/>
                      <a:pt x="418" y="341"/>
                    </a:cubicBezTo>
                    <a:cubicBezTo>
                      <a:pt x="439" y="341"/>
                      <a:pt x="486" y="341"/>
                      <a:pt x="504" y="342"/>
                    </a:cubicBezTo>
                    <a:lnTo>
                      <a:pt x="504" y="319"/>
                    </a:lnTo>
                    <a:lnTo>
                      <a:pt x="450" y="319"/>
                    </a:lnTo>
                    <a:lnTo>
                      <a:pt x="450" y="23"/>
                    </a:lnTo>
                    <a:lnTo>
                      <a:pt x="504" y="23"/>
                    </a:lnTo>
                    <a:lnTo>
                      <a:pt x="504" y="0"/>
                    </a:lnTo>
                    <a:lnTo>
                      <a:pt x="394" y="0"/>
                    </a:lnTo>
                    <a:cubicBezTo>
                      <a:pt x="383" y="0"/>
                      <a:pt x="377" y="0"/>
                      <a:pt x="372" y="12"/>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5" name="Freeform 93">
                <a:extLst>
                  <a:ext uri="{FF2B5EF4-FFF2-40B4-BE49-F238E27FC236}">
                    <a16:creationId xmlns:a16="http://schemas.microsoft.com/office/drawing/2014/main" id="{6E8CCB30-9C43-4B9E-9151-AE7A772C604C}"/>
                  </a:ext>
                </a:extLst>
              </p:cNvPr>
              <p:cNvSpPr>
                <a:spLocks noEditPoints="1"/>
              </p:cNvSpPr>
              <p:nvPr>
                <p:custDataLst>
                  <p:tags r:id="rId80"/>
                </p:custDataLst>
              </p:nvPr>
            </p:nvSpPr>
            <p:spPr bwMode="auto">
              <a:xfrm>
                <a:off x="2551113" y="2749550"/>
                <a:ext cx="106362" cy="38100"/>
              </a:xfrm>
              <a:custGeom>
                <a:avLst/>
                <a:gdLst>
                  <a:gd name="T0" fmla="*/ 50 w 147"/>
                  <a:gd name="T1" fmla="*/ 25 h 50"/>
                  <a:gd name="T2" fmla="*/ 25 w 147"/>
                  <a:gd name="T3" fmla="*/ 0 h 50"/>
                  <a:gd name="T4" fmla="*/ 0 w 147"/>
                  <a:gd name="T5" fmla="*/ 25 h 50"/>
                  <a:gd name="T6" fmla="*/ 25 w 147"/>
                  <a:gd name="T7" fmla="*/ 50 h 50"/>
                  <a:gd name="T8" fmla="*/ 50 w 147"/>
                  <a:gd name="T9" fmla="*/ 25 h 50"/>
                  <a:gd name="T10" fmla="*/ 147 w 147"/>
                  <a:gd name="T11" fmla="*/ 25 h 50"/>
                  <a:gd name="T12" fmla="*/ 122 w 147"/>
                  <a:gd name="T13" fmla="*/ 0 h 50"/>
                  <a:gd name="T14" fmla="*/ 97 w 147"/>
                  <a:gd name="T15" fmla="*/ 25 h 50"/>
                  <a:gd name="T16" fmla="*/ 122 w 147"/>
                  <a:gd name="T17" fmla="*/ 50 h 50"/>
                  <a:gd name="T18" fmla="*/ 147 w 147"/>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7" y="25"/>
                    </a:moveTo>
                    <a:cubicBezTo>
                      <a:pt x="147" y="11"/>
                      <a:pt x="136" y="0"/>
                      <a:pt x="122" y="0"/>
                    </a:cubicBezTo>
                    <a:cubicBezTo>
                      <a:pt x="107" y="0"/>
                      <a:pt x="97" y="13"/>
                      <a:pt x="97" y="25"/>
                    </a:cubicBezTo>
                    <a:cubicBezTo>
                      <a:pt x="97" y="37"/>
                      <a:pt x="107" y="50"/>
                      <a:pt x="122" y="50"/>
                    </a:cubicBezTo>
                    <a:cubicBezTo>
                      <a:pt x="136" y="50"/>
                      <a:pt x="147" y="39"/>
                      <a:pt x="147"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6" name="Freeform 94">
                <a:extLst>
                  <a:ext uri="{FF2B5EF4-FFF2-40B4-BE49-F238E27FC236}">
                    <a16:creationId xmlns:a16="http://schemas.microsoft.com/office/drawing/2014/main" id="{6DED86C7-E495-4CE6-A2B6-B265B4BDFE34}"/>
                  </a:ext>
                </a:extLst>
              </p:cNvPr>
              <p:cNvSpPr>
                <a:spLocks noEditPoints="1"/>
              </p:cNvSpPr>
              <p:nvPr>
                <p:custDataLst>
                  <p:tags r:id="rId81"/>
                </p:custDataLst>
              </p:nvPr>
            </p:nvSpPr>
            <p:spPr bwMode="auto">
              <a:xfrm>
                <a:off x="2508250" y="2836863"/>
                <a:ext cx="203200" cy="246063"/>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5" y="0"/>
                    </a:cubicBezTo>
                    <a:cubicBezTo>
                      <a:pt x="52" y="0"/>
                      <a:pt x="0" y="44"/>
                      <a:pt x="0" y="113"/>
                    </a:cubicBezTo>
                    <a:cubicBezTo>
                      <a:pt x="0" y="184"/>
                      <a:pt x="51" y="227"/>
                      <a:pt x="120" y="227"/>
                    </a:cubicBezTo>
                    <a:cubicBezTo>
                      <a:pt x="144" y="227"/>
                      <a:pt x="167" y="220"/>
                      <a:pt x="190" y="200"/>
                    </a:cubicBezTo>
                    <a:lnTo>
                      <a:pt x="190" y="298"/>
                    </a:lnTo>
                    <a:lnTo>
                      <a:pt x="155" y="298"/>
                    </a:lnTo>
                    <a:lnTo>
                      <a:pt x="155" y="321"/>
                    </a:lnTo>
                    <a:cubicBezTo>
                      <a:pt x="169" y="320"/>
                      <a:pt x="199" y="319"/>
                      <a:pt x="218" y="319"/>
                    </a:cubicBezTo>
                    <a:cubicBezTo>
                      <a:pt x="238" y="319"/>
                      <a:pt x="267" y="320"/>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Freeform 95">
                <a:extLst>
                  <a:ext uri="{FF2B5EF4-FFF2-40B4-BE49-F238E27FC236}">
                    <a16:creationId xmlns:a16="http://schemas.microsoft.com/office/drawing/2014/main" id="{69C5250B-9407-4754-B4D4-0B957DD29D27}"/>
                  </a:ext>
                </a:extLst>
              </p:cNvPr>
              <p:cNvSpPr>
                <a:spLocks/>
              </p:cNvSpPr>
              <p:nvPr>
                <p:custDataLst>
                  <p:tags r:id="rId82"/>
                </p:custDataLst>
              </p:nvPr>
            </p:nvSpPr>
            <p:spPr bwMode="auto">
              <a:xfrm>
                <a:off x="2813050" y="2786063"/>
                <a:ext cx="239712" cy="254000"/>
              </a:xfrm>
              <a:custGeom>
                <a:avLst/>
                <a:gdLst>
                  <a:gd name="T0" fmla="*/ 176 w 331"/>
                  <a:gd name="T1" fmla="*/ 176 h 333"/>
                  <a:gd name="T2" fmla="*/ 315 w 331"/>
                  <a:gd name="T3" fmla="*/ 176 h 333"/>
                  <a:gd name="T4" fmla="*/ 331 w 331"/>
                  <a:gd name="T5" fmla="*/ 166 h 333"/>
                  <a:gd name="T6" fmla="*/ 315 w 331"/>
                  <a:gd name="T7" fmla="*/ 157 h 333"/>
                  <a:gd name="T8" fmla="*/ 176 w 331"/>
                  <a:gd name="T9" fmla="*/ 157 h 333"/>
                  <a:gd name="T10" fmla="*/ 176 w 331"/>
                  <a:gd name="T11" fmla="*/ 17 h 333"/>
                  <a:gd name="T12" fmla="*/ 166 w 331"/>
                  <a:gd name="T13" fmla="*/ 0 h 333"/>
                  <a:gd name="T14" fmla="*/ 156 w 331"/>
                  <a:gd name="T15" fmla="*/ 17 h 333"/>
                  <a:gd name="T16" fmla="*/ 156 w 331"/>
                  <a:gd name="T17" fmla="*/ 157 h 333"/>
                  <a:gd name="T18" fmla="*/ 16 w 331"/>
                  <a:gd name="T19" fmla="*/ 157 h 333"/>
                  <a:gd name="T20" fmla="*/ 0 w 331"/>
                  <a:gd name="T21" fmla="*/ 166 h 333"/>
                  <a:gd name="T22" fmla="*/ 16 w 331"/>
                  <a:gd name="T23" fmla="*/ 176 h 333"/>
                  <a:gd name="T24" fmla="*/ 156 w 331"/>
                  <a:gd name="T25" fmla="*/ 176 h 333"/>
                  <a:gd name="T26" fmla="*/ 156 w 331"/>
                  <a:gd name="T27" fmla="*/ 316 h 333"/>
                  <a:gd name="T28" fmla="*/ 166 w 331"/>
                  <a:gd name="T29" fmla="*/ 333 h 333"/>
                  <a:gd name="T30" fmla="*/ 176 w 331"/>
                  <a:gd name="T31" fmla="*/ 316 h 333"/>
                  <a:gd name="T32" fmla="*/ 176 w 331"/>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6"/>
                    </a:moveTo>
                    <a:lnTo>
                      <a:pt x="315" y="176"/>
                    </a:lnTo>
                    <a:cubicBezTo>
                      <a:pt x="322" y="176"/>
                      <a:pt x="331" y="176"/>
                      <a:pt x="331" y="166"/>
                    </a:cubicBezTo>
                    <a:cubicBezTo>
                      <a:pt x="331"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9" y="157"/>
                      <a:pt x="0" y="157"/>
                      <a:pt x="0" y="166"/>
                    </a:cubicBezTo>
                    <a:cubicBezTo>
                      <a:pt x="0" y="176"/>
                      <a:pt x="9" y="176"/>
                      <a:pt x="16"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Freeform 96">
                <a:extLst>
                  <a:ext uri="{FF2B5EF4-FFF2-40B4-BE49-F238E27FC236}">
                    <a16:creationId xmlns:a16="http://schemas.microsoft.com/office/drawing/2014/main" id="{5F7D9FF2-365C-4594-884B-95905444FACD}"/>
                  </a:ext>
                </a:extLst>
              </p:cNvPr>
              <p:cNvSpPr>
                <a:spLocks/>
              </p:cNvSpPr>
              <p:nvPr>
                <p:custDataLst>
                  <p:tags r:id="rId83"/>
                </p:custDataLst>
              </p:nvPr>
            </p:nvSpPr>
            <p:spPr bwMode="auto">
              <a:xfrm>
                <a:off x="3168650" y="2744788"/>
                <a:ext cx="204787" cy="263525"/>
              </a:xfrm>
              <a:custGeom>
                <a:avLst/>
                <a:gdLst>
                  <a:gd name="T0" fmla="*/ 35 w 284"/>
                  <a:gd name="T1" fmla="*/ 323 h 346"/>
                  <a:gd name="T2" fmla="*/ 0 w 284"/>
                  <a:gd name="T3" fmla="*/ 323 h 346"/>
                  <a:gd name="T4" fmla="*/ 0 w 284"/>
                  <a:gd name="T5" fmla="*/ 346 h 346"/>
                  <a:gd name="T6" fmla="*/ 63 w 284"/>
                  <a:gd name="T7" fmla="*/ 345 h 346"/>
                  <a:gd name="T8" fmla="*/ 126 w 284"/>
                  <a:gd name="T9" fmla="*/ 346 h 346"/>
                  <a:gd name="T10" fmla="*/ 126 w 284"/>
                  <a:gd name="T11" fmla="*/ 323 h 346"/>
                  <a:gd name="T12" fmla="*/ 91 w 284"/>
                  <a:gd name="T13" fmla="*/ 323 h 346"/>
                  <a:gd name="T14" fmla="*/ 91 w 284"/>
                  <a:gd name="T15" fmla="*/ 219 h 346"/>
                  <a:gd name="T16" fmla="*/ 166 w 284"/>
                  <a:gd name="T17" fmla="*/ 140 h 346"/>
                  <a:gd name="T18" fmla="*/ 193 w 284"/>
                  <a:gd name="T19" fmla="*/ 188 h 346"/>
                  <a:gd name="T20" fmla="*/ 193 w 284"/>
                  <a:gd name="T21" fmla="*/ 323 h 346"/>
                  <a:gd name="T22" fmla="*/ 159 w 284"/>
                  <a:gd name="T23" fmla="*/ 323 h 346"/>
                  <a:gd name="T24" fmla="*/ 159 w 284"/>
                  <a:gd name="T25" fmla="*/ 346 h 346"/>
                  <a:gd name="T26" fmla="*/ 222 w 284"/>
                  <a:gd name="T27" fmla="*/ 345 h 346"/>
                  <a:gd name="T28" fmla="*/ 284 w 284"/>
                  <a:gd name="T29" fmla="*/ 346 h 346"/>
                  <a:gd name="T30" fmla="*/ 284 w 284"/>
                  <a:gd name="T31" fmla="*/ 323 h 346"/>
                  <a:gd name="T32" fmla="*/ 250 w 284"/>
                  <a:gd name="T33" fmla="*/ 323 h 346"/>
                  <a:gd name="T34" fmla="*/ 250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7 h 346"/>
                  <a:gd name="T46" fmla="*/ 35 w 284"/>
                  <a:gd name="T47" fmla="*/ 47 h 346"/>
                  <a:gd name="T48" fmla="*/ 35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5" y="323"/>
                    </a:moveTo>
                    <a:lnTo>
                      <a:pt x="0" y="323"/>
                    </a:lnTo>
                    <a:lnTo>
                      <a:pt x="0" y="346"/>
                    </a:lnTo>
                    <a:cubicBezTo>
                      <a:pt x="14" y="346"/>
                      <a:pt x="44" y="345"/>
                      <a:pt x="63" y="345"/>
                    </a:cubicBezTo>
                    <a:cubicBezTo>
                      <a:pt x="82" y="345"/>
                      <a:pt x="112" y="346"/>
                      <a:pt x="126" y="346"/>
                    </a:cubicBezTo>
                    <a:lnTo>
                      <a:pt x="126" y="323"/>
                    </a:lnTo>
                    <a:lnTo>
                      <a:pt x="91" y="323"/>
                    </a:lnTo>
                    <a:lnTo>
                      <a:pt x="91" y="219"/>
                    </a:lnTo>
                    <a:cubicBezTo>
                      <a:pt x="91" y="164"/>
                      <a:pt x="134" y="140"/>
                      <a:pt x="166" y="140"/>
                    </a:cubicBezTo>
                    <a:cubicBezTo>
                      <a:pt x="183" y="140"/>
                      <a:pt x="193" y="150"/>
                      <a:pt x="193" y="188"/>
                    </a:cubicBezTo>
                    <a:lnTo>
                      <a:pt x="193" y="323"/>
                    </a:lnTo>
                    <a:lnTo>
                      <a:pt x="159" y="323"/>
                    </a:lnTo>
                    <a:lnTo>
                      <a:pt x="159" y="346"/>
                    </a:lnTo>
                    <a:cubicBezTo>
                      <a:pt x="173" y="346"/>
                      <a:pt x="203" y="345"/>
                      <a:pt x="222" y="345"/>
                    </a:cubicBezTo>
                    <a:cubicBezTo>
                      <a:pt x="241" y="345"/>
                      <a:pt x="270" y="346"/>
                      <a:pt x="284" y="346"/>
                    </a:cubicBezTo>
                    <a:lnTo>
                      <a:pt x="284" y="323"/>
                    </a:lnTo>
                    <a:lnTo>
                      <a:pt x="250" y="323"/>
                    </a:lnTo>
                    <a:lnTo>
                      <a:pt x="250" y="194"/>
                    </a:lnTo>
                    <a:cubicBezTo>
                      <a:pt x="250" y="141"/>
                      <a:pt x="223" y="122"/>
                      <a:pt x="173" y="122"/>
                    </a:cubicBezTo>
                    <a:cubicBezTo>
                      <a:pt x="125" y="122"/>
                      <a:pt x="100" y="151"/>
                      <a:pt x="88" y="171"/>
                    </a:cubicBezTo>
                    <a:lnTo>
                      <a:pt x="88" y="0"/>
                    </a:lnTo>
                    <a:lnTo>
                      <a:pt x="0" y="4"/>
                    </a:lnTo>
                    <a:lnTo>
                      <a:pt x="0" y="27"/>
                    </a:lnTo>
                    <a:cubicBezTo>
                      <a:pt x="31" y="27"/>
                      <a:pt x="35" y="27"/>
                      <a:pt x="35" y="47"/>
                    </a:cubicBezTo>
                    <a:lnTo>
                      <a:pt x="35"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Freeform 97">
                <a:extLst>
                  <a:ext uri="{FF2B5EF4-FFF2-40B4-BE49-F238E27FC236}">
                    <a16:creationId xmlns:a16="http://schemas.microsoft.com/office/drawing/2014/main" id="{B8292012-0044-4248-916D-175BBD5632B7}"/>
                  </a:ext>
                </a:extLst>
              </p:cNvPr>
              <p:cNvSpPr>
                <a:spLocks/>
              </p:cNvSpPr>
              <p:nvPr>
                <p:custDataLst>
                  <p:tags r:id="rId84"/>
                </p:custDataLst>
              </p:nvPr>
            </p:nvSpPr>
            <p:spPr bwMode="auto">
              <a:xfrm>
                <a:off x="3492500" y="2906713"/>
                <a:ext cx="219075" cy="14288"/>
              </a:xfrm>
              <a:custGeom>
                <a:avLst/>
                <a:gdLst>
                  <a:gd name="T0" fmla="*/ 287 w 305"/>
                  <a:gd name="T1" fmla="*/ 19 h 19"/>
                  <a:gd name="T2" fmla="*/ 305 w 305"/>
                  <a:gd name="T3" fmla="*/ 9 h 19"/>
                  <a:gd name="T4" fmla="*/ 287 w 305"/>
                  <a:gd name="T5" fmla="*/ 0 h 19"/>
                  <a:gd name="T6" fmla="*/ 18 w 305"/>
                  <a:gd name="T7" fmla="*/ 0 h 19"/>
                  <a:gd name="T8" fmla="*/ 0 w 305"/>
                  <a:gd name="T9" fmla="*/ 9 h 19"/>
                  <a:gd name="T10" fmla="*/ 18 w 305"/>
                  <a:gd name="T11" fmla="*/ 19 h 19"/>
                  <a:gd name="T12" fmla="*/ 287 w 30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5" h="19">
                    <a:moveTo>
                      <a:pt x="287" y="19"/>
                    </a:moveTo>
                    <a:cubicBezTo>
                      <a:pt x="296" y="19"/>
                      <a:pt x="305" y="19"/>
                      <a:pt x="305" y="9"/>
                    </a:cubicBezTo>
                    <a:cubicBezTo>
                      <a:pt x="305" y="0"/>
                      <a:pt x="296" y="0"/>
                      <a:pt x="287" y="0"/>
                    </a:cubicBezTo>
                    <a:lnTo>
                      <a:pt x="18" y="0"/>
                    </a:lnTo>
                    <a:cubicBezTo>
                      <a:pt x="9" y="0"/>
                      <a:pt x="0" y="0"/>
                      <a:pt x="0" y="9"/>
                    </a:cubicBezTo>
                    <a:cubicBezTo>
                      <a:pt x="0" y="19"/>
                      <a:pt x="9" y="19"/>
                      <a:pt x="18" y="19"/>
                    </a:cubicBezTo>
                    <a:lnTo>
                      <a:pt x="28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Freeform 98">
                <a:extLst>
                  <a:ext uri="{FF2B5EF4-FFF2-40B4-BE49-F238E27FC236}">
                    <a16:creationId xmlns:a16="http://schemas.microsoft.com/office/drawing/2014/main" id="{448A046E-B9B3-4484-A3B4-E2592AAA717B}"/>
                  </a:ext>
                </a:extLst>
              </p:cNvPr>
              <p:cNvSpPr>
                <a:spLocks/>
              </p:cNvSpPr>
              <p:nvPr>
                <p:custDataLst>
                  <p:tags r:id="rId85"/>
                </p:custDataLst>
              </p:nvPr>
            </p:nvSpPr>
            <p:spPr bwMode="auto">
              <a:xfrm>
                <a:off x="3829050" y="2747963"/>
                <a:ext cx="182562" cy="265113"/>
              </a:xfrm>
              <a:custGeom>
                <a:avLst/>
                <a:gdLst>
                  <a:gd name="T0" fmla="*/ 211 w 252"/>
                  <a:gd name="T1" fmla="*/ 23 h 348"/>
                  <a:gd name="T2" fmla="*/ 252 w 252"/>
                  <a:gd name="T3" fmla="*/ 23 h 348"/>
                  <a:gd name="T4" fmla="*/ 252 w 252"/>
                  <a:gd name="T5" fmla="*/ 0 h 348"/>
                  <a:gd name="T6" fmla="*/ 172 w 252"/>
                  <a:gd name="T7" fmla="*/ 2 h 348"/>
                  <a:gd name="T8" fmla="*/ 73 w 252"/>
                  <a:gd name="T9" fmla="*/ 0 h 348"/>
                  <a:gd name="T10" fmla="*/ 73 w 252"/>
                  <a:gd name="T11" fmla="*/ 23 h 348"/>
                  <a:gd name="T12" fmla="*/ 143 w 252"/>
                  <a:gd name="T13" fmla="*/ 23 h 348"/>
                  <a:gd name="T14" fmla="*/ 143 w 252"/>
                  <a:gd name="T15" fmla="*/ 268 h 348"/>
                  <a:gd name="T16" fmla="*/ 94 w 252"/>
                  <a:gd name="T17" fmla="*/ 330 h 348"/>
                  <a:gd name="T18" fmla="*/ 54 w 252"/>
                  <a:gd name="T19" fmla="*/ 322 h 348"/>
                  <a:gd name="T20" fmla="*/ 54 w 252"/>
                  <a:gd name="T21" fmla="*/ 321 h 348"/>
                  <a:gd name="T22" fmla="*/ 77 w 252"/>
                  <a:gd name="T23" fmla="*/ 285 h 348"/>
                  <a:gd name="T24" fmla="*/ 39 w 252"/>
                  <a:gd name="T25" fmla="*/ 247 h 348"/>
                  <a:gd name="T26" fmla="*/ 0 w 252"/>
                  <a:gd name="T27" fmla="*/ 285 h 348"/>
                  <a:gd name="T28" fmla="*/ 97 w 252"/>
                  <a:gd name="T29" fmla="*/ 348 h 348"/>
                  <a:gd name="T30" fmla="*/ 211 w 252"/>
                  <a:gd name="T31" fmla="*/ 267 h 348"/>
                  <a:gd name="T32" fmla="*/ 211 w 252"/>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3"/>
                    </a:moveTo>
                    <a:lnTo>
                      <a:pt x="252" y="23"/>
                    </a:lnTo>
                    <a:lnTo>
                      <a:pt x="252" y="0"/>
                    </a:lnTo>
                    <a:cubicBezTo>
                      <a:pt x="234" y="2"/>
                      <a:pt x="192" y="2"/>
                      <a:pt x="172" y="2"/>
                    </a:cubicBezTo>
                    <a:cubicBezTo>
                      <a:pt x="146" y="2"/>
                      <a:pt x="97" y="2"/>
                      <a:pt x="73" y="0"/>
                    </a:cubicBezTo>
                    <a:lnTo>
                      <a:pt x="73" y="23"/>
                    </a:lnTo>
                    <a:lnTo>
                      <a:pt x="143" y="23"/>
                    </a:lnTo>
                    <a:lnTo>
                      <a:pt x="143" y="268"/>
                    </a:lnTo>
                    <a:cubicBezTo>
                      <a:pt x="143" y="277"/>
                      <a:pt x="143" y="330"/>
                      <a:pt x="94" y="330"/>
                    </a:cubicBezTo>
                    <a:cubicBezTo>
                      <a:pt x="86" y="330"/>
                      <a:pt x="69" y="328"/>
                      <a:pt x="54" y="322"/>
                    </a:cubicBezTo>
                    <a:lnTo>
                      <a:pt x="54" y="321"/>
                    </a:lnTo>
                    <a:cubicBezTo>
                      <a:pt x="54" y="321"/>
                      <a:pt x="77" y="312"/>
                      <a:pt x="77" y="285"/>
                    </a:cubicBezTo>
                    <a:cubicBezTo>
                      <a:pt x="77" y="258"/>
                      <a:pt x="55" y="247"/>
                      <a:pt x="39" y="247"/>
                    </a:cubicBezTo>
                    <a:cubicBezTo>
                      <a:pt x="20" y="247"/>
                      <a:pt x="0" y="259"/>
                      <a:pt x="0" y="285"/>
                    </a:cubicBezTo>
                    <a:cubicBezTo>
                      <a:pt x="0" y="324"/>
                      <a:pt x="40" y="348"/>
                      <a:pt x="97"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Freeform 99">
                <a:extLst>
                  <a:ext uri="{FF2B5EF4-FFF2-40B4-BE49-F238E27FC236}">
                    <a16:creationId xmlns:a16="http://schemas.microsoft.com/office/drawing/2014/main" id="{0029BD42-7BED-4575-8864-939B0E1A3CDF}"/>
                  </a:ext>
                </a:extLst>
              </p:cNvPr>
              <p:cNvSpPr>
                <a:spLocks/>
              </p:cNvSpPr>
              <p:nvPr>
                <p:custDataLst>
                  <p:tags r:id="rId86"/>
                </p:custDataLst>
              </p:nvPr>
            </p:nvSpPr>
            <p:spPr bwMode="auto">
              <a:xfrm>
                <a:off x="4054475" y="2667000"/>
                <a:ext cx="185737" cy="185738"/>
              </a:xfrm>
              <a:custGeom>
                <a:avLst/>
                <a:gdLst>
                  <a:gd name="T0" fmla="*/ 137 w 258"/>
                  <a:gd name="T1" fmla="*/ 18 h 243"/>
                  <a:gd name="T2" fmla="*/ 244 w 258"/>
                  <a:gd name="T3" fmla="*/ 18 h 243"/>
                  <a:gd name="T4" fmla="*/ 258 w 258"/>
                  <a:gd name="T5" fmla="*/ 9 h 243"/>
                  <a:gd name="T6" fmla="*/ 244 w 258"/>
                  <a:gd name="T7" fmla="*/ 0 h 243"/>
                  <a:gd name="T8" fmla="*/ 14 w 258"/>
                  <a:gd name="T9" fmla="*/ 0 h 243"/>
                  <a:gd name="T10" fmla="*/ 0 w 258"/>
                  <a:gd name="T11" fmla="*/ 9 h 243"/>
                  <a:gd name="T12" fmla="*/ 14 w 258"/>
                  <a:gd name="T13" fmla="*/ 18 h 243"/>
                  <a:gd name="T14" fmla="*/ 120 w 258"/>
                  <a:gd name="T15" fmla="*/ 18 h 243"/>
                  <a:gd name="T16" fmla="*/ 120 w 258"/>
                  <a:gd name="T17" fmla="*/ 229 h 243"/>
                  <a:gd name="T18" fmla="*/ 129 w 258"/>
                  <a:gd name="T19" fmla="*/ 243 h 243"/>
                  <a:gd name="T20" fmla="*/ 137 w 258"/>
                  <a:gd name="T21" fmla="*/ 229 h 243"/>
                  <a:gd name="T22" fmla="*/ 137 w 258"/>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3">
                    <a:moveTo>
                      <a:pt x="137" y="18"/>
                    </a:moveTo>
                    <a:lnTo>
                      <a:pt x="244" y="18"/>
                    </a:lnTo>
                    <a:cubicBezTo>
                      <a:pt x="249" y="18"/>
                      <a:pt x="258" y="18"/>
                      <a:pt x="258" y="9"/>
                    </a:cubicBezTo>
                    <a:cubicBezTo>
                      <a:pt x="258" y="0"/>
                      <a:pt x="249" y="0"/>
                      <a:pt x="244" y="0"/>
                    </a:cubicBezTo>
                    <a:lnTo>
                      <a:pt x="14" y="0"/>
                    </a:lnTo>
                    <a:cubicBezTo>
                      <a:pt x="9"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2" name="Freeform 100">
                <a:extLst>
                  <a:ext uri="{FF2B5EF4-FFF2-40B4-BE49-F238E27FC236}">
                    <a16:creationId xmlns:a16="http://schemas.microsoft.com/office/drawing/2014/main" id="{4CBE789C-FC0D-46A3-B644-F1CF6C4F2770}"/>
                  </a:ext>
                </a:extLst>
              </p:cNvPr>
              <p:cNvSpPr>
                <a:spLocks/>
              </p:cNvSpPr>
              <p:nvPr>
                <p:custDataLst>
                  <p:tags r:id="rId87"/>
                </p:custDataLst>
              </p:nvPr>
            </p:nvSpPr>
            <p:spPr bwMode="auto">
              <a:xfrm>
                <a:off x="4051300" y="2986088"/>
                <a:ext cx="109537" cy="119063"/>
              </a:xfrm>
              <a:custGeom>
                <a:avLst/>
                <a:gdLst>
                  <a:gd name="T0" fmla="*/ 131 w 151"/>
                  <a:gd name="T1" fmla="*/ 20 h 157"/>
                  <a:gd name="T2" fmla="*/ 113 w 151"/>
                  <a:gd name="T3" fmla="*/ 39 h 157"/>
                  <a:gd name="T4" fmla="*/ 127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7" y="52"/>
                    </a:cubicBezTo>
                    <a:cubicBezTo>
                      <a:pt x="134" y="52"/>
                      <a:pt x="146" y="47"/>
                      <a:pt x="146" y="30"/>
                    </a:cubicBezTo>
                    <a:cubicBezTo>
                      <a:pt x="146" y="6"/>
                      <a:pt x="119" y="0"/>
                      <a:pt x="100" y="0"/>
                    </a:cubicBezTo>
                    <a:cubicBezTo>
                      <a:pt x="48" y="0"/>
                      <a:pt x="0" y="48"/>
                      <a:pt x="0" y="96"/>
                    </a:cubicBezTo>
                    <a:cubicBezTo>
                      <a:pt x="0" y="126"/>
                      <a:pt x="21" y="157"/>
                      <a:pt x="64" y="157"/>
                    </a:cubicBezTo>
                    <a:cubicBezTo>
                      <a:pt x="123" y="157"/>
                      <a:pt x="151" y="122"/>
                      <a:pt x="151" y="118"/>
                    </a:cubicBezTo>
                    <a:cubicBezTo>
                      <a:pt x="151" y="115"/>
                      <a:pt x="147" y="112"/>
                      <a:pt x="145" y="112"/>
                    </a:cubicBezTo>
                    <a:cubicBezTo>
                      <a:pt x="143" y="112"/>
                      <a:pt x="142" y="112"/>
                      <a:pt x="139" y="115"/>
                    </a:cubicBezTo>
                    <a:cubicBezTo>
                      <a:pt x="112" y="147"/>
                      <a:pt x="71" y="147"/>
                      <a:pt x="65" y="147"/>
                    </a:cubicBezTo>
                    <a:cubicBezTo>
                      <a:pt x="40" y="147"/>
                      <a:pt x="29" y="130"/>
                      <a:pt x="29" y="108"/>
                    </a:cubicBezTo>
                    <a:cubicBezTo>
                      <a:pt x="29" y="98"/>
                      <a:pt x="33"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Freeform 101">
                <a:extLst>
                  <a:ext uri="{FF2B5EF4-FFF2-40B4-BE49-F238E27FC236}">
                    <a16:creationId xmlns:a16="http://schemas.microsoft.com/office/drawing/2014/main" id="{D75D4823-C8BC-42C9-BB08-C2675FEB5C1B}"/>
                  </a:ext>
                </a:extLst>
              </p:cNvPr>
              <p:cNvSpPr>
                <a:spLocks/>
              </p:cNvSpPr>
              <p:nvPr>
                <p:custDataLst>
                  <p:tags r:id="rId88"/>
                </p:custDataLst>
              </p:nvPr>
            </p:nvSpPr>
            <p:spPr bwMode="auto">
              <a:xfrm>
                <a:off x="4289425" y="2749550"/>
                <a:ext cx="198437" cy="258763"/>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59 w 274"/>
                  <a:gd name="T21" fmla="*/ 339 h 339"/>
                  <a:gd name="T22" fmla="*/ 159 w 274"/>
                  <a:gd name="T23" fmla="*/ 324 h 339"/>
                  <a:gd name="T24" fmla="*/ 143 w 274"/>
                  <a:gd name="T25" fmla="*/ 324 h 339"/>
                  <a:gd name="T26" fmla="*/ 96 w 274"/>
                  <a:gd name="T27" fmla="*/ 300 h 339"/>
                  <a:gd name="T28" fmla="*/ 96 w 274"/>
                  <a:gd name="T29" fmla="*/ 35 h 339"/>
                  <a:gd name="T30" fmla="*/ 120 w 274"/>
                  <a:gd name="T31" fmla="*/ 15 h 339"/>
                  <a:gd name="T32" fmla="*/ 171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0" y="15"/>
                      <a:pt x="51" y="21"/>
                      <a:pt x="51" y="39"/>
                    </a:cubicBezTo>
                    <a:lnTo>
                      <a:pt x="51" y="300"/>
                    </a:lnTo>
                    <a:cubicBezTo>
                      <a:pt x="51" y="318"/>
                      <a:pt x="50" y="324"/>
                      <a:pt x="12" y="324"/>
                    </a:cubicBezTo>
                    <a:lnTo>
                      <a:pt x="0" y="324"/>
                    </a:lnTo>
                    <a:lnTo>
                      <a:pt x="0" y="339"/>
                    </a:lnTo>
                    <a:cubicBezTo>
                      <a:pt x="17" y="338"/>
                      <a:pt x="56" y="338"/>
                      <a:pt x="76" y="338"/>
                    </a:cubicBezTo>
                    <a:cubicBezTo>
                      <a:pt x="96" y="338"/>
                      <a:pt x="141" y="338"/>
                      <a:pt x="159" y="339"/>
                    </a:cubicBezTo>
                    <a:lnTo>
                      <a:pt x="159" y="324"/>
                    </a:lnTo>
                    <a:lnTo>
                      <a:pt x="143" y="324"/>
                    </a:lnTo>
                    <a:cubicBezTo>
                      <a:pt x="96" y="324"/>
                      <a:pt x="96" y="317"/>
                      <a:pt x="96" y="300"/>
                    </a:cubicBezTo>
                    <a:lnTo>
                      <a:pt x="96" y="35"/>
                    </a:lnTo>
                    <a:cubicBezTo>
                      <a:pt x="96" y="19"/>
                      <a:pt x="97" y="15"/>
                      <a:pt x="120" y="15"/>
                    </a:cubicBezTo>
                    <a:lnTo>
                      <a:pt x="171"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Freeform 102">
                <a:extLst>
                  <a:ext uri="{FF2B5EF4-FFF2-40B4-BE49-F238E27FC236}">
                    <a16:creationId xmlns:a16="http://schemas.microsoft.com/office/drawing/2014/main" id="{58B230F3-BF97-42D7-AB91-48D758355518}"/>
                  </a:ext>
                </a:extLst>
              </p:cNvPr>
              <p:cNvSpPr>
                <a:spLocks/>
              </p:cNvSpPr>
              <p:nvPr>
                <p:custDataLst>
                  <p:tags r:id="rId89"/>
                </p:custDataLst>
              </p:nvPr>
            </p:nvSpPr>
            <p:spPr bwMode="auto">
              <a:xfrm>
                <a:off x="4511675" y="2722563"/>
                <a:ext cx="47625" cy="381000"/>
              </a:xfrm>
              <a:custGeom>
                <a:avLst/>
                <a:gdLst>
                  <a:gd name="T0" fmla="*/ 68 w 68"/>
                  <a:gd name="T1" fmla="*/ 0 h 499"/>
                  <a:gd name="T2" fmla="*/ 0 w 68"/>
                  <a:gd name="T3" fmla="*/ 0 h 499"/>
                  <a:gd name="T4" fmla="*/ 0 w 68"/>
                  <a:gd name="T5" fmla="*/ 20 h 499"/>
                  <a:gd name="T6" fmla="*/ 48 w 68"/>
                  <a:gd name="T7" fmla="*/ 20 h 499"/>
                  <a:gd name="T8" fmla="*/ 48 w 68"/>
                  <a:gd name="T9" fmla="*/ 479 h 499"/>
                  <a:gd name="T10" fmla="*/ 0 w 68"/>
                  <a:gd name="T11" fmla="*/ 479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79"/>
                    </a:lnTo>
                    <a:lnTo>
                      <a:pt x="0" y="479"/>
                    </a:lnTo>
                    <a:lnTo>
                      <a:pt x="0" y="499"/>
                    </a:lnTo>
                    <a:lnTo>
                      <a:pt x="68" y="499"/>
                    </a:lnTo>
                    <a:lnTo>
                      <a:pt x="6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Freeform 103">
                <a:extLst>
                  <a:ext uri="{FF2B5EF4-FFF2-40B4-BE49-F238E27FC236}">
                    <a16:creationId xmlns:a16="http://schemas.microsoft.com/office/drawing/2014/main" id="{EBBDAB93-D0DD-497D-9EA2-60AA0DBECF1C}"/>
                  </a:ext>
                </a:extLst>
              </p:cNvPr>
              <p:cNvSpPr>
                <a:spLocks/>
              </p:cNvSpPr>
              <p:nvPr>
                <p:custDataLst>
                  <p:tags r:id="rId90"/>
                </p:custDataLst>
              </p:nvPr>
            </p:nvSpPr>
            <p:spPr bwMode="auto">
              <a:xfrm>
                <a:off x="4606925" y="2457450"/>
                <a:ext cx="95250" cy="912813"/>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0" name="Group 1949">
              <a:extLst>
                <a:ext uri="{FF2B5EF4-FFF2-40B4-BE49-F238E27FC236}">
                  <a16:creationId xmlns:a16="http://schemas.microsoft.com/office/drawing/2014/main" id="{0EFBE990-8396-490F-874C-E68F5C17E3AF}"/>
                </a:ext>
              </a:extLst>
            </p:cNvPr>
            <p:cNvGrpSpPr>
              <a:grpSpLocks noChangeAspect="1"/>
            </p:cNvGrpSpPr>
            <p:nvPr>
              <p:custDataLst>
                <p:tags r:id="rId65"/>
              </p:custDataLst>
            </p:nvPr>
          </p:nvGrpSpPr>
          <p:grpSpPr>
            <a:xfrm>
              <a:off x="5031848" y="3054391"/>
              <a:ext cx="902498" cy="450664"/>
              <a:chOff x="3113088" y="7710488"/>
              <a:chExt cx="808037" cy="533400"/>
            </a:xfrm>
          </p:grpSpPr>
          <p:sp>
            <p:nvSpPr>
              <p:cNvPr id="1951" name="Freeform 415 1">
                <a:extLst>
                  <a:ext uri="{FF2B5EF4-FFF2-40B4-BE49-F238E27FC236}">
                    <a16:creationId xmlns:a16="http://schemas.microsoft.com/office/drawing/2014/main" id="{AFC15CFD-DA5D-4779-965A-6E0F80CC7327}"/>
                  </a:ext>
                </a:extLst>
              </p:cNvPr>
              <p:cNvSpPr>
                <a:spLocks/>
              </p:cNvSpPr>
              <p:nvPr>
                <p:custDataLst>
                  <p:tags r:id="rId66"/>
                </p:custDataLst>
              </p:nvPr>
            </p:nvSpPr>
            <p:spPr bwMode="auto">
              <a:xfrm>
                <a:off x="3113088" y="7734301"/>
                <a:ext cx="284162" cy="387350"/>
              </a:xfrm>
              <a:custGeom>
                <a:avLst/>
                <a:gdLst>
                  <a:gd name="T0" fmla="*/ 359 w 359"/>
                  <a:gd name="T1" fmla="*/ 111 h 362"/>
                  <a:gd name="T2" fmla="*/ 271 w 359"/>
                  <a:gd name="T3" fmla="*/ 0 h 362"/>
                  <a:gd name="T4" fmla="*/ 171 w 359"/>
                  <a:gd name="T5" fmla="*/ 45 h 362"/>
                  <a:gd name="T6" fmla="*/ 116 w 359"/>
                  <a:gd name="T7" fmla="*/ 130 h 362"/>
                  <a:gd name="T8" fmla="*/ 121 w 359"/>
                  <a:gd name="T9" fmla="*/ 133 h 362"/>
                  <a:gd name="T10" fmla="*/ 146 w 359"/>
                  <a:gd name="T11" fmla="*/ 123 h 362"/>
                  <a:gd name="T12" fmla="*/ 161 w 359"/>
                  <a:gd name="T13" fmla="*/ 104 h 362"/>
                  <a:gd name="T14" fmla="*/ 196 w 359"/>
                  <a:gd name="T15" fmla="*/ 48 h 362"/>
                  <a:gd name="T16" fmla="*/ 238 w 359"/>
                  <a:gd name="T17" fmla="*/ 27 h 362"/>
                  <a:gd name="T18" fmla="*/ 317 w 359"/>
                  <a:gd name="T19" fmla="*/ 132 h 362"/>
                  <a:gd name="T20" fmla="*/ 152 w 359"/>
                  <a:gd name="T21" fmla="*/ 335 h 362"/>
                  <a:gd name="T22" fmla="*/ 43 w 359"/>
                  <a:gd name="T23" fmla="*/ 207 h 362"/>
                  <a:gd name="T24" fmla="*/ 150 w 359"/>
                  <a:gd name="T25" fmla="*/ 22 h 362"/>
                  <a:gd name="T26" fmla="*/ 170 w 359"/>
                  <a:gd name="T27" fmla="*/ 3 h 362"/>
                  <a:gd name="T28" fmla="*/ 165 w 359"/>
                  <a:gd name="T29" fmla="*/ 0 h 362"/>
                  <a:gd name="T30" fmla="*/ 0 w 359"/>
                  <a:gd name="T31" fmla="*/ 229 h 362"/>
                  <a:gd name="T32" fmla="*/ 119 w 359"/>
                  <a:gd name="T33" fmla="*/ 362 h 362"/>
                  <a:gd name="T34" fmla="*/ 359 w 359"/>
                  <a:gd name="T35" fmla="*/ 11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2">
                    <a:moveTo>
                      <a:pt x="359" y="111"/>
                    </a:moveTo>
                    <a:cubicBezTo>
                      <a:pt x="359" y="48"/>
                      <a:pt x="332" y="0"/>
                      <a:pt x="271" y="0"/>
                    </a:cubicBezTo>
                    <a:cubicBezTo>
                      <a:pt x="219" y="0"/>
                      <a:pt x="175" y="42"/>
                      <a:pt x="171" y="45"/>
                    </a:cubicBezTo>
                    <a:cubicBezTo>
                      <a:pt x="131" y="84"/>
                      <a:pt x="116" y="129"/>
                      <a:pt x="116" y="130"/>
                    </a:cubicBezTo>
                    <a:cubicBezTo>
                      <a:pt x="116" y="133"/>
                      <a:pt x="119" y="133"/>
                      <a:pt x="121" y="133"/>
                    </a:cubicBezTo>
                    <a:cubicBezTo>
                      <a:pt x="131" y="133"/>
                      <a:pt x="139" y="128"/>
                      <a:pt x="146" y="123"/>
                    </a:cubicBezTo>
                    <a:cubicBezTo>
                      <a:pt x="155" y="117"/>
                      <a:pt x="156" y="115"/>
                      <a:pt x="161" y="104"/>
                    </a:cubicBezTo>
                    <a:cubicBezTo>
                      <a:pt x="166" y="94"/>
                      <a:pt x="177" y="69"/>
                      <a:pt x="196" y="48"/>
                    </a:cubicBezTo>
                    <a:cubicBezTo>
                      <a:pt x="208" y="35"/>
                      <a:pt x="218" y="27"/>
                      <a:pt x="238" y="27"/>
                    </a:cubicBezTo>
                    <a:cubicBezTo>
                      <a:pt x="286" y="27"/>
                      <a:pt x="317" y="67"/>
                      <a:pt x="317" y="132"/>
                    </a:cubicBezTo>
                    <a:cubicBezTo>
                      <a:pt x="317" y="234"/>
                      <a:pt x="245" y="335"/>
                      <a:pt x="152" y="335"/>
                    </a:cubicBezTo>
                    <a:cubicBezTo>
                      <a:pt x="82" y="335"/>
                      <a:pt x="43" y="279"/>
                      <a:pt x="43" y="207"/>
                    </a:cubicBezTo>
                    <a:cubicBezTo>
                      <a:pt x="43" y="139"/>
                      <a:pt x="78" y="65"/>
                      <a:pt x="150" y="22"/>
                    </a:cubicBezTo>
                    <a:cubicBezTo>
                      <a:pt x="155" y="19"/>
                      <a:pt x="170" y="10"/>
                      <a:pt x="170" y="3"/>
                    </a:cubicBezTo>
                    <a:cubicBezTo>
                      <a:pt x="170" y="0"/>
                      <a:pt x="166" y="0"/>
                      <a:pt x="165" y="0"/>
                    </a:cubicBezTo>
                    <a:cubicBezTo>
                      <a:pt x="148" y="0"/>
                      <a:pt x="0" y="79"/>
                      <a:pt x="0" y="229"/>
                    </a:cubicBezTo>
                    <a:cubicBezTo>
                      <a:pt x="0" y="299"/>
                      <a:pt x="37" y="362"/>
                      <a:pt x="119" y="362"/>
                    </a:cubicBezTo>
                    <a:cubicBezTo>
                      <a:pt x="217" y="362"/>
                      <a:pt x="359" y="265"/>
                      <a:pt x="359" y="111"/>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2" name="Freeform 416 1">
                <a:extLst>
                  <a:ext uri="{FF2B5EF4-FFF2-40B4-BE49-F238E27FC236}">
                    <a16:creationId xmlns:a16="http://schemas.microsoft.com/office/drawing/2014/main" id="{4989B8E3-E3CB-4554-9546-DCCFB65B61DD}"/>
                  </a:ext>
                </a:extLst>
              </p:cNvPr>
              <p:cNvSpPr>
                <a:spLocks/>
              </p:cNvSpPr>
              <p:nvPr>
                <p:custDataLst>
                  <p:tags r:id="rId67"/>
                </p:custDataLst>
              </p:nvPr>
            </p:nvSpPr>
            <p:spPr bwMode="auto">
              <a:xfrm>
                <a:off x="3455988" y="7710488"/>
                <a:ext cx="92075" cy="533400"/>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Freeform 417 1">
                <a:extLst>
                  <a:ext uri="{FF2B5EF4-FFF2-40B4-BE49-F238E27FC236}">
                    <a16:creationId xmlns:a16="http://schemas.microsoft.com/office/drawing/2014/main" id="{FC4ED9A9-C00C-4F6A-BFC8-62AE39E658EA}"/>
                  </a:ext>
                </a:extLst>
              </p:cNvPr>
              <p:cNvSpPr>
                <a:spLocks/>
              </p:cNvSpPr>
              <p:nvPr>
                <p:custDataLst>
                  <p:tags r:id="rId68"/>
                </p:custDataLst>
              </p:nvPr>
            </p:nvSpPr>
            <p:spPr bwMode="auto">
              <a:xfrm>
                <a:off x="3581400" y="7874001"/>
                <a:ext cx="214312" cy="242888"/>
              </a:xfrm>
              <a:custGeom>
                <a:avLst/>
                <a:gdLst>
                  <a:gd name="T0" fmla="*/ 29 w 270"/>
                  <a:gd name="T1" fmla="*/ 191 h 226"/>
                  <a:gd name="T2" fmla="*/ 25 w 270"/>
                  <a:gd name="T3" fmla="*/ 212 h 226"/>
                  <a:gd name="T4" fmla="*/ 39 w 270"/>
                  <a:gd name="T5" fmla="*/ 226 h 226"/>
                  <a:gd name="T6" fmla="*/ 58 w 270"/>
                  <a:gd name="T7" fmla="*/ 212 h 226"/>
                  <a:gd name="T8" fmla="*/ 67 w 270"/>
                  <a:gd name="T9" fmla="*/ 175 h 226"/>
                  <a:gd name="T10" fmla="*/ 78 w 270"/>
                  <a:gd name="T11" fmla="*/ 130 h 226"/>
                  <a:gd name="T12" fmla="*/ 87 w 270"/>
                  <a:gd name="T13" fmla="*/ 97 h 226"/>
                  <a:gd name="T14" fmla="*/ 93 w 270"/>
                  <a:gd name="T15" fmla="*/ 72 h 226"/>
                  <a:gd name="T16" fmla="*/ 174 w 270"/>
                  <a:gd name="T17" fmla="*/ 11 h 226"/>
                  <a:gd name="T18" fmla="*/ 201 w 270"/>
                  <a:gd name="T19" fmla="*/ 46 h 226"/>
                  <a:gd name="T20" fmla="*/ 169 w 270"/>
                  <a:gd name="T21" fmla="*/ 162 h 226"/>
                  <a:gd name="T22" fmla="*/ 164 w 270"/>
                  <a:gd name="T23" fmla="*/ 185 h 226"/>
                  <a:gd name="T24" fmla="*/ 205 w 270"/>
                  <a:gd name="T25" fmla="*/ 226 h 226"/>
                  <a:gd name="T26" fmla="*/ 270 w 270"/>
                  <a:gd name="T27" fmla="*/ 149 h 226"/>
                  <a:gd name="T28" fmla="*/ 264 w 270"/>
                  <a:gd name="T29" fmla="*/ 144 h 226"/>
                  <a:gd name="T30" fmla="*/ 257 w 270"/>
                  <a:gd name="T31" fmla="*/ 153 h 226"/>
                  <a:gd name="T32" fmla="*/ 206 w 270"/>
                  <a:gd name="T33" fmla="*/ 215 h 226"/>
                  <a:gd name="T34" fmla="*/ 194 w 270"/>
                  <a:gd name="T35" fmla="*/ 198 h 226"/>
                  <a:gd name="T36" fmla="*/ 203 w 270"/>
                  <a:gd name="T37" fmla="*/ 163 h 226"/>
                  <a:gd name="T38" fmla="*/ 233 w 270"/>
                  <a:gd name="T39" fmla="*/ 53 h 226"/>
                  <a:gd name="T40" fmla="*/ 176 w 270"/>
                  <a:gd name="T41" fmla="*/ 0 h 226"/>
                  <a:gd name="T42" fmla="*/ 98 w 270"/>
                  <a:gd name="T43" fmla="*/ 43 h 226"/>
                  <a:gd name="T44" fmla="*/ 52 w 270"/>
                  <a:gd name="T45" fmla="*/ 0 h 226"/>
                  <a:gd name="T46" fmla="*/ 15 w 270"/>
                  <a:gd name="T47" fmla="*/ 28 h 226"/>
                  <a:gd name="T48" fmla="*/ 0 w 270"/>
                  <a:gd name="T49" fmla="*/ 77 h 226"/>
                  <a:gd name="T50" fmla="*/ 6 w 270"/>
                  <a:gd name="T51" fmla="*/ 82 h 226"/>
                  <a:gd name="T52" fmla="*/ 14 w 270"/>
                  <a:gd name="T53" fmla="*/ 70 h 226"/>
                  <a:gd name="T54" fmla="*/ 51 w 270"/>
                  <a:gd name="T55" fmla="*/ 11 h 226"/>
                  <a:gd name="T56" fmla="*/ 66 w 270"/>
                  <a:gd name="T57" fmla="*/ 34 h 226"/>
                  <a:gd name="T58" fmla="*/ 58 w 270"/>
                  <a:gd name="T59" fmla="*/ 76 h 226"/>
                  <a:gd name="T60" fmla="*/ 29 w 270"/>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6">
                    <a:moveTo>
                      <a:pt x="29" y="191"/>
                    </a:moveTo>
                    <a:cubicBezTo>
                      <a:pt x="28" y="198"/>
                      <a:pt x="25" y="210"/>
                      <a:pt x="25" y="212"/>
                    </a:cubicBezTo>
                    <a:cubicBezTo>
                      <a:pt x="25" y="221"/>
                      <a:pt x="32" y="226"/>
                      <a:pt x="39" y="226"/>
                    </a:cubicBezTo>
                    <a:cubicBezTo>
                      <a:pt x="45" y="226"/>
                      <a:pt x="54" y="222"/>
                      <a:pt x="58" y="212"/>
                    </a:cubicBezTo>
                    <a:cubicBezTo>
                      <a:pt x="58" y="211"/>
                      <a:pt x="64" y="187"/>
                      <a:pt x="67" y="175"/>
                    </a:cubicBezTo>
                    <a:lnTo>
                      <a:pt x="78" y="130"/>
                    </a:lnTo>
                    <a:cubicBezTo>
                      <a:pt x="81" y="119"/>
                      <a:pt x="84" y="108"/>
                      <a:pt x="87" y="97"/>
                    </a:cubicBezTo>
                    <a:cubicBezTo>
                      <a:pt x="89" y="88"/>
                      <a:pt x="93" y="74"/>
                      <a:pt x="93" y="72"/>
                    </a:cubicBezTo>
                    <a:cubicBezTo>
                      <a:pt x="100" y="56"/>
                      <a:pt x="127" y="11"/>
                      <a:pt x="174" y="11"/>
                    </a:cubicBezTo>
                    <a:cubicBezTo>
                      <a:pt x="197" y="11"/>
                      <a:pt x="201" y="29"/>
                      <a:pt x="201" y="46"/>
                    </a:cubicBezTo>
                    <a:cubicBezTo>
                      <a:pt x="201" y="77"/>
                      <a:pt x="177" y="141"/>
                      <a:pt x="169" y="162"/>
                    </a:cubicBezTo>
                    <a:cubicBezTo>
                      <a:pt x="164" y="173"/>
                      <a:pt x="164" y="179"/>
                      <a:pt x="164" y="185"/>
                    </a:cubicBezTo>
                    <a:cubicBezTo>
                      <a:pt x="164" y="208"/>
                      <a:pt x="181" y="226"/>
                      <a:pt x="205" y="226"/>
                    </a:cubicBezTo>
                    <a:cubicBezTo>
                      <a:pt x="252" y="226"/>
                      <a:pt x="270" y="153"/>
                      <a:pt x="270" y="149"/>
                    </a:cubicBezTo>
                    <a:cubicBezTo>
                      <a:pt x="270" y="144"/>
                      <a:pt x="266" y="144"/>
                      <a:pt x="264" y="144"/>
                    </a:cubicBezTo>
                    <a:cubicBezTo>
                      <a:pt x="259" y="144"/>
                      <a:pt x="259" y="146"/>
                      <a:pt x="257" y="153"/>
                    </a:cubicBezTo>
                    <a:cubicBezTo>
                      <a:pt x="247" y="187"/>
                      <a:pt x="230" y="215"/>
                      <a:pt x="206" y="215"/>
                    </a:cubicBezTo>
                    <a:cubicBezTo>
                      <a:pt x="197" y="215"/>
                      <a:pt x="194" y="210"/>
                      <a:pt x="194" y="198"/>
                    </a:cubicBezTo>
                    <a:cubicBezTo>
                      <a:pt x="194" y="186"/>
                      <a:pt x="198" y="174"/>
                      <a:pt x="203" y="163"/>
                    </a:cubicBezTo>
                    <a:cubicBezTo>
                      <a:pt x="212" y="137"/>
                      <a:pt x="233" y="82"/>
                      <a:pt x="233" y="53"/>
                    </a:cubicBezTo>
                    <a:cubicBezTo>
                      <a:pt x="233" y="20"/>
                      <a:pt x="212" y="0"/>
                      <a:pt x="176" y="0"/>
                    </a:cubicBezTo>
                    <a:cubicBezTo>
                      <a:pt x="131" y="0"/>
                      <a:pt x="106" y="32"/>
                      <a:pt x="98" y="43"/>
                    </a:cubicBezTo>
                    <a:cubicBezTo>
                      <a:pt x="96" y="15"/>
                      <a:pt x="75" y="0"/>
                      <a:pt x="52" y="0"/>
                    </a:cubicBezTo>
                    <a:cubicBezTo>
                      <a:pt x="29" y="0"/>
                      <a:pt x="20" y="19"/>
                      <a:pt x="15" y="28"/>
                    </a:cubicBezTo>
                    <a:cubicBezTo>
                      <a:pt x="7" y="45"/>
                      <a:pt x="0" y="75"/>
                      <a:pt x="0" y="77"/>
                    </a:cubicBezTo>
                    <a:cubicBezTo>
                      <a:pt x="0" y="82"/>
                      <a:pt x="5" y="82"/>
                      <a:pt x="6" y="82"/>
                    </a:cubicBezTo>
                    <a:cubicBezTo>
                      <a:pt x="11" y="82"/>
                      <a:pt x="11" y="81"/>
                      <a:pt x="14" y="70"/>
                    </a:cubicBezTo>
                    <a:cubicBezTo>
                      <a:pt x="23" y="35"/>
                      <a:pt x="33" y="11"/>
                      <a:pt x="51" y="11"/>
                    </a:cubicBezTo>
                    <a:cubicBezTo>
                      <a:pt x="61" y="11"/>
                      <a:pt x="66" y="17"/>
                      <a:pt x="66" y="34"/>
                    </a:cubicBezTo>
                    <a:cubicBezTo>
                      <a:pt x="66" y="44"/>
                      <a:pt x="65" y="50"/>
                      <a:pt x="58" y="76"/>
                    </a:cubicBezTo>
                    <a:lnTo>
                      <a:pt x="29" y="191"/>
                    </a:ln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Freeform 418 1">
                <a:extLst>
                  <a:ext uri="{FF2B5EF4-FFF2-40B4-BE49-F238E27FC236}">
                    <a16:creationId xmlns:a16="http://schemas.microsoft.com/office/drawing/2014/main" id="{175AFD83-F470-4A66-99B4-0D32CBEA367A}"/>
                  </a:ext>
                </a:extLst>
              </p:cNvPr>
              <p:cNvSpPr>
                <a:spLocks/>
              </p:cNvSpPr>
              <p:nvPr>
                <p:custDataLst>
                  <p:tags r:id="rId69"/>
                </p:custDataLst>
              </p:nvPr>
            </p:nvSpPr>
            <p:spPr bwMode="auto">
              <a:xfrm>
                <a:off x="3829050" y="7710488"/>
                <a:ext cx="92075" cy="533400"/>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76" name="Group 1975">
            <a:extLst>
              <a:ext uri="{FF2B5EF4-FFF2-40B4-BE49-F238E27FC236}">
                <a16:creationId xmlns:a16="http://schemas.microsoft.com/office/drawing/2014/main" id="{F5429629-32C2-4AA7-8B8D-A59F513A144E}"/>
              </a:ext>
            </a:extLst>
          </p:cNvPr>
          <p:cNvGrpSpPr/>
          <p:nvPr/>
        </p:nvGrpSpPr>
        <p:grpSpPr>
          <a:xfrm>
            <a:off x="1979612" y="7186494"/>
            <a:ext cx="6813551" cy="1459612"/>
            <a:chOff x="1030554" y="5549498"/>
            <a:chExt cx="6813551" cy="1459612"/>
          </a:xfrm>
        </p:grpSpPr>
        <p:grpSp>
          <p:nvGrpSpPr>
            <p:cNvPr id="1977" name="Group 1976">
              <a:extLst>
                <a:ext uri="{FF2B5EF4-FFF2-40B4-BE49-F238E27FC236}">
                  <a16:creationId xmlns:a16="http://schemas.microsoft.com/office/drawing/2014/main" id="{E7DCAFAA-6528-4285-94E1-1A73B11B21BE}"/>
                </a:ext>
              </a:extLst>
            </p:cNvPr>
            <p:cNvGrpSpPr>
              <a:grpSpLocks noChangeAspect="1"/>
            </p:cNvGrpSpPr>
            <p:nvPr>
              <p:custDataLst>
                <p:tags r:id="rId11"/>
              </p:custDataLst>
            </p:nvPr>
          </p:nvGrpSpPr>
          <p:grpSpPr>
            <a:xfrm>
              <a:off x="1030554" y="5549498"/>
              <a:ext cx="6813551" cy="955676"/>
              <a:chOff x="1047750" y="3271838"/>
              <a:chExt cx="6813551" cy="955676"/>
            </a:xfrm>
          </p:grpSpPr>
          <p:sp>
            <p:nvSpPr>
              <p:cNvPr id="1989" name="Freeform 7 2 1">
                <a:extLst>
                  <a:ext uri="{FF2B5EF4-FFF2-40B4-BE49-F238E27FC236}">
                    <a16:creationId xmlns:a16="http://schemas.microsoft.com/office/drawing/2014/main" id="{B5EE4BF7-AFDE-4342-9D4A-A7DE6DF42339}"/>
                  </a:ext>
                </a:extLst>
              </p:cNvPr>
              <p:cNvSpPr>
                <a:spLocks/>
              </p:cNvSpPr>
              <p:nvPr>
                <p:custDataLst>
                  <p:tags r:id="rId23"/>
                </p:custDataLst>
              </p:nvPr>
            </p:nvSpPr>
            <p:spPr bwMode="auto">
              <a:xfrm>
                <a:off x="1047750" y="3525838"/>
                <a:ext cx="69850" cy="466725"/>
              </a:xfrm>
              <a:custGeom>
                <a:avLst/>
                <a:gdLst>
                  <a:gd name="T0" fmla="*/ 0 w 96"/>
                  <a:gd name="T1" fmla="*/ 598 h 598"/>
                  <a:gd name="T2" fmla="*/ 96 w 96"/>
                  <a:gd name="T3" fmla="*/ 598 h 598"/>
                  <a:gd name="T4" fmla="*/ 96 w 96"/>
                  <a:gd name="T5" fmla="*/ 578 h 598"/>
                  <a:gd name="T6" fmla="*/ 20 w 96"/>
                  <a:gd name="T7" fmla="*/ 578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8"/>
                    </a:lnTo>
                    <a:lnTo>
                      <a:pt x="20" y="578"/>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Freeform 8 2 1">
                <a:extLst>
                  <a:ext uri="{FF2B5EF4-FFF2-40B4-BE49-F238E27FC236}">
                    <a16:creationId xmlns:a16="http://schemas.microsoft.com/office/drawing/2014/main" id="{1DB0611A-FF52-4585-AEA7-46AC781B3DE8}"/>
                  </a:ext>
                </a:extLst>
              </p:cNvPr>
              <p:cNvSpPr>
                <a:spLocks/>
              </p:cNvSpPr>
              <p:nvPr>
                <p:custDataLst>
                  <p:tags r:id="rId24"/>
                </p:custDataLst>
              </p:nvPr>
            </p:nvSpPr>
            <p:spPr bwMode="auto">
              <a:xfrm>
                <a:off x="1131888" y="3684588"/>
                <a:ext cx="185738" cy="255588"/>
              </a:xfrm>
              <a:custGeom>
                <a:avLst/>
                <a:gdLst>
                  <a:gd name="T0" fmla="*/ 11 w 261"/>
                  <a:gd name="T1" fmla="*/ 94 h 328"/>
                  <a:gd name="T2" fmla="*/ 90 w 261"/>
                  <a:gd name="T3" fmla="*/ 36 h 328"/>
                  <a:gd name="T4" fmla="*/ 171 w 261"/>
                  <a:gd name="T5" fmla="*/ 163 h 328"/>
                  <a:gd name="T6" fmla="*/ 165 w 261"/>
                  <a:gd name="T7" fmla="*/ 212 h 328"/>
                  <a:gd name="T8" fmla="*/ 139 w 261"/>
                  <a:gd name="T9" fmla="*/ 319 h 328"/>
                  <a:gd name="T10" fmla="*/ 146 w 261"/>
                  <a:gd name="T11" fmla="*/ 328 h 328"/>
                  <a:gd name="T12" fmla="*/ 162 w 261"/>
                  <a:gd name="T13" fmla="*/ 298 h 328"/>
                  <a:gd name="T14" fmla="*/ 180 w 261"/>
                  <a:gd name="T15" fmla="*/ 212 h 328"/>
                  <a:gd name="T16" fmla="*/ 184 w 261"/>
                  <a:gd name="T17" fmla="*/ 193 h 328"/>
                  <a:gd name="T18" fmla="*/ 252 w 261"/>
                  <a:gd name="T19" fmla="*/ 30 h 328"/>
                  <a:gd name="T20" fmla="*/ 261 w 261"/>
                  <a:gd name="T21" fmla="*/ 11 h 328"/>
                  <a:gd name="T22" fmla="*/ 256 w 261"/>
                  <a:gd name="T23" fmla="*/ 6 h 328"/>
                  <a:gd name="T24" fmla="*/ 250 w 261"/>
                  <a:gd name="T25" fmla="*/ 9 h 328"/>
                  <a:gd name="T26" fmla="*/ 184 w 261"/>
                  <a:gd name="T27" fmla="*/ 157 h 328"/>
                  <a:gd name="T28" fmla="*/ 163 w 261"/>
                  <a:gd name="T29" fmla="*/ 55 h 328"/>
                  <a:gd name="T30" fmla="*/ 97 w 261"/>
                  <a:gd name="T31" fmla="*/ 0 h 328"/>
                  <a:gd name="T32" fmla="*/ 0 w 261"/>
                  <a:gd name="T33" fmla="*/ 92 h 328"/>
                  <a:gd name="T34" fmla="*/ 9 w 261"/>
                  <a:gd name="T35" fmla="*/ 97 h 328"/>
                  <a:gd name="T36" fmla="*/ 11 w 261"/>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 h="328">
                    <a:moveTo>
                      <a:pt x="11" y="94"/>
                    </a:moveTo>
                    <a:cubicBezTo>
                      <a:pt x="31" y="37"/>
                      <a:pt x="85" y="36"/>
                      <a:pt x="90" y="36"/>
                    </a:cubicBezTo>
                    <a:cubicBezTo>
                      <a:pt x="166" y="36"/>
                      <a:pt x="171" y="123"/>
                      <a:pt x="171" y="163"/>
                    </a:cubicBezTo>
                    <a:cubicBezTo>
                      <a:pt x="171" y="193"/>
                      <a:pt x="169" y="202"/>
                      <a:pt x="165" y="212"/>
                    </a:cubicBezTo>
                    <a:cubicBezTo>
                      <a:pt x="154" y="248"/>
                      <a:pt x="139" y="306"/>
                      <a:pt x="139" y="319"/>
                    </a:cubicBezTo>
                    <a:cubicBezTo>
                      <a:pt x="139" y="324"/>
                      <a:pt x="142" y="328"/>
                      <a:pt x="146" y="328"/>
                    </a:cubicBezTo>
                    <a:cubicBezTo>
                      <a:pt x="152" y="328"/>
                      <a:pt x="156" y="317"/>
                      <a:pt x="162" y="298"/>
                    </a:cubicBezTo>
                    <a:cubicBezTo>
                      <a:pt x="173" y="256"/>
                      <a:pt x="178" y="228"/>
                      <a:pt x="180" y="212"/>
                    </a:cubicBezTo>
                    <a:cubicBezTo>
                      <a:pt x="181" y="206"/>
                      <a:pt x="182" y="199"/>
                      <a:pt x="184" y="193"/>
                    </a:cubicBezTo>
                    <a:cubicBezTo>
                      <a:pt x="200" y="143"/>
                      <a:pt x="232" y="69"/>
                      <a:pt x="252" y="30"/>
                    </a:cubicBezTo>
                    <a:cubicBezTo>
                      <a:pt x="256" y="24"/>
                      <a:pt x="261" y="13"/>
                      <a:pt x="261" y="11"/>
                    </a:cubicBezTo>
                    <a:cubicBezTo>
                      <a:pt x="261" y="6"/>
                      <a:pt x="257" y="6"/>
                      <a:pt x="256" y="6"/>
                    </a:cubicBezTo>
                    <a:cubicBezTo>
                      <a:pt x="254" y="6"/>
                      <a:pt x="251" y="6"/>
                      <a:pt x="250" y="9"/>
                    </a:cubicBezTo>
                    <a:cubicBezTo>
                      <a:pt x="224" y="57"/>
                      <a:pt x="204" y="107"/>
                      <a:pt x="184" y="157"/>
                    </a:cubicBezTo>
                    <a:cubicBezTo>
                      <a:pt x="183" y="141"/>
                      <a:pt x="183" y="104"/>
                      <a:pt x="163" y="55"/>
                    </a:cubicBezTo>
                    <a:cubicBezTo>
                      <a:pt x="151" y="25"/>
                      <a:pt x="131" y="0"/>
                      <a:pt x="97" y="0"/>
                    </a:cubicBezTo>
                    <a:cubicBezTo>
                      <a:pt x="35" y="0"/>
                      <a:pt x="0" y="76"/>
                      <a:pt x="0" y="92"/>
                    </a:cubicBezTo>
                    <a:cubicBezTo>
                      <a:pt x="0" y="97"/>
                      <a:pt x="4" y="97"/>
                      <a:pt x="9" y="97"/>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Freeform 9 2 1">
                <a:extLst>
                  <a:ext uri="{FF2B5EF4-FFF2-40B4-BE49-F238E27FC236}">
                    <a16:creationId xmlns:a16="http://schemas.microsoft.com/office/drawing/2014/main" id="{994D2975-59DD-4C5A-A55C-114427DC9B3E}"/>
                  </a:ext>
                </a:extLst>
              </p:cNvPr>
              <p:cNvSpPr>
                <a:spLocks/>
              </p:cNvSpPr>
              <p:nvPr>
                <p:custDataLst>
                  <p:tags r:id="rId25"/>
                </p:custDataLst>
              </p:nvPr>
            </p:nvSpPr>
            <p:spPr bwMode="auto">
              <a:xfrm>
                <a:off x="1347788" y="3506788"/>
                <a:ext cx="184150" cy="188913"/>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8" y="242"/>
                      <a:pt x="138" y="234"/>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Freeform 10 2 1">
                <a:extLst>
                  <a:ext uri="{FF2B5EF4-FFF2-40B4-BE49-F238E27FC236}">
                    <a16:creationId xmlns:a16="http://schemas.microsoft.com/office/drawing/2014/main" id="{B0D57A79-6F84-4478-95A1-3A11F5FE7846}"/>
                  </a:ext>
                </a:extLst>
              </p:cNvPr>
              <p:cNvSpPr>
                <a:spLocks/>
              </p:cNvSpPr>
              <p:nvPr>
                <p:custDataLst>
                  <p:tags r:id="rId26"/>
                </p:custDataLst>
              </p:nvPr>
            </p:nvSpPr>
            <p:spPr bwMode="auto">
              <a:xfrm>
                <a:off x="1335088" y="3771901"/>
                <a:ext cx="92075" cy="180975"/>
              </a:xfrm>
              <a:custGeom>
                <a:avLst/>
                <a:gdLst>
                  <a:gd name="T0" fmla="*/ 78 w 127"/>
                  <a:gd name="T1" fmla="*/ 10 h 232"/>
                  <a:gd name="T2" fmla="*/ 68 w 127"/>
                  <a:gd name="T3" fmla="*/ 0 h 232"/>
                  <a:gd name="T4" fmla="*/ 0 w 127"/>
                  <a:gd name="T5" fmla="*/ 23 h 232"/>
                  <a:gd name="T6" fmla="*/ 0 w 127"/>
                  <a:gd name="T7" fmla="*/ 35 h 232"/>
                  <a:gd name="T8" fmla="*/ 50 w 127"/>
                  <a:gd name="T9" fmla="*/ 25 h 232"/>
                  <a:gd name="T10" fmla="*/ 50 w 127"/>
                  <a:gd name="T11" fmla="*/ 203 h 232"/>
                  <a:gd name="T12" fmla="*/ 15 w 127"/>
                  <a:gd name="T13" fmla="*/ 219 h 232"/>
                  <a:gd name="T14" fmla="*/ 2 w 127"/>
                  <a:gd name="T15" fmla="*/ 219 h 232"/>
                  <a:gd name="T16" fmla="*/ 2 w 127"/>
                  <a:gd name="T17" fmla="*/ 232 h 232"/>
                  <a:gd name="T18" fmla="*/ 64 w 127"/>
                  <a:gd name="T19" fmla="*/ 230 h 232"/>
                  <a:gd name="T20" fmla="*/ 127 w 127"/>
                  <a:gd name="T21" fmla="*/ 232 h 232"/>
                  <a:gd name="T22" fmla="*/ 127 w 127"/>
                  <a:gd name="T23" fmla="*/ 219 h 232"/>
                  <a:gd name="T24" fmla="*/ 113 w 127"/>
                  <a:gd name="T25" fmla="*/ 219 h 232"/>
                  <a:gd name="T26" fmla="*/ 78 w 127"/>
                  <a:gd name="T27" fmla="*/ 203 h 232"/>
                  <a:gd name="T28" fmla="*/ 78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8" y="10"/>
                    </a:moveTo>
                    <a:cubicBezTo>
                      <a:pt x="78" y="1"/>
                      <a:pt x="78" y="0"/>
                      <a:pt x="68" y="0"/>
                    </a:cubicBezTo>
                    <a:cubicBezTo>
                      <a:pt x="46" y="22"/>
                      <a:pt x="14" y="23"/>
                      <a:pt x="0" y="23"/>
                    </a:cubicBezTo>
                    <a:lnTo>
                      <a:pt x="0" y="35"/>
                    </a:lnTo>
                    <a:cubicBezTo>
                      <a:pt x="8" y="35"/>
                      <a:pt x="31" y="35"/>
                      <a:pt x="50" y="25"/>
                    </a:cubicBezTo>
                    <a:lnTo>
                      <a:pt x="50" y="203"/>
                    </a:lnTo>
                    <a:cubicBezTo>
                      <a:pt x="50" y="215"/>
                      <a:pt x="50" y="219"/>
                      <a:pt x="15" y="219"/>
                    </a:cubicBezTo>
                    <a:lnTo>
                      <a:pt x="2" y="219"/>
                    </a:lnTo>
                    <a:lnTo>
                      <a:pt x="2" y="232"/>
                    </a:lnTo>
                    <a:cubicBezTo>
                      <a:pt x="8" y="231"/>
                      <a:pt x="51" y="230"/>
                      <a:pt x="64" y="230"/>
                    </a:cubicBezTo>
                    <a:cubicBezTo>
                      <a:pt x="75" y="230"/>
                      <a:pt x="119" y="231"/>
                      <a:pt x="127" y="232"/>
                    </a:cubicBezTo>
                    <a:lnTo>
                      <a:pt x="127" y="219"/>
                    </a:lnTo>
                    <a:lnTo>
                      <a:pt x="113" y="219"/>
                    </a:lnTo>
                    <a:cubicBezTo>
                      <a:pt x="78" y="219"/>
                      <a:pt x="78" y="215"/>
                      <a:pt x="78" y="203"/>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Freeform 11 2 1">
                <a:extLst>
                  <a:ext uri="{FF2B5EF4-FFF2-40B4-BE49-F238E27FC236}">
                    <a16:creationId xmlns:a16="http://schemas.microsoft.com/office/drawing/2014/main" id="{19D95FCB-75C2-4BEE-A070-6D52EA60E81C}"/>
                  </a:ext>
                </a:extLst>
              </p:cNvPr>
              <p:cNvSpPr>
                <a:spLocks/>
              </p:cNvSpPr>
              <p:nvPr>
                <p:custDataLst>
                  <p:tags r:id="rId27"/>
                </p:custDataLst>
              </p:nvPr>
            </p:nvSpPr>
            <p:spPr bwMode="auto">
              <a:xfrm>
                <a:off x="1576388" y="3525838"/>
                <a:ext cx="68263" cy="466725"/>
              </a:xfrm>
              <a:custGeom>
                <a:avLst/>
                <a:gdLst>
                  <a:gd name="T0" fmla="*/ 95 w 95"/>
                  <a:gd name="T1" fmla="*/ 598 h 598"/>
                  <a:gd name="T2" fmla="*/ 95 w 95"/>
                  <a:gd name="T3" fmla="*/ 0 h 598"/>
                  <a:gd name="T4" fmla="*/ 0 w 95"/>
                  <a:gd name="T5" fmla="*/ 0 h 598"/>
                  <a:gd name="T6" fmla="*/ 0 w 95"/>
                  <a:gd name="T7" fmla="*/ 20 h 598"/>
                  <a:gd name="T8" fmla="*/ 75 w 95"/>
                  <a:gd name="T9" fmla="*/ 20 h 598"/>
                  <a:gd name="T10" fmla="*/ 75 w 95"/>
                  <a:gd name="T11" fmla="*/ 578 h 598"/>
                  <a:gd name="T12" fmla="*/ 0 w 95"/>
                  <a:gd name="T13" fmla="*/ 578 h 598"/>
                  <a:gd name="T14" fmla="*/ 0 w 95"/>
                  <a:gd name="T15" fmla="*/ 598 h 598"/>
                  <a:gd name="T16" fmla="*/ 95 w 95"/>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8">
                    <a:moveTo>
                      <a:pt x="95" y="598"/>
                    </a:moveTo>
                    <a:lnTo>
                      <a:pt x="95" y="0"/>
                    </a:lnTo>
                    <a:lnTo>
                      <a:pt x="0" y="0"/>
                    </a:lnTo>
                    <a:lnTo>
                      <a:pt x="0" y="20"/>
                    </a:lnTo>
                    <a:lnTo>
                      <a:pt x="75" y="20"/>
                    </a:lnTo>
                    <a:lnTo>
                      <a:pt x="75" y="578"/>
                    </a:lnTo>
                    <a:lnTo>
                      <a:pt x="0" y="578"/>
                    </a:lnTo>
                    <a:lnTo>
                      <a:pt x="0" y="598"/>
                    </a:lnTo>
                    <a:lnTo>
                      <a:pt x="95"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Freeform 12 2 1">
                <a:extLst>
                  <a:ext uri="{FF2B5EF4-FFF2-40B4-BE49-F238E27FC236}">
                    <a16:creationId xmlns:a16="http://schemas.microsoft.com/office/drawing/2014/main" id="{5DB75C53-2214-448D-8D80-3FFB5F1CE78E}"/>
                  </a:ext>
                </a:extLst>
              </p:cNvPr>
              <p:cNvSpPr>
                <a:spLocks noEditPoints="1"/>
              </p:cNvSpPr>
              <p:nvPr>
                <p:custDataLst>
                  <p:tags r:id="rId28"/>
                </p:custDataLst>
              </p:nvPr>
            </p:nvSpPr>
            <p:spPr bwMode="auto">
              <a:xfrm>
                <a:off x="1963738" y="3314701"/>
                <a:ext cx="187325" cy="287338"/>
              </a:xfrm>
              <a:custGeom>
                <a:avLst/>
                <a:gdLst>
                  <a:gd name="T0" fmla="*/ 211 w 263"/>
                  <a:gd name="T1" fmla="*/ 188 h 369"/>
                  <a:gd name="T2" fmla="*/ 147 w 263"/>
                  <a:gd name="T3" fmla="*/ 130 h 369"/>
                  <a:gd name="T4" fmla="*/ 45 w 263"/>
                  <a:gd name="T5" fmla="*/ 176 h 369"/>
                  <a:gd name="T6" fmla="*/ 0 w 263"/>
                  <a:gd name="T7" fmla="*/ 280 h 369"/>
                  <a:gd name="T8" fmla="*/ 92 w 263"/>
                  <a:gd name="T9" fmla="*/ 369 h 369"/>
                  <a:gd name="T10" fmla="*/ 263 w 263"/>
                  <a:gd name="T11" fmla="*/ 130 h 369"/>
                  <a:gd name="T12" fmla="*/ 155 w 263"/>
                  <a:gd name="T13" fmla="*/ 0 h 369"/>
                  <a:gd name="T14" fmla="*/ 60 w 263"/>
                  <a:gd name="T15" fmla="*/ 79 h 369"/>
                  <a:gd name="T16" fmla="*/ 79 w 263"/>
                  <a:gd name="T17" fmla="*/ 97 h 369"/>
                  <a:gd name="T18" fmla="*/ 106 w 263"/>
                  <a:gd name="T19" fmla="*/ 70 h 369"/>
                  <a:gd name="T20" fmla="*/ 82 w 263"/>
                  <a:gd name="T21" fmla="*/ 53 h 369"/>
                  <a:gd name="T22" fmla="*/ 154 w 263"/>
                  <a:gd name="T23" fmla="*/ 13 h 369"/>
                  <a:gd name="T24" fmla="*/ 225 w 263"/>
                  <a:gd name="T25" fmla="*/ 103 h 369"/>
                  <a:gd name="T26" fmla="*/ 212 w 263"/>
                  <a:gd name="T27" fmla="*/ 188 h 369"/>
                  <a:gd name="T28" fmla="*/ 211 w 263"/>
                  <a:gd name="T29" fmla="*/ 188 h 369"/>
                  <a:gd name="T30" fmla="*/ 94 w 263"/>
                  <a:gd name="T31" fmla="*/ 355 h 369"/>
                  <a:gd name="T32" fmla="*/ 39 w 263"/>
                  <a:gd name="T33" fmla="*/ 298 h 369"/>
                  <a:gd name="T34" fmla="*/ 72 w 263"/>
                  <a:gd name="T35" fmla="*/ 185 h 369"/>
                  <a:gd name="T36" fmla="*/ 147 w 263"/>
                  <a:gd name="T37" fmla="*/ 141 h 369"/>
                  <a:gd name="T38" fmla="*/ 202 w 263"/>
                  <a:gd name="T39" fmla="*/ 206 h 369"/>
                  <a:gd name="T40" fmla="*/ 94 w 263"/>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9">
                    <a:moveTo>
                      <a:pt x="211" y="188"/>
                    </a:moveTo>
                    <a:cubicBezTo>
                      <a:pt x="206" y="158"/>
                      <a:pt x="186" y="130"/>
                      <a:pt x="147" y="130"/>
                    </a:cubicBezTo>
                    <a:cubicBezTo>
                      <a:pt x="117" y="130"/>
                      <a:pt x="84" y="138"/>
                      <a:pt x="45" y="176"/>
                    </a:cubicBezTo>
                    <a:cubicBezTo>
                      <a:pt x="4" y="218"/>
                      <a:pt x="0" y="264"/>
                      <a:pt x="0" y="280"/>
                    </a:cubicBezTo>
                    <a:cubicBezTo>
                      <a:pt x="0" y="311"/>
                      <a:pt x="22" y="369"/>
                      <a:pt x="92" y="369"/>
                    </a:cubicBezTo>
                    <a:cubicBezTo>
                      <a:pt x="211" y="369"/>
                      <a:pt x="263" y="201"/>
                      <a:pt x="263" y="130"/>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0" y="13"/>
                      <a:pt x="225" y="39"/>
                      <a:pt x="225" y="103"/>
                    </a:cubicBezTo>
                    <a:cubicBezTo>
                      <a:pt x="225" y="123"/>
                      <a:pt x="222" y="148"/>
                      <a:pt x="212" y="188"/>
                    </a:cubicBezTo>
                    <a:lnTo>
                      <a:pt x="211" y="188"/>
                    </a:lnTo>
                    <a:close/>
                    <a:moveTo>
                      <a:pt x="94" y="355"/>
                    </a:moveTo>
                    <a:cubicBezTo>
                      <a:pt x="39" y="355"/>
                      <a:pt x="39" y="303"/>
                      <a:pt x="39" y="298"/>
                    </a:cubicBezTo>
                    <a:cubicBezTo>
                      <a:pt x="39" y="285"/>
                      <a:pt x="51" y="215"/>
                      <a:pt x="72" y="185"/>
                    </a:cubicBezTo>
                    <a:cubicBezTo>
                      <a:pt x="92" y="157"/>
                      <a:pt x="116" y="141"/>
                      <a:pt x="147" y="141"/>
                    </a:cubicBezTo>
                    <a:cubicBezTo>
                      <a:pt x="201" y="141"/>
                      <a:pt x="202" y="196"/>
                      <a:pt x="202" y="206"/>
                    </a:cubicBezTo>
                    <a:cubicBezTo>
                      <a:pt x="202" y="242"/>
                      <a:pt x="171" y="355"/>
                      <a:pt x="94"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5" name="Freeform 13 2 1">
                <a:extLst>
                  <a:ext uri="{FF2B5EF4-FFF2-40B4-BE49-F238E27FC236}">
                    <a16:creationId xmlns:a16="http://schemas.microsoft.com/office/drawing/2014/main" id="{64318C5D-D304-4C42-93D0-2139FF710370}"/>
                  </a:ext>
                </a:extLst>
              </p:cNvPr>
              <p:cNvSpPr>
                <a:spLocks/>
              </p:cNvSpPr>
              <p:nvPr>
                <p:custDataLst>
                  <p:tags r:id="rId29"/>
                </p:custDataLst>
              </p:nvPr>
            </p:nvSpPr>
            <p:spPr bwMode="auto">
              <a:xfrm>
                <a:off x="2174875" y="3271838"/>
                <a:ext cx="109538" cy="180975"/>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6"/>
                      <a:pt x="133" y="200"/>
                    </a:cubicBezTo>
                    <a:cubicBezTo>
                      <a:pt x="130" y="202"/>
                      <a:pt x="103" y="202"/>
                      <a:pt x="98" y="202"/>
                    </a:cubicBezTo>
                    <a:lnTo>
                      <a:pt x="34" y="202"/>
                    </a:lnTo>
                    <a:cubicBezTo>
                      <a:pt x="71" y="170"/>
                      <a:pt x="83" y="160"/>
                      <a:pt x="104" y="143"/>
                    </a:cubicBezTo>
                    <a:cubicBezTo>
                      <a:pt x="130" y="123"/>
                      <a:pt x="154" y="101"/>
                      <a:pt x="154" y="68"/>
                    </a:cubicBezTo>
                    <a:cubicBezTo>
                      <a:pt x="154" y="26"/>
                      <a:pt x="117" y="0"/>
                      <a:pt x="72" y="0"/>
                    </a:cubicBezTo>
                    <a:cubicBezTo>
                      <a:pt x="29" y="0"/>
                      <a:pt x="0" y="30"/>
                      <a:pt x="0" y="63"/>
                    </a:cubicBezTo>
                    <a:cubicBezTo>
                      <a:pt x="0" y="80"/>
                      <a:pt x="15" y="82"/>
                      <a:pt x="18" y="82"/>
                    </a:cubicBezTo>
                    <a:cubicBezTo>
                      <a:pt x="26" y="82"/>
                      <a:pt x="37" y="76"/>
                      <a:pt x="37" y="64"/>
                    </a:cubicBezTo>
                    <a:cubicBezTo>
                      <a:pt x="37" y="57"/>
                      <a:pt x="34" y="45"/>
                      <a:pt x="16" y="45"/>
                    </a:cubicBezTo>
                    <a:cubicBezTo>
                      <a:pt x="27" y="20"/>
                      <a:pt x="50" y="13"/>
                      <a:pt x="67" y="13"/>
                    </a:cubicBezTo>
                    <a:cubicBezTo>
                      <a:pt x="102" y="13"/>
                      <a:pt x="120" y="40"/>
                      <a:pt x="120" y="68"/>
                    </a:cubicBezTo>
                    <a:cubicBezTo>
                      <a:pt x="120" y="98"/>
                      <a:pt x="98" y="123"/>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6" name="Freeform 14 2 1">
                <a:extLst>
                  <a:ext uri="{FF2B5EF4-FFF2-40B4-BE49-F238E27FC236}">
                    <a16:creationId xmlns:a16="http://schemas.microsoft.com/office/drawing/2014/main" id="{F7B5189A-A7A4-41D6-8763-8E70A59343A1}"/>
                  </a:ext>
                </a:extLst>
              </p:cNvPr>
              <p:cNvSpPr>
                <a:spLocks noEditPoints="1"/>
              </p:cNvSpPr>
              <p:nvPr>
                <p:custDataLst>
                  <p:tags r:id="rId30"/>
                </p:custDataLst>
              </p:nvPr>
            </p:nvSpPr>
            <p:spPr bwMode="auto">
              <a:xfrm>
                <a:off x="2373313" y="3327401"/>
                <a:ext cx="104775" cy="39688"/>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7" name="Freeform 15 2 1">
                <a:extLst>
                  <a:ext uri="{FF2B5EF4-FFF2-40B4-BE49-F238E27FC236}">
                    <a16:creationId xmlns:a16="http://schemas.microsoft.com/office/drawing/2014/main" id="{90704F39-8CC4-4044-A3D7-2083D298F414}"/>
                  </a:ext>
                </a:extLst>
              </p:cNvPr>
              <p:cNvSpPr>
                <a:spLocks noEditPoints="1"/>
              </p:cNvSpPr>
              <p:nvPr>
                <p:custDataLst>
                  <p:tags r:id="rId31"/>
                </p:custDataLst>
              </p:nvPr>
            </p:nvSpPr>
            <p:spPr bwMode="auto">
              <a:xfrm>
                <a:off x="2332038" y="3417888"/>
                <a:ext cx="200025" cy="250825"/>
              </a:xfrm>
              <a:custGeom>
                <a:avLst/>
                <a:gdLst>
                  <a:gd name="T0" fmla="*/ 192 w 281"/>
                  <a:gd name="T1" fmla="*/ 154 h 321"/>
                  <a:gd name="T2" fmla="*/ 185 w 281"/>
                  <a:gd name="T3" fmla="*/ 175 h 321"/>
                  <a:gd name="T4" fmla="*/ 125 w 281"/>
                  <a:gd name="T5" fmla="*/ 210 h 321"/>
                  <a:gd name="T6" fmla="*/ 64 w 281"/>
                  <a:gd name="T7" fmla="*/ 114 h 321"/>
                  <a:gd name="T8" fmla="*/ 131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20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40" y="210"/>
                      <a:pt x="125" y="210"/>
                    </a:cubicBezTo>
                    <a:cubicBezTo>
                      <a:pt x="94" y="210"/>
                      <a:pt x="64" y="181"/>
                      <a:pt x="64" y="114"/>
                    </a:cubicBezTo>
                    <a:cubicBezTo>
                      <a:pt x="64" y="43"/>
                      <a:pt x="101" y="20"/>
                      <a:pt x="131" y="20"/>
                    </a:cubicBezTo>
                    <a:cubicBezTo>
                      <a:pt x="169" y="20"/>
                      <a:pt x="192" y="59"/>
                      <a:pt x="192" y="84"/>
                    </a:cubicBezTo>
                    <a:lnTo>
                      <a:pt x="192" y="154"/>
                    </a:lnTo>
                    <a:close/>
                    <a:moveTo>
                      <a:pt x="199" y="39"/>
                    </a:moveTo>
                    <a:cubicBezTo>
                      <a:pt x="182" y="15"/>
                      <a:pt x="154" y="0"/>
                      <a:pt x="124" y="0"/>
                    </a:cubicBezTo>
                    <a:cubicBezTo>
                      <a:pt x="51" y="0"/>
                      <a:pt x="0" y="44"/>
                      <a:pt x="0" y="114"/>
                    </a:cubicBezTo>
                    <a:cubicBezTo>
                      <a:pt x="0" y="184"/>
                      <a:pt x="50" y="228"/>
                      <a:pt x="120" y="228"/>
                    </a:cubicBezTo>
                    <a:cubicBezTo>
                      <a:pt x="144" y="228"/>
                      <a:pt x="167"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8" name="Rectangle 16 2 1">
                <a:extLst>
                  <a:ext uri="{FF2B5EF4-FFF2-40B4-BE49-F238E27FC236}">
                    <a16:creationId xmlns:a16="http://schemas.microsoft.com/office/drawing/2014/main" id="{5DA7525F-46DE-4ECD-95F0-435BE439CBFC}"/>
                  </a:ext>
                </a:extLst>
              </p:cNvPr>
              <p:cNvSpPr>
                <a:spLocks noChangeArrowheads="1"/>
              </p:cNvSpPr>
              <p:nvPr>
                <p:custDataLst>
                  <p:tags r:id="rId32"/>
                </p:custDataLst>
              </p:nvPr>
            </p:nvSpPr>
            <p:spPr bwMode="auto">
              <a:xfrm>
                <a:off x="1817688" y="3751263"/>
                <a:ext cx="847725"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9" name="Freeform 17 2 1">
                <a:extLst>
                  <a:ext uri="{FF2B5EF4-FFF2-40B4-BE49-F238E27FC236}">
                    <a16:creationId xmlns:a16="http://schemas.microsoft.com/office/drawing/2014/main" id="{2E428404-ABD9-4BF7-B78D-EE2B3F3DA8A5}"/>
                  </a:ext>
                </a:extLst>
              </p:cNvPr>
              <p:cNvSpPr>
                <a:spLocks noEditPoints="1"/>
              </p:cNvSpPr>
              <p:nvPr>
                <p:custDataLst>
                  <p:tags r:id="rId33"/>
                </p:custDataLst>
              </p:nvPr>
            </p:nvSpPr>
            <p:spPr bwMode="auto">
              <a:xfrm>
                <a:off x="1831975" y="3844926"/>
                <a:ext cx="187325" cy="287338"/>
              </a:xfrm>
              <a:custGeom>
                <a:avLst/>
                <a:gdLst>
                  <a:gd name="T0" fmla="*/ 211 w 262"/>
                  <a:gd name="T1" fmla="*/ 188 h 368"/>
                  <a:gd name="T2" fmla="*/ 146 w 262"/>
                  <a:gd name="T3" fmla="*/ 129 h 368"/>
                  <a:gd name="T4" fmla="*/ 45 w 262"/>
                  <a:gd name="T5" fmla="*/ 176 h 368"/>
                  <a:gd name="T6" fmla="*/ 0 w 262"/>
                  <a:gd name="T7" fmla="*/ 280 h 368"/>
                  <a:gd name="T8" fmla="*/ 92 w 262"/>
                  <a:gd name="T9" fmla="*/ 368 h 368"/>
                  <a:gd name="T10" fmla="*/ 262 w 262"/>
                  <a:gd name="T11" fmla="*/ 129 h 368"/>
                  <a:gd name="T12" fmla="*/ 154 w 262"/>
                  <a:gd name="T13" fmla="*/ 0 h 368"/>
                  <a:gd name="T14" fmla="*/ 59 w 262"/>
                  <a:gd name="T15" fmla="*/ 79 h 368"/>
                  <a:gd name="T16" fmla="*/ 78 w 262"/>
                  <a:gd name="T17" fmla="*/ 97 h 368"/>
                  <a:gd name="T18" fmla="*/ 105 w 262"/>
                  <a:gd name="T19" fmla="*/ 70 h 368"/>
                  <a:gd name="T20" fmla="*/ 82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80"/>
                    </a:cubicBezTo>
                    <a:cubicBezTo>
                      <a:pt x="0" y="311"/>
                      <a:pt x="22" y="368"/>
                      <a:pt x="92" y="368"/>
                    </a:cubicBezTo>
                    <a:cubicBezTo>
                      <a:pt x="210" y="368"/>
                      <a:pt x="262" y="201"/>
                      <a:pt x="262" y="129"/>
                    </a:cubicBezTo>
                    <a:cubicBezTo>
                      <a:pt x="262" y="50"/>
                      <a:pt x="216" y="0"/>
                      <a:pt x="154"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3"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5"/>
                      <a:pt x="51" y="215"/>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0" name="Freeform 18 2 1">
                <a:extLst>
                  <a:ext uri="{FF2B5EF4-FFF2-40B4-BE49-F238E27FC236}">
                    <a16:creationId xmlns:a16="http://schemas.microsoft.com/office/drawing/2014/main" id="{66F7CF15-88E0-4214-9AA5-06EFB1E09CDE}"/>
                  </a:ext>
                </a:extLst>
              </p:cNvPr>
              <p:cNvSpPr>
                <a:spLocks noEditPoints="1"/>
              </p:cNvSpPr>
              <p:nvPr>
                <p:custDataLst>
                  <p:tags r:id="rId34"/>
                </p:custDataLst>
              </p:nvPr>
            </p:nvSpPr>
            <p:spPr bwMode="auto">
              <a:xfrm>
                <a:off x="2039938" y="3948113"/>
                <a:ext cx="200025" cy="250825"/>
              </a:xfrm>
              <a:custGeom>
                <a:avLst/>
                <a:gdLst>
                  <a:gd name="T0" fmla="*/ 192 w 281"/>
                  <a:gd name="T1" fmla="*/ 154 h 321"/>
                  <a:gd name="T2" fmla="*/ 185 w 281"/>
                  <a:gd name="T3" fmla="*/ 175 h 321"/>
                  <a:gd name="T4" fmla="*/ 125 w 281"/>
                  <a:gd name="T5" fmla="*/ 209 h 321"/>
                  <a:gd name="T6" fmla="*/ 64 w 281"/>
                  <a:gd name="T7" fmla="*/ 114 h 321"/>
                  <a:gd name="T8" fmla="*/ 131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40" y="209"/>
                      <a:pt x="125" y="209"/>
                    </a:cubicBezTo>
                    <a:cubicBezTo>
                      <a:pt x="94" y="209"/>
                      <a:pt x="64" y="181"/>
                      <a:pt x="64" y="114"/>
                    </a:cubicBezTo>
                    <a:cubicBezTo>
                      <a:pt x="64" y="43"/>
                      <a:pt x="101" y="20"/>
                      <a:pt x="131"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20" y="227"/>
                    </a:cubicBezTo>
                    <a:cubicBezTo>
                      <a:pt x="144" y="227"/>
                      <a:pt x="167"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1" name="Freeform 19 2 1">
                <a:extLst>
                  <a:ext uri="{FF2B5EF4-FFF2-40B4-BE49-F238E27FC236}">
                    <a16:creationId xmlns:a16="http://schemas.microsoft.com/office/drawing/2014/main" id="{18C6A739-6A6C-43A0-91FF-8D83C1F51B0F}"/>
                  </a:ext>
                </a:extLst>
              </p:cNvPr>
              <p:cNvSpPr>
                <a:spLocks noEditPoints="1"/>
              </p:cNvSpPr>
              <p:nvPr>
                <p:custDataLst>
                  <p:tags r:id="rId35"/>
                </p:custDataLst>
              </p:nvPr>
            </p:nvSpPr>
            <p:spPr bwMode="auto">
              <a:xfrm>
                <a:off x="2255838" y="3844926"/>
                <a:ext cx="187325" cy="287338"/>
              </a:xfrm>
              <a:custGeom>
                <a:avLst/>
                <a:gdLst>
                  <a:gd name="T0" fmla="*/ 211 w 263"/>
                  <a:gd name="T1" fmla="*/ 188 h 368"/>
                  <a:gd name="T2" fmla="*/ 147 w 263"/>
                  <a:gd name="T3" fmla="*/ 129 h 368"/>
                  <a:gd name="T4" fmla="*/ 45 w 263"/>
                  <a:gd name="T5" fmla="*/ 176 h 368"/>
                  <a:gd name="T6" fmla="*/ 0 w 263"/>
                  <a:gd name="T7" fmla="*/ 280 h 368"/>
                  <a:gd name="T8" fmla="*/ 92 w 263"/>
                  <a:gd name="T9" fmla="*/ 368 h 368"/>
                  <a:gd name="T10" fmla="*/ 263 w 263"/>
                  <a:gd name="T11" fmla="*/ 129 h 368"/>
                  <a:gd name="T12" fmla="*/ 155 w 263"/>
                  <a:gd name="T13" fmla="*/ 0 h 368"/>
                  <a:gd name="T14" fmla="*/ 60 w 263"/>
                  <a:gd name="T15" fmla="*/ 79 h 368"/>
                  <a:gd name="T16" fmla="*/ 79 w 263"/>
                  <a:gd name="T17" fmla="*/ 97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8"/>
                      <a:pt x="0" y="264"/>
                      <a:pt x="0" y="280"/>
                    </a:cubicBezTo>
                    <a:cubicBezTo>
                      <a:pt x="0" y="311"/>
                      <a:pt x="22" y="368"/>
                      <a:pt x="92" y="368"/>
                    </a:cubicBezTo>
                    <a:cubicBezTo>
                      <a:pt x="211" y="368"/>
                      <a:pt x="263" y="201"/>
                      <a:pt x="263" y="129"/>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5"/>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2" name="Freeform 20 2 1">
                <a:extLst>
                  <a:ext uri="{FF2B5EF4-FFF2-40B4-BE49-F238E27FC236}">
                    <a16:creationId xmlns:a16="http://schemas.microsoft.com/office/drawing/2014/main" id="{CA1C61DA-20BB-49AF-BFFC-EFB1C2634FDA}"/>
                  </a:ext>
                </a:extLst>
              </p:cNvPr>
              <p:cNvSpPr>
                <a:spLocks noEditPoints="1"/>
              </p:cNvSpPr>
              <p:nvPr>
                <p:custDataLst>
                  <p:tags r:id="rId36"/>
                </p:custDataLst>
              </p:nvPr>
            </p:nvSpPr>
            <p:spPr bwMode="auto">
              <a:xfrm>
                <a:off x="2463800" y="3948113"/>
                <a:ext cx="200025" cy="250825"/>
              </a:xfrm>
              <a:custGeom>
                <a:avLst/>
                <a:gdLst>
                  <a:gd name="T0" fmla="*/ 192 w 280"/>
                  <a:gd name="T1" fmla="*/ 154 h 321"/>
                  <a:gd name="T2" fmla="*/ 185 w 280"/>
                  <a:gd name="T3" fmla="*/ 175 h 321"/>
                  <a:gd name="T4" fmla="*/ 124 w 280"/>
                  <a:gd name="T5" fmla="*/ 209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09"/>
                      <a:pt x="124" y="209"/>
                    </a:cubicBezTo>
                    <a:cubicBezTo>
                      <a:pt x="93" y="209"/>
                      <a:pt x="63" y="181"/>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7"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3" name="Freeform 21 2 1">
                <a:extLst>
                  <a:ext uri="{FF2B5EF4-FFF2-40B4-BE49-F238E27FC236}">
                    <a16:creationId xmlns:a16="http://schemas.microsoft.com/office/drawing/2014/main" id="{F102E63C-092E-4480-A0E0-7583FC2E6831}"/>
                  </a:ext>
                </a:extLst>
              </p:cNvPr>
              <p:cNvSpPr>
                <a:spLocks noEditPoints="1"/>
              </p:cNvSpPr>
              <p:nvPr>
                <p:custDataLst>
                  <p:tags r:id="rId37"/>
                </p:custDataLst>
              </p:nvPr>
            </p:nvSpPr>
            <p:spPr bwMode="auto">
              <a:xfrm>
                <a:off x="2827338" y="3714751"/>
                <a:ext cx="236538" cy="90488"/>
              </a:xfrm>
              <a:custGeom>
                <a:avLst/>
                <a:gdLst>
                  <a:gd name="T0" fmla="*/ 315 w 332"/>
                  <a:gd name="T1" fmla="*/ 20 h 116"/>
                  <a:gd name="T2" fmla="*/ 332 w 332"/>
                  <a:gd name="T3" fmla="*/ 10 h 116"/>
                  <a:gd name="T4" fmla="*/ 315 w 332"/>
                  <a:gd name="T5" fmla="*/ 0 h 116"/>
                  <a:gd name="T6" fmla="*/ 16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6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6"/>
                    </a:moveTo>
                    <a:cubicBezTo>
                      <a:pt x="322" y="116"/>
                      <a:pt x="332" y="116"/>
                      <a:pt x="332" y="106"/>
                    </a:cubicBezTo>
                    <a:cubicBezTo>
                      <a:pt x="332" y="96"/>
                      <a:pt x="322" y="96"/>
                      <a:pt x="315" y="96"/>
                    </a:cubicBezTo>
                    <a:lnTo>
                      <a:pt x="17"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4" name="Freeform 22 2 1">
                <a:extLst>
                  <a:ext uri="{FF2B5EF4-FFF2-40B4-BE49-F238E27FC236}">
                    <a16:creationId xmlns:a16="http://schemas.microsoft.com/office/drawing/2014/main" id="{E3EF469B-4B07-4C94-A01F-5DF49A10B6F5}"/>
                  </a:ext>
                </a:extLst>
              </p:cNvPr>
              <p:cNvSpPr>
                <a:spLocks/>
              </p:cNvSpPr>
              <p:nvPr>
                <p:custDataLst>
                  <p:tags r:id="rId38"/>
                </p:custDataLst>
              </p:nvPr>
            </p:nvSpPr>
            <p:spPr bwMode="auto">
              <a:xfrm>
                <a:off x="3192463" y="3751263"/>
                <a:ext cx="215900" cy="1587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5" name="Freeform 23 2 1">
                <a:extLst>
                  <a:ext uri="{FF2B5EF4-FFF2-40B4-BE49-F238E27FC236}">
                    <a16:creationId xmlns:a16="http://schemas.microsoft.com/office/drawing/2014/main" id="{5ACCA394-3AFE-4BB6-BF90-86B914C00021}"/>
                  </a:ext>
                </a:extLst>
              </p:cNvPr>
              <p:cNvSpPr>
                <a:spLocks noEditPoints="1"/>
              </p:cNvSpPr>
              <p:nvPr>
                <p:custDataLst>
                  <p:tags r:id="rId39"/>
                </p:custDataLst>
              </p:nvPr>
            </p:nvSpPr>
            <p:spPr bwMode="auto">
              <a:xfrm>
                <a:off x="3681413" y="3314701"/>
                <a:ext cx="187325" cy="287338"/>
              </a:xfrm>
              <a:custGeom>
                <a:avLst/>
                <a:gdLst>
                  <a:gd name="T0" fmla="*/ 211 w 263"/>
                  <a:gd name="T1" fmla="*/ 188 h 369"/>
                  <a:gd name="T2" fmla="*/ 147 w 263"/>
                  <a:gd name="T3" fmla="*/ 130 h 369"/>
                  <a:gd name="T4" fmla="*/ 45 w 263"/>
                  <a:gd name="T5" fmla="*/ 176 h 369"/>
                  <a:gd name="T6" fmla="*/ 0 w 263"/>
                  <a:gd name="T7" fmla="*/ 280 h 369"/>
                  <a:gd name="T8" fmla="*/ 92 w 263"/>
                  <a:gd name="T9" fmla="*/ 369 h 369"/>
                  <a:gd name="T10" fmla="*/ 263 w 263"/>
                  <a:gd name="T11" fmla="*/ 130 h 369"/>
                  <a:gd name="T12" fmla="*/ 155 w 263"/>
                  <a:gd name="T13" fmla="*/ 0 h 369"/>
                  <a:gd name="T14" fmla="*/ 60 w 263"/>
                  <a:gd name="T15" fmla="*/ 79 h 369"/>
                  <a:gd name="T16" fmla="*/ 79 w 263"/>
                  <a:gd name="T17" fmla="*/ 97 h 369"/>
                  <a:gd name="T18" fmla="*/ 105 w 263"/>
                  <a:gd name="T19" fmla="*/ 70 h 369"/>
                  <a:gd name="T20" fmla="*/ 82 w 263"/>
                  <a:gd name="T21" fmla="*/ 53 h 369"/>
                  <a:gd name="T22" fmla="*/ 154 w 263"/>
                  <a:gd name="T23" fmla="*/ 13 h 369"/>
                  <a:gd name="T24" fmla="*/ 225 w 263"/>
                  <a:gd name="T25" fmla="*/ 103 h 369"/>
                  <a:gd name="T26" fmla="*/ 212 w 263"/>
                  <a:gd name="T27" fmla="*/ 188 h 369"/>
                  <a:gd name="T28" fmla="*/ 211 w 263"/>
                  <a:gd name="T29" fmla="*/ 188 h 369"/>
                  <a:gd name="T30" fmla="*/ 93 w 263"/>
                  <a:gd name="T31" fmla="*/ 355 h 369"/>
                  <a:gd name="T32" fmla="*/ 39 w 263"/>
                  <a:gd name="T33" fmla="*/ 298 h 369"/>
                  <a:gd name="T34" fmla="*/ 72 w 263"/>
                  <a:gd name="T35" fmla="*/ 185 h 369"/>
                  <a:gd name="T36" fmla="*/ 147 w 263"/>
                  <a:gd name="T37" fmla="*/ 141 h 369"/>
                  <a:gd name="T38" fmla="*/ 202 w 263"/>
                  <a:gd name="T39" fmla="*/ 206 h 369"/>
                  <a:gd name="T40" fmla="*/ 93 w 263"/>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9">
                    <a:moveTo>
                      <a:pt x="211" y="188"/>
                    </a:moveTo>
                    <a:cubicBezTo>
                      <a:pt x="206" y="158"/>
                      <a:pt x="186" y="130"/>
                      <a:pt x="147" y="130"/>
                    </a:cubicBezTo>
                    <a:cubicBezTo>
                      <a:pt x="116" y="130"/>
                      <a:pt x="84" y="138"/>
                      <a:pt x="45" y="176"/>
                    </a:cubicBezTo>
                    <a:cubicBezTo>
                      <a:pt x="4" y="218"/>
                      <a:pt x="0" y="264"/>
                      <a:pt x="0" y="280"/>
                    </a:cubicBezTo>
                    <a:cubicBezTo>
                      <a:pt x="0" y="311"/>
                      <a:pt x="22" y="369"/>
                      <a:pt x="92" y="369"/>
                    </a:cubicBezTo>
                    <a:cubicBezTo>
                      <a:pt x="211" y="369"/>
                      <a:pt x="263" y="201"/>
                      <a:pt x="263" y="130"/>
                    </a:cubicBezTo>
                    <a:cubicBezTo>
                      <a:pt x="263" y="50"/>
                      <a:pt x="216" y="0"/>
                      <a:pt x="155" y="0"/>
                    </a:cubicBezTo>
                    <a:cubicBezTo>
                      <a:pt x="83" y="0"/>
                      <a:pt x="60" y="65"/>
                      <a:pt x="60" y="79"/>
                    </a:cubicBezTo>
                    <a:cubicBezTo>
                      <a:pt x="60" y="86"/>
                      <a:pt x="64" y="97"/>
                      <a:pt x="79"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8"/>
                    </a:cubicBezTo>
                    <a:lnTo>
                      <a:pt x="211" y="188"/>
                    </a:lnTo>
                    <a:close/>
                    <a:moveTo>
                      <a:pt x="93" y="355"/>
                    </a:moveTo>
                    <a:cubicBezTo>
                      <a:pt x="39" y="355"/>
                      <a:pt x="39" y="303"/>
                      <a:pt x="39" y="298"/>
                    </a:cubicBezTo>
                    <a:cubicBezTo>
                      <a:pt x="39" y="285"/>
                      <a:pt x="51" y="215"/>
                      <a:pt x="72" y="185"/>
                    </a:cubicBezTo>
                    <a:cubicBezTo>
                      <a:pt x="91" y="157"/>
                      <a:pt x="116" y="141"/>
                      <a:pt x="147" y="141"/>
                    </a:cubicBezTo>
                    <a:cubicBezTo>
                      <a:pt x="201" y="141"/>
                      <a:pt x="202" y="196"/>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6" name="Rectangle 24 2 1">
                <a:extLst>
                  <a:ext uri="{FF2B5EF4-FFF2-40B4-BE49-F238E27FC236}">
                    <a16:creationId xmlns:a16="http://schemas.microsoft.com/office/drawing/2014/main" id="{1DCA50AA-CA6A-4301-B32A-202D3B86BE91}"/>
                  </a:ext>
                </a:extLst>
              </p:cNvPr>
              <p:cNvSpPr>
                <a:spLocks noChangeArrowheads="1"/>
              </p:cNvSpPr>
              <p:nvPr>
                <p:custDataLst>
                  <p:tags r:id="rId40"/>
                </p:custDataLst>
              </p:nvPr>
            </p:nvSpPr>
            <p:spPr bwMode="auto">
              <a:xfrm>
                <a:off x="3559175" y="3751263"/>
                <a:ext cx="42545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7" name="Freeform 25 2 1">
                <a:extLst>
                  <a:ext uri="{FF2B5EF4-FFF2-40B4-BE49-F238E27FC236}">
                    <a16:creationId xmlns:a16="http://schemas.microsoft.com/office/drawing/2014/main" id="{8D355B6C-5FED-4FD8-B243-C42EF7417333}"/>
                  </a:ext>
                </a:extLst>
              </p:cNvPr>
              <p:cNvSpPr>
                <a:spLocks noEditPoints="1"/>
              </p:cNvSpPr>
              <p:nvPr>
                <p:custDataLst>
                  <p:tags r:id="rId41"/>
                </p:custDataLst>
              </p:nvPr>
            </p:nvSpPr>
            <p:spPr bwMode="auto">
              <a:xfrm>
                <a:off x="3573463" y="3844926"/>
                <a:ext cx="187325" cy="287338"/>
              </a:xfrm>
              <a:custGeom>
                <a:avLst/>
                <a:gdLst>
                  <a:gd name="T0" fmla="*/ 211 w 262"/>
                  <a:gd name="T1" fmla="*/ 188 h 368"/>
                  <a:gd name="T2" fmla="*/ 147 w 262"/>
                  <a:gd name="T3" fmla="*/ 129 h 368"/>
                  <a:gd name="T4" fmla="*/ 45 w 262"/>
                  <a:gd name="T5" fmla="*/ 176 h 368"/>
                  <a:gd name="T6" fmla="*/ 0 w 262"/>
                  <a:gd name="T7" fmla="*/ 280 h 368"/>
                  <a:gd name="T8" fmla="*/ 92 w 262"/>
                  <a:gd name="T9" fmla="*/ 368 h 368"/>
                  <a:gd name="T10" fmla="*/ 262 w 262"/>
                  <a:gd name="T11" fmla="*/ 129 h 368"/>
                  <a:gd name="T12" fmla="*/ 155 w 262"/>
                  <a:gd name="T13" fmla="*/ 0 h 368"/>
                  <a:gd name="T14" fmla="*/ 59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80"/>
                    </a:cubicBezTo>
                    <a:cubicBezTo>
                      <a:pt x="0" y="311"/>
                      <a:pt x="22" y="368"/>
                      <a:pt x="92" y="368"/>
                    </a:cubicBezTo>
                    <a:cubicBezTo>
                      <a:pt x="211" y="368"/>
                      <a:pt x="262" y="201"/>
                      <a:pt x="262" y="129"/>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3" y="354"/>
                    </a:moveTo>
                    <a:cubicBezTo>
                      <a:pt x="39" y="354"/>
                      <a:pt x="39" y="303"/>
                      <a:pt x="39" y="298"/>
                    </a:cubicBezTo>
                    <a:cubicBezTo>
                      <a:pt x="39" y="285"/>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8" name="Freeform 26 2 1">
                <a:extLst>
                  <a:ext uri="{FF2B5EF4-FFF2-40B4-BE49-F238E27FC236}">
                    <a16:creationId xmlns:a16="http://schemas.microsoft.com/office/drawing/2014/main" id="{FB43CE7D-7F99-44A6-A0F4-C4B56ED8E7C0}"/>
                  </a:ext>
                </a:extLst>
              </p:cNvPr>
              <p:cNvSpPr>
                <a:spLocks noEditPoints="1"/>
              </p:cNvSpPr>
              <p:nvPr>
                <p:custDataLst>
                  <p:tags r:id="rId42"/>
                </p:custDataLst>
              </p:nvPr>
            </p:nvSpPr>
            <p:spPr bwMode="auto">
              <a:xfrm>
                <a:off x="3781425" y="3948113"/>
                <a:ext cx="200025" cy="250825"/>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9" name="Freeform 27 2 1">
                <a:extLst>
                  <a:ext uri="{FF2B5EF4-FFF2-40B4-BE49-F238E27FC236}">
                    <a16:creationId xmlns:a16="http://schemas.microsoft.com/office/drawing/2014/main" id="{638F5686-BB12-410A-AE7B-50F5A7F0484B}"/>
                  </a:ext>
                </a:extLst>
              </p:cNvPr>
              <p:cNvSpPr>
                <a:spLocks/>
              </p:cNvSpPr>
              <p:nvPr>
                <p:custDataLst>
                  <p:tags r:id="rId43"/>
                </p:custDataLst>
              </p:nvPr>
            </p:nvSpPr>
            <p:spPr bwMode="auto">
              <a:xfrm>
                <a:off x="4175125" y="3292476"/>
                <a:ext cx="93663" cy="935038"/>
              </a:xfrm>
              <a:custGeom>
                <a:avLst/>
                <a:gdLst>
                  <a:gd name="T0" fmla="*/ 0 w 131"/>
                  <a:gd name="T1" fmla="*/ 1197 h 1197"/>
                  <a:gd name="T2" fmla="*/ 131 w 131"/>
                  <a:gd name="T3" fmla="*/ 1197 h 1197"/>
                  <a:gd name="T4" fmla="*/ 131 w 131"/>
                  <a:gd name="T5" fmla="*/ 1169 h 1197"/>
                  <a:gd name="T6" fmla="*/ 28 w 131"/>
                  <a:gd name="T7" fmla="*/ 1169 h 1197"/>
                  <a:gd name="T8" fmla="*/ 28 w 131"/>
                  <a:gd name="T9" fmla="*/ 27 h 1197"/>
                  <a:gd name="T10" fmla="*/ 131 w 131"/>
                  <a:gd name="T11" fmla="*/ 27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8" y="1169"/>
                    </a:lnTo>
                    <a:lnTo>
                      <a:pt x="28" y="27"/>
                    </a:lnTo>
                    <a:lnTo>
                      <a:pt x="131" y="27"/>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0" name="Freeform 28 2 1">
                <a:extLst>
                  <a:ext uri="{FF2B5EF4-FFF2-40B4-BE49-F238E27FC236}">
                    <a16:creationId xmlns:a16="http://schemas.microsoft.com/office/drawing/2014/main" id="{311D19F0-2EA3-4457-AB29-B993933C55C2}"/>
                  </a:ext>
                </a:extLst>
              </p:cNvPr>
              <p:cNvSpPr>
                <a:spLocks noEditPoints="1"/>
              </p:cNvSpPr>
              <p:nvPr>
                <p:custDataLst>
                  <p:tags r:id="rId44"/>
                </p:custDataLst>
              </p:nvPr>
            </p:nvSpPr>
            <p:spPr bwMode="auto">
              <a:xfrm>
                <a:off x="4437063" y="3314701"/>
                <a:ext cx="188913" cy="287338"/>
              </a:xfrm>
              <a:custGeom>
                <a:avLst/>
                <a:gdLst>
                  <a:gd name="T0" fmla="*/ 211 w 263"/>
                  <a:gd name="T1" fmla="*/ 188 h 369"/>
                  <a:gd name="T2" fmla="*/ 147 w 263"/>
                  <a:gd name="T3" fmla="*/ 130 h 369"/>
                  <a:gd name="T4" fmla="*/ 45 w 263"/>
                  <a:gd name="T5" fmla="*/ 176 h 369"/>
                  <a:gd name="T6" fmla="*/ 0 w 263"/>
                  <a:gd name="T7" fmla="*/ 280 h 369"/>
                  <a:gd name="T8" fmla="*/ 92 w 263"/>
                  <a:gd name="T9" fmla="*/ 369 h 369"/>
                  <a:gd name="T10" fmla="*/ 263 w 263"/>
                  <a:gd name="T11" fmla="*/ 130 h 369"/>
                  <a:gd name="T12" fmla="*/ 155 w 263"/>
                  <a:gd name="T13" fmla="*/ 0 h 369"/>
                  <a:gd name="T14" fmla="*/ 60 w 263"/>
                  <a:gd name="T15" fmla="*/ 79 h 369"/>
                  <a:gd name="T16" fmla="*/ 79 w 263"/>
                  <a:gd name="T17" fmla="*/ 97 h 369"/>
                  <a:gd name="T18" fmla="*/ 106 w 263"/>
                  <a:gd name="T19" fmla="*/ 70 h 369"/>
                  <a:gd name="T20" fmla="*/ 82 w 263"/>
                  <a:gd name="T21" fmla="*/ 53 h 369"/>
                  <a:gd name="T22" fmla="*/ 154 w 263"/>
                  <a:gd name="T23" fmla="*/ 13 h 369"/>
                  <a:gd name="T24" fmla="*/ 225 w 263"/>
                  <a:gd name="T25" fmla="*/ 103 h 369"/>
                  <a:gd name="T26" fmla="*/ 212 w 263"/>
                  <a:gd name="T27" fmla="*/ 188 h 369"/>
                  <a:gd name="T28" fmla="*/ 211 w 263"/>
                  <a:gd name="T29" fmla="*/ 188 h 369"/>
                  <a:gd name="T30" fmla="*/ 94 w 263"/>
                  <a:gd name="T31" fmla="*/ 355 h 369"/>
                  <a:gd name="T32" fmla="*/ 39 w 263"/>
                  <a:gd name="T33" fmla="*/ 298 h 369"/>
                  <a:gd name="T34" fmla="*/ 72 w 263"/>
                  <a:gd name="T35" fmla="*/ 185 h 369"/>
                  <a:gd name="T36" fmla="*/ 147 w 263"/>
                  <a:gd name="T37" fmla="*/ 141 h 369"/>
                  <a:gd name="T38" fmla="*/ 202 w 263"/>
                  <a:gd name="T39" fmla="*/ 206 h 369"/>
                  <a:gd name="T40" fmla="*/ 94 w 263"/>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9">
                    <a:moveTo>
                      <a:pt x="211" y="188"/>
                    </a:moveTo>
                    <a:cubicBezTo>
                      <a:pt x="206" y="158"/>
                      <a:pt x="186" y="130"/>
                      <a:pt x="147" y="130"/>
                    </a:cubicBezTo>
                    <a:cubicBezTo>
                      <a:pt x="117" y="130"/>
                      <a:pt x="84" y="138"/>
                      <a:pt x="45" y="176"/>
                    </a:cubicBezTo>
                    <a:cubicBezTo>
                      <a:pt x="4" y="218"/>
                      <a:pt x="0" y="264"/>
                      <a:pt x="0" y="280"/>
                    </a:cubicBezTo>
                    <a:cubicBezTo>
                      <a:pt x="0" y="311"/>
                      <a:pt x="22" y="369"/>
                      <a:pt x="92" y="369"/>
                    </a:cubicBezTo>
                    <a:cubicBezTo>
                      <a:pt x="211" y="369"/>
                      <a:pt x="263" y="201"/>
                      <a:pt x="263" y="130"/>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39" y="13"/>
                      <a:pt x="154" y="13"/>
                    </a:cubicBezTo>
                    <a:cubicBezTo>
                      <a:pt x="190" y="13"/>
                      <a:pt x="225" y="39"/>
                      <a:pt x="225" y="103"/>
                    </a:cubicBezTo>
                    <a:cubicBezTo>
                      <a:pt x="225" y="123"/>
                      <a:pt x="222" y="148"/>
                      <a:pt x="212" y="188"/>
                    </a:cubicBezTo>
                    <a:lnTo>
                      <a:pt x="211" y="188"/>
                    </a:lnTo>
                    <a:close/>
                    <a:moveTo>
                      <a:pt x="94" y="355"/>
                    </a:moveTo>
                    <a:cubicBezTo>
                      <a:pt x="39" y="355"/>
                      <a:pt x="39" y="303"/>
                      <a:pt x="39" y="298"/>
                    </a:cubicBezTo>
                    <a:cubicBezTo>
                      <a:pt x="39" y="285"/>
                      <a:pt x="51" y="215"/>
                      <a:pt x="72" y="185"/>
                    </a:cubicBezTo>
                    <a:cubicBezTo>
                      <a:pt x="92" y="157"/>
                      <a:pt x="116" y="141"/>
                      <a:pt x="147" y="141"/>
                    </a:cubicBezTo>
                    <a:cubicBezTo>
                      <a:pt x="201" y="141"/>
                      <a:pt x="202" y="196"/>
                      <a:pt x="202" y="206"/>
                    </a:cubicBezTo>
                    <a:cubicBezTo>
                      <a:pt x="202" y="242"/>
                      <a:pt x="170" y="355"/>
                      <a:pt x="94"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1" name="Rectangle 29 2 1">
                <a:extLst>
                  <a:ext uri="{FF2B5EF4-FFF2-40B4-BE49-F238E27FC236}">
                    <a16:creationId xmlns:a16="http://schemas.microsoft.com/office/drawing/2014/main" id="{553BCEF5-CF05-4586-90CD-1FDC0015C138}"/>
                  </a:ext>
                </a:extLst>
              </p:cNvPr>
              <p:cNvSpPr>
                <a:spLocks noChangeArrowheads="1"/>
              </p:cNvSpPr>
              <p:nvPr>
                <p:custDataLst>
                  <p:tags r:id="rId45"/>
                </p:custDataLst>
              </p:nvPr>
            </p:nvSpPr>
            <p:spPr bwMode="auto">
              <a:xfrm>
                <a:off x="4316413" y="3751263"/>
                <a:ext cx="42386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2" name="Freeform 30 2 1">
                <a:extLst>
                  <a:ext uri="{FF2B5EF4-FFF2-40B4-BE49-F238E27FC236}">
                    <a16:creationId xmlns:a16="http://schemas.microsoft.com/office/drawing/2014/main" id="{597C02C3-DD60-42DF-B52B-D0167BAFDDE5}"/>
                  </a:ext>
                </a:extLst>
              </p:cNvPr>
              <p:cNvSpPr>
                <a:spLocks noEditPoints="1"/>
              </p:cNvSpPr>
              <p:nvPr>
                <p:custDataLst>
                  <p:tags r:id="rId46"/>
                </p:custDataLst>
              </p:nvPr>
            </p:nvSpPr>
            <p:spPr bwMode="auto">
              <a:xfrm>
                <a:off x="4330700" y="3844926"/>
                <a:ext cx="185738" cy="287338"/>
              </a:xfrm>
              <a:custGeom>
                <a:avLst/>
                <a:gdLst>
                  <a:gd name="T0" fmla="*/ 211 w 262"/>
                  <a:gd name="T1" fmla="*/ 188 h 368"/>
                  <a:gd name="T2" fmla="*/ 147 w 262"/>
                  <a:gd name="T3" fmla="*/ 129 h 368"/>
                  <a:gd name="T4" fmla="*/ 45 w 262"/>
                  <a:gd name="T5" fmla="*/ 176 h 368"/>
                  <a:gd name="T6" fmla="*/ 0 w 262"/>
                  <a:gd name="T7" fmla="*/ 280 h 368"/>
                  <a:gd name="T8" fmla="*/ 92 w 262"/>
                  <a:gd name="T9" fmla="*/ 368 h 368"/>
                  <a:gd name="T10" fmla="*/ 262 w 262"/>
                  <a:gd name="T11" fmla="*/ 129 h 368"/>
                  <a:gd name="T12" fmla="*/ 155 w 262"/>
                  <a:gd name="T13" fmla="*/ 0 h 368"/>
                  <a:gd name="T14" fmla="*/ 59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80"/>
                    </a:cubicBezTo>
                    <a:cubicBezTo>
                      <a:pt x="0" y="311"/>
                      <a:pt x="22" y="368"/>
                      <a:pt x="92" y="368"/>
                    </a:cubicBezTo>
                    <a:cubicBezTo>
                      <a:pt x="211" y="368"/>
                      <a:pt x="262" y="201"/>
                      <a:pt x="262" y="129"/>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3" y="354"/>
                    </a:moveTo>
                    <a:cubicBezTo>
                      <a:pt x="38" y="354"/>
                      <a:pt x="38" y="303"/>
                      <a:pt x="38" y="298"/>
                    </a:cubicBezTo>
                    <a:cubicBezTo>
                      <a:pt x="38" y="285"/>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3" name="Freeform 31 2 1">
                <a:extLst>
                  <a:ext uri="{FF2B5EF4-FFF2-40B4-BE49-F238E27FC236}">
                    <a16:creationId xmlns:a16="http://schemas.microsoft.com/office/drawing/2014/main" id="{AB9D3951-D7D0-4F0E-8BC1-56A33E9BA195}"/>
                  </a:ext>
                </a:extLst>
              </p:cNvPr>
              <p:cNvSpPr>
                <a:spLocks noEditPoints="1"/>
              </p:cNvSpPr>
              <p:nvPr>
                <p:custDataLst>
                  <p:tags r:id="rId47"/>
                </p:custDataLst>
              </p:nvPr>
            </p:nvSpPr>
            <p:spPr bwMode="auto">
              <a:xfrm>
                <a:off x="4537075" y="3948113"/>
                <a:ext cx="201613" cy="250825"/>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5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5"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4" name="Freeform 32 2 1">
                <a:extLst>
                  <a:ext uri="{FF2B5EF4-FFF2-40B4-BE49-F238E27FC236}">
                    <a16:creationId xmlns:a16="http://schemas.microsoft.com/office/drawing/2014/main" id="{BB8E44C8-F9E8-4781-921F-8C9B8CC75036}"/>
                  </a:ext>
                </a:extLst>
              </p:cNvPr>
              <p:cNvSpPr>
                <a:spLocks noEditPoints="1"/>
              </p:cNvSpPr>
              <p:nvPr>
                <p:custDataLst>
                  <p:tags r:id="rId48"/>
                </p:custDataLst>
              </p:nvPr>
            </p:nvSpPr>
            <p:spPr bwMode="auto">
              <a:xfrm>
                <a:off x="4791075" y="3586163"/>
                <a:ext cx="150813" cy="350838"/>
              </a:xfrm>
              <a:custGeom>
                <a:avLst/>
                <a:gdLst>
                  <a:gd name="T0" fmla="*/ 65 w 211"/>
                  <a:gd name="T1" fmla="*/ 195 h 450"/>
                  <a:gd name="T2" fmla="*/ 0 w 211"/>
                  <a:gd name="T3" fmla="*/ 296 h 450"/>
                  <a:gd name="T4" fmla="*/ 14 w 211"/>
                  <a:gd name="T5" fmla="*/ 335 h 450"/>
                  <a:gd name="T6" fmla="*/ 72 w 211"/>
                  <a:gd name="T7" fmla="*/ 368 h 450"/>
                  <a:gd name="T8" fmla="*/ 133 w 211"/>
                  <a:gd name="T9" fmla="*/ 391 h 450"/>
                  <a:gd name="T10" fmla="*/ 150 w 211"/>
                  <a:gd name="T11" fmla="*/ 413 h 450"/>
                  <a:gd name="T12" fmla="*/ 126 w 211"/>
                  <a:gd name="T13" fmla="*/ 439 h 450"/>
                  <a:gd name="T14" fmla="*/ 82 w 211"/>
                  <a:gd name="T15" fmla="*/ 423 h 450"/>
                  <a:gd name="T16" fmla="*/ 76 w 211"/>
                  <a:gd name="T17" fmla="*/ 421 h 450"/>
                  <a:gd name="T18" fmla="*/ 71 w 211"/>
                  <a:gd name="T19" fmla="*/ 426 h 450"/>
                  <a:gd name="T20" fmla="*/ 126 w 211"/>
                  <a:gd name="T21" fmla="*/ 450 h 450"/>
                  <a:gd name="T22" fmla="*/ 177 w 211"/>
                  <a:gd name="T23" fmla="*/ 397 h 450"/>
                  <a:gd name="T24" fmla="*/ 154 w 211"/>
                  <a:gd name="T25" fmla="*/ 361 h 450"/>
                  <a:gd name="T26" fmla="*/ 123 w 211"/>
                  <a:gd name="T27" fmla="*/ 350 h 450"/>
                  <a:gd name="T28" fmla="*/ 93 w 211"/>
                  <a:gd name="T29" fmla="*/ 338 h 450"/>
                  <a:gd name="T30" fmla="*/ 63 w 211"/>
                  <a:gd name="T31" fmla="*/ 326 h 450"/>
                  <a:gd name="T32" fmla="*/ 25 w 211"/>
                  <a:gd name="T33" fmla="*/ 282 h 450"/>
                  <a:gd name="T34" fmla="*/ 87 w 211"/>
                  <a:gd name="T35" fmla="*/ 197 h 450"/>
                  <a:gd name="T36" fmla="*/ 131 w 211"/>
                  <a:gd name="T37" fmla="*/ 204 h 450"/>
                  <a:gd name="T38" fmla="*/ 177 w 211"/>
                  <a:gd name="T39" fmla="*/ 188 h 450"/>
                  <a:gd name="T40" fmla="*/ 136 w 211"/>
                  <a:gd name="T41" fmla="*/ 175 h 450"/>
                  <a:gd name="T42" fmla="*/ 94 w 211"/>
                  <a:gd name="T43" fmla="*/ 181 h 450"/>
                  <a:gd name="T44" fmla="*/ 79 w 211"/>
                  <a:gd name="T45" fmla="*/ 142 h 450"/>
                  <a:gd name="T46" fmla="*/ 135 w 211"/>
                  <a:gd name="T47" fmla="*/ 57 h 450"/>
                  <a:gd name="T48" fmla="*/ 167 w 211"/>
                  <a:gd name="T49" fmla="*/ 68 h 450"/>
                  <a:gd name="T50" fmla="*/ 211 w 211"/>
                  <a:gd name="T51" fmla="*/ 52 h 450"/>
                  <a:gd name="T52" fmla="*/ 169 w 211"/>
                  <a:gd name="T53" fmla="*/ 39 h 450"/>
                  <a:gd name="T54" fmla="*/ 138 w 211"/>
                  <a:gd name="T55" fmla="*/ 41 h 450"/>
                  <a:gd name="T56" fmla="*/ 136 w 211"/>
                  <a:gd name="T57" fmla="*/ 25 h 450"/>
                  <a:gd name="T58" fmla="*/ 138 w 211"/>
                  <a:gd name="T59" fmla="*/ 7 h 450"/>
                  <a:gd name="T60" fmla="*/ 132 w 211"/>
                  <a:gd name="T61" fmla="*/ 0 h 450"/>
                  <a:gd name="T62" fmla="*/ 123 w 211"/>
                  <a:gd name="T63" fmla="*/ 25 h 450"/>
                  <a:gd name="T64" fmla="*/ 127 w 211"/>
                  <a:gd name="T65" fmla="*/ 44 h 450"/>
                  <a:gd name="T66" fmla="*/ 39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9 h 450"/>
                  <a:gd name="T84" fmla="*/ 136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5"/>
                    </a:cubicBezTo>
                    <a:cubicBezTo>
                      <a:pt x="30" y="352"/>
                      <a:pt x="35" y="354"/>
                      <a:pt x="72" y="368"/>
                    </a:cubicBezTo>
                    <a:lnTo>
                      <a:pt x="133" y="391"/>
                    </a:lnTo>
                    <a:cubicBezTo>
                      <a:pt x="140" y="395"/>
                      <a:pt x="150" y="398"/>
                      <a:pt x="150" y="413"/>
                    </a:cubicBezTo>
                    <a:cubicBezTo>
                      <a:pt x="150" y="424"/>
                      <a:pt x="141" y="439"/>
                      <a:pt x="126" y="439"/>
                    </a:cubicBezTo>
                    <a:cubicBezTo>
                      <a:pt x="104" y="439"/>
                      <a:pt x="87" y="427"/>
                      <a:pt x="82" y="423"/>
                    </a:cubicBezTo>
                    <a:cubicBezTo>
                      <a:pt x="79" y="421"/>
                      <a:pt x="78" y="421"/>
                      <a:pt x="76" y="421"/>
                    </a:cubicBezTo>
                    <a:cubicBezTo>
                      <a:pt x="72" y="421"/>
                      <a:pt x="71" y="424"/>
                      <a:pt x="71" y="426"/>
                    </a:cubicBezTo>
                    <a:cubicBezTo>
                      <a:pt x="71" y="432"/>
                      <a:pt x="98" y="450"/>
                      <a:pt x="126" y="450"/>
                    </a:cubicBezTo>
                    <a:cubicBezTo>
                      <a:pt x="157" y="450"/>
                      <a:pt x="177" y="421"/>
                      <a:pt x="177" y="397"/>
                    </a:cubicBezTo>
                    <a:cubicBezTo>
                      <a:pt x="177" y="373"/>
                      <a:pt x="159" y="364"/>
                      <a:pt x="154" y="361"/>
                    </a:cubicBezTo>
                    <a:cubicBezTo>
                      <a:pt x="147" y="359"/>
                      <a:pt x="130" y="352"/>
                      <a:pt x="123" y="350"/>
                    </a:cubicBezTo>
                    <a:cubicBezTo>
                      <a:pt x="113" y="346"/>
                      <a:pt x="103" y="342"/>
                      <a:pt x="93" y="338"/>
                    </a:cubicBezTo>
                    <a:lnTo>
                      <a:pt x="63" y="326"/>
                    </a:lnTo>
                    <a:cubicBezTo>
                      <a:pt x="40" y="317"/>
                      <a:pt x="25" y="303"/>
                      <a:pt x="25" y="282"/>
                    </a:cubicBezTo>
                    <a:cubicBezTo>
                      <a:pt x="25" y="261"/>
                      <a:pt x="45" y="218"/>
                      <a:pt x="87" y="197"/>
                    </a:cubicBezTo>
                    <a:cubicBezTo>
                      <a:pt x="105" y="204"/>
                      <a:pt x="120" y="204"/>
                      <a:pt x="131" y="204"/>
                    </a:cubicBezTo>
                    <a:cubicBezTo>
                      <a:pt x="146" y="204"/>
                      <a:pt x="177" y="204"/>
                      <a:pt x="177" y="188"/>
                    </a:cubicBezTo>
                    <a:cubicBezTo>
                      <a:pt x="177" y="176"/>
                      <a:pt x="156" y="175"/>
                      <a:pt x="136" y="175"/>
                    </a:cubicBezTo>
                    <a:cubicBezTo>
                      <a:pt x="127" y="175"/>
                      <a:pt x="113" y="175"/>
                      <a:pt x="94" y="181"/>
                    </a:cubicBezTo>
                    <a:cubicBezTo>
                      <a:pt x="81" y="168"/>
                      <a:pt x="79" y="151"/>
                      <a:pt x="79" y="142"/>
                    </a:cubicBezTo>
                    <a:cubicBezTo>
                      <a:pt x="79" y="114"/>
                      <a:pt x="97" y="75"/>
                      <a:pt x="135" y="57"/>
                    </a:cubicBezTo>
                    <a:cubicBezTo>
                      <a:pt x="144" y="68"/>
                      <a:pt x="155" y="68"/>
                      <a:pt x="167" y="68"/>
                    </a:cubicBezTo>
                    <a:cubicBezTo>
                      <a:pt x="179" y="68"/>
                      <a:pt x="211" y="68"/>
                      <a:pt x="211" y="52"/>
                    </a:cubicBezTo>
                    <a:cubicBezTo>
                      <a:pt x="211" y="39"/>
                      <a:pt x="189" y="39"/>
                      <a:pt x="169" y="39"/>
                    </a:cubicBezTo>
                    <a:cubicBezTo>
                      <a:pt x="163" y="39"/>
                      <a:pt x="151" y="39"/>
                      <a:pt x="138" y="41"/>
                    </a:cubicBezTo>
                    <a:cubicBezTo>
                      <a:pt x="137" y="37"/>
                      <a:pt x="136" y="33"/>
                      <a:pt x="136" y="25"/>
                    </a:cubicBezTo>
                    <a:cubicBezTo>
                      <a:pt x="136" y="18"/>
                      <a:pt x="138" y="8"/>
                      <a:pt x="138" y="7"/>
                    </a:cubicBezTo>
                    <a:cubicBezTo>
                      <a:pt x="138" y="3"/>
                      <a:pt x="136" y="0"/>
                      <a:pt x="132" y="0"/>
                    </a:cubicBezTo>
                    <a:cubicBezTo>
                      <a:pt x="123" y="0"/>
                      <a:pt x="123" y="23"/>
                      <a:pt x="123" y="25"/>
                    </a:cubicBezTo>
                    <a:cubicBezTo>
                      <a:pt x="123" y="34"/>
                      <a:pt x="126" y="42"/>
                      <a:pt x="127" y="44"/>
                    </a:cubicBezTo>
                    <a:cubicBezTo>
                      <a:pt x="73" y="59"/>
                      <a:pt x="39" y="99"/>
                      <a:pt x="39" y="137"/>
                    </a:cubicBezTo>
                    <a:cubicBezTo>
                      <a:pt x="39" y="156"/>
                      <a:pt x="48" y="177"/>
                      <a:pt x="72" y="190"/>
                    </a:cubicBezTo>
                    <a:lnTo>
                      <a:pt x="65" y="195"/>
                    </a:lnTo>
                    <a:close/>
                    <a:moveTo>
                      <a:pt x="146" y="52"/>
                    </a:moveTo>
                    <a:cubicBezTo>
                      <a:pt x="154" y="50"/>
                      <a:pt x="165" y="50"/>
                      <a:pt x="170" y="50"/>
                    </a:cubicBezTo>
                    <a:cubicBezTo>
                      <a:pt x="187" y="50"/>
                      <a:pt x="189" y="50"/>
                      <a:pt x="198" y="53"/>
                    </a:cubicBezTo>
                    <a:cubicBezTo>
                      <a:pt x="194" y="54"/>
                      <a:pt x="189" y="57"/>
                      <a:pt x="167" y="57"/>
                    </a:cubicBezTo>
                    <a:cubicBezTo>
                      <a:pt x="158" y="57"/>
                      <a:pt x="152" y="57"/>
                      <a:pt x="146" y="52"/>
                    </a:cubicBezTo>
                    <a:close/>
                    <a:moveTo>
                      <a:pt x="107" y="189"/>
                    </a:moveTo>
                    <a:cubicBezTo>
                      <a:pt x="119" y="186"/>
                      <a:pt x="130" y="186"/>
                      <a:pt x="136" y="186"/>
                    </a:cubicBezTo>
                    <a:cubicBezTo>
                      <a:pt x="153" y="186"/>
                      <a:pt x="155" y="186"/>
                      <a:pt x="164" y="189"/>
                    </a:cubicBezTo>
                    <a:cubicBezTo>
                      <a:pt x="160" y="191"/>
                      <a:pt x="155" y="193"/>
                      <a:pt x="132" y="193"/>
                    </a:cubicBezTo>
                    <a:cubicBezTo>
                      <a:pt x="121"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5" name="Freeform 33 2 1">
                <a:extLst>
                  <a:ext uri="{FF2B5EF4-FFF2-40B4-BE49-F238E27FC236}">
                    <a16:creationId xmlns:a16="http://schemas.microsoft.com/office/drawing/2014/main" id="{A0F1E883-330A-489E-A907-167EF65553FB}"/>
                  </a:ext>
                </a:extLst>
              </p:cNvPr>
              <p:cNvSpPr>
                <a:spLocks/>
              </p:cNvSpPr>
              <p:nvPr>
                <p:custDataLst>
                  <p:tags r:id="rId49"/>
                </p:custDataLst>
              </p:nvPr>
            </p:nvSpPr>
            <p:spPr bwMode="auto">
              <a:xfrm>
                <a:off x="4973638" y="3506788"/>
                <a:ext cx="184150" cy="188913"/>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8" y="242"/>
                      <a:pt x="138" y="234"/>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6" name="Freeform 34 2 1">
                <a:extLst>
                  <a:ext uri="{FF2B5EF4-FFF2-40B4-BE49-F238E27FC236}">
                    <a16:creationId xmlns:a16="http://schemas.microsoft.com/office/drawing/2014/main" id="{B38467AB-CA8E-41F1-8431-C8E997EE56A8}"/>
                  </a:ext>
                </a:extLst>
              </p:cNvPr>
              <p:cNvSpPr>
                <a:spLocks/>
              </p:cNvSpPr>
              <p:nvPr>
                <p:custDataLst>
                  <p:tags r:id="rId50"/>
                </p:custDataLst>
              </p:nvPr>
            </p:nvSpPr>
            <p:spPr bwMode="auto">
              <a:xfrm>
                <a:off x="4964113" y="3771901"/>
                <a:ext cx="90488" cy="180975"/>
              </a:xfrm>
              <a:custGeom>
                <a:avLst/>
                <a:gdLst>
                  <a:gd name="T0" fmla="*/ 79 w 127"/>
                  <a:gd name="T1" fmla="*/ 10 h 232"/>
                  <a:gd name="T2" fmla="*/ 69 w 127"/>
                  <a:gd name="T3" fmla="*/ 0 h 232"/>
                  <a:gd name="T4" fmla="*/ 0 w 127"/>
                  <a:gd name="T5" fmla="*/ 23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9" y="0"/>
                    </a:cubicBezTo>
                    <a:cubicBezTo>
                      <a:pt x="46" y="22"/>
                      <a:pt x="15" y="23"/>
                      <a:pt x="0" y="23"/>
                    </a:cubicBezTo>
                    <a:lnTo>
                      <a:pt x="0" y="35"/>
                    </a:lnTo>
                    <a:cubicBezTo>
                      <a:pt x="9" y="35"/>
                      <a:pt x="32" y="35"/>
                      <a:pt x="51" y="25"/>
                    </a:cubicBezTo>
                    <a:lnTo>
                      <a:pt x="51" y="203"/>
                    </a:lnTo>
                    <a:cubicBezTo>
                      <a:pt x="51" y="215"/>
                      <a:pt x="51" y="219"/>
                      <a:pt x="16" y="219"/>
                    </a:cubicBezTo>
                    <a:lnTo>
                      <a:pt x="3" y="219"/>
                    </a:lnTo>
                    <a:lnTo>
                      <a:pt x="3" y="232"/>
                    </a:lnTo>
                    <a:cubicBezTo>
                      <a:pt x="9" y="231"/>
                      <a:pt x="52" y="230"/>
                      <a:pt x="65" y="230"/>
                    </a:cubicBezTo>
                    <a:cubicBezTo>
                      <a:pt x="76" y="230"/>
                      <a:pt x="120" y="231"/>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7" name="Freeform 35 2 1">
                <a:extLst>
                  <a:ext uri="{FF2B5EF4-FFF2-40B4-BE49-F238E27FC236}">
                    <a16:creationId xmlns:a16="http://schemas.microsoft.com/office/drawing/2014/main" id="{4BBD799A-724B-4BD8-8F1A-B7352D746ED7}"/>
                  </a:ext>
                </a:extLst>
              </p:cNvPr>
              <p:cNvSpPr>
                <a:spLocks/>
              </p:cNvSpPr>
              <p:nvPr>
                <p:custDataLst>
                  <p:tags r:id="rId51"/>
                </p:custDataLst>
              </p:nvPr>
            </p:nvSpPr>
            <p:spPr bwMode="auto">
              <a:xfrm>
                <a:off x="5235575" y="3565526"/>
                <a:ext cx="49213" cy="388938"/>
              </a:xfrm>
              <a:custGeom>
                <a:avLst/>
                <a:gdLst>
                  <a:gd name="T0" fmla="*/ 69 w 69"/>
                  <a:gd name="T1" fmla="*/ 498 h 498"/>
                  <a:gd name="T2" fmla="*/ 69 w 69"/>
                  <a:gd name="T3" fmla="*/ 478 h 498"/>
                  <a:gd name="T4" fmla="*/ 20 w 69"/>
                  <a:gd name="T5" fmla="*/ 478 h 498"/>
                  <a:gd name="T6" fmla="*/ 20 w 69"/>
                  <a:gd name="T7" fmla="*/ 20 h 498"/>
                  <a:gd name="T8" fmla="*/ 69 w 69"/>
                  <a:gd name="T9" fmla="*/ 20 h 498"/>
                  <a:gd name="T10" fmla="*/ 69 w 69"/>
                  <a:gd name="T11" fmla="*/ 0 h 498"/>
                  <a:gd name="T12" fmla="*/ 0 w 69"/>
                  <a:gd name="T13" fmla="*/ 0 h 498"/>
                  <a:gd name="T14" fmla="*/ 0 w 69"/>
                  <a:gd name="T15" fmla="*/ 498 h 498"/>
                  <a:gd name="T16" fmla="*/ 69 w 69"/>
                  <a:gd name="T17"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8">
                    <a:moveTo>
                      <a:pt x="69" y="498"/>
                    </a:moveTo>
                    <a:lnTo>
                      <a:pt x="69" y="478"/>
                    </a:lnTo>
                    <a:lnTo>
                      <a:pt x="20" y="478"/>
                    </a:lnTo>
                    <a:lnTo>
                      <a:pt x="20" y="20"/>
                    </a:lnTo>
                    <a:lnTo>
                      <a:pt x="69" y="20"/>
                    </a:lnTo>
                    <a:lnTo>
                      <a:pt x="69" y="0"/>
                    </a:lnTo>
                    <a:lnTo>
                      <a:pt x="0" y="0"/>
                    </a:lnTo>
                    <a:lnTo>
                      <a:pt x="0" y="498"/>
                    </a:lnTo>
                    <a:lnTo>
                      <a:pt x="69" y="4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8" name="Freeform 36 2 1">
                <a:extLst>
                  <a:ext uri="{FF2B5EF4-FFF2-40B4-BE49-F238E27FC236}">
                    <a16:creationId xmlns:a16="http://schemas.microsoft.com/office/drawing/2014/main" id="{9C989691-904E-4007-B9CB-9565E7A461DF}"/>
                  </a:ext>
                </a:extLst>
              </p:cNvPr>
              <p:cNvSpPr>
                <a:spLocks/>
              </p:cNvSpPr>
              <p:nvPr>
                <p:custDataLst>
                  <p:tags r:id="rId52"/>
                </p:custDataLst>
              </p:nvPr>
            </p:nvSpPr>
            <p:spPr bwMode="auto">
              <a:xfrm>
                <a:off x="5307013" y="3590926"/>
                <a:ext cx="358775" cy="266700"/>
              </a:xfrm>
              <a:custGeom>
                <a:avLst/>
                <a:gdLst>
                  <a:gd name="T0" fmla="*/ 252 w 504"/>
                  <a:gd name="T1" fmla="*/ 276 h 342"/>
                  <a:gd name="T2" fmla="*/ 133 w 504"/>
                  <a:gd name="T3" fmla="*/ 12 h 342"/>
                  <a:gd name="T4" fmla="*/ 111 w 504"/>
                  <a:gd name="T5" fmla="*/ 0 h 342"/>
                  <a:gd name="T6" fmla="*/ 0 w 504"/>
                  <a:gd name="T7" fmla="*/ 0 h 342"/>
                  <a:gd name="T8" fmla="*/ 0 w 504"/>
                  <a:gd name="T9" fmla="*/ 23 h 342"/>
                  <a:gd name="T10" fmla="*/ 54 w 504"/>
                  <a:gd name="T11" fmla="*/ 23 h 342"/>
                  <a:gd name="T12" fmla="*/ 54 w 504"/>
                  <a:gd name="T13" fmla="*/ 304 h 342"/>
                  <a:gd name="T14" fmla="*/ 39 w 504"/>
                  <a:gd name="T15" fmla="*/ 317 h 342"/>
                  <a:gd name="T16" fmla="*/ 12 w 504"/>
                  <a:gd name="T17" fmla="*/ 318 h 342"/>
                  <a:gd name="T18" fmla="*/ 0 w 504"/>
                  <a:gd name="T19" fmla="*/ 318 h 342"/>
                  <a:gd name="T20" fmla="*/ 0 w 504"/>
                  <a:gd name="T21" fmla="*/ 342 h 342"/>
                  <a:gd name="T22" fmla="*/ 67 w 504"/>
                  <a:gd name="T23" fmla="*/ 340 h 342"/>
                  <a:gd name="T24" fmla="*/ 134 w 504"/>
                  <a:gd name="T25" fmla="*/ 342 h 342"/>
                  <a:gd name="T26" fmla="*/ 134 w 504"/>
                  <a:gd name="T27" fmla="*/ 318 h 342"/>
                  <a:gd name="T28" fmla="*/ 122 w 504"/>
                  <a:gd name="T29" fmla="*/ 318 h 342"/>
                  <a:gd name="T30" fmla="*/ 95 w 504"/>
                  <a:gd name="T31" fmla="*/ 317 h 342"/>
                  <a:gd name="T32" fmla="*/ 80 w 504"/>
                  <a:gd name="T33" fmla="*/ 304 h 342"/>
                  <a:gd name="T34" fmla="*/ 80 w 504"/>
                  <a:gd name="T35" fmla="*/ 29 h 342"/>
                  <a:gd name="T36" fmla="*/ 81 w 504"/>
                  <a:gd name="T37" fmla="*/ 29 h 342"/>
                  <a:gd name="T38" fmla="*/ 216 w 504"/>
                  <a:gd name="T39" fmla="*/ 329 h 342"/>
                  <a:gd name="T40" fmla="*/ 232 w 504"/>
                  <a:gd name="T41" fmla="*/ 342 h 342"/>
                  <a:gd name="T42" fmla="*/ 248 w 504"/>
                  <a:gd name="T43" fmla="*/ 330 h 342"/>
                  <a:gd name="T44" fmla="*/ 387 w 504"/>
                  <a:gd name="T45" fmla="*/ 23 h 342"/>
                  <a:gd name="T46" fmla="*/ 388 w 504"/>
                  <a:gd name="T47" fmla="*/ 23 h 342"/>
                  <a:gd name="T48" fmla="*/ 388 w 504"/>
                  <a:gd name="T49" fmla="*/ 318 h 342"/>
                  <a:gd name="T50" fmla="*/ 334 w 504"/>
                  <a:gd name="T51" fmla="*/ 318 h 342"/>
                  <a:gd name="T52" fmla="*/ 334 w 504"/>
                  <a:gd name="T53" fmla="*/ 342 h 342"/>
                  <a:gd name="T54" fmla="*/ 419 w 504"/>
                  <a:gd name="T55" fmla="*/ 340 h 342"/>
                  <a:gd name="T56" fmla="*/ 504 w 504"/>
                  <a:gd name="T57" fmla="*/ 342 h 342"/>
                  <a:gd name="T58" fmla="*/ 504 w 504"/>
                  <a:gd name="T59" fmla="*/ 318 h 342"/>
                  <a:gd name="T60" fmla="*/ 450 w 504"/>
                  <a:gd name="T61" fmla="*/ 318 h 342"/>
                  <a:gd name="T62" fmla="*/ 450 w 504"/>
                  <a:gd name="T63" fmla="*/ 23 h 342"/>
                  <a:gd name="T64" fmla="*/ 504 w 504"/>
                  <a:gd name="T65" fmla="*/ 23 h 342"/>
                  <a:gd name="T66" fmla="*/ 504 w 504"/>
                  <a:gd name="T67" fmla="*/ 0 h 342"/>
                  <a:gd name="T68" fmla="*/ 394 w 504"/>
                  <a:gd name="T69" fmla="*/ 0 h 342"/>
                  <a:gd name="T70" fmla="*/ 372 w 504"/>
                  <a:gd name="T71" fmla="*/ 12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3" y="12"/>
                    </a:lnTo>
                    <a:cubicBezTo>
                      <a:pt x="127" y="0"/>
                      <a:pt x="122" y="0"/>
                      <a:pt x="111" y="0"/>
                    </a:cubicBezTo>
                    <a:lnTo>
                      <a:pt x="0" y="0"/>
                    </a:lnTo>
                    <a:lnTo>
                      <a:pt x="0" y="23"/>
                    </a:lnTo>
                    <a:lnTo>
                      <a:pt x="54" y="23"/>
                    </a:lnTo>
                    <a:lnTo>
                      <a:pt x="54" y="304"/>
                    </a:lnTo>
                    <a:cubicBezTo>
                      <a:pt x="54" y="315"/>
                      <a:pt x="53" y="315"/>
                      <a:pt x="39" y="317"/>
                    </a:cubicBezTo>
                    <a:cubicBezTo>
                      <a:pt x="27" y="318"/>
                      <a:pt x="26" y="318"/>
                      <a:pt x="12" y="318"/>
                    </a:cubicBezTo>
                    <a:lnTo>
                      <a:pt x="0" y="318"/>
                    </a:lnTo>
                    <a:lnTo>
                      <a:pt x="0" y="342"/>
                    </a:lnTo>
                    <a:cubicBezTo>
                      <a:pt x="19" y="340"/>
                      <a:pt x="47" y="340"/>
                      <a:pt x="67" y="340"/>
                    </a:cubicBezTo>
                    <a:cubicBezTo>
                      <a:pt x="88" y="340"/>
                      <a:pt x="114" y="340"/>
                      <a:pt x="134" y="342"/>
                    </a:cubicBezTo>
                    <a:lnTo>
                      <a:pt x="134" y="318"/>
                    </a:lnTo>
                    <a:lnTo>
                      <a:pt x="122" y="318"/>
                    </a:lnTo>
                    <a:cubicBezTo>
                      <a:pt x="113" y="318"/>
                      <a:pt x="104" y="318"/>
                      <a:pt x="95" y="317"/>
                    </a:cubicBezTo>
                    <a:cubicBezTo>
                      <a:pt x="81" y="315"/>
                      <a:pt x="80" y="315"/>
                      <a:pt x="80" y="304"/>
                    </a:cubicBezTo>
                    <a:lnTo>
                      <a:pt x="80" y="29"/>
                    </a:lnTo>
                    <a:lnTo>
                      <a:pt x="81" y="29"/>
                    </a:lnTo>
                    <a:lnTo>
                      <a:pt x="216" y="329"/>
                    </a:lnTo>
                    <a:cubicBezTo>
                      <a:pt x="221" y="339"/>
                      <a:pt x="227" y="342"/>
                      <a:pt x="232" y="342"/>
                    </a:cubicBezTo>
                    <a:cubicBezTo>
                      <a:pt x="242" y="342"/>
                      <a:pt x="246" y="334"/>
                      <a:pt x="248" y="330"/>
                    </a:cubicBezTo>
                    <a:lnTo>
                      <a:pt x="387" y="23"/>
                    </a:lnTo>
                    <a:lnTo>
                      <a:pt x="388" y="23"/>
                    </a:lnTo>
                    <a:lnTo>
                      <a:pt x="388" y="318"/>
                    </a:lnTo>
                    <a:lnTo>
                      <a:pt x="334" y="318"/>
                    </a:lnTo>
                    <a:lnTo>
                      <a:pt x="334" y="342"/>
                    </a:lnTo>
                    <a:cubicBezTo>
                      <a:pt x="352" y="340"/>
                      <a:pt x="398" y="340"/>
                      <a:pt x="419" y="340"/>
                    </a:cubicBezTo>
                    <a:cubicBezTo>
                      <a:pt x="439" y="340"/>
                      <a:pt x="486" y="340"/>
                      <a:pt x="504" y="342"/>
                    </a:cubicBezTo>
                    <a:lnTo>
                      <a:pt x="504" y="318"/>
                    </a:lnTo>
                    <a:lnTo>
                      <a:pt x="450" y="318"/>
                    </a:lnTo>
                    <a:lnTo>
                      <a:pt x="450" y="23"/>
                    </a:lnTo>
                    <a:lnTo>
                      <a:pt x="504" y="23"/>
                    </a:lnTo>
                    <a:lnTo>
                      <a:pt x="504" y="0"/>
                    </a:lnTo>
                    <a:lnTo>
                      <a:pt x="394" y="0"/>
                    </a:lnTo>
                    <a:cubicBezTo>
                      <a:pt x="383" y="0"/>
                      <a:pt x="377" y="0"/>
                      <a:pt x="372" y="12"/>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9" name="Freeform 37 2 1">
                <a:extLst>
                  <a:ext uri="{FF2B5EF4-FFF2-40B4-BE49-F238E27FC236}">
                    <a16:creationId xmlns:a16="http://schemas.microsoft.com/office/drawing/2014/main" id="{A049E8ED-7B86-480E-81E2-7053BCEABAFE}"/>
                  </a:ext>
                </a:extLst>
              </p:cNvPr>
              <p:cNvSpPr>
                <a:spLocks noEditPoints="1"/>
              </p:cNvSpPr>
              <p:nvPr>
                <p:custDataLst>
                  <p:tags r:id="rId53"/>
                </p:custDataLst>
              </p:nvPr>
            </p:nvSpPr>
            <p:spPr bwMode="auto">
              <a:xfrm>
                <a:off x="5735638" y="3590926"/>
                <a:ext cx="104775" cy="39688"/>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0" name="Freeform 38 2 1">
                <a:extLst>
                  <a:ext uri="{FF2B5EF4-FFF2-40B4-BE49-F238E27FC236}">
                    <a16:creationId xmlns:a16="http://schemas.microsoft.com/office/drawing/2014/main" id="{4219BA05-BF5A-4480-880C-DE8F5CE5D52B}"/>
                  </a:ext>
                </a:extLst>
              </p:cNvPr>
              <p:cNvSpPr>
                <a:spLocks noEditPoints="1"/>
              </p:cNvSpPr>
              <p:nvPr>
                <p:custDataLst>
                  <p:tags r:id="rId54"/>
                </p:custDataLst>
              </p:nvPr>
            </p:nvSpPr>
            <p:spPr bwMode="auto">
              <a:xfrm>
                <a:off x="5694363" y="3681413"/>
                <a:ext cx="200025" cy="250825"/>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4"/>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6" y="321"/>
                      <a:pt x="280" y="322"/>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1" name="Freeform 39 2 1">
                <a:extLst>
                  <a:ext uri="{FF2B5EF4-FFF2-40B4-BE49-F238E27FC236}">
                    <a16:creationId xmlns:a16="http://schemas.microsoft.com/office/drawing/2014/main" id="{47C870A7-0EC3-4082-8B38-E5C4FEB52DAC}"/>
                  </a:ext>
                </a:extLst>
              </p:cNvPr>
              <p:cNvSpPr>
                <a:spLocks/>
              </p:cNvSpPr>
              <p:nvPr>
                <p:custDataLst>
                  <p:tags r:id="rId55"/>
                </p:custDataLst>
              </p:nvPr>
            </p:nvSpPr>
            <p:spPr bwMode="auto">
              <a:xfrm>
                <a:off x="5994400" y="3630613"/>
                <a:ext cx="236538" cy="258763"/>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2" name="Freeform 40 2 1">
                <a:extLst>
                  <a:ext uri="{FF2B5EF4-FFF2-40B4-BE49-F238E27FC236}">
                    <a16:creationId xmlns:a16="http://schemas.microsoft.com/office/drawing/2014/main" id="{FB51D7C3-9406-425A-9480-574BE3BD83AC}"/>
                  </a:ext>
                </a:extLst>
              </p:cNvPr>
              <p:cNvSpPr>
                <a:spLocks/>
              </p:cNvSpPr>
              <p:nvPr>
                <p:custDataLst>
                  <p:tags r:id="rId56"/>
                </p:custDataLst>
              </p:nvPr>
            </p:nvSpPr>
            <p:spPr bwMode="auto">
              <a:xfrm>
                <a:off x="6345238" y="3587751"/>
                <a:ext cx="203200" cy="269875"/>
              </a:xfrm>
              <a:custGeom>
                <a:avLst/>
                <a:gdLst>
                  <a:gd name="T0" fmla="*/ 35 w 285"/>
                  <a:gd name="T1" fmla="*/ 322 h 346"/>
                  <a:gd name="T2" fmla="*/ 0 w 285"/>
                  <a:gd name="T3" fmla="*/ 322 h 346"/>
                  <a:gd name="T4" fmla="*/ 0 w 285"/>
                  <a:gd name="T5" fmla="*/ 346 h 346"/>
                  <a:gd name="T6" fmla="*/ 63 w 285"/>
                  <a:gd name="T7" fmla="*/ 344 h 346"/>
                  <a:gd name="T8" fmla="*/ 126 w 285"/>
                  <a:gd name="T9" fmla="*/ 346 h 346"/>
                  <a:gd name="T10" fmla="*/ 126 w 285"/>
                  <a:gd name="T11" fmla="*/ 322 h 346"/>
                  <a:gd name="T12" fmla="*/ 92 w 285"/>
                  <a:gd name="T13" fmla="*/ 322 h 346"/>
                  <a:gd name="T14" fmla="*/ 92 w 285"/>
                  <a:gd name="T15" fmla="*/ 218 h 346"/>
                  <a:gd name="T16" fmla="*/ 166 w 285"/>
                  <a:gd name="T17" fmla="*/ 139 h 346"/>
                  <a:gd name="T18" fmla="*/ 193 w 285"/>
                  <a:gd name="T19" fmla="*/ 188 h 346"/>
                  <a:gd name="T20" fmla="*/ 193 w 285"/>
                  <a:gd name="T21" fmla="*/ 322 h 346"/>
                  <a:gd name="T22" fmla="*/ 159 w 285"/>
                  <a:gd name="T23" fmla="*/ 322 h 346"/>
                  <a:gd name="T24" fmla="*/ 159 w 285"/>
                  <a:gd name="T25" fmla="*/ 346 h 346"/>
                  <a:gd name="T26" fmla="*/ 222 w 285"/>
                  <a:gd name="T27" fmla="*/ 344 h 346"/>
                  <a:gd name="T28" fmla="*/ 285 w 285"/>
                  <a:gd name="T29" fmla="*/ 346 h 346"/>
                  <a:gd name="T30" fmla="*/ 285 w 285"/>
                  <a:gd name="T31" fmla="*/ 322 h 346"/>
                  <a:gd name="T32" fmla="*/ 250 w 285"/>
                  <a:gd name="T33" fmla="*/ 322 h 346"/>
                  <a:gd name="T34" fmla="*/ 250 w 285"/>
                  <a:gd name="T35" fmla="*/ 193 h 346"/>
                  <a:gd name="T36" fmla="*/ 173 w 285"/>
                  <a:gd name="T37" fmla="*/ 121 h 346"/>
                  <a:gd name="T38" fmla="*/ 89 w 285"/>
                  <a:gd name="T39" fmla="*/ 170 h 346"/>
                  <a:gd name="T40" fmla="*/ 89 w 285"/>
                  <a:gd name="T41" fmla="*/ 0 h 346"/>
                  <a:gd name="T42" fmla="*/ 0 w 285"/>
                  <a:gd name="T43" fmla="*/ 4 h 346"/>
                  <a:gd name="T44" fmla="*/ 0 w 285"/>
                  <a:gd name="T45" fmla="*/ 27 h 346"/>
                  <a:gd name="T46" fmla="*/ 35 w 285"/>
                  <a:gd name="T47" fmla="*/ 46 h 346"/>
                  <a:gd name="T48" fmla="*/ 35 w 285"/>
                  <a:gd name="T49" fmla="*/ 32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5" h="346">
                    <a:moveTo>
                      <a:pt x="35" y="322"/>
                    </a:moveTo>
                    <a:lnTo>
                      <a:pt x="0" y="322"/>
                    </a:lnTo>
                    <a:lnTo>
                      <a:pt x="0" y="346"/>
                    </a:lnTo>
                    <a:cubicBezTo>
                      <a:pt x="14" y="345"/>
                      <a:pt x="44" y="344"/>
                      <a:pt x="63" y="344"/>
                    </a:cubicBezTo>
                    <a:cubicBezTo>
                      <a:pt x="83" y="344"/>
                      <a:pt x="112" y="345"/>
                      <a:pt x="126" y="346"/>
                    </a:cubicBezTo>
                    <a:lnTo>
                      <a:pt x="126" y="322"/>
                    </a:lnTo>
                    <a:lnTo>
                      <a:pt x="92" y="322"/>
                    </a:lnTo>
                    <a:lnTo>
                      <a:pt x="92" y="218"/>
                    </a:lnTo>
                    <a:cubicBezTo>
                      <a:pt x="92" y="164"/>
                      <a:pt x="134" y="139"/>
                      <a:pt x="166" y="139"/>
                    </a:cubicBezTo>
                    <a:cubicBezTo>
                      <a:pt x="183" y="139"/>
                      <a:pt x="193" y="150"/>
                      <a:pt x="193" y="188"/>
                    </a:cubicBezTo>
                    <a:lnTo>
                      <a:pt x="193" y="322"/>
                    </a:lnTo>
                    <a:lnTo>
                      <a:pt x="159" y="322"/>
                    </a:lnTo>
                    <a:lnTo>
                      <a:pt x="159" y="346"/>
                    </a:lnTo>
                    <a:cubicBezTo>
                      <a:pt x="173" y="345"/>
                      <a:pt x="203" y="344"/>
                      <a:pt x="222" y="344"/>
                    </a:cubicBezTo>
                    <a:cubicBezTo>
                      <a:pt x="241" y="344"/>
                      <a:pt x="271" y="345"/>
                      <a:pt x="285" y="346"/>
                    </a:cubicBezTo>
                    <a:lnTo>
                      <a:pt x="285" y="322"/>
                    </a:lnTo>
                    <a:lnTo>
                      <a:pt x="250" y="322"/>
                    </a:lnTo>
                    <a:lnTo>
                      <a:pt x="250" y="193"/>
                    </a:lnTo>
                    <a:cubicBezTo>
                      <a:pt x="250" y="141"/>
                      <a:pt x="223" y="121"/>
                      <a:pt x="173" y="121"/>
                    </a:cubicBezTo>
                    <a:cubicBezTo>
                      <a:pt x="126" y="121"/>
                      <a:pt x="100" y="150"/>
                      <a:pt x="89" y="170"/>
                    </a:cubicBezTo>
                    <a:lnTo>
                      <a:pt x="89" y="0"/>
                    </a:lnTo>
                    <a:lnTo>
                      <a:pt x="0" y="4"/>
                    </a:lnTo>
                    <a:lnTo>
                      <a:pt x="0" y="27"/>
                    </a:lnTo>
                    <a:cubicBezTo>
                      <a:pt x="31" y="27"/>
                      <a:pt x="35" y="27"/>
                      <a:pt x="35" y="46"/>
                    </a:cubicBezTo>
                    <a:lnTo>
                      <a:pt x="35" y="32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3" name="Freeform 41 2 1">
                <a:extLst>
                  <a:ext uri="{FF2B5EF4-FFF2-40B4-BE49-F238E27FC236}">
                    <a16:creationId xmlns:a16="http://schemas.microsoft.com/office/drawing/2014/main" id="{50DA2FA8-A6B1-4C2D-B1D5-3336CE509154}"/>
                  </a:ext>
                </a:extLst>
              </p:cNvPr>
              <p:cNvSpPr>
                <a:spLocks/>
              </p:cNvSpPr>
              <p:nvPr>
                <p:custDataLst>
                  <p:tags r:id="rId57"/>
                </p:custDataLst>
              </p:nvPr>
            </p:nvSpPr>
            <p:spPr bwMode="auto">
              <a:xfrm>
                <a:off x="6665913" y="3751263"/>
                <a:ext cx="217488" cy="15875"/>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4" name="Freeform 42 2 1">
                <a:extLst>
                  <a:ext uri="{FF2B5EF4-FFF2-40B4-BE49-F238E27FC236}">
                    <a16:creationId xmlns:a16="http://schemas.microsoft.com/office/drawing/2014/main" id="{4C192ECF-0A8A-45C1-916B-102E16D7DB24}"/>
                  </a:ext>
                </a:extLst>
              </p:cNvPr>
              <p:cNvSpPr>
                <a:spLocks/>
              </p:cNvSpPr>
              <p:nvPr>
                <p:custDataLst>
                  <p:tags r:id="rId58"/>
                </p:custDataLst>
              </p:nvPr>
            </p:nvSpPr>
            <p:spPr bwMode="auto">
              <a:xfrm>
                <a:off x="6999288" y="3590926"/>
                <a:ext cx="179388" cy="269875"/>
              </a:xfrm>
              <a:custGeom>
                <a:avLst/>
                <a:gdLst>
                  <a:gd name="T0" fmla="*/ 211 w 251"/>
                  <a:gd name="T1" fmla="*/ 23 h 347"/>
                  <a:gd name="T2" fmla="*/ 251 w 251"/>
                  <a:gd name="T3" fmla="*/ 23 h 347"/>
                  <a:gd name="T4" fmla="*/ 251 w 251"/>
                  <a:gd name="T5" fmla="*/ 0 h 347"/>
                  <a:gd name="T6" fmla="*/ 172 w 251"/>
                  <a:gd name="T7" fmla="*/ 1 h 347"/>
                  <a:gd name="T8" fmla="*/ 72 w 251"/>
                  <a:gd name="T9" fmla="*/ 0 h 347"/>
                  <a:gd name="T10" fmla="*/ 72 w 251"/>
                  <a:gd name="T11" fmla="*/ 23 h 347"/>
                  <a:gd name="T12" fmla="*/ 143 w 251"/>
                  <a:gd name="T13" fmla="*/ 23 h 347"/>
                  <a:gd name="T14" fmla="*/ 143 w 251"/>
                  <a:gd name="T15" fmla="*/ 267 h 347"/>
                  <a:gd name="T16" fmla="*/ 93 w 251"/>
                  <a:gd name="T17" fmla="*/ 329 h 347"/>
                  <a:gd name="T18" fmla="*/ 53 w 251"/>
                  <a:gd name="T19" fmla="*/ 321 h 347"/>
                  <a:gd name="T20" fmla="*/ 53 w 251"/>
                  <a:gd name="T21" fmla="*/ 321 h 347"/>
                  <a:gd name="T22" fmla="*/ 76 w 251"/>
                  <a:gd name="T23" fmla="*/ 285 h 347"/>
                  <a:gd name="T24" fmla="*/ 38 w 251"/>
                  <a:gd name="T25" fmla="*/ 246 h 347"/>
                  <a:gd name="T26" fmla="*/ 0 w 251"/>
                  <a:gd name="T27" fmla="*/ 285 h 347"/>
                  <a:gd name="T28" fmla="*/ 96 w 251"/>
                  <a:gd name="T29" fmla="*/ 347 h 347"/>
                  <a:gd name="T30" fmla="*/ 211 w 251"/>
                  <a:gd name="T31" fmla="*/ 267 h 347"/>
                  <a:gd name="T32" fmla="*/ 211 w 251"/>
                  <a:gd name="T3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7">
                    <a:moveTo>
                      <a:pt x="211" y="23"/>
                    </a:moveTo>
                    <a:lnTo>
                      <a:pt x="251" y="23"/>
                    </a:lnTo>
                    <a:lnTo>
                      <a:pt x="251" y="0"/>
                    </a:lnTo>
                    <a:cubicBezTo>
                      <a:pt x="233" y="1"/>
                      <a:pt x="191" y="1"/>
                      <a:pt x="172" y="1"/>
                    </a:cubicBezTo>
                    <a:cubicBezTo>
                      <a:pt x="145" y="1"/>
                      <a:pt x="96" y="1"/>
                      <a:pt x="72" y="0"/>
                    </a:cubicBezTo>
                    <a:lnTo>
                      <a:pt x="72" y="23"/>
                    </a:lnTo>
                    <a:lnTo>
                      <a:pt x="143" y="23"/>
                    </a:lnTo>
                    <a:lnTo>
                      <a:pt x="143" y="267"/>
                    </a:lnTo>
                    <a:cubicBezTo>
                      <a:pt x="143" y="277"/>
                      <a:pt x="143" y="329"/>
                      <a:pt x="93" y="329"/>
                    </a:cubicBezTo>
                    <a:cubicBezTo>
                      <a:pt x="85" y="329"/>
                      <a:pt x="68" y="328"/>
                      <a:pt x="53" y="321"/>
                    </a:cubicBezTo>
                    <a:lnTo>
                      <a:pt x="53" y="321"/>
                    </a:lnTo>
                    <a:cubicBezTo>
                      <a:pt x="53" y="321"/>
                      <a:pt x="76" y="311"/>
                      <a:pt x="76" y="285"/>
                    </a:cubicBezTo>
                    <a:cubicBezTo>
                      <a:pt x="76" y="258"/>
                      <a:pt x="54" y="246"/>
                      <a:pt x="38" y="246"/>
                    </a:cubicBezTo>
                    <a:cubicBezTo>
                      <a:pt x="20" y="246"/>
                      <a:pt x="0" y="259"/>
                      <a:pt x="0" y="285"/>
                    </a:cubicBezTo>
                    <a:cubicBezTo>
                      <a:pt x="0" y="323"/>
                      <a:pt x="39" y="347"/>
                      <a:pt x="96" y="347"/>
                    </a:cubicBezTo>
                    <a:cubicBezTo>
                      <a:pt x="163" y="347"/>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5" name="Freeform 43 2 1">
                <a:extLst>
                  <a:ext uri="{FF2B5EF4-FFF2-40B4-BE49-F238E27FC236}">
                    <a16:creationId xmlns:a16="http://schemas.microsoft.com/office/drawing/2014/main" id="{16E6A7D7-18EA-4179-A2F8-4BCB6C89BBCD}"/>
                  </a:ext>
                </a:extLst>
              </p:cNvPr>
              <p:cNvSpPr>
                <a:spLocks/>
              </p:cNvSpPr>
              <p:nvPr>
                <p:custDataLst>
                  <p:tags r:id="rId59"/>
                </p:custDataLst>
              </p:nvPr>
            </p:nvSpPr>
            <p:spPr bwMode="auto">
              <a:xfrm>
                <a:off x="7221538" y="3506788"/>
                <a:ext cx="184150" cy="188913"/>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6" name="Freeform 44 2 1">
                <a:extLst>
                  <a:ext uri="{FF2B5EF4-FFF2-40B4-BE49-F238E27FC236}">
                    <a16:creationId xmlns:a16="http://schemas.microsoft.com/office/drawing/2014/main" id="{4C719348-4A79-451D-99B9-B2359B7DE279}"/>
                  </a:ext>
                </a:extLst>
              </p:cNvPr>
              <p:cNvSpPr>
                <a:spLocks/>
              </p:cNvSpPr>
              <p:nvPr>
                <p:custDataLst>
                  <p:tags r:id="rId60"/>
                </p:custDataLst>
              </p:nvPr>
            </p:nvSpPr>
            <p:spPr bwMode="auto">
              <a:xfrm>
                <a:off x="7218363" y="3833813"/>
                <a:ext cx="107950" cy="122238"/>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3"/>
                      <a:pt x="127" y="53"/>
                    </a:cubicBezTo>
                    <a:cubicBezTo>
                      <a:pt x="134" y="53"/>
                      <a:pt x="147" y="47"/>
                      <a:pt x="147" y="30"/>
                    </a:cubicBezTo>
                    <a:cubicBezTo>
                      <a:pt x="147" y="7"/>
                      <a:pt x="119"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8"/>
                      <a:pt x="71" y="148"/>
                      <a:pt x="65" y="148"/>
                    </a:cubicBezTo>
                    <a:cubicBezTo>
                      <a:pt x="40" y="148"/>
                      <a:pt x="29" y="130"/>
                      <a:pt x="29" y="109"/>
                    </a:cubicBezTo>
                    <a:cubicBezTo>
                      <a:pt x="29" y="99"/>
                      <a:pt x="34" y="61"/>
                      <a:pt x="52" y="37"/>
                    </a:cubicBezTo>
                    <a:cubicBezTo>
                      <a:pt x="65" y="20"/>
                      <a:pt x="83" y="10"/>
                      <a:pt x="101" y="10"/>
                    </a:cubicBezTo>
                    <a:cubicBezTo>
                      <a:pt x="105"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7" name="Freeform 45 2 1">
                <a:extLst>
                  <a:ext uri="{FF2B5EF4-FFF2-40B4-BE49-F238E27FC236}">
                    <a16:creationId xmlns:a16="http://schemas.microsoft.com/office/drawing/2014/main" id="{C81A1AE6-3EF6-4D81-918F-572A8D6178AA}"/>
                  </a:ext>
                </a:extLst>
              </p:cNvPr>
              <p:cNvSpPr>
                <a:spLocks/>
              </p:cNvSpPr>
              <p:nvPr>
                <p:custDataLst>
                  <p:tags r:id="rId61"/>
                </p:custDataLst>
              </p:nvPr>
            </p:nvSpPr>
            <p:spPr bwMode="auto">
              <a:xfrm>
                <a:off x="7453313" y="3592513"/>
                <a:ext cx="196850" cy="265113"/>
              </a:xfrm>
              <a:custGeom>
                <a:avLst/>
                <a:gdLst>
                  <a:gd name="T0" fmla="*/ 260 w 274"/>
                  <a:gd name="T1" fmla="*/ 0 h 339"/>
                  <a:gd name="T2" fmla="*/ 0 w 274"/>
                  <a:gd name="T3" fmla="*/ 0 h 339"/>
                  <a:gd name="T4" fmla="*/ 0 w 274"/>
                  <a:gd name="T5" fmla="*/ 15 h 339"/>
                  <a:gd name="T6" fmla="*/ 12 w 274"/>
                  <a:gd name="T7" fmla="*/ 15 h 339"/>
                  <a:gd name="T8" fmla="*/ 51 w 274"/>
                  <a:gd name="T9" fmla="*/ 38 h 339"/>
                  <a:gd name="T10" fmla="*/ 51 w 274"/>
                  <a:gd name="T11" fmla="*/ 300 h 339"/>
                  <a:gd name="T12" fmla="*/ 12 w 274"/>
                  <a:gd name="T13" fmla="*/ 323 h 339"/>
                  <a:gd name="T14" fmla="*/ 0 w 274"/>
                  <a:gd name="T15" fmla="*/ 323 h 339"/>
                  <a:gd name="T16" fmla="*/ 0 w 274"/>
                  <a:gd name="T17" fmla="*/ 339 h 339"/>
                  <a:gd name="T18" fmla="*/ 76 w 274"/>
                  <a:gd name="T19" fmla="*/ 337 h 339"/>
                  <a:gd name="T20" fmla="*/ 160 w 274"/>
                  <a:gd name="T21" fmla="*/ 339 h 339"/>
                  <a:gd name="T22" fmla="*/ 160 w 274"/>
                  <a:gd name="T23" fmla="*/ 323 h 339"/>
                  <a:gd name="T24" fmla="*/ 143 w 274"/>
                  <a:gd name="T25" fmla="*/ 323 h 339"/>
                  <a:gd name="T26" fmla="*/ 96 w 274"/>
                  <a:gd name="T27" fmla="*/ 299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0" y="15"/>
                      <a:pt x="51" y="21"/>
                      <a:pt x="51" y="38"/>
                    </a:cubicBezTo>
                    <a:lnTo>
                      <a:pt x="51" y="300"/>
                    </a:lnTo>
                    <a:cubicBezTo>
                      <a:pt x="51" y="318"/>
                      <a:pt x="50" y="323"/>
                      <a:pt x="12" y="323"/>
                    </a:cubicBezTo>
                    <a:lnTo>
                      <a:pt x="0" y="323"/>
                    </a:lnTo>
                    <a:lnTo>
                      <a:pt x="0" y="339"/>
                    </a:lnTo>
                    <a:cubicBezTo>
                      <a:pt x="17" y="337"/>
                      <a:pt x="56" y="337"/>
                      <a:pt x="76" y="337"/>
                    </a:cubicBezTo>
                    <a:cubicBezTo>
                      <a:pt x="96" y="337"/>
                      <a:pt x="142" y="337"/>
                      <a:pt x="160" y="339"/>
                    </a:cubicBezTo>
                    <a:lnTo>
                      <a:pt x="160" y="323"/>
                    </a:lnTo>
                    <a:lnTo>
                      <a:pt x="143" y="323"/>
                    </a:lnTo>
                    <a:cubicBezTo>
                      <a:pt x="96" y="323"/>
                      <a:pt x="96" y="317"/>
                      <a:pt x="96" y="299"/>
                    </a:cubicBezTo>
                    <a:lnTo>
                      <a:pt x="96" y="35"/>
                    </a:lnTo>
                    <a:cubicBezTo>
                      <a:pt x="96" y="19"/>
                      <a:pt x="97" y="15"/>
                      <a:pt x="120" y="15"/>
                    </a:cubicBezTo>
                    <a:lnTo>
                      <a:pt x="172" y="15"/>
                    </a:lnTo>
                    <a:cubicBezTo>
                      <a:pt x="243" y="15"/>
                      <a:pt x="253" y="44"/>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8" name="Freeform 46 2 1">
                <a:extLst>
                  <a:ext uri="{FF2B5EF4-FFF2-40B4-BE49-F238E27FC236}">
                    <a16:creationId xmlns:a16="http://schemas.microsoft.com/office/drawing/2014/main" id="{FAF44901-C666-42A4-8631-A77A21B15932}"/>
                  </a:ext>
                </a:extLst>
              </p:cNvPr>
              <p:cNvSpPr>
                <a:spLocks/>
              </p:cNvSpPr>
              <p:nvPr>
                <p:custDataLst>
                  <p:tags r:id="rId62"/>
                </p:custDataLst>
              </p:nvPr>
            </p:nvSpPr>
            <p:spPr bwMode="auto">
              <a:xfrm>
                <a:off x="7672388" y="3565526"/>
                <a:ext cx="47625" cy="388938"/>
              </a:xfrm>
              <a:custGeom>
                <a:avLst/>
                <a:gdLst>
                  <a:gd name="T0" fmla="*/ 68 w 68"/>
                  <a:gd name="T1" fmla="*/ 0 h 498"/>
                  <a:gd name="T2" fmla="*/ 0 w 68"/>
                  <a:gd name="T3" fmla="*/ 0 h 498"/>
                  <a:gd name="T4" fmla="*/ 0 w 68"/>
                  <a:gd name="T5" fmla="*/ 20 h 498"/>
                  <a:gd name="T6" fmla="*/ 48 w 68"/>
                  <a:gd name="T7" fmla="*/ 20 h 498"/>
                  <a:gd name="T8" fmla="*/ 48 w 68"/>
                  <a:gd name="T9" fmla="*/ 478 h 498"/>
                  <a:gd name="T10" fmla="*/ 0 w 68"/>
                  <a:gd name="T11" fmla="*/ 478 h 498"/>
                  <a:gd name="T12" fmla="*/ 0 w 68"/>
                  <a:gd name="T13" fmla="*/ 498 h 498"/>
                  <a:gd name="T14" fmla="*/ 68 w 68"/>
                  <a:gd name="T15" fmla="*/ 498 h 498"/>
                  <a:gd name="T16" fmla="*/ 68 w 68"/>
                  <a:gd name="T1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8">
                    <a:moveTo>
                      <a:pt x="68" y="0"/>
                    </a:moveTo>
                    <a:lnTo>
                      <a:pt x="0" y="0"/>
                    </a:lnTo>
                    <a:lnTo>
                      <a:pt x="0" y="20"/>
                    </a:lnTo>
                    <a:lnTo>
                      <a:pt x="48" y="20"/>
                    </a:lnTo>
                    <a:lnTo>
                      <a:pt x="48" y="478"/>
                    </a:lnTo>
                    <a:lnTo>
                      <a:pt x="0" y="478"/>
                    </a:lnTo>
                    <a:lnTo>
                      <a:pt x="0" y="498"/>
                    </a:lnTo>
                    <a:lnTo>
                      <a:pt x="68" y="498"/>
                    </a:lnTo>
                    <a:lnTo>
                      <a:pt x="6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9" name="Freeform 47 2 1">
                <a:extLst>
                  <a:ext uri="{FF2B5EF4-FFF2-40B4-BE49-F238E27FC236}">
                    <a16:creationId xmlns:a16="http://schemas.microsoft.com/office/drawing/2014/main" id="{B16C4D19-760E-40B6-B292-F8364629728C}"/>
                  </a:ext>
                </a:extLst>
              </p:cNvPr>
              <p:cNvSpPr>
                <a:spLocks/>
              </p:cNvSpPr>
              <p:nvPr>
                <p:custDataLst>
                  <p:tags r:id="rId63"/>
                </p:custDataLst>
              </p:nvPr>
            </p:nvSpPr>
            <p:spPr bwMode="auto">
              <a:xfrm>
                <a:off x="7767638" y="3292476"/>
                <a:ext cx="93663" cy="935038"/>
              </a:xfrm>
              <a:custGeom>
                <a:avLst/>
                <a:gdLst>
                  <a:gd name="T0" fmla="*/ 104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7 h 1197"/>
                  <a:gd name="T14" fmla="*/ 104 w 131"/>
                  <a:gd name="T15" fmla="*/ 27 h 1197"/>
                  <a:gd name="T16" fmla="*/ 104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69"/>
                    </a:moveTo>
                    <a:lnTo>
                      <a:pt x="0" y="1169"/>
                    </a:lnTo>
                    <a:lnTo>
                      <a:pt x="0" y="1197"/>
                    </a:lnTo>
                    <a:lnTo>
                      <a:pt x="131" y="1197"/>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78" name="Group 1977">
              <a:extLst>
                <a:ext uri="{FF2B5EF4-FFF2-40B4-BE49-F238E27FC236}">
                  <a16:creationId xmlns:a16="http://schemas.microsoft.com/office/drawing/2014/main" id="{D52D7CCE-1FFA-40D8-B1D6-1FA93CA78653}"/>
                </a:ext>
              </a:extLst>
            </p:cNvPr>
            <p:cNvGrpSpPr>
              <a:grpSpLocks noChangeAspect="1"/>
            </p:cNvGrpSpPr>
            <p:nvPr>
              <p:custDataLst>
                <p:tags r:id="rId12"/>
              </p:custDataLst>
            </p:nvPr>
          </p:nvGrpSpPr>
          <p:grpSpPr>
            <a:xfrm>
              <a:off x="3223913" y="6552717"/>
              <a:ext cx="892791" cy="456393"/>
              <a:chOff x="9967915" y="4908550"/>
              <a:chExt cx="3260725" cy="1666875"/>
            </a:xfrm>
          </p:grpSpPr>
          <p:sp>
            <p:nvSpPr>
              <p:cNvPr id="1984" name="Freeform 425 2">
                <a:extLst>
                  <a:ext uri="{FF2B5EF4-FFF2-40B4-BE49-F238E27FC236}">
                    <a16:creationId xmlns:a16="http://schemas.microsoft.com/office/drawing/2014/main" id="{846B0E46-5965-47CD-8906-0E195FE14EA0}"/>
                  </a:ext>
                </a:extLst>
              </p:cNvPr>
              <p:cNvSpPr>
                <a:spLocks/>
              </p:cNvSpPr>
              <p:nvPr>
                <p:custDataLst>
                  <p:tags r:id="rId18"/>
                </p:custDataLst>
              </p:nvPr>
            </p:nvSpPr>
            <p:spPr bwMode="auto">
              <a:xfrm>
                <a:off x="9967915" y="5160963"/>
                <a:ext cx="941388" cy="1076325"/>
              </a:xfrm>
              <a:custGeom>
                <a:avLst/>
                <a:gdLst>
                  <a:gd name="T0" fmla="*/ 359 w 359"/>
                  <a:gd name="T1" fmla="*/ 112 h 363"/>
                  <a:gd name="T2" fmla="*/ 270 w 359"/>
                  <a:gd name="T3" fmla="*/ 0 h 363"/>
                  <a:gd name="T4" fmla="*/ 171 w 359"/>
                  <a:gd name="T5" fmla="*/ 45 h 363"/>
                  <a:gd name="T6" fmla="*/ 116 w 359"/>
                  <a:gd name="T7" fmla="*/ 131 h 363"/>
                  <a:gd name="T8" fmla="*/ 121 w 359"/>
                  <a:gd name="T9" fmla="*/ 134 h 363"/>
                  <a:gd name="T10" fmla="*/ 146 w 359"/>
                  <a:gd name="T11" fmla="*/ 124 h 363"/>
                  <a:gd name="T12" fmla="*/ 161 w 359"/>
                  <a:gd name="T13" fmla="*/ 104 h 363"/>
                  <a:gd name="T14" fmla="*/ 196 w 359"/>
                  <a:gd name="T15" fmla="*/ 49 h 363"/>
                  <a:gd name="T16" fmla="*/ 237 w 359"/>
                  <a:gd name="T17" fmla="*/ 28 h 363"/>
                  <a:gd name="T18" fmla="*/ 317 w 359"/>
                  <a:gd name="T19" fmla="*/ 133 h 363"/>
                  <a:gd name="T20" fmla="*/ 152 w 359"/>
                  <a:gd name="T21" fmla="*/ 336 h 363"/>
                  <a:gd name="T22" fmla="*/ 42 w 359"/>
                  <a:gd name="T23" fmla="*/ 208 h 363"/>
                  <a:gd name="T24" fmla="*/ 150 w 359"/>
                  <a:gd name="T25" fmla="*/ 22 h 363"/>
                  <a:gd name="T26" fmla="*/ 170 w 359"/>
                  <a:gd name="T27" fmla="*/ 4 h 363"/>
                  <a:gd name="T28" fmla="*/ 165 w 359"/>
                  <a:gd name="T29" fmla="*/ 0 h 363"/>
                  <a:gd name="T30" fmla="*/ 0 w 359"/>
                  <a:gd name="T31" fmla="*/ 229 h 363"/>
                  <a:gd name="T32" fmla="*/ 119 w 359"/>
                  <a:gd name="T33" fmla="*/ 363 h 363"/>
                  <a:gd name="T34" fmla="*/ 359 w 359"/>
                  <a:gd name="T35" fmla="*/ 11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2"/>
                    </a:moveTo>
                    <a:cubicBezTo>
                      <a:pt x="359" y="48"/>
                      <a:pt x="331" y="0"/>
                      <a:pt x="270" y="0"/>
                    </a:cubicBezTo>
                    <a:cubicBezTo>
                      <a:pt x="218" y="0"/>
                      <a:pt x="175" y="42"/>
                      <a:pt x="171" y="45"/>
                    </a:cubicBezTo>
                    <a:cubicBezTo>
                      <a:pt x="131" y="85"/>
                      <a:pt x="116" y="130"/>
                      <a:pt x="116" y="131"/>
                    </a:cubicBezTo>
                    <a:cubicBezTo>
                      <a:pt x="116" y="134"/>
                      <a:pt x="119" y="134"/>
                      <a:pt x="121" y="134"/>
                    </a:cubicBezTo>
                    <a:cubicBezTo>
                      <a:pt x="131" y="134"/>
                      <a:pt x="139" y="129"/>
                      <a:pt x="146" y="124"/>
                    </a:cubicBezTo>
                    <a:cubicBezTo>
                      <a:pt x="155" y="117"/>
                      <a:pt x="156" y="116"/>
                      <a:pt x="161" y="104"/>
                    </a:cubicBezTo>
                    <a:cubicBezTo>
                      <a:pt x="166" y="94"/>
                      <a:pt x="177" y="70"/>
                      <a:pt x="196" y="49"/>
                    </a:cubicBezTo>
                    <a:cubicBezTo>
                      <a:pt x="207" y="35"/>
                      <a:pt x="217" y="28"/>
                      <a:pt x="237" y="28"/>
                    </a:cubicBezTo>
                    <a:cubicBezTo>
                      <a:pt x="286" y="28"/>
                      <a:pt x="317" y="68"/>
                      <a:pt x="317" y="133"/>
                    </a:cubicBezTo>
                    <a:cubicBezTo>
                      <a:pt x="317" y="235"/>
                      <a:pt x="244" y="336"/>
                      <a:pt x="152" y="336"/>
                    </a:cubicBezTo>
                    <a:cubicBezTo>
                      <a:pt x="81" y="336"/>
                      <a:pt x="42" y="279"/>
                      <a:pt x="42" y="208"/>
                    </a:cubicBezTo>
                    <a:cubicBezTo>
                      <a:pt x="42" y="140"/>
                      <a:pt x="77" y="65"/>
                      <a:pt x="150" y="22"/>
                    </a:cubicBezTo>
                    <a:cubicBezTo>
                      <a:pt x="155" y="19"/>
                      <a:pt x="170" y="10"/>
                      <a:pt x="170" y="4"/>
                    </a:cubicBezTo>
                    <a:cubicBezTo>
                      <a:pt x="170" y="0"/>
                      <a:pt x="166" y="0"/>
                      <a:pt x="165" y="0"/>
                    </a:cubicBezTo>
                    <a:cubicBezTo>
                      <a:pt x="148" y="0"/>
                      <a:pt x="0" y="80"/>
                      <a:pt x="0" y="229"/>
                    </a:cubicBezTo>
                    <a:cubicBezTo>
                      <a:pt x="0" y="299"/>
                      <a:pt x="36" y="363"/>
                      <a:pt x="119" y="363"/>
                    </a:cubicBezTo>
                    <a:cubicBezTo>
                      <a:pt x="216" y="363"/>
                      <a:pt x="359" y="265"/>
                      <a:pt x="359" y="112"/>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5" name="Freeform 426 2">
                <a:extLst>
                  <a:ext uri="{FF2B5EF4-FFF2-40B4-BE49-F238E27FC236}">
                    <a16:creationId xmlns:a16="http://schemas.microsoft.com/office/drawing/2014/main" id="{949577AB-FB4E-499E-AFCB-A51D9AE5A87C}"/>
                  </a:ext>
                </a:extLst>
              </p:cNvPr>
              <p:cNvSpPr>
                <a:spLocks/>
              </p:cNvSpPr>
              <p:nvPr>
                <p:custDataLst>
                  <p:tags r:id="rId19"/>
                </p:custDataLst>
              </p:nvPr>
            </p:nvSpPr>
            <p:spPr bwMode="auto">
              <a:xfrm>
                <a:off x="11098215" y="5095875"/>
                <a:ext cx="304800" cy="1479550"/>
              </a:xfrm>
              <a:custGeom>
                <a:avLst/>
                <a:gdLst>
                  <a:gd name="T0" fmla="*/ 116 w 116"/>
                  <a:gd name="T1" fmla="*/ 494 h 499"/>
                  <a:gd name="T2" fmla="*/ 108 w 116"/>
                  <a:gd name="T3" fmla="*/ 483 h 499"/>
                  <a:gd name="T4" fmla="*/ 29 w 116"/>
                  <a:gd name="T5" fmla="*/ 249 h 499"/>
                  <a:gd name="T6" fmla="*/ 110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0"/>
                      <a:pt x="29" y="326"/>
                      <a:pt x="29" y="249"/>
                    </a:cubicBezTo>
                    <a:cubicBezTo>
                      <a:pt x="29" y="163"/>
                      <a:pt x="48" y="76"/>
                      <a:pt x="110" y="13"/>
                    </a:cubicBezTo>
                    <a:cubicBezTo>
                      <a:pt x="116" y="7"/>
                      <a:pt x="116" y="6"/>
                      <a:pt x="116" y="5"/>
                    </a:cubicBezTo>
                    <a:cubicBezTo>
                      <a:pt x="116" y="1"/>
                      <a:pt x="114" y="0"/>
                      <a:pt x="111" y="0"/>
                    </a:cubicBezTo>
                    <a:cubicBezTo>
                      <a:pt x="106" y="0"/>
                      <a:pt x="61" y="34"/>
                      <a:pt x="32" y="97"/>
                    </a:cubicBezTo>
                    <a:cubicBezTo>
                      <a:pt x="6" y="152"/>
                      <a:pt x="0" y="208"/>
                      <a:pt x="0" y="249"/>
                    </a:cubicBezTo>
                    <a:cubicBezTo>
                      <a:pt x="0" y="288"/>
                      <a:pt x="6" y="349"/>
                      <a:pt x="33" y="405"/>
                    </a:cubicBezTo>
                    <a:cubicBezTo>
                      <a:pt x="63" y="467"/>
                      <a:pt x="106" y="499"/>
                      <a:pt x="111" y="499"/>
                    </a:cubicBezTo>
                    <a:cubicBezTo>
                      <a:pt x="114" y="499"/>
                      <a:pt x="116" y="498"/>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6" name="Freeform 427 2">
                <a:extLst>
                  <a:ext uri="{FF2B5EF4-FFF2-40B4-BE49-F238E27FC236}">
                    <a16:creationId xmlns:a16="http://schemas.microsoft.com/office/drawing/2014/main" id="{DA578813-407E-4FDA-89A9-170B022F18E5}"/>
                  </a:ext>
                </a:extLst>
              </p:cNvPr>
              <p:cNvSpPr>
                <a:spLocks/>
              </p:cNvSpPr>
              <p:nvPr>
                <p:custDataLst>
                  <p:tags r:id="rId20"/>
                </p:custDataLst>
              </p:nvPr>
            </p:nvSpPr>
            <p:spPr bwMode="auto">
              <a:xfrm>
                <a:off x="11515728" y="5553075"/>
                <a:ext cx="712788" cy="669925"/>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6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8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8"/>
                      <a:pt x="25" y="210"/>
                      <a:pt x="25" y="212"/>
                    </a:cubicBezTo>
                    <a:cubicBezTo>
                      <a:pt x="25" y="221"/>
                      <a:pt x="32" y="226"/>
                      <a:pt x="40" y="226"/>
                    </a:cubicBezTo>
                    <a:cubicBezTo>
                      <a:pt x="46" y="226"/>
                      <a:pt x="55" y="222"/>
                      <a:pt x="58" y="212"/>
                    </a:cubicBezTo>
                    <a:cubicBezTo>
                      <a:pt x="59" y="211"/>
                      <a:pt x="65" y="187"/>
                      <a:pt x="68" y="175"/>
                    </a:cubicBezTo>
                    <a:lnTo>
                      <a:pt x="79" y="130"/>
                    </a:lnTo>
                    <a:cubicBezTo>
                      <a:pt x="82" y="119"/>
                      <a:pt x="85" y="108"/>
                      <a:pt x="87" y="96"/>
                    </a:cubicBezTo>
                    <a:cubicBezTo>
                      <a:pt x="89" y="88"/>
                      <a:pt x="93" y="74"/>
                      <a:pt x="94" y="72"/>
                    </a:cubicBezTo>
                    <a:cubicBezTo>
                      <a:pt x="101" y="56"/>
                      <a:pt x="128" y="11"/>
                      <a:pt x="175" y="11"/>
                    </a:cubicBezTo>
                    <a:cubicBezTo>
                      <a:pt x="197" y="11"/>
                      <a:pt x="202" y="29"/>
                      <a:pt x="202" y="46"/>
                    </a:cubicBezTo>
                    <a:cubicBezTo>
                      <a:pt x="202" y="77"/>
                      <a:pt x="177" y="140"/>
                      <a:pt x="169" y="162"/>
                    </a:cubicBezTo>
                    <a:cubicBezTo>
                      <a:pt x="165" y="173"/>
                      <a:pt x="164" y="179"/>
                      <a:pt x="164" y="185"/>
                    </a:cubicBezTo>
                    <a:cubicBezTo>
                      <a:pt x="164" y="208"/>
                      <a:pt x="182" y="226"/>
                      <a:pt x="205" y="226"/>
                    </a:cubicBezTo>
                    <a:cubicBezTo>
                      <a:pt x="252" y="226"/>
                      <a:pt x="271" y="153"/>
                      <a:pt x="271" y="149"/>
                    </a:cubicBezTo>
                    <a:cubicBezTo>
                      <a:pt x="271" y="144"/>
                      <a:pt x="266" y="144"/>
                      <a:pt x="265" y="144"/>
                    </a:cubicBezTo>
                    <a:cubicBezTo>
                      <a:pt x="260" y="144"/>
                      <a:pt x="260" y="145"/>
                      <a:pt x="257" y="153"/>
                    </a:cubicBezTo>
                    <a:cubicBezTo>
                      <a:pt x="247" y="187"/>
                      <a:pt x="231" y="215"/>
                      <a:pt x="206" y="215"/>
                    </a:cubicBezTo>
                    <a:cubicBezTo>
                      <a:pt x="198" y="215"/>
                      <a:pt x="194" y="210"/>
                      <a:pt x="194" y="198"/>
                    </a:cubicBezTo>
                    <a:cubicBezTo>
                      <a:pt x="194" y="186"/>
                      <a:pt x="199" y="174"/>
                      <a:pt x="203" y="163"/>
                    </a:cubicBezTo>
                    <a:cubicBezTo>
                      <a:pt x="213" y="136"/>
                      <a:pt x="234" y="82"/>
                      <a:pt x="234" y="53"/>
                    </a:cubicBezTo>
                    <a:cubicBezTo>
                      <a:pt x="234" y="20"/>
                      <a:pt x="212" y="0"/>
                      <a:pt x="176" y="0"/>
                    </a:cubicBezTo>
                    <a:cubicBezTo>
                      <a:pt x="132" y="0"/>
                      <a:pt x="107" y="32"/>
                      <a:pt x="99" y="43"/>
                    </a:cubicBezTo>
                    <a:cubicBezTo>
                      <a:pt x="96" y="15"/>
                      <a:pt x="76" y="0"/>
                      <a:pt x="53" y="0"/>
                    </a:cubicBezTo>
                    <a:cubicBezTo>
                      <a:pt x="30" y="0"/>
                      <a:pt x="20" y="19"/>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7"/>
                      <a:pt x="67" y="34"/>
                    </a:cubicBezTo>
                    <a:cubicBezTo>
                      <a:pt x="67" y="44"/>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7" name="Freeform 428 2">
                <a:extLst>
                  <a:ext uri="{FF2B5EF4-FFF2-40B4-BE49-F238E27FC236}">
                    <a16:creationId xmlns:a16="http://schemas.microsoft.com/office/drawing/2014/main" id="{323F9AE7-0C25-4A58-9465-24C929BF2939}"/>
                  </a:ext>
                </a:extLst>
              </p:cNvPr>
              <p:cNvSpPr>
                <a:spLocks/>
              </p:cNvSpPr>
              <p:nvPr>
                <p:custDataLst>
                  <p:tags r:id="rId21"/>
                </p:custDataLst>
              </p:nvPr>
            </p:nvSpPr>
            <p:spPr bwMode="auto">
              <a:xfrm>
                <a:off x="12322178" y="4908550"/>
                <a:ext cx="404813" cy="685800"/>
              </a:xfrm>
              <a:custGeom>
                <a:avLst/>
                <a:gdLst>
                  <a:gd name="T0" fmla="*/ 154 w 154"/>
                  <a:gd name="T1" fmla="*/ 168 h 231"/>
                  <a:gd name="T2" fmla="*/ 142 w 154"/>
                  <a:gd name="T3" fmla="*/ 168 h 231"/>
                  <a:gd name="T4" fmla="*/ 133 w 154"/>
                  <a:gd name="T5" fmla="*/ 200 h 231"/>
                  <a:gd name="T6" fmla="*/ 99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0" y="202"/>
                      <a:pt x="103" y="202"/>
                      <a:pt x="99" y="202"/>
                    </a:cubicBezTo>
                    <a:lnTo>
                      <a:pt x="34" y="202"/>
                    </a:lnTo>
                    <a:cubicBezTo>
                      <a:pt x="71" y="169"/>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40"/>
                      <a:pt x="120" y="68"/>
                    </a:cubicBezTo>
                    <a:cubicBezTo>
                      <a:pt x="120" y="98"/>
                      <a:pt x="99" y="122"/>
                      <a:pt x="87" y="135"/>
                    </a:cubicBezTo>
                    <a:lnTo>
                      <a:pt x="3" y="218"/>
                    </a:lnTo>
                    <a:cubicBezTo>
                      <a:pt x="0" y="221"/>
                      <a:pt x="0" y="222"/>
                      <a:pt x="0" y="231"/>
                    </a:cubicBezTo>
                    <a:lnTo>
                      <a:pt x="144" y="231"/>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8" name="Freeform 429 2">
                <a:extLst>
                  <a:ext uri="{FF2B5EF4-FFF2-40B4-BE49-F238E27FC236}">
                    <a16:creationId xmlns:a16="http://schemas.microsoft.com/office/drawing/2014/main" id="{99E5D478-101B-46F8-9F42-4D2F503DD262}"/>
                  </a:ext>
                </a:extLst>
              </p:cNvPr>
              <p:cNvSpPr>
                <a:spLocks/>
              </p:cNvSpPr>
              <p:nvPr>
                <p:custDataLst>
                  <p:tags r:id="rId22"/>
                </p:custDataLst>
              </p:nvPr>
            </p:nvSpPr>
            <p:spPr bwMode="auto">
              <a:xfrm>
                <a:off x="12927015" y="5095875"/>
                <a:ext cx="301625" cy="1479550"/>
              </a:xfrm>
              <a:custGeom>
                <a:avLst/>
                <a:gdLst>
                  <a:gd name="T0" fmla="*/ 115 w 115"/>
                  <a:gd name="T1" fmla="*/ 249 h 499"/>
                  <a:gd name="T2" fmla="*/ 82 w 115"/>
                  <a:gd name="T3" fmla="*/ 94 h 499"/>
                  <a:gd name="T4" fmla="*/ 5 w 115"/>
                  <a:gd name="T5" fmla="*/ 0 h 499"/>
                  <a:gd name="T6" fmla="*/ 0 w 115"/>
                  <a:gd name="T7" fmla="*/ 5 h 499"/>
                  <a:gd name="T8" fmla="*/ 9 w 115"/>
                  <a:gd name="T9" fmla="*/ 16 h 499"/>
                  <a:gd name="T10" fmla="*/ 86 w 115"/>
                  <a:gd name="T11" fmla="*/ 249 h 499"/>
                  <a:gd name="T12" fmla="*/ 6 w 115"/>
                  <a:gd name="T13" fmla="*/ 486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1"/>
                      <a:pt x="110" y="150"/>
                      <a:pt x="82" y="94"/>
                    </a:cubicBezTo>
                    <a:cubicBezTo>
                      <a:pt x="53" y="32"/>
                      <a:pt x="10" y="0"/>
                      <a:pt x="5" y="0"/>
                    </a:cubicBezTo>
                    <a:cubicBezTo>
                      <a:pt x="2" y="0"/>
                      <a:pt x="0" y="2"/>
                      <a:pt x="0" y="5"/>
                    </a:cubicBezTo>
                    <a:cubicBezTo>
                      <a:pt x="0" y="6"/>
                      <a:pt x="0" y="7"/>
                      <a:pt x="9" y="16"/>
                    </a:cubicBezTo>
                    <a:cubicBezTo>
                      <a:pt x="58" y="66"/>
                      <a:pt x="86" y="145"/>
                      <a:pt x="86" y="249"/>
                    </a:cubicBezTo>
                    <a:cubicBezTo>
                      <a:pt x="86" y="335"/>
                      <a:pt x="68" y="423"/>
                      <a:pt x="6" y="486"/>
                    </a:cubicBezTo>
                    <a:cubicBezTo>
                      <a:pt x="0" y="492"/>
                      <a:pt x="0" y="493"/>
                      <a:pt x="0" y="494"/>
                    </a:cubicBezTo>
                    <a:cubicBezTo>
                      <a:pt x="0" y="497"/>
                      <a:pt x="2" y="499"/>
                      <a:pt x="5" y="499"/>
                    </a:cubicBezTo>
                    <a:cubicBezTo>
                      <a:pt x="10" y="499"/>
                      <a:pt x="55" y="465"/>
                      <a:pt x="84" y="402"/>
                    </a:cubicBezTo>
                    <a:cubicBezTo>
                      <a:pt x="109" y="347"/>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79" name="Group 1978">
              <a:extLst>
                <a:ext uri="{FF2B5EF4-FFF2-40B4-BE49-F238E27FC236}">
                  <a16:creationId xmlns:a16="http://schemas.microsoft.com/office/drawing/2014/main" id="{710E311E-D7CB-4A65-BA19-A1296283756D}"/>
                </a:ext>
              </a:extLst>
            </p:cNvPr>
            <p:cNvGrpSpPr>
              <a:grpSpLocks noChangeAspect="1"/>
            </p:cNvGrpSpPr>
            <p:nvPr>
              <p:custDataLst>
                <p:tags r:id="rId13"/>
              </p:custDataLst>
            </p:nvPr>
          </p:nvGrpSpPr>
          <p:grpSpPr>
            <a:xfrm>
              <a:off x="5198693" y="6438852"/>
              <a:ext cx="902498" cy="450664"/>
              <a:chOff x="3113088" y="7710488"/>
              <a:chExt cx="808037" cy="533400"/>
            </a:xfrm>
          </p:grpSpPr>
          <p:sp>
            <p:nvSpPr>
              <p:cNvPr id="1980" name="Freeform 415 2">
                <a:extLst>
                  <a:ext uri="{FF2B5EF4-FFF2-40B4-BE49-F238E27FC236}">
                    <a16:creationId xmlns:a16="http://schemas.microsoft.com/office/drawing/2014/main" id="{CF864A69-E298-46E9-95C2-9AA6D6EDC7D1}"/>
                  </a:ext>
                </a:extLst>
              </p:cNvPr>
              <p:cNvSpPr>
                <a:spLocks/>
              </p:cNvSpPr>
              <p:nvPr>
                <p:custDataLst>
                  <p:tags r:id="rId14"/>
                </p:custDataLst>
              </p:nvPr>
            </p:nvSpPr>
            <p:spPr bwMode="auto">
              <a:xfrm>
                <a:off x="3113088" y="7734301"/>
                <a:ext cx="284162" cy="387350"/>
              </a:xfrm>
              <a:custGeom>
                <a:avLst/>
                <a:gdLst>
                  <a:gd name="T0" fmla="*/ 359 w 359"/>
                  <a:gd name="T1" fmla="*/ 111 h 362"/>
                  <a:gd name="T2" fmla="*/ 271 w 359"/>
                  <a:gd name="T3" fmla="*/ 0 h 362"/>
                  <a:gd name="T4" fmla="*/ 171 w 359"/>
                  <a:gd name="T5" fmla="*/ 45 h 362"/>
                  <a:gd name="T6" fmla="*/ 116 w 359"/>
                  <a:gd name="T7" fmla="*/ 130 h 362"/>
                  <a:gd name="T8" fmla="*/ 121 w 359"/>
                  <a:gd name="T9" fmla="*/ 133 h 362"/>
                  <a:gd name="T10" fmla="*/ 146 w 359"/>
                  <a:gd name="T11" fmla="*/ 123 h 362"/>
                  <a:gd name="T12" fmla="*/ 161 w 359"/>
                  <a:gd name="T13" fmla="*/ 104 h 362"/>
                  <a:gd name="T14" fmla="*/ 196 w 359"/>
                  <a:gd name="T15" fmla="*/ 48 h 362"/>
                  <a:gd name="T16" fmla="*/ 238 w 359"/>
                  <a:gd name="T17" fmla="*/ 27 h 362"/>
                  <a:gd name="T18" fmla="*/ 317 w 359"/>
                  <a:gd name="T19" fmla="*/ 132 h 362"/>
                  <a:gd name="T20" fmla="*/ 152 w 359"/>
                  <a:gd name="T21" fmla="*/ 335 h 362"/>
                  <a:gd name="T22" fmla="*/ 43 w 359"/>
                  <a:gd name="T23" fmla="*/ 207 h 362"/>
                  <a:gd name="T24" fmla="*/ 150 w 359"/>
                  <a:gd name="T25" fmla="*/ 22 h 362"/>
                  <a:gd name="T26" fmla="*/ 170 w 359"/>
                  <a:gd name="T27" fmla="*/ 3 h 362"/>
                  <a:gd name="T28" fmla="*/ 165 w 359"/>
                  <a:gd name="T29" fmla="*/ 0 h 362"/>
                  <a:gd name="T30" fmla="*/ 0 w 359"/>
                  <a:gd name="T31" fmla="*/ 229 h 362"/>
                  <a:gd name="T32" fmla="*/ 119 w 359"/>
                  <a:gd name="T33" fmla="*/ 362 h 362"/>
                  <a:gd name="T34" fmla="*/ 359 w 359"/>
                  <a:gd name="T35" fmla="*/ 11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2">
                    <a:moveTo>
                      <a:pt x="359" y="111"/>
                    </a:moveTo>
                    <a:cubicBezTo>
                      <a:pt x="359" y="48"/>
                      <a:pt x="332" y="0"/>
                      <a:pt x="271" y="0"/>
                    </a:cubicBezTo>
                    <a:cubicBezTo>
                      <a:pt x="219" y="0"/>
                      <a:pt x="175" y="42"/>
                      <a:pt x="171" y="45"/>
                    </a:cubicBezTo>
                    <a:cubicBezTo>
                      <a:pt x="131" y="84"/>
                      <a:pt x="116" y="129"/>
                      <a:pt x="116" y="130"/>
                    </a:cubicBezTo>
                    <a:cubicBezTo>
                      <a:pt x="116" y="133"/>
                      <a:pt x="119" y="133"/>
                      <a:pt x="121" y="133"/>
                    </a:cubicBezTo>
                    <a:cubicBezTo>
                      <a:pt x="131" y="133"/>
                      <a:pt x="139" y="128"/>
                      <a:pt x="146" y="123"/>
                    </a:cubicBezTo>
                    <a:cubicBezTo>
                      <a:pt x="155" y="117"/>
                      <a:pt x="156" y="115"/>
                      <a:pt x="161" y="104"/>
                    </a:cubicBezTo>
                    <a:cubicBezTo>
                      <a:pt x="166" y="94"/>
                      <a:pt x="177" y="69"/>
                      <a:pt x="196" y="48"/>
                    </a:cubicBezTo>
                    <a:cubicBezTo>
                      <a:pt x="208" y="35"/>
                      <a:pt x="218" y="27"/>
                      <a:pt x="238" y="27"/>
                    </a:cubicBezTo>
                    <a:cubicBezTo>
                      <a:pt x="286" y="27"/>
                      <a:pt x="317" y="67"/>
                      <a:pt x="317" y="132"/>
                    </a:cubicBezTo>
                    <a:cubicBezTo>
                      <a:pt x="317" y="234"/>
                      <a:pt x="245" y="335"/>
                      <a:pt x="152" y="335"/>
                    </a:cubicBezTo>
                    <a:cubicBezTo>
                      <a:pt x="82" y="335"/>
                      <a:pt x="43" y="279"/>
                      <a:pt x="43" y="207"/>
                    </a:cubicBezTo>
                    <a:cubicBezTo>
                      <a:pt x="43" y="139"/>
                      <a:pt x="78" y="65"/>
                      <a:pt x="150" y="22"/>
                    </a:cubicBezTo>
                    <a:cubicBezTo>
                      <a:pt x="155" y="19"/>
                      <a:pt x="170" y="10"/>
                      <a:pt x="170" y="3"/>
                    </a:cubicBezTo>
                    <a:cubicBezTo>
                      <a:pt x="170" y="0"/>
                      <a:pt x="166" y="0"/>
                      <a:pt x="165" y="0"/>
                    </a:cubicBezTo>
                    <a:cubicBezTo>
                      <a:pt x="148" y="0"/>
                      <a:pt x="0" y="79"/>
                      <a:pt x="0" y="229"/>
                    </a:cubicBezTo>
                    <a:cubicBezTo>
                      <a:pt x="0" y="299"/>
                      <a:pt x="37" y="362"/>
                      <a:pt x="119" y="362"/>
                    </a:cubicBezTo>
                    <a:cubicBezTo>
                      <a:pt x="217" y="362"/>
                      <a:pt x="359" y="265"/>
                      <a:pt x="359" y="111"/>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1" name="Freeform 416 2">
                <a:extLst>
                  <a:ext uri="{FF2B5EF4-FFF2-40B4-BE49-F238E27FC236}">
                    <a16:creationId xmlns:a16="http://schemas.microsoft.com/office/drawing/2014/main" id="{480252BC-0175-4F52-964D-B725F8362A59}"/>
                  </a:ext>
                </a:extLst>
              </p:cNvPr>
              <p:cNvSpPr>
                <a:spLocks/>
              </p:cNvSpPr>
              <p:nvPr>
                <p:custDataLst>
                  <p:tags r:id="rId15"/>
                </p:custDataLst>
              </p:nvPr>
            </p:nvSpPr>
            <p:spPr bwMode="auto">
              <a:xfrm>
                <a:off x="3455988" y="7710488"/>
                <a:ext cx="92075" cy="533400"/>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2" name="Freeform 417 2">
                <a:extLst>
                  <a:ext uri="{FF2B5EF4-FFF2-40B4-BE49-F238E27FC236}">
                    <a16:creationId xmlns:a16="http://schemas.microsoft.com/office/drawing/2014/main" id="{0E38420C-EB1F-46FD-9CEF-176DAAF753B4}"/>
                  </a:ext>
                </a:extLst>
              </p:cNvPr>
              <p:cNvSpPr>
                <a:spLocks/>
              </p:cNvSpPr>
              <p:nvPr>
                <p:custDataLst>
                  <p:tags r:id="rId16"/>
                </p:custDataLst>
              </p:nvPr>
            </p:nvSpPr>
            <p:spPr bwMode="auto">
              <a:xfrm>
                <a:off x="3581400" y="7874001"/>
                <a:ext cx="214312" cy="242888"/>
              </a:xfrm>
              <a:custGeom>
                <a:avLst/>
                <a:gdLst>
                  <a:gd name="T0" fmla="*/ 29 w 270"/>
                  <a:gd name="T1" fmla="*/ 191 h 226"/>
                  <a:gd name="T2" fmla="*/ 25 w 270"/>
                  <a:gd name="T3" fmla="*/ 212 h 226"/>
                  <a:gd name="T4" fmla="*/ 39 w 270"/>
                  <a:gd name="T5" fmla="*/ 226 h 226"/>
                  <a:gd name="T6" fmla="*/ 58 w 270"/>
                  <a:gd name="T7" fmla="*/ 212 h 226"/>
                  <a:gd name="T8" fmla="*/ 67 w 270"/>
                  <a:gd name="T9" fmla="*/ 175 h 226"/>
                  <a:gd name="T10" fmla="*/ 78 w 270"/>
                  <a:gd name="T11" fmla="*/ 130 h 226"/>
                  <a:gd name="T12" fmla="*/ 87 w 270"/>
                  <a:gd name="T13" fmla="*/ 97 h 226"/>
                  <a:gd name="T14" fmla="*/ 93 w 270"/>
                  <a:gd name="T15" fmla="*/ 72 h 226"/>
                  <a:gd name="T16" fmla="*/ 174 w 270"/>
                  <a:gd name="T17" fmla="*/ 11 h 226"/>
                  <a:gd name="T18" fmla="*/ 201 w 270"/>
                  <a:gd name="T19" fmla="*/ 46 h 226"/>
                  <a:gd name="T20" fmla="*/ 169 w 270"/>
                  <a:gd name="T21" fmla="*/ 162 h 226"/>
                  <a:gd name="T22" fmla="*/ 164 w 270"/>
                  <a:gd name="T23" fmla="*/ 185 h 226"/>
                  <a:gd name="T24" fmla="*/ 205 w 270"/>
                  <a:gd name="T25" fmla="*/ 226 h 226"/>
                  <a:gd name="T26" fmla="*/ 270 w 270"/>
                  <a:gd name="T27" fmla="*/ 149 h 226"/>
                  <a:gd name="T28" fmla="*/ 264 w 270"/>
                  <a:gd name="T29" fmla="*/ 144 h 226"/>
                  <a:gd name="T30" fmla="*/ 257 w 270"/>
                  <a:gd name="T31" fmla="*/ 153 h 226"/>
                  <a:gd name="T32" fmla="*/ 206 w 270"/>
                  <a:gd name="T33" fmla="*/ 215 h 226"/>
                  <a:gd name="T34" fmla="*/ 194 w 270"/>
                  <a:gd name="T35" fmla="*/ 198 h 226"/>
                  <a:gd name="T36" fmla="*/ 203 w 270"/>
                  <a:gd name="T37" fmla="*/ 163 h 226"/>
                  <a:gd name="T38" fmla="*/ 233 w 270"/>
                  <a:gd name="T39" fmla="*/ 53 h 226"/>
                  <a:gd name="T40" fmla="*/ 176 w 270"/>
                  <a:gd name="T41" fmla="*/ 0 h 226"/>
                  <a:gd name="T42" fmla="*/ 98 w 270"/>
                  <a:gd name="T43" fmla="*/ 43 h 226"/>
                  <a:gd name="T44" fmla="*/ 52 w 270"/>
                  <a:gd name="T45" fmla="*/ 0 h 226"/>
                  <a:gd name="T46" fmla="*/ 15 w 270"/>
                  <a:gd name="T47" fmla="*/ 28 h 226"/>
                  <a:gd name="T48" fmla="*/ 0 w 270"/>
                  <a:gd name="T49" fmla="*/ 77 h 226"/>
                  <a:gd name="T50" fmla="*/ 6 w 270"/>
                  <a:gd name="T51" fmla="*/ 82 h 226"/>
                  <a:gd name="T52" fmla="*/ 14 w 270"/>
                  <a:gd name="T53" fmla="*/ 70 h 226"/>
                  <a:gd name="T54" fmla="*/ 51 w 270"/>
                  <a:gd name="T55" fmla="*/ 11 h 226"/>
                  <a:gd name="T56" fmla="*/ 66 w 270"/>
                  <a:gd name="T57" fmla="*/ 34 h 226"/>
                  <a:gd name="T58" fmla="*/ 58 w 270"/>
                  <a:gd name="T59" fmla="*/ 76 h 226"/>
                  <a:gd name="T60" fmla="*/ 29 w 270"/>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6">
                    <a:moveTo>
                      <a:pt x="29" y="191"/>
                    </a:moveTo>
                    <a:cubicBezTo>
                      <a:pt x="28" y="198"/>
                      <a:pt x="25" y="210"/>
                      <a:pt x="25" y="212"/>
                    </a:cubicBezTo>
                    <a:cubicBezTo>
                      <a:pt x="25" y="221"/>
                      <a:pt x="32" y="226"/>
                      <a:pt x="39" y="226"/>
                    </a:cubicBezTo>
                    <a:cubicBezTo>
                      <a:pt x="45" y="226"/>
                      <a:pt x="54" y="222"/>
                      <a:pt x="58" y="212"/>
                    </a:cubicBezTo>
                    <a:cubicBezTo>
                      <a:pt x="58" y="211"/>
                      <a:pt x="64" y="187"/>
                      <a:pt x="67" y="175"/>
                    </a:cubicBezTo>
                    <a:lnTo>
                      <a:pt x="78" y="130"/>
                    </a:lnTo>
                    <a:cubicBezTo>
                      <a:pt x="81" y="119"/>
                      <a:pt x="84" y="108"/>
                      <a:pt x="87" y="97"/>
                    </a:cubicBezTo>
                    <a:cubicBezTo>
                      <a:pt x="89" y="88"/>
                      <a:pt x="93" y="74"/>
                      <a:pt x="93" y="72"/>
                    </a:cubicBezTo>
                    <a:cubicBezTo>
                      <a:pt x="100" y="56"/>
                      <a:pt x="127" y="11"/>
                      <a:pt x="174" y="11"/>
                    </a:cubicBezTo>
                    <a:cubicBezTo>
                      <a:pt x="197" y="11"/>
                      <a:pt x="201" y="29"/>
                      <a:pt x="201" y="46"/>
                    </a:cubicBezTo>
                    <a:cubicBezTo>
                      <a:pt x="201" y="77"/>
                      <a:pt x="177" y="141"/>
                      <a:pt x="169" y="162"/>
                    </a:cubicBezTo>
                    <a:cubicBezTo>
                      <a:pt x="164" y="173"/>
                      <a:pt x="164" y="179"/>
                      <a:pt x="164" y="185"/>
                    </a:cubicBezTo>
                    <a:cubicBezTo>
                      <a:pt x="164" y="208"/>
                      <a:pt x="181" y="226"/>
                      <a:pt x="205" y="226"/>
                    </a:cubicBezTo>
                    <a:cubicBezTo>
                      <a:pt x="252" y="226"/>
                      <a:pt x="270" y="153"/>
                      <a:pt x="270" y="149"/>
                    </a:cubicBezTo>
                    <a:cubicBezTo>
                      <a:pt x="270" y="144"/>
                      <a:pt x="266" y="144"/>
                      <a:pt x="264" y="144"/>
                    </a:cubicBezTo>
                    <a:cubicBezTo>
                      <a:pt x="259" y="144"/>
                      <a:pt x="259" y="146"/>
                      <a:pt x="257" y="153"/>
                    </a:cubicBezTo>
                    <a:cubicBezTo>
                      <a:pt x="247" y="187"/>
                      <a:pt x="230" y="215"/>
                      <a:pt x="206" y="215"/>
                    </a:cubicBezTo>
                    <a:cubicBezTo>
                      <a:pt x="197" y="215"/>
                      <a:pt x="194" y="210"/>
                      <a:pt x="194" y="198"/>
                    </a:cubicBezTo>
                    <a:cubicBezTo>
                      <a:pt x="194" y="186"/>
                      <a:pt x="198" y="174"/>
                      <a:pt x="203" y="163"/>
                    </a:cubicBezTo>
                    <a:cubicBezTo>
                      <a:pt x="212" y="137"/>
                      <a:pt x="233" y="82"/>
                      <a:pt x="233" y="53"/>
                    </a:cubicBezTo>
                    <a:cubicBezTo>
                      <a:pt x="233" y="20"/>
                      <a:pt x="212" y="0"/>
                      <a:pt x="176" y="0"/>
                    </a:cubicBezTo>
                    <a:cubicBezTo>
                      <a:pt x="131" y="0"/>
                      <a:pt x="106" y="32"/>
                      <a:pt x="98" y="43"/>
                    </a:cubicBezTo>
                    <a:cubicBezTo>
                      <a:pt x="96" y="15"/>
                      <a:pt x="75" y="0"/>
                      <a:pt x="52" y="0"/>
                    </a:cubicBezTo>
                    <a:cubicBezTo>
                      <a:pt x="29" y="0"/>
                      <a:pt x="20" y="19"/>
                      <a:pt x="15" y="28"/>
                    </a:cubicBezTo>
                    <a:cubicBezTo>
                      <a:pt x="7" y="45"/>
                      <a:pt x="0" y="75"/>
                      <a:pt x="0" y="77"/>
                    </a:cubicBezTo>
                    <a:cubicBezTo>
                      <a:pt x="0" y="82"/>
                      <a:pt x="5" y="82"/>
                      <a:pt x="6" y="82"/>
                    </a:cubicBezTo>
                    <a:cubicBezTo>
                      <a:pt x="11" y="82"/>
                      <a:pt x="11" y="81"/>
                      <a:pt x="14" y="70"/>
                    </a:cubicBezTo>
                    <a:cubicBezTo>
                      <a:pt x="23" y="35"/>
                      <a:pt x="33" y="11"/>
                      <a:pt x="51" y="11"/>
                    </a:cubicBezTo>
                    <a:cubicBezTo>
                      <a:pt x="61" y="11"/>
                      <a:pt x="66" y="17"/>
                      <a:pt x="66" y="34"/>
                    </a:cubicBezTo>
                    <a:cubicBezTo>
                      <a:pt x="66" y="44"/>
                      <a:pt x="65" y="50"/>
                      <a:pt x="58" y="76"/>
                    </a:cubicBezTo>
                    <a:lnTo>
                      <a:pt x="29" y="191"/>
                    </a:ln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3" name="Freeform 418 2">
                <a:extLst>
                  <a:ext uri="{FF2B5EF4-FFF2-40B4-BE49-F238E27FC236}">
                    <a16:creationId xmlns:a16="http://schemas.microsoft.com/office/drawing/2014/main" id="{2CDE1008-572F-4C07-9A43-123A27FE4D17}"/>
                  </a:ext>
                </a:extLst>
              </p:cNvPr>
              <p:cNvSpPr>
                <a:spLocks/>
              </p:cNvSpPr>
              <p:nvPr>
                <p:custDataLst>
                  <p:tags r:id="rId17"/>
                </p:custDataLst>
              </p:nvPr>
            </p:nvSpPr>
            <p:spPr bwMode="auto">
              <a:xfrm>
                <a:off x="3829050" y="7710488"/>
                <a:ext cx="92075" cy="533400"/>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048" name="Rectangle 3047">
            <a:extLst>
              <a:ext uri="{FF2B5EF4-FFF2-40B4-BE49-F238E27FC236}">
                <a16:creationId xmlns:a16="http://schemas.microsoft.com/office/drawing/2014/main" id="{B6E4ABB5-3A68-4FC9-8706-47F9E2291443}"/>
              </a:ext>
            </a:extLst>
          </p:cNvPr>
          <p:cNvSpPr/>
          <p:nvPr/>
        </p:nvSpPr>
        <p:spPr>
          <a:xfrm>
            <a:off x="3919094" y="1989168"/>
            <a:ext cx="4340225" cy="12032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61" name="Group 3060">
            <a:extLst>
              <a:ext uri="{FF2B5EF4-FFF2-40B4-BE49-F238E27FC236}">
                <a16:creationId xmlns:a16="http://schemas.microsoft.com/office/drawing/2014/main" id="{47EAB87E-B5B6-4466-8C81-D2B38390AF30}"/>
              </a:ext>
            </a:extLst>
          </p:cNvPr>
          <p:cNvGrpSpPr>
            <a:grpSpLocks noChangeAspect="1"/>
          </p:cNvGrpSpPr>
          <p:nvPr>
            <p:custDataLst>
              <p:tags r:id="rId6"/>
            </p:custDataLst>
          </p:nvPr>
        </p:nvGrpSpPr>
        <p:grpSpPr>
          <a:xfrm>
            <a:off x="8992228" y="7483995"/>
            <a:ext cx="1255709" cy="471800"/>
            <a:chOff x="2541592" y="2540000"/>
            <a:chExt cx="274638" cy="103188"/>
          </a:xfrm>
        </p:grpSpPr>
        <p:sp>
          <p:nvSpPr>
            <p:cNvPr id="3056" name="Freeform 758">
              <a:extLst>
                <a:ext uri="{FF2B5EF4-FFF2-40B4-BE49-F238E27FC236}">
                  <a16:creationId xmlns:a16="http://schemas.microsoft.com/office/drawing/2014/main" id="{142C1D95-2B84-4417-9989-75CF1C059679}"/>
                </a:ext>
              </a:extLst>
            </p:cNvPr>
            <p:cNvSpPr>
              <a:spLocks/>
            </p:cNvSpPr>
            <p:nvPr>
              <p:custDataLst>
                <p:tags r:id="rId7"/>
              </p:custDataLst>
            </p:nvPr>
          </p:nvSpPr>
          <p:spPr bwMode="auto">
            <a:xfrm>
              <a:off x="2541592" y="2540000"/>
              <a:ext cx="93663" cy="103188"/>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5 h 332"/>
                <a:gd name="T28" fmla="*/ 166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Oval 759">
              <a:extLst>
                <a:ext uri="{FF2B5EF4-FFF2-40B4-BE49-F238E27FC236}">
                  <a16:creationId xmlns:a16="http://schemas.microsoft.com/office/drawing/2014/main" id="{B2EB2DF9-0C7E-4C2A-89F0-B8E557A5FC67}"/>
                </a:ext>
              </a:extLst>
            </p:cNvPr>
            <p:cNvSpPr>
              <a:spLocks noChangeArrowheads="1"/>
            </p:cNvSpPr>
            <p:nvPr>
              <p:custDataLst>
                <p:tags r:id="rId8"/>
              </p:custDataLst>
            </p:nvPr>
          </p:nvSpPr>
          <p:spPr bwMode="auto">
            <a:xfrm>
              <a:off x="2678117" y="2614613"/>
              <a:ext cx="14288" cy="1587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Oval 760">
              <a:extLst>
                <a:ext uri="{FF2B5EF4-FFF2-40B4-BE49-F238E27FC236}">
                  <a16:creationId xmlns:a16="http://schemas.microsoft.com/office/drawing/2014/main" id="{938531F7-5D17-4C92-BE06-9E457E281725}"/>
                </a:ext>
              </a:extLst>
            </p:cNvPr>
            <p:cNvSpPr>
              <a:spLocks noChangeArrowheads="1"/>
            </p:cNvSpPr>
            <p:nvPr>
              <p:custDataLst>
                <p:tags r:id="rId9"/>
              </p:custDataLst>
            </p:nvPr>
          </p:nvSpPr>
          <p:spPr bwMode="auto">
            <a:xfrm>
              <a:off x="2740030" y="2614613"/>
              <a:ext cx="14288" cy="1587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Oval 761">
              <a:extLst>
                <a:ext uri="{FF2B5EF4-FFF2-40B4-BE49-F238E27FC236}">
                  <a16:creationId xmlns:a16="http://schemas.microsoft.com/office/drawing/2014/main" id="{135998C1-4A59-4FAA-8E36-B7555508BB05}"/>
                </a:ext>
              </a:extLst>
            </p:cNvPr>
            <p:cNvSpPr>
              <a:spLocks noChangeArrowheads="1"/>
            </p:cNvSpPr>
            <p:nvPr>
              <p:custDataLst>
                <p:tags r:id="rId10"/>
              </p:custDataLst>
            </p:nvPr>
          </p:nvSpPr>
          <p:spPr bwMode="auto">
            <a:xfrm>
              <a:off x="2801942" y="2614613"/>
              <a:ext cx="14288" cy="1587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397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4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9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EE39-A5D2-45F3-931E-48CE08EBDF8F}"/>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3761CA39-85A1-4CAD-A4A7-9F7DE40E52B4}"/>
              </a:ext>
            </a:extLst>
          </p:cNvPr>
          <p:cNvSpPr>
            <a:spLocks noGrp="1"/>
          </p:cNvSpPr>
          <p:nvPr>
            <p:ph idx="1"/>
          </p:nvPr>
        </p:nvSpPr>
        <p:spPr/>
        <p:txBody>
          <a:bodyPr anchor="ctr"/>
          <a:lstStyle/>
          <a:p>
            <a:r>
              <a:rPr lang="en-US" dirty="0"/>
              <a:t>The idea here </a:t>
            </a:r>
          </a:p>
          <a:p>
            <a:pPr lvl="1"/>
            <a:r>
              <a:rPr lang="en-US" dirty="0"/>
              <a:t>We know what structure the derivatives take </a:t>
            </a:r>
          </a:p>
          <a:p>
            <a:pPr lvl="1"/>
            <a:r>
              <a:rPr lang="en-US" dirty="0"/>
              <a:t>We know what structure Reverse-AD takes </a:t>
            </a:r>
          </a:p>
          <a:p>
            <a:pPr lvl="1"/>
            <a:r>
              <a:rPr lang="en-US" dirty="0"/>
              <a:t>Let's use that fact to alleviate the computational complexity in DDP</a:t>
            </a:r>
          </a:p>
          <a:p>
            <a:r>
              <a:rPr lang="en-US" dirty="0"/>
              <a:t>The approaches </a:t>
            </a:r>
          </a:p>
          <a:p>
            <a:pPr lvl="1"/>
            <a:r>
              <a:rPr lang="en-US" dirty="0"/>
              <a:t>Conventional </a:t>
            </a:r>
            <a:r>
              <a:rPr lang="en-US" dirty="0" err="1"/>
              <a:t>iLQR</a:t>
            </a:r>
            <a:r>
              <a:rPr lang="en-US" dirty="0"/>
              <a:t> </a:t>
            </a:r>
          </a:p>
          <a:p>
            <a:pPr lvl="1"/>
            <a:r>
              <a:rPr lang="en-US" dirty="0"/>
              <a:t>Conventional DDP </a:t>
            </a:r>
          </a:p>
          <a:p>
            <a:pPr lvl="1"/>
            <a:r>
              <a:rPr lang="en-US" dirty="0"/>
              <a:t>Proposed DDP Approach</a:t>
            </a:r>
          </a:p>
          <a:p>
            <a:r>
              <a:rPr lang="en-US" dirty="0"/>
              <a:t>The Result</a:t>
            </a:r>
          </a:p>
          <a:p>
            <a:pPr lvl="1"/>
            <a:r>
              <a:rPr lang="en-US" dirty="0"/>
              <a:t>We’re including second-order information that is often ignored </a:t>
            </a:r>
          </a:p>
          <a:p>
            <a:pPr lvl="1"/>
            <a:r>
              <a:rPr lang="en-US" dirty="0"/>
              <a:t>We’re doing so cheaply and efficiently</a:t>
            </a:r>
          </a:p>
        </p:txBody>
      </p:sp>
      <p:sp>
        <p:nvSpPr>
          <p:cNvPr id="4" name="Slide Number Placeholder 3">
            <a:extLst>
              <a:ext uri="{FF2B5EF4-FFF2-40B4-BE49-F238E27FC236}">
                <a16:creationId xmlns:a16="http://schemas.microsoft.com/office/drawing/2014/main" id="{159F80F9-9A44-40E8-BF07-157F5A93767D}"/>
              </a:ext>
            </a:extLst>
          </p:cNvPr>
          <p:cNvSpPr>
            <a:spLocks noGrp="1"/>
          </p:cNvSpPr>
          <p:nvPr>
            <p:ph type="sldNum" sz="quarter" idx="12"/>
          </p:nvPr>
        </p:nvSpPr>
        <p:spPr/>
        <p:txBody>
          <a:bodyPr/>
          <a:lstStyle/>
          <a:p>
            <a:fld id="{86CB4B4D-7CA3-9044-876B-883B54F8677D}" type="slidenum">
              <a:rPr lang="en-US" smtClean="0"/>
              <a:pPr/>
              <a:t>16</a:t>
            </a:fld>
            <a:endParaRPr lang="en-US" dirty="0"/>
          </a:p>
        </p:txBody>
      </p:sp>
    </p:spTree>
    <p:extLst>
      <p:ext uri="{BB962C8B-B14F-4D97-AF65-F5344CB8AC3E}">
        <p14:creationId xmlns:p14="http://schemas.microsoft.com/office/powerpoint/2010/main" val="8777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C843-2AA7-46F5-B3E7-8D6A16002F9E}"/>
              </a:ext>
            </a:extLst>
          </p:cNvPr>
          <p:cNvSpPr>
            <a:spLocks noGrp="1"/>
          </p:cNvSpPr>
          <p:nvPr>
            <p:ph type="title"/>
          </p:nvPr>
        </p:nvSpPr>
        <p:spPr/>
        <p:txBody>
          <a:bodyPr/>
          <a:lstStyle/>
          <a:p>
            <a:pPr algn="ctr"/>
            <a:r>
              <a:rPr lang="en-US" dirty="0"/>
              <a:t>Result</a:t>
            </a:r>
          </a:p>
        </p:txBody>
      </p:sp>
      <p:sp>
        <p:nvSpPr>
          <p:cNvPr id="4" name="Slide Number Placeholder 3">
            <a:extLst>
              <a:ext uri="{FF2B5EF4-FFF2-40B4-BE49-F238E27FC236}">
                <a16:creationId xmlns:a16="http://schemas.microsoft.com/office/drawing/2014/main" id="{44BE47D7-08EE-458A-B93A-3DCFD3DD91D1}"/>
              </a:ext>
            </a:extLst>
          </p:cNvPr>
          <p:cNvSpPr>
            <a:spLocks noGrp="1"/>
          </p:cNvSpPr>
          <p:nvPr>
            <p:ph type="sldNum" sz="quarter" idx="12"/>
          </p:nvPr>
        </p:nvSpPr>
        <p:spPr/>
        <p:txBody>
          <a:bodyPr/>
          <a:lstStyle/>
          <a:p>
            <a:fld id="{86CB4B4D-7CA3-9044-876B-883B54F8677D}" type="slidenum">
              <a:rPr lang="en-US" smtClean="0"/>
              <a:pPr/>
              <a:t>17</a:t>
            </a:fld>
            <a:endParaRPr lang="en-US" dirty="0"/>
          </a:p>
        </p:txBody>
      </p:sp>
      <p:pic>
        <p:nvPicPr>
          <p:cNvPr id="623" name="Graphic 622">
            <a:extLst>
              <a:ext uri="{FF2B5EF4-FFF2-40B4-BE49-F238E27FC236}">
                <a16:creationId xmlns:a16="http://schemas.microsoft.com/office/drawing/2014/main" id="{B75908B3-3250-45E6-8AA8-38A597C463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635"/>
          <a:stretch/>
        </p:blipFill>
        <p:spPr>
          <a:xfrm>
            <a:off x="3230214" y="1707073"/>
            <a:ext cx="9613785" cy="6948245"/>
          </a:xfrm>
          <a:prstGeom prst="rect">
            <a:avLst/>
          </a:prstGeom>
        </p:spPr>
      </p:pic>
    </p:spTree>
    <p:extLst>
      <p:ext uri="{BB962C8B-B14F-4D97-AF65-F5344CB8AC3E}">
        <p14:creationId xmlns:p14="http://schemas.microsoft.com/office/powerpoint/2010/main" val="3776681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161F8-37FC-497E-909B-0A3FD0C7958F}"/>
              </a:ext>
            </a:extLst>
          </p:cNvPr>
          <p:cNvSpPr>
            <a:spLocks noGrp="1"/>
          </p:cNvSpPr>
          <p:nvPr>
            <p:ph type="title"/>
          </p:nvPr>
        </p:nvSpPr>
        <p:spPr/>
        <p:txBody>
          <a:bodyPr/>
          <a:lstStyle/>
          <a:p>
            <a:pPr algn="ctr"/>
            <a:r>
              <a:rPr lang="en-US" dirty="0"/>
              <a:t>Current 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DDB8869-3233-4914-A4FD-1E64AD4704D5}"/>
                  </a:ext>
                </a:extLst>
              </p:cNvPr>
              <p:cNvSpPr>
                <a:spLocks noGrp="1"/>
              </p:cNvSpPr>
              <p:nvPr>
                <p:ph idx="1"/>
              </p:nvPr>
            </p:nvSpPr>
            <p:spPr>
              <a:xfrm>
                <a:off x="1192143" y="4937418"/>
                <a:ext cx="14955977" cy="3550752"/>
              </a:xfrm>
            </p:spPr>
            <p:txBody>
              <a:bodyPr/>
              <a:lstStyle/>
              <a:p>
                <a:r>
                  <a:rPr lang="en-US" dirty="0"/>
                  <a:t>This algorithm returns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𝜇</m:t>
                        </m:r>
                      </m:e>
                      <m:sup>
                        <m:r>
                          <a:rPr lang="en-US" b="0" i="1" smtClean="0">
                            <a:latin typeface="Cambria Math" panose="02040503050406030204" pitchFamily="18" charset="0"/>
                          </a:rPr>
                          <m:t>𝑇</m:t>
                        </m:r>
                      </m:sup>
                    </m:sSup>
                    <m:r>
                      <a:rPr lang="en-US" b="0" i="1" smtClean="0">
                        <a:latin typeface="Cambria Math" panose="02040503050406030204" pitchFamily="18" charset="0"/>
                      </a:rPr>
                      <m:t>𝜏</m:t>
                    </m:r>
                  </m:oMath>
                </a14:m>
                <a:r>
                  <a:rPr lang="en-US" dirty="0"/>
                  <a:t> and then we take its partials ?</a:t>
                </a:r>
              </a:p>
              <a:p>
                <a:r>
                  <a:rPr lang="en-US" dirty="0"/>
                  <a:t>Can we bake partials as well into this algorithm such that it also returns the partials in one go?</a:t>
                </a:r>
              </a:p>
              <a:p>
                <a:pPr lvl="1"/>
                <a:r>
                  <a:rPr lang="en-US" dirty="0"/>
                  <a:t>Currently deriving and writing up</a:t>
                </a:r>
              </a:p>
            </p:txBody>
          </p:sp>
        </mc:Choice>
        <mc:Fallback>
          <p:sp>
            <p:nvSpPr>
              <p:cNvPr id="3" name="Content Placeholder 2">
                <a:extLst>
                  <a:ext uri="{FF2B5EF4-FFF2-40B4-BE49-F238E27FC236}">
                    <a16:creationId xmlns:a16="http://schemas.microsoft.com/office/drawing/2014/main" id="{4DDB8869-3233-4914-A4FD-1E64AD4704D5}"/>
                  </a:ext>
                </a:extLst>
              </p:cNvPr>
              <p:cNvSpPr>
                <a:spLocks noGrp="1" noRot="1" noChangeAspect="1" noMove="1" noResize="1" noEditPoints="1" noAdjustHandles="1" noChangeArrowheads="1" noChangeShapeType="1" noTextEdit="1"/>
              </p:cNvSpPr>
              <p:nvPr>
                <p:ph idx="1"/>
              </p:nvPr>
            </p:nvSpPr>
            <p:spPr>
              <a:xfrm>
                <a:off x="1192143" y="4937418"/>
                <a:ext cx="14955977" cy="3550752"/>
              </a:xfrm>
              <a:blipFill>
                <a:blip r:embed="rId89"/>
                <a:stretch>
                  <a:fillRect l="-1305" t="-48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4E860F-1FCC-4D05-8FB2-C8D73AEEAA46}"/>
              </a:ext>
            </a:extLst>
          </p:cNvPr>
          <p:cNvSpPr>
            <a:spLocks noGrp="1"/>
          </p:cNvSpPr>
          <p:nvPr>
            <p:ph type="sldNum" sz="quarter" idx="12"/>
          </p:nvPr>
        </p:nvSpPr>
        <p:spPr/>
        <p:txBody>
          <a:bodyPr/>
          <a:lstStyle/>
          <a:p>
            <a:fld id="{86CB4B4D-7CA3-9044-876B-883B54F8677D}" type="slidenum">
              <a:rPr lang="en-US" smtClean="0"/>
              <a:pPr/>
              <a:t>18</a:t>
            </a:fld>
            <a:endParaRPr lang="en-US" dirty="0"/>
          </a:p>
        </p:txBody>
      </p:sp>
      <p:grpSp>
        <p:nvGrpSpPr>
          <p:cNvPr id="5" name="Group 4">
            <a:extLst>
              <a:ext uri="{FF2B5EF4-FFF2-40B4-BE49-F238E27FC236}">
                <a16:creationId xmlns:a16="http://schemas.microsoft.com/office/drawing/2014/main" id="{734AB9A1-BA8D-404C-8616-831A83D7AD45}"/>
              </a:ext>
            </a:extLst>
          </p:cNvPr>
          <p:cNvGrpSpPr>
            <a:grpSpLocks noChangeAspect="1"/>
          </p:cNvGrpSpPr>
          <p:nvPr>
            <p:custDataLst>
              <p:tags r:id="rId1"/>
            </p:custDataLst>
          </p:nvPr>
        </p:nvGrpSpPr>
        <p:grpSpPr>
          <a:xfrm>
            <a:off x="4296737" y="1710195"/>
            <a:ext cx="7426461" cy="2633205"/>
            <a:chOff x="4265613" y="7002463"/>
            <a:chExt cx="4584700" cy="1625600"/>
          </a:xfrm>
        </p:grpSpPr>
        <p:sp>
          <p:nvSpPr>
            <p:cNvPr id="6" name="Freeform 924">
              <a:extLst>
                <a:ext uri="{FF2B5EF4-FFF2-40B4-BE49-F238E27FC236}">
                  <a16:creationId xmlns:a16="http://schemas.microsoft.com/office/drawing/2014/main" id="{F1CD0C20-DE99-4BE3-A12B-D21AB883F502}"/>
                </a:ext>
              </a:extLst>
            </p:cNvPr>
            <p:cNvSpPr>
              <a:spLocks/>
            </p:cNvSpPr>
            <p:nvPr>
              <p:custDataLst>
                <p:tags r:id="rId2"/>
              </p:custDataLst>
            </p:nvPr>
          </p:nvSpPr>
          <p:spPr bwMode="auto">
            <a:xfrm>
              <a:off x="4811713" y="7088188"/>
              <a:ext cx="214313" cy="123825"/>
            </a:xfrm>
            <a:custGeom>
              <a:avLst/>
              <a:gdLst>
                <a:gd name="T0" fmla="*/ 38 w 389"/>
                <a:gd name="T1" fmla="*/ 49 h 221"/>
                <a:gd name="T2" fmla="*/ 38 w 389"/>
                <a:gd name="T3" fmla="*/ 183 h 221"/>
                <a:gd name="T4" fmla="*/ 0 w 389"/>
                <a:gd name="T5" fmla="*/ 205 h 221"/>
                <a:gd name="T6" fmla="*/ 0 w 389"/>
                <a:gd name="T7" fmla="*/ 221 h 221"/>
                <a:gd name="T8" fmla="*/ 56 w 389"/>
                <a:gd name="T9" fmla="*/ 219 h 221"/>
                <a:gd name="T10" fmla="*/ 112 w 389"/>
                <a:gd name="T11" fmla="*/ 221 h 221"/>
                <a:gd name="T12" fmla="*/ 112 w 389"/>
                <a:gd name="T13" fmla="*/ 205 h 221"/>
                <a:gd name="T14" fmla="*/ 73 w 389"/>
                <a:gd name="T15" fmla="*/ 183 h 221"/>
                <a:gd name="T16" fmla="*/ 73 w 389"/>
                <a:gd name="T17" fmla="*/ 91 h 221"/>
                <a:gd name="T18" fmla="*/ 140 w 389"/>
                <a:gd name="T19" fmla="*/ 11 h 221"/>
                <a:gd name="T20" fmla="*/ 177 w 389"/>
                <a:gd name="T21" fmla="*/ 67 h 221"/>
                <a:gd name="T22" fmla="*/ 177 w 389"/>
                <a:gd name="T23" fmla="*/ 183 h 221"/>
                <a:gd name="T24" fmla="*/ 138 w 389"/>
                <a:gd name="T25" fmla="*/ 205 h 221"/>
                <a:gd name="T26" fmla="*/ 138 w 389"/>
                <a:gd name="T27" fmla="*/ 221 h 221"/>
                <a:gd name="T28" fmla="*/ 195 w 389"/>
                <a:gd name="T29" fmla="*/ 219 h 221"/>
                <a:gd name="T30" fmla="*/ 250 w 389"/>
                <a:gd name="T31" fmla="*/ 221 h 221"/>
                <a:gd name="T32" fmla="*/ 250 w 389"/>
                <a:gd name="T33" fmla="*/ 205 h 221"/>
                <a:gd name="T34" fmla="*/ 211 w 389"/>
                <a:gd name="T35" fmla="*/ 183 h 221"/>
                <a:gd name="T36" fmla="*/ 211 w 389"/>
                <a:gd name="T37" fmla="*/ 91 h 221"/>
                <a:gd name="T38" fmla="*/ 279 w 389"/>
                <a:gd name="T39" fmla="*/ 11 h 221"/>
                <a:gd name="T40" fmla="*/ 316 w 389"/>
                <a:gd name="T41" fmla="*/ 67 h 221"/>
                <a:gd name="T42" fmla="*/ 316 w 389"/>
                <a:gd name="T43" fmla="*/ 183 h 221"/>
                <a:gd name="T44" fmla="*/ 277 w 389"/>
                <a:gd name="T45" fmla="*/ 205 h 221"/>
                <a:gd name="T46" fmla="*/ 277 w 389"/>
                <a:gd name="T47" fmla="*/ 221 h 221"/>
                <a:gd name="T48" fmla="*/ 333 w 389"/>
                <a:gd name="T49" fmla="*/ 219 h 221"/>
                <a:gd name="T50" fmla="*/ 389 w 389"/>
                <a:gd name="T51" fmla="*/ 221 h 221"/>
                <a:gd name="T52" fmla="*/ 389 w 389"/>
                <a:gd name="T53" fmla="*/ 205 h 221"/>
                <a:gd name="T54" fmla="*/ 350 w 389"/>
                <a:gd name="T55" fmla="*/ 190 h 221"/>
                <a:gd name="T56" fmla="*/ 350 w 389"/>
                <a:gd name="T57" fmla="*/ 95 h 221"/>
                <a:gd name="T58" fmla="*/ 335 w 389"/>
                <a:gd name="T59" fmla="*/ 19 h 221"/>
                <a:gd name="T60" fmla="*/ 282 w 389"/>
                <a:gd name="T61" fmla="*/ 0 h 221"/>
                <a:gd name="T62" fmla="*/ 210 w 389"/>
                <a:gd name="T63" fmla="*/ 49 h 221"/>
                <a:gd name="T64" fmla="*/ 144 w 389"/>
                <a:gd name="T65" fmla="*/ 0 h 221"/>
                <a:gd name="T66" fmla="*/ 70 w 389"/>
                <a:gd name="T67" fmla="*/ 53 h 221"/>
                <a:gd name="T68" fmla="*/ 70 w 389"/>
                <a:gd name="T69" fmla="*/ 0 h 221"/>
                <a:gd name="T70" fmla="*/ 0 w 389"/>
                <a:gd name="T71" fmla="*/ 6 h 221"/>
                <a:gd name="T72" fmla="*/ 0 w 389"/>
                <a:gd name="T73" fmla="*/ 21 h 221"/>
                <a:gd name="T74" fmla="*/ 38 w 389"/>
                <a:gd name="T75"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9" h="221">
                  <a:moveTo>
                    <a:pt x="38" y="49"/>
                  </a:moveTo>
                  <a:lnTo>
                    <a:pt x="38" y="183"/>
                  </a:lnTo>
                  <a:cubicBezTo>
                    <a:pt x="38" y="205"/>
                    <a:pt x="33" y="205"/>
                    <a:pt x="0" y="205"/>
                  </a:cubicBezTo>
                  <a:lnTo>
                    <a:pt x="0" y="221"/>
                  </a:lnTo>
                  <a:cubicBezTo>
                    <a:pt x="17" y="220"/>
                    <a:pt x="42" y="219"/>
                    <a:pt x="56" y="219"/>
                  </a:cubicBezTo>
                  <a:cubicBezTo>
                    <a:pt x="69" y="219"/>
                    <a:pt x="95" y="220"/>
                    <a:pt x="112" y="221"/>
                  </a:cubicBezTo>
                  <a:lnTo>
                    <a:pt x="112" y="205"/>
                  </a:lnTo>
                  <a:cubicBezTo>
                    <a:pt x="78" y="205"/>
                    <a:pt x="73" y="205"/>
                    <a:pt x="73" y="183"/>
                  </a:cubicBezTo>
                  <a:lnTo>
                    <a:pt x="73" y="91"/>
                  </a:lnTo>
                  <a:cubicBezTo>
                    <a:pt x="73" y="39"/>
                    <a:pt x="108" y="11"/>
                    <a:pt x="140" y="11"/>
                  </a:cubicBezTo>
                  <a:cubicBezTo>
                    <a:pt x="172" y="11"/>
                    <a:pt x="177" y="38"/>
                    <a:pt x="177" y="67"/>
                  </a:cubicBezTo>
                  <a:lnTo>
                    <a:pt x="177" y="183"/>
                  </a:lnTo>
                  <a:cubicBezTo>
                    <a:pt x="177" y="205"/>
                    <a:pt x="172" y="205"/>
                    <a:pt x="138" y="205"/>
                  </a:cubicBezTo>
                  <a:lnTo>
                    <a:pt x="138" y="221"/>
                  </a:lnTo>
                  <a:cubicBezTo>
                    <a:pt x="156" y="220"/>
                    <a:pt x="181" y="219"/>
                    <a:pt x="195" y="219"/>
                  </a:cubicBezTo>
                  <a:cubicBezTo>
                    <a:pt x="207" y="219"/>
                    <a:pt x="233" y="220"/>
                    <a:pt x="250" y="221"/>
                  </a:cubicBezTo>
                  <a:lnTo>
                    <a:pt x="250" y="205"/>
                  </a:lnTo>
                  <a:cubicBezTo>
                    <a:pt x="217" y="205"/>
                    <a:pt x="211" y="205"/>
                    <a:pt x="211" y="183"/>
                  </a:cubicBezTo>
                  <a:lnTo>
                    <a:pt x="211" y="91"/>
                  </a:lnTo>
                  <a:cubicBezTo>
                    <a:pt x="211" y="39"/>
                    <a:pt x="247" y="11"/>
                    <a:pt x="279" y="11"/>
                  </a:cubicBezTo>
                  <a:cubicBezTo>
                    <a:pt x="310" y="11"/>
                    <a:pt x="316" y="38"/>
                    <a:pt x="316" y="67"/>
                  </a:cubicBezTo>
                  <a:lnTo>
                    <a:pt x="316" y="183"/>
                  </a:lnTo>
                  <a:cubicBezTo>
                    <a:pt x="316" y="205"/>
                    <a:pt x="310" y="205"/>
                    <a:pt x="277" y="205"/>
                  </a:cubicBezTo>
                  <a:lnTo>
                    <a:pt x="277" y="221"/>
                  </a:lnTo>
                  <a:cubicBezTo>
                    <a:pt x="294" y="220"/>
                    <a:pt x="320" y="219"/>
                    <a:pt x="333" y="219"/>
                  </a:cubicBezTo>
                  <a:cubicBezTo>
                    <a:pt x="346" y="219"/>
                    <a:pt x="372" y="220"/>
                    <a:pt x="389" y="221"/>
                  </a:cubicBezTo>
                  <a:lnTo>
                    <a:pt x="389" y="205"/>
                  </a:lnTo>
                  <a:cubicBezTo>
                    <a:pt x="363" y="205"/>
                    <a:pt x="351" y="205"/>
                    <a:pt x="350" y="190"/>
                  </a:cubicBezTo>
                  <a:lnTo>
                    <a:pt x="350" y="95"/>
                  </a:lnTo>
                  <a:cubicBezTo>
                    <a:pt x="350" y="52"/>
                    <a:pt x="350" y="37"/>
                    <a:pt x="335" y="19"/>
                  </a:cubicBezTo>
                  <a:cubicBezTo>
                    <a:pt x="328" y="10"/>
                    <a:pt x="311" y="0"/>
                    <a:pt x="282" y="0"/>
                  </a:cubicBezTo>
                  <a:cubicBezTo>
                    <a:pt x="240" y="0"/>
                    <a:pt x="218" y="30"/>
                    <a:pt x="210" y="49"/>
                  </a:cubicBezTo>
                  <a:cubicBezTo>
                    <a:pt x="203" y="6"/>
                    <a:pt x="166" y="0"/>
                    <a:pt x="144" y="0"/>
                  </a:cubicBezTo>
                  <a:cubicBezTo>
                    <a:pt x="107" y="0"/>
                    <a:pt x="84" y="22"/>
                    <a:pt x="70" y="53"/>
                  </a:cubicBezTo>
                  <a:lnTo>
                    <a:pt x="70" y="0"/>
                  </a:lnTo>
                  <a:lnTo>
                    <a:pt x="0" y="6"/>
                  </a:lnTo>
                  <a:lnTo>
                    <a:pt x="0" y="21"/>
                  </a:lnTo>
                  <a:cubicBezTo>
                    <a:pt x="34" y="21"/>
                    <a:pt x="38" y="25"/>
                    <a:pt x="38"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25">
              <a:extLst>
                <a:ext uri="{FF2B5EF4-FFF2-40B4-BE49-F238E27FC236}">
                  <a16:creationId xmlns:a16="http://schemas.microsoft.com/office/drawing/2014/main" id="{5160E2CF-F0FA-4B02-BF47-E6317F75F66F}"/>
                </a:ext>
              </a:extLst>
            </p:cNvPr>
            <p:cNvSpPr>
              <a:spLocks noEditPoints="1"/>
            </p:cNvSpPr>
            <p:nvPr>
              <p:custDataLst>
                <p:tags r:id="rId3"/>
              </p:custDataLst>
            </p:nvPr>
          </p:nvSpPr>
          <p:spPr bwMode="auto">
            <a:xfrm>
              <a:off x="5041901" y="7019926"/>
              <a:ext cx="190500" cy="198438"/>
            </a:xfrm>
            <a:custGeom>
              <a:avLst/>
              <a:gdLst>
                <a:gd name="T0" fmla="*/ 94 w 348"/>
                <a:gd name="T1" fmla="*/ 165 h 352"/>
                <a:gd name="T2" fmla="*/ 94 w 348"/>
                <a:gd name="T3" fmla="*/ 36 h 352"/>
                <a:gd name="T4" fmla="*/ 105 w 348"/>
                <a:gd name="T5" fmla="*/ 17 h 352"/>
                <a:gd name="T6" fmla="*/ 135 w 348"/>
                <a:gd name="T7" fmla="*/ 16 h 352"/>
                <a:gd name="T8" fmla="*/ 236 w 348"/>
                <a:gd name="T9" fmla="*/ 90 h 352"/>
                <a:gd name="T10" fmla="*/ 150 w 348"/>
                <a:gd name="T11" fmla="*/ 165 h 352"/>
                <a:gd name="T12" fmla="*/ 94 w 348"/>
                <a:gd name="T13" fmla="*/ 165 h 352"/>
                <a:gd name="T14" fmla="*/ 200 w 348"/>
                <a:gd name="T15" fmla="*/ 171 h 352"/>
                <a:gd name="T16" fmla="*/ 287 w 348"/>
                <a:gd name="T17" fmla="*/ 90 h 352"/>
                <a:gd name="T18" fmla="*/ 157 w 348"/>
                <a:gd name="T19" fmla="*/ 0 h 352"/>
                <a:gd name="T20" fmla="*/ 0 w 348"/>
                <a:gd name="T21" fmla="*/ 0 h 352"/>
                <a:gd name="T22" fmla="*/ 0 w 348"/>
                <a:gd name="T23" fmla="*/ 16 h 352"/>
                <a:gd name="T24" fmla="*/ 12 w 348"/>
                <a:gd name="T25" fmla="*/ 16 h 352"/>
                <a:gd name="T26" fmla="*/ 52 w 348"/>
                <a:gd name="T27" fmla="*/ 39 h 352"/>
                <a:gd name="T28" fmla="*/ 52 w 348"/>
                <a:gd name="T29" fmla="*/ 302 h 352"/>
                <a:gd name="T30" fmla="*/ 12 w 348"/>
                <a:gd name="T31" fmla="*/ 325 h 352"/>
                <a:gd name="T32" fmla="*/ 0 w 348"/>
                <a:gd name="T33" fmla="*/ 325 h 352"/>
                <a:gd name="T34" fmla="*/ 0 w 348"/>
                <a:gd name="T35" fmla="*/ 341 h 352"/>
                <a:gd name="T36" fmla="*/ 73 w 348"/>
                <a:gd name="T37" fmla="*/ 339 h 352"/>
                <a:gd name="T38" fmla="*/ 146 w 348"/>
                <a:gd name="T39" fmla="*/ 341 h 352"/>
                <a:gd name="T40" fmla="*/ 146 w 348"/>
                <a:gd name="T41" fmla="*/ 325 h 352"/>
                <a:gd name="T42" fmla="*/ 134 w 348"/>
                <a:gd name="T43" fmla="*/ 325 h 352"/>
                <a:gd name="T44" fmla="*/ 94 w 348"/>
                <a:gd name="T45" fmla="*/ 302 h 352"/>
                <a:gd name="T46" fmla="*/ 94 w 348"/>
                <a:gd name="T47" fmla="*/ 176 h 352"/>
                <a:gd name="T48" fmla="*/ 152 w 348"/>
                <a:gd name="T49" fmla="*/ 176 h 352"/>
                <a:gd name="T50" fmla="*/ 198 w 348"/>
                <a:gd name="T51" fmla="*/ 193 h 352"/>
                <a:gd name="T52" fmla="*/ 217 w 348"/>
                <a:gd name="T53" fmla="*/ 260 h 352"/>
                <a:gd name="T54" fmla="*/ 238 w 348"/>
                <a:gd name="T55" fmla="*/ 331 h 352"/>
                <a:gd name="T56" fmla="*/ 300 w 348"/>
                <a:gd name="T57" fmla="*/ 352 h 352"/>
                <a:gd name="T58" fmla="*/ 348 w 348"/>
                <a:gd name="T59" fmla="*/ 297 h 352"/>
                <a:gd name="T60" fmla="*/ 341 w 348"/>
                <a:gd name="T61" fmla="*/ 289 h 352"/>
                <a:gd name="T62" fmla="*/ 335 w 348"/>
                <a:gd name="T63" fmla="*/ 297 h 352"/>
                <a:gd name="T64" fmla="*/ 302 w 348"/>
                <a:gd name="T65" fmla="*/ 341 h 352"/>
                <a:gd name="T66" fmla="*/ 267 w 348"/>
                <a:gd name="T67" fmla="*/ 269 h 352"/>
                <a:gd name="T68" fmla="*/ 260 w 348"/>
                <a:gd name="T69" fmla="*/ 229 h 352"/>
                <a:gd name="T70" fmla="*/ 200 w 348"/>
                <a:gd name="T71" fmla="*/ 17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2">
                  <a:moveTo>
                    <a:pt x="94" y="165"/>
                  </a:moveTo>
                  <a:lnTo>
                    <a:pt x="94" y="36"/>
                  </a:lnTo>
                  <a:cubicBezTo>
                    <a:pt x="94" y="24"/>
                    <a:pt x="94" y="18"/>
                    <a:pt x="105" y="17"/>
                  </a:cubicBezTo>
                  <a:cubicBezTo>
                    <a:pt x="110" y="16"/>
                    <a:pt x="125" y="16"/>
                    <a:pt x="135" y="16"/>
                  </a:cubicBezTo>
                  <a:cubicBezTo>
                    <a:pt x="180" y="16"/>
                    <a:pt x="236" y="18"/>
                    <a:pt x="236" y="90"/>
                  </a:cubicBezTo>
                  <a:cubicBezTo>
                    <a:pt x="236" y="124"/>
                    <a:pt x="224" y="165"/>
                    <a:pt x="150" y="165"/>
                  </a:cubicBezTo>
                  <a:lnTo>
                    <a:pt x="94" y="165"/>
                  </a:lnTo>
                  <a:close/>
                  <a:moveTo>
                    <a:pt x="200" y="171"/>
                  </a:moveTo>
                  <a:cubicBezTo>
                    <a:pt x="248" y="159"/>
                    <a:pt x="287" y="129"/>
                    <a:pt x="287" y="90"/>
                  </a:cubicBezTo>
                  <a:cubicBezTo>
                    <a:pt x="287" y="42"/>
                    <a:pt x="230" y="0"/>
                    <a:pt x="157" y="0"/>
                  </a:cubicBezTo>
                  <a:lnTo>
                    <a:pt x="0" y="0"/>
                  </a:lnTo>
                  <a:lnTo>
                    <a:pt x="0" y="16"/>
                  </a:lnTo>
                  <a:lnTo>
                    <a:pt x="12" y="16"/>
                  </a:lnTo>
                  <a:cubicBezTo>
                    <a:pt x="51" y="16"/>
                    <a:pt x="52" y="21"/>
                    <a:pt x="52" y="39"/>
                  </a:cubicBezTo>
                  <a:lnTo>
                    <a:pt x="52" y="302"/>
                  </a:lnTo>
                  <a:cubicBezTo>
                    <a:pt x="52" y="320"/>
                    <a:pt x="51" y="325"/>
                    <a:pt x="12" y="325"/>
                  </a:cubicBezTo>
                  <a:lnTo>
                    <a:pt x="0" y="325"/>
                  </a:lnTo>
                  <a:lnTo>
                    <a:pt x="0" y="341"/>
                  </a:lnTo>
                  <a:cubicBezTo>
                    <a:pt x="18" y="339"/>
                    <a:pt x="54" y="339"/>
                    <a:pt x="73" y="339"/>
                  </a:cubicBezTo>
                  <a:cubicBezTo>
                    <a:pt x="92" y="339"/>
                    <a:pt x="128" y="339"/>
                    <a:pt x="146" y="341"/>
                  </a:cubicBezTo>
                  <a:lnTo>
                    <a:pt x="146" y="325"/>
                  </a:lnTo>
                  <a:lnTo>
                    <a:pt x="134" y="325"/>
                  </a:lnTo>
                  <a:cubicBezTo>
                    <a:pt x="95" y="325"/>
                    <a:pt x="94" y="320"/>
                    <a:pt x="94" y="302"/>
                  </a:cubicBezTo>
                  <a:lnTo>
                    <a:pt x="94" y="176"/>
                  </a:lnTo>
                  <a:lnTo>
                    <a:pt x="152" y="176"/>
                  </a:lnTo>
                  <a:cubicBezTo>
                    <a:pt x="160" y="176"/>
                    <a:pt x="181" y="176"/>
                    <a:pt x="198" y="193"/>
                  </a:cubicBezTo>
                  <a:cubicBezTo>
                    <a:pt x="217" y="211"/>
                    <a:pt x="217" y="226"/>
                    <a:pt x="217" y="260"/>
                  </a:cubicBezTo>
                  <a:cubicBezTo>
                    <a:pt x="217" y="292"/>
                    <a:pt x="217" y="312"/>
                    <a:pt x="238" y="331"/>
                  </a:cubicBezTo>
                  <a:cubicBezTo>
                    <a:pt x="258" y="349"/>
                    <a:pt x="285" y="352"/>
                    <a:pt x="300" y="352"/>
                  </a:cubicBezTo>
                  <a:cubicBezTo>
                    <a:pt x="339" y="352"/>
                    <a:pt x="348" y="311"/>
                    <a:pt x="348" y="297"/>
                  </a:cubicBezTo>
                  <a:cubicBezTo>
                    <a:pt x="348" y="294"/>
                    <a:pt x="348" y="289"/>
                    <a:pt x="341" y="289"/>
                  </a:cubicBezTo>
                  <a:cubicBezTo>
                    <a:pt x="336" y="289"/>
                    <a:pt x="336" y="293"/>
                    <a:pt x="335" y="297"/>
                  </a:cubicBezTo>
                  <a:cubicBezTo>
                    <a:pt x="332" y="332"/>
                    <a:pt x="315" y="341"/>
                    <a:pt x="302" y="341"/>
                  </a:cubicBezTo>
                  <a:cubicBezTo>
                    <a:pt x="278" y="341"/>
                    <a:pt x="274" y="315"/>
                    <a:pt x="267" y="269"/>
                  </a:cubicBezTo>
                  <a:lnTo>
                    <a:pt x="260" y="229"/>
                  </a:lnTo>
                  <a:cubicBezTo>
                    <a:pt x="251" y="197"/>
                    <a:pt x="227" y="181"/>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26">
              <a:extLst>
                <a:ext uri="{FF2B5EF4-FFF2-40B4-BE49-F238E27FC236}">
                  <a16:creationId xmlns:a16="http://schemas.microsoft.com/office/drawing/2014/main" id="{11880818-6FF4-4567-A980-8A3812F5063A}"/>
                </a:ext>
              </a:extLst>
            </p:cNvPr>
            <p:cNvSpPr>
              <a:spLocks/>
            </p:cNvSpPr>
            <p:nvPr>
              <p:custDataLst>
                <p:tags r:id="rId4"/>
              </p:custDataLst>
            </p:nvPr>
          </p:nvSpPr>
          <p:spPr bwMode="auto">
            <a:xfrm>
              <a:off x="5243513" y="7019926"/>
              <a:ext cx="187325" cy="192088"/>
            </a:xfrm>
            <a:custGeom>
              <a:avLst/>
              <a:gdLst>
                <a:gd name="T0" fmla="*/ 99 w 341"/>
                <a:gd name="T1" fmla="*/ 7 h 341"/>
                <a:gd name="T2" fmla="*/ 85 w 341"/>
                <a:gd name="T3" fmla="*/ 0 h 341"/>
                <a:gd name="T4" fmla="*/ 0 w 341"/>
                <a:gd name="T5" fmla="*/ 0 h 341"/>
                <a:gd name="T6" fmla="*/ 0 w 341"/>
                <a:gd name="T7" fmla="*/ 16 h 341"/>
                <a:gd name="T8" fmla="*/ 14 w 341"/>
                <a:gd name="T9" fmla="*/ 16 h 341"/>
                <a:gd name="T10" fmla="*/ 39 w 341"/>
                <a:gd name="T11" fmla="*/ 17 h 341"/>
                <a:gd name="T12" fmla="*/ 51 w 341"/>
                <a:gd name="T13" fmla="*/ 28 h 341"/>
                <a:gd name="T14" fmla="*/ 51 w 341"/>
                <a:gd name="T15" fmla="*/ 289 h 341"/>
                <a:gd name="T16" fmla="*/ 0 w 341"/>
                <a:gd name="T17" fmla="*/ 325 h 341"/>
                <a:gd name="T18" fmla="*/ 0 w 341"/>
                <a:gd name="T19" fmla="*/ 341 h 341"/>
                <a:gd name="T20" fmla="*/ 58 w 341"/>
                <a:gd name="T21" fmla="*/ 339 h 341"/>
                <a:gd name="T22" fmla="*/ 117 w 341"/>
                <a:gd name="T23" fmla="*/ 341 h 341"/>
                <a:gd name="T24" fmla="*/ 117 w 341"/>
                <a:gd name="T25" fmla="*/ 325 h 341"/>
                <a:gd name="T26" fmla="*/ 65 w 341"/>
                <a:gd name="T27" fmla="*/ 289 h 341"/>
                <a:gd name="T28" fmla="*/ 65 w 341"/>
                <a:gd name="T29" fmla="*/ 29 h 341"/>
                <a:gd name="T30" fmla="*/ 70 w 341"/>
                <a:gd name="T31" fmla="*/ 35 h 341"/>
                <a:gd name="T32" fmla="*/ 274 w 341"/>
                <a:gd name="T33" fmla="*/ 334 h 341"/>
                <a:gd name="T34" fmla="*/ 282 w 341"/>
                <a:gd name="T35" fmla="*/ 341 h 341"/>
                <a:gd name="T36" fmla="*/ 289 w 341"/>
                <a:gd name="T37" fmla="*/ 328 h 341"/>
                <a:gd name="T38" fmla="*/ 289 w 341"/>
                <a:gd name="T39" fmla="*/ 53 h 341"/>
                <a:gd name="T40" fmla="*/ 341 w 341"/>
                <a:gd name="T41" fmla="*/ 16 h 341"/>
                <a:gd name="T42" fmla="*/ 341 w 341"/>
                <a:gd name="T43" fmla="*/ 0 h 341"/>
                <a:gd name="T44" fmla="*/ 282 w 341"/>
                <a:gd name="T45" fmla="*/ 2 h 341"/>
                <a:gd name="T46" fmla="*/ 224 w 341"/>
                <a:gd name="T47" fmla="*/ 0 h 341"/>
                <a:gd name="T48" fmla="*/ 224 w 341"/>
                <a:gd name="T49" fmla="*/ 16 h 341"/>
                <a:gd name="T50" fmla="*/ 275 w 341"/>
                <a:gd name="T51" fmla="*/ 53 h 341"/>
                <a:gd name="T52" fmla="*/ 275 w 341"/>
                <a:gd name="T53" fmla="*/ 266 h 341"/>
                <a:gd name="T54" fmla="*/ 99 w 341"/>
                <a:gd name="T55" fmla="*/ 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341">
                  <a:moveTo>
                    <a:pt x="99" y="7"/>
                  </a:moveTo>
                  <a:cubicBezTo>
                    <a:pt x="95" y="1"/>
                    <a:pt x="94" y="0"/>
                    <a:pt x="85" y="0"/>
                  </a:cubicBezTo>
                  <a:lnTo>
                    <a:pt x="0" y="0"/>
                  </a:lnTo>
                  <a:lnTo>
                    <a:pt x="0" y="16"/>
                  </a:lnTo>
                  <a:lnTo>
                    <a:pt x="14" y="16"/>
                  </a:lnTo>
                  <a:cubicBezTo>
                    <a:pt x="22" y="16"/>
                    <a:pt x="32" y="16"/>
                    <a:pt x="39" y="17"/>
                  </a:cubicBezTo>
                  <a:cubicBezTo>
                    <a:pt x="51" y="18"/>
                    <a:pt x="51" y="19"/>
                    <a:pt x="51" y="28"/>
                  </a:cubicBezTo>
                  <a:lnTo>
                    <a:pt x="51" y="289"/>
                  </a:lnTo>
                  <a:cubicBezTo>
                    <a:pt x="51" y="302"/>
                    <a:pt x="51" y="325"/>
                    <a:pt x="0" y="325"/>
                  </a:cubicBezTo>
                  <a:lnTo>
                    <a:pt x="0" y="341"/>
                  </a:lnTo>
                  <a:cubicBezTo>
                    <a:pt x="17" y="340"/>
                    <a:pt x="42" y="339"/>
                    <a:pt x="58" y="339"/>
                  </a:cubicBezTo>
                  <a:cubicBezTo>
                    <a:pt x="75" y="339"/>
                    <a:pt x="99" y="340"/>
                    <a:pt x="117" y="341"/>
                  </a:cubicBezTo>
                  <a:lnTo>
                    <a:pt x="117" y="325"/>
                  </a:lnTo>
                  <a:cubicBezTo>
                    <a:pt x="65" y="325"/>
                    <a:pt x="65" y="302"/>
                    <a:pt x="65" y="289"/>
                  </a:cubicBezTo>
                  <a:lnTo>
                    <a:pt x="65" y="29"/>
                  </a:lnTo>
                  <a:cubicBezTo>
                    <a:pt x="68" y="32"/>
                    <a:pt x="68" y="32"/>
                    <a:pt x="70" y="35"/>
                  </a:cubicBezTo>
                  <a:lnTo>
                    <a:pt x="274" y="334"/>
                  </a:lnTo>
                  <a:cubicBezTo>
                    <a:pt x="278" y="340"/>
                    <a:pt x="279" y="341"/>
                    <a:pt x="282" y="341"/>
                  </a:cubicBezTo>
                  <a:cubicBezTo>
                    <a:pt x="289" y="341"/>
                    <a:pt x="289" y="337"/>
                    <a:pt x="289" y="328"/>
                  </a:cubicBezTo>
                  <a:lnTo>
                    <a:pt x="289" y="53"/>
                  </a:lnTo>
                  <a:cubicBezTo>
                    <a:pt x="289" y="39"/>
                    <a:pt x="289" y="16"/>
                    <a:pt x="341" y="16"/>
                  </a:cubicBezTo>
                  <a:lnTo>
                    <a:pt x="341" y="0"/>
                  </a:lnTo>
                  <a:cubicBezTo>
                    <a:pt x="323" y="1"/>
                    <a:pt x="299" y="2"/>
                    <a:pt x="282" y="2"/>
                  </a:cubicBezTo>
                  <a:cubicBezTo>
                    <a:pt x="266" y="2"/>
                    <a:pt x="241" y="1"/>
                    <a:pt x="224" y="0"/>
                  </a:cubicBezTo>
                  <a:lnTo>
                    <a:pt x="224" y="16"/>
                  </a:lnTo>
                  <a:cubicBezTo>
                    <a:pt x="275" y="16"/>
                    <a:pt x="275" y="39"/>
                    <a:pt x="275" y="53"/>
                  </a:cubicBezTo>
                  <a:lnTo>
                    <a:pt x="275" y="266"/>
                  </a:lnTo>
                  <a:lnTo>
                    <a:pt x="99"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27">
              <a:extLst>
                <a:ext uri="{FF2B5EF4-FFF2-40B4-BE49-F238E27FC236}">
                  <a16:creationId xmlns:a16="http://schemas.microsoft.com/office/drawing/2014/main" id="{6F31D57F-4F3D-428D-9D64-358E5562EDBC}"/>
                </a:ext>
              </a:extLst>
            </p:cNvPr>
            <p:cNvSpPr>
              <a:spLocks/>
            </p:cNvSpPr>
            <p:nvPr>
              <p:custDataLst>
                <p:tags r:id="rId5"/>
              </p:custDataLst>
            </p:nvPr>
          </p:nvSpPr>
          <p:spPr bwMode="auto">
            <a:xfrm>
              <a:off x="5448301" y="7021513"/>
              <a:ext cx="169863" cy="190500"/>
            </a:xfrm>
            <a:custGeom>
              <a:avLst/>
              <a:gdLst>
                <a:gd name="T0" fmla="*/ 51 w 308"/>
                <a:gd name="T1" fmla="*/ 300 h 339"/>
                <a:gd name="T2" fmla="*/ 11 w 308"/>
                <a:gd name="T3" fmla="*/ 323 h 339"/>
                <a:gd name="T4" fmla="*/ 0 w 308"/>
                <a:gd name="T5" fmla="*/ 323 h 339"/>
                <a:gd name="T6" fmla="*/ 0 w 308"/>
                <a:gd name="T7" fmla="*/ 339 h 339"/>
                <a:gd name="T8" fmla="*/ 287 w 308"/>
                <a:gd name="T9" fmla="*/ 339 h 339"/>
                <a:gd name="T10" fmla="*/ 308 w 308"/>
                <a:gd name="T11" fmla="*/ 210 h 339"/>
                <a:gd name="T12" fmla="*/ 296 w 308"/>
                <a:gd name="T13" fmla="*/ 210 h 339"/>
                <a:gd name="T14" fmla="*/ 186 w 308"/>
                <a:gd name="T15" fmla="*/ 323 h 339"/>
                <a:gd name="T16" fmla="*/ 120 w 308"/>
                <a:gd name="T17" fmla="*/ 323 h 339"/>
                <a:gd name="T18" fmla="*/ 95 w 308"/>
                <a:gd name="T19" fmla="*/ 303 h 339"/>
                <a:gd name="T20" fmla="*/ 95 w 308"/>
                <a:gd name="T21" fmla="*/ 170 h 339"/>
                <a:gd name="T22" fmla="*/ 140 w 308"/>
                <a:gd name="T23" fmla="*/ 170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5 h 339"/>
                <a:gd name="T38" fmla="*/ 120 w 308"/>
                <a:gd name="T39" fmla="*/ 15 h 339"/>
                <a:gd name="T40" fmla="*/ 184 w 308"/>
                <a:gd name="T41" fmla="*/ 15 h 339"/>
                <a:gd name="T42" fmla="*/ 282 w 308"/>
                <a:gd name="T43" fmla="*/ 112 h 339"/>
                <a:gd name="T44" fmla="*/ 294 w 308"/>
                <a:gd name="T45" fmla="*/ 112 h 339"/>
                <a:gd name="T46" fmla="*/ 280 w 308"/>
                <a:gd name="T47" fmla="*/ 0 h 339"/>
                <a:gd name="T48" fmla="*/ 0 w 308"/>
                <a:gd name="T49" fmla="*/ 0 h 339"/>
                <a:gd name="T50" fmla="*/ 0 w 308"/>
                <a:gd name="T51" fmla="*/ 15 h 339"/>
                <a:gd name="T52" fmla="*/ 11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3"/>
                    <a:pt x="11" y="323"/>
                  </a:cubicBezTo>
                  <a:lnTo>
                    <a:pt x="0" y="323"/>
                  </a:lnTo>
                  <a:lnTo>
                    <a:pt x="0" y="339"/>
                  </a:lnTo>
                  <a:lnTo>
                    <a:pt x="287" y="339"/>
                  </a:lnTo>
                  <a:lnTo>
                    <a:pt x="308" y="210"/>
                  </a:lnTo>
                  <a:lnTo>
                    <a:pt x="296" y="210"/>
                  </a:lnTo>
                  <a:cubicBezTo>
                    <a:pt x="283" y="287"/>
                    <a:pt x="272" y="323"/>
                    <a:pt x="186" y="323"/>
                  </a:cubicBezTo>
                  <a:lnTo>
                    <a:pt x="120" y="323"/>
                  </a:lnTo>
                  <a:cubicBezTo>
                    <a:pt x="96" y="323"/>
                    <a:pt x="95" y="320"/>
                    <a:pt x="95" y="303"/>
                  </a:cubicBezTo>
                  <a:lnTo>
                    <a:pt x="95" y="170"/>
                  </a:lnTo>
                  <a:lnTo>
                    <a:pt x="140" y="170"/>
                  </a:lnTo>
                  <a:cubicBezTo>
                    <a:pt x="189" y="170"/>
                    <a:pt x="194" y="186"/>
                    <a:pt x="194" y="229"/>
                  </a:cubicBezTo>
                  <a:lnTo>
                    <a:pt x="206" y="229"/>
                  </a:lnTo>
                  <a:lnTo>
                    <a:pt x="206" y="97"/>
                  </a:lnTo>
                  <a:lnTo>
                    <a:pt x="194" y="97"/>
                  </a:lnTo>
                  <a:cubicBezTo>
                    <a:pt x="194" y="139"/>
                    <a:pt x="189" y="155"/>
                    <a:pt x="140" y="155"/>
                  </a:cubicBezTo>
                  <a:lnTo>
                    <a:pt x="95" y="155"/>
                  </a:lnTo>
                  <a:lnTo>
                    <a:pt x="95" y="35"/>
                  </a:lnTo>
                  <a:cubicBezTo>
                    <a:pt x="95" y="19"/>
                    <a:pt x="96" y="15"/>
                    <a:pt x="120" y="15"/>
                  </a:cubicBezTo>
                  <a:lnTo>
                    <a:pt x="184" y="15"/>
                  </a:lnTo>
                  <a:cubicBezTo>
                    <a:pt x="260" y="15"/>
                    <a:pt x="274" y="43"/>
                    <a:pt x="282" y="112"/>
                  </a:cubicBezTo>
                  <a:lnTo>
                    <a:pt x="294" y="112"/>
                  </a:lnTo>
                  <a:lnTo>
                    <a:pt x="280" y="0"/>
                  </a:lnTo>
                  <a:lnTo>
                    <a:pt x="0" y="0"/>
                  </a:lnTo>
                  <a:lnTo>
                    <a:pt x="0" y="15"/>
                  </a:lnTo>
                  <a:lnTo>
                    <a:pt x="11"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28">
              <a:extLst>
                <a:ext uri="{FF2B5EF4-FFF2-40B4-BE49-F238E27FC236}">
                  <a16:creationId xmlns:a16="http://schemas.microsoft.com/office/drawing/2014/main" id="{B50D62E7-53F3-4BF2-A013-CFB50DCF88BD}"/>
                </a:ext>
              </a:extLst>
            </p:cNvPr>
            <p:cNvSpPr>
              <a:spLocks noEditPoints="1"/>
            </p:cNvSpPr>
            <p:nvPr>
              <p:custDataLst>
                <p:tags r:id="rId6"/>
              </p:custDataLst>
            </p:nvPr>
          </p:nvSpPr>
          <p:spPr bwMode="auto">
            <a:xfrm>
              <a:off x="5635626" y="7011988"/>
              <a:ext cx="187325" cy="200025"/>
            </a:xfrm>
            <a:custGeom>
              <a:avLst/>
              <a:gdLst>
                <a:gd name="T0" fmla="*/ 183 w 342"/>
                <a:gd name="T1" fmla="*/ 10 h 357"/>
                <a:gd name="T2" fmla="*/ 171 w 342"/>
                <a:gd name="T3" fmla="*/ 0 h 357"/>
                <a:gd name="T4" fmla="*/ 159 w 342"/>
                <a:gd name="T5" fmla="*/ 10 h 357"/>
                <a:gd name="T6" fmla="*/ 56 w 342"/>
                <a:gd name="T7" fmla="*/ 308 h 357"/>
                <a:gd name="T8" fmla="*/ 0 w 342"/>
                <a:gd name="T9" fmla="*/ 341 h 357"/>
                <a:gd name="T10" fmla="*/ 0 w 342"/>
                <a:gd name="T11" fmla="*/ 357 h 357"/>
                <a:gd name="T12" fmla="*/ 51 w 342"/>
                <a:gd name="T13" fmla="*/ 355 h 357"/>
                <a:gd name="T14" fmla="*/ 108 w 342"/>
                <a:gd name="T15" fmla="*/ 357 h 357"/>
                <a:gd name="T16" fmla="*/ 108 w 342"/>
                <a:gd name="T17" fmla="*/ 341 h 357"/>
                <a:gd name="T18" fmla="*/ 71 w 342"/>
                <a:gd name="T19" fmla="*/ 316 h 357"/>
                <a:gd name="T20" fmla="*/ 72 w 342"/>
                <a:gd name="T21" fmla="*/ 309 h 357"/>
                <a:gd name="T22" fmla="*/ 95 w 342"/>
                <a:gd name="T23" fmla="*/ 243 h 357"/>
                <a:gd name="T24" fmla="*/ 218 w 342"/>
                <a:gd name="T25" fmla="*/ 243 h 357"/>
                <a:gd name="T26" fmla="*/ 244 w 342"/>
                <a:gd name="T27" fmla="*/ 320 h 357"/>
                <a:gd name="T28" fmla="*/ 246 w 342"/>
                <a:gd name="T29" fmla="*/ 326 h 357"/>
                <a:gd name="T30" fmla="*/ 204 w 342"/>
                <a:gd name="T31" fmla="*/ 341 h 357"/>
                <a:gd name="T32" fmla="*/ 204 w 342"/>
                <a:gd name="T33" fmla="*/ 357 h 357"/>
                <a:gd name="T34" fmla="*/ 276 w 342"/>
                <a:gd name="T35" fmla="*/ 355 h 357"/>
                <a:gd name="T36" fmla="*/ 342 w 342"/>
                <a:gd name="T37" fmla="*/ 357 h 357"/>
                <a:gd name="T38" fmla="*/ 342 w 342"/>
                <a:gd name="T39" fmla="*/ 341 h 357"/>
                <a:gd name="T40" fmla="*/ 333 w 342"/>
                <a:gd name="T41" fmla="*/ 341 h 357"/>
                <a:gd name="T42" fmla="*/ 290 w 342"/>
                <a:gd name="T43" fmla="*/ 321 h 357"/>
                <a:gd name="T44" fmla="*/ 183 w 342"/>
                <a:gd name="T45" fmla="*/ 10 h 357"/>
                <a:gd name="T46" fmla="*/ 156 w 342"/>
                <a:gd name="T47" fmla="*/ 66 h 357"/>
                <a:gd name="T48" fmla="*/ 212 w 342"/>
                <a:gd name="T49" fmla="*/ 228 h 357"/>
                <a:gd name="T50" fmla="*/ 100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3"/>
                    <a:pt x="179" y="0"/>
                    <a:pt x="171" y="0"/>
                  </a:cubicBezTo>
                  <a:cubicBezTo>
                    <a:pt x="163" y="0"/>
                    <a:pt x="162" y="3"/>
                    <a:pt x="159" y="10"/>
                  </a:cubicBezTo>
                  <a:lnTo>
                    <a:pt x="56" y="308"/>
                  </a:lnTo>
                  <a:cubicBezTo>
                    <a:pt x="47" y="333"/>
                    <a:pt x="27" y="341"/>
                    <a:pt x="0" y="341"/>
                  </a:cubicBezTo>
                  <a:lnTo>
                    <a:pt x="0" y="357"/>
                  </a:lnTo>
                  <a:cubicBezTo>
                    <a:pt x="12" y="356"/>
                    <a:pt x="33" y="355"/>
                    <a:pt x="51" y="355"/>
                  </a:cubicBezTo>
                  <a:cubicBezTo>
                    <a:pt x="66" y="355"/>
                    <a:pt x="92" y="356"/>
                    <a:pt x="108" y="357"/>
                  </a:cubicBezTo>
                  <a:lnTo>
                    <a:pt x="108" y="341"/>
                  </a:lnTo>
                  <a:cubicBezTo>
                    <a:pt x="83" y="341"/>
                    <a:pt x="71" y="329"/>
                    <a:pt x="71" y="316"/>
                  </a:cubicBezTo>
                  <a:cubicBezTo>
                    <a:pt x="71" y="315"/>
                    <a:pt x="71" y="310"/>
                    <a:pt x="72" y="309"/>
                  </a:cubicBezTo>
                  <a:lnTo>
                    <a:pt x="95" y="243"/>
                  </a:lnTo>
                  <a:lnTo>
                    <a:pt x="218" y="243"/>
                  </a:lnTo>
                  <a:lnTo>
                    <a:pt x="244" y="320"/>
                  </a:lnTo>
                  <a:cubicBezTo>
                    <a:pt x="245" y="321"/>
                    <a:pt x="246" y="324"/>
                    <a:pt x="246" y="326"/>
                  </a:cubicBezTo>
                  <a:cubicBezTo>
                    <a:pt x="246" y="341"/>
                    <a:pt x="218" y="341"/>
                    <a:pt x="204" y="341"/>
                  </a:cubicBezTo>
                  <a:lnTo>
                    <a:pt x="204" y="357"/>
                  </a:lnTo>
                  <a:cubicBezTo>
                    <a:pt x="222" y="355"/>
                    <a:pt x="257" y="355"/>
                    <a:pt x="276" y="355"/>
                  </a:cubicBezTo>
                  <a:cubicBezTo>
                    <a:pt x="298" y="355"/>
                    <a:pt x="321" y="356"/>
                    <a:pt x="342" y="357"/>
                  </a:cubicBezTo>
                  <a:lnTo>
                    <a:pt x="342" y="341"/>
                  </a:lnTo>
                  <a:lnTo>
                    <a:pt x="333" y="341"/>
                  </a:lnTo>
                  <a:cubicBezTo>
                    <a:pt x="303" y="341"/>
                    <a:pt x="296" y="338"/>
                    <a:pt x="290" y="321"/>
                  </a:cubicBezTo>
                  <a:lnTo>
                    <a:pt x="183" y="10"/>
                  </a:lnTo>
                  <a:close/>
                  <a:moveTo>
                    <a:pt x="156" y="66"/>
                  </a:moveTo>
                  <a:lnTo>
                    <a:pt x="212" y="228"/>
                  </a:lnTo>
                  <a:lnTo>
                    <a:pt x="100"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29">
              <a:extLst>
                <a:ext uri="{FF2B5EF4-FFF2-40B4-BE49-F238E27FC236}">
                  <a16:creationId xmlns:a16="http://schemas.microsoft.com/office/drawing/2014/main" id="{AA7DADD9-1D79-496C-BF2D-18FDB54ED427}"/>
                </a:ext>
              </a:extLst>
            </p:cNvPr>
            <p:cNvSpPr>
              <a:spLocks/>
            </p:cNvSpPr>
            <p:nvPr>
              <p:custDataLst>
                <p:tags r:id="rId7"/>
              </p:custDataLst>
            </p:nvPr>
          </p:nvSpPr>
          <p:spPr bwMode="auto">
            <a:xfrm>
              <a:off x="5842001" y="7086601"/>
              <a:ext cx="104775" cy="128588"/>
            </a:xfrm>
            <a:custGeom>
              <a:avLst/>
              <a:gdLst>
                <a:gd name="T0" fmla="*/ 41 w 190"/>
                <a:gd name="T1" fmla="*/ 115 h 229"/>
                <a:gd name="T2" fmla="*/ 108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5 h 229"/>
                <a:gd name="T20" fmla="*/ 183 w 190"/>
                <a:gd name="T21" fmla="*/ 160 h 229"/>
                <a:gd name="T22" fmla="*/ 177 w 190"/>
                <a:gd name="T23" fmla="*/ 165 h 229"/>
                <a:gd name="T24" fmla="*/ 111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8"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6" y="0"/>
                    <a:pt x="0" y="54"/>
                    <a:pt x="0" y="116"/>
                  </a:cubicBezTo>
                  <a:cubicBezTo>
                    <a:pt x="0" y="180"/>
                    <a:pt x="49" y="229"/>
                    <a:pt x="107" y="229"/>
                  </a:cubicBezTo>
                  <a:cubicBezTo>
                    <a:pt x="174" y="229"/>
                    <a:pt x="190" y="170"/>
                    <a:pt x="190" y="165"/>
                  </a:cubicBezTo>
                  <a:cubicBezTo>
                    <a:pt x="190" y="160"/>
                    <a:pt x="185" y="160"/>
                    <a:pt x="183" y="160"/>
                  </a:cubicBezTo>
                  <a:cubicBezTo>
                    <a:pt x="179" y="160"/>
                    <a:pt x="178" y="162"/>
                    <a:pt x="177" y="165"/>
                  </a:cubicBezTo>
                  <a:cubicBezTo>
                    <a:pt x="162" y="211"/>
                    <a:pt x="130" y="217"/>
                    <a:pt x="111"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30">
              <a:extLst>
                <a:ext uri="{FF2B5EF4-FFF2-40B4-BE49-F238E27FC236}">
                  <a16:creationId xmlns:a16="http://schemas.microsoft.com/office/drawing/2014/main" id="{0011F9A9-C333-456D-85F2-983D0D260BDA}"/>
                </a:ext>
              </a:extLst>
            </p:cNvPr>
            <p:cNvSpPr>
              <a:spLocks/>
            </p:cNvSpPr>
            <p:nvPr>
              <p:custDataLst>
                <p:tags r:id="rId8"/>
              </p:custDataLst>
            </p:nvPr>
          </p:nvSpPr>
          <p:spPr bwMode="auto">
            <a:xfrm>
              <a:off x="6027738" y="7002463"/>
              <a:ext cx="63500" cy="280988"/>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2"/>
                    <a:pt x="48" y="76"/>
                    <a:pt x="109" y="13"/>
                  </a:cubicBezTo>
                  <a:cubicBezTo>
                    <a:pt x="115" y="7"/>
                    <a:pt x="115" y="6"/>
                    <a:pt x="115" y="5"/>
                  </a:cubicBezTo>
                  <a:cubicBezTo>
                    <a:pt x="115" y="1"/>
                    <a:pt x="113" y="0"/>
                    <a:pt x="110" y="0"/>
                  </a:cubicBezTo>
                  <a:cubicBezTo>
                    <a:pt x="105" y="0"/>
                    <a:pt x="61" y="34"/>
                    <a:pt x="31" y="97"/>
                  </a:cubicBezTo>
                  <a:cubicBezTo>
                    <a:pt x="6" y="152"/>
                    <a:pt x="0" y="207"/>
                    <a:pt x="0" y="249"/>
                  </a:cubicBezTo>
                  <a:cubicBezTo>
                    <a:pt x="0" y="288"/>
                    <a:pt x="5" y="348"/>
                    <a:pt x="33" y="405"/>
                  </a:cubicBezTo>
                  <a:cubicBezTo>
                    <a:pt x="63"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31">
              <a:extLst>
                <a:ext uri="{FF2B5EF4-FFF2-40B4-BE49-F238E27FC236}">
                  <a16:creationId xmlns:a16="http://schemas.microsoft.com/office/drawing/2014/main" id="{8A6D51FA-D694-4FAA-9C7F-2C5090B8BE7A}"/>
                </a:ext>
              </a:extLst>
            </p:cNvPr>
            <p:cNvSpPr>
              <a:spLocks noEditPoints="1"/>
            </p:cNvSpPr>
            <p:nvPr>
              <p:custDataLst>
                <p:tags r:id="rId9"/>
              </p:custDataLst>
            </p:nvPr>
          </p:nvSpPr>
          <p:spPr bwMode="auto">
            <a:xfrm>
              <a:off x="6116638" y="7085013"/>
              <a:ext cx="155575" cy="182563"/>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32">
              <a:extLst>
                <a:ext uri="{FF2B5EF4-FFF2-40B4-BE49-F238E27FC236}">
                  <a16:creationId xmlns:a16="http://schemas.microsoft.com/office/drawing/2014/main" id="{9F22849E-7656-4586-8B0D-2ACCF9B9BE0E}"/>
                </a:ext>
              </a:extLst>
            </p:cNvPr>
            <p:cNvSpPr>
              <a:spLocks/>
            </p:cNvSpPr>
            <p:nvPr>
              <p:custDataLst>
                <p:tags r:id="rId10"/>
              </p:custDataLst>
            </p:nvPr>
          </p:nvSpPr>
          <p:spPr bwMode="auto">
            <a:xfrm>
              <a:off x="6296026" y="7181851"/>
              <a:ext cx="33338"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3"/>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933">
              <a:extLst>
                <a:ext uri="{FF2B5EF4-FFF2-40B4-BE49-F238E27FC236}">
                  <a16:creationId xmlns:a16="http://schemas.microsoft.com/office/drawing/2014/main" id="{36ACFC4A-3744-4771-8D86-5E8EFCFCDD19}"/>
                </a:ext>
              </a:extLst>
            </p:cNvPr>
            <p:cNvSpPr>
              <a:spLocks noChangeArrowheads="1"/>
            </p:cNvSpPr>
            <p:nvPr>
              <p:custDataLst>
                <p:tags r:id="rId11"/>
              </p:custDataLst>
            </p:nvPr>
          </p:nvSpPr>
          <p:spPr bwMode="auto">
            <a:xfrm>
              <a:off x="6456363" y="7016751"/>
              <a:ext cx="42863"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34">
              <a:extLst>
                <a:ext uri="{FF2B5EF4-FFF2-40B4-BE49-F238E27FC236}">
                  <a16:creationId xmlns:a16="http://schemas.microsoft.com/office/drawing/2014/main" id="{CA55D28E-46BF-4999-AD2C-2A79E985EE7E}"/>
                </a:ext>
              </a:extLst>
            </p:cNvPr>
            <p:cNvSpPr>
              <a:spLocks noEditPoints="1"/>
            </p:cNvSpPr>
            <p:nvPr>
              <p:custDataLst>
                <p:tags r:id="rId12"/>
              </p:custDataLst>
            </p:nvPr>
          </p:nvSpPr>
          <p:spPr bwMode="auto">
            <a:xfrm>
              <a:off x="6405563" y="7085013"/>
              <a:ext cx="155575" cy="182563"/>
            </a:xfrm>
            <a:custGeom>
              <a:avLst/>
              <a:gdLst>
                <a:gd name="T0" fmla="*/ 192 w 281"/>
                <a:gd name="T1" fmla="*/ 154 h 322"/>
                <a:gd name="T2" fmla="*/ 185 w 281"/>
                <a:gd name="T3" fmla="*/ 175 h 322"/>
                <a:gd name="T4" fmla="*/ 124 w 281"/>
                <a:gd name="T5" fmla="*/ 210 h 322"/>
                <a:gd name="T6" fmla="*/ 64 w 281"/>
                <a:gd name="T7" fmla="*/ 115 h 322"/>
                <a:gd name="T8" fmla="*/ 130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39" y="210"/>
                    <a:pt x="124" y="210"/>
                  </a:cubicBezTo>
                  <a:cubicBezTo>
                    <a:pt x="94" y="210"/>
                    <a:pt x="64" y="181"/>
                    <a:pt x="64" y="115"/>
                  </a:cubicBezTo>
                  <a:cubicBezTo>
                    <a:pt x="64" y="44"/>
                    <a:pt x="101"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35">
              <a:extLst>
                <a:ext uri="{FF2B5EF4-FFF2-40B4-BE49-F238E27FC236}">
                  <a16:creationId xmlns:a16="http://schemas.microsoft.com/office/drawing/2014/main" id="{0F292C35-57FA-43AE-9760-3F42A96C8447}"/>
                </a:ext>
              </a:extLst>
            </p:cNvPr>
            <p:cNvSpPr>
              <a:spLocks/>
            </p:cNvSpPr>
            <p:nvPr>
              <p:custDataLst>
                <p:tags r:id="rId13"/>
              </p:custDataLst>
            </p:nvPr>
          </p:nvSpPr>
          <p:spPr bwMode="auto">
            <a:xfrm>
              <a:off x="6584951" y="7181851"/>
              <a:ext cx="31750" cy="841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3"/>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36">
              <a:extLst>
                <a:ext uri="{FF2B5EF4-FFF2-40B4-BE49-F238E27FC236}">
                  <a16:creationId xmlns:a16="http://schemas.microsoft.com/office/drawing/2014/main" id="{A0BA9FD9-740C-4EE1-81D5-BAFFE185FFF9}"/>
                </a:ext>
              </a:extLst>
            </p:cNvPr>
            <p:cNvSpPr>
              <a:spLocks noEditPoints="1"/>
            </p:cNvSpPr>
            <p:nvPr>
              <p:custDataLst>
                <p:tags r:id="rId14"/>
              </p:custDataLst>
            </p:nvPr>
          </p:nvSpPr>
          <p:spPr bwMode="auto">
            <a:xfrm>
              <a:off x="6716713" y="7016751"/>
              <a:ext cx="100013" cy="41275"/>
            </a:xfrm>
            <a:custGeom>
              <a:avLst/>
              <a:gdLst>
                <a:gd name="T0" fmla="*/ 72 w 183"/>
                <a:gd name="T1" fmla="*/ 37 h 73"/>
                <a:gd name="T2" fmla="*/ 36 w 183"/>
                <a:gd name="T3" fmla="*/ 0 h 73"/>
                <a:gd name="T4" fmla="*/ 0 w 183"/>
                <a:gd name="T5" fmla="*/ 36 h 73"/>
                <a:gd name="T6" fmla="*/ 36 w 183"/>
                <a:gd name="T7" fmla="*/ 73 h 73"/>
                <a:gd name="T8" fmla="*/ 72 w 183"/>
                <a:gd name="T9" fmla="*/ 37 h 73"/>
                <a:gd name="T10" fmla="*/ 183 w 183"/>
                <a:gd name="T11" fmla="*/ 37 h 73"/>
                <a:gd name="T12" fmla="*/ 147 w 183"/>
                <a:gd name="T13" fmla="*/ 0 h 73"/>
                <a:gd name="T14" fmla="*/ 111 w 183"/>
                <a:gd name="T15" fmla="*/ 36 h 73"/>
                <a:gd name="T16" fmla="*/ 147 w 183"/>
                <a:gd name="T17" fmla="*/ 73 h 73"/>
                <a:gd name="T18" fmla="*/ 183 w 183"/>
                <a:gd name="T19"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3">
                  <a:moveTo>
                    <a:pt x="72" y="37"/>
                  </a:moveTo>
                  <a:cubicBezTo>
                    <a:pt x="72" y="14"/>
                    <a:pt x="54" y="0"/>
                    <a:pt x="36" y="0"/>
                  </a:cubicBezTo>
                  <a:cubicBezTo>
                    <a:pt x="14" y="0"/>
                    <a:pt x="0" y="19"/>
                    <a:pt x="0" y="36"/>
                  </a:cubicBezTo>
                  <a:cubicBezTo>
                    <a:pt x="0" y="55"/>
                    <a:pt x="15" y="73"/>
                    <a:pt x="36" y="73"/>
                  </a:cubicBezTo>
                  <a:cubicBezTo>
                    <a:pt x="55" y="73"/>
                    <a:pt x="72" y="57"/>
                    <a:pt x="72" y="37"/>
                  </a:cubicBezTo>
                  <a:close/>
                  <a:moveTo>
                    <a:pt x="183" y="37"/>
                  </a:moveTo>
                  <a:cubicBezTo>
                    <a:pt x="183" y="18"/>
                    <a:pt x="168" y="0"/>
                    <a:pt x="147" y="0"/>
                  </a:cubicBezTo>
                  <a:cubicBezTo>
                    <a:pt x="128" y="0"/>
                    <a:pt x="111" y="16"/>
                    <a:pt x="111" y="36"/>
                  </a:cubicBezTo>
                  <a:cubicBezTo>
                    <a:pt x="111" y="59"/>
                    <a:pt x="129" y="73"/>
                    <a:pt x="147" y="73"/>
                  </a:cubicBezTo>
                  <a:cubicBezTo>
                    <a:pt x="169" y="73"/>
                    <a:pt x="183" y="54"/>
                    <a:pt x="183" y="3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37">
              <a:extLst>
                <a:ext uri="{FF2B5EF4-FFF2-40B4-BE49-F238E27FC236}">
                  <a16:creationId xmlns:a16="http://schemas.microsoft.com/office/drawing/2014/main" id="{AADD0B4A-F40D-4EDB-8E48-76AD104E6780}"/>
                </a:ext>
              </a:extLst>
            </p:cNvPr>
            <p:cNvSpPr>
              <a:spLocks noEditPoints="1"/>
            </p:cNvSpPr>
            <p:nvPr>
              <p:custDataLst>
                <p:tags r:id="rId15"/>
              </p:custDataLst>
            </p:nvPr>
          </p:nvSpPr>
          <p:spPr bwMode="auto">
            <a:xfrm>
              <a:off x="6694488" y="7085013"/>
              <a:ext cx="153988" cy="182563"/>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5" y="0"/>
                  </a:cubicBezTo>
                  <a:cubicBezTo>
                    <a:pt x="52" y="0"/>
                    <a:pt x="0" y="45"/>
                    <a:pt x="0" y="114"/>
                  </a:cubicBezTo>
                  <a:cubicBezTo>
                    <a:pt x="0" y="185"/>
                    <a:pt x="51" y="228"/>
                    <a:pt x="120" y="228"/>
                  </a:cubicBezTo>
                  <a:cubicBezTo>
                    <a:pt x="145"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38">
              <a:extLst>
                <a:ext uri="{FF2B5EF4-FFF2-40B4-BE49-F238E27FC236}">
                  <a16:creationId xmlns:a16="http://schemas.microsoft.com/office/drawing/2014/main" id="{37F296F0-BB64-4B2B-87B8-5CCE723EEEFB}"/>
                </a:ext>
              </a:extLst>
            </p:cNvPr>
            <p:cNvSpPr>
              <a:spLocks/>
            </p:cNvSpPr>
            <p:nvPr>
              <p:custDataLst>
                <p:tags r:id="rId16"/>
              </p:custDataLst>
            </p:nvPr>
          </p:nvSpPr>
          <p:spPr bwMode="auto">
            <a:xfrm>
              <a:off x="6873876" y="7181851"/>
              <a:ext cx="31750" cy="841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3"/>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39">
              <a:extLst>
                <a:ext uri="{FF2B5EF4-FFF2-40B4-BE49-F238E27FC236}">
                  <a16:creationId xmlns:a16="http://schemas.microsoft.com/office/drawing/2014/main" id="{6D130CEE-ED49-45E5-B256-9F84BB1322D3}"/>
                </a:ext>
              </a:extLst>
            </p:cNvPr>
            <p:cNvSpPr>
              <a:spLocks noEditPoints="1"/>
            </p:cNvSpPr>
            <p:nvPr>
              <p:custDataLst>
                <p:tags r:id="rId17"/>
              </p:custDataLst>
            </p:nvPr>
          </p:nvSpPr>
          <p:spPr bwMode="auto">
            <a:xfrm>
              <a:off x="6980238" y="7085013"/>
              <a:ext cx="144463" cy="128588"/>
            </a:xfrm>
            <a:custGeom>
              <a:avLst/>
              <a:gdLst>
                <a:gd name="T0" fmla="*/ 171 w 262"/>
                <a:gd name="T1" fmla="*/ 187 h 229"/>
                <a:gd name="T2" fmla="*/ 223 w 262"/>
                <a:gd name="T3" fmla="*/ 226 h 229"/>
                <a:gd name="T4" fmla="*/ 247 w 262"/>
                <a:gd name="T5" fmla="*/ 226 h 229"/>
                <a:gd name="T6" fmla="*/ 262 w 262"/>
                <a:gd name="T7" fmla="*/ 214 h 229"/>
                <a:gd name="T8" fmla="*/ 250 w 262"/>
                <a:gd name="T9" fmla="*/ 202 h 229"/>
                <a:gd name="T10" fmla="*/ 219 w 262"/>
                <a:gd name="T11" fmla="*/ 184 h 229"/>
                <a:gd name="T12" fmla="*/ 219 w 262"/>
                <a:gd name="T13" fmla="*/ 77 h 229"/>
                <a:gd name="T14" fmla="*/ 109 w 262"/>
                <a:gd name="T15" fmla="*/ 0 h 229"/>
                <a:gd name="T16" fmla="*/ 20 w 262"/>
                <a:gd name="T17" fmla="*/ 46 h 229"/>
                <a:gd name="T18" fmla="*/ 51 w 262"/>
                <a:gd name="T19" fmla="*/ 77 h 229"/>
                <a:gd name="T20" fmla="*/ 82 w 262"/>
                <a:gd name="T21" fmla="*/ 46 h 229"/>
                <a:gd name="T22" fmla="*/ 72 w 262"/>
                <a:gd name="T23" fmla="*/ 21 h 229"/>
                <a:gd name="T24" fmla="*/ 107 w 262"/>
                <a:gd name="T25" fmla="*/ 18 h 229"/>
                <a:gd name="T26" fmla="*/ 162 w 262"/>
                <a:gd name="T27" fmla="*/ 77 h 229"/>
                <a:gd name="T28" fmla="*/ 162 w 262"/>
                <a:gd name="T29" fmla="*/ 94 h 229"/>
                <a:gd name="T30" fmla="*/ 0 w 262"/>
                <a:gd name="T31" fmla="*/ 172 h 229"/>
                <a:gd name="T32" fmla="*/ 96 w 262"/>
                <a:gd name="T33" fmla="*/ 229 h 229"/>
                <a:gd name="T34" fmla="*/ 171 w 262"/>
                <a:gd name="T35" fmla="*/ 187 h 229"/>
                <a:gd name="T36" fmla="*/ 162 w 262"/>
                <a:gd name="T37" fmla="*/ 109 h 229"/>
                <a:gd name="T38" fmla="*/ 162 w 262"/>
                <a:gd name="T39" fmla="*/ 157 h 229"/>
                <a:gd name="T40" fmla="*/ 104 w 262"/>
                <a:gd name="T41" fmla="*/ 211 h 229"/>
                <a:gd name="T42" fmla="*/ 59 w 262"/>
                <a:gd name="T43" fmla="*/ 172 h 229"/>
                <a:gd name="T44" fmla="*/ 162 w 262"/>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29">
                  <a:moveTo>
                    <a:pt x="171" y="187"/>
                  </a:moveTo>
                  <a:cubicBezTo>
                    <a:pt x="171" y="203"/>
                    <a:pt x="171" y="226"/>
                    <a:pt x="223" y="226"/>
                  </a:cubicBezTo>
                  <a:lnTo>
                    <a:pt x="247" y="226"/>
                  </a:lnTo>
                  <a:cubicBezTo>
                    <a:pt x="257" y="226"/>
                    <a:pt x="262" y="226"/>
                    <a:pt x="262" y="214"/>
                  </a:cubicBezTo>
                  <a:cubicBezTo>
                    <a:pt x="262" y="202"/>
                    <a:pt x="256" y="202"/>
                    <a:pt x="250" y="202"/>
                  </a:cubicBezTo>
                  <a:cubicBezTo>
                    <a:pt x="219" y="202"/>
                    <a:pt x="219" y="195"/>
                    <a:pt x="219" y="184"/>
                  </a:cubicBezTo>
                  <a:lnTo>
                    <a:pt x="219" y="77"/>
                  </a:lnTo>
                  <a:cubicBezTo>
                    <a:pt x="219" y="32"/>
                    <a:pt x="184" y="0"/>
                    <a:pt x="109" y="0"/>
                  </a:cubicBezTo>
                  <a:cubicBezTo>
                    <a:pt x="81" y="0"/>
                    <a:pt x="20" y="2"/>
                    <a:pt x="20" y="46"/>
                  </a:cubicBezTo>
                  <a:cubicBezTo>
                    <a:pt x="20" y="68"/>
                    <a:pt x="38" y="77"/>
                    <a:pt x="51" y="77"/>
                  </a:cubicBezTo>
                  <a:cubicBezTo>
                    <a:pt x="67" y="77"/>
                    <a:pt x="82" y="67"/>
                    <a:pt x="82" y="46"/>
                  </a:cubicBezTo>
                  <a:cubicBezTo>
                    <a:pt x="82" y="31"/>
                    <a:pt x="73" y="22"/>
                    <a:pt x="72" y="21"/>
                  </a:cubicBezTo>
                  <a:cubicBezTo>
                    <a:pt x="86" y="18"/>
                    <a:pt x="101" y="18"/>
                    <a:pt x="107" y="18"/>
                  </a:cubicBezTo>
                  <a:cubicBezTo>
                    <a:pt x="145" y="18"/>
                    <a:pt x="162" y="39"/>
                    <a:pt x="162" y="77"/>
                  </a:cubicBezTo>
                  <a:lnTo>
                    <a:pt x="162" y="94"/>
                  </a:lnTo>
                  <a:cubicBezTo>
                    <a:pt x="127" y="95"/>
                    <a:pt x="0" y="100"/>
                    <a:pt x="0" y="172"/>
                  </a:cubicBezTo>
                  <a:cubicBezTo>
                    <a:pt x="0" y="220"/>
                    <a:pt x="62" y="229"/>
                    <a:pt x="96" y="229"/>
                  </a:cubicBezTo>
                  <a:cubicBezTo>
                    <a:pt x="136" y="229"/>
                    <a:pt x="160" y="208"/>
                    <a:pt x="171" y="187"/>
                  </a:cubicBezTo>
                  <a:close/>
                  <a:moveTo>
                    <a:pt x="162" y="109"/>
                  </a:moveTo>
                  <a:lnTo>
                    <a:pt x="162" y="157"/>
                  </a:lnTo>
                  <a:cubicBezTo>
                    <a:pt x="162" y="204"/>
                    <a:pt x="116" y="211"/>
                    <a:pt x="104" y="211"/>
                  </a:cubicBezTo>
                  <a:cubicBezTo>
                    <a:pt x="79" y="211"/>
                    <a:pt x="59" y="193"/>
                    <a:pt x="59" y="172"/>
                  </a:cubicBezTo>
                  <a:cubicBezTo>
                    <a:pt x="59" y="118"/>
                    <a:pt x="137"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40">
              <a:extLst>
                <a:ext uri="{FF2B5EF4-FFF2-40B4-BE49-F238E27FC236}">
                  <a16:creationId xmlns:a16="http://schemas.microsoft.com/office/drawing/2014/main" id="{3282ACBB-0503-45A6-A45F-9577960155F0}"/>
                </a:ext>
              </a:extLst>
            </p:cNvPr>
            <p:cNvSpPr>
              <a:spLocks noEditPoints="1"/>
            </p:cNvSpPr>
            <p:nvPr>
              <p:custDataLst>
                <p:tags r:id="rId18"/>
              </p:custDataLst>
            </p:nvPr>
          </p:nvSpPr>
          <p:spPr bwMode="auto">
            <a:xfrm>
              <a:off x="7134226" y="7167563"/>
              <a:ext cx="95250" cy="127000"/>
            </a:xfrm>
            <a:custGeom>
              <a:avLst/>
              <a:gdLst>
                <a:gd name="T0" fmla="*/ 170 w 172"/>
                <a:gd name="T1" fmla="*/ 25 h 225"/>
                <a:gd name="T2" fmla="*/ 172 w 172"/>
                <a:gd name="T3" fmla="*/ 18 h 225"/>
                <a:gd name="T4" fmla="*/ 160 w 172"/>
                <a:gd name="T5" fmla="*/ 6 h 225"/>
                <a:gd name="T6" fmla="*/ 144 w 172"/>
                <a:gd name="T7" fmla="*/ 20 h 225"/>
                <a:gd name="T8" fmla="*/ 108 w 172"/>
                <a:gd name="T9" fmla="*/ 0 h 225"/>
                <a:gd name="T10" fmla="*/ 19 w 172"/>
                <a:gd name="T11" fmla="*/ 96 h 225"/>
                <a:gd name="T12" fmla="*/ 72 w 172"/>
                <a:gd name="T13" fmla="*/ 154 h 225"/>
                <a:gd name="T14" fmla="*/ 115 w 172"/>
                <a:gd name="T15" fmla="*/ 135 h 225"/>
                <a:gd name="T16" fmla="*/ 107 w 172"/>
                <a:gd name="T17" fmla="*/ 166 h 225"/>
                <a:gd name="T18" fmla="*/ 88 w 172"/>
                <a:gd name="T19" fmla="*/ 202 h 225"/>
                <a:gd name="T20" fmla="*/ 49 w 172"/>
                <a:gd name="T21" fmla="*/ 215 h 225"/>
                <a:gd name="T22" fmla="*/ 22 w 172"/>
                <a:gd name="T23" fmla="*/ 212 h 225"/>
                <a:gd name="T24" fmla="*/ 33 w 172"/>
                <a:gd name="T25" fmla="*/ 195 h 225"/>
                <a:gd name="T26" fmla="*/ 20 w 172"/>
                <a:gd name="T27" fmla="*/ 182 h 225"/>
                <a:gd name="T28" fmla="*/ 0 w 172"/>
                <a:gd name="T29" fmla="*/ 203 h 225"/>
                <a:gd name="T30" fmla="*/ 49 w 172"/>
                <a:gd name="T31" fmla="*/ 225 h 225"/>
                <a:gd name="T32" fmla="*/ 132 w 172"/>
                <a:gd name="T33" fmla="*/ 177 h 225"/>
                <a:gd name="T34" fmla="*/ 170 w 172"/>
                <a:gd name="T35" fmla="*/ 25 h 225"/>
                <a:gd name="T36" fmla="*/ 122 w 172"/>
                <a:gd name="T37" fmla="*/ 107 h 225"/>
                <a:gd name="T38" fmla="*/ 115 w 172"/>
                <a:gd name="T39" fmla="*/ 120 h 225"/>
                <a:gd name="T40" fmla="*/ 73 w 172"/>
                <a:gd name="T41" fmla="*/ 144 h 225"/>
                <a:gd name="T42" fmla="*/ 46 w 172"/>
                <a:gd name="T43" fmla="*/ 111 h 225"/>
                <a:gd name="T44" fmla="*/ 65 w 172"/>
                <a:gd name="T45" fmla="*/ 41 h 225"/>
                <a:gd name="T46" fmla="*/ 108 w 172"/>
                <a:gd name="T47" fmla="*/ 10 h 225"/>
                <a:gd name="T48" fmla="*/ 139 w 172"/>
                <a:gd name="T49" fmla="*/ 39 h 225"/>
                <a:gd name="T50" fmla="*/ 138 w 172"/>
                <a:gd name="T51" fmla="*/ 44 h 225"/>
                <a:gd name="T52" fmla="*/ 122 w 172"/>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25">
                  <a:moveTo>
                    <a:pt x="170" y="25"/>
                  </a:moveTo>
                  <a:cubicBezTo>
                    <a:pt x="172" y="20"/>
                    <a:pt x="172" y="18"/>
                    <a:pt x="172" y="18"/>
                  </a:cubicBezTo>
                  <a:cubicBezTo>
                    <a:pt x="172" y="10"/>
                    <a:pt x="165" y="6"/>
                    <a:pt x="160" y="6"/>
                  </a:cubicBezTo>
                  <a:cubicBezTo>
                    <a:pt x="152" y="6"/>
                    <a:pt x="145" y="13"/>
                    <a:pt x="144" y="20"/>
                  </a:cubicBezTo>
                  <a:cubicBezTo>
                    <a:pt x="138" y="10"/>
                    <a:pt x="126" y="0"/>
                    <a:pt x="108" y="0"/>
                  </a:cubicBezTo>
                  <a:cubicBezTo>
                    <a:pt x="64" y="0"/>
                    <a:pt x="19" y="47"/>
                    <a:pt x="19" y="96"/>
                  </a:cubicBezTo>
                  <a:cubicBezTo>
                    <a:pt x="19" y="132"/>
                    <a:pt x="43" y="154"/>
                    <a:pt x="72" y="154"/>
                  </a:cubicBezTo>
                  <a:cubicBezTo>
                    <a:pt x="88" y="154"/>
                    <a:pt x="103" y="146"/>
                    <a:pt x="115" y="135"/>
                  </a:cubicBezTo>
                  <a:lnTo>
                    <a:pt x="107" y="166"/>
                  </a:lnTo>
                  <a:cubicBezTo>
                    <a:pt x="104" y="181"/>
                    <a:pt x="101" y="190"/>
                    <a:pt x="88" y="202"/>
                  </a:cubicBezTo>
                  <a:cubicBezTo>
                    <a:pt x="73" y="215"/>
                    <a:pt x="58" y="215"/>
                    <a:pt x="49" y="215"/>
                  </a:cubicBezTo>
                  <a:cubicBezTo>
                    <a:pt x="33" y="215"/>
                    <a:pt x="28" y="214"/>
                    <a:pt x="22" y="212"/>
                  </a:cubicBezTo>
                  <a:cubicBezTo>
                    <a:pt x="31" y="208"/>
                    <a:pt x="33" y="200"/>
                    <a:pt x="33" y="195"/>
                  </a:cubicBezTo>
                  <a:cubicBezTo>
                    <a:pt x="33" y="187"/>
                    <a:pt x="27" y="182"/>
                    <a:pt x="20" y="182"/>
                  </a:cubicBezTo>
                  <a:cubicBezTo>
                    <a:pt x="10" y="182"/>
                    <a:pt x="0" y="190"/>
                    <a:pt x="0" y="203"/>
                  </a:cubicBezTo>
                  <a:cubicBezTo>
                    <a:pt x="0" y="224"/>
                    <a:pt x="30" y="225"/>
                    <a:pt x="49" y="225"/>
                  </a:cubicBezTo>
                  <a:cubicBezTo>
                    <a:pt x="104" y="225"/>
                    <a:pt x="127" y="197"/>
                    <a:pt x="132" y="177"/>
                  </a:cubicBezTo>
                  <a:lnTo>
                    <a:pt x="170" y="25"/>
                  </a:lnTo>
                  <a:close/>
                  <a:moveTo>
                    <a:pt x="122" y="107"/>
                  </a:moveTo>
                  <a:cubicBezTo>
                    <a:pt x="121" y="112"/>
                    <a:pt x="121" y="113"/>
                    <a:pt x="115" y="120"/>
                  </a:cubicBezTo>
                  <a:cubicBezTo>
                    <a:pt x="103" y="135"/>
                    <a:pt x="86" y="144"/>
                    <a:pt x="73" y="144"/>
                  </a:cubicBezTo>
                  <a:cubicBezTo>
                    <a:pt x="55" y="144"/>
                    <a:pt x="46" y="129"/>
                    <a:pt x="46" y="111"/>
                  </a:cubicBezTo>
                  <a:cubicBezTo>
                    <a:pt x="46" y="95"/>
                    <a:pt x="56" y="56"/>
                    <a:pt x="65" y="41"/>
                  </a:cubicBezTo>
                  <a:cubicBezTo>
                    <a:pt x="80" y="17"/>
                    <a:pt x="96" y="10"/>
                    <a:pt x="108" y="10"/>
                  </a:cubicBezTo>
                  <a:cubicBezTo>
                    <a:pt x="132" y="10"/>
                    <a:pt x="139" y="36"/>
                    <a:pt x="139" y="39"/>
                  </a:cubicBezTo>
                  <a:cubicBezTo>
                    <a:pt x="139" y="40"/>
                    <a:pt x="139" y="41"/>
                    <a:pt x="138" y="44"/>
                  </a:cubicBezTo>
                  <a:lnTo>
                    <a:pt x="122"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41">
              <a:extLst>
                <a:ext uri="{FF2B5EF4-FFF2-40B4-BE49-F238E27FC236}">
                  <a16:creationId xmlns:a16="http://schemas.microsoft.com/office/drawing/2014/main" id="{65F00FE1-CF9A-47CB-BA6D-1D36CA61232B}"/>
                </a:ext>
              </a:extLst>
            </p:cNvPr>
            <p:cNvSpPr>
              <a:spLocks/>
            </p:cNvSpPr>
            <p:nvPr>
              <p:custDataLst>
                <p:tags r:id="rId19"/>
              </p:custDataLst>
            </p:nvPr>
          </p:nvSpPr>
          <p:spPr bwMode="auto">
            <a:xfrm>
              <a:off x="7277101" y="7181851"/>
              <a:ext cx="31750"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3"/>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42">
              <a:extLst>
                <a:ext uri="{FF2B5EF4-FFF2-40B4-BE49-F238E27FC236}">
                  <a16:creationId xmlns:a16="http://schemas.microsoft.com/office/drawing/2014/main" id="{2237640B-8308-41D9-B319-6C601C04C3AA}"/>
                </a:ext>
              </a:extLst>
            </p:cNvPr>
            <p:cNvSpPr>
              <a:spLocks/>
            </p:cNvSpPr>
            <p:nvPr>
              <p:custDataLst>
                <p:tags r:id="rId20"/>
              </p:custDataLst>
            </p:nvPr>
          </p:nvSpPr>
          <p:spPr bwMode="auto">
            <a:xfrm>
              <a:off x="7383463" y="7088188"/>
              <a:ext cx="149225" cy="185738"/>
            </a:xfrm>
            <a:custGeom>
              <a:avLst/>
              <a:gdLst>
                <a:gd name="T0" fmla="*/ 100 w 270"/>
                <a:gd name="T1" fmla="*/ 46 h 329"/>
                <a:gd name="T2" fmla="*/ 108 w 270"/>
                <a:gd name="T3" fmla="*/ 14 h 329"/>
                <a:gd name="T4" fmla="*/ 93 w 270"/>
                <a:gd name="T5" fmla="*/ 0 h 329"/>
                <a:gd name="T6" fmla="*/ 73 w 270"/>
                <a:gd name="T7" fmla="*/ 18 h 329"/>
                <a:gd name="T8" fmla="*/ 2 w 270"/>
                <a:gd name="T9" fmla="*/ 307 h 329"/>
                <a:gd name="T10" fmla="*/ 0 w 270"/>
                <a:gd name="T11" fmla="*/ 315 h 329"/>
                <a:gd name="T12" fmla="*/ 14 w 270"/>
                <a:gd name="T13" fmla="*/ 329 h 329"/>
                <a:gd name="T14" fmla="*/ 31 w 270"/>
                <a:gd name="T15" fmla="*/ 318 h 329"/>
                <a:gd name="T16" fmla="*/ 59 w 270"/>
                <a:gd name="T17" fmla="*/ 211 h 329"/>
                <a:gd name="T18" fmla="*/ 107 w 270"/>
                <a:gd name="T19" fmla="*/ 226 h 329"/>
                <a:gd name="T20" fmla="*/ 174 w 270"/>
                <a:gd name="T21" fmla="*/ 190 h 329"/>
                <a:gd name="T22" fmla="*/ 219 w 270"/>
                <a:gd name="T23" fmla="*/ 226 h 329"/>
                <a:gd name="T24" fmla="*/ 255 w 270"/>
                <a:gd name="T25" fmla="*/ 199 h 329"/>
                <a:gd name="T26" fmla="*/ 270 w 270"/>
                <a:gd name="T27" fmla="*/ 150 h 329"/>
                <a:gd name="T28" fmla="*/ 264 w 270"/>
                <a:gd name="T29" fmla="*/ 145 h 329"/>
                <a:gd name="T30" fmla="*/ 257 w 270"/>
                <a:gd name="T31" fmla="*/ 154 h 329"/>
                <a:gd name="T32" fmla="*/ 219 w 270"/>
                <a:gd name="T33" fmla="*/ 215 h 329"/>
                <a:gd name="T34" fmla="*/ 205 w 270"/>
                <a:gd name="T35" fmla="*/ 192 h 329"/>
                <a:gd name="T36" fmla="*/ 215 w 270"/>
                <a:gd name="T37" fmla="*/ 141 h 329"/>
                <a:gd name="T38" fmla="*/ 228 w 270"/>
                <a:gd name="T39" fmla="*/ 87 h 329"/>
                <a:gd name="T40" fmla="*/ 237 w 270"/>
                <a:gd name="T41" fmla="*/ 53 h 329"/>
                <a:gd name="T42" fmla="*/ 244 w 270"/>
                <a:gd name="T43" fmla="*/ 19 h 329"/>
                <a:gd name="T44" fmla="*/ 230 w 270"/>
                <a:gd name="T45" fmla="*/ 6 h 329"/>
                <a:gd name="T46" fmla="*/ 211 w 270"/>
                <a:gd name="T47" fmla="*/ 23 h 329"/>
                <a:gd name="T48" fmla="*/ 187 w 270"/>
                <a:gd name="T49" fmla="*/ 117 h 329"/>
                <a:gd name="T50" fmla="*/ 174 w 270"/>
                <a:gd name="T51" fmla="*/ 168 h 329"/>
                <a:gd name="T52" fmla="*/ 109 w 270"/>
                <a:gd name="T53" fmla="*/ 215 h 329"/>
                <a:gd name="T54" fmla="*/ 72 w 270"/>
                <a:gd name="T55" fmla="*/ 172 h 329"/>
                <a:gd name="T56" fmla="*/ 79 w 270"/>
                <a:gd name="T57" fmla="*/ 130 h 329"/>
                <a:gd name="T58" fmla="*/ 100 w 270"/>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9">
                  <a:moveTo>
                    <a:pt x="100" y="46"/>
                  </a:moveTo>
                  <a:cubicBezTo>
                    <a:pt x="103" y="35"/>
                    <a:pt x="108" y="16"/>
                    <a:pt x="108" y="14"/>
                  </a:cubicBezTo>
                  <a:cubicBezTo>
                    <a:pt x="108" y="5"/>
                    <a:pt x="102" y="0"/>
                    <a:pt x="93" y="0"/>
                  </a:cubicBezTo>
                  <a:cubicBezTo>
                    <a:pt x="92" y="0"/>
                    <a:pt x="78" y="1"/>
                    <a:pt x="73" y="18"/>
                  </a:cubicBezTo>
                  <a:lnTo>
                    <a:pt x="2" y="307"/>
                  </a:lnTo>
                  <a:cubicBezTo>
                    <a:pt x="0" y="313"/>
                    <a:pt x="0" y="314"/>
                    <a:pt x="0" y="315"/>
                  </a:cubicBezTo>
                  <a:cubicBezTo>
                    <a:pt x="0" y="323"/>
                    <a:pt x="6" y="329"/>
                    <a:pt x="14" y="329"/>
                  </a:cubicBezTo>
                  <a:cubicBezTo>
                    <a:pt x="24" y="329"/>
                    <a:pt x="30" y="320"/>
                    <a:pt x="31" y="318"/>
                  </a:cubicBezTo>
                  <a:cubicBezTo>
                    <a:pt x="33" y="314"/>
                    <a:pt x="40" y="288"/>
                    <a:pt x="59" y="211"/>
                  </a:cubicBezTo>
                  <a:cubicBezTo>
                    <a:pt x="75" y="224"/>
                    <a:pt x="97" y="226"/>
                    <a:pt x="107" y="226"/>
                  </a:cubicBezTo>
                  <a:cubicBezTo>
                    <a:pt x="142" y="226"/>
                    <a:pt x="162" y="204"/>
                    <a:pt x="174" y="190"/>
                  </a:cubicBezTo>
                  <a:cubicBezTo>
                    <a:pt x="178" y="212"/>
                    <a:pt x="197" y="226"/>
                    <a:pt x="219" y="226"/>
                  </a:cubicBezTo>
                  <a:cubicBezTo>
                    <a:pt x="236" y="226"/>
                    <a:pt x="247" y="215"/>
                    <a:pt x="255" y="199"/>
                  </a:cubicBezTo>
                  <a:cubicBezTo>
                    <a:pt x="264" y="181"/>
                    <a:pt x="270" y="151"/>
                    <a:pt x="270" y="150"/>
                  </a:cubicBezTo>
                  <a:cubicBezTo>
                    <a:pt x="270" y="145"/>
                    <a:pt x="266" y="145"/>
                    <a:pt x="264" y="145"/>
                  </a:cubicBezTo>
                  <a:cubicBezTo>
                    <a:pt x="259" y="145"/>
                    <a:pt x="259" y="147"/>
                    <a:pt x="257" y="154"/>
                  </a:cubicBezTo>
                  <a:cubicBezTo>
                    <a:pt x="249" y="186"/>
                    <a:pt x="240" y="215"/>
                    <a:pt x="219" y="215"/>
                  </a:cubicBezTo>
                  <a:cubicBezTo>
                    <a:pt x="206" y="215"/>
                    <a:pt x="205" y="202"/>
                    <a:pt x="205" y="192"/>
                  </a:cubicBezTo>
                  <a:cubicBezTo>
                    <a:pt x="205" y="182"/>
                    <a:pt x="211" y="158"/>
                    <a:pt x="215" y="141"/>
                  </a:cubicBezTo>
                  <a:lnTo>
                    <a:pt x="228" y="87"/>
                  </a:lnTo>
                  <a:cubicBezTo>
                    <a:pt x="230" y="79"/>
                    <a:pt x="235" y="60"/>
                    <a:pt x="237" y="53"/>
                  </a:cubicBezTo>
                  <a:cubicBezTo>
                    <a:pt x="239" y="41"/>
                    <a:pt x="244" y="22"/>
                    <a:pt x="244" y="19"/>
                  </a:cubicBezTo>
                  <a:cubicBezTo>
                    <a:pt x="244" y="10"/>
                    <a:pt x="237" y="6"/>
                    <a:pt x="230" y="6"/>
                  </a:cubicBezTo>
                  <a:cubicBezTo>
                    <a:pt x="227" y="6"/>
                    <a:pt x="215" y="6"/>
                    <a:pt x="211" y="23"/>
                  </a:cubicBezTo>
                  <a:lnTo>
                    <a:pt x="187" y="117"/>
                  </a:lnTo>
                  <a:cubicBezTo>
                    <a:pt x="181" y="142"/>
                    <a:pt x="176" y="163"/>
                    <a:pt x="174" y="168"/>
                  </a:cubicBezTo>
                  <a:cubicBezTo>
                    <a:pt x="174" y="170"/>
                    <a:pt x="150" y="215"/>
                    <a:pt x="109" y="215"/>
                  </a:cubicBezTo>
                  <a:cubicBezTo>
                    <a:pt x="84" y="215"/>
                    <a:pt x="72" y="199"/>
                    <a:pt x="72" y="172"/>
                  </a:cubicBezTo>
                  <a:cubicBezTo>
                    <a:pt x="72" y="158"/>
                    <a:pt x="76" y="144"/>
                    <a:pt x="79" y="130"/>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43">
              <a:extLst>
                <a:ext uri="{FF2B5EF4-FFF2-40B4-BE49-F238E27FC236}">
                  <a16:creationId xmlns:a16="http://schemas.microsoft.com/office/drawing/2014/main" id="{052036D4-514F-4C73-A3E8-396506397906}"/>
                </a:ext>
              </a:extLst>
            </p:cNvPr>
            <p:cNvSpPr>
              <a:spLocks/>
            </p:cNvSpPr>
            <p:nvPr>
              <p:custDataLst>
                <p:tags r:id="rId21"/>
              </p:custDataLst>
            </p:nvPr>
          </p:nvSpPr>
          <p:spPr bwMode="auto">
            <a:xfrm>
              <a:off x="7564438" y="7181851"/>
              <a:ext cx="31750"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3"/>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44">
              <a:extLst>
                <a:ext uri="{FF2B5EF4-FFF2-40B4-BE49-F238E27FC236}">
                  <a16:creationId xmlns:a16="http://schemas.microsoft.com/office/drawing/2014/main" id="{8DD9BF27-D27B-4543-B5B8-7FE92B03B59D}"/>
                </a:ext>
              </a:extLst>
            </p:cNvPr>
            <p:cNvSpPr>
              <a:spLocks/>
            </p:cNvSpPr>
            <p:nvPr>
              <p:custDataLst>
                <p:tags r:id="rId22"/>
              </p:custDataLst>
            </p:nvPr>
          </p:nvSpPr>
          <p:spPr bwMode="auto">
            <a:xfrm>
              <a:off x="7672388" y="7021513"/>
              <a:ext cx="150813" cy="190500"/>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3 h 339"/>
                <a:gd name="T14" fmla="*/ 0 w 274"/>
                <a:gd name="T15" fmla="*/ 323 h 339"/>
                <a:gd name="T16" fmla="*/ 0 w 274"/>
                <a:gd name="T17" fmla="*/ 339 h 339"/>
                <a:gd name="T18" fmla="*/ 76 w 274"/>
                <a:gd name="T19" fmla="*/ 337 h 339"/>
                <a:gd name="T20" fmla="*/ 160 w 274"/>
                <a:gd name="T21" fmla="*/ 339 h 339"/>
                <a:gd name="T22" fmla="*/ 160 w 274"/>
                <a:gd name="T23" fmla="*/ 323 h 339"/>
                <a:gd name="T24" fmla="*/ 143 w 274"/>
                <a:gd name="T25" fmla="*/ 323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0" y="15"/>
                    <a:pt x="51" y="21"/>
                    <a:pt x="51" y="39"/>
                  </a:cubicBezTo>
                  <a:lnTo>
                    <a:pt x="51" y="300"/>
                  </a:lnTo>
                  <a:cubicBezTo>
                    <a:pt x="51" y="318"/>
                    <a:pt x="50" y="323"/>
                    <a:pt x="12" y="323"/>
                  </a:cubicBezTo>
                  <a:lnTo>
                    <a:pt x="0" y="323"/>
                  </a:lnTo>
                  <a:lnTo>
                    <a:pt x="0" y="339"/>
                  </a:lnTo>
                  <a:cubicBezTo>
                    <a:pt x="17" y="337"/>
                    <a:pt x="56" y="337"/>
                    <a:pt x="76" y="337"/>
                  </a:cubicBezTo>
                  <a:cubicBezTo>
                    <a:pt x="96" y="337"/>
                    <a:pt x="142" y="337"/>
                    <a:pt x="160" y="339"/>
                  </a:cubicBezTo>
                  <a:lnTo>
                    <a:pt x="160" y="323"/>
                  </a:lnTo>
                  <a:lnTo>
                    <a:pt x="143" y="323"/>
                  </a:lnTo>
                  <a:cubicBezTo>
                    <a:pt x="96" y="323"/>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45">
              <a:extLst>
                <a:ext uri="{FF2B5EF4-FFF2-40B4-BE49-F238E27FC236}">
                  <a16:creationId xmlns:a16="http://schemas.microsoft.com/office/drawing/2014/main" id="{7055CA98-00D6-4F16-B2E6-4242847AC4D7}"/>
                </a:ext>
              </a:extLst>
            </p:cNvPr>
            <p:cNvSpPr>
              <a:spLocks/>
            </p:cNvSpPr>
            <p:nvPr>
              <p:custDataLst>
                <p:tags r:id="rId23"/>
              </p:custDataLst>
            </p:nvPr>
          </p:nvSpPr>
          <p:spPr bwMode="auto">
            <a:xfrm>
              <a:off x="7850188" y="7002463"/>
              <a:ext cx="63500" cy="28098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946">
              <a:extLst>
                <a:ext uri="{FF2B5EF4-FFF2-40B4-BE49-F238E27FC236}">
                  <a16:creationId xmlns:a16="http://schemas.microsoft.com/office/drawing/2014/main" id="{2A2AEEFC-34E3-49AE-8B38-7EBC8FDFF839}"/>
                </a:ext>
              </a:extLst>
            </p:cNvPr>
            <p:cNvSpPr>
              <a:spLocks noChangeArrowheads="1"/>
            </p:cNvSpPr>
            <p:nvPr>
              <p:custDataLst>
                <p:tags r:id="rId24"/>
              </p:custDataLst>
            </p:nvPr>
          </p:nvSpPr>
          <p:spPr bwMode="auto">
            <a:xfrm>
              <a:off x="4803776" y="7326313"/>
              <a:ext cx="31369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47">
              <a:extLst>
                <a:ext uri="{FF2B5EF4-FFF2-40B4-BE49-F238E27FC236}">
                  <a16:creationId xmlns:a16="http://schemas.microsoft.com/office/drawing/2014/main" id="{711F3391-A67E-4A5A-973D-C4B765A2A8BC}"/>
                </a:ext>
              </a:extLst>
            </p:cNvPr>
            <p:cNvSpPr>
              <a:spLocks noChangeArrowheads="1"/>
            </p:cNvSpPr>
            <p:nvPr>
              <p:custDataLst>
                <p:tags r:id="rId25"/>
              </p:custDataLst>
            </p:nvPr>
          </p:nvSpPr>
          <p:spPr bwMode="auto">
            <a:xfrm>
              <a:off x="4803776" y="7381876"/>
              <a:ext cx="31369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48">
              <a:extLst>
                <a:ext uri="{FF2B5EF4-FFF2-40B4-BE49-F238E27FC236}">
                  <a16:creationId xmlns:a16="http://schemas.microsoft.com/office/drawing/2014/main" id="{BAE77F2C-BB1E-4BC8-B8E8-E495C186770C}"/>
                </a:ext>
              </a:extLst>
            </p:cNvPr>
            <p:cNvSpPr>
              <a:spLocks/>
            </p:cNvSpPr>
            <p:nvPr>
              <p:custDataLst>
                <p:tags r:id="rId26"/>
              </p:custDataLst>
            </p:nvPr>
          </p:nvSpPr>
          <p:spPr bwMode="auto">
            <a:xfrm>
              <a:off x="4265613" y="7531101"/>
              <a:ext cx="71438" cy="674688"/>
            </a:xfrm>
            <a:custGeom>
              <a:avLst/>
              <a:gdLst>
                <a:gd name="T0" fmla="*/ 0 w 131"/>
                <a:gd name="T1" fmla="*/ 1197 h 1197"/>
                <a:gd name="T2" fmla="*/ 131 w 131"/>
                <a:gd name="T3" fmla="*/ 1197 h 1197"/>
                <a:gd name="T4" fmla="*/ 131 w 131"/>
                <a:gd name="T5" fmla="*/ 1169 h 1197"/>
                <a:gd name="T6" fmla="*/ 28 w 131"/>
                <a:gd name="T7" fmla="*/ 1169 h 1197"/>
                <a:gd name="T8" fmla="*/ 28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8" y="1169"/>
                  </a:lnTo>
                  <a:lnTo>
                    <a:pt x="28"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49">
              <a:extLst>
                <a:ext uri="{FF2B5EF4-FFF2-40B4-BE49-F238E27FC236}">
                  <a16:creationId xmlns:a16="http://schemas.microsoft.com/office/drawing/2014/main" id="{075F88A6-DC47-4D8D-B4A2-DF519D6FE42C}"/>
                </a:ext>
              </a:extLst>
            </p:cNvPr>
            <p:cNvSpPr>
              <a:spLocks/>
            </p:cNvSpPr>
            <p:nvPr>
              <p:custDataLst>
                <p:tags r:id="rId27"/>
              </p:custDataLst>
            </p:nvPr>
          </p:nvSpPr>
          <p:spPr bwMode="auto">
            <a:xfrm>
              <a:off x="4349751" y="7643813"/>
              <a:ext cx="149225" cy="184150"/>
            </a:xfrm>
            <a:custGeom>
              <a:avLst/>
              <a:gdLst>
                <a:gd name="T0" fmla="*/ 101 w 271"/>
                <a:gd name="T1" fmla="*/ 46 h 329"/>
                <a:gd name="T2" fmla="*/ 108 w 271"/>
                <a:gd name="T3" fmla="*/ 14 h 329"/>
                <a:gd name="T4" fmla="*/ 94 w 271"/>
                <a:gd name="T5" fmla="*/ 0 h 329"/>
                <a:gd name="T6" fmla="*/ 74 w 271"/>
                <a:gd name="T7" fmla="*/ 18 h 329"/>
                <a:gd name="T8" fmla="*/ 2 w 271"/>
                <a:gd name="T9" fmla="*/ 307 h 329"/>
                <a:gd name="T10" fmla="*/ 0 w 271"/>
                <a:gd name="T11" fmla="*/ 315 h 329"/>
                <a:gd name="T12" fmla="*/ 14 w 271"/>
                <a:gd name="T13" fmla="*/ 329 h 329"/>
                <a:gd name="T14" fmla="*/ 32 w 271"/>
                <a:gd name="T15" fmla="*/ 318 h 329"/>
                <a:gd name="T16" fmla="*/ 59 w 271"/>
                <a:gd name="T17" fmla="*/ 211 h 329"/>
                <a:gd name="T18" fmla="*/ 108 w 271"/>
                <a:gd name="T19" fmla="*/ 226 h 329"/>
                <a:gd name="T20" fmla="*/ 174 w 271"/>
                <a:gd name="T21" fmla="*/ 190 h 329"/>
                <a:gd name="T22" fmla="*/ 219 w 271"/>
                <a:gd name="T23" fmla="*/ 226 h 329"/>
                <a:gd name="T24" fmla="*/ 256 w 271"/>
                <a:gd name="T25" fmla="*/ 199 h 329"/>
                <a:gd name="T26" fmla="*/ 271 w 271"/>
                <a:gd name="T27" fmla="*/ 150 h 329"/>
                <a:gd name="T28" fmla="*/ 265 w 271"/>
                <a:gd name="T29" fmla="*/ 145 h 329"/>
                <a:gd name="T30" fmla="*/ 258 w 271"/>
                <a:gd name="T31" fmla="*/ 154 h 329"/>
                <a:gd name="T32" fmla="*/ 220 w 271"/>
                <a:gd name="T33" fmla="*/ 215 h 329"/>
                <a:gd name="T34" fmla="*/ 205 w 271"/>
                <a:gd name="T35" fmla="*/ 192 h 329"/>
                <a:gd name="T36" fmla="*/ 215 w 271"/>
                <a:gd name="T37" fmla="*/ 141 h 329"/>
                <a:gd name="T38" fmla="*/ 229 w 271"/>
                <a:gd name="T39" fmla="*/ 87 h 329"/>
                <a:gd name="T40" fmla="*/ 237 w 271"/>
                <a:gd name="T41" fmla="*/ 53 h 329"/>
                <a:gd name="T42" fmla="*/ 245 w 271"/>
                <a:gd name="T43" fmla="*/ 19 h 329"/>
                <a:gd name="T44" fmla="*/ 230 w 271"/>
                <a:gd name="T45" fmla="*/ 6 h 329"/>
                <a:gd name="T46" fmla="*/ 211 w 271"/>
                <a:gd name="T47" fmla="*/ 23 h 329"/>
                <a:gd name="T48" fmla="*/ 187 w 271"/>
                <a:gd name="T49" fmla="*/ 117 h 329"/>
                <a:gd name="T50" fmla="*/ 174 w 271"/>
                <a:gd name="T51" fmla="*/ 167 h 329"/>
                <a:gd name="T52" fmla="*/ 110 w 271"/>
                <a:gd name="T53" fmla="*/ 215 h 329"/>
                <a:gd name="T54" fmla="*/ 73 w 271"/>
                <a:gd name="T55" fmla="*/ 172 h 329"/>
                <a:gd name="T56" fmla="*/ 80 w 271"/>
                <a:gd name="T57" fmla="*/ 130 h 329"/>
                <a:gd name="T58" fmla="*/ 101 w 271"/>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9">
                  <a:moveTo>
                    <a:pt x="101" y="46"/>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3"/>
                    <a:pt x="6" y="329"/>
                    <a:pt x="14" y="329"/>
                  </a:cubicBezTo>
                  <a:cubicBezTo>
                    <a:pt x="25" y="329"/>
                    <a:pt x="31" y="320"/>
                    <a:pt x="32" y="318"/>
                  </a:cubicBezTo>
                  <a:cubicBezTo>
                    <a:pt x="34" y="314"/>
                    <a:pt x="40" y="288"/>
                    <a:pt x="59" y="211"/>
                  </a:cubicBezTo>
                  <a:cubicBezTo>
                    <a:pt x="75" y="224"/>
                    <a:pt x="98" y="226"/>
                    <a:pt x="108" y="226"/>
                  </a:cubicBezTo>
                  <a:cubicBezTo>
                    <a:pt x="143" y="226"/>
                    <a:pt x="162" y="204"/>
                    <a:pt x="174" y="190"/>
                  </a:cubicBezTo>
                  <a:cubicBezTo>
                    <a:pt x="178" y="212"/>
                    <a:pt x="197" y="226"/>
                    <a:pt x="219" y="226"/>
                  </a:cubicBezTo>
                  <a:cubicBezTo>
                    <a:pt x="236" y="226"/>
                    <a:pt x="248" y="215"/>
                    <a:pt x="256" y="199"/>
                  </a:cubicBezTo>
                  <a:cubicBezTo>
                    <a:pt x="264" y="181"/>
                    <a:pt x="271" y="151"/>
                    <a:pt x="271" y="150"/>
                  </a:cubicBezTo>
                  <a:cubicBezTo>
                    <a:pt x="271" y="145"/>
                    <a:pt x="266" y="145"/>
                    <a:pt x="265" y="145"/>
                  </a:cubicBezTo>
                  <a:cubicBezTo>
                    <a:pt x="260" y="145"/>
                    <a:pt x="259" y="147"/>
                    <a:pt x="258" y="154"/>
                  </a:cubicBezTo>
                  <a:cubicBezTo>
                    <a:pt x="249" y="186"/>
                    <a:pt x="240" y="215"/>
                    <a:pt x="220" y="215"/>
                  </a:cubicBezTo>
                  <a:cubicBezTo>
                    <a:pt x="206" y="215"/>
                    <a:pt x="205" y="202"/>
                    <a:pt x="205" y="192"/>
                  </a:cubicBezTo>
                  <a:cubicBezTo>
                    <a:pt x="205" y="181"/>
                    <a:pt x="211" y="158"/>
                    <a:pt x="215" y="141"/>
                  </a:cubicBezTo>
                  <a:lnTo>
                    <a:pt x="229" y="87"/>
                  </a:lnTo>
                  <a:cubicBezTo>
                    <a:pt x="230" y="79"/>
                    <a:pt x="235" y="60"/>
                    <a:pt x="237" y="53"/>
                  </a:cubicBezTo>
                  <a:cubicBezTo>
                    <a:pt x="240" y="41"/>
                    <a:pt x="245" y="22"/>
                    <a:pt x="245" y="19"/>
                  </a:cubicBezTo>
                  <a:cubicBezTo>
                    <a:pt x="245" y="10"/>
                    <a:pt x="238" y="6"/>
                    <a:pt x="230" y="6"/>
                  </a:cubicBezTo>
                  <a:cubicBezTo>
                    <a:pt x="228" y="6"/>
                    <a:pt x="215" y="6"/>
                    <a:pt x="211" y="23"/>
                  </a:cubicBezTo>
                  <a:lnTo>
                    <a:pt x="187" y="117"/>
                  </a:lnTo>
                  <a:cubicBezTo>
                    <a:pt x="181" y="142"/>
                    <a:pt x="176" y="163"/>
                    <a:pt x="174" y="167"/>
                  </a:cubicBezTo>
                  <a:cubicBezTo>
                    <a:pt x="174" y="170"/>
                    <a:pt x="150" y="215"/>
                    <a:pt x="110" y="215"/>
                  </a:cubicBezTo>
                  <a:cubicBezTo>
                    <a:pt x="85" y="215"/>
                    <a:pt x="73" y="199"/>
                    <a:pt x="73" y="172"/>
                  </a:cubicBezTo>
                  <a:cubicBezTo>
                    <a:pt x="73" y="158"/>
                    <a:pt x="76" y="144"/>
                    <a:pt x="80" y="130"/>
                  </a:cubicBezTo>
                  <a:lnTo>
                    <a:pt x="101"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50">
              <a:extLst>
                <a:ext uri="{FF2B5EF4-FFF2-40B4-BE49-F238E27FC236}">
                  <a16:creationId xmlns:a16="http://schemas.microsoft.com/office/drawing/2014/main" id="{A9DD3E7E-A544-4287-A36E-53FBB7D5650F}"/>
                </a:ext>
              </a:extLst>
            </p:cNvPr>
            <p:cNvSpPr>
              <a:spLocks/>
            </p:cNvSpPr>
            <p:nvPr>
              <p:custDataLst>
                <p:tags r:id="rId28"/>
              </p:custDataLst>
            </p:nvPr>
          </p:nvSpPr>
          <p:spPr bwMode="auto">
            <a:xfrm>
              <a:off x="4514851" y="7646988"/>
              <a:ext cx="131763" cy="123825"/>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51">
              <a:extLst>
                <a:ext uri="{FF2B5EF4-FFF2-40B4-BE49-F238E27FC236}">
                  <a16:creationId xmlns:a16="http://schemas.microsoft.com/office/drawing/2014/main" id="{77277F85-8567-41AB-BBB9-D9464044A308}"/>
                </a:ext>
              </a:extLst>
            </p:cNvPr>
            <p:cNvSpPr>
              <a:spLocks noEditPoints="1"/>
            </p:cNvSpPr>
            <p:nvPr>
              <p:custDataLst>
                <p:tags r:id="rId29"/>
              </p:custDataLst>
            </p:nvPr>
          </p:nvSpPr>
          <p:spPr bwMode="auto">
            <a:xfrm>
              <a:off x="4432301" y="7977188"/>
              <a:ext cx="144463" cy="128588"/>
            </a:xfrm>
            <a:custGeom>
              <a:avLst/>
              <a:gdLst>
                <a:gd name="T0" fmla="*/ 171 w 263"/>
                <a:gd name="T1" fmla="*/ 187 h 229"/>
                <a:gd name="T2" fmla="*/ 223 w 263"/>
                <a:gd name="T3" fmla="*/ 226 h 229"/>
                <a:gd name="T4" fmla="*/ 247 w 263"/>
                <a:gd name="T5" fmla="*/ 226 h 229"/>
                <a:gd name="T6" fmla="*/ 263 w 263"/>
                <a:gd name="T7" fmla="*/ 214 h 229"/>
                <a:gd name="T8" fmla="*/ 250 w 263"/>
                <a:gd name="T9" fmla="*/ 202 h 229"/>
                <a:gd name="T10" fmla="*/ 219 w 263"/>
                <a:gd name="T11" fmla="*/ 184 h 229"/>
                <a:gd name="T12" fmla="*/ 219 w 263"/>
                <a:gd name="T13" fmla="*/ 77 h 229"/>
                <a:gd name="T14" fmla="*/ 110 w 263"/>
                <a:gd name="T15" fmla="*/ 0 h 229"/>
                <a:gd name="T16" fmla="*/ 20 w 263"/>
                <a:gd name="T17" fmla="*/ 46 h 229"/>
                <a:gd name="T18" fmla="*/ 51 w 263"/>
                <a:gd name="T19" fmla="*/ 77 h 229"/>
                <a:gd name="T20" fmla="*/ 83 w 263"/>
                <a:gd name="T21" fmla="*/ 46 h 229"/>
                <a:gd name="T22" fmla="*/ 72 w 263"/>
                <a:gd name="T23" fmla="*/ 21 h 229"/>
                <a:gd name="T24" fmla="*/ 108 w 263"/>
                <a:gd name="T25" fmla="*/ 18 h 229"/>
                <a:gd name="T26" fmla="*/ 162 w 263"/>
                <a:gd name="T27" fmla="*/ 77 h 229"/>
                <a:gd name="T28" fmla="*/ 162 w 263"/>
                <a:gd name="T29" fmla="*/ 93 h 229"/>
                <a:gd name="T30" fmla="*/ 0 w 263"/>
                <a:gd name="T31" fmla="*/ 172 h 229"/>
                <a:gd name="T32" fmla="*/ 97 w 263"/>
                <a:gd name="T33" fmla="*/ 229 h 229"/>
                <a:gd name="T34" fmla="*/ 171 w 263"/>
                <a:gd name="T35" fmla="*/ 187 h 229"/>
                <a:gd name="T36" fmla="*/ 162 w 263"/>
                <a:gd name="T37" fmla="*/ 109 h 229"/>
                <a:gd name="T38" fmla="*/ 162 w 263"/>
                <a:gd name="T39" fmla="*/ 156 h 229"/>
                <a:gd name="T40" fmla="*/ 104 w 263"/>
                <a:gd name="T41" fmla="*/ 211 h 229"/>
                <a:gd name="T42" fmla="*/ 59 w 263"/>
                <a:gd name="T43" fmla="*/ 171 h 229"/>
                <a:gd name="T44" fmla="*/ 162 w 263"/>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3" h="229">
                  <a:moveTo>
                    <a:pt x="171" y="187"/>
                  </a:moveTo>
                  <a:cubicBezTo>
                    <a:pt x="171" y="203"/>
                    <a:pt x="171" y="226"/>
                    <a:pt x="223" y="226"/>
                  </a:cubicBezTo>
                  <a:lnTo>
                    <a:pt x="247" y="226"/>
                  </a:lnTo>
                  <a:cubicBezTo>
                    <a:pt x="257" y="226"/>
                    <a:pt x="263" y="226"/>
                    <a:pt x="263" y="214"/>
                  </a:cubicBezTo>
                  <a:cubicBezTo>
                    <a:pt x="263" y="202"/>
                    <a:pt x="256" y="202"/>
                    <a:pt x="250" y="202"/>
                  </a:cubicBezTo>
                  <a:cubicBezTo>
                    <a:pt x="219" y="202"/>
                    <a:pt x="219" y="195"/>
                    <a:pt x="219" y="184"/>
                  </a:cubicBezTo>
                  <a:lnTo>
                    <a:pt x="219" y="77"/>
                  </a:lnTo>
                  <a:cubicBezTo>
                    <a:pt x="219" y="32"/>
                    <a:pt x="184" y="0"/>
                    <a:pt x="110" y="0"/>
                  </a:cubicBezTo>
                  <a:cubicBezTo>
                    <a:pt x="81" y="0"/>
                    <a:pt x="20" y="2"/>
                    <a:pt x="20" y="46"/>
                  </a:cubicBezTo>
                  <a:cubicBezTo>
                    <a:pt x="20" y="68"/>
                    <a:pt x="38" y="77"/>
                    <a:pt x="51" y="77"/>
                  </a:cubicBezTo>
                  <a:cubicBezTo>
                    <a:pt x="67" y="77"/>
                    <a:pt x="83" y="67"/>
                    <a:pt x="83" y="46"/>
                  </a:cubicBezTo>
                  <a:cubicBezTo>
                    <a:pt x="83" y="31"/>
                    <a:pt x="73" y="22"/>
                    <a:pt x="72" y="21"/>
                  </a:cubicBezTo>
                  <a:cubicBezTo>
                    <a:pt x="86" y="18"/>
                    <a:pt x="102" y="18"/>
                    <a:pt x="108" y="18"/>
                  </a:cubicBezTo>
                  <a:cubicBezTo>
                    <a:pt x="145" y="18"/>
                    <a:pt x="162" y="39"/>
                    <a:pt x="162" y="77"/>
                  </a:cubicBezTo>
                  <a:lnTo>
                    <a:pt x="162" y="93"/>
                  </a:lnTo>
                  <a:cubicBezTo>
                    <a:pt x="127" y="95"/>
                    <a:pt x="0" y="99"/>
                    <a:pt x="0" y="172"/>
                  </a:cubicBezTo>
                  <a:cubicBezTo>
                    <a:pt x="0" y="220"/>
                    <a:pt x="62" y="229"/>
                    <a:pt x="97" y="229"/>
                  </a:cubicBezTo>
                  <a:cubicBezTo>
                    <a:pt x="136" y="229"/>
                    <a:pt x="160" y="208"/>
                    <a:pt x="171" y="187"/>
                  </a:cubicBezTo>
                  <a:close/>
                  <a:moveTo>
                    <a:pt x="162" y="109"/>
                  </a:moveTo>
                  <a:lnTo>
                    <a:pt x="162" y="156"/>
                  </a:lnTo>
                  <a:cubicBezTo>
                    <a:pt x="162" y="204"/>
                    <a:pt x="116" y="211"/>
                    <a:pt x="104" y="211"/>
                  </a:cubicBezTo>
                  <a:cubicBezTo>
                    <a:pt x="79" y="211"/>
                    <a:pt x="59" y="193"/>
                    <a:pt x="59" y="171"/>
                  </a:cubicBezTo>
                  <a:cubicBezTo>
                    <a:pt x="59" y="117"/>
                    <a:pt x="137" y="110"/>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52">
              <a:extLst>
                <a:ext uri="{FF2B5EF4-FFF2-40B4-BE49-F238E27FC236}">
                  <a16:creationId xmlns:a16="http://schemas.microsoft.com/office/drawing/2014/main" id="{CCAFDE7A-C08F-415A-98FD-FC282BC831BF}"/>
                </a:ext>
              </a:extLst>
            </p:cNvPr>
            <p:cNvSpPr>
              <a:spLocks/>
            </p:cNvSpPr>
            <p:nvPr>
              <p:custDataLst>
                <p:tags r:id="rId30"/>
              </p:custDataLst>
            </p:nvPr>
          </p:nvSpPr>
          <p:spPr bwMode="auto">
            <a:xfrm>
              <a:off x="4662488" y="7531101"/>
              <a:ext cx="71438" cy="674688"/>
            </a:xfrm>
            <a:custGeom>
              <a:avLst/>
              <a:gdLst>
                <a:gd name="T0" fmla="*/ 104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69"/>
                  </a:moveTo>
                  <a:lnTo>
                    <a:pt x="0" y="1169"/>
                  </a:lnTo>
                  <a:lnTo>
                    <a:pt x="0" y="1197"/>
                  </a:lnTo>
                  <a:lnTo>
                    <a:pt x="131" y="1197"/>
                  </a:lnTo>
                  <a:lnTo>
                    <a:pt x="131" y="0"/>
                  </a:lnTo>
                  <a:lnTo>
                    <a:pt x="0" y="0"/>
                  </a:lnTo>
                  <a:lnTo>
                    <a:pt x="0" y="28"/>
                  </a:lnTo>
                  <a:lnTo>
                    <a:pt x="104" y="28"/>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53">
              <a:extLst>
                <a:ext uri="{FF2B5EF4-FFF2-40B4-BE49-F238E27FC236}">
                  <a16:creationId xmlns:a16="http://schemas.microsoft.com/office/drawing/2014/main" id="{9B2E5A63-8870-43E5-B604-F032AAB7AB71}"/>
                </a:ext>
              </a:extLst>
            </p:cNvPr>
            <p:cNvSpPr>
              <a:spLocks noEditPoints="1"/>
            </p:cNvSpPr>
            <p:nvPr>
              <p:custDataLst>
                <p:tags r:id="rId31"/>
              </p:custDataLst>
            </p:nvPr>
          </p:nvSpPr>
          <p:spPr bwMode="auto">
            <a:xfrm>
              <a:off x="4894263" y="7835901"/>
              <a:ext cx="182563" cy="65088"/>
            </a:xfrm>
            <a:custGeom>
              <a:avLst/>
              <a:gdLst>
                <a:gd name="T0" fmla="*/ 315 w 332"/>
                <a:gd name="T1" fmla="*/ 20 h 116"/>
                <a:gd name="T2" fmla="*/ 332 w 332"/>
                <a:gd name="T3" fmla="*/ 10 h 116"/>
                <a:gd name="T4" fmla="*/ 315 w 332"/>
                <a:gd name="T5" fmla="*/ 0 h 116"/>
                <a:gd name="T6" fmla="*/ 16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6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6"/>
                  </a:moveTo>
                  <a:cubicBezTo>
                    <a:pt x="322" y="116"/>
                    <a:pt x="332" y="116"/>
                    <a:pt x="332" y="106"/>
                  </a:cubicBezTo>
                  <a:cubicBezTo>
                    <a:pt x="332" y="96"/>
                    <a:pt x="322" y="96"/>
                    <a:pt x="315" y="96"/>
                  </a:cubicBezTo>
                  <a:lnTo>
                    <a:pt x="17"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54">
              <a:extLst>
                <a:ext uri="{FF2B5EF4-FFF2-40B4-BE49-F238E27FC236}">
                  <a16:creationId xmlns:a16="http://schemas.microsoft.com/office/drawing/2014/main" id="{D2936F08-AAFF-439F-807A-BD500B38C539}"/>
                </a:ext>
              </a:extLst>
            </p:cNvPr>
            <p:cNvSpPr>
              <a:spLocks/>
            </p:cNvSpPr>
            <p:nvPr>
              <p:custDataLst>
                <p:tags r:id="rId32"/>
              </p:custDataLst>
            </p:nvPr>
          </p:nvSpPr>
          <p:spPr bwMode="auto">
            <a:xfrm>
              <a:off x="5237163" y="7531101"/>
              <a:ext cx="73025" cy="674688"/>
            </a:xfrm>
            <a:custGeom>
              <a:avLst/>
              <a:gdLst>
                <a:gd name="T0" fmla="*/ 0 w 131"/>
                <a:gd name="T1" fmla="*/ 1197 h 1197"/>
                <a:gd name="T2" fmla="*/ 131 w 131"/>
                <a:gd name="T3" fmla="*/ 1197 h 1197"/>
                <a:gd name="T4" fmla="*/ 131 w 131"/>
                <a:gd name="T5" fmla="*/ 1169 h 1197"/>
                <a:gd name="T6" fmla="*/ 27 w 131"/>
                <a:gd name="T7" fmla="*/ 1169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7" y="1169"/>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55">
              <a:extLst>
                <a:ext uri="{FF2B5EF4-FFF2-40B4-BE49-F238E27FC236}">
                  <a16:creationId xmlns:a16="http://schemas.microsoft.com/office/drawing/2014/main" id="{EB69E6EA-BEDF-4120-BB79-F65F02E71C85}"/>
                </a:ext>
              </a:extLst>
            </p:cNvPr>
            <p:cNvSpPr>
              <a:spLocks/>
            </p:cNvSpPr>
            <p:nvPr>
              <p:custDataLst>
                <p:tags r:id="rId33"/>
              </p:custDataLst>
            </p:nvPr>
          </p:nvSpPr>
          <p:spPr bwMode="auto">
            <a:xfrm>
              <a:off x="5322888" y="7631113"/>
              <a:ext cx="147638" cy="18415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7"/>
                    <a:pt x="59" y="210"/>
                  </a:cubicBezTo>
                  <a:cubicBezTo>
                    <a:pt x="75" y="224"/>
                    <a:pt x="97" y="226"/>
                    <a:pt x="107" y="226"/>
                  </a:cubicBezTo>
                  <a:cubicBezTo>
                    <a:pt x="142" y="226"/>
                    <a:pt x="161" y="203"/>
                    <a:pt x="173" y="190"/>
                  </a:cubicBezTo>
                  <a:cubicBezTo>
                    <a:pt x="178" y="212"/>
                    <a:pt x="196" y="226"/>
                    <a:pt x="218" y="226"/>
                  </a:cubicBezTo>
                  <a:cubicBezTo>
                    <a:pt x="236" y="226"/>
                    <a:pt x="247" y="214"/>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2"/>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56">
              <a:extLst>
                <a:ext uri="{FF2B5EF4-FFF2-40B4-BE49-F238E27FC236}">
                  <a16:creationId xmlns:a16="http://schemas.microsoft.com/office/drawing/2014/main" id="{697DAC1B-81CA-4001-A067-3A1302334ED3}"/>
                </a:ext>
              </a:extLst>
            </p:cNvPr>
            <p:cNvSpPr>
              <a:spLocks/>
            </p:cNvSpPr>
            <p:nvPr>
              <p:custDataLst>
                <p:tags r:id="rId34"/>
              </p:custDataLst>
            </p:nvPr>
          </p:nvSpPr>
          <p:spPr bwMode="auto">
            <a:xfrm>
              <a:off x="5494338" y="7516813"/>
              <a:ext cx="141288" cy="136525"/>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57">
              <a:extLst>
                <a:ext uri="{FF2B5EF4-FFF2-40B4-BE49-F238E27FC236}">
                  <a16:creationId xmlns:a16="http://schemas.microsoft.com/office/drawing/2014/main" id="{12EE59FA-7CA6-4AAF-9FC7-024BE020DAD4}"/>
                </a:ext>
              </a:extLst>
            </p:cNvPr>
            <p:cNvSpPr>
              <a:spLocks/>
            </p:cNvSpPr>
            <p:nvPr>
              <p:custDataLst>
                <p:tags r:id="rId35"/>
              </p:custDataLst>
            </p:nvPr>
          </p:nvSpPr>
          <p:spPr bwMode="auto">
            <a:xfrm>
              <a:off x="5719763" y="7516813"/>
              <a:ext cx="52388" cy="336550"/>
            </a:xfrm>
            <a:custGeom>
              <a:avLst/>
              <a:gdLst>
                <a:gd name="T0" fmla="*/ 0 w 96"/>
                <a:gd name="T1" fmla="*/ 598 h 598"/>
                <a:gd name="T2" fmla="*/ 96 w 96"/>
                <a:gd name="T3" fmla="*/ 598 h 598"/>
                <a:gd name="T4" fmla="*/ 96 w 96"/>
                <a:gd name="T5" fmla="*/ 578 h 598"/>
                <a:gd name="T6" fmla="*/ 20 w 96"/>
                <a:gd name="T7" fmla="*/ 578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8"/>
                  </a:lnTo>
                  <a:lnTo>
                    <a:pt x="20" y="578"/>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58">
              <a:extLst>
                <a:ext uri="{FF2B5EF4-FFF2-40B4-BE49-F238E27FC236}">
                  <a16:creationId xmlns:a16="http://schemas.microsoft.com/office/drawing/2014/main" id="{02C27BAF-FFE6-409A-941D-BD6FCE0A240C}"/>
                </a:ext>
              </a:extLst>
            </p:cNvPr>
            <p:cNvSpPr>
              <a:spLocks/>
            </p:cNvSpPr>
            <p:nvPr>
              <p:custDataLst>
                <p:tags r:id="rId36"/>
              </p:custDataLst>
            </p:nvPr>
          </p:nvSpPr>
          <p:spPr bwMode="auto">
            <a:xfrm>
              <a:off x="5789613" y="7562851"/>
              <a:ext cx="277813" cy="192088"/>
            </a:xfrm>
            <a:custGeom>
              <a:avLst/>
              <a:gdLst>
                <a:gd name="T0" fmla="*/ 252 w 504"/>
                <a:gd name="T1" fmla="*/ 277 h 342"/>
                <a:gd name="T2" fmla="*/ 132 w 504"/>
                <a:gd name="T3" fmla="*/ 13 h 342"/>
                <a:gd name="T4" fmla="*/ 110 w 504"/>
                <a:gd name="T5" fmla="*/ 0 h 342"/>
                <a:gd name="T6" fmla="*/ 0 w 504"/>
                <a:gd name="T7" fmla="*/ 0 h 342"/>
                <a:gd name="T8" fmla="*/ 0 w 504"/>
                <a:gd name="T9" fmla="*/ 24 h 342"/>
                <a:gd name="T10" fmla="*/ 54 w 504"/>
                <a:gd name="T11" fmla="*/ 24 h 342"/>
                <a:gd name="T12" fmla="*/ 54 w 504"/>
                <a:gd name="T13" fmla="*/ 305 h 342"/>
                <a:gd name="T14" fmla="*/ 39 w 504"/>
                <a:gd name="T15" fmla="*/ 318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1 w 504"/>
                <a:gd name="T29" fmla="*/ 319 h 342"/>
                <a:gd name="T30" fmla="*/ 95 w 504"/>
                <a:gd name="T31" fmla="*/ 318 h 342"/>
                <a:gd name="T32" fmla="*/ 80 w 504"/>
                <a:gd name="T33" fmla="*/ 305 h 342"/>
                <a:gd name="T34" fmla="*/ 80 w 504"/>
                <a:gd name="T35" fmla="*/ 30 h 342"/>
                <a:gd name="T36" fmla="*/ 80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1" y="0"/>
                    <a:pt x="110" y="0"/>
                  </a:cubicBezTo>
                  <a:lnTo>
                    <a:pt x="0" y="0"/>
                  </a:lnTo>
                  <a:lnTo>
                    <a:pt x="0" y="24"/>
                  </a:lnTo>
                  <a:lnTo>
                    <a:pt x="54" y="24"/>
                  </a:lnTo>
                  <a:lnTo>
                    <a:pt x="54" y="305"/>
                  </a:lnTo>
                  <a:cubicBezTo>
                    <a:pt x="54" y="316"/>
                    <a:pt x="53" y="316"/>
                    <a:pt x="39" y="318"/>
                  </a:cubicBezTo>
                  <a:cubicBezTo>
                    <a:pt x="27" y="319"/>
                    <a:pt x="26" y="319"/>
                    <a:pt x="12" y="319"/>
                  </a:cubicBezTo>
                  <a:lnTo>
                    <a:pt x="0" y="319"/>
                  </a:lnTo>
                  <a:lnTo>
                    <a:pt x="0" y="342"/>
                  </a:lnTo>
                  <a:cubicBezTo>
                    <a:pt x="19" y="341"/>
                    <a:pt x="47" y="341"/>
                    <a:pt x="67" y="341"/>
                  </a:cubicBezTo>
                  <a:cubicBezTo>
                    <a:pt x="87" y="341"/>
                    <a:pt x="113" y="341"/>
                    <a:pt x="134" y="342"/>
                  </a:cubicBezTo>
                  <a:lnTo>
                    <a:pt x="134" y="319"/>
                  </a:lnTo>
                  <a:lnTo>
                    <a:pt x="121" y="319"/>
                  </a:lnTo>
                  <a:cubicBezTo>
                    <a:pt x="112" y="319"/>
                    <a:pt x="104" y="319"/>
                    <a:pt x="95" y="318"/>
                  </a:cubicBezTo>
                  <a:cubicBezTo>
                    <a:pt x="80" y="316"/>
                    <a:pt x="80" y="316"/>
                    <a:pt x="80" y="305"/>
                  </a:cubicBezTo>
                  <a:lnTo>
                    <a:pt x="80" y="30"/>
                  </a:lnTo>
                  <a:lnTo>
                    <a:pt x="80"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59">
              <a:extLst>
                <a:ext uri="{FF2B5EF4-FFF2-40B4-BE49-F238E27FC236}">
                  <a16:creationId xmlns:a16="http://schemas.microsoft.com/office/drawing/2014/main" id="{894A74B4-A6D4-4AE9-A748-F397FAF36E02}"/>
                </a:ext>
              </a:extLst>
            </p:cNvPr>
            <p:cNvSpPr>
              <a:spLocks/>
            </p:cNvSpPr>
            <p:nvPr>
              <p:custDataLst>
                <p:tags r:id="rId37"/>
              </p:custDataLst>
            </p:nvPr>
          </p:nvSpPr>
          <p:spPr bwMode="auto">
            <a:xfrm>
              <a:off x="6105526" y="7543801"/>
              <a:ext cx="63500" cy="280988"/>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3"/>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60">
              <a:extLst>
                <a:ext uri="{FF2B5EF4-FFF2-40B4-BE49-F238E27FC236}">
                  <a16:creationId xmlns:a16="http://schemas.microsoft.com/office/drawing/2014/main" id="{3B1D049B-E259-4181-80DF-B50D4F6EE96A}"/>
                </a:ext>
              </a:extLst>
            </p:cNvPr>
            <p:cNvSpPr>
              <a:spLocks noEditPoints="1"/>
            </p:cNvSpPr>
            <p:nvPr>
              <p:custDataLst>
                <p:tags r:id="rId38"/>
              </p:custDataLst>
            </p:nvPr>
          </p:nvSpPr>
          <p:spPr bwMode="auto">
            <a:xfrm>
              <a:off x="6196013" y="7629526"/>
              <a:ext cx="153988" cy="179388"/>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61">
              <a:extLst>
                <a:ext uri="{FF2B5EF4-FFF2-40B4-BE49-F238E27FC236}">
                  <a16:creationId xmlns:a16="http://schemas.microsoft.com/office/drawing/2014/main" id="{0C510BF0-6807-41E0-8B25-6C889271E879}"/>
                </a:ext>
              </a:extLst>
            </p:cNvPr>
            <p:cNvSpPr>
              <a:spLocks/>
            </p:cNvSpPr>
            <p:nvPr>
              <p:custDataLst>
                <p:tags r:id="rId39"/>
              </p:custDataLst>
            </p:nvPr>
          </p:nvSpPr>
          <p:spPr bwMode="auto">
            <a:xfrm>
              <a:off x="6367463" y="7543801"/>
              <a:ext cx="63500" cy="280988"/>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8"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62">
              <a:extLst>
                <a:ext uri="{FF2B5EF4-FFF2-40B4-BE49-F238E27FC236}">
                  <a16:creationId xmlns:a16="http://schemas.microsoft.com/office/drawing/2014/main" id="{4034D0F1-DA49-4522-A059-2E26530151F0}"/>
                </a:ext>
              </a:extLst>
            </p:cNvPr>
            <p:cNvSpPr>
              <a:spLocks noEditPoints="1"/>
            </p:cNvSpPr>
            <p:nvPr>
              <p:custDataLst>
                <p:tags r:id="rId40"/>
              </p:custDataLst>
            </p:nvPr>
          </p:nvSpPr>
          <p:spPr bwMode="auto">
            <a:xfrm>
              <a:off x="6491288" y="7559676"/>
              <a:ext cx="100013" cy="41275"/>
            </a:xfrm>
            <a:custGeom>
              <a:avLst/>
              <a:gdLst>
                <a:gd name="T0" fmla="*/ 72 w 183"/>
                <a:gd name="T1" fmla="*/ 36 h 72"/>
                <a:gd name="T2" fmla="*/ 36 w 183"/>
                <a:gd name="T3" fmla="*/ 0 h 72"/>
                <a:gd name="T4" fmla="*/ 0 w 183"/>
                <a:gd name="T5" fmla="*/ 36 h 72"/>
                <a:gd name="T6" fmla="*/ 36 w 183"/>
                <a:gd name="T7" fmla="*/ 72 h 72"/>
                <a:gd name="T8" fmla="*/ 72 w 183"/>
                <a:gd name="T9" fmla="*/ 36 h 72"/>
                <a:gd name="T10" fmla="*/ 183 w 183"/>
                <a:gd name="T11" fmla="*/ 36 h 72"/>
                <a:gd name="T12" fmla="*/ 147 w 183"/>
                <a:gd name="T13" fmla="*/ 0 h 72"/>
                <a:gd name="T14" fmla="*/ 111 w 183"/>
                <a:gd name="T15" fmla="*/ 36 h 72"/>
                <a:gd name="T16" fmla="*/ 147 w 183"/>
                <a:gd name="T17" fmla="*/ 72 h 72"/>
                <a:gd name="T18" fmla="*/ 183 w 183"/>
                <a:gd name="T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2">
                  <a:moveTo>
                    <a:pt x="72" y="36"/>
                  </a:moveTo>
                  <a:cubicBezTo>
                    <a:pt x="72" y="14"/>
                    <a:pt x="54" y="0"/>
                    <a:pt x="36" y="0"/>
                  </a:cubicBezTo>
                  <a:cubicBezTo>
                    <a:pt x="14" y="0"/>
                    <a:pt x="0" y="18"/>
                    <a:pt x="0" y="36"/>
                  </a:cubicBezTo>
                  <a:cubicBezTo>
                    <a:pt x="0" y="55"/>
                    <a:pt x="15" y="72"/>
                    <a:pt x="36" y="72"/>
                  </a:cubicBezTo>
                  <a:cubicBezTo>
                    <a:pt x="55" y="72"/>
                    <a:pt x="72" y="57"/>
                    <a:pt x="72" y="36"/>
                  </a:cubicBezTo>
                  <a:close/>
                  <a:moveTo>
                    <a:pt x="183" y="36"/>
                  </a:moveTo>
                  <a:cubicBezTo>
                    <a:pt x="183" y="17"/>
                    <a:pt x="168" y="0"/>
                    <a:pt x="147" y="0"/>
                  </a:cubicBezTo>
                  <a:cubicBezTo>
                    <a:pt x="128" y="0"/>
                    <a:pt x="111" y="15"/>
                    <a:pt x="111" y="36"/>
                  </a:cubicBezTo>
                  <a:cubicBezTo>
                    <a:pt x="111" y="58"/>
                    <a:pt x="129" y="72"/>
                    <a:pt x="147" y="72"/>
                  </a:cubicBezTo>
                  <a:cubicBezTo>
                    <a:pt x="169" y="72"/>
                    <a:pt x="183" y="54"/>
                    <a:pt x="183" y="3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63">
              <a:extLst>
                <a:ext uri="{FF2B5EF4-FFF2-40B4-BE49-F238E27FC236}">
                  <a16:creationId xmlns:a16="http://schemas.microsoft.com/office/drawing/2014/main" id="{1CCF2DEE-8A25-455B-87FA-0673D3C5F56B}"/>
                </a:ext>
              </a:extLst>
            </p:cNvPr>
            <p:cNvSpPr>
              <a:spLocks noEditPoints="1"/>
            </p:cNvSpPr>
            <p:nvPr>
              <p:custDataLst>
                <p:tags r:id="rId41"/>
              </p:custDataLst>
            </p:nvPr>
          </p:nvSpPr>
          <p:spPr bwMode="auto">
            <a:xfrm>
              <a:off x="6469063" y="7629526"/>
              <a:ext cx="153988" cy="179388"/>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5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5" y="0"/>
                  </a:cubicBezTo>
                  <a:cubicBezTo>
                    <a:pt x="52" y="0"/>
                    <a:pt x="0" y="44"/>
                    <a:pt x="0" y="114"/>
                  </a:cubicBezTo>
                  <a:cubicBezTo>
                    <a:pt x="0" y="184"/>
                    <a:pt x="51" y="227"/>
                    <a:pt x="120" y="227"/>
                  </a:cubicBezTo>
                  <a:cubicBezTo>
                    <a:pt x="145" y="227"/>
                    <a:pt x="167" y="220"/>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964">
              <a:extLst>
                <a:ext uri="{FF2B5EF4-FFF2-40B4-BE49-F238E27FC236}">
                  <a16:creationId xmlns:a16="http://schemas.microsoft.com/office/drawing/2014/main" id="{DC620440-4462-48D4-807B-AC3DCD6889B1}"/>
                </a:ext>
              </a:extLst>
            </p:cNvPr>
            <p:cNvSpPr>
              <a:spLocks/>
            </p:cNvSpPr>
            <p:nvPr>
              <p:custDataLst>
                <p:tags r:id="rId42"/>
              </p:custDataLst>
            </p:nvPr>
          </p:nvSpPr>
          <p:spPr bwMode="auto">
            <a:xfrm>
              <a:off x="6700838" y="7591426"/>
              <a:ext cx="182563" cy="187325"/>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5 h 332"/>
                <a:gd name="T28" fmla="*/ 166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965">
              <a:extLst>
                <a:ext uri="{FF2B5EF4-FFF2-40B4-BE49-F238E27FC236}">
                  <a16:creationId xmlns:a16="http://schemas.microsoft.com/office/drawing/2014/main" id="{696C5689-650C-49DE-9816-4D8C4838B7E4}"/>
                </a:ext>
              </a:extLst>
            </p:cNvPr>
            <p:cNvSpPr>
              <a:spLocks/>
            </p:cNvSpPr>
            <p:nvPr>
              <p:custDataLst>
                <p:tags r:id="rId43"/>
              </p:custDataLst>
            </p:nvPr>
          </p:nvSpPr>
          <p:spPr bwMode="auto">
            <a:xfrm>
              <a:off x="6972301" y="7559676"/>
              <a:ext cx="157163" cy="195263"/>
            </a:xfrm>
            <a:custGeom>
              <a:avLst/>
              <a:gdLst>
                <a:gd name="T0" fmla="*/ 35 w 284"/>
                <a:gd name="T1" fmla="*/ 323 h 346"/>
                <a:gd name="T2" fmla="*/ 0 w 284"/>
                <a:gd name="T3" fmla="*/ 323 h 346"/>
                <a:gd name="T4" fmla="*/ 0 w 284"/>
                <a:gd name="T5" fmla="*/ 346 h 346"/>
                <a:gd name="T6" fmla="*/ 63 w 284"/>
                <a:gd name="T7" fmla="*/ 345 h 346"/>
                <a:gd name="T8" fmla="*/ 126 w 284"/>
                <a:gd name="T9" fmla="*/ 346 h 346"/>
                <a:gd name="T10" fmla="*/ 126 w 284"/>
                <a:gd name="T11" fmla="*/ 323 h 346"/>
                <a:gd name="T12" fmla="*/ 91 w 284"/>
                <a:gd name="T13" fmla="*/ 323 h 346"/>
                <a:gd name="T14" fmla="*/ 91 w 284"/>
                <a:gd name="T15" fmla="*/ 219 h 346"/>
                <a:gd name="T16" fmla="*/ 166 w 284"/>
                <a:gd name="T17" fmla="*/ 140 h 346"/>
                <a:gd name="T18" fmla="*/ 193 w 284"/>
                <a:gd name="T19" fmla="*/ 188 h 346"/>
                <a:gd name="T20" fmla="*/ 193 w 284"/>
                <a:gd name="T21" fmla="*/ 323 h 346"/>
                <a:gd name="T22" fmla="*/ 159 w 284"/>
                <a:gd name="T23" fmla="*/ 323 h 346"/>
                <a:gd name="T24" fmla="*/ 159 w 284"/>
                <a:gd name="T25" fmla="*/ 346 h 346"/>
                <a:gd name="T26" fmla="*/ 222 w 284"/>
                <a:gd name="T27" fmla="*/ 345 h 346"/>
                <a:gd name="T28" fmla="*/ 284 w 284"/>
                <a:gd name="T29" fmla="*/ 346 h 346"/>
                <a:gd name="T30" fmla="*/ 284 w 284"/>
                <a:gd name="T31" fmla="*/ 323 h 346"/>
                <a:gd name="T32" fmla="*/ 250 w 284"/>
                <a:gd name="T33" fmla="*/ 323 h 346"/>
                <a:gd name="T34" fmla="*/ 250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5 w 284"/>
                <a:gd name="T47" fmla="*/ 47 h 346"/>
                <a:gd name="T48" fmla="*/ 35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5" y="323"/>
                  </a:moveTo>
                  <a:lnTo>
                    <a:pt x="0" y="323"/>
                  </a:lnTo>
                  <a:lnTo>
                    <a:pt x="0" y="346"/>
                  </a:lnTo>
                  <a:cubicBezTo>
                    <a:pt x="14" y="346"/>
                    <a:pt x="44" y="345"/>
                    <a:pt x="63" y="345"/>
                  </a:cubicBezTo>
                  <a:cubicBezTo>
                    <a:pt x="82" y="345"/>
                    <a:pt x="112" y="346"/>
                    <a:pt x="126" y="346"/>
                  </a:cubicBezTo>
                  <a:lnTo>
                    <a:pt x="126" y="323"/>
                  </a:lnTo>
                  <a:lnTo>
                    <a:pt x="91" y="323"/>
                  </a:lnTo>
                  <a:lnTo>
                    <a:pt x="91" y="219"/>
                  </a:lnTo>
                  <a:cubicBezTo>
                    <a:pt x="91" y="164"/>
                    <a:pt x="134" y="140"/>
                    <a:pt x="166" y="140"/>
                  </a:cubicBezTo>
                  <a:cubicBezTo>
                    <a:pt x="183" y="140"/>
                    <a:pt x="193" y="150"/>
                    <a:pt x="193" y="188"/>
                  </a:cubicBezTo>
                  <a:lnTo>
                    <a:pt x="193" y="323"/>
                  </a:lnTo>
                  <a:lnTo>
                    <a:pt x="159" y="323"/>
                  </a:lnTo>
                  <a:lnTo>
                    <a:pt x="159" y="346"/>
                  </a:lnTo>
                  <a:cubicBezTo>
                    <a:pt x="173" y="346"/>
                    <a:pt x="203" y="345"/>
                    <a:pt x="222" y="345"/>
                  </a:cubicBezTo>
                  <a:cubicBezTo>
                    <a:pt x="241" y="345"/>
                    <a:pt x="270" y="346"/>
                    <a:pt x="284" y="346"/>
                  </a:cubicBezTo>
                  <a:lnTo>
                    <a:pt x="284" y="323"/>
                  </a:lnTo>
                  <a:lnTo>
                    <a:pt x="250" y="323"/>
                  </a:lnTo>
                  <a:lnTo>
                    <a:pt x="250" y="194"/>
                  </a:lnTo>
                  <a:cubicBezTo>
                    <a:pt x="250" y="141"/>
                    <a:pt x="223" y="122"/>
                    <a:pt x="173" y="122"/>
                  </a:cubicBezTo>
                  <a:cubicBezTo>
                    <a:pt x="125" y="122"/>
                    <a:pt x="100" y="151"/>
                    <a:pt x="88" y="171"/>
                  </a:cubicBezTo>
                  <a:lnTo>
                    <a:pt x="88" y="0"/>
                  </a:lnTo>
                  <a:lnTo>
                    <a:pt x="0" y="4"/>
                  </a:lnTo>
                  <a:lnTo>
                    <a:pt x="0" y="28"/>
                  </a:lnTo>
                  <a:cubicBezTo>
                    <a:pt x="31" y="28"/>
                    <a:pt x="35" y="28"/>
                    <a:pt x="35" y="47"/>
                  </a:cubicBezTo>
                  <a:lnTo>
                    <a:pt x="35"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66">
              <a:extLst>
                <a:ext uri="{FF2B5EF4-FFF2-40B4-BE49-F238E27FC236}">
                  <a16:creationId xmlns:a16="http://schemas.microsoft.com/office/drawing/2014/main" id="{40D018FD-753B-4BDE-BD0A-E5D44A61F8F2}"/>
                </a:ext>
              </a:extLst>
            </p:cNvPr>
            <p:cNvSpPr>
              <a:spLocks/>
            </p:cNvSpPr>
            <p:nvPr>
              <p:custDataLst>
                <p:tags r:id="rId44"/>
              </p:custDataLst>
            </p:nvPr>
          </p:nvSpPr>
          <p:spPr bwMode="auto">
            <a:xfrm>
              <a:off x="7162801" y="7543801"/>
              <a:ext cx="63500" cy="280988"/>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67">
              <a:extLst>
                <a:ext uri="{FF2B5EF4-FFF2-40B4-BE49-F238E27FC236}">
                  <a16:creationId xmlns:a16="http://schemas.microsoft.com/office/drawing/2014/main" id="{68D31A83-336C-435F-AEA6-3D185E3FD08D}"/>
                </a:ext>
              </a:extLst>
            </p:cNvPr>
            <p:cNvSpPr>
              <a:spLocks noEditPoints="1"/>
            </p:cNvSpPr>
            <p:nvPr>
              <p:custDataLst>
                <p:tags r:id="rId45"/>
              </p:custDataLst>
            </p:nvPr>
          </p:nvSpPr>
          <p:spPr bwMode="auto">
            <a:xfrm>
              <a:off x="7253288" y="7629526"/>
              <a:ext cx="153988" cy="179388"/>
            </a:xfrm>
            <a:custGeom>
              <a:avLst/>
              <a:gdLst>
                <a:gd name="T0" fmla="*/ 192 w 280"/>
                <a:gd name="T1" fmla="*/ 154 h 321"/>
                <a:gd name="T2" fmla="*/ 185 w 280"/>
                <a:gd name="T3" fmla="*/ 175 h 321"/>
                <a:gd name="T4" fmla="*/ 124 w 280"/>
                <a:gd name="T5" fmla="*/ 209 h 321"/>
                <a:gd name="T6" fmla="*/ 64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09"/>
                    <a:pt x="124" y="209"/>
                  </a:cubicBezTo>
                  <a:cubicBezTo>
                    <a:pt x="93" y="209"/>
                    <a:pt x="64" y="181"/>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68">
              <a:extLst>
                <a:ext uri="{FF2B5EF4-FFF2-40B4-BE49-F238E27FC236}">
                  <a16:creationId xmlns:a16="http://schemas.microsoft.com/office/drawing/2014/main" id="{5A055448-734C-4EC4-B218-CB167FA094C5}"/>
                </a:ext>
              </a:extLst>
            </p:cNvPr>
            <p:cNvSpPr>
              <a:spLocks/>
            </p:cNvSpPr>
            <p:nvPr>
              <p:custDataLst>
                <p:tags r:id="rId46"/>
              </p:custDataLst>
            </p:nvPr>
          </p:nvSpPr>
          <p:spPr bwMode="auto">
            <a:xfrm>
              <a:off x="7432676" y="7726363"/>
              <a:ext cx="31750" cy="82550"/>
            </a:xfrm>
            <a:custGeom>
              <a:avLst/>
              <a:gdLst>
                <a:gd name="T0" fmla="*/ 58 w 58"/>
                <a:gd name="T1" fmla="*/ 52 h 149"/>
                <a:gd name="T2" fmla="*/ 26 w 58"/>
                <a:gd name="T3" fmla="*/ 0 h 149"/>
                <a:gd name="T4" fmla="*/ 0 w 58"/>
                <a:gd name="T5" fmla="*/ 26 h 149"/>
                <a:gd name="T6" fmla="*/ 26 w 58"/>
                <a:gd name="T7" fmla="*/ 52 h 149"/>
                <a:gd name="T8" fmla="*/ 44 w 58"/>
                <a:gd name="T9" fmla="*/ 46 h 149"/>
                <a:gd name="T10" fmla="*/ 46 w 58"/>
                <a:gd name="T11" fmla="*/ 44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39"/>
                    <a:pt x="10" y="52"/>
                    <a:pt x="26" y="52"/>
                  </a:cubicBezTo>
                  <a:cubicBezTo>
                    <a:pt x="32" y="52"/>
                    <a:pt x="39" y="50"/>
                    <a:pt x="44" y="46"/>
                  </a:cubicBezTo>
                  <a:cubicBezTo>
                    <a:pt x="45" y="45"/>
                    <a:pt x="46" y="44"/>
                    <a:pt x="46" y="44"/>
                  </a:cubicBezTo>
                  <a:cubicBezTo>
                    <a:pt x="47" y="44"/>
                    <a:pt x="47" y="45"/>
                    <a:pt x="47" y="52"/>
                  </a:cubicBezTo>
                  <a:cubicBezTo>
                    <a:pt x="47" y="89"/>
                    <a:pt x="30" y="119"/>
                    <a:pt x="13" y="135"/>
                  </a:cubicBezTo>
                  <a:cubicBezTo>
                    <a:pt x="8" y="141"/>
                    <a:pt x="8" y="142"/>
                    <a:pt x="8" y="143"/>
                  </a:cubicBezTo>
                  <a:cubicBezTo>
                    <a:pt x="8" y="147"/>
                    <a:pt x="10" y="149"/>
                    <a:pt x="13"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969">
              <a:extLst>
                <a:ext uri="{FF2B5EF4-FFF2-40B4-BE49-F238E27FC236}">
                  <a16:creationId xmlns:a16="http://schemas.microsoft.com/office/drawing/2014/main" id="{79353416-3BBC-491C-B397-43EFC957908B}"/>
                </a:ext>
              </a:extLst>
            </p:cNvPr>
            <p:cNvSpPr>
              <a:spLocks noChangeArrowheads="1"/>
            </p:cNvSpPr>
            <p:nvPr>
              <p:custDataLst>
                <p:tags r:id="rId47"/>
              </p:custDataLst>
            </p:nvPr>
          </p:nvSpPr>
          <p:spPr bwMode="auto">
            <a:xfrm>
              <a:off x="7593013" y="7559676"/>
              <a:ext cx="42863"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70">
              <a:extLst>
                <a:ext uri="{FF2B5EF4-FFF2-40B4-BE49-F238E27FC236}">
                  <a16:creationId xmlns:a16="http://schemas.microsoft.com/office/drawing/2014/main" id="{80F716F4-262A-4692-A04C-DEB361BE8DCC}"/>
                </a:ext>
              </a:extLst>
            </p:cNvPr>
            <p:cNvSpPr>
              <a:spLocks noEditPoints="1"/>
            </p:cNvSpPr>
            <p:nvPr>
              <p:custDataLst>
                <p:tags r:id="rId48"/>
              </p:custDataLst>
            </p:nvPr>
          </p:nvSpPr>
          <p:spPr bwMode="auto">
            <a:xfrm>
              <a:off x="7540626" y="7629526"/>
              <a:ext cx="155575" cy="179388"/>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5 w 281"/>
                <a:gd name="T17" fmla="*/ 0 h 321"/>
                <a:gd name="T18" fmla="*/ 0 w 281"/>
                <a:gd name="T19" fmla="*/ 114 h 321"/>
                <a:gd name="T20" fmla="*/ 120 w 281"/>
                <a:gd name="T21" fmla="*/ 227 h 321"/>
                <a:gd name="T22" fmla="*/ 190 w 281"/>
                <a:gd name="T23" fmla="*/ 201 h 321"/>
                <a:gd name="T24" fmla="*/ 190 w 281"/>
                <a:gd name="T25" fmla="*/ 298 h 321"/>
                <a:gd name="T26" fmla="*/ 156 w 281"/>
                <a:gd name="T27" fmla="*/ 298 h 321"/>
                <a:gd name="T28" fmla="*/ 156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6"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5" y="0"/>
                    <a:pt x="125" y="0"/>
                  </a:cubicBezTo>
                  <a:cubicBezTo>
                    <a:pt x="52" y="0"/>
                    <a:pt x="0" y="44"/>
                    <a:pt x="0" y="114"/>
                  </a:cubicBezTo>
                  <a:cubicBezTo>
                    <a:pt x="0" y="184"/>
                    <a:pt x="51" y="227"/>
                    <a:pt x="120" y="227"/>
                  </a:cubicBezTo>
                  <a:cubicBezTo>
                    <a:pt x="145" y="227"/>
                    <a:pt x="167" y="220"/>
                    <a:pt x="190" y="201"/>
                  </a:cubicBezTo>
                  <a:lnTo>
                    <a:pt x="190" y="298"/>
                  </a:lnTo>
                  <a:lnTo>
                    <a:pt x="156" y="298"/>
                  </a:lnTo>
                  <a:lnTo>
                    <a:pt x="156"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971">
              <a:extLst>
                <a:ext uri="{FF2B5EF4-FFF2-40B4-BE49-F238E27FC236}">
                  <a16:creationId xmlns:a16="http://schemas.microsoft.com/office/drawing/2014/main" id="{2EBE5799-D64F-4D88-9815-528B336EA5D7}"/>
                </a:ext>
              </a:extLst>
            </p:cNvPr>
            <p:cNvSpPr>
              <a:spLocks/>
            </p:cNvSpPr>
            <p:nvPr>
              <p:custDataLst>
                <p:tags r:id="rId49"/>
              </p:custDataLst>
            </p:nvPr>
          </p:nvSpPr>
          <p:spPr bwMode="auto">
            <a:xfrm>
              <a:off x="7713663" y="7543801"/>
              <a:ext cx="63500" cy="280988"/>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8"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72">
              <a:extLst>
                <a:ext uri="{FF2B5EF4-FFF2-40B4-BE49-F238E27FC236}">
                  <a16:creationId xmlns:a16="http://schemas.microsoft.com/office/drawing/2014/main" id="{B3CD0CCB-DF89-4850-9BC6-857D17308F72}"/>
                </a:ext>
              </a:extLst>
            </p:cNvPr>
            <p:cNvSpPr>
              <a:spLocks/>
            </p:cNvSpPr>
            <p:nvPr>
              <p:custDataLst>
                <p:tags r:id="rId50"/>
              </p:custDataLst>
            </p:nvPr>
          </p:nvSpPr>
          <p:spPr bwMode="auto">
            <a:xfrm>
              <a:off x="7888288" y="7680326"/>
              <a:ext cx="166688" cy="1111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73">
              <a:extLst>
                <a:ext uri="{FF2B5EF4-FFF2-40B4-BE49-F238E27FC236}">
                  <a16:creationId xmlns:a16="http://schemas.microsoft.com/office/drawing/2014/main" id="{8B689532-3429-4950-98BA-6BDED6869B1C}"/>
                </a:ext>
              </a:extLst>
            </p:cNvPr>
            <p:cNvSpPr>
              <a:spLocks/>
            </p:cNvSpPr>
            <p:nvPr>
              <p:custDataLst>
                <p:tags r:id="rId51"/>
              </p:custDataLst>
            </p:nvPr>
          </p:nvSpPr>
          <p:spPr bwMode="auto">
            <a:xfrm>
              <a:off x="8145463" y="7562851"/>
              <a:ext cx="138113" cy="195263"/>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2"/>
                  </a:lnTo>
                  <a:cubicBezTo>
                    <a:pt x="54" y="322"/>
                    <a:pt x="76" y="312"/>
                    <a:pt x="76" y="286"/>
                  </a:cubicBezTo>
                  <a:cubicBezTo>
                    <a:pt x="76" y="259"/>
                    <a:pt x="55" y="247"/>
                    <a:pt x="38" y="247"/>
                  </a:cubicBezTo>
                  <a:cubicBezTo>
                    <a:pt x="20" y="247"/>
                    <a:pt x="0" y="260"/>
                    <a:pt x="0" y="286"/>
                  </a:cubicBezTo>
                  <a:cubicBezTo>
                    <a:pt x="0" y="324"/>
                    <a:pt x="39"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74">
              <a:extLst>
                <a:ext uri="{FF2B5EF4-FFF2-40B4-BE49-F238E27FC236}">
                  <a16:creationId xmlns:a16="http://schemas.microsoft.com/office/drawing/2014/main" id="{620A5EDE-BD72-4F6A-89AB-80028451B83A}"/>
                </a:ext>
              </a:extLst>
            </p:cNvPr>
            <p:cNvSpPr>
              <a:spLocks/>
            </p:cNvSpPr>
            <p:nvPr>
              <p:custDataLst>
                <p:tags r:id="rId52"/>
              </p:custDataLst>
            </p:nvPr>
          </p:nvSpPr>
          <p:spPr bwMode="auto">
            <a:xfrm>
              <a:off x="8316913" y="7516813"/>
              <a:ext cx="142875" cy="136525"/>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75">
              <a:extLst>
                <a:ext uri="{FF2B5EF4-FFF2-40B4-BE49-F238E27FC236}">
                  <a16:creationId xmlns:a16="http://schemas.microsoft.com/office/drawing/2014/main" id="{97D2928E-0A95-4825-9778-6E71A190C5A0}"/>
                </a:ext>
              </a:extLst>
            </p:cNvPr>
            <p:cNvSpPr>
              <a:spLocks/>
            </p:cNvSpPr>
            <p:nvPr>
              <p:custDataLst>
                <p:tags r:id="rId53"/>
              </p:custDataLst>
            </p:nvPr>
          </p:nvSpPr>
          <p:spPr bwMode="auto">
            <a:xfrm>
              <a:off x="8313738" y="7737476"/>
              <a:ext cx="84138" cy="88900"/>
            </a:xfrm>
            <a:custGeom>
              <a:avLst/>
              <a:gdLst>
                <a:gd name="T0" fmla="*/ 131 w 151"/>
                <a:gd name="T1" fmla="*/ 20 h 157"/>
                <a:gd name="T2" fmla="*/ 113 w 151"/>
                <a:gd name="T3" fmla="*/ 39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6 h 157"/>
                <a:gd name="T26" fmla="*/ 101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39"/>
                  </a:cubicBezTo>
                  <a:cubicBezTo>
                    <a:pt x="113"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2"/>
                    <a:pt x="151" y="118"/>
                  </a:cubicBezTo>
                  <a:cubicBezTo>
                    <a:pt x="151" y="115"/>
                    <a:pt x="148" y="112"/>
                    <a:pt x="145" y="112"/>
                  </a:cubicBezTo>
                  <a:cubicBezTo>
                    <a:pt x="143" y="112"/>
                    <a:pt x="142" y="112"/>
                    <a:pt x="140" y="115"/>
                  </a:cubicBezTo>
                  <a:cubicBezTo>
                    <a:pt x="112" y="147"/>
                    <a:pt x="72" y="147"/>
                    <a:pt x="65" y="147"/>
                  </a:cubicBezTo>
                  <a:cubicBezTo>
                    <a:pt x="40" y="147"/>
                    <a:pt x="29" y="130"/>
                    <a:pt x="29" y="109"/>
                  </a:cubicBezTo>
                  <a:cubicBezTo>
                    <a:pt x="29" y="98"/>
                    <a:pt x="34" y="60"/>
                    <a:pt x="52" y="36"/>
                  </a:cubicBezTo>
                  <a:cubicBezTo>
                    <a:pt x="65" y="19"/>
                    <a:pt x="83" y="9"/>
                    <a:pt x="101" y="9"/>
                  </a:cubicBezTo>
                  <a:cubicBezTo>
                    <a:pt x="106" y="9"/>
                    <a:pt x="123"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76">
              <a:extLst>
                <a:ext uri="{FF2B5EF4-FFF2-40B4-BE49-F238E27FC236}">
                  <a16:creationId xmlns:a16="http://schemas.microsoft.com/office/drawing/2014/main" id="{0A5E6267-7B66-4688-BF37-27D7572DF50F}"/>
                </a:ext>
              </a:extLst>
            </p:cNvPr>
            <p:cNvSpPr>
              <a:spLocks/>
            </p:cNvSpPr>
            <p:nvPr>
              <p:custDataLst>
                <p:tags r:id="rId54"/>
              </p:custDataLst>
            </p:nvPr>
          </p:nvSpPr>
          <p:spPr bwMode="auto">
            <a:xfrm>
              <a:off x="8496301" y="7564438"/>
              <a:ext cx="150813" cy="190500"/>
            </a:xfrm>
            <a:custGeom>
              <a:avLst/>
              <a:gdLst>
                <a:gd name="T0" fmla="*/ 260 w 274"/>
                <a:gd name="T1" fmla="*/ 0 h 339"/>
                <a:gd name="T2" fmla="*/ 0 w 274"/>
                <a:gd name="T3" fmla="*/ 0 h 339"/>
                <a:gd name="T4" fmla="*/ 0 w 274"/>
                <a:gd name="T5" fmla="*/ 16 h 339"/>
                <a:gd name="T6" fmla="*/ 12 w 274"/>
                <a:gd name="T7" fmla="*/ 16 h 339"/>
                <a:gd name="T8" fmla="*/ 51 w 274"/>
                <a:gd name="T9" fmla="*/ 39 h 339"/>
                <a:gd name="T10" fmla="*/ 51 w 274"/>
                <a:gd name="T11" fmla="*/ 301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1 w 274"/>
                <a:gd name="T35" fmla="*/ 113 h 339"/>
                <a:gd name="T36" fmla="*/ 274 w 274"/>
                <a:gd name="T37" fmla="*/ 113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0" y="16"/>
                    <a:pt x="51" y="21"/>
                    <a:pt x="51" y="39"/>
                  </a:cubicBezTo>
                  <a:lnTo>
                    <a:pt x="51" y="301"/>
                  </a:lnTo>
                  <a:cubicBezTo>
                    <a:pt x="51" y="319"/>
                    <a:pt x="50"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8"/>
                    <a:pt x="96" y="300"/>
                  </a:cubicBezTo>
                  <a:lnTo>
                    <a:pt x="96" y="36"/>
                  </a:lnTo>
                  <a:cubicBezTo>
                    <a:pt x="96" y="19"/>
                    <a:pt x="97" y="16"/>
                    <a:pt x="120" y="16"/>
                  </a:cubicBezTo>
                  <a:lnTo>
                    <a:pt x="172" y="16"/>
                  </a:lnTo>
                  <a:cubicBezTo>
                    <a:pt x="243" y="16"/>
                    <a:pt x="253" y="45"/>
                    <a:pt x="261" y="113"/>
                  </a:cubicBezTo>
                  <a:lnTo>
                    <a:pt x="274" y="113"/>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77">
              <a:extLst>
                <a:ext uri="{FF2B5EF4-FFF2-40B4-BE49-F238E27FC236}">
                  <a16:creationId xmlns:a16="http://schemas.microsoft.com/office/drawing/2014/main" id="{BCA09A00-3DFC-49FB-B5FA-114EEDE79987}"/>
                </a:ext>
              </a:extLst>
            </p:cNvPr>
            <p:cNvSpPr>
              <a:spLocks/>
            </p:cNvSpPr>
            <p:nvPr>
              <p:custDataLst>
                <p:tags r:id="rId55"/>
              </p:custDataLst>
            </p:nvPr>
          </p:nvSpPr>
          <p:spPr bwMode="auto">
            <a:xfrm>
              <a:off x="8666163" y="7516813"/>
              <a:ext cx="52388" cy="336550"/>
            </a:xfrm>
            <a:custGeom>
              <a:avLst/>
              <a:gdLst>
                <a:gd name="T0" fmla="*/ 96 w 96"/>
                <a:gd name="T1" fmla="*/ 598 h 598"/>
                <a:gd name="T2" fmla="*/ 96 w 96"/>
                <a:gd name="T3" fmla="*/ 0 h 598"/>
                <a:gd name="T4" fmla="*/ 0 w 96"/>
                <a:gd name="T5" fmla="*/ 0 h 598"/>
                <a:gd name="T6" fmla="*/ 0 w 96"/>
                <a:gd name="T7" fmla="*/ 20 h 598"/>
                <a:gd name="T8" fmla="*/ 76 w 96"/>
                <a:gd name="T9" fmla="*/ 20 h 598"/>
                <a:gd name="T10" fmla="*/ 76 w 96"/>
                <a:gd name="T11" fmla="*/ 578 h 598"/>
                <a:gd name="T12" fmla="*/ 0 w 96"/>
                <a:gd name="T13" fmla="*/ 578 h 598"/>
                <a:gd name="T14" fmla="*/ 0 w 96"/>
                <a:gd name="T15" fmla="*/ 598 h 598"/>
                <a:gd name="T16" fmla="*/ 96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96" y="598"/>
                  </a:moveTo>
                  <a:lnTo>
                    <a:pt x="96" y="0"/>
                  </a:lnTo>
                  <a:lnTo>
                    <a:pt x="0" y="0"/>
                  </a:lnTo>
                  <a:lnTo>
                    <a:pt x="0" y="20"/>
                  </a:lnTo>
                  <a:lnTo>
                    <a:pt x="76" y="20"/>
                  </a:lnTo>
                  <a:lnTo>
                    <a:pt x="76" y="578"/>
                  </a:lnTo>
                  <a:lnTo>
                    <a:pt x="0" y="578"/>
                  </a:lnTo>
                  <a:lnTo>
                    <a:pt x="0" y="598"/>
                  </a:lnTo>
                  <a:lnTo>
                    <a:pt x="96"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978">
              <a:extLst>
                <a:ext uri="{FF2B5EF4-FFF2-40B4-BE49-F238E27FC236}">
                  <a16:creationId xmlns:a16="http://schemas.microsoft.com/office/drawing/2014/main" id="{9023C72B-A623-4A12-A4D3-E0162B253002}"/>
                </a:ext>
              </a:extLst>
            </p:cNvPr>
            <p:cNvSpPr>
              <a:spLocks noChangeArrowheads="1"/>
            </p:cNvSpPr>
            <p:nvPr>
              <p:custDataLst>
                <p:tags r:id="rId56"/>
              </p:custDataLst>
            </p:nvPr>
          </p:nvSpPr>
          <p:spPr bwMode="auto">
            <a:xfrm>
              <a:off x="6488113" y="7856538"/>
              <a:ext cx="42863" cy="4286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79">
              <a:extLst>
                <a:ext uri="{FF2B5EF4-FFF2-40B4-BE49-F238E27FC236}">
                  <a16:creationId xmlns:a16="http://schemas.microsoft.com/office/drawing/2014/main" id="{24563A40-8A5D-4DCD-8799-2F285D4F828E}"/>
                </a:ext>
              </a:extLst>
            </p:cNvPr>
            <p:cNvSpPr>
              <a:spLocks/>
            </p:cNvSpPr>
            <p:nvPr>
              <p:custDataLst>
                <p:tags r:id="rId57"/>
              </p:custDataLst>
            </p:nvPr>
          </p:nvSpPr>
          <p:spPr bwMode="auto">
            <a:xfrm>
              <a:off x="6434138" y="7926388"/>
              <a:ext cx="139700" cy="195263"/>
            </a:xfrm>
            <a:custGeom>
              <a:avLst/>
              <a:gdLst>
                <a:gd name="T0" fmla="*/ 211 w 252"/>
                <a:gd name="T1" fmla="*/ 23 h 348"/>
                <a:gd name="T2" fmla="*/ 252 w 252"/>
                <a:gd name="T3" fmla="*/ 23 h 348"/>
                <a:gd name="T4" fmla="*/ 252 w 252"/>
                <a:gd name="T5" fmla="*/ 0 h 348"/>
                <a:gd name="T6" fmla="*/ 172 w 252"/>
                <a:gd name="T7" fmla="*/ 1 h 348"/>
                <a:gd name="T8" fmla="*/ 73 w 252"/>
                <a:gd name="T9" fmla="*/ 0 h 348"/>
                <a:gd name="T10" fmla="*/ 73 w 252"/>
                <a:gd name="T11" fmla="*/ 23 h 348"/>
                <a:gd name="T12" fmla="*/ 144 w 252"/>
                <a:gd name="T13" fmla="*/ 23 h 348"/>
                <a:gd name="T14" fmla="*/ 144 w 252"/>
                <a:gd name="T15" fmla="*/ 268 h 348"/>
                <a:gd name="T16" fmla="*/ 94 w 252"/>
                <a:gd name="T17" fmla="*/ 330 h 348"/>
                <a:gd name="T18" fmla="*/ 54 w 252"/>
                <a:gd name="T19" fmla="*/ 322 h 348"/>
                <a:gd name="T20" fmla="*/ 54 w 252"/>
                <a:gd name="T21" fmla="*/ 321 h 348"/>
                <a:gd name="T22" fmla="*/ 77 w 252"/>
                <a:gd name="T23" fmla="*/ 285 h 348"/>
                <a:gd name="T24" fmla="*/ 39 w 252"/>
                <a:gd name="T25" fmla="*/ 247 h 348"/>
                <a:gd name="T26" fmla="*/ 0 w 252"/>
                <a:gd name="T27" fmla="*/ 285 h 348"/>
                <a:gd name="T28" fmla="*/ 97 w 252"/>
                <a:gd name="T29" fmla="*/ 348 h 348"/>
                <a:gd name="T30" fmla="*/ 211 w 252"/>
                <a:gd name="T31" fmla="*/ 267 h 348"/>
                <a:gd name="T32" fmla="*/ 211 w 252"/>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3"/>
                  </a:moveTo>
                  <a:lnTo>
                    <a:pt x="252" y="23"/>
                  </a:lnTo>
                  <a:lnTo>
                    <a:pt x="252" y="0"/>
                  </a:lnTo>
                  <a:cubicBezTo>
                    <a:pt x="234" y="1"/>
                    <a:pt x="192" y="1"/>
                    <a:pt x="172" y="1"/>
                  </a:cubicBezTo>
                  <a:cubicBezTo>
                    <a:pt x="146" y="1"/>
                    <a:pt x="97" y="1"/>
                    <a:pt x="73" y="0"/>
                  </a:cubicBezTo>
                  <a:lnTo>
                    <a:pt x="73" y="23"/>
                  </a:lnTo>
                  <a:lnTo>
                    <a:pt x="144" y="23"/>
                  </a:lnTo>
                  <a:lnTo>
                    <a:pt x="144" y="268"/>
                  </a:lnTo>
                  <a:cubicBezTo>
                    <a:pt x="144" y="277"/>
                    <a:pt x="144" y="330"/>
                    <a:pt x="94" y="330"/>
                  </a:cubicBezTo>
                  <a:cubicBezTo>
                    <a:pt x="86" y="330"/>
                    <a:pt x="69" y="328"/>
                    <a:pt x="54" y="322"/>
                  </a:cubicBezTo>
                  <a:lnTo>
                    <a:pt x="54" y="321"/>
                  </a:lnTo>
                  <a:cubicBezTo>
                    <a:pt x="54" y="321"/>
                    <a:pt x="77" y="312"/>
                    <a:pt x="77" y="285"/>
                  </a:cubicBezTo>
                  <a:cubicBezTo>
                    <a:pt x="77" y="258"/>
                    <a:pt x="55" y="247"/>
                    <a:pt x="39" y="247"/>
                  </a:cubicBezTo>
                  <a:cubicBezTo>
                    <a:pt x="20" y="247"/>
                    <a:pt x="0" y="259"/>
                    <a:pt x="0" y="285"/>
                  </a:cubicBezTo>
                  <a:cubicBezTo>
                    <a:pt x="0" y="324"/>
                    <a:pt x="40" y="348"/>
                    <a:pt x="97"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80">
              <a:extLst>
                <a:ext uri="{FF2B5EF4-FFF2-40B4-BE49-F238E27FC236}">
                  <a16:creationId xmlns:a16="http://schemas.microsoft.com/office/drawing/2014/main" id="{22F00309-358E-4082-B36E-9D1C9928B1F0}"/>
                </a:ext>
              </a:extLst>
            </p:cNvPr>
            <p:cNvSpPr>
              <a:spLocks/>
            </p:cNvSpPr>
            <p:nvPr>
              <p:custDataLst>
                <p:tags r:id="rId58"/>
              </p:custDataLst>
            </p:nvPr>
          </p:nvSpPr>
          <p:spPr bwMode="auto">
            <a:xfrm>
              <a:off x="6600826" y="8072438"/>
              <a:ext cx="93663" cy="88900"/>
            </a:xfrm>
            <a:custGeom>
              <a:avLst/>
              <a:gdLst>
                <a:gd name="T0" fmla="*/ 171 w 171"/>
                <a:gd name="T1" fmla="*/ 118 h 160"/>
                <a:gd name="T2" fmla="*/ 159 w 171"/>
                <a:gd name="T3" fmla="*/ 112 h 160"/>
                <a:gd name="T4" fmla="*/ 148 w 171"/>
                <a:gd name="T5" fmla="*/ 117 h 160"/>
                <a:gd name="T6" fmla="*/ 105 w 171"/>
                <a:gd name="T7" fmla="*/ 142 h 160"/>
                <a:gd name="T8" fmla="*/ 49 w 171"/>
                <a:gd name="T9" fmla="*/ 79 h 160"/>
                <a:gd name="T10" fmla="*/ 100 w 171"/>
                <a:gd name="T11" fmla="*/ 18 h 160"/>
                <a:gd name="T12" fmla="*/ 122 w 171"/>
                <a:gd name="T13" fmla="*/ 19 h 160"/>
                <a:gd name="T14" fmla="*/ 121 w 171"/>
                <a:gd name="T15" fmla="*/ 21 h 160"/>
                <a:gd name="T16" fmla="*/ 117 w 171"/>
                <a:gd name="T17" fmla="*/ 35 h 160"/>
                <a:gd name="T18" fmla="*/ 141 w 171"/>
                <a:gd name="T19" fmla="*/ 59 h 160"/>
                <a:gd name="T20" fmla="*/ 166 w 171"/>
                <a:gd name="T21" fmla="*/ 34 h 160"/>
                <a:gd name="T22" fmla="*/ 99 w 171"/>
                <a:gd name="T23" fmla="*/ 0 h 160"/>
                <a:gd name="T24" fmla="*/ 0 w 171"/>
                <a:gd name="T25" fmla="*/ 80 h 160"/>
                <a:gd name="T26" fmla="*/ 97 w 171"/>
                <a:gd name="T27" fmla="*/ 160 h 160"/>
                <a:gd name="T28" fmla="*/ 145 w 171"/>
                <a:gd name="T29" fmla="*/ 149 h 160"/>
                <a:gd name="T30" fmla="*/ 171 w 171"/>
                <a:gd name="T31"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60">
                  <a:moveTo>
                    <a:pt x="171" y="118"/>
                  </a:moveTo>
                  <a:cubicBezTo>
                    <a:pt x="171" y="112"/>
                    <a:pt x="165" y="112"/>
                    <a:pt x="159" y="112"/>
                  </a:cubicBezTo>
                  <a:cubicBezTo>
                    <a:pt x="151" y="112"/>
                    <a:pt x="151" y="112"/>
                    <a:pt x="148" y="117"/>
                  </a:cubicBezTo>
                  <a:cubicBezTo>
                    <a:pt x="143" y="129"/>
                    <a:pt x="132" y="142"/>
                    <a:pt x="105" y="142"/>
                  </a:cubicBezTo>
                  <a:cubicBezTo>
                    <a:pt x="49" y="142"/>
                    <a:pt x="49" y="93"/>
                    <a:pt x="49" y="79"/>
                  </a:cubicBezTo>
                  <a:cubicBezTo>
                    <a:pt x="49" y="53"/>
                    <a:pt x="53" y="18"/>
                    <a:pt x="100" y="18"/>
                  </a:cubicBezTo>
                  <a:cubicBezTo>
                    <a:pt x="102" y="18"/>
                    <a:pt x="122" y="18"/>
                    <a:pt x="122" y="19"/>
                  </a:cubicBezTo>
                  <a:cubicBezTo>
                    <a:pt x="122" y="20"/>
                    <a:pt x="121" y="21"/>
                    <a:pt x="121" y="21"/>
                  </a:cubicBezTo>
                  <a:cubicBezTo>
                    <a:pt x="120" y="22"/>
                    <a:pt x="117" y="27"/>
                    <a:pt x="117" y="35"/>
                  </a:cubicBezTo>
                  <a:cubicBezTo>
                    <a:pt x="117" y="49"/>
                    <a:pt x="128" y="59"/>
                    <a:pt x="141" y="59"/>
                  </a:cubicBezTo>
                  <a:cubicBezTo>
                    <a:pt x="156" y="59"/>
                    <a:pt x="166" y="49"/>
                    <a:pt x="166" y="34"/>
                  </a:cubicBezTo>
                  <a:cubicBezTo>
                    <a:pt x="166" y="1"/>
                    <a:pt x="119" y="0"/>
                    <a:pt x="99" y="0"/>
                  </a:cubicBezTo>
                  <a:cubicBezTo>
                    <a:pt x="21" y="0"/>
                    <a:pt x="0" y="48"/>
                    <a:pt x="0" y="80"/>
                  </a:cubicBezTo>
                  <a:cubicBezTo>
                    <a:pt x="0" y="121"/>
                    <a:pt x="31" y="160"/>
                    <a:pt x="97" y="160"/>
                  </a:cubicBezTo>
                  <a:cubicBezTo>
                    <a:pt x="114" y="160"/>
                    <a:pt x="132" y="157"/>
                    <a:pt x="145" y="149"/>
                  </a:cubicBezTo>
                  <a:cubicBezTo>
                    <a:pt x="165" y="137"/>
                    <a:pt x="171" y="120"/>
                    <a:pt x="171" y="11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981">
              <a:extLst>
                <a:ext uri="{FF2B5EF4-FFF2-40B4-BE49-F238E27FC236}">
                  <a16:creationId xmlns:a16="http://schemas.microsoft.com/office/drawing/2014/main" id="{1DF63526-C761-4CE6-B6EE-682D9666A5E5}"/>
                </a:ext>
              </a:extLst>
            </p:cNvPr>
            <p:cNvSpPr>
              <a:spLocks noChangeArrowheads="1"/>
            </p:cNvSpPr>
            <p:nvPr>
              <p:custDataLst>
                <p:tags r:id="rId59"/>
              </p:custDataLst>
            </p:nvPr>
          </p:nvSpPr>
          <p:spPr bwMode="auto">
            <a:xfrm>
              <a:off x="6777038" y="7923213"/>
              <a:ext cx="42863"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82">
              <a:extLst>
                <a:ext uri="{FF2B5EF4-FFF2-40B4-BE49-F238E27FC236}">
                  <a16:creationId xmlns:a16="http://schemas.microsoft.com/office/drawing/2014/main" id="{D16C7F36-4E2F-447D-8126-04C19CBF36F2}"/>
                </a:ext>
              </a:extLst>
            </p:cNvPr>
            <p:cNvSpPr>
              <a:spLocks noEditPoints="1"/>
            </p:cNvSpPr>
            <p:nvPr>
              <p:custDataLst>
                <p:tags r:id="rId60"/>
              </p:custDataLst>
            </p:nvPr>
          </p:nvSpPr>
          <p:spPr bwMode="auto">
            <a:xfrm>
              <a:off x="6726238" y="7993063"/>
              <a:ext cx="155575" cy="180975"/>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83">
              <a:extLst>
                <a:ext uri="{FF2B5EF4-FFF2-40B4-BE49-F238E27FC236}">
                  <a16:creationId xmlns:a16="http://schemas.microsoft.com/office/drawing/2014/main" id="{D79E3E93-0D7A-445A-9753-4C28B66826BB}"/>
                </a:ext>
              </a:extLst>
            </p:cNvPr>
            <p:cNvSpPr>
              <a:spLocks/>
            </p:cNvSpPr>
            <p:nvPr>
              <p:custDataLst>
                <p:tags r:id="rId61"/>
              </p:custDataLst>
            </p:nvPr>
          </p:nvSpPr>
          <p:spPr bwMode="auto">
            <a:xfrm>
              <a:off x="6959601" y="7954963"/>
              <a:ext cx="180975" cy="18732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7 h 332"/>
                <a:gd name="T12" fmla="*/ 166 w 331"/>
                <a:gd name="T13" fmla="*/ 0 h 332"/>
                <a:gd name="T14" fmla="*/ 156 w 331"/>
                <a:gd name="T15" fmla="*/ 17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984">
              <a:extLst>
                <a:ext uri="{FF2B5EF4-FFF2-40B4-BE49-F238E27FC236}">
                  <a16:creationId xmlns:a16="http://schemas.microsoft.com/office/drawing/2014/main" id="{1886C195-E92C-450F-84D5-8082A489FC61}"/>
                </a:ext>
              </a:extLst>
            </p:cNvPr>
            <p:cNvSpPr>
              <a:spLocks/>
            </p:cNvSpPr>
            <p:nvPr>
              <p:custDataLst>
                <p:tags r:id="rId62"/>
              </p:custDataLst>
            </p:nvPr>
          </p:nvSpPr>
          <p:spPr bwMode="auto">
            <a:xfrm>
              <a:off x="7224713" y="7926388"/>
              <a:ext cx="138113" cy="195263"/>
            </a:xfrm>
            <a:custGeom>
              <a:avLst/>
              <a:gdLst>
                <a:gd name="T0" fmla="*/ 211 w 251"/>
                <a:gd name="T1" fmla="*/ 23 h 348"/>
                <a:gd name="T2" fmla="*/ 251 w 251"/>
                <a:gd name="T3" fmla="*/ 23 h 348"/>
                <a:gd name="T4" fmla="*/ 251 w 251"/>
                <a:gd name="T5" fmla="*/ 0 h 348"/>
                <a:gd name="T6" fmla="*/ 172 w 251"/>
                <a:gd name="T7" fmla="*/ 1 h 348"/>
                <a:gd name="T8" fmla="*/ 72 w 251"/>
                <a:gd name="T9" fmla="*/ 0 h 348"/>
                <a:gd name="T10" fmla="*/ 72 w 251"/>
                <a:gd name="T11" fmla="*/ 23 h 348"/>
                <a:gd name="T12" fmla="*/ 143 w 251"/>
                <a:gd name="T13" fmla="*/ 23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3"/>
                  </a:moveTo>
                  <a:lnTo>
                    <a:pt x="251" y="23"/>
                  </a:lnTo>
                  <a:lnTo>
                    <a:pt x="251" y="0"/>
                  </a:lnTo>
                  <a:cubicBezTo>
                    <a:pt x="233" y="1"/>
                    <a:pt x="191" y="1"/>
                    <a:pt x="172" y="1"/>
                  </a:cubicBezTo>
                  <a:cubicBezTo>
                    <a:pt x="145" y="1"/>
                    <a:pt x="96" y="1"/>
                    <a:pt x="72" y="0"/>
                  </a:cubicBezTo>
                  <a:lnTo>
                    <a:pt x="72" y="23"/>
                  </a:lnTo>
                  <a:lnTo>
                    <a:pt x="143" y="23"/>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85">
              <a:extLst>
                <a:ext uri="{FF2B5EF4-FFF2-40B4-BE49-F238E27FC236}">
                  <a16:creationId xmlns:a16="http://schemas.microsoft.com/office/drawing/2014/main" id="{6A1F22D4-1402-4AC8-BF7C-74C08C3D3312}"/>
                </a:ext>
              </a:extLst>
            </p:cNvPr>
            <p:cNvSpPr>
              <a:spLocks/>
            </p:cNvSpPr>
            <p:nvPr>
              <p:custDataLst>
                <p:tags r:id="rId63"/>
              </p:custDataLst>
            </p:nvPr>
          </p:nvSpPr>
          <p:spPr bwMode="auto">
            <a:xfrm>
              <a:off x="7392988" y="8074026"/>
              <a:ext cx="82550" cy="88900"/>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3"/>
                    <a:pt x="127" y="53"/>
                  </a:cubicBezTo>
                  <a:cubicBezTo>
                    <a:pt x="134" y="53"/>
                    <a:pt x="147" y="47"/>
                    <a:pt x="147" y="30"/>
                  </a:cubicBezTo>
                  <a:cubicBezTo>
                    <a:pt x="147" y="7"/>
                    <a:pt x="119"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986">
              <a:extLst>
                <a:ext uri="{FF2B5EF4-FFF2-40B4-BE49-F238E27FC236}">
                  <a16:creationId xmlns:a16="http://schemas.microsoft.com/office/drawing/2014/main" id="{6F3B0FB7-D38E-47C9-BC84-7E888106B10B}"/>
                </a:ext>
              </a:extLst>
            </p:cNvPr>
            <p:cNvSpPr>
              <a:spLocks noEditPoints="1"/>
            </p:cNvSpPr>
            <p:nvPr>
              <p:custDataLst>
                <p:tags r:id="rId64"/>
              </p:custDataLst>
            </p:nvPr>
          </p:nvSpPr>
          <p:spPr bwMode="auto">
            <a:xfrm>
              <a:off x="7526338" y="7923213"/>
              <a:ext cx="100013" cy="41275"/>
            </a:xfrm>
            <a:custGeom>
              <a:avLst/>
              <a:gdLst>
                <a:gd name="T0" fmla="*/ 72 w 183"/>
                <a:gd name="T1" fmla="*/ 37 h 73"/>
                <a:gd name="T2" fmla="*/ 36 w 183"/>
                <a:gd name="T3" fmla="*/ 0 h 73"/>
                <a:gd name="T4" fmla="*/ 0 w 183"/>
                <a:gd name="T5" fmla="*/ 36 h 73"/>
                <a:gd name="T6" fmla="*/ 36 w 183"/>
                <a:gd name="T7" fmla="*/ 73 h 73"/>
                <a:gd name="T8" fmla="*/ 72 w 183"/>
                <a:gd name="T9" fmla="*/ 37 h 73"/>
                <a:gd name="T10" fmla="*/ 183 w 183"/>
                <a:gd name="T11" fmla="*/ 37 h 73"/>
                <a:gd name="T12" fmla="*/ 147 w 183"/>
                <a:gd name="T13" fmla="*/ 0 h 73"/>
                <a:gd name="T14" fmla="*/ 111 w 183"/>
                <a:gd name="T15" fmla="*/ 36 h 73"/>
                <a:gd name="T16" fmla="*/ 147 w 183"/>
                <a:gd name="T17" fmla="*/ 73 h 73"/>
                <a:gd name="T18" fmla="*/ 183 w 183"/>
                <a:gd name="T19"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3">
                  <a:moveTo>
                    <a:pt x="72" y="37"/>
                  </a:moveTo>
                  <a:cubicBezTo>
                    <a:pt x="72" y="14"/>
                    <a:pt x="54" y="0"/>
                    <a:pt x="36" y="0"/>
                  </a:cubicBezTo>
                  <a:cubicBezTo>
                    <a:pt x="14" y="0"/>
                    <a:pt x="0" y="19"/>
                    <a:pt x="0" y="36"/>
                  </a:cubicBezTo>
                  <a:cubicBezTo>
                    <a:pt x="0" y="55"/>
                    <a:pt x="15" y="73"/>
                    <a:pt x="36" y="73"/>
                  </a:cubicBezTo>
                  <a:cubicBezTo>
                    <a:pt x="55" y="73"/>
                    <a:pt x="72" y="57"/>
                    <a:pt x="72" y="37"/>
                  </a:cubicBezTo>
                  <a:close/>
                  <a:moveTo>
                    <a:pt x="183" y="37"/>
                  </a:moveTo>
                  <a:cubicBezTo>
                    <a:pt x="183" y="18"/>
                    <a:pt x="168" y="0"/>
                    <a:pt x="147" y="0"/>
                  </a:cubicBezTo>
                  <a:cubicBezTo>
                    <a:pt x="128" y="0"/>
                    <a:pt x="111" y="16"/>
                    <a:pt x="111" y="36"/>
                  </a:cubicBezTo>
                  <a:cubicBezTo>
                    <a:pt x="111" y="59"/>
                    <a:pt x="129" y="73"/>
                    <a:pt x="147" y="73"/>
                  </a:cubicBezTo>
                  <a:cubicBezTo>
                    <a:pt x="169" y="73"/>
                    <a:pt x="183" y="54"/>
                    <a:pt x="183" y="3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987">
              <a:extLst>
                <a:ext uri="{FF2B5EF4-FFF2-40B4-BE49-F238E27FC236}">
                  <a16:creationId xmlns:a16="http://schemas.microsoft.com/office/drawing/2014/main" id="{B0FB4E69-A251-4655-9D5E-6001CFC99AF0}"/>
                </a:ext>
              </a:extLst>
            </p:cNvPr>
            <p:cNvSpPr>
              <a:spLocks noEditPoints="1"/>
            </p:cNvSpPr>
            <p:nvPr>
              <p:custDataLst>
                <p:tags r:id="rId65"/>
              </p:custDataLst>
            </p:nvPr>
          </p:nvSpPr>
          <p:spPr bwMode="auto">
            <a:xfrm>
              <a:off x="7502526" y="7993063"/>
              <a:ext cx="155575" cy="1809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7 w 281"/>
                <a:gd name="T37" fmla="*/ 297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3"/>
                  </a:cubicBezTo>
                  <a:cubicBezTo>
                    <a:pt x="0" y="184"/>
                    <a:pt x="51" y="227"/>
                    <a:pt x="120" y="227"/>
                  </a:cubicBezTo>
                  <a:cubicBezTo>
                    <a:pt x="144" y="227"/>
                    <a:pt x="167" y="220"/>
                    <a:pt x="190" y="200"/>
                  </a:cubicBezTo>
                  <a:lnTo>
                    <a:pt x="190" y="297"/>
                  </a:lnTo>
                  <a:lnTo>
                    <a:pt x="155" y="297"/>
                  </a:lnTo>
                  <a:lnTo>
                    <a:pt x="155" y="321"/>
                  </a:lnTo>
                  <a:cubicBezTo>
                    <a:pt x="169" y="320"/>
                    <a:pt x="199" y="319"/>
                    <a:pt x="218" y="319"/>
                  </a:cubicBezTo>
                  <a:cubicBezTo>
                    <a:pt x="238" y="319"/>
                    <a:pt x="267" y="320"/>
                    <a:pt x="281" y="321"/>
                  </a:cubicBezTo>
                  <a:lnTo>
                    <a:pt x="281" y="297"/>
                  </a:lnTo>
                  <a:lnTo>
                    <a:pt x="247" y="297"/>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988">
              <a:extLst>
                <a:ext uri="{FF2B5EF4-FFF2-40B4-BE49-F238E27FC236}">
                  <a16:creationId xmlns:a16="http://schemas.microsoft.com/office/drawing/2014/main" id="{090292F1-175D-44FA-8BA9-07D0E71287AC}"/>
                </a:ext>
              </a:extLst>
            </p:cNvPr>
            <p:cNvSpPr>
              <a:spLocks/>
            </p:cNvSpPr>
            <p:nvPr>
              <p:custDataLst>
                <p:tags r:id="rId66"/>
              </p:custDataLst>
            </p:nvPr>
          </p:nvSpPr>
          <p:spPr bwMode="auto">
            <a:xfrm>
              <a:off x="8777288" y="7531101"/>
              <a:ext cx="73025" cy="674688"/>
            </a:xfrm>
            <a:custGeom>
              <a:avLst/>
              <a:gdLst>
                <a:gd name="T0" fmla="*/ 103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3 w 131"/>
                <a:gd name="T15" fmla="*/ 28 h 1197"/>
                <a:gd name="T16" fmla="*/ 103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3" y="1169"/>
                  </a:moveTo>
                  <a:lnTo>
                    <a:pt x="0" y="1169"/>
                  </a:lnTo>
                  <a:lnTo>
                    <a:pt x="0" y="1197"/>
                  </a:lnTo>
                  <a:lnTo>
                    <a:pt x="131" y="1197"/>
                  </a:lnTo>
                  <a:lnTo>
                    <a:pt x="131" y="0"/>
                  </a:lnTo>
                  <a:lnTo>
                    <a:pt x="0" y="0"/>
                  </a:lnTo>
                  <a:lnTo>
                    <a:pt x="0" y="28"/>
                  </a:lnTo>
                  <a:lnTo>
                    <a:pt x="103" y="28"/>
                  </a:lnTo>
                  <a:lnTo>
                    <a:pt x="103"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989">
              <a:extLst>
                <a:ext uri="{FF2B5EF4-FFF2-40B4-BE49-F238E27FC236}">
                  <a16:creationId xmlns:a16="http://schemas.microsoft.com/office/drawing/2014/main" id="{37E18F66-3113-4743-B633-3AAA679E878A}"/>
                </a:ext>
              </a:extLst>
            </p:cNvPr>
            <p:cNvSpPr>
              <a:spLocks/>
            </p:cNvSpPr>
            <p:nvPr>
              <p:custDataLst>
                <p:tags r:id="rId67"/>
              </p:custDataLst>
            </p:nvPr>
          </p:nvSpPr>
          <p:spPr bwMode="auto">
            <a:xfrm>
              <a:off x="4808538" y="8447088"/>
              <a:ext cx="187325" cy="123825"/>
            </a:xfrm>
            <a:custGeom>
              <a:avLst/>
              <a:gdLst>
                <a:gd name="T0" fmla="*/ 299 w 341"/>
                <a:gd name="T1" fmla="*/ 48 h 221"/>
                <a:gd name="T2" fmla="*/ 341 w 341"/>
                <a:gd name="T3" fmla="*/ 16 h 221"/>
                <a:gd name="T4" fmla="*/ 341 w 341"/>
                <a:gd name="T5" fmla="*/ 0 h 221"/>
                <a:gd name="T6" fmla="*/ 305 w 341"/>
                <a:gd name="T7" fmla="*/ 2 h 221"/>
                <a:gd name="T8" fmla="*/ 258 w 341"/>
                <a:gd name="T9" fmla="*/ 0 h 221"/>
                <a:gd name="T10" fmla="*/ 258 w 341"/>
                <a:gd name="T11" fmla="*/ 16 h 221"/>
                <a:gd name="T12" fmla="*/ 287 w 341"/>
                <a:gd name="T13" fmla="*/ 40 h 221"/>
                <a:gd name="T14" fmla="*/ 285 w 341"/>
                <a:gd name="T15" fmla="*/ 50 h 221"/>
                <a:gd name="T16" fmla="*/ 239 w 341"/>
                <a:gd name="T17" fmla="*/ 178 h 221"/>
                <a:gd name="T18" fmla="*/ 190 w 341"/>
                <a:gd name="T19" fmla="*/ 39 h 221"/>
                <a:gd name="T20" fmla="*/ 188 w 341"/>
                <a:gd name="T21" fmla="*/ 29 h 221"/>
                <a:gd name="T22" fmla="*/ 217 w 341"/>
                <a:gd name="T23" fmla="*/ 16 h 221"/>
                <a:gd name="T24" fmla="*/ 217 w 341"/>
                <a:gd name="T25" fmla="*/ 0 h 221"/>
                <a:gd name="T26" fmla="*/ 165 w 341"/>
                <a:gd name="T27" fmla="*/ 2 h 221"/>
                <a:gd name="T28" fmla="*/ 121 w 341"/>
                <a:gd name="T29" fmla="*/ 0 h 221"/>
                <a:gd name="T30" fmla="*/ 121 w 341"/>
                <a:gd name="T31" fmla="*/ 16 h 221"/>
                <a:gd name="T32" fmla="*/ 152 w 341"/>
                <a:gd name="T33" fmla="*/ 23 h 221"/>
                <a:gd name="T34" fmla="*/ 164 w 341"/>
                <a:gd name="T35" fmla="*/ 51 h 221"/>
                <a:gd name="T36" fmla="*/ 121 w 341"/>
                <a:gd name="T37" fmla="*/ 171 h 221"/>
                <a:gd name="T38" fmla="*/ 73 w 341"/>
                <a:gd name="T39" fmla="*/ 38 h 221"/>
                <a:gd name="T40" fmla="*/ 71 w 341"/>
                <a:gd name="T41" fmla="*/ 29 h 221"/>
                <a:gd name="T42" fmla="*/ 100 w 341"/>
                <a:gd name="T43" fmla="*/ 16 h 221"/>
                <a:gd name="T44" fmla="*/ 100 w 341"/>
                <a:gd name="T45" fmla="*/ 0 h 221"/>
                <a:gd name="T46" fmla="*/ 46 w 341"/>
                <a:gd name="T47" fmla="*/ 2 h 221"/>
                <a:gd name="T48" fmla="*/ 0 w 341"/>
                <a:gd name="T49" fmla="*/ 0 h 221"/>
                <a:gd name="T50" fmla="*/ 0 w 341"/>
                <a:gd name="T51" fmla="*/ 16 h 221"/>
                <a:gd name="T52" fmla="*/ 36 w 341"/>
                <a:gd name="T53" fmla="*/ 33 h 221"/>
                <a:gd name="T54" fmla="*/ 99 w 341"/>
                <a:gd name="T55" fmla="*/ 210 h 221"/>
                <a:gd name="T56" fmla="*/ 110 w 341"/>
                <a:gd name="T57" fmla="*/ 221 h 221"/>
                <a:gd name="T58" fmla="*/ 120 w 341"/>
                <a:gd name="T59" fmla="*/ 211 h 221"/>
                <a:gd name="T60" fmla="*/ 170 w 341"/>
                <a:gd name="T61" fmla="*/ 70 h 221"/>
                <a:gd name="T62" fmla="*/ 221 w 341"/>
                <a:gd name="T63" fmla="*/ 211 h 221"/>
                <a:gd name="T64" fmla="*/ 231 w 341"/>
                <a:gd name="T65" fmla="*/ 221 h 221"/>
                <a:gd name="T66" fmla="*/ 241 w 341"/>
                <a:gd name="T67" fmla="*/ 211 h 221"/>
                <a:gd name="T68" fmla="*/ 299 w 341"/>
                <a:gd name="T69" fmla="*/ 4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221">
                  <a:moveTo>
                    <a:pt x="299" y="48"/>
                  </a:moveTo>
                  <a:cubicBezTo>
                    <a:pt x="308" y="23"/>
                    <a:pt x="324" y="16"/>
                    <a:pt x="341" y="16"/>
                  </a:cubicBezTo>
                  <a:lnTo>
                    <a:pt x="341" y="0"/>
                  </a:lnTo>
                  <a:cubicBezTo>
                    <a:pt x="330" y="1"/>
                    <a:pt x="316" y="2"/>
                    <a:pt x="305" y="2"/>
                  </a:cubicBezTo>
                  <a:cubicBezTo>
                    <a:pt x="290" y="2"/>
                    <a:pt x="268" y="1"/>
                    <a:pt x="258" y="0"/>
                  </a:cubicBezTo>
                  <a:lnTo>
                    <a:pt x="258" y="16"/>
                  </a:lnTo>
                  <a:cubicBezTo>
                    <a:pt x="276" y="16"/>
                    <a:pt x="287" y="25"/>
                    <a:pt x="287" y="40"/>
                  </a:cubicBezTo>
                  <a:cubicBezTo>
                    <a:pt x="287" y="43"/>
                    <a:pt x="287" y="44"/>
                    <a:pt x="285" y="50"/>
                  </a:cubicBezTo>
                  <a:lnTo>
                    <a:pt x="239" y="178"/>
                  </a:lnTo>
                  <a:lnTo>
                    <a:pt x="190" y="39"/>
                  </a:lnTo>
                  <a:cubicBezTo>
                    <a:pt x="188" y="33"/>
                    <a:pt x="188" y="32"/>
                    <a:pt x="188" y="29"/>
                  </a:cubicBezTo>
                  <a:cubicBezTo>
                    <a:pt x="188" y="16"/>
                    <a:pt x="207" y="16"/>
                    <a:pt x="217" y="16"/>
                  </a:cubicBezTo>
                  <a:lnTo>
                    <a:pt x="217" y="0"/>
                  </a:lnTo>
                  <a:cubicBezTo>
                    <a:pt x="203" y="1"/>
                    <a:pt x="177" y="2"/>
                    <a:pt x="165" y="2"/>
                  </a:cubicBezTo>
                  <a:cubicBezTo>
                    <a:pt x="150" y="2"/>
                    <a:pt x="136" y="1"/>
                    <a:pt x="121" y="0"/>
                  </a:cubicBezTo>
                  <a:lnTo>
                    <a:pt x="121" y="16"/>
                  </a:lnTo>
                  <a:cubicBezTo>
                    <a:pt x="139" y="16"/>
                    <a:pt x="147" y="17"/>
                    <a:pt x="152" y="23"/>
                  </a:cubicBezTo>
                  <a:cubicBezTo>
                    <a:pt x="155" y="26"/>
                    <a:pt x="160" y="41"/>
                    <a:pt x="164" y="51"/>
                  </a:cubicBezTo>
                  <a:lnTo>
                    <a:pt x="121" y="171"/>
                  </a:lnTo>
                  <a:lnTo>
                    <a:pt x="73" y="38"/>
                  </a:lnTo>
                  <a:cubicBezTo>
                    <a:pt x="71" y="32"/>
                    <a:pt x="71" y="31"/>
                    <a:pt x="71" y="29"/>
                  </a:cubicBezTo>
                  <a:cubicBezTo>
                    <a:pt x="71" y="16"/>
                    <a:pt x="90" y="16"/>
                    <a:pt x="100" y="16"/>
                  </a:cubicBezTo>
                  <a:lnTo>
                    <a:pt x="100" y="0"/>
                  </a:lnTo>
                  <a:cubicBezTo>
                    <a:pt x="85" y="1"/>
                    <a:pt x="57" y="2"/>
                    <a:pt x="46" y="2"/>
                  </a:cubicBezTo>
                  <a:cubicBezTo>
                    <a:pt x="44" y="2"/>
                    <a:pt x="18" y="1"/>
                    <a:pt x="0" y="0"/>
                  </a:cubicBezTo>
                  <a:lnTo>
                    <a:pt x="0" y="16"/>
                  </a:lnTo>
                  <a:cubicBezTo>
                    <a:pt x="25" y="16"/>
                    <a:pt x="30" y="17"/>
                    <a:pt x="36" y="33"/>
                  </a:cubicBezTo>
                  <a:lnTo>
                    <a:pt x="99" y="210"/>
                  </a:lnTo>
                  <a:cubicBezTo>
                    <a:pt x="102" y="217"/>
                    <a:pt x="103" y="221"/>
                    <a:pt x="110" y="221"/>
                  </a:cubicBezTo>
                  <a:cubicBezTo>
                    <a:pt x="116" y="221"/>
                    <a:pt x="117" y="218"/>
                    <a:pt x="120" y="211"/>
                  </a:cubicBezTo>
                  <a:lnTo>
                    <a:pt x="170" y="70"/>
                  </a:lnTo>
                  <a:lnTo>
                    <a:pt x="221" y="211"/>
                  </a:lnTo>
                  <a:cubicBezTo>
                    <a:pt x="223" y="217"/>
                    <a:pt x="224" y="221"/>
                    <a:pt x="231" y="221"/>
                  </a:cubicBezTo>
                  <a:cubicBezTo>
                    <a:pt x="237" y="221"/>
                    <a:pt x="239" y="216"/>
                    <a:pt x="241" y="211"/>
                  </a:cubicBezTo>
                  <a:lnTo>
                    <a:pt x="29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990">
              <a:extLst>
                <a:ext uri="{FF2B5EF4-FFF2-40B4-BE49-F238E27FC236}">
                  <a16:creationId xmlns:a16="http://schemas.microsoft.com/office/drawing/2014/main" id="{20AF70C8-593F-43F9-8885-85FAF21F64CE}"/>
                </a:ext>
              </a:extLst>
            </p:cNvPr>
            <p:cNvSpPr>
              <a:spLocks/>
            </p:cNvSpPr>
            <p:nvPr>
              <p:custDataLst>
                <p:tags r:id="rId68"/>
              </p:custDataLst>
            </p:nvPr>
          </p:nvSpPr>
          <p:spPr bwMode="auto">
            <a:xfrm>
              <a:off x="5010151" y="8372476"/>
              <a:ext cx="138113" cy="195263"/>
            </a:xfrm>
            <a:custGeom>
              <a:avLst/>
              <a:gdLst>
                <a:gd name="T0" fmla="*/ 39 w 251"/>
                <a:gd name="T1" fmla="*/ 308 h 346"/>
                <a:gd name="T2" fmla="*/ 0 w 251"/>
                <a:gd name="T3" fmla="*/ 331 h 346"/>
                <a:gd name="T4" fmla="*/ 0 w 251"/>
                <a:gd name="T5" fmla="*/ 346 h 346"/>
                <a:gd name="T6" fmla="*/ 57 w 251"/>
                <a:gd name="T7" fmla="*/ 345 h 346"/>
                <a:gd name="T8" fmla="*/ 113 w 251"/>
                <a:gd name="T9" fmla="*/ 346 h 346"/>
                <a:gd name="T10" fmla="*/ 113 w 251"/>
                <a:gd name="T11" fmla="*/ 331 h 346"/>
                <a:gd name="T12" fmla="*/ 74 w 251"/>
                <a:gd name="T13" fmla="*/ 308 h 346"/>
                <a:gd name="T14" fmla="*/ 74 w 251"/>
                <a:gd name="T15" fmla="*/ 217 h 346"/>
                <a:gd name="T16" fmla="*/ 141 w 251"/>
                <a:gd name="T17" fmla="*/ 137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1 h 346"/>
                <a:gd name="T36" fmla="*/ 197 w 251"/>
                <a:gd name="T37" fmla="*/ 144 h 346"/>
                <a:gd name="T38" fmla="*/ 145 w 251"/>
                <a:gd name="T39" fmla="*/ 126 h 346"/>
                <a:gd name="T40" fmla="*/ 72 w 251"/>
                <a:gd name="T41" fmla="*/ 175 h 346"/>
                <a:gd name="T42" fmla="*/ 72 w 251"/>
                <a:gd name="T43" fmla="*/ 0 h 346"/>
                <a:gd name="T44" fmla="*/ 0 w 251"/>
                <a:gd name="T45" fmla="*/ 6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7" y="345"/>
                  </a:cubicBezTo>
                  <a:cubicBezTo>
                    <a:pt x="70" y="345"/>
                    <a:pt x="96" y="346"/>
                    <a:pt x="113" y="346"/>
                  </a:cubicBezTo>
                  <a:lnTo>
                    <a:pt x="113" y="331"/>
                  </a:lnTo>
                  <a:cubicBezTo>
                    <a:pt x="79" y="331"/>
                    <a:pt x="74" y="331"/>
                    <a:pt x="74" y="308"/>
                  </a:cubicBezTo>
                  <a:lnTo>
                    <a:pt x="74" y="217"/>
                  </a:lnTo>
                  <a:cubicBezTo>
                    <a:pt x="74" y="165"/>
                    <a:pt x="109" y="137"/>
                    <a:pt x="141" y="137"/>
                  </a:cubicBezTo>
                  <a:cubicBezTo>
                    <a:pt x="172" y="137"/>
                    <a:pt x="178" y="164"/>
                    <a:pt x="178" y="192"/>
                  </a:cubicBezTo>
                  <a:lnTo>
                    <a:pt x="178" y="308"/>
                  </a:lnTo>
                  <a:cubicBezTo>
                    <a:pt x="178" y="331"/>
                    <a:pt x="172" y="331"/>
                    <a:pt x="139" y="331"/>
                  </a:cubicBezTo>
                  <a:lnTo>
                    <a:pt x="139" y="346"/>
                  </a:lnTo>
                  <a:cubicBezTo>
                    <a:pt x="157" y="346"/>
                    <a:pt x="182" y="345"/>
                    <a:pt x="195" y="345"/>
                  </a:cubicBezTo>
                  <a:cubicBezTo>
                    <a:pt x="208" y="345"/>
                    <a:pt x="234" y="346"/>
                    <a:pt x="251" y="346"/>
                  </a:cubicBezTo>
                  <a:lnTo>
                    <a:pt x="251" y="331"/>
                  </a:lnTo>
                  <a:cubicBezTo>
                    <a:pt x="225" y="331"/>
                    <a:pt x="213" y="331"/>
                    <a:pt x="212" y="316"/>
                  </a:cubicBezTo>
                  <a:lnTo>
                    <a:pt x="212" y="221"/>
                  </a:lnTo>
                  <a:cubicBezTo>
                    <a:pt x="212" y="178"/>
                    <a:pt x="212" y="162"/>
                    <a:pt x="197" y="144"/>
                  </a:cubicBezTo>
                  <a:cubicBezTo>
                    <a:pt x="190" y="136"/>
                    <a:pt x="173" y="126"/>
                    <a:pt x="145" y="126"/>
                  </a:cubicBezTo>
                  <a:cubicBezTo>
                    <a:pt x="103" y="126"/>
                    <a:pt x="81" y="156"/>
                    <a:pt x="72" y="175"/>
                  </a:cubicBezTo>
                  <a:lnTo>
                    <a:pt x="72" y="0"/>
                  </a:lnTo>
                  <a:lnTo>
                    <a:pt x="0" y="6"/>
                  </a:lnTo>
                  <a:lnTo>
                    <a:pt x="0" y="21"/>
                  </a:lnTo>
                  <a:cubicBezTo>
                    <a:pt x="35" y="21"/>
                    <a:pt x="39" y="25"/>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991">
              <a:extLst>
                <a:ext uri="{FF2B5EF4-FFF2-40B4-BE49-F238E27FC236}">
                  <a16:creationId xmlns:a16="http://schemas.microsoft.com/office/drawing/2014/main" id="{CFF6EA69-70E1-4A6A-8D84-0CFCFB891FD5}"/>
                </a:ext>
              </a:extLst>
            </p:cNvPr>
            <p:cNvSpPr>
              <a:spLocks noEditPoints="1"/>
            </p:cNvSpPr>
            <p:nvPr>
              <p:custDataLst>
                <p:tags r:id="rId69"/>
              </p:custDataLst>
            </p:nvPr>
          </p:nvSpPr>
          <p:spPr bwMode="auto">
            <a:xfrm>
              <a:off x="5160963" y="8442326"/>
              <a:ext cx="106363" cy="128588"/>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6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2"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6"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992">
              <a:extLst>
                <a:ext uri="{FF2B5EF4-FFF2-40B4-BE49-F238E27FC236}">
                  <a16:creationId xmlns:a16="http://schemas.microsoft.com/office/drawing/2014/main" id="{E5F61C1B-55F0-415A-A290-2ACBFFE179A1}"/>
                </a:ext>
              </a:extLst>
            </p:cNvPr>
            <p:cNvSpPr>
              <a:spLocks/>
            </p:cNvSpPr>
            <p:nvPr>
              <p:custDataLst>
                <p:tags r:id="rId70"/>
              </p:custDataLst>
            </p:nvPr>
          </p:nvSpPr>
          <p:spPr bwMode="auto">
            <a:xfrm>
              <a:off x="5283201" y="8443913"/>
              <a:ext cx="92075" cy="123825"/>
            </a:xfrm>
            <a:custGeom>
              <a:avLst/>
              <a:gdLst>
                <a:gd name="T0" fmla="*/ 69 w 167"/>
                <a:gd name="T1" fmla="*/ 55 h 220"/>
                <a:gd name="T2" fmla="*/ 69 w 167"/>
                <a:gd name="T3" fmla="*/ 0 h 220"/>
                <a:gd name="T4" fmla="*/ 0 w 167"/>
                <a:gd name="T5" fmla="*/ 5 h 220"/>
                <a:gd name="T6" fmla="*/ 0 w 167"/>
                <a:gd name="T7" fmla="*/ 21 h 220"/>
                <a:gd name="T8" fmla="*/ 38 w 167"/>
                <a:gd name="T9" fmla="*/ 49 h 220"/>
                <a:gd name="T10" fmla="*/ 38 w 167"/>
                <a:gd name="T11" fmla="*/ 182 h 220"/>
                <a:gd name="T12" fmla="*/ 0 w 167"/>
                <a:gd name="T13" fmla="*/ 205 h 220"/>
                <a:gd name="T14" fmla="*/ 0 w 167"/>
                <a:gd name="T15" fmla="*/ 220 h 220"/>
                <a:gd name="T16" fmla="*/ 56 w 167"/>
                <a:gd name="T17" fmla="*/ 219 h 220"/>
                <a:gd name="T18" fmla="*/ 120 w 167"/>
                <a:gd name="T19" fmla="*/ 220 h 220"/>
                <a:gd name="T20" fmla="*/ 120 w 167"/>
                <a:gd name="T21" fmla="*/ 205 h 220"/>
                <a:gd name="T22" fmla="*/ 109 w 167"/>
                <a:gd name="T23" fmla="*/ 205 h 220"/>
                <a:gd name="T24" fmla="*/ 71 w 167"/>
                <a:gd name="T25" fmla="*/ 181 h 220"/>
                <a:gd name="T26" fmla="*/ 71 w 167"/>
                <a:gd name="T27" fmla="*/ 105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5"/>
                  </a:moveTo>
                  <a:lnTo>
                    <a:pt x="69" y="0"/>
                  </a:lnTo>
                  <a:lnTo>
                    <a:pt x="0" y="5"/>
                  </a:lnTo>
                  <a:lnTo>
                    <a:pt x="0" y="21"/>
                  </a:lnTo>
                  <a:cubicBezTo>
                    <a:pt x="34" y="21"/>
                    <a:pt x="38" y="24"/>
                    <a:pt x="38" y="49"/>
                  </a:cubicBezTo>
                  <a:lnTo>
                    <a:pt x="38" y="182"/>
                  </a:lnTo>
                  <a:cubicBezTo>
                    <a:pt x="38" y="205"/>
                    <a:pt x="33" y="205"/>
                    <a:pt x="0" y="205"/>
                  </a:cubicBezTo>
                  <a:lnTo>
                    <a:pt x="0" y="220"/>
                  </a:lnTo>
                  <a:cubicBezTo>
                    <a:pt x="19" y="220"/>
                    <a:pt x="42" y="219"/>
                    <a:pt x="56" y="219"/>
                  </a:cubicBezTo>
                  <a:cubicBezTo>
                    <a:pt x="76" y="219"/>
                    <a:pt x="100" y="219"/>
                    <a:pt x="120" y="220"/>
                  </a:cubicBezTo>
                  <a:lnTo>
                    <a:pt x="120" y="205"/>
                  </a:lnTo>
                  <a:lnTo>
                    <a:pt x="109" y="205"/>
                  </a:lnTo>
                  <a:cubicBezTo>
                    <a:pt x="72" y="205"/>
                    <a:pt x="71" y="199"/>
                    <a:pt x="71" y="181"/>
                  </a:cubicBezTo>
                  <a:lnTo>
                    <a:pt x="71" y="105"/>
                  </a:lnTo>
                  <a:cubicBezTo>
                    <a:pt x="71" y="55"/>
                    <a:pt x="92"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993">
              <a:extLst>
                <a:ext uri="{FF2B5EF4-FFF2-40B4-BE49-F238E27FC236}">
                  <a16:creationId xmlns:a16="http://schemas.microsoft.com/office/drawing/2014/main" id="{686DFBF9-FFAC-4CEB-87FA-7D6FABF0E875}"/>
                </a:ext>
              </a:extLst>
            </p:cNvPr>
            <p:cNvSpPr>
              <a:spLocks noEditPoints="1"/>
            </p:cNvSpPr>
            <p:nvPr>
              <p:custDataLst>
                <p:tags r:id="rId71"/>
              </p:custDataLst>
            </p:nvPr>
          </p:nvSpPr>
          <p:spPr bwMode="auto">
            <a:xfrm>
              <a:off x="5391151" y="8442326"/>
              <a:ext cx="106363" cy="128588"/>
            </a:xfrm>
            <a:custGeom>
              <a:avLst/>
              <a:gdLst>
                <a:gd name="T0" fmla="*/ 42 w 193"/>
                <a:gd name="T1" fmla="*/ 98 h 229"/>
                <a:gd name="T2" fmla="*/ 103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6" y="11"/>
                    <a:pt x="103" y="11"/>
                  </a:cubicBezTo>
                  <a:cubicBezTo>
                    <a:pt x="155" y="11"/>
                    <a:pt x="160" y="78"/>
                    <a:pt x="160" y="98"/>
                  </a:cubicBezTo>
                  <a:lnTo>
                    <a:pt x="42" y="98"/>
                  </a:lnTo>
                  <a:close/>
                  <a:moveTo>
                    <a:pt x="41" y="108"/>
                  </a:moveTo>
                  <a:lnTo>
                    <a:pt x="180" y="108"/>
                  </a:lnTo>
                  <a:cubicBezTo>
                    <a:pt x="191" y="108"/>
                    <a:pt x="193" y="108"/>
                    <a:pt x="193" y="98"/>
                  </a:cubicBezTo>
                  <a:cubicBezTo>
                    <a:pt x="193" y="48"/>
                    <a:pt x="166" y="0"/>
                    <a:pt x="103" y="0"/>
                  </a:cubicBezTo>
                  <a:cubicBezTo>
                    <a:pt x="46" y="0"/>
                    <a:pt x="0" y="51"/>
                    <a:pt x="0" y="114"/>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994">
              <a:extLst>
                <a:ext uri="{FF2B5EF4-FFF2-40B4-BE49-F238E27FC236}">
                  <a16:creationId xmlns:a16="http://schemas.microsoft.com/office/drawing/2014/main" id="{77BA67EA-AA72-4948-98C6-49AB07691157}"/>
                </a:ext>
              </a:extLst>
            </p:cNvPr>
            <p:cNvSpPr>
              <a:spLocks/>
            </p:cNvSpPr>
            <p:nvPr>
              <p:custDataLst>
                <p:tags r:id="rId72"/>
              </p:custDataLst>
            </p:nvPr>
          </p:nvSpPr>
          <p:spPr bwMode="auto">
            <a:xfrm>
              <a:off x="5589588" y="8443913"/>
              <a:ext cx="149225" cy="184150"/>
            </a:xfrm>
            <a:custGeom>
              <a:avLst/>
              <a:gdLst>
                <a:gd name="T0" fmla="*/ 101 w 271"/>
                <a:gd name="T1" fmla="*/ 45 h 328"/>
                <a:gd name="T2" fmla="*/ 108 w 271"/>
                <a:gd name="T3" fmla="*/ 13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0"/>
                  </a:cubicBezTo>
                  <a:cubicBezTo>
                    <a:pt x="75" y="224"/>
                    <a:pt x="98" y="226"/>
                    <a:pt x="108" y="226"/>
                  </a:cubicBezTo>
                  <a:cubicBezTo>
                    <a:pt x="143"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995">
              <a:extLst>
                <a:ext uri="{FF2B5EF4-FFF2-40B4-BE49-F238E27FC236}">
                  <a16:creationId xmlns:a16="http://schemas.microsoft.com/office/drawing/2014/main" id="{78C3DF66-BB72-47AB-8C2D-5FAE8C233252}"/>
                </a:ext>
              </a:extLst>
            </p:cNvPr>
            <p:cNvSpPr>
              <a:spLocks noEditPoints="1"/>
            </p:cNvSpPr>
            <p:nvPr>
              <p:custDataLst>
                <p:tags r:id="rId73"/>
              </p:custDataLst>
            </p:nvPr>
          </p:nvSpPr>
          <p:spPr bwMode="auto">
            <a:xfrm>
              <a:off x="5832476" y="8380413"/>
              <a:ext cx="58738" cy="187325"/>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8 w 107"/>
                <a:gd name="T27" fmla="*/ 0 h 333"/>
                <a:gd name="T28" fmla="*/ 21 w 107"/>
                <a:gd name="T29" fmla="*/ 26 h 333"/>
                <a:gd name="T30" fmla="*/ 48 w 107"/>
                <a:gd name="T31" fmla="*/ 53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5" y="134"/>
                    <a:pt x="39" y="137"/>
                    <a:pt x="39" y="161"/>
                  </a:cubicBezTo>
                  <a:lnTo>
                    <a:pt x="39" y="295"/>
                  </a:lnTo>
                  <a:cubicBezTo>
                    <a:pt x="39" y="318"/>
                    <a:pt x="34" y="318"/>
                    <a:pt x="0" y="318"/>
                  </a:cubicBezTo>
                  <a:lnTo>
                    <a:pt x="0" y="333"/>
                  </a:lnTo>
                  <a:cubicBezTo>
                    <a:pt x="16" y="333"/>
                    <a:pt x="43" y="332"/>
                    <a:pt x="55" y="332"/>
                  </a:cubicBezTo>
                  <a:cubicBezTo>
                    <a:pt x="73" y="332"/>
                    <a:pt x="90" y="333"/>
                    <a:pt x="107" y="333"/>
                  </a:cubicBezTo>
                  <a:lnTo>
                    <a:pt x="107" y="318"/>
                  </a:lnTo>
                  <a:cubicBezTo>
                    <a:pt x="74" y="318"/>
                    <a:pt x="72" y="315"/>
                    <a:pt x="72" y="296"/>
                  </a:cubicBezTo>
                  <a:lnTo>
                    <a:pt x="72" y="113"/>
                  </a:lnTo>
                  <a:close/>
                  <a:moveTo>
                    <a:pt x="74" y="26"/>
                  </a:moveTo>
                  <a:cubicBezTo>
                    <a:pt x="74" y="10"/>
                    <a:pt x="62" y="0"/>
                    <a:pt x="48" y="0"/>
                  </a:cubicBezTo>
                  <a:cubicBezTo>
                    <a:pt x="32" y="0"/>
                    <a:pt x="21" y="13"/>
                    <a:pt x="21" y="26"/>
                  </a:cubicBezTo>
                  <a:cubicBezTo>
                    <a:pt x="21" y="40"/>
                    <a:pt x="32" y="53"/>
                    <a:pt x="48" y="53"/>
                  </a:cubicBezTo>
                  <a:cubicBezTo>
                    <a:pt x="62"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996">
              <a:extLst>
                <a:ext uri="{FF2B5EF4-FFF2-40B4-BE49-F238E27FC236}">
                  <a16:creationId xmlns:a16="http://schemas.microsoft.com/office/drawing/2014/main" id="{C9C40568-83DC-485A-B800-3732A83BD69B}"/>
                </a:ext>
              </a:extLst>
            </p:cNvPr>
            <p:cNvSpPr>
              <a:spLocks/>
            </p:cNvSpPr>
            <p:nvPr>
              <p:custDataLst>
                <p:tags r:id="rId74"/>
              </p:custDataLst>
            </p:nvPr>
          </p:nvSpPr>
          <p:spPr bwMode="auto">
            <a:xfrm>
              <a:off x="5908676" y="8442326"/>
              <a:ext cx="88900" cy="128588"/>
            </a:xfrm>
            <a:custGeom>
              <a:avLst/>
              <a:gdLst>
                <a:gd name="T0" fmla="*/ 87 w 163"/>
                <a:gd name="T1" fmla="*/ 127 h 229"/>
                <a:gd name="T2" fmla="*/ 139 w 163"/>
                <a:gd name="T3" fmla="*/ 172 h 229"/>
                <a:gd name="T4" fmla="*/ 83 w 163"/>
                <a:gd name="T5" fmla="*/ 218 h 229"/>
                <a:gd name="T6" fmla="*/ 13 w 163"/>
                <a:gd name="T7" fmla="*/ 147 h 229"/>
                <a:gd name="T8" fmla="*/ 6 w 163"/>
                <a:gd name="T9" fmla="*/ 139 h 229"/>
                <a:gd name="T10" fmla="*/ 0 w 163"/>
                <a:gd name="T11" fmla="*/ 151 h 229"/>
                <a:gd name="T12" fmla="*/ 0 w 163"/>
                <a:gd name="T13" fmla="*/ 217 h 229"/>
                <a:gd name="T14" fmla="*/ 5 w 163"/>
                <a:gd name="T15" fmla="*/ 229 h 229"/>
                <a:gd name="T16" fmla="*/ 18 w 163"/>
                <a:gd name="T17" fmla="*/ 219 h 229"/>
                <a:gd name="T18" fmla="*/ 28 w 163"/>
                <a:gd name="T19" fmla="*/ 207 h 229"/>
                <a:gd name="T20" fmla="*/ 83 w 163"/>
                <a:gd name="T21" fmla="*/ 229 h 229"/>
                <a:gd name="T22" fmla="*/ 163 w 163"/>
                <a:gd name="T23" fmla="*/ 160 h 229"/>
                <a:gd name="T24" fmla="*/ 142 w 163"/>
                <a:gd name="T25" fmla="*/ 112 h 229"/>
                <a:gd name="T26" fmla="*/ 85 w 163"/>
                <a:gd name="T27" fmla="*/ 88 h 229"/>
                <a:gd name="T28" fmla="*/ 24 w 163"/>
                <a:gd name="T29" fmla="*/ 47 h 229"/>
                <a:gd name="T30" fmla="*/ 80 w 163"/>
                <a:gd name="T31" fmla="*/ 9 h 229"/>
                <a:gd name="T32" fmla="*/ 138 w 163"/>
                <a:gd name="T33" fmla="*/ 70 h 229"/>
                <a:gd name="T34" fmla="*/ 144 w 163"/>
                <a:gd name="T35" fmla="*/ 74 h 229"/>
                <a:gd name="T36" fmla="*/ 150 w 163"/>
                <a:gd name="T37" fmla="*/ 62 h 229"/>
                <a:gd name="T38" fmla="*/ 150 w 163"/>
                <a:gd name="T39" fmla="*/ 12 h 229"/>
                <a:gd name="T40" fmla="*/ 145 w 163"/>
                <a:gd name="T41" fmla="*/ 0 h 229"/>
                <a:gd name="T42" fmla="*/ 135 w 163"/>
                <a:gd name="T43" fmla="*/ 6 h 229"/>
                <a:gd name="T44" fmla="*/ 126 w 163"/>
                <a:gd name="T45" fmla="*/ 14 h 229"/>
                <a:gd name="T46" fmla="*/ 80 w 163"/>
                <a:gd name="T47" fmla="*/ 0 h 229"/>
                <a:gd name="T48" fmla="*/ 0 w 163"/>
                <a:gd name="T49" fmla="*/ 61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2"/>
                  </a:cubicBezTo>
                  <a:cubicBezTo>
                    <a:pt x="139" y="198"/>
                    <a:pt x="121" y="218"/>
                    <a:pt x="83" y="218"/>
                  </a:cubicBezTo>
                  <a:cubicBezTo>
                    <a:pt x="41" y="218"/>
                    <a:pt x="23" y="189"/>
                    <a:pt x="13" y="147"/>
                  </a:cubicBezTo>
                  <a:cubicBezTo>
                    <a:pt x="12" y="141"/>
                    <a:pt x="11" y="139"/>
                    <a:pt x="6" y="139"/>
                  </a:cubicBezTo>
                  <a:cubicBezTo>
                    <a:pt x="0" y="139"/>
                    <a:pt x="0" y="142"/>
                    <a:pt x="0" y="151"/>
                  </a:cubicBezTo>
                  <a:lnTo>
                    <a:pt x="0" y="217"/>
                  </a:lnTo>
                  <a:cubicBezTo>
                    <a:pt x="0" y="225"/>
                    <a:pt x="0" y="229"/>
                    <a:pt x="5" y="229"/>
                  </a:cubicBezTo>
                  <a:cubicBezTo>
                    <a:pt x="8" y="229"/>
                    <a:pt x="8" y="228"/>
                    <a:pt x="18" y="219"/>
                  </a:cubicBezTo>
                  <a:cubicBezTo>
                    <a:pt x="19" y="218"/>
                    <a:pt x="19" y="217"/>
                    <a:pt x="28" y="207"/>
                  </a:cubicBezTo>
                  <a:cubicBezTo>
                    <a:pt x="50" y="228"/>
                    <a:pt x="72" y="229"/>
                    <a:pt x="83" y="229"/>
                  </a:cubicBezTo>
                  <a:cubicBezTo>
                    <a:pt x="140" y="229"/>
                    <a:pt x="163" y="195"/>
                    <a:pt x="163" y="160"/>
                  </a:cubicBezTo>
                  <a:cubicBezTo>
                    <a:pt x="163" y="133"/>
                    <a:pt x="148" y="118"/>
                    <a:pt x="142" y="112"/>
                  </a:cubicBezTo>
                  <a:cubicBezTo>
                    <a:pt x="125" y="96"/>
                    <a:pt x="106" y="92"/>
                    <a:pt x="85" y="88"/>
                  </a:cubicBezTo>
                  <a:cubicBezTo>
                    <a:pt x="57" y="83"/>
                    <a:pt x="24" y="76"/>
                    <a:pt x="24" y="47"/>
                  </a:cubicBezTo>
                  <a:cubicBezTo>
                    <a:pt x="24" y="30"/>
                    <a:pt x="37" y="9"/>
                    <a:pt x="80" y="9"/>
                  </a:cubicBezTo>
                  <a:cubicBezTo>
                    <a:pt x="134" y="9"/>
                    <a:pt x="137" y="54"/>
                    <a:pt x="138" y="70"/>
                  </a:cubicBezTo>
                  <a:cubicBezTo>
                    <a:pt x="138" y="74"/>
                    <a:pt x="143" y="74"/>
                    <a:pt x="144" y="74"/>
                  </a:cubicBezTo>
                  <a:cubicBezTo>
                    <a:pt x="150" y="74"/>
                    <a:pt x="150" y="72"/>
                    <a:pt x="150" y="62"/>
                  </a:cubicBezTo>
                  <a:lnTo>
                    <a:pt x="150" y="12"/>
                  </a:lnTo>
                  <a:cubicBezTo>
                    <a:pt x="150" y="3"/>
                    <a:pt x="150" y="0"/>
                    <a:pt x="145" y="0"/>
                  </a:cubicBezTo>
                  <a:cubicBezTo>
                    <a:pt x="142" y="0"/>
                    <a:pt x="141" y="0"/>
                    <a:pt x="135" y="6"/>
                  </a:cubicBezTo>
                  <a:cubicBezTo>
                    <a:pt x="133" y="8"/>
                    <a:pt x="128" y="12"/>
                    <a:pt x="126" y="14"/>
                  </a:cubicBezTo>
                  <a:cubicBezTo>
                    <a:pt x="107" y="0"/>
                    <a:pt x="87" y="0"/>
                    <a:pt x="80" y="0"/>
                  </a:cubicBezTo>
                  <a:cubicBezTo>
                    <a:pt x="19" y="0"/>
                    <a:pt x="0" y="33"/>
                    <a:pt x="0" y="61"/>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997">
              <a:extLst>
                <a:ext uri="{FF2B5EF4-FFF2-40B4-BE49-F238E27FC236}">
                  <a16:creationId xmlns:a16="http://schemas.microsoft.com/office/drawing/2014/main" id="{7FCF8120-117A-41E9-8EA7-B14469DD32F6}"/>
                </a:ext>
              </a:extLst>
            </p:cNvPr>
            <p:cNvSpPr>
              <a:spLocks noEditPoints="1"/>
            </p:cNvSpPr>
            <p:nvPr>
              <p:custDataLst>
                <p:tags r:id="rId75"/>
              </p:custDataLst>
            </p:nvPr>
          </p:nvSpPr>
          <p:spPr bwMode="auto">
            <a:xfrm>
              <a:off x="6094413" y="8442326"/>
              <a:ext cx="123825" cy="128588"/>
            </a:xfrm>
            <a:custGeom>
              <a:avLst/>
              <a:gdLst>
                <a:gd name="T0" fmla="*/ 145 w 225"/>
                <a:gd name="T1" fmla="*/ 185 h 229"/>
                <a:gd name="T2" fmla="*/ 184 w 225"/>
                <a:gd name="T3" fmla="*/ 226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6 h 229"/>
                <a:gd name="T18" fmla="*/ 158 w 225"/>
                <a:gd name="T19" fmla="*/ 27 h 229"/>
                <a:gd name="T20" fmla="*/ 90 w 225"/>
                <a:gd name="T21" fmla="*/ 0 h 229"/>
                <a:gd name="T22" fmla="*/ 15 w 225"/>
                <a:gd name="T23" fmla="*/ 56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5 h 229"/>
                <a:gd name="T44" fmla="*/ 142 w 225"/>
                <a:gd name="T45" fmla="*/ 104 h 229"/>
                <a:gd name="T46" fmla="*/ 142 w 225"/>
                <a:gd name="T47" fmla="*/ 154 h 229"/>
                <a:gd name="T48" fmla="*/ 84 w 225"/>
                <a:gd name="T49" fmla="*/ 218 h 229"/>
                <a:gd name="T50" fmla="*/ 39 w 225"/>
                <a:gd name="T51" fmla="*/ 175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5"/>
                  </a:moveTo>
                  <a:cubicBezTo>
                    <a:pt x="147" y="205"/>
                    <a:pt x="161" y="226"/>
                    <a:pt x="184" y="226"/>
                  </a:cubicBezTo>
                  <a:cubicBezTo>
                    <a:pt x="195" y="226"/>
                    <a:pt x="225" y="219"/>
                    <a:pt x="225" y="179"/>
                  </a:cubicBezTo>
                  <a:lnTo>
                    <a:pt x="225" y="151"/>
                  </a:lnTo>
                  <a:lnTo>
                    <a:pt x="213" y="151"/>
                  </a:lnTo>
                  <a:lnTo>
                    <a:pt x="213" y="179"/>
                  </a:lnTo>
                  <a:cubicBezTo>
                    <a:pt x="213" y="208"/>
                    <a:pt x="200" y="211"/>
                    <a:pt x="195" y="211"/>
                  </a:cubicBezTo>
                  <a:cubicBezTo>
                    <a:pt x="178" y="211"/>
                    <a:pt x="176" y="188"/>
                    <a:pt x="176" y="186"/>
                  </a:cubicBezTo>
                  <a:lnTo>
                    <a:pt x="176" y="86"/>
                  </a:lnTo>
                  <a:cubicBezTo>
                    <a:pt x="176" y="65"/>
                    <a:pt x="176" y="46"/>
                    <a:pt x="158" y="27"/>
                  </a:cubicBezTo>
                  <a:cubicBezTo>
                    <a:pt x="139" y="8"/>
                    <a:pt x="114" y="0"/>
                    <a:pt x="90" y="0"/>
                  </a:cubicBezTo>
                  <a:cubicBezTo>
                    <a:pt x="49" y="0"/>
                    <a:pt x="15" y="23"/>
                    <a:pt x="15" y="56"/>
                  </a:cubicBezTo>
                  <a:cubicBezTo>
                    <a:pt x="15" y="71"/>
                    <a:pt x="25" y="80"/>
                    <a:pt x="38" y="80"/>
                  </a:cubicBezTo>
                  <a:cubicBezTo>
                    <a:pt x="52" y="80"/>
                    <a:pt x="61" y="70"/>
                    <a:pt x="61" y="57"/>
                  </a:cubicBezTo>
                  <a:cubicBezTo>
                    <a:pt x="61" y="51"/>
                    <a:pt x="58" y="34"/>
                    <a:pt x="35" y="34"/>
                  </a:cubicBezTo>
                  <a:cubicBezTo>
                    <a:pt x="49" y="16"/>
                    <a:pt x="73" y="11"/>
                    <a:pt x="89" y="11"/>
                  </a:cubicBezTo>
                  <a:cubicBezTo>
                    <a:pt x="114" y="11"/>
                    <a:pt x="142" y="30"/>
                    <a:pt x="142" y="75"/>
                  </a:cubicBezTo>
                  <a:lnTo>
                    <a:pt x="142" y="93"/>
                  </a:lnTo>
                  <a:cubicBezTo>
                    <a:pt x="117" y="95"/>
                    <a:pt x="82" y="96"/>
                    <a:pt x="50" y="111"/>
                  </a:cubicBezTo>
                  <a:cubicBezTo>
                    <a:pt x="13" y="128"/>
                    <a:pt x="0" y="154"/>
                    <a:pt x="0" y="176"/>
                  </a:cubicBezTo>
                  <a:cubicBezTo>
                    <a:pt x="0" y="216"/>
                    <a:pt x="49" y="229"/>
                    <a:pt x="80" y="229"/>
                  </a:cubicBezTo>
                  <a:cubicBezTo>
                    <a:pt x="113" y="229"/>
                    <a:pt x="136" y="209"/>
                    <a:pt x="145" y="185"/>
                  </a:cubicBezTo>
                  <a:close/>
                  <a:moveTo>
                    <a:pt x="142" y="104"/>
                  </a:moveTo>
                  <a:lnTo>
                    <a:pt x="142" y="154"/>
                  </a:lnTo>
                  <a:cubicBezTo>
                    <a:pt x="142" y="201"/>
                    <a:pt x="106" y="218"/>
                    <a:pt x="84" y="218"/>
                  </a:cubicBezTo>
                  <a:cubicBezTo>
                    <a:pt x="59" y="218"/>
                    <a:pt x="39" y="200"/>
                    <a:pt x="39" y="175"/>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998">
              <a:extLst>
                <a:ext uri="{FF2B5EF4-FFF2-40B4-BE49-F238E27FC236}">
                  <a16:creationId xmlns:a16="http://schemas.microsoft.com/office/drawing/2014/main" id="{4BB89CBE-975E-43D3-B50B-7AE72D438342}"/>
                </a:ext>
              </a:extLst>
            </p:cNvPr>
            <p:cNvSpPr>
              <a:spLocks/>
            </p:cNvSpPr>
            <p:nvPr>
              <p:custDataLst>
                <p:tags r:id="rId76"/>
              </p:custDataLst>
            </p:nvPr>
          </p:nvSpPr>
          <p:spPr bwMode="auto">
            <a:xfrm>
              <a:off x="6229351" y="8443913"/>
              <a:ext cx="138113" cy="123825"/>
            </a:xfrm>
            <a:custGeom>
              <a:avLst/>
              <a:gdLst>
                <a:gd name="T0" fmla="*/ 39 w 251"/>
                <a:gd name="T1" fmla="*/ 49 h 220"/>
                <a:gd name="T2" fmla="*/ 39 w 251"/>
                <a:gd name="T3" fmla="*/ 182 h 220"/>
                <a:gd name="T4" fmla="*/ 0 w 251"/>
                <a:gd name="T5" fmla="*/ 205 h 220"/>
                <a:gd name="T6" fmla="*/ 0 w 251"/>
                <a:gd name="T7" fmla="*/ 220 h 220"/>
                <a:gd name="T8" fmla="*/ 57 w 251"/>
                <a:gd name="T9" fmla="*/ 219 h 220"/>
                <a:gd name="T10" fmla="*/ 112 w 251"/>
                <a:gd name="T11" fmla="*/ 220 h 220"/>
                <a:gd name="T12" fmla="*/ 112 w 251"/>
                <a:gd name="T13" fmla="*/ 205 h 220"/>
                <a:gd name="T14" fmla="*/ 74 w 251"/>
                <a:gd name="T15" fmla="*/ 182 h 220"/>
                <a:gd name="T16" fmla="*/ 74 w 251"/>
                <a:gd name="T17" fmla="*/ 91 h 220"/>
                <a:gd name="T18" fmla="*/ 141 w 251"/>
                <a:gd name="T19" fmla="*/ 11 h 220"/>
                <a:gd name="T20" fmla="*/ 178 w 251"/>
                <a:gd name="T21" fmla="*/ 66 h 220"/>
                <a:gd name="T22" fmla="*/ 178 w 251"/>
                <a:gd name="T23" fmla="*/ 182 h 220"/>
                <a:gd name="T24" fmla="*/ 139 w 251"/>
                <a:gd name="T25" fmla="*/ 205 h 220"/>
                <a:gd name="T26" fmla="*/ 139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7 w 251"/>
                <a:gd name="T39" fmla="*/ 18 h 220"/>
                <a:gd name="T40" fmla="*/ 144 w 251"/>
                <a:gd name="T41" fmla="*/ 0 h 220"/>
                <a:gd name="T42" fmla="*/ 71 w 251"/>
                <a:gd name="T43" fmla="*/ 52 h 220"/>
                <a:gd name="T44" fmla="*/ 71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4" y="205"/>
                    <a:pt x="0" y="205"/>
                  </a:cubicBezTo>
                  <a:lnTo>
                    <a:pt x="0" y="220"/>
                  </a:lnTo>
                  <a:cubicBezTo>
                    <a:pt x="18" y="220"/>
                    <a:pt x="43" y="219"/>
                    <a:pt x="57" y="219"/>
                  </a:cubicBezTo>
                  <a:cubicBezTo>
                    <a:pt x="70" y="219"/>
                    <a:pt x="96" y="220"/>
                    <a:pt x="112" y="220"/>
                  </a:cubicBezTo>
                  <a:lnTo>
                    <a:pt x="112" y="205"/>
                  </a:lnTo>
                  <a:cubicBezTo>
                    <a:pt x="79" y="205"/>
                    <a:pt x="74" y="205"/>
                    <a:pt x="74" y="182"/>
                  </a:cubicBezTo>
                  <a:lnTo>
                    <a:pt x="74" y="91"/>
                  </a:lnTo>
                  <a:cubicBezTo>
                    <a:pt x="74" y="39"/>
                    <a:pt x="109" y="11"/>
                    <a:pt x="141" y="11"/>
                  </a:cubicBezTo>
                  <a:cubicBezTo>
                    <a:pt x="172" y="11"/>
                    <a:pt x="178" y="38"/>
                    <a:pt x="178" y="66"/>
                  </a:cubicBezTo>
                  <a:lnTo>
                    <a:pt x="178" y="182"/>
                  </a:lnTo>
                  <a:cubicBezTo>
                    <a:pt x="178" y="205"/>
                    <a:pt x="172" y="205"/>
                    <a:pt x="139" y="205"/>
                  </a:cubicBezTo>
                  <a:lnTo>
                    <a:pt x="139" y="220"/>
                  </a:lnTo>
                  <a:cubicBezTo>
                    <a:pt x="156" y="220"/>
                    <a:pt x="182" y="219"/>
                    <a:pt x="195" y="219"/>
                  </a:cubicBezTo>
                  <a:cubicBezTo>
                    <a:pt x="208" y="219"/>
                    <a:pt x="234" y="220"/>
                    <a:pt x="251" y="220"/>
                  </a:cubicBezTo>
                  <a:lnTo>
                    <a:pt x="251" y="205"/>
                  </a:lnTo>
                  <a:cubicBezTo>
                    <a:pt x="225" y="205"/>
                    <a:pt x="213" y="205"/>
                    <a:pt x="212" y="190"/>
                  </a:cubicBezTo>
                  <a:lnTo>
                    <a:pt x="212" y="95"/>
                  </a:lnTo>
                  <a:cubicBezTo>
                    <a:pt x="212" y="52"/>
                    <a:pt x="212" y="36"/>
                    <a:pt x="197" y="18"/>
                  </a:cubicBezTo>
                  <a:cubicBezTo>
                    <a:pt x="190" y="10"/>
                    <a:pt x="173" y="0"/>
                    <a:pt x="144" y="0"/>
                  </a:cubicBezTo>
                  <a:cubicBezTo>
                    <a:pt x="108" y="0"/>
                    <a:pt x="85" y="21"/>
                    <a:pt x="71" y="52"/>
                  </a:cubicBezTo>
                  <a:lnTo>
                    <a:pt x="71"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99">
              <a:extLst>
                <a:ext uri="{FF2B5EF4-FFF2-40B4-BE49-F238E27FC236}">
                  <a16:creationId xmlns:a16="http://schemas.microsoft.com/office/drawing/2014/main" id="{FB76BC10-FCCB-48D2-8474-CE0B6ECD53B6}"/>
                </a:ext>
              </a:extLst>
            </p:cNvPr>
            <p:cNvSpPr>
              <a:spLocks/>
            </p:cNvSpPr>
            <p:nvPr>
              <p:custDataLst>
                <p:tags r:id="rId77"/>
              </p:custDataLst>
            </p:nvPr>
          </p:nvSpPr>
          <p:spPr bwMode="auto">
            <a:xfrm>
              <a:off x="6370638" y="8447088"/>
              <a:ext cx="134938" cy="177800"/>
            </a:xfrm>
            <a:custGeom>
              <a:avLst/>
              <a:gdLst>
                <a:gd name="T0" fmla="*/ 197 w 244"/>
                <a:gd name="T1" fmla="*/ 48 h 318"/>
                <a:gd name="T2" fmla="*/ 244 w 244"/>
                <a:gd name="T3" fmla="*/ 16 h 318"/>
                <a:gd name="T4" fmla="*/ 244 w 244"/>
                <a:gd name="T5" fmla="*/ 0 h 318"/>
                <a:gd name="T6" fmla="*/ 206 w 244"/>
                <a:gd name="T7" fmla="*/ 2 h 318"/>
                <a:gd name="T8" fmla="*/ 163 w 244"/>
                <a:gd name="T9" fmla="*/ 0 h 318"/>
                <a:gd name="T10" fmla="*/ 163 w 244"/>
                <a:gd name="T11" fmla="*/ 16 h 318"/>
                <a:gd name="T12" fmla="*/ 186 w 244"/>
                <a:gd name="T13" fmla="*/ 37 h 318"/>
                <a:gd name="T14" fmla="*/ 183 w 244"/>
                <a:gd name="T15" fmla="*/ 49 h 318"/>
                <a:gd name="T16" fmla="*/ 133 w 244"/>
                <a:gd name="T17" fmla="*/ 172 h 318"/>
                <a:gd name="T18" fmla="*/ 78 w 244"/>
                <a:gd name="T19" fmla="*/ 38 h 318"/>
                <a:gd name="T20" fmla="*/ 75 w 244"/>
                <a:gd name="T21" fmla="*/ 29 h 318"/>
                <a:gd name="T22" fmla="*/ 102 w 244"/>
                <a:gd name="T23" fmla="*/ 16 h 318"/>
                <a:gd name="T24" fmla="*/ 102 w 244"/>
                <a:gd name="T25" fmla="*/ 0 h 318"/>
                <a:gd name="T26" fmla="*/ 48 w 244"/>
                <a:gd name="T27" fmla="*/ 2 h 318"/>
                <a:gd name="T28" fmla="*/ 0 w 244"/>
                <a:gd name="T29" fmla="*/ 0 h 318"/>
                <a:gd name="T30" fmla="*/ 0 w 244"/>
                <a:gd name="T31" fmla="*/ 16 h 318"/>
                <a:gd name="T32" fmla="*/ 40 w 244"/>
                <a:gd name="T33" fmla="*/ 33 h 318"/>
                <a:gd name="T34" fmla="*/ 115 w 244"/>
                <a:gd name="T35" fmla="*/ 215 h 318"/>
                <a:gd name="T36" fmla="*/ 102 w 244"/>
                <a:gd name="T37" fmla="*/ 245 h 318"/>
                <a:gd name="T38" fmla="*/ 46 w 244"/>
                <a:gd name="T39" fmla="*/ 307 h 318"/>
                <a:gd name="T40" fmla="*/ 22 w 244"/>
                <a:gd name="T41" fmla="*/ 298 h 318"/>
                <a:gd name="T42" fmla="*/ 42 w 244"/>
                <a:gd name="T43" fmla="*/ 277 h 318"/>
                <a:gd name="T44" fmla="*/ 21 w 244"/>
                <a:gd name="T45" fmla="*/ 256 h 318"/>
                <a:gd name="T46" fmla="*/ 0 w 244"/>
                <a:gd name="T47" fmla="*/ 277 h 318"/>
                <a:gd name="T48" fmla="*/ 46 w 244"/>
                <a:gd name="T49" fmla="*/ 318 h 318"/>
                <a:gd name="T50" fmla="*/ 109 w 244"/>
                <a:gd name="T51" fmla="*/ 261 h 318"/>
                <a:gd name="T52" fmla="*/ 197 w 244"/>
                <a:gd name="T53" fmla="*/ 4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8">
                  <a:moveTo>
                    <a:pt x="197" y="48"/>
                  </a:moveTo>
                  <a:cubicBezTo>
                    <a:pt x="210" y="16"/>
                    <a:pt x="236" y="16"/>
                    <a:pt x="244" y="16"/>
                  </a:cubicBezTo>
                  <a:lnTo>
                    <a:pt x="244" y="0"/>
                  </a:lnTo>
                  <a:cubicBezTo>
                    <a:pt x="232" y="1"/>
                    <a:pt x="218" y="2"/>
                    <a:pt x="206" y="2"/>
                  </a:cubicBezTo>
                  <a:cubicBezTo>
                    <a:pt x="197" y="2"/>
                    <a:pt x="174" y="1"/>
                    <a:pt x="163" y="0"/>
                  </a:cubicBezTo>
                  <a:lnTo>
                    <a:pt x="163" y="16"/>
                  </a:lnTo>
                  <a:cubicBezTo>
                    <a:pt x="178" y="16"/>
                    <a:pt x="186" y="25"/>
                    <a:pt x="186" y="37"/>
                  </a:cubicBezTo>
                  <a:cubicBezTo>
                    <a:pt x="186" y="42"/>
                    <a:pt x="186" y="43"/>
                    <a:pt x="183" y="49"/>
                  </a:cubicBezTo>
                  <a:lnTo>
                    <a:pt x="133" y="172"/>
                  </a:lnTo>
                  <a:lnTo>
                    <a:pt x="78" y="38"/>
                  </a:lnTo>
                  <a:cubicBezTo>
                    <a:pt x="76" y="33"/>
                    <a:pt x="75" y="31"/>
                    <a:pt x="75" y="29"/>
                  </a:cubicBezTo>
                  <a:cubicBezTo>
                    <a:pt x="75" y="16"/>
                    <a:pt x="93" y="16"/>
                    <a:pt x="102" y="16"/>
                  </a:cubicBezTo>
                  <a:lnTo>
                    <a:pt x="102" y="0"/>
                  </a:lnTo>
                  <a:cubicBezTo>
                    <a:pt x="90" y="1"/>
                    <a:pt x="57" y="2"/>
                    <a:pt x="48" y="2"/>
                  </a:cubicBezTo>
                  <a:cubicBezTo>
                    <a:pt x="35" y="2"/>
                    <a:pt x="15" y="1"/>
                    <a:pt x="0" y="0"/>
                  </a:cubicBezTo>
                  <a:lnTo>
                    <a:pt x="0" y="16"/>
                  </a:lnTo>
                  <a:cubicBezTo>
                    <a:pt x="24" y="16"/>
                    <a:pt x="33" y="16"/>
                    <a:pt x="40" y="33"/>
                  </a:cubicBezTo>
                  <a:lnTo>
                    <a:pt x="115" y="215"/>
                  </a:lnTo>
                  <a:cubicBezTo>
                    <a:pt x="112" y="222"/>
                    <a:pt x="105" y="238"/>
                    <a:pt x="102" y="245"/>
                  </a:cubicBezTo>
                  <a:cubicBezTo>
                    <a:pt x="91" y="272"/>
                    <a:pt x="78" y="307"/>
                    <a:pt x="46" y="307"/>
                  </a:cubicBezTo>
                  <a:cubicBezTo>
                    <a:pt x="43" y="307"/>
                    <a:pt x="32" y="307"/>
                    <a:pt x="22" y="298"/>
                  </a:cubicBezTo>
                  <a:cubicBezTo>
                    <a:pt x="38" y="296"/>
                    <a:pt x="42" y="285"/>
                    <a:pt x="42" y="277"/>
                  </a:cubicBezTo>
                  <a:cubicBezTo>
                    <a:pt x="42" y="264"/>
                    <a:pt x="32" y="256"/>
                    <a:pt x="21" y="256"/>
                  </a:cubicBezTo>
                  <a:cubicBezTo>
                    <a:pt x="11" y="256"/>
                    <a:pt x="0" y="262"/>
                    <a:pt x="0" y="277"/>
                  </a:cubicBezTo>
                  <a:cubicBezTo>
                    <a:pt x="0" y="300"/>
                    <a:pt x="21" y="318"/>
                    <a:pt x="46" y="318"/>
                  </a:cubicBezTo>
                  <a:cubicBezTo>
                    <a:pt x="77" y="318"/>
                    <a:pt x="97" y="289"/>
                    <a:pt x="109" y="261"/>
                  </a:cubicBezTo>
                  <a:lnTo>
                    <a:pt x="197"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00">
              <a:extLst>
                <a:ext uri="{FF2B5EF4-FFF2-40B4-BE49-F238E27FC236}">
                  <a16:creationId xmlns:a16="http://schemas.microsoft.com/office/drawing/2014/main" id="{700AE166-DF42-4851-B42F-9EBED0E4CFE1}"/>
                </a:ext>
              </a:extLst>
            </p:cNvPr>
            <p:cNvSpPr>
              <a:spLocks/>
            </p:cNvSpPr>
            <p:nvPr>
              <p:custDataLst>
                <p:tags r:id="rId78"/>
              </p:custDataLst>
            </p:nvPr>
          </p:nvSpPr>
          <p:spPr bwMode="auto">
            <a:xfrm>
              <a:off x="6594476" y="8369301"/>
              <a:ext cx="136525" cy="198438"/>
            </a:xfrm>
            <a:custGeom>
              <a:avLst/>
              <a:gdLst>
                <a:gd name="T0" fmla="*/ 151 w 249"/>
                <a:gd name="T1" fmla="*/ 152 h 351"/>
                <a:gd name="T2" fmla="*/ 178 w 249"/>
                <a:gd name="T3" fmla="*/ 179 h 351"/>
                <a:gd name="T4" fmla="*/ 178 w 249"/>
                <a:gd name="T5" fmla="*/ 313 h 351"/>
                <a:gd name="T6" fmla="*/ 139 w 249"/>
                <a:gd name="T7" fmla="*/ 336 h 351"/>
                <a:gd name="T8" fmla="*/ 139 w 249"/>
                <a:gd name="T9" fmla="*/ 351 h 351"/>
                <a:gd name="T10" fmla="*/ 194 w 249"/>
                <a:gd name="T11" fmla="*/ 350 h 351"/>
                <a:gd name="T12" fmla="*/ 249 w 249"/>
                <a:gd name="T13" fmla="*/ 351 h 351"/>
                <a:gd name="T14" fmla="*/ 249 w 249"/>
                <a:gd name="T15" fmla="*/ 336 h 351"/>
                <a:gd name="T16" fmla="*/ 210 w 249"/>
                <a:gd name="T17" fmla="*/ 313 h 351"/>
                <a:gd name="T18" fmla="*/ 210 w 249"/>
                <a:gd name="T19" fmla="*/ 130 h 351"/>
                <a:gd name="T20" fmla="*/ 148 w 249"/>
                <a:gd name="T21" fmla="*/ 135 h 351"/>
                <a:gd name="T22" fmla="*/ 139 w 249"/>
                <a:gd name="T23" fmla="*/ 136 h 351"/>
                <a:gd name="T24" fmla="*/ 130 w 249"/>
                <a:gd name="T25" fmla="*/ 136 h 351"/>
                <a:gd name="T26" fmla="*/ 71 w 249"/>
                <a:gd name="T27" fmla="*/ 136 h 351"/>
                <a:gd name="T28" fmla="*/ 71 w 249"/>
                <a:gd name="T29" fmla="*/ 80 h 351"/>
                <a:gd name="T30" fmla="*/ 145 w 249"/>
                <a:gd name="T31" fmla="*/ 11 h 351"/>
                <a:gd name="T32" fmla="*/ 188 w 249"/>
                <a:gd name="T33" fmla="*/ 27 h 351"/>
                <a:gd name="T34" fmla="*/ 164 w 249"/>
                <a:gd name="T35" fmla="*/ 50 h 351"/>
                <a:gd name="T36" fmla="*/ 187 w 249"/>
                <a:gd name="T37" fmla="*/ 73 h 351"/>
                <a:gd name="T38" fmla="*/ 209 w 249"/>
                <a:gd name="T39" fmla="*/ 50 h 351"/>
                <a:gd name="T40" fmla="*/ 145 w 249"/>
                <a:gd name="T41" fmla="*/ 0 h 351"/>
                <a:gd name="T42" fmla="*/ 39 w 249"/>
                <a:gd name="T43" fmla="*/ 80 h 351"/>
                <a:gd name="T44" fmla="*/ 39 w 249"/>
                <a:gd name="T45" fmla="*/ 136 h 351"/>
                <a:gd name="T46" fmla="*/ 0 w 249"/>
                <a:gd name="T47" fmla="*/ 136 h 351"/>
                <a:gd name="T48" fmla="*/ 0 w 249"/>
                <a:gd name="T49" fmla="*/ 152 h 351"/>
                <a:gd name="T50" fmla="*/ 39 w 249"/>
                <a:gd name="T51" fmla="*/ 152 h 351"/>
                <a:gd name="T52" fmla="*/ 39 w 249"/>
                <a:gd name="T53" fmla="*/ 313 h 351"/>
                <a:gd name="T54" fmla="*/ 1 w 249"/>
                <a:gd name="T55" fmla="*/ 336 h 351"/>
                <a:gd name="T56" fmla="*/ 1 w 249"/>
                <a:gd name="T57" fmla="*/ 351 h 351"/>
                <a:gd name="T58" fmla="*/ 56 w 249"/>
                <a:gd name="T59" fmla="*/ 350 h 351"/>
                <a:gd name="T60" fmla="*/ 111 w 249"/>
                <a:gd name="T61" fmla="*/ 351 h 351"/>
                <a:gd name="T62" fmla="*/ 111 w 249"/>
                <a:gd name="T63" fmla="*/ 336 h 351"/>
                <a:gd name="T64" fmla="*/ 72 w 249"/>
                <a:gd name="T65" fmla="*/ 313 h 351"/>
                <a:gd name="T66" fmla="*/ 72 w 249"/>
                <a:gd name="T67" fmla="*/ 152 h 351"/>
                <a:gd name="T68" fmla="*/ 151 w 249"/>
                <a:gd name="T69" fmla="*/ 1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351">
                  <a:moveTo>
                    <a:pt x="151" y="152"/>
                  </a:moveTo>
                  <a:cubicBezTo>
                    <a:pt x="174" y="152"/>
                    <a:pt x="178" y="158"/>
                    <a:pt x="178" y="179"/>
                  </a:cubicBezTo>
                  <a:lnTo>
                    <a:pt x="178" y="313"/>
                  </a:lnTo>
                  <a:cubicBezTo>
                    <a:pt x="178" y="336"/>
                    <a:pt x="172" y="336"/>
                    <a:pt x="139" y="336"/>
                  </a:cubicBezTo>
                  <a:lnTo>
                    <a:pt x="139" y="351"/>
                  </a:lnTo>
                  <a:cubicBezTo>
                    <a:pt x="155" y="351"/>
                    <a:pt x="182" y="350"/>
                    <a:pt x="194" y="350"/>
                  </a:cubicBezTo>
                  <a:cubicBezTo>
                    <a:pt x="206" y="350"/>
                    <a:pt x="231" y="351"/>
                    <a:pt x="249" y="351"/>
                  </a:cubicBezTo>
                  <a:lnTo>
                    <a:pt x="249" y="336"/>
                  </a:lnTo>
                  <a:cubicBezTo>
                    <a:pt x="216" y="336"/>
                    <a:pt x="210" y="336"/>
                    <a:pt x="210" y="313"/>
                  </a:cubicBezTo>
                  <a:lnTo>
                    <a:pt x="210" y="130"/>
                  </a:lnTo>
                  <a:lnTo>
                    <a:pt x="148" y="135"/>
                  </a:lnTo>
                  <a:cubicBezTo>
                    <a:pt x="140" y="135"/>
                    <a:pt x="139" y="136"/>
                    <a:pt x="139" y="136"/>
                  </a:cubicBezTo>
                  <a:cubicBezTo>
                    <a:pt x="138" y="136"/>
                    <a:pt x="137" y="136"/>
                    <a:pt x="130" y="136"/>
                  </a:cubicBezTo>
                  <a:lnTo>
                    <a:pt x="71" y="136"/>
                  </a:lnTo>
                  <a:lnTo>
                    <a:pt x="71" y="80"/>
                  </a:lnTo>
                  <a:cubicBezTo>
                    <a:pt x="71" y="31"/>
                    <a:pt x="114" y="11"/>
                    <a:pt x="145" y="11"/>
                  </a:cubicBezTo>
                  <a:cubicBezTo>
                    <a:pt x="160" y="11"/>
                    <a:pt x="178" y="16"/>
                    <a:pt x="188" y="27"/>
                  </a:cubicBezTo>
                  <a:cubicBezTo>
                    <a:pt x="167" y="28"/>
                    <a:pt x="164" y="42"/>
                    <a:pt x="164" y="50"/>
                  </a:cubicBezTo>
                  <a:cubicBezTo>
                    <a:pt x="164" y="67"/>
                    <a:pt x="177" y="73"/>
                    <a:pt x="187" y="73"/>
                  </a:cubicBezTo>
                  <a:cubicBezTo>
                    <a:pt x="198" y="73"/>
                    <a:pt x="209" y="65"/>
                    <a:pt x="209" y="50"/>
                  </a:cubicBezTo>
                  <a:cubicBezTo>
                    <a:pt x="209" y="21"/>
                    <a:pt x="182" y="0"/>
                    <a:pt x="145" y="0"/>
                  </a:cubicBezTo>
                  <a:cubicBezTo>
                    <a:pt x="99" y="0"/>
                    <a:pt x="39" y="25"/>
                    <a:pt x="39" y="80"/>
                  </a:cubicBezTo>
                  <a:lnTo>
                    <a:pt x="39" y="136"/>
                  </a:lnTo>
                  <a:lnTo>
                    <a:pt x="0" y="136"/>
                  </a:lnTo>
                  <a:lnTo>
                    <a:pt x="0" y="152"/>
                  </a:lnTo>
                  <a:lnTo>
                    <a:pt x="39" y="152"/>
                  </a:lnTo>
                  <a:lnTo>
                    <a:pt x="39" y="313"/>
                  </a:lnTo>
                  <a:cubicBezTo>
                    <a:pt x="39" y="336"/>
                    <a:pt x="34" y="336"/>
                    <a:pt x="1" y="336"/>
                  </a:cubicBezTo>
                  <a:lnTo>
                    <a:pt x="1" y="351"/>
                  </a:lnTo>
                  <a:cubicBezTo>
                    <a:pt x="17" y="351"/>
                    <a:pt x="43" y="350"/>
                    <a:pt x="56" y="350"/>
                  </a:cubicBezTo>
                  <a:cubicBezTo>
                    <a:pt x="68" y="350"/>
                    <a:pt x="93" y="351"/>
                    <a:pt x="111" y="351"/>
                  </a:cubicBezTo>
                  <a:lnTo>
                    <a:pt x="111" y="336"/>
                  </a:lnTo>
                  <a:cubicBezTo>
                    <a:pt x="78" y="336"/>
                    <a:pt x="72" y="336"/>
                    <a:pt x="72" y="313"/>
                  </a:cubicBezTo>
                  <a:lnTo>
                    <a:pt x="72" y="152"/>
                  </a:lnTo>
                  <a:lnTo>
                    <a:pt x="151"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001">
              <a:extLst>
                <a:ext uri="{FF2B5EF4-FFF2-40B4-BE49-F238E27FC236}">
                  <a16:creationId xmlns:a16="http://schemas.microsoft.com/office/drawing/2014/main" id="{E8543EB2-90C7-491B-92B2-BE57751E7F64}"/>
                </a:ext>
              </a:extLst>
            </p:cNvPr>
            <p:cNvSpPr>
              <a:spLocks/>
            </p:cNvSpPr>
            <p:nvPr>
              <p:custDataLst>
                <p:tags r:id="rId79"/>
              </p:custDataLst>
            </p:nvPr>
          </p:nvSpPr>
          <p:spPr bwMode="auto">
            <a:xfrm>
              <a:off x="6742113" y="8447088"/>
              <a:ext cx="139700" cy="120650"/>
            </a:xfrm>
            <a:custGeom>
              <a:avLst/>
              <a:gdLst>
                <a:gd name="T0" fmla="*/ 137 w 252"/>
                <a:gd name="T1" fmla="*/ 98 h 215"/>
                <a:gd name="T2" fmla="*/ 183 w 252"/>
                <a:gd name="T3" fmla="*/ 42 h 215"/>
                <a:gd name="T4" fmla="*/ 243 w 252"/>
                <a:gd name="T5" fmla="*/ 16 h 215"/>
                <a:gd name="T6" fmla="*/ 243 w 252"/>
                <a:gd name="T7" fmla="*/ 0 h 215"/>
                <a:gd name="T8" fmla="*/ 202 w 252"/>
                <a:gd name="T9" fmla="*/ 2 h 215"/>
                <a:gd name="T10" fmla="*/ 154 w 252"/>
                <a:gd name="T11" fmla="*/ 0 h 215"/>
                <a:gd name="T12" fmla="*/ 154 w 252"/>
                <a:gd name="T13" fmla="*/ 16 h 215"/>
                <a:gd name="T14" fmla="*/ 168 w 252"/>
                <a:gd name="T15" fmla="*/ 31 h 215"/>
                <a:gd name="T16" fmla="*/ 161 w 252"/>
                <a:gd name="T17" fmla="*/ 49 h 215"/>
                <a:gd name="T18" fmla="*/ 130 w 252"/>
                <a:gd name="T19" fmla="*/ 88 h 215"/>
                <a:gd name="T20" fmla="*/ 91 w 252"/>
                <a:gd name="T21" fmla="*/ 37 h 215"/>
                <a:gd name="T22" fmla="*/ 87 w 252"/>
                <a:gd name="T23" fmla="*/ 28 h 215"/>
                <a:gd name="T24" fmla="*/ 104 w 252"/>
                <a:gd name="T25" fmla="*/ 16 h 215"/>
                <a:gd name="T26" fmla="*/ 104 w 252"/>
                <a:gd name="T27" fmla="*/ 0 h 215"/>
                <a:gd name="T28" fmla="*/ 50 w 252"/>
                <a:gd name="T29" fmla="*/ 2 h 215"/>
                <a:gd name="T30" fmla="*/ 3 w 252"/>
                <a:gd name="T31" fmla="*/ 0 h 215"/>
                <a:gd name="T32" fmla="*/ 3 w 252"/>
                <a:gd name="T33" fmla="*/ 16 h 215"/>
                <a:gd name="T34" fmla="*/ 62 w 252"/>
                <a:gd name="T35" fmla="*/ 46 h 215"/>
                <a:gd name="T36" fmla="*/ 111 w 252"/>
                <a:gd name="T37" fmla="*/ 111 h 215"/>
                <a:gd name="T38" fmla="*/ 64 w 252"/>
                <a:gd name="T39" fmla="*/ 170 h 215"/>
                <a:gd name="T40" fmla="*/ 0 w 252"/>
                <a:gd name="T41" fmla="*/ 200 h 215"/>
                <a:gd name="T42" fmla="*/ 0 w 252"/>
                <a:gd name="T43" fmla="*/ 215 h 215"/>
                <a:gd name="T44" fmla="*/ 42 w 252"/>
                <a:gd name="T45" fmla="*/ 214 h 215"/>
                <a:gd name="T46" fmla="*/ 89 w 252"/>
                <a:gd name="T47" fmla="*/ 215 h 215"/>
                <a:gd name="T48" fmla="*/ 89 w 252"/>
                <a:gd name="T49" fmla="*/ 200 h 215"/>
                <a:gd name="T50" fmla="*/ 75 w 252"/>
                <a:gd name="T51" fmla="*/ 184 h 215"/>
                <a:gd name="T52" fmla="*/ 120 w 252"/>
                <a:gd name="T53" fmla="*/ 121 h 215"/>
                <a:gd name="T54" fmla="*/ 157 w 252"/>
                <a:gd name="T55" fmla="*/ 171 h 215"/>
                <a:gd name="T56" fmla="*/ 168 w 252"/>
                <a:gd name="T57" fmla="*/ 187 h 215"/>
                <a:gd name="T58" fmla="*/ 150 w 252"/>
                <a:gd name="T59" fmla="*/ 200 h 215"/>
                <a:gd name="T60" fmla="*/ 150 w 252"/>
                <a:gd name="T61" fmla="*/ 215 h 215"/>
                <a:gd name="T62" fmla="*/ 204 w 252"/>
                <a:gd name="T63" fmla="*/ 214 h 215"/>
                <a:gd name="T64" fmla="*/ 252 w 252"/>
                <a:gd name="T65" fmla="*/ 215 h 215"/>
                <a:gd name="T66" fmla="*/ 252 w 252"/>
                <a:gd name="T67" fmla="*/ 200 h 215"/>
                <a:gd name="T68" fmla="*/ 204 w 252"/>
                <a:gd name="T69" fmla="*/ 184 h 215"/>
                <a:gd name="T70" fmla="*/ 137 w 252"/>
                <a:gd name="T71" fmla="*/ 9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15">
                  <a:moveTo>
                    <a:pt x="137" y="98"/>
                  </a:moveTo>
                  <a:cubicBezTo>
                    <a:pt x="152" y="79"/>
                    <a:pt x="171" y="55"/>
                    <a:pt x="183" y="42"/>
                  </a:cubicBezTo>
                  <a:cubicBezTo>
                    <a:pt x="199" y="24"/>
                    <a:pt x="219" y="16"/>
                    <a:pt x="243" y="16"/>
                  </a:cubicBezTo>
                  <a:lnTo>
                    <a:pt x="243" y="0"/>
                  </a:lnTo>
                  <a:cubicBezTo>
                    <a:pt x="230" y="1"/>
                    <a:pt x="215" y="2"/>
                    <a:pt x="202" y="2"/>
                  </a:cubicBezTo>
                  <a:cubicBezTo>
                    <a:pt x="187" y="2"/>
                    <a:pt x="160" y="1"/>
                    <a:pt x="154" y="0"/>
                  </a:cubicBezTo>
                  <a:lnTo>
                    <a:pt x="154" y="16"/>
                  </a:lnTo>
                  <a:cubicBezTo>
                    <a:pt x="164" y="17"/>
                    <a:pt x="168" y="23"/>
                    <a:pt x="168" y="31"/>
                  </a:cubicBezTo>
                  <a:cubicBezTo>
                    <a:pt x="168" y="39"/>
                    <a:pt x="163" y="46"/>
                    <a:pt x="161" y="49"/>
                  </a:cubicBezTo>
                  <a:lnTo>
                    <a:pt x="130" y="88"/>
                  </a:lnTo>
                  <a:lnTo>
                    <a:pt x="91" y="37"/>
                  </a:lnTo>
                  <a:cubicBezTo>
                    <a:pt x="87" y="32"/>
                    <a:pt x="87" y="31"/>
                    <a:pt x="87" y="28"/>
                  </a:cubicBezTo>
                  <a:cubicBezTo>
                    <a:pt x="87" y="21"/>
                    <a:pt x="94" y="16"/>
                    <a:pt x="104" y="16"/>
                  </a:cubicBezTo>
                  <a:lnTo>
                    <a:pt x="104" y="0"/>
                  </a:lnTo>
                  <a:cubicBezTo>
                    <a:pt x="91" y="1"/>
                    <a:pt x="58" y="2"/>
                    <a:pt x="50" y="2"/>
                  </a:cubicBezTo>
                  <a:cubicBezTo>
                    <a:pt x="40" y="2"/>
                    <a:pt x="16" y="1"/>
                    <a:pt x="3" y="0"/>
                  </a:cubicBezTo>
                  <a:lnTo>
                    <a:pt x="3" y="16"/>
                  </a:lnTo>
                  <a:cubicBezTo>
                    <a:pt x="38" y="16"/>
                    <a:pt x="38" y="16"/>
                    <a:pt x="62" y="46"/>
                  </a:cubicBezTo>
                  <a:lnTo>
                    <a:pt x="111" y="111"/>
                  </a:lnTo>
                  <a:lnTo>
                    <a:pt x="64" y="170"/>
                  </a:lnTo>
                  <a:cubicBezTo>
                    <a:pt x="40" y="199"/>
                    <a:pt x="11" y="200"/>
                    <a:pt x="0" y="200"/>
                  </a:cubicBezTo>
                  <a:lnTo>
                    <a:pt x="0" y="215"/>
                  </a:lnTo>
                  <a:cubicBezTo>
                    <a:pt x="13" y="214"/>
                    <a:pt x="29" y="214"/>
                    <a:pt x="42" y="214"/>
                  </a:cubicBezTo>
                  <a:cubicBezTo>
                    <a:pt x="56" y="214"/>
                    <a:pt x="77" y="215"/>
                    <a:pt x="89" y="215"/>
                  </a:cubicBezTo>
                  <a:lnTo>
                    <a:pt x="89" y="200"/>
                  </a:lnTo>
                  <a:cubicBezTo>
                    <a:pt x="78" y="198"/>
                    <a:pt x="75" y="192"/>
                    <a:pt x="75" y="184"/>
                  </a:cubicBezTo>
                  <a:cubicBezTo>
                    <a:pt x="75" y="173"/>
                    <a:pt x="89" y="157"/>
                    <a:pt x="120" y="121"/>
                  </a:cubicBezTo>
                  <a:lnTo>
                    <a:pt x="157" y="171"/>
                  </a:lnTo>
                  <a:cubicBezTo>
                    <a:pt x="161" y="176"/>
                    <a:pt x="168" y="184"/>
                    <a:pt x="168" y="187"/>
                  </a:cubicBezTo>
                  <a:cubicBezTo>
                    <a:pt x="168" y="192"/>
                    <a:pt x="163" y="199"/>
                    <a:pt x="150" y="200"/>
                  </a:cubicBezTo>
                  <a:lnTo>
                    <a:pt x="150" y="215"/>
                  </a:lnTo>
                  <a:cubicBezTo>
                    <a:pt x="165" y="215"/>
                    <a:pt x="193" y="214"/>
                    <a:pt x="204" y="214"/>
                  </a:cubicBezTo>
                  <a:cubicBezTo>
                    <a:pt x="217" y="214"/>
                    <a:pt x="237" y="214"/>
                    <a:pt x="252" y="215"/>
                  </a:cubicBezTo>
                  <a:lnTo>
                    <a:pt x="252" y="200"/>
                  </a:lnTo>
                  <a:cubicBezTo>
                    <a:pt x="225" y="200"/>
                    <a:pt x="216" y="199"/>
                    <a:pt x="204" y="184"/>
                  </a:cubicBezTo>
                  <a:lnTo>
                    <a:pt x="137"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02">
              <a:extLst>
                <a:ext uri="{FF2B5EF4-FFF2-40B4-BE49-F238E27FC236}">
                  <a16:creationId xmlns:a16="http://schemas.microsoft.com/office/drawing/2014/main" id="{B9E251E3-EDD6-4BAC-BA00-960D4095C088}"/>
                </a:ext>
              </a:extLst>
            </p:cNvPr>
            <p:cNvSpPr>
              <a:spLocks noEditPoints="1"/>
            </p:cNvSpPr>
            <p:nvPr>
              <p:custDataLst>
                <p:tags r:id="rId80"/>
              </p:custDataLst>
            </p:nvPr>
          </p:nvSpPr>
          <p:spPr bwMode="auto">
            <a:xfrm>
              <a:off x="6891338" y="8442326"/>
              <a:ext cx="106363" cy="128588"/>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03">
              <a:extLst>
                <a:ext uri="{FF2B5EF4-FFF2-40B4-BE49-F238E27FC236}">
                  <a16:creationId xmlns:a16="http://schemas.microsoft.com/office/drawing/2014/main" id="{BC1FC931-FD7F-47F0-A717-AC127A799AB6}"/>
                </a:ext>
              </a:extLst>
            </p:cNvPr>
            <p:cNvSpPr>
              <a:spLocks noEditPoints="1"/>
            </p:cNvSpPr>
            <p:nvPr>
              <p:custDataLst>
                <p:tags r:id="rId81"/>
              </p:custDataLst>
            </p:nvPr>
          </p:nvSpPr>
          <p:spPr bwMode="auto">
            <a:xfrm>
              <a:off x="7015163" y="8372476"/>
              <a:ext cx="136525" cy="198438"/>
            </a:xfrm>
            <a:custGeom>
              <a:avLst/>
              <a:gdLst>
                <a:gd name="T0" fmla="*/ 172 w 246"/>
                <a:gd name="T1" fmla="*/ 319 h 352"/>
                <a:gd name="T2" fmla="*/ 172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1 w 246"/>
                <a:gd name="T21" fmla="*/ 126 h 352"/>
                <a:gd name="T22" fmla="*/ 0 w 246"/>
                <a:gd name="T23" fmla="*/ 239 h 352"/>
                <a:gd name="T24" fmla="*/ 105 w 246"/>
                <a:gd name="T25" fmla="*/ 352 h 352"/>
                <a:gd name="T26" fmla="*/ 172 w 246"/>
                <a:gd name="T27" fmla="*/ 319 h 352"/>
                <a:gd name="T28" fmla="*/ 172 w 246"/>
                <a:gd name="T29" fmla="*/ 185 h 352"/>
                <a:gd name="T30" fmla="*/ 172 w 246"/>
                <a:gd name="T31" fmla="*/ 287 h 352"/>
                <a:gd name="T32" fmla="*/ 167 w 246"/>
                <a:gd name="T33" fmla="*/ 306 h 352"/>
                <a:gd name="T34" fmla="*/ 108 w 246"/>
                <a:gd name="T35" fmla="*/ 341 h 352"/>
                <a:gd name="T36" fmla="*/ 56 w 246"/>
                <a:gd name="T37" fmla="*/ 309 h 352"/>
                <a:gd name="T38" fmla="*/ 41 w 246"/>
                <a:gd name="T39" fmla="*/ 240 h 352"/>
                <a:gd name="T40" fmla="*/ 57 w 246"/>
                <a:gd name="T41" fmla="*/ 169 h 352"/>
                <a:gd name="T42" fmla="*/ 113 w 246"/>
                <a:gd name="T43" fmla="*/ 137 h 352"/>
                <a:gd name="T44" fmla="*/ 167 w 246"/>
                <a:gd name="T45" fmla="*/ 167 h 352"/>
                <a:gd name="T46" fmla="*/ 172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2" y="319"/>
                  </a:moveTo>
                  <a:lnTo>
                    <a:pt x="172" y="352"/>
                  </a:lnTo>
                  <a:lnTo>
                    <a:pt x="246" y="346"/>
                  </a:lnTo>
                  <a:lnTo>
                    <a:pt x="246" y="331"/>
                  </a:lnTo>
                  <a:cubicBezTo>
                    <a:pt x="211" y="331"/>
                    <a:pt x="207" y="327"/>
                    <a:pt x="207" y="303"/>
                  </a:cubicBezTo>
                  <a:lnTo>
                    <a:pt x="207" y="0"/>
                  </a:lnTo>
                  <a:lnTo>
                    <a:pt x="135" y="6"/>
                  </a:lnTo>
                  <a:lnTo>
                    <a:pt x="135" y="21"/>
                  </a:lnTo>
                  <a:cubicBezTo>
                    <a:pt x="170" y="21"/>
                    <a:pt x="174" y="25"/>
                    <a:pt x="174" y="49"/>
                  </a:cubicBezTo>
                  <a:lnTo>
                    <a:pt x="174" y="157"/>
                  </a:lnTo>
                  <a:cubicBezTo>
                    <a:pt x="159" y="139"/>
                    <a:pt x="138" y="126"/>
                    <a:pt x="111" y="126"/>
                  </a:cubicBezTo>
                  <a:cubicBezTo>
                    <a:pt x="52" y="126"/>
                    <a:pt x="0" y="175"/>
                    <a:pt x="0" y="239"/>
                  </a:cubicBezTo>
                  <a:cubicBezTo>
                    <a:pt x="0" y="302"/>
                    <a:pt x="49" y="352"/>
                    <a:pt x="105" y="352"/>
                  </a:cubicBezTo>
                  <a:cubicBezTo>
                    <a:pt x="137" y="352"/>
                    <a:pt x="160" y="335"/>
                    <a:pt x="172" y="319"/>
                  </a:cubicBezTo>
                  <a:close/>
                  <a:moveTo>
                    <a:pt x="172" y="185"/>
                  </a:moveTo>
                  <a:lnTo>
                    <a:pt x="172" y="287"/>
                  </a:lnTo>
                  <a:cubicBezTo>
                    <a:pt x="172" y="296"/>
                    <a:pt x="172" y="297"/>
                    <a:pt x="167" y="306"/>
                  </a:cubicBezTo>
                  <a:cubicBezTo>
                    <a:pt x="152" y="330"/>
                    <a:pt x="129" y="341"/>
                    <a:pt x="108" y="341"/>
                  </a:cubicBezTo>
                  <a:cubicBezTo>
                    <a:pt x="85" y="341"/>
                    <a:pt x="68" y="328"/>
                    <a:pt x="56" y="309"/>
                  </a:cubicBezTo>
                  <a:cubicBezTo>
                    <a:pt x="43" y="288"/>
                    <a:pt x="41" y="260"/>
                    <a:pt x="41" y="240"/>
                  </a:cubicBezTo>
                  <a:cubicBezTo>
                    <a:pt x="41" y="221"/>
                    <a:pt x="42" y="191"/>
                    <a:pt x="57" y="169"/>
                  </a:cubicBezTo>
                  <a:cubicBezTo>
                    <a:pt x="67" y="153"/>
                    <a:pt x="86" y="137"/>
                    <a:pt x="113" y="137"/>
                  </a:cubicBezTo>
                  <a:cubicBezTo>
                    <a:pt x="130" y="137"/>
                    <a:pt x="151" y="144"/>
                    <a:pt x="167" y="167"/>
                  </a:cubicBezTo>
                  <a:cubicBezTo>
                    <a:pt x="172" y="175"/>
                    <a:pt x="172" y="176"/>
                    <a:pt x="172"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004">
              <a:extLst>
                <a:ext uri="{FF2B5EF4-FFF2-40B4-BE49-F238E27FC236}">
                  <a16:creationId xmlns:a16="http://schemas.microsoft.com/office/drawing/2014/main" id="{5EFC6E4E-F1C1-4117-9E2E-ED907ED971DB}"/>
                </a:ext>
              </a:extLst>
            </p:cNvPr>
            <p:cNvSpPr>
              <a:spLocks/>
            </p:cNvSpPr>
            <p:nvPr>
              <p:custDataLst>
                <p:tags r:id="rId82"/>
              </p:custDataLst>
            </p:nvPr>
          </p:nvSpPr>
          <p:spPr bwMode="auto">
            <a:xfrm>
              <a:off x="7239001" y="8447088"/>
              <a:ext cx="134938" cy="123825"/>
            </a:xfrm>
            <a:custGeom>
              <a:avLst/>
              <a:gdLst>
                <a:gd name="T0" fmla="*/ 198 w 244"/>
                <a:gd name="T1" fmla="*/ 49 h 221"/>
                <a:gd name="T2" fmla="*/ 244 w 244"/>
                <a:gd name="T3" fmla="*/ 16 h 221"/>
                <a:gd name="T4" fmla="*/ 244 w 244"/>
                <a:gd name="T5" fmla="*/ 0 h 221"/>
                <a:gd name="T6" fmla="*/ 206 w 244"/>
                <a:gd name="T7" fmla="*/ 2 h 221"/>
                <a:gd name="T8" fmla="*/ 163 w 244"/>
                <a:gd name="T9" fmla="*/ 0 h 221"/>
                <a:gd name="T10" fmla="*/ 163 w 244"/>
                <a:gd name="T11" fmla="*/ 16 h 221"/>
                <a:gd name="T12" fmla="*/ 187 w 244"/>
                <a:gd name="T13" fmla="*/ 37 h 221"/>
                <a:gd name="T14" fmla="*/ 184 w 244"/>
                <a:gd name="T15" fmla="*/ 49 h 221"/>
                <a:gd name="T16" fmla="*/ 133 w 244"/>
                <a:gd name="T17" fmla="*/ 176 h 221"/>
                <a:gd name="T18" fmla="*/ 77 w 244"/>
                <a:gd name="T19" fmla="*/ 37 h 221"/>
                <a:gd name="T20" fmla="*/ 74 w 244"/>
                <a:gd name="T21" fmla="*/ 29 h 221"/>
                <a:gd name="T22" fmla="*/ 103 w 244"/>
                <a:gd name="T23" fmla="*/ 16 h 221"/>
                <a:gd name="T24" fmla="*/ 103 w 244"/>
                <a:gd name="T25" fmla="*/ 0 h 221"/>
                <a:gd name="T26" fmla="*/ 48 w 244"/>
                <a:gd name="T27" fmla="*/ 2 h 221"/>
                <a:gd name="T28" fmla="*/ 0 w 244"/>
                <a:gd name="T29" fmla="*/ 0 h 221"/>
                <a:gd name="T30" fmla="*/ 0 w 244"/>
                <a:gd name="T31" fmla="*/ 16 h 221"/>
                <a:gd name="T32" fmla="*/ 40 w 244"/>
                <a:gd name="T33" fmla="*/ 34 h 221"/>
                <a:gd name="T34" fmla="*/ 112 w 244"/>
                <a:gd name="T35" fmla="*/ 211 h 221"/>
                <a:gd name="T36" fmla="*/ 122 w 244"/>
                <a:gd name="T37" fmla="*/ 221 h 221"/>
                <a:gd name="T38" fmla="*/ 133 w 244"/>
                <a:gd name="T39" fmla="*/ 211 h 221"/>
                <a:gd name="T40" fmla="*/ 198 w 244"/>
                <a:gd name="T4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221">
                  <a:moveTo>
                    <a:pt x="198" y="49"/>
                  </a:moveTo>
                  <a:cubicBezTo>
                    <a:pt x="202" y="38"/>
                    <a:pt x="211" y="16"/>
                    <a:pt x="244" y="16"/>
                  </a:cubicBezTo>
                  <a:lnTo>
                    <a:pt x="244" y="0"/>
                  </a:lnTo>
                  <a:cubicBezTo>
                    <a:pt x="232" y="1"/>
                    <a:pt x="218" y="2"/>
                    <a:pt x="206" y="2"/>
                  </a:cubicBezTo>
                  <a:cubicBezTo>
                    <a:pt x="194" y="2"/>
                    <a:pt x="172" y="1"/>
                    <a:pt x="163" y="0"/>
                  </a:cubicBezTo>
                  <a:lnTo>
                    <a:pt x="163" y="16"/>
                  </a:lnTo>
                  <a:cubicBezTo>
                    <a:pt x="182" y="16"/>
                    <a:pt x="187" y="28"/>
                    <a:pt x="187" y="37"/>
                  </a:cubicBezTo>
                  <a:cubicBezTo>
                    <a:pt x="187" y="42"/>
                    <a:pt x="186" y="44"/>
                    <a:pt x="184" y="49"/>
                  </a:cubicBezTo>
                  <a:lnTo>
                    <a:pt x="133" y="176"/>
                  </a:lnTo>
                  <a:lnTo>
                    <a:pt x="77" y="37"/>
                  </a:lnTo>
                  <a:cubicBezTo>
                    <a:pt x="74" y="31"/>
                    <a:pt x="74" y="30"/>
                    <a:pt x="74" y="29"/>
                  </a:cubicBezTo>
                  <a:cubicBezTo>
                    <a:pt x="74" y="16"/>
                    <a:pt x="94" y="16"/>
                    <a:pt x="103" y="16"/>
                  </a:cubicBezTo>
                  <a:lnTo>
                    <a:pt x="103" y="0"/>
                  </a:lnTo>
                  <a:cubicBezTo>
                    <a:pt x="88" y="1"/>
                    <a:pt x="60" y="2"/>
                    <a:pt x="48" y="2"/>
                  </a:cubicBezTo>
                  <a:cubicBezTo>
                    <a:pt x="35" y="2"/>
                    <a:pt x="15" y="1"/>
                    <a:pt x="0" y="0"/>
                  </a:cubicBezTo>
                  <a:lnTo>
                    <a:pt x="0" y="16"/>
                  </a:lnTo>
                  <a:cubicBezTo>
                    <a:pt x="31" y="16"/>
                    <a:pt x="33" y="19"/>
                    <a:pt x="40" y="34"/>
                  </a:cubicBezTo>
                  <a:lnTo>
                    <a:pt x="112" y="211"/>
                  </a:lnTo>
                  <a:cubicBezTo>
                    <a:pt x="115" y="218"/>
                    <a:pt x="116" y="221"/>
                    <a:pt x="122" y="221"/>
                  </a:cubicBezTo>
                  <a:cubicBezTo>
                    <a:pt x="129" y="221"/>
                    <a:pt x="131" y="216"/>
                    <a:pt x="133" y="211"/>
                  </a:cubicBezTo>
                  <a:lnTo>
                    <a:pt x="198"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005">
              <a:extLst>
                <a:ext uri="{FF2B5EF4-FFF2-40B4-BE49-F238E27FC236}">
                  <a16:creationId xmlns:a16="http://schemas.microsoft.com/office/drawing/2014/main" id="{DECBA881-FD77-42C8-832E-625E5BCB66B8}"/>
                </a:ext>
              </a:extLst>
            </p:cNvPr>
            <p:cNvSpPr>
              <a:spLocks noEditPoints="1"/>
            </p:cNvSpPr>
            <p:nvPr>
              <p:custDataLst>
                <p:tags r:id="rId83"/>
              </p:custDataLst>
            </p:nvPr>
          </p:nvSpPr>
          <p:spPr bwMode="auto">
            <a:xfrm>
              <a:off x="7378701" y="8442326"/>
              <a:ext cx="106363" cy="128588"/>
            </a:xfrm>
            <a:custGeom>
              <a:avLst/>
              <a:gdLst>
                <a:gd name="T0" fmla="*/ 42 w 193"/>
                <a:gd name="T1" fmla="*/ 98 h 229"/>
                <a:gd name="T2" fmla="*/ 104 w 193"/>
                <a:gd name="T3" fmla="*/ 11 h 229"/>
                <a:gd name="T4" fmla="*/ 161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1" y="78"/>
                    <a:pt x="161" y="98"/>
                  </a:cubicBezTo>
                  <a:lnTo>
                    <a:pt x="42" y="98"/>
                  </a:lnTo>
                  <a:close/>
                  <a:moveTo>
                    <a:pt x="42" y="108"/>
                  </a:moveTo>
                  <a:lnTo>
                    <a:pt x="181" y="108"/>
                  </a:lnTo>
                  <a:cubicBezTo>
                    <a:pt x="192" y="108"/>
                    <a:pt x="193" y="108"/>
                    <a:pt x="193" y="98"/>
                  </a:cubicBezTo>
                  <a:cubicBezTo>
                    <a:pt x="193" y="48"/>
                    <a:pt x="167" y="0"/>
                    <a:pt x="104" y="0"/>
                  </a:cubicBezTo>
                  <a:cubicBezTo>
                    <a:pt x="46" y="0"/>
                    <a:pt x="0" y="51"/>
                    <a:pt x="0" y="114"/>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06">
              <a:extLst>
                <a:ext uri="{FF2B5EF4-FFF2-40B4-BE49-F238E27FC236}">
                  <a16:creationId xmlns:a16="http://schemas.microsoft.com/office/drawing/2014/main" id="{E9DC7AD4-1CF5-4059-8601-51A95242ED2C}"/>
                </a:ext>
              </a:extLst>
            </p:cNvPr>
            <p:cNvSpPr>
              <a:spLocks/>
            </p:cNvSpPr>
            <p:nvPr>
              <p:custDataLst>
                <p:tags r:id="rId84"/>
              </p:custDataLst>
            </p:nvPr>
          </p:nvSpPr>
          <p:spPr bwMode="auto">
            <a:xfrm>
              <a:off x="7502526" y="8442326"/>
              <a:ext cx="104775" cy="128588"/>
            </a:xfrm>
            <a:custGeom>
              <a:avLst/>
              <a:gdLst>
                <a:gd name="T0" fmla="*/ 42 w 190"/>
                <a:gd name="T1" fmla="*/ 115 h 229"/>
                <a:gd name="T2" fmla="*/ 109 w 190"/>
                <a:gd name="T3" fmla="*/ 12 h 229"/>
                <a:gd name="T4" fmla="*/ 162 w 190"/>
                <a:gd name="T5" fmla="*/ 31 h 229"/>
                <a:gd name="T6" fmla="*/ 139 w 190"/>
                <a:gd name="T7" fmla="*/ 54 h 229"/>
                <a:gd name="T8" fmla="*/ 162 w 190"/>
                <a:gd name="T9" fmla="*/ 77 h 229"/>
                <a:gd name="T10" fmla="*/ 185 w 190"/>
                <a:gd name="T11" fmla="*/ 53 h 229"/>
                <a:gd name="T12" fmla="*/ 109 w 190"/>
                <a:gd name="T13" fmla="*/ 0 h 229"/>
                <a:gd name="T14" fmla="*/ 0 w 190"/>
                <a:gd name="T15" fmla="*/ 116 h 229"/>
                <a:gd name="T16" fmla="*/ 108 w 190"/>
                <a:gd name="T17" fmla="*/ 229 h 229"/>
                <a:gd name="T18" fmla="*/ 190 w 190"/>
                <a:gd name="T19" fmla="*/ 164 h 229"/>
                <a:gd name="T20" fmla="*/ 184 w 190"/>
                <a:gd name="T21" fmla="*/ 159 h 229"/>
                <a:gd name="T22" fmla="*/ 177 w 190"/>
                <a:gd name="T23" fmla="*/ 164 h 229"/>
                <a:gd name="T24" fmla="*/ 112 w 190"/>
                <a:gd name="T25" fmla="*/ 216 h 229"/>
                <a:gd name="T26" fmla="*/ 42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2" y="115"/>
                  </a:moveTo>
                  <a:cubicBezTo>
                    <a:pt x="42" y="33"/>
                    <a:pt x="83" y="12"/>
                    <a:pt x="109" y="12"/>
                  </a:cubicBezTo>
                  <a:cubicBezTo>
                    <a:pt x="114" y="12"/>
                    <a:pt x="145" y="13"/>
                    <a:pt x="162" y="31"/>
                  </a:cubicBezTo>
                  <a:cubicBezTo>
                    <a:pt x="142" y="32"/>
                    <a:pt x="139" y="47"/>
                    <a:pt x="139" y="54"/>
                  </a:cubicBezTo>
                  <a:cubicBezTo>
                    <a:pt x="139" y="67"/>
                    <a:pt x="148" y="77"/>
                    <a:pt x="162" y="77"/>
                  </a:cubicBezTo>
                  <a:cubicBezTo>
                    <a:pt x="175" y="77"/>
                    <a:pt x="185" y="68"/>
                    <a:pt x="185" y="53"/>
                  </a:cubicBezTo>
                  <a:cubicBezTo>
                    <a:pt x="185" y="19"/>
                    <a:pt x="147" y="0"/>
                    <a:pt x="109" y="0"/>
                  </a:cubicBezTo>
                  <a:cubicBezTo>
                    <a:pt x="46" y="0"/>
                    <a:pt x="0" y="54"/>
                    <a:pt x="0" y="116"/>
                  </a:cubicBezTo>
                  <a:cubicBezTo>
                    <a:pt x="0" y="179"/>
                    <a:pt x="50" y="229"/>
                    <a:pt x="108" y="229"/>
                  </a:cubicBezTo>
                  <a:cubicBezTo>
                    <a:pt x="174" y="229"/>
                    <a:pt x="190" y="169"/>
                    <a:pt x="190" y="164"/>
                  </a:cubicBezTo>
                  <a:cubicBezTo>
                    <a:pt x="190" y="159"/>
                    <a:pt x="185" y="159"/>
                    <a:pt x="184" y="159"/>
                  </a:cubicBezTo>
                  <a:cubicBezTo>
                    <a:pt x="179" y="159"/>
                    <a:pt x="178" y="161"/>
                    <a:pt x="177" y="164"/>
                  </a:cubicBezTo>
                  <a:cubicBezTo>
                    <a:pt x="163" y="210"/>
                    <a:pt x="131" y="216"/>
                    <a:pt x="112" y="216"/>
                  </a:cubicBezTo>
                  <a:cubicBezTo>
                    <a:pt x="86" y="216"/>
                    <a:pt x="42" y="195"/>
                    <a:pt x="42"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07">
              <a:extLst>
                <a:ext uri="{FF2B5EF4-FFF2-40B4-BE49-F238E27FC236}">
                  <a16:creationId xmlns:a16="http://schemas.microsoft.com/office/drawing/2014/main" id="{D9C6CC47-C156-42BF-BD5D-C9684FD24993}"/>
                </a:ext>
              </a:extLst>
            </p:cNvPr>
            <p:cNvSpPr>
              <a:spLocks/>
            </p:cNvSpPr>
            <p:nvPr>
              <p:custDataLst>
                <p:tags r:id="rId85"/>
              </p:custDataLst>
            </p:nvPr>
          </p:nvSpPr>
          <p:spPr bwMode="auto">
            <a:xfrm>
              <a:off x="7621588" y="8394701"/>
              <a:ext cx="85725" cy="176213"/>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4 w 156"/>
                <a:gd name="T11" fmla="*/ 0 h 312"/>
                <a:gd name="T12" fmla="*/ 0 w 156"/>
                <a:gd name="T13" fmla="*/ 96 h 312"/>
                <a:gd name="T14" fmla="*/ 0 w 156"/>
                <a:gd name="T15" fmla="*/ 107 h 312"/>
                <a:gd name="T16" fmla="*/ 43 w 156"/>
                <a:gd name="T17" fmla="*/ 107 h 312"/>
                <a:gd name="T18" fmla="*/ 43 w 156"/>
                <a:gd name="T19" fmla="*/ 244 h 312"/>
                <a:gd name="T20" fmla="*/ 107 w 156"/>
                <a:gd name="T21" fmla="*/ 312 h 312"/>
                <a:gd name="T22" fmla="*/ 156 w 156"/>
                <a:gd name="T23" fmla="*/ 244 h 312"/>
                <a:gd name="T24" fmla="*/ 156 w 156"/>
                <a:gd name="T25" fmla="*/ 216 h 312"/>
                <a:gd name="T26" fmla="*/ 144 w 156"/>
                <a:gd name="T27" fmla="*/ 216 h 312"/>
                <a:gd name="T28" fmla="*/ 144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4" y="0"/>
                  </a:lnTo>
                  <a:cubicBezTo>
                    <a:pt x="64" y="41"/>
                    <a:pt x="49" y="94"/>
                    <a:pt x="0" y="96"/>
                  </a:cubicBezTo>
                  <a:lnTo>
                    <a:pt x="0" y="107"/>
                  </a:lnTo>
                  <a:lnTo>
                    <a:pt x="43" y="107"/>
                  </a:lnTo>
                  <a:lnTo>
                    <a:pt x="43" y="244"/>
                  </a:lnTo>
                  <a:cubicBezTo>
                    <a:pt x="43" y="306"/>
                    <a:pt x="89" y="312"/>
                    <a:pt x="107" y="312"/>
                  </a:cubicBezTo>
                  <a:cubicBezTo>
                    <a:pt x="142" y="312"/>
                    <a:pt x="156" y="276"/>
                    <a:pt x="156" y="244"/>
                  </a:cubicBezTo>
                  <a:lnTo>
                    <a:pt x="156" y="216"/>
                  </a:lnTo>
                  <a:lnTo>
                    <a:pt x="144" y="216"/>
                  </a:lnTo>
                  <a:lnTo>
                    <a:pt x="144" y="243"/>
                  </a:lnTo>
                  <a:cubicBezTo>
                    <a:pt x="144" y="280"/>
                    <a:pt x="129"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08">
              <a:extLst>
                <a:ext uri="{FF2B5EF4-FFF2-40B4-BE49-F238E27FC236}">
                  <a16:creationId xmlns:a16="http://schemas.microsoft.com/office/drawing/2014/main" id="{5960F09F-70B8-4232-8951-C46CFC7B4C64}"/>
                </a:ext>
              </a:extLst>
            </p:cNvPr>
            <p:cNvSpPr>
              <a:spLocks noEditPoints="1"/>
            </p:cNvSpPr>
            <p:nvPr>
              <p:custDataLst>
                <p:tags r:id="rId86"/>
              </p:custDataLst>
            </p:nvPr>
          </p:nvSpPr>
          <p:spPr bwMode="auto">
            <a:xfrm>
              <a:off x="7731126" y="8442326"/>
              <a:ext cx="120650" cy="128588"/>
            </a:xfrm>
            <a:custGeom>
              <a:avLst/>
              <a:gdLst>
                <a:gd name="T0" fmla="*/ 220 w 220"/>
                <a:gd name="T1" fmla="*/ 117 h 229"/>
                <a:gd name="T2" fmla="*/ 110 w 220"/>
                <a:gd name="T3" fmla="*/ 0 h 229"/>
                <a:gd name="T4" fmla="*/ 0 w 220"/>
                <a:gd name="T5" fmla="*/ 117 h 229"/>
                <a:gd name="T6" fmla="*/ 110 w 220"/>
                <a:gd name="T7" fmla="*/ 229 h 229"/>
                <a:gd name="T8" fmla="*/ 220 w 220"/>
                <a:gd name="T9" fmla="*/ 117 h 229"/>
                <a:gd name="T10" fmla="*/ 110 w 220"/>
                <a:gd name="T11" fmla="*/ 216 h 229"/>
                <a:gd name="T12" fmla="*/ 53 w 220"/>
                <a:gd name="T13" fmla="*/ 183 h 229"/>
                <a:gd name="T14" fmla="*/ 41 w 220"/>
                <a:gd name="T15" fmla="*/ 113 h 229"/>
                <a:gd name="T16" fmla="*/ 53 w 220"/>
                <a:gd name="T17" fmla="*/ 44 h 229"/>
                <a:gd name="T18" fmla="*/ 110 w 220"/>
                <a:gd name="T19" fmla="*/ 11 h 229"/>
                <a:gd name="T20" fmla="*/ 166 w 220"/>
                <a:gd name="T21" fmla="*/ 43 h 229"/>
                <a:gd name="T22" fmla="*/ 179 w 220"/>
                <a:gd name="T23" fmla="*/ 113 h 229"/>
                <a:gd name="T24" fmla="*/ 168 w 220"/>
                <a:gd name="T25" fmla="*/ 179 h 229"/>
                <a:gd name="T26" fmla="*/ 110 w 220"/>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7"/>
                  </a:moveTo>
                  <a:cubicBezTo>
                    <a:pt x="220" y="53"/>
                    <a:pt x="171" y="0"/>
                    <a:pt x="110" y="0"/>
                  </a:cubicBezTo>
                  <a:cubicBezTo>
                    <a:pt x="48" y="0"/>
                    <a:pt x="0" y="54"/>
                    <a:pt x="0" y="117"/>
                  </a:cubicBezTo>
                  <a:cubicBezTo>
                    <a:pt x="0" y="181"/>
                    <a:pt x="51" y="229"/>
                    <a:pt x="110" y="229"/>
                  </a:cubicBezTo>
                  <a:cubicBezTo>
                    <a:pt x="170" y="229"/>
                    <a:pt x="220" y="180"/>
                    <a:pt x="220" y="117"/>
                  </a:cubicBezTo>
                  <a:close/>
                  <a:moveTo>
                    <a:pt x="110" y="216"/>
                  </a:moveTo>
                  <a:cubicBezTo>
                    <a:pt x="89" y="216"/>
                    <a:pt x="67" y="206"/>
                    <a:pt x="53" y="183"/>
                  </a:cubicBezTo>
                  <a:cubicBezTo>
                    <a:pt x="41" y="161"/>
                    <a:pt x="41" y="131"/>
                    <a:pt x="41" y="113"/>
                  </a:cubicBezTo>
                  <a:cubicBezTo>
                    <a:pt x="41" y="93"/>
                    <a:pt x="41" y="66"/>
                    <a:pt x="53" y="44"/>
                  </a:cubicBezTo>
                  <a:cubicBezTo>
                    <a:pt x="66" y="21"/>
                    <a:pt x="90" y="11"/>
                    <a:pt x="110" y="11"/>
                  </a:cubicBezTo>
                  <a:cubicBezTo>
                    <a:pt x="132" y="11"/>
                    <a:pt x="153" y="22"/>
                    <a:pt x="166" y="43"/>
                  </a:cubicBezTo>
                  <a:cubicBezTo>
                    <a:pt x="179" y="65"/>
                    <a:pt x="179" y="94"/>
                    <a:pt x="179" y="113"/>
                  </a:cubicBezTo>
                  <a:cubicBezTo>
                    <a:pt x="179" y="131"/>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09">
              <a:extLst>
                <a:ext uri="{FF2B5EF4-FFF2-40B4-BE49-F238E27FC236}">
                  <a16:creationId xmlns:a16="http://schemas.microsoft.com/office/drawing/2014/main" id="{FE9E2668-3D4C-4E91-9BF4-D37E3F04854D}"/>
                </a:ext>
              </a:extLst>
            </p:cNvPr>
            <p:cNvSpPr>
              <a:spLocks/>
            </p:cNvSpPr>
            <p:nvPr>
              <p:custDataLst>
                <p:tags r:id="rId87"/>
              </p:custDataLst>
            </p:nvPr>
          </p:nvSpPr>
          <p:spPr bwMode="auto">
            <a:xfrm>
              <a:off x="7867651" y="8443913"/>
              <a:ext cx="92075" cy="123825"/>
            </a:xfrm>
            <a:custGeom>
              <a:avLst/>
              <a:gdLst>
                <a:gd name="T0" fmla="*/ 70 w 168"/>
                <a:gd name="T1" fmla="*/ 55 h 220"/>
                <a:gd name="T2" fmla="*/ 70 w 168"/>
                <a:gd name="T3" fmla="*/ 0 h 220"/>
                <a:gd name="T4" fmla="*/ 0 w 168"/>
                <a:gd name="T5" fmla="*/ 5 h 220"/>
                <a:gd name="T6" fmla="*/ 0 w 168"/>
                <a:gd name="T7" fmla="*/ 21 h 220"/>
                <a:gd name="T8" fmla="*/ 39 w 168"/>
                <a:gd name="T9" fmla="*/ 49 h 220"/>
                <a:gd name="T10" fmla="*/ 39 w 168"/>
                <a:gd name="T11" fmla="*/ 182 h 220"/>
                <a:gd name="T12" fmla="*/ 0 w 168"/>
                <a:gd name="T13" fmla="*/ 205 h 220"/>
                <a:gd name="T14" fmla="*/ 0 w 168"/>
                <a:gd name="T15" fmla="*/ 220 h 220"/>
                <a:gd name="T16" fmla="*/ 57 w 168"/>
                <a:gd name="T17" fmla="*/ 219 h 220"/>
                <a:gd name="T18" fmla="*/ 121 w 168"/>
                <a:gd name="T19" fmla="*/ 220 h 220"/>
                <a:gd name="T20" fmla="*/ 121 w 168"/>
                <a:gd name="T21" fmla="*/ 205 h 220"/>
                <a:gd name="T22" fmla="*/ 110 w 168"/>
                <a:gd name="T23" fmla="*/ 205 h 220"/>
                <a:gd name="T24" fmla="*/ 72 w 168"/>
                <a:gd name="T25" fmla="*/ 181 h 220"/>
                <a:gd name="T26" fmla="*/ 72 w 168"/>
                <a:gd name="T27" fmla="*/ 105 h 220"/>
                <a:gd name="T28" fmla="*/ 131 w 168"/>
                <a:gd name="T29" fmla="*/ 11 h 220"/>
                <a:gd name="T30" fmla="*/ 137 w 168"/>
                <a:gd name="T31" fmla="*/ 11 h 220"/>
                <a:gd name="T32" fmla="*/ 125 w 168"/>
                <a:gd name="T33" fmla="*/ 31 h 220"/>
                <a:gd name="T34" fmla="*/ 147 w 168"/>
                <a:gd name="T35" fmla="*/ 52 h 220"/>
                <a:gd name="T36" fmla="*/ 168 w 168"/>
                <a:gd name="T37" fmla="*/ 30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5"/>
                  </a:lnTo>
                  <a:lnTo>
                    <a:pt x="0" y="21"/>
                  </a:lnTo>
                  <a:cubicBezTo>
                    <a:pt x="35" y="21"/>
                    <a:pt x="39" y="24"/>
                    <a:pt x="39" y="49"/>
                  </a:cubicBezTo>
                  <a:lnTo>
                    <a:pt x="39" y="182"/>
                  </a:lnTo>
                  <a:cubicBezTo>
                    <a:pt x="39" y="205"/>
                    <a:pt x="34" y="205"/>
                    <a:pt x="0" y="205"/>
                  </a:cubicBezTo>
                  <a:lnTo>
                    <a:pt x="0" y="220"/>
                  </a:lnTo>
                  <a:cubicBezTo>
                    <a:pt x="20" y="220"/>
                    <a:pt x="43" y="219"/>
                    <a:pt x="57" y="219"/>
                  </a:cubicBezTo>
                  <a:cubicBezTo>
                    <a:pt x="77" y="219"/>
                    <a:pt x="101" y="219"/>
                    <a:pt x="121" y="220"/>
                  </a:cubicBezTo>
                  <a:lnTo>
                    <a:pt x="121" y="205"/>
                  </a:lnTo>
                  <a:lnTo>
                    <a:pt x="110" y="205"/>
                  </a:lnTo>
                  <a:cubicBezTo>
                    <a:pt x="73" y="205"/>
                    <a:pt x="72" y="199"/>
                    <a:pt x="72" y="181"/>
                  </a:cubicBezTo>
                  <a:lnTo>
                    <a:pt x="72" y="105"/>
                  </a:lnTo>
                  <a:cubicBezTo>
                    <a:pt x="72" y="55"/>
                    <a:pt x="93" y="11"/>
                    <a:pt x="131" y="11"/>
                  </a:cubicBezTo>
                  <a:cubicBezTo>
                    <a:pt x="135" y="11"/>
                    <a:pt x="136" y="11"/>
                    <a:pt x="137" y="11"/>
                  </a:cubicBezTo>
                  <a:cubicBezTo>
                    <a:pt x="135" y="12"/>
                    <a:pt x="125" y="18"/>
                    <a:pt x="125" y="31"/>
                  </a:cubicBezTo>
                  <a:cubicBezTo>
                    <a:pt x="125" y="45"/>
                    <a:pt x="136" y="52"/>
                    <a:pt x="147" y="52"/>
                  </a:cubicBezTo>
                  <a:cubicBezTo>
                    <a:pt x="156" y="52"/>
                    <a:pt x="168" y="46"/>
                    <a:pt x="168" y="30"/>
                  </a:cubicBezTo>
                  <a:cubicBezTo>
                    <a:pt x="168" y="14"/>
                    <a:pt x="153" y="0"/>
                    <a:pt x="131" y="0"/>
                  </a:cubicBezTo>
                  <a:cubicBezTo>
                    <a:pt x="95"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68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necklet&#10;&#10;Description automatically generated">
            <a:extLst>
              <a:ext uri="{FF2B5EF4-FFF2-40B4-BE49-F238E27FC236}">
                <a16:creationId xmlns:a16="http://schemas.microsoft.com/office/drawing/2014/main" id="{C45F8015-B43B-4147-B7AB-2BDB372E9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2942" y="3294292"/>
            <a:ext cx="3785393" cy="2204679"/>
          </a:xfrm>
          <a:prstGeom prst="rect">
            <a:avLst/>
          </a:prstGeom>
        </p:spPr>
      </p:pic>
      <p:sp>
        <p:nvSpPr>
          <p:cNvPr id="2" name="Title 1">
            <a:extLst>
              <a:ext uri="{FF2B5EF4-FFF2-40B4-BE49-F238E27FC236}">
                <a16:creationId xmlns:a16="http://schemas.microsoft.com/office/drawing/2014/main" id="{335D924F-A85A-4236-95F1-5C3B85D5BF3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40058844-F17F-4FBE-B66B-707F8D81B0A9}"/>
              </a:ext>
            </a:extLst>
          </p:cNvPr>
          <p:cNvSpPr>
            <a:spLocks noGrp="1"/>
          </p:cNvSpPr>
          <p:nvPr>
            <p:ph type="sldNum" sz="quarter" idx="12"/>
          </p:nvPr>
        </p:nvSpPr>
        <p:spPr/>
        <p:txBody>
          <a:bodyPr/>
          <a:lstStyle/>
          <a:p>
            <a:fld id="{86CB4B4D-7CA3-9044-876B-883B54F8677D}" type="slidenum">
              <a:rPr lang="en-US" smtClean="0"/>
              <a:pPr/>
              <a:t>19</a:t>
            </a:fld>
            <a:endParaRPr lang="en-US" dirty="0"/>
          </a:p>
        </p:txBody>
      </p:sp>
      <p:pic>
        <p:nvPicPr>
          <p:cNvPr id="8" name="Graphic 7">
            <a:extLst>
              <a:ext uri="{FF2B5EF4-FFF2-40B4-BE49-F238E27FC236}">
                <a16:creationId xmlns:a16="http://schemas.microsoft.com/office/drawing/2014/main" id="{16F27F33-5B97-419B-920F-8EE3F66D0DC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1418"/>
          <a:stretch/>
        </p:blipFill>
        <p:spPr>
          <a:xfrm>
            <a:off x="3550727" y="2095500"/>
            <a:ext cx="7326652" cy="5757403"/>
          </a:xfrm>
          <a:prstGeom prst="rect">
            <a:avLst/>
          </a:prstGeom>
        </p:spPr>
      </p:pic>
    </p:spTree>
    <p:extLst>
      <p:ext uri="{BB962C8B-B14F-4D97-AF65-F5344CB8AC3E}">
        <p14:creationId xmlns:p14="http://schemas.microsoft.com/office/powerpoint/2010/main" val="3888966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C32E-D999-441D-A3FF-33997F2E5226}"/>
              </a:ext>
            </a:extLst>
          </p:cNvPr>
          <p:cNvSpPr>
            <a:spLocks noGrp="1"/>
          </p:cNvSpPr>
          <p:nvPr>
            <p:ph type="title"/>
          </p:nvPr>
        </p:nvSpPr>
        <p:spPr/>
        <p:txBody>
          <a:bodyPr/>
          <a:lstStyle/>
          <a:p>
            <a:pPr algn="ctr"/>
            <a:r>
              <a:rPr lang="en-US" dirty="0"/>
              <a:t>Trajectory Optimization</a:t>
            </a:r>
          </a:p>
        </p:txBody>
      </p:sp>
      <p:sp>
        <p:nvSpPr>
          <p:cNvPr id="4" name="Slide Number Placeholder 3">
            <a:extLst>
              <a:ext uri="{FF2B5EF4-FFF2-40B4-BE49-F238E27FC236}">
                <a16:creationId xmlns:a16="http://schemas.microsoft.com/office/drawing/2014/main" id="{D54CD151-BA8A-4BE0-B2A9-19ECA4E950B9}"/>
              </a:ext>
            </a:extLst>
          </p:cNvPr>
          <p:cNvSpPr>
            <a:spLocks noGrp="1"/>
          </p:cNvSpPr>
          <p:nvPr>
            <p:ph type="sldNum" sz="quarter" idx="12"/>
          </p:nvPr>
        </p:nvSpPr>
        <p:spPr/>
        <p:txBody>
          <a:bodyPr/>
          <a:lstStyle/>
          <a:p>
            <a:fld id="{86CB4B4D-7CA3-9044-876B-883B54F8677D}" type="slidenum">
              <a:rPr lang="en-US" smtClean="0"/>
              <a:pPr/>
              <a:t>2</a:t>
            </a:fld>
            <a:endParaRPr lang="en-US" dirty="0"/>
          </a:p>
        </p:txBody>
      </p:sp>
      <mc:AlternateContent xmlns:mc="http://schemas.openxmlformats.org/markup-compatibility/2006" xmlns:a14="http://schemas.microsoft.com/office/drawing/2010/main">
        <mc:Choice Requires="a14">
          <p:sp>
            <p:nvSpPr>
              <p:cNvPr id="972" name="Content Placeholder 2 1 2">
                <a:extLst>
                  <a:ext uri="{FF2B5EF4-FFF2-40B4-BE49-F238E27FC236}">
                    <a16:creationId xmlns:a16="http://schemas.microsoft.com/office/drawing/2014/main" id="{D7B60D94-5109-4C00-A67F-D32A5FA62DE4}"/>
                  </a:ext>
                </a:extLst>
              </p:cNvPr>
              <p:cNvSpPr txBox="1">
                <a:spLocks/>
              </p:cNvSpPr>
              <p:nvPr/>
            </p:nvSpPr>
            <p:spPr>
              <a:xfrm>
                <a:off x="973067" y="4170362"/>
                <a:ext cx="12767213" cy="4670176"/>
              </a:xfrm>
              <a:prstGeom prst="rect">
                <a:avLst/>
              </a:prstGeom>
            </p:spPr>
            <p:txBody>
              <a:bodyPr vert="horz" lIns="91440" tIns="45720" rIns="91440" bIns="45720" rtlCol="0" anchor="ctr">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20000"/>
                  </a:lnSpc>
                  <a:spcBef>
                    <a:spcPts val="0"/>
                  </a:spcBef>
                </a:pPr>
                <a:r>
                  <a:rPr lang="en-US" sz="2100" dirty="0"/>
                  <a:t>We will use a trajectory optimization named DDP to attain the desired motion </a:t>
                </a:r>
              </a:p>
              <a:p>
                <a:pPr>
                  <a:lnSpc>
                    <a:spcPct val="120000"/>
                  </a:lnSpc>
                  <a:spcBef>
                    <a:spcPts val="0"/>
                  </a:spcBef>
                </a:pPr>
                <a:endParaRPr lang="en-US" sz="2100" dirty="0"/>
              </a:p>
              <a:p>
                <a:pPr>
                  <a:lnSpc>
                    <a:spcPct val="120000"/>
                  </a:lnSpc>
                  <a:spcBef>
                    <a:spcPts val="0"/>
                  </a:spcBef>
                </a:pPr>
                <a:endParaRPr lang="en-US" sz="2100" dirty="0"/>
              </a:p>
              <a:p>
                <a:pPr>
                  <a:lnSpc>
                    <a:spcPct val="120000"/>
                  </a:lnSpc>
                  <a:spcBef>
                    <a:spcPts val="0"/>
                  </a:spcBef>
                </a:pPr>
                <a:endParaRPr lang="en-US" sz="2100" dirty="0"/>
              </a:p>
              <a:p>
                <a:pPr>
                  <a:lnSpc>
                    <a:spcPct val="120000"/>
                  </a:lnSpc>
                  <a:spcBef>
                    <a:spcPts val="0"/>
                  </a:spcBef>
                </a:pPr>
                <a:r>
                  <a:rPr lang="en-US" sz="2100" dirty="0"/>
                  <a:t>To solve for the optimal trajectory, we need the partials of the</a:t>
                </a:r>
              </a:p>
              <a:p>
                <a:pPr marL="0" indent="0">
                  <a:lnSpc>
                    <a:spcPct val="120000"/>
                  </a:lnSpc>
                  <a:spcBef>
                    <a:spcPts val="0"/>
                  </a:spcBef>
                  <a:buNone/>
                </a:pPr>
                <a:r>
                  <a:rPr lang="en-US" sz="2100" dirty="0"/>
                  <a:t>	dynamics, running cost, terminal cost functions</a:t>
                </a:r>
              </a:p>
              <a:p>
                <a:pPr lvl="1">
                  <a:lnSpc>
                    <a:spcPct val="120000"/>
                  </a:lnSpc>
                  <a:spcBef>
                    <a:spcPts val="0"/>
                  </a:spcBef>
                </a:pPr>
                <a:r>
                  <a:rPr lang="en-US" sz="2100" dirty="0" err="1"/>
                  <a:t>iLQR</a:t>
                </a:r>
                <a:r>
                  <a:rPr lang="en-US" sz="2100" dirty="0"/>
                  <a:t>, we need the first-order partials of dynamics (Most work in practice does this)</a:t>
                </a:r>
              </a:p>
              <a:p>
                <a:pPr lvl="1">
                  <a:lnSpc>
                    <a:spcPct val="120000"/>
                  </a:lnSpc>
                  <a:spcBef>
                    <a:spcPts val="0"/>
                  </a:spcBef>
                </a:pPr>
                <a:r>
                  <a:rPr lang="en-US" sz="2100" dirty="0"/>
                  <a:t>DDP, we need the first-order partials of dynamics and the second-order partials of </a:t>
                </a:r>
                <a14:m>
                  <m:oMath xmlns:m="http://schemas.openxmlformats.org/officeDocument/2006/math">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𝜉</m:t>
                        </m:r>
                      </m:e>
                      <m:sup>
                        <m:r>
                          <a:rPr lang="en-US" sz="2100" b="0" i="1" smtClean="0">
                            <a:latin typeface="Cambria Math" panose="02040503050406030204" pitchFamily="18" charset="0"/>
                          </a:rPr>
                          <m:t>𝑇</m:t>
                        </m:r>
                      </m:sup>
                    </m:sSup>
                  </m:oMath>
                </a14:m>
                <a:r>
                  <a:rPr lang="en-US" sz="2100" dirty="0"/>
                  <a:t> * dynamics</a:t>
                </a:r>
              </a:p>
              <a:p>
                <a:pPr marL="1300460" lvl="2" indent="0">
                  <a:lnSpc>
                    <a:spcPct val="120000"/>
                  </a:lnSpc>
                  <a:spcBef>
                    <a:spcPts val="0"/>
                  </a:spcBef>
                  <a:buNone/>
                </a:pPr>
                <a:r>
                  <a:rPr lang="en-US" sz="2100" dirty="0"/>
                  <a:t>Where </a:t>
                </a:r>
                <a14:m>
                  <m:oMath xmlns:m="http://schemas.openxmlformats.org/officeDocument/2006/math">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𝜉</m:t>
                        </m:r>
                      </m:e>
                      <m:sup>
                        <m:r>
                          <a:rPr lang="en-US" sz="2100" b="0" i="1" smtClean="0">
                            <a:latin typeface="Cambria Math" panose="02040503050406030204" pitchFamily="18" charset="0"/>
                          </a:rPr>
                          <m:t>𝑇</m:t>
                        </m:r>
                      </m:sup>
                    </m:sSup>
                  </m:oMath>
                </a14:m>
                <a:r>
                  <a:rPr lang="en-US" sz="2100" dirty="0"/>
                  <a:t> is some fixed vector (the co-state vector) </a:t>
                </a:r>
              </a:p>
              <a:p>
                <a:pPr lvl="2">
                  <a:lnSpc>
                    <a:spcPct val="120000"/>
                  </a:lnSpc>
                  <a:spcBef>
                    <a:spcPts val="0"/>
                  </a:spcBef>
                </a:pPr>
                <a:r>
                  <a:rPr lang="en-US" sz="2100" dirty="0"/>
                  <a:t>The second-order partials are computationally expensive and that’s why most people use </a:t>
                </a:r>
                <a:r>
                  <a:rPr lang="en-US" sz="2100" dirty="0" err="1"/>
                  <a:t>iLQR</a:t>
                </a:r>
                <a:endParaRPr lang="en-US" sz="2100" dirty="0"/>
              </a:p>
              <a:p>
                <a:pPr lvl="1">
                  <a:lnSpc>
                    <a:spcPct val="120000"/>
                  </a:lnSpc>
                  <a:spcBef>
                    <a:spcPts val="0"/>
                  </a:spcBef>
                </a:pPr>
                <a:r>
                  <a:rPr lang="en-US" sz="2100" dirty="0"/>
                  <a:t>These partials are most computationally expensive part of </a:t>
                </a:r>
                <a:r>
                  <a:rPr lang="en-US" sz="2100" dirty="0" err="1"/>
                  <a:t>iLQR</a:t>
                </a:r>
                <a:r>
                  <a:rPr lang="en-US" sz="2100" dirty="0"/>
                  <a:t>/DDP</a:t>
                </a:r>
              </a:p>
            </p:txBody>
          </p:sp>
        </mc:Choice>
        <mc:Fallback xmlns="">
          <p:sp>
            <p:nvSpPr>
              <p:cNvPr id="972" name="Content Placeholder 2 1 2">
                <a:extLst>
                  <a:ext uri="{FF2B5EF4-FFF2-40B4-BE49-F238E27FC236}">
                    <a16:creationId xmlns:a16="http://schemas.microsoft.com/office/drawing/2014/main" id="{D7B60D94-5109-4C00-A67F-D32A5FA62DE4}"/>
                  </a:ext>
                </a:extLst>
              </p:cNvPr>
              <p:cNvSpPr txBox="1">
                <a:spLocks noRot="1" noChangeAspect="1" noMove="1" noResize="1" noEditPoints="1" noAdjustHandles="1" noChangeArrowheads="1" noChangeShapeType="1" noTextEdit="1"/>
              </p:cNvSpPr>
              <p:nvPr/>
            </p:nvSpPr>
            <p:spPr>
              <a:xfrm>
                <a:off x="973067" y="4170362"/>
                <a:ext cx="12767213" cy="4670176"/>
              </a:xfrm>
              <a:prstGeom prst="rect">
                <a:avLst/>
              </a:prstGeom>
              <a:blipFill>
                <a:blip r:embed="rId133"/>
                <a:stretch>
                  <a:fillRect l="-478"/>
                </a:stretch>
              </a:blipFill>
            </p:spPr>
            <p:txBody>
              <a:bodyPr/>
              <a:lstStyle/>
              <a:p>
                <a:r>
                  <a:rPr lang="en-US">
                    <a:noFill/>
                  </a:rPr>
                  <a:t> </a:t>
                </a:r>
              </a:p>
            </p:txBody>
          </p:sp>
        </mc:Fallback>
      </mc:AlternateContent>
      <p:pic>
        <p:nvPicPr>
          <p:cNvPr id="225" name="Picture 224" descr="A picture containing text, screenshot&#10;&#10;Description automatically generated">
            <a:extLst>
              <a:ext uri="{FF2B5EF4-FFF2-40B4-BE49-F238E27FC236}">
                <a16:creationId xmlns:a16="http://schemas.microsoft.com/office/drawing/2014/main" id="{DB0749FC-9169-43F7-A3EE-59C2A9C5F64D}"/>
              </a:ext>
            </a:extLst>
          </p:cNvPr>
          <p:cNvPicPr>
            <a:picLocks noChangeAspect="1"/>
          </p:cNvPicPr>
          <p:nvPr/>
        </p:nvPicPr>
        <p:blipFill rotWithShape="1">
          <a:blip r:embed="rId134">
            <a:extLst>
              <a:ext uri="{28A0092B-C50C-407E-A947-70E740481C1C}">
                <a14:useLocalDpi xmlns:a14="http://schemas.microsoft.com/office/drawing/2010/main" val="0"/>
              </a:ext>
            </a:extLst>
          </a:blip>
          <a:srcRect l="1633" t="39946" b="27748"/>
          <a:stretch/>
        </p:blipFill>
        <p:spPr>
          <a:xfrm flipH="1">
            <a:off x="1112249" y="1644239"/>
            <a:ext cx="13741402" cy="2538610"/>
          </a:xfrm>
          <a:prstGeom prst="rect">
            <a:avLst/>
          </a:prstGeom>
        </p:spPr>
      </p:pic>
      <p:grpSp>
        <p:nvGrpSpPr>
          <p:cNvPr id="2254" name="Group 2253">
            <a:extLst>
              <a:ext uri="{FF2B5EF4-FFF2-40B4-BE49-F238E27FC236}">
                <a16:creationId xmlns:a16="http://schemas.microsoft.com/office/drawing/2014/main" id="{0ED4B1FA-4E06-4FAA-806E-24F3FB47E9CA}"/>
              </a:ext>
            </a:extLst>
          </p:cNvPr>
          <p:cNvGrpSpPr>
            <a:grpSpLocks noChangeAspect="1"/>
          </p:cNvGrpSpPr>
          <p:nvPr>
            <p:custDataLst>
              <p:tags r:id="rId1"/>
            </p:custDataLst>
          </p:nvPr>
        </p:nvGrpSpPr>
        <p:grpSpPr>
          <a:xfrm>
            <a:off x="1668929" y="4841875"/>
            <a:ext cx="9051926" cy="1073150"/>
            <a:chOff x="1755775" y="4667250"/>
            <a:chExt cx="9051926" cy="1073150"/>
          </a:xfrm>
        </p:grpSpPr>
        <p:sp>
          <p:nvSpPr>
            <p:cNvPr id="11" name="Freeform 7">
              <a:extLst>
                <a:ext uri="{FF2B5EF4-FFF2-40B4-BE49-F238E27FC236}">
                  <a16:creationId xmlns:a16="http://schemas.microsoft.com/office/drawing/2014/main" id="{028DF2D2-7879-40B9-B585-9C524F3D6958}"/>
                </a:ext>
              </a:extLst>
            </p:cNvPr>
            <p:cNvSpPr>
              <a:spLocks/>
            </p:cNvSpPr>
            <p:nvPr>
              <p:custDataLst>
                <p:tags r:id="rId79"/>
              </p:custDataLst>
            </p:nvPr>
          </p:nvSpPr>
          <p:spPr bwMode="auto">
            <a:xfrm>
              <a:off x="1755775" y="5135563"/>
              <a:ext cx="263525" cy="161925"/>
            </a:xfrm>
            <a:custGeom>
              <a:avLst/>
              <a:gdLst>
                <a:gd name="T0" fmla="*/ 39 w 390"/>
                <a:gd name="T1" fmla="*/ 48 h 220"/>
                <a:gd name="T2" fmla="*/ 39 w 390"/>
                <a:gd name="T3" fmla="*/ 182 h 220"/>
                <a:gd name="T4" fmla="*/ 0 w 390"/>
                <a:gd name="T5" fmla="*/ 205 h 220"/>
                <a:gd name="T6" fmla="*/ 0 w 390"/>
                <a:gd name="T7" fmla="*/ 220 h 220"/>
                <a:gd name="T8" fmla="*/ 57 w 390"/>
                <a:gd name="T9" fmla="*/ 219 h 220"/>
                <a:gd name="T10" fmla="*/ 112 w 390"/>
                <a:gd name="T11" fmla="*/ 220 h 220"/>
                <a:gd name="T12" fmla="*/ 112 w 390"/>
                <a:gd name="T13" fmla="*/ 205 h 220"/>
                <a:gd name="T14" fmla="*/ 74 w 390"/>
                <a:gd name="T15" fmla="*/ 182 h 220"/>
                <a:gd name="T16" fmla="*/ 74 w 390"/>
                <a:gd name="T17" fmla="*/ 90 h 220"/>
                <a:gd name="T18" fmla="*/ 141 w 390"/>
                <a:gd name="T19" fmla="*/ 11 h 220"/>
                <a:gd name="T20" fmla="*/ 178 w 390"/>
                <a:gd name="T21" fmla="*/ 66 h 220"/>
                <a:gd name="T22" fmla="*/ 178 w 390"/>
                <a:gd name="T23" fmla="*/ 182 h 220"/>
                <a:gd name="T24" fmla="*/ 139 w 390"/>
                <a:gd name="T25" fmla="*/ 205 h 220"/>
                <a:gd name="T26" fmla="*/ 139 w 390"/>
                <a:gd name="T27" fmla="*/ 220 h 220"/>
                <a:gd name="T28" fmla="*/ 195 w 390"/>
                <a:gd name="T29" fmla="*/ 219 h 220"/>
                <a:gd name="T30" fmla="*/ 251 w 390"/>
                <a:gd name="T31" fmla="*/ 220 h 220"/>
                <a:gd name="T32" fmla="*/ 251 w 390"/>
                <a:gd name="T33" fmla="*/ 205 h 220"/>
                <a:gd name="T34" fmla="*/ 212 w 390"/>
                <a:gd name="T35" fmla="*/ 182 h 220"/>
                <a:gd name="T36" fmla="*/ 212 w 390"/>
                <a:gd name="T37" fmla="*/ 90 h 220"/>
                <a:gd name="T38" fmla="*/ 279 w 390"/>
                <a:gd name="T39" fmla="*/ 11 h 220"/>
                <a:gd name="T40" fmla="*/ 316 w 390"/>
                <a:gd name="T41" fmla="*/ 66 h 220"/>
                <a:gd name="T42" fmla="*/ 316 w 390"/>
                <a:gd name="T43" fmla="*/ 182 h 220"/>
                <a:gd name="T44" fmla="*/ 277 w 390"/>
                <a:gd name="T45" fmla="*/ 205 h 220"/>
                <a:gd name="T46" fmla="*/ 277 w 390"/>
                <a:gd name="T47" fmla="*/ 220 h 220"/>
                <a:gd name="T48" fmla="*/ 334 w 390"/>
                <a:gd name="T49" fmla="*/ 219 h 220"/>
                <a:gd name="T50" fmla="*/ 390 w 390"/>
                <a:gd name="T51" fmla="*/ 220 h 220"/>
                <a:gd name="T52" fmla="*/ 390 w 390"/>
                <a:gd name="T53" fmla="*/ 205 h 220"/>
                <a:gd name="T54" fmla="*/ 351 w 390"/>
                <a:gd name="T55" fmla="*/ 190 h 220"/>
                <a:gd name="T56" fmla="*/ 351 w 390"/>
                <a:gd name="T57" fmla="*/ 94 h 220"/>
                <a:gd name="T58" fmla="*/ 335 w 390"/>
                <a:gd name="T59" fmla="*/ 18 h 220"/>
                <a:gd name="T60" fmla="*/ 283 w 390"/>
                <a:gd name="T61" fmla="*/ 0 h 220"/>
                <a:gd name="T62" fmla="*/ 211 w 390"/>
                <a:gd name="T63" fmla="*/ 48 h 220"/>
                <a:gd name="T64" fmla="*/ 144 w 390"/>
                <a:gd name="T65" fmla="*/ 0 h 220"/>
                <a:gd name="T66" fmla="*/ 71 w 390"/>
                <a:gd name="T67" fmla="*/ 52 h 220"/>
                <a:gd name="T68" fmla="*/ 71 w 390"/>
                <a:gd name="T69" fmla="*/ 0 h 220"/>
                <a:gd name="T70" fmla="*/ 0 w 390"/>
                <a:gd name="T71" fmla="*/ 5 h 220"/>
                <a:gd name="T72" fmla="*/ 0 w 390"/>
                <a:gd name="T73" fmla="*/ 21 h 220"/>
                <a:gd name="T74" fmla="*/ 39 w 390"/>
                <a:gd name="T75"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220">
                  <a:moveTo>
                    <a:pt x="39" y="48"/>
                  </a:moveTo>
                  <a:lnTo>
                    <a:pt x="39" y="182"/>
                  </a:lnTo>
                  <a:cubicBezTo>
                    <a:pt x="39" y="205"/>
                    <a:pt x="34" y="205"/>
                    <a:pt x="0" y="205"/>
                  </a:cubicBezTo>
                  <a:lnTo>
                    <a:pt x="0" y="220"/>
                  </a:lnTo>
                  <a:cubicBezTo>
                    <a:pt x="18" y="220"/>
                    <a:pt x="43" y="219"/>
                    <a:pt x="57" y="219"/>
                  </a:cubicBezTo>
                  <a:cubicBezTo>
                    <a:pt x="70" y="219"/>
                    <a:pt x="95" y="220"/>
                    <a:pt x="112" y="220"/>
                  </a:cubicBezTo>
                  <a:lnTo>
                    <a:pt x="112" y="205"/>
                  </a:lnTo>
                  <a:cubicBezTo>
                    <a:pt x="79" y="205"/>
                    <a:pt x="74" y="205"/>
                    <a:pt x="74" y="182"/>
                  </a:cubicBezTo>
                  <a:lnTo>
                    <a:pt x="74" y="90"/>
                  </a:lnTo>
                  <a:cubicBezTo>
                    <a:pt x="74" y="38"/>
                    <a:pt x="109" y="11"/>
                    <a:pt x="141" y="11"/>
                  </a:cubicBezTo>
                  <a:cubicBezTo>
                    <a:pt x="172" y="11"/>
                    <a:pt x="178" y="37"/>
                    <a:pt x="178" y="66"/>
                  </a:cubicBezTo>
                  <a:lnTo>
                    <a:pt x="178" y="182"/>
                  </a:lnTo>
                  <a:cubicBezTo>
                    <a:pt x="178" y="205"/>
                    <a:pt x="172" y="205"/>
                    <a:pt x="139" y="205"/>
                  </a:cubicBezTo>
                  <a:lnTo>
                    <a:pt x="139" y="220"/>
                  </a:lnTo>
                  <a:cubicBezTo>
                    <a:pt x="156" y="220"/>
                    <a:pt x="182" y="219"/>
                    <a:pt x="195" y="219"/>
                  </a:cubicBezTo>
                  <a:cubicBezTo>
                    <a:pt x="208" y="219"/>
                    <a:pt x="234" y="220"/>
                    <a:pt x="251" y="220"/>
                  </a:cubicBezTo>
                  <a:lnTo>
                    <a:pt x="251" y="205"/>
                  </a:lnTo>
                  <a:cubicBezTo>
                    <a:pt x="218" y="205"/>
                    <a:pt x="212" y="205"/>
                    <a:pt x="212" y="182"/>
                  </a:cubicBezTo>
                  <a:lnTo>
                    <a:pt x="212" y="90"/>
                  </a:lnTo>
                  <a:cubicBezTo>
                    <a:pt x="212" y="38"/>
                    <a:pt x="248" y="11"/>
                    <a:pt x="279" y="11"/>
                  </a:cubicBezTo>
                  <a:cubicBezTo>
                    <a:pt x="311" y="11"/>
                    <a:pt x="316" y="37"/>
                    <a:pt x="316" y="66"/>
                  </a:cubicBezTo>
                  <a:lnTo>
                    <a:pt x="316" y="182"/>
                  </a:lnTo>
                  <a:cubicBezTo>
                    <a:pt x="316" y="205"/>
                    <a:pt x="311" y="205"/>
                    <a:pt x="277" y="205"/>
                  </a:cubicBezTo>
                  <a:lnTo>
                    <a:pt x="277" y="220"/>
                  </a:lnTo>
                  <a:cubicBezTo>
                    <a:pt x="295" y="220"/>
                    <a:pt x="320" y="219"/>
                    <a:pt x="334" y="219"/>
                  </a:cubicBezTo>
                  <a:cubicBezTo>
                    <a:pt x="347" y="219"/>
                    <a:pt x="373" y="220"/>
                    <a:pt x="390" y="220"/>
                  </a:cubicBezTo>
                  <a:lnTo>
                    <a:pt x="390" y="205"/>
                  </a:lnTo>
                  <a:cubicBezTo>
                    <a:pt x="364" y="205"/>
                    <a:pt x="351" y="205"/>
                    <a:pt x="351" y="190"/>
                  </a:cubicBezTo>
                  <a:lnTo>
                    <a:pt x="351" y="94"/>
                  </a:lnTo>
                  <a:cubicBezTo>
                    <a:pt x="351" y="51"/>
                    <a:pt x="351" y="36"/>
                    <a:pt x="335" y="18"/>
                  </a:cubicBezTo>
                  <a:cubicBezTo>
                    <a:pt x="328" y="10"/>
                    <a:pt x="312" y="0"/>
                    <a:pt x="283" y="0"/>
                  </a:cubicBezTo>
                  <a:cubicBezTo>
                    <a:pt x="241" y="0"/>
                    <a:pt x="219" y="30"/>
                    <a:pt x="211" y="48"/>
                  </a:cubicBezTo>
                  <a:cubicBezTo>
                    <a:pt x="204" y="5"/>
                    <a:pt x="167" y="0"/>
                    <a:pt x="144" y="0"/>
                  </a:cubicBezTo>
                  <a:cubicBezTo>
                    <a:pt x="108" y="0"/>
                    <a:pt x="84" y="21"/>
                    <a:pt x="71" y="52"/>
                  </a:cubicBezTo>
                  <a:lnTo>
                    <a:pt x="71" y="0"/>
                  </a:lnTo>
                  <a:lnTo>
                    <a:pt x="0" y="5"/>
                  </a:lnTo>
                  <a:lnTo>
                    <a:pt x="0" y="21"/>
                  </a:lnTo>
                  <a:cubicBezTo>
                    <a:pt x="35" y="21"/>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3DF87D04-6147-4BE3-BAD3-FE1F4E2F7E1F}"/>
                </a:ext>
              </a:extLst>
            </p:cNvPr>
            <p:cNvSpPr>
              <a:spLocks noEditPoints="1"/>
            </p:cNvSpPr>
            <p:nvPr>
              <p:custDataLst>
                <p:tags r:id="rId80"/>
              </p:custDataLst>
            </p:nvPr>
          </p:nvSpPr>
          <p:spPr bwMode="auto">
            <a:xfrm>
              <a:off x="2038350" y="5053013"/>
              <a:ext cx="71438" cy="244475"/>
            </a:xfrm>
            <a:custGeom>
              <a:avLst/>
              <a:gdLst>
                <a:gd name="T0" fmla="*/ 72 w 107"/>
                <a:gd name="T1" fmla="*/ 114 h 334"/>
                <a:gd name="T2" fmla="*/ 2 w 107"/>
                <a:gd name="T3" fmla="*/ 119 h 334"/>
                <a:gd name="T4" fmla="*/ 2 w 107"/>
                <a:gd name="T5" fmla="*/ 135 h 334"/>
                <a:gd name="T6" fmla="*/ 39 w 107"/>
                <a:gd name="T7" fmla="*/ 162 h 334"/>
                <a:gd name="T8" fmla="*/ 39 w 107"/>
                <a:gd name="T9" fmla="*/ 296 h 334"/>
                <a:gd name="T10" fmla="*/ 0 w 107"/>
                <a:gd name="T11" fmla="*/ 319 h 334"/>
                <a:gd name="T12" fmla="*/ 0 w 107"/>
                <a:gd name="T13" fmla="*/ 334 h 334"/>
                <a:gd name="T14" fmla="*/ 55 w 107"/>
                <a:gd name="T15" fmla="*/ 333 h 334"/>
                <a:gd name="T16" fmla="*/ 107 w 107"/>
                <a:gd name="T17" fmla="*/ 334 h 334"/>
                <a:gd name="T18" fmla="*/ 107 w 107"/>
                <a:gd name="T19" fmla="*/ 319 h 334"/>
                <a:gd name="T20" fmla="*/ 72 w 107"/>
                <a:gd name="T21" fmla="*/ 297 h 334"/>
                <a:gd name="T22" fmla="*/ 72 w 107"/>
                <a:gd name="T23" fmla="*/ 114 h 334"/>
                <a:gd name="T24" fmla="*/ 74 w 107"/>
                <a:gd name="T25" fmla="*/ 27 h 334"/>
                <a:gd name="T26" fmla="*/ 47 w 107"/>
                <a:gd name="T27" fmla="*/ 0 h 334"/>
                <a:gd name="T28" fmla="*/ 21 w 107"/>
                <a:gd name="T29" fmla="*/ 27 h 334"/>
                <a:gd name="T30" fmla="*/ 47 w 107"/>
                <a:gd name="T31" fmla="*/ 53 h 334"/>
                <a:gd name="T32" fmla="*/ 74 w 107"/>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4"/>
                  </a:moveTo>
                  <a:lnTo>
                    <a:pt x="2" y="119"/>
                  </a:lnTo>
                  <a:lnTo>
                    <a:pt x="2" y="135"/>
                  </a:lnTo>
                  <a:cubicBezTo>
                    <a:pt x="34" y="135"/>
                    <a:pt x="39" y="138"/>
                    <a:pt x="39" y="162"/>
                  </a:cubicBezTo>
                  <a:lnTo>
                    <a:pt x="39" y="296"/>
                  </a:lnTo>
                  <a:cubicBezTo>
                    <a:pt x="39" y="319"/>
                    <a:pt x="33" y="319"/>
                    <a:pt x="0" y="319"/>
                  </a:cubicBezTo>
                  <a:lnTo>
                    <a:pt x="0" y="334"/>
                  </a:lnTo>
                  <a:cubicBezTo>
                    <a:pt x="16" y="334"/>
                    <a:pt x="43" y="333"/>
                    <a:pt x="55" y="333"/>
                  </a:cubicBezTo>
                  <a:cubicBezTo>
                    <a:pt x="72" y="333"/>
                    <a:pt x="90" y="334"/>
                    <a:pt x="107" y="334"/>
                  </a:cubicBezTo>
                  <a:lnTo>
                    <a:pt x="107" y="319"/>
                  </a:lnTo>
                  <a:cubicBezTo>
                    <a:pt x="74" y="319"/>
                    <a:pt x="72" y="316"/>
                    <a:pt x="72" y="297"/>
                  </a:cubicBezTo>
                  <a:lnTo>
                    <a:pt x="72" y="114"/>
                  </a:lnTo>
                  <a:close/>
                  <a:moveTo>
                    <a:pt x="74" y="27"/>
                  </a:moveTo>
                  <a:cubicBezTo>
                    <a:pt x="74" y="11"/>
                    <a:pt x="61" y="0"/>
                    <a:pt x="47" y="0"/>
                  </a:cubicBezTo>
                  <a:cubicBezTo>
                    <a:pt x="32" y="0"/>
                    <a:pt x="21" y="14"/>
                    <a:pt x="21" y="27"/>
                  </a:cubicBezTo>
                  <a:cubicBezTo>
                    <a:pt x="21" y="40"/>
                    <a:pt x="32" y="53"/>
                    <a:pt x="47" y="53"/>
                  </a:cubicBezTo>
                  <a:cubicBezTo>
                    <a:pt x="61"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45BCAC91-474C-41B2-B204-DDBED2EE9840}"/>
                </a:ext>
              </a:extLst>
            </p:cNvPr>
            <p:cNvSpPr>
              <a:spLocks/>
            </p:cNvSpPr>
            <p:nvPr>
              <p:custDataLst>
                <p:tags r:id="rId81"/>
              </p:custDataLst>
            </p:nvPr>
          </p:nvSpPr>
          <p:spPr bwMode="auto">
            <a:xfrm>
              <a:off x="2130425" y="5135563"/>
              <a:ext cx="169863" cy="161925"/>
            </a:xfrm>
            <a:custGeom>
              <a:avLst/>
              <a:gdLst>
                <a:gd name="T0" fmla="*/ 39 w 251"/>
                <a:gd name="T1" fmla="*/ 48 h 220"/>
                <a:gd name="T2" fmla="*/ 39 w 251"/>
                <a:gd name="T3" fmla="*/ 182 h 220"/>
                <a:gd name="T4" fmla="*/ 0 w 251"/>
                <a:gd name="T5" fmla="*/ 205 h 220"/>
                <a:gd name="T6" fmla="*/ 0 w 251"/>
                <a:gd name="T7" fmla="*/ 220 h 220"/>
                <a:gd name="T8" fmla="*/ 56 w 251"/>
                <a:gd name="T9" fmla="*/ 219 h 220"/>
                <a:gd name="T10" fmla="*/ 112 w 251"/>
                <a:gd name="T11" fmla="*/ 220 h 220"/>
                <a:gd name="T12" fmla="*/ 112 w 251"/>
                <a:gd name="T13" fmla="*/ 205 h 220"/>
                <a:gd name="T14" fmla="*/ 73 w 251"/>
                <a:gd name="T15" fmla="*/ 182 h 220"/>
                <a:gd name="T16" fmla="*/ 73 w 251"/>
                <a:gd name="T17" fmla="*/ 90 h 220"/>
                <a:gd name="T18" fmla="*/ 140 w 251"/>
                <a:gd name="T19" fmla="*/ 11 h 220"/>
                <a:gd name="T20" fmla="*/ 177 w 251"/>
                <a:gd name="T21" fmla="*/ 66 h 220"/>
                <a:gd name="T22" fmla="*/ 177 w 251"/>
                <a:gd name="T23" fmla="*/ 182 h 220"/>
                <a:gd name="T24" fmla="*/ 138 w 251"/>
                <a:gd name="T25" fmla="*/ 205 h 220"/>
                <a:gd name="T26" fmla="*/ 138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4 h 220"/>
                <a:gd name="T38" fmla="*/ 196 w 251"/>
                <a:gd name="T39" fmla="*/ 18 h 220"/>
                <a:gd name="T40" fmla="*/ 144 w 251"/>
                <a:gd name="T41" fmla="*/ 0 h 220"/>
                <a:gd name="T42" fmla="*/ 70 w 251"/>
                <a:gd name="T43" fmla="*/ 52 h 220"/>
                <a:gd name="T44" fmla="*/ 70 w 251"/>
                <a:gd name="T45" fmla="*/ 0 h 220"/>
                <a:gd name="T46" fmla="*/ 0 w 251"/>
                <a:gd name="T47" fmla="*/ 5 h 220"/>
                <a:gd name="T48" fmla="*/ 0 w 251"/>
                <a:gd name="T49" fmla="*/ 21 h 220"/>
                <a:gd name="T50" fmla="*/ 39 w 251"/>
                <a:gd name="T51"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8"/>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9" y="205"/>
                    <a:pt x="73" y="205"/>
                    <a:pt x="73" y="182"/>
                  </a:cubicBezTo>
                  <a:lnTo>
                    <a:pt x="73" y="90"/>
                  </a:lnTo>
                  <a:cubicBezTo>
                    <a:pt x="73" y="38"/>
                    <a:pt x="108" y="11"/>
                    <a:pt x="140" y="11"/>
                  </a:cubicBezTo>
                  <a:cubicBezTo>
                    <a:pt x="172" y="11"/>
                    <a:pt x="177" y="37"/>
                    <a:pt x="177" y="66"/>
                  </a:cubicBezTo>
                  <a:lnTo>
                    <a:pt x="177" y="182"/>
                  </a:lnTo>
                  <a:cubicBezTo>
                    <a:pt x="177" y="205"/>
                    <a:pt x="172" y="205"/>
                    <a:pt x="138" y="205"/>
                  </a:cubicBezTo>
                  <a:lnTo>
                    <a:pt x="138" y="220"/>
                  </a:lnTo>
                  <a:cubicBezTo>
                    <a:pt x="156" y="220"/>
                    <a:pt x="181" y="219"/>
                    <a:pt x="195" y="219"/>
                  </a:cubicBezTo>
                  <a:cubicBezTo>
                    <a:pt x="208" y="219"/>
                    <a:pt x="234" y="220"/>
                    <a:pt x="251" y="220"/>
                  </a:cubicBezTo>
                  <a:lnTo>
                    <a:pt x="251" y="205"/>
                  </a:lnTo>
                  <a:cubicBezTo>
                    <a:pt x="225" y="205"/>
                    <a:pt x="212" y="205"/>
                    <a:pt x="212" y="190"/>
                  </a:cubicBezTo>
                  <a:lnTo>
                    <a:pt x="212" y="94"/>
                  </a:lnTo>
                  <a:cubicBezTo>
                    <a:pt x="212" y="51"/>
                    <a:pt x="212" y="36"/>
                    <a:pt x="196" y="18"/>
                  </a:cubicBezTo>
                  <a:cubicBezTo>
                    <a:pt x="189" y="10"/>
                    <a:pt x="173" y="0"/>
                    <a:pt x="144" y="0"/>
                  </a:cubicBezTo>
                  <a:cubicBezTo>
                    <a:pt x="108" y="0"/>
                    <a:pt x="84" y="21"/>
                    <a:pt x="70" y="52"/>
                  </a:cubicBezTo>
                  <a:lnTo>
                    <a:pt x="70" y="0"/>
                  </a:lnTo>
                  <a:lnTo>
                    <a:pt x="0" y="5"/>
                  </a:lnTo>
                  <a:lnTo>
                    <a:pt x="0" y="21"/>
                  </a:lnTo>
                  <a:cubicBezTo>
                    <a:pt x="35" y="21"/>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39F55BEF-D215-457E-A97E-A5EB187ABEDE}"/>
                </a:ext>
              </a:extLst>
            </p:cNvPr>
            <p:cNvSpPr>
              <a:spLocks/>
            </p:cNvSpPr>
            <p:nvPr>
              <p:custDataLst>
                <p:tags r:id="rId82"/>
              </p:custDataLst>
            </p:nvPr>
          </p:nvSpPr>
          <p:spPr bwMode="auto">
            <a:xfrm>
              <a:off x="1882775" y="5400675"/>
              <a:ext cx="146050" cy="115888"/>
            </a:xfrm>
            <a:custGeom>
              <a:avLst/>
              <a:gdLst>
                <a:gd name="T0" fmla="*/ 123 w 214"/>
                <a:gd name="T1" fmla="*/ 3 h 159"/>
                <a:gd name="T2" fmla="*/ 123 w 214"/>
                <a:gd name="T3" fmla="*/ 22 h 159"/>
                <a:gd name="T4" fmla="*/ 146 w 214"/>
                <a:gd name="T5" fmla="*/ 36 h 159"/>
                <a:gd name="T6" fmla="*/ 146 w 214"/>
                <a:gd name="T7" fmla="*/ 101 h 159"/>
                <a:gd name="T8" fmla="*/ 98 w 214"/>
                <a:gd name="T9" fmla="*/ 143 h 159"/>
                <a:gd name="T10" fmla="*/ 67 w 214"/>
                <a:gd name="T11" fmla="*/ 119 h 159"/>
                <a:gd name="T12" fmla="*/ 67 w 214"/>
                <a:gd name="T13" fmla="*/ 0 h 159"/>
                <a:gd name="T14" fmla="*/ 0 w 214"/>
                <a:gd name="T15" fmla="*/ 3 h 159"/>
                <a:gd name="T16" fmla="*/ 0 w 214"/>
                <a:gd name="T17" fmla="*/ 22 h 159"/>
                <a:gd name="T18" fmla="*/ 23 w 214"/>
                <a:gd name="T19" fmla="*/ 36 h 159"/>
                <a:gd name="T20" fmla="*/ 23 w 214"/>
                <a:gd name="T21" fmla="*/ 115 h 159"/>
                <a:gd name="T22" fmla="*/ 92 w 214"/>
                <a:gd name="T23" fmla="*/ 159 h 159"/>
                <a:gd name="T24" fmla="*/ 149 w 214"/>
                <a:gd name="T25" fmla="*/ 134 h 159"/>
                <a:gd name="T26" fmla="*/ 149 w 214"/>
                <a:gd name="T27" fmla="*/ 159 h 159"/>
                <a:gd name="T28" fmla="*/ 214 w 214"/>
                <a:gd name="T29" fmla="*/ 157 h 159"/>
                <a:gd name="T30" fmla="*/ 214 w 214"/>
                <a:gd name="T31" fmla="*/ 138 h 159"/>
                <a:gd name="T32" fmla="*/ 191 w 214"/>
                <a:gd name="T33" fmla="*/ 124 h 159"/>
                <a:gd name="T34" fmla="*/ 191 w 214"/>
                <a:gd name="T35" fmla="*/ 0 h 159"/>
                <a:gd name="T36" fmla="*/ 123 w 214"/>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159">
                  <a:moveTo>
                    <a:pt x="123" y="3"/>
                  </a:moveTo>
                  <a:lnTo>
                    <a:pt x="123" y="22"/>
                  </a:lnTo>
                  <a:cubicBezTo>
                    <a:pt x="144" y="22"/>
                    <a:pt x="146" y="22"/>
                    <a:pt x="146" y="36"/>
                  </a:cubicBezTo>
                  <a:lnTo>
                    <a:pt x="146" y="101"/>
                  </a:lnTo>
                  <a:cubicBezTo>
                    <a:pt x="146" y="129"/>
                    <a:pt x="124" y="143"/>
                    <a:pt x="98" y="143"/>
                  </a:cubicBezTo>
                  <a:cubicBezTo>
                    <a:pt x="68" y="143"/>
                    <a:pt x="67" y="135"/>
                    <a:pt x="67" y="119"/>
                  </a:cubicBezTo>
                  <a:lnTo>
                    <a:pt x="67" y="0"/>
                  </a:lnTo>
                  <a:lnTo>
                    <a:pt x="0" y="3"/>
                  </a:lnTo>
                  <a:lnTo>
                    <a:pt x="0" y="22"/>
                  </a:lnTo>
                  <a:cubicBezTo>
                    <a:pt x="20" y="22"/>
                    <a:pt x="23" y="22"/>
                    <a:pt x="23" y="36"/>
                  </a:cubicBezTo>
                  <a:lnTo>
                    <a:pt x="23" y="115"/>
                  </a:lnTo>
                  <a:cubicBezTo>
                    <a:pt x="23" y="155"/>
                    <a:pt x="62" y="159"/>
                    <a:pt x="92" y="159"/>
                  </a:cubicBezTo>
                  <a:cubicBezTo>
                    <a:pt x="103" y="159"/>
                    <a:pt x="129" y="159"/>
                    <a:pt x="149" y="134"/>
                  </a:cubicBezTo>
                  <a:lnTo>
                    <a:pt x="149" y="159"/>
                  </a:lnTo>
                  <a:lnTo>
                    <a:pt x="214" y="157"/>
                  </a:lnTo>
                  <a:lnTo>
                    <a:pt x="214" y="138"/>
                  </a:lnTo>
                  <a:cubicBezTo>
                    <a:pt x="194" y="138"/>
                    <a:pt x="191" y="138"/>
                    <a:pt x="191" y="124"/>
                  </a:cubicBezTo>
                  <a:lnTo>
                    <a:pt x="191" y="0"/>
                  </a:lnTo>
                  <a:lnTo>
                    <a:pt x="123" y="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FB4D666F-57C1-48FC-97E3-681817A0D568}"/>
                </a:ext>
              </a:extLst>
            </p:cNvPr>
            <p:cNvSpPr>
              <a:spLocks/>
            </p:cNvSpPr>
            <p:nvPr>
              <p:custDataLst>
                <p:tags r:id="rId83"/>
              </p:custDataLst>
            </p:nvPr>
          </p:nvSpPr>
          <p:spPr bwMode="auto">
            <a:xfrm>
              <a:off x="2058988" y="5427663"/>
              <a:ext cx="90488" cy="128588"/>
            </a:xfrm>
            <a:custGeom>
              <a:avLst/>
              <a:gdLst>
                <a:gd name="T0" fmla="*/ 60 w 135"/>
                <a:gd name="T1" fmla="*/ 9 h 175"/>
                <a:gd name="T2" fmla="*/ 61 w 135"/>
                <a:gd name="T3" fmla="*/ 4 h 175"/>
                <a:gd name="T4" fmla="*/ 53 w 135"/>
                <a:gd name="T5" fmla="*/ 0 h 175"/>
                <a:gd name="T6" fmla="*/ 23 w 135"/>
                <a:gd name="T7" fmla="*/ 2 h 175"/>
                <a:gd name="T8" fmla="*/ 17 w 135"/>
                <a:gd name="T9" fmla="*/ 3 h 175"/>
                <a:gd name="T10" fmla="*/ 15 w 135"/>
                <a:gd name="T11" fmla="*/ 9 h 175"/>
                <a:gd name="T12" fmla="*/ 23 w 135"/>
                <a:gd name="T13" fmla="*/ 13 h 175"/>
                <a:gd name="T14" fmla="*/ 31 w 135"/>
                <a:gd name="T15" fmla="*/ 14 h 175"/>
                <a:gd name="T16" fmla="*/ 36 w 135"/>
                <a:gd name="T17" fmla="*/ 17 h 175"/>
                <a:gd name="T18" fmla="*/ 35 w 135"/>
                <a:gd name="T19" fmla="*/ 23 h 175"/>
                <a:gd name="T20" fmla="*/ 1 w 135"/>
                <a:gd name="T21" fmla="*/ 160 h 175"/>
                <a:gd name="T22" fmla="*/ 0 w 135"/>
                <a:gd name="T23" fmla="*/ 166 h 175"/>
                <a:gd name="T24" fmla="*/ 9 w 135"/>
                <a:gd name="T25" fmla="*/ 175 h 175"/>
                <a:gd name="T26" fmla="*/ 22 w 135"/>
                <a:gd name="T27" fmla="*/ 162 h 175"/>
                <a:gd name="T28" fmla="*/ 33 w 135"/>
                <a:gd name="T29" fmla="*/ 116 h 175"/>
                <a:gd name="T30" fmla="*/ 71 w 135"/>
                <a:gd name="T31" fmla="*/ 136 h 175"/>
                <a:gd name="T32" fmla="*/ 70 w 135"/>
                <a:gd name="T33" fmla="*/ 142 h 175"/>
                <a:gd name="T34" fmla="*/ 69 w 135"/>
                <a:gd name="T35" fmla="*/ 148 h 175"/>
                <a:gd name="T36" fmla="*/ 99 w 135"/>
                <a:gd name="T37" fmla="*/ 175 h 175"/>
                <a:gd name="T38" fmla="*/ 135 w 135"/>
                <a:gd name="T39" fmla="*/ 136 h 175"/>
                <a:gd name="T40" fmla="*/ 129 w 135"/>
                <a:gd name="T41" fmla="*/ 133 h 175"/>
                <a:gd name="T42" fmla="*/ 123 w 135"/>
                <a:gd name="T43" fmla="*/ 138 h 175"/>
                <a:gd name="T44" fmla="*/ 100 w 135"/>
                <a:gd name="T45" fmla="*/ 166 h 175"/>
                <a:gd name="T46" fmla="*/ 90 w 135"/>
                <a:gd name="T47" fmla="*/ 152 h 175"/>
                <a:gd name="T48" fmla="*/ 91 w 135"/>
                <a:gd name="T49" fmla="*/ 144 h 175"/>
                <a:gd name="T50" fmla="*/ 92 w 135"/>
                <a:gd name="T51" fmla="*/ 135 h 175"/>
                <a:gd name="T52" fmla="*/ 48 w 135"/>
                <a:gd name="T53" fmla="*/ 108 h 175"/>
                <a:gd name="T54" fmla="*/ 70 w 135"/>
                <a:gd name="T55" fmla="*/ 92 h 175"/>
                <a:gd name="T56" fmla="*/ 112 w 135"/>
                <a:gd name="T57" fmla="*/ 71 h 175"/>
                <a:gd name="T58" fmla="*/ 120 w 135"/>
                <a:gd name="T59" fmla="*/ 74 h 175"/>
                <a:gd name="T60" fmla="*/ 118 w 135"/>
                <a:gd name="T61" fmla="*/ 74 h 175"/>
                <a:gd name="T62" fmla="*/ 107 w 135"/>
                <a:gd name="T63" fmla="*/ 89 h 175"/>
                <a:gd name="T64" fmla="*/ 118 w 135"/>
                <a:gd name="T65" fmla="*/ 99 h 175"/>
                <a:gd name="T66" fmla="*/ 134 w 135"/>
                <a:gd name="T67" fmla="*/ 82 h 175"/>
                <a:gd name="T68" fmla="*/ 112 w 135"/>
                <a:gd name="T69" fmla="*/ 62 h 175"/>
                <a:gd name="T70" fmla="*/ 63 w 135"/>
                <a:gd name="T71" fmla="*/ 88 h 175"/>
                <a:gd name="T72" fmla="*/ 36 w 135"/>
                <a:gd name="T73" fmla="*/ 105 h 175"/>
                <a:gd name="T74" fmla="*/ 60 w 135"/>
                <a:gd name="T75" fmla="*/ 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75">
                  <a:moveTo>
                    <a:pt x="60" y="9"/>
                  </a:moveTo>
                  <a:cubicBezTo>
                    <a:pt x="61" y="5"/>
                    <a:pt x="61" y="5"/>
                    <a:pt x="61" y="4"/>
                  </a:cubicBezTo>
                  <a:cubicBezTo>
                    <a:pt x="61" y="0"/>
                    <a:pt x="57" y="0"/>
                    <a:pt x="53" y="0"/>
                  </a:cubicBezTo>
                  <a:lnTo>
                    <a:pt x="23" y="2"/>
                  </a:lnTo>
                  <a:cubicBezTo>
                    <a:pt x="19" y="2"/>
                    <a:pt x="18" y="2"/>
                    <a:pt x="17" y="3"/>
                  </a:cubicBezTo>
                  <a:cubicBezTo>
                    <a:pt x="16" y="5"/>
                    <a:pt x="15" y="8"/>
                    <a:pt x="15" y="9"/>
                  </a:cubicBezTo>
                  <a:cubicBezTo>
                    <a:pt x="15" y="13"/>
                    <a:pt x="19" y="13"/>
                    <a:pt x="23" y="13"/>
                  </a:cubicBezTo>
                  <a:cubicBezTo>
                    <a:pt x="23" y="13"/>
                    <a:pt x="27" y="13"/>
                    <a:pt x="31" y="14"/>
                  </a:cubicBezTo>
                  <a:cubicBezTo>
                    <a:pt x="36" y="14"/>
                    <a:pt x="36" y="15"/>
                    <a:pt x="36" y="17"/>
                  </a:cubicBezTo>
                  <a:cubicBezTo>
                    <a:pt x="36" y="18"/>
                    <a:pt x="36" y="18"/>
                    <a:pt x="35" y="23"/>
                  </a:cubicBezTo>
                  <a:lnTo>
                    <a:pt x="1" y="160"/>
                  </a:lnTo>
                  <a:cubicBezTo>
                    <a:pt x="0" y="164"/>
                    <a:pt x="0" y="164"/>
                    <a:pt x="0" y="166"/>
                  </a:cubicBezTo>
                  <a:cubicBezTo>
                    <a:pt x="0" y="171"/>
                    <a:pt x="4" y="175"/>
                    <a:pt x="9" y="175"/>
                  </a:cubicBezTo>
                  <a:cubicBezTo>
                    <a:pt x="19" y="175"/>
                    <a:pt x="21" y="166"/>
                    <a:pt x="22" y="162"/>
                  </a:cubicBezTo>
                  <a:lnTo>
                    <a:pt x="33" y="116"/>
                  </a:lnTo>
                  <a:cubicBezTo>
                    <a:pt x="40" y="117"/>
                    <a:pt x="71" y="118"/>
                    <a:pt x="71" y="136"/>
                  </a:cubicBezTo>
                  <a:cubicBezTo>
                    <a:pt x="71" y="138"/>
                    <a:pt x="71" y="139"/>
                    <a:pt x="70" y="142"/>
                  </a:cubicBezTo>
                  <a:cubicBezTo>
                    <a:pt x="69" y="145"/>
                    <a:pt x="69" y="147"/>
                    <a:pt x="69" y="148"/>
                  </a:cubicBezTo>
                  <a:cubicBezTo>
                    <a:pt x="69" y="166"/>
                    <a:pt x="85" y="175"/>
                    <a:pt x="99" y="175"/>
                  </a:cubicBezTo>
                  <a:cubicBezTo>
                    <a:pt x="125" y="175"/>
                    <a:pt x="135" y="139"/>
                    <a:pt x="135" y="136"/>
                  </a:cubicBezTo>
                  <a:cubicBezTo>
                    <a:pt x="135" y="133"/>
                    <a:pt x="130" y="133"/>
                    <a:pt x="129" y="133"/>
                  </a:cubicBezTo>
                  <a:cubicBezTo>
                    <a:pt x="125" y="133"/>
                    <a:pt x="125" y="134"/>
                    <a:pt x="123" y="138"/>
                  </a:cubicBezTo>
                  <a:cubicBezTo>
                    <a:pt x="121" y="147"/>
                    <a:pt x="114" y="166"/>
                    <a:pt x="100" y="166"/>
                  </a:cubicBezTo>
                  <a:cubicBezTo>
                    <a:pt x="91" y="166"/>
                    <a:pt x="90" y="157"/>
                    <a:pt x="90" y="152"/>
                  </a:cubicBezTo>
                  <a:cubicBezTo>
                    <a:pt x="90" y="151"/>
                    <a:pt x="90" y="148"/>
                    <a:pt x="91" y="144"/>
                  </a:cubicBezTo>
                  <a:cubicBezTo>
                    <a:pt x="92" y="140"/>
                    <a:pt x="92" y="137"/>
                    <a:pt x="92" y="135"/>
                  </a:cubicBezTo>
                  <a:cubicBezTo>
                    <a:pt x="92" y="113"/>
                    <a:pt x="65" y="110"/>
                    <a:pt x="48" y="108"/>
                  </a:cubicBezTo>
                  <a:cubicBezTo>
                    <a:pt x="55" y="104"/>
                    <a:pt x="66" y="96"/>
                    <a:pt x="70" y="92"/>
                  </a:cubicBezTo>
                  <a:cubicBezTo>
                    <a:pt x="84" y="81"/>
                    <a:pt x="98" y="71"/>
                    <a:pt x="112" y="71"/>
                  </a:cubicBezTo>
                  <a:cubicBezTo>
                    <a:pt x="117" y="71"/>
                    <a:pt x="119" y="72"/>
                    <a:pt x="120" y="74"/>
                  </a:cubicBezTo>
                  <a:cubicBezTo>
                    <a:pt x="120" y="74"/>
                    <a:pt x="119" y="74"/>
                    <a:pt x="118" y="74"/>
                  </a:cubicBezTo>
                  <a:cubicBezTo>
                    <a:pt x="107" y="78"/>
                    <a:pt x="107" y="88"/>
                    <a:pt x="107" y="89"/>
                  </a:cubicBezTo>
                  <a:cubicBezTo>
                    <a:pt x="107" y="93"/>
                    <a:pt x="110" y="99"/>
                    <a:pt x="118" y="99"/>
                  </a:cubicBezTo>
                  <a:cubicBezTo>
                    <a:pt x="123" y="99"/>
                    <a:pt x="134" y="95"/>
                    <a:pt x="134" y="82"/>
                  </a:cubicBezTo>
                  <a:cubicBezTo>
                    <a:pt x="134" y="70"/>
                    <a:pt x="124" y="62"/>
                    <a:pt x="112" y="62"/>
                  </a:cubicBezTo>
                  <a:cubicBezTo>
                    <a:pt x="95" y="62"/>
                    <a:pt x="81" y="74"/>
                    <a:pt x="63" y="88"/>
                  </a:cubicBezTo>
                  <a:cubicBezTo>
                    <a:pt x="54" y="95"/>
                    <a:pt x="46" y="101"/>
                    <a:pt x="36" y="105"/>
                  </a:cubicBezTo>
                  <a:lnTo>
                    <a:pt x="60"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7194BD8-B1AB-41B7-9645-814514E43318}"/>
                </a:ext>
              </a:extLst>
            </p:cNvPr>
            <p:cNvSpPr>
              <a:spLocks noEditPoints="1"/>
            </p:cNvSpPr>
            <p:nvPr>
              <p:custDataLst>
                <p:tags r:id="rId84"/>
              </p:custDataLst>
            </p:nvPr>
          </p:nvSpPr>
          <p:spPr bwMode="auto">
            <a:xfrm>
              <a:off x="2460625" y="5038725"/>
              <a:ext cx="130175" cy="261938"/>
            </a:xfrm>
            <a:custGeom>
              <a:avLst/>
              <a:gdLst>
                <a:gd name="T0" fmla="*/ 3 w 193"/>
                <a:gd name="T1" fmla="*/ 303 h 358"/>
                <a:gd name="T2" fmla="*/ 0 w 193"/>
                <a:gd name="T3" fmla="*/ 308 h 358"/>
                <a:gd name="T4" fmla="*/ 6 w 193"/>
                <a:gd name="T5" fmla="*/ 314 h 358"/>
                <a:gd name="T6" fmla="*/ 24 w 193"/>
                <a:gd name="T7" fmla="*/ 299 h 358"/>
                <a:gd name="T8" fmla="*/ 42 w 193"/>
                <a:gd name="T9" fmla="*/ 282 h 358"/>
                <a:gd name="T10" fmla="*/ 98 w 193"/>
                <a:gd name="T11" fmla="*/ 358 h 358"/>
                <a:gd name="T12" fmla="*/ 146 w 193"/>
                <a:gd name="T13" fmla="*/ 339 h 358"/>
                <a:gd name="T14" fmla="*/ 176 w 193"/>
                <a:gd name="T15" fmla="*/ 310 h 358"/>
                <a:gd name="T16" fmla="*/ 170 w 193"/>
                <a:gd name="T17" fmla="*/ 304 h 358"/>
                <a:gd name="T18" fmla="*/ 164 w 193"/>
                <a:gd name="T19" fmla="*/ 308 h 358"/>
                <a:gd name="T20" fmla="*/ 99 w 193"/>
                <a:gd name="T21" fmla="*/ 347 h 358"/>
                <a:gd name="T22" fmla="*/ 69 w 193"/>
                <a:gd name="T23" fmla="*/ 282 h 358"/>
                <a:gd name="T24" fmla="*/ 71 w 193"/>
                <a:gd name="T25" fmla="*/ 254 h 358"/>
                <a:gd name="T26" fmla="*/ 82 w 193"/>
                <a:gd name="T27" fmla="*/ 241 h 358"/>
                <a:gd name="T28" fmla="*/ 193 w 193"/>
                <a:gd name="T29" fmla="*/ 39 h 358"/>
                <a:gd name="T30" fmla="*/ 164 w 193"/>
                <a:gd name="T31" fmla="*/ 0 h 358"/>
                <a:gd name="T32" fmla="*/ 81 w 193"/>
                <a:gd name="T33" fmla="*/ 94 h 358"/>
                <a:gd name="T34" fmla="*/ 41 w 193"/>
                <a:gd name="T35" fmla="*/ 266 h 358"/>
                <a:gd name="T36" fmla="*/ 3 w 193"/>
                <a:gd name="T37" fmla="*/ 303 h 358"/>
                <a:gd name="T38" fmla="*/ 74 w 193"/>
                <a:gd name="T39" fmla="*/ 233 h 358"/>
                <a:gd name="T40" fmla="*/ 125 w 193"/>
                <a:gd name="T41" fmla="*/ 58 h 358"/>
                <a:gd name="T42" fmla="*/ 164 w 193"/>
                <a:gd name="T43" fmla="*/ 11 h 358"/>
                <a:gd name="T44" fmla="*/ 181 w 193"/>
                <a:gd name="T45" fmla="*/ 37 h 358"/>
                <a:gd name="T46" fmla="*/ 74 w 193"/>
                <a:gd name="T47" fmla="*/ 23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358">
                  <a:moveTo>
                    <a:pt x="3" y="303"/>
                  </a:moveTo>
                  <a:cubicBezTo>
                    <a:pt x="2" y="304"/>
                    <a:pt x="0" y="306"/>
                    <a:pt x="0" y="308"/>
                  </a:cubicBezTo>
                  <a:cubicBezTo>
                    <a:pt x="0" y="310"/>
                    <a:pt x="3" y="314"/>
                    <a:pt x="6" y="314"/>
                  </a:cubicBezTo>
                  <a:cubicBezTo>
                    <a:pt x="9" y="314"/>
                    <a:pt x="10" y="313"/>
                    <a:pt x="24" y="299"/>
                  </a:cubicBezTo>
                  <a:cubicBezTo>
                    <a:pt x="28" y="295"/>
                    <a:pt x="38" y="286"/>
                    <a:pt x="42" y="282"/>
                  </a:cubicBezTo>
                  <a:cubicBezTo>
                    <a:pt x="47" y="321"/>
                    <a:pt x="62" y="358"/>
                    <a:pt x="98" y="358"/>
                  </a:cubicBezTo>
                  <a:cubicBezTo>
                    <a:pt x="118" y="358"/>
                    <a:pt x="135" y="347"/>
                    <a:pt x="146" y="339"/>
                  </a:cubicBezTo>
                  <a:cubicBezTo>
                    <a:pt x="153" y="334"/>
                    <a:pt x="176" y="315"/>
                    <a:pt x="176" y="310"/>
                  </a:cubicBezTo>
                  <a:cubicBezTo>
                    <a:pt x="176" y="308"/>
                    <a:pt x="175" y="304"/>
                    <a:pt x="170" y="304"/>
                  </a:cubicBezTo>
                  <a:cubicBezTo>
                    <a:pt x="169" y="304"/>
                    <a:pt x="168" y="304"/>
                    <a:pt x="164" y="308"/>
                  </a:cubicBezTo>
                  <a:cubicBezTo>
                    <a:pt x="132" y="340"/>
                    <a:pt x="114" y="347"/>
                    <a:pt x="99" y="347"/>
                  </a:cubicBezTo>
                  <a:cubicBezTo>
                    <a:pt x="77" y="347"/>
                    <a:pt x="69" y="321"/>
                    <a:pt x="69" y="282"/>
                  </a:cubicBezTo>
                  <a:cubicBezTo>
                    <a:pt x="69" y="279"/>
                    <a:pt x="70" y="256"/>
                    <a:pt x="71" y="254"/>
                  </a:cubicBezTo>
                  <a:cubicBezTo>
                    <a:pt x="72" y="252"/>
                    <a:pt x="72" y="251"/>
                    <a:pt x="82" y="241"/>
                  </a:cubicBezTo>
                  <a:cubicBezTo>
                    <a:pt x="123" y="201"/>
                    <a:pt x="193" y="117"/>
                    <a:pt x="193" y="39"/>
                  </a:cubicBezTo>
                  <a:cubicBezTo>
                    <a:pt x="193" y="31"/>
                    <a:pt x="193" y="0"/>
                    <a:pt x="164" y="0"/>
                  </a:cubicBezTo>
                  <a:cubicBezTo>
                    <a:pt x="123" y="0"/>
                    <a:pt x="86" y="83"/>
                    <a:pt x="81" y="94"/>
                  </a:cubicBezTo>
                  <a:cubicBezTo>
                    <a:pt x="57" y="149"/>
                    <a:pt x="41" y="207"/>
                    <a:pt x="41" y="266"/>
                  </a:cubicBezTo>
                  <a:lnTo>
                    <a:pt x="3" y="303"/>
                  </a:lnTo>
                  <a:close/>
                  <a:moveTo>
                    <a:pt x="74" y="233"/>
                  </a:moveTo>
                  <a:cubicBezTo>
                    <a:pt x="75" y="227"/>
                    <a:pt x="96" y="117"/>
                    <a:pt x="125" y="58"/>
                  </a:cubicBezTo>
                  <a:cubicBezTo>
                    <a:pt x="138" y="31"/>
                    <a:pt x="148" y="11"/>
                    <a:pt x="164" y="11"/>
                  </a:cubicBezTo>
                  <a:cubicBezTo>
                    <a:pt x="181" y="11"/>
                    <a:pt x="181" y="29"/>
                    <a:pt x="181" y="37"/>
                  </a:cubicBezTo>
                  <a:cubicBezTo>
                    <a:pt x="181" y="121"/>
                    <a:pt x="98" y="208"/>
                    <a:pt x="74" y="2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ABE45D72-8489-4A9A-BEFC-8E88E6152DAB}"/>
                </a:ext>
              </a:extLst>
            </p:cNvPr>
            <p:cNvSpPr>
              <a:spLocks/>
            </p:cNvSpPr>
            <p:nvPr>
              <p:custDataLst>
                <p:tags r:id="rId85"/>
              </p:custDataLst>
            </p:nvPr>
          </p:nvSpPr>
          <p:spPr bwMode="auto">
            <a:xfrm>
              <a:off x="2614613" y="5172075"/>
              <a:ext cx="123825" cy="231775"/>
            </a:xfrm>
            <a:custGeom>
              <a:avLst/>
              <a:gdLst>
                <a:gd name="T0" fmla="*/ 116 w 185"/>
                <a:gd name="T1" fmla="*/ 108 h 317"/>
                <a:gd name="T2" fmla="*/ 150 w 185"/>
                <a:gd name="T3" fmla="*/ 108 h 317"/>
                <a:gd name="T4" fmla="*/ 162 w 185"/>
                <a:gd name="T5" fmla="*/ 100 h 317"/>
                <a:gd name="T6" fmla="*/ 151 w 185"/>
                <a:gd name="T7" fmla="*/ 95 h 317"/>
                <a:gd name="T8" fmla="*/ 119 w 185"/>
                <a:gd name="T9" fmla="*/ 95 h 317"/>
                <a:gd name="T10" fmla="*/ 132 w 185"/>
                <a:gd name="T11" fmla="*/ 25 h 317"/>
                <a:gd name="T12" fmla="*/ 150 w 185"/>
                <a:gd name="T13" fmla="*/ 10 h 317"/>
                <a:gd name="T14" fmla="*/ 167 w 185"/>
                <a:gd name="T15" fmla="*/ 14 h 317"/>
                <a:gd name="T16" fmla="*/ 151 w 185"/>
                <a:gd name="T17" fmla="*/ 33 h 317"/>
                <a:gd name="T18" fmla="*/ 165 w 185"/>
                <a:gd name="T19" fmla="*/ 46 h 317"/>
                <a:gd name="T20" fmla="*/ 185 w 185"/>
                <a:gd name="T21" fmla="*/ 25 h 317"/>
                <a:gd name="T22" fmla="*/ 150 w 185"/>
                <a:gd name="T23" fmla="*/ 0 h 317"/>
                <a:gd name="T24" fmla="*/ 108 w 185"/>
                <a:gd name="T25" fmla="*/ 26 h 317"/>
                <a:gd name="T26" fmla="*/ 91 w 185"/>
                <a:gd name="T27" fmla="*/ 95 h 317"/>
                <a:gd name="T28" fmla="*/ 64 w 185"/>
                <a:gd name="T29" fmla="*/ 95 h 317"/>
                <a:gd name="T30" fmla="*/ 52 w 185"/>
                <a:gd name="T31" fmla="*/ 103 h 317"/>
                <a:gd name="T32" fmla="*/ 63 w 185"/>
                <a:gd name="T33" fmla="*/ 108 h 317"/>
                <a:gd name="T34" fmla="*/ 89 w 185"/>
                <a:gd name="T35" fmla="*/ 108 h 317"/>
                <a:gd name="T36" fmla="*/ 58 w 185"/>
                <a:gd name="T37" fmla="*/ 273 h 317"/>
                <a:gd name="T38" fmla="*/ 34 w 185"/>
                <a:gd name="T39" fmla="*/ 307 h 317"/>
                <a:gd name="T40" fmla="*/ 18 w 185"/>
                <a:gd name="T41" fmla="*/ 303 h 317"/>
                <a:gd name="T42" fmla="*/ 34 w 185"/>
                <a:gd name="T43" fmla="*/ 284 h 317"/>
                <a:gd name="T44" fmla="*/ 20 w 185"/>
                <a:gd name="T45" fmla="*/ 271 h 317"/>
                <a:gd name="T46" fmla="*/ 0 w 185"/>
                <a:gd name="T47" fmla="*/ 292 h 317"/>
                <a:gd name="T48" fmla="*/ 34 w 185"/>
                <a:gd name="T49" fmla="*/ 317 h 317"/>
                <a:gd name="T50" fmla="*/ 76 w 185"/>
                <a:gd name="T51" fmla="*/ 286 h 317"/>
                <a:gd name="T52" fmla="*/ 97 w 185"/>
                <a:gd name="T53" fmla="*/ 216 h 317"/>
                <a:gd name="T54" fmla="*/ 116 w 185"/>
                <a:gd name="T55" fmla="*/ 10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317">
                  <a:moveTo>
                    <a:pt x="116" y="108"/>
                  </a:moveTo>
                  <a:lnTo>
                    <a:pt x="150" y="108"/>
                  </a:lnTo>
                  <a:cubicBezTo>
                    <a:pt x="157" y="108"/>
                    <a:pt x="162" y="108"/>
                    <a:pt x="162" y="100"/>
                  </a:cubicBezTo>
                  <a:cubicBezTo>
                    <a:pt x="162" y="95"/>
                    <a:pt x="157" y="95"/>
                    <a:pt x="151" y="95"/>
                  </a:cubicBezTo>
                  <a:lnTo>
                    <a:pt x="119" y="95"/>
                  </a:lnTo>
                  <a:cubicBezTo>
                    <a:pt x="127" y="51"/>
                    <a:pt x="130" y="35"/>
                    <a:pt x="132" y="25"/>
                  </a:cubicBezTo>
                  <a:cubicBezTo>
                    <a:pt x="134" y="17"/>
                    <a:pt x="142" y="10"/>
                    <a:pt x="150" y="10"/>
                  </a:cubicBezTo>
                  <a:cubicBezTo>
                    <a:pt x="150" y="10"/>
                    <a:pt x="160" y="10"/>
                    <a:pt x="167" y="14"/>
                  </a:cubicBezTo>
                  <a:cubicBezTo>
                    <a:pt x="152" y="19"/>
                    <a:pt x="151" y="31"/>
                    <a:pt x="151" y="33"/>
                  </a:cubicBezTo>
                  <a:cubicBezTo>
                    <a:pt x="151" y="41"/>
                    <a:pt x="157" y="46"/>
                    <a:pt x="165" y="46"/>
                  </a:cubicBezTo>
                  <a:cubicBezTo>
                    <a:pt x="175" y="46"/>
                    <a:pt x="185" y="38"/>
                    <a:pt x="185" y="25"/>
                  </a:cubicBezTo>
                  <a:cubicBezTo>
                    <a:pt x="185" y="9"/>
                    <a:pt x="168" y="0"/>
                    <a:pt x="150" y="0"/>
                  </a:cubicBezTo>
                  <a:cubicBezTo>
                    <a:pt x="135" y="0"/>
                    <a:pt x="118" y="9"/>
                    <a:pt x="108" y="26"/>
                  </a:cubicBezTo>
                  <a:cubicBezTo>
                    <a:pt x="101" y="39"/>
                    <a:pt x="99" y="55"/>
                    <a:pt x="91" y="95"/>
                  </a:cubicBezTo>
                  <a:lnTo>
                    <a:pt x="64" y="95"/>
                  </a:lnTo>
                  <a:cubicBezTo>
                    <a:pt x="57" y="95"/>
                    <a:pt x="52" y="95"/>
                    <a:pt x="52" y="103"/>
                  </a:cubicBezTo>
                  <a:cubicBezTo>
                    <a:pt x="52" y="108"/>
                    <a:pt x="57" y="108"/>
                    <a:pt x="63" y="108"/>
                  </a:cubicBezTo>
                  <a:lnTo>
                    <a:pt x="89" y="108"/>
                  </a:lnTo>
                  <a:cubicBezTo>
                    <a:pt x="88" y="110"/>
                    <a:pt x="66" y="236"/>
                    <a:pt x="58" y="273"/>
                  </a:cubicBezTo>
                  <a:cubicBezTo>
                    <a:pt x="56" y="281"/>
                    <a:pt x="50" y="307"/>
                    <a:pt x="34" y="307"/>
                  </a:cubicBezTo>
                  <a:cubicBezTo>
                    <a:pt x="33" y="307"/>
                    <a:pt x="25" y="307"/>
                    <a:pt x="18" y="303"/>
                  </a:cubicBezTo>
                  <a:cubicBezTo>
                    <a:pt x="33" y="298"/>
                    <a:pt x="34" y="286"/>
                    <a:pt x="34" y="284"/>
                  </a:cubicBezTo>
                  <a:cubicBezTo>
                    <a:pt x="34" y="276"/>
                    <a:pt x="28" y="271"/>
                    <a:pt x="20" y="271"/>
                  </a:cubicBezTo>
                  <a:cubicBezTo>
                    <a:pt x="10" y="271"/>
                    <a:pt x="0" y="279"/>
                    <a:pt x="0" y="292"/>
                  </a:cubicBezTo>
                  <a:cubicBezTo>
                    <a:pt x="0" y="308"/>
                    <a:pt x="16" y="317"/>
                    <a:pt x="34" y="317"/>
                  </a:cubicBezTo>
                  <a:cubicBezTo>
                    <a:pt x="56" y="317"/>
                    <a:pt x="71" y="294"/>
                    <a:pt x="76" y="286"/>
                  </a:cubicBezTo>
                  <a:cubicBezTo>
                    <a:pt x="88" y="263"/>
                    <a:pt x="96" y="220"/>
                    <a:pt x="97" y="216"/>
                  </a:cubicBezTo>
                  <a:lnTo>
                    <a:pt x="11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0D8E39B9-4C35-4DC4-8AEA-CC2355EDDEC1}"/>
                </a:ext>
              </a:extLst>
            </p:cNvPr>
            <p:cNvSpPr>
              <a:spLocks/>
            </p:cNvSpPr>
            <p:nvPr>
              <p:custDataLst>
                <p:tags r:id="rId86"/>
              </p:custDataLst>
            </p:nvPr>
          </p:nvSpPr>
          <p:spPr bwMode="auto">
            <a:xfrm>
              <a:off x="2805113" y="5022850"/>
              <a:ext cx="77788" cy="365125"/>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F51DC7D9-C1DB-448B-AC08-EB5F80C524DC}"/>
                </a:ext>
              </a:extLst>
            </p:cNvPr>
            <p:cNvSpPr>
              <a:spLocks/>
            </p:cNvSpPr>
            <p:nvPr>
              <p:custDataLst>
                <p:tags r:id="rId87"/>
              </p:custDataLst>
            </p:nvPr>
          </p:nvSpPr>
          <p:spPr bwMode="auto">
            <a:xfrm>
              <a:off x="2909888" y="5135563"/>
              <a:ext cx="188913" cy="161925"/>
            </a:xfrm>
            <a:custGeom>
              <a:avLst/>
              <a:gdLst>
                <a:gd name="T0" fmla="*/ 162 w 281"/>
                <a:gd name="T1" fmla="*/ 98 h 221"/>
                <a:gd name="T2" fmla="*/ 220 w 281"/>
                <a:gd name="T3" fmla="*/ 34 h 221"/>
                <a:gd name="T4" fmla="*/ 271 w 281"/>
                <a:gd name="T5" fmla="*/ 23 h 221"/>
                <a:gd name="T6" fmla="*/ 271 w 281"/>
                <a:gd name="T7" fmla="*/ 0 h 221"/>
                <a:gd name="T8" fmla="*/ 225 w 281"/>
                <a:gd name="T9" fmla="*/ 1 h 221"/>
                <a:gd name="T10" fmla="*/ 174 w 281"/>
                <a:gd name="T11" fmla="*/ 0 h 221"/>
                <a:gd name="T12" fmla="*/ 174 w 281"/>
                <a:gd name="T13" fmla="*/ 23 h 221"/>
                <a:gd name="T14" fmla="*/ 193 w 281"/>
                <a:gd name="T15" fmla="*/ 28 h 221"/>
                <a:gd name="T16" fmla="*/ 189 w 281"/>
                <a:gd name="T17" fmla="*/ 34 h 221"/>
                <a:gd name="T18" fmla="*/ 147 w 281"/>
                <a:gd name="T19" fmla="*/ 80 h 221"/>
                <a:gd name="T20" fmla="*/ 98 w 281"/>
                <a:gd name="T21" fmla="*/ 23 h 221"/>
                <a:gd name="T22" fmla="*/ 118 w 281"/>
                <a:gd name="T23" fmla="*/ 23 h 221"/>
                <a:gd name="T24" fmla="*/ 118 w 281"/>
                <a:gd name="T25" fmla="*/ 0 h 221"/>
                <a:gd name="T26" fmla="*/ 58 w 281"/>
                <a:gd name="T27" fmla="*/ 1 h 221"/>
                <a:gd name="T28" fmla="*/ 3 w 281"/>
                <a:gd name="T29" fmla="*/ 0 h 221"/>
                <a:gd name="T30" fmla="*/ 3 w 281"/>
                <a:gd name="T31" fmla="*/ 23 h 221"/>
                <a:gd name="T32" fmla="*/ 38 w 281"/>
                <a:gd name="T33" fmla="*/ 23 h 221"/>
                <a:gd name="T34" fmla="*/ 116 w 281"/>
                <a:gd name="T35" fmla="*/ 115 h 221"/>
                <a:gd name="T36" fmla="*/ 51 w 281"/>
                <a:gd name="T37" fmla="*/ 188 h 221"/>
                <a:gd name="T38" fmla="*/ 0 w 281"/>
                <a:gd name="T39" fmla="*/ 198 h 221"/>
                <a:gd name="T40" fmla="*/ 0 w 281"/>
                <a:gd name="T41" fmla="*/ 221 h 221"/>
                <a:gd name="T42" fmla="*/ 46 w 281"/>
                <a:gd name="T43" fmla="*/ 220 h 221"/>
                <a:gd name="T44" fmla="*/ 98 w 281"/>
                <a:gd name="T45" fmla="*/ 221 h 221"/>
                <a:gd name="T46" fmla="*/ 98 w 281"/>
                <a:gd name="T47" fmla="*/ 198 h 221"/>
                <a:gd name="T48" fmla="*/ 79 w 281"/>
                <a:gd name="T49" fmla="*/ 192 h 221"/>
                <a:gd name="T50" fmla="*/ 83 w 281"/>
                <a:gd name="T51" fmla="*/ 187 h 221"/>
                <a:gd name="T52" fmla="*/ 131 w 281"/>
                <a:gd name="T53" fmla="*/ 133 h 221"/>
                <a:gd name="T54" fmla="*/ 186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6 w 281"/>
                <a:gd name="T67" fmla="*/ 198 h 221"/>
                <a:gd name="T68" fmla="*/ 162 w 281"/>
                <a:gd name="T69" fmla="*/ 9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2" y="98"/>
                  </a:moveTo>
                  <a:lnTo>
                    <a:pt x="220" y="34"/>
                  </a:lnTo>
                  <a:cubicBezTo>
                    <a:pt x="227" y="27"/>
                    <a:pt x="230" y="23"/>
                    <a:pt x="271" y="23"/>
                  </a:cubicBezTo>
                  <a:lnTo>
                    <a:pt x="271" y="0"/>
                  </a:lnTo>
                  <a:cubicBezTo>
                    <a:pt x="254" y="1"/>
                    <a:pt x="228" y="1"/>
                    <a:pt x="225" y="1"/>
                  </a:cubicBezTo>
                  <a:cubicBezTo>
                    <a:pt x="213" y="1"/>
                    <a:pt x="188" y="0"/>
                    <a:pt x="174" y="0"/>
                  </a:cubicBezTo>
                  <a:lnTo>
                    <a:pt x="174" y="23"/>
                  </a:lnTo>
                  <a:cubicBezTo>
                    <a:pt x="181" y="23"/>
                    <a:pt x="187" y="24"/>
                    <a:pt x="193" y="28"/>
                  </a:cubicBezTo>
                  <a:cubicBezTo>
                    <a:pt x="191" y="31"/>
                    <a:pt x="191" y="32"/>
                    <a:pt x="189" y="34"/>
                  </a:cubicBezTo>
                  <a:lnTo>
                    <a:pt x="147" y="80"/>
                  </a:lnTo>
                  <a:lnTo>
                    <a:pt x="98" y="23"/>
                  </a:lnTo>
                  <a:lnTo>
                    <a:pt x="118" y="23"/>
                  </a:lnTo>
                  <a:lnTo>
                    <a:pt x="118" y="0"/>
                  </a:lnTo>
                  <a:cubicBezTo>
                    <a:pt x="105" y="0"/>
                    <a:pt x="74" y="1"/>
                    <a:pt x="58" y="1"/>
                  </a:cubicBezTo>
                  <a:cubicBezTo>
                    <a:pt x="42" y="1"/>
                    <a:pt x="19" y="0"/>
                    <a:pt x="3" y="0"/>
                  </a:cubicBezTo>
                  <a:lnTo>
                    <a:pt x="3" y="23"/>
                  </a:lnTo>
                  <a:lnTo>
                    <a:pt x="38" y="23"/>
                  </a:lnTo>
                  <a:lnTo>
                    <a:pt x="116" y="115"/>
                  </a:lnTo>
                  <a:lnTo>
                    <a:pt x="51" y="188"/>
                  </a:lnTo>
                  <a:cubicBezTo>
                    <a:pt x="42" y="198"/>
                    <a:pt x="24" y="198"/>
                    <a:pt x="0" y="198"/>
                  </a:cubicBezTo>
                  <a:lnTo>
                    <a:pt x="0" y="221"/>
                  </a:lnTo>
                  <a:cubicBezTo>
                    <a:pt x="18" y="220"/>
                    <a:pt x="44" y="220"/>
                    <a:pt x="46" y="220"/>
                  </a:cubicBezTo>
                  <a:cubicBezTo>
                    <a:pt x="59" y="220"/>
                    <a:pt x="88" y="221"/>
                    <a:pt x="98" y="221"/>
                  </a:cubicBezTo>
                  <a:lnTo>
                    <a:pt x="98" y="198"/>
                  </a:lnTo>
                  <a:cubicBezTo>
                    <a:pt x="89" y="198"/>
                    <a:pt x="79" y="195"/>
                    <a:pt x="79" y="192"/>
                  </a:cubicBezTo>
                  <a:cubicBezTo>
                    <a:pt x="79" y="192"/>
                    <a:pt x="79" y="191"/>
                    <a:pt x="83" y="187"/>
                  </a:cubicBezTo>
                  <a:lnTo>
                    <a:pt x="131" y="133"/>
                  </a:lnTo>
                  <a:lnTo>
                    <a:pt x="186" y="198"/>
                  </a:lnTo>
                  <a:lnTo>
                    <a:pt x="166" y="198"/>
                  </a:lnTo>
                  <a:lnTo>
                    <a:pt x="166" y="221"/>
                  </a:lnTo>
                  <a:cubicBezTo>
                    <a:pt x="179" y="221"/>
                    <a:pt x="210" y="220"/>
                    <a:pt x="226" y="220"/>
                  </a:cubicBezTo>
                  <a:cubicBezTo>
                    <a:pt x="242" y="220"/>
                    <a:pt x="265" y="221"/>
                    <a:pt x="281" y="221"/>
                  </a:cubicBezTo>
                  <a:lnTo>
                    <a:pt x="281" y="198"/>
                  </a:lnTo>
                  <a:lnTo>
                    <a:pt x="246" y="198"/>
                  </a:lnTo>
                  <a:lnTo>
                    <a:pt x="162"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E1C2D399-6022-4000-BB7A-C7C08EC73D21}"/>
                </a:ext>
              </a:extLst>
            </p:cNvPr>
            <p:cNvSpPr>
              <a:spLocks/>
            </p:cNvSpPr>
            <p:nvPr>
              <p:custDataLst>
                <p:tags r:id="rId88"/>
              </p:custDataLst>
            </p:nvPr>
          </p:nvSpPr>
          <p:spPr bwMode="auto">
            <a:xfrm>
              <a:off x="3122613" y="5176838"/>
              <a:ext cx="209550" cy="174625"/>
            </a:xfrm>
            <a:custGeom>
              <a:avLst/>
              <a:gdLst>
                <a:gd name="T0" fmla="*/ 267 w 310"/>
                <a:gd name="T1" fmla="*/ 38 h 238"/>
                <a:gd name="T2" fmla="*/ 303 w 310"/>
                <a:gd name="T3" fmla="*/ 12 h 238"/>
                <a:gd name="T4" fmla="*/ 310 w 310"/>
                <a:gd name="T5" fmla="*/ 4 h 238"/>
                <a:gd name="T6" fmla="*/ 305 w 310"/>
                <a:gd name="T7" fmla="*/ 0 h 238"/>
                <a:gd name="T8" fmla="*/ 269 w 310"/>
                <a:gd name="T9" fmla="*/ 1 h 238"/>
                <a:gd name="T10" fmla="*/ 232 w 310"/>
                <a:gd name="T11" fmla="*/ 0 h 238"/>
                <a:gd name="T12" fmla="*/ 225 w 310"/>
                <a:gd name="T13" fmla="*/ 7 h 238"/>
                <a:gd name="T14" fmla="*/ 233 w 310"/>
                <a:gd name="T15" fmla="*/ 12 h 238"/>
                <a:gd name="T16" fmla="*/ 255 w 310"/>
                <a:gd name="T17" fmla="*/ 26 h 238"/>
                <a:gd name="T18" fmla="*/ 254 w 310"/>
                <a:gd name="T19" fmla="*/ 35 h 238"/>
                <a:gd name="T20" fmla="*/ 216 w 310"/>
                <a:gd name="T21" fmla="*/ 187 h 238"/>
                <a:gd name="T22" fmla="*/ 127 w 310"/>
                <a:gd name="T23" fmla="*/ 5 h 238"/>
                <a:gd name="T24" fmla="*/ 115 w 310"/>
                <a:gd name="T25" fmla="*/ 0 h 238"/>
                <a:gd name="T26" fmla="*/ 67 w 310"/>
                <a:gd name="T27" fmla="*/ 0 h 238"/>
                <a:gd name="T28" fmla="*/ 56 w 310"/>
                <a:gd name="T29" fmla="*/ 7 h 238"/>
                <a:gd name="T30" fmla="*/ 68 w 310"/>
                <a:gd name="T31" fmla="*/ 12 h 238"/>
                <a:gd name="T32" fmla="*/ 90 w 310"/>
                <a:gd name="T33" fmla="*/ 14 h 238"/>
                <a:gd name="T34" fmla="*/ 43 w 310"/>
                <a:gd name="T35" fmla="*/ 200 h 238"/>
                <a:gd name="T36" fmla="*/ 7 w 310"/>
                <a:gd name="T37" fmla="*/ 225 h 238"/>
                <a:gd name="T38" fmla="*/ 0 w 310"/>
                <a:gd name="T39" fmla="*/ 233 h 238"/>
                <a:gd name="T40" fmla="*/ 5 w 310"/>
                <a:gd name="T41" fmla="*/ 238 h 238"/>
                <a:gd name="T42" fmla="*/ 41 w 310"/>
                <a:gd name="T43" fmla="*/ 236 h 238"/>
                <a:gd name="T44" fmla="*/ 78 w 310"/>
                <a:gd name="T45" fmla="*/ 238 h 238"/>
                <a:gd name="T46" fmla="*/ 85 w 310"/>
                <a:gd name="T47" fmla="*/ 230 h 238"/>
                <a:gd name="T48" fmla="*/ 77 w 310"/>
                <a:gd name="T49" fmla="*/ 225 h 238"/>
                <a:gd name="T50" fmla="*/ 55 w 310"/>
                <a:gd name="T51" fmla="*/ 211 h 238"/>
                <a:gd name="T52" fmla="*/ 57 w 310"/>
                <a:gd name="T53" fmla="*/ 202 h 238"/>
                <a:gd name="T54" fmla="*/ 101 w 310"/>
                <a:gd name="T55" fmla="*/ 23 h 238"/>
                <a:gd name="T56" fmla="*/ 203 w 310"/>
                <a:gd name="T57" fmla="*/ 232 h 238"/>
                <a:gd name="T58" fmla="*/ 211 w 310"/>
                <a:gd name="T59" fmla="*/ 238 h 238"/>
                <a:gd name="T60" fmla="*/ 218 w 310"/>
                <a:gd name="T61" fmla="*/ 230 h 238"/>
                <a:gd name="T62" fmla="*/ 267 w 310"/>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238">
                  <a:moveTo>
                    <a:pt x="267" y="38"/>
                  </a:moveTo>
                  <a:cubicBezTo>
                    <a:pt x="270" y="24"/>
                    <a:pt x="276" y="13"/>
                    <a:pt x="303" y="12"/>
                  </a:cubicBezTo>
                  <a:cubicBezTo>
                    <a:pt x="305" y="12"/>
                    <a:pt x="310" y="12"/>
                    <a:pt x="310" y="4"/>
                  </a:cubicBezTo>
                  <a:cubicBezTo>
                    <a:pt x="310" y="2"/>
                    <a:pt x="309" y="0"/>
                    <a:pt x="305" y="0"/>
                  </a:cubicBezTo>
                  <a:cubicBezTo>
                    <a:pt x="294" y="0"/>
                    <a:pt x="281" y="1"/>
                    <a:pt x="269" y="1"/>
                  </a:cubicBezTo>
                  <a:cubicBezTo>
                    <a:pt x="261" y="1"/>
                    <a:pt x="240" y="0"/>
                    <a:pt x="232" y="0"/>
                  </a:cubicBezTo>
                  <a:cubicBezTo>
                    <a:pt x="230" y="0"/>
                    <a:pt x="225" y="0"/>
                    <a:pt x="225" y="7"/>
                  </a:cubicBezTo>
                  <a:cubicBezTo>
                    <a:pt x="225" y="12"/>
                    <a:pt x="230" y="12"/>
                    <a:pt x="233" y="12"/>
                  </a:cubicBezTo>
                  <a:cubicBezTo>
                    <a:pt x="249" y="12"/>
                    <a:pt x="255" y="18"/>
                    <a:pt x="255" y="26"/>
                  </a:cubicBezTo>
                  <a:cubicBezTo>
                    <a:pt x="255" y="29"/>
                    <a:pt x="255" y="31"/>
                    <a:pt x="254" y="35"/>
                  </a:cubicBezTo>
                  <a:lnTo>
                    <a:pt x="216" y="187"/>
                  </a:lnTo>
                  <a:lnTo>
                    <a:pt x="127" y="5"/>
                  </a:lnTo>
                  <a:cubicBezTo>
                    <a:pt x="124" y="0"/>
                    <a:pt x="124" y="0"/>
                    <a:pt x="115" y="0"/>
                  </a:cubicBezTo>
                  <a:lnTo>
                    <a:pt x="67" y="0"/>
                  </a:lnTo>
                  <a:cubicBezTo>
                    <a:pt x="61" y="0"/>
                    <a:pt x="56" y="0"/>
                    <a:pt x="56" y="7"/>
                  </a:cubicBezTo>
                  <a:cubicBezTo>
                    <a:pt x="56" y="12"/>
                    <a:pt x="60" y="12"/>
                    <a:pt x="68" y="12"/>
                  </a:cubicBezTo>
                  <a:cubicBezTo>
                    <a:pt x="75" y="12"/>
                    <a:pt x="83" y="12"/>
                    <a:pt x="90" y="14"/>
                  </a:cubicBezTo>
                  <a:lnTo>
                    <a:pt x="43" y="200"/>
                  </a:lnTo>
                  <a:cubicBezTo>
                    <a:pt x="40" y="214"/>
                    <a:pt x="34" y="224"/>
                    <a:pt x="7" y="225"/>
                  </a:cubicBezTo>
                  <a:cubicBezTo>
                    <a:pt x="5" y="225"/>
                    <a:pt x="0" y="226"/>
                    <a:pt x="0" y="233"/>
                  </a:cubicBezTo>
                  <a:cubicBezTo>
                    <a:pt x="0" y="236"/>
                    <a:pt x="3" y="238"/>
                    <a:pt x="5" y="238"/>
                  </a:cubicBezTo>
                  <a:cubicBezTo>
                    <a:pt x="17" y="238"/>
                    <a:pt x="29" y="236"/>
                    <a:pt x="41" y="236"/>
                  </a:cubicBezTo>
                  <a:cubicBezTo>
                    <a:pt x="50" y="236"/>
                    <a:pt x="70" y="238"/>
                    <a:pt x="78" y="238"/>
                  </a:cubicBezTo>
                  <a:cubicBezTo>
                    <a:pt x="82" y="238"/>
                    <a:pt x="85" y="236"/>
                    <a:pt x="85" y="230"/>
                  </a:cubicBezTo>
                  <a:cubicBezTo>
                    <a:pt x="85" y="226"/>
                    <a:pt x="81" y="225"/>
                    <a:pt x="77" y="225"/>
                  </a:cubicBezTo>
                  <a:cubicBezTo>
                    <a:pt x="55" y="225"/>
                    <a:pt x="55" y="215"/>
                    <a:pt x="55" y="211"/>
                  </a:cubicBezTo>
                  <a:cubicBezTo>
                    <a:pt x="55" y="209"/>
                    <a:pt x="55" y="207"/>
                    <a:pt x="57" y="202"/>
                  </a:cubicBezTo>
                  <a:lnTo>
                    <a:pt x="101" y="23"/>
                  </a:lnTo>
                  <a:lnTo>
                    <a:pt x="203" y="232"/>
                  </a:lnTo>
                  <a:cubicBezTo>
                    <a:pt x="206" y="237"/>
                    <a:pt x="207" y="238"/>
                    <a:pt x="211" y="238"/>
                  </a:cubicBezTo>
                  <a:cubicBezTo>
                    <a:pt x="216" y="238"/>
                    <a:pt x="216" y="237"/>
                    <a:pt x="218" y="230"/>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E5C35E39-216C-4CFC-9E25-FFF72E02698E}"/>
                </a:ext>
              </a:extLst>
            </p:cNvPr>
            <p:cNvSpPr>
              <a:spLocks/>
            </p:cNvSpPr>
            <p:nvPr>
              <p:custDataLst>
                <p:tags r:id="rId89"/>
              </p:custDataLst>
            </p:nvPr>
          </p:nvSpPr>
          <p:spPr bwMode="auto">
            <a:xfrm>
              <a:off x="3381375" y="5022850"/>
              <a:ext cx="77788" cy="365125"/>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4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8" y="66"/>
                    <a:pt x="87" y="145"/>
                    <a:pt x="87" y="249"/>
                  </a:cubicBezTo>
                  <a:cubicBezTo>
                    <a:pt x="87" y="335"/>
                    <a:pt x="68" y="423"/>
                    <a:pt x="7" y="485"/>
                  </a:cubicBezTo>
                  <a:cubicBezTo>
                    <a:pt x="0" y="491"/>
                    <a:pt x="0" y="492"/>
                    <a:pt x="0" y="494"/>
                  </a:cubicBezTo>
                  <a:cubicBezTo>
                    <a:pt x="0" y="497"/>
                    <a:pt x="2" y="499"/>
                    <a:pt x="5" y="499"/>
                  </a:cubicBezTo>
                  <a:cubicBezTo>
                    <a:pt x="10" y="499"/>
                    <a:pt x="55" y="465"/>
                    <a:pt x="84"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5B4D17EA-D02B-47FB-8FF6-FE4A6BE5332A}"/>
                </a:ext>
              </a:extLst>
            </p:cNvPr>
            <p:cNvSpPr>
              <a:spLocks/>
            </p:cNvSpPr>
            <p:nvPr>
              <p:custDataLst>
                <p:tags r:id="rId90"/>
              </p:custDataLst>
            </p:nvPr>
          </p:nvSpPr>
          <p:spPr bwMode="auto">
            <a:xfrm>
              <a:off x="3586163" y="5084763"/>
              <a:ext cx="223838" cy="242888"/>
            </a:xfrm>
            <a:custGeom>
              <a:avLst/>
              <a:gdLst>
                <a:gd name="T0" fmla="*/ 176 w 331"/>
                <a:gd name="T1" fmla="*/ 176 h 333"/>
                <a:gd name="T2" fmla="*/ 315 w 331"/>
                <a:gd name="T3" fmla="*/ 176 h 333"/>
                <a:gd name="T4" fmla="*/ 331 w 331"/>
                <a:gd name="T5" fmla="*/ 166 h 333"/>
                <a:gd name="T6" fmla="*/ 315 w 331"/>
                <a:gd name="T7" fmla="*/ 156 h 333"/>
                <a:gd name="T8" fmla="*/ 176 w 331"/>
                <a:gd name="T9" fmla="*/ 156 h 333"/>
                <a:gd name="T10" fmla="*/ 176 w 331"/>
                <a:gd name="T11" fmla="*/ 17 h 333"/>
                <a:gd name="T12" fmla="*/ 166 w 331"/>
                <a:gd name="T13" fmla="*/ 0 h 333"/>
                <a:gd name="T14" fmla="*/ 156 w 331"/>
                <a:gd name="T15" fmla="*/ 17 h 333"/>
                <a:gd name="T16" fmla="*/ 156 w 331"/>
                <a:gd name="T17" fmla="*/ 156 h 333"/>
                <a:gd name="T18" fmla="*/ 16 w 331"/>
                <a:gd name="T19" fmla="*/ 156 h 333"/>
                <a:gd name="T20" fmla="*/ 0 w 331"/>
                <a:gd name="T21" fmla="*/ 166 h 333"/>
                <a:gd name="T22" fmla="*/ 16 w 331"/>
                <a:gd name="T23" fmla="*/ 176 h 333"/>
                <a:gd name="T24" fmla="*/ 156 w 331"/>
                <a:gd name="T25" fmla="*/ 176 h 333"/>
                <a:gd name="T26" fmla="*/ 156 w 331"/>
                <a:gd name="T27" fmla="*/ 316 h 333"/>
                <a:gd name="T28" fmla="*/ 166 w 331"/>
                <a:gd name="T29" fmla="*/ 333 h 333"/>
                <a:gd name="T30" fmla="*/ 176 w 331"/>
                <a:gd name="T31" fmla="*/ 316 h 333"/>
                <a:gd name="T32" fmla="*/ 176 w 331"/>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1DFC5D2B-7C96-4636-BD10-B6ECD1F406B7}"/>
                </a:ext>
              </a:extLst>
            </p:cNvPr>
            <p:cNvSpPr>
              <a:spLocks/>
            </p:cNvSpPr>
            <p:nvPr>
              <p:custDataLst>
                <p:tags r:id="rId91"/>
              </p:custDataLst>
            </p:nvPr>
          </p:nvSpPr>
          <p:spPr bwMode="auto">
            <a:xfrm>
              <a:off x="3921125" y="4667250"/>
              <a:ext cx="209550" cy="174625"/>
            </a:xfrm>
            <a:custGeom>
              <a:avLst/>
              <a:gdLst>
                <a:gd name="T0" fmla="*/ 267 w 311"/>
                <a:gd name="T1" fmla="*/ 38 h 238"/>
                <a:gd name="T2" fmla="*/ 304 w 311"/>
                <a:gd name="T3" fmla="*/ 12 h 238"/>
                <a:gd name="T4" fmla="*/ 311 w 311"/>
                <a:gd name="T5" fmla="*/ 5 h 238"/>
                <a:gd name="T6" fmla="*/ 306 w 311"/>
                <a:gd name="T7" fmla="*/ 0 h 238"/>
                <a:gd name="T8" fmla="*/ 269 w 311"/>
                <a:gd name="T9" fmla="*/ 1 h 238"/>
                <a:gd name="T10" fmla="*/ 232 w 311"/>
                <a:gd name="T11" fmla="*/ 0 h 238"/>
                <a:gd name="T12" fmla="*/ 225 w 311"/>
                <a:gd name="T13" fmla="*/ 7 h 238"/>
                <a:gd name="T14" fmla="*/ 233 w 311"/>
                <a:gd name="T15" fmla="*/ 12 h 238"/>
                <a:gd name="T16" fmla="*/ 255 w 311"/>
                <a:gd name="T17" fmla="*/ 27 h 238"/>
                <a:gd name="T18" fmla="*/ 254 w 311"/>
                <a:gd name="T19" fmla="*/ 35 h 238"/>
                <a:gd name="T20" fmla="*/ 216 w 311"/>
                <a:gd name="T21" fmla="*/ 187 h 238"/>
                <a:gd name="T22" fmla="*/ 127 w 311"/>
                <a:gd name="T23" fmla="*/ 6 h 238"/>
                <a:gd name="T24" fmla="*/ 116 w 311"/>
                <a:gd name="T25" fmla="*/ 0 h 238"/>
                <a:gd name="T26" fmla="*/ 68 w 311"/>
                <a:gd name="T27" fmla="*/ 0 h 238"/>
                <a:gd name="T28" fmla="*/ 57 w 311"/>
                <a:gd name="T29" fmla="*/ 7 h 238"/>
                <a:gd name="T30" fmla="*/ 68 w 311"/>
                <a:gd name="T31" fmla="*/ 12 h 238"/>
                <a:gd name="T32" fmla="*/ 90 w 311"/>
                <a:gd name="T33" fmla="*/ 14 h 238"/>
                <a:gd name="T34" fmla="*/ 44 w 311"/>
                <a:gd name="T35" fmla="*/ 201 h 238"/>
                <a:gd name="T36" fmla="*/ 8 w 311"/>
                <a:gd name="T37" fmla="*/ 225 h 238"/>
                <a:gd name="T38" fmla="*/ 0 w 311"/>
                <a:gd name="T39" fmla="*/ 233 h 238"/>
                <a:gd name="T40" fmla="*/ 5 w 311"/>
                <a:gd name="T41" fmla="*/ 238 h 238"/>
                <a:gd name="T42" fmla="*/ 42 w 311"/>
                <a:gd name="T43" fmla="*/ 237 h 238"/>
                <a:gd name="T44" fmla="*/ 79 w 311"/>
                <a:gd name="T45" fmla="*/ 238 h 238"/>
                <a:gd name="T46" fmla="*/ 86 w 311"/>
                <a:gd name="T47" fmla="*/ 231 h 238"/>
                <a:gd name="T48" fmla="*/ 78 w 311"/>
                <a:gd name="T49" fmla="*/ 225 h 238"/>
                <a:gd name="T50" fmla="*/ 56 w 311"/>
                <a:gd name="T51" fmla="*/ 211 h 238"/>
                <a:gd name="T52" fmla="*/ 57 w 311"/>
                <a:gd name="T53" fmla="*/ 202 h 238"/>
                <a:gd name="T54" fmla="*/ 102 w 311"/>
                <a:gd name="T55" fmla="*/ 23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5"/>
                    <a:pt x="276" y="13"/>
                    <a:pt x="304" y="12"/>
                  </a:cubicBezTo>
                  <a:cubicBezTo>
                    <a:pt x="306" y="12"/>
                    <a:pt x="311" y="12"/>
                    <a:pt x="311" y="5"/>
                  </a:cubicBezTo>
                  <a:cubicBezTo>
                    <a:pt x="311" y="3"/>
                    <a:pt x="309" y="0"/>
                    <a:pt x="306" y="0"/>
                  </a:cubicBezTo>
                  <a:cubicBezTo>
                    <a:pt x="294" y="0"/>
                    <a:pt x="281" y="1"/>
                    <a:pt x="269" y="1"/>
                  </a:cubicBezTo>
                  <a:cubicBezTo>
                    <a:pt x="261" y="1"/>
                    <a:pt x="241" y="0"/>
                    <a:pt x="232" y="0"/>
                  </a:cubicBezTo>
                  <a:cubicBezTo>
                    <a:pt x="231" y="0"/>
                    <a:pt x="225" y="0"/>
                    <a:pt x="225" y="7"/>
                  </a:cubicBezTo>
                  <a:cubicBezTo>
                    <a:pt x="225" y="12"/>
                    <a:pt x="230" y="12"/>
                    <a:pt x="233" y="12"/>
                  </a:cubicBezTo>
                  <a:cubicBezTo>
                    <a:pt x="249" y="13"/>
                    <a:pt x="255" y="18"/>
                    <a:pt x="255" y="27"/>
                  </a:cubicBezTo>
                  <a:cubicBezTo>
                    <a:pt x="255" y="29"/>
                    <a:pt x="255" y="31"/>
                    <a:pt x="254" y="35"/>
                  </a:cubicBezTo>
                  <a:lnTo>
                    <a:pt x="216" y="187"/>
                  </a:lnTo>
                  <a:lnTo>
                    <a:pt x="127" y="6"/>
                  </a:lnTo>
                  <a:cubicBezTo>
                    <a:pt x="125" y="0"/>
                    <a:pt x="124" y="0"/>
                    <a:pt x="116" y="0"/>
                  </a:cubicBezTo>
                  <a:lnTo>
                    <a:pt x="68" y="0"/>
                  </a:lnTo>
                  <a:cubicBezTo>
                    <a:pt x="61" y="0"/>
                    <a:pt x="57" y="0"/>
                    <a:pt x="57" y="7"/>
                  </a:cubicBezTo>
                  <a:cubicBezTo>
                    <a:pt x="57" y="12"/>
                    <a:pt x="61" y="12"/>
                    <a:pt x="68" y="12"/>
                  </a:cubicBezTo>
                  <a:cubicBezTo>
                    <a:pt x="75" y="12"/>
                    <a:pt x="83" y="13"/>
                    <a:pt x="90" y="14"/>
                  </a:cubicBezTo>
                  <a:lnTo>
                    <a:pt x="44" y="201"/>
                  </a:lnTo>
                  <a:cubicBezTo>
                    <a:pt x="41" y="214"/>
                    <a:pt x="35" y="224"/>
                    <a:pt x="8" y="225"/>
                  </a:cubicBezTo>
                  <a:cubicBezTo>
                    <a:pt x="5" y="225"/>
                    <a:pt x="0" y="226"/>
                    <a:pt x="0" y="233"/>
                  </a:cubicBezTo>
                  <a:cubicBezTo>
                    <a:pt x="0" y="237"/>
                    <a:pt x="3" y="238"/>
                    <a:pt x="5" y="238"/>
                  </a:cubicBezTo>
                  <a:cubicBezTo>
                    <a:pt x="17" y="238"/>
                    <a:pt x="30" y="237"/>
                    <a:pt x="42" y="237"/>
                  </a:cubicBezTo>
                  <a:cubicBezTo>
                    <a:pt x="50" y="237"/>
                    <a:pt x="70" y="238"/>
                    <a:pt x="79" y="238"/>
                  </a:cubicBezTo>
                  <a:cubicBezTo>
                    <a:pt x="82" y="238"/>
                    <a:pt x="86" y="236"/>
                    <a:pt x="86" y="231"/>
                  </a:cubicBezTo>
                  <a:cubicBezTo>
                    <a:pt x="86" y="226"/>
                    <a:pt x="81" y="225"/>
                    <a:pt x="78" y="225"/>
                  </a:cubicBezTo>
                  <a:cubicBezTo>
                    <a:pt x="56" y="225"/>
                    <a:pt x="56" y="216"/>
                    <a:pt x="56" y="211"/>
                  </a:cubicBezTo>
                  <a:cubicBezTo>
                    <a:pt x="56" y="209"/>
                    <a:pt x="56" y="208"/>
                    <a:pt x="57" y="202"/>
                  </a:cubicBezTo>
                  <a:lnTo>
                    <a:pt x="102" y="23"/>
                  </a:lnTo>
                  <a:lnTo>
                    <a:pt x="203" y="232"/>
                  </a:lnTo>
                  <a:cubicBezTo>
                    <a:pt x="206" y="238"/>
                    <a:pt x="208" y="238"/>
                    <a:pt x="211" y="238"/>
                  </a:cubicBezTo>
                  <a:cubicBezTo>
                    <a:pt x="217" y="238"/>
                    <a:pt x="217"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276674DE-F0E9-47E6-A40D-E0A3C08D8975}"/>
                </a:ext>
              </a:extLst>
            </p:cNvPr>
            <p:cNvSpPr>
              <a:spLocks/>
            </p:cNvSpPr>
            <p:nvPr>
              <p:custDataLst>
                <p:tags r:id="rId92"/>
              </p:custDataLst>
            </p:nvPr>
          </p:nvSpPr>
          <p:spPr bwMode="auto">
            <a:xfrm>
              <a:off x="4168775" y="4770438"/>
              <a:ext cx="158750" cy="12700"/>
            </a:xfrm>
            <a:custGeom>
              <a:avLst/>
              <a:gdLst>
                <a:gd name="T0" fmla="*/ 221 w 235"/>
                <a:gd name="T1" fmla="*/ 17 h 17"/>
                <a:gd name="T2" fmla="*/ 235 w 235"/>
                <a:gd name="T3" fmla="*/ 9 h 17"/>
                <a:gd name="T4" fmla="*/ 221 w 235"/>
                <a:gd name="T5" fmla="*/ 0 h 17"/>
                <a:gd name="T6" fmla="*/ 14 w 235"/>
                <a:gd name="T7" fmla="*/ 0 h 17"/>
                <a:gd name="T8" fmla="*/ 0 w 235"/>
                <a:gd name="T9" fmla="*/ 8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8"/>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3CB80108-B99C-4E47-9402-EE7A9E454800}"/>
                </a:ext>
              </a:extLst>
            </p:cNvPr>
            <p:cNvSpPr>
              <a:spLocks/>
            </p:cNvSpPr>
            <p:nvPr>
              <p:custDataLst>
                <p:tags r:id="rId93"/>
              </p:custDataLst>
            </p:nvPr>
          </p:nvSpPr>
          <p:spPr bwMode="auto">
            <a:xfrm>
              <a:off x="4378325" y="4672013"/>
              <a:ext cx="85725" cy="169863"/>
            </a:xfrm>
            <a:custGeom>
              <a:avLst/>
              <a:gdLst>
                <a:gd name="T0" fmla="*/ 79 w 127"/>
                <a:gd name="T1" fmla="*/ 10 h 232"/>
                <a:gd name="T2" fmla="*/ 69 w 127"/>
                <a:gd name="T3" fmla="*/ 0 h 232"/>
                <a:gd name="T4" fmla="*/ 0 w 127"/>
                <a:gd name="T5" fmla="*/ 23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1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9" y="0"/>
                  </a:cubicBezTo>
                  <a:cubicBezTo>
                    <a:pt x="46" y="22"/>
                    <a:pt x="15" y="23"/>
                    <a:pt x="0" y="23"/>
                  </a:cubicBezTo>
                  <a:lnTo>
                    <a:pt x="0" y="35"/>
                  </a:lnTo>
                  <a:cubicBezTo>
                    <a:pt x="9" y="35"/>
                    <a:pt x="32" y="35"/>
                    <a:pt x="51" y="25"/>
                  </a:cubicBezTo>
                  <a:lnTo>
                    <a:pt x="51" y="203"/>
                  </a:lnTo>
                  <a:cubicBezTo>
                    <a:pt x="51" y="215"/>
                    <a:pt x="51" y="219"/>
                    <a:pt x="16" y="219"/>
                  </a:cubicBezTo>
                  <a:lnTo>
                    <a:pt x="3" y="219"/>
                  </a:lnTo>
                  <a:lnTo>
                    <a:pt x="3" y="232"/>
                  </a:lnTo>
                  <a:cubicBezTo>
                    <a:pt x="9" y="232"/>
                    <a:pt x="52" y="231"/>
                    <a:pt x="65" y="231"/>
                  </a:cubicBezTo>
                  <a:cubicBezTo>
                    <a:pt x="76" y="231"/>
                    <a:pt x="120"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775E380E-FA00-468A-AD6B-D2572287E29C}"/>
                </a:ext>
              </a:extLst>
            </p:cNvPr>
            <p:cNvSpPr>
              <a:spLocks/>
            </p:cNvSpPr>
            <p:nvPr>
              <p:custDataLst>
                <p:tags r:id="rId94"/>
              </p:custDataLst>
            </p:nvPr>
          </p:nvSpPr>
          <p:spPr bwMode="auto">
            <a:xfrm>
              <a:off x="3971925" y="4949825"/>
              <a:ext cx="447675" cy="511175"/>
            </a:xfrm>
            <a:custGeom>
              <a:avLst/>
              <a:gdLst>
                <a:gd name="T0" fmla="*/ 603 w 663"/>
                <a:gd name="T1" fmla="*/ 699 h 699"/>
                <a:gd name="T2" fmla="*/ 663 w 663"/>
                <a:gd name="T3" fmla="*/ 539 h 699"/>
                <a:gd name="T4" fmla="*/ 651 w 663"/>
                <a:gd name="T5" fmla="*/ 539 h 699"/>
                <a:gd name="T6" fmla="*/ 521 w 663"/>
                <a:gd name="T7" fmla="*/ 640 h 699"/>
                <a:gd name="T8" fmla="*/ 366 w 663"/>
                <a:gd name="T9" fmla="*/ 656 h 699"/>
                <a:gd name="T10" fmla="*/ 65 w 663"/>
                <a:gd name="T11" fmla="*/ 656 h 699"/>
                <a:gd name="T12" fmla="*/ 319 w 663"/>
                <a:gd name="T13" fmla="*/ 358 h 699"/>
                <a:gd name="T14" fmla="*/ 324 w 663"/>
                <a:gd name="T15" fmla="*/ 350 h 699"/>
                <a:gd name="T16" fmla="*/ 320 w 663"/>
                <a:gd name="T17" fmla="*/ 342 h 699"/>
                <a:gd name="T18" fmla="*/ 88 w 663"/>
                <a:gd name="T19" fmla="*/ 24 h 699"/>
                <a:gd name="T20" fmla="*/ 361 w 663"/>
                <a:gd name="T21" fmla="*/ 24 h 699"/>
                <a:gd name="T22" fmla="*/ 478 w 663"/>
                <a:gd name="T23" fmla="*/ 32 h 699"/>
                <a:gd name="T24" fmla="*/ 587 w 663"/>
                <a:gd name="T25" fmla="*/ 70 h 699"/>
                <a:gd name="T26" fmla="*/ 651 w 663"/>
                <a:gd name="T27" fmla="*/ 141 h 699"/>
                <a:gd name="T28" fmla="*/ 663 w 663"/>
                <a:gd name="T29" fmla="*/ 141 h 699"/>
                <a:gd name="T30" fmla="*/ 603 w 663"/>
                <a:gd name="T31" fmla="*/ 0 h 699"/>
                <a:gd name="T32" fmla="*/ 14 w 663"/>
                <a:gd name="T33" fmla="*/ 0 h 699"/>
                <a:gd name="T34" fmla="*/ 0 w 663"/>
                <a:gd name="T35" fmla="*/ 4 h 699"/>
                <a:gd name="T36" fmla="*/ 0 w 663"/>
                <a:gd name="T37" fmla="*/ 20 h 699"/>
                <a:gd name="T38" fmla="*/ 263 w 663"/>
                <a:gd name="T39" fmla="*/ 382 h 699"/>
                <a:gd name="T40" fmla="*/ 5 w 663"/>
                <a:gd name="T41" fmla="*/ 684 h 699"/>
                <a:gd name="T42" fmla="*/ 0 w 663"/>
                <a:gd name="T43" fmla="*/ 693 h 699"/>
                <a:gd name="T44" fmla="*/ 14 w 663"/>
                <a:gd name="T45" fmla="*/ 699 h 699"/>
                <a:gd name="T46" fmla="*/ 603 w 663"/>
                <a:gd name="T4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3" h="699">
                  <a:moveTo>
                    <a:pt x="603" y="699"/>
                  </a:moveTo>
                  <a:lnTo>
                    <a:pt x="663" y="539"/>
                  </a:lnTo>
                  <a:lnTo>
                    <a:pt x="651" y="539"/>
                  </a:lnTo>
                  <a:cubicBezTo>
                    <a:pt x="631" y="591"/>
                    <a:pt x="579" y="625"/>
                    <a:pt x="521" y="640"/>
                  </a:cubicBezTo>
                  <a:cubicBezTo>
                    <a:pt x="511" y="643"/>
                    <a:pt x="462" y="656"/>
                    <a:pt x="366" y="656"/>
                  </a:cubicBezTo>
                  <a:lnTo>
                    <a:pt x="65" y="656"/>
                  </a:lnTo>
                  <a:lnTo>
                    <a:pt x="319" y="358"/>
                  </a:lnTo>
                  <a:cubicBezTo>
                    <a:pt x="323" y="354"/>
                    <a:pt x="324" y="352"/>
                    <a:pt x="324" y="350"/>
                  </a:cubicBezTo>
                  <a:cubicBezTo>
                    <a:pt x="324" y="349"/>
                    <a:pt x="324" y="347"/>
                    <a:pt x="320" y="342"/>
                  </a:cubicBezTo>
                  <a:lnTo>
                    <a:pt x="88" y="24"/>
                  </a:lnTo>
                  <a:lnTo>
                    <a:pt x="361" y="24"/>
                  </a:lnTo>
                  <a:cubicBezTo>
                    <a:pt x="428" y="24"/>
                    <a:pt x="473" y="31"/>
                    <a:pt x="478" y="32"/>
                  </a:cubicBezTo>
                  <a:cubicBezTo>
                    <a:pt x="505" y="36"/>
                    <a:pt x="548" y="45"/>
                    <a:pt x="587" y="70"/>
                  </a:cubicBezTo>
                  <a:cubicBezTo>
                    <a:pt x="600" y="78"/>
                    <a:pt x="634" y="100"/>
                    <a:pt x="651" y="141"/>
                  </a:cubicBezTo>
                  <a:lnTo>
                    <a:pt x="663" y="141"/>
                  </a:lnTo>
                  <a:lnTo>
                    <a:pt x="603" y="0"/>
                  </a:lnTo>
                  <a:lnTo>
                    <a:pt x="14" y="0"/>
                  </a:lnTo>
                  <a:cubicBezTo>
                    <a:pt x="2" y="0"/>
                    <a:pt x="2" y="1"/>
                    <a:pt x="0" y="4"/>
                  </a:cubicBezTo>
                  <a:cubicBezTo>
                    <a:pt x="0" y="5"/>
                    <a:pt x="0" y="15"/>
                    <a:pt x="0" y="20"/>
                  </a:cubicBezTo>
                  <a:lnTo>
                    <a:pt x="263" y="382"/>
                  </a:lnTo>
                  <a:lnTo>
                    <a:pt x="5" y="684"/>
                  </a:lnTo>
                  <a:cubicBezTo>
                    <a:pt x="0" y="690"/>
                    <a:pt x="0" y="693"/>
                    <a:pt x="0" y="693"/>
                  </a:cubicBezTo>
                  <a:cubicBezTo>
                    <a:pt x="0" y="699"/>
                    <a:pt x="5" y="699"/>
                    <a:pt x="14" y="699"/>
                  </a:cubicBezTo>
                  <a:lnTo>
                    <a:pt x="603" y="6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29592305-F1B9-4DBB-B7C0-9CF766B0C917}"/>
                </a:ext>
              </a:extLst>
            </p:cNvPr>
            <p:cNvSpPr>
              <a:spLocks/>
            </p:cNvSpPr>
            <p:nvPr>
              <p:custDataLst>
                <p:tags r:id="rId95"/>
              </p:custDataLst>
            </p:nvPr>
          </p:nvSpPr>
          <p:spPr bwMode="auto">
            <a:xfrm>
              <a:off x="3968750" y="5557838"/>
              <a:ext cx="115888" cy="179388"/>
            </a:xfrm>
            <a:custGeom>
              <a:avLst/>
              <a:gdLst>
                <a:gd name="T0" fmla="*/ 83 w 172"/>
                <a:gd name="T1" fmla="*/ 11 h 246"/>
                <a:gd name="T2" fmla="*/ 85 w 172"/>
                <a:gd name="T3" fmla="*/ 5 h 246"/>
                <a:gd name="T4" fmla="*/ 79 w 172"/>
                <a:gd name="T5" fmla="*/ 0 h 246"/>
                <a:gd name="T6" fmla="*/ 34 w 172"/>
                <a:gd name="T7" fmla="*/ 4 h 246"/>
                <a:gd name="T8" fmla="*/ 27 w 172"/>
                <a:gd name="T9" fmla="*/ 12 h 246"/>
                <a:gd name="T10" fmla="*/ 36 w 172"/>
                <a:gd name="T11" fmla="*/ 17 h 246"/>
                <a:gd name="T12" fmla="*/ 53 w 172"/>
                <a:gd name="T13" fmla="*/ 22 h 246"/>
                <a:gd name="T14" fmla="*/ 51 w 172"/>
                <a:gd name="T15" fmla="*/ 30 h 246"/>
                <a:gd name="T16" fmla="*/ 2 w 172"/>
                <a:gd name="T17" fmla="*/ 227 h 246"/>
                <a:gd name="T18" fmla="*/ 0 w 172"/>
                <a:gd name="T19" fmla="*/ 235 h 246"/>
                <a:gd name="T20" fmla="*/ 12 w 172"/>
                <a:gd name="T21" fmla="*/ 246 h 246"/>
                <a:gd name="T22" fmla="*/ 28 w 172"/>
                <a:gd name="T23" fmla="*/ 231 h 246"/>
                <a:gd name="T24" fmla="*/ 45 w 172"/>
                <a:gd name="T25" fmla="*/ 164 h 246"/>
                <a:gd name="T26" fmla="*/ 90 w 172"/>
                <a:gd name="T27" fmla="*/ 192 h 246"/>
                <a:gd name="T28" fmla="*/ 89 w 172"/>
                <a:gd name="T29" fmla="*/ 199 h 246"/>
                <a:gd name="T30" fmla="*/ 88 w 172"/>
                <a:gd name="T31" fmla="*/ 210 h 246"/>
                <a:gd name="T32" fmla="*/ 125 w 172"/>
                <a:gd name="T33" fmla="*/ 246 h 246"/>
                <a:gd name="T34" fmla="*/ 169 w 172"/>
                <a:gd name="T35" fmla="*/ 193 h 246"/>
                <a:gd name="T36" fmla="*/ 164 w 172"/>
                <a:gd name="T37" fmla="*/ 188 h 246"/>
                <a:gd name="T38" fmla="*/ 157 w 172"/>
                <a:gd name="T39" fmla="*/ 197 h 246"/>
                <a:gd name="T40" fmla="*/ 126 w 172"/>
                <a:gd name="T41" fmla="*/ 236 h 246"/>
                <a:gd name="T42" fmla="*/ 114 w 172"/>
                <a:gd name="T43" fmla="*/ 218 h 246"/>
                <a:gd name="T44" fmla="*/ 116 w 172"/>
                <a:gd name="T45" fmla="*/ 203 h 246"/>
                <a:gd name="T46" fmla="*/ 117 w 172"/>
                <a:gd name="T47" fmla="*/ 192 h 246"/>
                <a:gd name="T48" fmla="*/ 61 w 172"/>
                <a:gd name="T49" fmla="*/ 155 h 246"/>
                <a:gd name="T50" fmla="*/ 90 w 172"/>
                <a:gd name="T51" fmla="*/ 132 h 246"/>
                <a:gd name="T52" fmla="*/ 145 w 172"/>
                <a:gd name="T53" fmla="*/ 99 h 246"/>
                <a:gd name="T54" fmla="*/ 156 w 172"/>
                <a:gd name="T55" fmla="*/ 103 h 246"/>
                <a:gd name="T56" fmla="*/ 138 w 172"/>
                <a:gd name="T57" fmla="*/ 123 h 246"/>
                <a:gd name="T58" fmla="*/ 152 w 172"/>
                <a:gd name="T59" fmla="*/ 136 h 246"/>
                <a:gd name="T60" fmla="*/ 172 w 172"/>
                <a:gd name="T61" fmla="*/ 113 h 246"/>
                <a:gd name="T62" fmla="*/ 145 w 172"/>
                <a:gd name="T63" fmla="*/ 89 h 246"/>
                <a:gd name="T64" fmla="*/ 89 w 172"/>
                <a:gd name="T65" fmla="*/ 119 h 246"/>
                <a:gd name="T66" fmla="*/ 49 w 172"/>
                <a:gd name="T67" fmla="*/ 150 h 246"/>
                <a:gd name="T68" fmla="*/ 83 w 172"/>
                <a:gd name="T69" fmla="*/ 1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1"/>
                  </a:moveTo>
                  <a:cubicBezTo>
                    <a:pt x="84" y="10"/>
                    <a:pt x="85" y="6"/>
                    <a:pt x="85" y="5"/>
                  </a:cubicBezTo>
                  <a:cubicBezTo>
                    <a:pt x="85" y="4"/>
                    <a:pt x="83" y="0"/>
                    <a:pt x="79" y="0"/>
                  </a:cubicBezTo>
                  <a:cubicBezTo>
                    <a:pt x="72" y="0"/>
                    <a:pt x="43" y="3"/>
                    <a:pt x="34" y="4"/>
                  </a:cubicBezTo>
                  <a:cubicBezTo>
                    <a:pt x="32" y="4"/>
                    <a:pt x="27" y="5"/>
                    <a:pt x="27" y="12"/>
                  </a:cubicBezTo>
                  <a:cubicBezTo>
                    <a:pt x="27" y="17"/>
                    <a:pt x="32" y="17"/>
                    <a:pt x="36" y="17"/>
                  </a:cubicBezTo>
                  <a:cubicBezTo>
                    <a:pt x="53" y="17"/>
                    <a:pt x="53" y="19"/>
                    <a:pt x="53" y="22"/>
                  </a:cubicBezTo>
                  <a:cubicBezTo>
                    <a:pt x="53" y="25"/>
                    <a:pt x="52" y="27"/>
                    <a:pt x="51" y="30"/>
                  </a:cubicBezTo>
                  <a:lnTo>
                    <a:pt x="2" y="227"/>
                  </a:lnTo>
                  <a:cubicBezTo>
                    <a:pt x="0" y="234"/>
                    <a:pt x="0" y="234"/>
                    <a:pt x="0" y="235"/>
                  </a:cubicBezTo>
                  <a:cubicBezTo>
                    <a:pt x="0" y="240"/>
                    <a:pt x="5" y="246"/>
                    <a:pt x="12" y="246"/>
                  </a:cubicBezTo>
                  <a:cubicBezTo>
                    <a:pt x="22" y="246"/>
                    <a:pt x="26" y="239"/>
                    <a:pt x="28" y="231"/>
                  </a:cubicBezTo>
                  <a:cubicBezTo>
                    <a:pt x="29" y="230"/>
                    <a:pt x="44" y="169"/>
                    <a:pt x="45" y="164"/>
                  </a:cubicBezTo>
                  <a:cubicBezTo>
                    <a:pt x="70" y="166"/>
                    <a:pt x="90" y="174"/>
                    <a:pt x="90" y="192"/>
                  </a:cubicBezTo>
                  <a:cubicBezTo>
                    <a:pt x="90" y="194"/>
                    <a:pt x="90" y="196"/>
                    <a:pt x="89" y="199"/>
                  </a:cubicBezTo>
                  <a:cubicBezTo>
                    <a:pt x="88" y="205"/>
                    <a:pt x="88" y="206"/>
                    <a:pt x="88" y="210"/>
                  </a:cubicBezTo>
                  <a:cubicBezTo>
                    <a:pt x="88" y="235"/>
                    <a:pt x="108" y="246"/>
                    <a:pt x="125" y="246"/>
                  </a:cubicBezTo>
                  <a:cubicBezTo>
                    <a:pt x="159" y="246"/>
                    <a:pt x="169" y="193"/>
                    <a:pt x="169" y="193"/>
                  </a:cubicBezTo>
                  <a:cubicBezTo>
                    <a:pt x="169" y="188"/>
                    <a:pt x="165" y="188"/>
                    <a:pt x="164" y="188"/>
                  </a:cubicBezTo>
                  <a:cubicBezTo>
                    <a:pt x="159" y="188"/>
                    <a:pt x="158" y="190"/>
                    <a:pt x="157" y="197"/>
                  </a:cubicBezTo>
                  <a:cubicBezTo>
                    <a:pt x="152" y="212"/>
                    <a:pt x="143" y="236"/>
                    <a:pt x="126" y="236"/>
                  </a:cubicBezTo>
                  <a:cubicBezTo>
                    <a:pt x="116" y="236"/>
                    <a:pt x="114" y="228"/>
                    <a:pt x="114" y="218"/>
                  </a:cubicBezTo>
                  <a:cubicBezTo>
                    <a:pt x="114" y="212"/>
                    <a:pt x="114" y="212"/>
                    <a:pt x="116" y="203"/>
                  </a:cubicBezTo>
                  <a:cubicBezTo>
                    <a:pt x="116" y="201"/>
                    <a:pt x="117" y="196"/>
                    <a:pt x="117" y="192"/>
                  </a:cubicBezTo>
                  <a:cubicBezTo>
                    <a:pt x="117" y="161"/>
                    <a:pt x="76" y="156"/>
                    <a:pt x="61" y="155"/>
                  </a:cubicBezTo>
                  <a:cubicBezTo>
                    <a:pt x="71" y="148"/>
                    <a:pt x="84" y="137"/>
                    <a:pt x="90" y="132"/>
                  </a:cubicBezTo>
                  <a:cubicBezTo>
                    <a:pt x="108" y="115"/>
                    <a:pt x="125" y="99"/>
                    <a:pt x="145" y="99"/>
                  </a:cubicBezTo>
                  <a:cubicBezTo>
                    <a:pt x="149" y="99"/>
                    <a:pt x="153" y="100"/>
                    <a:pt x="156" y="103"/>
                  </a:cubicBezTo>
                  <a:cubicBezTo>
                    <a:pt x="141" y="106"/>
                    <a:pt x="138" y="117"/>
                    <a:pt x="138" y="123"/>
                  </a:cubicBezTo>
                  <a:cubicBezTo>
                    <a:pt x="138" y="130"/>
                    <a:pt x="144" y="136"/>
                    <a:pt x="152" y="136"/>
                  </a:cubicBezTo>
                  <a:cubicBezTo>
                    <a:pt x="161" y="136"/>
                    <a:pt x="172" y="128"/>
                    <a:pt x="172" y="113"/>
                  </a:cubicBezTo>
                  <a:cubicBezTo>
                    <a:pt x="172" y="102"/>
                    <a:pt x="164" y="89"/>
                    <a:pt x="145" y="89"/>
                  </a:cubicBezTo>
                  <a:cubicBezTo>
                    <a:pt x="125" y="89"/>
                    <a:pt x="107" y="103"/>
                    <a:pt x="89" y="119"/>
                  </a:cubicBezTo>
                  <a:cubicBezTo>
                    <a:pt x="75" y="133"/>
                    <a:pt x="63" y="144"/>
                    <a:pt x="49" y="150"/>
                  </a:cubicBezTo>
                  <a:lnTo>
                    <a:pt x="83"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A0D091DB-3F97-41EF-B1A5-8D712F8D4177}"/>
                </a:ext>
              </a:extLst>
            </p:cNvPr>
            <p:cNvSpPr>
              <a:spLocks noEditPoints="1"/>
            </p:cNvSpPr>
            <p:nvPr>
              <p:custDataLst>
                <p:tags r:id="rId96"/>
              </p:custDataLst>
            </p:nvPr>
          </p:nvSpPr>
          <p:spPr bwMode="auto">
            <a:xfrm>
              <a:off x="4116388" y="5637213"/>
              <a:ext cx="174625" cy="68263"/>
            </a:xfrm>
            <a:custGeom>
              <a:avLst/>
              <a:gdLst>
                <a:gd name="T0" fmla="*/ 243 w 257"/>
                <a:gd name="T1" fmla="*/ 17 h 94"/>
                <a:gd name="T2" fmla="*/ 257 w 257"/>
                <a:gd name="T3" fmla="*/ 9 h 94"/>
                <a:gd name="T4" fmla="*/ 244 w 257"/>
                <a:gd name="T5" fmla="*/ 0 h 94"/>
                <a:gd name="T6" fmla="*/ 13 w 257"/>
                <a:gd name="T7" fmla="*/ 0 h 94"/>
                <a:gd name="T8" fmla="*/ 0 w 257"/>
                <a:gd name="T9" fmla="*/ 9 h 94"/>
                <a:gd name="T10" fmla="*/ 13 w 257"/>
                <a:gd name="T11" fmla="*/ 17 h 94"/>
                <a:gd name="T12" fmla="*/ 243 w 257"/>
                <a:gd name="T13" fmla="*/ 17 h 94"/>
                <a:gd name="T14" fmla="*/ 244 w 257"/>
                <a:gd name="T15" fmla="*/ 94 h 94"/>
                <a:gd name="T16" fmla="*/ 257 w 257"/>
                <a:gd name="T17" fmla="*/ 86 h 94"/>
                <a:gd name="T18" fmla="*/ 243 w 257"/>
                <a:gd name="T19" fmla="*/ 77 h 94"/>
                <a:gd name="T20" fmla="*/ 13 w 257"/>
                <a:gd name="T21" fmla="*/ 77 h 94"/>
                <a:gd name="T22" fmla="*/ 0 w 257"/>
                <a:gd name="T23" fmla="*/ 86 h 94"/>
                <a:gd name="T24" fmla="*/ 13 w 257"/>
                <a:gd name="T25" fmla="*/ 94 h 94"/>
                <a:gd name="T26" fmla="*/ 244 w 25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94">
                  <a:moveTo>
                    <a:pt x="243" y="17"/>
                  </a:moveTo>
                  <a:cubicBezTo>
                    <a:pt x="249" y="17"/>
                    <a:pt x="257" y="17"/>
                    <a:pt x="257" y="9"/>
                  </a:cubicBezTo>
                  <a:cubicBezTo>
                    <a:pt x="257" y="0"/>
                    <a:pt x="248" y="0"/>
                    <a:pt x="244" y="0"/>
                  </a:cubicBezTo>
                  <a:lnTo>
                    <a:pt x="13" y="0"/>
                  </a:lnTo>
                  <a:cubicBezTo>
                    <a:pt x="8" y="0"/>
                    <a:pt x="0" y="0"/>
                    <a:pt x="0" y="9"/>
                  </a:cubicBezTo>
                  <a:cubicBezTo>
                    <a:pt x="0" y="17"/>
                    <a:pt x="8" y="17"/>
                    <a:pt x="13" y="17"/>
                  </a:cubicBezTo>
                  <a:lnTo>
                    <a:pt x="243" y="17"/>
                  </a:lnTo>
                  <a:close/>
                  <a:moveTo>
                    <a:pt x="244" y="94"/>
                  </a:moveTo>
                  <a:cubicBezTo>
                    <a:pt x="248" y="94"/>
                    <a:pt x="257" y="94"/>
                    <a:pt x="257" y="86"/>
                  </a:cubicBezTo>
                  <a:cubicBezTo>
                    <a:pt x="257" y="77"/>
                    <a:pt x="249" y="77"/>
                    <a:pt x="243" y="77"/>
                  </a:cubicBezTo>
                  <a:lnTo>
                    <a:pt x="13" y="77"/>
                  </a:lnTo>
                  <a:cubicBezTo>
                    <a:pt x="8" y="77"/>
                    <a:pt x="0" y="77"/>
                    <a:pt x="0" y="86"/>
                  </a:cubicBezTo>
                  <a:cubicBezTo>
                    <a:pt x="0" y="94"/>
                    <a:pt x="8" y="94"/>
                    <a:pt x="13" y="94"/>
                  </a:cubicBezTo>
                  <a:lnTo>
                    <a:pt x="244"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7C6B1D91-06EA-47E4-AF1E-D7830D0B73FF}"/>
                </a:ext>
              </a:extLst>
            </p:cNvPr>
            <p:cNvSpPr>
              <a:spLocks noEditPoints="1"/>
            </p:cNvSpPr>
            <p:nvPr>
              <p:custDataLst>
                <p:tags r:id="rId97"/>
              </p:custDataLst>
            </p:nvPr>
          </p:nvSpPr>
          <p:spPr bwMode="auto">
            <a:xfrm>
              <a:off x="4319588" y="5565775"/>
              <a:ext cx="107950" cy="174625"/>
            </a:xfrm>
            <a:custGeom>
              <a:avLst/>
              <a:gdLst>
                <a:gd name="T0" fmla="*/ 162 w 162"/>
                <a:gd name="T1" fmla="*/ 120 h 239"/>
                <a:gd name="T2" fmla="*/ 142 w 162"/>
                <a:gd name="T3" fmla="*/ 30 h 239"/>
                <a:gd name="T4" fmla="*/ 81 w 162"/>
                <a:gd name="T5" fmla="*/ 0 h 239"/>
                <a:gd name="T6" fmla="*/ 0 w 162"/>
                <a:gd name="T7" fmla="*/ 120 h 239"/>
                <a:gd name="T8" fmla="*/ 81 w 162"/>
                <a:gd name="T9" fmla="*/ 239 h 239"/>
                <a:gd name="T10" fmla="*/ 162 w 162"/>
                <a:gd name="T11" fmla="*/ 120 h 239"/>
                <a:gd name="T12" fmla="*/ 81 w 162"/>
                <a:gd name="T13" fmla="*/ 229 h 239"/>
                <a:gd name="T14" fmla="*/ 37 w 162"/>
                <a:gd name="T15" fmla="*/ 191 h 239"/>
                <a:gd name="T16" fmla="*/ 32 w 162"/>
                <a:gd name="T17" fmla="*/ 116 h 239"/>
                <a:gd name="T18" fmla="*/ 37 w 162"/>
                <a:gd name="T19" fmla="*/ 45 h 239"/>
                <a:gd name="T20" fmla="*/ 81 w 162"/>
                <a:gd name="T21" fmla="*/ 10 h 239"/>
                <a:gd name="T22" fmla="*/ 125 w 162"/>
                <a:gd name="T23" fmla="*/ 41 h 239"/>
                <a:gd name="T24" fmla="*/ 130 w 162"/>
                <a:gd name="T25" fmla="*/ 116 h 239"/>
                <a:gd name="T26" fmla="*/ 126 w 162"/>
                <a:gd name="T27" fmla="*/ 189 h 239"/>
                <a:gd name="T28" fmla="*/ 81 w 162"/>
                <a:gd name="T29"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9">
                  <a:moveTo>
                    <a:pt x="162" y="120"/>
                  </a:moveTo>
                  <a:cubicBezTo>
                    <a:pt x="162" y="82"/>
                    <a:pt x="158" y="54"/>
                    <a:pt x="142" y="30"/>
                  </a:cubicBezTo>
                  <a:cubicBezTo>
                    <a:pt x="131" y="14"/>
                    <a:pt x="109" y="0"/>
                    <a:pt x="81" y="0"/>
                  </a:cubicBezTo>
                  <a:cubicBezTo>
                    <a:pt x="0" y="0"/>
                    <a:pt x="0" y="95"/>
                    <a:pt x="0" y="120"/>
                  </a:cubicBezTo>
                  <a:cubicBezTo>
                    <a:pt x="0" y="145"/>
                    <a:pt x="0" y="239"/>
                    <a:pt x="81" y="239"/>
                  </a:cubicBezTo>
                  <a:cubicBezTo>
                    <a:pt x="162" y="239"/>
                    <a:pt x="162" y="145"/>
                    <a:pt x="162" y="120"/>
                  </a:cubicBezTo>
                  <a:close/>
                  <a:moveTo>
                    <a:pt x="81" y="229"/>
                  </a:moveTo>
                  <a:cubicBezTo>
                    <a:pt x="65" y="229"/>
                    <a:pt x="44" y="219"/>
                    <a:pt x="37" y="191"/>
                  </a:cubicBezTo>
                  <a:cubicBezTo>
                    <a:pt x="32" y="170"/>
                    <a:pt x="32" y="142"/>
                    <a:pt x="32" y="116"/>
                  </a:cubicBezTo>
                  <a:cubicBezTo>
                    <a:pt x="32" y="90"/>
                    <a:pt x="32" y="64"/>
                    <a:pt x="37" y="45"/>
                  </a:cubicBezTo>
                  <a:cubicBezTo>
                    <a:pt x="45" y="17"/>
                    <a:pt x="67" y="10"/>
                    <a:pt x="81" y="10"/>
                  </a:cubicBezTo>
                  <a:cubicBezTo>
                    <a:pt x="100" y="10"/>
                    <a:pt x="118" y="21"/>
                    <a:pt x="125" y="41"/>
                  </a:cubicBezTo>
                  <a:cubicBezTo>
                    <a:pt x="130" y="60"/>
                    <a:pt x="130" y="85"/>
                    <a:pt x="130" y="116"/>
                  </a:cubicBezTo>
                  <a:cubicBezTo>
                    <a:pt x="130" y="142"/>
                    <a:pt x="130" y="167"/>
                    <a:pt x="126" y="189"/>
                  </a:cubicBezTo>
                  <a:cubicBezTo>
                    <a:pt x="119" y="221"/>
                    <a:pt x="95" y="229"/>
                    <a:pt x="81" y="2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5113A8D3-8AF6-4D8B-B8D3-8D0490643EFD}"/>
                </a:ext>
              </a:extLst>
            </p:cNvPr>
            <p:cNvSpPr>
              <a:spLocks noEditPoints="1"/>
            </p:cNvSpPr>
            <p:nvPr>
              <p:custDataLst>
                <p:tags r:id="rId98"/>
              </p:custDataLst>
            </p:nvPr>
          </p:nvSpPr>
          <p:spPr bwMode="auto">
            <a:xfrm>
              <a:off x="4546600" y="5038725"/>
              <a:ext cx="131763" cy="261938"/>
            </a:xfrm>
            <a:custGeom>
              <a:avLst/>
              <a:gdLst>
                <a:gd name="T0" fmla="*/ 3 w 193"/>
                <a:gd name="T1" fmla="*/ 303 h 358"/>
                <a:gd name="T2" fmla="*/ 0 w 193"/>
                <a:gd name="T3" fmla="*/ 308 h 358"/>
                <a:gd name="T4" fmla="*/ 6 w 193"/>
                <a:gd name="T5" fmla="*/ 314 h 358"/>
                <a:gd name="T6" fmla="*/ 24 w 193"/>
                <a:gd name="T7" fmla="*/ 299 h 358"/>
                <a:gd name="T8" fmla="*/ 42 w 193"/>
                <a:gd name="T9" fmla="*/ 282 h 358"/>
                <a:gd name="T10" fmla="*/ 98 w 193"/>
                <a:gd name="T11" fmla="*/ 358 h 358"/>
                <a:gd name="T12" fmla="*/ 146 w 193"/>
                <a:gd name="T13" fmla="*/ 339 h 358"/>
                <a:gd name="T14" fmla="*/ 176 w 193"/>
                <a:gd name="T15" fmla="*/ 310 h 358"/>
                <a:gd name="T16" fmla="*/ 171 w 193"/>
                <a:gd name="T17" fmla="*/ 304 h 358"/>
                <a:gd name="T18" fmla="*/ 164 w 193"/>
                <a:gd name="T19" fmla="*/ 308 h 358"/>
                <a:gd name="T20" fmla="*/ 99 w 193"/>
                <a:gd name="T21" fmla="*/ 347 h 358"/>
                <a:gd name="T22" fmla="*/ 69 w 193"/>
                <a:gd name="T23" fmla="*/ 282 h 358"/>
                <a:gd name="T24" fmla="*/ 71 w 193"/>
                <a:gd name="T25" fmla="*/ 254 h 358"/>
                <a:gd name="T26" fmla="*/ 82 w 193"/>
                <a:gd name="T27" fmla="*/ 241 h 358"/>
                <a:gd name="T28" fmla="*/ 193 w 193"/>
                <a:gd name="T29" fmla="*/ 39 h 358"/>
                <a:gd name="T30" fmla="*/ 164 w 193"/>
                <a:gd name="T31" fmla="*/ 0 h 358"/>
                <a:gd name="T32" fmla="*/ 81 w 193"/>
                <a:gd name="T33" fmla="*/ 94 h 358"/>
                <a:gd name="T34" fmla="*/ 41 w 193"/>
                <a:gd name="T35" fmla="*/ 266 h 358"/>
                <a:gd name="T36" fmla="*/ 3 w 193"/>
                <a:gd name="T37" fmla="*/ 303 h 358"/>
                <a:gd name="T38" fmla="*/ 74 w 193"/>
                <a:gd name="T39" fmla="*/ 233 h 358"/>
                <a:gd name="T40" fmla="*/ 125 w 193"/>
                <a:gd name="T41" fmla="*/ 58 h 358"/>
                <a:gd name="T42" fmla="*/ 165 w 193"/>
                <a:gd name="T43" fmla="*/ 11 h 358"/>
                <a:gd name="T44" fmla="*/ 181 w 193"/>
                <a:gd name="T45" fmla="*/ 37 h 358"/>
                <a:gd name="T46" fmla="*/ 74 w 193"/>
                <a:gd name="T47" fmla="*/ 23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358">
                  <a:moveTo>
                    <a:pt x="3" y="303"/>
                  </a:moveTo>
                  <a:cubicBezTo>
                    <a:pt x="2" y="304"/>
                    <a:pt x="0" y="306"/>
                    <a:pt x="0" y="308"/>
                  </a:cubicBezTo>
                  <a:cubicBezTo>
                    <a:pt x="0" y="310"/>
                    <a:pt x="3" y="314"/>
                    <a:pt x="6" y="314"/>
                  </a:cubicBezTo>
                  <a:cubicBezTo>
                    <a:pt x="9" y="314"/>
                    <a:pt x="10" y="313"/>
                    <a:pt x="24" y="299"/>
                  </a:cubicBezTo>
                  <a:cubicBezTo>
                    <a:pt x="28" y="295"/>
                    <a:pt x="38" y="286"/>
                    <a:pt x="42" y="282"/>
                  </a:cubicBezTo>
                  <a:cubicBezTo>
                    <a:pt x="47" y="321"/>
                    <a:pt x="62" y="358"/>
                    <a:pt x="98" y="358"/>
                  </a:cubicBezTo>
                  <a:cubicBezTo>
                    <a:pt x="118" y="358"/>
                    <a:pt x="136" y="347"/>
                    <a:pt x="146" y="339"/>
                  </a:cubicBezTo>
                  <a:cubicBezTo>
                    <a:pt x="153" y="334"/>
                    <a:pt x="176" y="315"/>
                    <a:pt x="176" y="310"/>
                  </a:cubicBezTo>
                  <a:cubicBezTo>
                    <a:pt x="176" y="308"/>
                    <a:pt x="175" y="304"/>
                    <a:pt x="171" y="304"/>
                  </a:cubicBezTo>
                  <a:cubicBezTo>
                    <a:pt x="169" y="304"/>
                    <a:pt x="168" y="304"/>
                    <a:pt x="164" y="308"/>
                  </a:cubicBezTo>
                  <a:cubicBezTo>
                    <a:pt x="132" y="340"/>
                    <a:pt x="114" y="347"/>
                    <a:pt x="99" y="347"/>
                  </a:cubicBezTo>
                  <a:cubicBezTo>
                    <a:pt x="77" y="347"/>
                    <a:pt x="69" y="321"/>
                    <a:pt x="69" y="282"/>
                  </a:cubicBezTo>
                  <a:cubicBezTo>
                    <a:pt x="69" y="279"/>
                    <a:pt x="70" y="256"/>
                    <a:pt x="71" y="254"/>
                  </a:cubicBezTo>
                  <a:cubicBezTo>
                    <a:pt x="72" y="252"/>
                    <a:pt x="72" y="251"/>
                    <a:pt x="82" y="241"/>
                  </a:cubicBezTo>
                  <a:cubicBezTo>
                    <a:pt x="123" y="201"/>
                    <a:pt x="193" y="117"/>
                    <a:pt x="193" y="39"/>
                  </a:cubicBezTo>
                  <a:cubicBezTo>
                    <a:pt x="193" y="31"/>
                    <a:pt x="193" y="0"/>
                    <a:pt x="164" y="0"/>
                  </a:cubicBezTo>
                  <a:cubicBezTo>
                    <a:pt x="123" y="0"/>
                    <a:pt x="86" y="83"/>
                    <a:pt x="81" y="94"/>
                  </a:cubicBezTo>
                  <a:cubicBezTo>
                    <a:pt x="57" y="149"/>
                    <a:pt x="41" y="207"/>
                    <a:pt x="41" y="266"/>
                  </a:cubicBezTo>
                  <a:lnTo>
                    <a:pt x="3" y="303"/>
                  </a:lnTo>
                  <a:close/>
                  <a:moveTo>
                    <a:pt x="74" y="233"/>
                  </a:moveTo>
                  <a:cubicBezTo>
                    <a:pt x="75" y="227"/>
                    <a:pt x="96" y="117"/>
                    <a:pt x="125" y="58"/>
                  </a:cubicBezTo>
                  <a:cubicBezTo>
                    <a:pt x="138" y="31"/>
                    <a:pt x="149" y="11"/>
                    <a:pt x="165" y="11"/>
                  </a:cubicBezTo>
                  <a:cubicBezTo>
                    <a:pt x="181" y="11"/>
                    <a:pt x="181" y="29"/>
                    <a:pt x="181" y="37"/>
                  </a:cubicBezTo>
                  <a:cubicBezTo>
                    <a:pt x="181" y="121"/>
                    <a:pt x="98" y="208"/>
                    <a:pt x="74" y="2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07D7EF66-8BE0-4D73-AEA3-51F6438893AA}"/>
                </a:ext>
              </a:extLst>
            </p:cNvPr>
            <p:cNvSpPr>
              <a:spLocks/>
            </p:cNvSpPr>
            <p:nvPr>
              <p:custDataLst>
                <p:tags r:id="rId99"/>
              </p:custDataLst>
            </p:nvPr>
          </p:nvSpPr>
          <p:spPr bwMode="auto">
            <a:xfrm>
              <a:off x="4718050" y="5022850"/>
              <a:ext cx="77788" cy="365125"/>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Freeform 28">
              <a:extLst>
                <a:ext uri="{FF2B5EF4-FFF2-40B4-BE49-F238E27FC236}">
                  <a16:creationId xmlns:a16="http://schemas.microsoft.com/office/drawing/2014/main" id="{829D2D8E-5930-4395-B754-5D310AB6E500}"/>
                </a:ext>
              </a:extLst>
            </p:cNvPr>
            <p:cNvSpPr>
              <a:spLocks/>
            </p:cNvSpPr>
            <p:nvPr>
              <p:custDataLst>
                <p:tags r:id="rId100"/>
              </p:custDataLst>
            </p:nvPr>
          </p:nvSpPr>
          <p:spPr bwMode="auto">
            <a:xfrm>
              <a:off x="4833938" y="5043488"/>
              <a:ext cx="152400" cy="257175"/>
            </a:xfrm>
            <a:custGeom>
              <a:avLst/>
              <a:gdLst>
                <a:gd name="T0" fmla="*/ 115 w 226"/>
                <a:gd name="T1" fmla="*/ 5 h 352"/>
                <a:gd name="T2" fmla="*/ 109 w 226"/>
                <a:gd name="T3" fmla="*/ 0 h 352"/>
                <a:gd name="T4" fmla="*/ 48 w 226"/>
                <a:gd name="T5" fmla="*/ 5 h 352"/>
                <a:gd name="T6" fmla="*/ 39 w 226"/>
                <a:gd name="T7" fmla="*/ 15 h 352"/>
                <a:gd name="T8" fmla="*/ 51 w 226"/>
                <a:gd name="T9" fmla="*/ 21 h 352"/>
                <a:gd name="T10" fmla="*/ 75 w 226"/>
                <a:gd name="T11" fmla="*/ 29 h 352"/>
                <a:gd name="T12" fmla="*/ 74 w 226"/>
                <a:gd name="T13" fmla="*/ 39 h 352"/>
                <a:gd name="T14" fmla="*/ 2 w 226"/>
                <a:gd name="T15" fmla="*/ 327 h 352"/>
                <a:gd name="T16" fmla="*/ 0 w 226"/>
                <a:gd name="T17" fmla="*/ 338 h 352"/>
                <a:gd name="T18" fmla="*/ 14 w 226"/>
                <a:gd name="T19" fmla="*/ 352 h 352"/>
                <a:gd name="T20" fmla="*/ 31 w 226"/>
                <a:gd name="T21" fmla="*/ 341 h 352"/>
                <a:gd name="T22" fmla="*/ 59 w 226"/>
                <a:gd name="T23" fmla="*/ 232 h 352"/>
                <a:gd name="T24" fmla="*/ 117 w 226"/>
                <a:gd name="T25" fmla="*/ 274 h 352"/>
                <a:gd name="T26" fmla="*/ 115 w 226"/>
                <a:gd name="T27" fmla="*/ 285 h 352"/>
                <a:gd name="T28" fmla="*/ 113 w 226"/>
                <a:gd name="T29" fmla="*/ 302 h 352"/>
                <a:gd name="T30" fmla="*/ 159 w 226"/>
                <a:gd name="T31" fmla="*/ 352 h 352"/>
                <a:gd name="T32" fmla="*/ 199 w 226"/>
                <a:gd name="T33" fmla="*/ 325 h 352"/>
                <a:gd name="T34" fmla="*/ 217 w 226"/>
                <a:gd name="T35" fmla="*/ 275 h 352"/>
                <a:gd name="T36" fmla="*/ 211 w 226"/>
                <a:gd name="T37" fmla="*/ 270 h 352"/>
                <a:gd name="T38" fmla="*/ 204 w 226"/>
                <a:gd name="T39" fmla="*/ 279 h 352"/>
                <a:gd name="T40" fmla="*/ 160 w 226"/>
                <a:gd name="T41" fmla="*/ 341 h 352"/>
                <a:gd name="T42" fmla="*/ 144 w 226"/>
                <a:gd name="T43" fmla="*/ 317 h 352"/>
                <a:gd name="T44" fmla="*/ 148 w 226"/>
                <a:gd name="T45" fmla="*/ 289 h 352"/>
                <a:gd name="T46" fmla="*/ 150 w 226"/>
                <a:gd name="T47" fmla="*/ 274 h 352"/>
                <a:gd name="T48" fmla="*/ 76 w 226"/>
                <a:gd name="T49" fmla="*/ 221 h 352"/>
                <a:gd name="T50" fmla="*/ 119 w 226"/>
                <a:gd name="T51" fmla="*/ 184 h 352"/>
                <a:gd name="T52" fmla="*/ 191 w 226"/>
                <a:gd name="T53" fmla="*/ 137 h 352"/>
                <a:gd name="T54" fmla="*/ 195 w 226"/>
                <a:gd name="T55" fmla="*/ 137 h 352"/>
                <a:gd name="T56" fmla="*/ 206 w 226"/>
                <a:gd name="T57" fmla="*/ 141 h 352"/>
                <a:gd name="T58" fmla="*/ 208 w 226"/>
                <a:gd name="T59" fmla="*/ 143 h 352"/>
                <a:gd name="T60" fmla="*/ 179 w 226"/>
                <a:gd name="T61" fmla="*/ 170 h 352"/>
                <a:gd name="T62" fmla="*/ 198 w 226"/>
                <a:gd name="T63" fmla="*/ 187 h 352"/>
                <a:gd name="T64" fmla="*/ 226 w 226"/>
                <a:gd name="T65" fmla="*/ 157 h 352"/>
                <a:gd name="T66" fmla="*/ 192 w 226"/>
                <a:gd name="T67" fmla="*/ 126 h 352"/>
                <a:gd name="T68" fmla="*/ 119 w 226"/>
                <a:gd name="T69" fmla="*/ 169 h 352"/>
                <a:gd name="T70" fmla="*/ 64 w 226"/>
                <a:gd name="T71" fmla="*/ 216 h 352"/>
                <a:gd name="T72" fmla="*/ 115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5" y="5"/>
                  </a:moveTo>
                  <a:cubicBezTo>
                    <a:pt x="115" y="5"/>
                    <a:pt x="115" y="0"/>
                    <a:pt x="109" y="0"/>
                  </a:cubicBezTo>
                  <a:cubicBezTo>
                    <a:pt x="97" y="0"/>
                    <a:pt x="61" y="4"/>
                    <a:pt x="48" y="5"/>
                  </a:cubicBezTo>
                  <a:cubicBezTo>
                    <a:pt x="44" y="5"/>
                    <a:pt x="39" y="6"/>
                    <a:pt x="39" y="15"/>
                  </a:cubicBezTo>
                  <a:cubicBezTo>
                    <a:pt x="39" y="21"/>
                    <a:pt x="43" y="21"/>
                    <a:pt x="51" y="21"/>
                  </a:cubicBezTo>
                  <a:cubicBezTo>
                    <a:pt x="74" y="21"/>
                    <a:pt x="75" y="24"/>
                    <a:pt x="75" y="29"/>
                  </a:cubicBezTo>
                  <a:lnTo>
                    <a:pt x="74" y="39"/>
                  </a:lnTo>
                  <a:lnTo>
                    <a:pt x="2" y="327"/>
                  </a:lnTo>
                  <a:cubicBezTo>
                    <a:pt x="0" y="334"/>
                    <a:pt x="0" y="335"/>
                    <a:pt x="0" y="338"/>
                  </a:cubicBezTo>
                  <a:cubicBezTo>
                    <a:pt x="0" y="349"/>
                    <a:pt x="10" y="352"/>
                    <a:pt x="14" y="352"/>
                  </a:cubicBezTo>
                  <a:cubicBezTo>
                    <a:pt x="21" y="352"/>
                    <a:pt x="28" y="347"/>
                    <a:pt x="31" y="341"/>
                  </a:cubicBezTo>
                  <a:cubicBezTo>
                    <a:pt x="34" y="337"/>
                    <a:pt x="56" y="244"/>
                    <a:pt x="59" y="232"/>
                  </a:cubicBezTo>
                  <a:cubicBezTo>
                    <a:pt x="76" y="233"/>
                    <a:pt x="117" y="241"/>
                    <a:pt x="117" y="274"/>
                  </a:cubicBezTo>
                  <a:cubicBezTo>
                    <a:pt x="117" y="278"/>
                    <a:pt x="117" y="280"/>
                    <a:pt x="115" y="285"/>
                  </a:cubicBezTo>
                  <a:cubicBezTo>
                    <a:pt x="114" y="291"/>
                    <a:pt x="113" y="297"/>
                    <a:pt x="113" y="302"/>
                  </a:cubicBezTo>
                  <a:cubicBezTo>
                    <a:pt x="113" y="332"/>
                    <a:pt x="133" y="352"/>
                    <a:pt x="159" y="352"/>
                  </a:cubicBezTo>
                  <a:cubicBezTo>
                    <a:pt x="174" y="352"/>
                    <a:pt x="188" y="344"/>
                    <a:pt x="199" y="325"/>
                  </a:cubicBezTo>
                  <a:cubicBezTo>
                    <a:pt x="211" y="303"/>
                    <a:pt x="217" y="276"/>
                    <a:pt x="217" y="275"/>
                  </a:cubicBezTo>
                  <a:cubicBezTo>
                    <a:pt x="217" y="270"/>
                    <a:pt x="212" y="270"/>
                    <a:pt x="211" y="270"/>
                  </a:cubicBezTo>
                  <a:cubicBezTo>
                    <a:pt x="206" y="270"/>
                    <a:pt x="205" y="272"/>
                    <a:pt x="204" y="279"/>
                  </a:cubicBezTo>
                  <a:cubicBezTo>
                    <a:pt x="194" y="315"/>
                    <a:pt x="182" y="341"/>
                    <a:pt x="160" y="341"/>
                  </a:cubicBezTo>
                  <a:cubicBezTo>
                    <a:pt x="151" y="341"/>
                    <a:pt x="144" y="335"/>
                    <a:pt x="144" y="317"/>
                  </a:cubicBezTo>
                  <a:cubicBezTo>
                    <a:pt x="144" y="309"/>
                    <a:pt x="146" y="297"/>
                    <a:pt x="148" y="289"/>
                  </a:cubicBezTo>
                  <a:cubicBezTo>
                    <a:pt x="150" y="281"/>
                    <a:pt x="150" y="279"/>
                    <a:pt x="150" y="274"/>
                  </a:cubicBezTo>
                  <a:cubicBezTo>
                    <a:pt x="150" y="241"/>
                    <a:pt x="119" y="227"/>
                    <a:pt x="76" y="221"/>
                  </a:cubicBezTo>
                  <a:cubicBezTo>
                    <a:pt x="92" y="212"/>
                    <a:pt x="108" y="196"/>
                    <a:pt x="119" y="184"/>
                  </a:cubicBezTo>
                  <a:cubicBezTo>
                    <a:pt x="143" y="158"/>
                    <a:pt x="166" y="137"/>
                    <a:pt x="191" y="137"/>
                  </a:cubicBezTo>
                  <a:cubicBezTo>
                    <a:pt x="194" y="137"/>
                    <a:pt x="194" y="137"/>
                    <a:pt x="195" y="137"/>
                  </a:cubicBezTo>
                  <a:cubicBezTo>
                    <a:pt x="201" y="138"/>
                    <a:pt x="202" y="138"/>
                    <a:pt x="206" y="141"/>
                  </a:cubicBezTo>
                  <a:cubicBezTo>
                    <a:pt x="207" y="142"/>
                    <a:pt x="207" y="142"/>
                    <a:pt x="208" y="143"/>
                  </a:cubicBezTo>
                  <a:cubicBezTo>
                    <a:pt x="184" y="145"/>
                    <a:pt x="179" y="164"/>
                    <a:pt x="179" y="170"/>
                  </a:cubicBezTo>
                  <a:cubicBezTo>
                    <a:pt x="179" y="178"/>
                    <a:pt x="185" y="187"/>
                    <a:pt x="198" y="187"/>
                  </a:cubicBezTo>
                  <a:cubicBezTo>
                    <a:pt x="211" y="187"/>
                    <a:pt x="226" y="176"/>
                    <a:pt x="226" y="157"/>
                  </a:cubicBezTo>
                  <a:cubicBezTo>
                    <a:pt x="226" y="142"/>
                    <a:pt x="214" y="126"/>
                    <a:pt x="192" y="126"/>
                  </a:cubicBezTo>
                  <a:cubicBezTo>
                    <a:pt x="178" y="126"/>
                    <a:pt x="155" y="130"/>
                    <a:pt x="119" y="169"/>
                  </a:cubicBezTo>
                  <a:cubicBezTo>
                    <a:pt x="102" y="188"/>
                    <a:pt x="82" y="208"/>
                    <a:pt x="64"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Freeform 29">
              <a:extLst>
                <a:ext uri="{FF2B5EF4-FFF2-40B4-BE49-F238E27FC236}">
                  <a16:creationId xmlns:a16="http://schemas.microsoft.com/office/drawing/2014/main" id="{F056445E-CE4F-4FA7-A8D3-08FB6E33C134}"/>
                </a:ext>
              </a:extLst>
            </p:cNvPr>
            <p:cNvSpPr>
              <a:spLocks/>
            </p:cNvSpPr>
            <p:nvPr>
              <p:custDataLst>
                <p:tags r:id="rId101"/>
              </p:custDataLst>
            </p:nvPr>
          </p:nvSpPr>
          <p:spPr bwMode="auto">
            <a:xfrm>
              <a:off x="5029200" y="5257800"/>
              <a:ext cx="39688" cy="109538"/>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Freeform 30">
              <a:extLst>
                <a:ext uri="{FF2B5EF4-FFF2-40B4-BE49-F238E27FC236}">
                  <a16:creationId xmlns:a16="http://schemas.microsoft.com/office/drawing/2014/main" id="{26BA038D-EFA6-4C2F-BF75-A5666007B960}"/>
                </a:ext>
              </a:extLst>
            </p:cNvPr>
            <p:cNvSpPr>
              <a:spLocks/>
            </p:cNvSpPr>
            <p:nvPr>
              <p:custDataLst>
                <p:tags r:id="rId102"/>
              </p:custDataLst>
            </p:nvPr>
          </p:nvSpPr>
          <p:spPr bwMode="auto">
            <a:xfrm>
              <a:off x="5157788" y="5135563"/>
              <a:ext cx="190500" cy="161925"/>
            </a:xfrm>
            <a:custGeom>
              <a:avLst/>
              <a:gdLst>
                <a:gd name="T0" fmla="*/ 161 w 280"/>
                <a:gd name="T1" fmla="*/ 98 h 221"/>
                <a:gd name="T2" fmla="*/ 220 w 280"/>
                <a:gd name="T3" fmla="*/ 34 h 221"/>
                <a:gd name="T4" fmla="*/ 270 w 280"/>
                <a:gd name="T5" fmla="*/ 23 h 221"/>
                <a:gd name="T6" fmla="*/ 270 w 280"/>
                <a:gd name="T7" fmla="*/ 0 h 221"/>
                <a:gd name="T8" fmla="*/ 225 w 280"/>
                <a:gd name="T9" fmla="*/ 1 h 221"/>
                <a:gd name="T10" fmla="*/ 173 w 280"/>
                <a:gd name="T11" fmla="*/ 0 h 221"/>
                <a:gd name="T12" fmla="*/ 173 w 280"/>
                <a:gd name="T13" fmla="*/ 23 h 221"/>
                <a:gd name="T14" fmla="*/ 192 w 280"/>
                <a:gd name="T15" fmla="*/ 28 h 221"/>
                <a:gd name="T16" fmla="*/ 188 w 280"/>
                <a:gd name="T17" fmla="*/ 34 h 221"/>
                <a:gd name="T18" fmla="*/ 146 w 280"/>
                <a:gd name="T19" fmla="*/ 80 h 221"/>
                <a:gd name="T20" fmla="*/ 97 w 280"/>
                <a:gd name="T21" fmla="*/ 23 h 221"/>
                <a:gd name="T22" fmla="*/ 117 w 280"/>
                <a:gd name="T23" fmla="*/ 23 h 221"/>
                <a:gd name="T24" fmla="*/ 117 w 280"/>
                <a:gd name="T25" fmla="*/ 0 h 221"/>
                <a:gd name="T26" fmla="*/ 57 w 280"/>
                <a:gd name="T27" fmla="*/ 1 h 221"/>
                <a:gd name="T28" fmla="*/ 2 w 280"/>
                <a:gd name="T29" fmla="*/ 0 h 221"/>
                <a:gd name="T30" fmla="*/ 2 w 280"/>
                <a:gd name="T31" fmla="*/ 23 h 221"/>
                <a:gd name="T32" fmla="*/ 38 w 280"/>
                <a:gd name="T33" fmla="*/ 23 h 221"/>
                <a:gd name="T34" fmla="*/ 115 w 280"/>
                <a:gd name="T35" fmla="*/ 115 h 221"/>
                <a:gd name="T36" fmla="*/ 50 w 280"/>
                <a:gd name="T37" fmla="*/ 188 h 221"/>
                <a:gd name="T38" fmla="*/ 0 w 280"/>
                <a:gd name="T39" fmla="*/ 198 h 221"/>
                <a:gd name="T40" fmla="*/ 0 w 280"/>
                <a:gd name="T41" fmla="*/ 221 h 221"/>
                <a:gd name="T42" fmla="*/ 46 w 280"/>
                <a:gd name="T43" fmla="*/ 220 h 221"/>
                <a:gd name="T44" fmla="*/ 97 w 280"/>
                <a:gd name="T45" fmla="*/ 221 h 221"/>
                <a:gd name="T46" fmla="*/ 97 w 280"/>
                <a:gd name="T47" fmla="*/ 198 h 221"/>
                <a:gd name="T48" fmla="*/ 78 w 280"/>
                <a:gd name="T49" fmla="*/ 192 h 221"/>
                <a:gd name="T50" fmla="*/ 82 w 280"/>
                <a:gd name="T51" fmla="*/ 187 h 221"/>
                <a:gd name="T52" fmla="*/ 130 w 280"/>
                <a:gd name="T53" fmla="*/ 133 h 221"/>
                <a:gd name="T54" fmla="*/ 185 w 280"/>
                <a:gd name="T55" fmla="*/ 198 h 221"/>
                <a:gd name="T56" fmla="*/ 166 w 280"/>
                <a:gd name="T57" fmla="*/ 198 h 221"/>
                <a:gd name="T58" fmla="*/ 166 w 280"/>
                <a:gd name="T59" fmla="*/ 221 h 221"/>
                <a:gd name="T60" fmla="*/ 226 w 280"/>
                <a:gd name="T61" fmla="*/ 220 h 221"/>
                <a:gd name="T62" fmla="*/ 280 w 280"/>
                <a:gd name="T63" fmla="*/ 221 h 221"/>
                <a:gd name="T64" fmla="*/ 280 w 280"/>
                <a:gd name="T65" fmla="*/ 198 h 221"/>
                <a:gd name="T66" fmla="*/ 245 w 280"/>
                <a:gd name="T67" fmla="*/ 198 h 221"/>
                <a:gd name="T68" fmla="*/ 161 w 280"/>
                <a:gd name="T69" fmla="*/ 9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21">
                  <a:moveTo>
                    <a:pt x="161" y="98"/>
                  </a:moveTo>
                  <a:lnTo>
                    <a:pt x="220" y="34"/>
                  </a:lnTo>
                  <a:cubicBezTo>
                    <a:pt x="226" y="27"/>
                    <a:pt x="229" y="23"/>
                    <a:pt x="270" y="23"/>
                  </a:cubicBezTo>
                  <a:lnTo>
                    <a:pt x="270" y="0"/>
                  </a:lnTo>
                  <a:cubicBezTo>
                    <a:pt x="253" y="1"/>
                    <a:pt x="227" y="1"/>
                    <a:pt x="225" y="1"/>
                  </a:cubicBezTo>
                  <a:cubicBezTo>
                    <a:pt x="212" y="1"/>
                    <a:pt x="187" y="0"/>
                    <a:pt x="173" y="0"/>
                  </a:cubicBezTo>
                  <a:lnTo>
                    <a:pt x="173" y="23"/>
                  </a:lnTo>
                  <a:cubicBezTo>
                    <a:pt x="180" y="23"/>
                    <a:pt x="186" y="24"/>
                    <a:pt x="192" y="28"/>
                  </a:cubicBezTo>
                  <a:cubicBezTo>
                    <a:pt x="190" y="31"/>
                    <a:pt x="190" y="32"/>
                    <a:pt x="188" y="34"/>
                  </a:cubicBezTo>
                  <a:lnTo>
                    <a:pt x="146" y="80"/>
                  </a:lnTo>
                  <a:lnTo>
                    <a:pt x="97" y="23"/>
                  </a:lnTo>
                  <a:lnTo>
                    <a:pt x="117" y="23"/>
                  </a:lnTo>
                  <a:lnTo>
                    <a:pt x="117" y="0"/>
                  </a:lnTo>
                  <a:cubicBezTo>
                    <a:pt x="104" y="0"/>
                    <a:pt x="73" y="1"/>
                    <a:pt x="57" y="1"/>
                  </a:cubicBezTo>
                  <a:cubicBezTo>
                    <a:pt x="41" y="1"/>
                    <a:pt x="19" y="0"/>
                    <a:pt x="2" y="0"/>
                  </a:cubicBezTo>
                  <a:lnTo>
                    <a:pt x="2" y="23"/>
                  </a:lnTo>
                  <a:lnTo>
                    <a:pt x="38" y="23"/>
                  </a:lnTo>
                  <a:lnTo>
                    <a:pt x="115" y="115"/>
                  </a:lnTo>
                  <a:lnTo>
                    <a:pt x="50" y="188"/>
                  </a:lnTo>
                  <a:cubicBezTo>
                    <a:pt x="42" y="198"/>
                    <a:pt x="24" y="198"/>
                    <a:pt x="0" y="198"/>
                  </a:cubicBezTo>
                  <a:lnTo>
                    <a:pt x="0" y="221"/>
                  </a:lnTo>
                  <a:cubicBezTo>
                    <a:pt x="17" y="220"/>
                    <a:pt x="43" y="220"/>
                    <a:pt x="46" y="220"/>
                  </a:cubicBezTo>
                  <a:cubicBezTo>
                    <a:pt x="58" y="220"/>
                    <a:pt x="87" y="221"/>
                    <a:pt x="97" y="221"/>
                  </a:cubicBezTo>
                  <a:lnTo>
                    <a:pt x="97" y="198"/>
                  </a:lnTo>
                  <a:cubicBezTo>
                    <a:pt x="88" y="198"/>
                    <a:pt x="78" y="195"/>
                    <a:pt x="78" y="192"/>
                  </a:cubicBezTo>
                  <a:cubicBezTo>
                    <a:pt x="78" y="192"/>
                    <a:pt x="78" y="191"/>
                    <a:pt x="82" y="187"/>
                  </a:cubicBezTo>
                  <a:lnTo>
                    <a:pt x="130" y="133"/>
                  </a:lnTo>
                  <a:lnTo>
                    <a:pt x="185" y="198"/>
                  </a:lnTo>
                  <a:lnTo>
                    <a:pt x="166" y="198"/>
                  </a:lnTo>
                  <a:lnTo>
                    <a:pt x="166" y="221"/>
                  </a:lnTo>
                  <a:cubicBezTo>
                    <a:pt x="179" y="221"/>
                    <a:pt x="209" y="220"/>
                    <a:pt x="226" y="220"/>
                  </a:cubicBezTo>
                  <a:cubicBezTo>
                    <a:pt x="241" y="220"/>
                    <a:pt x="264" y="221"/>
                    <a:pt x="280" y="221"/>
                  </a:cubicBezTo>
                  <a:lnTo>
                    <a:pt x="280" y="198"/>
                  </a:lnTo>
                  <a:lnTo>
                    <a:pt x="245" y="198"/>
                  </a:lnTo>
                  <a:lnTo>
                    <a:pt x="161"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Freeform 31">
              <a:extLst>
                <a:ext uri="{FF2B5EF4-FFF2-40B4-BE49-F238E27FC236}">
                  <a16:creationId xmlns:a16="http://schemas.microsoft.com/office/drawing/2014/main" id="{F91F62C1-894E-4F76-86DE-18A3AA8C4BE3}"/>
                </a:ext>
              </a:extLst>
            </p:cNvPr>
            <p:cNvSpPr>
              <a:spLocks/>
            </p:cNvSpPr>
            <p:nvPr>
              <p:custDataLst>
                <p:tags r:id="rId103"/>
              </p:custDataLst>
            </p:nvPr>
          </p:nvSpPr>
          <p:spPr bwMode="auto">
            <a:xfrm>
              <a:off x="5372100" y="5175250"/>
              <a:ext cx="117475" cy="177800"/>
            </a:xfrm>
            <a:custGeom>
              <a:avLst/>
              <a:gdLst>
                <a:gd name="T0" fmla="*/ 83 w 172"/>
                <a:gd name="T1" fmla="*/ 10 h 245"/>
                <a:gd name="T2" fmla="*/ 85 w 172"/>
                <a:gd name="T3" fmla="*/ 5 h 245"/>
                <a:gd name="T4" fmla="*/ 79 w 172"/>
                <a:gd name="T5" fmla="*/ 0 h 245"/>
                <a:gd name="T6" fmla="*/ 34 w 172"/>
                <a:gd name="T7" fmla="*/ 3 h 245"/>
                <a:gd name="T8" fmla="*/ 27 w 172"/>
                <a:gd name="T9" fmla="*/ 11 h 245"/>
                <a:gd name="T10" fmla="*/ 36 w 172"/>
                <a:gd name="T11" fmla="*/ 16 h 245"/>
                <a:gd name="T12" fmla="*/ 52 w 172"/>
                <a:gd name="T13" fmla="*/ 21 h 245"/>
                <a:gd name="T14" fmla="*/ 51 w 172"/>
                <a:gd name="T15" fmla="*/ 29 h 245"/>
                <a:gd name="T16" fmla="*/ 2 w 172"/>
                <a:gd name="T17" fmla="*/ 226 h 245"/>
                <a:gd name="T18" fmla="*/ 0 w 172"/>
                <a:gd name="T19" fmla="*/ 234 h 245"/>
                <a:gd name="T20" fmla="*/ 12 w 172"/>
                <a:gd name="T21" fmla="*/ 245 h 245"/>
                <a:gd name="T22" fmla="*/ 28 w 172"/>
                <a:gd name="T23" fmla="*/ 231 h 245"/>
                <a:gd name="T24" fmla="*/ 45 w 172"/>
                <a:gd name="T25" fmla="*/ 163 h 245"/>
                <a:gd name="T26" fmla="*/ 90 w 172"/>
                <a:gd name="T27" fmla="*/ 192 h 245"/>
                <a:gd name="T28" fmla="*/ 89 w 172"/>
                <a:gd name="T29" fmla="*/ 199 h 245"/>
                <a:gd name="T30" fmla="*/ 88 w 172"/>
                <a:gd name="T31" fmla="*/ 209 h 245"/>
                <a:gd name="T32" fmla="*/ 125 w 172"/>
                <a:gd name="T33" fmla="*/ 245 h 245"/>
                <a:gd name="T34" fmla="*/ 169 w 172"/>
                <a:gd name="T35" fmla="*/ 192 h 245"/>
                <a:gd name="T36" fmla="*/ 163 w 172"/>
                <a:gd name="T37" fmla="*/ 187 h 245"/>
                <a:gd name="T38" fmla="*/ 156 w 172"/>
                <a:gd name="T39" fmla="*/ 196 h 245"/>
                <a:gd name="T40" fmla="*/ 126 w 172"/>
                <a:gd name="T41" fmla="*/ 236 h 245"/>
                <a:gd name="T42" fmla="*/ 113 w 172"/>
                <a:gd name="T43" fmla="*/ 217 h 245"/>
                <a:gd name="T44" fmla="*/ 116 w 172"/>
                <a:gd name="T45" fmla="*/ 202 h 245"/>
                <a:gd name="T46" fmla="*/ 117 w 172"/>
                <a:gd name="T47" fmla="*/ 191 h 245"/>
                <a:gd name="T48" fmla="*/ 61 w 172"/>
                <a:gd name="T49" fmla="*/ 154 h 245"/>
                <a:gd name="T50" fmla="*/ 90 w 172"/>
                <a:gd name="T51" fmla="*/ 131 h 245"/>
                <a:gd name="T52" fmla="*/ 145 w 172"/>
                <a:gd name="T53" fmla="*/ 98 h 245"/>
                <a:gd name="T54" fmla="*/ 156 w 172"/>
                <a:gd name="T55" fmla="*/ 102 h 245"/>
                <a:gd name="T56" fmla="*/ 138 w 172"/>
                <a:gd name="T57" fmla="*/ 122 h 245"/>
                <a:gd name="T58" fmla="*/ 152 w 172"/>
                <a:gd name="T59" fmla="*/ 135 h 245"/>
                <a:gd name="T60" fmla="*/ 172 w 172"/>
                <a:gd name="T61" fmla="*/ 112 h 245"/>
                <a:gd name="T62" fmla="*/ 145 w 172"/>
                <a:gd name="T63" fmla="*/ 88 h 245"/>
                <a:gd name="T64" fmla="*/ 89 w 172"/>
                <a:gd name="T65" fmla="*/ 119 h 245"/>
                <a:gd name="T66" fmla="*/ 49 w 172"/>
                <a:gd name="T67" fmla="*/ 149 h 245"/>
                <a:gd name="T68" fmla="*/ 83 w 172"/>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5">
                  <a:moveTo>
                    <a:pt x="83" y="10"/>
                  </a:moveTo>
                  <a:cubicBezTo>
                    <a:pt x="83" y="9"/>
                    <a:pt x="85" y="5"/>
                    <a:pt x="85" y="5"/>
                  </a:cubicBezTo>
                  <a:cubicBezTo>
                    <a:pt x="85" y="3"/>
                    <a:pt x="83" y="0"/>
                    <a:pt x="79" y="0"/>
                  </a:cubicBezTo>
                  <a:cubicBezTo>
                    <a:pt x="72" y="0"/>
                    <a:pt x="43" y="2"/>
                    <a:pt x="34" y="3"/>
                  </a:cubicBezTo>
                  <a:cubicBezTo>
                    <a:pt x="32" y="4"/>
                    <a:pt x="27" y="4"/>
                    <a:pt x="27" y="11"/>
                  </a:cubicBezTo>
                  <a:cubicBezTo>
                    <a:pt x="27" y="16"/>
                    <a:pt x="32" y="16"/>
                    <a:pt x="36" y="16"/>
                  </a:cubicBezTo>
                  <a:cubicBezTo>
                    <a:pt x="52" y="16"/>
                    <a:pt x="52" y="19"/>
                    <a:pt x="52" y="21"/>
                  </a:cubicBezTo>
                  <a:cubicBezTo>
                    <a:pt x="52" y="24"/>
                    <a:pt x="52" y="26"/>
                    <a:pt x="51" y="29"/>
                  </a:cubicBezTo>
                  <a:lnTo>
                    <a:pt x="2" y="226"/>
                  </a:lnTo>
                  <a:cubicBezTo>
                    <a:pt x="0" y="233"/>
                    <a:pt x="0" y="233"/>
                    <a:pt x="0" y="234"/>
                  </a:cubicBezTo>
                  <a:cubicBezTo>
                    <a:pt x="0" y="239"/>
                    <a:pt x="4" y="245"/>
                    <a:pt x="12" y="245"/>
                  </a:cubicBezTo>
                  <a:cubicBezTo>
                    <a:pt x="21" y="245"/>
                    <a:pt x="26" y="238"/>
                    <a:pt x="28" y="231"/>
                  </a:cubicBezTo>
                  <a:cubicBezTo>
                    <a:pt x="29" y="229"/>
                    <a:pt x="44" y="168"/>
                    <a:pt x="45" y="163"/>
                  </a:cubicBezTo>
                  <a:cubicBezTo>
                    <a:pt x="70" y="165"/>
                    <a:pt x="90" y="173"/>
                    <a:pt x="90" y="192"/>
                  </a:cubicBezTo>
                  <a:cubicBezTo>
                    <a:pt x="90" y="193"/>
                    <a:pt x="90" y="195"/>
                    <a:pt x="89" y="199"/>
                  </a:cubicBezTo>
                  <a:cubicBezTo>
                    <a:pt x="88" y="204"/>
                    <a:pt x="88" y="206"/>
                    <a:pt x="88" y="209"/>
                  </a:cubicBezTo>
                  <a:cubicBezTo>
                    <a:pt x="88" y="234"/>
                    <a:pt x="108" y="245"/>
                    <a:pt x="125" y="245"/>
                  </a:cubicBezTo>
                  <a:cubicBezTo>
                    <a:pt x="158" y="245"/>
                    <a:pt x="169" y="192"/>
                    <a:pt x="169" y="192"/>
                  </a:cubicBezTo>
                  <a:cubicBezTo>
                    <a:pt x="169" y="187"/>
                    <a:pt x="164" y="187"/>
                    <a:pt x="163" y="187"/>
                  </a:cubicBezTo>
                  <a:cubicBezTo>
                    <a:pt x="158" y="187"/>
                    <a:pt x="158" y="189"/>
                    <a:pt x="156" y="196"/>
                  </a:cubicBezTo>
                  <a:cubicBezTo>
                    <a:pt x="152" y="211"/>
                    <a:pt x="143" y="236"/>
                    <a:pt x="126" y="236"/>
                  </a:cubicBezTo>
                  <a:cubicBezTo>
                    <a:pt x="116" y="236"/>
                    <a:pt x="113" y="227"/>
                    <a:pt x="113" y="217"/>
                  </a:cubicBezTo>
                  <a:cubicBezTo>
                    <a:pt x="113" y="211"/>
                    <a:pt x="113" y="211"/>
                    <a:pt x="116" y="202"/>
                  </a:cubicBezTo>
                  <a:cubicBezTo>
                    <a:pt x="116" y="201"/>
                    <a:pt x="117" y="195"/>
                    <a:pt x="117" y="191"/>
                  </a:cubicBezTo>
                  <a:cubicBezTo>
                    <a:pt x="117" y="160"/>
                    <a:pt x="75" y="155"/>
                    <a:pt x="61" y="154"/>
                  </a:cubicBezTo>
                  <a:cubicBezTo>
                    <a:pt x="71" y="148"/>
                    <a:pt x="84" y="136"/>
                    <a:pt x="90" y="131"/>
                  </a:cubicBezTo>
                  <a:cubicBezTo>
                    <a:pt x="108" y="114"/>
                    <a:pt x="125" y="98"/>
                    <a:pt x="145" y="98"/>
                  </a:cubicBezTo>
                  <a:cubicBezTo>
                    <a:pt x="149" y="98"/>
                    <a:pt x="153" y="99"/>
                    <a:pt x="156" y="102"/>
                  </a:cubicBezTo>
                  <a:cubicBezTo>
                    <a:pt x="141" y="105"/>
                    <a:pt x="138" y="117"/>
                    <a:pt x="138" y="122"/>
                  </a:cubicBezTo>
                  <a:cubicBezTo>
                    <a:pt x="138" y="129"/>
                    <a:pt x="144" y="135"/>
                    <a:pt x="152" y="135"/>
                  </a:cubicBezTo>
                  <a:cubicBezTo>
                    <a:pt x="161" y="135"/>
                    <a:pt x="172" y="127"/>
                    <a:pt x="172" y="112"/>
                  </a:cubicBezTo>
                  <a:cubicBezTo>
                    <a:pt x="172" y="101"/>
                    <a:pt x="163" y="88"/>
                    <a:pt x="145" y="88"/>
                  </a:cubicBezTo>
                  <a:cubicBezTo>
                    <a:pt x="125" y="88"/>
                    <a:pt x="107" y="102"/>
                    <a:pt x="89" y="119"/>
                  </a:cubicBezTo>
                  <a:cubicBezTo>
                    <a:pt x="74" y="133"/>
                    <a:pt x="63" y="143"/>
                    <a:pt x="49" y="149"/>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Freeform 32">
              <a:extLst>
                <a:ext uri="{FF2B5EF4-FFF2-40B4-BE49-F238E27FC236}">
                  <a16:creationId xmlns:a16="http://schemas.microsoft.com/office/drawing/2014/main" id="{2595273B-B854-4D97-A038-8EFD9183F3CF}"/>
                </a:ext>
              </a:extLst>
            </p:cNvPr>
            <p:cNvSpPr>
              <a:spLocks/>
            </p:cNvSpPr>
            <p:nvPr>
              <p:custDataLst>
                <p:tags r:id="rId104"/>
              </p:custDataLst>
            </p:nvPr>
          </p:nvSpPr>
          <p:spPr bwMode="auto">
            <a:xfrm>
              <a:off x="5549900" y="5257800"/>
              <a:ext cx="39688" cy="109538"/>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Freeform 33">
              <a:extLst>
                <a:ext uri="{FF2B5EF4-FFF2-40B4-BE49-F238E27FC236}">
                  <a16:creationId xmlns:a16="http://schemas.microsoft.com/office/drawing/2014/main" id="{4463D4FD-9FB9-48BF-B222-078E90309596}"/>
                </a:ext>
              </a:extLst>
            </p:cNvPr>
            <p:cNvSpPr>
              <a:spLocks/>
            </p:cNvSpPr>
            <p:nvPr>
              <p:custDataLst>
                <p:tags r:id="rId105"/>
              </p:custDataLst>
            </p:nvPr>
          </p:nvSpPr>
          <p:spPr bwMode="auto">
            <a:xfrm>
              <a:off x="5684838" y="5132388"/>
              <a:ext cx="192088" cy="166688"/>
            </a:xfrm>
            <a:custGeom>
              <a:avLst/>
              <a:gdLst>
                <a:gd name="T0" fmla="*/ 196 w 284"/>
                <a:gd name="T1" fmla="*/ 188 h 227"/>
                <a:gd name="T2" fmla="*/ 196 w 284"/>
                <a:gd name="T3" fmla="*/ 227 h 227"/>
                <a:gd name="T4" fmla="*/ 284 w 284"/>
                <a:gd name="T5" fmla="*/ 224 h 227"/>
                <a:gd name="T6" fmla="*/ 284 w 284"/>
                <a:gd name="T7" fmla="*/ 201 h 227"/>
                <a:gd name="T8" fmla="*/ 250 w 284"/>
                <a:gd name="T9" fmla="*/ 181 h 227"/>
                <a:gd name="T10" fmla="*/ 250 w 284"/>
                <a:gd name="T11" fmla="*/ 0 h 227"/>
                <a:gd name="T12" fmla="*/ 158 w 284"/>
                <a:gd name="T13" fmla="*/ 4 h 227"/>
                <a:gd name="T14" fmla="*/ 158 w 284"/>
                <a:gd name="T15" fmla="*/ 27 h 227"/>
                <a:gd name="T16" fmla="*/ 193 w 284"/>
                <a:gd name="T17" fmla="*/ 46 h 227"/>
                <a:gd name="T18" fmla="*/ 193 w 284"/>
                <a:gd name="T19" fmla="*/ 142 h 227"/>
                <a:gd name="T20" fmla="*/ 131 w 284"/>
                <a:gd name="T21" fmla="*/ 209 h 227"/>
                <a:gd name="T22" fmla="*/ 91 w 284"/>
                <a:gd name="T23" fmla="*/ 170 h 227"/>
                <a:gd name="T24" fmla="*/ 91 w 284"/>
                <a:gd name="T25" fmla="*/ 0 h 227"/>
                <a:gd name="T26" fmla="*/ 0 w 284"/>
                <a:gd name="T27" fmla="*/ 4 h 227"/>
                <a:gd name="T28" fmla="*/ 0 w 284"/>
                <a:gd name="T29" fmla="*/ 27 h 227"/>
                <a:gd name="T30" fmla="*/ 34 w 284"/>
                <a:gd name="T31" fmla="*/ 46 h 227"/>
                <a:gd name="T32" fmla="*/ 34 w 284"/>
                <a:gd name="T33" fmla="*/ 163 h 227"/>
                <a:gd name="T34" fmla="*/ 124 w 284"/>
                <a:gd name="T35" fmla="*/ 227 h 227"/>
                <a:gd name="T36" fmla="*/ 196 w 284"/>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8"/>
                  </a:moveTo>
                  <a:lnTo>
                    <a:pt x="196" y="227"/>
                  </a:lnTo>
                  <a:lnTo>
                    <a:pt x="284" y="224"/>
                  </a:lnTo>
                  <a:lnTo>
                    <a:pt x="284" y="201"/>
                  </a:lnTo>
                  <a:cubicBezTo>
                    <a:pt x="253" y="201"/>
                    <a:pt x="250" y="201"/>
                    <a:pt x="250" y="181"/>
                  </a:cubicBezTo>
                  <a:lnTo>
                    <a:pt x="250" y="0"/>
                  </a:lnTo>
                  <a:lnTo>
                    <a:pt x="158" y="4"/>
                  </a:lnTo>
                  <a:lnTo>
                    <a:pt x="158" y="27"/>
                  </a:lnTo>
                  <a:cubicBezTo>
                    <a:pt x="189" y="27"/>
                    <a:pt x="193" y="27"/>
                    <a:pt x="193" y="46"/>
                  </a:cubicBezTo>
                  <a:lnTo>
                    <a:pt x="193" y="142"/>
                  </a:lnTo>
                  <a:cubicBezTo>
                    <a:pt x="193" y="183"/>
                    <a:pt x="167" y="209"/>
                    <a:pt x="131" y="209"/>
                  </a:cubicBezTo>
                  <a:cubicBezTo>
                    <a:pt x="93" y="209"/>
                    <a:pt x="91" y="197"/>
                    <a:pt x="91" y="170"/>
                  </a:cubicBezTo>
                  <a:lnTo>
                    <a:pt x="91" y="0"/>
                  </a:lnTo>
                  <a:lnTo>
                    <a:pt x="0" y="4"/>
                  </a:lnTo>
                  <a:lnTo>
                    <a:pt x="0" y="27"/>
                  </a:lnTo>
                  <a:cubicBezTo>
                    <a:pt x="31" y="27"/>
                    <a:pt x="34" y="27"/>
                    <a:pt x="34" y="46"/>
                  </a:cubicBezTo>
                  <a:lnTo>
                    <a:pt x="34" y="163"/>
                  </a:lnTo>
                  <a:cubicBezTo>
                    <a:pt x="34" y="216"/>
                    <a:pt x="75" y="227"/>
                    <a:pt x="124" y="227"/>
                  </a:cubicBezTo>
                  <a:cubicBezTo>
                    <a:pt x="137"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Freeform 34">
              <a:extLst>
                <a:ext uri="{FF2B5EF4-FFF2-40B4-BE49-F238E27FC236}">
                  <a16:creationId xmlns:a16="http://schemas.microsoft.com/office/drawing/2014/main" id="{04312DE9-846A-4880-A5D3-93BA6B0382AE}"/>
                </a:ext>
              </a:extLst>
            </p:cNvPr>
            <p:cNvSpPr>
              <a:spLocks/>
            </p:cNvSpPr>
            <p:nvPr>
              <p:custDataLst>
                <p:tags r:id="rId106"/>
              </p:custDataLst>
            </p:nvPr>
          </p:nvSpPr>
          <p:spPr bwMode="auto">
            <a:xfrm>
              <a:off x="5903913" y="5175250"/>
              <a:ext cx="114300" cy="177800"/>
            </a:xfrm>
            <a:custGeom>
              <a:avLst/>
              <a:gdLst>
                <a:gd name="T0" fmla="*/ 83 w 171"/>
                <a:gd name="T1" fmla="*/ 10 h 245"/>
                <a:gd name="T2" fmla="*/ 84 w 171"/>
                <a:gd name="T3" fmla="*/ 5 h 245"/>
                <a:gd name="T4" fmla="*/ 79 w 171"/>
                <a:gd name="T5" fmla="*/ 0 h 245"/>
                <a:gd name="T6" fmla="*/ 34 w 171"/>
                <a:gd name="T7" fmla="*/ 3 h 245"/>
                <a:gd name="T8" fmla="*/ 26 w 171"/>
                <a:gd name="T9" fmla="*/ 11 h 245"/>
                <a:gd name="T10" fmla="*/ 35 w 171"/>
                <a:gd name="T11" fmla="*/ 16 h 245"/>
                <a:gd name="T12" fmla="*/ 52 w 171"/>
                <a:gd name="T13" fmla="*/ 21 h 245"/>
                <a:gd name="T14" fmla="*/ 51 w 171"/>
                <a:gd name="T15" fmla="*/ 29 h 245"/>
                <a:gd name="T16" fmla="*/ 2 w 171"/>
                <a:gd name="T17" fmla="*/ 226 h 245"/>
                <a:gd name="T18" fmla="*/ 0 w 171"/>
                <a:gd name="T19" fmla="*/ 234 h 245"/>
                <a:gd name="T20" fmla="*/ 12 w 171"/>
                <a:gd name="T21" fmla="*/ 245 h 245"/>
                <a:gd name="T22" fmla="*/ 28 w 171"/>
                <a:gd name="T23" fmla="*/ 231 h 245"/>
                <a:gd name="T24" fmla="*/ 45 w 171"/>
                <a:gd name="T25" fmla="*/ 163 h 245"/>
                <a:gd name="T26" fmla="*/ 89 w 171"/>
                <a:gd name="T27" fmla="*/ 192 h 245"/>
                <a:gd name="T28" fmla="*/ 89 w 171"/>
                <a:gd name="T29" fmla="*/ 199 h 245"/>
                <a:gd name="T30" fmla="*/ 87 w 171"/>
                <a:gd name="T31" fmla="*/ 209 h 245"/>
                <a:gd name="T32" fmla="*/ 124 w 171"/>
                <a:gd name="T33" fmla="*/ 245 h 245"/>
                <a:gd name="T34" fmla="*/ 169 w 171"/>
                <a:gd name="T35" fmla="*/ 192 h 245"/>
                <a:gd name="T36" fmla="*/ 163 w 171"/>
                <a:gd name="T37" fmla="*/ 187 h 245"/>
                <a:gd name="T38" fmla="*/ 156 w 171"/>
                <a:gd name="T39" fmla="*/ 196 h 245"/>
                <a:gd name="T40" fmla="*/ 125 w 171"/>
                <a:gd name="T41" fmla="*/ 236 h 245"/>
                <a:gd name="T42" fmla="*/ 113 w 171"/>
                <a:gd name="T43" fmla="*/ 217 h 245"/>
                <a:gd name="T44" fmla="*/ 115 w 171"/>
                <a:gd name="T45" fmla="*/ 202 h 245"/>
                <a:gd name="T46" fmla="*/ 117 w 171"/>
                <a:gd name="T47" fmla="*/ 191 h 245"/>
                <a:gd name="T48" fmla="*/ 61 w 171"/>
                <a:gd name="T49" fmla="*/ 154 h 245"/>
                <a:gd name="T50" fmla="*/ 89 w 171"/>
                <a:gd name="T51" fmla="*/ 131 h 245"/>
                <a:gd name="T52" fmla="*/ 144 w 171"/>
                <a:gd name="T53" fmla="*/ 98 h 245"/>
                <a:gd name="T54" fmla="*/ 156 w 171"/>
                <a:gd name="T55" fmla="*/ 102 h 245"/>
                <a:gd name="T56" fmla="*/ 138 w 171"/>
                <a:gd name="T57" fmla="*/ 122 h 245"/>
                <a:gd name="T58" fmla="*/ 152 w 171"/>
                <a:gd name="T59" fmla="*/ 135 h 245"/>
                <a:gd name="T60" fmla="*/ 171 w 171"/>
                <a:gd name="T61" fmla="*/ 112 h 245"/>
                <a:gd name="T62" fmla="*/ 145 w 171"/>
                <a:gd name="T63" fmla="*/ 88 h 245"/>
                <a:gd name="T64" fmla="*/ 89 w 171"/>
                <a:gd name="T65" fmla="*/ 119 h 245"/>
                <a:gd name="T66" fmla="*/ 48 w 171"/>
                <a:gd name="T67" fmla="*/ 149 h 245"/>
                <a:gd name="T68" fmla="*/ 83 w 171"/>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45">
                  <a:moveTo>
                    <a:pt x="83" y="10"/>
                  </a:moveTo>
                  <a:cubicBezTo>
                    <a:pt x="83" y="9"/>
                    <a:pt x="84" y="5"/>
                    <a:pt x="84" y="5"/>
                  </a:cubicBezTo>
                  <a:cubicBezTo>
                    <a:pt x="84" y="3"/>
                    <a:pt x="83" y="0"/>
                    <a:pt x="79" y="0"/>
                  </a:cubicBezTo>
                  <a:cubicBezTo>
                    <a:pt x="72" y="0"/>
                    <a:pt x="43" y="2"/>
                    <a:pt x="34" y="3"/>
                  </a:cubicBezTo>
                  <a:cubicBezTo>
                    <a:pt x="31" y="4"/>
                    <a:pt x="26" y="4"/>
                    <a:pt x="26" y="11"/>
                  </a:cubicBezTo>
                  <a:cubicBezTo>
                    <a:pt x="26" y="16"/>
                    <a:pt x="31" y="16"/>
                    <a:pt x="35" y="16"/>
                  </a:cubicBezTo>
                  <a:cubicBezTo>
                    <a:pt x="52" y="16"/>
                    <a:pt x="52" y="19"/>
                    <a:pt x="52" y="21"/>
                  </a:cubicBezTo>
                  <a:cubicBezTo>
                    <a:pt x="52" y="24"/>
                    <a:pt x="51" y="26"/>
                    <a:pt x="51" y="29"/>
                  </a:cubicBezTo>
                  <a:lnTo>
                    <a:pt x="2" y="226"/>
                  </a:lnTo>
                  <a:cubicBezTo>
                    <a:pt x="0" y="233"/>
                    <a:pt x="0" y="233"/>
                    <a:pt x="0" y="234"/>
                  </a:cubicBezTo>
                  <a:cubicBezTo>
                    <a:pt x="0" y="239"/>
                    <a:pt x="4" y="245"/>
                    <a:pt x="12" y="245"/>
                  </a:cubicBezTo>
                  <a:cubicBezTo>
                    <a:pt x="21" y="245"/>
                    <a:pt x="26" y="238"/>
                    <a:pt x="28" y="231"/>
                  </a:cubicBezTo>
                  <a:cubicBezTo>
                    <a:pt x="28" y="229"/>
                    <a:pt x="43" y="168"/>
                    <a:pt x="45" y="163"/>
                  </a:cubicBezTo>
                  <a:cubicBezTo>
                    <a:pt x="70" y="165"/>
                    <a:pt x="89" y="173"/>
                    <a:pt x="89" y="192"/>
                  </a:cubicBezTo>
                  <a:cubicBezTo>
                    <a:pt x="89" y="193"/>
                    <a:pt x="89" y="195"/>
                    <a:pt x="89" y="199"/>
                  </a:cubicBezTo>
                  <a:cubicBezTo>
                    <a:pt x="87" y="204"/>
                    <a:pt x="87" y="206"/>
                    <a:pt x="87" y="209"/>
                  </a:cubicBezTo>
                  <a:cubicBezTo>
                    <a:pt x="87" y="234"/>
                    <a:pt x="108" y="245"/>
                    <a:pt x="124" y="245"/>
                  </a:cubicBezTo>
                  <a:cubicBezTo>
                    <a:pt x="158" y="245"/>
                    <a:pt x="169" y="192"/>
                    <a:pt x="169" y="192"/>
                  </a:cubicBezTo>
                  <a:cubicBezTo>
                    <a:pt x="169" y="187"/>
                    <a:pt x="164" y="187"/>
                    <a:pt x="163" y="187"/>
                  </a:cubicBezTo>
                  <a:cubicBezTo>
                    <a:pt x="158" y="187"/>
                    <a:pt x="158" y="189"/>
                    <a:pt x="156" y="196"/>
                  </a:cubicBezTo>
                  <a:cubicBezTo>
                    <a:pt x="152" y="211"/>
                    <a:pt x="142" y="236"/>
                    <a:pt x="125" y="236"/>
                  </a:cubicBezTo>
                  <a:cubicBezTo>
                    <a:pt x="116" y="236"/>
                    <a:pt x="113" y="227"/>
                    <a:pt x="113" y="217"/>
                  </a:cubicBezTo>
                  <a:cubicBezTo>
                    <a:pt x="113" y="211"/>
                    <a:pt x="113" y="211"/>
                    <a:pt x="115" y="202"/>
                  </a:cubicBezTo>
                  <a:cubicBezTo>
                    <a:pt x="116" y="201"/>
                    <a:pt x="117" y="195"/>
                    <a:pt x="117" y="191"/>
                  </a:cubicBezTo>
                  <a:cubicBezTo>
                    <a:pt x="117" y="160"/>
                    <a:pt x="75" y="155"/>
                    <a:pt x="61" y="154"/>
                  </a:cubicBezTo>
                  <a:cubicBezTo>
                    <a:pt x="71" y="148"/>
                    <a:pt x="84" y="136"/>
                    <a:pt x="89" y="131"/>
                  </a:cubicBezTo>
                  <a:cubicBezTo>
                    <a:pt x="107" y="114"/>
                    <a:pt x="125" y="98"/>
                    <a:pt x="144" y="98"/>
                  </a:cubicBezTo>
                  <a:cubicBezTo>
                    <a:pt x="148" y="98"/>
                    <a:pt x="153" y="99"/>
                    <a:pt x="156" y="102"/>
                  </a:cubicBezTo>
                  <a:cubicBezTo>
                    <a:pt x="141" y="105"/>
                    <a:pt x="138" y="117"/>
                    <a:pt x="138" y="122"/>
                  </a:cubicBezTo>
                  <a:cubicBezTo>
                    <a:pt x="138" y="129"/>
                    <a:pt x="144" y="135"/>
                    <a:pt x="152" y="135"/>
                  </a:cubicBezTo>
                  <a:cubicBezTo>
                    <a:pt x="161" y="135"/>
                    <a:pt x="171" y="127"/>
                    <a:pt x="171" y="112"/>
                  </a:cubicBezTo>
                  <a:cubicBezTo>
                    <a:pt x="171" y="101"/>
                    <a:pt x="163" y="88"/>
                    <a:pt x="145" y="88"/>
                  </a:cubicBezTo>
                  <a:cubicBezTo>
                    <a:pt x="125" y="88"/>
                    <a:pt x="107" y="102"/>
                    <a:pt x="89" y="119"/>
                  </a:cubicBezTo>
                  <a:cubicBezTo>
                    <a:pt x="74" y="133"/>
                    <a:pt x="63" y="143"/>
                    <a:pt x="48" y="149"/>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Freeform 35">
              <a:extLst>
                <a:ext uri="{FF2B5EF4-FFF2-40B4-BE49-F238E27FC236}">
                  <a16:creationId xmlns:a16="http://schemas.microsoft.com/office/drawing/2014/main" id="{07883603-F127-4184-8AC7-9A05A2299392}"/>
                </a:ext>
              </a:extLst>
            </p:cNvPr>
            <p:cNvSpPr>
              <a:spLocks/>
            </p:cNvSpPr>
            <p:nvPr>
              <p:custDataLst>
                <p:tags r:id="rId107"/>
              </p:custDataLst>
            </p:nvPr>
          </p:nvSpPr>
          <p:spPr bwMode="auto">
            <a:xfrm>
              <a:off x="6080125" y="5257800"/>
              <a:ext cx="39688" cy="109538"/>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Freeform 36">
              <a:extLst>
                <a:ext uri="{FF2B5EF4-FFF2-40B4-BE49-F238E27FC236}">
                  <a16:creationId xmlns:a16="http://schemas.microsoft.com/office/drawing/2014/main" id="{1B7A34A2-9781-4EAE-8062-3DA4A6FB51BC}"/>
                </a:ext>
              </a:extLst>
            </p:cNvPr>
            <p:cNvSpPr>
              <a:spLocks/>
            </p:cNvSpPr>
            <p:nvPr>
              <p:custDataLst>
                <p:tags r:id="rId108"/>
              </p:custDataLst>
            </p:nvPr>
          </p:nvSpPr>
          <p:spPr bwMode="auto">
            <a:xfrm>
              <a:off x="6211888" y="5048250"/>
              <a:ext cx="184150" cy="249238"/>
            </a:xfrm>
            <a:custGeom>
              <a:avLst/>
              <a:gdLst>
                <a:gd name="T0" fmla="*/ 260 w 273"/>
                <a:gd name="T1" fmla="*/ 0 h 339"/>
                <a:gd name="T2" fmla="*/ 0 w 273"/>
                <a:gd name="T3" fmla="*/ 0 h 339"/>
                <a:gd name="T4" fmla="*/ 0 w 273"/>
                <a:gd name="T5" fmla="*/ 15 h 339"/>
                <a:gd name="T6" fmla="*/ 12 w 273"/>
                <a:gd name="T7" fmla="*/ 15 h 339"/>
                <a:gd name="T8" fmla="*/ 51 w 273"/>
                <a:gd name="T9" fmla="*/ 39 h 339"/>
                <a:gd name="T10" fmla="*/ 51 w 273"/>
                <a:gd name="T11" fmla="*/ 300 h 339"/>
                <a:gd name="T12" fmla="*/ 12 w 273"/>
                <a:gd name="T13" fmla="*/ 324 h 339"/>
                <a:gd name="T14" fmla="*/ 0 w 273"/>
                <a:gd name="T15" fmla="*/ 324 h 339"/>
                <a:gd name="T16" fmla="*/ 0 w 273"/>
                <a:gd name="T17" fmla="*/ 339 h 339"/>
                <a:gd name="T18" fmla="*/ 76 w 273"/>
                <a:gd name="T19" fmla="*/ 338 h 339"/>
                <a:gd name="T20" fmla="*/ 159 w 273"/>
                <a:gd name="T21" fmla="*/ 339 h 339"/>
                <a:gd name="T22" fmla="*/ 159 w 273"/>
                <a:gd name="T23" fmla="*/ 324 h 339"/>
                <a:gd name="T24" fmla="*/ 143 w 273"/>
                <a:gd name="T25" fmla="*/ 324 h 339"/>
                <a:gd name="T26" fmla="*/ 95 w 273"/>
                <a:gd name="T27" fmla="*/ 300 h 339"/>
                <a:gd name="T28" fmla="*/ 95 w 273"/>
                <a:gd name="T29" fmla="*/ 35 h 339"/>
                <a:gd name="T30" fmla="*/ 120 w 273"/>
                <a:gd name="T31" fmla="*/ 15 h 339"/>
                <a:gd name="T32" fmla="*/ 171 w 273"/>
                <a:gd name="T33" fmla="*/ 15 h 339"/>
                <a:gd name="T34" fmla="*/ 261 w 273"/>
                <a:gd name="T35" fmla="*/ 112 h 339"/>
                <a:gd name="T36" fmla="*/ 273 w 273"/>
                <a:gd name="T37" fmla="*/ 112 h 339"/>
                <a:gd name="T38" fmla="*/ 260 w 273"/>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339">
                  <a:moveTo>
                    <a:pt x="260" y="0"/>
                  </a:moveTo>
                  <a:lnTo>
                    <a:pt x="0" y="0"/>
                  </a:lnTo>
                  <a:lnTo>
                    <a:pt x="0" y="15"/>
                  </a:lnTo>
                  <a:lnTo>
                    <a:pt x="12" y="15"/>
                  </a:lnTo>
                  <a:cubicBezTo>
                    <a:pt x="50" y="15"/>
                    <a:pt x="51" y="21"/>
                    <a:pt x="51" y="39"/>
                  </a:cubicBezTo>
                  <a:lnTo>
                    <a:pt x="51" y="300"/>
                  </a:lnTo>
                  <a:cubicBezTo>
                    <a:pt x="51" y="318"/>
                    <a:pt x="50" y="324"/>
                    <a:pt x="12" y="324"/>
                  </a:cubicBezTo>
                  <a:lnTo>
                    <a:pt x="0" y="324"/>
                  </a:lnTo>
                  <a:lnTo>
                    <a:pt x="0" y="339"/>
                  </a:lnTo>
                  <a:cubicBezTo>
                    <a:pt x="17" y="338"/>
                    <a:pt x="56" y="338"/>
                    <a:pt x="76" y="338"/>
                  </a:cubicBezTo>
                  <a:cubicBezTo>
                    <a:pt x="96" y="338"/>
                    <a:pt x="141" y="338"/>
                    <a:pt x="159" y="339"/>
                  </a:cubicBezTo>
                  <a:lnTo>
                    <a:pt x="159" y="324"/>
                  </a:lnTo>
                  <a:lnTo>
                    <a:pt x="143" y="324"/>
                  </a:lnTo>
                  <a:cubicBezTo>
                    <a:pt x="95" y="324"/>
                    <a:pt x="95" y="317"/>
                    <a:pt x="95" y="300"/>
                  </a:cubicBezTo>
                  <a:lnTo>
                    <a:pt x="95" y="35"/>
                  </a:lnTo>
                  <a:cubicBezTo>
                    <a:pt x="95" y="19"/>
                    <a:pt x="96" y="15"/>
                    <a:pt x="120" y="15"/>
                  </a:cubicBezTo>
                  <a:lnTo>
                    <a:pt x="171" y="15"/>
                  </a:lnTo>
                  <a:cubicBezTo>
                    <a:pt x="243" y="15"/>
                    <a:pt x="253" y="45"/>
                    <a:pt x="261" y="112"/>
                  </a:cubicBezTo>
                  <a:lnTo>
                    <a:pt x="273"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Freeform 37">
              <a:extLst>
                <a:ext uri="{FF2B5EF4-FFF2-40B4-BE49-F238E27FC236}">
                  <a16:creationId xmlns:a16="http://schemas.microsoft.com/office/drawing/2014/main" id="{C991AACF-89C9-4063-8A76-111EACE7C626}"/>
                </a:ext>
              </a:extLst>
            </p:cNvPr>
            <p:cNvSpPr>
              <a:spLocks/>
            </p:cNvSpPr>
            <p:nvPr>
              <p:custDataLst>
                <p:tags r:id="rId109"/>
              </p:custDataLst>
            </p:nvPr>
          </p:nvSpPr>
          <p:spPr bwMode="auto">
            <a:xfrm>
              <a:off x="6429375" y="5175250"/>
              <a:ext cx="115888" cy="177800"/>
            </a:xfrm>
            <a:custGeom>
              <a:avLst/>
              <a:gdLst>
                <a:gd name="T0" fmla="*/ 83 w 171"/>
                <a:gd name="T1" fmla="*/ 10 h 245"/>
                <a:gd name="T2" fmla="*/ 84 w 171"/>
                <a:gd name="T3" fmla="*/ 5 h 245"/>
                <a:gd name="T4" fmla="*/ 79 w 171"/>
                <a:gd name="T5" fmla="*/ 0 h 245"/>
                <a:gd name="T6" fmla="*/ 34 w 171"/>
                <a:gd name="T7" fmla="*/ 3 h 245"/>
                <a:gd name="T8" fmla="*/ 26 w 171"/>
                <a:gd name="T9" fmla="*/ 11 h 245"/>
                <a:gd name="T10" fmla="*/ 35 w 171"/>
                <a:gd name="T11" fmla="*/ 16 h 245"/>
                <a:gd name="T12" fmla="*/ 52 w 171"/>
                <a:gd name="T13" fmla="*/ 21 h 245"/>
                <a:gd name="T14" fmla="*/ 51 w 171"/>
                <a:gd name="T15" fmla="*/ 29 h 245"/>
                <a:gd name="T16" fmla="*/ 2 w 171"/>
                <a:gd name="T17" fmla="*/ 226 h 245"/>
                <a:gd name="T18" fmla="*/ 0 w 171"/>
                <a:gd name="T19" fmla="*/ 234 h 245"/>
                <a:gd name="T20" fmla="*/ 12 w 171"/>
                <a:gd name="T21" fmla="*/ 245 h 245"/>
                <a:gd name="T22" fmla="*/ 28 w 171"/>
                <a:gd name="T23" fmla="*/ 231 h 245"/>
                <a:gd name="T24" fmla="*/ 45 w 171"/>
                <a:gd name="T25" fmla="*/ 163 h 245"/>
                <a:gd name="T26" fmla="*/ 89 w 171"/>
                <a:gd name="T27" fmla="*/ 192 h 245"/>
                <a:gd name="T28" fmla="*/ 89 w 171"/>
                <a:gd name="T29" fmla="*/ 199 h 245"/>
                <a:gd name="T30" fmla="*/ 87 w 171"/>
                <a:gd name="T31" fmla="*/ 209 h 245"/>
                <a:gd name="T32" fmla="*/ 124 w 171"/>
                <a:gd name="T33" fmla="*/ 245 h 245"/>
                <a:gd name="T34" fmla="*/ 169 w 171"/>
                <a:gd name="T35" fmla="*/ 192 h 245"/>
                <a:gd name="T36" fmla="*/ 163 w 171"/>
                <a:gd name="T37" fmla="*/ 187 h 245"/>
                <a:gd name="T38" fmla="*/ 156 w 171"/>
                <a:gd name="T39" fmla="*/ 196 h 245"/>
                <a:gd name="T40" fmla="*/ 125 w 171"/>
                <a:gd name="T41" fmla="*/ 236 h 245"/>
                <a:gd name="T42" fmla="*/ 113 w 171"/>
                <a:gd name="T43" fmla="*/ 217 h 245"/>
                <a:gd name="T44" fmla="*/ 115 w 171"/>
                <a:gd name="T45" fmla="*/ 202 h 245"/>
                <a:gd name="T46" fmla="*/ 117 w 171"/>
                <a:gd name="T47" fmla="*/ 191 h 245"/>
                <a:gd name="T48" fmla="*/ 60 w 171"/>
                <a:gd name="T49" fmla="*/ 154 h 245"/>
                <a:gd name="T50" fmla="*/ 89 w 171"/>
                <a:gd name="T51" fmla="*/ 131 h 245"/>
                <a:gd name="T52" fmla="*/ 144 w 171"/>
                <a:gd name="T53" fmla="*/ 98 h 245"/>
                <a:gd name="T54" fmla="*/ 156 w 171"/>
                <a:gd name="T55" fmla="*/ 102 h 245"/>
                <a:gd name="T56" fmla="*/ 137 w 171"/>
                <a:gd name="T57" fmla="*/ 122 h 245"/>
                <a:gd name="T58" fmla="*/ 151 w 171"/>
                <a:gd name="T59" fmla="*/ 135 h 245"/>
                <a:gd name="T60" fmla="*/ 171 w 171"/>
                <a:gd name="T61" fmla="*/ 112 h 245"/>
                <a:gd name="T62" fmla="*/ 144 w 171"/>
                <a:gd name="T63" fmla="*/ 88 h 245"/>
                <a:gd name="T64" fmla="*/ 89 w 171"/>
                <a:gd name="T65" fmla="*/ 119 h 245"/>
                <a:gd name="T66" fmla="*/ 48 w 171"/>
                <a:gd name="T67" fmla="*/ 149 h 245"/>
                <a:gd name="T68" fmla="*/ 83 w 171"/>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45">
                  <a:moveTo>
                    <a:pt x="83" y="10"/>
                  </a:moveTo>
                  <a:cubicBezTo>
                    <a:pt x="83" y="9"/>
                    <a:pt x="84" y="5"/>
                    <a:pt x="84" y="5"/>
                  </a:cubicBezTo>
                  <a:cubicBezTo>
                    <a:pt x="84" y="3"/>
                    <a:pt x="83" y="0"/>
                    <a:pt x="79" y="0"/>
                  </a:cubicBezTo>
                  <a:cubicBezTo>
                    <a:pt x="72" y="0"/>
                    <a:pt x="43" y="2"/>
                    <a:pt x="34" y="3"/>
                  </a:cubicBezTo>
                  <a:cubicBezTo>
                    <a:pt x="31" y="4"/>
                    <a:pt x="26" y="4"/>
                    <a:pt x="26" y="11"/>
                  </a:cubicBezTo>
                  <a:cubicBezTo>
                    <a:pt x="26" y="16"/>
                    <a:pt x="31" y="16"/>
                    <a:pt x="35" y="16"/>
                  </a:cubicBezTo>
                  <a:cubicBezTo>
                    <a:pt x="52" y="16"/>
                    <a:pt x="52" y="19"/>
                    <a:pt x="52" y="21"/>
                  </a:cubicBezTo>
                  <a:cubicBezTo>
                    <a:pt x="52" y="24"/>
                    <a:pt x="51" y="26"/>
                    <a:pt x="51" y="29"/>
                  </a:cubicBezTo>
                  <a:lnTo>
                    <a:pt x="2" y="226"/>
                  </a:lnTo>
                  <a:cubicBezTo>
                    <a:pt x="0" y="233"/>
                    <a:pt x="0" y="233"/>
                    <a:pt x="0" y="234"/>
                  </a:cubicBezTo>
                  <a:cubicBezTo>
                    <a:pt x="0" y="239"/>
                    <a:pt x="4" y="245"/>
                    <a:pt x="12" y="245"/>
                  </a:cubicBezTo>
                  <a:cubicBezTo>
                    <a:pt x="21" y="245"/>
                    <a:pt x="26" y="238"/>
                    <a:pt x="28" y="231"/>
                  </a:cubicBezTo>
                  <a:cubicBezTo>
                    <a:pt x="28" y="229"/>
                    <a:pt x="43" y="168"/>
                    <a:pt x="45" y="163"/>
                  </a:cubicBezTo>
                  <a:cubicBezTo>
                    <a:pt x="70" y="165"/>
                    <a:pt x="89" y="173"/>
                    <a:pt x="89" y="192"/>
                  </a:cubicBezTo>
                  <a:cubicBezTo>
                    <a:pt x="89" y="193"/>
                    <a:pt x="89" y="195"/>
                    <a:pt x="89" y="199"/>
                  </a:cubicBezTo>
                  <a:cubicBezTo>
                    <a:pt x="87" y="204"/>
                    <a:pt x="87" y="206"/>
                    <a:pt x="87" y="209"/>
                  </a:cubicBezTo>
                  <a:cubicBezTo>
                    <a:pt x="87" y="234"/>
                    <a:pt x="107" y="245"/>
                    <a:pt x="124" y="245"/>
                  </a:cubicBezTo>
                  <a:cubicBezTo>
                    <a:pt x="158" y="245"/>
                    <a:pt x="169" y="192"/>
                    <a:pt x="169" y="192"/>
                  </a:cubicBezTo>
                  <a:cubicBezTo>
                    <a:pt x="169" y="187"/>
                    <a:pt x="164" y="187"/>
                    <a:pt x="163" y="187"/>
                  </a:cubicBezTo>
                  <a:cubicBezTo>
                    <a:pt x="158" y="187"/>
                    <a:pt x="158" y="189"/>
                    <a:pt x="156" y="196"/>
                  </a:cubicBezTo>
                  <a:cubicBezTo>
                    <a:pt x="152" y="211"/>
                    <a:pt x="142" y="236"/>
                    <a:pt x="125" y="236"/>
                  </a:cubicBezTo>
                  <a:cubicBezTo>
                    <a:pt x="116" y="236"/>
                    <a:pt x="113" y="227"/>
                    <a:pt x="113" y="217"/>
                  </a:cubicBezTo>
                  <a:cubicBezTo>
                    <a:pt x="113" y="211"/>
                    <a:pt x="113" y="211"/>
                    <a:pt x="115" y="202"/>
                  </a:cubicBezTo>
                  <a:cubicBezTo>
                    <a:pt x="115" y="201"/>
                    <a:pt x="117" y="195"/>
                    <a:pt x="117" y="191"/>
                  </a:cubicBezTo>
                  <a:cubicBezTo>
                    <a:pt x="117" y="160"/>
                    <a:pt x="75" y="155"/>
                    <a:pt x="60" y="154"/>
                  </a:cubicBezTo>
                  <a:cubicBezTo>
                    <a:pt x="71" y="148"/>
                    <a:pt x="83" y="136"/>
                    <a:pt x="89" y="131"/>
                  </a:cubicBezTo>
                  <a:cubicBezTo>
                    <a:pt x="107" y="114"/>
                    <a:pt x="125" y="98"/>
                    <a:pt x="144" y="98"/>
                  </a:cubicBezTo>
                  <a:cubicBezTo>
                    <a:pt x="148" y="98"/>
                    <a:pt x="153" y="99"/>
                    <a:pt x="156" y="102"/>
                  </a:cubicBezTo>
                  <a:cubicBezTo>
                    <a:pt x="141" y="105"/>
                    <a:pt x="137" y="117"/>
                    <a:pt x="137" y="122"/>
                  </a:cubicBezTo>
                  <a:cubicBezTo>
                    <a:pt x="137" y="129"/>
                    <a:pt x="143" y="135"/>
                    <a:pt x="151" y="135"/>
                  </a:cubicBezTo>
                  <a:cubicBezTo>
                    <a:pt x="161" y="135"/>
                    <a:pt x="171" y="127"/>
                    <a:pt x="171" y="112"/>
                  </a:cubicBezTo>
                  <a:cubicBezTo>
                    <a:pt x="171" y="101"/>
                    <a:pt x="163" y="88"/>
                    <a:pt x="144" y="88"/>
                  </a:cubicBezTo>
                  <a:cubicBezTo>
                    <a:pt x="125" y="88"/>
                    <a:pt x="106" y="102"/>
                    <a:pt x="89" y="119"/>
                  </a:cubicBezTo>
                  <a:cubicBezTo>
                    <a:pt x="74" y="133"/>
                    <a:pt x="63" y="143"/>
                    <a:pt x="48" y="149"/>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Freeform 38">
              <a:extLst>
                <a:ext uri="{FF2B5EF4-FFF2-40B4-BE49-F238E27FC236}">
                  <a16:creationId xmlns:a16="http://schemas.microsoft.com/office/drawing/2014/main" id="{4113EC99-F3BD-4613-9C70-27AA1E171234}"/>
                </a:ext>
              </a:extLst>
            </p:cNvPr>
            <p:cNvSpPr>
              <a:spLocks/>
            </p:cNvSpPr>
            <p:nvPr>
              <p:custDataLst>
                <p:tags r:id="rId110"/>
              </p:custDataLst>
            </p:nvPr>
          </p:nvSpPr>
          <p:spPr bwMode="auto">
            <a:xfrm>
              <a:off x="6596063" y="5022850"/>
              <a:ext cx="77788" cy="365125"/>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3"/>
                    <a:pt x="6" y="485"/>
                  </a:cubicBezTo>
                  <a:cubicBezTo>
                    <a:pt x="0" y="491"/>
                    <a:pt x="0" y="492"/>
                    <a:pt x="0" y="494"/>
                  </a:cubicBezTo>
                  <a:cubicBezTo>
                    <a:pt x="0" y="497"/>
                    <a:pt x="2" y="499"/>
                    <a:pt x="5" y="499"/>
                  </a:cubicBezTo>
                  <a:cubicBezTo>
                    <a:pt x="10" y="499"/>
                    <a:pt x="55" y="465"/>
                    <a:pt x="84"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Freeform 39">
              <a:extLst>
                <a:ext uri="{FF2B5EF4-FFF2-40B4-BE49-F238E27FC236}">
                  <a16:creationId xmlns:a16="http://schemas.microsoft.com/office/drawing/2014/main" id="{867D760B-1779-48C0-9281-87CFE5D85A07}"/>
                </a:ext>
              </a:extLst>
            </p:cNvPr>
            <p:cNvSpPr>
              <a:spLocks/>
            </p:cNvSpPr>
            <p:nvPr>
              <p:custDataLst>
                <p:tags r:id="rId111"/>
              </p:custDataLst>
            </p:nvPr>
          </p:nvSpPr>
          <p:spPr bwMode="auto">
            <a:xfrm>
              <a:off x="6811963" y="5133975"/>
              <a:ext cx="111125" cy="166688"/>
            </a:xfrm>
            <a:custGeom>
              <a:avLst/>
              <a:gdLst>
                <a:gd name="T0" fmla="*/ 87 w 163"/>
                <a:gd name="T1" fmla="*/ 126 h 229"/>
                <a:gd name="T2" fmla="*/ 139 w 163"/>
                <a:gd name="T3" fmla="*/ 172 h 229"/>
                <a:gd name="T4" fmla="*/ 83 w 163"/>
                <a:gd name="T5" fmla="*/ 218 h 229"/>
                <a:gd name="T6" fmla="*/ 14 w 163"/>
                <a:gd name="T7" fmla="*/ 147 h 229"/>
                <a:gd name="T8" fmla="*/ 7 w 163"/>
                <a:gd name="T9" fmla="*/ 138 h 229"/>
                <a:gd name="T10" fmla="*/ 0 w 163"/>
                <a:gd name="T11" fmla="*/ 151 h 229"/>
                <a:gd name="T12" fmla="*/ 0 w 163"/>
                <a:gd name="T13" fmla="*/ 217 h 229"/>
                <a:gd name="T14" fmla="*/ 6 w 163"/>
                <a:gd name="T15" fmla="*/ 229 h 229"/>
                <a:gd name="T16" fmla="*/ 18 w 163"/>
                <a:gd name="T17" fmla="*/ 219 h 229"/>
                <a:gd name="T18" fmla="*/ 28 w 163"/>
                <a:gd name="T19" fmla="*/ 207 h 229"/>
                <a:gd name="T20" fmla="*/ 83 w 163"/>
                <a:gd name="T21" fmla="*/ 229 h 229"/>
                <a:gd name="T22" fmla="*/ 163 w 163"/>
                <a:gd name="T23" fmla="*/ 159 h 229"/>
                <a:gd name="T24" fmla="*/ 142 w 163"/>
                <a:gd name="T25" fmla="*/ 112 h 229"/>
                <a:gd name="T26" fmla="*/ 85 w 163"/>
                <a:gd name="T27" fmla="*/ 88 h 229"/>
                <a:gd name="T28" fmla="*/ 24 w 163"/>
                <a:gd name="T29" fmla="*/ 47 h 229"/>
                <a:gd name="T30" fmla="*/ 80 w 163"/>
                <a:gd name="T31" fmla="*/ 9 h 229"/>
                <a:gd name="T32" fmla="*/ 138 w 163"/>
                <a:gd name="T33" fmla="*/ 69 h 229"/>
                <a:gd name="T34" fmla="*/ 144 w 163"/>
                <a:gd name="T35" fmla="*/ 74 h 229"/>
                <a:gd name="T36" fmla="*/ 151 w 163"/>
                <a:gd name="T37" fmla="*/ 62 h 229"/>
                <a:gd name="T38" fmla="*/ 151 w 163"/>
                <a:gd name="T39" fmla="*/ 12 h 229"/>
                <a:gd name="T40" fmla="*/ 145 w 163"/>
                <a:gd name="T41" fmla="*/ 0 h 229"/>
                <a:gd name="T42" fmla="*/ 135 w 163"/>
                <a:gd name="T43" fmla="*/ 6 h 229"/>
                <a:gd name="T44" fmla="*/ 127 w 163"/>
                <a:gd name="T45" fmla="*/ 14 h 229"/>
                <a:gd name="T46" fmla="*/ 80 w 163"/>
                <a:gd name="T47" fmla="*/ 0 h 229"/>
                <a:gd name="T48" fmla="*/ 0 w 163"/>
                <a:gd name="T49" fmla="*/ 61 h 229"/>
                <a:gd name="T50" fmla="*/ 22 w 163"/>
                <a:gd name="T51" fmla="*/ 103 h 229"/>
                <a:gd name="T52" fmla="*/ 87 w 163"/>
                <a:gd name="T53" fmla="*/ 12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6"/>
                  </a:moveTo>
                  <a:cubicBezTo>
                    <a:pt x="98" y="128"/>
                    <a:pt x="139" y="136"/>
                    <a:pt x="139" y="172"/>
                  </a:cubicBezTo>
                  <a:cubicBezTo>
                    <a:pt x="139" y="198"/>
                    <a:pt x="122" y="218"/>
                    <a:pt x="83" y="218"/>
                  </a:cubicBezTo>
                  <a:cubicBezTo>
                    <a:pt x="41" y="218"/>
                    <a:pt x="23" y="189"/>
                    <a:pt x="14" y="147"/>
                  </a:cubicBezTo>
                  <a:cubicBezTo>
                    <a:pt x="12" y="140"/>
                    <a:pt x="12" y="138"/>
                    <a:pt x="7" y="138"/>
                  </a:cubicBezTo>
                  <a:cubicBezTo>
                    <a:pt x="0" y="138"/>
                    <a:pt x="0" y="142"/>
                    <a:pt x="0" y="151"/>
                  </a:cubicBezTo>
                  <a:lnTo>
                    <a:pt x="0" y="217"/>
                  </a:lnTo>
                  <a:cubicBezTo>
                    <a:pt x="0" y="225"/>
                    <a:pt x="0" y="229"/>
                    <a:pt x="6" y="229"/>
                  </a:cubicBezTo>
                  <a:cubicBezTo>
                    <a:pt x="8" y="229"/>
                    <a:pt x="9" y="228"/>
                    <a:pt x="18" y="219"/>
                  </a:cubicBezTo>
                  <a:cubicBezTo>
                    <a:pt x="19" y="218"/>
                    <a:pt x="19" y="217"/>
                    <a:pt x="28" y="207"/>
                  </a:cubicBezTo>
                  <a:cubicBezTo>
                    <a:pt x="50" y="228"/>
                    <a:pt x="73" y="229"/>
                    <a:pt x="83" y="229"/>
                  </a:cubicBezTo>
                  <a:cubicBezTo>
                    <a:pt x="140" y="229"/>
                    <a:pt x="163" y="195"/>
                    <a:pt x="163" y="159"/>
                  </a:cubicBezTo>
                  <a:cubicBezTo>
                    <a:pt x="163" y="133"/>
                    <a:pt x="148" y="118"/>
                    <a:pt x="142" y="112"/>
                  </a:cubicBezTo>
                  <a:cubicBezTo>
                    <a:pt x="126" y="96"/>
                    <a:pt x="106" y="92"/>
                    <a:pt x="85" y="88"/>
                  </a:cubicBezTo>
                  <a:cubicBezTo>
                    <a:pt x="58" y="82"/>
                    <a:pt x="24" y="76"/>
                    <a:pt x="24" y="47"/>
                  </a:cubicBezTo>
                  <a:cubicBezTo>
                    <a:pt x="24" y="30"/>
                    <a:pt x="37" y="9"/>
                    <a:pt x="80" y="9"/>
                  </a:cubicBezTo>
                  <a:cubicBezTo>
                    <a:pt x="135" y="9"/>
                    <a:pt x="137" y="54"/>
                    <a:pt x="138" y="69"/>
                  </a:cubicBezTo>
                  <a:cubicBezTo>
                    <a:pt x="139" y="74"/>
                    <a:pt x="143" y="74"/>
                    <a:pt x="144" y="74"/>
                  </a:cubicBezTo>
                  <a:cubicBezTo>
                    <a:pt x="151" y="74"/>
                    <a:pt x="151" y="71"/>
                    <a:pt x="151" y="62"/>
                  </a:cubicBezTo>
                  <a:lnTo>
                    <a:pt x="151" y="12"/>
                  </a:lnTo>
                  <a:cubicBezTo>
                    <a:pt x="151" y="3"/>
                    <a:pt x="151" y="0"/>
                    <a:pt x="145" y="0"/>
                  </a:cubicBezTo>
                  <a:cubicBezTo>
                    <a:pt x="143" y="0"/>
                    <a:pt x="142" y="0"/>
                    <a:pt x="135" y="6"/>
                  </a:cubicBezTo>
                  <a:cubicBezTo>
                    <a:pt x="134" y="8"/>
                    <a:pt x="129" y="12"/>
                    <a:pt x="127" y="14"/>
                  </a:cubicBezTo>
                  <a:cubicBezTo>
                    <a:pt x="108" y="0"/>
                    <a:pt x="87" y="0"/>
                    <a:pt x="80" y="0"/>
                  </a:cubicBezTo>
                  <a:cubicBezTo>
                    <a:pt x="19" y="0"/>
                    <a:pt x="0" y="33"/>
                    <a:pt x="0" y="61"/>
                  </a:cubicBezTo>
                  <a:cubicBezTo>
                    <a:pt x="0" y="78"/>
                    <a:pt x="8" y="92"/>
                    <a:pt x="22" y="103"/>
                  </a:cubicBezTo>
                  <a:cubicBezTo>
                    <a:pt x="38" y="116"/>
                    <a:pt x="52" y="119"/>
                    <a:pt x="87" y="1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Freeform 40">
              <a:extLst>
                <a:ext uri="{FF2B5EF4-FFF2-40B4-BE49-F238E27FC236}">
                  <a16:creationId xmlns:a16="http://schemas.microsoft.com/office/drawing/2014/main" id="{C64983DF-A626-4951-8829-7489F880A6C1}"/>
                </a:ext>
              </a:extLst>
            </p:cNvPr>
            <p:cNvSpPr>
              <a:spLocks/>
            </p:cNvSpPr>
            <p:nvPr>
              <p:custDataLst>
                <p:tags r:id="rId112"/>
              </p:custDataLst>
            </p:nvPr>
          </p:nvSpPr>
          <p:spPr bwMode="auto">
            <a:xfrm>
              <a:off x="6945313" y="5135563"/>
              <a:ext cx="168275" cy="165100"/>
            </a:xfrm>
            <a:custGeom>
              <a:avLst/>
              <a:gdLst>
                <a:gd name="T0" fmla="*/ 179 w 251"/>
                <a:gd name="T1" fmla="*/ 181 h 226"/>
                <a:gd name="T2" fmla="*/ 179 w 251"/>
                <a:gd name="T3" fmla="*/ 226 h 226"/>
                <a:gd name="T4" fmla="*/ 251 w 251"/>
                <a:gd name="T5" fmla="*/ 220 h 226"/>
                <a:gd name="T6" fmla="*/ 251 w 251"/>
                <a:gd name="T7" fmla="*/ 205 h 226"/>
                <a:gd name="T8" fmla="*/ 212 w 251"/>
                <a:gd name="T9" fmla="*/ 177 h 226"/>
                <a:gd name="T10" fmla="*/ 212 w 251"/>
                <a:gd name="T11" fmla="*/ 0 h 226"/>
                <a:gd name="T12" fmla="*/ 139 w 251"/>
                <a:gd name="T13" fmla="*/ 5 h 226"/>
                <a:gd name="T14" fmla="*/ 139 w 251"/>
                <a:gd name="T15" fmla="*/ 21 h 226"/>
                <a:gd name="T16" fmla="*/ 178 w 251"/>
                <a:gd name="T17" fmla="*/ 48 h 226"/>
                <a:gd name="T18" fmla="*/ 178 w 251"/>
                <a:gd name="T19" fmla="*/ 137 h 226"/>
                <a:gd name="T20" fmla="*/ 117 w 251"/>
                <a:gd name="T21" fmla="*/ 215 h 226"/>
                <a:gd name="T22" fmla="*/ 74 w 251"/>
                <a:gd name="T23" fmla="*/ 165 h 226"/>
                <a:gd name="T24" fmla="*/ 74 w 251"/>
                <a:gd name="T25" fmla="*/ 0 h 226"/>
                <a:gd name="T26" fmla="*/ 0 w 251"/>
                <a:gd name="T27" fmla="*/ 5 h 226"/>
                <a:gd name="T28" fmla="*/ 0 w 251"/>
                <a:gd name="T29" fmla="*/ 21 h 226"/>
                <a:gd name="T30" fmla="*/ 39 w 251"/>
                <a:gd name="T31" fmla="*/ 66 h 226"/>
                <a:gd name="T32" fmla="*/ 39 w 251"/>
                <a:gd name="T33" fmla="*/ 141 h 226"/>
                <a:gd name="T34" fmla="*/ 115 w 251"/>
                <a:gd name="T35" fmla="*/ 226 h 226"/>
                <a:gd name="T36" fmla="*/ 179 w 251"/>
                <a:gd name="T37" fmla="*/ 18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226">
                  <a:moveTo>
                    <a:pt x="179" y="181"/>
                  </a:moveTo>
                  <a:lnTo>
                    <a:pt x="179" y="226"/>
                  </a:lnTo>
                  <a:lnTo>
                    <a:pt x="251" y="220"/>
                  </a:lnTo>
                  <a:lnTo>
                    <a:pt x="251" y="205"/>
                  </a:lnTo>
                  <a:cubicBezTo>
                    <a:pt x="216" y="205"/>
                    <a:pt x="212" y="201"/>
                    <a:pt x="212" y="177"/>
                  </a:cubicBezTo>
                  <a:lnTo>
                    <a:pt x="212" y="0"/>
                  </a:lnTo>
                  <a:lnTo>
                    <a:pt x="139" y="5"/>
                  </a:lnTo>
                  <a:lnTo>
                    <a:pt x="139" y="21"/>
                  </a:lnTo>
                  <a:cubicBezTo>
                    <a:pt x="174" y="21"/>
                    <a:pt x="178" y="24"/>
                    <a:pt x="178" y="48"/>
                  </a:cubicBezTo>
                  <a:lnTo>
                    <a:pt x="178" y="137"/>
                  </a:lnTo>
                  <a:cubicBezTo>
                    <a:pt x="178" y="181"/>
                    <a:pt x="154" y="215"/>
                    <a:pt x="117" y="215"/>
                  </a:cubicBezTo>
                  <a:cubicBezTo>
                    <a:pt x="76" y="215"/>
                    <a:pt x="74" y="191"/>
                    <a:pt x="74" y="165"/>
                  </a:cubicBezTo>
                  <a:lnTo>
                    <a:pt x="74" y="0"/>
                  </a:lnTo>
                  <a:lnTo>
                    <a:pt x="0" y="5"/>
                  </a:lnTo>
                  <a:lnTo>
                    <a:pt x="0" y="21"/>
                  </a:lnTo>
                  <a:cubicBezTo>
                    <a:pt x="39" y="21"/>
                    <a:pt x="39" y="22"/>
                    <a:pt x="39" y="66"/>
                  </a:cubicBezTo>
                  <a:lnTo>
                    <a:pt x="39" y="141"/>
                  </a:lnTo>
                  <a:cubicBezTo>
                    <a:pt x="39" y="180"/>
                    <a:pt x="39" y="226"/>
                    <a:pt x="115" y="226"/>
                  </a:cubicBezTo>
                  <a:cubicBezTo>
                    <a:pt x="143" y="226"/>
                    <a:pt x="165" y="212"/>
                    <a:pt x="179" y="18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Freeform 41">
              <a:extLst>
                <a:ext uri="{FF2B5EF4-FFF2-40B4-BE49-F238E27FC236}">
                  <a16:creationId xmlns:a16="http://schemas.microsoft.com/office/drawing/2014/main" id="{F187CF0F-DDFD-4AAD-8D6C-94F67146DAC8}"/>
                </a:ext>
              </a:extLst>
            </p:cNvPr>
            <p:cNvSpPr>
              <a:spLocks/>
            </p:cNvSpPr>
            <p:nvPr>
              <p:custDataLst>
                <p:tags r:id="rId113"/>
              </p:custDataLst>
            </p:nvPr>
          </p:nvSpPr>
          <p:spPr bwMode="auto">
            <a:xfrm>
              <a:off x="7132638" y="5133975"/>
              <a:ext cx="128588" cy="166688"/>
            </a:xfrm>
            <a:custGeom>
              <a:avLst/>
              <a:gdLst>
                <a:gd name="T0" fmla="*/ 41 w 190"/>
                <a:gd name="T1" fmla="*/ 114 h 229"/>
                <a:gd name="T2" fmla="*/ 109 w 190"/>
                <a:gd name="T3" fmla="*/ 12 h 229"/>
                <a:gd name="T4" fmla="*/ 162 w 190"/>
                <a:gd name="T5" fmla="*/ 31 h 229"/>
                <a:gd name="T6" fmla="*/ 139 w 190"/>
                <a:gd name="T7" fmla="*/ 53 h 229"/>
                <a:gd name="T8" fmla="*/ 161 w 190"/>
                <a:gd name="T9" fmla="*/ 76 h 229"/>
                <a:gd name="T10" fmla="*/ 184 w 190"/>
                <a:gd name="T11" fmla="*/ 53 h 229"/>
                <a:gd name="T12" fmla="*/ 108 w 190"/>
                <a:gd name="T13" fmla="*/ 0 h 229"/>
                <a:gd name="T14" fmla="*/ 0 w 190"/>
                <a:gd name="T15" fmla="*/ 115 h 229"/>
                <a:gd name="T16" fmla="*/ 107 w 190"/>
                <a:gd name="T17" fmla="*/ 229 h 229"/>
                <a:gd name="T18" fmla="*/ 190 w 190"/>
                <a:gd name="T19" fmla="*/ 164 h 229"/>
                <a:gd name="T20" fmla="*/ 183 w 190"/>
                <a:gd name="T21" fmla="*/ 159 h 229"/>
                <a:gd name="T22" fmla="*/ 177 w 190"/>
                <a:gd name="T23" fmla="*/ 164 h 229"/>
                <a:gd name="T24" fmla="*/ 112 w 190"/>
                <a:gd name="T25" fmla="*/ 216 h 229"/>
                <a:gd name="T26" fmla="*/ 41 w 190"/>
                <a:gd name="T27" fmla="*/ 1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4"/>
                  </a:moveTo>
                  <a:cubicBezTo>
                    <a:pt x="41" y="33"/>
                    <a:pt x="82" y="12"/>
                    <a:pt x="109" y="12"/>
                  </a:cubicBezTo>
                  <a:cubicBezTo>
                    <a:pt x="113" y="12"/>
                    <a:pt x="145" y="13"/>
                    <a:pt x="162" y="31"/>
                  </a:cubicBezTo>
                  <a:cubicBezTo>
                    <a:pt x="142" y="32"/>
                    <a:pt x="139" y="47"/>
                    <a:pt x="139" y="53"/>
                  </a:cubicBezTo>
                  <a:cubicBezTo>
                    <a:pt x="139" y="66"/>
                    <a:pt x="148" y="76"/>
                    <a:pt x="161" y="76"/>
                  </a:cubicBezTo>
                  <a:cubicBezTo>
                    <a:pt x="174" y="76"/>
                    <a:pt x="184" y="68"/>
                    <a:pt x="184" y="53"/>
                  </a:cubicBezTo>
                  <a:cubicBezTo>
                    <a:pt x="184" y="19"/>
                    <a:pt x="147" y="0"/>
                    <a:pt x="108" y="0"/>
                  </a:cubicBezTo>
                  <a:cubicBezTo>
                    <a:pt x="46" y="0"/>
                    <a:pt x="0" y="53"/>
                    <a:pt x="0" y="115"/>
                  </a:cubicBezTo>
                  <a:cubicBezTo>
                    <a:pt x="0" y="179"/>
                    <a:pt x="49" y="229"/>
                    <a:pt x="107" y="229"/>
                  </a:cubicBezTo>
                  <a:cubicBezTo>
                    <a:pt x="174" y="229"/>
                    <a:pt x="190" y="169"/>
                    <a:pt x="190" y="164"/>
                  </a:cubicBezTo>
                  <a:cubicBezTo>
                    <a:pt x="190" y="159"/>
                    <a:pt x="185" y="159"/>
                    <a:pt x="183" y="159"/>
                  </a:cubicBezTo>
                  <a:cubicBezTo>
                    <a:pt x="179" y="159"/>
                    <a:pt x="178" y="161"/>
                    <a:pt x="177" y="164"/>
                  </a:cubicBezTo>
                  <a:cubicBezTo>
                    <a:pt x="162" y="210"/>
                    <a:pt x="130" y="216"/>
                    <a:pt x="112" y="216"/>
                  </a:cubicBezTo>
                  <a:cubicBezTo>
                    <a:pt x="85" y="216"/>
                    <a:pt x="41" y="195"/>
                    <a:pt x="41" y="1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Freeform 42">
              <a:extLst>
                <a:ext uri="{FF2B5EF4-FFF2-40B4-BE49-F238E27FC236}">
                  <a16:creationId xmlns:a16="http://schemas.microsoft.com/office/drawing/2014/main" id="{4A4D3EF5-BB52-41FD-9025-3834547B9A92}"/>
                </a:ext>
              </a:extLst>
            </p:cNvPr>
            <p:cNvSpPr>
              <a:spLocks/>
            </p:cNvSpPr>
            <p:nvPr>
              <p:custDataLst>
                <p:tags r:id="rId114"/>
              </p:custDataLst>
            </p:nvPr>
          </p:nvSpPr>
          <p:spPr bwMode="auto">
            <a:xfrm>
              <a:off x="7272338" y="5043488"/>
              <a:ext cx="169863" cy="254000"/>
            </a:xfrm>
            <a:custGeom>
              <a:avLst/>
              <a:gdLst>
                <a:gd name="T0" fmla="*/ 39 w 251"/>
                <a:gd name="T1" fmla="*/ 308 h 346"/>
                <a:gd name="T2" fmla="*/ 0 w 251"/>
                <a:gd name="T3" fmla="*/ 331 h 346"/>
                <a:gd name="T4" fmla="*/ 0 w 251"/>
                <a:gd name="T5" fmla="*/ 346 h 346"/>
                <a:gd name="T6" fmla="*/ 57 w 251"/>
                <a:gd name="T7" fmla="*/ 345 h 346"/>
                <a:gd name="T8" fmla="*/ 113 w 251"/>
                <a:gd name="T9" fmla="*/ 346 h 346"/>
                <a:gd name="T10" fmla="*/ 113 w 251"/>
                <a:gd name="T11" fmla="*/ 331 h 346"/>
                <a:gd name="T12" fmla="*/ 74 w 251"/>
                <a:gd name="T13" fmla="*/ 308 h 346"/>
                <a:gd name="T14" fmla="*/ 74 w 251"/>
                <a:gd name="T15" fmla="*/ 216 h 346"/>
                <a:gd name="T16" fmla="*/ 141 w 251"/>
                <a:gd name="T17" fmla="*/ 137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0 h 346"/>
                <a:gd name="T36" fmla="*/ 197 w 251"/>
                <a:gd name="T37" fmla="*/ 144 h 346"/>
                <a:gd name="T38" fmla="*/ 145 w 251"/>
                <a:gd name="T39" fmla="*/ 126 h 346"/>
                <a:gd name="T40" fmla="*/ 72 w 251"/>
                <a:gd name="T41" fmla="*/ 174 h 346"/>
                <a:gd name="T42" fmla="*/ 72 w 251"/>
                <a:gd name="T43" fmla="*/ 0 h 346"/>
                <a:gd name="T44" fmla="*/ 0 w 251"/>
                <a:gd name="T45" fmla="*/ 5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7" y="345"/>
                  </a:cubicBezTo>
                  <a:cubicBezTo>
                    <a:pt x="70" y="345"/>
                    <a:pt x="96" y="346"/>
                    <a:pt x="113" y="346"/>
                  </a:cubicBezTo>
                  <a:lnTo>
                    <a:pt x="113" y="331"/>
                  </a:lnTo>
                  <a:cubicBezTo>
                    <a:pt x="79" y="331"/>
                    <a:pt x="74" y="331"/>
                    <a:pt x="74" y="308"/>
                  </a:cubicBezTo>
                  <a:lnTo>
                    <a:pt x="74" y="216"/>
                  </a:lnTo>
                  <a:cubicBezTo>
                    <a:pt x="74" y="164"/>
                    <a:pt x="109" y="137"/>
                    <a:pt x="141" y="137"/>
                  </a:cubicBezTo>
                  <a:cubicBezTo>
                    <a:pt x="173" y="137"/>
                    <a:pt x="178" y="163"/>
                    <a:pt x="178" y="192"/>
                  </a:cubicBezTo>
                  <a:lnTo>
                    <a:pt x="178" y="308"/>
                  </a:lnTo>
                  <a:cubicBezTo>
                    <a:pt x="178" y="331"/>
                    <a:pt x="173" y="331"/>
                    <a:pt x="139" y="331"/>
                  </a:cubicBezTo>
                  <a:lnTo>
                    <a:pt x="139" y="346"/>
                  </a:lnTo>
                  <a:cubicBezTo>
                    <a:pt x="157" y="346"/>
                    <a:pt x="182" y="345"/>
                    <a:pt x="195" y="345"/>
                  </a:cubicBezTo>
                  <a:cubicBezTo>
                    <a:pt x="208" y="345"/>
                    <a:pt x="234" y="346"/>
                    <a:pt x="251" y="346"/>
                  </a:cubicBezTo>
                  <a:lnTo>
                    <a:pt x="251" y="331"/>
                  </a:lnTo>
                  <a:cubicBezTo>
                    <a:pt x="225" y="331"/>
                    <a:pt x="213" y="331"/>
                    <a:pt x="212" y="316"/>
                  </a:cubicBezTo>
                  <a:lnTo>
                    <a:pt x="212" y="220"/>
                  </a:lnTo>
                  <a:cubicBezTo>
                    <a:pt x="212" y="177"/>
                    <a:pt x="212" y="162"/>
                    <a:pt x="197" y="144"/>
                  </a:cubicBezTo>
                  <a:cubicBezTo>
                    <a:pt x="190" y="136"/>
                    <a:pt x="173" y="126"/>
                    <a:pt x="145" y="126"/>
                  </a:cubicBezTo>
                  <a:cubicBezTo>
                    <a:pt x="103" y="126"/>
                    <a:pt x="81" y="156"/>
                    <a:pt x="72" y="174"/>
                  </a:cubicBezTo>
                  <a:lnTo>
                    <a:pt x="72" y="0"/>
                  </a:lnTo>
                  <a:lnTo>
                    <a:pt x="0" y="5"/>
                  </a:lnTo>
                  <a:lnTo>
                    <a:pt x="0" y="21"/>
                  </a:lnTo>
                  <a:cubicBezTo>
                    <a:pt x="35" y="21"/>
                    <a:pt x="39" y="24"/>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Freeform 43">
              <a:extLst>
                <a:ext uri="{FF2B5EF4-FFF2-40B4-BE49-F238E27FC236}">
                  <a16:creationId xmlns:a16="http://schemas.microsoft.com/office/drawing/2014/main" id="{769C6162-ECEB-43D6-AA53-FEB38B37E5B1}"/>
                </a:ext>
              </a:extLst>
            </p:cNvPr>
            <p:cNvSpPr>
              <a:spLocks/>
            </p:cNvSpPr>
            <p:nvPr>
              <p:custDataLst>
                <p:tags r:id="rId115"/>
              </p:custDataLst>
            </p:nvPr>
          </p:nvSpPr>
          <p:spPr bwMode="auto">
            <a:xfrm>
              <a:off x="7661275" y="5072063"/>
              <a:ext cx="104775" cy="228600"/>
            </a:xfrm>
            <a:custGeom>
              <a:avLst/>
              <a:gdLst>
                <a:gd name="T0" fmla="*/ 77 w 156"/>
                <a:gd name="T1" fmla="*/ 108 h 313"/>
                <a:gd name="T2" fmla="*/ 148 w 156"/>
                <a:gd name="T3" fmla="*/ 108 h 313"/>
                <a:gd name="T4" fmla="*/ 148 w 156"/>
                <a:gd name="T5" fmla="*/ 92 h 313"/>
                <a:gd name="T6" fmla="*/ 77 w 156"/>
                <a:gd name="T7" fmla="*/ 92 h 313"/>
                <a:gd name="T8" fmla="*/ 77 w 156"/>
                <a:gd name="T9" fmla="*/ 0 h 313"/>
                <a:gd name="T10" fmla="*/ 64 w 156"/>
                <a:gd name="T11" fmla="*/ 0 h 313"/>
                <a:gd name="T12" fmla="*/ 0 w 156"/>
                <a:gd name="T13" fmla="*/ 97 h 313"/>
                <a:gd name="T14" fmla="*/ 0 w 156"/>
                <a:gd name="T15" fmla="*/ 108 h 313"/>
                <a:gd name="T16" fmla="*/ 42 w 156"/>
                <a:gd name="T17" fmla="*/ 108 h 313"/>
                <a:gd name="T18" fmla="*/ 42 w 156"/>
                <a:gd name="T19" fmla="*/ 245 h 313"/>
                <a:gd name="T20" fmla="*/ 107 w 156"/>
                <a:gd name="T21" fmla="*/ 313 h 313"/>
                <a:gd name="T22" fmla="*/ 156 w 156"/>
                <a:gd name="T23" fmla="*/ 245 h 313"/>
                <a:gd name="T24" fmla="*/ 156 w 156"/>
                <a:gd name="T25" fmla="*/ 217 h 313"/>
                <a:gd name="T26" fmla="*/ 144 w 156"/>
                <a:gd name="T27" fmla="*/ 217 h 313"/>
                <a:gd name="T28" fmla="*/ 144 w 156"/>
                <a:gd name="T29" fmla="*/ 244 h 313"/>
                <a:gd name="T30" fmla="*/ 110 w 156"/>
                <a:gd name="T31" fmla="*/ 300 h 313"/>
                <a:gd name="T32" fmla="*/ 77 w 156"/>
                <a:gd name="T33" fmla="*/ 246 h 313"/>
                <a:gd name="T34" fmla="*/ 77 w 156"/>
                <a:gd name="T35" fmla="*/ 10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3">
                  <a:moveTo>
                    <a:pt x="77" y="108"/>
                  </a:moveTo>
                  <a:lnTo>
                    <a:pt x="148" y="108"/>
                  </a:lnTo>
                  <a:lnTo>
                    <a:pt x="148" y="92"/>
                  </a:lnTo>
                  <a:lnTo>
                    <a:pt x="77" y="92"/>
                  </a:lnTo>
                  <a:lnTo>
                    <a:pt x="77" y="0"/>
                  </a:lnTo>
                  <a:lnTo>
                    <a:pt x="64" y="0"/>
                  </a:lnTo>
                  <a:cubicBezTo>
                    <a:pt x="64" y="41"/>
                    <a:pt x="49" y="95"/>
                    <a:pt x="0" y="97"/>
                  </a:cubicBezTo>
                  <a:lnTo>
                    <a:pt x="0" y="108"/>
                  </a:lnTo>
                  <a:lnTo>
                    <a:pt x="42" y="108"/>
                  </a:lnTo>
                  <a:lnTo>
                    <a:pt x="42" y="245"/>
                  </a:lnTo>
                  <a:cubicBezTo>
                    <a:pt x="42" y="307"/>
                    <a:pt x="89" y="313"/>
                    <a:pt x="107" y="313"/>
                  </a:cubicBezTo>
                  <a:cubicBezTo>
                    <a:pt x="142" y="313"/>
                    <a:pt x="156" y="277"/>
                    <a:pt x="156" y="245"/>
                  </a:cubicBezTo>
                  <a:lnTo>
                    <a:pt x="156" y="217"/>
                  </a:lnTo>
                  <a:lnTo>
                    <a:pt x="144" y="217"/>
                  </a:lnTo>
                  <a:lnTo>
                    <a:pt x="144" y="244"/>
                  </a:lnTo>
                  <a:cubicBezTo>
                    <a:pt x="144" y="281"/>
                    <a:pt x="129" y="300"/>
                    <a:pt x="110" y="300"/>
                  </a:cubicBezTo>
                  <a:cubicBezTo>
                    <a:pt x="77" y="300"/>
                    <a:pt x="77" y="255"/>
                    <a:pt x="77" y="246"/>
                  </a:cubicBezTo>
                  <a:lnTo>
                    <a:pt x="77"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Freeform 44">
              <a:extLst>
                <a:ext uri="{FF2B5EF4-FFF2-40B4-BE49-F238E27FC236}">
                  <a16:creationId xmlns:a16="http://schemas.microsoft.com/office/drawing/2014/main" id="{26A694BC-7FCB-4F17-B92E-5131E586EFCC}"/>
                </a:ext>
              </a:extLst>
            </p:cNvPr>
            <p:cNvSpPr>
              <a:spLocks/>
            </p:cNvSpPr>
            <p:nvPr>
              <p:custDataLst>
                <p:tags r:id="rId116"/>
              </p:custDataLst>
            </p:nvPr>
          </p:nvSpPr>
          <p:spPr bwMode="auto">
            <a:xfrm>
              <a:off x="7796213" y="5043488"/>
              <a:ext cx="169863" cy="254000"/>
            </a:xfrm>
            <a:custGeom>
              <a:avLst/>
              <a:gdLst>
                <a:gd name="T0" fmla="*/ 39 w 251"/>
                <a:gd name="T1" fmla="*/ 308 h 346"/>
                <a:gd name="T2" fmla="*/ 0 w 251"/>
                <a:gd name="T3" fmla="*/ 331 h 346"/>
                <a:gd name="T4" fmla="*/ 0 w 251"/>
                <a:gd name="T5" fmla="*/ 346 h 346"/>
                <a:gd name="T6" fmla="*/ 57 w 251"/>
                <a:gd name="T7" fmla="*/ 345 h 346"/>
                <a:gd name="T8" fmla="*/ 112 w 251"/>
                <a:gd name="T9" fmla="*/ 346 h 346"/>
                <a:gd name="T10" fmla="*/ 112 w 251"/>
                <a:gd name="T11" fmla="*/ 331 h 346"/>
                <a:gd name="T12" fmla="*/ 74 w 251"/>
                <a:gd name="T13" fmla="*/ 308 h 346"/>
                <a:gd name="T14" fmla="*/ 74 w 251"/>
                <a:gd name="T15" fmla="*/ 216 h 346"/>
                <a:gd name="T16" fmla="*/ 141 w 251"/>
                <a:gd name="T17" fmla="*/ 137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0 h 346"/>
                <a:gd name="T36" fmla="*/ 197 w 251"/>
                <a:gd name="T37" fmla="*/ 144 h 346"/>
                <a:gd name="T38" fmla="*/ 144 w 251"/>
                <a:gd name="T39" fmla="*/ 126 h 346"/>
                <a:gd name="T40" fmla="*/ 72 w 251"/>
                <a:gd name="T41" fmla="*/ 174 h 346"/>
                <a:gd name="T42" fmla="*/ 72 w 251"/>
                <a:gd name="T43" fmla="*/ 0 h 346"/>
                <a:gd name="T44" fmla="*/ 0 w 251"/>
                <a:gd name="T45" fmla="*/ 5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7" y="345"/>
                  </a:cubicBezTo>
                  <a:cubicBezTo>
                    <a:pt x="70" y="345"/>
                    <a:pt x="96" y="346"/>
                    <a:pt x="112" y="346"/>
                  </a:cubicBezTo>
                  <a:lnTo>
                    <a:pt x="112" y="331"/>
                  </a:lnTo>
                  <a:cubicBezTo>
                    <a:pt x="79" y="331"/>
                    <a:pt x="74" y="331"/>
                    <a:pt x="74" y="308"/>
                  </a:cubicBezTo>
                  <a:lnTo>
                    <a:pt x="74" y="216"/>
                  </a:lnTo>
                  <a:cubicBezTo>
                    <a:pt x="74" y="164"/>
                    <a:pt x="109" y="137"/>
                    <a:pt x="141" y="137"/>
                  </a:cubicBezTo>
                  <a:cubicBezTo>
                    <a:pt x="172" y="137"/>
                    <a:pt x="178" y="163"/>
                    <a:pt x="178" y="192"/>
                  </a:cubicBezTo>
                  <a:lnTo>
                    <a:pt x="178" y="308"/>
                  </a:lnTo>
                  <a:cubicBezTo>
                    <a:pt x="178" y="331"/>
                    <a:pt x="172" y="331"/>
                    <a:pt x="139" y="331"/>
                  </a:cubicBezTo>
                  <a:lnTo>
                    <a:pt x="139" y="346"/>
                  </a:lnTo>
                  <a:cubicBezTo>
                    <a:pt x="156" y="346"/>
                    <a:pt x="182" y="345"/>
                    <a:pt x="195" y="345"/>
                  </a:cubicBezTo>
                  <a:cubicBezTo>
                    <a:pt x="208" y="345"/>
                    <a:pt x="234" y="346"/>
                    <a:pt x="251" y="346"/>
                  </a:cubicBezTo>
                  <a:lnTo>
                    <a:pt x="251" y="331"/>
                  </a:lnTo>
                  <a:cubicBezTo>
                    <a:pt x="225" y="331"/>
                    <a:pt x="213" y="331"/>
                    <a:pt x="212" y="316"/>
                  </a:cubicBezTo>
                  <a:lnTo>
                    <a:pt x="212" y="220"/>
                  </a:lnTo>
                  <a:cubicBezTo>
                    <a:pt x="212" y="177"/>
                    <a:pt x="212" y="162"/>
                    <a:pt x="197" y="144"/>
                  </a:cubicBezTo>
                  <a:cubicBezTo>
                    <a:pt x="190" y="136"/>
                    <a:pt x="173" y="126"/>
                    <a:pt x="144" y="126"/>
                  </a:cubicBezTo>
                  <a:cubicBezTo>
                    <a:pt x="103" y="126"/>
                    <a:pt x="81" y="156"/>
                    <a:pt x="72" y="174"/>
                  </a:cubicBezTo>
                  <a:lnTo>
                    <a:pt x="72" y="0"/>
                  </a:lnTo>
                  <a:lnTo>
                    <a:pt x="0" y="5"/>
                  </a:lnTo>
                  <a:lnTo>
                    <a:pt x="0" y="21"/>
                  </a:lnTo>
                  <a:cubicBezTo>
                    <a:pt x="35" y="21"/>
                    <a:pt x="39" y="24"/>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Freeform 45">
              <a:extLst>
                <a:ext uri="{FF2B5EF4-FFF2-40B4-BE49-F238E27FC236}">
                  <a16:creationId xmlns:a16="http://schemas.microsoft.com/office/drawing/2014/main" id="{C3E7C0DF-616D-4ECB-B7D9-FACB017FA970}"/>
                </a:ext>
              </a:extLst>
            </p:cNvPr>
            <p:cNvSpPr>
              <a:spLocks noEditPoints="1"/>
            </p:cNvSpPr>
            <p:nvPr>
              <p:custDataLst>
                <p:tags r:id="rId117"/>
              </p:custDataLst>
            </p:nvPr>
          </p:nvSpPr>
          <p:spPr bwMode="auto">
            <a:xfrm>
              <a:off x="7986713" y="5133975"/>
              <a:ext cx="152400" cy="166688"/>
            </a:xfrm>
            <a:custGeom>
              <a:avLst/>
              <a:gdLst>
                <a:gd name="T0" fmla="*/ 145 w 225"/>
                <a:gd name="T1" fmla="*/ 185 h 229"/>
                <a:gd name="T2" fmla="*/ 184 w 225"/>
                <a:gd name="T3" fmla="*/ 226 h 229"/>
                <a:gd name="T4" fmla="*/ 225 w 225"/>
                <a:gd name="T5" fmla="*/ 179 h 229"/>
                <a:gd name="T6" fmla="*/ 225 w 225"/>
                <a:gd name="T7" fmla="*/ 151 h 229"/>
                <a:gd name="T8" fmla="*/ 212 w 225"/>
                <a:gd name="T9" fmla="*/ 151 h 229"/>
                <a:gd name="T10" fmla="*/ 212 w 225"/>
                <a:gd name="T11" fmla="*/ 179 h 229"/>
                <a:gd name="T12" fmla="*/ 195 w 225"/>
                <a:gd name="T13" fmla="*/ 211 h 229"/>
                <a:gd name="T14" fmla="*/ 176 w 225"/>
                <a:gd name="T15" fmla="*/ 186 h 229"/>
                <a:gd name="T16" fmla="*/ 176 w 225"/>
                <a:gd name="T17" fmla="*/ 86 h 229"/>
                <a:gd name="T18" fmla="*/ 158 w 225"/>
                <a:gd name="T19" fmla="*/ 27 h 229"/>
                <a:gd name="T20" fmla="*/ 90 w 225"/>
                <a:gd name="T21" fmla="*/ 0 h 229"/>
                <a:gd name="T22" fmla="*/ 15 w 225"/>
                <a:gd name="T23" fmla="*/ 56 h 229"/>
                <a:gd name="T24" fmla="*/ 37 w 225"/>
                <a:gd name="T25" fmla="*/ 79 h 229"/>
                <a:gd name="T26" fmla="*/ 60 w 225"/>
                <a:gd name="T27" fmla="*/ 56 h 229"/>
                <a:gd name="T28" fmla="*/ 35 w 225"/>
                <a:gd name="T29" fmla="*/ 34 h 229"/>
                <a:gd name="T30" fmla="*/ 89 w 225"/>
                <a:gd name="T31" fmla="*/ 11 h 229"/>
                <a:gd name="T32" fmla="*/ 142 w 225"/>
                <a:gd name="T33" fmla="*/ 74 h 229"/>
                <a:gd name="T34" fmla="*/ 142 w 225"/>
                <a:gd name="T35" fmla="*/ 93 h 229"/>
                <a:gd name="T36" fmla="*/ 50 w 225"/>
                <a:gd name="T37" fmla="*/ 111 h 229"/>
                <a:gd name="T38" fmla="*/ 0 w 225"/>
                <a:gd name="T39" fmla="*/ 176 h 229"/>
                <a:gd name="T40" fmla="*/ 80 w 225"/>
                <a:gd name="T41" fmla="*/ 229 h 229"/>
                <a:gd name="T42" fmla="*/ 145 w 225"/>
                <a:gd name="T43" fmla="*/ 185 h 229"/>
                <a:gd name="T44" fmla="*/ 142 w 225"/>
                <a:gd name="T45" fmla="*/ 103 h 229"/>
                <a:gd name="T46" fmla="*/ 142 w 225"/>
                <a:gd name="T47" fmla="*/ 153 h 229"/>
                <a:gd name="T48" fmla="*/ 83 w 225"/>
                <a:gd name="T49" fmla="*/ 218 h 229"/>
                <a:gd name="T50" fmla="*/ 38 w 225"/>
                <a:gd name="T51" fmla="*/ 175 h 229"/>
                <a:gd name="T52" fmla="*/ 142 w 225"/>
                <a:gd name="T53" fmla="*/ 10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5"/>
                  </a:moveTo>
                  <a:cubicBezTo>
                    <a:pt x="147" y="205"/>
                    <a:pt x="161" y="226"/>
                    <a:pt x="184" y="226"/>
                  </a:cubicBezTo>
                  <a:cubicBezTo>
                    <a:pt x="195" y="226"/>
                    <a:pt x="225" y="219"/>
                    <a:pt x="225" y="179"/>
                  </a:cubicBezTo>
                  <a:lnTo>
                    <a:pt x="225" y="151"/>
                  </a:lnTo>
                  <a:lnTo>
                    <a:pt x="212" y="151"/>
                  </a:lnTo>
                  <a:lnTo>
                    <a:pt x="212" y="179"/>
                  </a:lnTo>
                  <a:cubicBezTo>
                    <a:pt x="212" y="208"/>
                    <a:pt x="200" y="211"/>
                    <a:pt x="195" y="211"/>
                  </a:cubicBezTo>
                  <a:cubicBezTo>
                    <a:pt x="178" y="211"/>
                    <a:pt x="176" y="188"/>
                    <a:pt x="176" y="186"/>
                  </a:cubicBezTo>
                  <a:lnTo>
                    <a:pt x="176" y="86"/>
                  </a:lnTo>
                  <a:cubicBezTo>
                    <a:pt x="176" y="65"/>
                    <a:pt x="176" y="45"/>
                    <a:pt x="158" y="27"/>
                  </a:cubicBezTo>
                  <a:cubicBezTo>
                    <a:pt x="139" y="8"/>
                    <a:pt x="114" y="0"/>
                    <a:pt x="90" y="0"/>
                  </a:cubicBezTo>
                  <a:cubicBezTo>
                    <a:pt x="49" y="0"/>
                    <a:pt x="15" y="23"/>
                    <a:pt x="15" y="56"/>
                  </a:cubicBezTo>
                  <a:cubicBezTo>
                    <a:pt x="15" y="71"/>
                    <a:pt x="25" y="79"/>
                    <a:pt x="37" y="79"/>
                  </a:cubicBezTo>
                  <a:cubicBezTo>
                    <a:pt x="51" y="79"/>
                    <a:pt x="60" y="69"/>
                    <a:pt x="60" y="56"/>
                  </a:cubicBezTo>
                  <a:cubicBezTo>
                    <a:pt x="60" y="50"/>
                    <a:pt x="58" y="34"/>
                    <a:pt x="35" y="34"/>
                  </a:cubicBezTo>
                  <a:cubicBezTo>
                    <a:pt x="48" y="16"/>
                    <a:pt x="73" y="11"/>
                    <a:pt x="89" y="11"/>
                  </a:cubicBezTo>
                  <a:cubicBezTo>
                    <a:pt x="113" y="11"/>
                    <a:pt x="142" y="30"/>
                    <a:pt x="142" y="74"/>
                  </a:cubicBezTo>
                  <a:lnTo>
                    <a:pt x="142" y="93"/>
                  </a:lnTo>
                  <a:cubicBezTo>
                    <a:pt x="116" y="94"/>
                    <a:pt x="81" y="96"/>
                    <a:pt x="50" y="111"/>
                  </a:cubicBezTo>
                  <a:cubicBezTo>
                    <a:pt x="13" y="128"/>
                    <a:pt x="0" y="154"/>
                    <a:pt x="0" y="176"/>
                  </a:cubicBezTo>
                  <a:cubicBezTo>
                    <a:pt x="0" y="216"/>
                    <a:pt x="48" y="229"/>
                    <a:pt x="80" y="229"/>
                  </a:cubicBezTo>
                  <a:cubicBezTo>
                    <a:pt x="113" y="229"/>
                    <a:pt x="136" y="209"/>
                    <a:pt x="145" y="185"/>
                  </a:cubicBezTo>
                  <a:close/>
                  <a:moveTo>
                    <a:pt x="142" y="103"/>
                  </a:moveTo>
                  <a:lnTo>
                    <a:pt x="142" y="153"/>
                  </a:lnTo>
                  <a:cubicBezTo>
                    <a:pt x="142" y="201"/>
                    <a:pt x="106" y="218"/>
                    <a:pt x="83" y="218"/>
                  </a:cubicBezTo>
                  <a:cubicBezTo>
                    <a:pt x="59" y="218"/>
                    <a:pt x="38" y="200"/>
                    <a:pt x="38" y="175"/>
                  </a:cubicBezTo>
                  <a:cubicBezTo>
                    <a:pt x="38" y="148"/>
                    <a:pt x="59" y="106"/>
                    <a:pt x="142" y="10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Freeform 46">
              <a:extLst>
                <a:ext uri="{FF2B5EF4-FFF2-40B4-BE49-F238E27FC236}">
                  <a16:creationId xmlns:a16="http://schemas.microsoft.com/office/drawing/2014/main" id="{37A79DE9-FB4D-44F2-925E-9EE7B464235B}"/>
                </a:ext>
              </a:extLst>
            </p:cNvPr>
            <p:cNvSpPr>
              <a:spLocks/>
            </p:cNvSpPr>
            <p:nvPr>
              <p:custDataLst>
                <p:tags r:id="rId118"/>
              </p:custDataLst>
            </p:nvPr>
          </p:nvSpPr>
          <p:spPr bwMode="auto">
            <a:xfrm>
              <a:off x="8147050" y="5072063"/>
              <a:ext cx="104775" cy="228600"/>
            </a:xfrm>
            <a:custGeom>
              <a:avLst/>
              <a:gdLst>
                <a:gd name="T0" fmla="*/ 76 w 156"/>
                <a:gd name="T1" fmla="*/ 108 h 313"/>
                <a:gd name="T2" fmla="*/ 148 w 156"/>
                <a:gd name="T3" fmla="*/ 108 h 313"/>
                <a:gd name="T4" fmla="*/ 148 w 156"/>
                <a:gd name="T5" fmla="*/ 92 h 313"/>
                <a:gd name="T6" fmla="*/ 76 w 156"/>
                <a:gd name="T7" fmla="*/ 92 h 313"/>
                <a:gd name="T8" fmla="*/ 76 w 156"/>
                <a:gd name="T9" fmla="*/ 0 h 313"/>
                <a:gd name="T10" fmla="*/ 64 w 156"/>
                <a:gd name="T11" fmla="*/ 0 h 313"/>
                <a:gd name="T12" fmla="*/ 0 w 156"/>
                <a:gd name="T13" fmla="*/ 97 h 313"/>
                <a:gd name="T14" fmla="*/ 0 w 156"/>
                <a:gd name="T15" fmla="*/ 108 h 313"/>
                <a:gd name="T16" fmla="*/ 42 w 156"/>
                <a:gd name="T17" fmla="*/ 108 h 313"/>
                <a:gd name="T18" fmla="*/ 42 w 156"/>
                <a:gd name="T19" fmla="*/ 245 h 313"/>
                <a:gd name="T20" fmla="*/ 106 w 156"/>
                <a:gd name="T21" fmla="*/ 313 h 313"/>
                <a:gd name="T22" fmla="*/ 156 w 156"/>
                <a:gd name="T23" fmla="*/ 245 h 313"/>
                <a:gd name="T24" fmla="*/ 156 w 156"/>
                <a:gd name="T25" fmla="*/ 217 h 313"/>
                <a:gd name="T26" fmla="*/ 143 w 156"/>
                <a:gd name="T27" fmla="*/ 217 h 313"/>
                <a:gd name="T28" fmla="*/ 143 w 156"/>
                <a:gd name="T29" fmla="*/ 244 h 313"/>
                <a:gd name="T30" fmla="*/ 110 w 156"/>
                <a:gd name="T31" fmla="*/ 300 h 313"/>
                <a:gd name="T32" fmla="*/ 76 w 156"/>
                <a:gd name="T33" fmla="*/ 246 h 313"/>
                <a:gd name="T34" fmla="*/ 76 w 156"/>
                <a:gd name="T35" fmla="*/ 10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3">
                  <a:moveTo>
                    <a:pt x="76" y="108"/>
                  </a:moveTo>
                  <a:lnTo>
                    <a:pt x="148" y="108"/>
                  </a:lnTo>
                  <a:lnTo>
                    <a:pt x="148" y="92"/>
                  </a:lnTo>
                  <a:lnTo>
                    <a:pt x="76" y="92"/>
                  </a:lnTo>
                  <a:lnTo>
                    <a:pt x="76" y="0"/>
                  </a:lnTo>
                  <a:lnTo>
                    <a:pt x="64" y="0"/>
                  </a:lnTo>
                  <a:cubicBezTo>
                    <a:pt x="63" y="41"/>
                    <a:pt x="48" y="95"/>
                    <a:pt x="0" y="97"/>
                  </a:cubicBezTo>
                  <a:lnTo>
                    <a:pt x="0" y="108"/>
                  </a:lnTo>
                  <a:lnTo>
                    <a:pt x="42" y="108"/>
                  </a:lnTo>
                  <a:lnTo>
                    <a:pt x="42" y="245"/>
                  </a:lnTo>
                  <a:cubicBezTo>
                    <a:pt x="42" y="307"/>
                    <a:pt x="88" y="313"/>
                    <a:pt x="106" y="313"/>
                  </a:cubicBezTo>
                  <a:cubicBezTo>
                    <a:pt x="142" y="313"/>
                    <a:pt x="156" y="277"/>
                    <a:pt x="156" y="245"/>
                  </a:cubicBezTo>
                  <a:lnTo>
                    <a:pt x="156" y="217"/>
                  </a:lnTo>
                  <a:lnTo>
                    <a:pt x="143" y="217"/>
                  </a:lnTo>
                  <a:lnTo>
                    <a:pt x="143" y="244"/>
                  </a:lnTo>
                  <a:cubicBezTo>
                    <a:pt x="143" y="281"/>
                    <a:pt x="128" y="300"/>
                    <a:pt x="110" y="300"/>
                  </a:cubicBezTo>
                  <a:cubicBezTo>
                    <a:pt x="76" y="300"/>
                    <a:pt x="76" y="255"/>
                    <a:pt x="76" y="246"/>
                  </a:cubicBezTo>
                  <a:lnTo>
                    <a:pt x="7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0" name="Freeform 47">
              <a:extLst>
                <a:ext uri="{FF2B5EF4-FFF2-40B4-BE49-F238E27FC236}">
                  <a16:creationId xmlns:a16="http://schemas.microsoft.com/office/drawing/2014/main" id="{7409077F-8016-4357-8656-6B259D930501}"/>
                </a:ext>
              </a:extLst>
            </p:cNvPr>
            <p:cNvSpPr>
              <a:spLocks/>
            </p:cNvSpPr>
            <p:nvPr>
              <p:custDataLst>
                <p:tags r:id="rId119"/>
              </p:custDataLst>
            </p:nvPr>
          </p:nvSpPr>
          <p:spPr bwMode="auto">
            <a:xfrm>
              <a:off x="8372475" y="5135563"/>
              <a:ext cx="188913" cy="161925"/>
            </a:xfrm>
            <a:custGeom>
              <a:avLst/>
              <a:gdLst>
                <a:gd name="T0" fmla="*/ 162 w 281"/>
                <a:gd name="T1" fmla="*/ 98 h 221"/>
                <a:gd name="T2" fmla="*/ 220 w 281"/>
                <a:gd name="T3" fmla="*/ 34 h 221"/>
                <a:gd name="T4" fmla="*/ 271 w 281"/>
                <a:gd name="T5" fmla="*/ 23 h 221"/>
                <a:gd name="T6" fmla="*/ 271 w 281"/>
                <a:gd name="T7" fmla="*/ 0 h 221"/>
                <a:gd name="T8" fmla="*/ 225 w 281"/>
                <a:gd name="T9" fmla="*/ 1 h 221"/>
                <a:gd name="T10" fmla="*/ 174 w 281"/>
                <a:gd name="T11" fmla="*/ 0 h 221"/>
                <a:gd name="T12" fmla="*/ 174 w 281"/>
                <a:gd name="T13" fmla="*/ 23 h 221"/>
                <a:gd name="T14" fmla="*/ 193 w 281"/>
                <a:gd name="T15" fmla="*/ 28 h 221"/>
                <a:gd name="T16" fmla="*/ 189 w 281"/>
                <a:gd name="T17" fmla="*/ 34 h 221"/>
                <a:gd name="T18" fmla="*/ 147 w 281"/>
                <a:gd name="T19" fmla="*/ 80 h 221"/>
                <a:gd name="T20" fmla="*/ 98 w 281"/>
                <a:gd name="T21" fmla="*/ 23 h 221"/>
                <a:gd name="T22" fmla="*/ 118 w 281"/>
                <a:gd name="T23" fmla="*/ 23 h 221"/>
                <a:gd name="T24" fmla="*/ 118 w 281"/>
                <a:gd name="T25" fmla="*/ 0 h 221"/>
                <a:gd name="T26" fmla="*/ 58 w 281"/>
                <a:gd name="T27" fmla="*/ 1 h 221"/>
                <a:gd name="T28" fmla="*/ 3 w 281"/>
                <a:gd name="T29" fmla="*/ 0 h 221"/>
                <a:gd name="T30" fmla="*/ 3 w 281"/>
                <a:gd name="T31" fmla="*/ 23 h 221"/>
                <a:gd name="T32" fmla="*/ 38 w 281"/>
                <a:gd name="T33" fmla="*/ 23 h 221"/>
                <a:gd name="T34" fmla="*/ 116 w 281"/>
                <a:gd name="T35" fmla="*/ 115 h 221"/>
                <a:gd name="T36" fmla="*/ 51 w 281"/>
                <a:gd name="T37" fmla="*/ 188 h 221"/>
                <a:gd name="T38" fmla="*/ 0 w 281"/>
                <a:gd name="T39" fmla="*/ 198 h 221"/>
                <a:gd name="T40" fmla="*/ 0 w 281"/>
                <a:gd name="T41" fmla="*/ 221 h 221"/>
                <a:gd name="T42" fmla="*/ 46 w 281"/>
                <a:gd name="T43" fmla="*/ 220 h 221"/>
                <a:gd name="T44" fmla="*/ 97 w 281"/>
                <a:gd name="T45" fmla="*/ 221 h 221"/>
                <a:gd name="T46" fmla="*/ 97 w 281"/>
                <a:gd name="T47" fmla="*/ 198 h 221"/>
                <a:gd name="T48" fmla="*/ 79 w 281"/>
                <a:gd name="T49" fmla="*/ 192 h 221"/>
                <a:gd name="T50" fmla="*/ 82 w 281"/>
                <a:gd name="T51" fmla="*/ 187 h 221"/>
                <a:gd name="T52" fmla="*/ 131 w 281"/>
                <a:gd name="T53" fmla="*/ 133 h 221"/>
                <a:gd name="T54" fmla="*/ 186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6 w 281"/>
                <a:gd name="T67" fmla="*/ 198 h 221"/>
                <a:gd name="T68" fmla="*/ 162 w 281"/>
                <a:gd name="T69" fmla="*/ 9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2" y="98"/>
                  </a:moveTo>
                  <a:lnTo>
                    <a:pt x="220" y="34"/>
                  </a:lnTo>
                  <a:cubicBezTo>
                    <a:pt x="227" y="27"/>
                    <a:pt x="230" y="23"/>
                    <a:pt x="271" y="23"/>
                  </a:cubicBezTo>
                  <a:lnTo>
                    <a:pt x="271" y="0"/>
                  </a:lnTo>
                  <a:cubicBezTo>
                    <a:pt x="254" y="1"/>
                    <a:pt x="228" y="1"/>
                    <a:pt x="225" y="1"/>
                  </a:cubicBezTo>
                  <a:cubicBezTo>
                    <a:pt x="213" y="1"/>
                    <a:pt x="188" y="0"/>
                    <a:pt x="174" y="0"/>
                  </a:cubicBezTo>
                  <a:lnTo>
                    <a:pt x="174" y="23"/>
                  </a:lnTo>
                  <a:cubicBezTo>
                    <a:pt x="181" y="23"/>
                    <a:pt x="187" y="24"/>
                    <a:pt x="193" y="28"/>
                  </a:cubicBezTo>
                  <a:cubicBezTo>
                    <a:pt x="191" y="31"/>
                    <a:pt x="191" y="32"/>
                    <a:pt x="189" y="34"/>
                  </a:cubicBezTo>
                  <a:lnTo>
                    <a:pt x="147" y="80"/>
                  </a:lnTo>
                  <a:lnTo>
                    <a:pt x="98" y="23"/>
                  </a:lnTo>
                  <a:lnTo>
                    <a:pt x="118" y="23"/>
                  </a:lnTo>
                  <a:lnTo>
                    <a:pt x="118" y="0"/>
                  </a:lnTo>
                  <a:cubicBezTo>
                    <a:pt x="105" y="0"/>
                    <a:pt x="74" y="1"/>
                    <a:pt x="58" y="1"/>
                  </a:cubicBezTo>
                  <a:cubicBezTo>
                    <a:pt x="42" y="1"/>
                    <a:pt x="19" y="0"/>
                    <a:pt x="3" y="0"/>
                  </a:cubicBezTo>
                  <a:lnTo>
                    <a:pt x="3" y="23"/>
                  </a:lnTo>
                  <a:lnTo>
                    <a:pt x="38" y="23"/>
                  </a:lnTo>
                  <a:lnTo>
                    <a:pt x="116" y="115"/>
                  </a:lnTo>
                  <a:lnTo>
                    <a:pt x="51" y="188"/>
                  </a:lnTo>
                  <a:cubicBezTo>
                    <a:pt x="42" y="198"/>
                    <a:pt x="24" y="198"/>
                    <a:pt x="0" y="198"/>
                  </a:cubicBezTo>
                  <a:lnTo>
                    <a:pt x="0" y="221"/>
                  </a:lnTo>
                  <a:cubicBezTo>
                    <a:pt x="18" y="220"/>
                    <a:pt x="44" y="220"/>
                    <a:pt x="46" y="220"/>
                  </a:cubicBezTo>
                  <a:cubicBezTo>
                    <a:pt x="59" y="220"/>
                    <a:pt x="87" y="221"/>
                    <a:pt x="97" y="221"/>
                  </a:cubicBezTo>
                  <a:lnTo>
                    <a:pt x="97" y="198"/>
                  </a:lnTo>
                  <a:cubicBezTo>
                    <a:pt x="88" y="198"/>
                    <a:pt x="79" y="195"/>
                    <a:pt x="79" y="192"/>
                  </a:cubicBezTo>
                  <a:cubicBezTo>
                    <a:pt x="79" y="192"/>
                    <a:pt x="79" y="191"/>
                    <a:pt x="82" y="187"/>
                  </a:cubicBezTo>
                  <a:lnTo>
                    <a:pt x="131" y="133"/>
                  </a:lnTo>
                  <a:lnTo>
                    <a:pt x="186" y="198"/>
                  </a:lnTo>
                  <a:lnTo>
                    <a:pt x="166" y="198"/>
                  </a:lnTo>
                  <a:lnTo>
                    <a:pt x="166" y="221"/>
                  </a:lnTo>
                  <a:cubicBezTo>
                    <a:pt x="179" y="221"/>
                    <a:pt x="210" y="220"/>
                    <a:pt x="226" y="220"/>
                  </a:cubicBezTo>
                  <a:cubicBezTo>
                    <a:pt x="242" y="220"/>
                    <a:pt x="264" y="221"/>
                    <a:pt x="281" y="221"/>
                  </a:cubicBezTo>
                  <a:lnTo>
                    <a:pt x="281" y="198"/>
                  </a:lnTo>
                  <a:lnTo>
                    <a:pt x="246" y="198"/>
                  </a:lnTo>
                  <a:lnTo>
                    <a:pt x="162"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1" name="Freeform 48">
              <a:extLst>
                <a:ext uri="{FF2B5EF4-FFF2-40B4-BE49-F238E27FC236}">
                  <a16:creationId xmlns:a16="http://schemas.microsoft.com/office/drawing/2014/main" id="{7EAE914B-651F-4FE0-A6C5-A4F4ACD84201}"/>
                </a:ext>
              </a:extLst>
            </p:cNvPr>
            <p:cNvSpPr>
              <a:spLocks/>
            </p:cNvSpPr>
            <p:nvPr>
              <p:custDataLst>
                <p:tags r:id="rId120"/>
              </p:custDataLst>
            </p:nvPr>
          </p:nvSpPr>
          <p:spPr bwMode="auto">
            <a:xfrm>
              <a:off x="8586788" y="5175250"/>
              <a:ext cx="115888" cy="177800"/>
            </a:xfrm>
            <a:custGeom>
              <a:avLst/>
              <a:gdLst>
                <a:gd name="T0" fmla="*/ 83 w 171"/>
                <a:gd name="T1" fmla="*/ 10 h 245"/>
                <a:gd name="T2" fmla="*/ 84 w 171"/>
                <a:gd name="T3" fmla="*/ 5 h 245"/>
                <a:gd name="T4" fmla="*/ 79 w 171"/>
                <a:gd name="T5" fmla="*/ 0 h 245"/>
                <a:gd name="T6" fmla="*/ 34 w 171"/>
                <a:gd name="T7" fmla="*/ 3 h 245"/>
                <a:gd name="T8" fmla="*/ 26 w 171"/>
                <a:gd name="T9" fmla="*/ 11 h 245"/>
                <a:gd name="T10" fmla="*/ 35 w 171"/>
                <a:gd name="T11" fmla="*/ 16 h 245"/>
                <a:gd name="T12" fmla="*/ 52 w 171"/>
                <a:gd name="T13" fmla="*/ 21 h 245"/>
                <a:gd name="T14" fmla="*/ 51 w 171"/>
                <a:gd name="T15" fmla="*/ 29 h 245"/>
                <a:gd name="T16" fmla="*/ 1 w 171"/>
                <a:gd name="T17" fmla="*/ 226 h 245"/>
                <a:gd name="T18" fmla="*/ 0 w 171"/>
                <a:gd name="T19" fmla="*/ 234 h 245"/>
                <a:gd name="T20" fmla="*/ 12 w 171"/>
                <a:gd name="T21" fmla="*/ 245 h 245"/>
                <a:gd name="T22" fmla="*/ 28 w 171"/>
                <a:gd name="T23" fmla="*/ 231 h 245"/>
                <a:gd name="T24" fmla="*/ 45 w 171"/>
                <a:gd name="T25" fmla="*/ 163 h 245"/>
                <a:gd name="T26" fmla="*/ 89 w 171"/>
                <a:gd name="T27" fmla="*/ 192 h 245"/>
                <a:gd name="T28" fmla="*/ 89 w 171"/>
                <a:gd name="T29" fmla="*/ 199 h 245"/>
                <a:gd name="T30" fmla="*/ 87 w 171"/>
                <a:gd name="T31" fmla="*/ 209 h 245"/>
                <a:gd name="T32" fmla="*/ 124 w 171"/>
                <a:gd name="T33" fmla="*/ 245 h 245"/>
                <a:gd name="T34" fmla="*/ 168 w 171"/>
                <a:gd name="T35" fmla="*/ 192 h 245"/>
                <a:gd name="T36" fmla="*/ 163 w 171"/>
                <a:gd name="T37" fmla="*/ 187 h 245"/>
                <a:gd name="T38" fmla="*/ 156 w 171"/>
                <a:gd name="T39" fmla="*/ 196 h 245"/>
                <a:gd name="T40" fmla="*/ 125 w 171"/>
                <a:gd name="T41" fmla="*/ 236 h 245"/>
                <a:gd name="T42" fmla="*/ 113 w 171"/>
                <a:gd name="T43" fmla="*/ 217 h 245"/>
                <a:gd name="T44" fmla="*/ 115 w 171"/>
                <a:gd name="T45" fmla="*/ 202 h 245"/>
                <a:gd name="T46" fmla="*/ 117 w 171"/>
                <a:gd name="T47" fmla="*/ 191 h 245"/>
                <a:gd name="T48" fmla="*/ 60 w 171"/>
                <a:gd name="T49" fmla="*/ 154 h 245"/>
                <a:gd name="T50" fmla="*/ 89 w 171"/>
                <a:gd name="T51" fmla="*/ 131 h 245"/>
                <a:gd name="T52" fmla="*/ 144 w 171"/>
                <a:gd name="T53" fmla="*/ 98 h 245"/>
                <a:gd name="T54" fmla="*/ 156 w 171"/>
                <a:gd name="T55" fmla="*/ 102 h 245"/>
                <a:gd name="T56" fmla="*/ 137 w 171"/>
                <a:gd name="T57" fmla="*/ 122 h 245"/>
                <a:gd name="T58" fmla="*/ 151 w 171"/>
                <a:gd name="T59" fmla="*/ 135 h 245"/>
                <a:gd name="T60" fmla="*/ 171 w 171"/>
                <a:gd name="T61" fmla="*/ 112 h 245"/>
                <a:gd name="T62" fmla="*/ 144 w 171"/>
                <a:gd name="T63" fmla="*/ 88 h 245"/>
                <a:gd name="T64" fmla="*/ 89 w 171"/>
                <a:gd name="T65" fmla="*/ 119 h 245"/>
                <a:gd name="T66" fmla="*/ 48 w 171"/>
                <a:gd name="T67" fmla="*/ 149 h 245"/>
                <a:gd name="T68" fmla="*/ 83 w 171"/>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45">
                  <a:moveTo>
                    <a:pt x="83" y="10"/>
                  </a:moveTo>
                  <a:cubicBezTo>
                    <a:pt x="83" y="9"/>
                    <a:pt x="84" y="5"/>
                    <a:pt x="84" y="5"/>
                  </a:cubicBezTo>
                  <a:cubicBezTo>
                    <a:pt x="84" y="3"/>
                    <a:pt x="83" y="0"/>
                    <a:pt x="79" y="0"/>
                  </a:cubicBezTo>
                  <a:cubicBezTo>
                    <a:pt x="72" y="0"/>
                    <a:pt x="43" y="2"/>
                    <a:pt x="34" y="3"/>
                  </a:cubicBezTo>
                  <a:cubicBezTo>
                    <a:pt x="31" y="4"/>
                    <a:pt x="26" y="4"/>
                    <a:pt x="26" y="11"/>
                  </a:cubicBezTo>
                  <a:cubicBezTo>
                    <a:pt x="26" y="16"/>
                    <a:pt x="31" y="16"/>
                    <a:pt x="35" y="16"/>
                  </a:cubicBezTo>
                  <a:cubicBezTo>
                    <a:pt x="52" y="16"/>
                    <a:pt x="52" y="19"/>
                    <a:pt x="52" y="21"/>
                  </a:cubicBezTo>
                  <a:cubicBezTo>
                    <a:pt x="52" y="24"/>
                    <a:pt x="51" y="26"/>
                    <a:pt x="51" y="29"/>
                  </a:cubicBezTo>
                  <a:lnTo>
                    <a:pt x="1" y="226"/>
                  </a:lnTo>
                  <a:cubicBezTo>
                    <a:pt x="0" y="233"/>
                    <a:pt x="0" y="233"/>
                    <a:pt x="0" y="234"/>
                  </a:cubicBezTo>
                  <a:cubicBezTo>
                    <a:pt x="0" y="239"/>
                    <a:pt x="4" y="245"/>
                    <a:pt x="12" y="245"/>
                  </a:cubicBezTo>
                  <a:cubicBezTo>
                    <a:pt x="21" y="245"/>
                    <a:pt x="26" y="238"/>
                    <a:pt x="28" y="231"/>
                  </a:cubicBezTo>
                  <a:cubicBezTo>
                    <a:pt x="28" y="229"/>
                    <a:pt x="43" y="168"/>
                    <a:pt x="45" y="163"/>
                  </a:cubicBezTo>
                  <a:cubicBezTo>
                    <a:pt x="69" y="165"/>
                    <a:pt x="89" y="173"/>
                    <a:pt x="89" y="192"/>
                  </a:cubicBezTo>
                  <a:cubicBezTo>
                    <a:pt x="89" y="193"/>
                    <a:pt x="89" y="195"/>
                    <a:pt x="89" y="199"/>
                  </a:cubicBezTo>
                  <a:cubicBezTo>
                    <a:pt x="87" y="204"/>
                    <a:pt x="87" y="206"/>
                    <a:pt x="87" y="209"/>
                  </a:cubicBezTo>
                  <a:cubicBezTo>
                    <a:pt x="87" y="234"/>
                    <a:pt x="107" y="245"/>
                    <a:pt x="124" y="245"/>
                  </a:cubicBezTo>
                  <a:cubicBezTo>
                    <a:pt x="158" y="245"/>
                    <a:pt x="168" y="192"/>
                    <a:pt x="168" y="192"/>
                  </a:cubicBezTo>
                  <a:cubicBezTo>
                    <a:pt x="168" y="187"/>
                    <a:pt x="164" y="187"/>
                    <a:pt x="163" y="187"/>
                  </a:cubicBezTo>
                  <a:cubicBezTo>
                    <a:pt x="158" y="187"/>
                    <a:pt x="158" y="189"/>
                    <a:pt x="156" y="196"/>
                  </a:cubicBezTo>
                  <a:cubicBezTo>
                    <a:pt x="152" y="211"/>
                    <a:pt x="142" y="236"/>
                    <a:pt x="125" y="236"/>
                  </a:cubicBezTo>
                  <a:cubicBezTo>
                    <a:pt x="116" y="236"/>
                    <a:pt x="113" y="227"/>
                    <a:pt x="113" y="217"/>
                  </a:cubicBezTo>
                  <a:cubicBezTo>
                    <a:pt x="113" y="211"/>
                    <a:pt x="113" y="211"/>
                    <a:pt x="115" y="202"/>
                  </a:cubicBezTo>
                  <a:cubicBezTo>
                    <a:pt x="115" y="201"/>
                    <a:pt x="117" y="195"/>
                    <a:pt x="117" y="191"/>
                  </a:cubicBezTo>
                  <a:cubicBezTo>
                    <a:pt x="117" y="160"/>
                    <a:pt x="75" y="155"/>
                    <a:pt x="60" y="154"/>
                  </a:cubicBezTo>
                  <a:cubicBezTo>
                    <a:pt x="71" y="148"/>
                    <a:pt x="83" y="136"/>
                    <a:pt x="89" y="131"/>
                  </a:cubicBezTo>
                  <a:cubicBezTo>
                    <a:pt x="107" y="114"/>
                    <a:pt x="125" y="98"/>
                    <a:pt x="144" y="98"/>
                  </a:cubicBezTo>
                  <a:cubicBezTo>
                    <a:pt x="148" y="98"/>
                    <a:pt x="153" y="99"/>
                    <a:pt x="156" y="102"/>
                  </a:cubicBezTo>
                  <a:cubicBezTo>
                    <a:pt x="141" y="105"/>
                    <a:pt x="137" y="117"/>
                    <a:pt x="137" y="122"/>
                  </a:cubicBezTo>
                  <a:cubicBezTo>
                    <a:pt x="137" y="129"/>
                    <a:pt x="143" y="135"/>
                    <a:pt x="151" y="135"/>
                  </a:cubicBezTo>
                  <a:cubicBezTo>
                    <a:pt x="161" y="135"/>
                    <a:pt x="171" y="127"/>
                    <a:pt x="171" y="112"/>
                  </a:cubicBezTo>
                  <a:cubicBezTo>
                    <a:pt x="171" y="101"/>
                    <a:pt x="163" y="88"/>
                    <a:pt x="144" y="88"/>
                  </a:cubicBezTo>
                  <a:cubicBezTo>
                    <a:pt x="125" y="88"/>
                    <a:pt x="106" y="102"/>
                    <a:pt x="89" y="119"/>
                  </a:cubicBezTo>
                  <a:cubicBezTo>
                    <a:pt x="74" y="133"/>
                    <a:pt x="62" y="143"/>
                    <a:pt x="48" y="149"/>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2" name="Freeform 49">
              <a:extLst>
                <a:ext uri="{FF2B5EF4-FFF2-40B4-BE49-F238E27FC236}">
                  <a16:creationId xmlns:a16="http://schemas.microsoft.com/office/drawing/2014/main" id="{4C7B8102-376F-4DA7-A797-F1C8B25324CE}"/>
                </a:ext>
              </a:extLst>
            </p:cNvPr>
            <p:cNvSpPr>
              <a:spLocks/>
            </p:cNvSpPr>
            <p:nvPr>
              <p:custDataLst>
                <p:tags r:id="rId121"/>
              </p:custDataLst>
            </p:nvPr>
          </p:nvSpPr>
          <p:spPr bwMode="auto">
            <a:xfrm>
              <a:off x="8734425" y="5194300"/>
              <a:ext cx="173038" cy="187325"/>
            </a:xfrm>
            <a:custGeom>
              <a:avLst/>
              <a:gdLst>
                <a:gd name="T0" fmla="*/ 137 w 257"/>
                <a:gd name="T1" fmla="*/ 137 h 257"/>
                <a:gd name="T2" fmla="*/ 244 w 257"/>
                <a:gd name="T3" fmla="*/ 137 h 257"/>
                <a:gd name="T4" fmla="*/ 257 w 257"/>
                <a:gd name="T5" fmla="*/ 129 h 257"/>
                <a:gd name="T6" fmla="*/ 244 w 257"/>
                <a:gd name="T7" fmla="*/ 120 h 257"/>
                <a:gd name="T8" fmla="*/ 137 w 257"/>
                <a:gd name="T9" fmla="*/ 120 h 257"/>
                <a:gd name="T10" fmla="*/ 137 w 257"/>
                <a:gd name="T11" fmla="*/ 13 h 257"/>
                <a:gd name="T12" fmla="*/ 129 w 257"/>
                <a:gd name="T13" fmla="*/ 0 h 257"/>
                <a:gd name="T14" fmla="*/ 120 w 257"/>
                <a:gd name="T15" fmla="*/ 13 h 257"/>
                <a:gd name="T16" fmla="*/ 120 w 257"/>
                <a:gd name="T17" fmla="*/ 120 h 257"/>
                <a:gd name="T18" fmla="*/ 13 w 257"/>
                <a:gd name="T19" fmla="*/ 120 h 257"/>
                <a:gd name="T20" fmla="*/ 0 w 257"/>
                <a:gd name="T21" fmla="*/ 128 h 257"/>
                <a:gd name="T22" fmla="*/ 13 w 257"/>
                <a:gd name="T23" fmla="*/ 137 h 257"/>
                <a:gd name="T24" fmla="*/ 120 w 257"/>
                <a:gd name="T25" fmla="*/ 137 h 257"/>
                <a:gd name="T26" fmla="*/ 120 w 257"/>
                <a:gd name="T27" fmla="*/ 244 h 257"/>
                <a:gd name="T28" fmla="*/ 128 w 257"/>
                <a:gd name="T29" fmla="*/ 257 h 257"/>
                <a:gd name="T30" fmla="*/ 137 w 257"/>
                <a:gd name="T31" fmla="*/ 244 h 257"/>
                <a:gd name="T32" fmla="*/ 137 w 257"/>
                <a:gd name="T33" fmla="*/ 13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257">
                  <a:moveTo>
                    <a:pt x="137" y="137"/>
                  </a:moveTo>
                  <a:lnTo>
                    <a:pt x="244" y="137"/>
                  </a:lnTo>
                  <a:cubicBezTo>
                    <a:pt x="248" y="137"/>
                    <a:pt x="257" y="137"/>
                    <a:pt x="257" y="129"/>
                  </a:cubicBezTo>
                  <a:cubicBezTo>
                    <a:pt x="257" y="120"/>
                    <a:pt x="249" y="120"/>
                    <a:pt x="244" y="120"/>
                  </a:cubicBezTo>
                  <a:lnTo>
                    <a:pt x="137" y="120"/>
                  </a:lnTo>
                  <a:lnTo>
                    <a:pt x="137" y="13"/>
                  </a:lnTo>
                  <a:cubicBezTo>
                    <a:pt x="137" y="8"/>
                    <a:pt x="137" y="0"/>
                    <a:pt x="129" y="0"/>
                  </a:cubicBezTo>
                  <a:cubicBezTo>
                    <a:pt x="120" y="0"/>
                    <a:pt x="120" y="8"/>
                    <a:pt x="120" y="13"/>
                  </a:cubicBezTo>
                  <a:lnTo>
                    <a:pt x="120" y="120"/>
                  </a:lnTo>
                  <a:lnTo>
                    <a:pt x="13" y="120"/>
                  </a:lnTo>
                  <a:cubicBezTo>
                    <a:pt x="9" y="120"/>
                    <a:pt x="0" y="120"/>
                    <a:pt x="0" y="128"/>
                  </a:cubicBezTo>
                  <a:cubicBezTo>
                    <a:pt x="0" y="137"/>
                    <a:pt x="8" y="137"/>
                    <a:pt x="13" y="137"/>
                  </a:cubicBezTo>
                  <a:lnTo>
                    <a:pt x="120" y="137"/>
                  </a:lnTo>
                  <a:lnTo>
                    <a:pt x="120" y="244"/>
                  </a:lnTo>
                  <a:cubicBezTo>
                    <a:pt x="120" y="249"/>
                    <a:pt x="120" y="257"/>
                    <a:pt x="128" y="257"/>
                  </a:cubicBezTo>
                  <a:cubicBezTo>
                    <a:pt x="137" y="257"/>
                    <a:pt x="137" y="249"/>
                    <a:pt x="137" y="244"/>
                  </a:cubicBezTo>
                  <a:lnTo>
                    <a:pt x="137"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3" name="Freeform 50">
              <a:extLst>
                <a:ext uri="{FF2B5EF4-FFF2-40B4-BE49-F238E27FC236}">
                  <a16:creationId xmlns:a16="http://schemas.microsoft.com/office/drawing/2014/main" id="{F42D96FC-9D91-42F8-BF50-5CDA7984E3F9}"/>
                </a:ext>
              </a:extLst>
            </p:cNvPr>
            <p:cNvSpPr>
              <a:spLocks/>
            </p:cNvSpPr>
            <p:nvPr>
              <p:custDataLst>
                <p:tags r:id="rId122"/>
              </p:custDataLst>
            </p:nvPr>
          </p:nvSpPr>
          <p:spPr bwMode="auto">
            <a:xfrm>
              <a:off x="8950325" y="5181600"/>
              <a:ext cx="85725" cy="169863"/>
            </a:xfrm>
            <a:custGeom>
              <a:avLst/>
              <a:gdLst>
                <a:gd name="T0" fmla="*/ 79 w 127"/>
                <a:gd name="T1" fmla="*/ 10 h 232"/>
                <a:gd name="T2" fmla="*/ 69 w 127"/>
                <a:gd name="T3" fmla="*/ 0 h 232"/>
                <a:gd name="T4" fmla="*/ 0 w 127"/>
                <a:gd name="T5" fmla="*/ 22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9" y="0"/>
                    <a:pt x="69" y="0"/>
                  </a:cubicBezTo>
                  <a:cubicBezTo>
                    <a:pt x="47" y="22"/>
                    <a:pt x="15" y="22"/>
                    <a:pt x="0" y="22"/>
                  </a:cubicBezTo>
                  <a:lnTo>
                    <a:pt x="0" y="35"/>
                  </a:lnTo>
                  <a:cubicBezTo>
                    <a:pt x="9" y="35"/>
                    <a:pt x="32" y="35"/>
                    <a:pt x="51" y="25"/>
                  </a:cubicBezTo>
                  <a:lnTo>
                    <a:pt x="51" y="203"/>
                  </a:lnTo>
                  <a:cubicBezTo>
                    <a:pt x="51" y="215"/>
                    <a:pt x="51" y="219"/>
                    <a:pt x="16" y="219"/>
                  </a:cubicBezTo>
                  <a:lnTo>
                    <a:pt x="3" y="219"/>
                  </a:lnTo>
                  <a:lnTo>
                    <a:pt x="3" y="232"/>
                  </a:lnTo>
                  <a:cubicBezTo>
                    <a:pt x="9" y="231"/>
                    <a:pt x="52" y="230"/>
                    <a:pt x="65" y="230"/>
                  </a:cubicBezTo>
                  <a:cubicBezTo>
                    <a:pt x="76" y="230"/>
                    <a:pt x="120" y="231"/>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4" name="Freeform 51">
              <a:extLst>
                <a:ext uri="{FF2B5EF4-FFF2-40B4-BE49-F238E27FC236}">
                  <a16:creationId xmlns:a16="http://schemas.microsoft.com/office/drawing/2014/main" id="{EE31B349-6DF6-44F3-8356-BAA16E42611E}"/>
                </a:ext>
              </a:extLst>
            </p:cNvPr>
            <p:cNvSpPr>
              <a:spLocks noEditPoints="1"/>
            </p:cNvSpPr>
            <p:nvPr>
              <p:custDataLst>
                <p:tags r:id="rId123"/>
              </p:custDataLst>
            </p:nvPr>
          </p:nvSpPr>
          <p:spPr bwMode="auto">
            <a:xfrm>
              <a:off x="9188450" y="5162550"/>
              <a:ext cx="223838" cy="8572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5" name="Freeform 52">
              <a:extLst>
                <a:ext uri="{FF2B5EF4-FFF2-40B4-BE49-F238E27FC236}">
                  <a16:creationId xmlns:a16="http://schemas.microsoft.com/office/drawing/2014/main" id="{DAEC5230-6CA9-49A0-AE9D-B3FD75AE9E15}"/>
                </a:ext>
              </a:extLst>
            </p:cNvPr>
            <p:cNvSpPr>
              <a:spLocks/>
            </p:cNvSpPr>
            <p:nvPr>
              <p:custDataLst>
                <p:tags r:id="rId124"/>
              </p:custDataLst>
            </p:nvPr>
          </p:nvSpPr>
          <p:spPr bwMode="auto">
            <a:xfrm>
              <a:off x="9539288" y="5041900"/>
              <a:ext cx="133350" cy="255588"/>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9 w 197"/>
                <a:gd name="T25" fmla="*/ 151 h 349"/>
                <a:gd name="T26" fmla="*/ 149 w 197"/>
                <a:gd name="T27" fmla="*/ 128 h 349"/>
                <a:gd name="T28" fmla="*/ 88 w 197"/>
                <a:gd name="T29" fmla="*/ 128 h 349"/>
                <a:gd name="T30" fmla="*/ 88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9" y="151"/>
                  </a:lnTo>
                  <a:lnTo>
                    <a:pt x="149" y="128"/>
                  </a:lnTo>
                  <a:lnTo>
                    <a:pt x="88" y="128"/>
                  </a:lnTo>
                  <a:lnTo>
                    <a:pt x="88" y="77"/>
                  </a:lnTo>
                  <a:cubicBezTo>
                    <a:pt x="88" y="22"/>
                    <a:pt x="126" y="18"/>
                    <a:pt x="139" y="18"/>
                  </a:cubicBezTo>
                  <a:cubicBezTo>
                    <a:pt x="141" y="18"/>
                    <a:pt x="144" y="18"/>
                    <a:pt x="147" y="19"/>
                  </a:cubicBezTo>
                  <a:cubicBezTo>
                    <a:pt x="140" y="24"/>
                    <a:pt x="136" y="34"/>
                    <a:pt x="136" y="43"/>
                  </a:cubicBezTo>
                  <a:cubicBezTo>
                    <a:pt x="136" y="65"/>
                    <a:pt x="153" y="74"/>
                    <a:pt x="166" y="74"/>
                  </a:cubicBezTo>
                  <a:cubicBezTo>
                    <a:pt x="181" y="74"/>
                    <a:pt x="197" y="64"/>
                    <a:pt x="197" y="43"/>
                  </a:cubicBezTo>
                  <a:cubicBezTo>
                    <a:pt x="197" y="22"/>
                    <a:pt x="179" y="0"/>
                    <a:pt x="140" y="0"/>
                  </a:cubicBezTo>
                  <a:cubicBezTo>
                    <a:pt x="91" y="0"/>
                    <a:pt x="37" y="21"/>
                    <a:pt x="37" y="77"/>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6" name="Freeform 53">
              <a:extLst>
                <a:ext uri="{FF2B5EF4-FFF2-40B4-BE49-F238E27FC236}">
                  <a16:creationId xmlns:a16="http://schemas.microsoft.com/office/drawing/2014/main" id="{14DD4DCE-C4FB-46C5-B021-D593B2E7E312}"/>
                </a:ext>
              </a:extLst>
            </p:cNvPr>
            <p:cNvSpPr>
              <a:spLocks/>
            </p:cNvSpPr>
            <p:nvPr>
              <p:custDataLst>
                <p:tags r:id="rId125"/>
              </p:custDataLst>
            </p:nvPr>
          </p:nvSpPr>
          <p:spPr bwMode="auto">
            <a:xfrm>
              <a:off x="9713913" y="5022850"/>
              <a:ext cx="77788" cy="365125"/>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7" name="Freeform 54">
              <a:extLst>
                <a:ext uri="{FF2B5EF4-FFF2-40B4-BE49-F238E27FC236}">
                  <a16:creationId xmlns:a16="http://schemas.microsoft.com/office/drawing/2014/main" id="{5A4908A6-D7C3-4CF6-8BF8-61FE358328E0}"/>
                </a:ext>
              </a:extLst>
            </p:cNvPr>
            <p:cNvSpPr>
              <a:spLocks/>
            </p:cNvSpPr>
            <p:nvPr>
              <p:custDataLst>
                <p:tags r:id="rId126"/>
              </p:custDataLst>
            </p:nvPr>
          </p:nvSpPr>
          <p:spPr bwMode="auto">
            <a:xfrm>
              <a:off x="9818688" y="5135563"/>
              <a:ext cx="188913" cy="161925"/>
            </a:xfrm>
            <a:custGeom>
              <a:avLst/>
              <a:gdLst>
                <a:gd name="T0" fmla="*/ 162 w 281"/>
                <a:gd name="T1" fmla="*/ 98 h 221"/>
                <a:gd name="T2" fmla="*/ 220 w 281"/>
                <a:gd name="T3" fmla="*/ 34 h 221"/>
                <a:gd name="T4" fmla="*/ 271 w 281"/>
                <a:gd name="T5" fmla="*/ 23 h 221"/>
                <a:gd name="T6" fmla="*/ 271 w 281"/>
                <a:gd name="T7" fmla="*/ 0 h 221"/>
                <a:gd name="T8" fmla="*/ 225 w 281"/>
                <a:gd name="T9" fmla="*/ 1 h 221"/>
                <a:gd name="T10" fmla="*/ 174 w 281"/>
                <a:gd name="T11" fmla="*/ 0 h 221"/>
                <a:gd name="T12" fmla="*/ 174 w 281"/>
                <a:gd name="T13" fmla="*/ 23 h 221"/>
                <a:gd name="T14" fmla="*/ 193 w 281"/>
                <a:gd name="T15" fmla="*/ 28 h 221"/>
                <a:gd name="T16" fmla="*/ 189 w 281"/>
                <a:gd name="T17" fmla="*/ 34 h 221"/>
                <a:gd name="T18" fmla="*/ 147 w 281"/>
                <a:gd name="T19" fmla="*/ 80 h 221"/>
                <a:gd name="T20" fmla="*/ 98 w 281"/>
                <a:gd name="T21" fmla="*/ 23 h 221"/>
                <a:gd name="T22" fmla="*/ 118 w 281"/>
                <a:gd name="T23" fmla="*/ 23 h 221"/>
                <a:gd name="T24" fmla="*/ 118 w 281"/>
                <a:gd name="T25" fmla="*/ 0 h 221"/>
                <a:gd name="T26" fmla="*/ 58 w 281"/>
                <a:gd name="T27" fmla="*/ 1 h 221"/>
                <a:gd name="T28" fmla="*/ 3 w 281"/>
                <a:gd name="T29" fmla="*/ 0 h 221"/>
                <a:gd name="T30" fmla="*/ 3 w 281"/>
                <a:gd name="T31" fmla="*/ 23 h 221"/>
                <a:gd name="T32" fmla="*/ 38 w 281"/>
                <a:gd name="T33" fmla="*/ 23 h 221"/>
                <a:gd name="T34" fmla="*/ 116 w 281"/>
                <a:gd name="T35" fmla="*/ 115 h 221"/>
                <a:gd name="T36" fmla="*/ 51 w 281"/>
                <a:gd name="T37" fmla="*/ 188 h 221"/>
                <a:gd name="T38" fmla="*/ 0 w 281"/>
                <a:gd name="T39" fmla="*/ 198 h 221"/>
                <a:gd name="T40" fmla="*/ 0 w 281"/>
                <a:gd name="T41" fmla="*/ 221 h 221"/>
                <a:gd name="T42" fmla="*/ 46 w 281"/>
                <a:gd name="T43" fmla="*/ 220 h 221"/>
                <a:gd name="T44" fmla="*/ 97 w 281"/>
                <a:gd name="T45" fmla="*/ 221 h 221"/>
                <a:gd name="T46" fmla="*/ 97 w 281"/>
                <a:gd name="T47" fmla="*/ 198 h 221"/>
                <a:gd name="T48" fmla="*/ 79 w 281"/>
                <a:gd name="T49" fmla="*/ 192 h 221"/>
                <a:gd name="T50" fmla="*/ 83 w 281"/>
                <a:gd name="T51" fmla="*/ 187 h 221"/>
                <a:gd name="T52" fmla="*/ 131 w 281"/>
                <a:gd name="T53" fmla="*/ 133 h 221"/>
                <a:gd name="T54" fmla="*/ 186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6 w 281"/>
                <a:gd name="T67" fmla="*/ 198 h 221"/>
                <a:gd name="T68" fmla="*/ 162 w 281"/>
                <a:gd name="T69" fmla="*/ 9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2" y="98"/>
                  </a:moveTo>
                  <a:lnTo>
                    <a:pt x="220" y="34"/>
                  </a:lnTo>
                  <a:cubicBezTo>
                    <a:pt x="227" y="27"/>
                    <a:pt x="230" y="23"/>
                    <a:pt x="271" y="23"/>
                  </a:cubicBezTo>
                  <a:lnTo>
                    <a:pt x="271" y="0"/>
                  </a:lnTo>
                  <a:cubicBezTo>
                    <a:pt x="254" y="1"/>
                    <a:pt x="228" y="1"/>
                    <a:pt x="225" y="1"/>
                  </a:cubicBezTo>
                  <a:cubicBezTo>
                    <a:pt x="213" y="1"/>
                    <a:pt x="188" y="0"/>
                    <a:pt x="174" y="0"/>
                  </a:cubicBezTo>
                  <a:lnTo>
                    <a:pt x="174" y="23"/>
                  </a:lnTo>
                  <a:cubicBezTo>
                    <a:pt x="181" y="23"/>
                    <a:pt x="187" y="24"/>
                    <a:pt x="193" y="28"/>
                  </a:cubicBezTo>
                  <a:cubicBezTo>
                    <a:pt x="191" y="31"/>
                    <a:pt x="191" y="32"/>
                    <a:pt x="189" y="34"/>
                  </a:cubicBezTo>
                  <a:lnTo>
                    <a:pt x="147" y="80"/>
                  </a:lnTo>
                  <a:lnTo>
                    <a:pt x="98" y="23"/>
                  </a:lnTo>
                  <a:lnTo>
                    <a:pt x="118" y="23"/>
                  </a:lnTo>
                  <a:lnTo>
                    <a:pt x="118" y="0"/>
                  </a:lnTo>
                  <a:cubicBezTo>
                    <a:pt x="105" y="0"/>
                    <a:pt x="74" y="1"/>
                    <a:pt x="58" y="1"/>
                  </a:cubicBezTo>
                  <a:cubicBezTo>
                    <a:pt x="42" y="1"/>
                    <a:pt x="19" y="0"/>
                    <a:pt x="3" y="0"/>
                  </a:cubicBezTo>
                  <a:lnTo>
                    <a:pt x="3" y="23"/>
                  </a:lnTo>
                  <a:lnTo>
                    <a:pt x="38" y="23"/>
                  </a:lnTo>
                  <a:lnTo>
                    <a:pt x="116" y="115"/>
                  </a:lnTo>
                  <a:lnTo>
                    <a:pt x="51" y="188"/>
                  </a:lnTo>
                  <a:cubicBezTo>
                    <a:pt x="42" y="198"/>
                    <a:pt x="24" y="198"/>
                    <a:pt x="0" y="198"/>
                  </a:cubicBezTo>
                  <a:lnTo>
                    <a:pt x="0" y="221"/>
                  </a:lnTo>
                  <a:cubicBezTo>
                    <a:pt x="18" y="220"/>
                    <a:pt x="44" y="220"/>
                    <a:pt x="46" y="220"/>
                  </a:cubicBezTo>
                  <a:cubicBezTo>
                    <a:pt x="59" y="220"/>
                    <a:pt x="88" y="221"/>
                    <a:pt x="97" y="221"/>
                  </a:cubicBezTo>
                  <a:lnTo>
                    <a:pt x="97" y="198"/>
                  </a:lnTo>
                  <a:cubicBezTo>
                    <a:pt x="89" y="198"/>
                    <a:pt x="79" y="195"/>
                    <a:pt x="79" y="192"/>
                  </a:cubicBezTo>
                  <a:cubicBezTo>
                    <a:pt x="79" y="192"/>
                    <a:pt x="79" y="191"/>
                    <a:pt x="83" y="187"/>
                  </a:cubicBezTo>
                  <a:lnTo>
                    <a:pt x="131" y="133"/>
                  </a:lnTo>
                  <a:lnTo>
                    <a:pt x="186" y="198"/>
                  </a:lnTo>
                  <a:lnTo>
                    <a:pt x="166" y="198"/>
                  </a:lnTo>
                  <a:lnTo>
                    <a:pt x="166" y="221"/>
                  </a:lnTo>
                  <a:cubicBezTo>
                    <a:pt x="179" y="221"/>
                    <a:pt x="210" y="220"/>
                    <a:pt x="226" y="220"/>
                  </a:cubicBezTo>
                  <a:cubicBezTo>
                    <a:pt x="242" y="220"/>
                    <a:pt x="265" y="221"/>
                    <a:pt x="281" y="221"/>
                  </a:cubicBezTo>
                  <a:lnTo>
                    <a:pt x="281" y="198"/>
                  </a:lnTo>
                  <a:lnTo>
                    <a:pt x="246" y="198"/>
                  </a:lnTo>
                  <a:lnTo>
                    <a:pt x="162"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8" name="Freeform 55">
              <a:extLst>
                <a:ext uri="{FF2B5EF4-FFF2-40B4-BE49-F238E27FC236}">
                  <a16:creationId xmlns:a16="http://schemas.microsoft.com/office/drawing/2014/main" id="{729FA365-A601-4652-A897-10430E8DB1EA}"/>
                </a:ext>
              </a:extLst>
            </p:cNvPr>
            <p:cNvSpPr>
              <a:spLocks/>
            </p:cNvSpPr>
            <p:nvPr>
              <p:custDataLst>
                <p:tags r:id="rId127"/>
              </p:custDataLst>
            </p:nvPr>
          </p:nvSpPr>
          <p:spPr bwMode="auto">
            <a:xfrm>
              <a:off x="10033000" y="5175250"/>
              <a:ext cx="115888" cy="177800"/>
            </a:xfrm>
            <a:custGeom>
              <a:avLst/>
              <a:gdLst>
                <a:gd name="T0" fmla="*/ 83 w 171"/>
                <a:gd name="T1" fmla="*/ 10 h 245"/>
                <a:gd name="T2" fmla="*/ 84 w 171"/>
                <a:gd name="T3" fmla="*/ 5 h 245"/>
                <a:gd name="T4" fmla="*/ 79 w 171"/>
                <a:gd name="T5" fmla="*/ 0 h 245"/>
                <a:gd name="T6" fmla="*/ 34 w 171"/>
                <a:gd name="T7" fmla="*/ 3 h 245"/>
                <a:gd name="T8" fmla="*/ 26 w 171"/>
                <a:gd name="T9" fmla="*/ 11 h 245"/>
                <a:gd name="T10" fmla="*/ 35 w 171"/>
                <a:gd name="T11" fmla="*/ 16 h 245"/>
                <a:gd name="T12" fmla="*/ 52 w 171"/>
                <a:gd name="T13" fmla="*/ 21 h 245"/>
                <a:gd name="T14" fmla="*/ 51 w 171"/>
                <a:gd name="T15" fmla="*/ 29 h 245"/>
                <a:gd name="T16" fmla="*/ 2 w 171"/>
                <a:gd name="T17" fmla="*/ 226 h 245"/>
                <a:gd name="T18" fmla="*/ 0 w 171"/>
                <a:gd name="T19" fmla="*/ 234 h 245"/>
                <a:gd name="T20" fmla="*/ 12 w 171"/>
                <a:gd name="T21" fmla="*/ 245 h 245"/>
                <a:gd name="T22" fmla="*/ 28 w 171"/>
                <a:gd name="T23" fmla="*/ 231 h 245"/>
                <a:gd name="T24" fmla="*/ 45 w 171"/>
                <a:gd name="T25" fmla="*/ 163 h 245"/>
                <a:gd name="T26" fmla="*/ 89 w 171"/>
                <a:gd name="T27" fmla="*/ 192 h 245"/>
                <a:gd name="T28" fmla="*/ 89 w 171"/>
                <a:gd name="T29" fmla="*/ 199 h 245"/>
                <a:gd name="T30" fmla="*/ 87 w 171"/>
                <a:gd name="T31" fmla="*/ 209 h 245"/>
                <a:gd name="T32" fmla="*/ 124 w 171"/>
                <a:gd name="T33" fmla="*/ 245 h 245"/>
                <a:gd name="T34" fmla="*/ 169 w 171"/>
                <a:gd name="T35" fmla="*/ 192 h 245"/>
                <a:gd name="T36" fmla="*/ 163 w 171"/>
                <a:gd name="T37" fmla="*/ 187 h 245"/>
                <a:gd name="T38" fmla="*/ 156 w 171"/>
                <a:gd name="T39" fmla="*/ 196 h 245"/>
                <a:gd name="T40" fmla="*/ 125 w 171"/>
                <a:gd name="T41" fmla="*/ 236 h 245"/>
                <a:gd name="T42" fmla="*/ 113 w 171"/>
                <a:gd name="T43" fmla="*/ 217 h 245"/>
                <a:gd name="T44" fmla="*/ 115 w 171"/>
                <a:gd name="T45" fmla="*/ 202 h 245"/>
                <a:gd name="T46" fmla="*/ 117 w 171"/>
                <a:gd name="T47" fmla="*/ 191 h 245"/>
                <a:gd name="T48" fmla="*/ 60 w 171"/>
                <a:gd name="T49" fmla="*/ 154 h 245"/>
                <a:gd name="T50" fmla="*/ 89 w 171"/>
                <a:gd name="T51" fmla="*/ 131 h 245"/>
                <a:gd name="T52" fmla="*/ 144 w 171"/>
                <a:gd name="T53" fmla="*/ 98 h 245"/>
                <a:gd name="T54" fmla="*/ 156 w 171"/>
                <a:gd name="T55" fmla="*/ 102 h 245"/>
                <a:gd name="T56" fmla="*/ 137 w 171"/>
                <a:gd name="T57" fmla="*/ 122 h 245"/>
                <a:gd name="T58" fmla="*/ 151 w 171"/>
                <a:gd name="T59" fmla="*/ 135 h 245"/>
                <a:gd name="T60" fmla="*/ 171 w 171"/>
                <a:gd name="T61" fmla="*/ 112 h 245"/>
                <a:gd name="T62" fmla="*/ 144 w 171"/>
                <a:gd name="T63" fmla="*/ 88 h 245"/>
                <a:gd name="T64" fmla="*/ 89 w 171"/>
                <a:gd name="T65" fmla="*/ 119 h 245"/>
                <a:gd name="T66" fmla="*/ 48 w 171"/>
                <a:gd name="T67" fmla="*/ 149 h 245"/>
                <a:gd name="T68" fmla="*/ 83 w 171"/>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45">
                  <a:moveTo>
                    <a:pt x="83" y="10"/>
                  </a:moveTo>
                  <a:cubicBezTo>
                    <a:pt x="83" y="9"/>
                    <a:pt x="84" y="5"/>
                    <a:pt x="84" y="5"/>
                  </a:cubicBezTo>
                  <a:cubicBezTo>
                    <a:pt x="84" y="3"/>
                    <a:pt x="83" y="0"/>
                    <a:pt x="79" y="0"/>
                  </a:cubicBezTo>
                  <a:cubicBezTo>
                    <a:pt x="72" y="0"/>
                    <a:pt x="43" y="2"/>
                    <a:pt x="34" y="3"/>
                  </a:cubicBezTo>
                  <a:cubicBezTo>
                    <a:pt x="31" y="4"/>
                    <a:pt x="26" y="4"/>
                    <a:pt x="26" y="11"/>
                  </a:cubicBezTo>
                  <a:cubicBezTo>
                    <a:pt x="26" y="16"/>
                    <a:pt x="31" y="16"/>
                    <a:pt x="35" y="16"/>
                  </a:cubicBezTo>
                  <a:cubicBezTo>
                    <a:pt x="52" y="16"/>
                    <a:pt x="52" y="19"/>
                    <a:pt x="52" y="21"/>
                  </a:cubicBezTo>
                  <a:cubicBezTo>
                    <a:pt x="52" y="24"/>
                    <a:pt x="51" y="26"/>
                    <a:pt x="51" y="29"/>
                  </a:cubicBezTo>
                  <a:lnTo>
                    <a:pt x="2" y="226"/>
                  </a:lnTo>
                  <a:cubicBezTo>
                    <a:pt x="0" y="233"/>
                    <a:pt x="0" y="233"/>
                    <a:pt x="0" y="234"/>
                  </a:cubicBezTo>
                  <a:cubicBezTo>
                    <a:pt x="0" y="239"/>
                    <a:pt x="4" y="245"/>
                    <a:pt x="12" y="245"/>
                  </a:cubicBezTo>
                  <a:cubicBezTo>
                    <a:pt x="21" y="245"/>
                    <a:pt x="26" y="238"/>
                    <a:pt x="28" y="231"/>
                  </a:cubicBezTo>
                  <a:cubicBezTo>
                    <a:pt x="28" y="229"/>
                    <a:pt x="43" y="168"/>
                    <a:pt x="45" y="163"/>
                  </a:cubicBezTo>
                  <a:cubicBezTo>
                    <a:pt x="70" y="165"/>
                    <a:pt x="89" y="173"/>
                    <a:pt x="89" y="192"/>
                  </a:cubicBezTo>
                  <a:cubicBezTo>
                    <a:pt x="89" y="193"/>
                    <a:pt x="89" y="195"/>
                    <a:pt x="89" y="199"/>
                  </a:cubicBezTo>
                  <a:cubicBezTo>
                    <a:pt x="87" y="204"/>
                    <a:pt x="87" y="206"/>
                    <a:pt x="87" y="209"/>
                  </a:cubicBezTo>
                  <a:cubicBezTo>
                    <a:pt x="87" y="234"/>
                    <a:pt x="108" y="245"/>
                    <a:pt x="124" y="245"/>
                  </a:cubicBezTo>
                  <a:cubicBezTo>
                    <a:pt x="158" y="245"/>
                    <a:pt x="169" y="192"/>
                    <a:pt x="169" y="192"/>
                  </a:cubicBezTo>
                  <a:cubicBezTo>
                    <a:pt x="169" y="187"/>
                    <a:pt x="164" y="187"/>
                    <a:pt x="163" y="187"/>
                  </a:cubicBezTo>
                  <a:cubicBezTo>
                    <a:pt x="158" y="187"/>
                    <a:pt x="158" y="189"/>
                    <a:pt x="156" y="196"/>
                  </a:cubicBezTo>
                  <a:cubicBezTo>
                    <a:pt x="152" y="211"/>
                    <a:pt x="142" y="236"/>
                    <a:pt x="125" y="236"/>
                  </a:cubicBezTo>
                  <a:cubicBezTo>
                    <a:pt x="116" y="236"/>
                    <a:pt x="113" y="227"/>
                    <a:pt x="113" y="217"/>
                  </a:cubicBezTo>
                  <a:cubicBezTo>
                    <a:pt x="113" y="211"/>
                    <a:pt x="113" y="211"/>
                    <a:pt x="115" y="202"/>
                  </a:cubicBezTo>
                  <a:cubicBezTo>
                    <a:pt x="116" y="201"/>
                    <a:pt x="117" y="195"/>
                    <a:pt x="117" y="191"/>
                  </a:cubicBezTo>
                  <a:cubicBezTo>
                    <a:pt x="117" y="160"/>
                    <a:pt x="75" y="155"/>
                    <a:pt x="60" y="154"/>
                  </a:cubicBezTo>
                  <a:cubicBezTo>
                    <a:pt x="71" y="148"/>
                    <a:pt x="83" y="136"/>
                    <a:pt x="89" y="131"/>
                  </a:cubicBezTo>
                  <a:cubicBezTo>
                    <a:pt x="107" y="114"/>
                    <a:pt x="125" y="98"/>
                    <a:pt x="144" y="98"/>
                  </a:cubicBezTo>
                  <a:cubicBezTo>
                    <a:pt x="148" y="98"/>
                    <a:pt x="153" y="99"/>
                    <a:pt x="156" y="102"/>
                  </a:cubicBezTo>
                  <a:cubicBezTo>
                    <a:pt x="141" y="105"/>
                    <a:pt x="137" y="117"/>
                    <a:pt x="137" y="122"/>
                  </a:cubicBezTo>
                  <a:cubicBezTo>
                    <a:pt x="137" y="129"/>
                    <a:pt x="143" y="135"/>
                    <a:pt x="151" y="135"/>
                  </a:cubicBezTo>
                  <a:cubicBezTo>
                    <a:pt x="161" y="135"/>
                    <a:pt x="171" y="127"/>
                    <a:pt x="171" y="112"/>
                  </a:cubicBezTo>
                  <a:cubicBezTo>
                    <a:pt x="171" y="101"/>
                    <a:pt x="163" y="88"/>
                    <a:pt x="144" y="88"/>
                  </a:cubicBezTo>
                  <a:cubicBezTo>
                    <a:pt x="125" y="88"/>
                    <a:pt x="106" y="102"/>
                    <a:pt x="89" y="119"/>
                  </a:cubicBezTo>
                  <a:cubicBezTo>
                    <a:pt x="74" y="133"/>
                    <a:pt x="63" y="143"/>
                    <a:pt x="48" y="149"/>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9" name="Freeform 56">
              <a:extLst>
                <a:ext uri="{FF2B5EF4-FFF2-40B4-BE49-F238E27FC236}">
                  <a16:creationId xmlns:a16="http://schemas.microsoft.com/office/drawing/2014/main" id="{39F12AB3-A361-4CE6-8529-08D11613DA94}"/>
                </a:ext>
              </a:extLst>
            </p:cNvPr>
            <p:cNvSpPr>
              <a:spLocks/>
            </p:cNvSpPr>
            <p:nvPr>
              <p:custDataLst>
                <p:tags r:id="rId128"/>
              </p:custDataLst>
            </p:nvPr>
          </p:nvSpPr>
          <p:spPr bwMode="auto">
            <a:xfrm>
              <a:off x="10209213" y="5257800"/>
              <a:ext cx="39688" cy="109538"/>
            </a:xfrm>
            <a:custGeom>
              <a:avLst/>
              <a:gdLst>
                <a:gd name="T0" fmla="*/ 59 w 59"/>
                <a:gd name="T1" fmla="*/ 53 h 149"/>
                <a:gd name="T2" fmla="*/ 27 w 59"/>
                <a:gd name="T3" fmla="*/ 0 h 149"/>
                <a:gd name="T4" fmla="*/ 0 w 59"/>
                <a:gd name="T5" fmla="*/ 27 h 149"/>
                <a:gd name="T6" fmla="*/ 27 w 59"/>
                <a:gd name="T7" fmla="*/ 53 h 149"/>
                <a:gd name="T8" fmla="*/ 44 w 59"/>
                <a:gd name="T9" fmla="*/ 47 h 149"/>
                <a:gd name="T10" fmla="*/ 47 w 59"/>
                <a:gd name="T11" fmla="*/ 45 h 149"/>
                <a:gd name="T12" fmla="*/ 48 w 59"/>
                <a:gd name="T13" fmla="*/ 53 h 149"/>
                <a:gd name="T14" fmla="*/ 14 w 59"/>
                <a:gd name="T15" fmla="*/ 136 h 149"/>
                <a:gd name="T16" fmla="*/ 8 w 59"/>
                <a:gd name="T17" fmla="*/ 144 h 149"/>
                <a:gd name="T18" fmla="*/ 13 w 59"/>
                <a:gd name="T19" fmla="*/ 149 h 149"/>
                <a:gd name="T20" fmla="*/ 59 w 59"/>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90"/>
                    <a:pt x="30" y="119"/>
                    <a:pt x="14" y="136"/>
                  </a:cubicBezTo>
                  <a:cubicBezTo>
                    <a:pt x="8" y="141"/>
                    <a:pt x="8" y="142"/>
                    <a:pt x="8" y="144"/>
                  </a:cubicBezTo>
                  <a:cubicBezTo>
                    <a:pt x="8" y="147"/>
                    <a:pt x="11" y="149"/>
                    <a:pt x="13" y="149"/>
                  </a:cubicBezTo>
                  <a:cubicBezTo>
                    <a:pt x="19" y="149"/>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0" name="Freeform 57">
              <a:extLst>
                <a:ext uri="{FF2B5EF4-FFF2-40B4-BE49-F238E27FC236}">
                  <a16:creationId xmlns:a16="http://schemas.microsoft.com/office/drawing/2014/main" id="{1AB9552C-04CD-4733-9391-E6AD04C8A7DF}"/>
                </a:ext>
              </a:extLst>
            </p:cNvPr>
            <p:cNvSpPr>
              <a:spLocks/>
            </p:cNvSpPr>
            <p:nvPr>
              <p:custDataLst>
                <p:tags r:id="rId129"/>
              </p:custDataLst>
            </p:nvPr>
          </p:nvSpPr>
          <p:spPr bwMode="auto">
            <a:xfrm>
              <a:off x="10345738" y="5132388"/>
              <a:ext cx="192088" cy="166688"/>
            </a:xfrm>
            <a:custGeom>
              <a:avLst/>
              <a:gdLst>
                <a:gd name="T0" fmla="*/ 196 w 285"/>
                <a:gd name="T1" fmla="*/ 188 h 227"/>
                <a:gd name="T2" fmla="*/ 196 w 285"/>
                <a:gd name="T3" fmla="*/ 227 h 227"/>
                <a:gd name="T4" fmla="*/ 285 w 285"/>
                <a:gd name="T5" fmla="*/ 224 h 227"/>
                <a:gd name="T6" fmla="*/ 285 w 285"/>
                <a:gd name="T7" fmla="*/ 201 h 227"/>
                <a:gd name="T8" fmla="*/ 250 w 285"/>
                <a:gd name="T9" fmla="*/ 181 h 227"/>
                <a:gd name="T10" fmla="*/ 250 w 285"/>
                <a:gd name="T11" fmla="*/ 0 h 227"/>
                <a:gd name="T12" fmla="*/ 159 w 285"/>
                <a:gd name="T13" fmla="*/ 4 h 227"/>
                <a:gd name="T14" fmla="*/ 159 w 285"/>
                <a:gd name="T15" fmla="*/ 27 h 227"/>
                <a:gd name="T16" fmla="*/ 193 w 285"/>
                <a:gd name="T17" fmla="*/ 46 h 227"/>
                <a:gd name="T18" fmla="*/ 193 w 285"/>
                <a:gd name="T19" fmla="*/ 142 h 227"/>
                <a:gd name="T20" fmla="*/ 132 w 285"/>
                <a:gd name="T21" fmla="*/ 209 h 227"/>
                <a:gd name="T22" fmla="*/ 92 w 285"/>
                <a:gd name="T23" fmla="*/ 170 h 227"/>
                <a:gd name="T24" fmla="*/ 92 w 285"/>
                <a:gd name="T25" fmla="*/ 0 h 227"/>
                <a:gd name="T26" fmla="*/ 0 w 285"/>
                <a:gd name="T27" fmla="*/ 4 h 227"/>
                <a:gd name="T28" fmla="*/ 0 w 285"/>
                <a:gd name="T29" fmla="*/ 27 h 227"/>
                <a:gd name="T30" fmla="*/ 35 w 285"/>
                <a:gd name="T31" fmla="*/ 46 h 227"/>
                <a:gd name="T32" fmla="*/ 35 w 285"/>
                <a:gd name="T33" fmla="*/ 163 h 227"/>
                <a:gd name="T34" fmla="*/ 125 w 285"/>
                <a:gd name="T35" fmla="*/ 227 h 227"/>
                <a:gd name="T36" fmla="*/ 196 w 285"/>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227">
                  <a:moveTo>
                    <a:pt x="196" y="188"/>
                  </a:moveTo>
                  <a:lnTo>
                    <a:pt x="196" y="227"/>
                  </a:lnTo>
                  <a:lnTo>
                    <a:pt x="285" y="224"/>
                  </a:lnTo>
                  <a:lnTo>
                    <a:pt x="285" y="201"/>
                  </a:lnTo>
                  <a:cubicBezTo>
                    <a:pt x="254" y="201"/>
                    <a:pt x="250" y="201"/>
                    <a:pt x="250" y="181"/>
                  </a:cubicBezTo>
                  <a:lnTo>
                    <a:pt x="250" y="0"/>
                  </a:lnTo>
                  <a:lnTo>
                    <a:pt x="159" y="4"/>
                  </a:lnTo>
                  <a:lnTo>
                    <a:pt x="159" y="27"/>
                  </a:lnTo>
                  <a:cubicBezTo>
                    <a:pt x="190" y="27"/>
                    <a:pt x="193" y="27"/>
                    <a:pt x="193" y="46"/>
                  </a:cubicBezTo>
                  <a:lnTo>
                    <a:pt x="193" y="142"/>
                  </a:lnTo>
                  <a:cubicBezTo>
                    <a:pt x="193" y="183"/>
                    <a:pt x="168" y="209"/>
                    <a:pt x="132" y="209"/>
                  </a:cubicBezTo>
                  <a:cubicBezTo>
                    <a:pt x="93" y="209"/>
                    <a:pt x="92" y="197"/>
                    <a:pt x="92" y="170"/>
                  </a:cubicBezTo>
                  <a:lnTo>
                    <a:pt x="92" y="0"/>
                  </a:lnTo>
                  <a:lnTo>
                    <a:pt x="0" y="4"/>
                  </a:lnTo>
                  <a:lnTo>
                    <a:pt x="0" y="27"/>
                  </a:lnTo>
                  <a:cubicBezTo>
                    <a:pt x="31" y="27"/>
                    <a:pt x="35" y="27"/>
                    <a:pt x="35" y="46"/>
                  </a:cubicBezTo>
                  <a:lnTo>
                    <a:pt x="35" y="163"/>
                  </a:lnTo>
                  <a:cubicBezTo>
                    <a:pt x="35" y="216"/>
                    <a:pt x="75" y="227"/>
                    <a:pt x="125" y="227"/>
                  </a:cubicBezTo>
                  <a:cubicBezTo>
                    <a:pt x="138"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1" name="Freeform 58">
              <a:extLst>
                <a:ext uri="{FF2B5EF4-FFF2-40B4-BE49-F238E27FC236}">
                  <a16:creationId xmlns:a16="http://schemas.microsoft.com/office/drawing/2014/main" id="{3E839753-4F09-4F7B-B564-DD57EEDA4AA8}"/>
                </a:ext>
              </a:extLst>
            </p:cNvPr>
            <p:cNvSpPr>
              <a:spLocks/>
            </p:cNvSpPr>
            <p:nvPr>
              <p:custDataLst>
                <p:tags r:id="rId130"/>
              </p:custDataLst>
            </p:nvPr>
          </p:nvSpPr>
          <p:spPr bwMode="auto">
            <a:xfrm>
              <a:off x="10563225" y="5175250"/>
              <a:ext cx="115888" cy="177800"/>
            </a:xfrm>
            <a:custGeom>
              <a:avLst/>
              <a:gdLst>
                <a:gd name="T0" fmla="*/ 83 w 172"/>
                <a:gd name="T1" fmla="*/ 10 h 245"/>
                <a:gd name="T2" fmla="*/ 85 w 172"/>
                <a:gd name="T3" fmla="*/ 5 h 245"/>
                <a:gd name="T4" fmla="*/ 79 w 172"/>
                <a:gd name="T5" fmla="*/ 0 h 245"/>
                <a:gd name="T6" fmla="*/ 35 w 172"/>
                <a:gd name="T7" fmla="*/ 3 h 245"/>
                <a:gd name="T8" fmla="*/ 27 w 172"/>
                <a:gd name="T9" fmla="*/ 11 h 245"/>
                <a:gd name="T10" fmla="*/ 36 w 172"/>
                <a:gd name="T11" fmla="*/ 16 h 245"/>
                <a:gd name="T12" fmla="*/ 53 w 172"/>
                <a:gd name="T13" fmla="*/ 21 h 245"/>
                <a:gd name="T14" fmla="*/ 51 w 172"/>
                <a:gd name="T15" fmla="*/ 29 h 245"/>
                <a:gd name="T16" fmla="*/ 2 w 172"/>
                <a:gd name="T17" fmla="*/ 226 h 245"/>
                <a:gd name="T18" fmla="*/ 0 w 172"/>
                <a:gd name="T19" fmla="*/ 234 h 245"/>
                <a:gd name="T20" fmla="*/ 12 w 172"/>
                <a:gd name="T21" fmla="*/ 245 h 245"/>
                <a:gd name="T22" fmla="*/ 28 w 172"/>
                <a:gd name="T23" fmla="*/ 231 h 245"/>
                <a:gd name="T24" fmla="*/ 45 w 172"/>
                <a:gd name="T25" fmla="*/ 163 h 245"/>
                <a:gd name="T26" fmla="*/ 90 w 172"/>
                <a:gd name="T27" fmla="*/ 192 h 245"/>
                <a:gd name="T28" fmla="*/ 89 w 172"/>
                <a:gd name="T29" fmla="*/ 199 h 245"/>
                <a:gd name="T30" fmla="*/ 88 w 172"/>
                <a:gd name="T31" fmla="*/ 209 h 245"/>
                <a:gd name="T32" fmla="*/ 125 w 172"/>
                <a:gd name="T33" fmla="*/ 245 h 245"/>
                <a:gd name="T34" fmla="*/ 169 w 172"/>
                <a:gd name="T35" fmla="*/ 192 h 245"/>
                <a:gd name="T36" fmla="*/ 164 w 172"/>
                <a:gd name="T37" fmla="*/ 187 h 245"/>
                <a:gd name="T38" fmla="*/ 157 w 172"/>
                <a:gd name="T39" fmla="*/ 196 h 245"/>
                <a:gd name="T40" fmla="*/ 126 w 172"/>
                <a:gd name="T41" fmla="*/ 236 h 245"/>
                <a:gd name="T42" fmla="*/ 114 w 172"/>
                <a:gd name="T43" fmla="*/ 217 h 245"/>
                <a:gd name="T44" fmla="*/ 116 w 172"/>
                <a:gd name="T45" fmla="*/ 202 h 245"/>
                <a:gd name="T46" fmla="*/ 118 w 172"/>
                <a:gd name="T47" fmla="*/ 191 h 245"/>
                <a:gd name="T48" fmla="*/ 61 w 172"/>
                <a:gd name="T49" fmla="*/ 154 h 245"/>
                <a:gd name="T50" fmla="*/ 90 w 172"/>
                <a:gd name="T51" fmla="*/ 131 h 245"/>
                <a:gd name="T52" fmla="*/ 145 w 172"/>
                <a:gd name="T53" fmla="*/ 98 h 245"/>
                <a:gd name="T54" fmla="*/ 156 w 172"/>
                <a:gd name="T55" fmla="*/ 102 h 245"/>
                <a:gd name="T56" fmla="*/ 138 w 172"/>
                <a:gd name="T57" fmla="*/ 122 h 245"/>
                <a:gd name="T58" fmla="*/ 152 w 172"/>
                <a:gd name="T59" fmla="*/ 135 h 245"/>
                <a:gd name="T60" fmla="*/ 172 w 172"/>
                <a:gd name="T61" fmla="*/ 112 h 245"/>
                <a:gd name="T62" fmla="*/ 145 w 172"/>
                <a:gd name="T63" fmla="*/ 88 h 245"/>
                <a:gd name="T64" fmla="*/ 89 w 172"/>
                <a:gd name="T65" fmla="*/ 119 h 245"/>
                <a:gd name="T66" fmla="*/ 49 w 172"/>
                <a:gd name="T67" fmla="*/ 149 h 245"/>
                <a:gd name="T68" fmla="*/ 83 w 172"/>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5">
                  <a:moveTo>
                    <a:pt x="83" y="10"/>
                  </a:moveTo>
                  <a:cubicBezTo>
                    <a:pt x="84" y="9"/>
                    <a:pt x="85" y="5"/>
                    <a:pt x="85" y="5"/>
                  </a:cubicBezTo>
                  <a:cubicBezTo>
                    <a:pt x="85" y="3"/>
                    <a:pt x="83" y="0"/>
                    <a:pt x="79" y="0"/>
                  </a:cubicBezTo>
                  <a:cubicBezTo>
                    <a:pt x="72" y="0"/>
                    <a:pt x="43" y="2"/>
                    <a:pt x="35" y="3"/>
                  </a:cubicBezTo>
                  <a:cubicBezTo>
                    <a:pt x="32" y="4"/>
                    <a:pt x="27" y="4"/>
                    <a:pt x="27" y="11"/>
                  </a:cubicBezTo>
                  <a:cubicBezTo>
                    <a:pt x="27" y="16"/>
                    <a:pt x="32" y="16"/>
                    <a:pt x="36" y="16"/>
                  </a:cubicBezTo>
                  <a:cubicBezTo>
                    <a:pt x="53" y="16"/>
                    <a:pt x="53" y="19"/>
                    <a:pt x="53" y="21"/>
                  </a:cubicBezTo>
                  <a:cubicBezTo>
                    <a:pt x="53" y="24"/>
                    <a:pt x="52" y="26"/>
                    <a:pt x="51" y="29"/>
                  </a:cubicBezTo>
                  <a:lnTo>
                    <a:pt x="2" y="226"/>
                  </a:lnTo>
                  <a:cubicBezTo>
                    <a:pt x="0" y="233"/>
                    <a:pt x="0" y="233"/>
                    <a:pt x="0" y="234"/>
                  </a:cubicBezTo>
                  <a:cubicBezTo>
                    <a:pt x="0" y="239"/>
                    <a:pt x="5" y="245"/>
                    <a:pt x="12" y="245"/>
                  </a:cubicBezTo>
                  <a:cubicBezTo>
                    <a:pt x="22" y="245"/>
                    <a:pt x="26" y="238"/>
                    <a:pt x="28" y="231"/>
                  </a:cubicBezTo>
                  <a:cubicBezTo>
                    <a:pt x="29" y="229"/>
                    <a:pt x="44" y="168"/>
                    <a:pt x="45" y="163"/>
                  </a:cubicBezTo>
                  <a:cubicBezTo>
                    <a:pt x="70" y="165"/>
                    <a:pt x="90" y="173"/>
                    <a:pt x="90" y="192"/>
                  </a:cubicBezTo>
                  <a:cubicBezTo>
                    <a:pt x="90" y="193"/>
                    <a:pt x="90" y="195"/>
                    <a:pt x="89" y="199"/>
                  </a:cubicBezTo>
                  <a:cubicBezTo>
                    <a:pt x="88" y="204"/>
                    <a:pt x="88" y="206"/>
                    <a:pt x="88" y="209"/>
                  </a:cubicBezTo>
                  <a:cubicBezTo>
                    <a:pt x="88" y="234"/>
                    <a:pt x="108" y="245"/>
                    <a:pt x="125" y="245"/>
                  </a:cubicBezTo>
                  <a:cubicBezTo>
                    <a:pt x="159" y="245"/>
                    <a:pt x="169" y="192"/>
                    <a:pt x="169" y="192"/>
                  </a:cubicBezTo>
                  <a:cubicBezTo>
                    <a:pt x="169" y="187"/>
                    <a:pt x="165" y="187"/>
                    <a:pt x="164" y="187"/>
                  </a:cubicBezTo>
                  <a:cubicBezTo>
                    <a:pt x="159" y="187"/>
                    <a:pt x="158" y="189"/>
                    <a:pt x="157" y="196"/>
                  </a:cubicBezTo>
                  <a:cubicBezTo>
                    <a:pt x="152" y="211"/>
                    <a:pt x="143" y="236"/>
                    <a:pt x="126" y="236"/>
                  </a:cubicBezTo>
                  <a:cubicBezTo>
                    <a:pt x="117" y="236"/>
                    <a:pt x="114" y="227"/>
                    <a:pt x="114" y="217"/>
                  </a:cubicBezTo>
                  <a:cubicBezTo>
                    <a:pt x="114" y="211"/>
                    <a:pt x="114" y="211"/>
                    <a:pt x="116" y="202"/>
                  </a:cubicBezTo>
                  <a:cubicBezTo>
                    <a:pt x="116" y="201"/>
                    <a:pt x="118" y="195"/>
                    <a:pt x="118" y="191"/>
                  </a:cubicBezTo>
                  <a:cubicBezTo>
                    <a:pt x="118" y="160"/>
                    <a:pt x="76" y="155"/>
                    <a:pt x="61" y="154"/>
                  </a:cubicBezTo>
                  <a:cubicBezTo>
                    <a:pt x="71" y="148"/>
                    <a:pt x="84" y="136"/>
                    <a:pt x="90" y="131"/>
                  </a:cubicBezTo>
                  <a:cubicBezTo>
                    <a:pt x="108" y="114"/>
                    <a:pt x="125" y="98"/>
                    <a:pt x="145" y="98"/>
                  </a:cubicBezTo>
                  <a:cubicBezTo>
                    <a:pt x="149" y="98"/>
                    <a:pt x="154" y="99"/>
                    <a:pt x="156" y="102"/>
                  </a:cubicBezTo>
                  <a:cubicBezTo>
                    <a:pt x="141" y="105"/>
                    <a:pt x="138" y="117"/>
                    <a:pt x="138" y="122"/>
                  </a:cubicBezTo>
                  <a:cubicBezTo>
                    <a:pt x="138" y="129"/>
                    <a:pt x="144" y="135"/>
                    <a:pt x="152" y="135"/>
                  </a:cubicBezTo>
                  <a:cubicBezTo>
                    <a:pt x="162" y="135"/>
                    <a:pt x="172" y="127"/>
                    <a:pt x="172" y="112"/>
                  </a:cubicBezTo>
                  <a:cubicBezTo>
                    <a:pt x="172" y="101"/>
                    <a:pt x="164" y="88"/>
                    <a:pt x="145" y="88"/>
                  </a:cubicBezTo>
                  <a:cubicBezTo>
                    <a:pt x="125" y="88"/>
                    <a:pt x="107" y="102"/>
                    <a:pt x="89" y="119"/>
                  </a:cubicBezTo>
                  <a:cubicBezTo>
                    <a:pt x="75" y="133"/>
                    <a:pt x="63" y="143"/>
                    <a:pt x="49" y="149"/>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2" name="Freeform 59">
              <a:extLst>
                <a:ext uri="{FF2B5EF4-FFF2-40B4-BE49-F238E27FC236}">
                  <a16:creationId xmlns:a16="http://schemas.microsoft.com/office/drawing/2014/main" id="{21D1EA19-86B3-4B1E-9769-E07D88986829}"/>
                </a:ext>
              </a:extLst>
            </p:cNvPr>
            <p:cNvSpPr>
              <a:spLocks/>
            </p:cNvSpPr>
            <p:nvPr>
              <p:custDataLst>
                <p:tags r:id="rId131"/>
              </p:custDataLst>
            </p:nvPr>
          </p:nvSpPr>
          <p:spPr bwMode="auto">
            <a:xfrm>
              <a:off x="10729913" y="5022850"/>
              <a:ext cx="77788" cy="365125"/>
            </a:xfrm>
            <a:custGeom>
              <a:avLst/>
              <a:gdLst>
                <a:gd name="T0" fmla="*/ 115 w 115"/>
                <a:gd name="T1" fmla="*/ 249 h 499"/>
                <a:gd name="T2" fmla="*/ 82 w 115"/>
                <a:gd name="T3" fmla="*/ 94 h 499"/>
                <a:gd name="T4" fmla="*/ 5 w 115"/>
                <a:gd name="T5" fmla="*/ 0 h 499"/>
                <a:gd name="T6" fmla="*/ 0 w 115"/>
                <a:gd name="T7" fmla="*/ 5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4"/>
                  </a:cubicBezTo>
                  <a:cubicBezTo>
                    <a:pt x="53" y="32"/>
                    <a:pt x="10" y="0"/>
                    <a:pt x="5" y="0"/>
                  </a:cubicBezTo>
                  <a:cubicBezTo>
                    <a:pt x="2" y="0"/>
                    <a:pt x="0" y="2"/>
                    <a:pt x="0" y="5"/>
                  </a:cubicBezTo>
                  <a:cubicBezTo>
                    <a:pt x="0" y="6"/>
                    <a:pt x="0" y="7"/>
                    <a:pt x="9" y="16"/>
                  </a:cubicBezTo>
                  <a:cubicBezTo>
                    <a:pt x="58" y="66"/>
                    <a:pt x="86" y="145"/>
                    <a:pt x="86" y="249"/>
                  </a:cubicBezTo>
                  <a:cubicBezTo>
                    <a:pt x="86" y="335"/>
                    <a:pt x="68" y="423"/>
                    <a:pt x="6" y="485"/>
                  </a:cubicBezTo>
                  <a:cubicBezTo>
                    <a:pt x="0" y="491"/>
                    <a:pt x="0" y="492"/>
                    <a:pt x="0" y="494"/>
                  </a:cubicBezTo>
                  <a:cubicBezTo>
                    <a:pt x="0" y="497"/>
                    <a:pt x="2" y="499"/>
                    <a:pt x="5" y="499"/>
                  </a:cubicBezTo>
                  <a:cubicBezTo>
                    <a:pt x="10" y="499"/>
                    <a:pt x="55" y="465"/>
                    <a:pt x="84" y="402"/>
                  </a:cubicBezTo>
                  <a:cubicBezTo>
                    <a:pt x="109" y="347"/>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97" name="Group 2196">
            <a:extLst>
              <a:ext uri="{FF2B5EF4-FFF2-40B4-BE49-F238E27FC236}">
                <a16:creationId xmlns:a16="http://schemas.microsoft.com/office/drawing/2014/main" id="{FEE592E9-69E2-4E48-BD66-8C8B26734BA5}"/>
              </a:ext>
            </a:extLst>
          </p:cNvPr>
          <p:cNvGrpSpPr>
            <a:grpSpLocks noChangeAspect="1"/>
          </p:cNvGrpSpPr>
          <p:nvPr>
            <p:custDataLst>
              <p:tags r:id="rId2"/>
            </p:custDataLst>
          </p:nvPr>
        </p:nvGrpSpPr>
        <p:grpSpPr>
          <a:xfrm>
            <a:off x="12303127" y="4448175"/>
            <a:ext cx="4938713" cy="1903413"/>
            <a:chOff x="12303127" y="4448175"/>
            <a:chExt cx="4938713" cy="1903413"/>
          </a:xfrm>
        </p:grpSpPr>
        <p:sp>
          <p:nvSpPr>
            <p:cNvPr id="2299" name="Freeform 66">
              <a:extLst>
                <a:ext uri="{FF2B5EF4-FFF2-40B4-BE49-F238E27FC236}">
                  <a16:creationId xmlns:a16="http://schemas.microsoft.com/office/drawing/2014/main" id="{11A9E9E1-6E2F-42A8-A207-EF4390C014B2}"/>
                </a:ext>
              </a:extLst>
            </p:cNvPr>
            <p:cNvSpPr>
              <a:spLocks noEditPoints="1"/>
            </p:cNvSpPr>
            <p:nvPr>
              <p:custDataLst>
                <p:tags r:id="rId3"/>
              </p:custDataLst>
            </p:nvPr>
          </p:nvSpPr>
          <p:spPr bwMode="auto">
            <a:xfrm>
              <a:off x="13452477" y="4448175"/>
              <a:ext cx="131763" cy="254000"/>
            </a:xfrm>
            <a:custGeom>
              <a:avLst/>
              <a:gdLst>
                <a:gd name="T0" fmla="*/ 3 w 193"/>
                <a:gd name="T1" fmla="*/ 302 h 357"/>
                <a:gd name="T2" fmla="*/ 0 w 193"/>
                <a:gd name="T3" fmla="*/ 307 h 357"/>
                <a:gd name="T4" fmla="*/ 6 w 193"/>
                <a:gd name="T5" fmla="*/ 313 h 357"/>
                <a:gd name="T6" fmla="*/ 24 w 193"/>
                <a:gd name="T7" fmla="*/ 298 h 357"/>
                <a:gd name="T8" fmla="*/ 42 w 193"/>
                <a:gd name="T9" fmla="*/ 281 h 357"/>
                <a:gd name="T10" fmla="*/ 98 w 193"/>
                <a:gd name="T11" fmla="*/ 357 h 357"/>
                <a:gd name="T12" fmla="*/ 146 w 193"/>
                <a:gd name="T13" fmla="*/ 338 h 357"/>
                <a:gd name="T14" fmla="*/ 176 w 193"/>
                <a:gd name="T15" fmla="*/ 309 h 357"/>
                <a:gd name="T16" fmla="*/ 170 w 193"/>
                <a:gd name="T17" fmla="*/ 303 h 357"/>
                <a:gd name="T18" fmla="*/ 164 w 193"/>
                <a:gd name="T19" fmla="*/ 307 h 357"/>
                <a:gd name="T20" fmla="*/ 99 w 193"/>
                <a:gd name="T21" fmla="*/ 346 h 357"/>
                <a:gd name="T22" fmla="*/ 68 w 193"/>
                <a:gd name="T23" fmla="*/ 281 h 357"/>
                <a:gd name="T24" fmla="*/ 71 w 193"/>
                <a:gd name="T25" fmla="*/ 253 h 357"/>
                <a:gd name="T26" fmla="*/ 82 w 193"/>
                <a:gd name="T27" fmla="*/ 241 h 357"/>
                <a:gd name="T28" fmla="*/ 193 w 193"/>
                <a:gd name="T29" fmla="*/ 39 h 357"/>
                <a:gd name="T30" fmla="*/ 164 w 193"/>
                <a:gd name="T31" fmla="*/ 0 h 357"/>
                <a:gd name="T32" fmla="*/ 80 w 193"/>
                <a:gd name="T33" fmla="*/ 93 h 357"/>
                <a:gd name="T34" fmla="*/ 41 w 193"/>
                <a:gd name="T35" fmla="*/ 265 h 357"/>
                <a:gd name="T36" fmla="*/ 3 w 193"/>
                <a:gd name="T37" fmla="*/ 302 h 357"/>
                <a:gd name="T38" fmla="*/ 73 w 193"/>
                <a:gd name="T39" fmla="*/ 232 h 357"/>
                <a:gd name="T40" fmla="*/ 124 w 193"/>
                <a:gd name="T41" fmla="*/ 58 h 357"/>
                <a:gd name="T42" fmla="*/ 164 w 193"/>
                <a:gd name="T43" fmla="*/ 11 h 357"/>
                <a:gd name="T44" fmla="*/ 181 w 193"/>
                <a:gd name="T45" fmla="*/ 37 h 357"/>
                <a:gd name="T46" fmla="*/ 73 w 193"/>
                <a:gd name="T47" fmla="*/ 23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357">
                  <a:moveTo>
                    <a:pt x="3" y="302"/>
                  </a:moveTo>
                  <a:cubicBezTo>
                    <a:pt x="2" y="303"/>
                    <a:pt x="0" y="305"/>
                    <a:pt x="0" y="307"/>
                  </a:cubicBezTo>
                  <a:cubicBezTo>
                    <a:pt x="0" y="309"/>
                    <a:pt x="3" y="313"/>
                    <a:pt x="6" y="313"/>
                  </a:cubicBezTo>
                  <a:cubicBezTo>
                    <a:pt x="9" y="313"/>
                    <a:pt x="10" y="312"/>
                    <a:pt x="24" y="298"/>
                  </a:cubicBezTo>
                  <a:cubicBezTo>
                    <a:pt x="28" y="294"/>
                    <a:pt x="38" y="285"/>
                    <a:pt x="42" y="281"/>
                  </a:cubicBezTo>
                  <a:cubicBezTo>
                    <a:pt x="47" y="320"/>
                    <a:pt x="61" y="357"/>
                    <a:pt x="98" y="357"/>
                  </a:cubicBezTo>
                  <a:cubicBezTo>
                    <a:pt x="118" y="357"/>
                    <a:pt x="135" y="346"/>
                    <a:pt x="146" y="338"/>
                  </a:cubicBezTo>
                  <a:cubicBezTo>
                    <a:pt x="153" y="333"/>
                    <a:pt x="176" y="314"/>
                    <a:pt x="176" y="309"/>
                  </a:cubicBezTo>
                  <a:cubicBezTo>
                    <a:pt x="176" y="307"/>
                    <a:pt x="175" y="303"/>
                    <a:pt x="170" y="303"/>
                  </a:cubicBezTo>
                  <a:cubicBezTo>
                    <a:pt x="169" y="303"/>
                    <a:pt x="168" y="303"/>
                    <a:pt x="164" y="307"/>
                  </a:cubicBezTo>
                  <a:cubicBezTo>
                    <a:pt x="132" y="339"/>
                    <a:pt x="113" y="346"/>
                    <a:pt x="99" y="346"/>
                  </a:cubicBezTo>
                  <a:cubicBezTo>
                    <a:pt x="76" y="346"/>
                    <a:pt x="68" y="320"/>
                    <a:pt x="68" y="281"/>
                  </a:cubicBezTo>
                  <a:cubicBezTo>
                    <a:pt x="68" y="278"/>
                    <a:pt x="69" y="255"/>
                    <a:pt x="71" y="253"/>
                  </a:cubicBezTo>
                  <a:cubicBezTo>
                    <a:pt x="72" y="252"/>
                    <a:pt x="72" y="251"/>
                    <a:pt x="82" y="241"/>
                  </a:cubicBezTo>
                  <a:cubicBezTo>
                    <a:pt x="122" y="200"/>
                    <a:pt x="193" y="116"/>
                    <a:pt x="193" y="39"/>
                  </a:cubicBezTo>
                  <a:cubicBezTo>
                    <a:pt x="193" y="30"/>
                    <a:pt x="193" y="0"/>
                    <a:pt x="164" y="0"/>
                  </a:cubicBezTo>
                  <a:cubicBezTo>
                    <a:pt x="122" y="0"/>
                    <a:pt x="85" y="82"/>
                    <a:pt x="80" y="93"/>
                  </a:cubicBezTo>
                  <a:cubicBezTo>
                    <a:pt x="56" y="148"/>
                    <a:pt x="41" y="206"/>
                    <a:pt x="41" y="265"/>
                  </a:cubicBezTo>
                  <a:lnTo>
                    <a:pt x="3" y="302"/>
                  </a:lnTo>
                  <a:close/>
                  <a:moveTo>
                    <a:pt x="73" y="232"/>
                  </a:moveTo>
                  <a:cubicBezTo>
                    <a:pt x="74" y="227"/>
                    <a:pt x="96" y="116"/>
                    <a:pt x="124" y="58"/>
                  </a:cubicBezTo>
                  <a:cubicBezTo>
                    <a:pt x="138" y="31"/>
                    <a:pt x="148" y="11"/>
                    <a:pt x="164" y="11"/>
                  </a:cubicBezTo>
                  <a:cubicBezTo>
                    <a:pt x="181" y="11"/>
                    <a:pt x="181" y="29"/>
                    <a:pt x="181" y="37"/>
                  </a:cubicBezTo>
                  <a:cubicBezTo>
                    <a:pt x="181" y="120"/>
                    <a:pt x="97" y="207"/>
                    <a:pt x="73" y="2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301" name="Freeform 67">
              <a:extLst>
                <a:ext uri="{FF2B5EF4-FFF2-40B4-BE49-F238E27FC236}">
                  <a16:creationId xmlns:a16="http://schemas.microsoft.com/office/drawing/2014/main" id="{29B1C4F0-683F-4167-9DE4-F51D8C5B3704}"/>
                </a:ext>
              </a:extLst>
            </p:cNvPr>
            <p:cNvSpPr>
              <a:spLocks noEditPoints="1"/>
            </p:cNvSpPr>
            <p:nvPr>
              <p:custDataLst>
                <p:tags r:id="rId4"/>
              </p:custDataLst>
            </p:nvPr>
          </p:nvSpPr>
          <p:spPr bwMode="auto">
            <a:xfrm>
              <a:off x="13716002" y="4545013"/>
              <a:ext cx="36513" cy="152400"/>
            </a:xfrm>
            <a:custGeom>
              <a:avLst/>
              <a:gdLst>
                <a:gd name="T0" fmla="*/ 53 w 53"/>
                <a:gd name="T1" fmla="*/ 27 h 215"/>
                <a:gd name="T2" fmla="*/ 27 w 53"/>
                <a:gd name="T3" fmla="*/ 0 h 215"/>
                <a:gd name="T4" fmla="*/ 0 w 53"/>
                <a:gd name="T5" fmla="*/ 27 h 215"/>
                <a:gd name="T6" fmla="*/ 27 w 53"/>
                <a:gd name="T7" fmla="*/ 53 h 215"/>
                <a:gd name="T8" fmla="*/ 53 w 53"/>
                <a:gd name="T9" fmla="*/ 27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7"/>
                  </a:moveTo>
                  <a:cubicBezTo>
                    <a:pt x="53" y="12"/>
                    <a:pt x="41" y="0"/>
                    <a:pt x="27" y="0"/>
                  </a:cubicBezTo>
                  <a:cubicBezTo>
                    <a:pt x="12" y="0"/>
                    <a:pt x="0" y="12"/>
                    <a:pt x="0" y="27"/>
                  </a:cubicBezTo>
                  <a:cubicBezTo>
                    <a:pt x="0" y="41"/>
                    <a:pt x="12" y="53"/>
                    <a:pt x="27" y="53"/>
                  </a:cubicBezTo>
                  <a:cubicBezTo>
                    <a:pt x="41" y="53"/>
                    <a:pt x="53" y="41"/>
                    <a:pt x="53" y="27"/>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302" name="Freeform 68">
              <a:extLst>
                <a:ext uri="{FF2B5EF4-FFF2-40B4-BE49-F238E27FC236}">
                  <a16:creationId xmlns:a16="http://schemas.microsoft.com/office/drawing/2014/main" id="{B98A190A-436A-4274-B4B1-0516E2106E32}"/>
                </a:ext>
              </a:extLst>
            </p:cNvPr>
            <p:cNvSpPr>
              <a:spLocks noEditPoints="1"/>
            </p:cNvSpPr>
            <p:nvPr>
              <p:custDataLst>
                <p:tags r:id="rId5"/>
              </p:custDataLst>
            </p:nvPr>
          </p:nvSpPr>
          <p:spPr bwMode="auto">
            <a:xfrm>
              <a:off x="13889040" y="4454525"/>
              <a:ext cx="238125" cy="250825"/>
            </a:xfrm>
            <a:custGeom>
              <a:avLst/>
              <a:gdLst>
                <a:gd name="T0" fmla="*/ 94 w 347"/>
                <a:gd name="T1" fmla="*/ 164 h 351"/>
                <a:gd name="T2" fmla="*/ 94 w 347"/>
                <a:gd name="T3" fmla="*/ 35 h 351"/>
                <a:gd name="T4" fmla="*/ 105 w 347"/>
                <a:gd name="T5" fmla="*/ 16 h 351"/>
                <a:gd name="T6" fmla="*/ 135 w 347"/>
                <a:gd name="T7" fmla="*/ 15 h 351"/>
                <a:gd name="T8" fmla="*/ 235 w 347"/>
                <a:gd name="T9" fmla="*/ 89 h 351"/>
                <a:gd name="T10" fmla="*/ 149 w 347"/>
                <a:gd name="T11" fmla="*/ 164 h 351"/>
                <a:gd name="T12" fmla="*/ 94 w 347"/>
                <a:gd name="T13" fmla="*/ 164 h 351"/>
                <a:gd name="T14" fmla="*/ 199 w 347"/>
                <a:gd name="T15" fmla="*/ 171 h 351"/>
                <a:gd name="T16" fmla="*/ 287 w 347"/>
                <a:gd name="T17" fmla="*/ 89 h 351"/>
                <a:gd name="T18" fmla="*/ 156 w 347"/>
                <a:gd name="T19" fmla="*/ 0 h 351"/>
                <a:gd name="T20" fmla="*/ 0 w 347"/>
                <a:gd name="T21" fmla="*/ 0 h 351"/>
                <a:gd name="T22" fmla="*/ 0 w 347"/>
                <a:gd name="T23" fmla="*/ 15 h 351"/>
                <a:gd name="T24" fmla="*/ 12 w 347"/>
                <a:gd name="T25" fmla="*/ 15 h 351"/>
                <a:gd name="T26" fmla="*/ 51 w 347"/>
                <a:gd name="T27" fmla="*/ 39 h 351"/>
                <a:gd name="T28" fmla="*/ 51 w 347"/>
                <a:gd name="T29" fmla="*/ 301 h 351"/>
                <a:gd name="T30" fmla="*/ 12 w 347"/>
                <a:gd name="T31" fmla="*/ 325 h 351"/>
                <a:gd name="T32" fmla="*/ 0 w 347"/>
                <a:gd name="T33" fmla="*/ 325 h 351"/>
                <a:gd name="T34" fmla="*/ 0 w 347"/>
                <a:gd name="T35" fmla="*/ 340 h 351"/>
                <a:gd name="T36" fmla="*/ 73 w 347"/>
                <a:gd name="T37" fmla="*/ 339 h 351"/>
                <a:gd name="T38" fmla="*/ 145 w 347"/>
                <a:gd name="T39" fmla="*/ 340 h 351"/>
                <a:gd name="T40" fmla="*/ 145 w 347"/>
                <a:gd name="T41" fmla="*/ 325 h 351"/>
                <a:gd name="T42" fmla="*/ 134 w 347"/>
                <a:gd name="T43" fmla="*/ 325 h 351"/>
                <a:gd name="T44" fmla="*/ 94 w 347"/>
                <a:gd name="T45" fmla="*/ 301 h 351"/>
                <a:gd name="T46" fmla="*/ 94 w 347"/>
                <a:gd name="T47" fmla="*/ 175 h 351"/>
                <a:gd name="T48" fmla="*/ 151 w 347"/>
                <a:gd name="T49" fmla="*/ 175 h 351"/>
                <a:gd name="T50" fmla="*/ 198 w 347"/>
                <a:gd name="T51" fmla="*/ 192 h 351"/>
                <a:gd name="T52" fmla="*/ 217 w 347"/>
                <a:gd name="T53" fmla="*/ 259 h 351"/>
                <a:gd name="T54" fmla="*/ 237 w 347"/>
                <a:gd name="T55" fmla="*/ 330 h 351"/>
                <a:gd name="T56" fmla="*/ 300 w 347"/>
                <a:gd name="T57" fmla="*/ 351 h 351"/>
                <a:gd name="T58" fmla="*/ 347 w 347"/>
                <a:gd name="T59" fmla="*/ 296 h 351"/>
                <a:gd name="T60" fmla="*/ 341 w 347"/>
                <a:gd name="T61" fmla="*/ 288 h 351"/>
                <a:gd name="T62" fmla="*/ 335 w 347"/>
                <a:gd name="T63" fmla="*/ 296 h 351"/>
                <a:gd name="T64" fmla="*/ 302 w 347"/>
                <a:gd name="T65" fmla="*/ 340 h 351"/>
                <a:gd name="T66" fmla="*/ 267 w 347"/>
                <a:gd name="T67" fmla="*/ 268 h 351"/>
                <a:gd name="T68" fmla="*/ 260 w 347"/>
                <a:gd name="T69" fmla="*/ 229 h 351"/>
                <a:gd name="T70" fmla="*/ 199 w 347"/>
                <a:gd name="T71" fmla="*/ 17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7" h="351">
                  <a:moveTo>
                    <a:pt x="94" y="164"/>
                  </a:moveTo>
                  <a:lnTo>
                    <a:pt x="94" y="35"/>
                  </a:lnTo>
                  <a:cubicBezTo>
                    <a:pt x="94" y="24"/>
                    <a:pt x="94" y="18"/>
                    <a:pt x="105" y="16"/>
                  </a:cubicBezTo>
                  <a:cubicBezTo>
                    <a:pt x="110" y="15"/>
                    <a:pt x="125" y="15"/>
                    <a:pt x="135" y="15"/>
                  </a:cubicBezTo>
                  <a:cubicBezTo>
                    <a:pt x="179" y="15"/>
                    <a:pt x="235" y="17"/>
                    <a:pt x="235" y="89"/>
                  </a:cubicBezTo>
                  <a:cubicBezTo>
                    <a:pt x="235" y="124"/>
                    <a:pt x="223" y="164"/>
                    <a:pt x="149" y="164"/>
                  </a:cubicBezTo>
                  <a:lnTo>
                    <a:pt x="94" y="164"/>
                  </a:lnTo>
                  <a:close/>
                  <a:moveTo>
                    <a:pt x="199" y="171"/>
                  </a:moveTo>
                  <a:cubicBezTo>
                    <a:pt x="248" y="159"/>
                    <a:pt x="287" y="128"/>
                    <a:pt x="287" y="89"/>
                  </a:cubicBezTo>
                  <a:cubicBezTo>
                    <a:pt x="287" y="42"/>
                    <a:pt x="230" y="0"/>
                    <a:pt x="156" y="0"/>
                  </a:cubicBezTo>
                  <a:lnTo>
                    <a:pt x="0" y="0"/>
                  </a:lnTo>
                  <a:lnTo>
                    <a:pt x="0" y="15"/>
                  </a:lnTo>
                  <a:lnTo>
                    <a:pt x="12" y="15"/>
                  </a:lnTo>
                  <a:cubicBezTo>
                    <a:pt x="50" y="15"/>
                    <a:pt x="51" y="21"/>
                    <a:pt x="51" y="39"/>
                  </a:cubicBezTo>
                  <a:lnTo>
                    <a:pt x="51" y="301"/>
                  </a:lnTo>
                  <a:cubicBezTo>
                    <a:pt x="51" y="319"/>
                    <a:pt x="50" y="325"/>
                    <a:pt x="12" y="325"/>
                  </a:cubicBezTo>
                  <a:lnTo>
                    <a:pt x="0" y="325"/>
                  </a:lnTo>
                  <a:lnTo>
                    <a:pt x="0" y="340"/>
                  </a:lnTo>
                  <a:cubicBezTo>
                    <a:pt x="18" y="339"/>
                    <a:pt x="53" y="339"/>
                    <a:pt x="73" y="339"/>
                  </a:cubicBezTo>
                  <a:cubicBezTo>
                    <a:pt x="92" y="339"/>
                    <a:pt x="128" y="339"/>
                    <a:pt x="145" y="340"/>
                  </a:cubicBezTo>
                  <a:lnTo>
                    <a:pt x="145" y="325"/>
                  </a:lnTo>
                  <a:lnTo>
                    <a:pt x="134" y="325"/>
                  </a:lnTo>
                  <a:cubicBezTo>
                    <a:pt x="95" y="325"/>
                    <a:pt x="94" y="319"/>
                    <a:pt x="94" y="301"/>
                  </a:cubicBezTo>
                  <a:lnTo>
                    <a:pt x="94" y="175"/>
                  </a:lnTo>
                  <a:lnTo>
                    <a:pt x="151" y="175"/>
                  </a:lnTo>
                  <a:cubicBezTo>
                    <a:pt x="159" y="175"/>
                    <a:pt x="180" y="175"/>
                    <a:pt x="198" y="192"/>
                  </a:cubicBezTo>
                  <a:cubicBezTo>
                    <a:pt x="217" y="210"/>
                    <a:pt x="217" y="226"/>
                    <a:pt x="217" y="259"/>
                  </a:cubicBezTo>
                  <a:cubicBezTo>
                    <a:pt x="217" y="291"/>
                    <a:pt x="217" y="311"/>
                    <a:pt x="237" y="330"/>
                  </a:cubicBezTo>
                  <a:cubicBezTo>
                    <a:pt x="258" y="348"/>
                    <a:pt x="285" y="351"/>
                    <a:pt x="300" y="351"/>
                  </a:cubicBezTo>
                  <a:cubicBezTo>
                    <a:pt x="339" y="351"/>
                    <a:pt x="347" y="310"/>
                    <a:pt x="347" y="296"/>
                  </a:cubicBezTo>
                  <a:cubicBezTo>
                    <a:pt x="347" y="293"/>
                    <a:pt x="347" y="288"/>
                    <a:pt x="341" y="288"/>
                  </a:cubicBezTo>
                  <a:cubicBezTo>
                    <a:pt x="335" y="288"/>
                    <a:pt x="335" y="292"/>
                    <a:pt x="335" y="296"/>
                  </a:cubicBezTo>
                  <a:cubicBezTo>
                    <a:pt x="332" y="331"/>
                    <a:pt x="315" y="340"/>
                    <a:pt x="302" y="340"/>
                  </a:cubicBezTo>
                  <a:cubicBezTo>
                    <a:pt x="278" y="340"/>
                    <a:pt x="274" y="315"/>
                    <a:pt x="267" y="268"/>
                  </a:cubicBezTo>
                  <a:lnTo>
                    <a:pt x="260" y="229"/>
                  </a:lnTo>
                  <a:cubicBezTo>
                    <a:pt x="251" y="197"/>
                    <a:pt x="227" y="180"/>
                    <a:pt x="199"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303" name="Freeform 69">
              <a:extLst>
                <a:ext uri="{FF2B5EF4-FFF2-40B4-BE49-F238E27FC236}">
                  <a16:creationId xmlns:a16="http://schemas.microsoft.com/office/drawing/2014/main" id="{7AE49DEE-2DB6-4DA2-A7D1-0884D90F21D7}"/>
                </a:ext>
              </a:extLst>
            </p:cNvPr>
            <p:cNvSpPr>
              <a:spLocks/>
            </p:cNvSpPr>
            <p:nvPr>
              <p:custDataLst>
                <p:tags r:id="rId6"/>
              </p:custDataLst>
            </p:nvPr>
          </p:nvSpPr>
          <p:spPr bwMode="auto">
            <a:xfrm>
              <a:off x="14138277" y="4540250"/>
              <a:ext cx="173038" cy="161925"/>
            </a:xfrm>
            <a:custGeom>
              <a:avLst/>
              <a:gdLst>
                <a:gd name="T0" fmla="*/ 179 w 251"/>
                <a:gd name="T1" fmla="*/ 181 h 226"/>
                <a:gd name="T2" fmla="*/ 179 w 251"/>
                <a:gd name="T3" fmla="*/ 226 h 226"/>
                <a:gd name="T4" fmla="*/ 251 w 251"/>
                <a:gd name="T5" fmla="*/ 220 h 226"/>
                <a:gd name="T6" fmla="*/ 251 w 251"/>
                <a:gd name="T7" fmla="*/ 205 h 226"/>
                <a:gd name="T8" fmla="*/ 212 w 251"/>
                <a:gd name="T9" fmla="*/ 177 h 226"/>
                <a:gd name="T10" fmla="*/ 212 w 251"/>
                <a:gd name="T11" fmla="*/ 0 h 226"/>
                <a:gd name="T12" fmla="*/ 139 w 251"/>
                <a:gd name="T13" fmla="*/ 5 h 226"/>
                <a:gd name="T14" fmla="*/ 139 w 251"/>
                <a:gd name="T15" fmla="*/ 21 h 226"/>
                <a:gd name="T16" fmla="*/ 178 w 251"/>
                <a:gd name="T17" fmla="*/ 49 h 226"/>
                <a:gd name="T18" fmla="*/ 178 w 251"/>
                <a:gd name="T19" fmla="*/ 137 h 226"/>
                <a:gd name="T20" fmla="*/ 117 w 251"/>
                <a:gd name="T21" fmla="*/ 215 h 226"/>
                <a:gd name="T22" fmla="*/ 73 w 251"/>
                <a:gd name="T23" fmla="*/ 165 h 226"/>
                <a:gd name="T24" fmla="*/ 73 w 251"/>
                <a:gd name="T25" fmla="*/ 0 h 226"/>
                <a:gd name="T26" fmla="*/ 0 w 251"/>
                <a:gd name="T27" fmla="*/ 5 h 226"/>
                <a:gd name="T28" fmla="*/ 0 w 251"/>
                <a:gd name="T29" fmla="*/ 21 h 226"/>
                <a:gd name="T30" fmla="*/ 39 w 251"/>
                <a:gd name="T31" fmla="*/ 67 h 226"/>
                <a:gd name="T32" fmla="*/ 39 w 251"/>
                <a:gd name="T33" fmla="*/ 141 h 226"/>
                <a:gd name="T34" fmla="*/ 115 w 251"/>
                <a:gd name="T35" fmla="*/ 226 h 226"/>
                <a:gd name="T36" fmla="*/ 179 w 251"/>
                <a:gd name="T37" fmla="*/ 18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226">
                  <a:moveTo>
                    <a:pt x="179" y="181"/>
                  </a:moveTo>
                  <a:lnTo>
                    <a:pt x="179" y="226"/>
                  </a:lnTo>
                  <a:lnTo>
                    <a:pt x="251" y="220"/>
                  </a:lnTo>
                  <a:lnTo>
                    <a:pt x="251" y="205"/>
                  </a:lnTo>
                  <a:cubicBezTo>
                    <a:pt x="216" y="205"/>
                    <a:pt x="212" y="201"/>
                    <a:pt x="212" y="177"/>
                  </a:cubicBezTo>
                  <a:lnTo>
                    <a:pt x="212" y="0"/>
                  </a:lnTo>
                  <a:lnTo>
                    <a:pt x="139" y="5"/>
                  </a:lnTo>
                  <a:lnTo>
                    <a:pt x="139" y="21"/>
                  </a:lnTo>
                  <a:cubicBezTo>
                    <a:pt x="174" y="21"/>
                    <a:pt x="178" y="24"/>
                    <a:pt x="178" y="49"/>
                  </a:cubicBezTo>
                  <a:lnTo>
                    <a:pt x="178" y="137"/>
                  </a:lnTo>
                  <a:cubicBezTo>
                    <a:pt x="178" y="181"/>
                    <a:pt x="154" y="215"/>
                    <a:pt x="117" y="215"/>
                  </a:cubicBezTo>
                  <a:cubicBezTo>
                    <a:pt x="75" y="215"/>
                    <a:pt x="73" y="191"/>
                    <a:pt x="73" y="165"/>
                  </a:cubicBezTo>
                  <a:lnTo>
                    <a:pt x="73" y="0"/>
                  </a:lnTo>
                  <a:lnTo>
                    <a:pt x="0" y="5"/>
                  </a:lnTo>
                  <a:lnTo>
                    <a:pt x="0" y="21"/>
                  </a:lnTo>
                  <a:cubicBezTo>
                    <a:pt x="39" y="21"/>
                    <a:pt x="39" y="22"/>
                    <a:pt x="39" y="67"/>
                  </a:cubicBezTo>
                  <a:lnTo>
                    <a:pt x="39" y="141"/>
                  </a:lnTo>
                  <a:cubicBezTo>
                    <a:pt x="39" y="180"/>
                    <a:pt x="39" y="226"/>
                    <a:pt x="115" y="226"/>
                  </a:cubicBezTo>
                  <a:cubicBezTo>
                    <a:pt x="143" y="226"/>
                    <a:pt x="165" y="212"/>
                    <a:pt x="179" y="18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76" name="Freeform 70">
              <a:extLst>
                <a:ext uri="{FF2B5EF4-FFF2-40B4-BE49-F238E27FC236}">
                  <a16:creationId xmlns:a16="http://schemas.microsoft.com/office/drawing/2014/main" id="{C543F74F-DFB6-4045-B23F-C57CBA0EA94A}"/>
                </a:ext>
              </a:extLst>
            </p:cNvPr>
            <p:cNvSpPr>
              <a:spLocks/>
            </p:cNvSpPr>
            <p:nvPr>
              <p:custDataLst>
                <p:tags r:id="rId7"/>
              </p:custDataLst>
            </p:nvPr>
          </p:nvSpPr>
          <p:spPr bwMode="auto">
            <a:xfrm>
              <a:off x="14328777" y="4540250"/>
              <a:ext cx="173038" cy="157163"/>
            </a:xfrm>
            <a:custGeom>
              <a:avLst/>
              <a:gdLst>
                <a:gd name="T0" fmla="*/ 39 w 251"/>
                <a:gd name="T1" fmla="*/ 49 h 220"/>
                <a:gd name="T2" fmla="*/ 39 w 251"/>
                <a:gd name="T3" fmla="*/ 182 h 220"/>
                <a:gd name="T4" fmla="*/ 0 w 251"/>
                <a:gd name="T5" fmla="*/ 205 h 220"/>
                <a:gd name="T6" fmla="*/ 0 w 251"/>
                <a:gd name="T7" fmla="*/ 220 h 220"/>
                <a:gd name="T8" fmla="*/ 56 w 251"/>
                <a:gd name="T9" fmla="*/ 219 h 220"/>
                <a:gd name="T10" fmla="*/ 112 w 251"/>
                <a:gd name="T11" fmla="*/ 220 h 220"/>
                <a:gd name="T12" fmla="*/ 112 w 251"/>
                <a:gd name="T13" fmla="*/ 205 h 220"/>
                <a:gd name="T14" fmla="*/ 73 w 251"/>
                <a:gd name="T15" fmla="*/ 182 h 220"/>
                <a:gd name="T16" fmla="*/ 73 w 251"/>
                <a:gd name="T17" fmla="*/ 91 h 220"/>
                <a:gd name="T18" fmla="*/ 140 w 251"/>
                <a:gd name="T19" fmla="*/ 11 h 220"/>
                <a:gd name="T20" fmla="*/ 177 w 251"/>
                <a:gd name="T21" fmla="*/ 66 h 220"/>
                <a:gd name="T22" fmla="*/ 177 w 251"/>
                <a:gd name="T23" fmla="*/ 182 h 220"/>
                <a:gd name="T24" fmla="*/ 138 w 251"/>
                <a:gd name="T25" fmla="*/ 205 h 220"/>
                <a:gd name="T26" fmla="*/ 138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6 w 251"/>
                <a:gd name="T39" fmla="*/ 18 h 220"/>
                <a:gd name="T40" fmla="*/ 144 w 251"/>
                <a:gd name="T41" fmla="*/ 0 h 220"/>
                <a:gd name="T42" fmla="*/ 70 w 251"/>
                <a:gd name="T43" fmla="*/ 52 h 220"/>
                <a:gd name="T44" fmla="*/ 70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9" y="205"/>
                    <a:pt x="73" y="205"/>
                    <a:pt x="73" y="182"/>
                  </a:cubicBezTo>
                  <a:lnTo>
                    <a:pt x="73" y="91"/>
                  </a:lnTo>
                  <a:cubicBezTo>
                    <a:pt x="73" y="39"/>
                    <a:pt x="108"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4" y="220"/>
                    <a:pt x="251" y="220"/>
                  </a:cubicBezTo>
                  <a:lnTo>
                    <a:pt x="251" y="205"/>
                  </a:lnTo>
                  <a:cubicBezTo>
                    <a:pt x="225" y="205"/>
                    <a:pt x="212" y="205"/>
                    <a:pt x="212" y="190"/>
                  </a:cubicBezTo>
                  <a:lnTo>
                    <a:pt x="212" y="95"/>
                  </a:lnTo>
                  <a:cubicBezTo>
                    <a:pt x="212" y="52"/>
                    <a:pt x="212" y="36"/>
                    <a:pt x="196" y="18"/>
                  </a:cubicBezTo>
                  <a:cubicBezTo>
                    <a:pt x="189" y="10"/>
                    <a:pt x="173" y="0"/>
                    <a:pt x="144" y="0"/>
                  </a:cubicBezTo>
                  <a:cubicBezTo>
                    <a:pt x="107"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77" name="Freeform 71">
              <a:extLst>
                <a:ext uri="{FF2B5EF4-FFF2-40B4-BE49-F238E27FC236}">
                  <a16:creationId xmlns:a16="http://schemas.microsoft.com/office/drawing/2014/main" id="{C3422A16-DE97-4569-9F30-2A911B730647}"/>
                </a:ext>
              </a:extLst>
            </p:cNvPr>
            <p:cNvSpPr>
              <a:spLocks/>
            </p:cNvSpPr>
            <p:nvPr>
              <p:custDataLst>
                <p:tags r:id="rId8"/>
              </p:custDataLst>
            </p:nvPr>
          </p:nvSpPr>
          <p:spPr bwMode="auto">
            <a:xfrm>
              <a:off x="14519277" y="4540250"/>
              <a:ext cx="171450" cy="157163"/>
            </a:xfrm>
            <a:custGeom>
              <a:avLst/>
              <a:gdLst>
                <a:gd name="T0" fmla="*/ 38 w 250"/>
                <a:gd name="T1" fmla="*/ 49 h 220"/>
                <a:gd name="T2" fmla="*/ 38 w 250"/>
                <a:gd name="T3" fmla="*/ 182 h 220"/>
                <a:gd name="T4" fmla="*/ 0 w 250"/>
                <a:gd name="T5" fmla="*/ 205 h 220"/>
                <a:gd name="T6" fmla="*/ 0 w 250"/>
                <a:gd name="T7" fmla="*/ 220 h 220"/>
                <a:gd name="T8" fmla="*/ 56 w 250"/>
                <a:gd name="T9" fmla="*/ 219 h 220"/>
                <a:gd name="T10" fmla="*/ 112 w 250"/>
                <a:gd name="T11" fmla="*/ 220 h 220"/>
                <a:gd name="T12" fmla="*/ 112 w 250"/>
                <a:gd name="T13" fmla="*/ 205 h 220"/>
                <a:gd name="T14" fmla="*/ 73 w 250"/>
                <a:gd name="T15" fmla="*/ 182 h 220"/>
                <a:gd name="T16" fmla="*/ 73 w 250"/>
                <a:gd name="T17" fmla="*/ 91 h 220"/>
                <a:gd name="T18" fmla="*/ 140 w 250"/>
                <a:gd name="T19" fmla="*/ 11 h 220"/>
                <a:gd name="T20" fmla="*/ 177 w 250"/>
                <a:gd name="T21" fmla="*/ 66 h 220"/>
                <a:gd name="T22" fmla="*/ 177 w 250"/>
                <a:gd name="T23" fmla="*/ 182 h 220"/>
                <a:gd name="T24" fmla="*/ 138 w 250"/>
                <a:gd name="T25" fmla="*/ 205 h 220"/>
                <a:gd name="T26" fmla="*/ 138 w 250"/>
                <a:gd name="T27" fmla="*/ 220 h 220"/>
                <a:gd name="T28" fmla="*/ 195 w 250"/>
                <a:gd name="T29" fmla="*/ 219 h 220"/>
                <a:gd name="T30" fmla="*/ 250 w 250"/>
                <a:gd name="T31" fmla="*/ 220 h 220"/>
                <a:gd name="T32" fmla="*/ 250 w 250"/>
                <a:gd name="T33" fmla="*/ 205 h 220"/>
                <a:gd name="T34" fmla="*/ 212 w 250"/>
                <a:gd name="T35" fmla="*/ 190 h 220"/>
                <a:gd name="T36" fmla="*/ 212 w 250"/>
                <a:gd name="T37" fmla="*/ 95 h 220"/>
                <a:gd name="T38" fmla="*/ 196 w 250"/>
                <a:gd name="T39" fmla="*/ 18 h 220"/>
                <a:gd name="T40" fmla="*/ 144 w 250"/>
                <a:gd name="T41" fmla="*/ 0 h 220"/>
                <a:gd name="T42" fmla="*/ 70 w 250"/>
                <a:gd name="T43" fmla="*/ 52 h 220"/>
                <a:gd name="T44" fmla="*/ 70 w 250"/>
                <a:gd name="T45" fmla="*/ 0 h 220"/>
                <a:gd name="T46" fmla="*/ 0 w 250"/>
                <a:gd name="T47" fmla="*/ 5 h 220"/>
                <a:gd name="T48" fmla="*/ 0 w 250"/>
                <a:gd name="T49" fmla="*/ 21 h 220"/>
                <a:gd name="T50" fmla="*/ 38 w 250"/>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0">
                  <a:moveTo>
                    <a:pt x="38" y="49"/>
                  </a:moveTo>
                  <a:lnTo>
                    <a:pt x="38" y="182"/>
                  </a:lnTo>
                  <a:cubicBezTo>
                    <a:pt x="38" y="205"/>
                    <a:pt x="33" y="205"/>
                    <a:pt x="0" y="205"/>
                  </a:cubicBezTo>
                  <a:lnTo>
                    <a:pt x="0" y="220"/>
                  </a:lnTo>
                  <a:cubicBezTo>
                    <a:pt x="17" y="220"/>
                    <a:pt x="42" y="219"/>
                    <a:pt x="56" y="219"/>
                  </a:cubicBezTo>
                  <a:cubicBezTo>
                    <a:pt x="69" y="219"/>
                    <a:pt x="95" y="220"/>
                    <a:pt x="112" y="220"/>
                  </a:cubicBezTo>
                  <a:lnTo>
                    <a:pt x="112" y="205"/>
                  </a:lnTo>
                  <a:cubicBezTo>
                    <a:pt x="78" y="205"/>
                    <a:pt x="73" y="205"/>
                    <a:pt x="73" y="182"/>
                  </a:cubicBezTo>
                  <a:lnTo>
                    <a:pt x="73" y="91"/>
                  </a:lnTo>
                  <a:cubicBezTo>
                    <a:pt x="73" y="39"/>
                    <a:pt x="108"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3" y="220"/>
                    <a:pt x="250" y="220"/>
                  </a:cubicBezTo>
                  <a:lnTo>
                    <a:pt x="250" y="205"/>
                  </a:lnTo>
                  <a:cubicBezTo>
                    <a:pt x="224" y="205"/>
                    <a:pt x="212" y="205"/>
                    <a:pt x="212" y="190"/>
                  </a:cubicBezTo>
                  <a:lnTo>
                    <a:pt x="212" y="95"/>
                  </a:lnTo>
                  <a:cubicBezTo>
                    <a:pt x="212" y="52"/>
                    <a:pt x="212" y="36"/>
                    <a:pt x="196" y="18"/>
                  </a:cubicBezTo>
                  <a:cubicBezTo>
                    <a:pt x="189" y="10"/>
                    <a:pt x="173" y="0"/>
                    <a:pt x="144" y="0"/>
                  </a:cubicBezTo>
                  <a:cubicBezTo>
                    <a:pt x="107" y="0"/>
                    <a:pt x="84" y="21"/>
                    <a:pt x="70" y="52"/>
                  </a:cubicBezTo>
                  <a:lnTo>
                    <a:pt x="70" y="0"/>
                  </a:lnTo>
                  <a:lnTo>
                    <a:pt x="0" y="5"/>
                  </a:lnTo>
                  <a:lnTo>
                    <a:pt x="0" y="21"/>
                  </a:lnTo>
                  <a:cubicBezTo>
                    <a:pt x="35" y="21"/>
                    <a:pt x="38" y="24"/>
                    <a:pt x="38"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78" name="Freeform 72">
              <a:extLst>
                <a:ext uri="{FF2B5EF4-FFF2-40B4-BE49-F238E27FC236}">
                  <a16:creationId xmlns:a16="http://schemas.microsoft.com/office/drawing/2014/main" id="{B9C0BE7F-12F2-4B83-AD67-62179F7CE92B}"/>
                </a:ext>
              </a:extLst>
            </p:cNvPr>
            <p:cNvSpPr>
              <a:spLocks noEditPoints="1"/>
            </p:cNvSpPr>
            <p:nvPr>
              <p:custDataLst>
                <p:tags r:id="rId9"/>
              </p:custDataLst>
            </p:nvPr>
          </p:nvSpPr>
          <p:spPr bwMode="auto">
            <a:xfrm>
              <a:off x="14709777" y="4460875"/>
              <a:ext cx="73025" cy="236538"/>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7 w 107"/>
                <a:gd name="T27" fmla="*/ 0 h 333"/>
                <a:gd name="T28" fmla="*/ 21 w 107"/>
                <a:gd name="T29" fmla="*/ 26 h 333"/>
                <a:gd name="T30" fmla="*/ 47 w 107"/>
                <a:gd name="T31" fmla="*/ 52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4" y="134"/>
                    <a:pt x="39" y="137"/>
                    <a:pt x="39" y="161"/>
                  </a:cubicBezTo>
                  <a:lnTo>
                    <a:pt x="39" y="295"/>
                  </a:lnTo>
                  <a:cubicBezTo>
                    <a:pt x="39" y="318"/>
                    <a:pt x="33" y="318"/>
                    <a:pt x="0" y="318"/>
                  </a:cubicBezTo>
                  <a:lnTo>
                    <a:pt x="0" y="333"/>
                  </a:lnTo>
                  <a:cubicBezTo>
                    <a:pt x="16" y="333"/>
                    <a:pt x="43" y="332"/>
                    <a:pt x="55" y="332"/>
                  </a:cubicBezTo>
                  <a:cubicBezTo>
                    <a:pt x="72" y="332"/>
                    <a:pt x="90" y="333"/>
                    <a:pt x="107" y="333"/>
                  </a:cubicBezTo>
                  <a:lnTo>
                    <a:pt x="107" y="318"/>
                  </a:lnTo>
                  <a:cubicBezTo>
                    <a:pt x="74" y="318"/>
                    <a:pt x="72" y="315"/>
                    <a:pt x="72" y="296"/>
                  </a:cubicBezTo>
                  <a:lnTo>
                    <a:pt x="72" y="113"/>
                  </a:lnTo>
                  <a:close/>
                  <a:moveTo>
                    <a:pt x="74" y="26"/>
                  </a:moveTo>
                  <a:cubicBezTo>
                    <a:pt x="74" y="10"/>
                    <a:pt x="61" y="0"/>
                    <a:pt x="47" y="0"/>
                  </a:cubicBezTo>
                  <a:cubicBezTo>
                    <a:pt x="32" y="0"/>
                    <a:pt x="21" y="13"/>
                    <a:pt x="21" y="26"/>
                  </a:cubicBezTo>
                  <a:cubicBezTo>
                    <a:pt x="21" y="40"/>
                    <a:pt x="32" y="52"/>
                    <a:pt x="47" y="52"/>
                  </a:cubicBezTo>
                  <a:cubicBezTo>
                    <a:pt x="61" y="52"/>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79" name="Freeform 73">
              <a:extLst>
                <a:ext uri="{FF2B5EF4-FFF2-40B4-BE49-F238E27FC236}">
                  <a16:creationId xmlns:a16="http://schemas.microsoft.com/office/drawing/2014/main" id="{B3EDB393-9553-4339-BD65-354C1791D6AB}"/>
                </a:ext>
              </a:extLst>
            </p:cNvPr>
            <p:cNvSpPr>
              <a:spLocks/>
            </p:cNvSpPr>
            <p:nvPr>
              <p:custDataLst>
                <p:tags r:id="rId10"/>
              </p:custDataLst>
            </p:nvPr>
          </p:nvSpPr>
          <p:spPr bwMode="auto">
            <a:xfrm>
              <a:off x="14803440" y="4540250"/>
              <a:ext cx="173038" cy="157163"/>
            </a:xfrm>
            <a:custGeom>
              <a:avLst/>
              <a:gdLst>
                <a:gd name="T0" fmla="*/ 39 w 251"/>
                <a:gd name="T1" fmla="*/ 49 h 220"/>
                <a:gd name="T2" fmla="*/ 39 w 251"/>
                <a:gd name="T3" fmla="*/ 182 h 220"/>
                <a:gd name="T4" fmla="*/ 0 w 251"/>
                <a:gd name="T5" fmla="*/ 205 h 220"/>
                <a:gd name="T6" fmla="*/ 0 w 251"/>
                <a:gd name="T7" fmla="*/ 220 h 220"/>
                <a:gd name="T8" fmla="*/ 56 w 251"/>
                <a:gd name="T9" fmla="*/ 219 h 220"/>
                <a:gd name="T10" fmla="*/ 112 w 251"/>
                <a:gd name="T11" fmla="*/ 220 h 220"/>
                <a:gd name="T12" fmla="*/ 112 w 251"/>
                <a:gd name="T13" fmla="*/ 205 h 220"/>
                <a:gd name="T14" fmla="*/ 73 w 251"/>
                <a:gd name="T15" fmla="*/ 182 h 220"/>
                <a:gd name="T16" fmla="*/ 73 w 251"/>
                <a:gd name="T17" fmla="*/ 91 h 220"/>
                <a:gd name="T18" fmla="*/ 140 w 251"/>
                <a:gd name="T19" fmla="*/ 11 h 220"/>
                <a:gd name="T20" fmla="*/ 177 w 251"/>
                <a:gd name="T21" fmla="*/ 66 h 220"/>
                <a:gd name="T22" fmla="*/ 177 w 251"/>
                <a:gd name="T23" fmla="*/ 182 h 220"/>
                <a:gd name="T24" fmla="*/ 138 w 251"/>
                <a:gd name="T25" fmla="*/ 205 h 220"/>
                <a:gd name="T26" fmla="*/ 138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6 w 251"/>
                <a:gd name="T39" fmla="*/ 18 h 220"/>
                <a:gd name="T40" fmla="*/ 144 w 251"/>
                <a:gd name="T41" fmla="*/ 0 h 220"/>
                <a:gd name="T42" fmla="*/ 70 w 251"/>
                <a:gd name="T43" fmla="*/ 52 h 220"/>
                <a:gd name="T44" fmla="*/ 70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9" y="205"/>
                    <a:pt x="73" y="205"/>
                    <a:pt x="73" y="182"/>
                  </a:cubicBezTo>
                  <a:lnTo>
                    <a:pt x="73" y="91"/>
                  </a:lnTo>
                  <a:cubicBezTo>
                    <a:pt x="73" y="39"/>
                    <a:pt x="108"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4" y="220"/>
                    <a:pt x="251" y="220"/>
                  </a:cubicBezTo>
                  <a:lnTo>
                    <a:pt x="251" y="205"/>
                  </a:lnTo>
                  <a:cubicBezTo>
                    <a:pt x="225" y="205"/>
                    <a:pt x="212" y="205"/>
                    <a:pt x="212" y="190"/>
                  </a:cubicBezTo>
                  <a:lnTo>
                    <a:pt x="212" y="95"/>
                  </a:lnTo>
                  <a:cubicBezTo>
                    <a:pt x="212" y="52"/>
                    <a:pt x="212" y="36"/>
                    <a:pt x="196" y="18"/>
                  </a:cubicBezTo>
                  <a:cubicBezTo>
                    <a:pt x="189" y="10"/>
                    <a:pt x="173" y="0"/>
                    <a:pt x="144" y="0"/>
                  </a:cubicBezTo>
                  <a:cubicBezTo>
                    <a:pt x="107"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80" name="Freeform 74">
              <a:extLst>
                <a:ext uri="{FF2B5EF4-FFF2-40B4-BE49-F238E27FC236}">
                  <a16:creationId xmlns:a16="http://schemas.microsoft.com/office/drawing/2014/main" id="{4785B270-250B-495D-AA2B-73C474A63CD1}"/>
                </a:ext>
              </a:extLst>
            </p:cNvPr>
            <p:cNvSpPr>
              <a:spLocks noEditPoints="1"/>
            </p:cNvSpPr>
            <p:nvPr>
              <p:custDataLst>
                <p:tags r:id="rId11"/>
              </p:custDataLst>
            </p:nvPr>
          </p:nvSpPr>
          <p:spPr bwMode="auto">
            <a:xfrm>
              <a:off x="14992352" y="4537075"/>
              <a:ext cx="155575" cy="233363"/>
            </a:xfrm>
            <a:custGeom>
              <a:avLst/>
              <a:gdLst>
                <a:gd name="T0" fmla="*/ 96 w 227"/>
                <a:gd name="T1" fmla="*/ 140 h 329"/>
                <a:gd name="T2" fmla="*/ 53 w 227"/>
                <a:gd name="T3" fmla="*/ 79 h 329"/>
                <a:gd name="T4" fmla="*/ 61 w 227"/>
                <a:gd name="T5" fmla="*/ 37 h 329"/>
                <a:gd name="T6" fmla="*/ 96 w 227"/>
                <a:gd name="T7" fmla="*/ 17 h 329"/>
                <a:gd name="T8" fmla="*/ 140 w 227"/>
                <a:gd name="T9" fmla="*/ 79 h 329"/>
                <a:gd name="T10" fmla="*/ 132 w 227"/>
                <a:gd name="T11" fmla="*/ 121 h 329"/>
                <a:gd name="T12" fmla="*/ 96 w 227"/>
                <a:gd name="T13" fmla="*/ 140 h 329"/>
                <a:gd name="T14" fmla="*/ 38 w 227"/>
                <a:gd name="T15" fmla="*/ 160 h 329"/>
                <a:gd name="T16" fmla="*/ 47 w 227"/>
                <a:gd name="T17" fmla="*/ 136 h 329"/>
                <a:gd name="T18" fmla="*/ 96 w 227"/>
                <a:gd name="T19" fmla="*/ 152 h 329"/>
                <a:gd name="T20" fmla="*/ 177 w 227"/>
                <a:gd name="T21" fmla="*/ 79 h 329"/>
                <a:gd name="T22" fmla="*/ 157 w 227"/>
                <a:gd name="T23" fmla="*/ 31 h 329"/>
                <a:gd name="T24" fmla="*/ 202 w 227"/>
                <a:gd name="T25" fmla="*/ 11 h 329"/>
                <a:gd name="T26" fmla="*/ 206 w 227"/>
                <a:gd name="T27" fmla="*/ 12 h 329"/>
                <a:gd name="T28" fmla="*/ 199 w 227"/>
                <a:gd name="T29" fmla="*/ 25 h 329"/>
                <a:gd name="T30" fmla="*/ 213 w 227"/>
                <a:gd name="T31" fmla="*/ 40 h 329"/>
                <a:gd name="T32" fmla="*/ 227 w 227"/>
                <a:gd name="T33" fmla="*/ 25 h 329"/>
                <a:gd name="T34" fmla="*/ 202 w 227"/>
                <a:gd name="T35" fmla="*/ 0 h 329"/>
                <a:gd name="T36" fmla="*/ 149 w 227"/>
                <a:gd name="T37" fmla="*/ 24 h 329"/>
                <a:gd name="T38" fmla="*/ 96 w 227"/>
                <a:gd name="T39" fmla="*/ 6 h 329"/>
                <a:gd name="T40" fmla="*/ 16 w 227"/>
                <a:gd name="T41" fmla="*/ 79 h 329"/>
                <a:gd name="T42" fmla="*/ 39 w 227"/>
                <a:gd name="T43" fmla="*/ 130 h 329"/>
                <a:gd name="T44" fmla="*/ 23 w 227"/>
                <a:gd name="T45" fmla="*/ 171 h 329"/>
                <a:gd name="T46" fmla="*/ 45 w 227"/>
                <a:gd name="T47" fmla="*/ 216 h 329"/>
                <a:gd name="T48" fmla="*/ 0 w 227"/>
                <a:gd name="T49" fmla="*/ 266 h 329"/>
                <a:gd name="T50" fmla="*/ 110 w 227"/>
                <a:gd name="T51" fmla="*/ 329 h 329"/>
                <a:gd name="T52" fmla="*/ 220 w 227"/>
                <a:gd name="T53" fmla="*/ 265 h 329"/>
                <a:gd name="T54" fmla="*/ 188 w 227"/>
                <a:gd name="T55" fmla="*/ 208 h 329"/>
                <a:gd name="T56" fmla="*/ 102 w 227"/>
                <a:gd name="T57" fmla="*/ 194 h 329"/>
                <a:gd name="T58" fmla="*/ 65 w 227"/>
                <a:gd name="T59" fmla="*/ 193 h 329"/>
                <a:gd name="T60" fmla="*/ 38 w 227"/>
                <a:gd name="T61" fmla="*/ 160 h 329"/>
                <a:gd name="T62" fmla="*/ 110 w 227"/>
                <a:gd name="T63" fmla="*/ 318 h 329"/>
                <a:gd name="T64" fmla="*/ 26 w 227"/>
                <a:gd name="T65" fmla="*/ 266 h 329"/>
                <a:gd name="T66" fmla="*/ 66 w 227"/>
                <a:gd name="T67" fmla="*/ 223 h 329"/>
                <a:gd name="T68" fmla="*/ 96 w 227"/>
                <a:gd name="T69" fmla="*/ 223 h 329"/>
                <a:gd name="T70" fmla="*/ 195 w 227"/>
                <a:gd name="T71" fmla="*/ 266 h 329"/>
                <a:gd name="T72" fmla="*/ 110 w 227"/>
                <a:gd name="T73" fmla="*/ 31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 h="329">
                  <a:moveTo>
                    <a:pt x="96" y="140"/>
                  </a:moveTo>
                  <a:cubicBezTo>
                    <a:pt x="53" y="140"/>
                    <a:pt x="53" y="91"/>
                    <a:pt x="53" y="79"/>
                  </a:cubicBezTo>
                  <a:cubicBezTo>
                    <a:pt x="53" y="66"/>
                    <a:pt x="53" y="50"/>
                    <a:pt x="61" y="37"/>
                  </a:cubicBezTo>
                  <a:cubicBezTo>
                    <a:pt x="65" y="31"/>
                    <a:pt x="76" y="17"/>
                    <a:pt x="96" y="17"/>
                  </a:cubicBezTo>
                  <a:cubicBezTo>
                    <a:pt x="140" y="17"/>
                    <a:pt x="140" y="67"/>
                    <a:pt x="140" y="79"/>
                  </a:cubicBezTo>
                  <a:cubicBezTo>
                    <a:pt x="140" y="92"/>
                    <a:pt x="139" y="108"/>
                    <a:pt x="132" y="121"/>
                  </a:cubicBezTo>
                  <a:cubicBezTo>
                    <a:pt x="128" y="127"/>
                    <a:pt x="116" y="140"/>
                    <a:pt x="96" y="140"/>
                  </a:cubicBezTo>
                  <a:close/>
                  <a:moveTo>
                    <a:pt x="38" y="160"/>
                  </a:moveTo>
                  <a:cubicBezTo>
                    <a:pt x="38" y="158"/>
                    <a:pt x="38" y="146"/>
                    <a:pt x="47" y="136"/>
                  </a:cubicBezTo>
                  <a:cubicBezTo>
                    <a:pt x="66" y="150"/>
                    <a:pt x="87" y="152"/>
                    <a:pt x="96" y="152"/>
                  </a:cubicBezTo>
                  <a:cubicBezTo>
                    <a:pt x="143" y="152"/>
                    <a:pt x="177" y="118"/>
                    <a:pt x="177" y="79"/>
                  </a:cubicBezTo>
                  <a:cubicBezTo>
                    <a:pt x="177" y="61"/>
                    <a:pt x="169" y="42"/>
                    <a:pt x="157" y="31"/>
                  </a:cubicBezTo>
                  <a:cubicBezTo>
                    <a:pt x="175" y="14"/>
                    <a:pt x="193" y="11"/>
                    <a:pt x="202" y="11"/>
                  </a:cubicBezTo>
                  <a:cubicBezTo>
                    <a:pt x="203" y="11"/>
                    <a:pt x="205" y="11"/>
                    <a:pt x="206" y="12"/>
                  </a:cubicBezTo>
                  <a:cubicBezTo>
                    <a:pt x="201" y="14"/>
                    <a:pt x="199" y="19"/>
                    <a:pt x="199" y="25"/>
                  </a:cubicBezTo>
                  <a:cubicBezTo>
                    <a:pt x="199" y="34"/>
                    <a:pt x="205" y="40"/>
                    <a:pt x="213" y="40"/>
                  </a:cubicBezTo>
                  <a:cubicBezTo>
                    <a:pt x="218" y="40"/>
                    <a:pt x="227" y="36"/>
                    <a:pt x="227" y="25"/>
                  </a:cubicBezTo>
                  <a:cubicBezTo>
                    <a:pt x="227" y="16"/>
                    <a:pt x="221" y="0"/>
                    <a:pt x="202" y="0"/>
                  </a:cubicBezTo>
                  <a:cubicBezTo>
                    <a:pt x="192" y="0"/>
                    <a:pt x="170" y="3"/>
                    <a:pt x="149" y="24"/>
                  </a:cubicBezTo>
                  <a:cubicBezTo>
                    <a:pt x="128" y="7"/>
                    <a:pt x="107" y="6"/>
                    <a:pt x="96" y="6"/>
                  </a:cubicBezTo>
                  <a:cubicBezTo>
                    <a:pt x="50" y="6"/>
                    <a:pt x="16" y="40"/>
                    <a:pt x="16" y="79"/>
                  </a:cubicBezTo>
                  <a:cubicBezTo>
                    <a:pt x="16" y="101"/>
                    <a:pt x="26" y="120"/>
                    <a:pt x="39" y="130"/>
                  </a:cubicBezTo>
                  <a:cubicBezTo>
                    <a:pt x="32" y="137"/>
                    <a:pt x="23" y="154"/>
                    <a:pt x="23" y="171"/>
                  </a:cubicBezTo>
                  <a:cubicBezTo>
                    <a:pt x="23" y="187"/>
                    <a:pt x="30" y="206"/>
                    <a:pt x="45" y="216"/>
                  </a:cubicBezTo>
                  <a:cubicBezTo>
                    <a:pt x="16" y="224"/>
                    <a:pt x="0" y="246"/>
                    <a:pt x="0" y="266"/>
                  </a:cubicBezTo>
                  <a:cubicBezTo>
                    <a:pt x="0" y="302"/>
                    <a:pt x="49" y="329"/>
                    <a:pt x="110" y="329"/>
                  </a:cubicBezTo>
                  <a:cubicBezTo>
                    <a:pt x="169" y="329"/>
                    <a:pt x="220" y="304"/>
                    <a:pt x="220" y="265"/>
                  </a:cubicBezTo>
                  <a:cubicBezTo>
                    <a:pt x="220" y="247"/>
                    <a:pt x="213" y="222"/>
                    <a:pt x="188" y="208"/>
                  </a:cubicBezTo>
                  <a:cubicBezTo>
                    <a:pt x="162" y="194"/>
                    <a:pt x="133" y="194"/>
                    <a:pt x="102" y="194"/>
                  </a:cubicBezTo>
                  <a:cubicBezTo>
                    <a:pt x="90" y="194"/>
                    <a:pt x="68" y="194"/>
                    <a:pt x="65" y="193"/>
                  </a:cubicBezTo>
                  <a:cubicBezTo>
                    <a:pt x="49" y="191"/>
                    <a:pt x="38" y="176"/>
                    <a:pt x="38" y="160"/>
                  </a:cubicBezTo>
                  <a:close/>
                  <a:moveTo>
                    <a:pt x="110" y="318"/>
                  </a:moveTo>
                  <a:cubicBezTo>
                    <a:pt x="60" y="318"/>
                    <a:pt x="26" y="292"/>
                    <a:pt x="26" y="266"/>
                  </a:cubicBezTo>
                  <a:cubicBezTo>
                    <a:pt x="26" y="243"/>
                    <a:pt x="44" y="224"/>
                    <a:pt x="66" y="223"/>
                  </a:cubicBezTo>
                  <a:lnTo>
                    <a:pt x="96" y="223"/>
                  </a:lnTo>
                  <a:cubicBezTo>
                    <a:pt x="139" y="223"/>
                    <a:pt x="195" y="223"/>
                    <a:pt x="195" y="266"/>
                  </a:cubicBezTo>
                  <a:cubicBezTo>
                    <a:pt x="195" y="293"/>
                    <a:pt x="159" y="318"/>
                    <a:pt x="110" y="31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81" name="Freeform 75">
              <a:extLst>
                <a:ext uri="{FF2B5EF4-FFF2-40B4-BE49-F238E27FC236}">
                  <a16:creationId xmlns:a16="http://schemas.microsoft.com/office/drawing/2014/main" id="{E8C43E5E-D247-4F1F-8019-D6FBD117E697}"/>
                </a:ext>
              </a:extLst>
            </p:cNvPr>
            <p:cNvSpPr>
              <a:spLocks/>
            </p:cNvSpPr>
            <p:nvPr>
              <p:custDataLst>
                <p:tags r:id="rId12"/>
              </p:custDataLst>
            </p:nvPr>
          </p:nvSpPr>
          <p:spPr bwMode="auto">
            <a:xfrm>
              <a:off x="15260640" y="4538663"/>
              <a:ext cx="130175" cy="163513"/>
            </a:xfrm>
            <a:custGeom>
              <a:avLst/>
              <a:gdLst>
                <a:gd name="T0" fmla="*/ 41 w 190"/>
                <a:gd name="T1" fmla="*/ 115 h 229"/>
                <a:gd name="T2" fmla="*/ 108 w 190"/>
                <a:gd name="T3" fmla="*/ 12 h 229"/>
                <a:gd name="T4" fmla="*/ 162 w 190"/>
                <a:gd name="T5" fmla="*/ 31 h 229"/>
                <a:gd name="T6" fmla="*/ 138 w 190"/>
                <a:gd name="T7" fmla="*/ 54 h 229"/>
                <a:gd name="T8" fmla="*/ 161 w 190"/>
                <a:gd name="T9" fmla="*/ 77 h 229"/>
                <a:gd name="T10" fmla="*/ 184 w 190"/>
                <a:gd name="T11" fmla="*/ 53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1 w 190"/>
                <a:gd name="T25" fmla="*/ 216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3"/>
                    <a:pt x="82" y="12"/>
                    <a:pt x="108" y="12"/>
                  </a:cubicBezTo>
                  <a:cubicBezTo>
                    <a:pt x="113" y="12"/>
                    <a:pt x="144" y="13"/>
                    <a:pt x="162" y="31"/>
                  </a:cubicBezTo>
                  <a:cubicBezTo>
                    <a:pt x="141" y="32"/>
                    <a:pt x="138" y="47"/>
                    <a:pt x="138" y="54"/>
                  </a:cubicBezTo>
                  <a:cubicBezTo>
                    <a:pt x="138" y="67"/>
                    <a:pt x="147" y="77"/>
                    <a:pt x="161" y="77"/>
                  </a:cubicBezTo>
                  <a:cubicBezTo>
                    <a:pt x="174" y="77"/>
                    <a:pt x="184" y="68"/>
                    <a:pt x="184" y="53"/>
                  </a:cubicBezTo>
                  <a:cubicBezTo>
                    <a:pt x="184" y="19"/>
                    <a:pt x="146" y="0"/>
                    <a:pt x="108" y="0"/>
                  </a:cubicBezTo>
                  <a:cubicBezTo>
                    <a:pt x="46" y="0"/>
                    <a:pt x="0" y="54"/>
                    <a:pt x="0" y="116"/>
                  </a:cubicBezTo>
                  <a:cubicBezTo>
                    <a:pt x="0" y="179"/>
                    <a:pt x="49" y="229"/>
                    <a:pt x="107" y="229"/>
                  </a:cubicBezTo>
                  <a:cubicBezTo>
                    <a:pt x="174" y="229"/>
                    <a:pt x="190" y="169"/>
                    <a:pt x="190" y="164"/>
                  </a:cubicBezTo>
                  <a:cubicBezTo>
                    <a:pt x="190" y="159"/>
                    <a:pt x="185" y="159"/>
                    <a:pt x="183" y="159"/>
                  </a:cubicBezTo>
                  <a:cubicBezTo>
                    <a:pt x="179" y="159"/>
                    <a:pt x="178" y="161"/>
                    <a:pt x="177" y="164"/>
                  </a:cubicBezTo>
                  <a:cubicBezTo>
                    <a:pt x="162" y="210"/>
                    <a:pt x="130" y="216"/>
                    <a:pt x="111" y="216"/>
                  </a:cubicBezTo>
                  <a:cubicBezTo>
                    <a:pt x="85" y="216"/>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82" name="Freeform 76">
              <a:extLst>
                <a:ext uri="{FF2B5EF4-FFF2-40B4-BE49-F238E27FC236}">
                  <a16:creationId xmlns:a16="http://schemas.microsoft.com/office/drawing/2014/main" id="{9AB0454B-D3F8-47C4-8354-03625DABAE8D}"/>
                </a:ext>
              </a:extLst>
            </p:cNvPr>
            <p:cNvSpPr>
              <a:spLocks noEditPoints="1"/>
            </p:cNvSpPr>
            <p:nvPr>
              <p:custDataLst>
                <p:tags r:id="rId13"/>
              </p:custDataLst>
            </p:nvPr>
          </p:nvSpPr>
          <p:spPr bwMode="auto">
            <a:xfrm>
              <a:off x="15409865" y="4538663"/>
              <a:ext cx="150813" cy="163513"/>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6 h 229"/>
                <a:gd name="T12" fmla="*/ 54 w 221"/>
                <a:gd name="T13" fmla="*/ 183 h 229"/>
                <a:gd name="T14" fmla="*/ 41 w 221"/>
                <a:gd name="T15" fmla="*/ 113 h 229"/>
                <a:gd name="T16" fmla="*/ 53 w 221"/>
                <a:gd name="T17" fmla="*/ 44 h 229"/>
                <a:gd name="T18" fmla="*/ 110 w 221"/>
                <a:gd name="T19" fmla="*/ 11 h 229"/>
                <a:gd name="T20" fmla="*/ 167 w 221"/>
                <a:gd name="T21" fmla="*/ 43 h 229"/>
                <a:gd name="T22" fmla="*/ 180 w 221"/>
                <a:gd name="T23" fmla="*/ 113 h 229"/>
                <a:gd name="T24" fmla="*/ 169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4"/>
                    <a:pt x="0" y="117"/>
                  </a:cubicBezTo>
                  <a:cubicBezTo>
                    <a:pt x="0" y="181"/>
                    <a:pt x="52" y="229"/>
                    <a:pt x="110" y="229"/>
                  </a:cubicBezTo>
                  <a:cubicBezTo>
                    <a:pt x="171" y="229"/>
                    <a:pt x="221" y="180"/>
                    <a:pt x="221" y="117"/>
                  </a:cubicBezTo>
                  <a:close/>
                  <a:moveTo>
                    <a:pt x="111" y="216"/>
                  </a:moveTo>
                  <a:cubicBezTo>
                    <a:pt x="89" y="216"/>
                    <a:pt x="67" y="206"/>
                    <a:pt x="54" y="183"/>
                  </a:cubicBezTo>
                  <a:cubicBezTo>
                    <a:pt x="41" y="161"/>
                    <a:pt x="41" y="131"/>
                    <a:pt x="41" y="113"/>
                  </a:cubicBezTo>
                  <a:cubicBezTo>
                    <a:pt x="41" y="93"/>
                    <a:pt x="41" y="66"/>
                    <a:pt x="53" y="44"/>
                  </a:cubicBezTo>
                  <a:cubicBezTo>
                    <a:pt x="67" y="21"/>
                    <a:pt x="90" y="11"/>
                    <a:pt x="110" y="11"/>
                  </a:cubicBezTo>
                  <a:cubicBezTo>
                    <a:pt x="132" y="11"/>
                    <a:pt x="154" y="22"/>
                    <a:pt x="167" y="43"/>
                  </a:cubicBezTo>
                  <a:cubicBezTo>
                    <a:pt x="180" y="65"/>
                    <a:pt x="180" y="94"/>
                    <a:pt x="180" y="113"/>
                  </a:cubicBezTo>
                  <a:cubicBezTo>
                    <a:pt x="180" y="131"/>
                    <a:pt x="180" y="157"/>
                    <a:pt x="169" y="179"/>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0" name="Freeform 77">
              <a:extLst>
                <a:ext uri="{FF2B5EF4-FFF2-40B4-BE49-F238E27FC236}">
                  <a16:creationId xmlns:a16="http://schemas.microsoft.com/office/drawing/2014/main" id="{D4B7DD32-69D5-4C32-B98C-41509DA90294}"/>
                </a:ext>
              </a:extLst>
            </p:cNvPr>
            <p:cNvSpPr>
              <a:spLocks/>
            </p:cNvSpPr>
            <p:nvPr>
              <p:custDataLst>
                <p:tags r:id="rId14"/>
              </p:custDataLst>
            </p:nvPr>
          </p:nvSpPr>
          <p:spPr bwMode="auto">
            <a:xfrm>
              <a:off x="15582902" y="4538663"/>
              <a:ext cx="111125" cy="163513"/>
            </a:xfrm>
            <a:custGeom>
              <a:avLst/>
              <a:gdLst>
                <a:gd name="T0" fmla="*/ 87 w 163"/>
                <a:gd name="T1" fmla="*/ 126 h 229"/>
                <a:gd name="T2" fmla="*/ 139 w 163"/>
                <a:gd name="T3" fmla="*/ 172 h 229"/>
                <a:gd name="T4" fmla="*/ 82 w 163"/>
                <a:gd name="T5" fmla="*/ 218 h 229"/>
                <a:gd name="T6" fmla="*/ 13 w 163"/>
                <a:gd name="T7" fmla="*/ 147 h 229"/>
                <a:gd name="T8" fmla="*/ 6 w 163"/>
                <a:gd name="T9" fmla="*/ 138 h 229"/>
                <a:gd name="T10" fmla="*/ 0 w 163"/>
                <a:gd name="T11" fmla="*/ 151 h 229"/>
                <a:gd name="T12" fmla="*/ 0 w 163"/>
                <a:gd name="T13" fmla="*/ 217 h 229"/>
                <a:gd name="T14" fmla="*/ 5 w 163"/>
                <a:gd name="T15" fmla="*/ 229 h 229"/>
                <a:gd name="T16" fmla="*/ 18 w 163"/>
                <a:gd name="T17" fmla="*/ 219 h 229"/>
                <a:gd name="T18" fmla="*/ 28 w 163"/>
                <a:gd name="T19" fmla="*/ 207 h 229"/>
                <a:gd name="T20" fmla="*/ 82 w 163"/>
                <a:gd name="T21" fmla="*/ 229 h 229"/>
                <a:gd name="T22" fmla="*/ 163 w 163"/>
                <a:gd name="T23" fmla="*/ 159 h 229"/>
                <a:gd name="T24" fmla="*/ 142 w 163"/>
                <a:gd name="T25" fmla="*/ 112 h 229"/>
                <a:gd name="T26" fmla="*/ 85 w 163"/>
                <a:gd name="T27" fmla="*/ 88 h 229"/>
                <a:gd name="T28" fmla="*/ 24 w 163"/>
                <a:gd name="T29" fmla="*/ 47 h 229"/>
                <a:gd name="T30" fmla="*/ 79 w 163"/>
                <a:gd name="T31" fmla="*/ 9 h 229"/>
                <a:gd name="T32" fmla="*/ 138 w 163"/>
                <a:gd name="T33" fmla="*/ 70 h 229"/>
                <a:gd name="T34" fmla="*/ 144 w 163"/>
                <a:gd name="T35" fmla="*/ 74 h 229"/>
                <a:gd name="T36" fmla="*/ 150 w 163"/>
                <a:gd name="T37" fmla="*/ 62 h 229"/>
                <a:gd name="T38" fmla="*/ 150 w 163"/>
                <a:gd name="T39" fmla="*/ 12 h 229"/>
                <a:gd name="T40" fmla="*/ 145 w 163"/>
                <a:gd name="T41" fmla="*/ 0 h 229"/>
                <a:gd name="T42" fmla="*/ 135 w 163"/>
                <a:gd name="T43" fmla="*/ 6 h 229"/>
                <a:gd name="T44" fmla="*/ 126 w 163"/>
                <a:gd name="T45" fmla="*/ 14 h 229"/>
                <a:gd name="T46" fmla="*/ 79 w 163"/>
                <a:gd name="T47" fmla="*/ 0 h 229"/>
                <a:gd name="T48" fmla="*/ 0 w 163"/>
                <a:gd name="T49" fmla="*/ 61 h 229"/>
                <a:gd name="T50" fmla="*/ 21 w 163"/>
                <a:gd name="T51" fmla="*/ 104 h 229"/>
                <a:gd name="T52" fmla="*/ 87 w 163"/>
                <a:gd name="T53" fmla="*/ 12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6"/>
                  </a:moveTo>
                  <a:cubicBezTo>
                    <a:pt x="98" y="128"/>
                    <a:pt x="139" y="136"/>
                    <a:pt x="139" y="172"/>
                  </a:cubicBezTo>
                  <a:cubicBezTo>
                    <a:pt x="139" y="198"/>
                    <a:pt x="121" y="218"/>
                    <a:pt x="82" y="218"/>
                  </a:cubicBezTo>
                  <a:cubicBezTo>
                    <a:pt x="41" y="218"/>
                    <a:pt x="23" y="189"/>
                    <a:pt x="13" y="147"/>
                  </a:cubicBezTo>
                  <a:cubicBezTo>
                    <a:pt x="12" y="140"/>
                    <a:pt x="11" y="138"/>
                    <a:pt x="6" y="138"/>
                  </a:cubicBezTo>
                  <a:cubicBezTo>
                    <a:pt x="0" y="138"/>
                    <a:pt x="0" y="142"/>
                    <a:pt x="0" y="151"/>
                  </a:cubicBezTo>
                  <a:lnTo>
                    <a:pt x="0" y="217"/>
                  </a:lnTo>
                  <a:cubicBezTo>
                    <a:pt x="0" y="225"/>
                    <a:pt x="0" y="229"/>
                    <a:pt x="5" y="229"/>
                  </a:cubicBezTo>
                  <a:cubicBezTo>
                    <a:pt x="8" y="229"/>
                    <a:pt x="8" y="228"/>
                    <a:pt x="18" y="219"/>
                  </a:cubicBezTo>
                  <a:cubicBezTo>
                    <a:pt x="19" y="218"/>
                    <a:pt x="19" y="217"/>
                    <a:pt x="28" y="207"/>
                  </a:cubicBezTo>
                  <a:cubicBezTo>
                    <a:pt x="50" y="228"/>
                    <a:pt x="72" y="229"/>
                    <a:pt x="82" y="229"/>
                  </a:cubicBezTo>
                  <a:cubicBezTo>
                    <a:pt x="140" y="229"/>
                    <a:pt x="163" y="195"/>
                    <a:pt x="163" y="159"/>
                  </a:cubicBezTo>
                  <a:cubicBezTo>
                    <a:pt x="163" y="133"/>
                    <a:pt x="148" y="118"/>
                    <a:pt x="142" y="112"/>
                  </a:cubicBezTo>
                  <a:cubicBezTo>
                    <a:pt x="125" y="96"/>
                    <a:pt x="106" y="92"/>
                    <a:pt x="85" y="88"/>
                  </a:cubicBezTo>
                  <a:cubicBezTo>
                    <a:pt x="57" y="83"/>
                    <a:pt x="24" y="76"/>
                    <a:pt x="24" y="47"/>
                  </a:cubicBezTo>
                  <a:cubicBezTo>
                    <a:pt x="24" y="30"/>
                    <a:pt x="37" y="9"/>
                    <a:pt x="79" y="9"/>
                  </a:cubicBezTo>
                  <a:cubicBezTo>
                    <a:pt x="134" y="9"/>
                    <a:pt x="137" y="54"/>
                    <a:pt x="138" y="70"/>
                  </a:cubicBezTo>
                  <a:cubicBezTo>
                    <a:pt x="138" y="74"/>
                    <a:pt x="143" y="74"/>
                    <a:pt x="144" y="74"/>
                  </a:cubicBezTo>
                  <a:cubicBezTo>
                    <a:pt x="150" y="74"/>
                    <a:pt x="150" y="72"/>
                    <a:pt x="150" y="62"/>
                  </a:cubicBezTo>
                  <a:lnTo>
                    <a:pt x="150" y="12"/>
                  </a:lnTo>
                  <a:cubicBezTo>
                    <a:pt x="150" y="3"/>
                    <a:pt x="150" y="0"/>
                    <a:pt x="145" y="0"/>
                  </a:cubicBezTo>
                  <a:cubicBezTo>
                    <a:pt x="142" y="0"/>
                    <a:pt x="141" y="0"/>
                    <a:pt x="135" y="6"/>
                  </a:cubicBezTo>
                  <a:cubicBezTo>
                    <a:pt x="133" y="8"/>
                    <a:pt x="128" y="12"/>
                    <a:pt x="126" y="14"/>
                  </a:cubicBezTo>
                  <a:cubicBezTo>
                    <a:pt x="107" y="0"/>
                    <a:pt x="87" y="0"/>
                    <a:pt x="79" y="0"/>
                  </a:cubicBezTo>
                  <a:cubicBezTo>
                    <a:pt x="19" y="0"/>
                    <a:pt x="0" y="33"/>
                    <a:pt x="0" y="61"/>
                  </a:cubicBezTo>
                  <a:cubicBezTo>
                    <a:pt x="0" y="79"/>
                    <a:pt x="8" y="93"/>
                    <a:pt x="21" y="104"/>
                  </a:cubicBezTo>
                  <a:cubicBezTo>
                    <a:pt x="37" y="117"/>
                    <a:pt x="51" y="120"/>
                    <a:pt x="87" y="1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1" name="Freeform 78">
              <a:extLst>
                <a:ext uri="{FF2B5EF4-FFF2-40B4-BE49-F238E27FC236}">
                  <a16:creationId xmlns:a16="http://schemas.microsoft.com/office/drawing/2014/main" id="{7E472006-BAE3-4FB1-BFA6-7B30027FF4CD}"/>
                </a:ext>
              </a:extLst>
            </p:cNvPr>
            <p:cNvSpPr>
              <a:spLocks/>
            </p:cNvSpPr>
            <p:nvPr>
              <p:custDataLst>
                <p:tags r:id="rId15"/>
              </p:custDataLst>
            </p:nvPr>
          </p:nvSpPr>
          <p:spPr bwMode="auto">
            <a:xfrm>
              <a:off x="15711490" y="4479925"/>
              <a:ext cx="107950" cy="222250"/>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4 h 312"/>
                <a:gd name="T20" fmla="*/ 107 w 156"/>
                <a:gd name="T21" fmla="*/ 312 h 312"/>
                <a:gd name="T22" fmla="*/ 156 w 156"/>
                <a:gd name="T23" fmla="*/ 244 h 312"/>
                <a:gd name="T24" fmla="*/ 156 w 156"/>
                <a:gd name="T25" fmla="*/ 216 h 312"/>
                <a:gd name="T26" fmla="*/ 144 w 156"/>
                <a:gd name="T27" fmla="*/ 216 h 312"/>
                <a:gd name="T28" fmla="*/ 144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4" y="0"/>
                  </a:lnTo>
                  <a:cubicBezTo>
                    <a:pt x="64" y="40"/>
                    <a:pt x="49" y="94"/>
                    <a:pt x="0" y="96"/>
                  </a:cubicBezTo>
                  <a:lnTo>
                    <a:pt x="0" y="107"/>
                  </a:lnTo>
                  <a:lnTo>
                    <a:pt x="42" y="107"/>
                  </a:lnTo>
                  <a:lnTo>
                    <a:pt x="42" y="244"/>
                  </a:lnTo>
                  <a:cubicBezTo>
                    <a:pt x="42" y="306"/>
                    <a:pt x="89" y="312"/>
                    <a:pt x="107" y="312"/>
                  </a:cubicBezTo>
                  <a:cubicBezTo>
                    <a:pt x="142" y="312"/>
                    <a:pt x="156" y="276"/>
                    <a:pt x="156" y="244"/>
                  </a:cubicBezTo>
                  <a:lnTo>
                    <a:pt x="156" y="216"/>
                  </a:lnTo>
                  <a:lnTo>
                    <a:pt x="144" y="216"/>
                  </a:lnTo>
                  <a:lnTo>
                    <a:pt x="144" y="243"/>
                  </a:lnTo>
                  <a:cubicBezTo>
                    <a:pt x="144" y="280"/>
                    <a:pt x="129"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2" name="Freeform 79">
              <a:extLst>
                <a:ext uri="{FF2B5EF4-FFF2-40B4-BE49-F238E27FC236}">
                  <a16:creationId xmlns:a16="http://schemas.microsoft.com/office/drawing/2014/main" id="{1FE697E4-BC43-4C79-B7FE-FE481F01B3FB}"/>
                </a:ext>
              </a:extLst>
            </p:cNvPr>
            <p:cNvSpPr>
              <a:spLocks noEditPoints="1"/>
            </p:cNvSpPr>
            <p:nvPr>
              <p:custDataLst>
                <p:tags r:id="rId16"/>
              </p:custDataLst>
            </p:nvPr>
          </p:nvSpPr>
          <p:spPr bwMode="auto">
            <a:xfrm>
              <a:off x="13276265" y="4979988"/>
              <a:ext cx="131763" cy="254000"/>
            </a:xfrm>
            <a:custGeom>
              <a:avLst/>
              <a:gdLst>
                <a:gd name="T0" fmla="*/ 2 w 193"/>
                <a:gd name="T1" fmla="*/ 302 h 358"/>
                <a:gd name="T2" fmla="*/ 0 w 193"/>
                <a:gd name="T3" fmla="*/ 307 h 358"/>
                <a:gd name="T4" fmla="*/ 6 w 193"/>
                <a:gd name="T5" fmla="*/ 314 h 358"/>
                <a:gd name="T6" fmla="*/ 24 w 193"/>
                <a:gd name="T7" fmla="*/ 298 h 358"/>
                <a:gd name="T8" fmla="*/ 42 w 193"/>
                <a:gd name="T9" fmla="*/ 281 h 358"/>
                <a:gd name="T10" fmla="*/ 97 w 193"/>
                <a:gd name="T11" fmla="*/ 358 h 358"/>
                <a:gd name="T12" fmla="*/ 145 w 193"/>
                <a:gd name="T13" fmla="*/ 339 h 358"/>
                <a:gd name="T14" fmla="*/ 176 w 193"/>
                <a:gd name="T15" fmla="*/ 309 h 358"/>
                <a:gd name="T16" fmla="*/ 170 w 193"/>
                <a:gd name="T17" fmla="*/ 303 h 358"/>
                <a:gd name="T18" fmla="*/ 163 w 193"/>
                <a:gd name="T19" fmla="*/ 308 h 358"/>
                <a:gd name="T20" fmla="*/ 98 w 193"/>
                <a:gd name="T21" fmla="*/ 347 h 358"/>
                <a:gd name="T22" fmla="*/ 68 w 193"/>
                <a:gd name="T23" fmla="*/ 282 h 358"/>
                <a:gd name="T24" fmla="*/ 71 w 193"/>
                <a:gd name="T25" fmla="*/ 253 h 358"/>
                <a:gd name="T26" fmla="*/ 82 w 193"/>
                <a:gd name="T27" fmla="*/ 241 h 358"/>
                <a:gd name="T28" fmla="*/ 193 w 193"/>
                <a:gd name="T29" fmla="*/ 39 h 358"/>
                <a:gd name="T30" fmla="*/ 163 w 193"/>
                <a:gd name="T31" fmla="*/ 0 h 358"/>
                <a:gd name="T32" fmla="*/ 80 w 193"/>
                <a:gd name="T33" fmla="*/ 94 h 358"/>
                <a:gd name="T34" fmla="*/ 41 w 193"/>
                <a:gd name="T35" fmla="*/ 266 h 358"/>
                <a:gd name="T36" fmla="*/ 2 w 193"/>
                <a:gd name="T37" fmla="*/ 302 h 358"/>
                <a:gd name="T38" fmla="*/ 73 w 193"/>
                <a:gd name="T39" fmla="*/ 232 h 358"/>
                <a:gd name="T40" fmla="*/ 124 w 193"/>
                <a:gd name="T41" fmla="*/ 58 h 358"/>
                <a:gd name="T42" fmla="*/ 164 w 193"/>
                <a:gd name="T43" fmla="*/ 11 h 358"/>
                <a:gd name="T44" fmla="*/ 181 w 193"/>
                <a:gd name="T45" fmla="*/ 37 h 358"/>
                <a:gd name="T46" fmla="*/ 73 w 193"/>
                <a:gd name="T47" fmla="*/ 23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358">
                  <a:moveTo>
                    <a:pt x="2" y="302"/>
                  </a:moveTo>
                  <a:cubicBezTo>
                    <a:pt x="1" y="304"/>
                    <a:pt x="0" y="305"/>
                    <a:pt x="0" y="307"/>
                  </a:cubicBezTo>
                  <a:cubicBezTo>
                    <a:pt x="0" y="310"/>
                    <a:pt x="3" y="314"/>
                    <a:pt x="6" y="314"/>
                  </a:cubicBezTo>
                  <a:cubicBezTo>
                    <a:pt x="8" y="314"/>
                    <a:pt x="10" y="312"/>
                    <a:pt x="24" y="298"/>
                  </a:cubicBezTo>
                  <a:cubicBezTo>
                    <a:pt x="28" y="295"/>
                    <a:pt x="38" y="285"/>
                    <a:pt x="42" y="281"/>
                  </a:cubicBezTo>
                  <a:cubicBezTo>
                    <a:pt x="47" y="321"/>
                    <a:pt x="61" y="358"/>
                    <a:pt x="97" y="358"/>
                  </a:cubicBezTo>
                  <a:cubicBezTo>
                    <a:pt x="117" y="358"/>
                    <a:pt x="135" y="346"/>
                    <a:pt x="145" y="339"/>
                  </a:cubicBezTo>
                  <a:cubicBezTo>
                    <a:pt x="152" y="334"/>
                    <a:pt x="176" y="314"/>
                    <a:pt x="176" y="309"/>
                  </a:cubicBezTo>
                  <a:cubicBezTo>
                    <a:pt x="176" y="308"/>
                    <a:pt x="174" y="303"/>
                    <a:pt x="170" y="303"/>
                  </a:cubicBezTo>
                  <a:cubicBezTo>
                    <a:pt x="168" y="303"/>
                    <a:pt x="168" y="304"/>
                    <a:pt x="163" y="308"/>
                  </a:cubicBezTo>
                  <a:cubicBezTo>
                    <a:pt x="131" y="339"/>
                    <a:pt x="113" y="347"/>
                    <a:pt x="98" y="347"/>
                  </a:cubicBezTo>
                  <a:cubicBezTo>
                    <a:pt x="76" y="347"/>
                    <a:pt x="68" y="321"/>
                    <a:pt x="68" y="282"/>
                  </a:cubicBezTo>
                  <a:cubicBezTo>
                    <a:pt x="68" y="279"/>
                    <a:pt x="69" y="256"/>
                    <a:pt x="71" y="253"/>
                  </a:cubicBezTo>
                  <a:cubicBezTo>
                    <a:pt x="72" y="252"/>
                    <a:pt x="72" y="251"/>
                    <a:pt x="82" y="241"/>
                  </a:cubicBezTo>
                  <a:cubicBezTo>
                    <a:pt x="122" y="201"/>
                    <a:pt x="193" y="116"/>
                    <a:pt x="193" y="39"/>
                  </a:cubicBezTo>
                  <a:cubicBezTo>
                    <a:pt x="193" y="31"/>
                    <a:pt x="193" y="0"/>
                    <a:pt x="163" y="0"/>
                  </a:cubicBezTo>
                  <a:cubicBezTo>
                    <a:pt x="122" y="0"/>
                    <a:pt x="85" y="82"/>
                    <a:pt x="80" y="94"/>
                  </a:cubicBezTo>
                  <a:cubicBezTo>
                    <a:pt x="56" y="148"/>
                    <a:pt x="41" y="207"/>
                    <a:pt x="41" y="266"/>
                  </a:cubicBezTo>
                  <a:lnTo>
                    <a:pt x="2" y="302"/>
                  </a:lnTo>
                  <a:close/>
                  <a:moveTo>
                    <a:pt x="73" y="232"/>
                  </a:moveTo>
                  <a:cubicBezTo>
                    <a:pt x="74" y="227"/>
                    <a:pt x="95" y="116"/>
                    <a:pt x="124" y="58"/>
                  </a:cubicBezTo>
                  <a:cubicBezTo>
                    <a:pt x="137" y="31"/>
                    <a:pt x="148" y="11"/>
                    <a:pt x="164" y="11"/>
                  </a:cubicBezTo>
                  <a:cubicBezTo>
                    <a:pt x="181" y="11"/>
                    <a:pt x="181" y="29"/>
                    <a:pt x="181" y="37"/>
                  </a:cubicBezTo>
                  <a:cubicBezTo>
                    <a:pt x="181" y="120"/>
                    <a:pt x="97" y="208"/>
                    <a:pt x="73" y="2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3" name="Freeform 80">
              <a:extLst>
                <a:ext uri="{FF2B5EF4-FFF2-40B4-BE49-F238E27FC236}">
                  <a16:creationId xmlns:a16="http://schemas.microsoft.com/office/drawing/2014/main" id="{329F44FA-744F-4F61-AE9B-71F03AE56DBB}"/>
                </a:ext>
              </a:extLst>
            </p:cNvPr>
            <p:cNvSpPr>
              <a:spLocks/>
            </p:cNvSpPr>
            <p:nvPr>
              <p:custDataLst>
                <p:tags r:id="rId17"/>
              </p:custDataLst>
            </p:nvPr>
          </p:nvSpPr>
          <p:spPr bwMode="auto">
            <a:xfrm>
              <a:off x="13431840" y="5108575"/>
              <a:ext cx="127000" cy="225425"/>
            </a:xfrm>
            <a:custGeom>
              <a:avLst/>
              <a:gdLst>
                <a:gd name="T0" fmla="*/ 117 w 185"/>
                <a:gd name="T1" fmla="*/ 108 h 316"/>
                <a:gd name="T2" fmla="*/ 151 w 185"/>
                <a:gd name="T3" fmla="*/ 108 h 316"/>
                <a:gd name="T4" fmla="*/ 162 w 185"/>
                <a:gd name="T5" fmla="*/ 100 h 316"/>
                <a:gd name="T6" fmla="*/ 152 w 185"/>
                <a:gd name="T7" fmla="*/ 95 h 316"/>
                <a:gd name="T8" fmla="*/ 119 w 185"/>
                <a:gd name="T9" fmla="*/ 95 h 316"/>
                <a:gd name="T10" fmla="*/ 133 w 185"/>
                <a:gd name="T11" fmla="*/ 25 h 316"/>
                <a:gd name="T12" fmla="*/ 151 w 185"/>
                <a:gd name="T13" fmla="*/ 10 h 316"/>
                <a:gd name="T14" fmla="*/ 167 w 185"/>
                <a:gd name="T15" fmla="*/ 14 h 316"/>
                <a:gd name="T16" fmla="*/ 152 w 185"/>
                <a:gd name="T17" fmla="*/ 33 h 316"/>
                <a:gd name="T18" fmla="*/ 166 w 185"/>
                <a:gd name="T19" fmla="*/ 46 h 316"/>
                <a:gd name="T20" fmla="*/ 185 w 185"/>
                <a:gd name="T21" fmla="*/ 25 h 316"/>
                <a:gd name="T22" fmla="*/ 151 w 185"/>
                <a:gd name="T23" fmla="*/ 0 h 316"/>
                <a:gd name="T24" fmla="*/ 109 w 185"/>
                <a:gd name="T25" fmla="*/ 26 h 316"/>
                <a:gd name="T26" fmla="*/ 92 w 185"/>
                <a:gd name="T27" fmla="*/ 95 h 316"/>
                <a:gd name="T28" fmla="*/ 64 w 185"/>
                <a:gd name="T29" fmla="*/ 95 h 316"/>
                <a:gd name="T30" fmla="*/ 53 w 185"/>
                <a:gd name="T31" fmla="*/ 103 h 316"/>
                <a:gd name="T32" fmla="*/ 63 w 185"/>
                <a:gd name="T33" fmla="*/ 108 h 316"/>
                <a:gd name="T34" fmla="*/ 89 w 185"/>
                <a:gd name="T35" fmla="*/ 108 h 316"/>
                <a:gd name="T36" fmla="*/ 59 w 185"/>
                <a:gd name="T37" fmla="*/ 273 h 316"/>
                <a:gd name="T38" fmla="*/ 34 w 185"/>
                <a:gd name="T39" fmla="*/ 307 h 316"/>
                <a:gd name="T40" fmla="*/ 19 w 185"/>
                <a:gd name="T41" fmla="*/ 303 h 316"/>
                <a:gd name="T42" fmla="*/ 34 w 185"/>
                <a:gd name="T43" fmla="*/ 283 h 316"/>
                <a:gd name="T44" fmla="*/ 20 w 185"/>
                <a:gd name="T45" fmla="*/ 270 h 316"/>
                <a:gd name="T46" fmla="*/ 0 w 185"/>
                <a:gd name="T47" fmla="*/ 292 h 316"/>
                <a:gd name="T48" fmla="*/ 34 w 185"/>
                <a:gd name="T49" fmla="*/ 316 h 316"/>
                <a:gd name="T50" fmla="*/ 76 w 185"/>
                <a:gd name="T51" fmla="*/ 286 h 316"/>
                <a:gd name="T52" fmla="*/ 97 w 185"/>
                <a:gd name="T53" fmla="*/ 215 h 316"/>
                <a:gd name="T54" fmla="*/ 117 w 185"/>
                <a:gd name="T55" fmla="*/ 1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316">
                  <a:moveTo>
                    <a:pt x="117" y="108"/>
                  </a:moveTo>
                  <a:lnTo>
                    <a:pt x="151" y="108"/>
                  </a:lnTo>
                  <a:cubicBezTo>
                    <a:pt x="158" y="108"/>
                    <a:pt x="162" y="108"/>
                    <a:pt x="162" y="100"/>
                  </a:cubicBezTo>
                  <a:cubicBezTo>
                    <a:pt x="162" y="95"/>
                    <a:pt x="158" y="95"/>
                    <a:pt x="152" y="95"/>
                  </a:cubicBezTo>
                  <a:lnTo>
                    <a:pt x="119" y="95"/>
                  </a:lnTo>
                  <a:cubicBezTo>
                    <a:pt x="127" y="51"/>
                    <a:pt x="130" y="35"/>
                    <a:pt x="133" y="25"/>
                  </a:cubicBezTo>
                  <a:cubicBezTo>
                    <a:pt x="135" y="17"/>
                    <a:pt x="142" y="10"/>
                    <a:pt x="151" y="10"/>
                  </a:cubicBezTo>
                  <a:cubicBezTo>
                    <a:pt x="151" y="10"/>
                    <a:pt x="160" y="10"/>
                    <a:pt x="167" y="14"/>
                  </a:cubicBezTo>
                  <a:cubicBezTo>
                    <a:pt x="153" y="18"/>
                    <a:pt x="152" y="31"/>
                    <a:pt x="152" y="33"/>
                  </a:cubicBezTo>
                  <a:cubicBezTo>
                    <a:pt x="152" y="41"/>
                    <a:pt x="158" y="46"/>
                    <a:pt x="166" y="46"/>
                  </a:cubicBezTo>
                  <a:cubicBezTo>
                    <a:pt x="175" y="46"/>
                    <a:pt x="185" y="38"/>
                    <a:pt x="185" y="25"/>
                  </a:cubicBezTo>
                  <a:cubicBezTo>
                    <a:pt x="185" y="9"/>
                    <a:pt x="168" y="0"/>
                    <a:pt x="151" y="0"/>
                  </a:cubicBezTo>
                  <a:cubicBezTo>
                    <a:pt x="135" y="0"/>
                    <a:pt x="118" y="9"/>
                    <a:pt x="109" y="26"/>
                  </a:cubicBezTo>
                  <a:cubicBezTo>
                    <a:pt x="102" y="39"/>
                    <a:pt x="99" y="55"/>
                    <a:pt x="92" y="95"/>
                  </a:cubicBezTo>
                  <a:lnTo>
                    <a:pt x="64" y="95"/>
                  </a:lnTo>
                  <a:cubicBezTo>
                    <a:pt x="57" y="95"/>
                    <a:pt x="53" y="95"/>
                    <a:pt x="53" y="103"/>
                  </a:cubicBezTo>
                  <a:cubicBezTo>
                    <a:pt x="53" y="108"/>
                    <a:pt x="57" y="108"/>
                    <a:pt x="63" y="108"/>
                  </a:cubicBezTo>
                  <a:lnTo>
                    <a:pt x="89" y="108"/>
                  </a:lnTo>
                  <a:cubicBezTo>
                    <a:pt x="89" y="110"/>
                    <a:pt x="67" y="235"/>
                    <a:pt x="59" y="273"/>
                  </a:cubicBezTo>
                  <a:cubicBezTo>
                    <a:pt x="57" y="280"/>
                    <a:pt x="51" y="307"/>
                    <a:pt x="34" y="307"/>
                  </a:cubicBezTo>
                  <a:cubicBezTo>
                    <a:pt x="34" y="307"/>
                    <a:pt x="25" y="307"/>
                    <a:pt x="19" y="303"/>
                  </a:cubicBezTo>
                  <a:cubicBezTo>
                    <a:pt x="33" y="298"/>
                    <a:pt x="34" y="285"/>
                    <a:pt x="34" y="283"/>
                  </a:cubicBezTo>
                  <a:cubicBezTo>
                    <a:pt x="34" y="276"/>
                    <a:pt x="28" y="270"/>
                    <a:pt x="20" y="270"/>
                  </a:cubicBezTo>
                  <a:cubicBezTo>
                    <a:pt x="11" y="270"/>
                    <a:pt x="0" y="278"/>
                    <a:pt x="0" y="292"/>
                  </a:cubicBezTo>
                  <a:cubicBezTo>
                    <a:pt x="0" y="307"/>
                    <a:pt x="17" y="316"/>
                    <a:pt x="34" y="316"/>
                  </a:cubicBezTo>
                  <a:cubicBezTo>
                    <a:pt x="56" y="316"/>
                    <a:pt x="72" y="293"/>
                    <a:pt x="76" y="286"/>
                  </a:cubicBezTo>
                  <a:cubicBezTo>
                    <a:pt x="88" y="262"/>
                    <a:pt x="97" y="220"/>
                    <a:pt x="97" y="215"/>
                  </a:cubicBezTo>
                  <a:lnTo>
                    <a:pt x="117"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4" name="Freeform 81">
              <a:extLst>
                <a:ext uri="{FF2B5EF4-FFF2-40B4-BE49-F238E27FC236}">
                  <a16:creationId xmlns:a16="http://schemas.microsoft.com/office/drawing/2014/main" id="{B1105D1C-03A9-44D1-B970-DBDDB75D0008}"/>
                </a:ext>
              </a:extLst>
            </p:cNvPr>
            <p:cNvSpPr>
              <a:spLocks noEditPoints="1"/>
            </p:cNvSpPr>
            <p:nvPr>
              <p:custDataLst>
                <p:tags r:id="rId18"/>
              </p:custDataLst>
            </p:nvPr>
          </p:nvSpPr>
          <p:spPr bwMode="auto">
            <a:xfrm>
              <a:off x="13716002" y="5076825"/>
              <a:ext cx="36513" cy="153988"/>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5" name="Freeform 82">
              <a:extLst>
                <a:ext uri="{FF2B5EF4-FFF2-40B4-BE49-F238E27FC236}">
                  <a16:creationId xmlns:a16="http://schemas.microsoft.com/office/drawing/2014/main" id="{F1CA1D9C-1B46-4BB5-812D-8673117E2B20}"/>
                </a:ext>
              </a:extLst>
            </p:cNvPr>
            <p:cNvSpPr>
              <a:spLocks/>
            </p:cNvSpPr>
            <p:nvPr>
              <p:custDataLst>
                <p:tags r:id="rId19"/>
              </p:custDataLst>
            </p:nvPr>
          </p:nvSpPr>
          <p:spPr bwMode="auto">
            <a:xfrm>
              <a:off x="13889040" y="4989513"/>
              <a:ext cx="222250" cy="241300"/>
            </a:xfrm>
            <a:custGeom>
              <a:avLst/>
              <a:gdLst>
                <a:gd name="T0" fmla="*/ 315 w 324"/>
                <a:gd name="T1" fmla="*/ 0 h 338"/>
                <a:gd name="T2" fmla="*/ 10 w 324"/>
                <a:gd name="T3" fmla="*/ 0 h 338"/>
                <a:gd name="T4" fmla="*/ 0 w 324"/>
                <a:gd name="T5" fmla="*/ 112 h 338"/>
                <a:gd name="T6" fmla="*/ 13 w 324"/>
                <a:gd name="T7" fmla="*/ 112 h 338"/>
                <a:gd name="T8" fmla="*/ 103 w 324"/>
                <a:gd name="T9" fmla="*/ 16 h 338"/>
                <a:gd name="T10" fmla="*/ 130 w 324"/>
                <a:gd name="T11" fmla="*/ 17 h 338"/>
                <a:gd name="T12" fmla="*/ 140 w 324"/>
                <a:gd name="T13" fmla="*/ 35 h 338"/>
                <a:gd name="T14" fmla="*/ 140 w 324"/>
                <a:gd name="T15" fmla="*/ 298 h 338"/>
                <a:gd name="T16" fmla="*/ 88 w 324"/>
                <a:gd name="T17" fmla="*/ 322 h 338"/>
                <a:gd name="T18" fmla="*/ 68 w 324"/>
                <a:gd name="T19" fmla="*/ 322 h 338"/>
                <a:gd name="T20" fmla="*/ 68 w 324"/>
                <a:gd name="T21" fmla="*/ 338 h 338"/>
                <a:gd name="T22" fmla="*/ 162 w 324"/>
                <a:gd name="T23" fmla="*/ 336 h 338"/>
                <a:gd name="T24" fmla="*/ 257 w 324"/>
                <a:gd name="T25" fmla="*/ 338 h 338"/>
                <a:gd name="T26" fmla="*/ 257 w 324"/>
                <a:gd name="T27" fmla="*/ 322 h 338"/>
                <a:gd name="T28" fmla="*/ 237 w 324"/>
                <a:gd name="T29" fmla="*/ 322 h 338"/>
                <a:gd name="T30" fmla="*/ 184 w 324"/>
                <a:gd name="T31" fmla="*/ 298 h 338"/>
                <a:gd name="T32" fmla="*/ 184 w 324"/>
                <a:gd name="T33" fmla="*/ 35 h 338"/>
                <a:gd name="T34" fmla="*/ 193 w 324"/>
                <a:gd name="T35" fmla="*/ 17 h 338"/>
                <a:gd name="T36" fmla="*/ 222 w 324"/>
                <a:gd name="T37" fmla="*/ 16 h 338"/>
                <a:gd name="T38" fmla="*/ 312 w 324"/>
                <a:gd name="T39" fmla="*/ 112 h 338"/>
                <a:gd name="T40" fmla="*/ 324 w 324"/>
                <a:gd name="T41" fmla="*/ 112 h 338"/>
                <a:gd name="T42" fmla="*/ 315 w 324"/>
                <a:gd name="T43"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4" h="338">
                  <a:moveTo>
                    <a:pt x="315" y="0"/>
                  </a:moveTo>
                  <a:lnTo>
                    <a:pt x="10" y="0"/>
                  </a:lnTo>
                  <a:lnTo>
                    <a:pt x="0" y="112"/>
                  </a:lnTo>
                  <a:lnTo>
                    <a:pt x="13" y="112"/>
                  </a:lnTo>
                  <a:cubicBezTo>
                    <a:pt x="20" y="32"/>
                    <a:pt x="27" y="16"/>
                    <a:pt x="103" y="16"/>
                  </a:cubicBezTo>
                  <a:cubicBezTo>
                    <a:pt x="112" y="16"/>
                    <a:pt x="125" y="16"/>
                    <a:pt x="130" y="17"/>
                  </a:cubicBezTo>
                  <a:cubicBezTo>
                    <a:pt x="140" y="19"/>
                    <a:pt x="140" y="24"/>
                    <a:pt x="140" y="35"/>
                  </a:cubicBezTo>
                  <a:lnTo>
                    <a:pt x="140" y="298"/>
                  </a:lnTo>
                  <a:cubicBezTo>
                    <a:pt x="140" y="315"/>
                    <a:pt x="140" y="322"/>
                    <a:pt x="88" y="322"/>
                  </a:cubicBezTo>
                  <a:lnTo>
                    <a:pt x="68" y="322"/>
                  </a:lnTo>
                  <a:lnTo>
                    <a:pt x="68" y="338"/>
                  </a:lnTo>
                  <a:cubicBezTo>
                    <a:pt x="88" y="336"/>
                    <a:pt x="139" y="336"/>
                    <a:pt x="162" y="336"/>
                  </a:cubicBezTo>
                  <a:cubicBezTo>
                    <a:pt x="185" y="336"/>
                    <a:pt x="236" y="336"/>
                    <a:pt x="257" y="338"/>
                  </a:cubicBezTo>
                  <a:lnTo>
                    <a:pt x="257" y="322"/>
                  </a:lnTo>
                  <a:lnTo>
                    <a:pt x="237" y="322"/>
                  </a:lnTo>
                  <a:cubicBezTo>
                    <a:pt x="184" y="322"/>
                    <a:pt x="184" y="315"/>
                    <a:pt x="184" y="298"/>
                  </a:cubicBezTo>
                  <a:lnTo>
                    <a:pt x="184" y="35"/>
                  </a:lnTo>
                  <a:cubicBezTo>
                    <a:pt x="184" y="26"/>
                    <a:pt x="184" y="19"/>
                    <a:pt x="193" y="17"/>
                  </a:cubicBezTo>
                  <a:cubicBezTo>
                    <a:pt x="199" y="16"/>
                    <a:pt x="212" y="16"/>
                    <a:pt x="222" y="16"/>
                  </a:cubicBezTo>
                  <a:cubicBezTo>
                    <a:pt x="297" y="16"/>
                    <a:pt x="305" y="32"/>
                    <a:pt x="312" y="112"/>
                  </a:cubicBezTo>
                  <a:lnTo>
                    <a:pt x="324" y="112"/>
                  </a:lnTo>
                  <a:lnTo>
                    <a:pt x="315"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6" name="Freeform 83">
              <a:extLst>
                <a:ext uri="{FF2B5EF4-FFF2-40B4-BE49-F238E27FC236}">
                  <a16:creationId xmlns:a16="http://schemas.microsoft.com/office/drawing/2014/main" id="{DAB0117F-26E7-456C-B151-F41FAEF1DBEB}"/>
                </a:ext>
              </a:extLst>
            </p:cNvPr>
            <p:cNvSpPr>
              <a:spLocks noEditPoints="1"/>
            </p:cNvSpPr>
            <p:nvPr>
              <p:custDataLst>
                <p:tags r:id="rId20"/>
              </p:custDataLst>
            </p:nvPr>
          </p:nvSpPr>
          <p:spPr bwMode="auto">
            <a:xfrm>
              <a:off x="14103352" y="5070475"/>
              <a:ext cx="133350" cy="163513"/>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7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9"/>
                    <a:pt x="160" y="98"/>
                  </a:cubicBezTo>
                  <a:lnTo>
                    <a:pt x="42" y="98"/>
                  </a:lnTo>
                  <a:close/>
                  <a:moveTo>
                    <a:pt x="42" y="108"/>
                  </a:moveTo>
                  <a:lnTo>
                    <a:pt x="181" y="108"/>
                  </a:lnTo>
                  <a:cubicBezTo>
                    <a:pt x="192" y="108"/>
                    <a:pt x="193" y="108"/>
                    <a:pt x="193" y="98"/>
                  </a:cubicBezTo>
                  <a:cubicBezTo>
                    <a:pt x="193" y="49"/>
                    <a:pt x="166" y="0"/>
                    <a:pt x="104" y="0"/>
                  </a:cubicBezTo>
                  <a:cubicBezTo>
                    <a:pt x="46" y="0"/>
                    <a:pt x="0" y="52"/>
                    <a:pt x="0" y="114"/>
                  </a:cubicBezTo>
                  <a:cubicBezTo>
                    <a:pt x="0" y="181"/>
                    <a:pt x="53" y="229"/>
                    <a:pt x="110" y="229"/>
                  </a:cubicBezTo>
                  <a:cubicBezTo>
                    <a:pt x="171" y="229"/>
                    <a:pt x="193" y="174"/>
                    <a:pt x="193" y="164"/>
                  </a:cubicBezTo>
                  <a:cubicBezTo>
                    <a:pt x="193" y="159"/>
                    <a:pt x="189" y="158"/>
                    <a:pt x="187" y="158"/>
                  </a:cubicBezTo>
                  <a:cubicBezTo>
                    <a:pt x="182" y="158"/>
                    <a:pt x="181" y="161"/>
                    <a:pt x="180" y="165"/>
                  </a:cubicBezTo>
                  <a:cubicBezTo>
                    <a:pt x="163" y="217"/>
                    <a:pt x="118" y="217"/>
                    <a:pt x="113" y="217"/>
                  </a:cubicBezTo>
                  <a:cubicBezTo>
                    <a:pt x="88" y="217"/>
                    <a:pt x="68" y="202"/>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7" name="Freeform 84">
              <a:extLst>
                <a:ext uri="{FF2B5EF4-FFF2-40B4-BE49-F238E27FC236}">
                  <a16:creationId xmlns:a16="http://schemas.microsoft.com/office/drawing/2014/main" id="{4BF53C58-2C2A-4824-8C71-05B2C62C4A16}"/>
                </a:ext>
              </a:extLst>
            </p:cNvPr>
            <p:cNvSpPr>
              <a:spLocks/>
            </p:cNvSpPr>
            <p:nvPr>
              <p:custDataLst>
                <p:tags r:id="rId21"/>
              </p:custDataLst>
            </p:nvPr>
          </p:nvSpPr>
          <p:spPr bwMode="auto">
            <a:xfrm>
              <a:off x="14255752" y="5073650"/>
              <a:ext cx="114300" cy="157163"/>
            </a:xfrm>
            <a:custGeom>
              <a:avLst/>
              <a:gdLst>
                <a:gd name="T0" fmla="*/ 69 w 167"/>
                <a:gd name="T1" fmla="*/ 55 h 221"/>
                <a:gd name="T2" fmla="*/ 69 w 167"/>
                <a:gd name="T3" fmla="*/ 0 h 221"/>
                <a:gd name="T4" fmla="*/ 0 w 167"/>
                <a:gd name="T5" fmla="*/ 6 h 221"/>
                <a:gd name="T6" fmla="*/ 0 w 167"/>
                <a:gd name="T7" fmla="*/ 21 h 221"/>
                <a:gd name="T8" fmla="*/ 39 w 167"/>
                <a:gd name="T9" fmla="*/ 49 h 221"/>
                <a:gd name="T10" fmla="*/ 39 w 167"/>
                <a:gd name="T11" fmla="*/ 183 h 221"/>
                <a:gd name="T12" fmla="*/ 0 w 167"/>
                <a:gd name="T13" fmla="*/ 205 h 221"/>
                <a:gd name="T14" fmla="*/ 0 w 167"/>
                <a:gd name="T15" fmla="*/ 221 h 221"/>
                <a:gd name="T16" fmla="*/ 56 w 167"/>
                <a:gd name="T17" fmla="*/ 219 h 221"/>
                <a:gd name="T18" fmla="*/ 120 w 167"/>
                <a:gd name="T19" fmla="*/ 221 h 221"/>
                <a:gd name="T20" fmla="*/ 120 w 167"/>
                <a:gd name="T21" fmla="*/ 205 h 221"/>
                <a:gd name="T22" fmla="*/ 109 w 167"/>
                <a:gd name="T23" fmla="*/ 205 h 221"/>
                <a:gd name="T24" fmla="*/ 71 w 167"/>
                <a:gd name="T25" fmla="*/ 182 h 221"/>
                <a:gd name="T26" fmla="*/ 71 w 167"/>
                <a:gd name="T27" fmla="*/ 105 h 221"/>
                <a:gd name="T28" fmla="*/ 130 w 167"/>
                <a:gd name="T29" fmla="*/ 11 h 221"/>
                <a:gd name="T30" fmla="*/ 136 w 167"/>
                <a:gd name="T31" fmla="*/ 12 h 221"/>
                <a:gd name="T32" fmla="*/ 124 w 167"/>
                <a:gd name="T33" fmla="*/ 31 h 221"/>
                <a:gd name="T34" fmla="*/ 146 w 167"/>
                <a:gd name="T35" fmla="*/ 53 h 221"/>
                <a:gd name="T36" fmla="*/ 167 w 167"/>
                <a:gd name="T37" fmla="*/ 31 h 221"/>
                <a:gd name="T38" fmla="*/ 130 w 167"/>
                <a:gd name="T39" fmla="*/ 0 h 221"/>
                <a:gd name="T40" fmla="*/ 69 w 167"/>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1">
                  <a:moveTo>
                    <a:pt x="69" y="55"/>
                  </a:moveTo>
                  <a:lnTo>
                    <a:pt x="69" y="0"/>
                  </a:lnTo>
                  <a:lnTo>
                    <a:pt x="0" y="6"/>
                  </a:lnTo>
                  <a:lnTo>
                    <a:pt x="0" y="21"/>
                  </a:lnTo>
                  <a:cubicBezTo>
                    <a:pt x="35" y="21"/>
                    <a:pt x="39" y="25"/>
                    <a:pt x="39" y="49"/>
                  </a:cubicBezTo>
                  <a:lnTo>
                    <a:pt x="39" y="183"/>
                  </a:lnTo>
                  <a:cubicBezTo>
                    <a:pt x="39" y="205"/>
                    <a:pt x="33" y="205"/>
                    <a:pt x="0" y="205"/>
                  </a:cubicBezTo>
                  <a:lnTo>
                    <a:pt x="0" y="221"/>
                  </a:lnTo>
                  <a:cubicBezTo>
                    <a:pt x="19" y="220"/>
                    <a:pt x="43" y="219"/>
                    <a:pt x="56" y="219"/>
                  </a:cubicBezTo>
                  <a:cubicBezTo>
                    <a:pt x="76" y="219"/>
                    <a:pt x="100" y="219"/>
                    <a:pt x="120" y="221"/>
                  </a:cubicBezTo>
                  <a:lnTo>
                    <a:pt x="120" y="205"/>
                  </a:lnTo>
                  <a:lnTo>
                    <a:pt x="109" y="205"/>
                  </a:lnTo>
                  <a:cubicBezTo>
                    <a:pt x="72" y="205"/>
                    <a:pt x="71" y="200"/>
                    <a:pt x="71" y="182"/>
                  </a:cubicBezTo>
                  <a:lnTo>
                    <a:pt x="71" y="105"/>
                  </a:lnTo>
                  <a:cubicBezTo>
                    <a:pt x="71" y="56"/>
                    <a:pt x="92" y="11"/>
                    <a:pt x="130" y="11"/>
                  </a:cubicBezTo>
                  <a:cubicBezTo>
                    <a:pt x="134" y="11"/>
                    <a:pt x="135" y="11"/>
                    <a:pt x="136" y="12"/>
                  </a:cubicBezTo>
                  <a:cubicBezTo>
                    <a:pt x="134" y="12"/>
                    <a:pt x="124" y="18"/>
                    <a:pt x="124" y="31"/>
                  </a:cubicBezTo>
                  <a:cubicBezTo>
                    <a:pt x="124" y="45"/>
                    <a:pt x="135" y="53"/>
                    <a:pt x="146" y="53"/>
                  </a:cubicBezTo>
                  <a:cubicBezTo>
                    <a:pt x="155" y="53"/>
                    <a:pt x="167" y="47"/>
                    <a:pt x="167" y="31"/>
                  </a:cubicBezTo>
                  <a:cubicBezTo>
                    <a:pt x="167" y="15"/>
                    <a:pt x="152" y="0"/>
                    <a:pt x="130" y="0"/>
                  </a:cubicBezTo>
                  <a:cubicBezTo>
                    <a:pt x="94" y="0"/>
                    <a:pt x="76" y="34"/>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8" name="Freeform 85">
              <a:extLst>
                <a:ext uri="{FF2B5EF4-FFF2-40B4-BE49-F238E27FC236}">
                  <a16:creationId xmlns:a16="http://schemas.microsoft.com/office/drawing/2014/main" id="{B66B447E-AEF9-418C-9066-120D0A103C7F}"/>
                </a:ext>
              </a:extLst>
            </p:cNvPr>
            <p:cNvSpPr>
              <a:spLocks/>
            </p:cNvSpPr>
            <p:nvPr>
              <p:custDataLst>
                <p:tags r:id="rId22"/>
              </p:custDataLst>
            </p:nvPr>
          </p:nvSpPr>
          <p:spPr bwMode="auto">
            <a:xfrm>
              <a:off x="14390690" y="5073650"/>
              <a:ext cx="268288" cy="157163"/>
            </a:xfrm>
            <a:custGeom>
              <a:avLst/>
              <a:gdLst>
                <a:gd name="T0" fmla="*/ 39 w 389"/>
                <a:gd name="T1" fmla="*/ 49 h 221"/>
                <a:gd name="T2" fmla="*/ 39 w 389"/>
                <a:gd name="T3" fmla="*/ 183 h 221"/>
                <a:gd name="T4" fmla="*/ 0 w 389"/>
                <a:gd name="T5" fmla="*/ 205 h 221"/>
                <a:gd name="T6" fmla="*/ 0 w 389"/>
                <a:gd name="T7" fmla="*/ 221 h 221"/>
                <a:gd name="T8" fmla="*/ 56 w 389"/>
                <a:gd name="T9" fmla="*/ 219 h 221"/>
                <a:gd name="T10" fmla="*/ 112 w 389"/>
                <a:gd name="T11" fmla="*/ 221 h 221"/>
                <a:gd name="T12" fmla="*/ 112 w 389"/>
                <a:gd name="T13" fmla="*/ 205 h 221"/>
                <a:gd name="T14" fmla="*/ 73 w 389"/>
                <a:gd name="T15" fmla="*/ 183 h 221"/>
                <a:gd name="T16" fmla="*/ 73 w 389"/>
                <a:gd name="T17" fmla="*/ 91 h 221"/>
                <a:gd name="T18" fmla="*/ 140 w 389"/>
                <a:gd name="T19" fmla="*/ 11 h 221"/>
                <a:gd name="T20" fmla="*/ 177 w 389"/>
                <a:gd name="T21" fmla="*/ 67 h 221"/>
                <a:gd name="T22" fmla="*/ 177 w 389"/>
                <a:gd name="T23" fmla="*/ 183 h 221"/>
                <a:gd name="T24" fmla="*/ 138 w 389"/>
                <a:gd name="T25" fmla="*/ 205 h 221"/>
                <a:gd name="T26" fmla="*/ 138 w 389"/>
                <a:gd name="T27" fmla="*/ 221 h 221"/>
                <a:gd name="T28" fmla="*/ 195 w 389"/>
                <a:gd name="T29" fmla="*/ 219 h 221"/>
                <a:gd name="T30" fmla="*/ 251 w 389"/>
                <a:gd name="T31" fmla="*/ 221 h 221"/>
                <a:gd name="T32" fmla="*/ 251 w 389"/>
                <a:gd name="T33" fmla="*/ 205 h 221"/>
                <a:gd name="T34" fmla="*/ 212 w 389"/>
                <a:gd name="T35" fmla="*/ 183 h 221"/>
                <a:gd name="T36" fmla="*/ 212 w 389"/>
                <a:gd name="T37" fmla="*/ 91 h 221"/>
                <a:gd name="T38" fmla="*/ 279 w 389"/>
                <a:gd name="T39" fmla="*/ 11 h 221"/>
                <a:gd name="T40" fmla="*/ 316 w 389"/>
                <a:gd name="T41" fmla="*/ 67 h 221"/>
                <a:gd name="T42" fmla="*/ 316 w 389"/>
                <a:gd name="T43" fmla="*/ 183 h 221"/>
                <a:gd name="T44" fmla="*/ 277 w 389"/>
                <a:gd name="T45" fmla="*/ 205 h 221"/>
                <a:gd name="T46" fmla="*/ 277 w 389"/>
                <a:gd name="T47" fmla="*/ 221 h 221"/>
                <a:gd name="T48" fmla="*/ 333 w 389"/>
                <a:gd name="T49" fmla="*/ 219 h 221"/>
                <a:gd name="T50" fmla="*/ 389 w 389"/>
                <a:gd name="T51" fmla="*/ 221 h 221"/>
                <a:gd name="T52" fmla="*/ 389 w 389"/>
                <a:gd name="T53" fmla="*/ 205 h 221"/>
                <a:gd name="T54" fmla="*/ 350 w 389"/>
                <a:gd name="T55" fmla="*/ 190 h 221"/>
                <a:gd name="T56" fmla="*/ 350 w 389"/>
                <a:gd name="T57" fmla="*/ 95 h 221"/>
                <a:gd name="T58" fmla="*/ 335 w 389"/>
                <a:gd name="T59" fmla="*/ 19 h 221"/>
                <a:gd name="T60" fmla="*/ 283 w 389"/>
                <a:gd name="T61" fmla="*/ 0 h 221"/>
                <a:gd name="T62" fmla="*/ 210 w 389"/>
                <a:gd name="T63" fmla="*/ 49 h 221"/>
                <a:gd name="T64" fmla="*/ 144 w 389"/>
                <a:gd name="T65" fmla="*/ 0 h 221"/>
                <a:gd name="T66" fmla="*/ 70 w 389"/>
                <a:gd name="T67" fmla="*/ 53 h 221"/>
                <a:gd name="T68" fmla="*/ 70 w 389"/>
                <a:gd name="T69" fmla="*/ 0 h 221"/>
                <a:gd name="T70" fmla="*/ 0 w 389"/>
                <a:gd name="T71" fmla="*/ 6 h 221"/>
                <a:gd name="T72" fmla="*/ 0 w 389"/>
                <a:gd name="T73" fmla="*/ 21 h 221"/>
                <a:gd name="T74" fmla="*/ 39 w 389"/>
                <a:gd name="T75"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9" h="221">
                  <a:moveTo>
                    <a:pt x="39" y="49"/>
                  </a:moveTo>
                  <a:lnTo>
                    <a:pt x="39" y="183"/>
                  </a:lnTo>
                  <a:cubicBezTo>
                    <a:pt x="39" y="205"/>
                    <a:pt x="33" y="205"/>
                    <a:pt x="0" y="205"/>
                  </a:cubicBezTo>
                  <a:lnTo>
                    <a:pt x="0" y="221"/>
                  </a:lnTo>
                  <a:cubicBezTo>
                    <a:pt x="17" y="220"/>
                    <a:pt x="43" y="219"/>
                    <a:pt x="56" y="219"/>
                  </a:cubicBezTo>
                  <a:cubicBezTo>
                    <a:pt x="69" y="219"/>
                    <a:pt x="95" y="220"/>
                    <a:pt x="112" y="221"/>
                  </a:cubicBezTo>
                  <a:lnTo>
                    <a:pt x="112" y="205"/>
                  </a:lnTo>
                  <a:cubicBezTo>
                    <a:pt x="79" y="205"/>
                    <a:pt x="73" y="205"/>
                    <a:pt x="73" y="183"/>
                  </a:cubicBezTo>
                  <a:lnTo>
                    <a:pt x="73" y="91"/>
                  </a:lnTo>
                  <a:cubicBezTo>
                    <a:pt x="73" y="39"/>
                    <a:pt x="108" y="11"/>
                    <a:pt x="140" y="11"/>
                  </a:cubicBezTo>
                  <a:cubicBezTo>
                    <a:pt x="172" y="11"/>
                    <a:pt x="177" y="38"/>
                    <a:pt x="177" y="67"/>
                  </a:cubicBezTo>
                  <a:lnTo>
                    <a:pt x="177" y="183"/>
                  </a:lnTo>
                  <a:cubicBezTo>
                    <a:pt x="177" y="205"/>
                    <a:pt x="172" y="205"/>
                    <a:pt x="138" y="205"/>
                  </a:cubicBezTo>
                  <a:lnTo>
                    <a:pt x="138" y="221"/>
                  </a:lnTo>
                  <a:cubicBezTo>
                    <a:pt x="156" y="220"/>
                    <a:pt x="181" y="219"/>
                    <a:pt x="195" y="219"/>
                  </a:cubicBezTo>
                  <a:cubicBezTo>
                    <a:pt x="208" y="219"/>
                    <a:pt x="234" y="220"/>
                    <a:pt x="251" y="221"/>
                  </a:cubicBezTo>
                  <a:lnTo>
                    <a:pt x="251" y="205"/>
                  </a:lnTo>
                  <a:cubicBezTo>
                    <a:pt x="217" y="205"/>
                    <a:pt x="212" y="205"/>
                    <a:pt x="212" y="183"/>
                  </a:cubicBezTo>
                  <a:lnTo>
                    <a:pt x="212" y="91"/>
                  </a:lnTo>
                  <a:cubicBezTo>
                    <a:pt x="212" y="39"/>
                    <a:pt x="247" y="11"/>
                    <a:pt x="279" y="11"/>
                  </a:cubicBezTo>
                  <a:cubicBezTo>
                    <a:pt x="310" y="11"/>
                    <a:pt x="316" y="38"/>
                    <a:pt x="316" y="67"/>
                  </a:cubicBezTo>
                  <a:lnTo>
                    <a:pt x="316" y="183"/>
                  </a:lnTo>
                  <a:cubicBezTo>
                    <a:pt x="316" y="205"/>
                    <a:pt x="310" y="205"/>
                    <a:pt x="277" y="205"/>
                  </a:cubicBezTo>
                  <a:lnTo>
                    <a:pt x="277" y="221"/>
                  </a:lnTo>
                  <a:cubicBezTo>
                    <a:pt x="294" y="220"/>
                    <a:pt x="320" y="219"/>
                    <a:pt x="333" y="219"/>
                  </a:cubicBezTo>
                  <a:cubicBezTo>
                    <a:pt x="346" y="219"/>
                    <a:pt x="372" y="220"/>
                    <a:pt x="389" y="221"/>
                  </a:cubicBezTo>
                  <a:lnTo>
                    <a:pt x="389" y="205"/>
                  </a:lnTo>
                  <a:cubicBezTo>
                    <a:pt x="363" y="205"/>
                    <a:pt x="351" y="205"/>
                    <a:pt x="350" y="190"/>
                  </a:cubicBezTo>
                  <a:lnTo>
                    <a:pt x="350" y="95"/>
                  </a:lnTo>
                  <a:cubicBezTo>
                    <a:pt x="350" y="52"/>
                    <a:pt x="350" y="37"/>
                    <a:pt x="335" y="19"/>
                  </a:cubicBezTo>
                  <a:cubicBezTo>
                    <a:pt x="328" y="10"/>
                    <a:pt x="311" y="0"/>
                    <a:pt x="283" y="0"/>
                  </a:cubicBezTo>
                  <a:cubicBezTo>
                    <a:pt x="241" y="0"/>
                    <a:pt x="219" y="30"/>
                    <a:pt x="210" y="49"/>
                  </a:cubicBezTo>
                  <a:cubicBezTo>
                    <a:pt x="203" y="6"/>
                    <a:pt x="166" y="0"/>
                    <a:pt x="144" y="0"/>
                  </a:cubicBezTo>
                  <a:cubicBezTo>
                    <a:pt x="108" y="0"/>
                    <a:pt x="84" y="22"/>
                    <a:pt x="70" y="53"/>
                  </a:cubicBezTo>
                  <a:lnTo>
                    <a:pt x="70"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9" name="Freeform 86">
              <a:extLst>
                <a:ext uri="{FF2B5EF4-FFF2-40B4-BE49-F238E27FC236}">
                  <a16:creationId xmlns:a16="http://schemas.microsoft.com/office/drawing/2014/main" id="{6EFF7BD6-7605-4954-B425-670A28F2FACF}"/>
                </a:ext>
              </a:extLst>
            </p:cNvPr>
            <p:cNvSpPr>
              <a:spLocks noEditPoints="1"/>
            </p:cNvSpPr>
            <p:nvPr>
              <p:custDataLst>
                <p:tags r:id="rId23"/>
              </p:custDataLst>
            </p:nvPr>
          </p:nvSpPr>
          <p:spPr bwMode="auto">
            <a:xfrm>
              <a:off x="14676440" y="4992688"/>
              <a:ext cx="73025" cy="238125"/>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6 h 334"/>
                <a:gd name="T26" fmla="*/ 48 w 107"/>
                <a:gd name="T27" fmla="*/ 0 h 334"/>
                <a:gd name="T28" fmla="*/ 21 w 107"/>
                <a:gd name="T29" fmla="*/ 26 h 334"/>
                <a:gd name="T30" fmla="*/ 48 w 107"/>
                <a:gd name="T31" fmla="*/ 53 h 334"/>
                <a:gd name="T32" fmla="*/ 74 w 107"/>
                <a:gd name="T33"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5" y="134"/>
                    <a:pt x="39" y="137"/>
                    <a:pt x="39" y="162"/>
                  </a:cubicBezTo>
                  <a:lnTo>
                    <a:pt x="39" y="296"/>
                  </a:lnTo>
                  <a:cubicBezTo>
                    <a:pt x="39" y="318"/>
                    <a:pt x="34" y="318"/>
                    <a:pt x="0" y="318"/>
                  </a:cubicBezTo>
                  <a:lnTo>
                    <a:pt x="0" y="334"/>
                  </a:lnTo>
                  <a:cubicBezTo>
                    <a:pt x="16" y="333"/>
                    <a:pt x="43" y="332"/>
                    <a:pt x="55" y="332"/>
                  </a:cubicBezTo>
                  <a:cubicBezTo>
                    <a:pt x="73" y="332"/>
                    <a:pt x="90" y="333"/>
                    <a:pt x="107" y="334"/>
                  </a:cubicBezTo>
                  <a:lnTo>
                    <a:pt x="107" y="318"/>
                  </a:lnTo>
                  <a:cubicBezTo>
                    <a:pt x="74" y="318"/>
                    <a:pt x="72" y="316"/>
                    <a:pt x="72" y="296"/>
                  </a:cubicBezTo>
                  <a:lnTo>
                    <a:pt x="72" y="113"/>
                  </a:lnTo>
                  <a:close/>
                  <a:moveTo>
                    <a:pt x="74" y="26"/>
                  </a:moveTo>
                  <a:cubicBezTo>
                    <a:pt x="74" y="11"/>
                    <a:pt x="62" y="0"/>
                    <a:pt x="48" y="0"/>
                  </a:cubicBezTo>
                  <a:cubicBezTo>
                    <a:pt x="32" y="0"/>
                    <a:pt x="21" y="14"/>
                    <a:pt x="21" y="26"/>
                  </a:cubicBezTo>
                  <a:cubicBezTo>
                    <a:pt x="21" y="40"/>
                    <a:pt x="32" y="53"/>
                    <a:pt x="48" y="53"/>
                  </a:cubicBezTo>
                  <a:cubicBezTo>
                    <a:pt x="62"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0" name="Freeform 87">
              <a:extLst>
                <a:ext uri="{FF2B5EF4-FFF2-40B4-BE49-F238E27FC236}">
                  <a16:creationId xmlns:a16="http://schemas.microsoft.com/office/drawing/2014/main" id="{B22F74EE-EB4C-4C05-A522-BA6DCB533C20}"/>
                </a:ext>
              </a:extLst>
            </p:cNvPr>
            <p:cNvSpPr>
              <a:spLocks/>
            </p:cNvSpPr>
            <p:nvPr>
              <p:custDataLst>
                <p:tags r:id="rId24"/>
              </p:custDataLst>
            </p:nvPr>
          </p:nvSpPr>
          <p:spPr bwMode="auto">
            <a:xfrm>
              <a:off x="14770102" y="5073650"/>
              <a:ext cx="173038" cy="157163"/>
            </a:xfrm>
            <a:custGeom>
              <a:avLst/>
              <a:gdLst>
                <a:gd name="T0" fmla="*/ 39 w 251"/>
                <a:gd name="T1" fmla="*/ 49 h 221"/>
                <a:gd name="T2" fmla="*/ 39 w 251"/>
                <a:gd name="T3" fmla="*/ 183 h 221"/>
                <a:gd name="T4" fmla="*/ 0 w 251"/>
                <a:gd name="T5" fmla="*/ 205 h 221"/>
                <a:gd name="T6" fmla="*/ 0 w 251"/>
                <a:gd name="T7" fmla="*/ 221 h 221"/>
                <a:gd name="T8" fmla="*/ 57 w 251"/>
                <a:gd name="T9" fmla="*/ 219 h 221"/>
                <a:gd name="T10" fmla="*/ 112 w 251"/>
                <a:gd name="T11" fmla="*/ 221 h 221"/>
                <a:gd name="T12" fmla="*/ 112 w 251"/>
                <a:gd name="T13" fmla="*/ 205 h 221"/>
                <a:gd name="T14" fmla="*/ 74 w 251"/>
                <a:gd name="T15" fmla="*/ 183 h 221"/>
                <a:gd name="T16" fmla="*/ 74 w 251"/>
                <a:gd name="T17" fmla="*/ 91 h 221"/>
                <a:gd name="T18" fmla="*/ 141 w 251"/>
                <a:gd name="T19" fmla="*/ 11 h 221"/>
                <a:gd name="T20" fmla="*/ 178 w 251"/>
                <a:gd name="T21" fmla="*/ 67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9 h 221"/>
                <a:gd name="T40" fmla="*/ 144 w 251"/>
                <a:gd name="T41" fmla="*/ 0 h 221"/>
                <a:gd name="T42" fmla="*/ 71 w 251"/>
                <a:gd name="T43" fmla="*/ 53 h 221"/>
                <a:gd name="T44" fmla="*/ 71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7" y="219"/>
                  </a:cubicBezTo>
                  <a:cubicBezTo>
                    <a:pt x="70" y="219"/>
                    <a:pt x="95" y="220"/>
                    <a:pt x="112" y="221"/>
                  </a:cubicBezTo>
                  <a:lnTo>
                    <a:pt x="112" y="205"/>
                  </a:lnTo>
                  <a:cubicBezTo>
                    <a:pt x="79" y="205"/>
                    <a:pt x="74" y="205"/>
                    <a:pt x="74" y="183"/>
                  </a:cubicBezTo>
                  <a:lnTo>
                    <a:pt x="74" y="91"/>
                  </a:lnTo>
                  <a:cubicBezTo>
                    <a:pt x="74" y="39"/>
                    <a:pt x="109" y="11"/>
                    <a:pt x="141" y="11"/>
                  </a:cubicBezTo>
                  <a:cubicBezTo>
                    <a:pt x="172" y="11"/>
                    <a:pt x="178" y="38"/>
                    <a:pt x="178" y="67"/>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3" y="205"/>
                    <a:pt x="212" y="190"/>
                  </a:cubicBezTo>
                  <a:lnTo>
                    <a:pt x="212" y="95"/>
                  </a:lnTo>
                  <a:cubicBezTo>
                    <a:pt x="212" y="52"/>
                    <a:pt x="212" y="37"/>
                    <a:pt x="197" y="19"/>
                  </a:cubicBezTo>
                  <a:cubicBezTo>
                    <a:pt x="190" y="10"/>
                    <a:pt x="173" y="0"/>
                    <a:pt x="144" y="0"/>
                  </a:cubicBezTo>
                  <a:cubicBezTo>
                    <a:pt x="108" y="0"/>
                    <a:pt x="85" y="22"/>
                    <a:pt x="71" y="53"/>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1" name="Freeform 88">
              <a:extLst>
                <a:ext uri="{FF2B5EF4-FFF2-40B4-BE49-F238E27FC236}">
                  <a16:creationId xmlns:a16="http://schemas.microsoft.com/office/drawing/2014/main" id="{7C22BDC3-207D-480D-BE74-F4D947F2DFF8}"/>
                </a:ext>
              </a:extLst>
            </p:cNvPr>
            <p:cNvSpPr>
              <a:spLocks noEditPoints="1"/>
            </p:cNvSpPr>
            <p:nvPr>
              <p:custDataLst>
                <p:tags r:id="rId25"/>
              </p:custDataLst>
            </p:nvPr>
          </p:nvSpPr>
          <p:spPr bwMode="auto">
            <a:xfrm>
              <a:off x="14963777" y="5070475"/>
              <a:ext cx="155575" cy="163513"/>
            </a:xfrm>
            <a:custGeom>
              <a:avLst/>
              <a:gdLst>
                <a:gd name="T0" fmla="*/ 145 w 225"/>
                <a:gd name="T1" fmla="*/ 186 h 229"/>
                <a:gd name="T2" fmla="*/ 184 w 225"/>
                <a:gd name="T3" fmla="*/ 227 h 229"/>
                <a:gd name="T4" fmla="*/ 225 w 225"/>
                <a:gd name="T5" fmla="*/ 179 h 229"/>
                <a:gd name="T6" fmla="*/ 225 w 225"/>
                <a:gd name="T7" fmla="*/ 151 h 229"/>
                <a:gd name="T8" fmla="*/ 212 w 225"/>
                <a:gd name="T9" fmla="*/ 151 h 229"/>
                <a:gd name="T10" fmla="*/ 212 w 225"/>
                <a:gd name="T11" fmla="*/ 179 h 229"/>
                <a:gd name="T12" fmla="*/ 195 w 225"/>
                <a:gd name="T13" fmla="*/ 211 h 229"/>
                <a:gd name="T14" fmla="*/ 176 w 225"/>
                <a:gd name="T15" fmla="*/ 186 h 229"/>
                <a:gd name="T16" fmla="*/ 176 w 225"/>
                <a:gd name="T17" fmla="*/ 87 h 229"/>
                <a:gd name="T18" fmla="*/ 158 w 225"/>
                <a:gd name="T19" fmla="*/ 28 h 229"/>
                <a:gd name="T20" fmla="*/ 90 w 225"/>
                <a:gd name="T21" fmla="*/ 0 h 229"/>
                <a:gd name="T22" fmla="*/ 15 w 225"/>
                <a:gd name="T23" fmla="*/ 57 h 229"/>
                <a:gd name="T24" fmla="*/ 37 w 225"/>
                <a:gd name="T25" fmla="*/ 80 h 229"/>
                <a:gd name="T26" fmla="*/ 60 w 225"/>
                <a:gd name="T27" fmla="*/ 57 h 229"/>
                <a:gd name="T28" fmla="*/ 35 w 225"/>
                <a:gd name="T29" fmla="*/ 34 h 229"/>
                <a:gd name="T30" fmla="*/ 89 w 225"/>
                <a:gd name="T31" fmla="*/ 11 h 229"/>
                <a:gd name="T32" fmla="*/ 142 w 225"/>
                <a:gd name="T33" fmla="*/ 75 h 229"/>
                <a:gd name="T34" fmla="*/ 142 w 225"/>
                <a:gd name="T35" fmla="*/ 94 h 229"/>
                <a:gd name="T36" fmla="*/ 50 w 225"/>
                <a:gd name="T37" fmla="*/ 111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3 w 225"/>
                <a:gd name="T49" fmla="*/ 218 h 229"/>
                <a:gd name="T50" fmla="*/ 38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1" y="227"/>
                    <a:pt x="184" y="227"/>
                  </a:cubicBezTo>
                  <a:cubicBezTo>
                    <a:pt x="195" y="227"/>
                    <a:pt x="225" y="220"/>
                    <a:pt x="225" y="179"/>
                  </a:cubicBezTo>
                  <a:lnTo>
                    <a:pt x="225" y="151"/>
                  </a:lnTo>
                  <a:lnTo>
                    <a:pt x="212" y="151"/>
                  </a:lnTo>
                  <a:lnTo>
                    <a:pt x="212" y="179"/>
                  </a:lnTo>
                  <a:cubicBezTo>
                    <a:pt x="212" y="208"/>
                    <a:pt x="200" y="211"/>
                    <a:pt x="195" y="211"/>
                  </a:cubicBezTo>
                  <a:cubicBezTo>
                    <a:pt x="178" y="211"/>
                    <a:pt x="176" y="189"/>
                    <a:pt x="176" y="186"/>
                  </a:cubicBezTo>
                  <a:lnTo>
                    <a:pt x="176" y="87"/>
                  </a:lnTo>
                  <a:cubicBezTo>
                    <a:pt x="176" y="66"/>
                    <a:pt x="176" y="46"/>
                    <a:pt x="158" y="28"/>
                  </a:cubicBezTo>
                  <a:cubicBezTo>
                    <a:pt x="139" y="8"/>
                    <a:pt x="114" y="0"/>
                    <a:pt x="90" y="0"/>
                  </a:cubicBezTo>
                  <a:cubicBezTo>
                    <a:pt x="49" y="0"/>
                    <a:pt x="15" y="24"/>
                    <a:pt x="15" y="57"/>
                  </a:cubicBezTo>
                  <a:cubicBezTo>
                    <a:pt x="15" y="72"/>
                    <a:pt x="24" y="80"/>
                    <a:pt x="37" y="80"/>
                  </a:cubicBezTo>
                  <a:cubicBezTo>
                    <a:pt x="51" y="80"/>
                    <a:pt x="60" y="70"/>
                    <a:pt x="60" y="57"/>
                  </a:cubicBezTo>
                  <a:cubicBezTo>
                    <a:pt x="60" y="51"/>
                    <a:pt x="58" y="35"/>
                    <a:pt x="35" y="34"/>
                  </a:cubicBezTo>
                  <a:cubicBezTo>
                    <a:pt x="48" y="17"/>
                    <a:pt x="73" y="11"/>
                    <a:pt x="89" y="11"/>
                  </a:cubicBezTo>
                  <a:cubicBezTo>
                    <a:pt x="113" y="11"/>
                    <a:pt x="142" y="31"/>
                    <a:pt x="142" y="75"/>
                  </a:cubicBezTo>
                  <a:lnTo>
                    <a:pt x="142" y="94"/>
                  </a:lnTo>
                  <a:cubicBezTo>
                    <a:pt x="116" y="95"/>
                    <a:pt x="81" y="97"/>
                    <a:pt x="50" y="111"/>
                  </a:cubicBezTo>
                  <a:cubicBezTo>
                    <a:pt x="13" y="128"/>
                    <a:pt x="0" y="154"/>
                    <a:pt x="0" y="176"/>
                  </a:cubicBezTo>
                  <a:cubicBezTo>
                    <a:pt x="0" y="217"/>
                    <a:pt x="48" y="229"/>
                    <a:pt x="80" y="229"/>
                  </a:cubicBezTo>
                  <a:cubicBezTo>
                    <a:pt x="113" y="229"/>
                    <a:pt x="136" y="209"/>
                    <a:pt x="145" y="186"/>
                  </a:cubicBezTo>
                  <a:close/>
                  <a:moveTo>
                    <a:pt x="142" y="104"/>
                  </a:moveTo>
                  <a:lnTo>
                    <a:pt x="142" y="154"/>
                  </a:lnTo>
                  <a:cubicBezTo>
                    <a:pt x="142" y="201"/>
                    <a:pt x="106" y="218"/>
                    <a:pt x="83" y="218"/>
                  </a:cubicBezTo>
                  <a:cubicBezTo>
                    <a:pt x="59" y="218"/>
                    <a:pt x="38" y="201"/>
                    <a:pt x="38" y="176"/>
                  </a:cubicBezTo>
                  <a:cubicBezTo>
                    <a:pt x="38" y="148"/>
                    <a:pt x="59"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3" name="Freeform 89">
              <a:extLst>
                <a:ext uri="{FF2B5EF4-FFF2-40B4-BE49-F238E27FC236}">
                  <a16:creationId xmlns:a16="http://schemas.microsoft.com/office/drawing/2014/main" id="{2BCCD865-826F-4B40-AAC5-C5B902FE2568}"/>
                </a:ext>
              </a:extLst>
            </p:cNvPr>
            <p:cNvSpPr>
              <a:spLocks/>
            </p:cNvSpPr>
            <p:nvPr>
              <p:custDataLst>
                <p:tags r:id="rId26"/>
              </p:custDataLst>
            </p:nvPr>
          </p:nvSpPr>
          <p:spPr bwMode="auto">
            <a:xfrm>
              <a:off x="15132052" y="4983163"/>
              <a:ext cx="76200" cy="247650"/>
            </a:xfrm>
            <a:custGeom>
              <a:avLst/>
              <a:gdLst>
                <a:gd name="T0" fmla="*/ 72 w 110"/>
                <a:gd name="T1" fmla="*/ 0 h 346"/>
                <a:gd name="T2" fmla="*/ 0 w 110"/>
                <a:gd name="T3" fmla="*/ 5 h 346"/>
                <a:gd name="T4" fmla="*/ 0 w 110"/>
                <a:gd name="T5" fmla="*/ 21 h 346"/>
                <a:gd name="T6" fmla="*/ 39 w 110"/>
                <a:gd name="T7" fmla="*/ 48 h 346"/>
                <a:gd name="T8" fmla="*/ 39 w 110"/>
                <a:gd name="T9" fmla="*/ 308 h 346"/>
                <a:gd name="T10" fmla="*/ 0 w 110"/>
                <a:gd name="T11" fmla="*/ 330 h 346"/>
                <a:gd name="T12" fmla="*/ 0 w 110"/>
                <a:gd name="T13" fmla="*/ 346 h 346"/>
                <a:gd name="T14" fmla="*/ 55 w 110"/>
                <a:gd name="T15" fmla="*/ 344 h 346"/>
                <a:gd name="T16" fmla="*/ 110 w 110"/>
                <a:gd name="T17" fmla="*/ 346 h 346"/>
                <a:gd name="T18" fmla="*/ 110 w 110"/>
                <a:gd name="T19" fmla="*/ 330 h 346"/>
                <a:gd name="T20" fmla="*/ 72 w 110"/>
                <a:gd name="T21" fmla="*/ 308 h 346"/>
                <a:gd name="T22" fmla="*/ 72 w 110"/>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346">
                  <a:moveTo>
                    <a:pt x="72" y="0"/>
                  </a:moveTo>
                  <a:lnTo>
                    <a:pt x="0" y="5"/>
                  </a:lnTo>
                  <a:lnTo>
                    <a:pt x="0" y="21"/>
                  </a:lnTo>
                  <a:cubicBezTo>
                    <a:pt x="35" y="21"/>
                    <a:pt x="39" y="24"/>
                    <a:pt x="39" y="48"/>
                  </a:cubicBezTo>
                  <a:lnTo>
                    <a:pt x="39" y="308"/>
                  </a:lnTo>
                  <a:cubicBezTo>
                    <a:pt x="39" y="330"/>
                    <a:pt x="33" y="330"/>
                    <a:pt x="0" y="330"/>
                  </a:cubicBezTo>
                  <a:lnTo>
                    <a:pt x="0" y="346"/>
                  </a:lnTo>
                  <a:cubicBezTo>
                    <a:pt x="16" y="345"/>
                    <a:pt x="43" y="344"/>
                    <a:pt x="55" y="344"/>
                  </a:cubicBezTo>
                  <a:cubicBezTo>
                    <a:pt x="67" y="344"/>
                    <a:pt x="92" y="345"/>
                    <a:pt x="110" y="346"/>
                  </a:cubicBezTo>
                  <a:lnTo>
                    <a:pt x="110" y="330"/>
                  </a:lnTo>
                  <a:cubicBezTo>
                    <a:pt x="77" y="330"/>
                    <a:pt x="72" y="330"/>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4" name="Freeform 90">
              <a:extLst>
                <a:ext uri="{FF2B5EF4-FFF2-40B4-BE49-F238E27FC236}">
                  <a16:creationId xmlns:a16="http://schemas.microsoft.com/office/drawing/2014/main" id="{55B5884A-0C7B-4881-A886-5F11008B1AFA}"/>
                </a:ext>
              </a:extLst>
            </p:cNvPr>
            <p:cNvSpPr>
              <a:spLocks/>
            </p:cNvSpPr>
            <p:nvPr>
              <p:custDataLst>
                <p:tags r:id="rId27"/>
              </p:custDataLst>
            </p:nvPr>
          </p:nvSpPr>
          <p:spPr bwMode="auto">
            <a:xfrm>
              <a:off x="15322552" y="5070475"/>
              <a:ext cx="130175" cy="163513"/>
            </a:xfrm>
            <a:custGeom>
              <a:avLst/>
              <a:gdLst>
                <a:gd name="T0" fmla="*/ 41 w 190"/>
                <a:gd name="T1" fmla="*/ 115 h 229"/>
                <a:gd name="T2" fmla="*/ 109 w 190"/>
                <a:gd name="T3" fmla="*/ 13 h 229"/>
                <a:gd name="T4" fmla="*/ 162 w 190"/>
                <a:gd name="T5" fmla="*/ 31 h 229"/>
                <a:gd name="T6" fmla="*/ 139 w 190"/>
                <a:gd name="T7" fmla="*/ 54 h 229"/>
                <a:gd name="T8" fmla="*/ 162 w 190"/>
                <a:gd name="T9" fmla="*/ 77 h 229"/>
                <a:gd name="T10" fmla="*/ 185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5" y="13"/>
                    <a:pt x="162" y="31"/>
                  </a:cubicBezTo>
                  <a:cubicBezTo>
                    <a:pt x="142" y="33"/>
                    <a:pt x="139" y="48"/>
                    <a:pt x="139" y="54"/>
                  </a:cubicBezTo>
                  <a:cubicBezTo>
                    <a:pt x="139" y="67"/>
                    <a:pt x="148" y="77"/>
                    <a:pt x="162" y="77"/>
                  </a:cubicBezTo>
                  <a:cubicBezTo>
                    <a:pt x="175" y="77"/>
                    <a:pt x="185" y="69"/>
                    <a:pt x="185" y="54"/>
                  </a:cubicBezTo>
                  <a:cubicBezTo>
                    <a:pt x="185" y="20"/>
                    <a:pt x="147"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3"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5" name="Freeform 91">
              <a:extLst>
                <a:ext uri="{FF2B5EF4-FFF2-40B4-BE49-F238E27FC236}">
                  <a16:creationId xmlns:a16="http://schemas.microsoft.com/office/drawing/2014/main" id="{6BB8B8A5-E093-46B8-833A-52F3665B8E4A}"/>
                </a:ext>
              </a:extLst>
            </p:cNvPr>
            <p:cNvSpPr>
              <a:spLocks noEditPoints="1"/>
            </p:cNvSpPr>
            <p:nvPr>
              <p:custDataLst>
                <p:tags r:id="rId28"/>
              </p:custDataLst>
            </p:nvPr>
          </p:nvSpPr>
          <p:spPr bwMode="auto">
            <a:xfrm>
              <a:off x="15471777" y="5070475"/>
              <a:ext cx="152400" cy="163513"/>
            </a:xfrm>
            <a:custGeom>
              <a:avLst/>
              <a:gdLst>
                <a:gd name="T0" fmla="*/ 221 w 221"/>
                <a:gd name="T1" fmla="*/ 117 h 229"/>
                <a:gd name="T2" fmla="*/ 111 w 221"/>
                <a:gd name="T3" fmla="*/ 0 h 229"/>
                <a:gd name="T4" fmla="*/ 0 w 221"/>
                <a:gd name="T5" fmla="*/ 117 h 229"/>
                <a:gd name="T6" fmla="*/ 111 w 221"/>
                <a:gd name="T7" fmla="*/ 229 h 229"/>
                <a:gd name="T8" fmla="*/ 221 w 221"/>
                <a:gd name="T9" fmla="*/ 117 h 229"/>
                <a:gd name="T10" fmla="*/ 111 w 221"/>
                <a:gd name="T11" fmla="*/ 217 h 229"/>
                <a:gd name="T12" fmla="*/ 54 w 221"/>
                <a:gd name="T13" fmla="*/ 183 h 229"/>
                <a:gd name="T14" fmla="*/ 42 w 221"/>
                <a:gd name="T15" fmla="*/ 113 h 229"/>
                <a:gd name="T16" fmla="*/ 54 w 221"/>
                <a:gd name="T17" fmla="*/ 45 h 229"/>
                <a:gd name="T18" fmla="*/ 111 w 221"/>
                <a:gd name="T19" fmla="*/ 11 h 229"/>
                <a:gd name="T20" fmla="*/ 167 w 221"/>
                <a:gd name="T21" fmla="*/ 44 h 229"/>
                <a:gd name="T22" fmla="*/ 180 w 221"/>
                <a:gd name="T23" fmla="*/ 113 h 229"/>
                <a:gd name="T24" fmla="*/ 169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5"/>
                    <a:pt x="0" y="117"/>
                  </a:cubicBezTo>
                  <a:cubicBezTo>
                    <a:pt x="0" y="181"/>
                    <a:pt x="52" y="229"/>
                    <a:pt x="111" y="229"/>
                  </a:cubicBezTo>
                  <a:cubicBezTo>
                    <a:pt x="171" y="229"/>
                    <a:pt x="221" y="180"/>
                    <a:pt x="221" y="117"/>
                  </a:cubicBezTo>
                  <a:close/>
                  <a:moveTo>
                    <a:pt x="111" y="217"/>
                  </a:moveTo>
                  <a:cubicBezTo>
                    <a:pt x="90" y="217"/>
                    <a:pt x="68" y="206"/>
                    <a:pt x="54" y="183"/>
                  </a:cubicBezTo>
                  <a:cubicBezTo>
                    <a:pt x="42" y="161"/>
                    <a:pt x="42" y="131"/>
                    <a:pt x="42" y="113"/>
                  </a:cubicBezTo>
                  <a:cubicBezTo>
                    <a:pt x="42" y="94"/>
                    <a:pt x="42" y="67"/>
                    <a:pt x="54" y="45"/>
                  </a:cubicBezTo>
                  <a:cubicBezTo>
                    <a:pt x="67" y="22"/>
                    <a:pt x="91" y="11"/>
                    <a:pt x="111" y="11"/>
                  </a:cubicBezTo>
                  <a:cubicBezTo>
                    <a:pt x="133" y="11"/>
                    <a:pt x="154" y="22"/>
                    <a:pt x="167" y="44"/>
                  </a:cubicBezTo>
                  <a:cubicBezTo>
                    <a:pt x="180" y="65"/>
                    <a:pt x="180" y="94"/>
                    <a:pt x="180" y="113"/>
                  </a:cubicBezTo>
                  <a:cubicBezTo>
                    <a:pt x="180" y="131"/>
                    <a:pt x="180" y="158"/>
                    <a:pt x="169" y="180"/>
                  </a:cubicBezTo>
                  <a:cubicBezTo>
                    <a:pt x="158" y="202"/>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6" name="Freeform 92">
              <a:extLst>
                <a:ext uri="{FF2B5EF4-FFF2-40B4-BE49-F238E27FC236}">
                  <a16:creationId xmlns:a16="http://schemas.microsoft.com/office/drawing/2014/main" id="{6490E460-4843-489A-B296-952094E1BA25}"/>
                </a:ext>
              </a:extLst>
            </p:cNvPr>
            <p:cNvSpPr>
              <a:spLocks/>
            </p:cNvSpPr>
            <p:nvPr>
              <p:custDataLst>
                <p:tags r:id="rId29"/>
              </p:custDataLst>
            </p:nvPr>
          </p:nvSpPr>
          <p:spPr bwMode="auto">
            <a:xfrm>
              <a:off x="15644815" y="5070475"/>
              <a:ext cx="112713" cy="163513"/>
            </a:xfrm>
            <a:custGeom>
              <a:avLst/>
              <a:gdLst>
                <a:gd name="T0" fmla="*/ 87 w 163"/>
                <a:gd name="T1" fmla="*/ 127 h 229"/>
                <a:gd name="T2" fmla="*/ 139 w 163"/>
                <a:gd name="T3" fmla="*/ 173 h 229"/>
                <a:gd name="T4" fmla="*/ 83 w 163"/>
                <a:gd name="T5" fmla="*/ 218 h 229"/>
                <a:gd name="T6" fmla="*/ 13 w 163"/>
                <a:gd name="T7" fmla="*/ 147 h 229"/>
                <a:gd name="T8" fmla="*/ 7 w 163"/>
                <a:gd name="T9" fmla="*/ 139 h 229"/>
                <a:gd name="T10" fmla="*/ 0 w 163"/>
                <a:gd name="T11" fmla="*/ 151 h 229"/>
                <a:gd name="T12" fmla="*/ 0 w 163"/>
                <a:gd name="T13" fmla="*/ 217 h 229"/>
                <a:gd name="T14" fmla="*/ 6 w 163"/>
                <a:gd name="T15" fmla="*/ 229 h 229"/>
                <a:gd name="T16" fmla="*/ 18 w 163"/>
                <a:gd name="T17" fmla="*/ 219 h 229"/>
                <a:gd name="T18" fmla="*/ 28 w 163"/>
                <a:gd name="T19" fmla="*/ 208 h 229"/>
                <a:gd name="T20" fmla="*/ 83 w 163"/>
                <a:gd name="T21" fmla="*/ 229 h 229"/>
                <a:gd name="T22" fmla="*/ 163 w 163"/>
                <a:gd name="T23" fmla="*/ 160 h 229"/>
                <a:gd name="T24" fmla="*/ 142 w 163"/>
                <a:gd name="T25" fmla="*/ 112 h 229"/>
                <a:gd name="T26" fmla="*/ 85 w 163"/>
                <a:gd name="T27" fmla="*/ 89 h 229"/>
                <a:gd name="T28" fmla="*/ 24 w 163"/>
                <a:gd name="T29" fmla="*/ 48 h 229"/>
                <a:gd name="T30" fmla="*/ 80 w 163"/>
                <a:gd name="T31" fmla="*/ 10 h 229"/>
                <a:gd name="T32" fmla="*/ 138 w 163"/>
                <a:gd name="T33" fmla="*/ 70 h 229"/>
                <a:gd name="T34" fmla="*/ 144 w 163"/>
                <a:gd name="T35" fmla="*/ 75 h 229"/>
                <a:gd name="T36" fmla="*/ 151 w 163"/>
                <a:gd name="T37" fmla="*/ 63 h 229"/>
                <a:gd name="T38" fmla="*/ 151 w 163"/>
                <a:gd name="T39" fmla="*/ 12 h 229"/>
                <a:gd name="T40" fmla="*/ 145 w 163"/>
                <a:gd name="T41" fmla="*/ 0 h 229"/>
                <a:gd name="T42" fmla="*/ 135 w 163"/>
                <a:gd name="T43" fmla="*/ 6 h 229"/>
                <a:gd name="T44" fmla="*/ 127 w 163"/>
                <a:gd name="T45" fmla="*/ 14 h 229"/>
                <a:gd name="T46" fmla="*/ 80 w 163"/>
                <a:gd name="T47" fmla="*/ 0 h 229"/>
                <a:gd name="T48" fmla="*/ 0 w 163"/>
                <a:gd name="T49" fmla="*/ 62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3"/>
                  </a:cubicBezTo>
                  <a:cubicBezTo>
                    <a:pt x="139" y="198"/>
                    <a:pt x="122" y="218"/>
                    <a:pt x="83" y="218"/>
                  </a:cubicBezTo>
                  <a:cubicBezTo>
                    <a:pt x="41" y="218"/>
                    <a:pt x="23" y="190"/>
                    <a:pt x="13" y="147"/>
                  </a:cubicBezTo>
                  <a:cubicBezTo>
                    <a:pt x="12" y="141"/>
                    <a:pt x="12" y="139"/>
                    <a:pt x="7" y="139"/>
                  </a:cubicBezTo>
                  <a:cubicBezTo>
                    <a:pt x="0" y="139"/>
                    <a:pt x="0" y="142"/>
                    <a:pt x="0" y="151"/>
                  </a:cubicBezTo>
                  <a:lnTo>
                    <a:pt x="0" y="217"/>
                  </a:lnTo>
                  <a:cubicBezTo>
                    <a:pt x="0" y="226"/>
                    <a:pt x="0" y="229"/>
                    <a:pt x="6" y="229"/>
                  </a:cubicBezTo>
                  <a:cubicBezTo>
                    <a:pt x="8" y="229"/>
                    <a:pt x="9" y="229"/>
                    <a:pt x="18" y="219"/>
                  </a:cubicBezTo>
                  <a:cubicBezTo>
                    <a:pt x="19" y="218"/>
                    <a:pt x="19" y="217"/>
                    <a:pt x="28" y="208"/>
                  </a:cubicBezTo>
                  <a:cubicBezTo>
                    <a:pt x="50" y="229"/>
                    <a:pt x="72" y="229"/>
                    <a:pt x="83" y="229"/>
                  </a:cubicBezTo>
                  <a:cubicBezTo>
                    <a:pt x="140" y="229"/>
                    <a:pt x="163" y="196"/>
                    <a:pt x="163" y="160"/>
                  </a:cubicBezTo>
                  <a:cubicBezTo>
                    <a:pt x="163" y="133"/>
                    <a:pt x="148" y="118"/>
                    <a:pt x="142" y="112"/>
                  </a:cubicBezTo>
                  <a:cubicBezTo>
                    <a:pt x="126" y="97"/>
                    <a:pt x="106" y="93"/>
                    <a:pt x="85" y="89"/>
                  </a:cubicBezTo>
                  <a:cubicBezTo>
                    <a:pt x="57" y="83"/>
                    <a:pt x="24" y="77"/>
                    <a:pt x="24" y="48"/>
                  </a:cubicBezTo>
                  <a:cubicBezTo>
                    <a:pt x="24" y="30"/>
                    <a:pt x="37" y="10"/>
                    <a:pt x="80" y="10"/>
                  </a:cubicBezTo>
                  <a:cubicBezTo>
                    <a:pt x="135" y="10"/>
                    <a:pt x="137" y="55"/>
                    <a:pt x="138" y="70"/>
                  </a:cubicBezTo>
                  <a:cubicBezTo>
                    <a:pt x="139" y="75"/>
                    <a:pt x="143" y="75"/>
                    <a:pt x="144" y="75"/>
                  </a:cubicBezTo>
                  <a:cubicBezTo>
                    <a:pt x="151" y="75"/>
                    <a:pt x="151" y="72"/>
                    <a:pt x="151" y="63"/>
                  </a:cubicBezTo>
                  <a:lnTo>
                    <a:pt x="151" y="12"/>
                  </a:lnTo>
                  <a:cubicBezTo>
                    <a:pt x="151" y="4"/>
                    <a:pt x="151" y="0"/>
                    <a:pt x="145" y="0"/>
                  </a:cubicBezTo>
                  <a:cubicBezTo>
                    <a:pt x="143" y="0"/>
                    <a:pt x="142" y="0"/>
                    <a:pt x="135" y="6"/>
                  </a:cubicBezTo>
                  <a:cubicBezTo>
                    <a:pt x="134" y="8"/>
                    <a:pt x="129" y="13"/>
                    <a:pt x="127" y="14"/>
                  </a:cubicBezTo>
                  <a:cubicBezTo>
                    <a:pt x="108" y="0"/>
                    <a:pt x="87" y="0"/>
                    <a:pt x="80" y="0"/>
                  </a:cubicBezTo>
                  <a:cubicBezTo>
                    <a:pt x="19" y="0"/>
                    <a:pt x="0" y="34"/>
                    <a:pt x="0" y="62"/>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7" name="Freeform 93">
              <a:extLst>
                <a:ext uri="{FF2B5EF4-FFF2-40B4-BE49-F238E27FC236}">
                  <a16:creationId xmlns:a16="http://schemas.microsoft.com/office/drawing/2014/main" id="{BACF5452-D74F-49DB-A8D0-FA392478127B}"/>
                </a:ext>
              </a:extLst>
            </p:cNvPr>
            <p:cNvSpPr>
              <a:spLocks/>
            </p:cNvSpPr>
            <p:nvPr>
              <p:custDataLst>
                <p:tags r:id="rId30"/>
              </p:custDataLst>
            </p:nvPr>
          </p:nvSpPr>
          <p:spPr bwMode="auto">
            <a:xfrm>
              <a:off x="15774990" y="5011738"/>
              <a:ext cx="107950" cy="222250"/>
            </a:xfrm>
            <a:custGeom>
              <a:avLst/>
              <a:gdLst>
                <a:gd name="T0" fmla="*/ 76 w 156"/>
                <a:gd name="T1" fmla="*/ 107 h 312"/>
                <a:gd name="T2" fmla="*/ 148 w 156"/>
                <a:gd name="T3" fmla="*/ 107 h 312"/>
                <a:gd name="T4" fmla="*/ 148 w 156"/>
                <a:gd name="T5" fmla="*/ 92 h 312"/>
                <a:gd name="T6" fmla="*/ 76 w 156"/>
                <a:gd name="T7" fmla="*/ 92 h 312"/>
                <a:gd name="T8" fmla="*/ 76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300 h 312"/>
                <a:gd name="T32" fmla="*/ 76 w 156"/>
                <a:gd name="T33" fmla="*/ 246 h 312"/>
                <a:gd name="T34" fmla="*/ 76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6" y="107"/>
                  </a:moveTo>
                  <a:lnTo>
                    <a:pt x="148" y="107"/>
                  </a:lnTo>
                  <a:lnTo>
                    <a:pt x="148" y="92"/>
                  </a:lnTo>
                  <a:lnTo>
                    <a:pt x="76" y="92"/>
                  </a:lnTo>
                  <a:lnTo>
                    <a:pt x="76" y="0"/>
                  </a:lnTo>
                  <a:lnTo>
                    <a:pt x="64" y="0"/>
                  </a:lnTo>
                  <a:cubicBezTo>
                    <a:pt x="63" y="41"/>
                    <a:pt x="48" y="94"/>
                    <a:pt x="0" y="96"/>
                  </a:cubicBezTo>
                  <a:lnTo>
                    <a:pt x="0" y="107"/>
                  </a:lnTo>
                  <a:lnTo>
                    <a:pt x="42" y="107"/>
                  </a:lnTo>
                  <a:lnTo>
                    <a:pt x="42" y="245"/>
                  </a:lnTo>
                  <a:cubicBezTo>
                    <a:pt x="42" y="306"/>
                    <a:pt x="88" y="312"/>
                    <a:pt x="106" y="312"/>
                  </a:cubicBezTo>
                  <a:cubicBezTo>
                    <a:pt x="142" y="312"/>
                    <a:pt x="156" y="277"/>
                    <a:pt x="156" y="245"/>
                  </a:cubicBezTo>
                  <a:lnTo>
                    <a:pt x="156" y="216"/>
                  </a:lnTo>
                  <a:lnTo>
                    <a:pt x="143" y="216"/>
                  </a:lnTo>
                  <a:lnTo>
                    <a:pt x="143" y="244"/>
                  </a:lnTo>
                  <a:cubicBezTo>
                    <a:pt x="143" y="281"/>
                    <a:pt x="128" y="300"/>
                    <a:pt x="110" y="300"/>
                  </a:cubicBezTo>
                  <a:cubicBezTo>
                    <a:pt x="76" y="300"/>
                    <a:pt x="76" y="254"/>
                    <a:pt x="76" y="246"/>
                  </a:cubicBezTo>
                  <a:lnTo>
                    <a:pt x="76"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8" name="Freeform 94">
              <a:extLst>
                <a:ext uri="{FF2B5EF4-FFF2-40B4-BE49-F238E27FC236}">
                  <a16:creationId xmlns:a16="http://schemas.microsoft.com/office/drawing/2014/main" id="{97B6EEC7-D686-4C56-B83D-7A262BD3629C}"/>
                </a:ext>
              </a:extLst>
            </p:cNvPr>
            <p:cNvSpPr>
              <a:spLocks/>
            </p:cNvSpPr>
            <p:nvPr>
              <p:custDataLst>
                <p:tags r:id="rId31"/>
              </p:custDataLst>
            </p:nvPr>
          </p:nvSpPr>
          <p:spPr bwMode="auto">
            <a:xfrm>
              <a:off x="12303127" y="5513388"/>
              <a:ext cx="134938" cy="249238"/>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7 h 349"/>
                <a:gd name="T16" fmla="*/ 134 w 197"/>
                <a:gd name="T17" fmla="*/ 349 h 349"/>
                <a:gd name="T18" fmla="*/ 134 w 197"/>
                <a:gd name="T19" fmla="*/ 326 h 349"/>
                <a:gd name="T20" fmla="*/ 91 w 197"/>
                <a:gd name="T21" fmla="*/ 326 h 349"/>
                <a:gd name="T22" fmla="*/ 91 w 197"/>
                <a:gd name="T23" fmla="*/ 151 h 349"/>
                <a:gd name="T24" fmla="*/ 148 w 197"/>
                <a:gd name="T25" fmla="*/ 151 h 349"/>
                <a:gd name="T26" fmla="*/ 148 w 197"/>
                <a:gd name="T27" fmla="*/ 128 h 349"/>
                <a:gd name="T28" fmla="*/ 88 w 197"/>
                <a:gd name="T29" fmla="*/ 128 h 349"/>
                <a:gd name="T30" fmla="*/ 88 w 197"/>
                <a:gd name="T31" fmla="*/ 77 h 349"/>
                <a:gd name="T32" fmla="*/ 138 w 197"/>
                <a:gd name="T33" fmla="*/ 18 h 349"/>
                <a:gd name="T34" fmla="*/ 147 w 197"/>
                <a:gd name="T35" fmla="*/ 19 h 349"/>
                <a:gd name="T36" fmla="*/ 135 w 197"/>
                <a:gd name="T37" fmla="*/ 43 h 349"/>
                <a:gd name="T38" fmla="*/ 166 w 197"/>
                <a:gd name="T39" fmla="*/ 74 h 349"/>
                <a:gd name="T40" fmla="*/ 197 w 197"/>
                <a:gd name="T41" fmla="*/ 43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8"/>
                    <a:pt x="43" y="347"/>
                    <a:pt x="66" y="347"/>
                  </a:cubicBezTo>
                  <a:cubicBezTo>
                    <a:pt x="85" y="347"/>
                    <a:pt x="116" y="347"/>
                    <a:pt x="134" y="349"/>
                  </a:cubicBezTo>
                  <a:lnTo>
                    <a:pt x="134" y="326"/>
                  </a:lnTo>
                  <a:lnTo>
                    <a:pt x="91" y="326"/>
                  </a:lnTo>
                  <a:lnTo>
                    <a:pt x="91" y="151"/>
                  </a:lnTo>
                  <a:lnTo>
                    <a:pt x="148" y="151"/>
                  </a:lnTo>
                  <a:lnTo>
                    <a:pt x="148" y="128"/>
                  </a:lnTo>
                  <a:lnTo>
                    <a:pt x="88" y="128"/>
                  </a:lnTo>
                  <a:lnTo>
                    <a:pt x="88" y="77"/>
                  </a:lnTo>
                  <a:cubicBezTo>
                    <a:pt x="88" y="22"/>
                    <a:pt x="126" y="18"/>
                    <a:pt x="138" y="18"/>
                  </a:cubicBezTo>
                  <a:cubicBezTo>
                    <a:pt x="141" y="18"/>
                    <a:pt x="143" y="18"/>
                    <a:pt x="147" y="19"/>
                  </a:cubicBezTo>
                  <a:cubicBezTo>
                    <a:pt x="139" y="24"/>
                    <a:pt x="135" y="34"/>
                    <a:pt x="135" y="43"/>
                  </a:cubicBezTo>
                  <a:cubicBezTo>
                    <a:pt x="135" y="65"/>
                    <a:pt x="153" y="74"/>
                    <a:pt x="166" y="74"/>
                  </a:cubicBezTo>
                  <a:cubicBezTo>
                    <a:pt x="181" y="74"/>
                    <a:pt x="197" y="64"/>
                    <a:pt x="197" y="43"/>
                  </a:cubicBezTo>
                  <a:cubicBezTo>
                    <a:pt x="197" y="22"/>
                    <a:pt x="179" y="0"/>
                    <a:pt x="140" y="0"/>
                  </a:cubicBezTo>
                  <a:cubicBezTo>
                    <a:pt x="91" y="0"/>
                    <a:pt x="37" y="21"/>
                    <a:pt x="37" y="77"/>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9" name="Freeform 95">
              <a:extLst>
                <a:ext uri="{FF2B5EF4-FFF2-40B4-BE49-F238E27FC236}">
                  <a16:creationId xmlns:a16="http://schemas.microsoft.com/office/drawing/2014/main" id="{CE78BEC6-4974-410B-9E51-5364C6B39713}"/>
                </a:ext>
              </a:extLst>
            </p:cNvPr>
            <p:cNvSpPr>
              <a:spLocks/>
            </p:cNvSpPr>
            <p:nvPr>
              <p:custDataLst>
                <p:tags r:id="rId32"/>
              </p:custDataLst>
            </p:nvPr>
          </p:nvSpPr>
          <p:spPr bwMode="auto">
            <a:xfrm>
              <a:off x="12480927" y="5495925"/>
              <a:ext cx="77788" cy="355600"/>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3"/>
                    <a:pt x="48" y="76"/>
                    <a:pt x="109" y="13"/>
                  </a:cubicBezTo>
                  <a:cubicBezTo>
                    <a:pt x="115" y="7"/>
                    <a:pt x="115" y="6"/>
                    <a:pt x="115" y="5"/>
                  </a:cubicBezTo>
                  <a:cubicBezTo>
                    <a:pt x="115" y="1"/>
                    <a:pt x="113" y="0"/>
                    <a:pt x="110" y="0"/>
                  </a:cubicBezTo>
                  <a:cubicBezTo>
                    <a:pt x="105" y="0"/>
                    <a:pt x="60" y="34"/>
                    <a:pt x="31" y="97"/>
                  </a:cubicBezTo>
                  <a:cubicBezTo>
                    <a:pt x="6" y="152"/>
                    <a:pt x="0" y="207"/>
                    <a:pt x="0" y="249"/>
                  </a:cubicBezTo>
                  <a:cubicBezTo>
                    <a:pt x="0" y="288"/>
                    <a:pt x="5" y="349"/>
                    <a:pt x="33" y="405"/>
                  </a:cubicBezTo>
                  <a:cubicBezTo>
                    <a:pt x="63"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0" name="Freeform 96">
              <a:extLst>
                <a:ext uri="{FF2B5EF4-FFF2-40B4-BE49-F238E27FC236}">
                  <a16:creationId xmlns:a16="http://schemas.microsoft.com/office/drawing/2014/main" id="{C3AA2C32-09E8-41EE-8C38-D296BE85FC8B}"/>
                </a:ext>
              </a:extLst>
            </p:cNvPr>
            <p:cNvSpPr>
              <a:spLocks/>
            </p:cNvSpPr>
            <p:nvPr>
              <p:custDataLst>
                <p:tags r:id="rId33"/>
              </p:custDataLst>
            </p:nvPr>
          </p:nvSpPr>
          <p:spPr bwMode="auto">
            <a:xfrm>
              <a:off x="12588877" y="5605463"/>
              <a:ext cx="169863" cy="160338"/>
            </a:xfrm>
            <a:custGeom>
              <a:avLst/>
              <a:gdLst>
                <a:gd name="T0" fmla="*/ 152 w 249"/>
                <a:gd name="T1" fmla="*/ 69 h 225"/>
                <a:gd name="T2" fmla="*/ 202 w 249"/>
                <a:gd name="T3" fmla="*/ 10 h 225"/>
                <a:gd name="T4" fmla="*/ 227 w 249"/>
                <a:gd name="T5" fmla="*/ 17 h 225"/>
                <a:gd name="T6" fmla="*/ 203 w 249"/>
                <a:gd name="T7" fmla="*/ 44 h 225"/>
                <a:gd name="T8" fmla="*/ 222 w 249"/>
                <a:gd name="T9" fmla="*/ 61 h 225"/>
                <a:gd name="T10" fmla="*/ 249 w 249"/>
                <a:gd name="T11" fmla="*/ 32 h 225"/>
                <a:gd name="T12" fmla="*/ 202 w 249"/>
                <a:gd name="T13" fmla="*/ 0 h 225"/>
                <a:gd name="T14" fmla="*/ 150 w 249"/>
                <a:gd name="T15" fmla="*/ 37 h 225"/>
                <a:gd name="T16" fmla="*/ 96 w 249"/>
                <a:gd name="T17" fmla="*/ 0 h 225"/>
                <a:gd name="T18" fmla="*/ 16 w 249"/>
                <a:gd name="T19" fmla="*/ 76 h 225"/>
                <a:gd name="T20" fmla="*/ 22 w 249"/>
                <a:gd name="T21" fmla="*/ 81 h 225"/>
                <a:gd name="T22" fmla="*/ 28 w 249"/>
                <a:gd name="T23" fmla="*/ 76 h 225"/>
                <a:gd name="T24" fmla="*/ 95 w 249"/>
                <a:gd name="T25" fmla="*/ 10 h 225"/>
                <a:gd name="T26" fmla="*/ 122 w 249"/>
                <a:gd name="T27" fmla="*/ 44 h 225"/>
                <a:gd name="T28" fmla="*/ 95 w 249"/>
                <a:gd name="T29" fmla="*/ 163 h 225"/>
                <a:gd name="T30" fmla="*/ 48 w 249"/>
                <a:gd name="T31" fmla="*/ 214 h 225"/>
                <a:gd name="T32" fmla="*/ 23 w 249"/>
                <a:gd name="T33" fmla="*/ 208 h 225"/>
                <a:gd name="T34" fmla="*/ 46 w 249"/>
                <a:gd name="T35" fmla="*/ 181 h 225"/>
                <a:gd name="T36" fmla="*/ 28 w 249"/>
                <a:gd name="T37" fmla="*/ 164 h 225"/>
                <a:gd name="T38" fmla="*/ 0 w 249"/>
                <a:gd name="T39" fmla="*/ 193 h 225"/>
                <a:gd name="T40" fmla="*/ 47 w 249"/>
                <a:gd name="T41" fmla="*/ 225 h 225"/>
                <a:gd name="T42" fmla="*/ 100 w 249"/>
                <a:gd name="T43" fmla="*/ 188 h 225"/>
                <a:gd name="T44" fmla="*/ 153 w 249"/>
                <a:gd name="T45" fmla="*/ 225 h 225"/>
                <a:gd name="T46" fmla="*/ 233 w 249"/>
                <a:gd name="T47" fmla="*/ 149 h 225"/>
                <a:gd name="T48" fmla="*/ 227 w 249"/>
                <a:gd name="T49" fmla="*/ 144 h 225"/>
                <a:gd name="T50" fmla="*/ 221 w 249"/>
                <a:gd name="T51" fmla="*/ 149 h 225"/>
                <a:gd name="T52" fmla="*/ 154 w 249"/>
                <a:gd name="T53" fmla="*/ 214 h 225"/>
                <a:gd name="T54" fmla="*/ 127 w 249"/>
                <a:gd name="T55" fmla="*/ 182 h 225"/>
                <a:gd name="T56" fmla="*/ 135 w 249"/>
                <a:gd name="T57" fmla="*/ 138 h 225"/>
                <a:gd name="T58" fmla="*/ 152 w 249"/>
                <a:gd name="T59" fmla="*/ 6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 h="225">
                  <a:moveTo>
                    <a:pt x="152" y="69"/>
                  </a:moveTo>
                  <a:cubicBezTo>
                    <a:pt x="155" y="56"/>
                    <a:pt x="167" y="10"/>
                    <a:pt x="202" y="10"/>
                  </a:cubicBezTo>
                  <a:cubicBezTo>
                    <a:pt x="204" y="10"/>
                    <a:pt x="216" y="10"/>
                    <a:pt x="227" y="17"/>
                  </a:cubicBezTo>
                  <a:cubicBezTo>
                    <a:pt x="213" y="19"/>
                    <a:pt x="203" y="32"/>
                    <a:pt x="203" y="44"/>
                  </a:cubicBezTo>
                  <a:cubicBezTo>
                    <a:pt x="203" y="52"/>
                    <a:pt x="208" y="61"/>
                    <a:pt x="222" y="61"/>
                  </a:cubicBezTo>
                  <a:cubicBezTo>
                    <a:pt x="233" y="61"/>
                    <a:pt x="249" y="52"/>
                    <a:pt x="249" y="32"/>
                  </a:cubicBezTo>
                  <a:cubicBezTo>
                    <a:pt x="249" y="7"/>
                    <a:pt x="219" y="0"/>
                    <a:pt x="202" y="0"/>
                  </a:cubicBezTo>
                  <a:cubicBezTo>
                    <a:pt x="173" y="0"/>
                    <a:pt x="156" y="26"/>
                    <a:pt x="150" y="37"/>
                  </a:cubicBezTo>
                  <a:cubicBezTo>
                    <a:pt x="137" y="5"/>
                    <a:pt x="110" y="0"/>
                    <a:pt x="96" y="0"/>
                  </a:cubicBezTo>
                  <a:cubicBezTo>
                    <a:pt x="44" y="0"/>
                    <a:pt x="16" y="64"/>
                    <a:pt x="16" y="76"/>
                  </a:cubicBezTo>
                  <a:cubicBezTo>
                    <a:pt x="16" y="81"/>
                    <a:pt x="21" y="81"/>
                    <a:pt x="22" y="81"/>
                  </a:cubicBezTo>
                  <a:cubicBezTo>
                    <a:pt x="26" y="81"/>
                    <a:pt x="27" y="80"/>
                    <a:pt x="28" y="76"/>
                  </a:cubicBezTo>
                  <a:cubicBezTo>
                    <a:pt x="45" y="23"/>
                    <a:pt x="78" y="10"/>
                    <a:pt x="95" y="10"/>
                  </a:cubicBezTo>
                  <a:cubicBezTo>
                    <a:pt x="105" y="10"/>
                    <a:pt x="122" y="15"/>
                    <a:pt x="122" y="44"/>
                  </a:cubicBezTo>
                  <a:cubicBezTo>
                    <a:pt x="122" y="59"/>
                    <a:pt x="113" y="93"/>
                    <a:pt x="95" y="163"/>
                  </a:cubicBezTo>
                  <a:cubicBezTo>
                    <a:pt x="87" y="194"/>
                    <a:pt x="70" y="214"/>
                    <a:pt x="48" y="214"/>
                  </a:cubicBezTo>
                  <a:cubicBezTo>
                    <a:pt x="45" y="214"/>
                    <a:pt x="33" y="214"/>
                    <a:pt x="23" y="208"/>
                  </a:cubicBezTo>
                  <a:cubicBezTo>
                    <a:pt x="35" y="205"/>
                    <a:pt x="46" y="195"/>
                    <a:pt x="46" y="181"/>
                  </a:cubicBezTo>
                  <a:cubicBezTo>
                    <a:pt x="46" y="168"/>
                    <a:pt x="35" y="164"/>
                    <a:pt x="28" y="164"/>
                  </a:cubicBezTo>
                  <a:cubicBezTo>
                    <a:pt x="13" y="164"/>
                    <a:pt x="0" y="177"/>
                    <a:pt x="0" y="193"/>
                  </a:cubicBezTo>
                  <a:cubicBezTo>
                    <a:pt x="0" y="215"/>
                    <a:pt x="25" y="225"/>
                    <a:pt x="47" y="225"/>
                  </a:cubicBezTo>
                  <a:cubicBezTo>
                    <a:pt x="80" y="225"/>
                    <a:pt x="98" y="191"/>
                    <a:pt x="100" y="188"/>
                  </a:cubicBezTo>
                  <a:cubicBezTo>
                    <a:pt x="106" y="206"/>
                    <a:pt x="123" y="225"/>
                    <a:pt x="153" y="225"/>
                  </a:cubicBezTo>
                  <a:cubicBezTo>
                    <a:pt x="205" y="225"/>
                    <a:pt x="233" y="161"/>
                    <a:pt x="233" y="149"/>
                  </a:cubicBezTo>
                  <a:cubicBezTo>
                    <a:pt x="233" y="144"/>
                    <a:pt x="229" y="144"/>
                    <a:pt x="227" y="144"/>
                  </a:cubicBezTo>
                  <a:cubicBezTo>
                    <a:pt x="223" y="144"/>
                    <a:pt x="222" y="146"/>
                    <a:pt x="221" y="149"/>
                  </a:cubicBezTo>
                  <a:cubicBezTo>
                    <a:pt x="204" y="202"/>
                    <a:pt x="170" y="214"/>
                    <a:pt x="154" y="214"/>
                  </a:cubicBezTo>
                  <a:cubicBezTo>
                    <a:pt x="135" y="214"/>
                    <a:pt x="127" y="198"/>
                    <a:pt x="127" y="182"/>
                  </a:cubicBezTo>
                  <a:cubicBezTo>
                    <a:pt x="127" y="171"/>
                    <a:pt x="130" y="160"/>
                    <a:pt x="135" y="138"/>
                  </a:cubicBezTo>
                  <a:lnTo>
                    <a:pt x="152" y="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1" name="Freeform 97">
              <a:extLst>
                <a:ext uri="{FF2B5EF4-FFF2-40B4-BE49-F238E27FC236}">
                  <a16:creationId xmlns:a16="http://schemas.microsoft.com/office/drawing/2014/main" id="{587FBF6E-99D6-47E6-B80A-9B69630AA328}"/>
                </a:ext>
              </a:extLst>
            </p:cNvPr>
            <p:cNvSpPr>
              <a:spLocks/>
            </p:cNvSpPr>
            <p:nvPr>
              <p:custDataLst>
                <p:tags r:id="rId34"/>
              </p:custDataLst>
            </p:nvPr>
          </p:nvSpPr>
          <p:spPr bwMode="auto">
            <a:xfrm>
              <a:off x="12792077" y="5643563"/>
              <a:ext cx="117475" cy="174625"/>
            </a:xfrm>
            <a:custGeom>
              <a:avLst/>
              <a:gdLst>
                <a:gd name="T0" fmla="*/ 83 w 171"/>
                <a:gd name="T1" fmla="*/ 10 h 245"/>
                <a:gd name="T2" fmla="*/ 84 w 171"/>
                <a:gd name="T3" fmla="*/ 5 h 245"/>
                <a:gd name="T4" fmla="*/ 79 w 171"/>
                <a:gd name="T5" fmla="*/ 0 h 245"/>
                <a:gd name="T6" fmla="*/ 34 w 171"/>
                <a:gd name="T7" fmla="*/ 3 h 245"/>
                <a:gd name="T8" fmla="*/ 26 w 171"/>
                <a:gd name="T9" fmla="*/ 11 h 245"/>
                <a:gd name="T10" fmla="*/ 35 w 171"/>
                <a:gd name="T11" fmla="*/ 16 h 245"/>
                <a:gd name="T12" fmla="*/ 52 w 171"/>
                <a:gd name="T13" fmla="*/ 21 h 245"/>
                <a:gd name="T14" fmla="*/ 51 w 171"/>
                <a:gd name="T15" fmla="*/ 29 h 245"/>
                <a:gd name="T16" fmla="*/ 1 w 171"/>
                <a:gd name="T17" fmla="*/ 226 h 245"/>
                <a:gd name="T18" fmla="*/ 0 w 171"/>
                <a:gd name="T19" fmla="*/ 234 h 245"/>
                <a:gd name="T20" fmla="*/ 12 w 171"/>
                <a:gd name="T21" fmla="*/ 245 h 245"/>
                <a:gd name="T22" fmla="*/ 28 w 171"/>
                <a:gd name="T23" fmla="*/ 231 h 245"/>
                <a:gd name="T24" fmla="*/ 45 w 171"/>
                <a:gd name="T25" fmla="*/ 163 h 245"/>
                <a:gd name="T26" fmla="*/ 89 w 171"/>
                <a:gd name="T27" fmla="*/ 192 h 245"/>
                <a:gd name="T28" fmla="*/ 89 w 171"/>
                <a:gd name="T29" fmla="*/ 199 h 245"/>
                <a:gd name="T30" fmla="*/ 87 w 171"/>
                <a:gd name="T31" fmla="*/ 209 h 245"/>
                <a:gd name="T32" fmla="*/ 124 w 171"/>
                <a:gd name="T33" fmla="*/ 245 h 245"/>
                <a:gd name="T34" fmla="*/ 168 w 171"/>
                <a:gd name="T35" fmla="*/ 192 h 245"/>
                <a:gd name="T36" fmla="*/ 163 w 171"/>
                <a:gd name="T37" fmla="*/ 187 h 245"/>
                <a:gd name="T38" fmla="*/ 156 w 171"/>
                <a:gd name="T39" fmla="*/ 196 h 245"/>
                <a:gd name="T40" fmla="*/ 125 w 171"/>
                <a:gd name="T41" fmla="*/ 235 h 245"/>
                <a:gd name="T42" fmla="*/ 113 w 171"/>
                <a:gd name="T43" fmla="*/ 217 h 245"/>
                <a:gd name="T44" fmla="*/ 115 w 171"/>
                <a:gd name="T45" fmla="*/ 202 h 245"/>
                <a:gd name="T46" fmla="*/ 117 w 171"/>
                <a:gd name="T47" fmla="*/ 191 h 245"/>
                <a:gd name="T48" fmla="*/ 60 w 171"/>
                <a:gd name="T49" fmla="*/ 154 h 245"/>
                <a:gd name="T50" fmla="*/ 89 w 171"/>
                <a:gd name="T51" fmla="*/ 131 h 245"/>
                <a:gd name="T52" fmla="*/ 144 w 171"/>
                <a:gd name="T53" fmla="*/ 98 h 245"/>
                <a:gd name="T54" fmla="*/ 156 w 171"/>
                <a:gd name="T55" fmla="*/ 102 h 245"/>
                <a:gd name="T56" fmla="*/ 137 w 171"/>
                <a:gd name="T57" fmla="*/ 122 h 245"/>
                <a:gd name="T58" fmla="*/ 151 w 171"/>
                <a:gd name="T59" fmla="*/ 135 h 245"/>
                <a:gd name="T60" fmla="*/ 171 w 171"/>
                <a:gd name="T61" fmla="*/ 112 h 245"/>
                <a:gd name="T62" fmla="*/ 144 w 171"/>
                <a:gd name="T63" fmla="*/ 88 h 245"/>
                <a:gd name="T64" fmla="*/ 89 w 171"/>
                <a:gd name="T65" fmla="*/ 119 h 245"/>
                <a:gd name="T66" fmla="*/ 48 w 171"/>
                <a:gd name="T67" fmla="*/ 149 h 245"/>
                <a:gd name="T68" fmla="*/ 83 w 171"/>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45">
                  <a:moveTo>
                    <a:pt x="83" y="10"/>
                  </a:moveTo>
                  <a:cubicBezTo>
                    <a:pt x="83" y="10"/>
                    <a:pt x="84" y="5"/>
                    <a:pt x="84" y="5"/>
                  </a:cubicBezTo>
                  <a:cubicBezTo>
                    <a:pt x="84" y="3"/>
                    <a:pt x="83" y="0"/>
                    <a:pt x="79" y="0"/>
                  </a:cubicBezTo>
                  <a:cubicBezTo>
                    <a:pt x="72" y="0"/>
                    <a:pt x="43" y="3"/>
                    <a:pt x="34" y="3"/>
                  </a:cubicBezTo>
                  <a:cubicBezTo>
                    <a:pt x="31" y="4"/>
                    <a:pt x="26" y="4"/>
                    <a:pt x="26" y="11"/>
                  </a:cubicBezTo>
                  <a:cubicBezTo>
                    <a:pt x="26" y="16"/>
                    <a:pt x="31" y="16"/>
                    <a:pt x="35" y="16"/>
                  </a:cubicBezTo>
                  <a:cubicBezTo>
                    <a:pt x="52" y="16"/>
                    <a:pt x="52" y="19"/>
                    <a:pt x="52" y="21"/>
                  </a:cubicBezTo>
                  <a:cubicBezTo>
                    <a:pt x="52" y="24"/>
                    <a:pt x="51" y="26"/>
                    <a:pt x="51" y="29"/>
                  </a:cubicBezTo>
                  <a:lnTo>
                    <a:pt x="1" y="226"/>
                  </a:lnTo>
                  <a:cubicBezTo>
                    <a:pt x="0" y="233"/>
                    <a:pt x="0" y="233"/>
                    <a:pt x="0" y="234"/>
                  </a:cubicBezTo>
                  <a:cubicBezTo>
                    <a:pt x="0" y="239"/>
                    <a:pt x="4" y="245"/>
                    <a:pt x="12" y="245"/>
                  </a:cubicBezTo>
                  <a:cubicBezTo>
                    <a:pt x="21" y="245"/>
                    <a:pt x="26" y="238"/>
                    <a:pt x="28" y="231"/>
                  </a:cubicBezTo>
                  <a:cubicBezTo>
                    <a:pt x="28" y="229"/>
                    <a:pt x="43" y="168"/>
                    <a:pt x="45" y="163"/>
                  </a:cubicBezTo>
                  <a:cubicBezTo>
                    <a:pt x="69" y="165"/>
                    <a:pt x="89" y="173"/>
                    <a:pt x="89" y="192"/>
                  </a:cubicBezTo>
                  <a:cubicBezTo>
                    <a:pt x="89" y="193"/>
                    <a:pt x="89" y="195"/>
                    <a:pt x="89" y="199"/>
                  </a:cubicBezTo>
                  <a:cubicBezTo>
                    <a:pt x="87" y="204"/>
                    <a:pt x="87" y="206"/>
                    <a:pt x="87" y="209"/>
                  </a:cubicBezTo>
                  <a:cubicBezTo>
                    <a:pt x="87" y="234"/>
                    <a:pt x="107" y="245"/>
                    <a:pt x="124" y="245"/>
                  </a:cubicBezTo>
                  <a:cubicBezTo>
                    <a:pt x="158" y="245"/>
                    <a:pt x="168" y="192"/>
                    <a:pt x="168" y="192"/>
                  </a:cubicBezTo>
                  <a:cubicBezTo>
                    <a:pt x="168" y="187"/>
                    <a:pt x="164" y="187"/>
                    <a:pt x="163" y="187"/>
                  </a:cubicBezTo>
                  <a:cubicBezTo>
                    <a:pt x="158" y="187"/>
                    <a:pt x="158" y="189"/>
                    <a:pt x="156" y="196"/>
                  </a:cubicBezTo>
                  <a:cubicBezTo>
                    <a:pt x="152" y="211"/>
                    <a:pt x="142" y="235"/>
                    <a:pt x="125" y="235"/>
                  </a:cubicBezTo>
                  <a:cubicBezTo>
                    <a:pt x="116" y="235"/>
                    <a:pt x="113" y="227"/>
                    <a:pt x="113" y="217"/>
                  </a:cubicBezTo>
                  <a:cubicBezTo>
                    <a:pt x="113" y="211"/>
                    <a:pt x="113" y="211"/>
                    <a:pt x="115" y="202"/>
                  </a:cubicBezTo>
                  <a:cubicBezTo>
                    <a:pt x="115" y="201"/>
                    <a:pt x="117" y="195"/>
                    <a:pt x="117" y="191"/>
                  </a:cubicBezTo>
                  <a:cubicBezTo>
                    <a:pt x="117" y="160"/>
                    <a:pt x="75" y="155"/>
                    <a:pt x="60" y="154"/>
                  </a:cubicBezTo>
                  <a:cubicBezTo>
                    <a:pt x="71" y="148"/>
                    <a:pt x="83" y="136"/>
                    <a:pt x="89" y="131"/>
                  </a:cubicBezTo>
                  <a:cubicBezTo>
                    <a:pt x="107" y="114"/>
                    <a:pt x="125" y="98"/>
                    <a:pt x="144" y="98"/>
                  </a:cubicBezTo>
                  <a:cubicBezTo>
                    <a:pt x="148" y="98"/>
                    <a:pt x="153" y="99"/>
                    <a:pt x="156" y="102"/>
                  </a:cubicBezTo>
                  <a:cubicBezTo>
                    <a:pt x="141" y="105"/>
                    <a:pt x="137" y="117"/>
                    <a:pt x="137" y="122"/>
                  </a:cubicBezTo>
                  <a:cubicBezTo>
                    <a:pt x="137" y="129"/>
                    <a:pt x="143" y="135"/>
                    <a:pt x="151" y="135"/>
                  </a:cubicBezTo>
                  <a:cubicBezTo>
                    <a:pt x="161" y="135"/>
                    <a:pt x="171" y="127"/>
                    <a:pt x="171" y="112"/>
                  </a:cubicBezTo>
                  <a:cubicBezTo>
                    <a:pt x="171" y="101"/>
                    <a:pt x="163" y="88"/>
                    <a:pt x="144" y="88"/>
                  </a:cubicBezTo>
                  <a:cubicBezTo>
                    <a:pt x="125" y="88"/>
                    <a:pt x="106" y="102"/>
                    <a:pt x="89" y="119"/>
                  </a:cubicBezTo>
                  <a:cubicBezTo>
                    <a:pt x="74" y="133"/>
                    <a:pt x="62" y="143"/>
                    <a:pt x="48" y="149"/>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2" name="Freeform 98">
              <a:extLst>
                <a:ext uri="{FF2B5EF4-FFF2-40B4-BE49-F238E27FC236}">
                  <a16:creationId xmlns:a16="http://schemas.microsoft.com/office/drawing/2014/main" id="{DC51C6FC-55BE-4EC6-803F-D7578BA84FF9}"/>
                </a:ext>
              </a:extLst>
            </p:cNvPr>
            <p:cNvSpPr>
              <a:spLocks/>
            </p:cNvSpPr>
            <p:nvPr>
              <p:custDataLst>
                <p:tags r:id="rId35"/>
              </p:custDataLst>
            </p:nvPr>
          </p:nvSpPr>
          <p:spPr bwMode="auto">
            <a:xfrm>
              <a:off x="12971465" y="5724525"/>
              <a:ext cx="41275" cy="106363"/>
            </a:xfrm>
            <a:custGeom>
              <a:avLst/>
              <a:gdLst>
                <a:gd name="T0" fmla="*/ 58 w 58"/>
                <a:gd name="T1" fmla="*/ 52 h 149"/>
                <a:gd name="T2" fmla="*/ 26 w 58"/>
                <a:gd name="T3" fmla="*/ 0 h 149"/>
                <a:gd name="T4" fmla="*/ 0 w 58"/>
                <a:gd name="T5" fmla="*/ 27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20"/>
                    <a:pt x="45" y="0"/>
                    <a:pt x="26" y="0"/>
                  </a:cubicBezTo>
                  <a:cubicBezTo>
                    <a:pt x="10" y="0"/>
                    <a:pt x="0" y="13"/>
                    <a:pt x="0" y="27"/>
                  </a:cubicBezTo>
                  <a:cubicBezTo>
                    <a:pt x="0" y="40"/>
                    <a:pt x="10" y="53"/>
                    <a:pt x="26" y="53"/>
                  </a:cubicBezTo>
                  <a:cubicBezTo>
                    <a:pt x="32" y="53"/>
                    <a:pt x="39" y="51"/>
                    <a:pt x="44" y="46"/>
                  </a:cubicBezTo>
                  <a:cubicBezTo>
                    <a:pt x="45" y="45"/>
                    <a:pt x="45" y="45"/>
                    <a:pt x="46" y="45"/>
                  </a:cubicBezTo>
                  <a:cubicBezTo>
                    <a:pt x="46"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3" name="Freeform 99">
              <a:extLst>
                <a:ext uri="{FF2B5EF4-FFF2-40B4-BE49-F238E27FC236}">
                  <a16:creationId xmlns:a16="http://schemas.microsoft.com/office/drawing/2014/main" id="{C184821A-272B-4ECE-9B81-4B095F428248}"/>
                </a:ext>
              </a:extLst>
            </p:cNvPr>
            <p:cNvSpPr>
              <a:spLocks/>
            </p:cNvSpPr>
            <p:nvPr>
              <p:custDataLst>
                <p:tags r:id="rId36"/>
              </p:custDataLst>
            </p:nvPr>
          </p:nvSpPr>
          <p:spPr bwMode="auto">
            <a:xfrm>
              <a:off x="13104815" y="5605463"/>
              <a:ext cx="176213" cy="160338"/>
            </a:xfrm>
            <a:custGeom>
              <a:avLst/>
              <a:gdLst>
                <a:gd name="T0" fmla="*/ 160 w 256"/>
                <a:gd name="T1" fmla="*/ 192 h 225"/>
                <a:gd name="T2" fmla="*/ 204 w 256"/>
                <a:gd name="T3" fmla="*/ 225 h 225"/>
                <a:gd name="T4" fmla="*/ 241 w 256"/>
                <a:gd name="T5" fmla="*/ 198 h 225"/>
                <a:gd name="T6" fmla="*/ 256 w 256"/>
                <a:gd name="T7" fmla="*/ 149 h 225"/>
                <a:gd name="T8" fmla="*/ 250 w 256"/>
                <a:gd name="T9" fmla="*/ 144 h 225"/>
                <a:gd name="T10" fmla="*/ 243 w 256"/>
                <a:gd name="T11" fmla="*/ 153 h 225"/>
                <a:gd name="T12" fmla="*/ 206 w 256"/>
                <a:gd name="T13" fmla="*/ 214 h 225"/>
                <a:gd name="T14" fmla="*/ 190 w 256"/>
                <a:gd name="T15" fmla="*/ 192 h 225"/>
                <a:gd name="T16" fmla="*/ 200 w 256"/>
                <a:gd name="T17" fmla="*/ 140 h 225"/>
                <a:gd name="T18" fmla="*/ 214 w 256"/>
                <a:gd name="T19" fmla="*/ 86 h 225"/>
                <a:gd name="T20" fmla="*/ 223 w 256"/>
                <a:gd name="T21" fmla="*/ 52 h 225"/>
                <a:gd name="T22" fmla="*/ 230 w 256"/>
                <a:gd name="T23" fmla="*/ 18 h 225"/>
                <a:gd name="T24" fmla="*/ 216 w 256"/>
                <a:gd name="T25" fmla="*/ 5 h 225"/>
                <a:gd name="T26" fmla="*/ 196 w 256"/>
                <a:gd name="T27" fmla="*/ 22 h 225"/>
                <a:gd name="T28" fmla="*/ 159 w 256"/>
                <a:gd name="T29" fmla="*/ 173 h 225"/>
                <a:gd name="T30" fmla="*/ 102 w 256"/>
                <a:gd name="T31" fmla="*/ 214 h 225"/>
                <a:gd name="T32" fmla="*/ 71 w 256"/>
                <a:gd name="T33" fmla="*/ 174 h 225"/>
                <a:gd name="T34" fmla="*/ 98 w 256"/>
                <a:gd name="T35" fmla="*/ 72 h 225"/>
                <a:gd name="T36" fmla="*/ 106 w 256"/>
                <a:gd name="T37" fmla="*/ 40 h 225"/>
                <a:gd name="T38" fmla="*/ 66 w 256"/>
                <a:gd name="T39" fmla="*/ 0 h 225"/>
                <a:gd name="T40" fmla="*/ 0 w 256"/>
                <a:gd name="T41" fmla="*/ 76 h 225"/>
                <a:gd name="T42" fmla="*/ 6 w 256"/>
                <a:gd name="T43" fmla="*/ 81 h 225"/>
                <a:gd name="T44" fmla="*/ 14 w 256"/>
                <a:gd name="T45" fmla="*/ 72 h 225"/>
                <a:gd name="T46" fmla="*/ 64 w 256"/>
                <a:gd name="T47" fmla="*/ 10 h 225"/>
                <a:gd name="T48" fmla="*/ 77 w 256"/>
                <a:gd name="T49" fmla="*/ 27 h 225"/>
                <a:gd name="T50" fmla="*/ 68 w 256"/>
                <a:gd name="T51" fmla="*/ 61 h 225"/>
                <a:gd name="T52" fmla="*/ 39 w 256"/>
                <a:gd name="T53" fmla="*/ 166 h 225"/>
                <a:gd name="T54" fmla="*/ 101 w 256"/>
                <a:gd name="T55" fmla="*/ 225 h 225"/>
                <a:gd name="T56" fmla="*/ 160 w 256"/>
                <a:gd name="T57" fmla="*/ 19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25">
                  <a:moveTo>
                    <a:pt x="160" y="192"/>
                  </a:moveTo>
                  <a:cubicBezTo>
                    <a:pt x="165" y="212"/>
                    <a:pt x="183" y="225"/>
                    <a:pt x="204" y="225"/>
                  </a:cubicBezTo>
                  <a:cubicBezTo>
                    <a:pt x="222" y="225"/>
                    <a:pt x="233" y="214"/>
                    <a:pt x="241" y="198"/>
                  </a:cubicBezTo>
                  <a:cubicBezTo>
                    <a:pt x="250" y="180"/>
                    <a:pt x="256" y="150"/>
                    <a:pt x="256" y="149"/>
                  </a:cubicBezTo>
                  <a:cubicBezTo>
                    <a:pt x="256" y="144"/>
                    <a:pt x="252" y="144"/>
                    <a:pt x="250" y="144"/>
                  </a:cubicBezTo>
                  <a:cubicBezTo>
                    <a:pt x="245" y="144"/>
                    <a:pt x="245" y="146"/>
                    <a:pt x="243" y="153"/>
                  </a:cubicBezTo>
                  <a:cubicBezTo>
                    <a:pt x="236" y="181"/>
                    <a:pt x="227" y="214"/>
                    <a:pt x="206" y="214"/>
                  </a:cubicBezTo>
                  <a:cubicBezTo>
                    <a:pt x="195" y="214"/>
                    <a:pt x="190" y="208"/>
                    <a:pt x="190" y="192"/>
                  </a:cubicBezTo>
                  <a:cubicBezTo>
                    <a:pt x="190" y="181"/>
                    <a:pt x="196" y="157"/>
                    <a:pt x="200" y="140"/>
                  </a:cubicBezTo>
                  <a:lnTo>
                    <a:pt x="214" y="86"/>
                  </a:lnTo>
                  <a:cubicBezTo>
                    <a:pt x="216" y="78"/>
                    <a:pt x="221" y="59"/>
                    <a:pt x="223" y="52"/>
                  </a:cubicBezTo>
                  <a:cubicBezTo>
                    <a:pt x="225" y="40"/>
                    <a:pt x="230" y="21"/>
                    <a:pt x="230" y="18"/>
                  </a:cubicBezTo>
                  <a:cubicBezTo>
                    <a:pt x="230" y="9"/>
                    <a:pt x="223" y="5"/>
                    <a:pt x="216" y="5"/>
                  </a:cubicBezTo>
                  <a:cubicBezTo>
                    <a:pt x="213" y="5"/>
                    <a:pt x="200" y="6"/>
                    <a:pt x="196" y="22"/>
                  </a:cubicBezTo>
                  <a:cubicBezTo>
                    <a:pt x="187" y="59"/>
                    <a:pt x="165" y="146"/>
                    <a:pt x="159" y="173"/>
                  </a:cubicBezTo>
                  <a:cubicBezTo>
                    <a:pt x="158" y="175"/>
                    <a:pt x="138" y="214"/>
                    <a:pt x="102" y="214"/>
                  </a:cubicBezTo>
                  <a:cubicBezTo>
                    <a:pt x="76" y="214"/>
                    <a:pt x="71" y="192"/>
                    <a:pt x="71" y="174"/>
                  </a:cubicBezTo>
                  <a:cubicBezTo>
                    <a:pt x="71" y="146"/>
                    <a:pt x="85" y="106"/>
                    <a:pt x="98" y="72"/>
                  </a:cubicBezTo>
                  <a:cubicBezTo>
                    <a:pt x="104" y="57"/>
                    <a:pt x="106" y="50"/>
                    <a:pt x="106" y="40"/>
                  </a:cubicBezTo>
                  <a:cubicBezTo>
                    <a:pt x="106" y="18"/>
                    <a:pt x="91" y="0"/>
                    <a:pt x="66" y="0"/>
                  </a:cubicBezTo>
                  <a:cubicBezTo>
                    <a:pt x="18" y="0"/>
                    <a:pt x="0" y="72"/>
                    <a:pt x="0" y="76"/>
                  </a:cubicBezTo>
                  <a:cubicBezTo>
                    <a:pt x="0" y="81"/>
                    <a:pt x="5" y="81"/>
                    <a:pt x="6" y="81"/>
                  </a:cubicBezTo>
                  <a:cubicBezTo>
                    <a:pt x="11" y="81"/>
                    <a:pt x="11" y="80"/>
                    <a:pt x="14" y="72"/>
                  </a:cubicBezTo>
                  <a:cubicBezTo>
                    <a:pt x="26" y="29"/>
                    <a:pt x="45" y="10"/>
                    <a:pt x="64" y="10"/>
                  </a:cubicBezTo>
                  <a:cubicBezTo>
                    <a:pt x="69" y="10"/>
                    <a:pt x="77" y="11"/>
                    <a:pt x="77" y="27"/>
                  </a:cubicBezTo>
                  <a:cubicBezTo>
                    <a:pt x="77" y="39"/>
                    <a:pt x="71" y="53"/>
                    <a:pt x="68" y="61"/>
                  </a:cubicBezTo>
                  <a:cubicBezTo>
                    <a:pt x="50" y="110"/>
                    <a:pt x="39" y="141"/>
                    <a:pt x="39" y="166"/>
                  </a:cubicBezTo>
                  <a:cubicBezTo>
                    <a:pt x="39" y="213"/>
                    <a:pt x="74" y="225"/>
                    <a:pt x="101" y="225"/>
                  </a:cubicBezTo>
                  <a:cubicBezTo>
                    <a:pt x="133" y="225"/>
                    <a:pt x="151"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4" name="Freeform 100">
              <a:extLst>
                <a:ext uri="{FF2B5EF4-FFF2-40B4-BE49-F238E27FC236}">
                  <a16:creationId xmlns:a16="http://schemas.microsoft.com/office/drawing/2014/main" id="{F228B5AA-2DEC-479D-8A84-F188B8CD36C3}"/>
                </a:ext>
              </a:extLst>
            </p:cNvPr>
            <p:cNvSpPr>
              <a:spLocks/>
            </p:cNvSpPr>
            <p:nvPr>
              <p:custDataLst>
                <p:tags r:id="rId37"/>
              </p:custDataLst>
            </p:nvPr>
          </p:nvSpPr>
          <p:spPr bwMode="auto">
            <a:xfrm>
              <a:off x="13308015" y="5643563"/>
              <a:ext cx="117475" cy="174625"/>
            </a:xfrm>
            <a:custGeom>
              <a:avLst/>
              <a:gdLst>
                <a:gd name="T0" fmla="*/ 83 w 171"/>
                <a:gd name="T1" fmla="*/ 10 h 245"/>
                <a:gd name="T2" fmla="*/ 84 w 171"/>
                <a:gd name="T3" fmla="*/ 5 h 245"/>
                <a:gd name="T4" fmla="*/ 78 w 171"/>
                <a:gd name="T5" fmla="*/ 0 h 245"/>
                <a:gd name="T6" fmla="*/ 34 w 171"/>
                <a:gd name="T7" fmla="*/ 3 h 245"/>
                <a:gd name="T8" fmla="*/ 26 w 171"/>
                <a:gd name="T9" fmla="*/ 11 h 245"/>
                <a:gd name="T10" fmla="*/ 35 w 171"/>
                <a:gd name="T11" fmla="*/ 16 h 245"/>
                <a:gd name="T12" fmla="*/ 52 w 171"/>
                <a:gd name="T13" fmla="*/ 21 h 245"/>
                <a:gd name="T14" fmla="*/ 50 w 171"/>
                <a:gd name="T15" fmla="*/ 29 h 245"/>
                <a:gd name="T16" fmla="*/ 1 w 171"/>
                <a:gd name="T17" fmla="*/ 226 h 245"/>
                <a:gd name="T18" fmla="*/ 0 w 171"/>
                <a:gd name="T19" fmla="*/ 234 h 245"/>
                <a:gd name="T20" fmla="*/ 11 w 171"/>
                <a:gd name="T21" fmla="*/ 245 h 245"/>
                <a:gd name="T22" fmla="*/ 27 w 171"/>
                <a:gd name="T23" fmla="*/ 231 h 245"/>
                <a:gd name="T24" fmla="*/ 45 w 171"/>
                <a:gd name="T25" fmla="*/ 163 h 245"/>
                <a:gd name="T26" fmla="*/ 89 w 171"/>
                <a:gd name="T27" fmla="*/ 192 h 245"/>
                <a:gd name="T28" fmla="*/ 88 w 171"/>
                <a:gd name="T29" fmla="*/ 199 h 245"/>
                <a:gd name="T30" fmla="*/ 87 w 171"/>
                <a:gd name="T31" fmla="*/ 209 h 245"/>
                <a:gd name="T32" fmla="*/ 124 w 171"/>
                <a:gd name="T33" fmla="*/ 245 h 245"/>
                <a:gd name="T34" fmla="*/ 168 w 171"/>
                <a:gd name="T35" fmla="*/ 192 h 245"/>
                <a:gd name="T36" fmla="*/ 163 w 171"/>
                <a:gd name="T37" fmla="*/ 187 h 245"/>
                <a:gd name="T38" fmla="*/ 156 w 171"/>
                <a:gd name="T39" fmla="*/ 196 h 245"/>
                <a:gd name="T40" fmla="*/ 125 w 171"/>
                <a:gd name="T41" fmla="*/ 235 h 245"/>
                <a:gd name="T42" fmla="*/ 113 w 171"/>
                <a:gd name="T43" fmla="*/ 217 h 245"/>
                <a:gd name="T44" fmla="*/ 115 w 171"/>
                <a:gd name="T45" fmla="*/ 202 h 245"/>
                <a:gd name="T46" fmla="*/ 117 w 171"/>
                <a:gd name="T47" fmla="*/ 191 h 245"/>
                <a:gd name="T48" fmla="*/ 60 w 171"/>
                <a:gd name="T49" fmla="*/ 154 h 245"/>
                <a:gd name="T50" fmla="*/ 89 w 171"/>
                <a:gd name="T51" fmla="*/ 131 h 245"/>
                <a:gd name="T52" fmla="*/ 144 w 171"/>
                <a:gd name="T53" fmla="*/ 98 h 245"/>
                <a:gd name="T54" fmla="*/ 155 w 171"/>
                <a:gd name="T55" fmla="*/ 102 h 245"/>
                <a:gd name="T56" fmla="*/ 137 w 171"/>
                <a:gd name="T57" fmla="*/ 122 h 245"/>
                <a:gd name="T58" fmla="*/ 151 w 171"/>
                <a:gd name="T59" fmla="*/ 135 h 245"/>
                <a:gd name="T60" fmla="*/ 171 w 171"/>
                <a:gd name="T61" fmla="*/ 112 h 245"/>
                <a:gd name="T62" fmla="*/ 144 w 171"/>
                <a:gd name="T63" fmla="*/ 88 h 245"/>
                <a:gd name="T64" fmla="*/ 88 w 171"/>
                <a:gd name="T65" fmla="*/ 119 h 245"/>
                <a:gd name="T66" fmla="*/ 48 w 171"/>
                <a:gd name="T67" fmla="*/ 149 h 245"/>
                <a:gd name="T68" fmla="*/ 83 w 171"/>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45">
                  <a:moveTo>
                    <a:pt x="83" y="10"/>
                  </a:moveTo>
                  <a:cubicBezTo>
                    <a:pt x="83" y="10"/>
                    <a:pt x="84" y="5"/>
                    <a:pt x="84" y="5"/>
                  </a:cubicBezTo>
                  <a:cubicBezTo>
                    <a:pt x="84" y="3"/>
                    <a:pt x="83" y="0"/>
                    <a:pt x="78" y="0"/>
                  </a:cubicBezTo>
                  <a:cubicBezTo>
                    <a:pt x="71" y="0"/>
                    <a:pt x="42" y="3"/>
                    <a:pt x="34" y="3"/>
                  </a:cubicBezTo>
                  <a:cubicBezTo>
                    <a:pt x="31" y="4"/>
                    <a:pt x="26" y="4"/>
                    <a:pt x="26" y="11"/>
                  </a:cubicBezTo>
                  <a:cubicBezTo>
                    <a:pt x="26" y="16"/>
                    <a:pt x="31" y="16"/>
                    <a:pt x="35" y="16"/>
                  </a:cubicBezTo>
                  <a:cubicBezTo>
                    <a:pt x="52" y="16"/>
                    <a:pt x="52" y="19"/>
                    <a:pt x="52" y="21"/>
                  </a:cubicBezTo>
                  <a:cubicBezTo>
                    <a:pt x="52" y="24"/>
                    <a:pt x="51" y="26"/>
                    <a:pt x="50" y="29"/>
                  </a:cubicBezTo>
                  <a:lnTo>
                    <a:pt x="1" y="226"/>
                  </a:lnTo>
                  <a:cubicBezTo>
                    <a:pt x="0" y="233"/>
                    <a:pt x="0" y="233"/>
                    <a:pt x="0" y="234"/>
                  </a:cubicBezTo>
                  <a:cubicBezTo>
                    <a:pt x="0" y="239"/>
                    <a:pt x="4" y="245"/>
                    <a:pt x="11" y="245"/>
                  </a:cubicBezTo>
                  <a:cubicBezTo>
                    <a:pt x="21" y="245"/>
                    <a:pt x="25" y="238"/>
                    <a:pt x="27" y="231"/>
                  </a:cubicBezTo>
                  <a:cubicBezTo>
                    <a:pt x="28" y="229"/>
                    <a:pt x="43" y="168"/>
                    <a:pt x="45" y="163"/>
                  </a:cubicBezTo>
                  <a:cubicBezTo>
                    <a:pt x="69" y="165"/>
                    <a:pt x="89" y="173"/>
                    <a:pt x="89" y="192"/>
                  </a:cubicBezTo>
                  <a:cubicBezTo>
                    <a:pt x="89" y="193"/>
                    <a:pt x="89" y="195"/>
                    <a:pt x="88" y="199"/>
                  </a:cubicBezTo>
                  <a:cubicBezTo>
                    <a:pt x="87" y="204"/>
                    <a:pt x="87" y="206"/>
                    <a:pt x="87" y="209"/>
                  </a:cubicBezTo>
                  <a:cubicBezTo>
                    <a:pt x="87" y="234"/>
                    <a:pt x="107" y="245"/>
                    <a:pt x="124" y="245"/>
                  </a:cubicBezTo>
                  <a:cubicBezTo>
                    <a:pt x="158" y="245"/>
                    <a:pt x="168" y="192"/>
                    <a:pt x="168" y="192"/>
                  </a:cubicBezTo>
                  <a:cubicBezTo>
                    <a:pt x="168" y="187"/>
                    <a:pt x="164" y="187"/>
                    <a:pt x="163" y="187"/>
                  </a:cubicBezTo>
                  <a:cubicBezTo>
                    <a:pt x="158" y="187"/>
                    <a:pt x="158" y="189"/>
                    <a:pt x="156" y="196"/>
                  </a:cubicBezTo>
                  <a:cubicBezTo>
                    <a:pt x="152" y="211"/>
                    <a:pt x="142" y="235"/>
                    <a:pt x="125" y="235"/>
                  </a:cubicBezTo>
                  <a:cubicBezTo>
                    <a:pt x="116" y="235"/>
                    <a:pt x="113" y="227"/>
                    <a:pt x="113" y="217"/>
                  </a:cubicBezTo>
                  <a:cubicBezTo>
                    <a:pt x="113" y="211"/>
                    <a:pt x="113" y="211"/>
                    <a:pt x="115" y="202"/>
                  </a:cubicBezTo>
                  <a:cubicBezTo>
                    <a:pt x="115" y="201"/>
                    <a:pt x="117" y="195"/>
                    <a:pt x="117" y="191"/>
                  </a:cubicBezTo>
                  <a:cubicBezTo>
                    <a:pt x="117" y="160"/>
                    <a:pt x="75" y="155"/>
                    <a:pt x="60" y="154"/>
                  </a:cubicBezTo>
                  <a:cubicBezTo>
                    <a:pt x="70" y="148"/>
                    <a:pt x="83" y="136"/>
                    <a:pt x="89" y="131"/>
                  </a:cubicBezTo>
                  <a:cubicBezTo>
                    <a:pt x="107" y="114"/>
                    <a:pt x="124" y="98"/>
                    <a:pt x="144" y="98"/>
                  </a:cubicBezTo>
                  <a:cubicBezTo>
                    <a:pt x="148" y="98"/>
                    <a:pt x="153" y="99"/>
                    <a:pt x="155" y="102"/>
                  </a:cubicBezTo>
                  <a:cubicBezTo>
                    <a:pt x="140" y="105"/>
                    <a:pt x="137" y="117"/>
                    <a:pt x="137" y="122"/>
                  </a:cubicBezTo>
                  <a:cubicBezTo>
                    <a:pt x="137" y="129"/>
                    <a:pt x="143" y="135"/>
                    <a:pt x="151" y="135"/>
                  </a:cubicBezTo>
                  <a:cubicBezTo>
                    <a:pt x="161" y="135"/>
                    <a:pt x="171" y="127"/>
                    <a:pt x="171" y="112"/>
                  </a:cubicBezTo>
                  <a:cubicBezTo>
                    <a:pt x="171" y="101"/>
                    <a:pt x="163" y="88"/>
                    <a:pt x="144" y="88"/>
                  </a:cubicBezTo>
                  <a:cubicBezTo>
                    <a:pt x="124" y="88"/>
                    <a:pt x="106" y="102"/>
                    <a:pt x="88" y="119"/>
                  </a:cubicBezTo>
                  <a:cubicBezTo>
                    <a:pt x="74" y="133"/>
                    <a:pt x="62" y="143"/>
                    <a:pt x="48" y="149"/>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5" name="Freeform 101">
              <a:extLst>
                <a:ext uri="{FF2B5EF4-FFF2-40B4-BE49-F238E27FC236}">
                  <a16:creationId xmlns:a16="http://schemas.microsoft.com/office/drawing/2014/main" id="{ADA96E65-7CDF-4DDE-A104-32C134CADEE2}"/>
                </a:ext>
              </a:extLst>
            </p:cNvPr>
            <p:cNvSpPr>
              <a:spLocks/>
            </p:cNvSpPr>
            <p:nvPr>
              <p:custDataLst>
                <p:tags r:id="rId38"/>
              </p:custDataLst>
            </p:nvPr>
          </p:nvSpPr>
          <p:spPr bwMode="auto">
            <a:xfrm>
              <a:off x="13477877" y="5495925"/>
              <a:ext cx="79375" cy="355600"/>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6" name="Freeform 102">
              <a:extLst>
                <a:ext uri="{FF2B5EF4-FFF2-40B4-BE49-F238E27FC236}">
                  <a16:creationId xmlns:a16="http://schemas.microsoft.com/office/drawing/2014/main" id="{0FBCFD6E-7971-45C8-A533-D4EAC8A20C41}"/>
                </a:ext>
              </a:extLst>
            </p:cNvPr>
            <p:cNvSpPr>
              <a:spLocks noEditPoints="1"/>
            </p:cNvSpPr>
            <p:nvPr>
              <p:custDataLst>
                <p:tags r:id="rId39"/>
              </p:custDataLst>
            </p:nvPr>
          </p:nvSpPr>
          <p:spPr bwMode="auto">
            <a:xfrm>
              <a:off x="13716002" y="5608638"/>
              <a:ext cx="36513" cy="153988"/>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7" name="Freeform 103">
              <a:extLst>
                <a:ext uri="{FF2B5EF4-FFF2-40B4-BE49-F238E27FC236}">
                  <a16:creationId xmlns:a16="http://schemas.microsoft.com/office/drawing/2014/main" id="{C9ED9BDA-7A26-430D-91DA-798266DB0857}"/>
                </a:ext>
              </a:extLst>
            </p:cNvPr>
            <p:cNvSpPr>
              <a:spLocks noEditPoints="1"/>
            </p:cNvSpPr>
            <p:nvPr>
              <p:custDataLst>
                <p:tags r:id="rId40"/>
              </p:custDataLst>
            </p:nvPr>
          </p:nvSpPr>
          <p:spPr bwMode="auto">
            <a:xfrm>
              <a:off x="13889040" y="5519738"/>
              <a:ext cx="228600" cy="242888"/>
            </a:xfrm>
            <a:custGeom>
              <a:avLst/>
              <a:gdLst>
                <a:gd name="T0" fmla="*/ 0 w 335"/>
                <a:gd name="T1" fmla="*/ 0 h 341"/>
                <a:gd name="T2" fmla="*/ 0 w 335"/>
                <a:gd name="T3" fmla="*/ 16 h 341"/>
                <a:gd name="T4" fmla="*/ 12 w 335"/>
                <a:gd name="T5" fmla="*/ 16 h 341"/>
                <a:gd name="T6" fmla="*/ 51 w 335"/>
                <a:gd name="T7" fmla="*/ 39 h 341"/>
                <a:gd name="T8" fmla="*/ 51 w 335"/>
                <a:gd name="T9" fmla="*/ 302 h 341"/>
                <a:gd name="T10" fmla="*/ 12 w 335"/>
                <a:gd name="T11" fmla="*/ 325 h 341"/>
                <a:gd name="T12" fmla="*/ 0 w 335"/>
                <a:gd name="T13" fmla="*/ 325 h 341"/>
                <a:gd name="T14" fmla="*/ 0 w 335"/>
                <a:gd name="T15" fmla="*/ 341 h 341"/>
                <a:gd name="T16" fmla="*/ 182 w 335"/>
                <a:gd name="T17" fmla="*/ 341 h 341"/>
                <a:gd name="T18" fmla="*/ 335 w 335"/>
                <a:gd name="T19" fmla="*/ 173 h 341"/>
                <a:gd name="T20" fmla="*/ 182 w 335"/>
                <a:gd name="T21" fmla="*/ 0 h 341"/>
                <a:gd name="T22" fmla="*/ 0 w 335"/>
                <a:gd name="T23" fmla="*/ 0 h 341"/>
                <a:gd name="T24" fmla="*/ 118 w 335"/>
                <a:gd name="T25" fmla="*/ 325 h 341"/>
                <a:gd name="T26" fmla="*/ 94 w 335"/>
                <a:gd name="T27" fmla="*/ 306 h 341"/>
                <a:gd name="T28" fmla="*/ 94 w 335"/>
                <a:gd name="T29" fmla="*/ 36 h 341"/>
                <a:gd name="T30" fmla="*/ 118 w 335"/>
                <a:gd name="T31" fmla="*/ 16 h 341"/>
                <a:gd name="T32" fmla="*/ 168 w 335"/>
                <a:gd name="T33" fmla="*/ 16 h 341"/>
                <a:gd name="T34" fmla="*/ 259 w 335"/>
                <a:gd name="T35" fmla="*/ 62 h 341"/>
                <a:gd name="T36" fmla="*/ 285 w 335"/>
                <a:gd name="T37" fmla="*/ 173 h 341"/>
                <a:gd name="T38" fmla="*/ 257 w 335"/>
                <a:gd name="T39" fmla="*/ 283 h 341"/>
                <a:gd name="T40" fmla="*/ 169 w 335"/>
                <a:gd name="T41" fmla="*/ 325 h 341"/>
                <a:gd name="T42" fmla="*/ 118 w 335"/>
                <a:gd name="T43" fmla="*/ 32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341">
                  <a:moveTo>
                    <a:pt x="0" y="0"/>
                  </a:moveTo>
                  <a:lnTo>
                    <a:pt x="0" y="16"/>
                  </a:lnTo>
                  <a:lnTo>
                    <a:pt x="12" y="16"/>
                  </a:lnTo>
                  <a:cubicBezTo>
                    <a:pt x="50" y="16"/>
                    <a:pt x="51" y="21"/>
                    <a:pt x="51" y="39"/>
                  </a:cubicBezTo>
                  <a:lnTo>
                    <a:pt x="51" y="302"/>
                  </a:lnTo>
                  <a:cubicBezTo>
                    <a:pt x="51" y="320"/>
                    <a:pt x="50" y="325"/>
                    <a:pt x="12" y="325"/>
                  </a:cubicBezTo>
                  <a:lnTo>
                    <a:pt x="0" y="325"/>
                  </a:lnTo>
                  <a:lnTo>
                    <a:pt x="0" y="341"/>
                  </a:lnTo>
                  <a:lnTo>
                    <a:pt x="182" y="341"/>
                  </a:lnTo>
                  <a:cubicBezTo>
                    <a:pt x="266" y="341"/>
                    <a:pt x="335" y="267"/>
                    <a:pt x="335" y="173"/>
                  </a:cubicBezTo>
                  <a:cubicBezTo>
                    <a:pt x="335" y="79"/>
                    <a:pt x="267" y="0"/>
                    <a:pt x="182" y="0"/>
                  </a:cubicBezTo>
                  <a:lnTo>
                    <a:pt x="0" y="0"/>
                  </a:lnTo>
                  <a:close/>
                  <a:moveTo>
                    <a:pt x="118" y="325"/>
                  </a:moveTo>
                  <a:cubicBezTo>
                    <a:pt x="95" y="325"/>
                    <a:pt x="94" y="322"/>
                    <a:pt x="94" y="306"/>
                  </a:cubicBezTo>
                  <a:lnTo>
                    <a:pt x="94" y="36"/>
                  </a:lnTo>
                  <a:cubicBezTo>
                    <a:pt x="94" y="19"/>
                    <a:pt x="95" y="16"/>
                    <a:pt x="118" y="16"/>
                  </a:cubicBezTo>
                  <a:lnTo>
                    <a:pt x="168" y="16"/>
                  </a:lnTo>
                  <a:cubicBezTo>
                    <a:pt x="199" y="16"/>
                    <a:pt x="233" y="27"/>
                    <a:pt x="259" y="62"/>
                  </a:cubicBezTo>
                  <a:cubicBezTo>
                    <a:pt x="280" y="92"/>
                    <a:pt x="285" y="134"/>
                    <a:pt x="285" y="173"/>
                  </a:cubicBezTo>
                  <a:cubicBezTo>
                    <a:pt x="285" y="229"/>
                    <a:pt x="275" y="259"/>
                    <a:pt x="257" y="283"/>
                  </a:cubicBezTo>
                  <a:cubicBezTo>
                    <a:pt x="247" y="297"/>
                    <a:pt x="219" y="325"/>
                    <a:pt x="169" y="325"/>
                  </a:cubicBezTo>
                  <a:lnTo>
                    <a:pt x="118" y="3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8" name="Freeform 104">
              <a:extLst>
                <a:ext uri="{FF2B5EF4-FFF2-40B4-BE49-F238E27FC236}">
                  <a16:creationId xmlns:a16="http://schemas.microsoft.com/office/drawing/2014/main" id="{8A2BC4C3-8840-438B-A3D1-360B37117C7B}"/>
                </a:ext>
              </a:extLst>
            </p:cNvPr>
            <p:cNvSpPr>
              <a:spLocks/>
            </p:cNvSpPr>
            <p:nvPr>
              <p:custDataLst>
                <p:tags r:id="rId41"/>
              </p:custDataLst>
            </p:nvPr>
          </p:nvSpPr>
          <p:spPr bwMode="auto">
            <a:xfrm>
              <a:off x="14143040" y="5608638"/>
              <a:ext cx="168275" cy="227013"/>
            </a:xfrm>
            <a:custGeom>
              <a:avLst/>
              <a:gdLst>
                <a:gd name="T0" fmla="*/ 198 w 244"/>
                <a:gd name="T1" fmla="*/ 47 h 317"/>
                <a:gd name="T2" fmla="*/ 244 w 244"/>
                <a:gd name="T3" fmla="*/ 15 h 317"/>
                <a:gd name="T4" fmla="*/ 244 w 244"/>
                <a:gd name="T5" fmla="*/ 0 h 317"/>
                <a:gd name="T6" fmla="*/ 207 w 244"/>
                <a:gd name="T7" fmla="*/ 2 h 317"/>
                <a:gd name="T8" fmla="*/ 163 w 244"/>
                <a:gd name="T9" fmla="*/ 0 h 317"/>
                <a:gd name="T10" fmla="*/ 163 w 244"/>
                <a:gd name="T11" fmla="*/ 15 h 317"/>
                <a:gd name="T12" fmla="*/ 187 w 244"/>
                <a:gd name="T13" fmla="*/ 37 h 317"/>
                <a:gd name="T14" fmla="*/ 184 w 244"/>
                <a:gd name="T15" fmla="*/ 49 h 317"/>
                <a:gd name="T16" fmla="*/ 133 w 244"/>
                <a:gd name="T17" fmla="*/ 172 h 317"/>
                <a:gd name="T18" fmla="*/ 78 w 244"/>
                <a:gd name="T19" fmla="*/ 37 h 317"/>
                <a:gd name="T20" fmla="*/ 75 w 244"/>
                <a:gd name="T21" fmla="*/ 28 h 317"/>
                <a:gd name="T22" fmla="*/ 103 w 244"/>
                <a:gd name="T23" fmla="*/ 15 h 317"/>
                <a:gd name="T24" fmla="*/ 103 w 244"/>
                <a:gd name="T25" fmla="*/ 0 h 317"/>
                <a:gd name="T26" fmla="*/ 49 w 244"/>
                <a:gd name="T27" fmla="*/ 2 h 317"/>
                <a:gd name="T28" fmla="*/ 0 w 244"/>
                <a:gd name="T29" fmla="*/ 0 h 317"/>
                <a:gd name="T30" fmla="*/ 0 w 244"/>
                <a:gd name="T31" fmla="*/ 15 h 317"/>
                <a:gd name="T32" fmla="*/ 41 w 244"/>
                <a:gd name="T33" fmla="*/ 33 h 317"/>
                <a:gd name="T34" fmla="*/ 115 w 244"/>
                <a:gd name="T35" fmla="*/ 215 h 317"/>
                <a:gd name="T36" fmla="*/ 103 w 244"/>
                <a:gd name="T37" fmla="*/ 244 h 317"/>
                <a:gd name="T38" fmla="*/ 46 w 244"/>
                <a:gd name="T39" fmla="*/ 306 h 317"/>
                <a:gd name="T40" fmla="*/ 23 w 244"/>
                <a:gd name="T41" fmla="*/ 297 h 317"/>
                <a:gd name="T42" fmla="*/ 42 w 244"/>
                <a:gd name="T43" fmla="*/ 276 h 317"/>
                <a:gd name="T44" fmla="*/ 21 w 244"/>
                <a:gd name="T45" fmla="*/ 255 h 317"/>
                <a:gd name="T46" fmla="*/ 0 w 244"/>
                <a:gd name="T47" fmla="*/ 277 h 317"/>
                <a:gd name="T48" fmla="*/ 46 w 244"/>
                <a:gd name="T49" fmla="*/ 317 h 317"/>
                <a:gd name="T50" fmla="*/ 110 w 244"/>
                <a:gd name="T51" fmla="*/ 260 h 317"/>
                <a:gd name="T52" fmla="*/ 198 w 244"/>
                <a:gd name="T53" fmla="*/ 4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7">
                  <a:moveTo>
                    <a:pt x="198" y="47"/>
                  </a:moveTo>
                  <a:cubicBezTo>
                    <a:pt x="211" y="16"/>
                    <a:pt x="236" y="15"/>
                    <a:pt x="244" y="15"/>
                  </a:cubicBezTo>
                  <a:lnTo>
                    <a:pt x="244" y="0"/>
                  </a:lnTo>
                  <a:cubicBezTo>
                    <a:pt x="233" y="1"/>
                    <a:pt x="218" y="2"/>
                    <a:pt x="207" y="2"/>
                  </a:cubicBezTo>
                  <a:cubicBezTo>
                    <a:pt x="198" y="2"/>
                    <a:pt x="174" y="1"/>
                    <a:pt x="163" y="0"/>
                  </a:cubicBezTo>
                  <a:lnTo>
                    <a:pt x="163" y="15"/>
                  </a:lnTo>
                  <a:cubicBezTo>
                    <a:pt x="179" y="16"/>
                    <a:pt x="187" y="24"/>
                    <a:pt x="187" y="37"/>
                  </a:cubicBezTo>
                  <a:cubicBezTo>
                    <a:pt x="187" y="42"/>
                    <a:pt x="186" y="43"/>
                    <a:pt x="184" y="49"/>
                  </a:cubicBezTo>
                  <a:lnTo>
                    <a:pt x="133" y="172"/>
                  </a:lnTo>
                  <a:lnTo>
                    <a:pt x="78" y="37"/>
                  </a:lnTo>
                  <a:cubicBezTo>
                    <a:pt x="76" y="32"/>
                    <a:pt x="75" y="30"/>
                    <a:pt x="75" y="28"/>
                  </a:cubicBezTo>
                  <a:cubicBezTo>
                    <a:pt x="75" y="15"/>
                    <a:pt x="93" y="15"/>
                    <a:pt x="103" y="15"/>
                  </a:cubicBezTo>
                  <a:lnTo>
                    <a:pt x="103" y="0"/>
                  </a:lnTo>
                  <a:cubicBezTo>
                    <a:pt x="90" y="1"/>
                    <a:pt x="57" y="2"/>
                    <a:pt x="49" y="2"/>
                  </a:cubicBezTo>
                  <a:cubicBezTo>
                    <a:pt x="35" y="2"/>
                    <a:pt x="15" y="1"/>
                    <a:pt x="0" y="0"/>
                  </a:cubicBezTo>
                  <a:lnTo>
                    <a:pt x="0" y="15"/>
                  </a:lnTo>
                  <a:cubicBezTo>
                    <a:pt x="24" y="15"/>
                    <a:pt x="34" y="15"/>
                    <a:pt x="41" y="33"/>
                  </a:cubicBezTo>
                  <a:lnTo>
                    <a:pt x="115" y="215"/>
                  </a:lnTo>
                  <a:cubicBezTo>
                    <a:pt x="113" y="221"/>
                    <a:pt x="106" y="238"/>
                    <a:pt x="103" y="244"/>
                  </a:cubicBezTo>
                  <a:cubicBezTo>
                    <a:pt x="92" y="272"/>
                    <a:pt x="78" y="306"/>
                    <a:pt x="46" y="306"/>
                  </a:cubicBezTo>
                  <a:cubicBezTo>
                    <a:pt x="44" y="306"/>
                    <a:pt x="32" y="306"/>
                    <a:pt x="23" y="297"/>
                  </a:cubicBezTo>
                  <a:cubicBezTo>
                    <a:pt x="38" y="295"/>
                    <a:pt x="42" y="284"/>
                    <a:pt x="42" y="276"/>
                  </a:cubicBezTo>
                  <a:cubicBezTo>
                    <a:pt x="42" y="263"/>
                    <a:pt x="33" y="255"/>
                    <a:pt x="21" y="255"/>
                  </a:cubicBezTo>
                  <a:cubicBezTo>
                    <a:pt x="11" y="255"/>
                    <a:pt x="0" y="262"/>
                    <a:pt x="0" y="277"/>
                  </a:cubicBezTo>
                  <a:cubicBezTo>
                    <a:pt x="0" y="299"/>
                    <a:pt x="21" y="317"/>
                    <a:pt x="46" y="317"/>
                  </a:cubicBezTo>
                  <a:cubicBezTo>
                    <a:pt x="77" y="317"/>
                    <a:pt x="98" y="289"/>
                    <a:pt x="110" y="260"/>
                  </a:cubicBezTo>
                  <a:lnTo>
                    <a:pt x="198"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89" name="Freeform 105">
              <a:extLst>
                <a:ext uri="{FF2B5EF4-FFF2-40B4-BE49-F238E27FC236}">
                  <a16:creationId xmlns:a16="http://schemas.microsoft.com/office/drawing/2014/main" id="{3DCB0E98-8F7D-45A8-BA0C-125B88457570}"/>
                </a:ext>
              </a:extLst>
            </p:cNvPr>
            <p:cNvSpPr>
              <a:spLocks/>
            </p:cNvSpPr>
            <p:nvPr>
              <p:custDataLst>
                <p:tags r:id="rId42"/>
              </p:custDataLst>
            </p:nvPr>
          </p:nvSpPr>
          <p:spPr bwMode="auto">
            <a:xfrm>
              <a:off x="14328777" y="5605463"/>
              <a:ext cx="171450" cy="157163"/>
            </a:xfrm>
            <a:custGeom>
              <a:avLst/>
              <a:gdLst>
                <a:gd name="T0" fmla="*/ 39 w 251"/>
                <a:gd name="T1" fmla="*/ 48 h 220"/>
                <a:gd name="T2" fmla="*/ 39 w 251"/>
                <a:gd name="T3" fmla="*/ 182 h 220"/>
                <a:gd name="T4" fmla="*/ 0 w 251"/>
                <a:gd name="T5" fmla="*/ 204 h 220"/>
                <a:gd name="T6" fmla="*/ 0 w 251"/>
                <a:gd name="T7" fmla="*/ 220 h 220"/>
                <a:gd name="T8" fmla="*/ 57 w 251"/>
                <a:gd name="T9" fmla="*/ 218 h 220"/>
                <a:gd name="T10" fmla="*/ 113 w 251"/>
                <a:gd name="T11" fmla="*/ 220 h 220"/>
                <a:gd name="T12" fmla="*/ 113 w 251"/>
                <a:gd name="T13" fmla="*/ 204 h 220"/>
                <a:gd name="T14" fmla="*/ 74 w 251"/>
                <a:gd name="T15" fmla="*/ 182 h 220"/>
                <a:gd name="T16" fmla="*/ 74 w 251"/>
                <a:gd name="T17" fmla="*/ 90 h 220"/>
                <a:gd name="T18" fmla="*/ 141 w 251"/>
                <a:gd name="T19" fmla="*/ 10 h 220"/>
                <a:gd name="T20" fmla="*/ 178 w 251"/>
                <a:gd name="T21" fmla="*/ 66 h 220"/>
                <a:gd name="T22" fmla="*/ 178 w 251"/>
                <a:gd name="T23" fmla="*/ 182 h 220"/>
                <a:gd name="T24" fmla="*/ 139 w 251"/>
                <a:gd name="T25" fmla="*/ 204 h 220"/>
                <a:gd name="T26" fmla="*/ 139 w 251"/>
                <a:gd name="T27" fmla="*/ 220 h 220"/>
                <a:gd name="T28" fmla="*/ 195 w 251"/>
                <a:gd name="T29" fmla="*/ 218 h 220"/>
                <a:gd name="T30" fmla="*/ 251 w 251"/>
                <a:gd name="T31" fmla="*/ 220 h 220"/>
                <a:gd name="T32" fmla="*/ 251 w 251"/>
                <a:gd name="T33" fmla="*/ 204 h 220"/>
                <a:gd name="T34" fmla="*/ 212 w 251"/>
                <a:gd name="T35" fmla="*/ 190 h 220"/>
                <a:gd name="T36" fmla="*/ 212 w 251"/>
                <a:gd name="T37" fmla="*/ 94 h 220"/>
                <a:gd name="T38" fmla="*/ 197 w 251"/>
                <a:gd name="T39" fmla="*/ 18 h 220"/>
                <a:gd name="T40" fmla="*/ 145 w 251"/>
                <a:gd name="T41" fmla="*/ 0 h 220"/>
                <a:gd name="T42" fmla="*/ 71 w 251"/>
                <a:gd name="T43" fmla="*/ 52 h 220"/>
                <a:gd name="T44" fmla="*/ 71 w 251"/>
                <a:gd name="T45" fmla="*/ 0 h 220"/>
                <a:gd name="T46" fmla="*/ 0 w 251"/>
                <a:gd name="T47" fmla="*/ 5 h 220"/>
                <a:gd name="T48" fmla="*/ 0 w 251"/>
                <a:gd name="T49" fmla="*/ 20 h 220"/>
                <a:gd name="T50" fmla="*/ 39 w 251"/>
                <a:gd name="T51"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8"/>
                  </a:moveTo>
                  <a:lnTo>
                    <a:pt x="39" y="182"/>
                  </a:lnTo>
                  <a:cubicBezTo>
                    <a:pt x="39" y="204"/>
                    <a:pt x="34" y="204"/>
                    <a:pt x="0" y="204"/>
                  </a:cubicBezTo>
                  <a:lnTo>
                    <a:pt x="0" y="220"/>
                  </a:lnTo>
                  <a:cubicBezTo>
                    <a:pt x="18" y="219"/>
                    <a:pt x="43" y="218"/>
                    <a:pt x="57" y="218"/>
                  </a:cubicBezTo>
                  <a:cubicBezTo>
                    <a:pt x="70" y="218"/>
                    <a:pt x="96" y="219"/>
                    <a:pt x="113" y="220"/>
                  </a:cubicBezTo>
                  <a:lnTo>
                    <a:pt x="113" y="204"/>
                  </a:lnTo>
                  <a:cubicBezTo>
                    <a:pt x="79" y="204"/>
                    <a:pt x="74" y="204"/>
                    <a:pt x="74" y="182"/>
                  </a:cubicBezTo>
                  <a:lnTo>
                    <a:pt x="74" y="90"/>
                  </a:lnTo>
                  <a:cubicBezTo>
                    <a:pt x="74" y="38"/>
                    <a:pt x="109" y="10"/>
                    <a:pt x="141" y="10"/>
                  </a:cubicBezTo>
                  <a:cubicBezTo>
                    <a:pt x="172" y="10"/>
                    <a:pt x="178" y="37"/>
                    <a:pt x="178" y="66"/>
                  </a:cubicBezTo>
                  <a:lnTo>
                    <a:pt x="178" y="182"/>
                  </a:lnTo>
                  <a:cubicBezTo>
                    <a:pt x="178" y="204"/>
                    <a:pt x="172" y="204"/>
                    <a:pt x="139" y="204"/>
                  </a:cubicBezTo>
                  <a:lnTo>
                    <a:pt x="139" y="220"/>
                  </a:lnTo>
                  <a:cubicBezTo>
                    <a:pt x="156" y="219"/>
                    <a:pt x="182" y="218"/>
                    <a:pt x="195" y="218"/>
                  </a:cubicBezTo>
                  <a:cubicBezTo>
                    <a:pt x="208" y="218"/>
                    <a:pt x="234" y="219"/>
                    <a:pt x="251" y="220"/>
                  </a:cubicBezTo>
                  <a:lnTo>
                    <a:pt x="251" y="204"/>
                  </a:lnTo>
                  <a:cubicBezTo>
                    <a:pt x="225" y="204"/>
                    <a:pt x="213" y="204"/>
                    <a:pt x="212" y="190"/>
                  </a:cubicBezTo>
                  <a:lnTo>
                    <a:pt x="212" y="94"/>
                  </a:lnTo>
                  <a:cubicBezTo>
                    <a:pt x="212" y="51"/>
                    <a:pt x="212" y="36"/>
                    <a:pt x="197" y="18"/>
                  </a:cubicBezTo>
                  <a:cubicBezTo>
                    <a:pt x="190" y="9"/>
                    <a:pt x="173" y="0"/>
                    <a:pt x="145" y="0"/>
                  </a:cubicBezTo>
                  <a:cubicBezTo>
                    <a:pt x="108" y="0"/>
                    <a:pt x="85" y="21"/>
                    <a:pt x="71" y="52"/>
                  </a:cubicBezTo>
                  <a:lnTo>
                    <a:pt x="71" y="0"/>
                  </a:lnTo>
                  <a:lnTo>
                    <a:pt x="0" y="5"/>
                  </a:lnTo>
                  <a:lnTo>
                    <a:pt x="0" y="20"/>
                  </a:lnTo>
                  <a:cubicBezTo>
                    <a:pt x="35" y="20"/>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90" name="Freeform 106">
              <a:extLst>
                <a:ext uri="{FF2B5EF4-FFF2-40B4-BE49-F238E27FC236}">
                  <a16:creationId xmlns:a16="http://schemas.microsoft.com/office/drawing/2014/main" id="{697A8A83-8678-4D26-A4B0-DE95C280664C}"/>
                </a:ext>
              </a:extLst>
            </p:cNvPr>
            <p:cNvSpPr>
              <a:spLocks noEditPoints="1"/>
            </p:cNvSpPr>
            <p:nvPr>
              <p:custDataLst>
                <p:tags r:id="rId43"/>
              </p:custDataLst>
            </p:nvPr>
          </p:nvSpPr>
          <p:spPr bwMode="auto">
            <a:xfrm>
              <a:off x="14520865" y="5603875"/>
              <a:ext cx="155575" cy="161925"/>
            </a:xfrm>
            <a:custGeom>
              <a:avLst/>
              <a:gdLst>
                <a:gd name="T0" fmla="*/ 145 w 225"/>
                <a:gd name="T1" fmla="*/ 185 h 228"/>
                <a:gd name="T2" fmla="*/ 184 w 225"/>
                <a:gd name="T3" fmla="*/ 226 h 228"/>
                <a:gd name="T4" fmla="*/ 225 w 225"/>
                <a:gd name="T5" fmla="*/ 179 h 228"/>
                <a:gd name="T6" fmla="*/ 225 w 225"/>
                <a:gd name="T7" fmla="*/ 151 h 228"/>
                <a:gd name="T8" fmla="*/ 213 w 225"/>
                <a:gd name="T9" fmla="*/ 151 h 228"/>
                <a:gd name="T10" fmla="*/ 213 w 225"/>
                <a:gd name="T11" fmla="*/ 179 h 228"/>
                <a:gd name="T12" fmla="*/ 195 w 225"/>
                <a:gd name="T13" fmla="*/ 210 h 228"/>
                <a:gd name="T14" fmla="*/ 176 w 225"/>
                <a:gd name="T15" fmla="*/ 186 h 228"/>
                <a:gd name="T16" fmla="*/ 176 w 225"/>
                <a:gd name="T17" fmla="*/ 86 h 228"/>
                <a:gd name="T18" fmla="*/ 158 w 225"/>
                <a:gd name="T19" fmla="*/ 27 h 228"/>
                <a:gd name="T20" fmla="*/ 90 w 225"/>
                <a:gd name="T21" fmla="*/ 0 h 228"/>
                <a:gd name="T22" fmla="*/ 15 w 225"/>
                <a:gd name="T23" fmla="*/ 56 h 228"/>
                <a:gd name="T24" fmla="*/ 38 w 225"/>
                <a:gd name="T25" fmla="*/ 79 h 228"/>
                <a:gd name="T26" fmla="*/ 61 w 225"/>
                <a:gd name="T27" fmla="*/ 56 h 228"/>
                <a:gd name="T28" fmla="*/ 35 w 225"/>
                <a:gd name="T29" fmla="*/ 33 h 228"/>
                <a:gd name="T30" fmla="*/ 89 w 225"/>
                <a:gd name="T31" fmla="*/ 11 h 228"/>
                <a:gd name="T32" fmla="*/ 142 w 225"/>
                <a:gd name="T33" fmla="*/ 74 h 228"/>
                <a:gd name="T34" fmla="*/ 142 w 225"/>
                <a:gd name="T35" fmla="*/ 93 h 228"/>
                <a:gd name="T36" fmla="*/ 50 w 225"/>
                <a:gd name="T37" fmla="*/ 111 h 228"/>
                <a:gd name="T38" fmla="*/ 0 w 225"/>
                <a:gd name="T39" fmla="*/ 176 h 228"/>
                <a:gd name="T40" fmla="*/ 80 w 225"/>
                <a:gd name="T41" fmla="*/ 228 h 228"/>
                <a:gd name="T42" fmla="*/ 145 w 225"/>
                <a:gd name="T43" fmla="*/ 185 h 228"/>
                <a:gd name="T44" fmla="*/ 142 w 225"/>
                <a:gd name="T45" fmla="*/ 103 h 228"/>
                <a:gd name="T46" fmla="*/ 142 w 225"/>
                <a:gd name="T47" fmla="*/ 153 h 228"/>
                <a:gd name="T48" fmla="*/ 84 w 225"/>
                <a:gd name="T49" fmla="*/ 217 h 228"/>
                <a:gd name="T50" fmla="*/ 39 w 225"/>
                <a:gd name="T51" fmla="*/ 175 h 228"/>
                <a:gd name="T52" fmla="*/ 142 w 225"/>
                <a:gd name="T53" fmla="*/ 10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8">
                  <a:moveTo>
                    <a:pt x="145" y="185"/>
                  </a:moveTo>
                  <a:cubicBezTo>
                    <a:pt x="147" y="205"/>
                    <a:pt x="161" y="226"/>
                    <a:pt x="184" y="226"/>
                  </a:cubicBezTo>
                  <a:cubicBezTo>
                    <a:pt x="195" y="226"/>
                    <a:pt x="225" y="219"/>
                    <a:pt x="225" y="179"/>
                  </a:cubicBezTo>
                  <a:lnTo>
                    <a:pt x="225" y="151"/>
                  </a:lnTo>
                  <a:lnTo>
                    <a:pt x="213" y="151"/>
                  </a:lnTo>
                  <a:lnTo>
                    <a:pt x="213" y="179"/>
                  </a:lnTo>
                  <a:cubicBezTo>
                    <a:pt x="213" y="207"/>
                    <a:pt x="200" y="210"/>
                    <a:pt x="195" y="210"/>
                  </a:cubicBezTo>
                  <a:cubicBezTo>
                    <a:pt x="178" y="210"/>
                    <a:pt x="176" y="188"/>
                    <a:pt x="176" y="186"/>
                  </a:cubicBezTo>
                  <a:lnTo>
                    <a:pt x="176" y="86"/>
                  </a:lnTo>
                  <a:cubicBezTo>
                    <a:pt x="176" y="65"/>
                    <a:pt x="176" y="45"/>
                    <a:pt x="158" y="27"/>
                  </a:cubicBezTo>
                  <a:cubicBezTo>
                    <a:pt x="139" y="8"/>
                    <a:pt x="114" y="0"/>
                    <a:pt x="90" y="0"/>
                  </a:cubicBezTo>
                  <a:cubicBezTo>
                    <a:pt x="49" y="0"/>
                    <a:pt x="15" y="23"/>
                    <a:pt x="15" y="56"/>
                  </a:cubicBezTo>
                  <a:cubicBezTo>
                    <a:pt x="15" y="71"/>
                    <a:pt x="25" y="79"/>
                    <a:pt x="38" y="79"/>
                  </a:cubicBezTo>
                  <a:cubicBezTo>
                    <a:pt x="52" y="79"/>
                    <a:pt x="61" y="69"/>
                    <a:pt x="61" y="56"/>
                  </a:cubicBezTo>
                  <a:cubicBezTo>
                    <a:pt x="61" y="50"/>
                    <a:pt x="58" y="34"/>
                    <a:pt x="35" y="33"/>
                  </a:cubicBezTo>
                  <a:cubicBezTo>
                    <a:pt x="49" y="16"/>
                    <a:pt x="73" y="11"/>
                    <a:pt x="89" y="11"/>
                  </a:cubicBezTo>
                  <a:cubicBezTo>
                    <a:pt x="113" y="11"/>
                    <a:pt x="142" y="30"/>
                    <a:pt x="142" y="74"/>
                  </a:cubicBezTo>
                  <a:lnTo>
                    <a:pt x="142" y="93"/>
                  </a:lnTo>
                  <a:cubicBezTo>
                    <a:pt x="116" y="94"/>
                    <a:pt x="82" y="96"/>
                    <a:pt x="50" y="111"/>
                  </a:cubicBezTo>
                  <a:cubicBezTo>
                    <a:pt x="13" y="128"/>
                    <a:pt x="0" y="154"/>
                    <a:pt x="0" y="176"/>
                  </a:cubicBezTo>
                  <a:cubicBezTo>
                    <a:pt x="0" y="216"/>
                    <a:pt x="49" y="228"/>
                    <a:pt x="80" y="228"/>
                  </a:cubicBezTo>
                  <a:cubicBezTo>
                    <a:pt x="113" y="228"/>
                    <a:pt x="136" y="208"/>
                    <a:pt x="145" y="185"/>
                  </a:cubicBezTo>
                  <a:close/>
                  <a:moveTo>
                    <a:pt x="142" y="103"/>
                  </a:moveTo>
                  <a:lnTo>
                    <a:pt x="142" y="153"/>
                  </a:lnTo>
                  <a:cubicBezTo>
                    <a:pt x="142" y="201"/>
                    <a:pt x="106" y="217"/>
                    <a:pt x="84" y="217"/>
                  </a:cubicBezTo>
                  <a:cubicBezTo>
                    <a:pt x="59" y="217"/>
                    <a:pt x="39" y="200"/>
                    <a:pt x="39" y="175"/>
                  </a:cubicBezTo>
                  <a:cubicBezTo>
                    <a:pt x="39" y="148"/>
                    <a:pt x="60" y="106"/>
                    <a:pt x="142" y="10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91" name="Freeform 107">
              <a:extLst>
                <a:ext uri="{FF2B5EF4-FFF2-40B4-BE49-F238E27FC236}">
                  <a16:creationId xmlns:a16="http://schemas.microsoft.com/office/drawing/2014/main" id="{CC591C69-F7EF-480B-9BEA-4E50D1889DE8}"/>
                </a:ext>
              </a:extLst>
            </p:cNvPr>
            <p:cNvSpPr>
              <a:spLocks/>
            </p:cNvSpPr>
            <p:nvPr>
              <p:custDataLst>
                <p:tags r:id="rId44"/>
              </p:custDataLst>
            </p:nvPr>
          </p:nvSpPr>
          <p:spPr bwMode="auto">
            <a:xfrm>
              <a:off x="14689140" y="5605463"/>
              <a:ext cx="268288" cy="157163"/>
            </a:xfrm>
            <a:custGeom>
              <a:avLst/>
              <a:gdLst>
                <a:gd name="T0" fmla="*/ 39 w 390"/>
                <a:gd name="T1" fmla="*/ 48 h 220"/>
                <a:gd name="T2" fmla="*/ 39 w 390"/>
                <a:gd name="T3" fmla="*/ 182 h 220"/>
                <a:gd name="T4" fmla="*/ 0 w 390"/>
                <a:gd name="T5" fmla="*/ 204 h 220"/>
                <a:gd name="T6" fmla="*/ 0 w 390"/>
                <a:gd name="T7" fmla="*/ 220 h 220"/>
                <a:gd name="T8" fmla="*/ 57 w 390"/>
                <a:gd name="T9" fmla="*/ 218 h 220"/>
                <a:gd name="T10" fmla="*/ 113 w 390"/>
                <a:gd name="T11" fmla="*/ 220 h 220"/>
                <a:gd name="T12" fmla="*/ 113 w 390"/>
                <a:gd name="T13" fmla="*/ 204 h 220"/>
                <a:gd name="T14" fmla="*/ 74 w 390"/>
                <a:gd name="T15" fmla="*/ 182 h 220"/>
                <a:gd name="T16" fmla="*/ 74 w 390"/>
                <a:gd name="T17" fmla="*/ 90 h 220"/>
                <a:gd name="T18" fmla="*/ 141 w 390"/>
                <a:gd name="T19" fmla="*/ 10 h 220"/>
                <a:gd name="T20" fmla="*/ 178 w 390"/>
                <a:gd name="T21" fmla="*/ 66 h 220"/>
                <a:gd name="T22" fmla="*/ 178 w 390"/>
                <a:gd name="T23" fmla="*/ 182 h 220"/>
                <a:gd name="T24" fmla="*/ 139 w 390"/>
                <a:gd name="T25" fmla="*/ 204 h 220"/>
                <a:gd name="T26" fmla="*/ 139 w 390"/>
                <a:gd name="T27" fmla="*/ 220 h 220"/>
                <a:gd name="T28" fmla="*/ 195 w 390"/>
                <a:gd name="T29" fmla="*/ 218 h 220"/>
                <a:gd name="T30" fmla="*/ 251 w 390"/>
                <a:gd name="T31" fmla="*/ 220 h 220"/>
                <a:gd name="T32" fmla="*/ 251 w 390"/>
                <a:gd name="T33" fmla="*/ 204 h 220"/>
                <a:gd name="T34" fmla="*/ 212 w 390"/>
                <a:gd name="T35" fmla="*/ 182 h 220"/>
                <a:gd name="T36" fmla="*/ 212 w 390"/>
                <a:gd name="T37" fmla="*/ 90 h 220"/>
                <a:gd name="T38" fmla="*/ 280 w 390"/>
                <a:gd name="T39" fmla="*/ 10 h 220"/>
                <a:gd name="T40" fmla="*/ 316 w 390"/>
                <a:gd name="T41" fmla="*/ 66 h 220"/>
                <a:gd name="T42" fmla="*/ 316 w 390"/>
                <a:gd name="T43" fmla="*/ 182 h 220"/>
                <a:gd name="T44" fmla="*/ 278 w 390"/>
                <a:gd name="T45" fmla="*/ 204 h 220"/>
                <a:gd name="T46" fmla="*/ 278 w 390"/>
                <a:gd name="T47" fmla="*/ 220 h 220"/>
                <a:gd name="T48" fmla="*/ 334 w 390"/>
                <a:gd name="T49" fmla="*/ 218 h 220"/>
                <a:gd name="T50" fmla="*/ 390 w 390"/>
                <a:gd name="T51" fmla="*/ 220 h 220"/>
                <a:gd name="T52" fmla="*/ 390 w 390"/>
                <a:gd name="T53" fmla="*/ 204 h 220"/>
                <a:gd name="T54" fmla="*/ 351 w 390"/>
                <a:gd name="T55" fmla="*/ 190 h 220"/>
                <a:gd name="T56" fmla="*/ 351 w 390"/>
                <a:gd name="T57" fmla="*/ 94 h 220"/>
                <a:gd name="T58" fmla="*/ 335 w 390"/>
                <a:gd name="T59" fmla="*/ 18 h 220"/>
                <a:gd name="T60" fmla="*/ 283 w 390"/>
                <a:gd name="T61" fmla="*/ 0 h 220"/>
                <a:gd name="T62" fmla="*/ 211 w 390"/>
                <a:gd name="T63" fmla="*/ 48 h 220"/>
                <a:gd name="T64" fmla="*/ 144 w 390"/>
                <a:gd name="T65" fmla="*/ 0 h 220"/>
                <a:gd name="T66" fmla="*/ 71 w 390"/>
                <a:gd name="T67" fmla="*/ 52 h 220"/>
                <a:gd name="T68" fmla="*/ 71 w 390"/>
                <a:gd name="T69" fmla="*/ 0 h 220"/>
                <a:gd name="T70" fmla="*/ 0 w 390"/>
                <a:gd name="T71" fmla="*/ 5 h 220"/>
                <a:gd name="T72" fmla="*/ 0 w 390"/>
                <a:gd name="T73" fmla="*/ 20 h 220"/>
                <a:gd name="T74" fmla="*/ 39 w 390"/>
                <a:gd name="T75"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220">
                  <a:moveTo>
                    <a:pt x="39" y="48"/>
                  </a:moveTo>
                  <a:lnTo>
                    <a:pt x="39" y="182"/>
                  </a:lnTo>
                  <a:cubicBezTo>
                    <a:pt x="39" y="204"/>
                    <a:pt x="34" y="204"/>
                    <a:pt x="0" y="204"/>
                  </a:cubicBezTo>
                  <a:lnTo>
                    <a:pt x="0" y="220"/>
                  </a:lnTo>
                  <a:cubicBezTo>
                    <a:pt x="18" y="219"/>
                    <a:pt x="43" y="218"/>
                    <a:pt x="57" y="218"/>
                  </a:cubicBezTo>
                  <a:cubicBezTo>
                    <a:pt x="70" y="218"/>
                    <a:pt x="96" y="219"/>
                    <a:pt x="113" y="220"/>
                  </a:cubicBezTo>
                  <a:lnTo>
                    <a:pt x="113" y="204"/>
                  </a:lnTo>
                  <a:cubicBezTo>
                    <a:pt x="79" y="204"/>
                    <a:pt x="74" y="204"/>
                    <a:pt x="74" y="182"/>
                  </a:cubicBezTo>
                  <a:lnTo>
                    <a:pt x="74" y="90"/>
                  </a:lnTo>
                  <a:cubicBezTo>
                    <a:pt x="74" y="38"/>
                    <a:pt x="109" y="10"/>
                    <a:pt x="141" y="10"/>
                  </a:cubicBezTo>
                  <a:cubicBezTo>
                    <a:pt x="172" y="10"/>
                    <a:pt x="178" y="37"/>
                    <a:pt x="178" y="66"/>
                  </a:cubicBezTo>
                  <a:lnTo>
                    <a:pt x="178" y="182"/>
                  </a:lnTo>
                  <a:cubicBezTo>
                    <a:pt x="178" y="204"/>
                    <a:pt x="172" y="204"/>
                    <a:pt x="139" y="204"/>
                  </a:cubicBezTo>
                  <a:lnTo>
                    <a:pt x="139" y="220"/>
                  </a:lnTo>
                  <a:cubicBezTo>
                    <a:pt x="156" y="219"/>
                    <a:pt x="182" y="218"/>
                    <a:pt x="195" y="218"/>
                  </a:cubicBezTo>
                  <a:cubicBezTo>
                    <a:pt x="208" y="218"/>
                    <a:pt x="234" y="219"/>
                    <a:pt x="251" y="220"/>
                  </a:cubicBezTo>
                  <a:lnTo>
                    <a:pt x="251" y="204"/>
                  </a:lnTo>
                  <a:cubicBezTo>
                    <a:pt x="218" y="204"/>
                    <a:pt x="212" y="204"/>
                    <a:pt x="212" y="182"/>
                  </a:cubicBezTo>
                  <a:lnTo>
                    <a:pt x="212" y="90"/>
                  </a:lnTo>
                  <a:cubicBezTo>
                    <a:pt x="212" y="38"/>
                    <a:pt x="248" y="10"/>
                    <a:pt x="280" y="10"/>
                  </a:cubicBezTo>
                  <a:cubicBezTo>
                    <a:pt x="311" y="10"/>
                    <a:pt x="316" y="37"/>
                    <a:pt x="316" y="66"/>
                  </a:cubicBezTo>
                  <a:lnTo>
                    <a:pt x="316" y="182"/>
                  </a:lnTo>
                  <a:cubicBezTo>
                    <a:pt x="316" y="204"/>
                    <a:pt x="311" y="204"/>
                    <a:pt x="278" y="204"/>
                  </a:cubicBezTo>
                  <a:lnTo>
                    <a:pt x="278" y="220"/>
                  </a:lnTo>
                  <a:cubicBezTo>
                    <a:pt x="295" y="219"/>
                    <a:pt x="320" y="218"/>
                    <a:pt x="334" y="218"/>
                  </a:cubicBezTo>
                  <a:cubicBezTo>
                    <a:pt x="347" y="218"/>
                    <a:pt x="373" y="219"/>
                    <a:pt x="390" y="220"/>
                  </a:cubicBezTo>
                  <a:lnTo>
                    <a:pt x="390" y="204"/>
                  </a:lnTo>
                  <a:cubicBezTo>
                    <a:pt x="364" y="204"/>
                    <a:pt x="351" y="204"/>
                    <a:pt x="351" y="190"/>
                  </a:cubicBezTo>
                  <a:lnTo>
                    <a:pt x="351" y="94"/>
                  </a:lnTo>
                  <a:cubicBezTo>
                    <a:pt x="351" y="51"/>
                    <a:pt x="351" y="36"/>
                    <a:pt x="335" y="18"/>
                  </a:cubicBezTo>
                  <a:cubicBezTo>
                    <a:pt x="328" y="9"/>
                    <a:pt x="312" y="0"/>
                    <a:pt x="283" y="0"/>
                  </a:cubicBezTo>
                  <a:cubicBezTo>
                    <a:pt x="241" y="0"/>
                    <a:pt x="219" y="29"/>
                    <a:pt x="211" y="48"/>
                  </a:cubicBezTo>
                  <a:cubicBezTo>
                    <a:pt x="204" y="5"/>
                    <a:pt x="167" y="0"/>
                    <a:pt x="144" y="0"/>
                  </a:cubicBezTo>
                  <a:cubicBezTo>
                    <a:pt x="108" y="0"/>
                    <a:pt x="85" y="21"/>
                    <a:pt x="71" y="52"/>
                  </a:cubicBezTo>
                  <a:lnTo>
                    <a:pt x="71" y="0"/>
                  </a:lnTo>
                  <a:lnTo>
                    <a:pt x="0" y="5"/>
                  </a:lnTo>
                  <a:lnTo>
                    <a:pt x="0" y="20"/>
                  </a:lnTo>
                  <a:cubicBezTo>
                    <a:pt x="35" y="20"/>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64" name="Freeform 108">
              <a:extLst>
                <a:ext uri="{FF2B5EF4-FFF2-40B4-BE49-F238E27FC236}">
                  <a16:creationId xmlns:a16="http://schemas.microsoft.com/office/drawing/2014/main" id="{871FA7D5-517E-4275-92AF-08D6640E34D7}"/>
                </a:ext>
              </a:extLst>
            </p:cNvPr>
            <p:cNvSpPr>
              <a:spLocks noEditPoints="1"/>
            </p:cNvSpPr>
            <p:nvPr>
              <p:custDataLst>
                <p:tags r:id="rId45"/>
              </p:custDataLst>
            </p:nvPr>
          </p:nvSpPr>
          <p:spPr bwMode="auto">
            <a:xfrm>
              <a:off x="14974890" y="5524500"/>
              <a:ext cx="73025" cy="238125"/>
            </a:xfrm>
            <a:custGeom>
              <a:avLst/>
              <a:gdLst>
                <a:gd name="T0" fmla="*/ 72 w 107"/>
                <a:gd name="T1" fmla="*/ 114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7 h 334"/>
                <a:gd name="T22" fmla="*/ 72 w 107"/>
                <a:gd name="T23" fmla="*/ 114 h 334"/>
                <a:gd name="T24" fmla="*/ 74 w 107"/>
                <a:gd name="T25" fmla="*/ 27 h 334"/>
                <a:gd name="T26" fmla="*/ 47 w 107"/>
                <a:gd name="T27" fmla="*/ 0 h 334"/>
                <a:gd name="T28" fmla="*/ 21 w 107"/>
                <a:gd name="T29" fmla="*/ 27 h 334"/>
                <a:gd name="T30" fmla="*/ 47 w 107"/>
                <a:gd name="T31" fmla="*/ 53 h 334"/>
                <a:gd name="T32" fmla="*/ 74 w 107"/>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4"/>
                  </a:moveTo>
                  <a:lnTo>
                    <a:pt x="2" y="119"/>
                  </a:lnTo>
                  <a:lnTo>
                    <a:pt x="2" y="134"/>
                  </a:lnTo>
                  <a:cubicBezTo>
                    <a:pt x="34" y="134"/>
                    <a:pt x="39" y="137"/>
                    <a:pt x="39" y="162"/>
                  </a:cubicBezTo>
                  <a:lnTo>
                    <a:pt x="39" y="296"/>
                  </a:lnTo>
                  <a:cubicBezTo>
                    <a:pt x="39" y="318"/>
                    <a:pt x="33" y="318"/>
                    <a:pt x="0" y="318"/>
                  </a:cubicBezTo>
                  <a:lnTo>
                    <a:pt x="0" y="334"/>
                  </a:lnTo>
                  <a:cubicBezTo>
                    <a:pt x="16" y="333"/>
                    <a:pt x="43" y="332"/>
                    <a:pt x="55" y="332"/>
                  </a:cubicBezTo>
                  <a:cubicBezTo>
                    <a:pt x="72" y="332"/>
                    <a:pt x="90" y="333"/>
                    <a:pt x="107" y="334"/>
                  </a:cubicBezTo>
                  <a:lnTo>
                    <a:pt x="107" y="318"/>
                  </a:lnTo>
                  <a:cubicBezTo>
                    <a:pt x="74" y="318"/>
                    <a:pt x="72" y="316"/>
                    <a:pt x="72" y="297"/>
                  </a:cubicBezTo>
                  <a:lnTo>
                    <a:pt x="72" y="114"/>
                  </a:lnTo>
                  <a:close/>
                  <a:moveTo>
                    <a:pt x="74" y="27"/>
                  </a:moveTo>
                  <a:cubicBezTo>
                    <a:pt x="74" y="11"/>
                    <a:pt x="61" y="0"/>
                    <a:pt x="47" y="0"/>
                  </a:cubicBezTo>
                  <a:cubicBezTo>
                    <a:pt x="32" y="0"/>
                    <a:pt x="21" y="14"/>
                    <a:pt x="21" y="27"/>
                  </a:cubicBezTo>
                  <a:cubicBezTo>
                    <a:pt x="21" y="40"/>
                    <a:pt x="32" y="53"/>
                    <a:pt x="47" y="53"/>
                  </a:cubicBezTo>
                  <a:cubicBezTo>
                    <a:pt x="61"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65" name="Freeform 109">
              <a:extLst>
                <a:ext uri="{FF2B5EF4-FFF2-40B4-BE49-F238E27FC236}">
                  <a16:creationId xmlns:a16="http://schemas.microsoft.com/office/drawing/2014/main" id="{6DAE2AE3-9B45-476E-8102-43E3A1148263}"/>
                </a:ext>
              </a:extLst>
            </p:cNvPr>
            <p:cNvSpPr>
              <a:spLocks/>
            </p:cNvSpPr>
            <p:nvPr>
              <p:custDataLst>
                <p:tags r:id="rId46"/>
              </p:custDataLst>
            </p:nvPr>
          </p:nvSpPr>
          <p:spPr bwMode="auto">
            <a:xfrm>
              <a:off x="15070140" y="5603875"/>
              <a:ext cx="130175" cy="161925"/>
            </a:xfrm>
            <a:custGeom>
              <a:avLst/>
              <a:gdLst>
                <a:gd name="T0" fmla="*/ 41 w 190"/>
                <a:gd name="T1" fmla="*/ 114 h 228"/>
                <a:gd name="T2" fmla="*/ 109 w 190"/>
                <a:gd name="T3" fmla="*/ 12 h 228"/>
                <a:gd name="T4" fmla="*/ 162 w 190"/>
                <a:gd name="T5" fmla="*/ 30 h 228"/>
                <a:gd name="T6" fmla="*/ 138 w 190"/>
                <a:gd name="T7" fmla="*/ 53 h 228"/>
                <a:gd name="T8" fmla="*/ 161 w 190"/>
                <a:gd name="T9" fmla="*/ 76 h 228"/>
                <a:gd name="T10" fmla="*/ 184 w 190"/>
                <a:gd name="T11" fmla="*/ 53 h 228"/>
                <a:gd name="T12" fmla="*/ 108 w 190"/>
                <a:gd name="T13" fmla="*/ 0 h 228"/>
                <a:gd name="T14" fmla="*/ 0 w 190"/>
                <a:gd name="T15" fmla="*/ 115 h 228"/>
                <a:gd name="T16" fmla="*/ 107 w 190"/>
                <a:gd name="T17" fmla="*/ 228 h 228"/>
                <a:gd name="T18" fmla="*/ 190 w 190"/>
                <a:gd name="T19" fmla="*/ 164 h 228"/>
                <a:gd name="T20" fmla="*/ 183 w 190"/>
                <a:gd name="T21" fmla="*/ 159 h 228"/>
                <a:gd name="T22" fmla="*/ 177 w 190"/>
                <a:gd name="T23" fmla="*/ 164 h 228"/>
                <a:gd name="T24" fmla="*/ 112 w 190"/>
                <a:gd name="T25" fmla="*/ 216 h 228"/>
                <a:gd name="T26" fmla="*/ 41 w 190"/>
                <a:gd name="T27"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8">
                  <a:moveTo>
                    <a:pt x="41" y="114"/>
                  </a:moveTo>
                  <a:cubicBezTo>
                    <a:pt x="41" y="33"/>
                    <a:pt x="82" y="12"/>
                    <a:pt x="109" y="12"/>
                  </a:cubicBezTo>
                  <a:cubicBezTo>
                    <a:pt x="113" y="12"/>
                    <a:pt x="144" y="12"/>
                    <a:pt x="162" y="30"/>
                  </a:cubicBezTo>
                  <a:cubicBezTo>
                    <a:pt x="141" y="32"/>
                    <a:pt x="138" y="47"/>
                    <a:pt x="138" y="53"/>
                  </a:cubicBezTo>
                  <a:cubicBezTo>
                    <a:pt x="138" y="66"/>
                    <a:pt x="147" y="76"/>
                    <a:pt x="161" y="76"/>
                  </a:cubicBezTo>
                  <a:cubicBezTo>
                    <a:pt x="174" y="76"/>
                    <a:pt x="184" y="68"/>
                    <a:pt x="184" y="53"/>
                  </a:cubicBezTo>
                  <a:cubicBezTo>
                    <a:pt x="184" y="19"/>
                    <a:pt x="146" y="0"/>
                    <a:pt x="108" y="0"/>
                  </a:cubicBezTo>
                  <a:cubicBezTo>
                    <a:pt x="46" y="0"/>
                    <a:pt x="0" y="53"/>
                    <a:pt x="0" y="115"/>
                  </a:cubicBezTo>
                  <a:cubicBezTo>
                    <a:pt x="0" y="179"/>
                    <a:pt x="49" y="228"/>
                    <a:pt x="107" y="228"/>
                  </a:cubicBezTo>
                  <a:cubicBezTo>
                    <a:pt x="174" y="228"/>
                    <a:pt x="190" y="169"/>
                    <a:pt x="190" y="164"/>
                  </a:cubicBezTo>
                  <a:cubicBezTo>
                    <a:pt x="190" y="159"/>
                    <a:pt x="185" y="159"/>
                    <a:pt x="183" y="159"/>
                  </a:cubicBezTo>
                  <a:cubicBezTo>
                    <a:pt x="179" y="159"/>
                    <a:pt x="178" y="161"/>
                    <a:pt x="177" y="164"/>
                  </a:cubicBezTo>
                  <a:cubicBezTo>
                    <a:pt x="162" y="210"/>
                    <a:pt x="130" y="216"/>
                    <a:pt x="112" y="216"/>
                  </a:cubicBezTo>
                  <a:cubicBezTo>
                    <a:pt x="85" y="216"/>
                    <a:pt x="41" y="195"/>
                    <a:pt x="41" y="1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66" name="Freeform 110">
              <a:extLst>
                <a:ext uri="{FF2B5EF4-FFF2-40B4-BE49-F238E27FC236}">
                  <a16:creationId xmlns:a16="http://schemas.microsoft.com/office/drawing/2014/main" id="{4AC97AD9-992B-43EA-9389-C77859F1D697}"/>
                </a:ext>
              </a:extLst>
            </p:cNvPr>
            <p:cNvSpPr>
              <a:spLocks/>
            </p:cNvSpPr>
            <p:nvPr>
              <p:custDataLst>
                <p:tags r:id="rId47"/>
              </p:custDataLst>
            </p:nvPr>
          </p:nvSpPr>
          <p:spPr bwMode="auto">
            <a:xfrm>
              <a:off x="15220952" y="5603875"/>
              <a:ext cx="112713" cy="161925"/>
            </a:xfrm>
            <a:custGeom>
              <a:avLst/>
              <a:gdLst>
                <a:gd name="T0" fmla="*/ 87 w 163"/>
                <a:gd name="T1" fmla="*/ 126 h 228"/>
                <a:gd name="T2" fmla="*/ 139 w 163"/>
                <a:gd name="T3" fmla="*/ 172 h 228"/>
                <a:gd name="T4" fmla="*/ 83 w 163"/>
                <a:gd name="T5" fmla="*/ 217 h 228"/>
                <a:gd name="T6" fmla="*/ 13 w 163"/>
                <a:gd name="T7" fmla="*/ 147 h 228"/>
                <a:gd name="T8" fmla="*/ 6 w 163"/>
                <a:gd name="T9" fmla="*/ 138 h 228"/>
                <a:gd name="T10" fmla="*/ 0 w 163"/>
                <a:gd name="T11" fmla="*/ 151 h 228"/>
                <a:gd name="T12" fmla="*/ 0 w 163"/>
                <a:gd name="T13" fmla="*/ 216 h 228"/>
                <a:gd name="T14" fmla="*/ 5 w 163"/>
                <a:gd name="T15" fmla="*/ 228 h 228"/>
                <a:gd name="T16" fmla="*/ 18 w 163"/>
                <a:gd name="T17" fmla="*/ 218 h 228"/>
                <a:gd name="T18" fmla="*/ 28 w 163"/>
                <a:gd name="T19" fmla="*/ 207 h 228"/>
                <a:gd name="T20" fmla="*/ 83 w 163"/>
                <a:gd name="T21" fmla="*/ 228 h 228"/>
                <a:gd name="T22" fmla="*/ 163 w 163"/>
                <a:gd name="T23" fmla="*/ 159 h 228"/>
                <a:gd name="T24" fmla="*/ 142 w 163"/>
                <a:gd name="T25" fmla="*/ 112 h 228"/>
                <a:gd name="T26" fmla="*/ 85 w 163"/>
                <a:gd name="T27" fmla="*/ 88 h 228"/>
                <a:gd name="T28" fmla="*/ 24 w 163"/>
                <a:gd name="T29" fmla="*/ 47 h 228"/>
                <a:gd name="T30" fmla="*/ 80 w 163"/>
                <a:gd name="T31" fmla="*/ 9 h 228"/>
                <a:gd name="T32" fmla="*/ 138 w 163"/>
                <a:gd name="T33" fmla="*/ 69 h 228"/>
                <a:gd name="T34" fmla="*/ 144 w 163"/>
                <a:gd name="T35" fmla="*/ 74 h 228"/>
                <a:gd name="T36" fmla="*/ 150 w 163"/>
                <a:gd name="T37" fmla="*/ 62 h 228"/>
                <a:gd name="T38" fmla="*/ 150 w 163"/>
                <a:gd name="T39" fmla="*/ 12 h 228"/>
                <a:gd name="T40" fmla="*/ 145 w 163"/>
                <a:gd name="T41" fmla="*/ 0 h 228"/>
                <a:gd name="T42" fmla="*/ 135 w 163"/>
                <a:gd name="T43" fmla="*/ 6 h 228"/>
                <a:gd name="T44" fmla="*/ 126 w 163"/>
                <a:gd name="T45" fmla="*/ 13 h 228"/>
                <a:gd name="T46" fmla="*/ 80 w 163"/>
                <a:gd name="T47" fmla="*/ 0 h 228"/>
                <a:gd name="T48" fmla="*/ 0 w 163"/>
                <a:gd name="T49" fmla="*/ 61 h 228"/>
                <a:gd name="T50" fmla="*/ 21 w 163"/>
                <a:gd name="T51" fmla="*/ 103 h 228"/>
                <a:gd name="T52" fmla="*/ 87 w 163"/>
                <a:gd name="T53" fmla="*/ 12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8">
                  <a:moveTo>
                    <a:pt x="87" y="126"/>
                  </a:moveTo>
                  <a:cubicBezTo>
                    <a:pt x="98" y="128"/>
                    <a:pt x="139" y="136"/>
                    <a:pt x="139" y="172"/>
                  </a:cubicBezTo>
                  <a:cubicBezTo>
                    <a:pt x="139" y="198"/>
                    <a:pt x="121" y="217"/>
                    <a:pt x="83" y="217"/>
                  </a:cubicBezTo>
                  <a:cubicBezTo>
                    <a:pt x="41" y="217"/>
                    <a:pt x="23" y="189"/>
                    <a:pt x="13" y="147"/>
                  </a:cubicBezTo>
                  <a:cubicBezTo>
                    <a:pt x="12" y="140"/>
                    <a:pt x="11" y="138"/>
                    <a:pt x="6" y="138"/>
                  </a:cubicBezTo>
                  <a:cubicBezTo>
                    <a:pt x="0" y="138"/>
                    <a:pt x="0" y="142"/>
                    <a:pt x="0" y="151"/>
                  </a:cubicBezTo>
                  <a:lnTo>
                    <a:pt x="0" y="216"/>
                  </a:lnTo>
                  <a:cubicBezTo>
                    <a:pt x="0" y="225"/>
                    <a:pt x="0" y="228"/>
                    <a:pt x="5" y="228"/>
                  </a:cubicBezTo>
                  <a:cubicBezTo>
                    <a:pt x="8" y="228"/>
                    <a:pt x="8" y="228"/>
                    <a:pt x="18" y="218"/>
                  </a:cubicBezTo>
                  <a:cubicBezTo>
                    <a:pt x="19" y="217"/>
                    <a:pt x="19" y="216"/>
                    <a:pt x="28" y="207"/>
                  </a:cubicBezTo>
                  <a:cubicBezTo>
                    <a:pt x="50" y="228"/>
                    <a:pt x="72" y="228"/>
                    <a:pt x="83" y="228"/>
                  </a:cubicBezTo>
                  <a:cubicBezTo>
                    <a:pt x="140" y="228"/>
                    <a:pt x="163" y="195"/>
                    <a:pt x="163" y="159"/>
                  </a:cubicBezTo>
                  <a:cubicBezTo>
                    <a:pt x="163" y="133"/>
                    <a:pt x="148" y="118"/>
                    <a:pt x="142" y="112"/>
                  </a:cubicBezTo>
                  <a:cubicBezTo>
                    <a:pt x="125" y="96"/>
                    <a:pt x="106" y="92"/>
                    <a:pt x="85" y="88"/>
                  </a:cubicBezTo>
                  <a:cubicBezTo>
                    <a:pt x="57" y="82"/>
                    <a:pt x="24" y="76"/>
                    <a:pt x="24" y="47"/>
                  </a:cubicBezTo>
                  <a:cubicBezTo>
                    <a:pt x="24" y="29"/>
                    <a:pt x="37" y="9"/>
                    <a:pt x="80" y="9"/>
                  </a:cubicBezTo>
                  <a:cubicBezTo>
                    <a:pt x="134" y="9"/>
                    <a:pt x="137" y="54"/>
                    <a:pt x="138" y="69"/>
                  </a:cubicBezTo>
                  <a:cubicBezTo>
                    <a:pt x="138" y="74"/>
                    <a:pt x="143" y="74"/>
                    <a:pt x="144" y="74"/>
                  </a:cubicBezTo>
                  <a:cubicBezTo>
                    <a:pt x="150" y="74"/>
                    <a:pt x="150" y="71"/>
                    <a:pt x="150" y="62"/>
                  </a:cubicBezTo>
                  <a:lnTo>
                    <a:pt x="150" y="12"/>
                  </a:lnTo>
                  <a:cubicBezTo>
                    <a:pt x="150" y="3"/>
                    <a:pt x="150" y="0"/>
                    <a:pt x="145" y="0"/>
                  </a:cubicBezTo>
                  <a:cubicBezTo>
                    <a:pt x="142" y="0"/>
                    <a:pt x="141" y="0"/>
                    <a:pt x="135" y="6"/>
                  </a:cubicBezTo>
                  <a:cubicBezTo>
                    <a:pt x="133" y="8"/>
                    <a:pt x="128" y="12"/>
                    <a:pt x="126" y="13"/>
                  </a:cubicBezTo>
                  <a:cubicBezTo>
                    <a:pt x="107" y="0"/>
                    <a:pt x="87" y="0"/>
                    <a:pt x="80" y="0"/>
                  </a:cubicBezTo>
                  <a:cubicBezTo>
                    <a:pt x="19" y="0"/>
                    <a:pt x="0" y="33"/>
                    <a:pt x="0" y="61"/>
                  </a:cubicBezTo>
                  <a:cubicBezTo>
                    <a:pt x="0" y="78"/>
                    <a:pt x="8" y="92"/>
                    <a:pt x="21" y="103"/>
                  </a:cubicBezTo>
                  <a:cubicBezTo>
                    <a:pt x="37" y="116"/>
                    <a:pt x="51" y="119"/>
                    <a:pt x="87" y="1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67" name="Freeform 111">
              <a:extLst>
                <a:ext uri="{FF2B5EF4-FFF2-40B4-BE49-F238E27FC236}">
                  <a16:creationId xmlns:a16="http://schemas.microsoft.com/office/drawing/2014/main" id="{63953712-AF65-44E0-AA8D-A33504426F77}"/>
                </a:ext>
              </a:extLst>
            </p:cNvPr>
            <p:cNvSpPr>
              <a:spLocks/>
            </p:cNvSpPr>
            <p:nvPr>
              <p:custDataLst>
                <p:tags r:id="rId48"/>
              </p:custDataLst>
            </p:nvPr>
          </p:nvSpPr>
          <p:spPr bwMode="auto">
            <a:xfrm>
              <a:off x="15451140" y="5511800"/>
              <a:ext cx="111125" cy="250825"/>
            </a:xfrm>
            <a:custGeom>
              <a:avLst/>
              <a:gdLst>
                <a:gd name="T0" fmla="*/ 70 w 161"/>
                <a:gd name="T1" fmla="*/ 137 h 352"/>
                <a:gd name="T2" fmla="*/ 70 w 161"/>
                <a:gd name="T3" fmla="*/ 79 h 352"/>
                <a:gd name="T4" fmla="*/ 116 w 161"/>
                <a:gd name="T5" fmla="*/ 11 h 352"/>
                <a:gd name="T6" fmla="*/ 133 w 161"/>
                <a:gd name="T7" fmla="*/ 15 h 352"/>
                <a:gd name="T8" fmla="*/ 118 w 161"/>
                <a:gd name="T9" fmla="*/ 36 h 352"/>
                <a:gd name="T10" fmla="*/ 139 w 161"/>
                <a:gd name="T11" fmla="*/ 57 h 352"/>
                <a:gd name="T12" fmla="*/ 161 w 161"/>
                <a:gd name="T13" fmla="*/ 35 h 352"/>
                <a:gd name="T14" fmla="*/ 116 w 161"/>
                <a:gd name="T15" fmla="*/ 0 h 352"/>
                <a:gd name="T16" fmla="*/ 39 w 161"/>
                <a:gd name="T17" fmla="*/ 80 h 352"/>
                <a:gd name="T18" fmla="*/ 39 w 161"/>
                <a:gd name="T19" fmla="*/ 137 h 352"/>
                <a:gd name="T20" fmla="*/ 0 w 161"/>
                <a:gd name="T21" fmla="*/ 137 h 352"/>
                <a:gd name="T22" fmla="*/ 0 w 161"/>
                <a:gd name="T23" fmla="*/ 152 h 352"/>
                <a:gd name="T24" fmla="*/ 39 w 161"/>
                <a:gd name="T25" fmla="*/ 152 h 352"/>
                <a:gd name="T26" fmla="*/ 39 w 161"/>
                <a:gd name="T27" fmla="*/ 314 h 352"/>
                <a:gd name="T28" fmla="*/ 0 w 161"/>
                <a:gd name="T29" fmla="*/ 336 h 352"/>
                <a:gd name="T30" fmla="*/ 0 w 161"/>
                <a:gd name="T31" fmla="*/ 352 h 352"/>
                <a:gd name="T32" fmla="*/ 57 w 161"/>
                <a:gd name="T33" fmla="*/ 350 h 352"/>
                <a:gd name="T34" fmla="*/ 120 w 161"/>
                <a:gd name="T35" fmla="*/ 352 h 352"/>
                <a:gd name="T36" fmla="*/ 120 w 161"/>
                <a:gd name="T37" fmla="*/ 336 h 352"/>
                <a:gd name="T38" fmla="*/ 110 w 161"/>
                <a:gd name="T39" fmla="*/ 336 h 352"/>
                <a:gd name="T40" fmla="*/ 72 w 161"/>
                <a:gd name="T41" fmla="*/ 313 h 352"/>
                <a:gd name="T42" fmla="*/ 72 w 161"/>
                <a:gd name="T43" fmla="*/ 152 h 352"/>
                <a:gd name="T44" fmla="*/ 129 w 161"/>
                <a:gd name="T45" fmla="*/ 152 h 352"/>
                <a:gd name="T46" fmla="*/ 129 w 161"/>
                <a:gd name="T47" fmla="*/ 137 h 352"/>
                <a:gd name="T48" fmla="*/ 70 w 161"/>
                <a:gd name="T49" fmla="*/ 1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352">
                  <a:moveTo>
                    <a:pt x="70" y="137"/>
                  </a:moveTo>
                  <a:lnTo>
                    <a:pt x="70" y="79"/>
                  </a:lnTo>
                  <a:cubicBezTo>
                    <a:pt x="70" y="35"/>
                    <a:pt x="94" y="11"/>
                    <a:pt x="116" y="11"/>
                  </a:cubicBezTo>
                  <a:cubicBezTo>
                    <a:pt x="118" y="11"/>
                    <a:pt x="125" y="11"/>
                    <a:pt x="133" y="15"/>
                  </a:cubicBezTo>
                  <a:cubicBezTo>
                    <a:pt x="127" y="17"/>
                    <a:pt x="118" y="23"/>
                    <a:pt x="118" y="36"/>
                  </a:cubicBezTo>
                  <a:cubicBezTo>
                    <a:pt x="118" y="47"/>
                    <a:pt x="126" y="57"/>
                    <a:pt x="139" y="57"/>
                  </a:cubicBezTo>
                  <a:cubicBezTo>
                    <a:pt x="154" y="57"/>
                    <a:pt x="161" y="47"/>
                    <a:pt x="161" y="35"/>
                  </a:cubicBezTo>
                  <a:cubicBezTo>
                    <a:pt x="161" y="17"/>
                    <a:pt x="143" y="0"/>
                    <a:pt x="116" y="0"/>
                  </a:cubicBezTo>
                  <a:cubicBezTo>
                    <a:pt x="81" y="0"/>
                    <a:pt x="39" y="27"/>
                    <a:pt x="39" y="80"/>
                  </a:cubicBezTo>
                  <a:lnTo>
                    <a:pt x="39" y="137"/>
                  </a:lnTo>
                  <a:lnTo>
                    <a:pt x="0" y="137"/>
                  </a:lnTo>
                  <a:lnTo>
                    <a:pt x="0" y="152"/>
                  </a:lnTo>
                  <a:lnTo>
                    <a:pt x="39" y="152"/>
                  </a:lnTo>
                  <a:lnTo>
                    <a:pt x="39" y="314"/>
                  </a:lnTo>
                  <a:cubicBezTo>
                    <a:pt x="39" y="336"/>
                    <a:pt x="34" y="336"/>
                    <a:pt x="0" y="336"/>
                  </a:cubicBezTo>
                  <a:lnTo>
                    <a:pt x="0" y="352"/>
                  </a:lnTo>
                  <a:cubicBezTo>
                    <a:pt x="20" y="351"/>
                    <a:pt x="43" y="350"/>
                    <a:pt x="57" y="350"/>
                  </a:cubicBezTo>
                  <a:cubicBezTo>
                    <a:pt x="77" y="350"/>
                    <a:pt x="100" y="350"/>
                    <a:pt x="120" y="352"/>
                  </a:cubicBezTo>
                  <a:lnTo>
                    <a:pt x="120" y="336"/>
                  </a:lnTo>
                  <a:lnTo>
                    <a:pt x="110" y="336"/>
                  </a:lnTo>
                  <a:cubicBezTo>
                    <a:pt x="73" y="336"/>
                    <a:pt x="72" y="331"/>
                    <a:pt x="72" y="313"/>
                  </a:cubicBezTo>
                  <a:lnTo>
                    <a:pt x="72" y="152"/>
                  </a:lnTo>
                  <a:lnTo>
                    <a:pt x="129" y="152"/>
                  </a:lnTo>
                  <a:lnTo>
                    <a:pt x="129" y="137"/>
                  </a:lnTo>
                  <a:lnTo>
                    <a:pt x="70"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68" name="Freeform 112">
              <a:extLst>
                <a:ext uri="{FF2B5EF4-FFF2-40B4-BE49-F238E27FC236}">
                  <a16:creationId xmlns:a16="http://schemas.microsoft.com/office/drawing/2014/main" id="{BBCFC89F-3E52-4800-9952-1235690BD23A}"/>
                </a:ext>
              </a:extLst>
            </p:cNvPr>
            <p:cNvSpPr>
              <a:spLocks/>
            </p:cNvSpPr>
            <p:nvPr>
              <p:custDataLst>
                <p:tags r:id="rId49"/>
              </p:custDataLst>
            </p:nvPr>
          </p:nvSpPr>
          <p:spPr bwMode="auto">
            <a:xfrm>
              <a:off x="15555915" y="5605463"/>
              <a:ext cx="171450" cy="160338"/>
            </a:xfrm>
            <a:custGeom>
              <a:avLst/>
              <a:gdLst>
                <a:gd name="T0" fmla="*/ 178 w 250"/>
                <a:gd name="T1" fmla="*/ 181 h 225"/>
                <a:gd name="T2" fmla="*/ 178 w 250"/>
                <a:gd name="T3" fmla="*/ 225 h 225"/>
                <a:gd name="T4" fmla="*/ 250 w 250"/>
                <a:gd name="T5" fmla="*/ 220 h 225"/>
                <a:gd name="T6" fmla="*/ 250 w 250"/>
                <a:gd name="T7" fmla="*/ 204 h 225"/>
                <a:gd name="T8" fmla="*/ 211 w 250"/>
                <a:gd name="T9" fmla="*/ 177 h 225"/>
                <a:gd name="T10" fmla="*/ 211 w 250"/>
                <a:gd name="T11" fmla="*/ 0 h 225"/>
                <a:gd name="T12" fmla="*/ 138 w 250"/>
                <a:gd name="T13" fmla="*/ 5 h 225"/>
                <a:gd name="T14" fmla="*/ 138 w 250"/>
                <a:gd name="T15" fmla="*/ 20 h 225"/>
                <a:gd name="T16" fmla="*/ 177 w 250"/>
                <a:gd name="T17" fmla="*/ 48 h 225"/>
                <a:gd name="T18" fmla="*/ 177 w 250"/>
                <a:gd name="T19" fmla="*/ 137 h 225"/>
                <a:gd name="T20" fmla="*/ 117 w 250"/>
                <a:gd name="T21" fmla="*/ 214 h 225"/>
                <a:gd name="T22" fmla="*/ 73 w 250"/>
                <a:gd name="T23" fmla="*/ 165 h 225"/>
                <a:gd name="T24" fmla="*/ 73 w 250"/>
                <a:gd name="T25" fmla="*/ 0 h 225"/>
                <a:gd name="T26" fmla="*/ 0 w 250"/>
                <a:gd name="T27" fmla="*/ 5 h 225"/>
                <a:gd name="T28" fmla="*/ 0 w 250"/>
                <a:gd name="T29" fmla="*/ 20 h 225"/>
                <a:gd name="T30" fmla="*/ 38 w 250"/>
                <a:gd name="T31" fmla="*/ 66 h 225"/>
                <a:gd name="T32" fmla="*/ 38 w 250"/>
                <a:gd name="T33" fmla="*/ 141 h 225"/>
                <a:gd name="T34" fmla="*/ 114 w 250"/>
                <a:gd name="T35" fmla="*/ 225 h 225"/>
                <a:gd name="T36" fmla="*/ 178 w 250"/>
                <a:gd name="T37" fmla="*/ 1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225">
                  <a:moveTo>
                    <a:pt x="178" y="181"/>
                  </a:moveTo>
                  <a:lnTo>
                    <a:pt x="178" y="225"/>
                  </a:lnTo>
                  <a:lnTo>
                    <a:pt x="250" y="220"/>
                  </a:lnTo>
                  <a:lnTo>
                    <a:pt x="250" y="204"/>
                  </a:lnTo>
                  <a:cubicBezTo>
                    <a:pt x="215" y="204"/>
                    <a:pt x="211" y="201"/>
                    <a:pt x="211" y="177"/>
                  </a:cubicBezTo>
                  <a:lnTo>
                    <a:pt x="211" y="0"/>
                  </a:lnTo>
                  <a:lnTo>
                    <a:pt x="138" y="5"/>
                  </a:lnTo>
                  <a:lnTo>
                    <a:pt x="138" y="20"/>
                  </a:lnTo>
                  <a:cubicBezTo>
                    <a:pt x="173" y="20"/>
                    <a:pt x="177" y="24"/>
                    <a:pt x="177" y="48"/>
                  </a:cubicBezTo>
                  <a:lnTo>
                    <a:pt x="177" y="137"/>
                  </a:lnTo>
                  <a:cubicBezTo>
                    <a:pt x="177" y="181"/>
                    <a:pt x="153" y="214"/>
                    <a:pt x="117" y="214"/>
                  </a:cubicBezTo>
                  <a:cubicBezTo>
                    <a:pt x="75" y="214"/>
                    <a:pt x="73" y="191"/>
                    <a:pt x="73" y="165"/>
                  </a:cubicBezTo>
                  <a:lnTo>
                    <a:pt x="73" y="0"/>
                  </a:lnTo>
                  <a:lnTo>
                    <a:pt x="0" y="5"/>
                  </a:lnTo>
                  <a:lnTo>
                    <a:pt x="0" y="20"/>
                  </a:lnTo>
                  <a:cubicBezTo>
                    <a:pt x="38" y="20"/>
                    <a:pt x="38" y="22"/>
                    <a:pt x="38" y="66"/>
                  </a:cubicBezTo>
                  <a:lnTo>
                    <a:pt x="38" y="141"/>
                  </a:lnTo>
                  <a:cubicBezTo>
                    <a:pt x="38" y="180"/>
                    <a:pt x="38" y="225"/>
                    <a:pt x="114" y="225"/>
                  </a:cubicBezTo>
                  <a:cubicBezTo>
                    <a:pt x="142" y="225"/>
                    <a:pt x="164" y="211"/>
                    <a:pt x="178" y="18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69" name="Freeform 113">
              <a:extLst>
                <a:ext uri="{FF2B5EF4-FFF2-40B4-BE49-F238E27FC236}">
                  <a16:creationId xmlns:a16="http://schemas.microsoft.com/office/drawing/2014/main" id="{60AF2048-7BFB-490F-BA38-226A9E158FF9}"/>
                </a:ext>
              </a:extLst>
            </p:cNvPr>
            <p:cNvSpPr>
              <a:spLocks/>
            </p:cNvSpPr>
            <p:nvPr>
              <p:custDataLst>
                <p:tags r:id="rId50"/>
              </p:custDataLst>
            </p:nvPr>
          </p:nvSpPr>
          <p:spPr bwMode="auto">
            <a:xfrm>
              <a:off x="15744827" y="5605463"/>
              <a:ext cx="173038" cy="157163"/>
            </a:xfrm>
            <a:custGeom>
              <a:avLst/>
              <a:gdLst>
                <a:gd name="T0" fmla="*/ 39 w 251"/>
                <a:gd name="T1" fmla="*/ 48 h 220"/>
                <a:gd name="T2" fmla="*/ 39 w 251"/>
                <a:gd name="T3" fmla="*/ 182 h 220"/>
                <a:gd name="T4" fmla="*/ 0 w 251"/>
                <a:gd name="T5" fmla="*/ 204 h 220"/>
                <a:gd name="T6" fmla="*/ 0 w 251"/>
                <a:gd name="T7" fmla="*/ 220 h 220"/>
                <a:gd name="T8" fmla="*/ 57 w 251"/>
                <a:gd name="T9" fmla="*/ 218 h 220"/>
                <a:gd name="T10" fmla="*/ 113 w 251"/>
                <a:gd name="T11" fmla="*/ 220 h 220"/>
                <a:gd name="T12" fmla="*/ 113 w 251"/>
                <a:gd name="T13" fmla="*/ 204 h 220"/>
                <a:gd name="T14" fmla="*/ 74 w 251"/>
                <a:gd name="T15" fmla="*/ 182 h 220"/>
                <a:gd name="T16" fmla="*/ 74 w 251"/>
                <a:gd name="T17" fmla="*/ 90 h 220"/>
                <a:gd name="T18" fmla="*/ 141 w 251"/>
                <a:gd name="T19" fmla="*/ 10 h 220"/>
                <a:gd name="T20" fmla="*/ 178 w 251"/>
                <a:gd name="T21" fmla="*/ 66 h 220"/>
                <a:gd name="T22" fmla="*/ 178 w 251"/>
                <a:gd name="T23" fmla="*/ 182 h 220"/>
                <a:gd name="T24" fmla="*/ 139 w 251"/>
                <a:gd name="T25" fmla="*/ 204 h 220"/>
                <a:gd name="T26" fmla="*/ 139 w 251"/>
                <a:gd name="T27" fmla="*/ 220 h 220"/>
                <a:gd name="T28" fmla="*/ 195 w 251"/>
                <a:gd name="T29" fmla="*/ 218 h 220"/>
                <a:gd name="T30" fmla="*/ 251 w 251"/>
                <a:gd name="T31" fmla="*/ 220 h 220"/>
                <a:gd name="T32" fmla="*/ 251 w 251"/>
                <a:gd name="T33" fmla="*/ 204 h 220"/>
                <a:gd name="T34" fmla="*/ 212 w 251"/>
                <a:gd name="T35" fmla="*/ 190 h 220"/>
                <a:gd name="T36" fmla="*/ 212 w 251"/>
                <a:gd name="T37" fmla="*/ 94 h 220"/>
                <a:gd name="T38" fmla="*/ 197 w 251"/>
                <a:gd name="T39" fmla="*/ 18 h 220"/>
                <a:gd name="T40" fmla="*/ 144 w 251"/>
                <a:gd name="T41" fmla="*/ 0 h 220"/>
                <a:gd name="T42" fmla="*/ 71 w 251"/>
                <a:gd name="T43" fmla="*/ 52 h 220"/>
                <a:gd name="T44" fmla="*/ 71 w 251"/>
                <a:gd name="T45" fmla="*/ 0 h 220"/>
                <a:gd name="T46" fmla="*/ 0 w 251"/>
                <a:gd name="T47" fmla="*/ 5 h 220"/>
                <a:gd name="T48" fmla="*/ 0 w 251"/>
                <a:gd name="T49" fmla="*/ 20 h 220"/>
                <a:gd name="T50" fmla="*/ 39 w 251"/>
                <a:gd name="T51"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8"/>
                  </a:moveTo>
                  <a:lnTo>
                    <a:pt x="39" y="182"/>
                  </a:lnTo>
                  <a:cubicBezTo>
                    <a:pt x="39" y="204"/>
                    <a:pt x="34" y="204"/>
                    <a:pt x="0" y="204"/>
                  </a:cubicBezTo>
                  <a:lnTo>
                    <a:pt x="0" y="220"/>
                  </a:lnTo>
                  <a:cubicBezTo>
                    <a:pt x="18" y="219"/>
                    <a:pt x="43" y="218"/>
                    <a:pt x="57" y="218"/>
                  </a:cubicBezTo>
                  <a:cubicBezTo>
                    <a:pt x="70" y="218"/>
                    <a:pt x="96" y="219"/>
                    <a:pt x="113" y="220"/>
                  </a:cubicBezTo>
                  <a:lnTo>
                    <a:pt x="113" y="204"/>
                  </a:lnTo>
                  <a:cubicBezTo>
                    <a:pt x="79" y="204"/>
                    <a:pt x="74" y="204"/>
                    <a:pt x="74" y="182"/>
                  </a:cubicBezTo>
                  <a:lnTo>
                    <a:pt x="74" y="90"/>
                  </a:lnTo>
                  <a:cubicBezTo>
                    <a:pt x="74" y="38"/>
                    <a:pt x="109" y="10"/>
                    <a:pt x="141" y="10"/>
                  </a:cubicBezTo>
                  <a:cubicBezTo>
                    <a:pt x="172" y="10"/>
                    <a:pt x="178" y="37"/>
                    <a:pt x="178" y="66"/>
                  </a:cubicBezTo>
                  <a:lnTo>
                    <a:pt x="178" y="182"/>
                  </a:lnTo>
                  <a:cubicBezTo>
                    <a:pt x="178" y="204"/>
                    <a:pt x="172" y="204"/>
                    <a:pt x="139" y="204"/>
                  </a:cubicBezTo>
                  <a:lnTo>
                    <a:pt x="139" y="220"/>
                  </a:lnTo>
                  <a:cubicBezTo>
                    <a:pt x="156" y="219"/>
                    <a:pt x="182" y="218"/>
                    <a:pt x="195" y="218"/>
                  </a:cubicBezTo>
                  <a:cubicBezTo>
                    <a:pt x="208" y="218"/>
                    <a:pt x="234" y="219"/>
                    <a:pt x="251" y="220"/>
                  </a:cubicBezTo>
                  <a:lnTo>
                    <a:pt x="251" y="204"/>
                  </a:lnTo>
                  <a:cubicBezTo>
                    <a:pt x="225" y="204"/>
                    <a:pt x="213" y="204"/>
                    <a:pt x="212" y="190"/>
                  </a:cubicBezTo>
                  <a:lnTo>
                    <a:pt x="212" y="94"/>
                  </a:lnTo>
                  <a:cubicBezTo>
                    <a:pt x="212" y="51"/>
                    <a:pt x="212" y="36"/>
                    <a:pt x="197" y="18"/>
                  </a:cubicBezTo>
                  <a:cubicBezTo>
                    <a:pt x="190" y="9"/>
                    <a:pt x="173" y="0"/>
                    <a:pt x="144" y="0"/>
                  </a:cubicBezTo>
                  <a:cubicBezTo>
                    <a:pt x="108" y="0"/>
                    <a:pt x="85" y="21"/>
                    <a:pt x="71" y="52"/>
                  </a:cubicBezTo>
                  <a:lnTo>
                    <a:pt x="71" y="0"/>
                  </a:lnTo>
                  <a:lnTo>
                    <a:pt x="0" y="5"/>
                  </a:lnTo>
                  <a:lnTo>
                    <a:pt x="0" y="20"/>
                  </a:lnTo>
                  <a:cubicBezTo>
                    <a:pt x="35" y="20"/>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70" name="Freeform 114">
              <a:extLst>
                <a:ext uri="{FF2B5EF4-FFF2-40B4-BE49-F238E27FC236}">
                  <a16:creationId xmlns:a16="http://schemas.microsoft.com/office/drawing/2014/main" id="{20627345-9478-449A-A7D2-0D8EFEB17E80}"/>
                </a:ext>
              </a:extLst>
            </p:cNvPr>
            <p:cNvSpPr>
              <a:spLocks/>
            </p:cNvSpPr>
            <p:nvPr>
              <p:custDataLst>
                <p:tags r:id="rId51"/>
              </p:custDataLst>
            </p:nvPr>
          </p:nvSpPr>
          <p:spPr bwMode="auto">
            <a:xfrm>
              <a:off x="15935327" y="5603875"/>
              <a:ext cx="130175" cy="161925"/>
            </a:xfrm>
            <a:custGeom>
              <a:avLst/>
              <a:gdLst>
                <a:gd name="T0" fmla="*/ 41 w 190"/>
                <a:gd name="T1" fmla="*/ 114 h 228"/>
                <a:gd name="T2" fmla="*/ 109 w 190"/>
                <a:gd name="T3" fmla="*/ 12 h 228"/>
                <a:gd name="T4" fmla="*/ 162 w 190"/>
                <a:gd name="T5" fmla="*/ 30 h 228"/>
                <a:gd name="T6" fmla="*/ 139 w 190"/>
                <a:gd name="T7" fmla="*/ 53 h 228"/>
                <a:gd name="T8" fmla="*/ 162 w 190"/>
                <a:gd name="T9" fmla="*/ 76 h 228"/>
                <a:gd name="T10" fmla="*/ 184 w 190"/>
                <a:gd name="T11" fmla="*/ 53 h 228"/>
                <a:gd name="T12" fmla="*/ 108 w 190"/>
                <a:gd name="T13" fmla="*/ 0 h 228"/>
                <a:gd name="T14" fmla="*/ 0 w 190"/>
                <a:gd name="T15" fmla="*/ 115 h 228"/>
                <a:gd name="T16" fmla="*/ 107 w 190"/>
                <a:gd name="T17" fmla="*/ 228 h 228"/>
                <a:gd name="T18" fmla="*/ 190 w 190"/>
                <a:gd name="T19" fmla="*/ 164 h 228"/>
                <a:gd name="T20" fmla="*/ 183 w 190"/>
                <a:gd name="T21" fmla="*/ 159 h 228"/>
                <a:gd name="T22" fmla="*/ 177 w 190"/>
                <a:gd name="T23" fmla="*/ 164 h 228"/>
                <a:gd name="T24" fmla="*/ 112 w 190"/>
                <a:gd name="T25" fmla="*/ 216 h 228"/>
                <a:gd name="T26" fmla="*/ 41 w 190"/>
                <a:gd name="T27" fmla="*/ 11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8">
                  <a:moveTo>
                    <a:pt x="41" y="114"/>
                  </a:moveTo>
                  <a:cubicBezTo>
                    <a:pt x="41" y="33"/>
                    <a:pt x="82" y="12"/>
                    <a:pt x="109" y="12"/>
                  </a:cubicBezTo>
                  <a:cubicBezTo>
                    <a:pt x="113" y="12"/>
                    <a:pt x="145" y="12"/>
                    <a:pt x="162" y="30"/>
                  </a:cubicBezTo>
                  <a:cubicBezTo>
                    <a:pt x="142" y="32"/>
                    <a:pt x="139" y="47"/>
                    <a:pt x="139" y="53"/>
                  </a:cubicBezTo>
                  <a:cubicBezTo>
                    <a:pt x="139" y="66"/>
                    <a:pt x="148" y="76"/>
                    <a:pt x="162" y="76"/>
                  </a:cubicBezTo>
                  <a:cubicBezTo>
                    <a:pt x="174" y="76"/>
                    <a:pt x="184" y="68"/>
                    <a:pt x="184" y="53"/>
                  </a:cubicBezTo>
                  <a:cubicBezTo>
                    <a:pt x="184" y="19"/>
                    <a:pt x="147" y="0"/>
                    <a:pt x="108" y="0"/>
                  </a:cubicBezTo>
                  <a:cubicBezTo>
                    <a:pt x="46" y="0"/>
                    <a:pt x="0" y="53"/>
                    <a:pt x="0" y="115"/>
                  </a:cubicBezTo>
                  <a:cubicBezTo>
                    <a:pt x="0" y="179"/>
                    <a:pt x="49" y="228"/>
                    <a:pt x="107" y="228"/>
                  </a:cubicBezTo>
                  <a:cubicBezTo>
                    <a:pt x="174" y="228"/>
                    <a:pt x="190" y="169"/>
                    <a:pt x="190" y="164"/>
                  </a:cubicBezTo>
                  <a:cubicBezTo>
                    <a:pt x="190" y="159"/>
                    <a:pt x="185" y="159"/>
                    <a:pt x="183" y="159"/>
                  </a:cubicBezTo>
                  <a:cubicBezTo>
                    <a:pt x="179" y="159"/>
                    <a:pt x="178" y="161"/>
                    <a:pt x="177" y="164"/>
                  </a:cubicBezTo>
                  <a:cubicBezTo>
                    <a:pt x="163" y="210"/>
                    <a:pt x="130" y="216"/>
                    <a:pt x="112" y="216"/>
                  </a:cubicBezTo>
                  <a:cubicBezTo>
                    <a:pt x="85" y="216"/>
                    <a:pt x="41" y="195"/>
                    <a:pt x="41" y="1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671" name="Freeform 115">
              <a:extLst>
                <a:ext uri="{FF2B5EF4-FFF2-40B4-BE49-F238E27FC236}">
                  <a16:creationId xmlns:a16="http://schemas.microsoft.com/office/drawing/2014/main" id="{5E7F3B70-7B39-4C38-8AE4-A5F9BF6C92BE}"/>
                </a:ext>
              </a:extLst>
            </p:cNvPr>
            <p:cNvSpPr>
              <a:spLocks/>
            </p:cNvSpPr>
            <p:nvPr>
              <p:custDataLst>
                <p:tags r:id="rId52"/>
              </p:custDataLst>
            </p:nvPr>
          </p:nvSpPr>
          <p:spPr bwMode="auto">
            <a:xfrm>
              <a:off x="16082965" y="5543550"/>
              <a:ext cx="106363" cy="222250"/>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7 h 312"/>
                <a:gd name="T26" fmla="*/ 143 w 156"/>
                <a:gd name="T27" fmla="*/ 217 h 312"/>
                <a:gd name="T28" fmla="*/ 143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5"/>
                    <a:pt x="0" y="96"/>
                  </a:cubicBezTo>
                  <a:lnTo>
                    <a:pt x="0" y="107"/>
                  </a:lnTo>
                  <a:lnTo>
                    <a:pt x="42" y="107"/>
                  </a:lnTo>
                  <a:lnTo>
                    <a:pt x="42" y="245"/>
                  </a:lnTo>
                  <a:cubicBezTo>
                    <a:pt x="42" y="306"/>
                    <a:pt x="89" y="312"/>
                    <a:pt x="107" y="312"/>
                  </a:cubicBezTo>
                  <a:cubicBezTo>
                    <a:pt x="142" y="312"/>
                    <a:pt x="156" y="277"/>
                    <a:pt x="156" y="245"/>
                  </a:cubicBezTo>
                  <a:lnTo>
                    <a:pt x="156" y="217"/>
                  </a:lnTo>
                  <a:lnTo>
                    <a:pt x="143" y="217"/>
                  </a:lnTo>
                  <a:lnTo>
                    <a:pt x="143" y="244"/>
                  </a:lnTo>
                  <a:cubicBezTo>
                    <a:pt x="143" y="281"/>
                    <a:pt x="129" y="300"/>
                    <a:pt x="110" y="300"/>
                  </a:cubicBezTo>
                  <a:cubicBezTo>
                    <a:pt x="77" y="300"/>
                    <a:pt x="77" y="255"/>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44" name="Freeform 116">
              <a:extLst>
                <a:ext uri="{FF2B5EF4-FFF2-40B4-BE49-F238E27FC236}">
                  <a16:creationId xmlns:a16="http://schemas.microsoft.com/office/drawing/2014/main" id="{96EC360A-87EC-4156-A4B5-F8F41DC09F55}"/>
                </a:ext>
              </a:extLst>
            </p:cNvPr>
            <p:cNvSpPr>
              <a:spLocks noEditPoints="1"/>
            </p:cNvSpPr>
            <p:nvPr>
              <p:custDataLst>
                <p:tags r:id="rId53"/>
              </p:custDataLst>
            </p:nvPr>
          </p:nvSpPr>
          <p:spPr bwMode="auto">
            <a:xfrm>
              <a:off x="16221077" y="5524500"/>
              <a:ext cx="73025" cy="238125"/>
            </a:xfrm>
            <a:custGeom>
              <a:avLst/>
              <a:gdLst>
                <a:gd name="T0" fmla="*/ 71 w 106"/>
                <a:gd name="T1" fmla="*/ 114 h 334"/>
                <a:gd name="T2" fmla="*/ 2 w 106"/>
                <a:gd name="T3" fmla="*/ 119 h 334"/>
                <a:gd name="T4" fmla="*/ 2 w 106"/>
                <a:gd name="T5" fmla="*/ 134 h 334"/>
                <a:gd name="T6" fmla="*/ 39 w 106"/>
                <a:gd name="T7" fmla="*/ 162 h 334"/>
                <a:gd name="T8" fmla="*/ 39 w 106"/>
                <a:gd name="T9" fmla="*/ 296 h 334"/>
                <a:gd name="T10" fmla="*/ 0 w 106"/>
                <a:gd name="T11" fmla="*/ 318 h 334"/>
                <a:gd name="T12" fmla="*/ 0 w 106"/>
                <a:gd name="T13" fmla="*/ 334 h 334"/>
                <a:gd name="T14" fmla="*/ 54 w 106"/>
                <a:gd name="T15" fmla="*/ 332 h 334"/>
                <a:gd name="T16" fmla="*/ 106 w 106"/>
                <a:gd name="T17" fmla="*/ 334 h 334"/>
                <a:gd name="T18" fmla="*/ 106 w 106"/>
                <a:gd name="T19" fmla="*/ 318 h 334"/>
                <a:gd name="T20" fmla="*/ 71 w 106"/>
                <a:gd name="T21" fmla="*/ 297 h 334"/>
                <a:gd name="T22" fmla="*/ 71 w 106"/>
                <a:gd name="T23" fmla="*/ 114 h 334"/>
                <a:gd name="T24" fmla="*/ 73 w 106"/>
                <a:gd name="T25" fmla="*/ 27 h 334"/>
                <a:gd name="T26" fmla="*/ 47 w 106"/>
                <a:gd name="T27" fmla="*/ 0 h 334"/>
                <a:gd name="T28" fmla="*/ 21 w 106"/>
                <a:gd name="T29" fmla="*/ 27 h 334"/>
                <a:gd name="T30" fmla="*/ 47 w 106"/>
                <a:gd name="T31" fmla="*/ 53 h 334"/>
                <a:gd name="T32" fmla="*/ 73 w 106"/>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334">
                  <a:moveTo>
                    <a:pt x="71" y="114"/>
                  </a:moveTo>
                  <a:lnTo>
                    <a:pt x="2" y="119"/>
                  </a:lnTo>
                  <a:lnTo>
                    <a:pt x="2" y="134"/>
                  </a:lnTo>
                  <a:cubicBezTo>
                    <a:pt x="34" y="134"/>
                    <a:pt x="39" y="137"/>
                    <a:pt x="39" y="162"/>
                  </a:cubicBezTo>
                  <a:lnTo>
                    <a:pt x="39" y="296"/>
                  </a:lnTo>
                  <a:cubicBezTo>
                    <a:pt x="39" y="318"/>
                    <a:pt x="33" y="318"/>
                    <a:pt x="0" y="318"/>
                  </a:cubicBezTo>
                  <a:lnTo>
                    <a:pt x="0" y="334"/>
                  </a:lnTo>
                  <a:cubicBezTo>
                    <a:pt x="16" y="333"/>
                    <a:pt x="42" y="332"/>
                    <a:pt x="54" y="332"/>
                  </a:cubicBezTo>
                  <a:cubicBezTo>
                    <a:pt x="72" y="332"/>
                    <a:pt x="89" y="333"/>
                    <a:pt x="106" y="334"/>
                  </a:cubicBezTo>
                  <a:lnTo>
                    <a:pt x="106" y="318"/>
                  </a:lnTo>
                  <a:cubicBezTo>
                    <a:pt x="73" y="318"/>
                    <a:pt x="71" y="316"/>
                    <a:pt x="71" y="297"/>
                  </a:cubicBezTo>
                  <a:lnTo>
                    <a:pt x="71" y="114"/>
                  </a:lnTo>
                  <a:close/>
                  <a:moveTo>
                    <a:pt x="73" y="27"/>
                  </a:moveTo>
                  <a:cubicBezTo>
                    <a:pt x="73" y="11"/>
                    <a:pt x="61" y="0"/>
                    <a:pt x="47" y="0"/>
                  </a:cubicBezTo>
                  <a:cubicBezTo>
                    <a:pt x="31" y="0"/>
                    <a:pt x="21" y="14"/>
                    <a:pt x="21" y="27"/>
                  </a:cubicBezTo>
                  <a:cubicBezTo>
                    <a:pt x="21" y="40"/>
                    <a:pt x="31" y="53"/>
                    <a:pt x="47" y="53"/>
                  </a:cubicBezTo>
                  <a:cubicBezTo>
                    <a:pt x="61" y="53"/>
                    <a:pt x="73" y="43"/>
                    <a:pt x="7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45" name="Freeform 117">
              <a:extLst>
                <a:ext uri="{FF2B5EF4-FFF2-40B4-BE49-F238E27FC236}">
                  <a16:creationId xmlns:a16="http://schemas.microsoft.com/office/drawing/2014/main" id="{A4379587-0AD6-41DD-83CF-CDAC594B963A}"/>
                </a:ext>
              </a:extLst>
            </p:cNvPr>
            <p:cNvSpPr>
              <a:spLocks noEditPoints="1"/>
            </p:cNvSpPr>
            <p:nvPr>
              <p:custDataLst>
                <p:tags r:id="rId54"/>
              </p:custDataLst>
            </p:nvPr>
          </p:nvSpPr>
          <p:spPr bwMode="auto">
            <a:xfrm>
              <a:off x="16314740" y="5603875"/>
              <a:ext cx="150813" cy="161925"/>
            </a:xfrm>
            <a:custGeom>
              <a:avLst/>
              <a:gdLst>
                <a:gd name="T0" fmla="*/ 220 w 220"/>
                <a:gd name="T1" fmla="*/ 116 h 228"/>
                <a:gd name="T2" fmla="*/ 110 w 220"/>
                <a:gd name="T3" fmla="*/ 0 h 228"/>
                <a:gd name="T4" fmla="*/ 0 w 220"/>
                <a:gd name="T5" fmla="*/ 116 h 228"/>
                <a:gd name="T6" fmla="*/ 110 w 220"/>
                <a:gd name="T7" fmla="*/ 228 h 228"/>
                <a:gd name="T8" fmla="*/ 220 w 220"/>
                <a:gd name="T9" fmla="*/ 116 h 228"/>
                <a:gd name="T10" fmla="*/ 110 w 220"/>
                <a:gd name="T11" fmla="*/ 216 h 228"/>
                <a:gd name="T12" fmla="*/ 53 w 220"/>
                <a:gd name="T13" fmla="*/ 183 h 228"/>
                <a:gd name="T14" fmla="*/ 41 w 220"/>
                <a:gd name="T15" fmla="*/ 112 h 228"/>
                <a:gd name="T16" fmla="*/ 53 w 220"/>
                <a:gd name="T17" fmla="*/ 44 h 228"/>
                <a:gd name="T18" fmla="*/ 110 w 220"/>
                <a:gd name="T19" fmla="*/ 11 h 228"/>
                <a:gd name="T20" fmla="*/ 166 w 220"/>
                <a:gd name="T21" fmla="*/ 43 h 228"/>
                <a:gd name="T22" fmla="*/ 179 w 220"/>
                <a:gd name="T23" fmla="*/ 112 h 228"/>
                <a:gd name="T24" fmla="*/ 168 w 220"/>
                <a:gd name="T25" fmla="*/ 179 h 228"/>
                <a:gd name="T26" fmla="*/ 110 w 220"/>
                <a:gd name="T27" fmla="*/ 21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8">
                  <a:moveTo>
                    <a:pt x="220" y="116"/>
                  </a:moveTo>
                  <a:cubicBezTo>
                    <a:pt x="220" y="52"/>
                    <a:pt x="171" y="0"/>
                    <a:pt x="110" y="0"/>
                  </a:cubicBezTo>
                  <a:cubicBezTo>
                    <a:pt x="48" y="0"/>
                    <a:pt x="0" y="54"/>
                    <a:pt x="0" y="116"/>
                  </a:cubicBezTo>
                  <a:cubicBezTo>
                    <a:pt x="0" y="181"/>
                    <a:pt x="51" y="228"/>
                    <a:pt x="110" y="228"/>
                  </a:cubicBezTo>
                  <a:cubicBezTo>
                    <a:pt x="170" y="228"/>
                    <a:pt x="220" y="180"/>
                    <a:pt x="220" y="116"/>
                  </a:cubicBezTo>
                  <a:close/>
                  <a:moveTo>
                    <a:pt x="110" y="216"/>
                  </a:moveTo>
                  <a:cubicBezTo>
                    <a:pt x="89" y="216"/>
                    <a:pt x="67" y="205"/>
                    <a:pt x="53" y="183"/>
                  </a:cubicBezTo>
                  <a:cubicBezTo>
                    <a:pt x="41" y="161"/>
                    <a:pt x="41" y="130"/>
                    <a:pt x="41" y="112"/>
                  </a:cubicBezTo>
                  <a:cubicBezTo>
                    <a:pt x="41" y="93"/>
                    <a:pt x="41" y="66"/>
                    <a:pt x="53" y="44"/>
                  </a:cubicBezTo>
                  <a:cubicBezTo>
                    <a:pt x="66" y="21"/>
                    <a:pt x="90" y="11"/>
                    <a:pt x="110" y="11"/>
                  </a:cubicBezTo>
                  <a:cubicBezTo>
                    <a:pt x="132" y="11"/>
                    <a:pt x="153" y="21"/>
                    <a:pt x="166" y="43"/>
                  </a:cubicBezTo>
                  <a:cubicBezTo>
                    <a:pt x="179" y="64"/>
                    <a:pt x="179" y="93"/>
                    <a:pt x="179" y="112"/>
                  </a:cubicBezTo>
                  <a:cubicBezTo>
                    <a:pt x="179" y="130"/>
                    <a:pt x="179" y="157"/>
                    <a:pt x="168" y="179"/>
                  </a:cubicBezTo>
                  <a:cubicBezTo>
                    <a:pt x="157" y="201"/>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46" name="Freeform 118">
              <a:extLst>
                <a:ext uri="{FF2B5EF4-FFF2-40B4-BE49-F238E27FC236}">
                  <a16:creationId xmlns:a16="http://schemas.microsoft.com/office/drawing/2014/main" id="{FF69E645-F566-4D90-8FDE-5DEFE2AE9564}"/>
                </a:ext>
              </a:extLst>
            </p:cNvPr>
            <p:cNvSpPr>
              <a:spLocks/>
            </p:cNvSpPr>
            <p:nvPr>
              <p:custDataLst>
                <p:tags r:id="rId55"/>
              </p:custDataLst>
            </p:nvPr>
          </p:nvSpPr>
          <p:spPr bwMode="auto">
            <a:xfrm>
              <a:off x="16486190" y="5605463"/>
              <a:ext cx="171450" cy="157163"/>
            </a:xfrm>
            <a:custGeom>
              <a:avLst/>
              <a:gdLst>
                <a:gd name="T0" fmla="*/ 39 w 250"/>
                <a:gd name="T1" fmla="*/ 48 h 220"/>
                <a:gd name="T2" fmla="*/ 39 w 250"/>
                <a:gd name="T3" fmla="*/ 182 h 220"/>
                <a:gd name="T4" fmla="*/ 0 w 250"/>
                <a:gd name="T5" fmla="*/ 204 h 220"/>
                <a:gd name="T6" fmla="*/ 0 w 250"/>
                <a:gd name="T7" fmla="*/ 220 h 220"/>
                <a:gd name="T8" fmla="*/ 56 w 250"/>
                <a:gd name="T9" fmla="*/ 218 h 220"/>
                <a:gd name="T10" fmla="*/ 112 w 250"/>
                <a:gd name="T11" fmla="*/ 220 h 220"/>
                <a:gd name="T12" fmla="*/ 112 w 250"/>
                <a:gd name="T13" fmla="*/ 204 h 220"/>
                <a:gd name="T14" fmla="*/ 73 w 250"/>
                <a:gd name="T15" fmla="*/ 182 h 220"/>
                <a:gd name="T16" fmla="*/ 73 w 250"/>
                <a:gd name="T17" fmla="*/ 90 h 220"/>
                <a:gd name="T18" fmla="*/ 140 w 250"/>
                <a:gd name="T19" fmla="*/ 10 h 220"/>
                <a:gd name="T20" fmla="*/ 177 w 250"/>
                <a:gd name="T21" fmla="*/ 66 h 220"/>
                <a:gd name="T22" fmla="*/ 177 w 250"/>
                <a:gd name="T23" fmla="*/ 182 h 220"/>
                <a:gd name="T24" fmla="*/ 138 w 250"/>
                <a:gd name="T25" fmla="*/ 204 h 220"/>
                <a:gd name="T26" fmla="*/ 138 w 250"/>
                <a:gd name="T27" fmla="*/ 220 h 220"/>
                <a:gd name="T28" fmla="*/ 195 w 250"/>
                <a:gd name="T29" fmla="*/ 218 h 220"/>
                <a:gd name="T30" fmla="*/ 250 w 250"/>
                <a:gd name="T31" fmla="*/ 220 h 220"/>
                <a:gd name="T32" fmla="*/ 250 w 250"/>
                <a:gd name="T33" fmla="*/ 204 h 220"/>
                <a:gd name="T34" fmla="*/ 212 w 250"/>
                <a:gd name="T35" fmla="*/ 190 h 220"/>
                <a:gd name="T36" fmla="*/ 212 w 250"/>
                <a:gd name="T37" fmla="*/ 94 h 220"/>
                <a:gd name="T38" fmla="*/ 196 w 250"/>
                <a:gd name="T39" fmla="*/ 18 h 220"/>
                <a:gd name="T40" fmla="*/ 144 w 250"/>
                <a:gd name="T41" fmla="*/ 0 h 220"/>
                <a:gd name="T42" fmla="*/ 70 w 250"/>
                <a:gd name="T43" fmla="*/ 52 h 220"/>
                <a:gd name="T44" fmla="*/ 70 w 250"/>
                <a:gd name="T45" fmla="*/ 0 h 220"/>
                <a:gd name="T46" fmla="*/ 0 w 250"/>
                <a:gd name="T47" fmla="*/ 5 h 220"/>
                <a:gd name="T48" fmla="*/ 0 w 250"/>
                <a:gd name="T49" fmla="*/ 20 h 220"/>
                <a:gd name="T50" fmla="*/ 39 w 250"/>
                <a:gd name="T51"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0">
                  <a:moveTo>
                    <a:pt x="39" y="48"/>
                  </a:moveTo>
                  <a:lnTo>
                    <a:pt x="39" y="182"/>
                  </a:lnTo>
                  <a:cubicBezTo>
                    <a:pt x="39" y="204"/>
                    <a:pt x="33" y="204"/>
                    <a:pt x="0" y="204"/>
                  </a:cubicBezTo>
                  <a:lnTo>
                    <a:pt x="0" y="220"/>
                  </a:lnTo>
                  <a:cubicBezTo>
                    <a:pt x="17" y="219"/>
                    <a:pt x="43" y="218"/>
                    <a:pt x="56" y="218"/>
                  </a:cubicBezTo>
                  <a:cubicBezTo>
                    <a:pt x="69" y="218"/>
                    <a:pt x="95" y="219"/>
                    <a:pt x="112" y="220"/>
                  </a:cubicBezTo>
                  <a:lnTo>
                    <a:pt x="112" y="204"/>
                  </a:lnTo>
                  <a:cubicBezTo>
                    <a:pt x="78" y="204"/>
                    <a:pt x="73" y="204"/>
                    <a:pt x="73" y="182"/>
                  </a:cubicBezTo>
                  <a:lnTo>
                    <a:pt x="73" y="90"/>
                  </a:lnTo>
                  <a:cubicBezTo>
                    <a:pt x="73" y="38"/>
                    <a:pt x="108" y="10"/>
                    <a:pt x="140" y="10"/>
                  </a:cubicBezTo>
                  <a:cubicBezTo>
                    <a:pt x="172" y="10"/>
                    <a:pt x="177" y="37"/>
                    <a:pt x="177" y="66"/>
                  </a:cubicBezTo>
                  <a:lnTo>
                    <a:pt x="177" y="182"/>
                  </a:lnTo>
                  <a:cubicBezTo>
                    <a:pt x="177" y="204"/>
                    <a:pt x="172" y="204"/>
                    <a:pt x="138" y="204"/>
                  </a:cubicBezTo>
                  <a:lnTo>
                    <a:pt x="138" y="220"/>
                  </a:lnTo>
                  <a:cubicBezTo>
                    <a:pt x="156" y="219"/>
                    <a:pt x="181" y="218"/>
                    <a:pt x="195" y="218"/>
                  </a:cubicBezTo>
                  <a:cubicBezTo>
                    <a:pt x="208" y="218"/>
                    <a:pt x="234" y="219"/>
                    <a:pt x="250" y="220"/>
                  </a:cubicBezTo>
                  <a:lnTo>
                    <a:pt x="250" y="204"/>
                  </a:lnTo>
                  <a:cubicBezTo>
                    <a:pt x="225" y="204"/>
                    <a:pt x="212" y="204"/>
                    <a:pt x="212" y="190"/>
                  </a:cubicBezTo>
                  <a:lnTo>
                    <a:pt x="212" y="94"/>
                  </a:lnTo>
                  <a:cubicBezTo>
                    <a:pt x="212" y="51"/>
                    <a:pt x="212" y="36"/>
                    <a:pt x="196" y="18"/>
                  </a:cubicBezTo>
                  <a:cubicBezTo>
                    <a:pt x="189" y="9"/>
                    <a:pt x="173" y="0"/>
                    <a:pt x="144" y="0"/>
                  </a:cubicBezTo>
                  <a:cubicBezTo>
                    <a:pt x="107" y="0"/>
                    <a:pt x="84" y="21"/>
                    <a:pt x="70" y="52"/>
                  </a:cubicBezTo>
                  <a:lnTo>
                    <a:pt x="70" y="0"/>
                  </a:lnTo>
                  <a:lnTo>
                    <a:pt x="0" y="5"/>
                  </a:lnTo>
                  <a:lnTo>
                    <a:pt x="0" y="20"/>
                  </a:lnTo>
                  <a:cubicBezTo>
                    <a:pt x="35" y="20"/>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47" name="Freeform 119">
              <a:extLst>
                <a:ext uri="{FF2B5EF4-FFF2-40B4-BE49-F238E27FC236}">
                  <a16:creationId xmlns:a16="http://schemas.microsoft.com/office/drawing/2014/main" id="{EB8F4C1F-8827-403F-AD9A-2B33D0B457EE}"/>
                </a:ext>
              </a:extLst>
            </p:cNvPr>
            <p:cNvSpPr>
              <a:spLocks/>
            </p:cNvSpPr>
            <p:nvPr>
              <p:custDataLst>
                <p:tags r:id="rId56"/>
              </p:custDataLst>
            </p:nvPr>
          </p:nvSpPr>
          <p:spPr bwMode="auto">
            <a:xfrm>
              <a:off x="13220702" y="6053138"/>
              <a:ext cx="187325" cy="241300"/>
            </a:xfrm>
            <a:custGeom>
              <a:avLst/>
              <a:gdLst>
                <a:gd name="T0" fmla="*/ 260 w 274"/>
                <a:gd name="T1" fmla="*/ 0 h 339"/>
                <a:gd name="T2" fmla="*/ 0 w 274"/>
                <a:gd name="T3" fmla="*/ 0 h 339"/>
                <a:gd name="T4" fmla="*/ 0 w 274"/>
                <a:gd name="T5" fmla="*/ 16 h 339"/>
                <a:gd name="T6" fmla="*/ 12 w 274"/>
                <a:gd name="T7" fmla="*/ 16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0" y="16"/>
                    <a:pt x="51" y="21"/>
                    <a:pt x="51" y="39"/>
                  </a:cubicBezTo>
                  <a:lnTo>
                    <a:pt x="51" y="300"/>
                  </a:lnTo>
                  <a:cubicBezTo>
                    <a:pt x="51" y="318"/>
                    <a:pt x="50"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6"/>
                  </a:lnTo>
                  <a:cubicBezTo>
                    <a:pt x="96" y="19"/>
                    <a:pt x="97" y="16"/>
                    <a:pt x="120" y="16"/>
                  </a:cubicBezTo>
                  <a:lnTo>
                    <a:pt x="172" y="16"/>
                  </a:lnTo>
                  <a:cubicBezTo>
                    <a:pt x="243" y="16"/>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48" name="Freeform 120">
              <a:extLst>
                <a:ext uri="{FF2B5EF4-FFF2-40B4-BE49-F238E27FC236}">
                  <a16:creationId xmlns:a16="http://schemas.microsoft.com/office/drawing/2014/main" id="{12350A9B-1CB8-4FA5-9DFD-7EDE387D1148}"/>
                </a:ext>
              </a:extLst>
            </p:cNvPr>
            <p:cNvSpPr>
              <a:spLocks/>
            </p:cNvSpPr>
            <p:nvPr>
              <p:custDataLst>
                <p:tags r:id="rId57"/>
              </p:custDataLst>
            </p:nvPr>
          </p:nvSpPr>
          <p:spPr bwMode="auto">
            <a:xfrm>
              <a:off x="13441365" y="6175375"/>
              <a:ext cx="117475" cy="176213"/>
            </a:xfrm>
            <a:custGeom>
              <a:avLst/>
              <a:gdLst>
                <a:gd name="T0" fmla="*/ 83 w 172"/>
                <a:gd name="T1" fmla="*/ 11 h 246"/>
                <a:gd name="T2" fmla="*/ 85 w 172"/>
                <a:gd name="T3" fmla="*/ 5 h 246"/>
                <a:gd name="T4" fmla="*/ 79 w 172"/>
                <a:gd name="T5" fmla="*/ 0 h 246"/>
                <a:gd name="T6" fmla="*/ 34 w 172"/>
                <a:gd name="T7" fmla="*/ 4 h 246"/>
                <a:gd name="T8" fmla="*/ 27 w 172"/>
                <a:gd name="T9" fmla="*/ 12 h 246"/>
                <a:gd name="T10" fmla="*/ 36 w 172"/>
                <a:gd name="T11" fmla="*/ 16 h 246"/>
                <a:gd name="T12" fmla="*/ 53 w 172"/>
                <a:gd name="T13" fmla="*/ 22 h 246"/>
                <a:gd name="T14" fmla="*/ 51 w 172"/>
                <a:gd name="T15" fmla="*/ 29 h 246"/>
                <a:gd name="T16" fmla="*/ 2 w 172"/>
                <a:gd name="T17" fmla="*/ 227 h 246"/>
                <a:gd name="T18" fmla="*/ 0 w 172"/>
                <a:gd name="T19" fmla="*/ 234 h 246"/>
                <a:gd name="T20" fmla="*/ 12 w 172"/>
                <a:gd name="T21" fmla="*/ 246 h 246"/>
                <a:gd name="T22" fmla="*/ 28 w 172"/>
                <a:gd name="T23" fmla="*/ 231 h 246"/>
                <a:gd name="T24" fmla="*/ 45 w 172"/>
                <a:gd name="T25" fmla="*/ 163 h 246"/>
                <a:gd name="T26" fmla="*/ 90 w 172"/>
                <a:gd name="T27" fmla="*/ 192 h 246"/>
                <a:gd name="T28" fmla="*/ 89 w 172"/>
                <a:gd name="T29" fmla="*/ 199 h 246"/>
                <a:gd name="T30" fmla="*/ 88 w 172"/>
                <a:gd name="T31" fmla="*/ 210 h 246"/>
                <a:gd name="T32" fmla="*/ 125 w 172"/>
                <a:gd name="T33" fmla="*/ 246 h 246"/>
                <a:gd name="T34" fmla="*/ 169 w 172"/>
                <a:gd name="T35" fmla="*/ 192 h 246"/>
                <a:gd name="T36" fmla="*/ 163 w 172"/>
                <a:gd name="T37" fmla="*/ 188 h 246"/>
                <a:gd name="T38" fmla="*/ 156 w 172"/>
                <a:gd name="T39" fmla="*/ 196 h 246"/>
                <a:gd name="T40" fmla="*/ 126 w 172"/>
                <a:gd name="T41" fmla="*/ 236 h 246"/>
                <a:gd name="T42" fmla="*/ 114 w 172"/>
                <a:gd name="T43" fmla="*/ 218 h 246"/>
                <a:gd name="T44" fmla="*/ 116 w 172"/>
                <a:gd name="T45" fmla="*/ 202 h 246"/>
                <a:gd name="T46" fmla="*/ 117 w 172"/>
                <a:gd name="T47" fmla="*/ 191 h 246"/>
                <a:gd name="T48" fmla="*/ 61 w 172"/>
                <a:gd name="T49" fmla="*/ 154 h 246"/>
                <a:gd name="T50" fmla="*/ 90 w 172"/>
                <a:gd name="T51" fmla="*/ 131 h 246"/>
                <a:gd name="T52" fmla="*/ 145 w 172"/>
                <a:gd name="T53" fmla="*/ 98 h 246"/>
                <a:gd name="T54" fmla="*/ 156 w 172"/>
                <a:gd name="T55" fmla="*/ 103 h 246"/>
                <a:gd name="T56" fmla="*/ 138 w 172"/>
                <a:gd name="T57" fmla="*/ 122 h 246"/>
                <a:gd name="T58" fmla="*/ 152 w 172"/>
                <a:gd name="T59" fmla="*/ 135 h 246"/>
                <a:gd name="T60" fmla="*/ 172 w 172"/>
                <a:gd name="T61" fmla="*/ 113 h 246"/>
                <a:gd name="T62" fmla="*/ 145 w 172"/>
                <a:gd name="T63" fmla="*/ 88 h 246"/>
                <a:gd name="T64" fmla="*/ 89 w 172"/>
                <a:gd name="T65" fmla="*/ 119 h 246"/>
                <a:gd name="T66" fmla="*/ 49 w 172"/>
                <a:gd name="T67" fmla="*/ 150 h 246"/>
                <a:gd name="T68" fmla="*/ 83 w 172"/>
                <a:gd name="T69" fmla="*/ 1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1"/>
                  </a:moveTo>
                  <a:cubicBezTo>
                    <a:pt x="84" y="10"/>
                    <a:pt x="85" y="5"/>
                    <a:pt x="85" y="5"/>
                  </a:cubicBezTo>
                  <a:cubicBezTo>
                    <a:pt x="85" y="3"/>
                    <a:pt x="83" y="0"/>
                    <a:pt x="79" y="0"/>
                  </a:cubicBezTo>
                  <a:cubicBezTo>
                    <a:pt x="72" y="0"/>
                    <a:pt x="43" y="3"/>
                    <a:pt x="34" y="4"/>
                  </a:cubicBezTo>
                  <a:cubicBezTo>
                    <a:pt x="32" y="4"/>
                    <a:pt x="27" y="4"/>
                    <a:pt x="27" y="12"/>
                  </a:cubicBezTo>
                  <a:cubicBezTo>
                    <a:pt x="27" y="16"/>
                    <a:pt x="32" y="16"/>
                    <a:pt x="36" y="16"/>
                  </a:cubicBezTo>
                  <a:cubicBezTo>
                    <a:pt x="53" y="16"/>
                    <a:pt x="53" y="19"/>
                    <a:pt x="53" y="22"/>
                  </a:cubicBezTo>
                  <a:cubicBezTo>
                    <a:pt x="53" y="24"/>
                    <a:pt x="52" y="26"/>
                    <a:pt x="51" y="29"/>
                  </a:cubicBezTo>
                  <a:lnTo>
                    <a:pt x="2" y="227"/>
                  </a:lnTo>
                  <a:cubicBezTo>
                    <a:pt x="0" y="233"/>
                    <a:pt x="0" y="234"/>
                    <a:pt x="0" y="234"/>
                  </a:cubicBezTo>
                  <a:cubicBezTo>
                    <a:pt x="0" y="240"/>
                    <a:pt x="4" y="246"/>
                    <a:pt x="12" y="246"/>
                  </a:cubicBezTo>
                  <a:cubicBezTo>
                    <a:pt x="22" y="246"/>
                    <a:pt x="26" y="239"/>
                    <a:pt x="28" y="231"/>
                  </a:cubicBezTo>
                  <a:cubicBezTo>
                    <a:pt x="29" y="229"/>
                    <a:pt x="44" y="168"/>
                    <a:pt x="45" y="163"/>
                  </a:cubicBezTo>
                  <a:cubicBezTo>
                    <a:pt x="70" y="166"/>
                    <a:pt x="90" y="174"/>
                    <a:pt x="90" y="192"/>
                  </a:cubicBezTo>
                  <a:cubicBezTo>
                    <a:pt x="90" y="194"/>
                    <a:pt x="90" y="195"/>
                    <a:pt x="89" y="199"/>
                  </a:cubicBezTo>
                  <a:cubicBezTo>
                    <a:pt x="88" y="204"/>
                    <a:pt x="88" y="206"/>
                    <a:pt x="88" y="210"/>
                  </a:cubicBezTo>
                  <a:cubicBezTo>
                    <a:pt x="88" y="234"/>
                    <a:pt x="108" y="246"/>
                    <a:pt x="125" y="246"/>
                  </a:cubicBezTo>
                  <a:cubicBezTo>
                    <a:pt x="159" y="246"/>
                    <a:pt x="169" y="193"/>
                    <a:pt x="169" y="192"/>
                  </a:cubicBezTo>
                  <a:cubicBezTo>
                    <a:pt x="169" y="188"/>
                    <a:pt x="165" y="188"/>
                    <a:pt x="163" y="188"/>
                  </a:cubicBezTo>
                  <a:cubicBezTo>
                    <a:pt x="159" y="188"/>
                    <a:pt x="158" y="189"/>
                    <a:pt x="156" y="196"/>
                  </a:cubicBezTo>
                  <a:cubicBezTo>
                    <a:pt x="152" y="211"/>
                    <a:pt x="143" y="236"/>
                    <a:pt x="126" y="236"/>
                  </a:cubicBezTo>
                  <a:cubicBezTo>
                    <a:pt x="116" y="236"/>
                    <a:pt x="114" y="227"/>
                    <a:pt x="114" y="218"/>
                  </a:cubicBezTo>
                  <a:cubicBezTo>
                    <a:pt x="114" y="212"/>
                    <a:pt x="114" y="211"/>
                    <a:pt x="116" y="202"/>
                  </a:cubicBezTo>
                  <a:cubicBezTo>
                    <a:pt x="116" y="201"/>
                    <a:pt x="117" y="195"/>
                    <a:pt x="117" y="191"/>
                  </a:cubicBezTo>
                  <a:cubicBezTo>
                    <a:pt x="117" y="160"/>
                    <a:pt x="76" y="155"/>
                    <a:pt x="61" y="154"/>
                  </a:cubicBezTo>
                  <a:cubicBezTo>
                    <a:pt x="71" y="148"/>
                    <a:pt x="84" y="136"/>
                    <a:pt x="90" y="131"/>
                  </a:cubicBezTo>
                  <a:cubicBezTo>
                    <a:pt x="108" y="114"/>
                    <a:pt x="125" y="98"/>
                    <a:pt x="145" y="98"/>
                  </a:cubicBezTo>
                  <a:cubicBezTo>
                    <a:pt x="149" y="98"/>
                    <a:pt x="153" y="99"/>
                    <a:pt x="156" y="103"/>
                  </a:cubicBezTo>
                  <a:cubicBezTo>
                    <a:pt x="141" y="105"/>
                    <a:pt x="138" y="117"/>
                    <a:pt x="138" y="122"/>
                  </a:cubicBezTo>
                  <a:cubicBezTo>
                    <a:pt x="138" y="130"/>
                    <a:pt x="144" y="135"/>
                    <a:pt x="152" y="135"/>
                  </a:cubicBezTo>
                  <a:cubicBezTo>
                    <a:pt x="161" y="135"/>
                    <a:pt x="172" y="127"/>
                    <a:pt x="172" y="113"/>
                  </a:cubicBezTo>
                  <a:cubicBezTo>
                    <a:pt x="172" y="101"/>
                    <a:pt x="163" y="88"/>
                    <a:pt x="145" y="88"/>
                  </a:cubicBezTo>
                  <a:cubicBezTo>
                    <a:pt x="125" y="88"/>
                    <a:pt x="107" y="103"/>
                    <a:pt x="89" y="119"/>
                  </a:cubicBezTo>
                  <a:cubicBezTo>
                    <a:pt x="75" y="133"/>
                    <a:pt x="63" y="144"/>
                    <a:pt x="49" y="150"/>
                  </a:cubicBezTo>
                  <a:lnTo>
                    <a:pt x="83"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49" name="Freeform 121">
              <a:extLst>
                <a:ext uri="{FF2B5EF4-FFF2-40B4-BE49-F238E27FC236}">
                  <a16:creationId xmlns:a16="http://schemas.microsoft.com/office/drawing/2014/main" id="{81C22E0C-EC9B-4E2E-95B1-B4EA7E169694}"/>
                </a:ext>
              </a:extLst>
            </p:cNvPr>
            <p:cNvSpPr>
              <a:spLocks noEditPoints="1"/>
            </p:cNvSpPr>
            <p:nvPr>
              <p:custDataLst>
                <p:tags r:id="rId58"/>
              </p:custDataLst>
            </p:nvPr>
          </p:nvSpPr>
          <p:spPr bwMode="auto">
            <a:xfrm>
              <a:off x="13716002" y="6142038"/>
              <a:ext cx="36513" cy="152400"/>
            </a:xfrm>
            <a:custGeom>
              <a:avLst/>
              <a:gdLst>
                <a:gd name="T0" fmla="*/ 53 w 53"/>
                <a:gd name="T1" fmla="*/ 27 h 215"/>
                <a:gd name="T2" fmla="*/ 27 w 53"/>
                <a:gd name="T3" fmla="*/ 0 h 215"/>
                <a:gd name="T4" fmla="*/ 0 w 53"/>
                <a:gd name="T5" fmla="*/ 27 h 215"/>
                <a:gd name="T6" fmla="*/ 27 w 53"/>
                <a:gd name="T7" fmla="*/ 53 h 215"/>
                <a:gd name="T8" fmla="*/ 53 w 53"/>
                <a:gd name="T9" fmla="*/ 27 h 215"/>
                <a:gd name="T10" fmla="*/ 53 w 53"/>
                <a:gd name="T11" fmla="*/ 189 h 215"/>
                <a:gd name="T12" fmla="*/ 27 w 53"/>
                <a:gd name="T13" fmla="*/ 163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7"/>
                  </a:moveTo>
                  <a:cubicBezTo>
                    <a:pt x="53" y="12"/>
                    <a:pt x="41" y="0"/>
                    <a:pt x="27" y="0"/>
                  </a:cubicBezTo>
                  <a:cubicBezTo>
                    <a:pt x="12" y="0"/>
                    <a:pt x="0" y="12"/>
                    <a:pt x="0" y="27"/>
                  </a:cubicBezTo>
                  <a:cubicBezTo>
                    <a:pt x="0" y="41"/>
                    <a:pt x="12" y="53"/>
                    <a:pt x="27" y="53"/>
                  </a:cubicBezTo>
                  <a:cubicBezTo>
                    <a:pt x="41" y="53"/>
                    <a:pt x="53" y="41"/>
                    <a:pt x="53" y="27"/>
                  </a:cubicBezTo>
                  <a:close/>
                  <a:moveTo>
                    <a:pt x="53" y="189"/>
                  </a:moveTo>
                  <a:cubicBezTo>
                    <a:pt x="53" y="174"/>
                    <a:pt x="41" y="163"/>
                    <a:pt x="27" y="163"/>
                  </a:cubicBezTo>
                  <a:cubicBezTo>
                    <a:pt x="12" y="163"/>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50" name="Freeform 122">
              <a:extLst>
                <a:ext uri="{FF2B5EF4-FFF2-40B4-BE49-F238E27FC236}">
                  <a16:creationId xmlns:a16="http://schemas.microsoft.com/office/drawing/2014/main" id="{39433B29-8A7E-43B2-8D90-0E7A971873A3}"/>
                </a:ext>
              </a:extLst>
            </p:cNvPr>
            <p:cNvSpPr>
              <a:spLocks/>
            </p:cNvSpPr>
            <p:nvPr>
              <p:custDataLst>
                <p:tags r:id="rId59"/>
              </p:custDataLst>
            </p:nvPr>
          </p:nvSpPr>
          <p:spPr bwMode="auto">
            <a:xfrm>
              <a:off x="13895390" y="6045200"/>
              <a:ext cx="231775" cy="257175"/>
            </a:xfrm>
            <a:custGeom>
              <a:avLst/>
              <a:gdLst>
                <a:gd name="T0" fmla="*/ 268 w 339"/>
                <a:gd name="T1" fmla="*/ 320 h 362"/>
                <a:gd name="T2" fmla="*/ 300 w 339"/>
                <a:gd name="T3" fmla="*/ 351 h 362"/>
                <a:gd name="T4" fmla="*/ 305 w 339"/>
                <a:gd name="T5" fmla="*/ 339 h 362"/>
                <a:gd name="T6" fmla="*/ 305 w 339"/>
                <a:gd name="T7" fmla="*/ 253 h 362"/>
                <a:gd name="T8" fmla="*/ 339 w 339"/>
                <a:gd name="T9" fmla="*/ 231 h 362"/>
                <a:gd name="T10" fmla="*/ 339 w 339"/>
                <a:gd name="T11" fmla="*/ 215 h 362"/>
                <a:gd name="T12" fmla="*/ 278 w 339"/>
                <a:gd name="T13" fmla="*/ 217 h 362"/>
                <a:gd name="T14" fmla="*/ 198 w 339"/>
                <a:gd name="T15" fmla="*/ 215 h 362"/>
                <a:gd name="T16" fmla="*/ 198 w 339"/>
                <a:gd name="T17" fmla="*/ 231 h 362"/>
                <a:gd name="T18" fmla="*/ 214 w 339"/>
                <a:gd name="T19" fmla="*/ 231 h 362"/>
                <a:gd name="T20" fmla="*/ 260 w 339"/>
                <a:gd name="T21" fmla="*/ 255 h 362"/>
                <a:gd name="T22" fmla="*/ 260 w 339"/>
                <a:gd name="T23" fmla="*/ 287 h 362"/>
                <a:gd name="T24" fmla="*/ 183 w 339"/>
                <a:gd name="T25" fmla="*/ 347 h 362"/>
                <a:gd name="T26" fmla="*/ 52 w 339"/>
                <a:gd name="T27" fmla="*/ 181 h 362"/>
                <a:gd name="T28" fmla="*/ 180 w 339"/>
                <a:gd name="T29" fmla="*/ 15 h 362"/>
                <a:gd name="T30" fmla="*/ 289 w 339"/>
                <a:gd name="T31" fmla="*/ 133 h 362"/>
                <a:gd name="T32" fmla="*/ 297 w 339"/>
                <a:gd name="T33" fmla="*/ 142 h 362"/>
                <a:gd name="T34" fmla="*/ 305 w 339"/>
                <a:gd name="T35" fmla="*/ 130 h 362"/>
                <a:gd name="T36" fmla="*/ 305 w 339"/>
                <a:gd name="T37" fmla="*/ 12 h 362"/>
                <a:gd name="T38" fmla="*/ 299 w 339"/>
                <a:gd name="T39" fmla="*/ 0 h 362"/>
                <a:gd name="T40" fmla="*/ 291 w 339"/>
                <a:gd name="T41" fmla="*/ 6 h 362"/>
                <a:gd name="T42" fmla="*/ 266 w 339"/>
                <a:gd name="T43" fmla="*/ 43 h 362"/>
                <a:gd name="T44" fmla="*/ 174 w 339"/>
                <a:gd name="T45" fmla="*/ 0 h 362"/>
                <a:gd name="T46" fmla="*/ 0 w 339"/>
                <a:gd name="T47" fmla="*/ 181 h 362"/>
                <a:gd name="T48" fmla="*/ 175 w 339"/>
                <a:gd name="T49" fmla="*/ 362 h 362"/>
                <a:gd name="T50" fmla="*/ 268 w 339"/>
                <a:gd name="T51" fmla="*/ 32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9" h="362">
                  <a:moveTo>
                    <a:pt x="268" y="320"/>
                  </a:moveTo>
                  <a:cubicBezTo>
                    <a:pt x="275" y="331"/>
                    <a:pt x="295" y="351"/>
                    <a:pt x="300" y="351"/>
                  </a:cubicBezTo>
                  <a:cubicBezTo>
                    <a:pt x="305" y="351"/>
                    <a:pt x="305" y="347"/>
                    <a:pt x="305" y="339"/>
                  </a:cubicBezTo>
                  <a:lnTo>
                    <a:pt x="305" y="253"/>
                  </a:lnTo>
                  <a:cubicBezTo>
                    <a:pt x="305" y="233"/>
                    <a:pt x="307" y="231"/>
                    <a:pt x="339" y="231"/>
                  </a:cubicBezTo>
                  <a:lnTo>
                    <a:pt x="339" y="215"/>
                  </a:lnTo>
                  <a:cubicBezTo>
                    <a:pt x="320" y="216"/>
                    <a:pt x="293" y="217"/>
                    <a:pt x="278" y="217"/>
                  </a:cubicBezTo>
                  <a:cubicBezTo>
                    <a:pt x="258" y="217"/>
                    <a:pt x="216" y="217"/>
                    <a:pt x="198" y="215"/>
                  </a:cubicBezTo>
                  <a:lnTo>
                    <a:pt x="198" y="231"/>
                  </a:lnTo>
                  <a:lnTo>
                    <a:pt x="214" y="231"/>
                  </a:lnTo>
                  <a:cubicBezTo>
                    <a:pt x="259" y="231"/>
                    <a:pt x="260" y="236"/>
                    <a:pt x="260" y="255"/>
                  </a:cubicBezTo>
                  <a:lnTo>
                    <a:pt x="260" y="287"/>
                  </a:lnTo>
                  <a:cubicBezTo>
                    <a:pt x="260" y="342"/>
                    <a:pt x="197" y="347"/>
                    <a:pt x="183" y="347"/>
                  </a:cubicBezTo>
                  <a:cubicBezTo>
                    <a:pt x="150" y="347"/>
                    <a:pt x="52" y="329"/>
                    <a:pt x="52" y="181"/>
                  </a:cubicBezTo>
                  <a:cubicBezTo>
                    <a:pt x="52" y="32"/>
                    <a:pt x="150" y="15"/>
                    <a:pt x="180" y="15"/>
                  </a:cubicBezTo>
                  <a:cubicBezTo>
                    <a:pt x="233" y="15"/>
                    <a:pt x="279" y="60"/>
                    <a:pt x="289" y="133"/>
                  </a:cubicBezTo>
                  <a:cubicBezTo>
                    <a:pt x="290" y="140"/>
                    <a:pt x="290" y="142"/>
                    <a:pt x="297" y="142"/>
                  </a:cubicBezTo>
                  <a:cubicBezTo>
                    <a:pt x="305" y="142"/>
                    <a:pt x="305" y="140"/>
                    <a:pt x="305" y="130"/>
                  </a:cubicBezTo>
                  <a:lnTo>
                    <a:pt x="305" y="12"/>
                  </a:lnTo>
                  <a:cubicBezTo>
                    <a:pt x="305" y="3"/>
                    <a:pt x="305" y="0"/>
                    <a:pt x="299" y="0"/>
                  </a:cubicBezTo>
                  <a:cubicBezTo>
                    <a:pt x="297" y="0"/>
                    <a:pt x="295" y="0"/>
                    <a:pt x="291" y="6"/>
                  </a:cubicBezTo>
                  <a:lnTo>
                    <a:pt x="266" y="43"/>
                  </a:lnTo>
                  <a:cubicBezTo>
                    <a:pt x="250" y="27"/>
                    <a:pt x="223" y="0"/>
                    <a:pt x="174" y="0"/>
                  </a:cubicBezTo>
                  <a:cubicBezTo>
                    <a:pt x="81" y="0"/>
                    <a:pt x="0" y="79"/>
                    <a:pt x="0" y="181"/>
                  </a:cubicBezTo>
                  <a:cubicBezTo>
                    <a:pt x="0" y="283"/>
                    <a:pt x="80" y="362"/>
                    <a:pt x="175" y="362"/>
                  </a:cubicBezTo>
                  <a:cubicBezTo>
                    <a:pt x="211" y="362"/>
                    <a:pt x="251" y="349"/>
                    <a:pt x="268" y="3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51" name="Freeform 123">
              <a:extLst>
                <a:ext uri="{FF2B5EF4-FFF2-40B4-BE49-F238E27FC236}">
                  <a16:creationId xmlns:a16="http://schemas.microsoft.com/office/drawing/2014/main" id="{A4DB3DD2-A66A-426B-9613-AC6294D872E0}"/>
                </a:ext>
              </a:extLst>
            </p:cNvPr>
            <p:cNvSpPr>
              <a:spLocks/>
            </p:cNvSpPr>
            <p:nvPr>
              <p:custDataLst>
                <p:tags r:id="rId60"/>
              </p:custDataLst>
            </p:nvPr>
          </p:nvSpPr>
          <p:spPr bwMode="auto">
            <a:xfrm>
              <a:off x="14154152" y="6137275"/>
              <a:ext cx="114300" cy="157163"/>
            </a:xfrm>
            <a:custGeom>
              <a:avLst/>
              <a:gdLst>
                <a:gd name="T0" fmla="*/ 70 w 168"/>
                <a:gd name="T1" fmla="*/ 55 h 220"/>
                <a:gd name="T2" fmla="*/ 70 w 168"/>
                <a:gd name="T3" fmla="*/ 0 h 220"/>
                <a:gd name="T4" fmla="*/ 0 w 168"/>
                <a:gd name="T5" fmla="*/ 5 h 220"/>
                <a:gd name="T6" fmla="*/ 0 w 168"/>
                <a:gd name="T7" fmla="*/ 21 h 220"/>
                <a:gd name="T8" fmla="*/ 39 w 168"/>
                <a:gd name="T9" fmla="*/ 49 h 220"/>
                <a:gd name="T10" fmla="*/ 39 w 168"/>
                <a:gd name="T11" fmla="*/ 182 h 220"/>
                <a:gd name="T12" fmla="*/ 0 w 168"/>
                <a:gd name="T13" fmla="*/ 205 h 220"/>
                <a:gd name="T14" fmla="*/ 0 w 168"/>
                <a:gd name="T15" fmla="*/ 220 h 220"/>
                <a:gd name="T16" fmla="*/ 57 w 168"/>
                <a:gd name="T17" fmla="*/ 219 h 220"/>
                <a:gd name="T18" fmla="*/ 120 w 168"/>
                <a:gd name="T19" fmla="*/ 220 h 220"/>
                <a:gd name="T20" fmla="*/ 120 w 168"/>
                <a:gd name="T21" fmla="*/ 205 h 220"/>
                <a:gd name="T22" fmla="*/ 110 w 168"/>
                <a:gd name="T23" fmla="*/ 205 h 220"/>
                <a:gd name="T24" fmla="*/ 72 w 168"/>
                <a:gd name="T25" fmla="*/ 181 h 220"/>
                <a:gd name="T26" fmla="*/ 72 w 168"/>
                <a:gd name="T27" fmla="*/ 105 h 220"/>
                <a:gd name="T28" fmla="*/ 131 w 168"/>
                <a:gd name="T29" fmla="*/ 11 h 220"/>
                <a:gd name="T30" fmla="*/ 136 w 168"/>
                <a:gd name="T31" fmla="*/ 11 h 220"/>
                <a:gd name="T32" fmla="*/ 125 w 168"/>
                <a:gd name="T33" fmla="*/ 31 h 220"/>
                <a:gd name="T34" fmla="*/ 146 w 168"/>
                <a:gd name="T35" fmla="*/ 52 h 220"/>
                <a:gd name="T36" fmla="*/ 168 w 168"/>
                <a:gd name="T37" fmla="*/ 30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5"/>
                  </a:lnTo>
                  <a:lnTo>
                    <a:pt x="0" y="21"/>
                  </a:lnTo>
                  <a:cubicBezTo>
                    <a:pt x="35" y="21"/>
                    <a:pt x="39" y="24"/>
                    <a:pt x="39" y="49"/>
                  </a:cubicBezTo>
                  <a:lnTo>
                    <a:pt x="39" y="182"/>
                  </a:lnTo>
                  <a:cubicBezTo>
                    <a:pt x="39" y="205"/>
                    <a:pt x="34" y="205"/>
                    <a:pt x="0" y="205"/>
                  </a:cubicBezTo>
                  <a:lnTo>
                    <a:pt x="0" y="220"/>
                  </a:lnTo>
                  <a:cubicBezTo>
                    <a:pt x="20" y="220"/>
                    <a:pt x="43" y="219"/>
                    <a:pt x="57" y="219"/>
                  </a:cubicBezTo>
                  <a:cubicBezTo>
                    <a:pt x="77" y="219"/>
                    <a:pt x="100" y="219"/>
                    <a:pt x="120" y="220"/>
                  </a:cubicBezTo>
                  <a:lnTo>
                    <a:pt x="120" y="205"/>
                  </a:lnTo>
                  <a:lnTo>
                    <a:pt x="110" y="205"/>
                  </a:lnTo>
                  <a:cubicBezTo>
                    <a:pt x="73" y="205"/>
                    <a:pt x="72" y="199"/>
                    <a:pt x="72" y="181"/>
                  </a:cubicBezTo>
                  <a:lnTo>
                    <a:pt x="72" y="105"/>
                  </a:lnTo>
                  <a:cubicBezTo>
                    <a:pt x="72" y="55"/>
                    <a:pt x="93" y="11"/>
                    <a:pt x="131" y="11"/>
                  </a:cubicBezTo>
                  <a:cubicBezTo>
                    <a:pt x="134" y="11"/>
                    <a:pt x="135" y="11"/>
                    <a:pt x="136" y="11"/>
                  </a:cubicBezTo>
                  <a:cubicBezTo>
                    <a:pt x="135" y="12"/>
                    <a:pt x="125" y="18"/>
                    <a:pt x="125" y="31"/>
                  </a:cubicBezTo>
                  <a:cubicBezTo>
                    <a:pt x="125" y="45"/>
                    <a:pt x="135" y="52"/>
                    <a:pt x="146" y="52"/>
                  </a:cubicBezTo>
                  <a:cubicBezTo>
                    <a:pt x="155" y="52"/>
                    <a:pt x="168" y="46"/>
                    <a:pt x="168" y="30"/>
                  </a:cubicBezTo>
                  <a:cubicBezTo>
                    <a:pt x="168" y="14"/>
                    <a:pt x="152" y="0"/>
                    <a:pt x="131" y="0"/>
                  </a:cubicBezTo>
                  <a:cubicBezTo>
                    <a:pt x="94"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52" name="Freeform 124">
              <a:extLst>
                <a:ext uri="{FF2B5EF4-FFF2-40B4-BE49-F238E27FC236}">
                  <a16:creationId xmlns:a16="http://schemas.microsoft.com/office/drawing/2014/main" id="{7FD7EF11-1AB0-4A06-92F5-4FB86C30E654}"/>
                </a:ext>
              </a:extLst>
            </p:cNvPr>
            <p:cNvSpPr>
              <a:spLocks noEditPoints="1"/>
            </p:cNvSpPr>
            <p:nvPr>
              <p:custDataLst>
                <p:tags r:id="rId61"/>
              </p:custDataLst>
            </p:nvPr>
          </p:nvSpPr>
          <p:spPr bwMode="auto">
            <a:xfrm>
              <a:off x="14287502" y="6135688"/>
              <a:ext cx="152400" cy="163513"/>
            </a:xfrm>
            <a:custGeom>
              <a:avLst/>
              <a:gdLst>
                <a:gd name="T0" fmla="*/ 221 w 221"/>
                <a:gd name="T1" fmla="*/ 117 h 229"/>
                <a:gd name="T2" fmla="*/ 111 w 221"/>
                <a:gd name="T3" fmla="*/ 0 h 229"/>
                <a:gd name="T4" fmla="*/ 0 w 221"/>
                <a:gd name="T5" fmla="*/ 117 h 229"/>
                <a:gd name="T6" fmla="*/ 111 w 221"/>
                <a:gd name="T7" fmla="*/ 229 h 229"/>
                <a:gd name="T8" fmla="*/ 221 w 221"/>
                <a:gd name="T9" fmla="*/ 117 h 229"/>
                <a:gd name="T10" fmla="*/ 111 w 221"/>
                <a:gd name="T11" fmla="*/ 216 h 229"/>
                <a:gd name="T12" fmla="*/ 54 w 221"/>
                <a:gd name="T13" fmla="*/ 183 h 229"/>
                <a:gd name="T14" fmla="*/ 42 w 221"/>
                <a:gd name="T15" fmla="*/ 113 h 229"/>
                <a:gd name="T16" fmla="*/ 54 w 221"/>
                <a:gd name="T17" fmla="*/ 44 h 229"/>
                <a:gd name="T18" fmla="*/ 111 w 221"/>
                <a:gd name="T19" fmla="*/ 11 h 229"/>
                <a:gd name="T20" fmla="*/ 167 w 221"/>
                <a:gd name="T21" fmla="*/ 43 h 229"/>
                <a:gd name="T22" fmla="*/ 180 w 221"/>
                <a:gd name="T23" fmla="*/ 113 h 229"/>
                <a:gd name="T24" fmla="*/ 169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4"/>
                    <a:pt x="0" y="117"/>
                  </a:cubicBezTo>
                  <a:cubicBezTo>
                    <a:pt x="0" y="181"/>
                    <a:pt x="52" y="229"/>
                    <a:pt x="111" y="229"/>
                  </a:cubicBezTo>
                  <a:cubicBezTo>
                    <a:pt x="171" y="229"/>
                    <a:pt x="221" y="180"/>
                    <a:pt x="221" y="117"/>
                  </a:cubicBezTo>
                  <a:close/>
                  <a:moveTo>
                    <a:pt x="111" y="216"/>
                  </a:moveTo>
                  <a:cubicBezTo>
                    <a:pt x="90" y="216"/>
                    <a:pt x="68" y="206"/>
                    <a:pt x="54" y="183"/>
                  </a:cubicBezTo>
                  <a:cubicBezTo>
                    <a:pt x="42" y="161"/>
                    <a:pt x="42" y="131"/>
                    <a:pt x="42" y="113"/>
                  </a:cubicBezTo>
                  <a:cubicBezTo>
                    <a:pt x="42" y="93"/>
                    <a:pt x="42" y="66"/>
                    <a:pt x="54" y="44"/>
                  </a:cubicBezTo>
                  <a:cubicBezTo>
                    <a:pt x="67" y="21"/>
                    <a:pt x="91" y="11"/>
                    <a:pt x="111" y="11"/>
                  </a:cubicBezTo>
                  <a:cubicBezTo>
                    <a:pt x="133" y="11"/>
                    <a:pt x="154" y="22"/>
                    <a:pt x="167" y="43"/>
                  </a:cubicBezTo>
                  <a:cubicBezTo>
                    <a:pt x="180" y="65"/>
                    <a:pt x="180" y="94"/>
                    <a:pt x="180" y="113"/>
                  </a:cubicBezTo>
                  <a:cubicBezTo>
                    <a:pt x="180" y="131"/>
                    <a:pt x="180" y="158"/>
                    <a:pt x="169" y="179"/>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53" name="Freeform 125">
              <a:extLst>
                <a:ext uri="{FF2B5EF4-FFF2-40B4-BE49-F238E27FC236}">
                  <a16:creationId xmlns:a16="http://schemas.microsoft.com/office/drawing/2014/main" id="{BEFA85F1-E5C0-4FDC-8036-4666DA042575}"/>
                </a:ext>
              </a:extLst>
            </p:cNvPr>
            <p:cNvSpPr>
              <a:spLocks/>
            </p:cNvSpPr>
            <p:nvPr>
              <p:custDataLst>
                <p:tags r:id="rId62"/>
              </p:custDataLst>
            </p:nvPr>
          </p:nvSpPr>
          <p:spPr bwMode="auto">
            <a:xfrm>
              <a:off x="14460540" y="6137275"/>
              <a:ext cx="171450" cy="161925"/>
            </a:xfrm>
            <a:custGeom>
              <a:avLst/>
              <a:gdLst>
                <a:gd name="T0" fmla="*/ 179 w 250"/>
                <a:gd name="T1" fmla="*/ 181 h 226"/>
                <a:gd name="T2" fmla="*/ 179 w 250"/>
                <a:gd name="T3" fmla="*/ 226 h 226"/>
                <a:gd name="T4" fmla="*/ 250 w 250"/>
                <a:gd name="T5" fmla="*/ 220 h 226"/>
                <a:gd name="T6" fmla="*/ 250 w 250"/>
                <a:gd name="T7" fmla="*/ 205 h 226"/>
                <a:gd name="T8" fmla="*/ 211 w 250"/>
                <a:gd name="T9" fmla="*/ 177 h 226"/>
                <a:gd name="T10" fmla="*/ 211 w 250"/>
                <a:gd name="T11" fmla="*/ 0 h 226"/>
                <a:gd name="T12" fmla="*/ 138 w 250"/>
                <a:gd name="T13" fmla="*/ 5 h 226"/>
                <a:gd name="T14" fmla="*/ 138 w 250"/>
                <a:gd name="T15" fmla="*/ 21 h 226"/>
                <a:gd name="T16" fmla="*/ 177 w 250"/>
                <a:gd name="T17" fmla="*/ 49 h 226"/>
                <a:gd name="T18" fmla="*/ 177 w 250"/>
                <a:gd name="T19" fmla="*/ 138 h 226"/>
                <a:gd name="T20" fmla="*/ 117 w 250"/>
                <a:gd name="T21" fmla="*/ 215 h 226"/>
                <a:gd name="T22" fmla="*/ 73 w 250"/>
                <a:gd name="T23" fmla="*/ 166 h 226"/>
                <a:gd name="T24" fmla="*/ 73 w 250"/>
                <a:gd name="T25" fmla="*/ 0 h 226"/>
                <a:gd name="T26" fmla="*/ 0 w 250"/>
                <a:gd name="T27" fmla="*/ 5 h 226"/>
                <a:gd name="T28" fmla="*/ 0 w 250"/>
                <a:gd name="T29" fmla="*/ 21 h 226"/>
                <a:gd name="T30" fmla="*/ 38 w 250"/>
                <a:gd name="T31" fmla="*/ 67 h 226"/>
                <a:gd name="T32" fmla="*/ 38 w 250"/>
                <a:gd name="T33" fmla="*/ 142 h 226"/>
                <a:gd name="T34" fmla="*/ 114 w 250"/>
                <a:gd name="T35" fmla="*/ 226 h 226"/>
                <a:gd name="T36" fmla="*/ 179 w 250"/>
                <a:gd name="T37" fmla="*/ 18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226">
                  <a:moveTo>
                    <a:pt x="179" y="181"/>
                  </a:moveTo>
                  <a:lnTo>
                    <a:pt x="179" y="226"/>
                  </a:lnTo>
                  <a:lnTo>
                    <a:pt x="250" y="220"/>
                  </a:lnTo>
                  <a:lnTo>
                    <a:pt x="250" y="205"/>
                  </a:lnTo>
                  <a:cubicBezTo>
                    <a:pt x="215" y="205"/>
                    <a:pt x="211" y="201"/>
                    <a:pt x="211" y="177"/>
                  </a:cubicBezTo>
                  <a:lnTo>
                    <a:pt x="211" y="0"/>
                  </a:lnTo>
                  <a:lnTo>
                    <a:pt x="138" y="5"/>
                  </a:lnTo>
                  <a:lnTo>
                    <a:pt x="138" y="21"/>
                  </a:lnTo>
                  <a:cubicBezTo>
                    <a:pt x="173" y="21"/>
                    <a:pt x="177" y="24"/>
                    <a:pt x="177" y="49"/>
                  </a:cubicBezTo>
                  <a:lnTo>
                    <a:pt x="177" y="138"/>
                  </a:lnTo>
                  <a:cubicBezTo>
                    <a:pt x="177" y="181"/>
                    <a:pt x="153" y="215"/>
                    <a:pt x="117" y="215"/>
                  </a:cubicBezTo>
                  <a:cubicBezTo>
                    <a:pt x="75" y="215"/>
                    <a:pt x="73" y="191"/>
                    <a:pt x="73" y="166"/>
                  </a:cubicBezTo>
                  <a:lnTo>
                    <a:pt x="73" y="0"/>
                  </a:lnTo>
                  <a:lnTo>
                    <a:pt x="0" y="5"/>
                  </a:lnTo>
                  <a:lnTo>
                    <a:pt x="0" y="21"/>
                  </a:lnTo>
                  <a:cubicBezTo>
                    <a:pt x="38" y="21"/>
                    <a:pt x="38" y="22"/>
                    <a:pt x="38" y="67"/>
                  </a:cubicBezTo>
                  <a:lnTo>
                    <a:pt x="38" y="142"/>
                  </a:lnTo>
                  <a:cubicBezTo>
                    <a:pt x="38" y="181"/>
                    <a:pt x="38" y="226"/>
                    <a:pt x="114" y="226"/>
                  </a:cubicBezTo>
                  <a:cubicBezTo>
                    <a:pt x="142" y="226"/>
                    <a:pt x="164" y="212"/>
                    <a:pt x="179" y="18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79" name="Freeform 126">
              <a:extLst>
                <a:ext uri="{FF2B5EF4-FFF2-40B4-BE49-F238E27FC236}">
                  <a16:creationId xmlns:a16="http://schemas.microsoft.com/office/drawing/2014/main" id="{4E093D55-C481-4653-A874-870644827EC4}"/>
                </a:ext>
              </a:extLst>
            </p:cNvPr>
            <p:cNvSpPr>
              <a:spLocks/>
            </p:cNvSpPr>
            <p:nvPr>
              <p:custDataLst>
                <p:tags r:id="rId63"/>
              </p:custDataLst>
            </p:nvPr>
          </p:nvSpPr>
          <p:spPr bwMode="auto">
            <a:xfrm>
              <a:off x="14649452" y="6137275"/>
              <a:ext cx="173038" cy="157163"/>
            </a:xfrm>
            <a:custGeom>
              <a:avLst/>
              <a:gdLst>
                <a:gd name="T0" fmla="*/ 39 w 251"/>
                <a:gd name="T1" fmla="*/ 49 h 220"/>
                <a:gd name="T2" fmla="*/ 39 w 251"/>
                <a:gd name="T3" fmla="*/ 182 h 220"/>
                <a:gd name="T4" fmla="*/ 0 w 251"/>
                <a:gd name="T5" fmla="*/ 205 h 220"/>
                <a:gd name="T6" fmla="*/ 0 w 251"/>
                <a:gd name="T7" fmla="*/ 220 h 220"/>
                <a:gd name="T8" fmla="*/ 57 w 251"/>
                <a:gd name="T9" fmla="*/ 219 h 220"/>
                <a:gd name="T10" fmla="*/ 113 w 251"/>
                <a:gd name="T11" fmla="*/ 220 h 220"/>
                <a:gd name="T12" fmla="*/ 113 w 251"/>
                <a:gd name="T13" fmla="*/ 205 h 220"/>
                <a:gd name="T14" fmla="*/ 74 w 251"/>
                <a:gd name="T15" fmla="*/ 182 h 220"/>
                <a:gd name="T16" fmla="*/ 74 w 251"/>
                <a:gd name="T17" fmla="*/ 91 h 220"/>
                <a:gd name="T18" fmla="*/ 141 w 251"/>
                <a:gd name="T19" fmla="*/ 11 h 220"/>
                <a:gd name="T20" fmla="*/ 178 w 251"/>
                <a:gd name="T21" fmla="*/ 66 h 220"/>
                <a:gd name="T22" fmla="*/ 178 w 251"/>
                <a:gd name="T23" fmla="*/ 182 h 220"/>
                <a:gd name="T24" fmla="*/ 139 w 251"/>
                <a:gd name="T25" fmla="*/ 205 h 220"/>
                <a:gd name="T26" fmla="*/ 139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7 w 251"/>
                <a:gd name="T39" fmla="*/ 18 h 220"/>
                <a:gd name="T40" fmla="*/ 144 w 251"/>
                <a:gd name="T41" fmla="*/ 0 h 220"/>
                <a:gd name="T42" fmla="*/ 71 w 251"/>
                <a:gd name="T43" fmla="*/ 52 h 220"/>
                <a:gd name="T44" fmla="*/ 71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4" y="205"/>
                    <a:pt x="0" y="205"/>
                  </a:cubicBezTo>
                  <a:lnTo>
                    <a:pt x="0" y="220"/>
                  </a:lnTo>
                  <a:cubicBezTo>
                    <a:pt x="18" y="220"/>
                    <a:pt x="43" y="219"/>
                    <a:pt x="57" y="219"/>
                  </a:cubicBezTo>
                  <a:cubicBezTo>
                    <a:pt x="70" y="219"/>
                    <a:pt x="96" y="220"/>
                    <a:pt x="113" y="220"/>
                  </a:cubicBezTo>
                  <a:lnTo>
                    <a:pt x="113" y="205"/>
                  </a:lnTo>
                  <a:cubicBezTo>
                    <a:pt x="79" y="205"/>
                    <a:pt x="74" y="205"/>
                    <a:pt x="74" y="182"/>
                  </a:cubicBezTo>
                  <a:lnTo>
                    <a:pt x="74" y="91"/>
                  </a:lnTo>
                  <a:cubicBezTo>
                    <a:pt x="74" y="39"/>
                    <a:pt x="109" y="11"/>
                    <a:pt x="141" y="11"/>
                  </a:cubicBezTo>
                  <a:cubicBezTo>
                    <a:pt x="172" y="11"/>
                    <a:pt x="178" y="38"/>
                    <a:pt x="178" y="66"/>
                  </a:cubicBezTo>
                  <a:lnTo>
                    <a:pt x="178" y="182"/>
                  </a:lnTo>
                  <a:cubicBezTo>
                    <a:pt x="178" y="205"/>
                    <a:pt x="172" y="205"/>
                    <a:pt x="139" y="205"/>
                  </a:cubicBezTo>
                  <a:lnTo>
                    <a:pt x="139" y="220"/>
                  </a:lnTo>
                  <a:cubicBezTo>
                    <a:pt x="156" y="220"/>
                    <a:pt x="182" y="219"/>
                    <a:pt x="195" y="219"/>
                  </a:cubicBezTo>
                  <a:cubicBezTo>
                    <a:pt x="208" y="219"/>
                    <a:pt x="234" y="220"/>
                    <a:pt x="251" y="220"/>
                  </a:cubicBezTo>
                  <a:lnTo>
                    <a:pt x="251" y="205"/>
                  </a:lnTo>
                  <a:cubicBezTo>
                    <a:pt x="225" y="205"/>
                    <a:pt x="213" y="205"/>
                    <a:pt x="212" y="190"/>
                  </a:cubicBezTo>
                  <a:lnTo>
                    <a:pt x="212" y="95"/>
                  </a:lnTo>
                  <a:cubicBezTo>
                    <a:pt x="212" y="52"/>
                    <a:pt x="212" y="36"/>
                    <a:pt x="197" y="18"/>
                  </a:cubicBezTo>
                  <a:cubicBezTo>
                    <a:pt x="190" y="10"/>
                    <a:pt x="173" y="0"/>
                    <a:pt x="144" y="0"/>
                  </a:cubicBezTo>
                  <a:cubicBezTo>
                    <a:pt x="108" y="0"/>
                    <a:pt x="85" y="21"/>
                    <a:pt x="71" y="52"/>
                  </a:cubicBezTo>
                  <a:lnTo>
                    <a:pt x="71"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81" name="Freeform 127">
              <a:extLst>
                <a:ext uri="{FF2B5EF4-FFF2-40B4-BE49-F238E27FC236}">
                  <a16:creationId xmlns:a16="http://schemas.microsoft.com/office/drawing/2014/main" id="{945055A1-2D20-492A-9BFA-EBBC6439BC56}"/>
                </a:ext>
              </a:extLst>
            </p:cNvPr>
            <p:cNvSpPr>
              <a:spLocks noEditPoints="1"/>
            </p:cNvSpPr>
            <p:nvPr>
              <p:custDataLst>
                <p:tags r:id="rId64"/>
              </p:custDataLst>
            </p:nvPr>
          </p:nvSpPr>
          <p:spPr bwMode="auto">
            <a:xfrm>
              <a:off x="14839952" y="6048375"/>
              <a:ext cx="169863" cy="250825"/>
            </a:xfrm>
            <a:custGeom>
              <a:avLst/>
              <a:gdLst>
                <a:gd name="T0" fmla="*/ 172 w 246"/>
                <a:gd name="T1" fmla="*/ 319 h 352"/>
                <a:gd name="T2" fmla="*/ 172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1 w 246"/>
                <a:gd name="T21" fmla="*/ 126 h 352"/>
                <a:gd name="T22" fmla="*/ 0 w 246"/>
                <a:gd name="T23" fmla="*/ 239 h 352"/>
                <a:gd name="T24" fmla="*/ 106 w 246"/>
                <a:gd name="T25" fmla="*/ 352 h 352"/>
                <a:gd name="T26" fmla="*/ 172 w 246"/>
                <a:gd name="T27" fmla="*/ 319 h 352"/>
                <a:gd name="T28" fmla="*/ 172 w 246"/>
                <a:gd name="T29" fmla="*/ 185 h 352"/>
                <a:gd name="T30" fmla="*/ 172 w 246"/>
                <a:gd name="T31" fmla="*/ 288 h 352"/>
                <a:gd name="T32" fmla="*/ 167 w 246"/>
                <a:gd name="T33" fmla="*/ 306 h 352"/>
                <a:gd name="T34" fmla="*/ 108 w 246"/>
                <a:gd name="T35" fmla="*/ 341 h 352"/>
                <a:gd name="T36" fmla="*/ 56 w 246"/>
                <a:gd name="T37" fmla="*/ 309 h 352"/>
                <a:gd name="T38" fmla="*/ 41 w 246"/>
                <a:gd name="T39" fmla="*/ 240 h 352"/>
                <a:gd name="T40" fmla="*/ 57 w 246"/>
                <a:gd name="T41" fmla="*/ 169 h 352"/>
                <a:gd name="T42" fmla="*/ 113 w 246"/>
                <a:gd name="T43" fmla="*/ 137 h 352"/>
                <a:gd name="T44" fmla="*/ 167 w 246"/>
                <a:gd name="T45" fmla="*/ 167 h 352"/>
                <a:gd name="T46" fmla="*/ 172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2" y="319"/>
                  </a:moveTo>
                  <a:lnTo>
                    <a:pt x="172" y="352"/>
                  </a:lnTo>
                  <a:lnTo>
                    <a:pt x="246" y="346"/>
                  </a:lnTo>
                  <a:lnTo>
                    <a:pt x="246" y="331"/>
                  </a:lnTo>
                  <a:cubicBezTo>
                    <a:pt x="211" y="331"/>
                    <a:pt x="207" y="327"/>
                    <a:pt x="207" y="303"/>
                  </a:cubicBezTo>
                  <a:lnTo>
                    <a:pt x="207" y="0"/>
                  </a:lnTo>
                  <a:lnTo>
                    <a:pt x="135" y="6"/>
                  </a:lnTo>
                  <a:lnTo>
                    <a:pt x="135" y="21"/>
                  </a:lnTo>
                  <a:cubicBezTo>
                    <a:pt x="170" y="21"/>
                    <a:pt x="174" y="25"/>
                    <a:pt x="174" y="49"/>
                  </a:cubicBezTo>
                  <a:lnTo>
                    <a:pt x="174" y="157"/>
                  </a:lnTo>
                  <a:cubicBezTo>
                    <a:pt x="160" y="139"/>
                    <a:pt x="138" y="126"/>
                    <a:pt x="111" y="126"/>
                  </a:cubicBezTo>
                  <a:cubicBezTo>
                    <a:pt x="52" y="126"/>
                    <a:pt x="0" y="175"/>
                    <a:pt x="0" y="239"/>
                  </a:cubicBezTo>
                  <a:cubicBezTo>
                    <a:pt x="0" y="302"/>
                    <a:pt x="49" y="352"/>
                    <a:pt x="106" y="352"/>
                  </a:cubicBezTo>
                  <a:cubicBezTo>
                    <a:pt x="138" y="352"/>
                    <a:pt x="160" y="335"/>
                    <a:pt x="172" y="319"/>
                  </a:cubicBezTo>
                  <a:close/>
                  <a:moveTo>
                    <a:pt x="172" y="185"/>
                  </a:moveTo>
                  <a:lnTo>
                    <a:pt x="172" y="288"/>
                  </a:lnTo>
                  <a:cubicBezTo>
                    <a:pt x="172" y="297"/>
                    <a:pt x="172" y="298"/>
                    <a:pt x="167" y="306"/>
                  </a:cubicBezTo>
                  <a:cubicBezTo>
                    <a:pt x="152" y="330"/>
                    <a:pt x="130" y="341"/>
                    <a:pt x="108" y="341"/>
                  </a:cubicBezTo>
                  <a:cubicBezTo>
                    <a:pt x="86" y="341"/>
                    <a:pt x="68" y="328"/>
                    <a:pt x="56" y="309"/>
                  </a:cubicBezTo>
                  <a:cubicBezTo>
                    <a:pt x="43" y="289"/>
                    <a:pt x="41" y="260"/>
                    <a:pt x="41" y="240"/>
                  </a:cubicBezTo>
                  <a:cubicBezTo>
                    <a:pt x="41" y="221"/>
                    <a:pt x="42" y="191"/>
                    <a:pt x="57" y="169"/>
                  </a:cubicBezTo>
                  <a:cubicBezTo>
                    <a:pt x="67" y="153"/>
                    <a:pt x="86" y="137"/>
                    <a:pt x="113" y="137"/>
                  </a:cubicBezTo>
                  <a:cubicBezTo>
                    <a:pt x="131" y="137"/>
                    <a:pt x="152" y="144"/>
                    <a:pt x="167" y="167"/>
                  </a:cubicBezTo>
                  <a:cubicBezTo>
                    <a:pt x="172" y="175"/>
                    <a:pt x="172" y="176"/>
                    <a:pt x="172"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82" name="Freeform 128">
              <a:extLst>
                <a:ext uri="{FF2B5EF4-FFF2-40B4-BE49-F238E27FC236}">
                  <a16:creationId xmlns:a16="http://schemas.microsoft.com/office/drawing/2014/main" id="{E47F94FF-7DB4-4F63-88FB-5FDA840D151C}"/>
                </a:ext>
              </a:extLst>
            </p:cNvPr>
            <p:cNvSpPr>
              <a:spLocks/>
            </p:cNvSpPr>
            <p:nvPr>
              <p:custDataLst>
                <p:tags r:id="rId65"/>
              </p:custDataLst>
            </p:nvPr>
          </p:nvSpPr>
          <p:spPr bwMode="auto">
            <a:xfrm>
              <a:off x="15124115" y="6137275"/>
              <a:ext cx="114300" cy="157163"/>
            </a:xfrm>
            <a:custGeom>
              <a:avLst/>
              <a:gdLst>
                <a:gd name="T0" fmla="*/ 69 w 167"/>
                <a:gd name="T1" fmla="*/ 55 h 220"/>
                <a:gd name="T2" fmla="*/ 69 w 167"/>
                <a:gd name="T3" fmla="*/ 0 h 220"/>
                <a:gd name="T4" fmla="*/ 0 w 167"/>
                <a:gd name="T5" fmla="*/ 5 h 220"/>
                <a:gd name="T6" fmla="*/ 0 w 167"/>
                <a:gd name="T7" fmla="*/ 21 h 220"/>
                <a:gd name="T8" fmla="*/ 39 w 167"/>
                <a:gd name="T9" fmla="*/ 49 h 220"/>
                <a:gd name="T10" fmla="*/ 39 w 167"/>
                <a:gd name="T11" fmla="*/ 182 h 220"/>
                <a:gd name="T12" fmla="*/ 0 w 167"/>
                <a:gd name="T13" fmla="*/ 205 h 220"/>
                <a:gd name="T14" fmla="*/ 0 w 167"/>
                <a:gd name="T15" fmla="*/ 220 h 220"/>
                <a:gd name="T16" fmla="*/ 57 w 167"/>
                <a:gd name="T17" fmla="*/ 219 h 220"/>
                <a:gd name="T18" fmla="*/ 120 w 167"/>
                <a:gd name="T19" fmla="*/ 220 h 220"/>
                <a:gd name="T20" fmla="*/ 120 w 167"/>
                <a:gd name="T21" fmla="*/ 205 h 220"/>
                <a:gd name="T22" fmla="*/ 109 w 167"/>
                <a:gd name="T23" fmla="*/ 205 h 220"/>
                <a:gd name="T24" fmla="*/ 72 w 167"/>
                <a:gd name="T25" fmla="*/ 181 h 220"/>
                <a:gd name="T26" fmla="*/ 72 w 167"/>
                <a:gd name="T27" fmla="*/ 105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5"/>
                  </a:moveTo>
                  <a:lnTo>
                    <a:pt x="69" y="0"/>
                  </a:lnTo>
                  <a:lnTo>
                    <a:pt x="0" y="5"/>
                  </a:lnTo>
                  <a:lnTo>
                    <a:pt x="0" y="21"/>
                  </a:lnTo>
                  <a:cubicBezTo>
                    <a:pt x="35" y="21"/>
                    <a:pt x="39" y="24"/>
                    <a:pt x="39" y="49"/>
                  </a:cubicBezTo>
                  <a:lnTo>
                    <a:pt x="39" y="182"/>
                  </a:lnTo>
                  <a:cubicBezTo>
                    <a:pt x="39" y="205"/>
                    <a:pt x="33" y="205"/>
                    <a:pt x="0" y="205"/>
                  </a:cubicBezTo>
                  <a:lnTo>
                    <a:pt x="0" y="220"/>
                  </a:lnTo>
                  <a:cubicBezTo>
                    <a:pt x="19" y="220"/>
                    <a:pt x="43" y="219"/>
                    <a:pt x="57" y="219"/>
                  </a:cubicBezTo>
                  <a:cubicBezTo>
                    <a:pt x="77" y="219"/>
                    <a:pt x="100" y="219"/>
                    <a:pt x="120" y="220"/>
                  </a:cubicBezTo>
                  <a:lnTo>
                    <a:pt x="120" y="205"/>
                  </a:lnTo>
                  <a:lnTo>
                    <a:pt x="109" y="205"/>
                  </a:lnTo>
                  <a:cubicBezTo>
                    <a:pt x="73" y="205"/>
                    <a:pt x="72" y="199"/>
                    <a:pt x="72" y="181"/>
                  </a:cubicBezTo>
                  <a:lnTo>
                    <a:pt x="72" y="105"/>
                  </a:lnTo>
                  <a:cubicBezTo>
                    <a:pt x="72" y="55"/>
                    <a:pt x="93"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83" name="Freeform 129">
              <a:extLst>
                <a:ext uri="{FF2B5EF4-FFF2-40B4-BE49-F238E27FC236}">
                  <a16:creationId xmlns:a16="http://schemas.microsoft.com/office/drawing/2014/main" id="{14BDB0F2-E4A1-47B3-B4F1-7F95E9B1988C}"/>
                </a:ext>
              </a:extLst>
            </p:cNvPr>
            <p:cNvSpPr>
              <a:spLocks noEditPoints="1"/>
            </p:cNvSpPr>
            <p:nvPr>
              <p:custDataLst>
                <p:tags r:id="rId66"/>
              </p:custDataLst>
            </p:nvPr>
          </p:nvSpPr>
          <p:spPr bwMode="auto">
            <a:xfrm>
              <a:off x="15257465" y="6135688"/>
              <a:ext cx="131763" cy="163513"/>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0" y="108"/>
                  </a:lnTo>
                  <a:cubicBezTo>
                    <a:pt x="191" y="108"/>
                    <a:pt x="193" y="108"/>
                    <a:pt x="193" y="98"/>
                  </a:cubicBezTo>
                  <a:cubicBezTo>
                    <a:pt x="193" y="48"/>
                    <a:pt x="166" y="0"/>
                    <a:pt x="104" y="0"/>
                  </a:cubicBezTo>
                  <a:cubicBezTo>
                    <a:pt x="46" y="0"/>
                    <a:pt x="0" y="51"/>
                    <a:pt x="0" y="114"/>
                  </a:cubicBezTo>
                  <a:cubicBezTo>
                    <a:pt x="0" y="180"/>
                    <a:pt x="52" y="229"/>
                    <a:pt x="110" y="229"/>
                  </a:cubicBezTo>
                  <a:cubicBezTo>
                    <a:pt x="170" y="229"/>
                    <a:pt x="193" y="174"/>
                    <a:pt x="193" y="164"/>
                  </a:cubicBezTo>
                  <a:cubicBezTo>
                    <a:pt x="193" y="159"/>
                    <a:pt x="189" y="158"/>
                    <a:pt x="186" y="158"/>
                  </a:cubicBezTo>
                  <a:cubicBezTo>
                    <a:pt x="182" y="158"/>
                    <a:pt x="181" y="161"/>
                    <a:pt x="180" y="165"/>
                  </a:cubicBezTo>
                  <a:cubicBezTo>
                    <a:pt x="162"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84" name="Freeform 130">
              <a:extLst>
                <a:ext uri="{FF2B5EF4-FFF2-40B4-BE49-F238E27FC236}">
                  <a16:creationId xmlns:a16="http://schemas.microsoft.com/office/drawing/2014/main" id="{8EE76974-6C51-4BC2-969F-71D621B011D1}"/>
                </a:ext>
              </a:extLst>
            </p:cNvPr>
            <p:cNvSpPr>
              <a:spLocks noEditPoints="1"/>
            </p:cNvSpPr>
            <p:nvPr>
              <p:custDataLst>
                <p:tags r:id="rId67"/>
              </p:custDataLst>
            </p:nvPr>
          </p:nvSpPr>
          <p:spPr bwMode="auto">
            <a:xfrm>
              <a:off x="15413040" y="6135688"/>
              <a:ext cx="155575" cy="163513"/>
            </a:xfrm>
            <a:custGeom>
              <a:avLst/>
              <a:gdLst>
                <a:gd name="T0" fmla="*/ 145 w 225"/>
                <a:gd name="T1" fmla="*/ 185 h 229"/>
                <a:gd name="T2" fmla="*/ 184 w 225"/>
                <a:gd name="T3" fmla="*/ 226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6 h 229"/>
                <a:gd name="T18" fmla="*/ 158 w 225"/>
                <a:gd name="T19" fmla="*/ 27 h 229"/>
                <a:gd name="T20" fmla="*/ 90 w 225"/>
                <a:gd name="T21" fmla="*/ 0 h 229"/>
                <a:gd name="T22" fmla="*/ 15 w 225"/>
                <a:gd name="T23" fmla="*/ 56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5 h 229"/>
                <a:gd name="T44" fmla="*/ 142 w 225"/>
                <a:gd name="T45" fmla="*/ 104 h 229"/>
                <a:gd name="T46" fmla="*/ 142 w 225"/>
                <a:gd name="T47" fmla="*/ 154 h 229"/>
                <a:gd name="T48" fmla="*/ 84 w 225"/>
                <a:gd name="T49" fmla="*/ 218 h 229"/>
                <a:gd name="T50" fmla="*/ 39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5"/>
                  </a:moveTo>
                  <a:cubicBezTo>
                    <a:pt x="147" y="205"/>
                    <a:pt x="161" y="226"/>
                    <a:pt x="184" y="226"/>
                  </a:cubicBezTo>
                  <a:cubicBezTo>
                    <a:pt x="195" y="226"/>
                    <a:pt x="225" y="219"/>
                    <a:pt x="225" y="179"/>
                  </a:cubicBezTo>
                  <a:lnTo>
                    <a:pt x="225" y="151"/>
                  </a:lnTo>
                  <a:lnTo>
                    <a:pt x="213" y="151"/>
                  </a:lnTo>
                  <a:lnTo>
                    <a:pt x="213" y="179"/>
                  </a:lnTo>
                  <a:cubicBezTo>
                    <a:pt x="213" y="208"/>
                    <a:pt x="200" y="211"/>
                    <a:pt x="195" y="211"/>
                  </a:cubicBezTo>
                  <a:cubicBezTo>
                    <a:pt x="178" y="211"/>
                    <a:pt x="176" y="188"/>
                    <a:pt x="176" y="186"/>
                  </a:cubicBezTo>
                  <a:lnTo>
                    <a:pt x="176" y="86"/>
                  </a:lnTo>
                  <a:cubicBezTo>
                    <a:pt x="176" y="65"/>
                    <a:pt x="176" y="46"/>
                    <a:pt x="158" y="27"/>
                  </a:cubicBezTo>
                  <a:cubicBezTo>
                    <a:pt x="139" y="8"/>
                    <a:pt x="114" y="0"/>
                    <a:pt x="90" y="0"/>
                  </a:cubicBezTo>
                  <a:cubicBezTo>
                    <a:pt x="49" y="0"/>
                    <a:pt x="15" y="23"/>
                    <a:pt x="15" y="56"/>
                  </a:cubicBezTo>
                  <a:cubicBezTo>
                    <a:pt x="15" y="71"/>
                    <a:pt x="25" y="80"/>
                    <a:pt x="38" y="80"/>
                  </a:cubicBezTo>
                  <a:cubicBezTo>
                    <a:pt x="52" y="80"/>
                    <a:pt x="61" y="70"/>
                    <a:pt x="61" y="57"/>
                  </a:cubicBezTo>
                  <a:cubicBezTo>
                    <a:pt x="61" y="51"/>
                    <a:pt x="58" y="34"/>
                    <a:pt x="35" y="34"/>
                  </a:cubicBezTo>
                  <a:cubicBezTo>
                    <a:pt x="49" y="16"/>
                    <a:pt x="73" y="11"/>
                    <a:pt x="89" y="11"/>
                  </a:cubicBezTo>
                  <a:cubicBezTo>
                    <a:pt x="114" y="11"/>
                    <a:pt x="142" y="30"/>
                    <a:pt x="142" y="75"/>
                  </a:cubicBezTo>
                  <a:lnTo>
                    <a:pt x="142" y="93"/>
                  </a:lnTo>
                  <a:cubicBezTo>
                    <a:pt x="117" y="95"/>
                    <a:pt x="82" y="96"/>
                    <a:pt x="50" y="111"/>
                  </a:cubicBezTo>
                  <a:cubicBezTo>
                    <a:pt x="13" y="128"/>
                    <a:pt x="0" y="154"/>
                    <a:pt x="0" y="176"/>
                  </a:cubicBezTo>
                  <a:cubicBezTo>
                    <a:pt x="0" y="216"/>
                    <a:pt x="49" y="229"/>
                    <a:pt x="80" y="229"/>
                  </a:cubicBezTo>
                  <a:cubicBezTo>
                    <a:pt x="113" y="229"/>
                    <a:pt x="136" y="209"/>
                    <a:pt x="145" y="185"/>
                  </a:cubicBezTo>
                  <a:close/>
                  <a:moveTo>
                    <a:pt x="142" y="104"/>
                  </a:moveTo>
                  <a:lnTo>
                    <a:pt x="142" y="154"/>
                  </a:lnTo>
                  <a:cubicBezTo>
                    <a:pt x="142" y="201"/>
                    <a:pt x="106" y="218"/>
                    <a:pt x="84" y="218"/>
                  </a:cubicBezTo>
                  <a:cubicBezTo>
                    <a:pt x="59" y="218"/>
                    <a:pt x="39" y="200"/>
                    <a:pt x="39" y="176"/>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85" name="Freeform 131">
              <a:extLst>
                <a:ext uri="{FF2B5EF4-FFF2-40B4-BE49-F238E27FC236}">
                  <a16:creationId xmlns:a16="http://schemas.microsoft.com/office/drawing/2014/main" id="{596DD163-FA9D-4EA6-94A6-A5C0354C6D77}"/>
                </a:ext>
              </a:extLst>
            </p:cNvPr>
            <p:cNvSpPr>
              <a:spLocks/>
            </p:cNvSpPr>
            <p:nvPr>
              <p:custDataLst>
                <p:tags r:id="rId68"/>
              </p:custDataLst>
            </p:nvPr>
          </p:nvSpPr>
          <p:spPr bwMode="auto">
            <a:xfrm>
              <a:off x="15581315" y="6135688"/>
              <a:ext cx="130175" cy="163513"/>
            </a:xfrm>
            <a:custGeom>
              <a:avLst/>
              <a:gdLst>
                <a:gd name="T0" fmla="*/ 42 w 190"/>
                <a:gd name="T1" fmla="*/ 115 h 229"/>
                <a:gd name="T2" fmla="*/ 109 w 190"/>
                <a:gd name="T3" fmla="*/ 12 h 229"/>
                <a:gd name="T4" fmla="*/ 162 w 190"/>
                <a:gd name="T5" fmla="*/ 31 h 229"/>
                <a:gd name="T6" fmla="*/ 139 w 190"/>
                <a:gd name="T7" fmla="*/ 54 h 229"/>
                <a:gd name="T8" fmla="*/ 162 w 190"/>
                <a:gd name="T9" fmla="*/ 77 h 229"/>
                <a:gd name="T10" fmla="*/ 185 w 190"/>
                <a:gd name="T11" fmla="*/ 53 h 229"/>
                <a:gd name="T12" fmla="*/ 109 w 190"/>
                <a:gd name="T13" fmla="*/ 0 h 229"/>
                <a:gd name="T14" fmla="*/ 0 w 190"/>
                <a:gd name="T15" fmla="*/ 116 h 229"/>
                <a:gd name="T16" fmla="*/ 108 w 190"/>
                <a:gd name="T17" fmla="*/ 229 h 229"/>
                <a:gd name="T18" fmla="*/ 190 w 190"/>
                <a:gd name="T19" fmla="*/ 164 h 229"/>
                <a:gd name="T20" fmla="*/ 184 w 190"/>
                <a:gd name="T21" fmla="*/ 159 h 229"/>
                <a:gd name="T22" fmla="*/ 177 w 190"/>
                <a:gd name="T23" fmla="*/ 164 h 229"/>
                <a:gd name="T24" fmla="*/ 112 w 190"/>
                <a:gd name="T25" fmla="*/ 216 h 229"/>
                <a:gd name="T26" fmla="*/ 42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2" y="115"/>
                  </a:moveTo>
                  <a:cubicBezTo>
                    <a:pt x="42" y="33"/>
                    <a:pt x="83" y="12"/>
                    <a:pt x="109" y="12"/>
                  </a:cubicBezTo>
                  <a:cubicBezTo>
                    <a:pt x="114" y="12"/>
                    <a:pt x="145" y="13"/>
                    <a:pt x="162" y="31"/>
                  </a:cubicBezTo>
                  <a:cubicBezTo>
                    <a:pt x="142" y="32"/>
                    <a:pt x="139" y="47"/>
                    <a:pt x="139" y="54"/>
                  </a:cubicBezTo>
                  <a:cubicBezTo>
                    <a:pt x="139" y="67"/>
                    <a:pt x="148" y="77"/>
                    <a:pt x="162" y="77"/>
                  </a:cubicBezTo>
                  <a:cubicBezTo>
                    <a:pt x="175" y="77"/>
                    <a:pt x="185" y="68"/>
                    <a:pt x="185" y="53"/>
                  </a:cubicBezTo>
                  <a:cubicBezTo>
                    <a:pt x="185" y="19"/>
                    <a:pt x="147" y="0"/>
                    <a:pt x="109" y="0"/>
                  </a:cubicBezTo>
                  <a:cubicBezTo>
                    <a:pt x="46" y="0"/>
                    <a:pt x="0" y="54"/>
                    <a:pt x="0" y="116"/>
                  </a:cubicBezTo>
                  <a:cubicBezTo>
                    <a:pt x="0" y="179"/>
                    <a:pt x="50" y="229"/>
                    <a:pt x="108" y="229"/>
                  </a:cubicBezTo>
                  <a:cubicBezTo>
                    <a:pt x="174" y="229"/>
                    <a:pt x="190" y="169"/>
                    <a:pt x="190" y="164"/>
                  </a:cubicBezTo>
                  <a:cubicBezTo>
                    <a:pt x="190" y="159"/>
                    <a:pt x="185" y="159"/>
                    <a:pt x="184" y="159"/>
                  </a:cubicBezTo>
                  <a:cubicBezTo>
                    <a:pt x="179" y="159"/>
                    <a:pt x="178" y="161"/>
                    <a:pt x="177" y="164"/>
                  </a:cubicBezTo>
                  <a:cubicBezTo>
                    <a:pt x="163" y="210"/>
                    <a:pt x="131" y="216"/>
                    <a:pt x="112" y="216"/>
                  </a:cubicBezTo>
                  <a:cubicBezTo>
                    <a:pt x="86" y="216"/>
                    <a:pt x="42" y="195"/>
                    <a:pt x="42"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86" name="Freeform 132">
              <a:extLst>
                <a:ext uri="{FF2B5EF4-FFF2-40B4-BE49-F238E27FC236}">
                  <a16:creationId xmlns:a16="http://schemas.microsoft.com/office/drawing/2014/main" id="{B3047E25-13F0-471C-80B7-5A33099DAC57}"/>
                </a:ext>
              </a:extLst>
            </p:cNvPr>
            <p:cNvSpPr>
              <a:spLocks/>
            </p:cNvSpPr>
            <p:nvPr>
              <p:custDataLst>
                <p:tags r:id="rId69"/>
              </p:custDataLst>
            </p:nvPr>
          </p:nvSpPr>
          <p:spPr bwMode="auto">
            <a:xfrm>
              <a:off x="15728952" y="6076950"/>
              <a:ext cx="106363" cy="222250"/>
            </a:xfrm>
            <a:custGeom>
              <a:avLst/>
              <a:gdLst>
                <a:gd name="T0" fmla="*/ 77 w 156"/>
                <a:gd name="T1" fmla="*/ 107 h 312"/>
                <a:gd name="T2" fmla="*/ 149 w 156"/>
                <a:gd name="T3" fmla="*/ 107 h 312"/>
                <a:gd name="T4" fmla="*/ 149 w 156"/>
                <a:gd name="T5" fmla="*/ 91 h 312"/>
                <a:gd name="T6" fmla="*/ 77 w 156"/>
                <a:gd name="T7" fmla="*/ 91 h 312"/>
                <a:gd name="T8" fmla="*/ 77 w 156"/>
                <a:gd name="T9" fmla="*/ 0 h 312"/>
                <a:gd name="T10" fmla="*/ 65 w 156"/>
                <a:gd name="T11" fmla="*/ 0 h 312"/>
                <a:gd name="T12" fmla="*/ 0 w 156"/>
                <a:gd name="T13" fmla="*/ 96 h 312"/>
                <a:gd name="T14" fmla="*/ 0 w 156"/>
                <a:gd name="T15" fmla="*/ 107 h 312"/>
                <a:gd name="T16" fmla="*/ 43 w 156"/>
                <a:gd name="T17" fmla="*/ 107 h 312"/>
                <a:gd name="T18" fmla="*/ 43 w 156"/>
                <a:gd name="T19" fmla="*/ 245 h 312"/>
                <a:gd name="T20" fmla="*/ 107 w 156"/>
                <a:gd name="T21" fmla="*/ 312 h 312"/>
                <a:gd name="T22" fmla="*/ 156 w 156"/>
                <a:gd name="T23" fmla="*/ 245 h 312"/>
                <a:gd name="T24" fmla="*/ 156 w 156"/>
                <a:gd name="T25" fmla="*/ 216 h 312"/>
                <a:gd name="T26" fmla="*/ 144 w 156"/>
                <a:gd name="T27" fmla="*/ 216 h 312"/>
                <a:gd name="T28" fmla="*/ 144 w 156"/>
                <a:gd name="T29" fmla="*/ 244 h 312"/>
                <a:gd name="T30" fmla="*/ 111 w 156"/>
                <a:gd name="T31" fmla="*/ 299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9" y="107"/>
                  </a:lnTo>
                  <a:lnTo>
                    <a:pt x="149" y="91"/>
                  </a:lnTo>
                  <a:lnTo>
                    <a:pt x="77" y="91"/>
                  </a:lnTo>
                  <a:lnTo>
                    <a:pt x="77" y="0"/>
                  </a:lnTo>
                  <a:lnTo>
                    <a:pt x="65" y="0"/>
                  </a:lnTo>
                  <a:cubicBezTo>
                    <a:pt x="64" y="41"/>
                    <a:pt x="49" y="94"/>
                    <a:pt x="0" y="96"/>
                  </a:cubicBezTo>
                  <a:lnTo>
                    <a:pt x="0" y="107"/>
                  </a:lnTo>
                  <a:lnTo>
                    <a:pt x="43" y="107"/>
                  </a:lnTo>
                  <a:lnTo>
                    <a:pt x="43" y="245"/>
                  </a:lnTo>
                  <a:cubicBezTo>
                    <a:pt x="43" y="306"/>
                    <a:pt x="89" y="312"/>
                    <a:pt x="107" y="312"/>
                  </a:cubicBezTo>
                  <a:cubicBezTo>
                    <a:pt x="143" y="312"/>
                    <a:pt x="156" y="276"/>
                    <a:pt x="156" y="245"/>
                  </a:cubicBezTo>
                  <a:lnTo>
                    <a:pt x="156" y="216"/>
                  </a:lnTo>
                  <a:lnTo>
                    <a:pt x="144" y="216"/>
                  </a:lnTo>
                  <a:lnTo>
                    <a:pt x="144" y="244"/>
                  </a:lnTo>
                  <a:cubicBezTo>
                    <a:pt x="144" y="280"/>
                    <a:pt x="129" y="299"/>
                    <a:pt x="111" y="299"/>
                  </a:cubicBezTo>
                  <a:cubicBezTo>
                    <a:pt x="77" y="299"/>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87" name="Freeform 133">
              <a:extLst>
                <a:ext uri="{FF2B5EF4-FFF2-40B4-BE49-F238E27FC236}">
                  <a16:creationId xmlns:a16="http://schemas.microsoft.com/office/drawing/2014/main" id="{603751C2-4D54-4C85-B451-25619517D768}"/>
                </a:ext>
              </a:extLst>
            </p:cNvPr>
            <p:cNvSpPr>
              <a:spLocks noEditPoints="1"/>
            </p:cNvSpPr>
            <p:nvPr>
              <p:custDataLst>
                <p:tags r:id="rId70"/>
              </p:custDataLst>
            </p:nvPr>
          </p:nvSpPr>
          <p:spPr bwMode="auto">
            <a:xfrm>
              <a:off x="15867065" y="6057900"/>
              <a:ext cx="73025" cy="236538"/>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7 w 107"/>
                <a:gd name="T27" fmla="*/ 0 h 333"/>
                <a:gd name="T28" fmla="*/ 21 w 107"/>
                <a:gd name="T29" fmla="*/ 26 h 333"/>
                <a:gd name="T30" fmla="*/ 47 w 107"/>
                <a:gd name="T31" fmla="*/ 53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5" y="134"/>
                    <a:pt x="39" y="137"/>
                    <a:pt x="39" y="161"/>
                  </a:cubicBezTo>
                  <a:lnTo>
                    <a:pt x="39" y="295"/>
                  </a:lnTo>
                  <a:cubicBezTo>
                    <a:pt x="39" y="318"/>
                    <a:pt x="34" y="318"/>
                    <a:pt x="0" y="318"/>
                  </a:cubicBezTo>
                  <a:lnTo>
                    <a:pt x="0" y="333"/>
                  </a:lnTo>
                  <a:cubicBezTo>
                    <a:pt x="16" y="333"/>
                    <a:pt x="43" y="332"/>
                    <a:pt x="55" y="332"/>
                  </a:cubicBezTo>
                  <a:cubicBezTo>
                    <a:pt x="72" y="332"/>
                    <a:pt x="90" y="333"/>
                    <a:pt x="107" y="333"/>
                  </a:cubicBezTo>
                  <a:lnTo>
                    <a:pt x="107" y="318"/>
                  </a:lnTo>
                  <a:cubicBezTo>
                    <a:pt x="74" y="318"/>
                    <a:pt x="72" y="315"/>
                    <a:pt x="72" y="296"/>
                  </a:cubicBezTo>
                  <a:lnTo>
                    <a:pt x="72" y="113"/>
                  </a:lnTo>
                  <a:close/>
                  <a:moveTo>
                    <a:pt x="74" y="26"/>
                  </a:moveTo>
                  <a:cubicBezTo>
                    <a:pt x="74" y="10"/>
                    <a:pt x="61" y="0"/>
                    <a:pt x="47" y="0"/>
                  </a:cubicBezTo>
                  <a:cubicBezTo>
                    <a:pt x="32" y="0"/>
                    <a:pt x="21" y="13"/>
                    <a:pt x="21" y="26"/>
                  </a:cubicBezTo>
                  <a:cubicBezTo>
                    <a:pt x="21" y="40"/>
                    <a:pt x="32" y="53"/>
                    <a:pt x="47" y="53"/>
                  </a:cubicBezTo>
                  <a:cubicBezTo>
                    <a:pt x="61"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88" name="Freeform 134">
              <a:extLst>
                <a:ext uri="{FF2B5EF4-FFF2-40B4-BE49-F238E27FC236}">
                  <a16:creationId xmlns:a16="http://schemas.microsoft.com/office/drawing/2014/main" id="{E5459168-D434-4012-929C-09DADD71AAF0}"/>
                </a:ext>
              </a:extLst>
            </p:cNvPr>
            <p:cNvSpPr>
              <a:spLocks noEditPoints="1"/>
            </p:cNvSpPr>
            <p:nvPr>
              <p:custDataLst>
                <p:tags r:id="rId71"/>
              </p:custDataLst>
            </p:nvPr>
          </p:nvSpPr>
          <p:spPr bwMode="auto">
            <a:xfrm>
              <a:off x="15959140" y="6135688"/>
              <a:ext cx="152400" cy="163513"/>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6 h 229"/>
                <a:gd name="T12" fmla="*/ 54 w 221"/>
                <a:gd name="T13" fmla="*/ 183 h 229"/>
                <a:gd name="T14" fmla="*/ 41 w 221"/>
                <a:gd name="T15" fmla="*/ 113 h 229"/>
                <a:gd name="T16" fmla="*/ 53 w 221"/>
                <a:gd name="T17" fmla="*/ 44 h 229"/>
                <a:gd name="T18" fmla="*/ 110 w 221"/>
                <a:gd name="T19" fmla="*/ 11 h 229"/>
                <a:gd name="T20" fmla="*/ 166 w 221"/>
                <a:gd name="T21" fmla="*/ 43 h 229"/>
                <a:gd name="T22" fmla="*/ 179 w 221"/>
                <a:gd name="T23" fmla="*/ 113 h 229"/>
                <a:gd name="T24" fmla="*/ 168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4"/>
                    <a:pt x="0" y="117"/>
                  </a:cubicBezTo>
                  <a:cubicBezTo>
                    <a:pt x="0" y="181"/>
                    <a:pt x="52" y="229"/>
                    <a:pt x="110" y="229"/>
                  </a:cubicBezTo>
                  <a:cubicBezTo>
                    <a:pt x="170" y="229"/>
                    <a:pt x="221" y="180"/>
                    <a:pt x="221" y="117"/>
                  </a:cubicBezTo>
                  <a:close/>
                  <a:moveTo>
                    <a:pt x="111" y="216"/>
                  </a:moveTo>
                  <a:cubicBezTo>
                    <a:pt x="89" y="216"/>
                    <a:pt x="67" y="206"/>
                    <a:pt x="54" y="183"/>
                  </a:cubicBezTo>
                  <a:cubicBezTo>
                    <a:pt x="41" y="161"/>
                    <a:pt x="41" y="131"/>
                    <a:pt x="41" y="113"/>
                  </a:cubicBezTo>
                  <a:cubicBezTo>
                    <a:pt x="41" y="93"/>
                    <a:pt x="41" y="66"/>
                    <a:pt x="53" y="44"/>
                  </a:cubicBezTo>
                  <a:cubicBezTo>
                    <a:pt x="67" y="21"/>
                    <a:pt x="90" y="11"/>
                    <a:pt x="110" y="11"/>
                  </a:cubicBezTo>
                  <a:cubicBezTo>
                    <a:pt x="132" y="11"/>
                    <a:pt x="153" y="22"/>
                    <a:pt x="166" y="43"/>
                  </a:cubicBezTo>
                  <a:cubicBezTo>
                    <a:pt x="179" y="65"/>
                    <a:pt x="179" y="94"/>
                    <a:pt x="179" y="113"/>
                  </a:cubicBezTo>
                  <a:cubicBezTo>
                    <a:pt x="179" y="131"/>
                    <a:pt x="179" y="158"/>
                    <a:pt x="168" y="179"/>
                  </a:cubicBezTo>
                  <a:cubicBezTo>
                    <a:pt x="157"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89" name="Freeform 135">
              <a:extLst>
                <a:ext uri="{FF2B5EF4-FFF2-40B4-BE49-F238E27FC236}">
                  <a16:creationId xmlns:a16="http://schemas.microsoft.com/office/drawing/2014/main" id="{13FD495B-9698-4411-A01C-A5D367E57528}"/>
                </a:ext>
              </a:extLst>
            </p:cNvPr>
            <p:cNvSpPr>
              <a:spLocks/>
            </p:cNvSpPr>
            <p:nvPr>
              <p:custDataLst>
                <p:tags r:id="rId72"/>
              </p:custDataLst>
            </p:nvPr>
          </p:nvSpPr>
          <p:spPr bwMode="auto">
            <a:xfrm>
              <a:off x="16132177" y="6137275"/>
              <a:ext cx="171450" cy="157163"/>
            </a:xfrm>
            <a:custGeom>
              <a:avLst/>
              <a:gdLst>
                <a:gd name="T0" fmla="*/ 39 w 251"/>
                <a:gd name="T1" fmla="*/ 49 h 220"/>
                <a:gd name="T2" fmla="*/ 39 w 251"/>
                <a:gd name="T3" fmla="*/ 182 h 220"/>
                <a:gd name="T4" fmla="*/ 0 w 251"/>
                <a:gd name="T5" fmla="*/ 205 h 220"/>
                <a:gd name="T6" fmla="*/ 0 w 251"/>
                <a:gd name="T7" fmla="*/ 220 h 220"/>
                <a:gd name="T8" fmla="*/ 56 w 251"/>
                <a:gd name="T9" fmla="*/ 219 h 220"/>
                <a:gd name="T10" fmla="*/ 112 w 251"/>
                <a:gd name="T11" fmla="*/ 220 h 220"/>
                <a:gd name="T12" fmla="*/ 112 w 251"/>
                <a:gd name="T13" fmla="*/ 205 h 220"/>
                <a:gd name="T14" fmla="*/ 73 w 251"/>
                <a:gd name="T15" fmla="*/ 182 h 220"/>
                <a:gd name="T16" fmla="*/ 73 w 251"/>
                <a:gd name="T17" fmla="*/ 91 h 220"/>
                <a:gd name="T18" fmla="*/ 141 w 251"/>
                <a:gd name="T19" fmla="*/ 11 h 220"/>
                <a:gd name="T20" fmla="*/ 178 w 251"/>
                <a:gd name="T21" fmla="*/ 66 h 220"/>
                <a:gd name="T22" fmla="*/ 178 w 251"/>
                <a:gd name="T23" fmla="*/ 182 h 220"/>
                <a:gd name="T24" fmla="*/ 139 w 251"/>
                <a:gd name="T25" fmla="*/ 205 h 220"/>
                <a:gd name="T26" fmla="*/ 139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7 w 251"/>
                <a:gd name="T39" fmla="*/ 18 h 220"/>
                <a:gd name="T40" fmla="*/ 144 w 251"/>
                <a:gd name="T41" fmla="*/ 0 h 220"/>
                <a:gd name="T42" fmla="*/ 70 w 251"/>
                <a:gd name="T43" fmla="*/ 52 h 220"/>
                <a:gd name="T44" fmla="*/ 70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9" y="205"/>
                    <a:pt x="73" y="205"/>
                    <a:pt x="73" y="182"/>
                  </a:cubicBezTo>
                  <a:lnTo>
                    <a:pt x="73" y="91"/>
                  </a:lnTo>
                  <a:cubicBezTo>
                    <a:pt x="73" y="39"/>
                    <a:pt x="109" y="11"/>
                    <a:pt x="141" y="11"/>
                  </a:cubicBezTo>
                  <a:cubicBezTo>
                    <a:pt x="172" y="11"/>
                    <a:pt x="178" y="38"/>
                    <a:pt x="178" y="66"/>
                  </a:cubicBezTo>
                  <a:lnTo>
                    <a:pt x="178" y="182"/>
                  </a:lnTo>
                  <a:cubicBezTo>
                    <a:pt x="178" y="205"/>
                    <a:pt x="172" y="205"/>
                    <a:pt x="139" y="205"/>
                  </a:cubicBezTo>
                  <a:lnTo>
                    <a:pt x="139" y="220"/>
                  </a:lnTo>
                  <a:cubicBezTo>
                    <a:pt x="156" y="220"/>
                    <a:pt x="182" y="219"/>
                    <a:pt x="195" y="219"/>
                  </a:cubicBezTo>
                  <a:cubicBezTo>
                    <a:pt x="208" y="219"/>
                    <a:pt x="234" y="220"/>
                    <a:pt x="251" y="220"/>
                  </a:cubicBezTo>
                  <a:lnTo>
                    <a:pt x="251" y="205"/>
                  </a:lnTo>
                  <a:cubicBezTo>
                    <a:pt x="225" y="205"/>
                    <a:pt x="212" y="205"/>
                    <a:pt x="212" y="190"/>
                  </a:cubicBezTo>
                  <a:lnTo>
                    <a:pt x="212" y="95"/>
                  </a:lnTo>
                  <a:cubicBezTo>
                    <a:pt x="212" y="52"/>
                    <a:pt x="212" y="36"/>
                    <a:pt x="197" y="18"/>
                  </a:cubicBezTo>
                  <a:cubicBezTo>
                    <a:pt x="190" y="10"/>
                    <a:pt x="173" y="0"/>
                    <a:pt x="144" y="0"/>
                  </a:cubicBezTo>
                  <a:cubicBezTo>
                    <a:pt x="108"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90" name="Freeform 136">
              <a:extLst>
                <a:ext uri="{FF2B5EF4-FFF2-40B4-BE49-F238E27FC236}">
                  <a16:creationId xmlns:a16="http://schemas.microsoft.com/office/drawing/2014/main" id="{6F8D7AC1-D36B-4C2A-8528-4391956E1B13}"/>
                </a:ext>
              </a:extLst>
            </p:cNvPr>
            <p:cNvSpPr>
              <a:spLocks/>
            </p:cNvSpPr>
            <p:nvPr>
              <p:custDataLst>
                <p:tags r:id="rId73"/>
              </p:custDataLst>
            </p:nvPr>
          </p:nvSpPr>
          <p:spPr bwMode="auto">
            <a:xfrm>
              <a:off x="16417927" y="6045200"/>
              <a:ext cx="109538" cy="249238"/>
            </a:xfrm>
            <a:custGeom>
              <a:avLst/>
              <a:gdLst>
                <a:gd name="T0" fmla="*/ 71 w 161"/>
                <a:gd name="T1" fmla="*/ 136 h 351"/>
                <a:gd name="T2" fmla="*/ 71 w 161"/>
                <a:gd name="T3" fmla="*/ 79 h 351"/>
                <a:gd name="T4" fmla="*/ 117 w 161"/>
                <a:gd name="T5" fmla="*/ 11 h 351"/>
                <a:gd name="T6" fmla="*/ 133 w 161"/>
                <a:gd name="T7" fmla="*/ 14 h 351"/>
                <a:gd name="T8" fmla="*/ 118 w 161"/>
                <a:gd name="T9" fmla="*/ 35 h 351"/>
                <a:gd name="T10" fmla="*/ 139 w 161"/>
                <a:gd name="T11" fmla="*/ 57 h 351"/>
                <a:gd name="T12" fmla="*/ 161 w 161"/>
                <a:gd name="T13" fmla="*/ 35 h 351"/>
                <a:gd name="T14" fmla="*/ 117 w 161"/>
                <a:gd name="T15" fmla="*/ 0 h 351"/>
                <a:gd name="T16" fmla="*/ 39 w 161"/>
                <a:gd name="T17" fmla="*/ 79 h 351"/>
                <a:gd name="T18" fmla="*/ 39 w 161"/>
                <a:gd name="T19" fmla="*/ 136 h 351"/>
                <a:gd name="T20" fmla="*/ 0 w 161"/>
                <a:gd name="T21" fmla="*/ 136 h 351"/>
                <a:gd name="T22" fmla="*/ 0 w 161"/>
                <a:gd name="T23" fmla="*/ 152 h 351"/>
                <a:gd name="T24" fmla="*/ 39 w 161"/>
                <a:gd name="T25" fmla="*/ 152 h 351"/>
                <a:gd name="T26" fmla="*/ 39 w 161"/>
                <a:gd name="T27" fmla="*/ 313 h 351"/>
                <a:gd name="T28" fmla="*/ 0 w 161"/>
                <a:gd name="T29" fmla="*/ 336 h 351"/>
                <a:gd name="T30" fmla="*/ 0 w 161"/>
                <a:gd name="T31" fmla="*/ 351 h 351"/>
                <a:gd name="T32" fmla="*/ 57 w 161"/>
                <a:gd name="T33" fmla="*/ 350 h 351"/>
                <a:gd name="T34" fmla="*/ 121 w 161"/>
                <a:gd name="T35" fmla="*/ 351 h 351"/>
                <a:gd name="T36" fmla="*/ 121 w 161"/>
                <a:gd name="T37" fmla="*/ 336 h 351"/>
                <a:gd name="T38" fmla="*/ 110 w 161"/>
                <a:gd name="T39" fmla="*/ 336 h 351"/>
                <a:gd name="T40" fmla="*/ 72 w 161"/>
                <a:gd name="T41" fmla="*/ 312 h 351"/>
                <a:gd name="T42" fmla="*/ 72 w 161"/>
                <a:gd name="T43" fmla="*/ 152 h 351"/>
                <a:gd name="T44" fmla="*/ 129 w 161"/>
                <a:gd name="T45" fmla="*/ 152 h 351"/>
                <a:gd name="T46" fmla="*/ 129 w 161"/>
                <a:gd name="T47" fmla="*/ 136 h 351"/>
                <a:gd name="T48" fmla="*/ 71 w 161"/>
                <a:gd name="T49" fmla="*/ 1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351">
                  <a:moveTo>
                    <a:pt x="71" y="136"/>
                  </a:moveTo>
                  <a:lnTo>
                    <a:pt x="71" y="79"/>
                  </a:lnTo>
                  <a:cubicBezTo>
                    <a:pt x="71" y="35"/>
                    <a:pt x="95" y="11"/>
                    <a:pt x="117" y="11"/>
                  </a:cubicBezTo>
                  <a:cubicBezTo>
                    <a:pt x="118" y="11"/>
                    <a:pt x="125" y="11"/>
                    <a:pt x="133" y="14"/>
                  </a:cubicBezTo>
                  <a:cubicBezTo>
                    <a:pt x="127" y="16"/>
                    <a:pt x="118" y="23"/>
                    <a:pt x="118" y="35"/>
                  </a:cubicBezTo>
                  <a:cubicBezTo>
                    <a:pt x="118" y="47"/>
                    <a:pt x="126" y="57"/>
                    <a:pt x="139" y="57"/>
                  </a:cubicBezTo>
                  <a:cubicBezTo>
                    <a:pt x="154" y="57"/>
                    <a:pt x="161" y="47"/>
                    <a:pt x="161" y="35"/>
                  </a:cubicBezTo>
                  <a:cubicBezTo>
                    <a:pt x="161" y="16"/>
                    <a:pt x="143" y="0"/>
                    <a:pt x="117" y="0"/>
                  </a:cubicBezTo>
                  <a:cubicBezTo>
                    <a:pt x="82" y="0"/>
                    <a:pt x="39" y="26"/>
                    <a:pt x="39" y="79"/>
                  </a:cubicBezTo>
                  <a:lnTo>
                    <a:pt x="39" y="136"/>
                  </a:lnTo>
                  <a:lnTo>
                    <a:pt x="0" y="136"/>
                  </a:lnTo>
                  <a:lnTo>
                    <a:pt x="0" y="152"/>
                  </a:lnTo>
                  <a:lnTo>
                    <a:pt x="39" y="152"/>
                  </a:lnTo>
                  <a:lnTo>
                    <a:pt x="39" y="313"/>
                  </a:lnTo>
                  <a:cubicBezTo>
                    <a:pt x="39" y="336"/>
                    <a:pt x="34" y="336"/>
                    <a:pt x="0" y="336"/>
                  </a:cubicBezTo>
                  <a:lnTo>
                    <a:pt x="0" y="351"/>
                  </a:lnTo>
                  <a:cubicBezTo>
                    <a:pt x="20" y="351"/>
                    <a:pt x="43" y="350"/>
                    <a:pt x="57" y="350"/>
                  </a:cubicBezTo>
                  <a:cubicBezTo>
                    <a:pt x="77" y="350"/>
                    <a:pt x="101" y="350"/>
                    <a:pt x="121" y="351"/>
                  </a:cubicBezTo>
                  <a:lnTo>
                    <a:pt x="121" y="336"/>
                  </a:lnTo>
                  <a:lnTo>
                    <a:pt x="110" y="336"/>
                  </a:lnTo>
                  <a:cubicBezTo>
                    <a:pt x="73" y="336"/>
                    <a:pt x="72" y="330"/>
                    <a:pt x="72" y="312"/>
                  </a:cubicBezTo>
                  <a:lnTo>
                    <a:pt x="72" y="152"/>
                  </a:lnTo>
                  <a:lnTo>
                    <a:pt x="129" y="152"/>
                  </a:lnTo>
                  <a:lnTo>
                    <a:pt x="129" y="136"/>
                  </a:lnTo>
                  <a:lnTo>
                    <a:pt x="71"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91" name="Freeform 137">
              <a:extLst>
                <a:ext uri="{FF2B5EF4-FFF2-40B4-BE49-F238E27FC236}">
                  <a16:creationId xmlns:a16="http://schemas.microsoft.com/office/drawing/2014/main" id="{247C7894-15C1-4712-9E8A-A8657E8B9A2F}"/>
                </a:ext>
              </a:extLst>
            </p:cNvPr>
            <p:cNvSpPr>
              <a:spLocks noEditPoints="1"/>
            </p:cNvSpPr>
            <p:nvPr>
              <p:custDataLst>
                <p:tags r:id="rId74"/>
              </p:custDataLst>
            </p:nvPr>
          </p:nvSpPr>
          <p:spPr bwMode="auto">
            <a:xfrm>
              <a:off x="16521115" y="6135688"/>
              <a:ext cx="150813" cy="163513"/>
            </a:xfrm>
            <a:custGeom>
              <a:avLst/>
              <a:gdLst>
                <a:gd name="T0" fmla="*/ 220 w 220"/>
                <a:gd name="T1" fmla="*/ 117 h 229"/>
                <a:gd name="T2" fmla="*/ 110 w 220"/>
                <a:gd name="T3" fmla="*/ 0 h 229"/>
                <a:gd name="T4" fmla="*/ 0 w 220"/>
                <a:gd name="T5" fmla="*/ 117 h 229"/>
                <a:gd name="T6" fmla="*/ 110 w 220"/>
                <a:gd name="T7" fmla="*/ 229 h 229"/>
                <a:gd name="T8" fmla="*/ 220 w 220"/>
                <a:gd name="T9" fmla="*/ 117 h 229"/>
                <a:gd name="T10" fmla="*/ 110 w 220"/>
                <a:gd name="T11" fmla="*/ 216 h 229"/>
                <a:gd name="T12" fmla="*/ 53 w 220"/>
                <a:gd name="T13" fmla="*/ 183 h 229"/>
                <a:gd name="T14" fmla="*/ 41 w 220"/>
                <a:gd name="T15" fmla="*/ 113 h 229"/>
                <a:gd name="T16" fmla="*/ 53 w 220"/>
                <a:gd name="T17" fmla="*/ 44 h 229"/>
                <a:gd name="T18" fmla="*/ 110 w 220"/>
                <a:gd name="T19" fmla="*/ 11 h 229"/>
                <a:gd name="T20" fmla="*/ 166 w 220"/>
                <a:gd name="T21" fmla="*/ 43 h 229"/>
                <a:gd name="T22" fmla="*/ 179 w 220"/>
                <a:gd name="T23" fmla="*/ 113 h 229"/>
                <a:gd name="T24" fmla="*/ 168 w 220"/>
                <a:gd name="T25" fmla="*/ 179 h 229"/>
                <a:gd name="T26" fmla="*/ 110 w 220"/>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7"/>
                  </a:moveTo>
                  <a:cubicBezTo>
                    <a:pt x="220" y="53"/>
                    <a:pt x="171" y="0"/>
                    <a:pt x="110" y="0"/>
                  </a:cubicBezTo>
                  <a:cubicBezTo>
                    <a:pt x="48" y="0"/>
                    <a:pt x="0" y="54"/>
                    <a:pt x="0" y="117"/>
                  </a:cubicBezTo>
                  <a:cubicBezTo>
                    <a:pt x="0" y="181"/>
                    <a:pt x="51" y="229"/>
                    <a:pt x="110" y="229"/>
                  </a:cubicBezTo>
                  <a:cubicBezTo>
                    <a:pt x="170" y="229"/>
                    <a:pt x="220" y="180"/>
                    <a:pt x="220" y="117"/>
                  </a:cubicBezTo>
                  <a:close/>
                  <a:moveTo>
                    <a:pt x="110" y="216"/>
                  </a:moveTo>
                  <a:cubicBezTo>
                    <a:pt x="89" y="216"/>
                    <a:pt x="67" y="206"/>
                    <a:pt x="53" y="183"/>
                  </a:cubicBezTo>
                  <a:cubicBezTo>
                    <a:pt x="41" y="161"/>
                    <a:pt x="41" y="131"/>
                    <a:pt x="41" y="113"/>
                  </a:cubicBezTo>
                  <a:cubicBezTo>
                    <a:pt x="41" y="93"/>
                    <a:pt x="41" y="66"/>
                    <a:pt x="53" y="44"/>
                  </a:cubicBezTo>
                  <a:cubicBezTo>
                    <a:pt x="66" y="21"/>
                    <a:pt x="90" y="11"/>
                    <a:pt x="110" y="11"/>
                  </a:cubicBezTo>
                  <a:cubicBezTo>
                    <a:pt x="132" y="11"/>
                    <a:pt x="153" y="22"/>
                    <a:pt x="166" y="43"/>
                  </a:cubicBezTo>
                  <a:cubicBezTo>
                    <a:pt x="179" y="65"/>
                    <a:pt x="179" y="94"/>
                    <a:pt x="179" y="113"/>
                  </a:cubicBezTo>
                  <a:cubicBezTo>
                    <a:pt x="179" y="131"/>
                    <a:pt x="179" y="158"/>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92" name="Freeform 138">
              <a:extLst>
                <a:ext uri="{FF2B5EF4-FFF2-40B4-BE49-F238E27FC236}">
                  <a16:creationId xmlns:a16="http://schemas.microsoft.com/office/drawing/2014/main" id="{8F9CB8DB-DE31-40E3-8E19-ED0E746355C1}"/>
                </a:ext>
              </a:extLst>
            </p:cNvPr>
            <p:cNvSpPr>
              <a:spLocks/>
            </p:cNvSpPr>
            <p:nvPr>
              <p:custDataLst>
                <p:tags r:id="rId75"/>
              </p:custDataLst>
            </p:nvPr>
          </p:nvSpPr>
          <p:spPr bwMode="auto">
            <a:xfrm>
              <a:off x="16690977" y="6137275"/>
              <a:ext cx="114300" cy="157163"/>
            </a:xfrm>
            <a:custGeom>
              <a:avLst/>
              <a:gdLst>
                <a:gd name="T0" fmla="*/ 69 w 167"/>
                <a:gd name="T1" fmla="*/ 55 h 220"/>
                <a:gd name="T2" fmla="*/ 69 w 167"/>
                <a:gd name="T3" fmla="*/ 0 h 220"/>
                <a:gd name="T4" fmla="*/ 0 w 167"/>
                <a:gd name="T5" fmla="*/ 5 h 220"/>
                <a:gd name="T6" fmla="*/ 0 w 167"/>
                <a:gd name="T7" fmla="*/ 21 h 220"/>
                <a:gd name="T8" fmla="*/ 39 w 167"/>
                <a:gd name="T9" fmla="*/ 49 h 220"/>
                <a:gd name="T10" fmla="*/ 39 w 167"/>
                <a:gd name="T11" fmla="*/ 182 h 220"/>
                <a:gd name="T12" fmla="*/ 0 w 167"/>
                <a:gd name="T13" fmla="*/ 205 h 220"/>
                <a:gd name="T14" fmla="*/ 0 w 167"/>
                <a:gd name="T15" fmla="*/ 220 h 220"/>
                <a:gd name="T16" fmla="*/ 56 w 167"/>
                <a:gd name="T17" fmla="*/ 219 h 220"/>
                <a:gd name="T18" fmla="*/ 120 w 167"/>
                <a:gd name="T19" fmla="*/ 220 h 220"/>
                <a:gd name="T20" fmla="*/ 120 w 167"/>
                <a:gd name="T21" fmla="*/ 205 h 220"/>
                <a:gd name="T22" fmla="*/ 109 w 167"/>
                <a:gd name="T23" fmla="*/ 205 h 220"/>
                <a:gd name="T24" fmla="*/ 71 w 167"/>
                <a:gd name="T25" fmla="*/ 181 h 220"/>
                <a:gd name="T26" fmla="*/ 71 w 167"/>
                <a:gd name="T27" fmla="*/ 105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5"/>
                  </a:moveTo>
                  <a:lnTo>
                    <a:pt x="69" y="0"/>
                  </a:lnTo>
                  <a:lnTo>
                    <a:pt x="0" y="5"/>
                  </a:lnTo>
                  <a:lnTo>
                    <a:pt x="0" y="21"/>
                  </a:lnTo>
                  <a:cubicBezTo>
                    <a:pt x="35" y="21"/>
                    <a:pt x="39" y="24"/>
                    <a:pt x="39" y="49"/>
                  </a:cubicBezTo>
                  <a:lnTo>
                    <a:pt x="39" y="182"/>
                  </a:lnTo>
                  <a:cubicBezTo>
                    <a:pt x="39" y="205"/>
                    <a:pt x="33" y="205"/>
                    <a:pt x="0" y="205"/>
                  </a:cubicBezTo>
                  <a:lnTo>
                    <a:pt x="0" y="220"/>
                  </a:lnTo>
                  <a:cubicBezTo>
                    <a:pt x="19" y="220"/>
                    <a:pt x="42" y="219"/>
                    <a:pt x="56" y="219"/>
                  </a:cubicBezTo>
                  <a:cubicBezTo>
                    <a:pt x="76" y="219"/>
                    <a:pt x="100" y="219"/>
                    <a:pt x="120" y="220"/>
                  </a:cubicBezTo>
                  <a:lnTo>
                    <a:pt x="120" y="205"/>
                  </a:lnTo>
                  <a:lnTo>
                    <a:pt x="109" y="205"/>
                  </a:lnTo>
                  <a:cubicBezTo>
                    <a:pt x="72" y="205"/>
                    <a:pt x="71" y="199"/>
                    <a:pt x="71" y="181"/>
                  </a:cubicBezTo>
                  <a:lnTo>
                    <a:pt x="71" y="105"/>
                  </a:lnTo>
                  <a:cubicBezTo>
                    <a:pt x="71" y="55"/>
                    <a:pt x="92"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93" name="Freeform 139">
              <a:extLst>
                <a:ext uri="{FF2B5EF4-FFF2-40B4-BE49-F238E27FC236}">
                  <a16:creationId xmlns:a16="http://schemas.microsoft.com/office/drawing/2014/main" id="{D844C3C0-66EA-44EA-8448-091ADEA5485A}"/>
                </a:ext>
              </a:extLst>
            </p:cNvPr>
            <p:cNvSpPr>
              <a:spLocks/>
            </p:cNvSpPr>
            <p:nvPr>
              <p:custDataLst>
                <p:tags r:id="rId76"/>
              </p:custDataLst>
            </p:nvPr>
          </p:nvSpPr>
          <p:spPr bwMode="auto">
            <a:xfrm>
              <a:off x="16827502" y="6135688"/>
              <a:ext cx="130175" cy="163513"/>
            </a:xfrm>
            <a:custGeom>
              <a:avLst/>
              <a:gdLst>
                <a:gd name="T0" fmla="*/ 41 w 190"/>
                <a:gd name="T1" fmla="*/ 115 h 229"/>
                <a:gd name="T2" fmla="*/ 109 w 190"/>
                <a:gd name="T3" fmla="*/ 12 h 229"/>
                <a:gd name="T4" fmla="*/ 162 w 190"/>
                <a:gd name="T5" fmla="*/ 31 h 229"/>
                <a:gd name="T6" fmla="*/ 138 w 190"/>
                <a:gd name="T7" fmla="*/ 54 h 229"/>
                <a:gd name="T8" fmla="*/ 161 w 190"/>
                <a:gd name="T9" fmla="*/ 77 h 229"/>
                <a:gd name="T10" fmla="*/ 184 w 190"/>
                <a:gd name="T11" fmla="*/ 53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1 w 190"/>
                <a:gd name="T25" fmla="*/ 216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3"/>
                    <a:pt x="82" y="12"/>
                    <a:pt x="109" y="12"/>
                  </a:cubicBezTo>
                  <a:cubicBezTo>
                    <a:pt x="113" y="12"/>
                    <a:pt x="144" y="13"/>
                    <a:pt x="162" y="31"/>
                  </a:cubicBezTo>
                  <a:cubicBezTo>
                    <a:pt x="141" y="32"/>
                    <a:pt x="138" y="47"/>
                    <a:pt x="138" y="54"/>
                  </a:cubicBezTo>
                  <a:cubicBezTo>
                    <a:pt x="138" y="67"/>
                    <a:pt x="147" y="77"/>
                    <a:pt x="161" y="77"/>
                  </a:cubicBezTo>
                  <a:cubicBezTo>
                    <a:pt x="174" y="77"/>
                    <a:pt x="184" y="68"/>
                    <a:pt x="184" y="53"/>
                  </a:cubicBezTo>
                  <a:cubicBezTo>
                    <a:pt x="184" y="19"/>
                    <a:pt x="146" y="0"/>
                    <a:pt x="108" y="0"/>
                  </a:cubicBezTo>
                  <a:cubicBezTo>
                    <a:pt x="46" y="0"/>
                    <a:pt x="0" y="54"/>
                    <a:pt x="0" y="116"/>
                  </a:cubicBezTo>
                  <a:cubicBezTo>
                    <a:pt x="0" y="179"/>
                    <a:pt x="49" y="229"/>
                    <a:pt x="107" y="229"/>
                  </a:cubicBezTo>
                  <a:cubicBezTo>
                    <a:pt x="174" y="229"/>
                    <a:pt x="190" y="169"/>
                    <a:pt x="190" y="164"/>
                  </a:cubicBezTo>
                  <a:cubicBezTo>
                    <a:pt x="190" y="159"/>
                    <a:pt x="185" y="159"/>
                    <a:pt x="183" y="159"/>
                  </a:cubicBezTo>
                  <a:cubicBezTo>
                    <a:pt x="179" y="159"/>
                    <a:pt x="178" y="161"/>
                    <a:pt x="177" y="164"/>
                  </a:cubicBezTo>
                  <a:cubicBezTo>
                    <a:pt x="162" y="210"/>
                    <a:pt x="130" y="216"/>
                    <a:pt x="111" y="216"/>
                  </a:cubicBezTo>
                  <a:cubicBezTo>
                    <a:pt x="85" y="216"/>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94" name="Freeform 140">
              <a:extLst>
                <a:ext uri="{FF2B5EF4-FFF2-40B4-BE49-F238E27FC236}">
                  <a16:creationId xmlns:a16="http://schemas.microsoft.com/office/drawing/2014/main" id="{5A441AE3-D4FC-418F-AE4C-F9E2F7611EF2}"/>
                </a:ext>
              </a:extLst>
            </p:cNvPr>
            <p:cNvSpPr>
              <a:spLocks noEditPoints="1"/>
            </p:cNvSpPr>
            <p:nvPr>
              <p:custDataLst>
                <p:tags r:id="rId77"/>
              </p:custDataLst>
            </p:nvPr>
          </p:nvSpPr>
          <p:spPr bwMode="auto">
            <a:xfrm>
              <a:off x="16976727" y="6135688"/>
              <a:ext cx="133350" cy="163513"/>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3" y="229"/>
                    <a:pt x="110" y="229"/>
                  </a:cubicBezTo>
                  <a:cubicBezTo>
                    <a:pt x="171" y="229"/>
                    <a:pt x="193" y="174"/>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95" name="Freeform 141">
              <a:extLst>
                <a:ext uri="{FF2B5EF4-FFF2-40B4-BE49-F238E27FC236}">
                  <a16:creationId xmlns:a16="http://schemas.microsoft.com/office/drawing/2014/main" id="{6A777E81-7D34-41D6-ACDC-724590C974CD}"/>
                </a:ext>
              </a:extLst>
            </p:cNvPr>
            <p:cNvSpPr>
              <a:spLocks/>
            </p:cNvSpPr>
            <p:nvPr>
              <p:custDataLst>
                <p:tags r:id="rId78"/>
              </p:custDataLst>
            </p:nvPr>
          </p:nvSpPr>
          <p:spPr bwMode="auto">
            <a:xfrm>
              <a:off x="17130715" y="6135688"/>
              <a:ext cx="111125" cy="163513"/>
            </a:xfrm>
            <a:custGeom>
              <a:avLst/>
              <a:gdLst>
                <a:gd name="T0" fmla="*/ 87 w 163"/>
                <a:gd name="T1" fmla="*/ 127 h 229"/>
                <a:gd name="T2" fmla="*/ 139 w 163"/>
                <a:gd name="T3" fmla="*/ 173 h 229"/>
                <a:gd name="T4" fmla="*/ 83 w 163"/>
                <a:gd name="T5" fmla="*/ 218 h 229"/>
                <a:gd name="T6" fmla="*/ 13 w 163"/>
                <a:gd name="T7" fmla="*/ 147 h 229"/>
                <a:gd name="T8" fmla="*/ 6 w 163"/>
                <a:gd name="T9" fmla="*/ 139 h 229"/>
                <a:gd name="T10" fmla="*/ 0 w 163"/>
                <a:gd name="T11" fmla="*/ 151 h 229"/>
                <a:gd name="T12" fmla="*/ 0 w 163"/>
                <a:gd name="T13" fmla="*/ 217 h 229"/>
                <a:gd name="T14" fmla="*/ 5 w 163"/>
                <a:gd name="T15" fmla="*/ 229 h 229"/>
                <a:gd name="T16" fmla="*/ 18 w 163"/>
                <a:gd name="T17" fmla="*/ 219 h 229"/>
                <a:gd name="T18" fmla="*/ 28 w 163"/>
                <a:gd name="T19" fmla="*/ 207 h 229"/>
                <a:gd name="T20" fmla="*/ 83 w 163"/>
                <a:gd name="T21" fmla="*/ 229 h 229"/>
                <a:gd name="T22" fmla="*/ 163 w 163"/>
                <a:gd name="T23" fmla="*/ 160 h 229"/>
                <a:gd name="T24" fmla="*/ 142 w 163"/>
                <a:gd name="T25" fmla="*/ 112 h 229"/>
                <a:gd name="T26" fmla="*/ 85 w 163"/>
                <a:gd name="T27" fmla="*/ 88 h 229"/>
                <a:gd name="T28" fmla="*/ 24 w 163"/>
                <a:gd name="T29" fmla="*/ 47 h 229"/>
                <a:gd name="T30" fmla="*/ 80 w 163"/>
                <a:gd name="T31" fmla="*/ 9 h 229"/>
                <a:gd name="T32" fmla="*/ 138 w 163"/>
                <a:gd name="T33" fmla="*/ 70 h 229"/>
                <a:gd name="T34" fmla="*/ 144 w 163"/>
                <a:gd name="T35" fmla="*/ 74 h 229"/>
                <a:gd name="T36" fmla="*/ 151 w 163"/>
                <a:gd name="T37" fmla="*/ 62 h 229"/>
                <a:gd name="T38" fmla="*/ 151 w 163"/>
                <a:gd name="T39" fmla="*/ 12 h 229"/>
                <a:gd name="T40" fmla="*/ 145 w 163"/>
                <a:gd name="T41" fmla="*/ 0 h 229"/>
                <a:gd name="T42" fmla="*/ 135 w 163"/>
                <a:gd name="T43" fmla="*/ 6 h 229"/>
                <a:gd name="T44" fmla="*/ 127 w 163"/>
                <a:gd name="T45" fmla="*/ 14 h 229"/>
                <a:gd name="T46" fmla="*/ 80 w 163"/>
                <a:gd name="T47" fmla="*/ 0 h 229"/>
                <a:gd name="T48" fmla="*/ 0 w 163"/>
                <a:gd name="T49" fmla="*/ 61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3"/>
                  </a:cubicBezTo>
                  <a:cubicBezTo>
                    <a:pt x="139" y="198"/>
                    <a:pt x="122" y="218"/>
                    <a:pt x="83" y="218"/>
                  </a:cubicBezTo>
                  <a:cubicBezTo>
                    <a:pt x="41" y="218"/>
                    <a:pt x="23" y="189"/>
                    <a:pt x="13" y="147"/>
                  </a:cubicBezTo>
                  <a:cubicBezTo>
                    <a:pt x="12" y="141"/>
                    <a:pt x="11" y="139"/>
                    <a:pt x="6" y="139"/>
                  </a:cubicBezTo>
                  <a:cubicBezTo>
                    <a:pt x="0" y="139"/>
                    <a:pt x="0" y="142"/>
                    <a:pt x="0" y="151"/>
                  </a:cubicBezTo>
                  <a:lnTo>
                    <a:pt x="0" y="217"/>
                  </a:lnTo>
                  <a:cubicBezTo>
                    <a:pt x="0" y="225"/>
                    <a:pt x="0" y="229"/>
                    <a:pt x="5" y="229"/>
                  </a:cubicBezTo>
                  <a:cubicBezTo>
                    <a:pt x="8" y="229"/>
                    <a:pt x="8" y="228"/>
                    <a:pt x="18" y="219"/>
                  </a:cubicBezTo>
                  <a:cubicBezTo>
                    <a:pt x="19" y="218"/>
                    <a:pt x="19" y="217"/>
                    <a:pt x="28" y="207"/>
                  </a:cubicBezTo>
                  <a:cubicBezTo>
                    <a:pt x="50" y="228"/>
                    <a:pt x="72" y="229"/>
                    <a:pt x="83" y="229"/>
                  </a:cubicBezTo>
                  <a:cubicBezTo>
                    <a:pt x="140" y="229"/>
                    <a:pt x="163" y="195"/>
                    <a:pt x="163" y="160"/>
                  </a:cubicBezTo>
                  <a:cubicBezTo>
                    <a:pt x="163" y="133"/>
                    <a:pt x="148" y="118"/>
                    <a:pt x="142" y="112"/>
                  </a:cubicBezTo>
                  <a:cubicBezTo>
                    <a:pt x="126" y="96"/>
                    <a:pt x="106" y="92"/>
                    <a:pt x="85" y="88"/>
                  </a:cubicBezTo>
                  <a:cubicBezTo>
                    <a:pt x="57" y="83"/>
                    <a:pt x="24" y="76"/>
                    <a:pt x="24" y="47"/>
                  </a:cubicBezTo>
                  <a:cubicBezTo>
                    <a:pt x="24" y="30"/>
                    <a:pt x="37" y="9"/>
                    <a:pt x="80" y="9"/>
                  </a:cubicBezTo>
                  <a:cubicBezTo>
                    <a:pt x="135" y="9"/>
                    <a:pt x="137" y="54"/>
                    <a:pt x="138" y="70"/>
                  </a:cubicBezTo>
                  <a:cubicBezTo>
                    <a:pt x="139" y="74"/>
                    <a:pt x="143" y="74"/>
                    <a:pt x="144" y="74"/>
                  </a:cubicBezTo>
                  <a:cubicBezTo>
                    <a:pt x="151" y="74"/>
                    <a:pt x="151" y="72"/>
                    <a:pt x="151" y="62"/>
                  </a:cubicBezTo>
                  <a:lnTo>
                    <a:pt x="151" y="12"/>
                  </a:lnTo>
                  <a:cubicBezTo>
                    <a:pt x="151" y="3"/>
                    <a:pt x="151" y="0"/>
                    <a:pt x="145" y="0"/>
                  </a:cubicBezTo>
                  <a:cubicBezTo>
                    <a:pt x="143" y="0"/>
                    <a:pt x="142" y="0"/>
                    <a:pt x="135" y="6"/>
                  </a:cubicBezTo>
                  <a:cubicBezTo>
                    <a:pt x="134" y="8"/>
                    <a:pt x="129" y="12"/>
                    <a:pt x="127" y="14"/>
                  </a:cubicBezTo>
                  <a:cubicBezTo>
                    <a:pt x="108" y="0"/>
                    <a:pt x="87" y="0"/>
                    <a:pt x="80" y="0"/>
                  </a:cubicBezTo>
                  <a:cubicBezTo>
                    <a:pt x="19" y="0"/>
                    <a:pt x="0" y="33"/>
                    <a:pt x="0" y="61"/>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spTree>
    <p:extLst>
      <p:ext uri="{BB962C8B-B14F-4D97-AF65-F5344CB8AC3E}">
        <p14:creationId xmlns:p14="http://schemas.microsoft.com/office/powerpoint/2010/main" val="61786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7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7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7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7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0A35E-47D9-44B9-A12B-564A6D7952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14D86C-53F0-4ACE-9404-FEB3F2F96C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82A1451-A356-4E83-BC00-B8FB7CD2CD7D}"/>
              </a:ext>
            </a:extLst>
          </p:cNvPr>
          <p:cNvSpPr>
            <a:spLocks noGrp="1"/>
          </p:cNvSpPr>
          <p:nvPr>
            <p:ph type="sldNum" sz="quarter" idx="12"/>
          </p:nvPr>
        </p:nvSpPr>
        <p:spPr/>
        <p:txBody>
          <a:bodyPr/>
          <a:lstStyle/>
          <a:p>
            <a:fld id="{86CB4B4D-7CA3-9044-876B-883B54F8677D}" type="slidenum">
              <a:rPr lang="en-US" smtClean="0"/>
              <a:pPr/>
              <a:t>20</a:t>
            </a:fld>
            <a:endParaRPr lang="en-US" dirty="0"/>
          </a:p>
        </p:txBody>
      </p:sp>
    </p:spTree>
    <p:extLst>
      <p:ext uri="{BB962C8B-B14F-4D97-AF65-F5344CB8AC3E}">
        <p14:creationId xmlns:p14="http://schemas.microsoft.com/office/powerpoint/2010/main" val="3737813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D89B3-6859-4344-B3CA-5879284E5801}"/>
              </a:ext>
            </a:extLst>
          </p:cNvPr>
          <p:cNvSpPr>
            <a:spLocks noGrp="1"/>
          </p:cNvSpPr>
          <p:nvPr>
            <p:ph type="title"/>
          </p:nvPr>
        </p:nvSpPr>
        <p:spPr/>
        <p:txBody>
          <a:bodyPr/>
          <a:lstStyle/>
          <a:p>
            <a:pPr algn="ctr"/>
            <a:r>
              <a:rPr lang="en-US" dirty="0"/>
              <a:t>What do we Mean by Dynamics</a:t>
            </a:r>
          </a:p>
        </p:txBody>
      </p:sp>
      <p:sp>
        <p:nvSpPr>
          <p:cNvPr id="4" name="Slide Number Placeholder 3">
            <a:extLst>
              <a:ext uri="{FF2B5EF4-FFF2-40B4-BE49-F238E27FC236}">
                <a16:creationId xmlns:a16="http://schemas.microsoft.com/office/drawing/2014/main" id="{FEE8FE39-6567-4B4A-BDD8-698DD8980108}"/>
              </a:ext>
            </a:extLst>
          </p:cNvPr>
          <p:cNvSpPr>
            <a:spLocks noGrp="1"/>
          </p:cNvSpPr>
          <p:nvPr>
            <p:ph type="sldNum" sz="quarter" idx="12"/>
          </p:nvPr>
        </p:nvSpPr>
        <p:spPr/>
        <p:txBody>
          <a:bodyPr/>
          <a:lstStyle/>
          <a:p>
            <a:fld id="{86CB4B4D-7CA3-9044-876B-883B54F8677D}"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EC0505-30B4-4237-AAFB-794D68577C4A}"/>
                  </a:ext>
                </a:extLst>
              </p:cNvPr>
              <p:cNvSpPr txBox="1"/>
              <p:nvPr/>
            </p:nvSpPr>
            <p:spPr>
              <a:xfrm>
                <a:off x="6940519" y="3716735"/>
                <a:ext cx="9849970" cy="430887"/>
              </a:xfrm>
              <a:prstGeom prst="rect">
                <a:avLst/>
              </a:prstGeom>
              <a:noFill/>
            </p:spPr>
            <p:txBody>
              <a:bodyPr wrap="square">
                <a:spAutoFit/>
              </a:bodyPr>
              <a:lstStyle/>
              <a:p>
                <a:r>
                  <a:rPr lang="en-US" sz="2200" dirty="0">
                    <a:latin typeface="Helvetica Light" panose="020B0403020202020204"/>
                  </a:rPr>
                  <a:t>This can be given by the Recursive Newton Euler algorithm (RNEA) in </a:t>
                </a:r>
                <a14:m>
                  <m:oMath xmlns:m="http://schemas.openxmlformats.org/officeDocument/2006/math">
                    <m:r>
                      <a:rPr lang="en-US" sz="2200" i="1">
                        <a:latin typeface="Cambria Math" panose="02040503050406030204" pitchFamily="18" charset="0"/>
                        <a:ea typeface="Cambria Math" panose="02040503050406030204" pitchFamily="18" charset="0"/>
                      </a:rPr>
                      <m:t>𝒪</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𝑛</m:t>
                    </m:r>
                    <m:r>
                      <a:rPr lang="en-US" sz="2200" i="1">
                        <a:latin typeface="Cambria Math" panose="02040503050406030204" pitchFamily="18" charset="0"/>
                        <a:ea typeface="Cambria Math" panose="02040503050406030204" pitchFamily="18" charset="0"/>
                      </a:rPr>
                      <m:t>)</m:t>
                    </m:r>
                  </m:oMath>
                </a14:m>
                <a:endParaRPr lang="en-US" sz="2200" dirty="0">
                  <a:latin typeface="Helvetica Light" panose="020B0403020202020204"/>
                </a:endParaRPr>
              </a:p>
            </p:txBody>
          </p:sp>
        </mc:Choice>
        <mc:Fallback xmlns="">
          <p:sp>
            <p:nvSpPr>
              <p:cNvPr id="6" name="TextBox 5">
                <a:extLst>
                  <a:ext uri="{FF2B5EF4-FFF2-40B4-BE49-F238E27FC236}">
                    <a16:creationId xmlns:a16="http://schemas.microsoft.com/office/drawing/2014/main" id="{13EC0505-30B4-4237-AAFB-794D68577C4A}"/>
                  </a:ext>
                </a:extLst>
              </p:cNvPr>
              <p:cNvSpPr txBox="1">
                <a:spLocks noRot="1" noChangeAspect="1" noMove="1" noResize="1" noEditPoints="1" noAdjustHandles="1" noChangeArrowheads="1" noChangeShapeType="1" noTextEdit="1"/>
              </p:cNvSpPr>
              <p:nvPr/>
            </p:nvSpPr>
            <p:spPr>
              <a:xfrm>
                <a:off x="6940519" y="3716735"/>
                <a:ext cx="9849970" cy="430887"/>
              </a:xfrm>
              <a:prstGeom prst="rect">
                <a:avLst/>
              </a:prstGeom>
              <a:blipFill>
                <a:blip r:embed="rId179"/>
                <a:stretch>
                  <a:fillRect l="-805" t="-10000" b="-2857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C756EDE2-329D-4C49-84FE-429350E18923}"/>
              </a:ext>
            </a:extLst>
          </p:cNvPr>
          <p:cNvGrpSpPr>
            <a:grpSpLocks/>
          </p:cNvGrpSpPr>
          <p:nvPr>
            <p:custDataLst>
              <p:tags r:id="rId1"/>
            </p:custDataLst>
          </p:nvPr>
        </p:nvGrpSpPr>
        <p:grpSpPr>
          <a:xfrm>
            <a:off x="11865937" y="2219794"/>
            <a:ext cx="4123944" cy="864130"/>
            <a:chOff x="3349626" y="1812926"/>
            <a:chExt cx="5757863" cy="1206500"/>
          </a:xfrm>
        </p:grpSpPr>
        <p:sp>
          <p:nvSpPr>
            <p:cNvPr id="8" name="Freeform 364 1">
              <a:extLst>
                <a:ext uri="{FF2B5EF4-FFF2-40B4-BE49-F238E27FC236}">
                  <a16:creationId xmlns:a16="http://schemas.microsoft.com/office/drawing/2014/main" id="{42A27314-B799-4A01-A94F-5C1771815C6C}"/>
                </a:ext>
              </a:extLst>
            </p:cNvPr>
            <p:cNvSpPr>
              <a:spLocks/>
            </p:cNvSpPr>
            <p:nvPr>
              <p:custDataLst>
                <p:tags r:id="rId149"/>
              </p:custDataLst>
            </p:nvPr>
          </p:nvSpPr>
          <p:spPr bwMode="auto">
            <a:xfrm>
              <a:off x="3349626" y="1835151"/>
              <a:ext cx="114300" cy="1184275"/>
            </a:xfrm>
            <a:custGeom>
              <a:avLst/>
              <a:gdLst>
                <a:gd name="T0" fmla="*/ 0 w 131"/>
                <a:gd name="T1" fmla="*/ 1198 h 1198"/>
                <a:gd name="T2" fmla="*/ 131 w 131"/>
                <a:gd name="T3" fmla="*/ 1198 h 1198"/>
                <a:gd name="T4" fmla="*/ 131 w 131"/>
                <a:gd name="T5" fmla="*/ 1170 h 1198"/>
                <a:gd name="T6" fmla="*/ 27 w 131"/>
                <a:gd name="T7" fmla="*/ 1170 h 1198"/>
                <a:gd name="T8" fmla="*/ 27 w 131"/>
                <a:gd name="T9" fmla="*/ 28 h 1198"/>
                <a:gd name="T10" fmla="*/ 131 w 131"/>
                <a:gd name="T11" fmla="*/ 28 h 1198"/>
                <a:gd name="T12" fmla="*/ 131 w 131"/>
                <a:gd name="T13" fmla="*/ 0 h 1198"/>
                <a:gd name="T14" fmla="*/ 0 w 131"/>
                <a:gd name="T15" fmla="*/ 0 h 1198"/>
                <a:gd name="T16" fmla="*/ 0 w 131"/>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0" y="1198"/>
                  </a:moveTo>
                  <a:lnTo>
                    <a:pt x="131" y="1198"/>
                  </a:lnTo>
                  <a:lnTo>
                    <a:pt x="131" y="1170"/>
                  </a:lnTo>
                  <a:lnTo>
                    <a:pt x="27" y="1170"/>
                  </a:lnTo>
                  <a:lnTo>
                    <a:pt x="27" y="28"/>
                  </a:lnTo>
                  <a:lnTo>
                    <a:pt x="131" y="28"/>
                  </a:lnTo>
                  <a:lnTo>
                    <a:pt x="131"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65 1">
              <a:extLst>
                <a:ext uri="{FF2B5EF4-FFF2-40B4-BE49-F238E27FC236}">
                  <a16:creationId xmlns:a16="http://schemas.microsoft.com/office/drawing/2014/main" id="{C0790EE0-D906-4CC9-BE6A-2855EDDD07B1}"/>
                </a:ext>
              </a:extLst>
            </p:cNvPr>
            <p:cNvSpPr>
              <a:spLocks/>
            </p:cNvSpPr>
            <p:nvPr>
              <p:custDataLst>
                <p:tags r:id="rId150"/>
              </p:custDataLst>
            </p:nvPr>
          </p:nvSpPr>
          <p:spPr bwMode="auto">
            <a:xfrm>
              <a:off x="3636964" y="1912939"/>
              <a:ext cx="442913" cy="339725"/>
            </a:xfrm>
            <a:custGeom>
              <a:avLst/>
              <a:gdLst>
                <a:gd name="T0" fmla="*/ 252 w 504"/>
                <a:gd name="T1" fmla="*/ 277 h 343"/>
                <a:gd name="T2" fmla="*/ 133 w 504"/>
                <a:gd name="T3" fmla="*/ 13 h 343"/>
                <a:gd name="T4" fmla="*/ 111 w 504"/>
                <a:gd name="T5" fmla="*/ 0 h 343"/>
                <a:gd name="T6" fmla="*/ 0 w 504"/>
                <a:gd name="T7" fmla="*/ 0 h 343"/>
                <a:gd name="T8" fmla="*/ 0 w 504"/>
                <a:gd name="T9" fmla="*/ 24 h 343"/>
                <a:gd name="T10" fmla="*/ 54 w 504"/>
                <a:gd name="T11" fmla="*/ 24 h 343"/>
                <a:gd name="T12" fmla="*/ 54 w 504"/>
                <a:gd name="T13" fmla="*/ 305 h 343"/>
                <a:gd name="T14" fmla="*/ 39 w 504"/>
                <a:gd name="T15" fmla="*/ 318 h 343"/>
                <a:gd name="T16" fmla="*/ 13 w 504"/>
                <a:gd name="T17" fmla="*/ 319 h 343"/>
                <a:gd name="T18" fmla="*/ 0 w 504"/>
                <a:gd name="T19" fmla="*/ 319 h 343"/>
                <a:gd name="T20" fmla="*/ 0 w 504"/>
                <a:gd name="T21" fmla="*/ 343 h 343"/>
                <a:gd name="T22" fmla="*/ 67 w 504"/>
                <a:gd name="T23" fmla="*/ 341 h 343"/>
                <a:gd name="T24" fmla="*/ 134 w 504"/>
                <a:gd name="T25" fmla="*/ 343 h 343"/>
                <a:gd name="T26" fmla="*/ 134 w 504"/>
                <a:gd name="T27" fmla="*/ 319 h 343"/>
                <a:gd name="T28" fmla="*/ 122 w 504"/>
                <a:gd name="T29" fmla="*/ 319 h 343"/>
                <a:gd name="T30" fmla="*/ 95 w 504"/>
                <a:gd name="T31" fmla="*/ 318 h 343"/>
                <a:gd name="T32" fmla="*/ 80 w 504"/>
                <a:gd name="T33" fmla="*/ 305 h 343"/>
                <a:gd name="T34" fmla="*/ 80 w 504"/>
                <a:gd name="T35" fmla="*/ 30 h 343"/>
                <a:gd name="T36" fmla="*/ 81 w 504"/>
                <a:gd name="T37" fmla="*/ 30 h 343"/>
                <a:gd name="T38" fmla="*/ 216 w 504"/>
                <a:gd name="T39" fmla="*/ 330 h 343"/>
                <a:gd name="T40" fmla="*/ 232 w 504"/>
                <a:gd name="T41" fmla="*/ 343 h 343"/>
                <a:gd name="T42" fmla="*/ 248 w 504"/>
                <a:gd name="T43" fmla="*/ 331 h 343"/>
                <a:gd name="T44" fmla="*/ 387 w 504"/>
                <a:gd name="T45" fmla="*/ 24 h 343"/>
                <a:gd name="T46" fmla="*/ 388 w 504"/>
                <a:gd name="T47" fmla="*/ 24 h 343"/>
                <a:gd name="T48" fmla="*/ 388 w 504"/>
                <a:gd name="T49" fmla="*/ 319 h 343"/>
                <a:gd name="T50" fmla="*/ 334 w 504"/>
                <a:gd name="T51" fmla="*/ 319 h 343"/>
                <a:gd name="T52" fmla="*/ 334 w 504"/>
                <a:gd name="T53" fmla="*/ 343 h 343"/>
                <a:gd name="T54" fmla="*/ 419 w 504"/>
                <a:gd name="T55" fmla="*/ 341 h 343"/>
                <a:gd name="T56" fmla="*/ 504 w 504"/>
                <a:gd name="T57" fmla="*/ 343 h 343"/>
                <a:gd name="T58" fmla="*/ 504 w 504"/>
                <a:gd name="T59" fmla="*/ 319 h 343"/>
                <a:gd name="T60" fmla="*/ 450 w 504"/>
                <a:gd name="T61" fmla="*/ 319 h 343"/>
                <a:gd name="T62" fmla="*/ 450 w 504"/>
                <a:gd name="T63" fmla="*/ 24 h 343"/>
                <a:gd name="T64" fmla="*/ 504 w 504"/>
                <a:gd name="T65" fmla="*/ 24 h 343"/>
                <a:gd name="T66" fmla="*/ 504 w 504"/>
                <a:gd name="T67" fmla="*/ 0 h 343"/>
                <a:gd name="T68" fmla="*/ 394 w 504"/>
                <a:gd name="T69" fmla="*/ 0 h 343"/>
                <a:gd name="T70" fmla="*/ 372 w 504"/>
                <a:gd name="T71" fmla="*/ 13 h 343"/>
                <a:gd name="T72" fmla="*/ 252 w 504"/>
                <a:gd name="T73" fmla="*/ 2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3">
                  <a:moveTo>
                    <a:pt x="252" y="277"/>
                  </a:moveTo>
                  <a:lnTo>
                    <a:pt x="133" y="13"/>
                  </a:lnTo>
                  <a:cubicBezTo>
                    <a:pt x="127" y="0"/>
                    <a:pt x="122" y="0"/>
                    <a:pt x="111" y="0"/>
                  </a:cubicBezTo>
                  <a:lnTo>
                    <a:pt x="0" y="0"/>
                  </a:lnTo>
                  <a:lnTo>
                    <a:pt x="0" y="24"/>
                  </a:lnTo>
                  <a:lnTo>
                    <a:pt x="54" y="24"/>
                  </a:lnTo>
                  <a:lnTo>
                    <a:pt x="54" y="305"/>
                  </a:lnTo>
                  <a:cubicBezTo>
                    <a:pt x="54" y="316"/>
                    <a:pt x="53" y="316"/>
                    <a:pt x="39" y="318"/>
                  </a:cubicBezTo>
                  <a:cubicBezTo>
                    <a:pt x="27" y="319"/>
                    <a:pt x="26" y="319"/>
                    <a:pt x="13" y="319"/>
                  </a:cubicBezTo>
                  <a:lnTo>
                    <a:pt x="0" y="319"/>
                  </a:lnTo>
                  <a:lnTo>
                    <a:pt x="0" y="343"/>
                  </a:lnTo>
                  <a:cubicBezTo>
                    <a:pt x="19" y="341"/>
                    <a:pt x="47" y="341"/>
                    <a:pt x="67" y="341"/>
                  </a:cubicBezTo>
                  <a:cubicBezTo>
                    <a:pt x="88" y="341"/>
                    <a:pt x="114" y="341"/>
                    <a:pt x="134" y="343"/>
                  </a:cubicBezTo>
                  <a:lnTo>
                    <a:pt x="134" y="319"/>
                  </a:lnTo>
                  <a:lnTo>
                    <a:pt x="122" y="319"/>
                  </a:lnTo>
                  <a:cubicBezTo>
                    <a:pt x="113" y="319"/>
                    <a:pt x="104" y="319"/>
                    <a:pt x="95" y="318"/>
                  </a:cubicBezTo>
                  <a:cubicBezTo>
                    <a:pt x="81" y="316"/>
                    <a:pt x="80" y="316"/>
                    <a:pt x="80" y="305"/>
                  </a:cubicBezTo>
                  <a:lnTo>
                    <a:pt x="80" y="30"/>
                  </a:lnTo>
                  <a:lnTo>
                    <a:pt x="81" y="30"/>
                  </a:lnTo>
                  <a:lnTo>
                    <a:pt x="216" y="330"/>
                  </a:lnTo>
                  <a:cubicBezTo>
                    <a:pt x="221" y="340"/>
                    <a:pt x="227" y="343"/>
                    <a:pt x="232" y="343"/>
                  </a:cubicBezTo>
                  <a:cubicBezTo>
                    <a:pt x="242" y="343"/>
                    <a:pt x="246" y="335"/>
                    <a:pt x="248" y="331"/>
                  </a:cubicBezTo>
                  <a:lnTo>
                    <a:pt x="387" y="24"/>
                  </a:lnTo>
                  <a:lnTo>
                    <a:pt x="388" y="24"/>
                  </a:lnTo>
                  <a:lnTo>
                    <a:pt x="388" y="319"/>
                  </a:lnTo>
                  <a:lnTo>
                    <a:pt x="334" y="319"/>
                  </a:lnTo>
                  <a:lnTo>
                    <a:pt x="334" y="343"/>
                  </a:lnTo>
                  <a:cubicBezTo>
                    <a:pt x="352" y="341"/>
                    <a:pt x="398" y="341"/>
                    <a:pt x="419" y="341"/>
                  </a:cubicBezTo>
                  <a:cubicBezTo>
                    <a:pt x="439" y="341"/>
                    <a:pt x="486" y="341"/>
                    <a:pt x="504" y="343"/>
                  </a:cubicBezTo>
                  <a:lnTo>
                    <a:pt x="504" y="319"/>
                  </a:lnTo>
                  <a:lnTo>
                    <a:pt x="450" y="319"/>
                  </a:lnTo>
                  <a:lnTo>
                    <a:pt x="450" y="24"/>
                  </a:lnTo>
                  <a:lnTo>
                    <a:pt x="504" y="24"/>
                  </a:lnTo>
                  <a:lnTo>
                    <a:pt x="504" y="0"/>
                  </a:lnTo>
                  <a:lnTo>
                    <a:pt x="394" y="0"/>
                  </a:lnTo>
                  <a:cubicBezTo>
                    <a:pt x="383" y="0"/>
                    <a:pt x="378"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366 1">
              <a:extLst>
                <a:ext uri="{FF2B5EF4-FFF2-40B4-BE49-F238E27FC236}">
                  <a16:creationId xmlns:a16="http://schemas.microsoft.com/office/drawing/2014/main" id="{58D1BFC7-A030-4ADD-882A-0D7DBF1D076F}"/>
                </a:ext>
              </a:extLst>
            </p:cNvPr>
            <p:cNvSpPr>
              <a:spLocks/>
            </p:cNvSpPr>
            <p:nvPr>
              <p:custDataLst>
                <p:tags r:id="rId151"/>
              </p:custDataLst>
            </p:nvPr>
          </p:nvSpPr>
          <p:spPr bwMode="auto">
            <a:xfrm>
              <a:off x="4721226" y="2119314"/>
              <a:ext cx="266700" cy="1905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67 1">
              <a:extLst>
                <a:ext uri="{FF2B5EF4-FFF2-40B4-BE49-F238E27FC236}">
                  <a16:creationId xmlns:a16="http://schemas.microsoft.com/office/drawing/2014/main" id="{CA4E002B-FB15-4AA9-935F-04D27A9713F2}"/>
                </a:ext>
              </a:extLst>
            </p:cNvPr>
            <p:cNvSpPr>
              <a:spLocks/>
            </p:cNvSpPr>
            <p:nvPr>
              <p:custDataLst>
                <p:tags r:id="rId152"/>
              </p:custDataLst>
            </p:nvPr>
          </p:nvSpPr>
          <p:spPr bwMode="auto">
            <a:xfrm>
              <a:off x="5033964" y="1912939"/>
              <a:ext cx="220663" cy="344488"/>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68 1">
              <a:extLst>
                <a:ext uri="{FF2B5EF4-FFF2-40B4-BE49-F238E27FC236}">
                  <a16:creationId xmlns:a16="http://schemas.microsoft.com/office/drawing/2014/main" id="{1126AE7A-5C20-4372-AEA4-8BCD8F796786}"/>
                </a:ext>
              </a:extLst>
            </p:cNvPr>
            <p:cNvSpPr>
              <a:spLocks/>
            </p:cNvSpPr>
            <p:nvPr>
              <p:custDataLst>
                <p:tags r:id="rId153"/>
              </p:custDataLst>
            </p:nvPr>
          </p:nvSpPr>
          <p:spPr bwMode="auto">
            <a:xfrm>
              <a:off x="5307014" y="1833564"/>
              <a:ext cx="227013" cy="239713"/>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69 1">
              <a:extLst>
                <a:ext uri="{FF2B5EF4-FFF2-40B4-BE49-F238E27FC236}">
                  <a16:creationId xmlns:a16="http://schemas.microsoft.com/office/drawing/2014/main" id="{F01229A5-F269-4F00-BA20-A992B0ED7783}"/>
                </a:ext>
              </a:extLst>
            </p:cNvPr>
            <p:cNvSpPr>
              <a:spLocks/>
            </p:cNvSpPr>
            <p:nvPr>
              <p:custDataLst>
                <p:tags r:id="rId154"/>
              </p:custDataLst>
            </p:nvPr>
          </p:nvSpPr>
          <p:spPr bwMode="auto">
            <a:xfrm>
              <a:off x="5303839" y="2222501"/>
              <a:ext cx="131763" cy="153988"/>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3"/>
                    <a:pt x="127" y="53"/>
                  </a:cubicBezTo>
                  <a:cubicBezTo>
                    <a:pt x="134" y="53"/>
                    <a:pt x="147" y="47"/>
                    <a:pt x="147" y="30"/>
                  </a:cubicBezTo>
                  <a:cubicBezTo>
                    <a:pt x="147" y="7"/>
                    <a:pt x="119"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8"/>
                    <a:pt x="71" y="148"/>
                    <a:pt x="65" y="148"/>
                  </a:cubicBezTo>
                  <a:cubicBezTo>
                    <a:pt x="40" y="148"/>
                    <a:pt x="29" y="130"/>
                    <a:pt x="29" y="109"/>
                  </a:cubicBezTo>
                  <a:cubicBezTo>
                    <a:pt x="29" y="99"/>
                    <a:pt x="34" y="61"/>
                    <a:pt x="52" y="37"/>
                  </a:cubicBezTo>
                  <a:cubicBezTo>
                    <a:pt x="65" y="19"/>
                    <a:pt x="83" y="10"/>
                    <a:pt x="101" y="10"/>
                  </a:cubicBezTo>
                  <a:cubicBezTo>
                    <a:pt x="105"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70 1">
              <a:extLst>
                <a:ext uri="{FF2B5EF4-FFF2-40B4-BE49-F238E27FC236}">
                  <a16:creationId xmlns:a16="http://schemas.microsoft.com/office/drawing/2014/main" id="{154EDDA9-B475-4310-91C4-117D396A6E1F}"/>
                </a:ext>
              </a:extLst>
            </p:cNvPr>
            <p:cNvSpPr>
              <a:spLocks/>
            </p:cNvSpPr>
            <p:nvPr>
              <p:custDataLst>
                <p:tags r:id="rId155"/>
              </p:custDataLst>
            </p:nvPr>
          </p:nvSpPr>
          <p:spPr bwMode="auto">
            <a:xfrm>
              <a:off x="3505201" y="2709864"/>
              <a:ext cx="268288" cy="20638"/>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71 1">
              <a:extLst>
                <a:ext uri="{FF2B5EF4-FFF2-40B4-BE49-F238E27FC236}">
                  <a16:creationId xmlns:a16="http://schemas.microsoft.com/office/drawing/2014/main" id="{FC4A0304-D327-4821-8FF4-B422A624735C}"/>
                </a:ext>
              </a:extLst>
            </p:cNvPr>
            <p:cNvSpPr>
              <a:spLocks/>
            </p:cNvSpPr>
            <p:nvPr>
              <p:custDataLst>
                <p:tags r:id="rId156"/>
              </p:custDataLst>
            </p:nvPr>
          </p:nvSpPr>
          <p:spPr bwMode="auto">
            <a:xfrm>
              <a:off x="3819526" y="2505076"/>
              <a:ext cx="220663" cy="342900"/>
            </a:xfrm>
            <a:custGeom>
              <a:avLst/>
              <a:gdLst>
                <a:gd name="T0" fmla="*/ 211 w 251"/>
                <a:gd name="T1" fmla="*/ 23 h 347"/>
                <a:gd name="T2" fmla="*/ 251 w 251"/>
                <a:gd name="T3" fmla="*/ 23 h 347"/>
                <a:gd name="T4" fmla="*/ 251 w 251"/>
                <a:gd name="T5" fmla="*/ 0 h 347"/>
                <a:gd name="T6" fmla="*/ 172 w 251"/>
                <a:gd name="T7" fmla="*/ 1 h 347"/>
                <a:gd name="T8" fmla="*/ 73 w 251"/>
                <a:gd name="T9" fmla="*/ 0 h 347"/>
                <a:gd name="T10" fmla="*/ 73 w 251"/>
                <a:gd name="T11" fmla="*/ 23 h 347"/>
                <a:gd name="T12" fmla="*/ 143 w 251"/>
                <a:gd name="T13" fmla="*/ 23 h 347"/>
                <a:gd name="T14" fmla="*/ 143 w 251"/>
                <a:gd name="T15" fmla="*/ 267 h 347"/>
                <a:gd name="T16" fmla="*/ 94 w 251"/>
                <a:gd name="T17" fmla="*/ 329 h 347"/>
                <a:gd name="T18" fmla="*/ 54 w 251"/>
                <a:gd name="T19" fmla="*/ 321 h 347"/>
                <a:gd name="T20" fmla="*/ 54 w 251"/>
                <a:gd name="T21" fmla="*/ 321 h 347"/>
                <a:gd name="T22" fmla="*/ 76 w 251"/>
                <a:gd name="T23" fmla="*/ 285 h 347"/>
                <a:gd name="T24" fmla="*/ 38 w 251"/>
                <a:gd name="T25" fmla="*/ 247 h 347"/>
                <a:gd name="T26" fmla="*/ 0 w 251"/>
                <a:gd name="T27" fmla="*/ 285 h 347"/>
                <a:gd name="T28" fmla="*/ 96 w 251"/>
                <a:gd name="T29" fmla="*/ 347 h 347"/>
                <a:gd name="T30" fmla="*/ 211 w 251"/>
                <a:gd name="T31" fmla="*/ 267 h 347"/>
                <a:gd name="T32" fmla="*/ 211 w 251"/>
                <a:gd name="T3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7">
                  <a:moveTo>
                    <a:pt x="211" y="23"/>
                  </a:moveTo>
                  <a:lnTo>
                    <a:pt x="251" y="23"/>
                  </a:lnTo>
                  <a:lnTo>
                    <a:pt x="251" y="0"/>
                  </a:lnTo>
                  <a:cubicBezTo>
                    <a:pt x="234" y="1"/>
                    <a:pt x="191" y="1"/>
                    <a:pt x="172" y="1"/>
                  </a:cubicBezTo>
                  <a:cubicBezTo>
                    <a:pt x="145" y="1"/>
                    <a:pt x="97" y="1"/>
                    <a:pt x="73" y="0"/>
                  </a:cubicBezTo>
                  <a:lnTo>
                    <a:pt x="73" y="23"/>
                  </a:lnTo>
                  <a:lnTo>
                    <a:pt x="143" y="23"/>
                  </a:lnTo>
                  <a:lnTo>
                    <a:pt x="143" y="267"/>
                  </a:lnTo>
                  <a:cubicBezTo>
                    <a:pt x="143" y="277"/>
                    <a:pt x="143" y="329"/>
                    <a:pt x="94" y="329"/>
                  </a:cubicBezTo>
                  <a:cubicBezTo>
                    <a:pt x="85" y="329"/>
                    <a:pt x="69" y="328"/>
                    <a:pt x="54" y="321"/>
                  </a:cubicBezTo>
                  <a:lnTo>
                    <a:pt x="54" y="321"/>
                  </a:lnTo>
                  <a:cubicBezTo>
                    <a:pt x="54" y="321"/>
                    <a:pt x="76" y="311"/>
                    <a:pt x="76" y="285"/>
                  </a:cubicBezTo>
                  <a:cubicBezTo>
                    <a:pt x="76" y="258"/>
                    <a:pt x="55" y="247"/>
                    <a:pt x="38" y="247"/>
                  </a:cubicBezTo>
                  <a:cubicBezTo>
                    <a:pt x="20" y="247"/>
                    <a:pt x="0" y="259"/>
                    <a:pt x="0" y="285"/>
                  </a:cubicBezTo>
                  <a:cubicBezTo>
                    <a:pt x="0" y="323"/>
                    <a:pt x="39" y="347"/>
                    <a:pt x="96" y="347"/>
                  </a:cubicBezTo>
                  <a:cubicBezTo>
                    <a:pt x="163" y="347"/>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72 1">
              <a:extLst>
                <a:ext uri="{FF2B5EF4-FFF2-40B4-BE49-F238E27FC236}">
                  <a16:creationId xmlns:a16="http://schemas.microsoft.com/office/drawing/2014/main" id="{0E8749B6-5143-4F64-945F-59AB7E1D0997}"/>
                </a:ext>
              </a:extLst>
            </p:cNvPr>
            <p:cNvSpPr>
              <a:spLocks/>
            </p:cNvSpPr>
            <p:nvPr>
              <p:custDataLst>
                <p:tags r:id="rId157"/>
              </p:custDataLst>
            </p:nvPr>
          </p:nvSpPr>
          <p:spPr bwMode="auto">
            <a:xfrm>
              <a:off x="4087814" y="2765426"/>
              <a:ext cx="133350" cy="155575"/>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6"/>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7"/>
                    <a:pt x="71" y="147"/>
                    <a:pt x="65" y="147"/>
                  </a:cubicBezTo>
                  <a:cubicBezTo>
                    <a:pt x="40" y="147"/>
                    <a:pt x="29" y="130"/>
                    <a:pt x="29" y="109"/>
                  </a:cubicBezTo>
                  <a:cubicBezTo>
                    <a:pt x="29" y="99"/>
                    <a:pt x="34" y="61"/>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73 1">
              <a:extLst>
                <a:ext uri="{FF2B5EF4-FFF2-40B4-BE49-F238E27FC236}">
                  <a16:creationId xmlns:a16="http://schemas.microsoft.com/office/drawing/2014/main" id="{E4C9B8D9-8A55-4C69-BEFB-86C84D67DD36}"/>
                </a:ext>
              </a:extLst>
            </p:cNvPr>
            <p:cNvSpPr>
              <a:spLocks noEditPoints="1"/>
            </p:cNvSpPr>
            <p:nvPr>
              <p:custDataLst>
                <p:tags r:id="rId158"/>
              </p:custDataLst>
            </p:nvPr>
          </p:nvSpPr>
          <p:spPr bwMode="auto">
            <a:xfrm>
              <a:off x="5038726" y="2514601"/>
              <a:ext cx="184150" cy="339725"/>
            </a:xfrm>
            <a:custGeom>
              <a:avLst/>
              <a:gdLst>
                <a:gd name="T0" fmla="*/ 210 w 210"/>
                <a:gd name="T1" fmla="*/ 173 h 344"/>
                <a:gd name="T2" fmla="*/ 190 w 210"/>
                <a:gd name="T3" fmla="*/ 56 h 344"/>
                <a:gd name="T4" fmla="*/ 106 w 210"/>
                <a:gd name="T5" fmla="*/ 0 h 344"/>
                <a:gd name="T6" fmla="*/ 19 w 210"/>
                <a:gd name="T7" fmla="*/ 60 h 344"/>
                <a:gd name="T8" fmla="*/ 0 w 210"/>
                <a:gd name="T9" fmla="*/ 173 h 344"/>
                <a:gd name="T10" fmla="*/ 23 w 210"/>
                <a:gd name="T11" fmla="*/ 293 h 344"/>
                <a:gd name="T12" fmla="*/ 105 w 210"/>
                <a:gd name="T13" fmla="*/ 344 h 344"/>
                <a:gd name="T14" fmla="*/ 192 w 210"/>
                <a:gd name="T15" fmla="*/ 286 h 344"/>
                <a:gd name="T16" fmla="*/ 210 w 210"/>
                <a:gd name="T17" fmla="*/ 173 h 344"/>
                <a:gd name="T18" fmla="*/ 105 w 210"/>
                <a:gd name="T19" fmla="*/ 333 h 344"/>
                <a:gd name="T20" fmla="*/ 47 w 210"/>
                <a:gd name="T21" fmla="*/ 272 h 344"/>
                <a:gd name="T22" fmla="*/ 42 w 210"/>
                <a:gd name="T23" fmla="*/ 167 h 344"/>
                <a:gd name="T24" fmla="*/ 46 w 210"/>
                <a:gd name="T25" fmla="*/ 75 h 344"/>
                <a:gd name="T26" fmla="*/ 105 w 210"/>
                <a:gd name="T27" fmla="*/ 11 h 344"/>
                <a:gd name="T28" fmla="*/ 164 w 210"/>
                <a:gd name="T29" fmla="*/ 70 h 344"/>
                <a:gd name="T30" fmla="*/ 169 w 210"/>
                <a:gd name="T31" fmla="*/ 167 h 344"/>
                <a:gd name="T32" fmla="*/ 163 w 210"/>
                <a:gd name="T33" fmla="*/ 270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8" y="93"/>
                    <a:pt x="190" y="56"/>
                  </a:cubicBezTo>
                  <a:cubicBezTo>
                    <a:pt x="167" y="8"/>
                    <a:pt x="127" y="0"/>
                    <a:pt x="106" y="0"/>
                  </a:cubicBezTo>
                  <a:cubicBezTo>
                    <a:pt x="76" y="0"/>
                    <a:pt x="39" y="13"/>
                    <a:pt x="19" y="60"/>
                  </a:cubicBezTo>
                  <a:cubicBezTo>
                    <a:pt x="3" y="94"/>
                    <a:pt x="0" y="133"/>
                    <a:pt x="0" y="173"/>
                  </a:cubicBezTo>
                  <a:cubicBezTo>
                    <a:pt x="0" y="211"/>
                    <a:pt x="2" y="255"/>
                    <a:pt x="23" y="293"/>
                  </a:cubicBezTo>
                  <a:cubicBezTo>
                    <a:pt x="44" y="334"/>
                    <a:pt x="81" y="344"/>
                    <a:pt x="105" y="344"/>
                  </a:cubicBezTo>
                  <a:cubicBezTo>
                    <a:pt x="132" y="344"/>
                    <a:pt x="170" y="333"/>
                    <a:pt x="192" y="286"/>
                  </a:cubicBezTo>
                  <a:cubicBezTo>
                    <a:pt x="208" y="251"/>
                    <a:pt x="210" y="213"/>
                    <a:pt x="210" y="173"/>
                  </a:cubicBezTo>
                  <a:close/>
                  <a:moveTo>
                    <a:pt x="105" y="333"/>
                  </a:moveTo>
                  <a:cubicBezTo>
                    <a:pt x="86" y="333"/>
                    <a:pt x="56" y="320"/>
                    <a:pt x="47" y="272"/>
                  </a:cubicBezTo>
                  <a:cubicBezTo>
                    <a:pt x="42" y="243"/>
                    <a:pt x="42" y="197"/>
                    <a:pt x="42" y="167"/>
                  </a:cubicBezTo>
                  <a:cubicBezTo>
                    <a:pt x="42" y="135"/>
                    <a:pt x="42" y="102"/>
                    <a:pt x="46" y="75"/>
                  </a:cubicBezTo>
                  <a:cubicBezTo>
                    <a:pt x="55" y="16"/>
                    <a:pt x="93" y="11"/>
                    <a:pt x="105" y="11"/>
                  </a:cubicBezTo>
                  <a:cubicBezTo>
                    <a:pt x="122" y="11"/>
                    <a:pt x="154" y="20"/>
                    <a:pt x="164" y="70"/>
                  </a:cubicBezTo>
                  <a:cubicBezTo>
                    <a:pt x="169" y="98"/>
                    <a:pt x="169" y="136"/>
                    <a:pt x="169" y="167"/>
                  </a:cubicBezTo>
                  <a:cubicBezTo>
                    <a:pt x="169" y="205"/>
                    <a:pt x="169" y="239"/>
                    <a:pt x="163" y="270"/>
                  </a:cubicBezTo>
                  <a:cubicBezTo>
                    <a:pt x="156" y="318"/>
                    <a:pt x="128"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74 1">
              <a:extLst>
                <a:ext uri="{FF2B5EF4-FFF2-40B4-BE49-F238E27FC236}">
                  <a16:creationId xmlns:a16="http://schemas.microsoft.com/office/drawing/2014/main" id="{BA34E941-D250-4E4F-BE4D-30C8CEBAFACC}"/>
                </a:ext>
              </a:extLst>
            </p:cNvPr>
            <p:cNvSpPr>
              <a:spLocks/>
            </p:cNvSpPr>
            <p:nvPr>
              <p:custDataLst>
                <p:tags r:id="rId159"/>
              </p:custDataLst>
            </p:nvPr>
          </p:nvSpPr>
          <p:spPr bwMode="auto">
            <a:xfrm>
              <a:off x="5584826" y="1835151"/>
              <a:ext cx="114300" cy="1184275"/>
            </a:xfrm>
            <a:custGeom>
              <a:avLst/>
              <a:gdLst>
                <a:gd name="T0" fmla="*/ 104 w 131"/>
                <a:gd name="T1" fmla="*/ 1170 h 1198"/>
                <a:gd name="T2" fmla="*/ 0 w 131"/>
                <a:gd name="T3" fmla="*/ 1170 h 1198"/>
                <a:gd name="T4" fmla="*/ 0 w 131"/>
                <a:gd name="T5" fmla="*/ 1198 h 1198"/>
                <a:gd name="T6" fmla="*/ 131 w 131"/>
                <a:gd name="T7" fmla="*/ 1198 h 1198"/>
                <a:gd name="T8" fmla="*/ 131 w 131"/>
                <a:gd name="T9" fmla="*/ 0 h 1198"/>
                <a:gd name="T10" fmla="*/ 0 w 131"/>
                <a:gd name="T11" fmla="*/ 0 h 1198"/>
                <a:gd name="T12" fmla="*/ 0 w 131"/>
                <a:gd name="T13" fmla="*/ 28 h 1198"/>
                <a:gd name="T14" fmla="*/ 104 w 131"/>
                <a:gd name="T15" fmla="*/ 28 h 1198"/>
                <a:gd name="T16" fmla="*/ 104 w 131"/>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104" y="1170"/>
                  </a:moveTo>
                  <a:lnTo>
                    <a:pt x="0" y="1170"/>
                  </a:lnTo>
                  <a:lnTo>
                    <a:pt x="0" y="1198"/>
                  </a:lnTo>
                  <a:lnTo>
                    <a:pt x="131" y="1198"/>
                  </a:lnTo>
                  <a:lnTo>
                    <a:pt x="131"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75 1">
              <a:extLst>
                <a:ext uri="{FF2B5EF4-FFF2-40B4-BE49-F238E27FC236}">
                  <a16:creationId xmlns:a16="http://schemas.microsoft.com/office/drawing/2014/main" id="{7FCBAB7C-3691-4B9C-BFC5-DFBCF351521E}"/>
                </a:ext>
              </a:extLst>
            </p:cNvPr>
            <p:cNvSpPr>
              <a:spLocks/>
            </p:cNvSpPr>
            <p:nvPr>
              <p:custDataLst>
                <p:tags r:id="rId160"/>
              </p:custDataLst>
            </p:nvPr>
          </p:nvSpPr>
          <p:spPr bwMode="auto">
            <a:xfrm>
              <a:off x="5919789" y="1835151"/>
              <a:ext cx="114300" cy="1184275"/>
            </a:xfrm>
            <a:custGeom>
              <a:avLst/>
              <a:gdLst>
                <a:gd name="T0" fmla="*/ 0 w 131"/>
                <a:gd name="T1" fmla="*/ 1198 h 1198"/>
                <a:gd name="T2" fmla="*/ 131 w 131"/>
                <a:gd name="T3" fmla="*/ 1198 h 1198"/>
                <a:gd name="T4" fmla="*/ 131 w 131"/>
                <a:gd name="T5" fmla="*/ 1170 h 1198"/>
                <a:gd name="T6" fmla="*/ 27 w 131"/>
                <a:gd name="T7" fmla="*/ 1170 h 1198"/>
                <a:gd name="T8" fmla="*/ 27 w 131"/>
                <a:gd name="T9" fmla="*/ 28 h 1198"/>
                <a:gd name="T10" fmla="*/ 131 w 131"/>
                <a:gd name="T11" fmla="*/ 28 h 1198"/>
                <a:gd name="T12" fmla="*/ 131 w 131"/>
                <a:gd name="T13" fmla="*/ 0 h 1198"/>
                <a:gd name="T14" fmla="*/ 0 w 131"/>
                <a:gd name="T15" fmla="*/ 0 h 1198"/>
                <a:gd name="T16" fmla="*/ 0 w 131"/>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0" y="1198"/>
                  </a:moveTo>
                  <a:lnTo>
                    <a:pt x="131" y="1198"/>
                  </a:lnTo>
                  <a:lnTo>
                    <a:pt x="131" y="1170"/>
                  </a:lnTo>
                  <a:lnTo>
                    <a:pt x="27" y="1170"/>
                  </a:lnTo>
                  <a:lnTo>
                    <a:pt x="27" y="28"/>
                  </a:lnTo>
                  <a:lnTo>
                    <a:pt x="131" y="28"/>
                  </a:lnTo>
                  <a:lnTo>
                    <a:pt x="131"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6 1">
              <a:extLst>
                <a:ext uri="{FF2B5EF4-FFF2-40B4-BE49-F238E27FC236}">
                  <a16:creationId xmlns:a16="http://schemas.microsoft.com/office/drawing/2014/main" id="{478D2AB7-43B6-4108-A32D-5A3905F773C5}"/>
                </a:ext>
              </a:extLst>
            </p:cNvPr>
            <p:cNvSpPr>
              <a:spLocks noEditPoints="1"/>
            </p:cNvSpPr>
            <p:nvPr>
              <p:custDataLst>
                <p:tags r:id="rId161"/>
              </p:custDataLst>
            </p:nvPr>
          </p:nvSpPr>
          <p:spPr bwMode="auto">
            <a:xfrm>
              <a:off x="6113464" y="1912939"/>
              <a:ext cx="127000" cy="4921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77 1">
              <a:extLst>
                <a:ext uri="{FF2B5EF4-FFF2-40B4-BE49-F238E27FC236}">
                  <a16:creationId xmlns:a16="http://schemas.microsoft.com/office/drawing/2014/main" id="{F8DC05B4-1ED7-4C96-BCB0-F2B508E1C8FB}"/>
                </a:ext>
              </a:extLst>
            </p:cNvPr>
            <p:cNvSpPr>
              <a:spLocks noEditPoints="1"/>
            </p:cNvSpPr>
            <p:nvPr>
              <p:custDataLst>
                <p:tags r:id="rId162"/>
              </p:custDataLst>
            </p:nvPr>
          </p:nvSpPr>
          <p:spPr bwMode="auto">
            <a:xfrm>
              <a:off x="6061076" y="2027239"/>
              <a:ext cx="246063" cy="317500"/>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7"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78 1">
              <a:extLst>
                <a:ext uri="{FF2B5EF4-FFF2-40B4-BE49-F238E27FC236}">
                  <a16:creationId xmlns:a16="http://schemas.microsoft.com/office/drawing/2014/main" id="{BD71B4A6-62A8-4746-884D-9237E2B3419F}"/>
                </a:ext>
              </a:extLst>
            </p:cNvPr>
            <p:cNvSpPr>
              <a:spLocks/>
            </p:cNvSpPr>
            <p:nvPr>
              <p:custDataLst>
                <p:tags r:id="rId163"/>
              </p:custDataLst>
            </p:nvPr>
          </p:nvSpPr>
          <p:spPr bwMode="auto">
            <a:xfrm>
              <a:off x="6054726" y="2505076"/>
              <a:ext cx="239713" cy="336550"/>
            </a:xfrm>
            <a:custGeom>
              <a:avLst/>
              <a:gdLst>
                <a:gd name="T0" fmla="*/ 260 w 273"/>
                <a:gd name="T1" fmla="*/ 0 h 340"/>
                <a:gd name="T2" fmla="*/ 0 w 273"/>
                <a:gd name="T3" fmla="*/ 0 h 340"/>
                <a:gd name="T4" fmla="*/ 0 w 273"/>
                <a:gd name="T5" fmla="*/ 16 h 340"/>
                <a:gd name="T6" fmla="*/ 12 w 273"/>
                <a:gd name="T7" fmla="*/ 16 h 340"/>
                <a:gd name="T8" fmla="*/ 51 w 273"/>
                <a:gd name="T9" fmla="*/ 39 h 340"/>
                <a:gd name="T10" fmla="*/ 51 w 273"/>
                <a:gd name="T11" fmla="*/ 301 h 340"/>
                <a:gd name="T12" fmla="*/ 12 w 273"/>
                <a:gd name="T13" fmla="*/ 324 h 340"/>
                <a:gd name="T14" fmla="*/ 0 w 273"/>
                <a:gd name="T15" fmla="*/ 324 h 340"/>
                <a:gd name="T16" fmla="*/ 0 w 273"/>
                <a:gd name="T17" fmla="*/ 340 h 340"/>
                <a:gd name="T18" fmla="*/ 76 w 273"/>
                <a:gd name="T19" fmla="*/ 338 h 340"/>
                <a:gd name="T20" fmla="*/ 159 w 273"/>
                <a:gd name="T21" fmla="*/ 340 h 340"/>
                <a:gd name="T22" fmla="*/ 159 w 273"/>
                <a:gd name="T23" fmla="*/ 324 h 340"/>
                <a:gd name="T24" fmla="*/ 143 w 273"/>
                <a:gd name="T25" fmla="*/ 324 h 340"/>
                <a:gd name="T26" fmla="*/ 95 w 273"/>
                <a:gd name="T27" fmla="*/ 300 h 340"/>
                <a:gd name="T28" fmla="*/ 95 w 273"/>
                <a:gd name="T29" fmla="*/ 36 h 340"/>
                <a:gd name="T30" fmla="*/ 120 w 273"/>
                <a:gd name="T31" fmla="*/ 16 h 340"/>
                <a:gd name="T32" fmla="*/ 171 w 273"/>
                <a:gd name="T33" fmla="*/ 16 h 340"/>
                <a:gd name="T34" fmla="*/ 261 w 273"/>
                <a:gd name="T35" fmla="*/ 113 h 340"/>
                <a:gd name="T36" fmla="*/ 273 w 273"/>
                <a:gd name="T37" fmla="*/ 113 h 340"/>
                <a:gd name="T38" fmla="*/ 260 w 273"/>
                <a:gd name="T3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340">
                  <a:moveTo>
                    <a:pt x="260" y="0"/>
                  </a:moveTo>
                  <a:lnTo>
                    <a:pt x="0" y="0"/>
                  </a:lnTo>
                  <a:lnTo>
                    <a:pt x="0" y="16"/>
                  </a:lnTo>
                  <a:lnTo>
                    <a:pt x="12" y="16"/>
                  </a:lnTo>
                  <a:cubicBezTo>
                    <a:pt x="50" y="16"/>
                    <a:pt x="51" y="21"/>
                    <a:pt x="51" y="39"/>
                  </a:cubicBezTo>
                  <a:lnTo>
                    <a:pt x="51" y="301"/>
                  </a:lnTo>
                  <a:cubicBezTo>
                    <a:pt x="51" y="319"/>
                    <a:pt x="50" y="324"/>
                    <a:pt x="12" y="324"/>
                  </a:cubicBezTo>
                  <a:lnTo>
                    <a:pt x="0" y="324"/>
                  </a:lnTo>
                  <a:lnTo>
                    <a:pt x="0" y="340"/>
                  </a:lnTo>
                  <a:cubicBezTo>
                    <a:pt x="17" y="338"/>
                    <a:pt x="56" y="338"/>
                    <a:pt x="76" y="338"/>
                  </a:cubicBezTo>
                  <a:cubicBezTo>
                    <a:pt x="96" y="338"/>
                    <a:pt x="141" y="338"/>
                    <a:pt x="159" y="340"/>
                  </a:cubicBezTo>
                  <a:lnTo>
                    <a:pt x="159" y="324"/>
                  </a:lnTo>
                  <a:lnTo>
                    <a:pt x="143" y="324"/>
                  </a:lnTo>
                  <a:cubicBezTo>
                    <a:pt x="95" y="324"/>
                    <a:pt x="95" y="318"/>
                    <a:pt x="95" y="300"/>
                  </a:cubicBezTo>
                  <a:lnTo>
                    <a:pt x="95" y="36"/>
                  </a:lnTo>
                  <a:cubicBezTo>
                    <a:pt x="95" y="19"/>
                    <a:pt x="96" y="16"/>
                    <a:pt x="120" y="16"/>
                  </a:cubicBezTo>
                  <a:lnTo>
                    <a:pt x="171" y="16"/>
                  </a:lnTo>
                  <a:cubicBezTo>
                    <a:pt x="243" y="16"/>
                    <a:pt x="253" y="45"/>
                    <a:pt x="261" y="113"/>
                  </a:cubicBezTo>
                  <a:lnTo>
                    <a:pt x="273" y="113"/>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79 1">
              <a:extLst>
                <a:ext uri="{FF2B5EF4-FFF2-40B4-BE49-F238E27FC236}">
                  <a16:creationId xmlns:a16="http://schemas.microsoft.com/office/drawing/2014/main" id="{2B42F59E-A4EE-4BCD-8F65-F39B938ACA73}"/>
                </a:ext>
              </a:extLst>
            </p:cNvPr>
            <p:cNvSpPr>
              <a:spLocks/>
            </p:cNvSpPr>
            <p:nvPr>
              <p:custDataLst>
                <p:tags r:id="rId164"/>
              </p:custDataLst>
            </p:nvPr>
          </p:nvSpPr>
          <p:spPr bwMode="auto">
            <a:xfrm>
              <a:off x="6318251" y="1835151"/>
              <a:ext cx="115888" cy="1184275"/>
            </a:xfrm>
            <a:custGeom>
              <a:avLst/>
              <a:gdLst>
                <a:gd name="T0" fmla="*/ 104 w 132"/>
                <a:gd name="T1" fmla="*/ 1170 h 1198"/>
                <a:gd name="T2" fmla="*/ 0 w 132"/>
                <a:gd name="T3" fmla="*/ 1170 h 1198"/>
                <a:gd name="T4" fmla="*/ 0 w 132"/>
                <a:gd name="T5" fmla="*/ 1198 h 1198"/>
                <a:gd name="T6" fmla="*/ 132 w 132"/>
                <a:gd name="T7" fmla="*/ 1198 h 1198"/>
                <a:gd name="T8" fmla="*/ 132 w 132"/>
                <a:gd name="T9" fmla="*/ 0 h 1198"/>
                <a:gd name="T10" fmla="*/ 0 w 132"/>
                <a:gd name="T11" fmla="*/ 0 h 1198"/>
                <a:gd name="T12" fmla="*/ 0 w 132"/>
                <a:gd name="T13" fmla="*/ 28 h 1198"/>
                <a:gd name="T14" fmla="*/ 104 w 132"/>
                <a:gd name="T15" fmla="*/ 28 h 1198"/>
                <a:gd name="T16" fmla="*/ 104 w 132"/>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104" y="1170"/>
                  </a:moveTo>
                  <a:lnTo>
                    <a:pt x="0" y="1170"/>
                  </a:lnTo>
                  <a:lnTo>
                    <a:pt x="0" y="1198"/>
                  </a:lnTo>
                  <a:lnTo>
                    <a:pt x="132" y="1198"/>
                  </a:lnTo>
                  <a:lnTo>
                    <a:pt x="132"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80 1">
              <a:extLst>
                <a:ext uri="{FF2B5EF4-FFF2-40B4-BE49-F238E27FC236}">
                  <a16:creationId xmlns:a16="http://schemas.microsoft.com/office/drawing/2014/main" id="{F5F19E7D-42EC-4C9A-94C2-F40676EFA9E0}"/>
                </a:ext>
              </a:extLst>
            </p:cNvPr>
            <p:cNvSpPr>
              <a:spLocks noEditPoints="1"/>
            </p:cNvSpPr>
            <p:nvPr>
              <p:custDataLst>
                <p:tags r:id="rId165"/>
              </p:custDataLst>
            </p:nvPr>
          </p:nvSpPr>
          <p:spPr bwMode="auto">
            <a:xfrm>
              <a:off x="6689726" y="2368551"/>
              <a:ext cx="290513" cy="1158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81 1">
              <a:extLst>
                <a:ext uri="{FF2B5EF4-FFF2-40B4-BE49-F238E27FC236}">
                  <a16:creationId xmlns:a16="http://schemas.microsoft.com/office/drawing/2014/main" id="{1948BD87-ED7F-478F-A24A-D8AFCA931106}"/>
                </a:ext>
              </a:extLst>
            </p:cNvPr>
            <p:cNvSpPr>
              <a:spLocks/>
            </p:cNvSpPr>
            <p:nvPr>
              <p:custDataLst>
                <p:tags r:id="rId166"/>
              </p:custDataLst>
            </p:nvPr>
          </p:nvSpPr>
          <p:spPr bwMode="auto">
            <a:xfrm>
              <a:off x="7235826" y="1835151"/>
              <a:ext cx="115888" cy="1184275"/>
            </a:xfrm>
            <a:custGeom>
              <a:avLst/>
              <a:gdLst>
                <a:gd name="T0" fmla="*/ 0 w 132"/>
                <a:gd name="T1" fmla="*/ 1198 h 1198"/>
                <a:gd name="T2" fmla="*/ 132 w 132"/>
                <a:gd name="T3" fmla="*/ 1198 h 1198"/>
                <a:gd name="T4" fmla="*/ 132 w 132"/>
                <a:gd name="T5" fmla="*/ 1170 h 1198"/>
                <a:gd name="T6" fmla="*/ 28 w 132"/>
                <a:gd name="T7" fmla="*/ 1170 h 1198"/>
                <a:gd name="T8" fmla="*/ 28 w 132"/>
                <a:gd name="T9" fmla="*/ 28 h 1198"/>
                <a:gd name="T10" fmla="*/ 132 w 132"/>
                <a:gd name="T11" fmla="*/ 28 h 1198"/>
                <a:gd name="T12" fmla="*/ 132 w 132"/>
                <a:gd name="T13" fmla="*/ 0 h 1198"/>
                <a:gd name="T14" fmla="*/ 0 w 132"/>
                <a:gd name="T15" fmla="*/ 0 h 1198"/>
                <a:gd name="T16" fmla="*/ 0 w 132"/>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0" y="1198"/>
                  </a:moveTo>
                  <a:lnTo>
                    <a:pt x="132" y="1198"/>
                  </a:lnTo>
                  <a:lnTo>
                    <a:pt x="132" y="1170"/>
                  </a:lnTo>
                  <a:lnTo>
                    <a:pt x="28" y="1170"/>
                  </a:lnTo>
                  <a:lnTo>
                    <a:pt x="28" y="28"/>
                  </a:lnTo>
                  <a:lnTo>
                    <a:pt x="132" y="28"/>
                  </a:lnTo>
                  <a:lnTo>
                    <a:pt x="132"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82 1">
              <a:extLst>
                <a:ext uri="{FF2B5EF4-FFF2-40B4-BE49-F238E27FC236}">
                  <a16:creationId xmlns:a16="http://schemas.microsoft.com/office/drawing/2014/main" id="{CDFD5CD7-3DF8-4104-AAE2-BF82FAC37C0A}"/>
                </a:ext>
              </a:extLst>
            </p:cNvPr>
            <p:cNvSpPr>
              <a:spLocks/>
            </p:cNvSpPr>
            <p:nvPr>
              <p:custDataLst>
                <p:tags r:id="rId167"/>
              </p:custDataLst>
            </p:nvPr>
          </p:nvSpPr>
          <p:spPr bwMode="auto">
            <a:xfrm>
              <a:off x="7385051" y="1887539"/>
              <a:ext cx="223838" cy="349250"/>
            </a:xfrm>
            <a:custGeom>
              <a:avLst/>
              <a:gdLst>
                <a:gd name="T0" fmla="*/ 168 w 254"/>
                <a:gd name="T1" fmla="*/ 141 h 353"/>
                <a:gd name="T2" fmla="*/ 96 w 254"/>
                <a:gd name="T3" fmla="*/ 126 h 353"/>
                <a:gd name="T4" fmla="*/ 48 w 254"/>
                <a:gd name="T5" fmla="*/ 74 h 353"/>
                <a:gd name="T6" fmla="*/ 112 w 254"/>
                <a:gd name="T7" fmla="*/ 21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5 h 353"/>
                <a:gd name="T20" fmla="*/ 197 w 254"/>
                <a:gd name="T21" fmla="*/ 27 h 353"/>
                <a:gd name="T22" fmla="*/ 111 w 254"/>
                <a:gd name="T23" fmla="*/ 0 h 353"/>
                <a:gd name="T24" fmla="*/ 0 w 254"/>
                <a:gd name="T25" fmla="*/ 100 h 353"/>
                <a:gd name="T26" fmla="*/ 27 w 254"/>
                <a:gd name="T27" fmla="*/ 167 h 353"/>
                <a:gd name="T28" fmla="*/ 122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9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1"/>
                    <a:pt x="112" y="21"/>
                  </a:cubicBezTo>
                  <a:cubicBezTo>
                    <a:pt x="152" y="21"/>
                    <a:pt x="202" y="38"/>
                    <a:pt x="214" y="106"/>
                  </a:cubicBezTo>
                  <a:cubicBezTo>
                    <a:pt x="215" y="118"/>
                    <a:pt x="215" y="119"/>
                    <a:pt x="226" y="119"/>
                  </a:cubicBezTo>
                  <a:cubicBezTo>
                    <a:pt x="238" y="119"/>
                    <a:pt x="238" y="117"/>
                    <a:pt x="238" y="105"/>
                  </a:cubicBezTo>
                  <a:lnTo>
                    <a:pt x="238" y="14"/>
                  </a:lnTo>
                  <a:cubicBezTo>
                    <a:pt x="238" y="4"/>
                    <a:pt x="238" y="0"/>
                    <a:pt x="229" y="0"/>
                  </a:cubicBezTo>
                  <a:cubicBezTo>
                    <a:pt x="225" y="0"/>
                    <a:pt x="224" y="0"/>
                    <a:pt x="219" y="5"/>
                  </a:cubicBezTo>
                  <a:lnTo>
                    <a:pt x="197" y="27"/>
                  </a:lnTo>
                  <a:cubicBezTo>
                    <a:pt x="168" y="4"/>
                    <a:pt x="135" y="0"/>
                    <a:pt x="111" y="0"/>
                  </a:cubicBezTo>
                  <a:cubicBezTo>
                    <a:pt x="35" y="0"/>
                    <a:pt x="0" y="48"/>
                    <a:pt x="0" y="100"/>
                  </a:cubicBezTo>
                  <a:cubicBezTo>
                    <a:pt x="0" y="133"/>
                    <a:pt x="16" y="156"/>
                    <a:pt x="27" y="167"/>
                  </a:cubicBezTo>
                  <a:cubicBezTo>
                    <a:pt x="51" y="191"/>
                    <a:pt x="68" y="195"/>
                    <a:pt x="122" y="207"/>
                  </a:cubicBezTo>
                  <a:cubicBezTo>
                    <a:pt x="166" y="216"/>
                    <a:pt x="175" y="218"/>
                    <a:pt x="186" y="228"/>
                  </a:cubicBezTo>
                  <a:cubicBezTo>
                    <a:pt x="193" y="236"/>
                    <a:pt x="206" y="249"/>
                    <a:pt x="206" y="271"/>
                  </a:cubicBezTo>
                  <a:cubicBezTo>
                    <a:pt x="206" y="295"/>
                    <a:pt x="193" y="330"/>
                    <a:pt x="141" y="330"/>
                  </a:cubicBezTo>
                  <a:cubicBezTo>
                    <a:pt x="103" y="330"/>
                    <a:pt x="27" y="320"/>
                    <a:pt x="23" y="245"/>
                  </a:cubicBezTo>
                  <a:cubicBezTo>
                    <a:pt x="23" y="237"/>
                    <a:pt x="23" y="234"/>
                    <a:pt x="12" y="234"/>
                  </a:cubicBezTo>
                  <a:cubicBezTo>
                    <a:pt x="0" y="234"/>
                    <a:pt x="0" y="237"/>
                    <a:pt x="0" y="249"/>
                  </a:cubicBezTo>
                  <a:lnTo>
                    <a:pt x="0" y="339"/>
                  </a:lnTo>
                  <a:cubicBezTo>
                    <a:pt x="0" y="349"/>
                    <a:pt x="0" y="353"/>
                    <a:pt x="9" y="353"/>
                  </a:cubicBezTo>
                  <a:cubicBezTo>
                    <a:pt x="13" y="353"/>
                    <a:pt x="14" y="352"/>
                    <a:pt x="18" y="349"/>
                  </a:cubicBezTo>
                  <a:lnTo>
                    <a:pt x="41" y="326"/>
                  </a:lnTo>
                  <a:cubicBezTo>
                    <a:pt x="74" y="350"/>
                    <a:pt x="120"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3 1">
              <a:extLst>
                <a:ext uri="{FF2B5EF4-FFF2-40B4-BE49-F238E27FC236}">
                  <a16:creationId xmlns:a16="http://schemas.microsoft.com/office/drawing/2014/main" id="{814E965B-7647-48CA-B625-FBD3B4CFCEC6}"/>
                </a:ext>
              </a:extLst>
            </p:cNvPr>
            <p:cNvSpPr>
              <a:spLocks/>
            </p:cNvSpPr>
            <p:nvPr>
              <p:custDataLst>
                <p:tags r:id="rId168"/>
              </p:custDataLst>
            </p:nvPr>
          </p:nvSpPr>
          <p:spPr bwMode="auto">
            <a:xfrm>
              <a:off x="7659689" y="1812926"/>
              <a:ext cx="225425" cy="239713"/>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4 1">
              <a:extLst>
                <a:ext uri="{FF2B5EF4-FFF2-40B4-BE49-F238E27FC236}">
                  <a16:creationId xmlns:a16="http://schemas.microsoft.com/office/drawing/2014/main" id="{F46788E9-E9C5-447A-9723-7F81150DC7F2}"/>
                </a:ext>
              </a:extLst>
            </p:cNvPr>
            <p:cNvSpPr>
              <a:spLocks/>
            </p:cNvSpPr>
            <p:nvPr>
              <p:custDataLst>
                <p:tags r:id="rId169"/>
              </p:custDataLst>
            </p:nvPr>
          </p:nvSpPr>
          <p:spPr bwMode="auto">
            <a:xfrm>
              <a:off x="7943851" y="2019301"/>
              <a:ext cx="211138" cy="219075"/>
            </a:xfrm>
            <a:custGeom>
              <a:avLst/>
              <a:gdLst>
                <a:gd name="T0" fmla="*/ 133 w 241"/>
                <a:gd name="T1" fmla="*/ 29 h 221"/>
                <a:gd name="T2" fmla="*/ 217 w 241"/>
                <a:gd name="T3" fmla="*/ 29 h 221"/>
                <a:gd name="T4" fmla="*/ 241 w 241"/>
                <a:gd name="T5" fmla="*/ 12 h 221"/>
                <a:gd name="T6" fmla="*/ 221 w 241"/>
                <a:gd name="T7" fmla="*/ 0 h 221"/>
                <a:gd name="T8" fmla="*/ 81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8 w 241"/>
                <a:gd name="T21" fmla="*/ 29 h 221"/>
                <a:gd name="T22" fmla="*/ 70 w 241"/>
                <a:gd name="T23" fmla="*/ 189 h 221"/>
                <a:gd name="T24" fmla="*/ 65 w 241"/>
                <a:gd name="T25" fmla="*/ 207 h 221"/>
                <a:gd name="T26" fmla="*/ 79 w 241"/>
                <a:gd name="T27" fmla="*/ 221 h 221"/>
                <a:gd name="T28" fmla="*/ 99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1"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8" y="29"/>
                  </a:lnTo>
                  <a:lnTo>
                    <a:pt x="70" y="189"/>
                  </a:lnTo>
                  <a:cubicBezTo>
                    <a:pt x="68" y="195"/>
                    <a:pt x="65" y="205"/>
                    <a:pt x="65" y="207"/>
                  </a:cubicBezTo>
                  <a:cubicBezTo>
                    <a:pt x="65" y="213"/>
                    <a:pt x="68" y="221"/>
                    <a:pt x="79" y="221"/>
                  </a:cubicBezTo>
                  <a:cubicBezTo>
                    <a:pt x="95" y="221"/>
                    <a:pt x="98" y="207"/>
                    <a:pt x="99"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5 1">
              <a:extLst>
                <a:ext uri="{FF2B5EF4-FFF2-40B4-BE49-F238E27FC236}">
                  <a16:creationId xmlns:a16="http://schemas.microsoft.com/office/drawing/2014/main" id="{C0199ECA-BCEA-41EE-8314-6DEA3DBB6615}"/>
                </a:ext>
              </a:extLst>
            </p:cNvPr>
            <p:cNvSpPr>
              <a:spLocks/>
            </p:cNvSpPr>
            <p:nvPr>
              <p:custDataLst>
                <p:tags r:id="rId170"/>
              </p:custDataLst>
            </p:nvPr>
          </p:nvSpPr>
          <p:spPr bwMode="auto">
            <a:xfrm>
              <a:off x="8305801" y="2098676"/>
              <a:ext cx="266700" cy="1905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6 1">
              <a:extLst>
                <a:ext uri="{FF2B5EF4-FFF2-40B4-BE49-F238E27FC236}">
                  <a16:creationId xmlns:a16="http://schemas.microsoft.com/office/drawing/2014/main" id="{979096E7-66D3-40A1-B1D7-4ABF1F6E11B6}"/>
                </a:ext>
              </a:extLst>
            </p:cNvPr>
            <p:cNvSpPr>
              <a:spLocks/>
            </p:cNvSpPr>
            <p:nvPr>
              <p:custDataLst>
                <p:tags r:id="rId171"/>
              </p:custDataLst>
            </p:nvPr>
          </p:nvSpPr>
          <p:spPr bwMode="auto">
            <a:xfrm>
              <a:off x="8726489" y="1889126"/>
              <a:ext cx="249238" cy="342900"/>
            </a:xfrm>
            <a:custGeom>
              <a:avLst/>
              <a:gdLst>
                <a:gd name="T0" fmla="*/ 34 w 284"/>
                <a:gd name="T1" fmla="*/ 323 h 347"/>
                <a:gd name="T2" fmla="*/ 0 w 284"/>
                <a:gd name="T3" fmla="*/ 323 h 347"/>
                <a:gd name="T4" fmla="*/ 0 w 284"/>
                <a:gd name="T5" fmla="*/ 347 h 347"/>
                <a:gd name="T6" fmla="*/ 62 w 284"/>
                <a:gd name="T7" fmla="*/ 345 h 347"/>
                <a:gd name="T8" fmla="*/ 125 w 284"/>
                <a:gd name="T9" fmla="*/ 347 h 347"/>
                <a:gd name="T10" fmla="*/ 125 w 284"/>
                <a:gd name="T11" fmla="*/ 323 h 347"/>
                <a:gd name="T12" fmla="*/ 91 w 284"/>
                <a:gd name="T13" fmla="*/ 323 h 347"/>
                <a:gd name="T14" fmla="*/ 91 w 284"/>
                <a:gd name="T15" fmla="*/ 219 h 347"/>
                <a:gd name="T16" fmla="*/ 165 w 284"/>
                <a:gd name="T17" fmla="*/ 140 h 347"/>
                <a:gd name="T18" fmla="*/ 193 w 284"/>
                <a:gd name="T19" fmla="*/ 189 h 347"/>
                <a:gd name="T20" fmla="*/ 193 w 284"/>
                <a:gd name="T21" fmla="*/ 323 h 347"/>
                <a:gd name="T22" fmla="*/ 158 w 284"/>
                <a:gd name="T23" fmla="*/ 323 h 347"/>
                <a:gd name="T24" fmla="*/ 158 w 284"/>
                <a:gd name="T25" fmla="*/ 347 h 347"/>
                <a:gd name="T26" fmla="*/ 221 w 284"/>
                <a:gd name="T27" fmla="*/ 345 h 347"/>
                <a:gd name="T28" fmla="*/ 284 w 284"/>
                <a:gd name="T29" fmla="*/ 347 h 347"/>
                <a:gd name="T30" fmla="*/ 284 w 284"/>
                <a:gd name="T31" fmla="*/ 323 h 347"/>
                <a:gd name="T32" fmla="*/ 249 w 284"/>
                <a:gd name="T33" fmla="*/ 323 h 347"/>
                <a:gd name="T34" fmla="*/ 249 w 284"/>
                <a:gd name="T35" fmla="*/ 194 h 347"/>
                <a:gd name="T36" fmla="*/ 173 w 284"/>
                <a:gd name="T37" fmla="*/ 122 h 347"/>
                <a:gd name="T38" fmla="*/ 88 w 284"/>
                <a:gd name="T39" fmla="*/ 171 h 347"/>
                <a:gd name="T40" fmla="*/ 88 w 284"/>
                <a:gd name="T41" fmla="*/ 0 h 347"/>
                <a:gd name="T42" fmla="*/ 0 w 284"/>
                <a:gd name="T43" fmla="*/ 4 h 347"/>
                <a:gd name="T44" fmla="*/ 0 w 284"/>
                <a:gd name="T45" fmla="*/ 28 h 347"/>
                <a:gd name="T46" fmla="*/ 34 w 284"/>
                <a:gd name="T47" fmla="*/ 47 h 347"/>
                <a:gd name="T48" fmla="*/ 34 w 284"/>
                <a:gd name="T49" fmla="*/ 3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7">
                  <a:moveTo>
                    <a:pt x="34" y="323"/>
                  </a:moveTo>
                  <a:lnTo>
                    <a:pt x="0" y="323"/>
                  </a:lnTo>
                  <a:lnTo>
                    <a:pt x="0" y="347"/>
                  </a:lnTo>
                  <a:cubicBezTo>
                    <a:pt x="14" y="346"/>
                    <a:pt x="44" y="345"/>
                    <a:pt x="62" y="345"/>
                  </a:cubicBezTo>
                  <a:cubicBezTo>
                    <a:pt x="82" y="345"/>
                    <a:pt x="111" y="346"/>
                    <a:pt x="125" y="347"/>
                  </a:cubicBezTo>
                  <a:lnTo>
                    <a:pt x="125" y="323"/>
                  </a:lnTo>
                  <a:lnTo>
                    <a:pt x="91" y="323"/>
                  </a:lnTo>
                  <a:lnTo>
                    <a:pt x="91" y="219"/>
                  </a:lnTo>
                  <a:cubicBezTo>
                    <a:pt x="91" y="165"/>
                    <a:pt x="134" y="140"/>
                    <a:pt x="165" y="140"/>
                  </a:cubicBezTo>
                  <a:cubicBezTo>
                    <a:pt x="182" y="140"/>
                    <a:pt x="193" y="151"/>
                    <a:pt x="193" y="189"/>
                  </a:cubicBezTo>
                  <a:lnTo>
                    <a:pt x="193" y="323"/>
                  </a:lnTo>
                  <a:lnTo>
                    <a:pt x="158" y="323"/>
                  </a:lnTo>
                  <a:lnTo>
                    <a:pt x="158" y="347"/>
                  </a:lnTo>
                  <a:cubicBezTo>
                    <a:pt x="172" y="346"/>
                    <a:pt x="202" y="345"/>
                    <a:pt x="221" y="345"/>
                  </a:cubicBezTo>
                  <a:cubicBezTo>
                    <a:pt x="240" y="345"/>
                    <a:pt x="270" y="346"/>
                    <a:pt x="284" y="347"/>
                  </a:cubicBezTo>
                  <a:lnTo>
                    <a:pt x="284" y="323"/>
                  </a:lnTo>
                  <a:lnTo>
                    <a:pt x="249" y="323"/>
                  </a:lnTo>
                  <a:lnTo>
                    <a:pt x="249" y="194"/>
                  </a:lnTo>
                  <a:cubicBezTo>
                    <a:pt x="249" y="142"/>
                    <a:pt x="223" y="122"/>
                    <a:pt x="173" y="122"/>
                  </a:cubicBezTo>
                  <a:cubicBezTo>
                    <a:pt x="125" y="122"/>
                    <a:pt x="99" y="151"/>
                    <a:pt x="88" y="171"/>
                  </a:cubicBezTo>
                  <a:lnTo>
                    <a:pt x="88" y="0"/>
                  </a:lnTo>
                  <a:lnTo>
                    <a:pt x="0" y="4"/>
                  </a:lnTo>
                  <a:lnTo>
                    <a:pt x="0" y="28"/>
                  </a:lnTo>
                  <a:cubicBezTo>
                    <a:pt x="31"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87 1">
              <a:extLst>
                <a:ext uri="{FF2B5EF4-FFF2-40B4-BE49-F238E27FC236}">
                  <a16:creationId xmlns:a16="http://schemas.microsoft.com/office/drawing/2014/main" id="{B0384A61-99BF-4B48-88AF-7DCC3515601C}"/>
                </a:ext>
              </a:extLst>
            </p:cNvPr>
            <p:cNvSpPr>
              <a:spLocks/>
            </p:cNvSpPr>
            <p:nvPr>
              <p:custDataLst>
                <p:tags r:id="rId172"/>
              </p:custDataLst>
            </p:nvPr>
          </p:nvSpPr>
          <p:spPr bwMode="auto">
            <a:xfrm>
              <a:off x="7926389" y="2408239"/>
              <a:ext cx="46038" cy="52388"/>
            </a:xfrm>
            <a:custGeom>
              <a:avLst/>
              <a:gdLst>
                <a:gd name="T0" fmla="*/ 53 w 53"/>
                <a:gd name="T1" fmla="*/ 27 h 53"/>
                <a:gd name="T2" fmla="*/ 27 w 53"/>
                <a:gd name="T3" fmla="*/ 0 h 53"/>
                <a:gd name="T4" fmla="*/ 0 w 53"/>
                <a:gd name="T5" fmla="*/ 27 h 53"/>
                <a:gd name="T6" fmla="*/ 27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7"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8 1">
              <a:extLst>
                <a:ext uri="{FF2B5EF4-FFF2-40B4-BE49-F238E27FC236}">
                  <a16:creationId xmlns:a16="http://schemas.microsoft.com/office/drawing/2014/main" id="{63F38529-A496-491E-90D5-416FCE15EDCC}"/>
                </a:ext>
              </a:extLst>
            </p:cNvPr>
            <p:cNvSpPr>
              <a:spLocks/>
            </p:cNvSpPr>
            <p:nvPr>
              <p:custDataLst>
                <p:tags r:id="rId173"/>
              </p:custDataLst>
            </p:nvPr>
          </p:nvSpPr>
          <p:spPr bwMode="auto">
            <a:xfrm>
              <a:off x="7829551" y="2525714"/>
              <a:ext cx="220663" cy="342900"/>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89 1">
              <a:extLst>
                <a:ext uri="{FF2B5EF4-FFF2-40B4-BE49-F238E27FC236}">
                  <a16:creationId xmlns:a16="http://schemas.microsoft.com/office/drawing/2014/main" id="{DA547678-74B7-4140-8032-2537BBBB9627}"/>
                </a:ext>
              </a:extLst>
            </p:cNvPr>
            <p:cNvSpPr>
              <a:spLocks/>
            </p:cNvSpPr>
            <p:nvPr>
              <p:custDataLst>
                <p:tags r:id="rId174"/>
              </p:custDataLst>
            </p:nvPr>
          </p:nvSpPr>
          <p:spPr bwMode="auto">
            <a:xfrm>
              <a:off x="8099426" y="2786064"/>
              <a:ext cx="131763" cy="155575"/>
            </a:xfrm>
            <a:custGeom>
              <a:avLst/>
              <a:gdLst>
                <a:gd name="T0" fmla="*/ 131 w 151"/>
                <a:gd name="T1" fmla="*/ 20 h 157"/>
                <a:gd name="T2" fmla="*/ 113 w 151"/>
                <a:gd name="T3" fmla="*/ 39 h 157"/>
                <a:gd name="T4" fmla="*/ 126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7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6" y="52"/>
                  </a:cubicBezTo>
                  <a:cubicBezTo>
                    <a:pt x="134" y="52"/>
                    <a:pt x="146" y="47"/>
                    <a:pt x="146" y="30"/>
                  </a:cubicBezTo>
                  <a:cubicBezTo>
                    <a:pt x="146" y="6"/>
                    <a:pt x="119" y="0"/>
                    <a:pt x="100" y="0"/>
                  </a:cubicBezTo>
                  <a:cubicBezTo>
                    <a:pt x="48" y="0"/>
                    <a:pt x="0" y="48"/>
                    <a:pt x="0" y="96"/>
                  </a:cubicBezTo>
                  <a:cubicBezTo>
                    <a:pt x="0" y="126"/>
                    <a:pt x="20" y="157"/>
                    <a:pt x="64" y="157"/>
                  </a:cubicBezTo>
                  <a:cubicBezTo>
                    <a:pt x="123" y="157"/>
                    <a:pt x="151" y="122"/>
                    <a:pt x="151" y="117"/>
                  </a:cubicBezTo>
                  <a:cubicBezTo>
                    <a:pt x="151" y="115"/>
                    <a:pt x="147" y="112"/>
                    <a:pt x="145" y="112"/>
                  </a:cubicBezTo>
                  <a:cubicBezTo>
                    <a:pt x="142" y="112"/>
                    <a:pt x="142" y="112"/>
                    <a:pt x="139" y="115"/>
                  </a:cubicBezTo>
                  <a:cubicBezTo>
                    <a:pt x="112" y="147"/>
                    <a:pt x="71" y="147"/>
                    <a:pt x="65" y="147"/>
                  </a:cubicBezTo>
                  <a:cubicBezTo>
                    <a:pt x="40" y="147"/>
                    <a:pt x="29" y="130"/>
                    <a:pt x="29" y="108"/>
                  </a:cubicBezTo>
                  <a:cubicBezTo>
                    <a:pt x="29" y="98"/>
                    <a:pt x="33"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90 1">
              <a:extLst>
                <a:ext uri="{FF2B5EF4-FFF2-40B4-BE49-F238E27FC236}">
                  <a16:creationId xmlns:a16="http://schemas.microsoft.com/office/drawing/2014/main" id="{A2BEA078-99DC-4260-9ED1-3DF3EB0A4FE2}"/>
                </a:ext>
              </a:extLst>
            </p:cNvPr>
            <p:cNvSpPr>
              <a:spLocks/>
            </p:cNvSpPr>
            <p:nvPr>
              <p:custDataLst>
                <p:tags r:id="rId175"/>
              </p:custDataLst>
            </p:nvPr>
          </p:nvSpPr>
          <p:spPr bwMode="auto">
            <a:xfrm>
              <a:off x="8366126" y="2527301"/>
              <a:ext cx="47625" cy="52388"/>
            </a:xfrm>
            <a:custGeom>
              <a:avLst/>
              <a:gdLst>
                <a:gd name="T0" fmla="*/ 54 w 54"/>
                <a:gd name="T1" fmla="*/ 26 h 53"/>
                <a:gd name="T2" fmla="*/ 27 w 54"/>
                <a:gd name="T3" fmla="*/ 0 h 53"/>
                <a:gd name="T4" fmla="*/ 0 w 54"/>
                <a:gd name="T5" fmla="*/ 26 h 53"/>
                <a:gd name="T6" fmla="*/ 27 w 54"/>
                <a:gd name="T7" fmla="*/ 53 h 53"/>
                <a:gd name="T8" fmla="*/ 54 w 54"/>
                <a:gd name="T9" fmla="*/ 26 h 53"/>
              </a:gdLst>
              <a:ahLst/>
              <a:cxnLst>
                <a:cxn ang="0">
                  <a:pos x="T0" y="T1"/>
                </a:cxn>
                <a:cxn ang="0">
                  <a:pos x="T2" y="T3"/>
                </a:cxn>
                <a:cxn ang="0">
                  <a:pos x="T4" y="T5"/>
                </a:cxn>
                <a:cxn ang="0">
                  <a:pos x="T6" y="T7"/>
                </a:cxn>
                <a:cxn ang="0">
                  <a:pos x="T8" y="T9"/>
                </a:cxn>
              </a:cxnLst>
              <a:rect l="0" t="0" r="r" b="b"/>
              <a:pathLst>
                <a:path w="54" h="53">
                  <a:moveTo>
                    <a:pt x="54" y="26"/>
                  </a:moveTo>
                  <a:cubicBezTo>
                    <a:pt x="54" y="13"/>
                    <a:pt x="42" y="0"/>
                    <a:pt x="27" y="0"/>
                  </a:cubicBezTo>
                  <a:cubicBezTo>
                    <a:pt x="10" y="0"/>
                    <a:pt x="0" y="14"/>
                    <a:pt x="0" y="26"/>
                  </a:cubicBezTo>
                  <a:cubicBezTo>
                    <a:pt x="0" y="40"/>
                    <a:pt x="12" y="53"/>
                    <a:pt x="27" y="53"/>
                  </a:cubicBezTo>
                  <a:cubicBezTo>
                    <a:pt x="44" y="53"/>
                    <a:pt x="54" y="39"/>
                    <a:pt x="5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1 1">
              <a:extLst>
                <a:ext uri="{FF2B5EF4-FFF2-40B4-BE49-F238E27FC236}">
                  <a16:creationId xmlns:a16="http://schemas.microsoft.com/office/drawing/2014/main" id="{EAE9FD26-0C44-4C17-808E-2C80C20F1D56}"/>
                </a:ext>
              </a:extLst>
            </p:cNvPr>
            <p:cNvSpPr>
              <a:spLocks noEditPoints="1"/>
            </p:cNvSpPr>
            <p:nvPr>
              <p:custDataLst>
                <p:tags r:id="rId176"/>
              </p:custDataLst>
            </p:nvPr>
          </p:nvSpPr>
          <p:spPr bwMode="auto">
            <a:xfrm>
              <a:off x="8274051" y="2641601"/>
              <a:ext cx="246063" cy="319088"/>
            </a:xfrm>
            <a:custGeom>
              <a:avLst/>
              <a:gdLst>
                <a:gd name="T0" fmla="*/ 192 w 281"/>
                <a:gd name="T1" fmla="*/ 154 h 322"/>
                <a:gd name="T2" fmla="*/ 185 w 281"/>
                <a:gd name="T3" fmla="*/ 175 h 322"/>
                <a:gd name="T4" fmla="*/ 125 w 281"/>
                <a:gd name="T5" fmla="*/ 210 h 322"/>
                <a:gd name="T6" fmla="*/ 64 w 281"/>
                <a:gd name="T7" fmla="*/ 114 h 322"/>
                <a:gd name="T8" fmla="*/ 131 w 281"/>
                <a:gd name="T9" fmla="*/ 20 h 322"/>
                <a:gd name="T10" fmla="*/ 192 w 281"/>
                <a:gd name="T11" fmla="*/ 84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4"/>
                    <a:pt x="185" y="175"/>
                  </a:cubicBezTo>
                  <a:cubicBezTo>
                    <a:pt x="165" y="204"/>
                    <a:pt x="140" y="210"/>
                    <a:pt x="125" y="210"/>
                  </a:cubicBezTo>
                  <a:cubicBezTo>
                    <a:pt x="94" y="210"/>
                    <a:pt x="64" y="181"/>
                    <a:pt x="64" y="114"/>
                  </a:cubicBezTo>
                  <a:cubicBezTo>
                    <a:pt x="64" y="44"/>
                    <a:pt x="101" y="20"/>
                    <a:pt x="131"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92 1">
              <a:extLst>
                <a:ext uri="{FF2B5EF4-FFF2-40B4-BE49-F238E27FC236}">
                  <a16:creationId xmlns:a16="http://schemas.microsoft.com/office/drawing/2014/main" id="{549C5E68-81DA-48C1-A2F8-B6645A57F05C}"/>
                </a:ext>
              </a:extLst>
            </p:cNvPr>
            <p:cNvSpPr>
              <a:spLocks/>
            </p:cNvSpPr>
            <p:nvPr>
              <p:custDataLst>
                <p:tags r:id="rId177"/>
              </p:custDataLst>
            </p:nvPr>
          </p:nvSpPr>
          <p:spPr bwMode="auto">
            <a:xfrm>
              <a:off x="8991601" y="1835151"/>
              <a:ext cx="115888" cy="1184275"/>
            </a:xfrm>
            <a:custGeom>
              <a:avLst/>
              <a:gdLst>
                <a:gd name="T0" fmla="*/ 103 w 131"/>
                <a:gd name="T1" fmla="*/ 1170 h 1198"/>
                <a:gd name="T2" fmla="*/ 0 w 131"/>
                <a:gd name="T3" fmla="*/ 1170 h 1198"/>
                <a:gd name="T4" fmla="*/ 0 w 131"/>
                <a:gd name="T5" fmla="*/ 1198 h 1198"/>
                <a:gd name="T6" fmla="*/ 131 w 131"/>
                <a:gd name="T7" fmla="*/ 1198 h 1198"/>
                <a:gd name="T8" fmla="*/ 131 w 131"/>
                <a:gd name="T9" fmla="*/ 0 h 1198"/>
                <a:gd name="T10" fmla="*/ 0 w 131"/>
                <a:gd name="T11" fmla="*/ 0 h 1198"/>
                <a:gd name="T12" fmla="*/ 0 w 131"/>
                <a:gd name="T13" fmla="*/ 28 h 1198"/>
                <a:gd name="T14" fmla="*/ 103 w 131"/>
                <a:gd name="T15" fmla="*/ 28 h 1198"/>
                <a:gd name="T16" fmla="*/ 103 w 131"/>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103" y="1170"/>
                  </a:moveTo>
                  <a:lnTo>
                    <a:pt x="0" y="1170"/>
                  </a:lnTo>
                  <a:lnTo>
                    <a:pt x="0" y="1198"/>
                  </a:lnTo>
                  <a:lnTo>
                    <a:pt x="131" y="1198"/>
                  </a:lnTo>
                  <a:lnTo>
                    <a:pt x="131" y="0"/>
                  </a:lnTo>
                  <a:lnTo>
                    <a:pt x="0" y="0"/>
                  </a:lnTo>
                  <a:lnTo>
                    <a:pt x="0" y="28"/>
                  </a:lnTo>
                  <a:lnTo>
                    <a:pt x="103" y="28"/>
                  </a:lnTo>
                  <a:lnTo>
                    <a:pt x="103"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Content Placeholder 2 1 1">
            <a:extLst>
              <a:ext uri="{FF2B5EF4-FFF2-40B4-BE49-F238E27FC236}">
                <a16:creationId xmlns:a16="http://schemas.microsoft.com/office/drawing/2014/main" id="{BF59F29A-C959-4643-B35B-E130A8C7FFF1}"/>
              </a:ext>
            </a:extLst>
          </p:cNvPr>
          <p:cNvSpPr>
            <a:spLocks noGrp="1"/>
          </p:cNvSpPr>
          <p:nvPr>
            <p:ph idx="1"/>
          </p:nvPr>
        </p:nvSpPr>
        <p:spPr>
          <a:xfrm>
            <a:off x="1409936" y="1829896"/>
            <a:ext cx="2789465" cy="698315"/>
          </a:xfrm>
        </p:spPr>
        <p:txBody>
          <a:bodyPr anchor="ctr">
            <a:normAutofit fontScale="92500"/>
          </a:bodyPr>
          <a:lstStyle/>
          <a:p>
            <a:pPr marL="0" indent="0">
              <a:buNone/>
            </a:pPr>
            <a:r>
              <a:rPr lang="en-US" sz="3200" dirty="0"/>
              <a:t>KKT Dynamics:</a:t>
            </a:r>
            <a:endParaRPr lang="en-US" sz="3769" dirty="0"/>
          </a:p>
        </p:txBody>
      </p:sp>
      <p:grpSp>
        <p:nvGrpSpPr>
          <p:cNvPr id="102" name="Group 101">
            <a:extLst>
              <a:ext uri="{FF2B5EF4-FFF2-40B4-BE49-F238E27FC236}">
                <a16:creationId xmlns:a16="http://schemas.microsoft.com/office/drawing/2014/main" id="{695A6BB3-D820-43C7-9A92-B13698F08130}"/>
              </a:ext>
            </a:extLst>
          </p:cNvPr>
          <p:cNvGrpSpPr>
            <a:grpSpLocks noChangeAspect="1"/>
          </p:cNvGrpSpPr>
          <p:nvPr>
            <p:custDataLst>
              <p:tags r:id="rId2"/>
            </p:custDataLst>
          </p:nvPr>
        </p:nvGrpSpPr>
        <p:grpSpPr>
          <a:xfrm>
            <a:off x="1738313" y="3533775"/>
            <a:ext cx="3240088" cy="1203325"/>
            <a:chOff x="1738313" y="3533775"/>
            <a:chExt cx="3240088" cy="1203325"/>
          </a:xfrm>
        </p:grpSpPr>
        <p:sp>
          <p:nvSpPr>
            <p:cNvPr id="43" name="Freeform 7">
              <a:extLst>
                <a:ext uri="{FF2B5EF4-FFF2-40B4-BE49-F238E27FC236}">
                  <a16:creationId xmlns:a16="http://schemas.microsoft.com/office/drawing/2014/main" id="{110F2110-BD1F-462A-AA5D-4FABD4C72715}"/>
                </a:ext>
              </a:extLst>
            </p:cNvPr>
            <p:cNvSpPr>
              <a:spLocks/>
            </p:cNvSpPr>
            <p:nvPr>
              <p:custDataLst>
                <p:tags r:id="rId123"/>
              </p:custDataLst>
            </p:nvPr>
          </p:nvSpPr>
          <p:spPr bwMode="auto">
            <a:xfrm>
              <a:off x="1738313" y="3622675"/>
              <a:ext cx="385763" cy="292100"/>
            </a:xfrm>
            <a:custGeom>
              <a:avLst/>
              <a:gdLst>
                <a:gd name="T0" fmla="*/ 252 w 504"/>
                <a:gd name="T1" fmla="*/ 277 h 342"/>
                <a:gd name="T2" fmla="*/ 132 w 504"/>
                <a:gd name="T3" fmla="*/ 13 h 342"/>
                <a:gd name="T4" fmla="*/ 110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1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1" y="0"/>
                    <a:pt x="110"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3" y="341"/>
                    <a:pt x="134" y="342"/>
                  </a:cubicBezTo>
                  <a:lnTo>
                    <a:pt x="134" y="319"/>
                  </a:lnTo>
                  <a:lnTo>
                    <a:pt x="121" y="319"/>
                  </a:lnTo>
                  <a:cubicBezTo>
                    <a:pt x="112"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2F09D6A3-9759-457B-95F4-6E73F2153BDC}"/>
                </a:ext>
              </a:extLst>
            </p:cNvPr>
            <p:cNvSpPr>
              <a:spLocks noEditPoints="1"/>
            </p:cNvSpPr>
            <p:nvPr>
              <p:custDataLst>
                <p:tags r:id="rId124"/>
              </p:custDataLst>
            </p:nvPr>
          </p:nvSpPr>
          <p:spPr bwMode="auto">
            <a:xfrm>
              <a:off x="2200276" y="3624263"/>
              <a:ext cx="111125" cy="42863"/>
            </a:xfrm>
            <a:custGeom>
              <a:avLst/>
              <a:gdLst>
                <a:gd name="T0" fmla="*/ 49 w 146"/>
                <a:gd name="T1" fmla="*/ 25 h 50"/>
                <a:gd name="T2" fmla="*/ 25 w 146"/>
                <a:gd name="T3" fmla="*/ 0 h 50"/>
                <a:gd name="T4" fmla="*/ 0 w 146"/>
                <a:gd name="T5" fmla="*/ 25 h 50"/>
                <a:gd name="T6" fmla="*/ 25 w 146"/>
                <a:gd name="T7" fmla="*/ 50 h 50"/>
                <a:gd name="T8" fmla="*/ 49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49" y="25"/>
                  </a:moveTo>
                  <a:cubicBezTo>
                    <a:pt x="49" y="13"/>
                    <a:pt x="40" y="0"/>
                    <a:pt x="25" y="0"/>
                  </a:cubicBezTo>
                  <a:cubicBezTo>
                    <a:pt x="11" y="0"/>
                    <a:pt x="0" y="11"/>
                    <a:pt x="0" y="25"/>
                  </a:cubicBezTo>
                  <a:cubicBezTo>
                    <a:pt x="0" y="39"/>
                    <a:pt x="11" y="50"/>
                    <a:pt x="25" y="50"/>
                  </a:cubicBezTo>
                  <a:cubicBezTo>
                    <a:pt x="40" y="50"/>
                    <a:pt x="49" y="37"/>
                    <a:pt x="49"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56F96D4B-40F3-4F76-939C-271360583A8D}"/>
                </a:ext>
              </a:extLst>
            </p:cNvPr>
            <p:cNvSpPr>
              <a:spLocks noEditPoints="1"/>
            </p:cNvSpPr>
            <p:nvPr>
              <p:custDataLst>
                <p:tags r:id="rId125"/>
              </p:custDataLst>
            </p:nvPr>
          </p:nvSpPr>
          <p:spPr bwMode="auto">
            <a:xfrm>
              <a:off x="2154238" y="3724275"/>
              <a:ext cx="214313" cy="273050"/>
            </a:xfrm>
            <a:custGeom>
              <a:avLst/>
              <a:gdLst>
                <a:gd name="T0" fmla="*/ 192 w 280"/>
                <a:gd name="T1" fmla="*/ 154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A9BB269E-4860-47D6-971F-115376DCE045}"/>
                </a:ext>
              </a:extLst>
            </p:cNvPr>
            <p:cNvSpPr>
              <a:spLocks/>
            </p:cNvSpPr>
            <p:nvPr>
              <p:custDataLst>
                <p:tags r:id="rId126"/>
              </p:custDataLst>
            </p:nvPr>
          </p:nvSpPr>
          <p:spPr bwMode="auto">
            <a:xfrm>
              <a:off x="2478088" y="3667125"/>
              <a:ext cx="254000" cy="28257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5 h 332"/>
                <a:gd name="T28" fmla="*/ 166 w 331"/>
                <a:gd name="T29" fmla="*/ 332 h 332"/>
                <a:gd name="T30" fmla="*/ 176 w 331"/>
                <a:gd name="T31" fmla="*/ 315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F836F59A-AF5D-47A2-81D2-B2430A4F2C06}"/>
                </a:ext>
              </a:extLst>
            </p:cNvPr>
            <p:cNvSpPr>
              <a:spLocks/>
            </p:cNvSpPr>
            <p:nvPr>
              <p:custDataLst>
                <p:tags r:id="rId127"/>
              </p:custDataLst>
            </p:nvPr>
          </p:nvSpPr>
          <p:spPr bwMode="auto">
            <a:xfrm>
              <a:off x="2855913" y="3619500"/>
              <a:ext cx="217488" cy="295275"/>
            </a:xfrm>
            <a:custGeom>
              <a:avLst/>
              <a:gdLst>
                <a:gd name="T0" fmla="*/ 34 w 284"/>
                <a:gd name="T1" fmla="*/ 323 h 346"/>
                <a:gd name="T2" fmla="*/ 0 w 284"/>
                <a:gd name="T3" fmla="*/ 323 h 346"/>
                <a:gd name="T4" fmla="*/ 0 w 284"/>
                <a:gd name="T5" fmla="*/ 346 h 346"/>
                <a:gd name="T6" fmla="*/ 62 w 284"/>
                <a:gd name="T7" fmla="*/ 345 h 346"/>
                <a:gd name="T8" fmla="*/ 125 w 284"/>
                <a:gd name="T9" fmla="*/ 346 h 346"/>
                <a:gd name="T10" fmla="*/ 125 w 284"/>
                <a:gd name="T11" fmla="*/ 323 h 346"/>
                <a:gd name="T12" fmla="*/ 91 w 284"/>
                <a:gd name="T13" fmla="*/ 323 h 346"/>
                <a:gd name="T14" fmla="*/ 91 w 284"/>
                <a:gd name="T15" fmla="*/ 219 h 346"/>
                <a:gd name="T16" fmla="*/ 165 w 284"/>
                <a:gd name="T17" fmla="*/ 140 h 346"/>
                <a:gd name="T18" fmla="*/ 193 w 284"/>
                <a:gd name="T19" fmla="*/ 188 h 346"/>
                <a:gd name="T20" fmla="*/ 193 w 284"/>
                <a:gd name="T21" fmla="*/ 323 h 346"/>
                <a:gd name="T22" fmla="*/ 158 w 284"/>
                <a:gd name="T23" fmla="*/ 323 h 346"/>
                <a:gd name="T24" fmla="*/ 158 w 284"/>
                <a:gd name="T25" fmla="*/ 346 h 346"/>
                <a:gd name="T26" fmla="*/ 221 w 284"/>
                <a:gd name="T27" fmla="*/ 345 h 346"/>
                <a:gd name="T28" fmla="*/ 284 w 284"/>
                <a:gd name="T29" fmla="*/ 346 h 346"/>
                <a:gd name="T30" fmla="*/ 284 w 284"/>
                <a:gd name="T31" fmla="*/ 323 h 346"/>
                <a:gd name="T32" fmla="*/ 249 w 284"/>
                <a:gd name="T33" fmla="*/ 323 h 346"/>
                <a:gd name="T34" fmla="*/ 249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4 w 284"/>
                <a:gd name="T47" fmla="*/ 47 h 346"/>
                <a:gd name="T48" fmla="*/ 34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3"/>
                  </a:moveTo>
                  <a:lnTo>
                    <a:pt x="0" y="323"/>
                  </a:lnTo>
                  <a:lnTo>
                    <a:pt x="0" y="346"/>
                  </a:lnTo>
                  <a:cubicBezTo>
                    <a:pt x="14" y="346"/>
                    <a:pt x="44" y="345"/>
                    <a:pt x="62" y="345"/>
                  </a:cubicBezTo>
                  <a:cubicBezTo>
                    <a:pt x="82" y="345"/>
                    <a:pt x="111" y="346"/>
                    <a:pt x="125" y="346"/>
                  </a:cubicBezTo>
                  <a:lnTo>
                    <a:pt x="125" y="323"/>
                  </a:lnTo>
                  <a:lnTo>
                    <a:pt x="91" y="323"/>
                  </a:lnTo>
                  <a:lnTo>
                    <a:pt x="91" y="219"/>
                  </a:lnTo>
                  <a:cubicBezTo>
                    <a:pt x="91" y="164"/>
                    <a:pt x="134" y="140"/>
                    <a:pt x="165" y="140"/>
                  </a:cubicBezTo>
                  <a:cubicBezTo>
                    <a:pt x="182" y="140"/>
                    <a:pt x="193" y="150"/>
                    <a:pt x="193" y="188"/>
                  </a:cubicBezTo>
                  <a:lnTo>
                    <a:pt x="193" y="323"/>
                  </a:lnTo>
                  <a:lnTo>
                    <a:pt x="158" y="323"/>
                  </a:lnTo>
                  <a:lnTo>
                    <a:pt x="158" y="346"/>
                  </a:lnTo>
                  <a:cubicBezTo>
                    <a:pt x="172" y="346"/>
                    <a:pt x="202" y="345"/>
                    <a:pt x="221" y="345"/>
                  </a:cubicBezTo>
                  <a:cubicBezTo>
                    <a:pt x="240" y="345"/>
                    <a:pt x="270" y="346"/>
                    <a:pt x="284" y="346"/>
                  </a:cubicBezTo>
                  <a:lnTo>
                    <a:pt x="284" y="323"/>
                  </a:lnTo>
                  <a:lnTo>
                    <a:pt x="249" y="323"/>
                  </a:lnTo>
                  <a:lnTo>
                    <a:pt x="249" y="194"/>
                  </a:lnTo>
                  <a:cubicBezTo>
                    <a:pt x="249" y="141"/>
                    <a:pt x="223" y="122"/>
                    <a:pt x="173" y="122"/>
                  </a:cubicBezTo>
                  <a:cubicBezTo>
                    <a:pt x="125" y="122"/>
                    <a:pt x="99" y="151"/>
                    <a:pt x="88" y="171"/>
                  </a:cubicBezTo>
                  <a:lnTo>
                    <a:pt x="88" y="0"/>
                  </a:lnTo>
                  <a:lnTo>
                    <a:pt x="0" y="4"/>
                  </a:lnTo>
                  <a:lnTo>
                    <a:pt x="0" y="28"/>
                  </a:lnTo>
                  <a:cubicBezTo>
                    <a:pt x="31"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3E58F5E8-F35A-4F6A-BAC2-065C3B56695C}"/>
                </a:ext>
              </a:extLst>
            </p:cNvPr>
            <p:cNvSpPr>
              <a:spLocks/>
            </p:cNvSpPr>
            <p:nvPr>
              <p:custDataLst>
                <p:tags r:id="rId128"/>
              </p:custDataLst>
            </p:nvPr>
          </p:nvSpPr>
          <p:spPr bwMode="auto">
            <a:xfrm>
              <a:off x="3200401" y="3800475"/>
              <a:ext cx="233363" cy="1746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04E8AF63-C49C-465C-844D-3A3654AD1DD5}"/>
                </a:ext>
              </a:extLst>
            </p:cNvPr>
            <p:cNvSpPr>
              <a:spLocks/>
            </p:cNvSpPr>
            <p:nvPr>
              <p:custDataLst>
                <p:tags r:id="rId129"/>
              </p:custDataLst>
            </p:nvPr>
          </p:nvSpPr>
          <p:spPr bwMode="auto">
            <a:xfrm>
              <a:off x="3559176" y="3622675"/>
              <a:ext cx="192088" cy="296863"/>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1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8" y="247"/>
                  </a:cubicBezTo>
                  <a:cubicBezTo>
                    <a:pt x="20" y="247"/>
                    <a:pt x="0" y="260"/>
                    <a:pt x="0" y="286"/>
                  </a:cubicBezTo>
                  <a:cubicBezTo>
                    <a:pt x="0" y="324"/>
                    <a:pt x="39"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AA65B887-32C7-4300-A803-3B3521E59EFC}"/>
                </a:ext>
              </a:extLst>
            </p:cNvPr>
            <p:cNvSpPr>
              <a:spLocks/>
            </p:cNvSpPr>
            <p:nvPr>
              <p:custDataLst>
                <p:tags r:id="rId130"/>
              </p:custDataLst>
            </p:nvPr>
          </p:nvSpPr>
          <p:spPr bwMode="auto">
            <a:xfrm>
              <a:off x="3797301" y="3533775"/>
              <a:ext cx="198438" cy="206375"/>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4BE3385-D0E9-4942-975B-5E61A0063DF5}"/>
                </a:ext>
              </a:extLst>
            </p:cNvPr>
            <p:cNvSpPr>
              <a:spLocks/>
            </p:cNvSpPr>
            <p:nvPr>
              <p:custDataLst>
                <p:tags r:id="rId131"/>
              </p:custDataLst>
            </p:nvPr>
          </p:nvSpPr>
          <p:spPr bwMode="auto">
            <a:xfrm>
              <a:off x="3794126" y="3889375"/>
              <a:ext cx="115888" cy="133350"/>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2" y="113"/>
                    <a:pt x="140" y="115"/>
                  </a:cubicBezTo>
                  <a:cubicBezTo>
                    <a:pt x="112" y="147"/>
                    <a:pt x="72" y="147"/>
                    <a:pt x="65" y="147"/>
                  </a:cubicBezTo>
                  <a:cubicBezTo>
                    <a:pt x="40" y="147"/>
                    <a:pt x="29" y="130"/>
                    <a:pt x="29" y="109"/>
                  </a:cubicBezTo>
                  <a:cubicBezTo>
                    <a:pt x="29" y="99"/>
                    <a:pt x="34" y="61"/>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8B42F8DE-4C76-41D4-AF21-BA5356200A2C}"/>
                </a:ext>
              </a:extLst>
            </p:cNvPr>
            <p:cNvSpPr>
              <a:spLocks/>
            </p:cNvSpPr>
            <p:nvPr>
              <p:custDataLst>
                <p:tags r:id="rId132"/>
              </p:custDataLst>
            </p:nvPr>
          </p:nvSpPr>
          <p:spPr bwMode="auto">
            <a:xfrm>
              <a:off x="4048126" y="3625850"/>
              <a:ext cx="209550" cy="288925"/>
            </a:xfrm>
            <a:custGeom>
              <a:avLst/>
              <a:gdLst>
                <a:gd name="T0" fmla="*/ 260 w 274"/>
                <a:gd name="T1" fmla="*/ 0 h 339"/>
                <a:gd name="T2" fmla="*/ 0 w 274"/>
                <a:gd name="T3" fmla="*/ 0 h 339"/>
                <a:gd name="T4" fmla="*/ 0 w 274"/>
                <a:gd name="T5" fmla="*/ 16 h 339"/>
                <a:gd name="T6" fmla="*/ 12 w 274"/>
                <a:gd name="T7" fmla="*/ 16 h 339"/>
                <a:gd name="T8" fmla="*/ 52 w 274"/>
                <a:gd name="T9" fmla="*/ 39 h 339"/>
                <a:gd name="T10" fmla="*/ 52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1 w 274"/>
                <a:gd name="T31" fmla="*/ 16 h 339"/>
                <a:gd name="T32" fmla="*/ 172 w 274"/>
                <a:gd name="T33" fmla="*/ 16 h 339"/>
                <a:gd name="T34" fmla="*/ 262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1" y="16"/>
                    <a:pt x="52" y="21"/>
                    <a:pt x="52" y="39"/>
                  </a:cubicBezTo>
                  <a:lnTo>
                    <a:pt x="52" y="300"/>
                  </a:lnTo>
                  <a:cubicBezTo>
                    <a:pt x="52" y="318"/>
                    <a:pt x="51" y="324"/>
                    <a:pt x="12" y="324"/>
                  </a:cubicBezTo>
                  <a:lnTo>
                    <a:pt x="0" y="324"/>
                  </a:lnTo>
                  <a:lnTo>
                    <a:pt x="0" y="339"/>
                  </a:lnTo>
                  <a:cubicBezTo>
                    <a:pt x="18" y="338"/>
                    <a:pt x="57" y="338"/>
                    <a:pt x="76" y="338"/>
                  </a:cubicBezTo>
                  <a:cubicBezTo>
                    <a:pt x="97" y="338"/>
                    <a:pt x="142" y="338"/>
                    <a:pt x="160" y="339"/>
                  </a:cubicBezTo>
                  <a:lnTo>
                    <a:pt x="160" y="324"/>
                  </a:lnTo>
                  <a:lnTo>
                    <a:pt x="143" y="324"/>
                  </a:lnTo>
                  <a:cubicBezTo>
                    <a:pt x="96" y="324"/>
                    <a:pt x="96" y="317"/>
                    <a:pt x="96" y="300"/>
                  </a:cubicBezTo>
                  <a:lnTo>
                    <a:pt x="96" y="36"/>
                  </a:lnTo>
                  <a:cubicBezTo>
                    <a:pt x="96" y="19"/>
                    <a:pt x="97" y="16"/>
                    <a:pt x="121" y="16"/>
                  </a:cubicBezTo>
                  <a:lnTo>
                    <a:pt x="172" y="16"/>
                  </a:lnTo>
                  <a:cubicBezTo>
                    <a:pt x="243" y="16"/>
                    <a:pt x="254" y="45"/>
                    <a:pt x="262"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B80A3AE6-C212-4B73-976C-704F7F0C93FD}"/>
                </a:ext>
              </a:extLst>
            </p:cNvPr>
            <p:cNvSpPr>
              <a:spLocks noEditPoints="1"/>
            </p:cNvSpPr>
            <p:nvPr>
              <p:custDataLst>
                <p:tags r:id="rId133"/>
              </p:custDataLst>
            </p:nvPr>
          </p:nvSpPr>
          <p:spPr bwMode="auto">
            <a:xfrm>
              <a:off x="4402138" y="3759200"/>
              <a:ext cx="254000" cy="9842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6F6D9A3E-B54E-4133-A5E3-82B28CD49780}"/>
                </a:ext>
              </a:extLst>
            </p:cNvPr>
            <p:cNvSpPr>
              <a:spLocks/>
            </p:cNvSpPr>
            <p:nvPr>
              <p:custDataLst>
                <p:tags r:id="rId134"/>
              </p:custDataLst>
            </p:nvPr>
          </p:nvSpPr>
          <p:spPr bwMode="auto">
            <a:xfrm>
              <a:off x="4794251" y="3732213"/>
              <a:ext cx="184150" cy="187325"/>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9 h 221"/>
                <a:gd name="T14" fmla="*/ 6 w 242"/>
                <a:gd name="T15" fmla="*/ 74 h 221"/>
                <a:gd name="T16" fmla="*/ 14 w 242"/>
                <a:gd name="T17" fmla="*/ 68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2" y="0"/>
                    <a:pt x="31" y="24"/>
                  </a:cubicBezTo>
                  <a:cubicBezTo>
                    <a:pt x="14" y="42"/>
                    <a:pt x="0" y="66"/>
                    <a:pt x="0" y="69"/>
                  </a:cubicBezTo>
                  <a:cubicBezTo>
                    <a:pt x="0" y="69"/>
                    <a:pt x="0" y="74"/>
                    <a:pt x="6" y="74"/>
                  </a:cubicBezTo>
                  <a:cubicBezTo>
                    <a:pt x="10" y="74"/>
                    <a:pt x="11" y="72"/>
                    <a:pt x="14" y="68"/>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1C089BC5-1211-484F-B988-00274DA13471}"/>
                </a:ext>
              </a:extLst>
            </p:cNvPr>
            <p:cNvSpPr>
              <a:spLocks/>
            </p:cNvSpPr>
            <p:nvPr>
              <p:custDataLst>
                <p:tags r:id="rId135"/>
              </p:custDataLst>
            </p:nvPr>
          </p:nvSpPr>
          <p:spPr bwMode="auto">
            <a:xfrm>
              <a:off x="1839913" y="4514850"/>
              <a:ext cx="233363" cy="17463"/>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9CDFD5AB-4C3F-455D-BDDB-B3B8E5ACC7D2}"/>
                </a:ext>
              </a:extLst>
            </p:cNvPr>
            <p:cNvSpPr>
              <a:spLocks/>
            </p:cNvSpPr>
            <p:nvPr>
              <p:custDataLst>
                <p:tags r:id="rId136"/>
              </p:custDataLst>
            </p:nvPr>
          </p:nvSpPr>
          <p:spPr bwMode="auto">
            <a:xfrm>
              <a:off x="2198688" y="4338638"/>
              <a:ext cx="192088" cy="295275"/>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14EC586E-1526-498B-B1F1-F7FE12B38F7B}"/>
                </a:ext>
              </a:extLst>
            </p:cNvPr>
            <p:cNvSpPr>
              <a:spLocks/>
            </p:cNvSpPr>
            <p:nvPr>
              <p:custDataLst>
                <p:tags r:id="rId137"/>
              </p:custDataLst>
            </p:nvPr>
          </p:nvSpPr>
          <p:spPr bwMode="auto">
            <a:xfrm>
              <a:off x="2436813" y="4248150"/>
              <a:ext cx="198438" cy="206375"/>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52FAC056-1524-4CC9-A07F-47CB79191B9D}"/>
                </a:ext>
              </a:extLst>
            </p:cNvPr>
            <p:cNvSpPr>
              <a:spLocks/>
            </p:cNvSpPr>
            <p:nvPr>
              <p:custDataLst>
                <p:tags r:id="rId138"/>
              </p:custDataLst>
            </p:nvPr>
          </p:nvSpPr>
          <p:spPr bwMode="auto">
            <a:xfrm>
              <a:off x="2433638" y="4603750"/>
              <a:ext cx="115888" cy="133350"/>
            </a:xfrm>
            <a:custGeom>
              <a:avLst/>
              <a:gdLst>
                <a:gd name="T0" fmla="*/ 132 w 151"/>
                <a:gd name="T1" fmla="*/ 20 h 157"/>
                <a:gd name="T2" fmla="*/ 114 w 151"/>
                <a:gd name="T3" fmla="*/ 40 h 157"/>
                <a:gd name="T4" fmla="*/ 127 w 151"/>
                <a:gd name="T5" fmla="*/ 53 h 157"/>
                <a:gd name="T6" fmla="*/ 147 w 151"/>
                <a:gd name="T7" fmla="*/ 30 h 157"/>
                <a:gd name="T8" fmla="*/ 101 w 151"/>
                <a:gd name="T9" fmla="*/ 0 h 157"/>
                <a:gd name="T10" fmla="*/ 0 w 151"/>
                <a:gd name="T11" fmla="*/ 97 h 157"/>
                <a:gd name="T12" fmla="*/ 65 w 151"/>
                <a:gd name="T13" fmla="*/ 157 h 157"/>
                <a:gd name="T14" fmla="*/ 151 w 151"/>
                <a:gd name="T15" fmla="*/ 118 h 157"/>
                <a:gd name="T16" fmla="*/ 146 w 151"/>
                <a:gd name="T17" fmla="*/ 112 h 157"/>
                <a:gd name="T18" fmla="*/ 140 w 151"/>
                <a:gd name="T19" fmla="*/ 115 h 157"/>
                <a:gd name="T20" fmla="*/ 66 w 151"/>
                <a:gd name="T21" fmla="*/ 147 h 157"/>
                <a:gd name="T22" fmla="*/ 29 w 151"/>
                <a:gd name="T23" fmla="*/ 109 h 157"/>
                <a:gd name="T24" fmla="*/ 52 w 151"/>
                <a:gd name="T25" fmla="*/ 37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7"/>
                    <a:pt x="21" y="157"/>
                    <a:pt x="65" y="157"/>
                  </a:cubicBezTo>
                  <a:cubicBezTo>
                    <a:pt x="124" y="157"/>
                    <a:pt x="151" y="123"/>
                    <a:pt x="151" y="118"/>
                  </a:cubicBezTo>
                  <a:cubicBezTo>
                    <a:pt x="151" y="116"/>
                    <a:pt x="148" y="112"/>
                    <a:pt x="146" y="112"/>
                  </a:cubicBezTo>
                  <a:cubicBezTo>
                    <a:pt x="143" y="112"/>
                    <a:pt x="143" y="113"/>
                    <a:pt x="140" y="115"/>
                  </a:cubicBezTo>
                  <a:cubicBezTo>
                    <a:pt x="113" y="147"/>
                    <a:pt x="72" y="147"/>
                    <a:pt x="66" y="147"/>
                  </a:cubicBezTo>
                  <a:cubicBezTo>
                    <a:pt x="41" y="147"/>
                    <a:pt x="29" y="130"/>
                    <a:pt x="29" y="109"/>
                  </a:cubicBezTo>
                  <a:cubicBezTo>
                    <a:pt x="29" y="99"/>
                    <a:pt x="34" y="61"/>
                    <a:pt x="52" y="37"/>
                  </a:cubicBezTo>
                  <a:cubicBezTo>
                    <a:pt x="66" y="19"/>
                    <a:pt x="84" y="10"/>
                    <a:pt x="101" y="10"/>
                  </a:cubicBezTo>
                  <a:cubicBezTo>
                    <a:pt x="106" y="10"/>
                    <a:pt x="123" y="10"/>
                    <a:pt x="132"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77D43DE2-A0CE-4C92-9813-88B9231DDC4D}"/>
                </a:ext>
              </a:extLst>
            </p:cNvPr>
            <p:cNvSpPr>
              <a:spLocks noEditPoints="1"/>
            </p:cNvSpPr>
            <p:nvPr>
              <p:custDataLst>
                <p:tags r:id="rId139"/>
              </p:custDataLst>
            </p:nvPr>
          </p:nvSpPr>
          <p:spPr bwMode="auto">
            <a:xfrm>
              <a:off x="2733676" y="4340225"/>
              <a:ext cx="112713" cy="4286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7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7" y="13"/>
                    <a:pt x="97" y="25"/>
                  </a:cubicBezTo>
                  <a:cubicBezTo>
                    <a:pt x="97"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A29D4DAA-AACA-4829-BD0C-B296AE9661D4}"/>
                </a:ext>
              </a:extLst>
            </p:cNvPr>
            <p:cNvSpPr>
              <a:spLocks noEditPoints="1"/>
            </p:cNvSpPr>
            <p:nvPr>
              <p:custDataLst>
                <p:tags r:id="rId140"/>
              </p:custDataLst>
            </p:nvPr>
          </p:nvSpPr>
          <p:spPr bwMode="auto">
            <a:xfrm>
              <a:off x="2689226" y="4438650"/>
              <a:ext cx="215900" cy="273050"/>
            </a:xfrm>
            <a:custGeom>
              <a:avLst/>
              <a:gdLst>
                <a:gd name="T0" fmla="*/ 193 w 281"/>
                <a:gd name="T1" fmla="*/ 154 h 321"/>
                <a:gd name="T2" fmla="*/ 185 w 281"/>
                <a:gd name="T3" fmla="*/ 175 h 321"/>
                <a:gd name="T4" fmla="*/ 125 w 281"/>
                <a:gd name="T5" fmla="*/ 210 h 321"/>
                <a:gd name="T6" fmla="*/ 64 w 281"/>
                <a:gd name="T7" fmla="*/ 114 h 321"/>
                <a:gd name="T8" fmla="*/ 131 w 281"/>
                <a:gd name="T9" fmla="*/ 20 h 321"/>
                <a:gd name="T10" fmla="*/ 193 w 281"/>
                <a:gd name="T11" fmla="*/ 84 h 321"/>
                <a:gd name="T12" fmla="*/ 193 w 281"/>
                <a:gd name="T13" fmla="*/ 154 h 321"/>
                <a:gd name="T14" fmla="*/ 200 w 281"/>
                <a:gd name="T15" fmla="*/ 40 h 321"/>
                <a:gd name="T16" fmla="*/ 124 w 281"/>
                <a:gd name="T17" fmla="*/ 0 h 321"/>
                <a:gd name="T18" fmla="*/ 0 w 281"/>
                <a:gd name="T19" fmla="*/ 114 h 321"/>
                <a:gd name="T20" fmla="*/ 120 w 281"/>
                <a:gd name="T21" fmla="*/ 228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10"/>
                    <a:pt x="125" y="210"/>
                  </a:cubicBezTo>
                  <a:cubicBezTo>
                    <a:pt x="94" y="210"/>
                    <a:pt x="64" y="181"/>
                    <a:pt x="64" y="114"/>
                  </a:cubicBezTo>
                  <a:cubicBezTo>
                    <a:pt x="64" y="44"/>
                    <a:pt x="101" y="20"/>
                    <a:pt x="131" y="20"/>
                  </a:cubicBezTo>
                  <a:cubicBezTo>
                    <a:pt x="169" y="20"/>
                    <a:pt x="193" y="60"/>
                    <a:pt x="193" y="84"/>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6A70C57-7EC3-4432-BC97-96E8398A3907}"/>
                </a:ext>
              </a:extLst>
            </p:cNvPr>
            <p:cNvSpPr>
              <a:spLocks/>
            </p:cNvSpPr>
            <p:nvPr>
              <p:custDataLst>
                <p:tags r:id="rId141"/>
              </p:custDataLst>
            </p:nvPr>
          </p:nvSpPr>
          <p:spPr bwMode="auto">
            <a:xfrm>
              <a:off x="3024188" y="4514850"/>
              <a:ext cx="231775" cy="1746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130D9ACD-2167-407E-8BA6-3AB2C9EA9947}"/>
                </a:ext>
              </a:extLst>
            </p:cNvPr>
            <p:cNvSpPr>
              <a:spLocks/>
            </p:cNvSpPr>
            <p:nvPr>
              <p:custDataLst>
                <p:tags r:id="rId142"/>
              </p:custDataLst>
            </p:nvPr>
          </p:nvSpPr>
          <p:spPr bwMode="auto">
            <a:xfrm>
              <a:off x="3467101" y="4237038"/>
              <a:ext cx="39688" cy="44450"/>
            </a:xfrm>
            <a:custGeom>
              <a:avLst/>
              <a:gdLst>
                <a:gd name="T0" fmla="*/ 53 w 53"/>
                <a:gd name="T1" fmla="*/ 27 h 53"/>
                <a:gd name="T2" fmla="*/ 27 w 53"/>
                <a:gd name="T3" fmla="*/ 0 h 53"/>
                <a:gd name="T4" fmla="*/ 0 w 53"/>
                <a:gd name="T5" fmla="*/ 27 h 53"/>
                <a:gd name="T6" fmla="*/ 26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6"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B476CD7A-B509-4ECA-9557-632BB8F9B64A}"/>
                </a:ext>
              </a:extLst>
            </p:cNvPr>
            <p:cNvSpPr>
              <a:spLocks/>
            </p:cNvSpPr>
            <p:nvPr>
              <p:custDataLst>
                <p:tags r:id="rId143"/>
              </p:custDataLst>
            </p:nvPr>
          </p:nvSpPr>
          <p:spPr bwMode="auto">
            <a:xfrm>
              <a:off x="3382963" y="4338638"/>
              <a:ext cx="192088" cy="295275"/>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9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6" y="312"/>
                    <a:pt x="76" y="286"/>
                  </a:cubicBezTo>
                  <a:cubicBezTo>
                    <a:pt x="76" y="259"/>
                    <a:pt x="55" y="247"/>
                    <a:pt x="39" y="247"/>
                  </a:cubicBezTo>
                  <a:cubicBezTo>
                    <a:pt x="20" y="247"/>
                    <a:pt x="0" y="260"/>
                    <a:pt x="0" y="286"/>
                  </a:cubicBezTo>
                  <a:cubicBezTo>
                    <a:pt x="0" y="324"/>
                    <a:pt x="40"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8">
              <a:extLst>
                <a:ext uri="{FF2B5EF4-FFF2-40B4-BE49-F238E27FC236}">
                  <a16:creationId xmlns:a16="http://schemas.microsoft.com/office/drawing/2014/main" id="{4ECC10EC-FC66-4135-A58E-5FBDB6398560}"/>
                </a:ext>
              </a:extLst>
            </p:cNvPr>
            <p:cNvSpPr>
              <a:spLocks/>
            </p:cNvSpPr>
            <p:nvPr>
              <p:custDataLst>
                <p:tags r:id="rId144"/>
              </p:custDataLst>
            </p:nvPr>
          </p:nvSpPr>
          <p:spPr bwMode="auto">
            <a:xfrm>
              <a:off x="3616326" y="4562475"/>
              <a:ext cx="115888" cy="134938"/>
            </a:xfrm>
            <a:custGeom>
              <a:avLst/>
              <a:gdLst>
                <a:gd name="T0" fmla="*/ 131 w 151"/>
                <a:gd name="T1" fmla="*/ 21 h 158"/>
                <a:gd name="T2" fmla="*/ 114 w 151"/>
                <a:gd name="T3" fmla="*/ 40 h 158"/>
                <a:gd name="T4" fmla="*/ 127 w 151"/>
                <a:gd name="T5" fmla="*/ 53 h 158"/>
                <a:gd name="T6" fmla="*/ 147 w 151"/>
                <a:gd name="T7" fmla="*/ 31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9" y="23"/>
                    <a:pt x="114" y="33"/>
                    <a:pt x="114" y="40"/>
                  </a:cubicBezTo>
                  <a:cubicBezTo>
                    <a:pt x="114" y="50"/>
                    <a:pt x="121" y="53"/>
                    <a:pt x="127" y="53"/>
                  </a:cubicBezTo>
                  <a:cubicBezTo>
                    <a:pt x="135" y="53"/>
                    <a:pt x="147" y="48"/>
                    <a:pt x="147" y="31"/>
                  </a:cubicBezTo>
                  <a:cubicBezTo>
                    <a:pt x="147" y="7"/>
                    <a:pt x="120" y="0"/>
                    <a:pt x="101" y="0"/>
                  </a:cubicBezTo>
                  <a:cubicBezTo>
                    <a:pt x="49" y="0"/>
                    <a:pt x="0" y="49"/>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9">
              <a:extLst>
                <a:ext uri="{FF2B5EF4-FFF2-40B4-BE49-F238E27FC236}">
                  <a16:creationId xmlns:a16="http://schemas.microsoft.com/office/drawing/2014/main" id="{14BA9AB1-FD40-4621-A7C2-18092CB707ED}"/>
                </a:ext>
              </a:extLst>
            </p:cNvPr>
            <p:cNvSpPr>
              <a:spLocks/>
            </p:cNvSpPr>
            <p:nvPr>
              <p:custDataLst>
                <p:tags r:id="rId145"/>
              </p:custDataLst>
            </p:nvPr>
          </p:nvSpPr>
          <p:spPr bwMode="auto">
            <a:xfrm>
              <a:off x="3851276" y="4340225"/>
              <a:ext cx="41275" cy="44450"/>
            </a:xfrm>
            <a:custGeom>
              <a:avLst/>
              <a:gdLst>
                <a:gd name="T0" fmla="*/ 53 w 53"/>
                <a:gd name="T1" fmla="*/ 26 h 53"/>
                <a:gd name="T2" fmla="*/ 27 w 53"/>
                <a:gd name="T3" fmla="*/ 0 h 53"/>
                <a:gd name="T4" fmla="*/ 0 w 53"/>
                <a:gd name="T5" fmla="*/ 26 h 53"/>
                <a:gd name="T6" fmla="*/ 27 w 53"/>
                <a:gd name="T7" fmla="*/ 53 h 53"/>
                <a:gd name="T8" fmla="*/ 53 w 53"/>
                <a:gd name="T9" fmla="*/ 26 h 53"/>
              </a:gdLst>
              <a:ahLst/>
              <a:cxnLst>
                <a:cxn ang="0">
                  <a:pos x="T0" y="T1"/>
                </a:cxn>
                <a:cxn ang="0">
                  <a:pos x="T2" y="T3"/>
                </a:cxn>
                <a:cxn ang="0">
                  <a:pos x="T4" y="T5"/>
                </a:cxn>
                <a:cxn ang="0">
                  <a:pos x="T6" y="T7"/>
                </a:cxn>
                <a:cxn ang="0">
                  <a:pos x="T8" y="T9"/>
                </a:cxn>
              </a:cxnLst>
              <a:rect l="0" t="0" r="r" b="b"/>
              <a:pathLst>
                <a:path w="53" h="53">
                  <a:moveTo>
                    <a:pt x="53" y="26"/>
                  </a:moveTo>
                  <a:cubicBezTo>
                    <a:pt x="53" y="13"/>
                    <a:pt x="42" y="0"/>
                    <a:pt x="27" y="0"/>
                  </a:cubicBezTo>
                  <a:cubicBezTo>
                    <a:pt x="10" y="0"/>
                    <a:pt x="0" y="14"/>
                    <a:pt x="0" y="26"/>
                  </a:cubicBezTo>
                  <a:cubicBezTo>
                    <a:pt x="0" y="40"/>
                    <a:pt x="12" y="53"/>
                    <a:pt x="27" y="53"/>
                  </a:cubicBezTo>
                  <a:cubicBezTo>
                    <a:pt x="43" y="53"/>
                    <a:pt x="53" y="39"/>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0">
              <a:extLst>
                <a:ext uri="{FF2B5EF4-FFF2-40B4-BE49-F238E27FC236}">
                  <a16:creationId xmlns:a16="http://schemas.microsoft.com/office/drawing/2014/main" id="{36D773D8-4DDB-4285-873D-FF041090FB0C}"/>
                </a:ext>
              </a:extLst>
            </p:cNvPr>
            <p:cNvSpPr>
              <a:spLocks noEditPoints="1"/>
            </p:cNvSpPr>
            <p:nvPr>
              <p:custDataLst>
                <p:tags r:id="rId146"/>
              </p:custDataLst>
            </p:nvPr>
          </p:nvSpPr>
          <p:spPr bwMode="auto">
            <a:xfrm>
              <a:off x="3771901" y="4438650"/>
              <a:ext cx="214313" cy="273050"/>
            </a:xfrm>
            <a:custGeom>
              <a:avLst/>
              <a:gdLst>
                <a:gd name="T0" fmla="*/ 192 w 281"/>
                <a:gd name="T1" fmla="*/ 154 h 321"/>
                <a:gd name="T2" fmla="*/ 185 w 281"/>
                <a:gd name="T3" fmla="*/ 175 h 321"/>
                <a:gd name="T4" fmla="*/ 124 w 281"/>
                <a:gd name="T5" fmla="*/ 210 h 321"/>
                <a:gd name="T6" fmla="*/ 64 w 281"/>
                <a:gd name="T7" fmla="*/ 114 h 321"/>
                <a:gd name="T8" fmla="*/ 130 w 281"/>
                <a:gd name="T9" fmla="*/ 20 h 321"/>
                <a:gd name="T10" fmla="*/ 192 w 281"/>
                <a:gd name="T11" fmla="*/ 84 h 321"/>
                <a:gd name="T12" fmla="*/ 192 w 281"/>
                <a:gd name="T13" fmla="*/ 154 h 321"/>
                <a:gd name="T14" fmla="*/ 199 w 281"/>
                <a:gd name="T15" fmla="*/ 40 h 321"/>
                <a:gd name="T16" fmla="*/ 124 w 281"/>
                <a:gd name="T17" fmla="*/ 0 h 321"/>
                <a:gd name="T18" fmla="*/ 0 w 281"/>
                <a:gd name="T19" fmla="*/ 114 h 321"/>
                <a:gd name="T20" fmla="*/ 119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39" y="210"/>
                    <a:pt x="124" y="210"/>
                  </a:cubicBezTo>
                  <a:cubicBezTo>
                    <a:pt x="94" y="210"/>
                    <a:pt x="64" y="181"/>
                    <a:pt x="64" y="114"/>
                  </a:cubicBezTo>
                  <a:cubicBezTo>
                    <a:pt x="64" y="44"/>
                    <a:pt x="101" y="20"/>
                    <a:pt x="130"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1">
              <a:extLst>
                <a:ext uri="{FF2B5EF4-FFF2-40B4-BE49-F238E27FC236}">
                  <a16:creationId xmlns:a16="http://schemas.microsoft.com/office/drawing/2014/main" id="{5951E3B4-4B69-4646-B34B-5CD9D3CC8C08}"/>
                </a:ext>
              </a:extLst>
            </p:cNvPr>
            <p:cNvSpPr>
              <a:spLocks noEditPoints="1"/>
            </p:cNvSpPr>
            <p:nvPr>
              <p:custDataLst>
                <p:tags r:id="rId147"/>
              </p:custDataLst>
            </p:nvPr>
          </p:nvSpPr>
          <p:spPr bwMode="auto">
            <a:xfrm>
              <a:off x="4116388" y="4475163"/>
              <a:ext cx="254000" cy="98425"/>
            </a:xfrm>
            <a:custGeom>
              <a:avLst/>
              <a:gdLst>
                <a:gd name="T0" fmla="*/ 314 w 331"/>
                <a:gd name="T1" fmla="*/ 19 h 116"/>
                <a:gd name="T2" fmla="*/ 331 w 331"/>
                <a:gd name="T3" fmla="*/ 10 h 116"/>
                <a:gd name="T4" fmla="*/ 315 w 331"/>
                <a:gd name="T5" fmla="*/ 0 h 116"/>
                <a:gd name="T6" fmla="*/ 16 w 331"/>
                <a:gd name="T7" fmla="*/ 0 h 116"/>
                <a:gd name="T8" fmla="*/ 0 w 331"/>
                <a:gd name="T9" fmla="*/ 10 h 116"/>
                <a:gd name="T10" fmla="*/ 16 w 331"/>
                <a:gd name="T11" fmla="*/ 19 h 116"/>
                <a:gd name="T12" fmla="*/ 314 w 331"/>
                <a:gd name="T13" fmla="*/ 19 h 116"/>
                <a:gd name="T14" fmla="*/ 315 w 331"/>
                <a:gd name="T15" fmla="*/ 116 h 116"/>
                <a:gd name="T16" fmla="*/ 331 w 331"/>
                <a:gd name="T17" fmla="*/ 106 h 116"/>
                <a:gd name="T18" fmla="*/ 314 w 331"/>
                <a:gd name="T19" fmla="*/ 96 h 116"/>
                <a:gd name="T20" fmla="*/ 16 w 331"/>
                <a:gd name="T21" fmla="*/ 96 h 116"/>
                <a:gd name="T22" fmla="*/ 0 w 331"/>
                <a:gd name="T23" fmla="*/ 106 h 116"/>
                <a:gd name="T24" fmla="*/ 16 w 331"/>
                <a:gd name="T25" fmla="*/ 116 h 116"/>
                <a:gd name="T26" fmla="*/ 315 w 331"/>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6">
                  <a:moveTo>
                    <a:pt x="314" y="19"/>
                  </a:moveTo>
                  <a:cubicBezTo>
                    <a:pt x="322" y="19"/>
                    <a:pt x="331" y="19"/>
                    <a:pt x="331" y="10"/>
                  </a:cubicBezTo>
                  <a:cubicBezTo>
                    <a:pt x="331" y="0"/>
                    <a:pt x="322" y="0"/>
                    <a:pt x="315" y="0"/>
                  </a:cubicBezTo>
                  <a:lnTo>
                    <a:pt x="16" y="0"/>
                  </a:lnTo>
                  <a:cubicBezTo>
                    <a:pt x="9" y="0"/>
                    <a:pt x="0" y="0"/>
                    <a:pt x="0" y="10"/>
                  </a:cubicBezTo>
                  <a:cubicBezTo>
                    <a:pt x="0" y="19"/>
                    <a:pt x="9" y="19"/>
                    <a:pt x="16" y="19"/>
                  </a:cubicBezTo>
                  <a:lnTo>
                    <a:pt x="314" y="19"/>
                  </a:lnTo>
                  <a:close/>
                  <a:moveTo>
                    <a:pt x="315" y="116"/>
                  </a:moveTo>
                  <a:cubicBezTo>
                    <a:pt x="322" y="116"/>
                    <a:pt x="331" y="116"/>
                    <a:pt x="331" y="106"/>
                  </a:cubicBezTo>
                  <a:cubicBezTo>
                    <a:pt x="331" y="96"/>
                    <a:pt x="322" y="96"/>
                    <a:pt x="314" y="96"/>
                  </a:cubicBezTo>
                  <a:lnTo>
                    <a:pt x="16"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2">
              <a:extLst>
                <a:ext uri="{FF2B5EF4-FFF2-40B4-BE49-F238E27FC236}">
                  <a16:creationId xmlns:a16="http://schemas.microsoft.com/office/drawing/2014/main" id="{95AC9217-00BF-4A6E-BC65-355C2BE14EF1}"/>
                </a:ext>
              </a:extLst>
            </p:cNvPr>
            <p:cNvSpPr>
              <a:spLocks noEditPoints="1"/>
            </p:cNvSpPr>
            <p:nvPr>
              <p:custDataLst>
                <p:tags r:id="rId148"/>
              </p:custDataLst>
            </p:nvPr>
          </p:nvSpPr>
          <p:spPr bwMode="auto">
            <a:xfrm>
              <a:off x="4513263" y="4346575"/>
              <a:ext cx="160338" cy="293688"/>
            </a:xfrm>
            <a:custGeom>
              <a:avLst/>
              <a:gdLst>
                <a:gd name="T0" fmla="*/ 210 w 210"/>
                <a:gd name="T1" fmla="*/ 173 h 344"/>
                <a:gd name="T2" fmla="*/ 190 w 210"/>
                <a:gd name="T3" fmla="*/ 56 h 344"/>
                <a:gd name="T4" fmla="*/ 105 w 210"/>
                <a:gd name="T5" fmla="*/ 0 h 344"/>
                <a:gd name="T6" fmla="*/ 19 w 210"/>
                <a:gd name="T7" fmla="*/ 60 h 344"/>
                <a:gd name="T8" fmla="*/ 0 w 210"/>
                <a:gd name="T9" fmla="*/ 173 h 344"/>
                <a:gd name="T10" fmla="*/ 23 w 210"/>
                <a:gd name="T11" fmla="*/ 293 h 344"/>
                <a:gd name="T12" fmla="*/ 105 w 210"/>
                <a:gd name="T13" fmla="*/ 344 h 344"/>
                <a:gd name="T14" fmla="*/ 192 w 210"/>
                <a:gd name="T15" fmla="*/ 286 h 344"/>
                <a:gd name="T16" fmla="*/ 210 w 210"/>
                <a:gd name="T17" fmla="*/ 173 h 344"/>
                <a:gd name="T18" fmla="*/ 105 w 210"/>
                <a:gd name="T19" fmla="*/ 333 h 344"/>
                <a:gd name="T20" fmla="*/ 47 w 210"/>
                <a:gd name="T21" fmla="*/ 272 h 344"/>
                <a:gd name="T22" fmla="*/ 41 w 210"/>
                <a:gd name="T23" fmla="*/ 167 h 344"/>
                <a:gd name="T24" fmla="*/ 45 w 210"/>
                <a:gd name="T25" fmla="*/ 75 h 344"/>
                <a:gd name="T26" fmla="*/ 105 w 210"/>
                <a:gd name="T27" fmla="*/ 11 h 344"/>
                <a:gd name="T28" fmla="*/ 164 w 210"/>
                <a:gd name="T29" fmla="*/ 70 h 344"/>
                <a:gd name="T30" fmla="*/ 169 w 210"/>
                <a:gd name="T31" fmla="*/ 167 h 344"/>
                <a:gd name="T32" fmla="*/ 163 w 210"/>
                <a:gd name="T33" fmla="*/ 270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8" y="93"/>
                    <a:pt x="190" y="56"/>
                  </a:cubicBezTo>
                  <a:cubicBezTo>
                    <a:pt x="167" y="8"/>
                    <a:pt x="126" y="0"/>
                    <a:pt x="105" y="0"/>
                  </a:cubicBezTo>
                  <a:cubicBezTo>
                    <a:pt x="75" y="0"/>
                    <a:pt x="39" y="13"/>
                    <a:pt x="19" y="60"/>
                  </a:cubicBezTo>
                  <a:cubicBezTo>
                    <a:pt x="3" y="94"/>
                    <a:pt x="0" y="133"/>
                    <a:pt x="0" y="173"/>
                  </a:cubicBezTo>
                  <a:cubicBezTo>
                    <a:pt x="0" y="210"/>
                    <a:pt x="2" y="255"/>
                    <a:pt x="23" y="293"/>
                  </a:cubicBezTo>
                  <a:cubicBezTo>
                    <a:pt x="44" y="334"/>
                    <a:pt x="80" y="344"/>
                    <a:pt x="105" y="344"/>
                  </a:cubicBezTo>
                  <a:cubicBezTo>
                    <a:pt x="132" y="344"/>
                    <a:pt x="170" y="333"/>
                    <a:pt x="192" y="286"/>
                  </a:cubicBezTo>
                  <a:cubicBezTo>
                    <a:pt x="208" y="251"/>
                    <a:pt x="210" y="212"/>
                    <a:pt x="210" y="173"/>
                  </a:cubicBezTo>
                  <a:close/>
                  <a:moveTo>
                    <a:pt x="105" y="333"/>
                  </a:moveTo>
                  <a:cubicBezTo>
                    <a:pt x="85" y="333"/>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8"/>
                    <a:pt x="169" y="136"/>
                    <a:pt x="169" y="167"/>
                  </a:cubicBezTo>
                  <a:cubicBezTo>
                    <a:pt x="169" y="204"/>
                    <a:pt x="169" y="238"/>
                    <a:pt x="163" y="270"/>
                  </a:cubicBezTo>
                  <a:cubicBezTo>
                    <a:pt x="156" y="318"/>
                    <a:pt x="127"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3" name="TextBox 182">
            <a:extLst>
              <a:ext uri="{FF2B5EF4-FFF2-40B4-BE49-F238E27FC236}">
                <a16:creationId xmlns:a16="http://schemas.microsoft.com/office/drawing/2014/main" id="{51BA5423-0BE2-4603-B0EA-7D186FF31EDF}"/>
              </a:ext>
            </a:extLst>
          </p:cNvPr>
          <p:cNvSpPr txBox="1"/>
          <p:nvPr/>
        </p:nvSpPr>
        <p:spPr>
          <a:xfrm>
            <a:off x="1350382" y="3009225"/>
            <a:ext cx="9849970" cy="430887"/>
          </a:xfrm>
          <a:prstGeom prst="rect">
            <a:avLst/>
          </a:prstGeom>
          <a:noFill/>
        </p:spPr>
        <p:txBody>
          <a:bodyPr wrap="square">
            <a:spAutoFit/>
          </a:bodyPr>
          <a:lstStyle/>
          <a:p>
            <a:r>
              <a:rPr lang="en-US" sz="2200" dirty="0">
                <a:latin typeface="Helvetica Light" panose="020B0403020202020204"/>
              </a:rPr>
              <a:t>Multiply everything out</a:t>
            </a:r>
          </a:p>
        </p:txBody>
      </p:sp>
      <p:sp>
        <p:nvSpPr>
          <p:cNvPr id="184" name="TextBox 183">
            <a:extLst>
              <a:ext uri="{FF2B5EF4-FFF2-40B4-BE49-F238E27FC236}">
                <a16:creationId xmlns:a16="http://schemas.microsoft.com/office/drawing/2014/main" id="{62EB2D39-1CFC-4796-9277-96DF0B8CA9DF}"/>
              </a:ext>
            </a:extLst>
          </p:cNvPr>
          <p:cNvSpPr txBox="1"/>
          <p:nvPr/>
        </p:nvSpPr>
        <p:spPr>
          <a:xfrm>
            <a:off x="6982020" y="4326516"/>
            <a:ext cx="9849970" cy="430887"/>
          </a:xfrm>
          <a:prstGeom prst="rect">
            <a:avLst/>
          </a:prstGeom>
          <a:noFill/>
        </p:spPr>
        <p:txBody>
          <a:bodyPr wrap="square">
            <a:spAutoFit/>
          </a:bodyPr>
          <a:lstStyle/>
          <a:p>
            <a:r>
              <a:rPr lang="en-US" sz="2200" dirty="0">
                <a:latin typeface="Helvetica Light" panose="020B0403020202020204"/>
              </a:rPr>
              <a:t>This is acceleration of contact points </a:t>
            </a:r>
          </a:p>
        </p:txBody>
      </p:sp>
      <p:cxnSp>
        <p:nvCxnSpPr>
          <p:cNvPr id="186" name="Straight Arrow Connector 185">
            <a:extLst>
              <a:ext uri="{FF2B5EF4-FFF2-40B4-BE49-F238E27FC236}">
                <a16:creationId xmlns:a16="http://schemas.microsoft.com/office/drawing/2014/main" id="{D294FA77-26BB-49D0-AD5B-31BB2171C4AD}"/>
              </a:ext>
            </a:extLst>
          </p:cNvPr>
          <p:cNvCxnSpPr/>
          <p:nvPr/>
        </p:nvCxnSpPr>
        <p:spPr>
          <a:xfrm>
            <a:off x="5189100" y="3969793"/>
            <a:ext cx="146432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166244DF-D1B2-4661-85FB-A044C9B8FCE0}"/>
              </a:ext>
            </a:extLst>
          </p:cNvPr>
          <p:cNvCxnSpPr/>
          <p:nvPr/>
        </p:nvCxnSpPr>
        <p:spPr>
          <a:xfrm>
            <a:off x="5182000" y="4527487"/>
            <a:ext cx="146432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F7E8B53C-F003-4DB1-BA0B-FEE669FD97D3}"/>
              </a:ext>
            </a:extLst>
          </p:cNvPr>
          <p:cNvSpPr txBox="1"/>
          <p:nvPr/>
        </p:nvSpPr>
        <p:spPr>
          <a:xfrm>
            <a:off x="1245020" y="6734969"/>
            <a:ext cx="9849970" cy="430887"/>
          </a:xfrm>
          <a:prstGeom prst="rect">
            <a:avLst/>
          </a:prstGeom>
          <a:noFill/>
        </p:spPr>
        <p:txBody>
          <a:bodyPr wrap="square">
            <a:spAutoFit/>
          </a:bodyPr>
          <a:lstStyle/>
          <a:p>
            <a:r>
              <a:rPr lang="en-US" sz="2200" dirty="0">
                <a:latin typeface="Helvetica Light" panose="020B0403020202020204"/>
              </a:rPr>
              <a:t>Suppose that instead there was an algorithm that returned</a:t>
            </a:r>
          </a:p>
        </p:txBody>
      </p:sp>
      <p:grpSp>
        <p:nvGrpSpPr>
          <p:cNvPr id="586" name="Group 585">
            <a:extLst>
              <a:ext uri="{FF2B5EF4-FFF2-40B4-BE49-F238E27FC236}">
                <a16:creationId xmlns:a16="http://schemas.microsoft.com/office/drawing/2014/main" id="{EEB63839-14AC-44CC-B3A0-13BD0C0BB2B6}"/>
              </a:ext>
            </a:extLst>
          </p:cNvPr>
          <p:cNvGrpSpPr>
            <a:grpSpLocks noChangeAspect="1"/>
          </p:cNvGrpSpPr>
          <p:nvPr>
            <p:custDataLst>
              <p:tags r:id="rId3"/>
            </p:custDataLst>
          </p:nvPr>
        </p:nvGrpSpPr>
        <p:grpSpPr>
          <a:xfrm>
            <a:off x="1531626" y="7259284"/>
            <a:ext cx="8647113" cy="1089026"/>
            <a:chOff x="2035176" y="5527675"/>
            <a:chExt cx="8647113" cy="1089026"/>
          </a:xfrm>
        </p:grpSpPr>
        <p:sp>
          <p:nvSpPr>
            <p:cNvPr id="515" name="Freeform 213">
              <a:extLst>
                <a:ext uri="{FF2B5EF4-FFF2-40B4-BE49-F238E27FC236}">
                  <a16:creationId xmlns:a16="http://schemas.microsoft.com/office/drawing/2014/main" id="{52997A3A-61F2-4068-9451-22E9890398F2}"/>
                </a:ext>
              </a:extLst>
            </p:cNvPr>
            <p:cNvSpPr>
              <a:spLocks/>
            </p:cNvSpPr>
            <p:nvPr>
              <p:custDataLst>
                <p:tags r:id="rId53"/>
              </p:custDataLst>
            </p:nvPr>
          </p:nvSpPr>
          <p:spPr bwMode="auto">
            <a:xfrm>
              <a:off x="2035176" y="5718175"/>
              <a:ext cx="206375" cy="277813"/>
            </a:xfrm>
            <a:custGeom>
              <a:avLst/>
              <a:gdLst>
                <a:gd name="T0" fmla="*/ 100 w 270"/>
                <a:gd name="T1" fmla="*/ 45 h 328"/>
                <a:gd name="T2" fmla="*/ 108 w 270"/>
                <a:gd name="T3" fmla="*/ 13 h 328"/>
                <a:gd name="T4" fmla="*/ 93 w 270"/>
                <a:gd name="T5" fmla="*/ 0 h 328"/>
                <a:gd name="T6" fmla="*/ 73 w 270"/>
                <a:gd name="T7" fmla="*/ 18 h 328"/>
                <a:gd name="T8" fmla="*/ 2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4 w 270"/>
                <a:gd name="T21" fmla="*/ 189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5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5 h 328"/>
                <a:gd name="T46" fmla="*/ 211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0"/>
                    <a:pt x="73" y="18"/>
                  </a:cubicBezTo>
                  <a:lnTo>
                    <a:pt x="2" y="307"/>
                  </a:lnTo>
                  <a:cubicBezTo>
                    <a:pt x="0" y="313"/>
                    <a:pt x="0" y="314"/>
                    <a:pt x="0" y="315"/>
                  </a:cubicBezTo>
                  <a:cubicBezTo>
                    <a:pt x="0" y="322"/>
                    <a:pt x="6" y="328"/>
                    <a:pt x="14" y="328"/>
                  </a:cubicBezTo>
                  <a:cubicBezTo>
                    <a:pt x="25" y="328"/>
                    <a:pt x="30" y="319"/>
                    <a:pt x="31" y="318"/>
                  </a:cubicBezTo>
                  <a:cubicBezTo>
                    <a:pt x="33" y="313"/>
                    <a:pt x="40" y="287"/>
                    <a:pt x="59" y="210"/>
                  </a:cubicBezTo>
                  <a:cubicBezTo>
                    <a:pt x="75" y="224"/>
                    <a:pt x="97" y="226"/>
                    <a:pt x="107" y="226"/>
                  </a:cubicBezTo>
                  <a:cubicBezTo>
                    <a:pt x="142" y="226"/>
                    <a:pt x="162" y="203"/>
                    <a:pt x="174" y="189"/>
                  </a:cubicBezTo>
                  <a:cubicBezTo>
                    <a:pt x="178" y="212"/>
                    <a:pt x="197" y="226"/>
                    <a:pt x="218" y="226"/>
                  </a:cubicBezTo>
                  <a:cubicBezTo>
                    <a:pt x="236" y="226"/>
                    <a:pt x="247" y="214"/>
                    <a:pt x="255" y="198"/>
                  </a:cubicBezTo>
                  <a:cubicBezTo>
                    <a:pt x="264" y="180"/>
                    <a:pt x="270" y="150"/>
                    <a:pt x="270" y="149"/>
                  </a:cubicBezTo>
                  <a:cubicBezTo>
                    <a:pt x="270" y="144"/>
                    <a:pt x="266" y="144"/>
                    <a:pt x="264" y="144"/>
                  </a:cubicBezTo>
                  <a:cubicBezTo>
                    <a:pt x="259" y="144"/>
                    <a:pt x="259" y="146"/>
                    <a:pt x="257" y="153"/>
                  </a:cubicBezTo>
                  <a:cubicBezTo>
                    <a:pt x="249" y="185"/>
                    <a:pt x="240" y="215"/>
                    <a:pt x="219" y="215"/>
                  </a:cubicBezTo>
                  <a:cubicBezTo>
                    <a:pt x="206" y="215"/>
                    <a:pt x="205" y="202"/>
                    <a:pt x="205" y="192"/>
                  </a:cubicBezTo>
                  <a:cubicBezTo>
                    <a:pt x="205" y="181"/>
                    <a:pt x="211" y="157"/>
                    <a:pt x="214" y="140"/>
                  </a:cubicBezTo>
                  <a:lnTo>
                    <a:pt x="228" y="86"/>
                  </a:lnTo>
                  <a:cubicBezTo>
                    <a:pt x="230" y="79"/>
                    <a:pt x="235" y="60"/>
                    <a:pt x="237" y="52"/>
                  </a:cubicBezTo>
                  <a:cubicBezTo>
                    <a:pt x="239" y="41"/>
                    <a:pt x="244" y="22"/>
                    <a:pt x="244" y="19"/>
                  </a:cubicBezTo>
                  <a:cubicBezTo>
                    <a:pt x="244" y="10"/>
                    <a:pt x="237" y="5"/>
                    <a:pt x="230" y="5"/>
                  </a:cubicBezTo>
                  <a:cubicBezTo>
                    <a:pt x="227" y="5"/>
                    <a:pt x="214" y="6"/>
                    <a:pt x="211" y="23"/>
                  </a:cubicBezTo>
                  <a:lnTo>
                    <a:pt x="187" y="116"/>
                  </a:lnTo>
                  <a:cubicBezTo>
                    <a:pt x="181" y="141"/>
                    <a:pt x="176" y="162"/>
                    <a:pt x="174" y="167"/>
                  </a:cubicBezTo>
                  <a:cubicBezTo>
                    <a:pt x="174" y="169"/>
                    <a:pt x="150" y="215"/>
                    <a:pt x="109" y="215"/>
                  </a:cubicBezTo>
                  <a:cubicBezTo>
                    <a:pt x="84" y="215"/>
                    <a:pt x="72" y="198"/>
                    <a:pt x="72" y="171"/>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4">
              <a:extLst>
                <a:ext uri="{FF2B5EF4-FFF2-40B4-BE49-F238E27FC236}">
                  <a16:creationId xmlns:a16="http://schemas.microsoft.com/office/drawing/2014/main" id="{3E172698-BA1B-4B6B-942D-DDD603ADA538}"/>
                </a:ext>
              </a:extLst>
            </p:cNvPr>
            <p:cNvSpPr>
              <a:spLocks/>
            </p:cNvSpPr>
            <p:nvPr>
              <p:custDataLst>
                <p:tags r:id="rId54"/>
              </p:custDataLst>
            </p:nvPr>
          </p:nvSpPr>
          <p:spPr bwMode="auto">
            <a:xfrm>
              <a:off x="2273301" y="5527675"/>
              <a:ext cx="196850" cy="203200"/>
            </a:xfrm>
            <a:custGeom>
              <a:avLst/>
              <a:gdLst>
                <a:gd name="T0" fmla="*/ 138 w 258"/>
                <a:gd name="T1" fmla="*/ 18 h 242"/>
                <a:gd name="T2" fmla="*/ 244 w 258"/>
                <a:gd name="T3" fmla="*/ 18 h 242"/>
                <a:gd name="T4" fmla="*/ 258 w 258"/>
                <a:gd name="T5" fmla="*/ 9 h 242"/>
                <a:gd name="T6" fmla="*/ 244 w 258"/>
                <a:gd name="T7" fmla="*/ 0 h 242"/>
                <a:gd name="T8" fmla="*/ 14 w 258"/>
                <a:gd name="T9" fmla="*/ 0 h 242"/>
                <a:gd name="T10" fmla="*/ 0 w 258"/>
                <a:gd name="T11" fmla="*/ 9 h 242"/>
                <a:gd name="T12" fmla="*/ 14 w 258"/>
                <a:gd name="T13" fmla="*/ 18 h 242"/>
                <a:gd name="T14" fmla="*/ 120 w 258"/>
                <a:gd name="T15" fmla="*/ 18 h 242"/>
                <a:gd name="T16" fmla="*/ 120 w 258"/>
                <a:gd name="T17" fmla="*/ 229 h 242"/>
                <a:gd name="T18" fmla="*/ 129 w 258"/>
                <a:gd name="T19" fmla="*/ 242 h 242"/>
                <a:gd name="T20" fmla="*/ 138 w 258"/>
                <a:gd name="T21" fmla="*/ 229 h 242"/>
                <a:gd name="T22" fmla="*/ 138 w 258"/>
                <a:gd name="T2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4"/>
                    <a:pt x="120" y="242"/>
                    <a:pt x="129" y="242"/>
                  </a:cubicBezTo>
                  <a:cubicBezTo>
                    <a:pt x="138" y="242"/>
                    <a:pt x="138" y="234"/>
                    <a:pt x="138" y="229"/>
                  </a:cubicBezTo>
                  <a:lnTo>
                    <a:pt x="138"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5">
              <a:extLst>
                <a:ext uri="{FF2B5EF4-FFF2-40B4-BE49-F238E27FC236}">
                  <a16:creationId xmlns:a16="http://schemas.microsoft.com/office/drawing/2014/main" id="{688C6B05-ACA2-415C-A860-976EF9B8ECB3}"/>
                </a:ext>
              </a:extLst>
            </p:cNvPr>
            <p:cNvSpPr>
              <a:spLocks/>
            </p:cNvSpPr>
            <p:nvPr>
              <p:custDataLst>
                <p:tags r:id="rId55"/>
              </p:custDataLst>
            </p:nvPr>
          </p:nvSpPr>
          <p:spPr bwMode="auto">
            <a:xfrm>
              <a:off x="2647951" y="5548313"/>
              <a:ext cx="73025" cy="503238"/>
            </a:xfrm>
            <a:custGeom>
              <a:avLst/>
              <a:gdLst>
                <a:gd name="T0" fmla="*/ 0 w 96"/>
                <a:gd name="T1" fmla="*/ 598 h 598"/>
                <a:gd name="T2" fmla="*/ 96 w 96"/>
                <a:gd name="T3" fmla="*/ 598 h 598"/>
                <a:gd name="T4" fmla="*/ 96 w 96"/>
                <a:gd name="T5" fmla="*/ 578 h 598"/>
                <a:gd name="T6" fmla="*/ 20 w 96"/>
                <a:gd name="T7" fmla="*/ 578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8"/>
                  </a:lnTo>
                  <a:lnTo>
                    <a:pt x="20" y="578"/>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6">
              <a:extLst>
                <a:ext uri="{FF2B5EF4-FFF2-40B4-BE49-F238E27FC236}">
                  <a16:creationId xmlns:a16="http://schemas.microsoft.com/office/drawing/2014/main" id="{C58660D4-6A38-4A27-99AD-FE5CA2FD50BD}"/>
                </a:ext>
              </a:extLst>
            </p:cNvPr>
            <p:cNvSpPr>
              <a:spLocks/>
            </p:cNvSpPr>
            <p:nvPr>
              <p:custDataLst>
                <p:tags r:id="rId56"/>
              </p:custDataLst>
            </p:nvPr>
          </p:nvSpPr>
          <p:spPr bwMode="auto">
            <a:xfrm>
              <a:off x="2744789" y="5616575"/>
              <a:ext cx="384175" cy="287338"/>
            </a:xfrm>
            <a:custGeom>
              <a:avLst/>
              <a:gdLst>
                <a:gd name="T0" fmla="*/ 252 w 504"/>
                <a:gd name="T1" fmla="*/ 276 h 342"/>
                <a:gd name="T2" fmla="*/ 133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3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8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3" y="13"/>
                  </a:lnTo>
                  <a:cubicBezTo>
                    <a:pt x="127" y="0"/>
                    <a:pt x="122" y="0"/>
                    <a:pt x="111" y="0"/>
                  </a:cubicBezTo>
                  <a:lnTo>
                    <a:pt x="0" y="0"/>
                  </a:lnTo>
                  <a:lnTo>
                    <a:pt x="0" y="24"/>
                  </a:lnTo>
                  <a:lnTo>
                    <a:pt x="54" y="24"/>
                  </a:lnTo>
                  <a:lnTo>
                    <a:pt x="54" y="304"/>
                  </a:lnTo>
                  <a:cubicBezTo>
                    <a:pt x="54" y="315"/>
                    <a:pt x="53" y="316"/>
                    <a:pt x="39" y="317"/>
                  </a:cubicBezTo>
                  <a:cubicBezTo>
                    <a:pt x="28" y="319"/>
                    <a:pt x="27" y="319"/>
                    <a:pt x="13"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8"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8" y="0"/>
                    <a:pt x="372" y="13"/>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7 1">
              <a:extLst>
                <a:ext uri="{FF2B5EF4-FFF2-40B4-BE49-F238E27FC236}">
                  <a16:creationId xmlns:a16="http://schemas.microsoft.com/office/drawing/2014/main" id="{17B7669F-3E73-48F5-A10F-DDE8F51129B4}"/>
                </a:ext>
              </a:extLst>
            </p:cNvPr>
            <p:cNvSpPr>
              <a:spLocks noEditPoints="1"/>
            </p:cNvSpPr>
            <p:nvPr>
              <p:custDataLst>
                <p:tags r:id="rId57"/>
              </p:custDataLst>
            </p:nvPr>
          </p:nvSpPr>
          <p:spPr bwMode="auto">
            <a:xfrm>
              <a:off x="3203576" y="5618163"/>
              <a:ext cx="111125" cy="41275"/>
            </a:xfrm>
            <a:custGeom>
              <a:avLst/>
              <a:gdLst>
                <a:gd name="T0" fmla="*/ 50 w 146"/>
                <a:gd name="T1" fmla="*/ 25 h 49"/>
                <a:gd name="T2" fmla="*/ 25 w 146"/>
                <a:gd name="T3" fmla="*/ 0 h 49"/>
                <a:gd name="T4" fmla="*/ 0 w 146"/>
                <a:gd name="T5" fmla="*/ 25 h 49"/>
                <a:gd name="T6" fmla="*/ 25 w 146"/>
                <a:gd name="T7" fmla="*/ 49 h 49"/>
                <a:gd name="T8" fmla="*/ 50 w 146"/>
                <a:gd name="T9" fmla="*/ 25 h 49"/>
                <a:gd name="T10" fmla="*/ 146 w 146"/>
                <a:gd name="T11" fmla="*/ 25 h 49"/>
                <a:gd name="T12" fmla="*/ 121 w 146"/>
                <a:gd name="T13" fmla="*/ 0 h 49"/>
                <a:gd name="T14" fmla="*/ 96 w 146"/>
                <a:gd name="T15" fmla="*/ 25 h 49"/>
                <a:gd name="T16" fmla="*/ 121 w 146"/>
                <a:gd name="T17" fmla="*/ 49 h 49"/>
                <a:gd name="T18" fmla="*/ 146 w 146"/>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49">
                  <a:moveTo>
                    <a:pt x="50" y="25"/>
                  </a:moveTo>
                  <a:cubicBezTo>
                    <a:pt x="50" y="13"/>
                    <a:pt x="40" y="0"/>
                    <a:pt x="25" y="0"/>
                  </a:cubicBezTo>
                  <a:cubicBezTo>
                    <a:pt x="11" y="0"/>
                    <a:pt x="0" y="11"/>
                    <a:pt x="0" y="25"/>
                  </a:cubicBezTo>
                  <a:cubicBezTo>
                    <a:pt x="0" y="39"/>
                    <a:pt x="11" y="49"/>
                    <a:pt x="25" y="49"/>
                  </a:cubicBezTo>
                  <a:cubicBezTo>
                    <a:pt x="40" y="49"/>
                    <a:pt x="50" y="37"/>
                    <a:pt x="50" y="25"/>
                  </a:cubicBezTo>
                  <a:close/>
                  <a:moveTo>
                    <a:pt x="146" y="25"/>
                  </a:moveTo>
                  <a:cubicBezTo>
                    <a:pt x="146" y="11"/>
                    <a:pt x="135" y="0"/>
                    <a:pt x="121" y="0"/>
                  </a:cubicBezTo>
                  <a:cubicBezTo>
                    <a:pt x="106" y="0"/>
                    <a:pt x="96" y="13"/>
                    <a:pt x="96" y="25"/>
                  </a:cubicBezTo>
                  <a:cubicBezTo>
                    <a:pt x="96" y="37"/>
                    <a:pt x="106" y="49"/>
                    <a:pt x="121" y="49"/>
                  </a:cubicBezTo>
                  <a:cubicBezTo>
                    <a:pt x="135" y="49"/>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8 1">
              <a:extLst>
                <a:ext uri="{FF2B5EF4-FFF2-40B4-BE49-F238E27FC236}">
                  <a16:creationId xmlns:a16="http://schemas.microsoft.com/office/drawing/2014/main" id="{F4D4CB01-FCF4-4C20-874B-AB324A8152CC}"/>
                </a:ext>
              </a:extLst>
            </p:cNvPr>
            <p:cNvSpPr>
              <a:spLocks noEditPoints="1"/>
            </p:cNvSpPr>
            <p:nvPr>
              <p:custDataLst>
                <p:tags r:id="rId58"/>
              </p:custDataLst>
            </p:nvPr>
          </p:nvSpPr>
          <p:spPr bwMode="auto">
            <a:xfrm>
              <a:off x="3157539" y="5715000"/>
              <a:ext cx="214313" cy="271463"/>
            </a:xfrm>
            <a:custGeom>
              <a:avLst/>
              <a:gdLst>
                <a:gd name="T0" fmla="*/ 192 w 281"/>
                <a:gd name="T1" fmla="*/ 154 h 321"/>
                <a:gd name="T2" fmla="*/ 185 w 281"/>
                <a:gd name="T3" fmla="*/ 174 h 321"/>
                <a:gd name="T4" fmla="*/ 124 w 281"/>
                <a:gd name="T5" fmla="*/ 209 h 321"/>
                <a:gd name="T6" fmla="*/ 64 w 281"/>
                <a:gd name="T7" fmla="*/ 114 h 321"/>
                <a:gd name="T8" fmla="*/ 130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19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2"/>
                    <a:pt x="192" y="164"/>
                    <a:pt x="185" y="174"/>
                  </a:cubicBezTo>
                  <a:cubicBezTo>
                    <a:pt x="165" y="204"/>
                    <a:pt x="139" y="209"/>
                    <a:pt x="124" y="209"/>
                  </a:cubicBezTo>
                  <a:cubicBezTo>
                    <a:pt x="94" y="209"/>
                    <a:pt x="64" y="180"/>
                    <a:pt x="64" y="114"/>
                  </a:cubicBezTo>
                  <a:cubicBezTo>
                    <a:pt x="64" y="43"/>
                    <a:pt x="101"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19 1">
              <a:extLst>
                <a:ext uri="{FF2B5EF4-FFF2-40B4-BE49-F238E27FC236}">
                  <a16:creationId xmlns:a16="http://schemas.microsoft.com/office/drawing/2014/main" id="{455C7760-3BCA-4796-840A-EB735B053056}"/>
                </a:ext>
              </a:extLst>
            </p:cNvPr>
            <p:cNvSpPr>
              <a:spLocks/>
            </p:cNvSpPr>
            <p:nvPr>
              <p:custDataLst>
                <p:tags r:id="rId59"/>
              </p:custDataLst>
            </p:nvPr>
          </p:nvSpPr>
          <p:spPr bwMode="auto">
            <a:xfrm>
              <a:off x="3479801" y="5659438"/>
              <a:ext cx="252413" cy="279400"/>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6 w 332"/>
                <a:gd name="T19" fmla="*/ 156 h 332"/>
                <a:gd name="T20" fmla="*/ 0 w 332"/>
                <a:gd name="T21" fmla="*/ 166 h 332"/>
                <a:gd name="T22" fmla="*/ 16 w 332"/>
                <a:gd name="T23" fmla="*/ 176 h 332"/>
                <a:gd name="T24" fmla="*/ 156 w 332"/>
                <a:gd name="T25" fmla="*/ 176 h 332"/>
                <a:gd name="T26" fmla="*/ 156 w 332"/>
                <a:gd name="T27" fmla="*/ 315 h 332"/>
                <a:gd name="T28" fmla="*/ 166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0 1">
              <a:extLst>
                <a:ext uri="{FF2B5EF4-FFF2-40B4-BE49-F238E27FC236}">
                  <a16:creationId xmlns:a16="http://schemas.microsoft.com/office/drawing/2014/main" id="{02FC24C8-AB05-4FDB-A03B-9F07D9FFC0ED}"/>
                </a:ext>
              </a:extLst>
            </p:cNvPr>
            <p:cNvSpPr>
              <a:spLocks/>
            </p:cNvSpPr>
            <p:nvPr>
              <p:custDataLst>
                <p:tags r:id="rId60"/>
              </p:custDataLst>
            </p:nvPr>
          </p:nvSpPr>
          <p:spPr bwMode="auto">
            <a:xfrm>
              <a:off x="3854451" y="5613400"/>
              <a:ext cx="215900" cy="290513"/>
            </a:xfrm>
            <a:custGeom>
              <a:avLst/>
              <a:gdLst>
                <a:gd name="T0" fmla="*/ 34 w 284"/>
                <a:gd name="T1" fmla="*/ 323 h 346"/>
                <a:gd name="T2" fmla="*/ 0 w 284"/>
                <a:gd name="T3" fmla="*/ 323 h 346"/>
                <a:gd name="T4" fmla="*/ 0 w 284"/>
                <a:gd name="T5" fmla="*/ 346 h 346"/>
                <a:gd name="T6" fmla="*/ 62 w 284"/>
                <a:gd name="T7" fmla="*/ 345 h 346"/>
                <a:gd name="T8" fmla="*/ 125 w 284"/>
                <a:gd name="T9" fmla="*/ 346 h 346"/>
                <a:gd name="T10" fmla="*/ 125 w 284"/>
                <a:gd name="T11" fmla="*/ 323 h 346"/>
                <a:gd name="T12" fmla="*/ 91 w 284"/>
                <a:gd name="T13" fmla="*/ 323 h 346"/>
                <a:gd name="T14" fmla="*/ 91 w 284"/>
                <a:gd name="T15" fmla="*/ 219 h 346"/>
                <a:gd name="T16" fmla="*/ 165 w 284"/>
                <a:gd name="T17" fmla="*/ 140 h 346"/>
                <a:gd name="T18" fmla="*/ 192 w 284"/>
                <a:gd name="T19" fmla="*/ 188 h 346"/>
                <a:gd name="T20" fmla="*/ 192 w 284"/>
                <a:gd name="T21" fmla="*/ 323 h 346"/>
                <a:gd name="T22" fmla="*/ 158 w 284"/>
                <a:gd name="T23" fmla="*/ 323 h 346"/>
                <a:gd name="T24" fmla="*/ 158 w 284"/>
                <a:gd name="T25" fmla="*/ 346 h 346"/>
                <a:gd name="T26" fmla="*/ 221 w 284"/>
                <a:gd name="T27" fmla="*/ 345 h 346"/>
                <a:gd name="T28" fmla="*/ 284 w 284"/>
                <a:gd name="T29" fmla="*/ 346 h 346"/>
                <a:gd name="T30" fmla="*/ 284 w 284"/>
                <a:gd name="T31" fmla="*/ 323 h 346"/>
                <a:gd name="T32" fmla="*/ 249 w 284"/>
                <a:gd name="T33" fmla="*/ 323 h 346"/>
                <a:gd name="T34" fmla="*/ 249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4 w 284"/>
                <a:gd name="T47" fmla="*/ 47 h 346"/>
                <a:gd name="T48" fmla="*/ 34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3"/>
                  </a:moveTo>
                  <a:lnTo>
                    <a:pt x="0" y="323"/>
                  </a:lnTo>
                  <a:lnTo>
                    <a:pt x="0" y="346"/>
                  </a:lnTo>
                  <a:cubicBezTo>
                    <a:pt x="13" y="346"/>
                    <a:pt x="43" y="345"/>
                    <a:pt x="62" y="345"/>
                  </a:cubicBezTo>
                  <a:cubicBezTo>
                    <a:pt x="82" y="345"/>
                    <a:pt x="111" y="346"/>
                    <a:pt x="125" y="346"/>
                  </a:cubicBezTo>
                  <a:lnTo>
                    <a:pt x="125" y="323"/>
                  </a:lnTo>
                  <a:lnTo>
                    <a:pt x="91" y="323"/>
                  </a:lnTo>
                  <a:lnTo>
                    <a:pt x="91" y="219"/>
                  </a:lnTo>
                  <a:cubicBezTo>
                    <a:pt x="91" y="164"/>
                    <a:pt x="134" y="140"/>
                    <a:pt x="165" y="140"/>
                  </a:cubicBezTo>
                  <a:cubicBezTo>
                    <a:pt x="182" y="140"/>
                    <a:pt x="192" y="150"/>
                    <a:pt x="192" y="188"/>
                  </a:cubicBezTo>
                  <a:lnTo>
                    <a:pt x="192" y="323"/>
                  </a:lnTo>
                  <a:lnTo>
                    <a:pt x="158" y="323"/>
                  </a:lnTo>
                  <a:lnTo>
                    <a:pt x="158" y="346"/>
                  </a:lnTo>
                  <a:cubicBezTo>
                    <a:pt x="172" y="346"/>
                    <a:pt x="202" y="345"/>
                    <a:pt x="221" y="345"/>
                  </a:cubicBezTo>
                  <a:cubicBezTo>
                    <a:pt x="240" y="345"/>
                    <a:pt x="270" y="346"/>
                    <a:pt x="284" y="346"/>
                  </a:cubicBezTo>
                  <a:lnTo>
                    <a:pt x="284" y="323"/>
                  </a:lnTo>
                  <a:lnTo>
                    <a:pt x="249" y="323"/>
                  </a:lnTo>
                  <a:lnTo>
                    <a:pt x="249" y="194"/>
                  </a:lnTo>
                  <a:cubicBezTo>
                    <a:pt x="249" y="141"/>
                    <a:pt x="222" y="122"/>
                    <a:pt x="173" y="122"/>
                  </a:cubicBezTo>
                  <a:cubicBezTo>
                    <a:pt x="125" y="122"/>
                    <a:pt x="99" y="151"/>
                    <a:pt x="88" y="171"/>
                  </a:cubicBezTo>
                  <a:lnTo>
                    <a:pt x="88" y="0"/>
                  </a:lnTo>
                  <a:lnTo>
                    <a:pt x="0" y="4"/>
                  </a:lnTo>
                  <a:lnTo>
                    <a:pt x="0" y="28"/>
                  </a:lnTo>
                  <a:cubicBezTo>
                    <a:pt x="30"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1 1">
              <a:extLst>
                <a:ext uri="{FF2B5EF4-FFF2-40B4-BE49-F238E27FC236}">
                  <a16:creationId xmlns:a16="http://schemas.microsoft.com/office/drawing/2014/main" id="{32E5A28D-918D-4DA4-A088-B15002C06FD7}"/>
                </a:ext>
              </a:extLst>
            </p:cNvPr>
            <p:cNvSpPr>
              <a:spLocks/>
            </p:cNvSpPr>
            <p:nvPr>
              <p:custDataLst>
                <p:tags r:id="rId61"/>
              </p:custDataLst>
            </p:nvPr>
          </p:nvSpPr>
          <p:spPr bwMode="auto">
            <a:xfrm>
              <a:off x="4194176" y="5791200"/>
              <a:ext cx="233363" cy="17463"/>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2 1">
              <a:extLst>
                <a:ext uri="{FF2B5EF4-FFF2-40B4-BE49-F238E27FC236}">
                  <a16:creationId xmlns:a16="http://schemas.microsoft.com/office/drawing/2014/main" id="{BB11AEDE-8C06-4260-8F3B-AE6A499F1E9C}"/>
                </a:ext>
              </a:extLst>
            </p:cNvPr>
            <p:cNvSpPr>
              <a:spLocks/>
            </p:cNvSpPr>
            <p:nvPr>
              <p:custDataLst>
                <p:tags r:id="rId62"/>
              </p:custDataLst>
            </p:nvPr>
          </p:nvSpPr>
          <p:spPr bwMode="auto">
            <a:xfrm>
              <a:off x="4551364" y="5616575"/>
              <a:ext cx="190500" cy="292100"/>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3 w 251"/>
                <a:gd name="T17" fmla="*/ 330 h 348"/>
                <a:gd name="T18" fmla="*/ 54 w 251"/>
                <a:gd name="T19" fmla="*/ 322 h 348"/>
                <a:gd name="T20" fmla="*/ 54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6" y="2"/>
                    <a:pt x="73" y="0"/>
                  </a:cubicBezTo>
                  <a:lnTo>
                    <a:pt x="73" y="24"/>
                  </a:lnTo>
                  <a:lnTo>
                    <a:pt x="143" y="24"/>
                  </a:lnTo>
                  <a:lnTo>
                    <a:pt x="143" y="268"/>
                  </a:lnTo>
                  <a:cubicBezTo>
                    <a:pt x="143" y="277"/>
                    <a:pt x="143" y="330"/>
                    <a:pt x="93" y="330"/>
                  </a:cubicBezTo>
                  <a:cubicBezTo>
                    <a:pt x="85" y="330"/>
                    <a:pt x="69" y="328"/>
                    <a:pt x="54" y="322"/>
                  </a:cubicBezTo>
                  <a:lnTo>
                    <a:pt x="54" y="321"/>
                  </a:lnTo>
                  <a:cubicBezTo>
                    <a:pt x="54" y="321"/>
                    <a:pt x="76" y="312"/>
                    <a:pt x="76" y="285"/>
                  </a:cubicBezTo>
                  <a:cubicBezTo>
                    <a:pt x="76" y="259"/>
                    <a:pt x="55" y="247"/>
                    <a:pt x="38" y="247"/>
                  </a:cubicBezTo>
                  <a:cubicBezTo>
                    <a:pt x="20" y="247"/>
                    <a:pt x="0" y="260"/>
                    <a:pt x="0" y="285"/>
                  </a:cubicBezTo>
                  <a:cubicBezTo>
                    <a:pt x="0" y="324"/>
                    <a:pt x="39"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223 1">
              <a:extLst>
                <a:ext uri="{FF2B5EF4-FFF2-40B4-BE49-F238E27FC236}">
                  <a16:creationId xmlns:a16="http://schemas.microsoft.com/office/drawing/2014/main" id="{4005973A-FA84-49DD-8DE1-E37D35FB264F}"/>
                </a:ext>
              </a:extLst>
            </p:cNvPr>
            <p:cNvSpPr>
              <a:spLocks/>
            </p:cNvSpPr>
            <p:nvPr>
              <p:custDataLst>
                <p:tags r:id="rId63"/>
              </p:custDataLst>
            </p:nvPr>
          </p:nvSpPr>
          <p:spPr bwMode="auto">
            <a:xfrm>
              <a:off x="4787901" y="5527675"/>
              <a:ext cx="196850" cy="203200"/>
            </a:xfrm>
            <a:custGeom>
              <a:avLst/>
              <a:gdLst>
                <a:gd name="T0" fmla="*/ 138 w 258"/>
                <a:gd name="T1" fmla="*/ 18 h 242"/>
                <a:gd name="T2" fmla="*/ 244 w 258"/>
                <a:gd name="T3" fmla="*/ 18 h 242"/>
                <a:gd name="T4" fmla="*/ 258 w 258"/>
                <a:gd name="T5" fmla="*/ 9 h 242"/>
                <a:gd name="T6" fmla="*/ 244 w 258"/>
                <a:gd name="T7" fmla="*/ 0 h 242"/>
                <a:gd name="T8" fmla="*/ 14 w 258"/>
                <a:gd name="T9" fmla="*/ 0 h 242"/>
                <a:gd name="T10" fmla="*/ 0 w 258"/>
                <a:gd name="T11" fmla="*/ 9 h 242"/>
                <a:gd name="T12" fmla="*/ 14 w 258"/>
                <a:gd name="T13" fmla="*/ 18 h 242"/>
                <a:gd name="T14" fmla="*/ 120 w 258"/>
                <a:gd name="T15" fmla="*/ 18 h 242"/>
                <a:gd name="T16" fmla="*/ 120 w 258"/>
                <a:gd name="T17" fmla="*/ 229 h 242"/>
                <a:gd name="T18" fmla="*/ 129 w 258"/>
                <a:gd name="T19" fmla="*/ 242 h 242"/>
                <a:gd name="T20" fmla="*/ 138 w 258"/>
                <a:gd name="T21" fmla="*/ 229 h 242"/>
                <a:gd name="T22" fmla="*/ 138 w 258"/>
                <a:gd name="T2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4"/>
                    <a:pt x="120" y="242"/>
                    <a:pt x="129" y="242"/>
                  </a:cubicBezTo>
                  <a:cubicBezTo>
                    <a:pt x="138" y="242"/>
                    <a:pt x="138" y="234"/>
                    <a:pt x="138" y="229"/>
                  </a:cubicBezTo>
                  <a:lnTo>
                    <a:pt x="138"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224 1">
              <a:extLst>
                <a:ext uri="{FF2B5EF4-FFF2-40B4-BE49-F238E27FC236}">
                  <a16:creationId xmlns:a16="http://schemas.microsoft.com/office/drawing/2014/main" id="{2998E66B-F8D2-466E-BE12-BBFECBDEF51C}"/>
                </a:ext>
              </a:extLst>
            </p:cNvPr>
            <p:cNvSpPr>
              <a:spLocks/>
            </p:cNvSpPr>
            <p:nvPr>
              <p:custDataLst>
                <p:tags r:id="rId64"/>
              </p:custDataLst>
            </p:nvPr>
          </p:nvSpPr>
          <p:spPr bwMode="auto">
            <a:xfrm>
              <a:off x="4784726" y="5878513"/>
              <a:ext cx="114300" cy="133350"/>
            </a:xfrm>
            <a:custGeom>
              <a:avLst/>
              <a:gdLst>
                <a:gd name="T0" fmla="*/ 131 w 151"/>
                <a:gd name="T1" fmla="*/ 20 h 157"/>
                <a:gd name="T2" fmla="*/ 113 w 151"/>
                <a:gd name="T3" fmla="*/ 40 h 157"/>
                <a:gd name="T4" fmla="*/ 127 w 151"/>
                <a:gd name="T5" fmla="*/ 52 h 157"/>
                <a:gd name="T6" fmla="*/ 147 w 151"/>
                <a:gd name="T7" fmla="*/ 30 h 157"/>
                <a:gd name="T8" fmla="*/ 101 w 151"/>
                <a:gd name="T9" fmla="*/ 0 h 157"/>
                <a:gd name="T10" fmla="*/ 0 w 151"/>
                <a:gd name="T11" fmla="*/ 96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1" y="52"/>
                    <a:pt x="127" y="52"/>
                  </a:cubicBezTo>
                  <a:cubicBezTo>
                    <a:pt x="135" y="52"/>
                    <a:pt x="147" y="47"/>
                    <a:pt x="147" y="30"/>
                  </a:cubicBezTo>
                  <a:cubicBezTo>
                    <a:pt x="147" y="6"/>
                    <a:pt x="120" y="0"/>
                    <a:pt x="101" y="0"/>
                  </a:cubicBezTo>
                  <a:cubicBezTo>
                    <a:pt x="48" y="0"/>
                    <a:pt x="0" y="48"/>
                    <a:pt x="0" y="96"/>
                  </a:cubicBezTo>
                  <a:cubicBezTo>
                    <a:pt x="0" y="126"/>
                    <a:pt x="21" y="157"/>
                    <a:pt x="64" y="157"/>
                  </a:cubicBezTo>
                  <a:cubicBezTo>
                    <a:pt x="123" y="157"/>
                    <a:pt x="151" y="123"/>
                    <a:pt x="151" y="118"/>
                  </a:cubicBezTo>
                  <a:cubicBezTo>
                    <a:pt x="151" y="116"/>
                    <a:pt x="148" y="112"/>
                    <a:pt x="145" y="112"/>
                  </a:cubicBezTo>
                  <a:cubicBezTo>
                    <a:pt x="143" y="112"/>
                    <a:pt x="142" y="112"/>
                    <a:pt x="139" y="115"/>
                  </a:cubicBezTo>
                  <a:cubicBezTo>
                    <a:pt x="112" y="147"/>
                    <a:pt x="71" y="147"/>
                    <a:pt x="65" y="147"/>
                  </a:cubicBezTo>
                  <a:cubicBezTo>
                    <a:pt x="40" y="147"/>
                    <a:pt x="29" y="130"/>
                    <a:pt x="29" y="109"/>
                  </a:cubicBezTo>
                  <a:cubicBezTo>
                    <a:pt x="29" y="98"/>
                    <a:pt x="34" y="60"/>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5 1">
              <a:extLst>
                <a:ext uri="{FF2B5EF4-FFF2-40B4-BE49-F238E27FC236}">
                  <a16:creationId xmlns:a16="http://schemas.microsoft.com/office/drawing/2014/main" id="{6BC7B4B3-417E-44F6-9C60-92674CEB04B0}"/>
                </a:ext>
              </a:extLst>
            </p:cNvPr>
            <p:cNvSpPr>
              <a:spLocks/>
            </p:cNvSpPr>
            <p:nvPr>
              <p:custDataLst>
                <p:tags r:id="rId65"/>
              </p:custDataLst>
            </p:nvPr>
          </p:nvSpPr>
          <p:spPr bwMode="auto">
            <a:xfrm>
              <a:off x="5037139" y="5618163"/>
              <a:ext cx="207963" cy="285750"/>
            </a:xfrm>
            <a:custGeom>
              <a:avLst/>
              <a:gdLst>
                <a:gd name="T0" fmla="*/ 260 w 274"/>
                <a:gd name="T1" fmla="*/ 0 h 339"/>
                <a:gd name="T2" fmla="*/ 0 w 274"/>
                <a:gd name="T3" fmla="*/ 0 h 339"/>
                <a:gd name="T4" fmla="*/ 0 w 274"/>
                <a:gd name="T5" fmla="*/ 16 h 339"/>
                <a:gd name="T6" fmla="*/ 12 w 274"/>
                <a:gd name="T7" fmla="*/ 16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0" y="16"/>
                    <a:pt x="51" y="21"/>
                    <a:pt x="51" y="39"/>
                  </a:cubicBezTo>
                  <a:lnTo>
                    <a:pt x="51" y="300"/>
                  </a:lnTo>
                  <a:cubicBezTo>
                    <a:pt x="51" y="318"/>
                    <a:pt x="50"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6"/>
                  </a:lnTo>
                  <a:cubicBezTo>
                    <a:pt x="96" y="19"/>
                    <a:pt x="97" y="16"/>
                    <a:pt x="120" y="16"/>
                  </a:cubicBezTo>
                  <a:lnTo>
                    <a:pt x="172" y="16"/>
                  </a:lnTo>
                  <a:cubicBezTo>
                    <a:pt x="243" y="16"/>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6 1">
              <a:extLst>
                <a:ext uri="{FF2B5EF4-FFF2-40B4-BE49-F238E27FC236}">
                  <a16:creationId xmlns:a16="http://schemas.microsoft.com/office/drawing/2014/main" id="{3ED6C52C-037E-4142-98E4-90801F595CA5}"/>
                </a:ext>
              </a:extLst>
            </p:cNvPr>
            <p:cNvSpPr>
              <a:spLocks/>
            </p:cNvSpPr>
            <p:nvPr>
              <p:custDataLst>
                <p:tags r:id="rId66"/>
              </p:custDataLst>
            </p:nvPr>
          </p:nvSpPr>
          <p:spPr bwMode="auto">
            <a:xfrm>
              <a:off x="5268914" y="5548313"/>
              <a:ext cx="73025" cy="503238"/>
            </a:xfrm>
            <a:custGeom>
              <a:avLst/>
              <a:gdLst>
                <a:gd name="T0" fmla="*/ 96 w 96"/>
                <a:gd name="T1" fmla="*/ 598 h 598"/>
                <a:gd name="T2" fmla="*/ 96 w 96"/>
                <a:gd name="T3" fmla="*/ 0 h 598"/>
                <a:gd name="T4" fmla="*/ 0 w 96"/>
                <a:gd name="T5" fmla="*/ 0 h 598"/>
                <a:gd name="T6" fmla="*/ 0 w 96"/>
                <a:gd name="T7" fmla="*/ 20 h 598"/>
                <a:gd name="T8" fmla="*/ 76 w 96"/>
                <a:gd name="T9" fmla="*/ 20 h 598"/>
                <a:gd name="T10" fmla="*/ 76 w 96"/>
                <a:gd name="T11" fmla="*/ 578 h 598"/>
                <a:gd name="T12" fmla="*/ 0 w 96"/>
                <a:gd name="T13" fmla="*/ 578 h 598"/>
                <a:gd name="T14" fmla="*/ 0 w 96"/>
                <a:gd name="T15" fmla="*/ 598 h 598"/>
                <a:gd name="T16" fmla="*/ 96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96" y="598"/>
                  </a:moveTo>
                  <a:lnTo>
                    <a:pt x="96" y="0"/>
                  </a:lnTo>
                  <a:lnTo>
                    <a:pt x="0" y="0"/>
                  </a:lnTo>
                  <a:lnTo>
                    <a:pt x="0" y="20"/>
                  </a:lnTo>
                  <a:lnTo>
                    <a:pt x="76" y="20"/>
                  </a:lnTo>
                  <a:lnTo>
                    <a:pt x="76" y="578"/>
                  </a:lnTo>
                  <a:lnTo>
                    <a:pt x="0" y="578"/>
                  </a:lnTo>
                  <a:lnTo>
                    <a:pt x="0" y="598"/>
                  </a:lnTo>
                  <a:lnTo>
                    <a:pt x="96"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7 1">
              <a:extLst>
                <a:ext uri="{FF2B5EF4-FFF2-40B4-BE49-F238E27FC236}">
                  <a16:creationId xmlns:a16="http://schemas.microsoft.com/office/drawing/2014/main" id="{5644466A-F045-4F0F-974F-E19D306C53C5}"/>
                </a:ext>
              </a:extLst>
            </p:cNvPr>
            <p:cNvSpPr>
              <a:spLocks noEditPoints="1"/>
            </p:cNvSpPr>
            <p:nvPr>
              <p:custDataLst>
                <p:tags r:id="rId67"/>
              </p:custDataLst>
            </p:nvPr>
          </p:nvSpPr>
          <p:spPr bwMode="auto">
            <a:xfrm>
              <a:off x="5545139" y="5749925"/>
              <a:ext cx="252413" cy="9842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8 1">
              <a:extLst>
                <a:ext uri="{FF2B5EF4-FFF2-40B4-BE49-F238E27FC236}">
                  <a16:creationId xmlns:a16="http://schemas.microsoft.com/office/drawing/2014/main" id="{F21AC8F2-3779-44B3-9307-FC8E10E86BEF}"/>
                </a:ext>
              </a:extLst>
            </p:cNvPr>
            <p:cNvSpPr>
              <a:spLocks/>
            </p:cNvSpPr>
            <p:nvPr>
              <p:custDataLst>
                <p:tags r:id="rId68"/>
              </p:custDataLst>
            </p:nvPr>
          </p:nvSpPr>
          <p:spPr bwMode="auto">
            <a:xfrm>
              <a:off x="5935664" y="5718175"/>
              <a:ext cx="206375" cy="277813"/>
            </a:xfrm>
            <a:custGeom>
              <a:avLst/>
              <a:gdLst>
                <a:gd name="T0" fmla="*/ 100 w 270"/>
                <a:gd name="T1" fmla="*/ 45 h 328"/>
                <a:gd name="T2" fmla="*/ 107 w 270"/>
                <a:gd name="T3" fmla="*/ 13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3 w 270"/>
                <a:gd name="T21" fmla="*/ 189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5 h 328"/>
                <a:gd name="T46" fmla="*/ 210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3"/>
                  </a:cubicBezTo>
                  <a:cubicBezTo>
                    <a:pt x="107" y="5"/>
                    <a:pt x="101" y="0"/>
                    <a:pt x="93" y="0"/>
                  </a:cubicBezTo>
                  <a:cubicBezTo>
                    <a:pt x="92" y="0"/>
                    <a:pt x="78" y="0"/>
                    <a:pt x="73" y="18"/>
                  </a:cubicBezTo>
                  <a:lnTo>
                    <a:pt x="1" y="307"/>
                  </a:lnTo>
                  <a:cubicBezTo>
                    <a:pt x="0" y="313"/>
                    <a:pt x="0" y="314"/>
                    <a:pt x="0" y="315"/>
                  </a:cubicBezTo>
                  <a:cubicBezTo>
                    <a:pt x="0" y="322"/>
                    <a:pt x="5" y="328"/>
                    <a:pt x="14" y="328"/>
                  </a:cubicBezTo>
                  <a:cubicBezTo>
                    <a:pt x="24" y="328"/>
                    <a:pt x="30" y="319"/>
                    <a:pt x="31" y="318"/>
                  </a:cubicBezTo>
                  <a:cubicBezTo>
                    <a:pt x="33" y="313"/>
                    <a:pt x="40" y="287"/>
                    <a:pt x="59" y="210"/>
                  </a:cubicBezTo>
                  <a:cubicBezTo>
                    <a:pt x="75" y="224"/>
                    <a:pt x="97" y="226"/>
                    <a:pt x="107" y="226"/>
                  </a:cubicBezTo>
                  <a:cubicBezTo>
                    <a:pt x="142" y="226"/>
                    <a:pt x="161" y="203"/>
                    <a:pt x="173" y="189"/>
                  </a:cubicBezTo>
                  <a:cubicBezTo>
                    <a:pt x="178" y="212"/>
                    <a:pt x="196" y="226"/>
                    <a:pt x="218" y="226"/>
                  </a:cubicBezTo>
                  <a:cubicBezTo>
                    <a:pt x="236" y="226"/>
                    <a:pt x="247" y="214"/>
                    <a:pt x="255" y="198"/>
                  </a:cubicBezTo>
                  <a:cubicBezTo>
                    <a:pt x="264" y="180"/>
                    <a:pt x="270" y="150"/>
                    <a:pt x="270" y="149"/>
                  </a:cubicBezTo>
                  <a:cubicBezTo>
                    <a:pt x="270" y="144"/>
                    <a:pt x="266" y="144"/>
                    <a:pt x="264" y="144"/>
                  </a:cubicBezTo>
                  <a:cubicBezTo>
                    <a:pt x="259" y="144"/>
                    <a:pt x="259" y="146"/>
                    <a:pt x="257" y="153"/>
                  </a:cubicBezTo>
                  <a:cubicBezTo>
                    <a:pt x="249" y="185"/>
                    <a:pt x="240" y="215"/>
                    <a:pt x="219" y="215"/>
                  </a:cubicBezTo>
                  <a:cubicBezTo>
                    <a:pt x="206" y="215"/>
                    <a:pt x="204" y="202"/>
                    <a:pt x="204" y="192"/>
                  </a:cubicBezTo>
                  <a:cubicBezTo>
                    <a:pt x="204" y="181"/>
                    <a:pt x="210" y="157"/>
                    <a:pt x="214" y="140"/>
                  </a:cubicBezTo>
                  <a:lnTo>
                    <a:pt x="228" y="86"/>
                  </a:lnTo>
                  <a:cubicBezTo>
                    <a:pt x="230" y="79"/>
                    <a:pt x="235" y="60"/>
                    <a:pt x="237" y="52"/>
                  </a:cubicBezTo>
                  <a:cubicBezTo>
                    <a:pt x="239" y="41"/>
                    <a:pt x="244" y="22"/>
                    <a:pt x="244" y="19"/>
                  </a:cubicBezTo>
                  <a:cubicBezTo>
                    <a:pt x="244" y="10"/>
                    <a:pt x="237" y="5"/>
                    <a:pt x="230" y="5"/>
                  </a:cubicBezTo>
                  <a:cubicBezTo>
                    <a:pt x="227" y="5"/>
                    <a:pt x="214" y="6"/>
                    <a:pt x="210" y="23"/>
                  </a:cubicBezTo>
                  <a:lnTo>
                    <a:pt x="187" y="116"/>
                  </a:lnTo>
                  <a:cubicBezTo>
                    <a:pt x="181" y="141"/>
                    <a:pt x="175" y="162"/>
                    <a:pt x="174" y="167"/>
                  </a:cubicBezTo>
                  <a:cubicBezTo>
                    <a:pt x="173" y="169"/>
                    <a:pt x="149" y="215"/>
                    <a:pt x="109" y="215"/>
                  </a:cubicBezTo>
                  <a:cubicBezTo>
                    <a:pt x="84" y="215"/>
                    <a:pt x="72" y="198"/>
                    <a:pt x="72" y="171"/>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9">
              <a:extLst>
                <a:ext uri="{FF2B5EF4-FFF2-40B4-BE49-F238E27FC236}">
                  <a16:creationId xmlns:a16="http://schemas.microsoft.com/office/drawing/2014/main" id="{BC7EDEDE-79F1-4312-BF72-CEF9E80E0A4C}"/>
                </a:ext>
              </a:extLst>
            </p:cNvPr>
            <p:cNvSpPr>
              <a:spLocks/>
            </p:cNvSpPr>
            <p:nvPr>
              <p:custDataLst>
                <p:tags r:id="rId69"/>
              </p:custDataLst>
            </p:nvPr>
          </p:nvSpPr>
          <p:spPr bwMode="auto">
            <a:xfrm>
              <a:off x="6173789" y="5527675"/>
              <a:ext cx="195263" cy="203200"/>
            </a:xfrm>
            <a:custGeom>
              <a:avLst/>
              <a:gdLst>
                <a:gd name="T0" fmla="*/ 137 w 258"/>
                <a:gd name="T1" fmla="*/ 18 h 242"/>
                <a:gd name="T2" fmla="*/ 244 w 258"/>
                <a:gd name="T3" fmla="*/ 18 h 242"/>
                <a:gd name="T4" fmla="*/ 258 w 258"/>
                <a:gd name="T5" fmla="*/ 9 h 242"/>
                <a:gd name="T6" fmla="*/ 244 w 258"/>
                <a:gd name="T7" fmla="*/ 0 h 242"/>
                <a:gd name="T8" fmla="*/ 14 w 258"/>
                <a:gd name="T9" fmla="*/ 0 h 242"/>
                <a:gd name="T10" fmla="*/ 0 w 258"/>
                <a:gd name="T11" fmla="*/ 9 h 242"/>
                <a:gd name="T12" fmla="*/ 14 w 258"/>
                <a:gd name="T13" fmla="*/ 18 h 242"/>
                <a:gd name="T14" fmla="*/ 120 w 258"/>
                <a:gd name="T15" fmla="*/ 18 h 242"/>
                <a:gd name="T16" fmla="*/ 120 w 258"/>
                <a:gd name="T17" fmla="*/ 229 h 242"/>
                <a:gd name="T18" fmla="*/ 129 w 258"/>
                <a:gd name="T19" fmla="*/ 242 h 242"/>
                <a:gd name="T20" fmla="*/ 137 w 258"/>
                <a:gd name="T21" fmla="*/ 229 h 242"/>
                <a:gd name="T22" fmla="*/ 137 w 258"/>
                <a:gd name="T2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4"/>
                    <a:pt x="120" y="242"/>
                    <a:pt x="129" y="242"/>
                  </a:cubicBezTo>
                  <a:cubicBezTo>
                    <a:pt x="137" y="242"/>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30 1">
              <a:extLst>
                <a:ext uri="{FF2B5EF4-FFF2-40B4-BE49-F238E27FC236}">
                  <a16:creationId xmlns:a16="http://schemas.microsoft.com/office/drawing/2014/main" id="{F790F4EE-C4B9-4649-8B01-9AE618B87F67}"/>
                </a:ext>
              </a:extLst>
            </p:cNvPr>
            <p:cNvSpPr>
              <a:spLocks/>
            </p:cNvSpPr>
            <p:nvPr>
              <p:custDataLst>
                <p:tags r:id="rId70"/>
              </p:custDataLst>
            </p:nvPr>
          </p:nvSpPr>
          <p:spPr bwMode="auto">
            <a:xfrm>
              <a:off x="6418264" y="5722938"/>
              <a:ext cx="184150" cy="185738"/>
            </a:xfrm>
            <a:custGeom>
              <a:avLst/>
              <a:gdLst>
                <a:gd name="T0" fmla="*/ 133 w 241"/>
                <a:gd name="T1" fmla="*/ 29 h 221"/>
                <a:gd name="T2" fmla="*/ 217 w 241"/>
                <a:gd name="T3" fmla="*/ 29 h 221"/>
                <a:gd name="T4" fmla="*/ 241 w 241"/>
                <a:gd name="T5" fmla="*/ 12 h 221"/>
                <a:gd name="T6" fmla="*/ 221 w 241"/>
                <a:gd name="T7" fmla="*/ 0 h 221"/>
                <a:gd name="T8" fmla="*/ 81 w 241"/>
                <a:gd name="T9" fmla="*/ 0 h 221"/>
                <a:gd name="T10" fmla="*/ 30 w 241"/>
                <a:gd name="T11" fmla="*/ 24 h 221"/>
                <a:gd name="T12" fmla="*/ 0 w 241"/>
                <a:gd name="T13" fmla="*/ 69 h 221"/>
                <a:gd name="T14" fmla="*/ 6 w 241"/>
                <a:gd name="T15" fmla="*/ 74 h 221"/>
                <a:gd name="T16" fmla="*/ 14 w 241"/>
                <a:gd name="T17" fmla="*/ 68 h 221"/>
                <a:gd name="T18" fmla="*/ 77 w 241"/>
                <a:gd name="T19" fmla="*/ 29 h 221"/>
                <a:gd name="T20" fmla="*/ 118 w 241"/>
                <a:gd name="T21" fmla="*/ 29 h 221"/>
                <a:gd name="T22" fmla="*/ 69 w 241"/>
                <a:gd name="T23" fmla="*/ 189 h 221"/>
                <a:gd name="T24" fmla="*/ 64 w 241"/>
                <a:gd name="T25" fmla="*/ 208 h 221"/>
                <a:gd name="T26" fmla="*/ 79 w 241"/>
                <a:gd name="T27" fmla="*/ 221 h 221"/>
                <a:gd name="T28" fmla="*/ 99 w 241"/>
                <a:gd name="T29" fmla="*/ 200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1" y="0"/>
                  </a:lnTo>
                  <a:cubicBezTo>
                    <a:pt x="71" y="0"/>
                    <a:pt x="52" y="0"/>
                    <a:pt x="30" y="24"/>
                  </a:cubicBezTo>
                  <a:cubicBezTo>
                    <a:pt x="14" y="42"/>
                    <a:pt x="0" y="66"/>
                    <a:pt x="0" y="69"/>
                  </a:cubicBezTo>
                  <a:cubicBezTo>
                    <a:pt x="0" y="69"/>
                    <a:pt x="0" y="74"/>
                    <a:pt x="6" y="74"/>
                  </a:cubicBezTo>
                  <a:cubicBezTo>
                    <a:pt x="10" y="74"/>
                    <a:pt x="11" y="72"/>
                    <a:pt x="14" y="68"/>
                  </a:cubicBezTo>
                  <a:cubicBezTo>
                    <a:pt x="38" y="29"/>
                    <a:pt x="66" y="29"/>
                    <a:pt x="77" y="29"/>
                  </a:cubicBezTo>
                  <a:lnTo>
                    <a:pt x="118" y="29"/>
                  </a:lnTo>
                  <a:lnTo>
                    <a:pt x="69" y="189"/>
                  </a:lnTo>
                  <a:cubicBezTo>
                    <a:pt x="67" y="195"/>
                    <a:pt x="64" y="206"/>
                    <a:pt x="64" y="208"/>
                  </a:cubicBezTo>
                  <a:cubicBezTo>
                    <a:pt x="64" y="213"/>
                    <a:pt x="68" y="221"/>
                    <a:pt x="79" y="221"/>
                  </a:cubicBezTo>
                  <a:cubicBezTo>
                    <a:pt x="95" y="221"/>
                    <a:pt x="98" y="207"/>
                    <a:pt x="99"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231 1">
              <a:extLst>
                <a:ext uri="{FF2B5EF4-FFF2-40B4-BE49-F238E27FC236}">
                  <a16:creationId xmlns:a16="http://schemas.microsoft.com/office/drawing/2014/main" id="{1618671C-E458-40C9-8029-D2CC7D076E93}"/>
                </a:ext>
              </a:extLst>
            </p:cNvPr>
            <p:cNvSpPr>
              <a:spLocks/>
            </p:cNvSpPr>
            <p:nvPr>
              <p:custDataLst>
                <p:tags r:id="rId71"/>
              </p:custDataLst>
            </p:nvPr>
          </p:nvSpPr>
          <p:spPr bwMode="auto">
            <a:xfrm>
              <a:off x="6729414" y="5722938"/>
              <a:ext cx="260350" cy="185738"/>
            </a:xfrm>
            <a:custGeom>
              <a:avLst/>
              <a:gdLst>
                <a:gd name="T0" fmla="*/ 299 w 341"/>
                <a:gd name="T1" fmla="*/ 48 h 221"/>
                <a:gd name="T2" fmla="*/ 341 w 341"/>
                <a:gd name="T3" fmla="*/ 16 h 221"/>
                <a:gd name="T4" fmla="*/ 341 w 341"/>
                <a:gd name="T5" fmla="*/ 0 h 221"/>
                <a:gd name="T6" fmla="*/ 305 w 341"/>
                <a:gd name="T7" fmla="*/ 2 h 221"/>
                <a:gd name="T8" fmla="*/ 258 w 341"/>
                <a:gd name="T9" fmla="*/ 0 h 221"/>
                <a:gd name="T10" fmla="*/ 258 w 341"/>
                <a:gd name="T11" fmla="*/ 16 h 221"/>
                <a:gd name="T12" fmla="*/ 287 w 341"/>
                <a:gd name="T13" fmla="*/ 40 h 221"/>
                <a:gd name="T14" fmla="*/ 285 w 341"/>
                <a:gd name="T15" fmla="*/ 50 h 221"/>
                <a:gd name="T16" fmla="*/ 239 w 341"/>
                <a:gd name="T17" fmla="*/ 178 h 221"/>
                <a:gd name="T18" fmla="*/ 190 w 341"/>
                <a:gd name="T19" fmla="*/ 39 h 221"/>
                <a:gd name="T20" fmla="*/ 188 w 341"/>
                <a:gd name="T21" fmla="*/ 29 h 221"/>
                <a:gd name="T22" fmla="*/ 217 w 341"/>
                <a:gd name="T23" fmla="*/ 16 h 221"/>
                <a:gd name="T24" fmla="*/ 217 w 341"/>
                <a:gd name="T25" fmla="*/ 0 h 221"/>
                <a:gd name="T26" fmla="*/ 165 w 341"/>
                <a:gd name="T27" fmla="*/ 2 h 221"/>
                <a:gd name="T28" fmla="*/ 121 w 341"/>
                <a:gd name="T29" fmla="*/ 0 h 221"/>
                <a:gd name="T30" fmla="*/ 121 w 341"/>
                <a:gd name="T31" fmla="*/ 16 h 221"/>
                <a:gd name="T32" fmla="*/ 152 w 341"/>
                <a:gd name="T33" fmla="*/ 23 h 221"/>
                <a:gd name="T34" fmla="*/ 164 w 341"/>
                <a:gd name="T35" fmla="*/ 51 h 221"/>
                <a:gd name="T36" fmla="*/ 121 w 341"/>
                <a:gd name="T37" fmla="*/ 171 h 221"/>
                <a:gd name="T38" fmla="*/ 73 w 341"/>
                <a:gd name="T39" fmla="*/ 38 h 221"/>
                <a:gd name="T40" fmla="*/ 71 w 341"/>
                <a:gd name="T41" fmla="*/ 29 h 221"/>
                <a:gd name="T42" fmla="*/ 100 w 341"/>
                <a:gd name="T43" fmla="*/ 16 h 221"/>
                <a:gd name="T44" fmla="*/ 100 w 341"/>
                <a:gd name="T45" fmla="*/ 0 h 221"/>
                <a:gd name="T46" fmla="*/ 46 w 341"/>
                <a:gd name="T47" fmla="*/ 2 h 221"/>
                <a:gd name="T48" fmla="*/ 0 w 341"/>
                <a:gd name="T49" fmla="*/ 0 h 221"/>
                <a:gd name="T50" fmla="*/ 0 w 341"/>
                <a:gd name="T51" fmla="*/ 16 h 221"/>
                <a:gd name="T52" fmla="*/ 36 w 341"/>
                <a:gd name="T53" fmla="*/ 33 h 221"/>
                <a:gd name="T54" fmla="*/ 99 w 341"/>
                <a:gd name="T55" fmla="*/ 210 h 221"/>
                <a:gd name="T56" fmla="*/ 110 w 341"/>
                <a:gd name="T57" fmla="*/ 221 h 221"/>
                <a:gd name="T58" fmla="*/ 120 w 341"/>
                <a:gd name="T59" fmla="*/ 211 h 221"/>
                <a:gd name="T60" fmla="*/ 170 w 341"/>
                <a:gd name="T61" fmla="*/ 70 h 221"/>
                <a:gd name="T62" fmla="*/ 221 w 341"/>
                <a:gd name="T63" fmla="*/ 211 h 221"/>
                <a:gd name="T64" fmla="*/ 231 w 341"/>
                <a:gd name="T65" fmla="*/ 221 h 221"/>
                <a:gd name="T66" fmla="*/ 241 w 341"/>
                <a:gd name="T67" fmla="*/ 211 h 221"/>
                <a:gd name="T68" fmla="*/ 299 w 341"/>
                <a:gd name="T69" fmla="*/ 4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221">
                  <a:moveTo>
                    <a:pt x="299" y="48"/>
                  </a:moveTo>
                  <a:cubicBezTo>
                    <a:pt x="308" y="23"/>
                    <a:pt x="324" y="16"/>
                    <a:pt x="341" y="16"/>
                  </a:cubicBezTo>
                  <a:lnTo>
                    <a:pt x="341" y="0"/>
                  </a:lnTo>
                  <a:cubicBezTo>
                    <a:pt x="330" y="1"/>
                    <a:pt x="316" y="2"/>
                    <a:pt x="305" y="2"/>
                  </a:cubicBezTo>
                  <a:cubicBezTo>
                    <a:pt x="290" y="2"/>
                    <a:pt x="268" y="1"/>
                    <a:pt x="258" y="0"/>
                  </a:cubicBezTo>
                  <a:lnTo>
                    <a:pt x="258" y="16"/>
                  </a:lnTo>
                  <a:cubicBezTo>
                    <a:pt x="276" y="16"/>
                    <a:pt x="287" y="25"/>
                    <a:pt x="287" y="40"/>
                  </a:cubicBezTo>
                  <a:cubicBezTo>
                    <a:pt x="287" y="43"/>
                    <a:pt x="287" y="44"/>
                    <a:pt x="285" y="50"/>
                  </a:cubicBezTo>
                  <a:lnTo>
                    <a:pt x="239" y="178"/>
                  </a:lnTo>
                  <a:lnTo>
                    <a:pt x="190" y="39"/>
                  </a:lnTo>
                  <a:cubicBezTo>
                    <a:pt x="188" y="33"/>
                    <a:pt x="188" y="32"/>
                    <a:pt x="188" y="29"/>
                  </a:cubicBezTo>
                  <a:cubicBezTo>
                    <a:pt x="188" y="16"/>
                    <a:pt x="207" y="16"/>
                    <a:pt x="217" y="16"/>
                  </a:cubicBezTo>
                  <a:lnTo>
                    <a:pt x="217" y="0"/>
                  </a:lnTo>
                  <a:cubicBezTo>
                    <a:pt x="203" y="1"/>
                    <a:pt x="177" y="2"/>
                    <a:pt x="165" y="2"/>
                  </a:cubicBezTo>
                  <a:cubicBezTo>
                    <a:pt x="150" y="2"/>
                    <a:pt x="136" y="1"/>
                    <a:pt x="121" y="0"/>
                  </a:cubicBezTo>
                  <a:lnTo>
                    <a:pt x="121" y="16"/>
                  </a:lnTo>
                  <a:cubicBezTo>
                    <a:pt x="139" y="16"/>
                    <a:pt x="147" y="17"/>
                    <a:pt x="152" y="23"/>
                  </a:cubicBezTo>
                  <a:cubicBezTo>
                    <a:pt x="155" y="26"/>
                    <a:pt x="160" y="41"/>
                    <a:pt x="164" y="51"/>
                  </a:cubicBezTo>
                  <a:lnTo>
                    <a:pt x="121" y="171"/>
                  </a:lnTo>
                  <a:lnTo>
                    <a:pt x="73" y="38"/>
                  </a:lnTo>
                  <a:cubicBezTo>
                    <a:pt x="71" y="32"/>
                    <a:pt x="71" y="31"/>
                    <a:pt x="71" y="29"/>
                  </a:cubicBezTo>
                  <a:cubicBezTo>
                    <a:pt x="71" y="16"/>
                    <a:pt x="90" y="16"/>
                    <a:pt x="100" y="16"/>
                  </a:cubicBezTo>
                  <a:lnTo>
                    <a:pt x="100" y="0"/>
                  </a:lnTo>
                  <a:cubicBezTo>
                    <a:pt x="85" y="1"/>
                    <a:pt x="57" y="2"/>
                    <a:pt x="46" y="2"/>
                  </a:cubicBezTo>
                  <a:cubicBezTo>
                    <a:pt x="44" y="2"/>
                    <a:pt x="18" y="1"/>
                    <a:pt x="0" y="0"/>
                  </a:cubicBezTo>
                  <a:lnTo>
                    <a:pt x="0" y="16"/>
                  </a:lnTo>
                  <a:cubicBezTo>
                    <a:pt x="25" y="16"/>
                    <a:pt x="30" y="17"/>
                    <a:pt x="36" y="33"/>
                  </a:cubicBezTo>
                  <a:lnTo>
                    <a:pt x="99" y="210"/>
                  </a:lnTo>
                  <a:cubicBezTo>
                    <a:pt x="102" y="217"/>
                    <a:pt x="103" y="221"/>
                    <a:pt x="110" y="221"/>
                  </a:cubicBezTo>
                  <a:cubicBezTo>
                    <a:pt x="116" y="221"/>
                    <a:pt x="117" y="218"/>
                    <a:pt x="120" y="211"/>
                  </a:cubicBezTo>
                  <a:lnTo>
                    <a:pt x="170" y="70"/>
                  </a:lnTo>
                  <a:lnTo>
                    <a:pt x="221" y="211"/>
                  </a:lnTo>
                  <a:cubicBezTo>
                    <a:pt x="223" y="217"/>
                    <a:pt x="224" y="221"/>
                    <a:pt x="231" y="221"/>
                  </a:cubicBezTo>
                  <a:cubicBezTo>
                    <a:pt x="237" y="221"/>
                    <a:pt x="239" y="216"/>
                    <a:pt x="241" y="211"/>
                  </a:cubicBezTo>
                  <a:lnTo>
                    <a:pt x="29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232">
              <a:extLst>
                <a:ext uri="{FF2B5EF4-FFF2-40B4-BE49-F238E27FC236}">
                  <a16:creationId xmlns:a16="http://schemas.microsoft.com/office/drawing/2014/main" id="{47A04AFD-6A00-4F0D-A19A-87F1D3875C64}"/>
                </a:ext>
              </a:extLst>
            </p:cNvPr>
            <p:cNvSpPr>
              <a:spLocks/>
            </p:cNvSpPr>
            <p:nvPr>
              <p:custDataLst>
                <p:tags r:id="rId72"/>
              </p:custDataLst>
            </p:nvPr>
          </p:nvSpPr>
          <p:spPr bwMode="auto">
            <a:xfrm>
              <a:off x="7008814" y="5613400"/>
              <a:ext cx="190500" cy="290513"/>
            </a:xfrm>
            <a:custGeom>
              <a:avLst/>
              <a:gdLst>
                <a:gd name="T0" fmla="*/ 39 w 251"/>
                <a:gd name="T1" fmla="*/ 308 h 346"/>
                <a:gd name="T2" fmla="*/ 0 w 251"/>
                <a:gd name="T3" fmla="*/ 331 h 346"/>
                <a:gd name="T4" fmla="*/ 0 w 251"/>
                <a:gd name="T5" fmla="*/ 346 h 346"/>
                <a:gd name="T6" fmla="*/ 57 w 251"/>
                <a:gd name="T7" fmla="*/ 345 h 346"/>
                <a:gd name="T8" fmla="*/ 113 w 251"/>
                <a:gd name="T9" fmla="*/ 346 h 346"/>
                <a:gd name="T10" fmla="*/ 113 w 251"/>
                <a:gd name="T11" fmla="*/ 331 h 346"/>
                <a:gd name="T12" fmla="*/ 74 w 251"/>
                <a:gd name="T13" fmla="*/ 308 h 346"/>
                <a:gd name="T14" fmla="*/ 74 w 251"/>
                <a:gd name="T15" fmla="*/ 217 h 346"/>
                <a:gd name="T16" fmla="*/ 141 w 251"/>
                <a:gd name="T17" fmla="*/ 137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1 h 346"/>
                <a:gd name="T36" fmla="*/ 197 w 251"/>
                <a:gd name="T37" fmla="*/ 144 h 346"/>
                <a:gd name="T38" fmla="*/ 145 w 251"/>
                <a:gd name="T39" fmla="*/ 126 h 346"/>
                <a:gd name="T40" fmla="*/ 72 w 251"/>
                <a:gd name="T41" fmla="*/ 175 h 346"/>
                <a:gd name="T42" fmla="*/ 72 w 251"/>
                <a:gd name="T43" fmla="*/ 0 h 346"/>
                <a:gd name="T44" fmla="*/ 0 w 251"/>
                <a:gd name="T45" fmla="*/ 6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7" y="345"/>
                  </a:cubicBezTo>
                  <a:cubicBezTo>
                    <a:pt x="70" y="345"/>
                    <a:pt x="96" y="346"/>
                    <a:pt x="113" y="346"/>
                  </a:cubicBezTo>
                  <a:lnTo>
                    <a:pt x="113" y="331"/>
                  </a:lnTo>
                  <a:cubicBezTo>
                    <a:pt x="79" y="331"/>
                    <a:pt x="74" y="331"/>
                    <a:pt x="74" y="308"/>
                  </a:cubicBezTo>
                  <a:lnTo>
                    <a:pt x="74" y="217"/>
                  </a:lnTo>
                  <a:cubicBezTo>
                    <a:pt x="74" y="165"/>
                    <a:pt x="109" y="137"/>
                    <a:pt x="141" y="137"/>
                  </a:cubicBezTo>
                  <a:cubicBezTo>
                    <a:pt x="172" y="137"/>
                    <a:pt x="178" y="164"/>
                    <a:pt x="178" y="192"/>
                  </a:cubicBezTo>
                  <a:lnTo>
                    <a:pt x="178" y="308"/>
                  </a:lnTo>
                  <a:cubicBezTo>
                    <a:pt x="178" y="331"/>
                    <a:pt x="172" y="331"/>
                    <a:pt x="139" y="331"/>
                  </a:cubicBezTo>
                  <a:lnTo>
                    <a:pt x="139" y="346"/>
                  </a:lnTo>
                  <a:cubicBezTo>
                    <a:pt x="157" y="346"/>
                    <a:pt x="182" y="345"/>
                    <a:pt x="195" y="345"/>
                  </a:cubicBezTo>
                  <a:cubicBezTo>
                    <a:pt x="208" y="345"/>
                    <a:pt x="234" y="346"/>
                    <a:pt x="251" y="346"/>
                  </a:cubicBezTo>
                  <a:lnTo>
                    <a:pt x="251" y="331"/>
                  </a:lnTo>
                  <a:cubicBezTo>
                    <a:pt x="225" y="331"/>
                    <a:pt x="213" y="331"/>
                    <a:pt x="212" y="316"/>
                  </a:cubicBezTo>
                  <a:lnTo>
                    <a:pt x="212" y="221"/>
                  </a:lnTo>
                  <a:cubicBezTo>
                    <a:pt x="212" y="178"/>
                    <a:pt x="212" y="162"/>
                    <a:pt x="197" y="144"/>
                  </a:cubicBezTo>
                  <a:cubicBezTo>
                    <a:pt x="190" y="136"/>
                    <a:pt x="173" y="126"/>
                    <a:pt x="145" y="126"/>
                  </a:cubicBezTo>
                  <a:cubicBezTo>
                    <a:pt x="103" y="126"/>
                    <a:pt x="81" y="156"/>
                    <a:pt x="72" y="175"/>
                  </a:cubicBezTo>
                  <a:lnTo>
                    <a:pt x="72" y="0"/>
                  </a:lnTo>
                  <a:lnTo>
                    <a:pt x="0" y="6"/>
                  </a:lnTo>
                  <a:lnTo>
                    <a:pt x="0" y="21"/>
                  </a:lnTo>
                  <a:cubicBezTo>
                    <a:pt x="35" y="21"/>
                    <a:pt x="39" y="25"/>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3 1">
              <a:extLst>
                <a:ext uri="{FF2B5EF4-FFF2-40B4-BE49-F238E27FC236}">
                  <a16:creationId xmlns:a16="http://schemas.microsoft.com/office/drawing/2014/main" id="{639CDE3B-78E1-4959-B05C-4F9D5BEEF06B}"/>
                </a:ext>
              </a:extLst>
            </p:cNvPr>
            <p:cNvSpPr>
              <a:spLocks noEditPoints="1"/>
            </p:cNvSpPr>
            <p:nvPr>
              <p:custDataLst>
                <p:tags r:id="rId73"/>
              </p:custDataLst>
            </p:nvPr>
          </p:nvSpPr>
          <p:spPr bwMode="auto">
            <a:xfrm>
              <a:off x="7216776" y="5716588"/>
              <a:ext cx="147638" cy="192088"/>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6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2"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6"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4 1">
              <a:extLst>
                <a:ext uri="{FF2B5EF4-FFF2-40B4-BE49-F238E27FC236}">
                  <a16:creationId xmlns:a16="http://schemas.microsoft.com/office/drawing/2014/main" id="{654B390D-A91F-4FF2-AAD0-BE3CC8D0A4C4}"/>
                </a:ext>
              </a:extLst>
            </p:cNvPr>
            <p:cNvSpPr>
              <a:spLocks/>
            </p:cNvSpPr>
            <p:nvPr>
              <p:custDataLst>
                <p:tags r:id="rId74"/>
              </p:custDataLst>
            </p:nvPr>
          </p:nvSpPr>
          <p:spPr bwMode="auto">
            <a:xfrm>
              <a:off x="7386639" y="5718175"/>
              <a:ext cx="127000" cy="185738"/>
            </a:xfrm>
            <a:custGeom>
              <a:avLst/>
              <a:gdLst>
                <a:gd name="T0" fmla="*/ 69 w 167"/>
                <a:gd name="T1" fmla="*/ 55 h 220"/>
                <a:gd name="T2" fmla="*/ 69 w 167"/>
                <a:gd name="T3" fmla="*/ 0 h 220"/>
                <a:gd name="T4" fmla="*/ 0 w 167"/>
                <a:gd name="T5" fmla="*/ 5 h 220"/>
                <a:gd name="T6" fmla="*/ 0 w 167"/>
                <a:gd name="T7" fmla="*/ 21 h 220"/>
                <a:gd name="T8" fmla="*/ 38 w 167"/>
                <a:gd name="T9" fmla="*/ 49 h 220"/>
                <a:gd name="T10" fmla="*/ 38 w 167"/>
                <a:gd name="T11" fmla="*/ 182 h 220"/>
                <a:gd name="T12" fmla="*/ 0 w 167"/>
                <a:gd name="T13" fmla="*/ 205 h 220"/>
                <a:gd name="T14" fmla="*/ 0 w 167"/>
                <a:gd name="T15" fmla="*/ 220 h 220"/>
                <a:gd name="T16" fmla="*/ 56 w 167"/>
                <a:gd name="T17" fmla="*/ 219 h 220"/>
                <a:gd name="T18" fmla="*/ 120 w 167"/>
                <a:gd name="T19" fmla="*/ 220 h 220"/>
                <a:gd name="T20" fmla="*/ 120 w 167"/>
                <a:gd name="T21" fmla="*/ 205 h 220"/>
                <a:gd name="T22" fmla="*/ 109 w 167"/>
                <a:gd name="T23" fmla="*/ 205 h 220"/>
                <a:gd name="T24" fmla="*/ 71 w 167"/>
                <a:gd name="T25" fmla="*/ 181 h 220"/>
                <a:gd name="T26" fmla="*/ 71 w 167"/>
                <a:gd name="T27" fmla="*/ 105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5"/>
                  </a:moveTo>
                  <a:lnTo>
                    <a:pt x="69" y="0"/>
                  </a:lnTo>
                  <a:lnTo>
                    <a:pt x="0" y="5"/>
                  </a:lnTo>
                  <a:lnTo>
                    <a:pt x="0" y="21"/>
                  </a:lnTo>
                  <a:cubicBezTo>
                    <a:pt x="34" y="21"/>
                    <a:pt x="38" y="24"/>
                    <a:pt x="38" y="49"/>
                  </a:cubicBezTo>
                  <a:lnTo>
                    <a:pt x="38" y="182"/>
                  </a:lnTo>
                  <a:cubicBezTo>
                    <a:pt x="38" y="205"/>
                    <a:pt x="33" y="205"/>
                    <a:pt x="0" y="205"/>
                  </a:cubicBezTo>
                  <a:lnTo>
                    <a:pt x="0" y="220"/>
                  </a:lnTo>
                  <a:cubicBezTo>
                    <a:pt x="19" y="220"/>
                    <a:pt x="42" y="219"/>
                    <a:pt x="56" y="219"/>
                  </a:cubicBezTo>
                  <a:cubicBezTo>
                    <a:pt x="76" y="219"/>
                    <a:pt x="100" y="219"/>
                    <a:pt x="120" y="220"/>
                  </a:cubicBezTo>
                  <a:lnTo>
                    <a:pt x="120" y="205"/>
                  </a:lnTo>
                  <a:lnTo>
                    <a:pt x="109" y="205"/>
                  </a:lnTo>
                  <a:cubicBezTo>
                    <a:pt x="72" y="205"/>
                    <a:pt x="71" y="199"/>
                    <a:pt x="71" y="181"/>
                  </a:cubicBezTo>
                  <a:lnTo>
                    <a:pt x="71" y="105"/>
                  </a:lnTo>
                  <a:cubicBezTo>
                    <a:pt x="71" y="55"/>
                    <a:pt x="92"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5 1">
              <a:extLst>
                <a:ext uri="{FF2B5EF4-FFF2-40B4-BE49-F238E27FC236}">
                  <a16:creationId xmlns:a16="http://schemas.microsoft.com/office/drawing/2014/main" id="{5D2FE5E7-EFF7-43CE-BD4C-034EDD4C53F9}"/>
                </a:ext>
              </a:extLst>
            </p:cNvPr>
            <p:cNvSpPr>
              <a:spLocks noEditPoints="1"/>
            </p:cNvSpPr>
            <p:nvPr>
              <p:custDataLst>
                <p:tags r:id="rId75"/>
              </p:custDataLst>
            </p:nvPr>
          </p:nvSpPr>
          <p:spPr bwMode="auto">
            <a:xfrm>
              <a:off x="7534276" y="5716588"/>
              <a:ext cx="147638" cy="192088"/>
            </a:xfrm>
            <a:custGeom>
              <a:avLst/>
              <a:gdLst>
                <a:gd name="T0" fmla="*/ 42 w 193"/>
                <a:gd name="T1" fmla="*/ 98 h 229"/>
                <a:gd name="T2" fmla="*/ 103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6" y="11"/>
                    <a:pt x="103" y="11"/>
                  </a:cubicBezTo>
                  <a:cubicBezTo>
                    <a:pt x="155" y="11"/>
                    <a:pt x="160" y="78"/>
                    <a:pt x="160" y="98"/>
                  </a:cubicBezTo>
                  <a:lnTo>
                    <a:pt x="42" y="98"/>
                  </a:lnTo>
                  <a:close/>
                  <a:moveTo>
                    <a:pt x="41" y="108"/>
                  </a:moveTo>
                  <a:lnTo>
                    <a:pt x="180" y="108"/>
                  </a:lnTo>
                  <a:cubicBezTo>
                    <a:pt x="191" y="108"/>
                    <a:pt x="193" y="108"/>
                    <a:pt x="193" y="98"/>
                  </a:cubicBezTo>
                  <a:cubicBezTo>
                    <a:pt x="193" y="48"/>
                    <a:pt x="166" y="0"/>
                    <a:pt x="103" y="0"/>
                  </a:cubicBezTo>
                  <a:cubicBezTo>
                    <a:pt x="46" y="0"/>
                    <a:pt x="0" y="51"/>
                    <a:pt x="0" y="114"/>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6 1">
              <a:extLst>
                <a:ext uri="{FF2B5EF4-FFF2-40B4-BE49-F238E27FC236}">
                  <a16:creationId xmlns:a16="http://schemas.microsoft.com/office/drawing/2014/main" id="{11BACBA1-30CB-4DB9-A051-5CDFA6DA266D}"/>
                </a:ext>
              </a:extLst>
            </p:cNvPr>
            <p:cNvSpPr>
              <a:spLocks/>
            </p:cNvSpPr>
            <p:nvPr>
              <p:custDataLst>
                <p:tags r:id="rId76"/>
              </p:custDataLst>
            </p:nvPr>
          </p:nvSpPr>
          <p:spPr bwMode="auto">
            <a:xfrm>
              <a:off x="7808914" y="5718175"/>
              <a:ext cx="206375" cy="277813"/>
            </a:xfrm>
            <a:custGeom>
              <a:avLst/>
              <a:gdLst>
                <a:gd name="T0" fmla="*/ 101 w 271"/>
                <a:gd name="T1" fmla="*/ 45 h 328"/>
                <a:gd name="T2" fmla="*/ 108 w 271"/>
                <a:gd name="T3" fmla="*/ 13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0"/>
                  </a:cubicBezTo>
                  <a:cubicBezTo>
                    <a:pt x="75" y="224"/>
                    <a:pt x="98" y="226"/>
                    <a:pt x="108" y="226"/>
                  </a:cubicBezTo>
                  <a:cubicBezTo>
                    <a:pt x="142"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7 1">
              <a:extLst>
                <a:ext uri="{FF2B5EF4-FFF2-40B4-BE49-F238E27FC236}">
                  <a16:creationId xmlns:a16="http://schemas.microsoft.com/office/drawing/2014/main" id="{DA0512CB-5500-408D-B5BE-CA2644CAA9D9}"/>
                </a:ext>
              </a:extLst>
            </p:cNvPr>
            <p:cNvSpPr>
              <a:spLocks noEditPoints="1"/>
            </p:cNvSpPr>
            <p:nvPr>
              <p:custDataLst>
                <p:tags r:id="rId77"/>
              </p:custDataLst>
            </p:nvPr>
          </p:nvSpPr>
          <p:spPr bwMode="auto">
            <a:xfrm>
              <a:off x="8143876" y="5622925"/>
              <a:ext cx="80963" cy="280988"/>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8 w 107"/>
                <a:gd name="T27" fmla="*/ 0 h 333"/>
                <a:gd name="T28" fmla="*/ 21 w 107"/>
                <a:gd name="T29" fmla="*/ 26 h 333"/>
                <a:gd name="T30" fmla="*/ 48 w 107"/>
                <a:gd name="T31" fmla="*/ 52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5" y="134"/>
                    <a:pt x="39" y="137"/>
                    <a:pt x="39" y="161"/>
                  </a:cubicBezTo>
                  <a:lnTo>
                    <a:pt x="39" y="295"/>
                  </a:lnTo>
                  <a:cubicBezTo>
                    <a:pt x="39" y="318"/>
                    <a:pt x="34" y="318"/>
                    <a:pt x="0" y="318"/>
                  </a:cubicBezTo>
                  <a:lnTo>
                    <a:pt x="0" y="333"/>
                  </a:lnTo>
                  <a:cubicBezTo>
                    <a:pt x="16" y="333"/>
                    <a:pt x="43" y="332"/>
                    <a:pt x="55" y="332"/>
                  </a:cubicBezTo>
                  <a:cubicBezTo>
                    <a:pt x="73" y="332"/>
                    <a:pt x="90" y="333"/>
                    <a:pt x="107" y="333"/>
                  </a:cubicBezTo>
                  <a:lnTo>
                    <a:pt x="107" y="318"/>
                  </a:lnTo>
                  <a:cubicBezTo>
                    <a:pt x="74" y="318"/>
                    <a:pt x="72" y="315"/>
                    <a:pt x="72" y="296"/>
                  </a:cubicBezTo>
                  <a:lnTo>
                    <a:pt x="72" y="113"/>
                  </a:lnTo>
                  <a:close/>
                  <a:moveTo>
                    <a:pt x="74" y="26"/>
                  </a:moveTo>
                  <a:cubicBezTo>
                    <a:pt x="74" y="10"/>
                    <a:pt x="62" y="0"/>
                    <a:pt x="48" y="0"/>
                  </a:cubicBezTo>
                  <a:cubicBezTo>
                    <a:pt x="32" y="0"/>
                    <a:pt x="21" y="13"/>
                    <a:pt x="21" y="26"/>
                  </a:cubicBezTo>
                  <a:cubicBezTo>
                    <a:pt x="21" y="40"/>
                    <a:pt x="32" y="52"/>
                    <a:pt x="48" y="52"/>
                  </a:cubicBezTo>
                  <a:cubicBezTo>
                    <a:pt x="62" y="52"/>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8">
              <a:extLst>
                <a:ext uri="{FF2B5EF4-FFF2-40B4-BE49-F238E27FC236}">
                  <a16:creationId xmlns:a16="http://schemas.microsoft.com/office/drawing/2014/main" id="{3EAA397F-37D1-4F56-A746-B6212523B534}"/>
                </a:ext>
              </a:extLst>
            </p:cNvPr>
            <p:cNvSpPr>
              <a:spLocks/>
            </p:cNvSpPr>
            <p:nvPr>
              <p:custDataLst>
                <p:tags r:id="rId78"/>
              </p:custDataLst>
            </p:nvPr>
          </p:nvSpPr>
          <p:spPr bwMode="auto">
            <a:xfrm>
              <a:off x="8248651" y="5716588"/>
              <a:ext cx="123825" cy="192088"/>
            </a:xfrm>
            <a:custGeom>
              <a:avLst/>
              <a:gdLst>
                <a:gd name="T0" fmla="*/ 87 w 163"/>
                <a:gd name="T1" fmla="*/ 127 h 229"/>
                <a:gd name="T2" fmla="*/ 139 w 163"/>
                <a:gd name="T3" fmla="*/ 172 h 229"/>
                <a:gd name="T4" fmla="*/ 82 w 163"/>
                <a:gd name="T5" fmla="*/ 218 h 229"/>
                <a:gd name="T6" fmla="*/ 13 w 163"/>
                <a:gd name="T7" fmla="*/ 147 h 229"/>
                <a:gd name="T8" fmla="*/ 6 w 163"/>
                <a:gd name="T9" fmla="*/ 139 h 229"/>
                <a:gd name="T10" fmla="*/ 0 w 163"/>
                <a:gd name="T11" fmla="*/ 151 h 229"/>
                <a:gd name="T12" fmla="*/ 0 w 163"/>
                <a:gd name="T13" fmla="*/ 217 h 229"/>
                <a:gd name="T14" fmla="*/ 5 w 163"/>
                <a:gd name="T15" fmla="*/ 229 h 229"/>
                <a:gd name="T16" fmla="*/ 18 w 163"/>
                <a:gd name="T17" fmla="*/ 219 h 229"/>
                <a:gd name="T18" fmla="*/ 28 w 163"/>
                <a:gd name="T19" fmla="*/ 207 h 229"/>
                <a:gd name="T20" fmla="*/ 82 w 163"/>
                <a:gd name="T21" fmla="*/ 229 h 229"/>
                <a:gd name="T22" fmla="*/ 163 w 163"/>
                <a:gd name="T23" fmla="*/ 159 h 229"/>
                <a:gd name="T24" fmla="*/ 142 w 163"/>
                <a:gd name="T25" fmla="*/ 112 h 229"/>
                <a:gd name="T26" fmla="*/ 85 w 163"/>
                <a:gd name="T27" fmla="*/ 88 h 229"/>
                <a:gd name="T28" fmla="*/ 24 w 163"/>
                <a:gd name="T29" fmla="*/ 47 h 229"/>
                <a:gd name="T30" fmla="*/ 79 w 163"/>
                <a:gd name="T31" fmla="*/ 9 h 229"/>
                <a:gd name="T32" fmla="*/ 138 w 163"/>
                <a:gd name="T33" fmla="*/ 70 h 229"/>
                <a:gd name="T34" fmla="*/ 144 w 163"/>
                <a:gd name="T35" fmla="*/ 74 h 229"/>
                <a:gd name="T36" fmla="*/ 150 w 163"/>
                <a:gd name="T37" fmla="*/ 62 h 229"/>
                <a:gd name="T38" fmla="*/ 150 w 163"/>
                <a:gd name="T39" fmla="*/ 12 h 229"/>
                <a:gd name="T40" fmla="*/ 145 w 163"/>
                <a:gd name="T41" fmla="*/ 0 h 229"/>
                <a:gd name="T42" fmla="*/ 135 w 163"/>
                <a:gd name="T43" fmla="*/ 6 h 229"/>
                <a:gd name="T44" fmla="*/ 126 w 163"/>
                <a:gd name="T45" fmla="*/ 14 h 229"/>
                <a:gd name="T46" fmla="*/ 79 w 163"/>
                <a:gd name="T47" fmla="*/ 0 h 229"/>
                <a:gd name="T48" fmla="*/ 0 w 163"/>
                <a:gd name="T49" fmla="*/ 61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2"/>
                  </a:cubicBezTo>
                  <a:cubicBezTo>
                    <a:pt x="139" y="198"/>
                    <a:pt x="121" y="218"/>
                    <a:pt x="82" y="218"/>
                  </a:cubicBezTo>
                  <a:cubicBezTo>
                    <a:pt x="41" y="218"/>
                    <a:pt x="23" y="189"/>
                    <a:pt x="13" y="147"/>
                  </a:cubicBezTo>
                  <a:cubicBezTo>
                    <a:pt x="12" y="141"/>
                    <a:pt x="11" y="139"/>
                    <a:pt x="6" y="139"/>
                  </a:cubicBezTo>
                  <a:cubicBezTo>
                    <a:pt x="0" y="139"/>
                    <a:pt x="0" y="142"/>
                    <a:pt x="0" y="151"/>
                  </a:cubicBezTo>
                  <a:lnTo>
                    <a:pt x="0" y="217"/>
                  </a:lnTo>
                  <a:cubicBezTo>
                    <a:pt x="0" y="225"/>
                    <a:pt x="0" y="229"/>
                    <a:pt x="5" y="229"/>
                  </a:cubicBezTo>
                  <a:cubicBezTo>
                    <a:pt x="8" y="229"/>
                    <a:pt x="8" y="228"/>
                    <a:pt x="18" y="219"/>
                  </a:cubicBezTo>
                  <a:cubicBezTo>
                    <a:pt x="19" y="218"/>
                    <a:pt x="19" y="217"/>
                    <a:pt x="28" y="207"/>
                  </a:cubicBezTo>
                  <a:cubicBezTo>
                    <a:pt x="50" y="228"/>
                    <a:pt x="72" y="229"/>
                    <a:pt x="82" y="229"/>
                  </a:cubicBezTo>
                  <a:cubicBezTo>
                    <a:pt x="140" y="229"/>
                    <a:pt x="163" y="195"/>
                    <a:pt x="163" y="159"/>
                  </a:cubicBezTo>
                  <a:cubicBezTo>
                    <a:pt x="163" y="133"/>
                    <a:pt x="148" y="118"/>
                    <a:pt x="142" y="112"/>
                  </a:cubicBezTo>
                  <a:cubicBezTo>
                    <a:pt x="125" y="96"/>
                    <a:pt x="106" y="92"/>
                    <a:pt x="85" y="88"/>
                  </a:cubicBezTo>
                  <a:cubicBezTo>
                    <a:pt x="57" y="83"/>
                    <a:pt x="24" y="76"/>
                    <a:pt x="24" y="47"/>
                  </a:cubicBezTo>
                  <a:cubicBezTo>
                    <a:pt x="24" y="30"/>
                    <a:pt x="37" y="9"/>
                    <a:pt x="79" y="9"/>
                  </a:cubicBezTo>
                  <a:cubicBezTo>
                    <a:pt x="134" y="9"/>
                    <a:pt x="137" y="54"/>
                    <a:pt x="138" y="70"/>
                  </a:cubicBezTo>
                  <a:cubicBezTo>
                    <a:pt x="138" y="74"/>
                    <a:pt x="143" y="74"/>
                    <a:pt x="144" y="74"/>
                  </a:cubicBezTo>
                  <a:cubicBezTo>
                    <a:pt x="150" y="74"/>
                    <a:pt x="150" y="72"/>
                    <a:pt x="150" y="62"/>
                  </a:cubicBezTo>
                  <a:lnTo>
                    <a:pt x="150" y="12"/>
                  </a:lnTo>
                  <a:cubicBezTo>
                    <a:pt x="150" y="3"/>
                    <a:pt x="150" y="0"/>
                    <a:pt x="145" y="0"/>
                  </a:cubicBezTo>
                  <a:cubicBezTo>
                    <a:pt x="142" y="0"/>
                    <a:pt x="141" y="0"/>
                    <a:pt x="135" y="6"/>
                  </a:cubicBezTo>
                  <a:cubicBezTo>
                    <a:pt x="133" y="8"/>
                    <a:pt x="128" y="12"/>
                    <a:pt x="126" y="14"/>
                  </a:cubicBezTo>
                  <a:cubicBezTo>
                    <a:pt x="107" y="0"/>
                    <a:pt x="87" y="0"/>
                    <a:pt x="79" y="0"/>
                  </a:cubicBezTo>
                  <a:cubicBezTo>
                    <a:pt x="19" y="0"/>
                    <a:pt x="0" y="33"/>
                    <a:pt x="0" y="61"/>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9">
              <a:extLst>
                <a:ext uri="{FF2B5EF4-FFF2-40B4-BE49-F238E27FC236}">
                  <a16:creationId xmlns:a16="http://schemas.microsoft.com/office/drawing/2014/main" id="{B0D0AF65-9D3F-443B-A0AE-450E53AA612A}"/>
                </a:ext>
              </a:extLst>
            </p:cNvPr>
            <p:cNvSpPr>
              <a:spLocks noEditPoints="1"/>
            </p:cNvSpPr>
            <p:nvPr>
              <p:custDataLst>
                <p:tags r:id="rId79"/>
              </p:custDataLst>
            </p:nvPr>
          </p:nvSpPr>
          <p:spPr bwMode="auto">
            <a:xfrm>
              <a:off x="8507414" y="5716588"/>
              <a:ext cx="171450" cy="192088"/>
            </a:xfrm>
            <a:custGeom>
              <a:avLst/>
              <a:gdLst>
                <a:gd name="T0" fmla="*/ 145 w 225"/>
                <a:gd name="T1" fmla="*/ 185 h 229"/>
                <a:gd name="T2" fmla="*/ 184 w 225"/>
                <a:gd name="T3" fmla="*/ 226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6 h 229"/>
                <a:gd name="T18" fmla="*/ 158 w 225"/>
                <a:gd name="T19" fmla="*/ 27 h 229"/>
                <a:gd name="T20" fmla="*/ 90 w 225"/>
                <a:gd name="T21" fmla="*/ 0 h 229"/>
                <a:gd name="T22" fmla="*/ 15 w 225"/>
                <a:gd name="T23" fmla="*/ 56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5 h 229"/>
                <a:gd name="T44" fmla="*/ 142 w 225"/>
                <a:gd name="T45" fmla="*/ 104 h 229"/>
                <a:gd name="T46" fmla="*/ 142 w 225"/>
                <a:gd name="T47" fmla="*/ 154 h 229"/>
                <a:gd name="T48" fmla="*/ 84 w 225"/>
                <a:gd name="T49" fmla="*/ 218 h 229"/>
                <a:gd name="T50" fmla="*/ 39 w 225"/>
                <a:gd name="T51" fmla="*/ 175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5"/>
                  </a:moveTo>
                  <a:cubicBezTo>
                    <a:pt x="147" y="205"/>
                    <a:pt x="161" y="226"/>
                    <a:pt x="184" y="226"/>
                  </a:cubicBezTo>
                  <a:cubicBezTo>
                    <a:pt x="195" y="226"/>
                    <a:pt x="225" y="219"/>
                    <a:pt x="225" y="179"/>
                  </a:cubicBezTo>
                  <a:lnTo>
                    <a:pt x="225" y="151"/>
                  </a:lnTo>
                  <a:lnTo>
                    <a:pt x="213" y="151"/>
                  </a:lnTo>
                  <a:lnTo>
                    <a:pt x="213" y="179"/>
                  </a:lnTo>
                  <a:cubicBezTo>
                    <a:pt x="213" y="208"/>
                    <a:pt x="200" y="211"/>
                    <a:pt x="195" y="211"/>
                  </a:cubicBezTo>
                  <a:cubicBezTo>
                    <a:pt x="178" y="211"/>
                    <a:pt x="176" y="188"/>
                    <a:pt x="176" y="186"/>
                  </a:cubicBezTo>
                  <a:lnTo>
                    <a:pt x="176" y="86"/>
                  </a:lnTo>
                  <a:cubicBezTo>
                    <a:pt x="176" y="65"/>
                    <a:pt x="176" y="46"/>
                    <a:pt x="158" y="27"/>
                  </a:cubicBezTo>
                  <a:cubicBezTo>
                    <a:pt x="139" y="8"/>
                    <a:pt x="114" y="0"/>
                    <a:pt x="90" y="0"/>
                  </a:cubicBezTo>
                  <a:cubicBezTo>
                    <a:pt x="49" y="0"/>
                    <a:pt x="15" y="23"/>
                    <a:pt x="15" y="56"/>
                  </a:cubicBezTo>
                  <a:cubicBezTo>
                    <a:pt x="15" y="71"/>
                    <a:pt x="25" y="80"/>
                    <a:pt x="38" y="80"/>
                  </a:cubicBezTo>
                  <a:cubicBezTo>
                    <a:pt x="52" y="80"/>
                    <a:pt x="61" y="70"/>
                    <a:pt x="61" y="57"/>
                  </a:cubicBezTo>
                  <a:cubicBezTo>
                    <a:pt x="61" y="51"/>
                    <a:pt x="58" y="34"/>
                    <a:pt x="35" y="34"/>
                  </a:cubicBezTo>
                  <a:cubicBezTo>
                    <a:pt x="49" y="16"/>
                    <a:pt x="73" y="11"/>
                    <a:pt x="89" y="11"/>
                  </a:cubicBezTo>
                  <a:cubicBezTo>
                    <a:pt x="113" y="11"/>
                    <a:pt x="142" y="30"/>
                    <a:pt x="142" y="75"/>
                  </a:cubicBezTo>
                  <a:lnTo>
                    <a:pt x="142" y="93"/>
                  </a:lnTo>
                  <a:cubicBezTo>
                    <a:pt x="116" y="95"/>
                    <a:pt x="82" y="96"/>
                    <a:pt x="50" y="111"/>
                  </a:cubicBezTo>
                  <a:cubicBezTo>
                    <a:pt x="13" y="128"/>
                    <a:pt x="0" y="154"/>
                    <a:pt x="0" y="176"/>
                  </a:cubicBezTo>
                  <a:cubicBezTo>
                    <a:pt x="0" y="216"/>
                    <a:pt x="49" y="229"/>
                    <a:pt x="80" y="229"/>
                  </a:cubicBezTo>
                  <a:cubicBezTo>
                    <a:pt x="113" y="229"/>
                    <a:pt x="136" y="209"/>
                    <a:pt x="145" y="185"/>
                  </a:cubicBezTo>
                  <a:close/>
                  <a:moveTo>
                    <a:pt x="142" y="104"/>
                  </a:moveTo>
                  <a:lnTo>
                    <a:pt x="142" y="154"/>
                  </a:lnTo>
                  <a:cubicBezTo>
                    <a:pt x="142" y="201"/>
                    <a:pt x="106" y="218"/>
                    <a:pt x="84" y="218"/>
                  </a:cubicBezTo>
                  <a:cubicBezTo>
                    <a:pt x="59" y="218"/>
                    <a:pt x="39" y="200"/>
                    <a:pt x="39" y="175"/>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40">
              <a:extLst>
                <a:ext uri="{FF2B5EF4-FFF2-40B4-BE49-F238E27FC236}">
                  <a16:creationId xmlns:a16="http://schemas.microsoft.com/office/drawing/2014/main" id="{C9E1979F-4DC6-4A32-95A9-9DE7FC7FA577}"/>
                </a:ext>
              </a:extLst>
            </p:cNvPr>
            <p:cNvSpPr>
              <a:spLocks/>
            </p:cNvSpPr>
            <p:nvPr>
              <p:custDataLst>
                <p:tags r:id="rId80"/>
              </p:custDataLst>
            </p:nvPr>
          </p:nvSpPr>
          <p:spPr bwMode="auto">
            <a:xfrm>
              <a:off x="8796339" y="5608638"/>
              <a:ext cx="188913" cy="295275"/>
            </a:xfrm>
            <a:custGeom>
              <a:avLst/>
              <a:gdLst>
                <a:gd name="T0" fmla="*/ 151 w 249"/>
                <a:gd name="T1" fmla="*/ 152 h 351"/>
                <a:gd name="T2" fmla="*/ 177 w 249"/>
                <a:gd name="T3" fmla="*/ 179 h 351"/>
                <a:gd name="T4" fmla="*/ 177 w 249"/>
                <a:gd name="T5" fmla="*/ 313 h 351"/>
                <a:gd name="T6" fmla="*/ 138 w 249"/>
                <a:gd name="T7" fmla="*/ 336 h 351"/>
                <a:gd name="T8" fmla="*/ 138 w 249"/>
                <a:gd name="T9" fmla="*/ 351 h 351"/>
                <a:gd name="T10" fmla="*/ 194 w 249"/>
                <a:gd name="T11" fmla="*/ 350 h 351"/>
                <a:gd name="T12" fmla="*/ 249 w 249"/>
                <a:gd name="T13" fmla="*/ 351 h 351"/>
                <a:gd name="T14" fmla="*/ 249 w 249"/>
                <a:gd name="T15" fmla="*/ 336 h 351"/>
                <a:gd name="T16" fmla="*/ 210 w 249"/>
                <a:gd name="T17" fmla="*/ 313 h 351"/>
                <a:gd name="T18" fmla="*/ 210 w 249"/>
                <a:gd name="T19" fmla="*/ 130 h 351"/>
                <a:gd name="T20" fmla="*/ 147 w 249"/>
                <a:gd name="T21" fmla="*/ 135 h 351"/>
                <a:gd name="T22" fmla="*/ 138 w 249"/>
                <a:gd name="T23" fmla="*/ 136 h 351"/>
                <a:gd name="T24" fmla="*/ 129 w 249"/>
                <a:gd name="T25" fmla="*/ 136 h 351"/>
                <a:gd name="T26" fmla="*/ 71 w 249"/>
                <a:gd name="T27" fmla="*/ 136 h 351"/>
                <a:gd name="T28" fmla="*/ 71 w 249"/>
                <a:gd name="T29" fmla="*/ 80 h 351"/>
                <a:gd name="T30" fmla="*/ 144 w 249"/>
                <a:gd name="T31" fmla="*/ 11 h 351"/>
                <a:gd name="T32" fmla="*/ 187 w 249"/>
                <a:gd name="T33" fmla="*/ 27 h 351"/>
                <a:gd name="T34" fmla="*/ 164 w 249"/>
                <a:gd name="T35" fmla="*/ 50 h 351"/>
                <a:gd name="T36" fmla="*/ 186 w 249"/>
                <a:gd name="T37" fmla="*/ 73 h 351"/>
                <a:gd name="T38" fmla="*/ 209 w 249"/>
                <a:gd name="T39" fmla="*/ 50 h 351"/>
                <a:gd name="T40" fmla="*/ 145 w 249"/>
                <a:gd name="T41" fmla="*/ 0 h 351"/>
                <a:gd name="T42" fmla="*/ 39 w 249"/>
                <a:gd name="T43" fmla="*/ 79 h 351"/>
                <a:gd name="T44" fmla="*/ 39 w 249"/>
                <a:gd name="T45" fmla="*/ 136 h 351"/>
                <a:gd name="T46" fmla="*/ 0 w 249"/>
                <a:gd name="T47" fmla="*/ 136 h 351"/>
                <a:gd name="T48" fmla="*/ 0 w 249"/>
                <a:gd name="T49" fmla="*/ 152 h 351"/>
                <a:gd name="T50" fmla="*/ 39 w 249"/>
                <a:gd name="T51" fmla="*/ 152 h 351"/>
                <a:gd name="T52" fmla="*/ 39 w 249"/>
                <a:gd name="T53" fmla="*/ 313 h 351"/>
                <a:gd name="T54" fmla="*/ 0 w 249"/>
                <a:gd name="T55" fmla="*/ 336 h 351"/>
                <a:gd name="T56" fmla="*/ 0 w 249"/>
                <a:gd name="T57" fmla="*/ 351 h 351"/>
                <a:gd name="T58" fmla="*/ 56 w 249"/>
                <a:gd name="T59" fmla="*/ 350 h 351"/>
                <a:gd name="T60" fmla="*/ 111 w 249"/>
                <a:gd name="T61" fmla="*/ 351 h 351"/>
                <a:gd name="T62" fmla="*/ 111 w 249"/>
                <a:gd name="T63" fmla="*/ 336 h 351"/>
                <a:gd name="T64" fmla="*/ 72 w 249"/>
                <a:gd name="T65" fmla="*/ 313 h 351"/>
                <a:gd name="T66" fmla="*/ 72 w 249"/>
                <a:gd name="T67" fmla="*/ 152 h 351"/>
                <a:gd name="T68" fmla="*/ 151 w 249"/>
                <a:gd name="T69" fmla="*/ 1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351">
                  <a:moveTo>
                    <a:pt x="151" y="152"/>
                  </a:moveTo>
                  <a:cubicBezTo>
                    <a:pt x="174" y="152"/>
                    <a:pt x="177" y="158"/>
                    <a:pt x="177" y="179"/>
                  </a:cubicBezTo>
                  <a:lnTo>
                    <a:pt x="177" y="313"/>
                  </a:lnTo>
                  <a:cubicBezTo>
                    <a:pt x="177" y="336"/>
                    <a:pt x="172" y="336"/>
                    <a:pt x="138" y="336"/>
                  </a:cubicBezTo>
                  <a:lnTo>
                    <a:pt x="138" y="351"/>
                  </a:lnTo>
                  <a:cubicBezTo>
                    <a:pt x="155" y="351"/>
                    <a:pt x="181" y="350"/>
                    <a:pt x="194" y="350"/>
                  </a:cubicBezTo>
                  <a:cubicBezTo>
                    <a:pt x="206" y="350"/>
                    <a:pt x="231" y="351"/>
                    <a:pt x="249" y="351"/>
                  </a:cubicBezTo>
                  <a:lnTo>
                    <a:pt x="249" y="336"/>
                  </a:lnTo>
                  <a:cubicBezTo>
                    <a:pt x="216" y="336"/>
                    <a:pt x="210" y="336"/>
                    <a:pt x="210" y="313"/>
                  </a:cubicBezTo>
                  <a:lnTo>
                    <a:pt x="210" y="130"/>
                  </a:lnTo>
                  <a:lnTo>
                    <a:pt x="147" y="135"/>
                  </a:lnTo>
                  <a:cubicBezTo>
                    <a:pt x="139" y="135"/>
                    <a:pt x="139" y="136"/>
                    <a:pt x="138" y="136"/>
                  </a:cubicBezTo>
                  <a:cubicBezTo>
                    <a:pt x="137" y="136"/>
                    <a:pt x="136" y="136"/>
                    <a:pt x="129" y="136"/>
                  </a:cubicBezTo>
                  <a:lnTo>
                    <a:pt x="71" y="136"/>
                  </a:lnTo>
                  <a:lnTo>
                    <a:pt x="71" y="80"/>
                  </a:lnTo>
                  <a:cubicBezTo>
                    <a:pt x="71" y="31"/>
                    <a:pt x="114" y="11"/>
                    <a:pt x="144" y="11"/>
                  </a:cubicBezTo>
                  <a:cubicBezTo>
                    <a:pt x="159" y="11"/>
                    <a:pt x="177" y="16"/>
                    <a:pt x="187" y="27"/>
                  </a:cubicBezTo>
                  <a:cubicBezTo>
                    <a:pt x="167" y="28"/>
                    <a:pt x="164" y="42"/>
                    <a:pt x="164" y="50"/>
                  </a:cubicBezTo>
                  <a:cubicBezTo>
                    <a:pt x="164" y="67"/>
                    <a:pt x="177" y="73"/>
                    <a:pt x="186" y="73"/>
                  </a:cubicBezTo>
                  <a:cubicBezTo>
                    <a:pt x="198" y="73"/>
                    <a:pt x="209" y="65"/>
                    <a:pt x="209" y="50"/>
                  </a:cubicBezTo>
                  <a:cubicBezTo>
                    <a:pt x="209" y="21"/>
                    <a:pt x="182" y="0"/>
                    <a:pt x="145" y="0"/>
                  </a:cubicBezTo>
                  <a:cubicBezTo>
                    <a:pt x="99" y="0"/>
                    <a:pt x="39" y="25"/>
                    <a:pt x="39" y="79"/>
                  </a:cubicBezTo>
                  <a:lnTo>
                    <a:pt x="39" y="136"/>
                  </a:lnTo>
                  <a:lnTo>
                    <a:pt x="0" y="136"/>
                  </a:lnTo>
                  <a:lnTo>
                    <a:pt x="0" y="152"/>
                  </a:lnTo>
                  <a:lnTo>
                    <a:pt x="39" y="152"/>
                  </a:lnTo>
                  <a:lnTo>
                    <a:pt x="39" y="313"/>
                  </a:lnTo>
                  <a:cubicBezTo>
                    <a:pt x="39" y="336"/>
                    <a:pt x="34" y="336"/>
                    <a:pt x="0" y="336"/>
                  </a:cubicBezTo>
                  <a:lnTo>
                    <a:pt x="0" y="351"/>
                  </a:lnTo>
                  <a:cubicBezTo>
                    <a:pt x="17" y="351"/>
                    <a:pt x="43" y="350"/>
                    <a:pt x="56" y="350"/>
                  </a:cubicBezTo>
                  <a:cubicBezTo>
                    <a:pt x="68" y="350"/>
                    <a:pt x="93" y="351"/>
                    <a:pt x="111" y="351"/>
                  </a:cubicBezTo>
                  <a:lnTo>
                    <a:pt x="111" y="336"/>
                  </a:lnTo>
                  <a:cubicBezTo>
                    <a:pt x="78" y="336"/>
                    <a:pt x="72" y="336"/>
                    <a:pt x="72" y="313"/>
                  </a:cubicBezTo>
                  <a:lnTo>
                    <a:pt x="72" y="152"/>
                  </a:lnTo>
                  <a:lnTo>
                    <a:pt x="151"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41">
              <a:extLst>
                <a:ext uri="{FF2B5EF4-FFF2-40B4-BE49-F238E27FC236}">
                  <a16:creationId xmlns:a16="http://schemas.microsoft.com/office/drawing/2014/main" id="{2A6C3D26-CF50-4E36-B9AC-01465535843F}"/>
                </a:ext>
              </a:extLst>
            </p:cNvPr>
            <p:cNvSpPr>
              <a:spLocks/>
            </p:cNvSpPr>
            <p:nvPr>
              <p:custDataLst>
                <p:tags r:id="rId81"/>
              </p:custDataLst>
            </p:nvPr>
          </p:nvSpPr>
          <p:spPr bwMode="auto">
            <a:xfrm>
              <a:off x="9001126" y="5722938"/>
              <a:ext cx="192088" cy="180975"/>
            </a:xfrm>
            <a:custGeom>
              <a:avLst/>
              <a:gdLst>
                <a:gd name="T0" fmla="*/ 137 w 252"/>
                <a:gd name="T1" fmla="*/ 98 h 215"/>
                <a:gd name="T2" fmla="*/ 183 w 252"/>
                <a:gd name="T3" fmla="*/ 42 h 215"/>
                <a:gd name="T4" fmla="*/ 243 w 252"/>
                <a:gd name="T5" fmla="*/ 16 h 215"/>
                <a:gd name="T6" fmla="*/ 243 w 252"/>
                <a:gd name="T7" fmla="*/ 0 h 215"/>
                <a:gd name="T8" fmla="*/ 202 w 252"/>
                <a:gd name="T9" fmla="*/ 2 h 215"/>
                <a:gd name="T10" fmla="*/ 154 w 252"/>
                <a:gd name="T11" fmla="*/ 0 h 215"/>
                <a:gd name="T12" fmla="*/ 154 w 252"/>
                <a:gd name="T13" fmla="*/ 16 h 215"/>
                <a:gd name="T14" fmla="*/ 168 w 252"/>
                <a:gd name="T15" fmla="*/ 31 h 215"/>
                <a:gd name="T16" fmla="*/ 161 w 252"/>
                <a:gd name="T17" fmla="*/ 49 h 215"/>
                <a:gd name="T18" fmla="*/ 130 w 252"/>
                <a:gd name="T19" fmla="*/ 88 h 215"/>
                <a:gd name="T20" fmla="*/ 91 w 252"/>
                <a:gd name="T21" fmla="*/ 37 h 215"/>
                <a:gd name="T22" fmla="*/ 86 w 252"/>
                <a:gd name="T23" fmla="*/ 28 h 215"/>
                <a:gd name="T24" fmla="*/ 104 w 252"/>
                <a:gd name="T25" fmla="*/ 16 h 215"/>
                <a:gd name="T26" fmla="*/ 104 w 252"/>
                <a:gd name="T27" fmla="*/ 0 h 215"/>
                <a:gd name="T28" fmla="*/ 50 w 252"/>
                <a:gd name="T29" fmla="*/ 2 h 215"/>
                <a:gd name="T30" fmla="*/ 3 w 252"/>
                <a:gd name="T31" fmla="*/ 0 h 215"/>
                <a:gd name="T32" fmla="*/ 3 w 252"/>
                <a:gd name="T33" fmla="*/ 16 h 215"/>
                <a:gd name="T34" fmla="*/ 62 w 252"/>
                <a:gd name="T35" fmla="*/ 46 h 215"/>
                <a:gd name="T36" fmla="*/ 111 w 252"/>
                <a:gd name="T37" fmla="*/ 111 h 215"/>
                <a:gd name="T38" fmla="*/ 64 w 252"/>
                <a:gd name="T39" fmla="*/ 170 h 215"/>
                <a:gd name="T40" fmla="*/ 0 w 252"/>
                <a:gd name="T41" fmla="*/ 200 h 215"/>
                <a:gd name="T42" fmla="*/ 0 w 252"/>
                <a:gd name="T43" fmla="*/ 215 h 215"/>
                <a:gd name="T44" fmla="*/ 42 w 252"/>
                <a:gd name="T45" fmla="*/ 214 h 215"/>
                <a:gd name="T46" fmla="*/ 89 w 252"/>
                <a:gd name="T47" fmla="*/ 215 h 215"/>
                <a:gd name="T48" fmla="*/ 89 w 252"/>
                <a:gd name="T49" fmla="*/ 200 h 215"/>
                <a:gd name="T50" fmla="*/ 75 w 252"/>
                <a:gd name="T51" fmla="*/ 184 h 215"/>
                <a:gd name="T52" fmla="*/ 119 w 252"/>
                <a:gd name="T53" fmla="*/ 121 h 215"/>
                <a:gd name="T54" fmla="*/ 157 w 252"/>
                <a:gd name="T55" fmla="*/ 171 h 215"/>
                <a:gd name="T56" fmla="*/ 168 w 252"/>
                <a:gd name="T57" fmla="*/ 187 h 215"/>
                <a:gd name="T58" fmla="*/ 150 w 252"/>
                <a:gd name="T59" fmla="*/ 200 h 215"/>
                <a:gd name="T60" fmla="*/ 150 w 252"/>
                <a:gd name="T61" fmla="*/ 215 h 215"/>
                <a:gd name="T62" fmla="*/ 204 w 252"/>
                <a:gd name="T63" fmla="*/ 214 h 215"/>
                <a:gd name="T64" fmla="*/ 252 w 252"/>
                <a:gd name="T65" fmla="*/ 215 h 215"/>
                <a:gd name="T66" fmla="*/ 252 w 252"/>
                <a:gd name="T67" fmla="*/ 200 h 215"/>
                <a:gd name="T68" fmla="*/ 204 w 252"/>
                <a:gd name="T69" fmla="*/ 184 h 215"/>
                <a:gd name="T70" fmla="*/ 137 w 252"/>
                <a:gd name="T71" fmla="*/ 9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15">
                  <a:moveTo>
                    <a:pt x="137" y="98"/>
                  </a:moveTo>
                  <a:cubicBezTo>
                    <a:pt x="152" y="79"/>
                    <a:pt x="171" y="55"/>
                    <a:pt x="183" y="42"/>
                  </a:cubicBezTo>
                  <a:cubicBezTo>
                    <a:pt x="199" y="24"/>
                    <a:pt x="219" y="16"/>
                    <a:pt x="243" y="16"/>
                  </a:cubicBezTo>
                  <a:lnTo>
                    <a:pt x="243" y="0"/>
                  </a:lnTo>
                  <a:cubicBezTo>
                    <a:pt x="230" y="1"/>
                    <a:pt x="215" y="2"/>
                    <a:pt x="202" y="2"/>
                  </a:cubicBezTo>
                  <a:cubicBezTo>
                    <a:pt x="187" y="2"/>
                    <a:pt x="160" y="1"/>
                    <a:pt x="154" y="0"/>
                  </a:cubicBezTo>
                  <a:lnTo>
                    <a:pt x="154" y="16"/>
                  </a:lnTo>
                  <a:cubicBezTo>
                    <a:pt x="164" y="17"/>
                    <a:pt x="168" y="23"/>
                    <a:pt x="168" y="31"/>
                  </a:cubicBezTo>
                  <a:cubicBezTo>
                    <a:pt x="168" y="39"/>
                    <a:pt x="163" y="46"/>
                    <a:pt x="161" y="49"/>
                  </a:cubicBezTo>
                  <a:lnTo>
                    <a:pt x="130" y="88"/>
                  </a:lnTo>
                  <a:lnTo>
                    <a:pt x="91" y="37"/>
                  </a:lnTo>
                  <a:cubicBezTo>
                    <a:pt x="86" y="32"/>
                    <a:pt x="86" y="31"/>
                    <a:pt x="86" y="28"/>
                  </a:cubicBezTo>
                  <a:cubicBezTo>
                    <a:pt x="86" y="21"/>
                    <a:pt x="94" y="16"/>
                    <a:pt x="104" y="16"/>
                  </a:cubicBezTo>
                  <a:lnTo>
                    <a:pt x="104" y="0"/>
                  </a:lnTo>
                  <a:cubicBezTo>
                    <a:pt x="91" y="1"/>
                    <a:pt x="58" y="2"/>
                    <a:pt x="50" y="2"/>
                  </a:cubicBezTo>
                  <a:cubicBezTo>
                    <a:pt x="40" y="2"/>
                    <a:pt x="16" y="1"/>
                    <a:pt x="3" y="0"/>
                  </a:cubicBezTo>
                  <a:lnTo>
                    <a:pt x="3" y="16"/>
                  </a:lnTo>
                  <a:cubicBezTo>
                    <a:pt x="38" y="16"/>
                    <a:pt x="38" y="16"/>
                    <a:pt x="62" y="46"/>
                  </a:cubicBezTo>
                  <a:lnTo>
                    <a:pt x="111" y="111"/>
                  </a:lnTo>
                  <a:lnTo>
                    <a:pt x="64" y="170"/>
                  </a:lnTo>
                  <a:cubicBezTo>
                    <a:pt x="40" y="199"/>
                    <a:pt x="11" y="200"/>
                    <a:pt x="0" y="200"/>
                  </a:cubicBezTo>
                  <a:lnTo>
                    <a:pt x="0" y="215"/>
                  </a:lnTo>
                  <a:cubicBezTo>
                    <a:pt x="13" y="214"/>
                    <a:pt x="29" y="214"/>
                    <a:pt x="42" y="214"/>
                  </a:cubicBezTo>
                  <a:cubicBezTo>
                    <a:pt x="56" y="214"/>
                    <a:pt x="77" y="215"/>
                    <a:pt x="89" y="215"/>
                  </a:cubicBezTo>
                  <a:lnTo>
                    <a:pt x="89" y="200"/>
                  </a:lnTo>
                  <a:cubicBezTo>
                    <a:pt x="78" y="198"/>
                    <a:pt x="75" y="192"/>
                    <a:pt x="75" y="184"/>
                  </a:cubicBezTo>
                  <a:cubicBezTo>
                    <a:pt x="75" y="173"/>
                    <a:pt x="89" y="157"/>
                    <a:pt x="119" y="121"/>
                  </a:cubicBezTo>
                  <a:lnTo>
                    <a:pt x="157" y="171"/>
                  </a:lnTo>
                  <a:cubicBezTo>
                    <a:pt x="161" y="176"/>
                    <a:pt x="168" y="184"/>
                    <a:pt x="168" y="187"/>
                  </a:cubicBezTo>
                  <a:cubicBezTo>
                    <a:pt x="168" y="192"/>
                    <a:pt x="163" y="199"/>
                    <a:pt x="150" y="200"/>
                  </a:cubicBezTo>
                  <a:lnTo>
                    <a:pt x="150" y="215"/>
                  </a:lnTo>
                  <a:cubicBezTo>
                    <a:pt x="165" y="215"/>
                    <a:pt x="193" y="214"/>
                    <a:pt x="204" y="214"/>
                  </a:cubicBezTo>
                  <a:cubicBezTo>
                    <a:pt x="217" y="214"/>
                    <a:pt x="237" y="214"/>
                    <a:pt x="252" y="215"/>
                  </a:cubicBezTo>
                  <a:lnTo>
                    <a:pt x="252" y="200"/>
                  </a:lnTo>
                  <a:cubicBezTo>
                    <a:pt x="225" y="200"/>
                    <a:pt x="216" y="199"/>
                    <a:pt x="204" y="184"/>
                  </a:cubicBezTo>
                  <a:lnTo>
                    <a:pt x="137"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42">
              <a:extLst>
                <a:ext uri="{FF2B5EF4-FFF2-40B4-BE49-F238E27FC236}">
                  <a16:creationId xmlns:a16="http://schemas.microsoft.com/office/drawing/2014/main" id="{2D4FF3C3-9A06-41AE-BA1B-FAF1680FA509}"/>
                </a:ext>
              </a:extLst>
            </p:cNvPr>
            <p:cNvSpPr>
              <a:spLocks noEditPoints="1"/>
            </p:cNvSpPr>
            <p:nvPr>
              <p:custDataLst>
                <p:tags r:id="rId82"/>
              </p:custDataLst>
            </p:nvPr>
          </p:nvSpPr>
          <p:spPr bwMode="auto">
            <a:xfrm>
              <a:off x="9207501" y="5716588"/>
              <a:ext cx="146050" cy="192088"/>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0" y="108"/>
                  </a:lnTo>
                  <a:cubicBezTo>
                    <a:pt x="191" y="108"/>
                    <a:pt x="193" y="108"/>
                    <a:pt x="193" y="98"/>
                  </a:cubicBezTo>
                  <a:cubicBezTo>
                    <a:pt x="193" y="48"/>
                    <a:pt x="166" y="0"/>
                    <a:pt x="104" y="0"/>
                  </a:cubicBezTo>
                  <a:cubicBezTo>
                    <a:pt x="46" y="0"/>
                    <a:pt x="0" y="51"/>
                    <a:pt x="0" y="114"/>
                  </a:cubicBezTo>
                  <a:cubicBezTo>
                    <a:pt x="0" y="180"/>
                    <a:pt x="52" y="229"/>
                    <a:pt x="110" y="229"/>
                  </a:cubicBezTo>
                  <a:cubicBezTo>
                    <a:pt x="170" y="229"/>
                    <a:pt x="193" y="173"/>
                    <a:pt x="193" y="164"/>
                  </a:cubicBezTo>
                  <a:cubicBezTo>
                    <a:pt x="193" y="159"/>
                    <a:pt x="189" y="158"/>
                    <a:pt x="186" y="158"/>
                  </a:cubicBezTo>
                  <a:cubicBezTo>
                    <a:pt x="182" y="158"/>
                    <a:pt x="181" y="161"/>
                    <a:pt x="180" y="165"/>
                  </a:cubicBezTo>
                  <a:cubicBezTo>
                    <a:pt x="163"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3 1">
              <a:extLst>
                <a:ext uri="{FF2B5EF4-FFF2-40B4-BE49-F238E27FC236}">
                  <a16:creationId xmlns:a16="http://schemas.microsoft.com/office/drawing/2014/main" id="{79169885-59C0-4661-9529-F33E77EDB528}"/>
                </a:ext>
              </a:extLst>
            </p:cNvPr>
            <p:cNvSpPr>
              <a:spLocks noEditPoints="1"/>
            </p:cNvSpPr>
            <p:nvPr>
              <p:custDataLst>
                <p:tags r:id="rId83"/>
              </p:custDataLst>
            </p:nvPr>
          </p:nvSpPr>
          <p:spPr bwMode="auto">
            <a:xfrm>
              <a:off x="9377364" y="5613400"/>
              <a:ext cx="187325" cy="295275"/>
            </a:xfrm>
            <a:custGeom>
              <a:avLst/>
              <a:gdLst>
                <a:gd name="T0" fmla="*/ 173 w 246"/>
                <a:gd name="T1" fmla="*/ 319 h 352"/>
                <a:gd name="T2" fmla="*/ 173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2 w 246"/>
                <a:gd name="T21" fmla="*/ 126 h 352"/>
                <a:gd name="T22" fmla="*/ 0 w 246"/>
                <a:gd name="T23" fmla="*/ 239 h 352"/>
                <a:gd name="T24" fmla="*/ 106 w 246"/>
                <a:gd name="T25" fmla="*/ 352 h 352"/>
                <a:gd name="T26" fmla="*/ 173 w 246"/>
                <a:gd name="T27" fmla="*/ 319 h 352"/>
                <a:gd name="T28" fmla="*/ 173 w 246"/>
                <a:gd name="T29" fmla="*/ 185 h 352"/>
                <a:gd name="T30" fmla="*/ 173 w 246"/>
                <a:gd name="T31" fmla="*/ 287 h 352"/>
                <a:gd name="T32" fmla="*/ 167 w 246"/>
                <a:gd name="T33" fmla="*/ 306 h 352"/>
                <a:gd name="T34" fmla="*/ 109 w 246"/>
                <a:gd name="T35" fmla="*/ 341 h 352"/>
                <a:gd name="T36" fmla="*/ 56 w 246"/>
                <a:gd name="T37" fmla="*/ 309 h 352"/>
                <a:gd name="T38" fmla="*/ 42 w 246"/>
                <a:gd name="T39" fmla="*/ 240 h 352"/>
                <a:gd name="T40" fmla="*/ 57 w 246"/>
                <a:gd name="T41" fmla="*/ 169 h 352"/>
                <a:gd name="T42" fmla="*/ 114 w 246"/>
                <a:gd name="T43" fmla="*/ 137 h 352"/>
                <a:gd name="T44" fmla="*/ 167 w 246"/>
                <a:gd name="T45" fmla="*/ 167 h 352"/>
                <a:gd name="T46" fmla="*/ 173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3" y="319"/>
                  </a:moveTo>
                  <a:lnTo>
                    <a:pt x="173" y="352"/>
                  </a:lnTo>
                  <a:lnTo>
                    <a:pt x="246" y="346"/>
                  </a:lnTo>
                  <a:lnTo>
                    <a:pt x="246" y="331"/>
                  </a:lnTo>
                  <a:cubicBezTo>
                    <a:pt x="211" y="331"/>
                    <a:pt x="207" y="327"/>
                    <a:pt x="207" y="303"/>
                  </a:cubicBezTo>
                  <a:lnTo>
                    <a:pt x="207" y="0"/>
                  </a:lnTo>
                  <a:lnTo>
                    <a:pt x="135" y="6"/>
                  </a:lnTo>
                  <a:lnTo>
                    <a:pt x="135" y="21"/>
                  </a:lnTo>
                  <a:cubicBezTo>
                    <a:pt x="170" y="21"/>
                    <a:pt x="174" y="25"/>
                    <a:pt x="174" y="49"/>
                  </a:cubicBezTo>
                  <a:lnTo>
                    <a:pt x="174" y="157"/>
                  </a:lnTo>
                  <a:cubicBezTo>
                    <a:pt x="160" y="139"/>
                    <a:pt x="138" y="126"/>
                    <a:pt x="112" y="126"/>
                  </a:cubicBezTo>
                  <a:cubicBezTo>
                    <a:pt x="53" y="126"/>
                    <a:pt x="0" y="175"/>
                    <a:pt x="0" y="239"/>
                  </a:cubicBezTo>
                  <a:cubicBezTo>
                    <a:pt x="0" y="302"/>
                    <a:pt x="49" y="352"/>
                    <a:pt x="106" y="352"/>
                  </a:cubicBezTo>
                  <a:cubicBezTo>
                    <a:pt x="138" y="352"/>
                    <a:pt x="160" y="335"/>
                    <a:pt x="173" y="319"/>
                  </a:cubicBezTo>
                  <a:close/>
                  <a:moveTo>
                    <a:pt x="173" y="185"/>
                  </a:moveTo>
                  <a:lnTo>
                    <a:pt x="173" y="287"/>
                  </a:lnTo>
                  <a:cubicBezTo>
                    <a:pt x="173" y="296"/>
                    <a:pt x="173" y="297"/>
                    <a:pt x="167" y="306"/>
                  </a:cubicBezTo>
                  <a:cubicBezTo>
                    <a:pt x="152" y="330"/>
                    <a:pt x="130" y="341"/>
                    <a:pt x="109" y="341"/>
                  </a:cubicBezTo>
                  <a:cubicBezTo>
                    <a:pt x="86" y="341"/>
                    <a:pt x="68" y="328"/>
                    <a:pt x="56" y="309"/>
                  </a:cubicBezTo>
                  <a:cubicBezTo>
                    <a:pt x="43" y="288"/>
                    <a:pt x="42" y="260"/>
                    <a:pt x="42" y="240"/>
                  </a:cubicBezTo>
                  <a:cubicBezTo>
                    <a:pt x="42" y="221"/>
                    <a:pt x="43" y="191"/>
                    <a:pt x="57" y="169"/>
                  </a:cubicBezTo>
                  <a:cubicBezTo>
                    <a:pt x="68" y="153"/>
                    <a:pt x="87" y="137"/>
                    <a:pt x="114" y="137"/>
                  </a:cubicBezTo>
                  <a:cubicBezTo>
                    <a:pt x="131" y="137"/>
                    <a:pt x="152" y="144"/>
                    <a:pt x="167" y="167"/>
                  </a:cubicBezTo>
                  <a:cubicBezTo>
                    <a:pt x="173" y="175"/>
                    <a:pt x="173" y="176"/>
                    <a:pt x="173"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4 1">
              <a:extLst>
                <a:ext uri="{FF2B5EF4-FFF2-40B4-BE49-F238E27FC236}">
                  <a16:creationId xmlns:a16="http://schemas.microsoft.com/office/drawing/2014/main" id="{9B56F658-C57A-48C0-9D0A-C3FE5AA9783F}"/>
                </a:ext>
              </a:extLst>
            </p:cNvPr>
            <p:cNvSpPr>
              <a:spLocks/>
            </p:cNvSpPr>
            <p:nvPr>
              <p:custDataLst>
                <p:tags r:id="rId84"/>
              </p:custDataLst>
            </p:nvPr>
          </p:nvSpPr>
          <p:spPr bwMode="auto">
            <a:xfrm>
              <a:off x="9688514" y="5722938"/>
              <a:ext cx="185738" cy="185738"/>
            </a:xfrm>
            <a:custGeom>
              <a:avLst/>
              <a:gdLst>
                <a:gd name="T0" fmla="*/ 198 w 244"/>
                <a:gd name="T1" fmla="*/ 49 h 221"/>
                <a:gd name="T2" fmla="*/ 244 w 244"/>
                <a:gd name="T3" fmla="*/ 16 h 221"/>
                <a:gd name="T4" fmla="*/ 244 w 244"/>
                <a:gd name="T5" fmla="*/ 0 h 221"/>
                <a:gd name="T6" fmla="*/ 207 w 244"/>
                <a:gd name="T7" fmla="*/ 2 h 221"/>
                <a:gd name="T8" fmla="*/ 163 w 244"/>
                <a:gd name="T9" fmla="*/ 0 h 221"/>
                <a:gd name="T10" fmla="*/ 163 w 244"/>
                <a:gd name="T11" fmla="*/ 16 h 221"/>
                <a:gd name="T12" fmla="*/ 187 w 244"/>
                <a:gd name="T13" fmla="*/ 37 h 221"/>
                <a:gd name="T14" fmla="*/ 184 w 244"/>
                <a:gd name="T15" fmla="*/ 49 h 221"/>
                <a:gd name="T16" fmla="*/ 133 w 244"/>
                <a:gd name="T17" fmla="*/ 176 h 221"/>
                <a:gd name="T18" fmla="*/ 77 w 244"/>
                <a:gd name="T19" fmla="*/ 37 h 221"/>
                <a:gd name="T20" fmla="*/ 74 w 244"/>
                <a:gd name="T21" fmla="*/ 29 h 221"/>
                <a:gd name="T22" fmla="*/ 103 w 244"/>
                <a:gd name="T23" fmla="*/ 16 h 221"/>
                <a:gd name="T24" fmla="*/ 103 w 244"/>
                <a:gd name="T25" fmla="*/ 0 h 221"/>
                <a:gd name="T26" fmla="*/ 49 w 244"/>
                <a:gd name="T27" fmla="*/ 2 h 221"/>
                <a:gd name="T28" fmla="*/ 0 w 244"/>
                <a:gd name="T29" fmla="*/ 0 h 221"/>
                <a:gd name="T30" fmla="*/ 0 w 244"/>
                <a:gd name="T31" fmla="*/ 16 h 221"/>
                <a:gd name="T32" fmla="*/ 40 w 244"/>
                <a:gd name="T33" fmla="*/ 34 h 221"/>
                <a:gd name="T34" fmla="*/ 112 w 244"/>
                <a:gd name="T35" fmla="*/ 211 h 221"/>
                <a:gd name="T36" fmla="*/ 122 w 244"/>
                <a:gd name="T37" fmla="*/ 221 h 221"/>
                <a:gd name="T38" fmla="*/ 133 w 244"/>
                <a:gd name="T39" fmla="*/ 211 h 221"/>
                <a:gd name="T40" fmla="*/ 198 w 244"/>
                <a:gd name="T4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221">
                  <a:moveTo>
                    <a:pt x="198" y="49"/>
                  </a:moveTo>
                  <a:cubicBezTo>
                    <a:pt x="203" y="38"/>
                    <a:pt x="211" y="16"/>
                    <a:pt x="244" y="16"/>
                  </a:cubicBezTo>
                  <a:lnTo>
                    <a:pt x="244" y="0"/>
                  </a:lnTo>
                  <a:cubicBezTo>
                    <a:pt x="233" y="1"/>
                    <a:pt x="218" y="2"/>
                    <a:pt x="207" y="2"/>
                  </a:cubicBezTo>
                  <a:cubicBezTo>
                    <a:pt x="195" y="2"/>
                    <a:pt x="172" y="1"/>
                    <a:pt x="163" y="0"/>
                  </a:cubicBezTo>
                  <a:lnTo>
                    <a:pt x="163" y="16"/>
                  </a:lnTo>
                  <a:cubicBezTo>
                    <a:pt x="182" y="16"/>
                    <a:pt x="187" y="28"/>
                    <a:pt x="187" y="37"/>
                  </a:cubicBezTo>
                  <a:cubicBezTo>
                    <a:pt x="187" y="42"/>
                    <a:pt x="186" y="44"/>
                    <a:pt x="184" y="49"/>
                  </a:cubicBezTo>
                  <a:lnTo>
                    <a:pt x="133" y="176"/>
                  </a:lnTo>
                  <a:lnTo>
                    <a:pt x="77" y="37"/>
                  </a:lnTo>
                  <a:cubicBezTo>
                    <a:pt x="74" y="31"/>
                    <a:pt x="74" y="30"/>
                    <a:pt x="74" y="29"/>
                  </a:cubicBezTo>
                  <a:cubicBezTo>
                    <a:pt x="74" y="16"/>
                    <a:pt x="94" y="16"/>
                    <a:pt x="103" y="16"/>
                  </a:cubicBezTo>
                  <a:lnTo>
                    <a:pt x="103" y="0"/>
                  </a:lnTo>
                  <a:cubicBezTo>
                    <a:pt x="88" y="1"/>
                    <a:pt x="60" y="2"/>
                    <a:pt x="49" y="2"/>
                  </a:cubicBezTo>
                  <a:cubicBezTo>
                    <a:pt x="35" y="2"/>
                    <a:pt x="15" y="1"/>
                    <a:pt x="0" y="0"/>
                  </a:cubicBezTo>
                  <a:lnTo>
                    <a:pt x="0" y="16"/>
                  </a:lnTo>
                  <a:cubicBezTo>
                    <a:pt x="32" y="16"/>
                    <a:pt x="34" y="19"/>
                    <a:pt x="40" y="34"/>
                  </a:cubicBezTo>
                  <a:lnTo>
                    <a:pt x="112" y="211"/>
                  </a:lnTo>
                  <a:cubicBezTo>
                    <a:pt x="115" y="218"/>
                    <a:pt x="116" y="221"/>
                    <a:pt x="122" y="221"/>
                  </a:cubicBezTo>
                  <a:cubicBezTo>
                    <a:pt x="129" y="221"/>
                    <a:pt x="131" y="216"/>
                    <a:pt x="133" y="211"/>
                  </a:cubicBezTo>
                  <a:lnTo>
                    <a:pt x="198"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5">
              <a:extLst>
                <a:ext uri="{FF2B5EF4-FFF2-40B4-BE49-F238E27FC236}">
                  <a16:creationId xmlns:a16="http://schemas.microsoft.com/office/drawing/2014/main" id="{EB1BC1A3-7B95-4114-AE86-DC9AA936E2C6}"/>
                </a:ext>
              </a:extLst>
            </p:cNvPr>
            <p:cNvSpPr>
              <a:spLocks noEditPoints="1"/>
            </p:cNvSpPr>
            <p:nvPr>
              <p:custDataLst>
                <p:tags r:id="rId85"/>
              </p:custDataLst>
            </p:nvPr>
          </p:nvSpPr>
          <p:spPr bwMode="auto">
            <a:xfrm>
              <a:off x="9882189" y="5716588"/>
              <a:ext cx="146050" cy="192088"/>
            </a:xfrm>
            <a:custGeom>
              <a:avLst/>
              <a:gdLst>
                <a:gd name="T0" fmla="*/ 42 w 193"/>
                <a:gd name="T1" fmla="*/ 98 h 229"/>
                <a:gd name="T2" fmla="*/ 103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6" y="11"/>
                    <a:pt x="103" y="11"/>
                  </a:cubicBezTo>
                  <a:cubicBezTo>
                    <a:pt x="155" y="11"/>
                    <a:pt x="160" y="78"/>
                    <a:pt x="160" y="98"/>
                  </a:cubicBezTo>
                  <a:lnTo>
                    <a:pt x="42" y="98"/>
                  </a:lnTo>
                  <a:close/>
                  <a:moveTo>
                    <a:pt x="41" y="108"/>
                  </a:moveTo>
                  <a:lnTo>
                    <a:pt x="180" y="108"/>
                  </a:lnTo>
                  <a:cubicBezTo>
                    <a:pt x="191" y="108"/>
                    <a:pt x="193" y="108"/>
                    <a:pt x="193" y="98"/>
                  </a:cubicBezTo>
                  <a:cubicBezTo>
                    <a:pt x="193" y="48"/>
                    <a:pt x="166" y="0"/>
                    <a:pt x="103" y="0"/>
                  </a:cubicBezTo>
                  <a:cubicBezTo>
                    <a:pt x="46" y="0"/>
                    <a:pt x="0" y="51"/>
                    <a:pt x="0" y="114"/>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6">
              <a:extLst>
                <a:ext uri="{FF2B5EF4-FFF2-40B4-BE49-F238E27FC236}">
                  <a16:creationId xmlns:a16="http://schemas.microsoft.com/office/drawing/2014/main" id="{0BA536A0-2F58-4C75-8980-65E8BEFC9383}"/>
                </a:ext>
              </a:extLst>
            </p:cNvPr>
            <p:cNvSpPr>
              <a:spLocks/>
            </p:cNvSpPr>
            <p:nvPr>
              <p:custDataLst>
                <p:tags r:id="rId86"/>
              </p:custDataLst>
            </p:nvPr>
          </p:nvSpPr>
          <p:spPr bwMode="auto">
            <a:xfrm>
              <a:off x="10052051" y="5716588"/>
              <a:ext cx="144463" cy="192088"/>
            </a:xfrm>
            <a:custGeom>
              <a:avLst/>
              <a:gdLst>
                <a:gd name="T0" fmla="*/ 41 w 190"/>
                <a:gd name="T1" fmla="*/ 115 h 229"/>
                <a:gd name="T2" fmla="*/ 109 w 190"/>
                <a:gd name="T3" fmla="*/ 12 h 229"/>
                <a:gd name="T4" fmla="*/ 162 w 190"/>
                <a:gd name="T5" fmla="*/ 31 h 229"/>
                <a:gd name="T6" fmla="*/ 139 w 190"/>
                <a:gd name="T7" fmla="*/ 54 h 229"/>
                <a:gd name="T8" fmla="*/ 162 w 190"/>
                <a:gd name="T9" fmla="*/ 77 h 229"/>
                <a:gd name="T10" fmla="*/ 185 w 190"/>
                <a:gd name="T11" fmla="*/ 53 h 229"/>
                <a:gd name="T12" fmla="*/ 108 w 190"/>
                <a:gd name="T13" fmla="*/ 0 h 229"/>
                <a:gd name="T14" fmla="*/ 0 w 190"/>
                <a:gd name="T15" fmla="*/ 116 h 229"/>
                <a:gd name="T16" fmla="*/ 107 w 190"/>
                <a:gd name="T17" fmla="*/ 229 h 229"/>
                <a:gd name="T18" fmla="*/ 190 w 190"/>
                <a:gd name="T19" fmla="*/ 164 h 229"/>
                <a:gd name="T20" fmla="*/ 184 w 190"/>
                <a:gd name="T21" fmla="*/ 159 h 229"/>
                <a:gd name="T22" fmla="*/ 177 w 190"/>
                <a:gd name="T23" fmla="*/ 164 h 229"/>
                <a:gd name="T24" fmla="*/ 112 w 190"/>
                <a:gd name="T25" fmla="*/ 216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3"/>
                    <a:pt x="82" y="12"/>
                    <a:pt x="109" y="12"/>
                  </a:cubicBezTo>
                  <a:cubicBezTo>
                    <a:pt x="113" y="12"/>
                    <a:pt x="145" y="13"/>
                    <a:pt x="162" y="31"/>
                  </a:cubicBezTo>
                  <a:cubicBezTo>
                    <a:pt x="142" y="32"/>
                    <a:pt x="139" y="47"/>
                    <a:pt x="139" y="54"/>
                  </a:cubicBezTo>
                  <a:cubicBezTo>
                    <a:pt x="139" y="67"/>
                    <a:pt x="148" y="77"/>
                    <a:pt x="162" y="77"/>
                  </a:cubicBezTo>
                  <a:cubicBezTo>
                    <a:pt x="175" y="77"/>
                    <a:pt x="185" y="68"/>
                    <a:pt x="185" y="53"/>
                  </a:cubicBezTo>
                  <a:cubicBezTo>
                    <a:pt x="185" y="19"/>
                    <a:pt x="147" y="0"/>
                    <a:pt x="108" y="0"/>
                  </a:cubicBezTo>
                  <a:cubicBezTo>
                    <a:pt x="46" y="0"/>
                    <a:pt x="0" y="54"/>
                    <a:pt x="0" y="116"/>
                  </a:cubicBezTo>
                  <a:cubicBezTo>
                    <a:pt x="0" y="179"/>
                    <a:pt x="49" y="229"/>
                    <a:pt x="107" y="229"/>
                  </a:cubicBezTo>
                  <a:cubicBezTo>
                    <a:pt x="174" y="229"/>
                    <a:pt x="190" y="169"/>
                    <a:pt x="190" y="164"/>
                  </a:cubicBezTo>
                  <a:cubicBezTo>
                    <a:pt x="190" y="159"/>
                    <a:pt x="185" y="159"/>
                    <a:pt x="184" y="159"/>
                  </a:cubicBezTo>
                  <a:cubicBezTo>
                    <a:pt x="179" y="159"/>
                    <a:pt x="178" y="161"/>
                    <a:pt x="177" y="164"/>
                  </a:cubicBezTo>
                  <a:cubicBezTo>
                    <a:pt x="163" y="210"/>
                    <a:pt x="130" y="216"/>
                    <a:pt x="112" y="216"/>
                  </a:cubicBezTo>
                  <a:cubicBezTo>
                    <a:pt x="85" y="216"/>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7">
              <a:extLst>
                <a:ext uri="{FF2B5EF4-FFF2-40B4-BE49-F238E27FC236}">
                  <a16:creationId xmlns:a16="http://schemas.microsoft.com/office/drawing/2014/main" id="{719478A3-7A04-4773-808C-9C94B8482203}"/>
                </a:ext>
              </a:extLst>
            </p:cNvPr>
            <p:cNvSpPr>
              <a:spLocks/>
            </p:cNvSpPr>
            <p:nvPr>
              <p:custDataLst>
                <p:tags r:id="rId87"/>
              </p:custDataLst>
            </p:nvPr>
          </p:nvSpPr>
          <p:spPr bwMode="auto">
            <a:xfrm>
              <a:off x="10213976" y="5646738"/>
              <a:ext cx="119063" cy="261938"/>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4 h 312"/>
                <a:gd name="T20" fmla="*/ 107 w 156"/>
                <a:gd name="T21" fmla="*/ 312 h 312"/>
                <a:gd name="T22" fmla="*/ 156 w 156"/>
                <a:gd name="T23" fmla="*/ 244 h 312"/>
                <a:gd name="T24" fmla="*/ 156 w 156"/>
                <a:gd name="T25" fmla="*/ 216 h 312"/>
                <a:gd name="T26" fmla="*/ 144 w 156"/>
                <a:gd name="T27" fmla="*/ 216 h 312"/>
                <a:gd name="T28" fmla="*/ 144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4" y="0"/>
                  </a:lnTo>
                  <a:cubicBezTo>
                    <a:pt x="64" y="40"/>
                    <a:pt x="49" y="94"/>
                    <a:pt x="0" y="96"/>
                  </a:cubicBezTo>
                  <a:lnTo>
                    <a:pt x="0" y="107"/>
                  </a:lnTo>
                  <a:lnTo>
                    <a:pt x="42" y="107"/>
                  </a:lnTo>
                  <a:lnTo>
                    <a:pt x="42" y="244"/>
                  </a:lnTo>
                  <a:cubicBezTo>
                    <a:pt x="42" y="306"/>
                    <a:pt x="89" y="312"/>
                    <a:pt x="107" y="312"/>
                  </a:cubicBezTo>
                  <a:cubicBezTo>
                    <a:pt x="142" y="312"/>
                    <a:pt x="156" y="276"/>
                    <a:pt x="156" y="244"/>
                  </a:cubicBezTo>
                  <a:lnTo>
                    <a:pt x="156" y="216"/>
                  </a:lnTo>
                  <a:lnTo>
                    <a:pt x="144" y="216"/>
                  </a:lnTo>
                  <a:lnTo>
                    <a:pt x="144" y="243"/>
                  </a:lnTo>
                  <a:cubicBezTo>
                    <a:pt x="144" y="280"/>
                    <a:pt x="129"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8">
              <a:extLst>
                <a:ext uri="{FF2B5EF4-FFF2-40B4-BE49-F238E27FC236}">
                  <a16:creationId xmlns:a16="http://schemas.microsoft.com/office/drawing/2014/main" id="{C794A729-1DB2-4250-8753-425A26AE21E7}"/>
                </a:ext>
              </a:extLst>
            </p:cNvPr>
            <p:cNvSpPr>
              <a:spLocks noEditPoints="1"/>
            </p:cNvSpPr>
            <p:nvPr>
              <p:custDataLst>
                <p:tags r:id="rId88"/>
              </p:custDataLst>
            </p:nvPr>
          </p:nvSpPr>
          <p:spPr bwMode="auto">
            <a:xfrm>
              <a:off x="10364789" y="5716588"/>
              <a:ext cx="168275" cy="192088"/>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6 h 229"/>
                <a:gd name="T12" fmla="*/ 54 w 221"/>
                <a:gd name="T13" fmla="*/ 183 h 229"/>
                <a:gd name="T14" fmla="*/ 42 w 221"/>
                <a:gd name="T15" fmla="*/ 113 h 229"/>
                <a:gd name="T16" fmla="*/ 54 w 221"/>
                <a:gd name="T17" fmla="*/ 44 h 229"/>
                <a:gd name="T18" fmla="*/ 110 w 221"/>
                <a:gd name="T19" fmla="*/ 11 h 229"/>
                <a:gd name="T20" fmla="*/ 167 w 221"/>
                <a:gd name="T21" fmla="*/ 43 h 229"/>
                <a:gd name="T22" fmla="*/ 180 w 221"/>
                <a:gd name="T23" fmla="*/ 113 h 229"/>
                <a:gd name="T24" fmla="*/ 169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4"/>
                    <a:pt x="0" y="117"/>
                  </a:cubicBezTo>
                  <a:cubicBezTo>
                    <a:pt x="0" y="181"/>
                    <a:pt x="52" y="229"/>
                    <a:pt x="110" y="229"/>
                  </a:cubicBezTo>
                  <a:cubicBezTo>
                    <a:pt x="171" y="229"/>
                    <a:pt x="221" y="180"/>
                    <a:pt x="221" y="117"/>
                  </a:cubicBezTo>
                  <a:close/>
                  <a:moveTo>
                    <a:pt x="111" y="216"/>
                  </a:moveTo>
                  <a:cubicBezTo>
                    <a:pt x="89" y="216"/>
                    <a:pt x="67" y="206"/>
                    <a:pt x="54" y="183"/>
                  </a:cubicBezTo>
                  <a:cubicBezTo>
                    <a:pt x="42" y="161"/>
                    <a:pt x="42" y="131"/>
                    <a:pt x="42" y="113"/>
                  </a:cubicBezTo>
                  <a:cubicBezTo>
                    <a:pt x="42" y="93"/>
                    <a:pt x="42" y="66"/>
                    <a:pt x="54" y="44"/>
                  </a:cubicBezTo>
                  <a:cubicBezTo>
                    <a:pt x="67" y="21"/>
                    <a:pt x="90" y="11"/>
                    <a:pt x="110" y="11"/>
                  </a:cubicBezTo>
                  <a:cubicBezTo>
                    <a:pt x="132" y="11"/>
                    <a:pt x="154" y="22"/>
                    <a:pt x="167" y="43"/>
                  </a:cubicBezTo>
                  <a:cubicBezTo>
                    <a:pt x="180" y="65"/>
                    <a:pt x="180" y="94"/>
                    <a:pt x="180" y="113"/>
                  </a:cubicBezTo>
                  <a:cubicBezTo>
                    <a:pt x="180" y="131"/>
                    <a:pt x="180" y="157"/>
                    <a:pt x="169" y="179"/>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249">
              <a:extLst>
                <a:ext uri="{FF2B5EF4-FFF2-40B4-BE49-F238E27FC236}">
                  <a16:creationId xmlns:a16="http://schemas.microsoft.com/office/drawing/2014/main" id="{85770937-E920-465B-BC8B-D035B6223CAA}"/>
                </a:ext>
              </a:extLst>
            </p:cNvPr>
            <p:cNvSpPr>
              <a:spLocks/>
            </p:cNvSpPr>
            <p:nvPr>
              <p:custDataLst>
                <p:tags r:id="rId89"/>
              </p:custDataLst>
            </p:nvPr>
          </p:nvSpPr>
          <p:spPr bwMode="auto">
            <a:xfrm>
              <a:off x="10555289" y="5718175"/>
              <a:ext cx="127000" cy="185738"/>
            </a:xfrm>
            <a:custGeom>
              <a:avLst/>
              <a:gdLst>
                <a:gd name="T0" fmla="*/ 70 w 168"/>
                <a:gd name="T1" fmla="*/ 55 h 220"/>
                <a:gd name="T2" fmla="*/ 70 w 168"/>
                <a:gd name="T3" fmla="*/ 0 h 220"/>
                <a:gd name="T4" fmla="*/ 0 w 168"/>
                <a:gd name="T5" fmla="*/ 5 h 220"/>
                <a:gd name="T6" fmla="*/ 0 w 168"/>
                <a:gd name="T7" fmla="*/ 21 h 220"/>
                <a:gd name="T8" fmla="*/ 39 w 168"/>
                <a:gd name="T9" fmla="*/ 49 h 220"/>
                <a:gd name="T10" fmla="*/ 39 w 168"/>
                <a:gd name="T11" fmla="*/ 182 h 220"/>
                <a:gd name="T12" fmla="*/ 0 w 168"/>
                <a:gd name="T13" fmla="*/ 205 h 220"/>
                <a:gd name="T14" fmla="*/ 0 w 168"/>
                <a:gd name="T15" fmla="*/ 220 h 220"/>
                <a:gd name="T16" fmla="*/ 57 w 168"/>
                <a:gd name="T17" fmla="*/ 219 h 220"/>
                <a:gd name="T18" fmla="*/ 120 w 168"/>
                <a:gd name="T19" fmla="*/ 220 h 220"/>
                <a:gd name="T20" fmla="*/ 120 w 168"/>
                <a:gd name="T21" fmla="*/ 205 h 220"/>
                <a:gd name="T22" fmla="*/ 110 w 168"/>
                <a:gd name="T23" fmla="*/ 205 h 220"/>
                <a:gd name="T24" fmla="*/ 72 w 168"/>
                <a:gd name="T25" fmla="*/ 181 h 220"/>
                <a:gd name="T26" fmla="*/ 72 w 168"/>
                <a:gd name="T27" fmla="*/ 105 h 220"/>
                <a:gd name="T28" fmla="*/ 131 w 168"/>
                <a:gd name="T29" fmla="*/ 11 h 220"/>
                <a:gd name="T30" fmla="*/ 136 w 168"/>
                <a:gd name="T31" fmla="*/ 11 h 220"/>
                <a:gd name="T32" fmla="*/ 125 w 168"/>
                <a:gd name="T33" fmla="*/ 31 h 220"/>
                <a:gd name="T34" fmla="*/ 146 w 168"/>
                <a:gd name="T35" fmla="*/ 52 h 220"/>
                <a:gd name="T36" fmla="*/ 168 w 168"/>
                <a:gd name="T37" fmla="*/ 30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5"/>
                  </a:lnTo>
                  <a:lnTo>
                    <a:pt x="0" y="21"/>
                  </a:lnTo>
                  <a:cubicBezTo>
                    <a:pt x="35" y="21"/>
                    <a:pt x="39" y="24"/>
                    <a:pt x="39" y="49"/>
                  </a:cubicBezTo>
                  <a:lnTo>
                    <a:pt x="39" y="182"/>
                  </a:lnTo>
                  <a:cubicBezTo>
                    <a:pt x="39" y="205"/>
                    <a:pt x="34" y="205"/>
                    <a:pt x="0" y="205"/>
                  </a:cubicBezTo>
                  <a:lnTo>
                    <a:pt x="0" y="220"/>
                  </a:lnTo>
                  <a:cubicBezTo>
                    <a:pt x="20" y="220"/>
                    <a:pt x="43" y="219"/>
                    <a:pt x="57" y="219"/>
                  </a:cubicBezTo>
                  <a:cubicBezTo>
                    <a:pt x="77" y="219"/>
                    <a:pt x="100" y="219"/>
                    <a:pt x="120" y="220"/>
                  </a:cubicBezTo>
                  <a:lnTo>
                    <a:pt x="120" y="205"/>
                  </a:lnTo>
                  <a:lnTo>
                    <a:pt x="110" y="205"/>
                  </a:lnTo>
                  <a:cubicBezTo>
                    <a:pt x="73" y="205"/>
                    <a:pt x="72" y="199"/>
                    <a:pt x="72" y="181"/>
                  </a:cubicBezTo>
                  <a:lnTo>
                    <a:pt x="72" y="105"/>
                  </a:lnTo>
                  <a:cubicBezTo>
                    <a:pt x="72" y="55"/>
                    <a:pt x="93" y="11"/>
                    <a:pt x="131" y="11"/>
                  </a:cubicBezTo>
                  <a:cubicBezTo>
                    <a:pt x="134" y="11"/>
                    <a:pt x="135" y="11"/>
                    <a:pt x="136" y="11"/>
                  </a:cubicBezTo>
                  <a:cubicBezTo>
                    <a:pt x="135" y="12"/>
                    <a:pt x="125" y="18"/>
                    <a:pt x="125" y="31"/>
                  </a:cubicBezTo>
                  <a:cubicBezTo>
                    <a:pt x="125" y="45"/>
                    <a:pt x="135" y="52"/>
                    <a:pt x="146" y="52"/>
                  </a:cubicBezTo>
                  <a:cubicBezTo>
                    <a:pt x="155" y="52"/>
                    <a:pt x="168" y="46"/>
                    <a:pt x="168" y="30"/>
                  </a:cubicBezTo>
                  <a:cubicBezTo>
                    <a:pt x="168" y="14"/>
                    <a:pt x="152" y="0"/>
                    <a:pt x="131" y="0"/>
                  </a:cubicBezTo>
                  <a:cubicBezTo>
                    <a:pt x="94"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250">
              <a:extLst>
                <a:ext uri="{FF2B5EF4-FFF2-40B4-BE49-F238E27FC236}">
                  <a16:creationId xmlns:a16="http://schemas.microsoft.com/office/drawing/2014/main" id="{D2D4CC86-6342-4C43-8B02-0E714AEC7928}"/>
                </a:ext>
              </a:extLst>
            </p:cNvPr>
            <p:cNvSpPr>
              <a:spLocks noEditPoints="1"/>
            </p:cNvSpPr>
            <p:nvPr>
              <p:custDataLst>
                <p:tags r:id="rId90"/>
              </p:custDataLst>
            </p:nvPr>
          </p:nvSpPr>
          <p:spPr bwMode="auto">
            <a:xfrm>
              <a:off x="2144714" y="6345238"/>
              <a:ext cx="171450" cy="193675"/>
            </a:xfrm>
            <a:custGeom>
              <a:avLst/>
              <a:gdLst>
                <a:gd name="T0" fmla="*/ 145 w 225"/>
                <a:gd name="T1" fmla="*/ 186 h 229"/>
                <a:gd name="T2" fmla="*/ 184 w 225"/>
                <a:gd name="T3" fmla="*/ 227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7 h 229"/>
                <a:gd name="T18" fmla="*/ 158 w 225"/>
                <a:gd name="T19" fmla="*/ 28 h 229"/>
                <a:gd name="T20" fmla="*/ 90 w 225"/>
                <a:gd name="T21" fmla="*/ 0 h 229"/>
                <a:gd name="T22" fmla="*/ 15 w 225"/>
                <a:gd name="T23" fmla="*/ 57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4 h 229"/>
                <a:gd name="T36" fmla="*/ 50 w 225"/>
                <a:gd name="T37" fmla="*/ 112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4 w 225"/>
                <a:gd name="T49" fmla="*/ 218 h 229"/>
                <a:gd name="T50" fmla="*/ 39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1" y="227"/>
                    <a:pt x="184" y="227"/>
                  </a:cubicBezTo>
                  <a:cubicBezTo>
                    <a:pt x="195" y="227"/>
                    <a:pt x="225" y="220"/>
                    <a:pt x="225" y="179"/>
                  </a:cubicBezTo>
                  <a:lnTo>
                    <a:pt x="225" y="151"/>
                  </a:lnTo>
                  <a:lnTo>
                    <a:pt x="213" y="151"/>
                  </a:lnTo>
                  <a:lnTo>
                    <a:pt x="213" y="179"/>
                  </a:lnTo>
                  <a:cubicBezTo>
                    <a:pt x="213" y="208"/>
                    <a:pt x="200" y="211"/>
                    <a:pt x="195" y="211"/>
                  </a:cubicBezTo>
                  <a:cubicBezTo>
                    <a:pt x="178" y="211"/>
                    <a:pt x="176" y="189"/>
                    <a:pt x="176" y="186"/>
                  </a:cubicBezTo>
                  <a:lnTo>
                    <a:pt x="176" y="87"/>
                  </a:lnTo>
                  <a:cubicBezTo>
                    <a:pt x="176" y="66"/>
                    <a:pt x="176" y="46"/>
                    <a:pt x="158" y="28"/>
                  </a:cubicBezTo>
                  <a:cubicBezTo>
                    <a:pt x="139" y="8"/>
                    <a:pt x="114" y="0"/>
                    <a:pt x="90" y="0"/>
                  </a:cubicBezTo>
                  <a:cubicBezTo>
                    <a:pt x="49" y="0"/>
                    <a:pt x="15" y="24"/>
                    <a:pt x="15" y="57"/>
                  </a:cubicBezTo>
                  <a:cubicBezTo>
                    <a:pt x="15" y="72"/>
                    <a:pt x="25" y="80"/>
                    <a:pt x="38" y="80"/>
                  </a:cubicBezTo>
                  <a:cubicBezTo>
                    <a:pt x="52" y="80"/>
                    <a:pt x="61" y="70"/>
                    <a:pt x="61" y="57"/>
                  </a:cubicBezTo>
                  <a:cubicBezTo>
                    <a:pt x="61" y="51"/>
                    <a:pt x="58" y="35"/>
                    <a:pt x="35" y="34"/>
                  </a:cubicBezTo>
                  <a:cubicBezTo>
                    <a:pt x="49" y="17"/>
                    <a:pt x="73" y="11"/>
                    <a:pt x="89" y="11"/>
                  </a:cubicBezTo>
                  <a:cubicBezTo>
                    <a:pt x="114" y="11"/>
                    <a:pt x="142" y="31"/>
                    <a:pt x="142" y="75"/>
                  </a:cubicBezTo>
                  <a:lnTo>
                    <a:pt x="142" y="94"/>
                  </a:lnTo>
                  <a:cubicBezTo>
                    <a:pt x="117" y="95"/>
                    <a:pt x="82" y="97"/>
                    <a:pt x="50" y="112"/>
                  </a:cubicBezTo>
                  <a:cubicBezTo>
                    <a:pt x="13" y="128"/>
                    <a:pt x="0" y="154"/>
                    <a:pt x="0" y="176"/>
                  </a:cubicBezTo>
                  <a:cubicBezTo>
                    <a:pt x="0" y="217"/>
                    <a:pt x="49" y="229"/>
                    <a:pt x="80" y="229"/>
                  </a:cubicBezTo>
                  <a:cubicBezTo>
                    <a:pt x="113" y="229"/>
                    <a:pt x="136" y="209"/>
                    <a:pt x="145" y="186"/>
                  </a:cubicBezTo>
                  <a:close/>
                  <a:moveTo>
                    <a:pt x="142" y="104"/>
                  </a:moveTo>
                  <a:lnTo>
                    <a:pt x="142" y="154"/>
                  </a:lnTo>
                  <a:cubicBezTo>
                    <a:pt x="142" y="201"/>
                    <a:pt x="106" y="218"/>
                    <a:pt x="84" y="218"/>
                  </a:cubicBezTo>
                  <a:cubicBezTo>
                    <a:pt x="59" y="218"/>
                    <a:pt x="39" y="201"/>
                    <a:pt x="39" y="176"/>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51">
              <a:extLst>
                <a:ext uri="{FF2B5EF4-FFF2-40B4-BE49-F238E27FC236}">
                  <a16:creationId xmlns:a16="http://schemas.microsoft.com/office/drawing/2014/main" id="{60CDA3F4-885B-448B-B928-8021BD9DE349}"/>
                </a:ext>
              </a:extLst>
            </p:cNvPr>
            <p:cNvSpPr>
              <a:spLocks/>
            </p:cNvSpPr>
            <p:nvPr>
              <p:custDataLst>
                <p:tags r:id="rId91"/>
              </p:custDataLst>
            </p:nvPr>
          </p:nvSpPr>
          <p:spPr bwMode="auto">
            <a:xfrm>
              <a:off x="2332039" y="6348413"/>
              <a:ext cx="190500" cy="185738"/>
            </a:xfrm>
            <a:custGeom>
              <a:avLst/>
              <a:gdLst>
                <a:gd name="T0" fmla="*/ 38 w 250"/>
                <a:gd name="T1" fmla="*/ 49 h 221"/>
                <a:gd name="T2" fmla="*/ 38 w 250"/>
                <a:gd name="T3" fmla="*/ 183 h 221"/>
                <a:gd name="T4" fmla="*/ 0 w 250"/>
                <a:gd name="T5" fmla="*/ 205 h 221"/>
                <a:gd name="T6" fmla="*/ 0 w 250"/>
                <a:gd name="T7" fmla="*/ 221 h 221"/>
                <a:gd name="T8" fmla="*/ 56 w 250"/>
                <a:gd name="T9" fmla="*/ 219 h 221"/>
                <a:gd name="T10" fmla="*/ 112 w 250"/>
                <a:gd name="T11" fmla="*/ 221 h 221"/>
                <a:gd name="T12" fmla="*/ 112 w 250"/>
                <a:gd name="T13" fmla="*/ 205 h 221"/>
                <a:gd name="T14" fmla="*/ 73 w 250"/>
                <a:gd name="T15" fmla="*/ 183 h 221"/>
                <a:gd name="T16" fmla="*/ 73 w 250"/>
                <a:gd name="T17" fmla="*/ 91 h 221"/>
                <a:gd name="T18" fmla="*/ 140 w 250"/>
                <a:gd name="T19" fmla="*/ 11 h 221"/>
                <a:gd name="T20" fmla="*/ 177 w 250"/>
                <a:gd name="T21" fmla="*/ 67 h 221"/>
                <a:gd name="T22" fmla="*/ 177 w 250"/>
                <a:gd name="T23" fmla="*/ 183 h 221"/>
                <a:gd name="T24" fmla="*/ 138 w 250"/>
                <a:gd name="T25" fmla="*/ 205 h 221"/>
                <a:gd name="T26" fmla="*/ 138 w 250"/>
                <a:gd name="T27" fmla="*/ 221 h 221"/>
                <a:gd name="T28" fmla="*/ 194 w 250"/>
                <a:gd name="T29" fmla="*/ 219 h 221"/>
                <a:gd name="T30" fmla="*/ 250 w 250"/>
                <a:gd name="T31" fmla="*/ 221 h 221"/>
                <a:gd name="T32" fmla="*/ 250 w 250"/>
                <a:gd name="T33" fmla="*/ 205 h 221"/>
                <a:gd name="T34" fmla="*/ 211 w 250"/>
                <a:gd name="T35" fmla="*/ 190 h 221"/>
                <a:gd name="T36" fmla="*/ 211 w 250"/>
                <a:gd name="T37" fmla="*/ 95 h 221"/>
                <a:gd name="T38" fmla="*/ 196 w 250"/>
                <a:gd name="T39" fmla="*/ 19 h 221"/>
                <a:gd name="T40" fmla="*/ 144 w 250"/>
                <a:gd name="T41" fmla="*/ 0 h 221"/>
                <a:gd name="T42" fmla="*/ 70 w 250"/>
                <a:gd name="T43" fmla="*/ 53 h 221"/>
                <a:gd name="T44" fmla="*/ 70 w 250"/>
                <a:gd name="T45" fmla="*/ 0 h 221"/>
                <a:gd name="T46" fmla="*/ 0 w 250"/>
                <a:gd name="T47" fmla="*/ 6 h 221"/>
                <a:gd name="T48" fmla="*/ 0 w 250"/>
                <a:gd name="T49" fmla="*/ 21 h 221"/>
                <a:gd name="T50" fmla="*/ 38 w 250"/>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1">
                  <a:moveTo>
                    <a:pt x="38" y="49"/>
                  </a:moveTo>
                  <a:lnTo>
                    <a:pt x="38" y="183"/>
                  </a:lnTo>
                  <a:cubicBezTo>
                    <a:pt x="38" y="205"/>
                    <a:pt x="33" y="205"/>
                    <a:pt x="0" y="205"/>
                  </a:cubicBezTo>
                  <a:lnTo>
                    <a:pt x="0" y="221"/>
                  </a:lnTo>
                  <a:cubicBezTo>
                    <a:pt x="17" y="220"/>
                    <a:pt x="42" y="219"/>
                    <a:pt x="56" y="219"/>
                  </a:cubicBezTo>
                  <a:cubicBezTo>
                    <a:pt x="69" y="219"/>
                    <a:pt x="95" y="220"/>
                    <a:pt x="112" y="221"/>
                  </a:cubicBezTo>
                  <a:lnTo>
                    <a:pt x="112" y="205"/>
                  </a:lnTo>
                  <a:cubicBezTo>
                    <a:pt x="78" y="205"/>
                    <a:pt x="73" y="205"/>
                    <a:pt x="73" y="183"/>
                  </a:cubicBezTo>
                  <a:lnTo>
                    <a:pt x="73" y="91"/>
                  </a:lnTo>
                  <a:cubicBezTo>
                    <a:pt x="73" y="39"/>
                    <a:pt x="108" y="11"/>
                    <a:pt x="140" y="11"/>
                  </a:cubicBezTo>
                  <a:cubicBezTo>
                    <a:pt x="172" y="11"/>
                    <a:pt x="177" y="38"/>
                    <a:pt x="177" y="67"/>
                  </a:cubicBezTo>
                  <a:lnTo>
                    <a:pt x="177" y="183"/>
                  </a:lnTo>
                  <a:cubicBezTo>
                    <a:pt x="177" y="205"/>
                    <a:pt x="172" y="205"/>
                    <a:pt x="138" y="205"/>
                  </a:cubicBezTo>
                  <a:lnTo>
                    <a:pt x="138" y="221"/>
                  </a:lnTo>
                  <a:cubicBezTo>
                    <a:pt x="156" y="220"/>
                    <a:pt x="181" y="219"/>
                    <a:pt x="194" y="219"/>
                  </a:cubicBezTo>
                  <a:cubicBezTo>
                    <a:pt x="207" y="219"/>
                    <a:pt x="233" y="220"/>
                    <a:pt x="250" y="221"/>
                  </a:cubicBezTo>
                  <a:lnTo>
                    <a:pt x="250" y="205"/>
                  </a:lnTo>
                  <a:cubicBezTo>
                    <a:pt x="224" y="205"/>
                    <a:pt x="212" y="205"/>
                    <a:pt x="211" y="190"/>
                  </a:cubicBezTo>
                  <a:lnTo>
                    <a:pt x="211" y="95"/>
                  </a:lnTo>
                  <a:cubicBezTo>
                    <a:pt x="211" y="52"/>
                    <a:pt x="211" y="37"/>
                    <a:pt x="196" y="19"/>
                  </a:cubicBezTo>
                  <a:cubicBezTo>
                    <a:pt x="189" y="10"/>
                    <a:pt x="173" y="0"/>
                    <a:pt x="144" y="0"/>
                  </a:cubicBezTo>
                  <a:cubicBezTo>
                    <a:pt x="107" y="0"/>
                    <a:pt x="84" y="22"/>
                    <a:pt x="70" y="53"/>
                  </a:cubicBezTo>
                  <a:lnTo>
                    <a:pt x="70" y="0"/>
                  </a:lnTo>
                  <a:lnTo>
                    <a:pt x="0" y="6"/>
                  </a:lnTo>
                  <a:lnTo>
                    <a:pt x="0" y="21"/>
                  </a:lnTo>
                  <a:cubicBezTo>
                    <a:pt x="34" y="21"/>
                    <a:pt x="38" y="25"/>
                    <a:pt x="38"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52">
              <a:extLst>
                <a:ext uri="{FF2B5EF4-FFF2-40B4-BE49-F238E27FC236}">
                  <a16:creationId xmlns:a16="http://schemas.microsoft.com/office/drawing/2014/main" id="{367E48ED-0567-427D-A16E-CA82376F7FED}"/>
                </a:ext>
              </a:extLst>
            </p:cNvPr>
            <p:cNvSpPr>
              <a:spLocks noEditPoints="1"/>
            </p:cNvSpPr>
            <p:nvPr>
              <p:custDataLst>
                <p:tags r:id="rId92"/>
              </p:custDataLst>
            </p:nvPr>
          </p:nvSpPr>
          <p:spPr bwMode="auto">
            <a:xfrm>
              <a:off x="2543176" y="6243638"/>
              <a:ext cx="187325" cy="295275"/>
            </a:xfrm>
            <a:custGeom>
              <a:avLst/>
              <a:gdLst>
                <a:gd name="T0" fmla="*/ 173 w 246"/>
                <a:gd name="T1" fmla="*/ 318 h 351"/>
                <a:gd name="T2" fmla="*/ 173 w 246"/>
                <a:gd name="T3" fmla="*/ 351 h 351"/>
                <a:gd name="T4" fmla="*/ 246 w 246"/>
                <a:gd name="T5" fmla="*/ 346 h 351"/>
                <a:gd name="T6" fmla="*/ 246 w 246"/>
                <a:gd name="T7" fmla="*/ 330 h 351"/>
                <a:gd name="T8" fmla="*/ 207 w 246"/>
                <a:gd name="T9" fmla="*/ 302 h 351"/>
                <a:gd name="T10" fmla="*/ 207 w 246"/>
                <a:gd name="T11" fmla="*/ 0 h 351"/>
                <a:gd name="T12" fmla="*/ 135 w 246"/>
                <a:gd name="T13" fmla="*/ 5 h 351"/>
                <a:gd name="T14" fmla="*/ 135 w 246"/>
                <a:gd name="T15" fmla="*/ 21 h 351"/>
                <a:gd name="T16" fmla="*/ 174 w 246"/>
                <a:gd name="T17" fmla="*/ 48 h 351"/>
                <a:gd name="T18" fmla="*/ 174 w 246"/>
                <a:gd name="T19" fmla="*/ 156 h 351"/>
                <a:gd name="T20" fmla="*/ 112 w 246"/>
                <a:gd name="T21" fmla="*/ 125 h 351"/>
                <a:gd name="T22" fmla="*/ 0 w 246"/>
                <a:gd name="T23" fmla="*/ 239 h 351"/>
                <a:gd name="T24" fmla="*/ 106 w 246"/>
                <a:gd name="T25" fmla="*/ 351 h 351"/>
                <a:gd name="T26" fmla="*/ 173 w 246"/>
                <a:gd name="T27" fmla="*/ 318 h 351"/>
                <a:gd name="T28" fmla="*/ 173 w 246"/>
                <a:gd name="T29" fmla="*/ 185 h 351"/>
                <a:gd name="T30" fmla="*/ 173 w 246"/>
                <a:gd name="T31" fmla="*/ 287 h 351"/>
                <a:gd name="T32" fmla="*/ 167 w 246"/>
                <a:gd name="T33" fmla="*/ 305 h 351"/>
                <a:gd name="T34" fmla="*/ 109 w 246"/>
                <a:gd name="T35" fmla="*/ 340 h 351"/>
                <a:gd name="T36" fmla="*/ 56 w 246"/>
                <a:gd name="T37" fmla="*/ 308 h 351"/>
                <a:gd name="T38" fmla="*/ 42 w 246"/>
                <a:gd name="T39" fmla="*/ 239 h 351"/>
                <a:gd name="T40" fmla="*/ 57 w 246"/>
                <a:gd name="T41" fmla="*/ 168 h 351"/>
                <a:gd name="T42" fmla="*/ 114 w 246"/>
                <a:gd name="T43" fmla="*/ 136 h 351"/>
                <a:gd name="T44" fmla="*/ 167 w 246"/>
                <a:gd name="T45" fmla="*/ 166 h 351"/>
                <a:gd name="T46" fmla="*/ 173 w 246"/>
                <a:gd name="T47" fmla="*/ 18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1">
                  <a:moveTo>
                    <a:pt x="173" y="318"/>
                  </a:moveTo>
                  <a:lnTo>
                    <a:pt x="173" y="351"/>
                  </a:lnTo>
                  <a:lnTo>
                    <a:pt x="246" y="346"/>
                  </a:lnTo>
                  <a:lnTo>
                    <a:pt x="246" y="330"/>
                  </a:lnTo>
                  <a:cubicBezTo>
                    <a:pt x="211" y="330"/>
                    <a:pt x="207" y="327"/>
                    <a:pt x="207" y="302"/>
                  </a:cubicBezTo>
                  <a:lnTo>
                    <a:pt x="207" y="0"/>
                  </a:lnTo>
                  <a:lnTo>
                    <a:pt x="135" y="5"/>
                  </a:lnTo>
                  <a:lnTo>
                    <a:pt x="135" y="21"/>
                  </a:lnTo>
                  <a:cubicBezTo>
                    <a:pt x="170" y="21"/>
                    <a:pt x="174" y="24"/>
                    <a:pt x="174" y="48"/>
                  </a:cubicBezTo>
                  <a:lnTo>
                    <a:pt x="174" y="156"/>
                  </a:lnTo>
                  <a:cubicBezTo>
                    <a:pt x="160" y="138"/>
                    <a:pt x="138" y="125"/>
                    <a:pt x="112" y="125"/>
                  </a:cubicBezTo>
                  <a:cubicBezTo>
                    <a:pt x="53" y="125"/>
                    <a:pt x="0" y="174"/>
                    <a:pt x="0" y="239"/>
                  </a:cubicBezTo>
                  <a:cubicBezTo>
                    <a:pt x="0" y="302"/>
                    <a:pt x="49" y="351"/>
                    <a:pt x="106" y="351"/>
                  </a:cubicBezTo>
                  <a:cubicBezTo>
                    <a:pt x="138" y="351"/>
                    <a:pt x="160" y="334"/>
                    <a:pt x="173" y="318"/>
                  </a:cubicBezTo>
                  <a:close/>
                  <a:moveTo>
                    <a:pt x="173" y="185"/>
                  </a:moveTo>
                  <a:lnTo>
                    <a:pt x="173" y="287"/>
                  </a:lnTo>
                  <a:cubicBezTo>
                    <a:pt x="173" y="296"/>
                    <a:pt x="173" y="297"/>
                    <a:pt x="167" y="305"/>
                  </a:cubicBezTo>
                  <a:cubicBezTo>
                    <a:pt x="152" y="329"/>
                    <a:pt x="130" y="340"/>
                    <a:pt x="109" y="340"/>
                  </a:cubicBezTo>
                  <a:cubicBezTo>
                    <a:pt x="86" y="340"/>
                    <a:pt x="68" y="327"/>
                    <a:pt x="56" y="308"/>
                  </a:cubicBezTo>
                  <a:cubicBezTo>
                    <a:pt x="43" y="288"/>
                    <a:pt x="42" y="259"/>
                    <a:pt x="42" y="239"/>
                  </a:cubicBezTo>
                  <a:cubicBezTo>
                    <a:pt x="42" y="221"/>
                    <a:pt x="43" y="191"/>
                    <a:pt x="57" y="168"/>
                  </a:cubicBezTo>
                  <a:cubicBezTo>
                    <a:pt x="68" y="153"/>
                    <a:pt x="87" y="136"/>
                    <a:pt x="114" y="136"/>
                  </a:cubicBezTo>
                  <a:cubicBezTo>
                    <a:pt x="131" y="136"/>
                    <a:pt x="152" y="144"/>
                    <a:pt x="167" y="166"/>
                  </a:cubicBezTo>
                  <a:cubicBezTo>
                    <a:pt x="173" y="175"/>
                    <a:pt x="173" y="176"/>
                    <a:pt x="173"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53">
              <a:extLst>
                <a:ext uri="{FF2B5EF4-FFF2-40B4-BE49-F238E27FC236}">
                  <a16:creationId xmlns:a16="http://schemas.microsoft.com/office/drawing/2014/main" id="{9130512A-6539-4079-8987-0872BC6D86DF}"/>
                </a:ext>
              </a:extLst>
            </p:cNvPr>
            <p:cNvSpPr>
              <a:spLocks noEditPoints="1"/>
            </p:cNvSpPr>
            <p:nvPr>
              <p:custDataLst>
                <p:tags r:id="rId93"/>
              </p:custDataLst>
            </p:nvPr>
          </p:nvSpPr>
          <p:spPr bwMode="auto">
            <a:xfrm>
              <a:off x="2862264" y="6345238"/>
              <a:ext cx="169863" cy="193675"/>
            </a:xfrm>
            <a:custGeom>
              <a:avLst/>
              <a:gdLst>
                <a:gd name="T0" fmla="*/ 145 w 224"/>
                <a:gd name="T1" fmla="*/ 186 h 229"/>
                <a:gd name="T2" fmla="*/ 184 w 224"/>
                <a:gd name="T3" fmla="*/ 227 h 229"/>
                <a:gd name="T4" fmla="*/ 224 w 224"/>
                <a:gd name="T5" fmla="*/ 179 h 229"/>
                <a:gd name="T6" fmla="*/ 224 w 224"/>
                <a:gd name="T7" fmla="*/ 151 h 229"/>
                <a:gd name="T8" fmla="*/ 212 w 224"/>
                <a:gd name="T9" fmla="*/ 151 h 229"/>
                <a:gd name="T10" fmla="*/ 212 w 224"/>
                <a:gd name="T11" fmla="*/ 179 h 229"/>
                <a:gd name="T12" fmla="*/ 194 w 224"/>
                <a:gd name="T13" fmla="*/ 211 h 229"/>
                <a:gd name="T14" fmla="*/ 176 w 224"/>
                <a:gd name="T15" fmla="*/ 186 h 229"/>
                <a:gd name="T16" fmla="*/ 176 w 224"/>
                <a:gd name="T17" fmla="*/ 87 h 229"/>
                <a:gd name="T18" fmla="*/ 158 w 224"/>
                <a:gd name="T19" fmla="*/ 28 h 229"/>
                <a:gd name="T20" fmla="*/ 89 w 224"/>
                <a:gd name="T21" fmla="*/ 0 h 229"/>
                <a:gd name="T22" fmla="*/ 14 w 224"/>
                <a:gd name="T23" fmla="*/ 57 h 229"/>
                <a:gd name="T24" fmla="*/ 37 w 224"/>
                <a:gd name="T25" fmla="*/ 80 h 229"/>
                <a:gd name="T26" fmla="*/ 60 w 224"/>
                <a:gd name="T27" fmla="*/ 57 h 229"/>
                <a:gd name="T28" fmla="*/ 35 w 224"/>
                <a:gd name="T29" fmla="*/ 34 h 229"/>
                <a:gd name="T30" fmla="*/ 88 w 224"/>
                <a:gd name="T31" fmla="*/ 11 h 229"/>
                <a:gd name="T32" fmla="*/ 141 w 224"/>
                <a:gd name="T33" fmla="*/ 75 h 229"/>
                <a:gd name="T34" fmla="*/ 141 w 224"/>
                <a:gd name="T35" fmla="*/ 94 h 229"/>
                <a:gd name="T36" fmla="*/ 49 w 224"/>
                <a:gd name="T37" fmla="*/ 112 h 229"/>
                <a:gd name="T38" fmla="*/ 0 w 224"/>
                <a:gd name="T39" fmla="*/ 176 h 229"/>
                <a:gd name="T40" fmla="*/ 79 w 224"/>
                <a:gd name="T41" fmla="*/ 229 h 229"/>
                <a:gd name="T42" fmla="*/ 145 w 224"/>
                <a:gd name="T43" fmla="*/ 186 h 229"/>
                <a:gd name="T44" fmla="*/ 141 w 224"/>
                <a:gd name="T45" fmla="*/ 104 h 229"/>
                <a:gd name="T46" fmla="*/ 141 w 224"/>
                <a:gd name="T47" fmla="*/ 154 h 229"/>
                <a:gd name="T48" fmla="*/ 83 w 224"/>
                <a:gd name="T49" fmla="*/ 218 h 229"/>
                <a:gd name="T50" fmla="*/ 38 w 224"/>
                <a:gd name="T51" fmla="*/ 176 h 229"/>
                <a:gd name="T52" fmla="*/ 141 w 224"/>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29">
                  <a:moveTo>
                    <a:pt x="145" y="186"/>
                  </a:moveTo>
                  <a:cubicBezTo>
                    <a:pt x="147" y="206"/>
                    <a:pt x="160" y="227"/>
                    <a:pt x="184" y="227"/>
                  </a:cubicBezTo>
                  <a:cubicBezTo>
                    <a:pt x="194" y="227"/>
                    <a:pt x="224" y="220"/>
                    <a:pt x="224" y="179"/>
                  </a:cubicBezTo>
                  <a:lnTo>
                    <a:pt x="224" y="151"/>
                  </a:lnTo>
                  <a:lnTo>
                    <a:pt x="212" y="151"/>
                  </a:lnTo>
                  <a:lnTo>
                    <a:pt x="212" y="179"/>
                  </a:lnTo>
                  <a:cubicBezTo>
                    <a:pt x="212" y="208"/>
                    <a:pt x="200" y="211"/>
                    <a:pt x="194" y="211"/>
                  </a:cubicBezTo>
                  <a:cubicBezTo>
                    <a:pt x="178" y="211"/>
                    <a:pt x="176" y="189"/>
                    <a:pt x="176" y="186"/>
                  </a:cubicBezTo>
                  <a:lnTo>
                    <a:pt x="176" y="87"/>
                  </a:lnTo>
                  <a:cubicBezTo>
                    <a:pt x="176" y="66"/>
                    <a:pt x="176" y="46"/>
                    <a:pt x="158" y="28"/>
                  </a:cubicBezTo>
                  <a:cubicBezTo>
                    <a:pt x="138" y="8"/>
                    <a:pt x="113" y="0"/>
                    <a:pt x="89" y="0"/>
                  </a:cubicBezTo>
                  <a:cubicBezTo>
                    <a:pt x="48" y="0"/>
                    <a:pt x="14" y="24"/>
                    <a:pt x="14" y="57"/>
                  </a:cubicBezTo>
                  <a:cubicBezTo>
                    <a:pt x="14" y="72"/>
                    <a:pt x="24" y="80"/>
                    <a:pt x="37" y="80"/>
                  </a:cubicBezTo>
                  <a:cubicBezTo>
                    <a:pt x="51" y="80"/>
                    <a:pt x="60" y="70"/>
                    <a:pt x="60" y="57"/>
                  </a:cubicBezTo>
                  <a:cubicBezTo>
                    <a:pt x="60" y="51"/>
                    <a:pt x="57" y="35"/>
                    <a:pt x="35" y="34"/>
                  </a:cubicBezTo>
                  <a:cubicBezTo>
                    <a:pt x="48" y="17"/>
                    <a:pt x="72" y="11"/>
                    <a:pt x="88" y="11"/>
                  </a:cubicBezTo>
                  <a:cubicBezTo>
                    <a:pt x="113" y="11"/>
                    <a:pt x="141" y="31"/>
                    <a:pt x="141" y="75"/>
                  </a:cubicBezTo>
                  <a:lnTo>
                    <a:pt x="141" y="94"/>
                  </a:lnTo>
                  <a:cubicBezTo>
                    <a:pt x="116" y="95"/>
                    <a:pt x="81" y="97"/>
                    <a:pt x="49" y="112"/>
                  </a:cubicBezTo>
                  <a:cubicBezTo>
                    <a:pt x="12" y="128"/>
                    <a:pt x="0" y="154"/>
                    <a:pt x="0" y="176"/>
                  </a:cubicBezTo>
                  <a:cubicBezTo>
                    <a:pt x="0" y="217"/>
                    <a:pt x="48" y="229"/>
                    <a:pt x="79" y="229"/>
                  </a:cubicBezTo>
                  <a:cubicBezTo>
                    <a:pt x="112" y="229"/>
                    <a:pt x="135" y="209"/>
                    <a:pt x="145" y="186"/>
                  </a:cubicBezTo>
                  <a:close/>
                  <a:moveTo>
                    <a:pt x="141" y="104"/>
                  </a:moveTo>
                  <a:lnTo>
                    <a:pt x="141" y="154"/>
                  </a:lnTo>
                  <a:cubicBezTo>
                    <a:pt x="141" y="201"/>
                    <a:pt x="105" y="218"/>
                    <a:pt x="83" y="218"/>
                  </a:cubicBezTo>
                  <a:cubicBezTo>
                    <a:pt x="58" y="218"/>
                    <a:pt x="38" y="201"/>
                    <a:pt x="38" y="176"/>
                  </a:cubicBezTo>
                  <a:cubicBezTo>
                    <a:pt x="38" y="148"/>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4">
              <a:extLst>
                <a:ext uri="{FF2B5EF4-FFF2-40B4-BE49-F238E27FC236}">
                  <a16:creationId xmlns:a16="http://schemas.microsoft.com/office/drawing/2014/main" id="{BB1ED480-1BB4-4300-B04A-4AB912D60C6F}"/>
                </a:ext>
              </a:extLst>
            </p:cNvPr>
            <p:cNvSpPr>
              <a:spLocks/>
            </p:cNvSpPr>
            <p:nvPr>
              <p:custDataLst>
                <p:tags r:id="rId94"/>
              </p:custDataLst>
            </p:nvPr>
          </p:nvSpPr>
          <p:spPr bwMode="auto">
            <a:xfrm>
              <a:off x="3048001" y="6345238"/>
              <a:ext cx="146050" cy="193675"/>
            </a:xfrm>
            <a:custGeom>
              <a:avLst/>
              <a:gdLst>
                <a:gd name="T0" fmla="*/ 41 w 190"/>
                <a:gd name="T1" fmla="*/ 115 h 229"/>
                <a:gd name="T2" fmla="*/ 108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1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8"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5"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7"/>
                    <a:pt x="111"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5">
              <a:extLst>
                <a:ext uri="{FF2B5EF4-FFF2-40B4-BE49-F238E27FC236}">
                  <a16:creationId xmlns:a16="http://schemas.microsoft.com/office/drawing/2014/main" id="{8A5BB6D7-95A8-4E2E-AB3C-F68D44CB805E}"/>
                </a:ext>
              </a:extLst>
            </p:cNvPr>
            <p:cNvSpPr>
              <a:spLocks/>
            </p:cNvSpPr>
            <p:nvPr>
              <p:custDataLst>
                <p:tags r:id="rId95"/>
              </p:custDataLst>
            </p:nvPr>
          </p:nvSpPr>
          <p:spPr bwMode="auto">
            <a:xfrm>
              <a:off x="3216276" y="6345238"/>
              <a:ext cx="144463" cy="193675"/>
            </a:xfrm>
            <a:custGeom>
              <a:avLst/>
              <a:gdLst>
                <a:gd name="T0" fmla="*/ 41 w 190"/>
                <a:gd name="T1" fmla="*/ 115 h 229"/>
                <a:gd name="T2" fmla="*/ 109 w 190"/>
                <a:gd name="T3" fmla="*/ 13 h 229"/>
                <a:gd name="T4" fmla="*/ 162 w 190"/>
                <a:gd name="T5" fmla="*/ 31 h 229"/>
                <a:gd name="T6" fmla="*/ 139 w 190"/>
                <a:gd name="T7" fmla="*/ 54 h 229"/>
                <a:gd name="T8" fmla="*/ 162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5" y="13"/>
                    <a:pt x="162" y="31"/>
                  </a:cubicBezTo>
                  <a:cubicBezTo>
                    <a:pt x="142" y="33"/>
                    <a:pt x="139" y="48"/>
                    <a:pt x="139" y="54"/>
                  </a:cubicBezTo>
                  <a:cubicBezTo>
                    <a:pt x="139" y="67"/>
                    <a:pt x="148" y="77"/>
                    <a:pt x="162" y="77"/>
                  </a:cubicBezTo>
                  <a:cubicBezTo>
                    <a:pt x="174" y="77"/>
                    <a:pt x="184" y="69"/>
                    <a:pt x="184" y="54"/>
                  </a:cubicBezTo>
                  <a:cubicBezTo>
                    <a:pt x="184" y="20"/>
                    <a:pt x="147"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3"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6">
              <a:extLst>
                <a:ext uri="{FF2B5EF4-FFF2-40B4-BE49-F238E27FC236}">
                  <a16:creationId xmlns:a16="http://schemas.microsoft.com/office/drawing/2014/main" id="{A022C7A9-DE35-418E-9741-B3DBF6A653EA}"/>
                </a:ext>
              </a:extLst>
            </p:cNvPr>
            <p:cNvSpPr>
              <a:spLocks noEditPoints="1"/>
            </p:cNvSpPr>
            <p:nvPr>
              <p:custDataLst>
                <p:tags r:id="rId96"/>
              </p:custDataLst>
            </p:nvPr>
          </p:nvSpPr>
          <p:spPr bwMode="auto">
            <a:xfrm>
              <a:off x="3382964" y="6345238"/>
              <a:ext cx="146050" cy="193675"/>
            </a:xfrm>
            <a:custGeom>
              <a:avLst/>
              <a:gdLst>
                <a:gd name="T0" fmla="*/ 42 w 193"/>
                <a:gd name="T1" fmla="*/ 98 h 229"/>
                <a:gd name="T2" fmla="*/ 104 w 193"/>
                <a:gd name="T3" fmla="*/ 11 h 229"/>
                <a:gd name="T4" fmla="*/ 160 w 193"/>
                <a:gd name="T5" fmla="*/ 98 h 229"/>
                <a:gd name="T6" fmla="*/ 42 w 193"/>
                <a:gd name="T7" fmla="*/ 98 h 229"/>
                <a:gd name="T8" fmla="*/ 42 w 193"/>
                <a:gd name="T9" fmla="*/ 109 h 229"/>
                <a:gd name="T10" fmla="*/ 181 w 193"/>
                <a:gd name="T11" fmla="*/ 109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7 h 229"/>
                <a:gd name="T28" fmla="*/ 57 w 193"/>
                <a:gd name="T29" fmla="*/ 183 h 229"/>
                <a:gd name="T30" fmla="*/ 42 w 193"/>
                <a:gd name="T31"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9"/>
                    <a:pt x="160" y="98"/>
                  </a:cubicBezTo>
                  <a:lnTo>
                    <a:pt x="42" y="98"/>
                  </a:lnTo>
                  <a:close/>
                  <a:moveTo>
                    <a:pt x="42" y="109"/>
                  </a:moveTo>
                  <a:lnTo>
                    <a:pt x="181" y="109"/>
                  </a:lnTo>
                  <a:cubicBezTo>
                    <a:pt x="192" y="109"/>
                    <a:pt x="193" y="109"/>
                    <a:pt x="193" y="98"/>
                  </a:cubicBezTo>
                  <a:cubicBezTo>
                    <a:pt x="193" y="49"/>
                    <a:pt x="166" y="0"/>
                    <a:pt x="104" y="0"/>
                  </a:cubicBezTo>
                  <a:cubicBezTo>
                    <a:pt x="46" y="0"/>
                    <a:pt x="0" y="52"/>
                    <a:pt x="0" y="114"/>
                  </a:cubicBezTo>
                  <a:cubicBezTo>
                    <a:pt x="0" y="181"/>
                    <a:pt x="53" y="229"/>
                    <a:pt x="110" y="229"/>
                  </a:cubicBezTo>
                  <a:cubicBezTo>
                    <a:pt x="171" y="229"/>
                    <a:pt x="193" y="174"/>
                    <a:pt x="193" y="164"/>
                  </a:cubicBezTo>
                  <a:cubicBezTo>
                    <a:pt x="193" y="159"/>
                    <a:pt x="189" y="158"/>
                    <a:pt x="187" y="158"/>
                  </a:cubicBezTo>
                  <a:cubicBezTo>
                    <a:pt x="182" y="158"/>
                    <a:pt x="181" y="161"/>
                    <a:pt x="180" y="165"/>
                  </a:cubicBezTo>
                  <a:cubicBezTo>
                    <a:pt x="163" y="217"/>
                    <a:pt x="118" y="217"/>
                    <a:pt x="113" y="217"/>
                  </a:cubicBezTo>
                  <a:cubicBezTo>
                    <a:pt x="88" y="217"/>
                    <a:pt x="68" y="202"/>
                    <a:pt x="57" y="183"/>
                  </a:cubicBezTo>
                  <a:cubicBezTo>
                    <a:pt x="42" y="159"/>
                    <a:pt x="42" y="126"/>
                    <a:pt x="4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7">
              <a:extLst>
                <a:ext uri="{FF2B5EF4-FFF2-40B4-BE49-F238E27FC236}">
                  <a16:creationId xmlns:a16="http://schemas.microsoft.com/office/drawing/2014/main" id="{6B504CCC-5A43-4DBB-B48C-A7B96B7E92C0}"/>
                </a:ext>
              </a:extLst>
            </p:cNvPr>
            <p:cNvSpPr>
              <a:spLocks/>
            </p:cNvSpPr>
            <p:nvPr>
              <p:custDataLst>
                <p:tags r:id="rId97"/>
              </p:custDataLst>
            </p:nvPr>
          </p:nvSpPr>
          <p:spPr bwMode="auto">
            <a:xfrm>
              <a:off x="3552826" y="6243638"/>
              <a:ext cx="84138" cy="290513"/>
            </a:xfrm>
            <a:custGeom>
              <a:avLst/>
              <a:gdLst>
                <a:gd name="T0" fmla="*/ 72 w 111"/>
                <a:gd name="T1" fmla="*/ 0 h 346"/>
                <a:gd name="T2" fmla="*/ 0 w 111"/>
                <a:gd name="T3" fmla="*/ 5 h 346"/>
                <a:gd name="T4" fmla="*/ 0 w 111"/>
                <a:gd name="T5" fmla="*/ 21 h 346"/>
                <a:gd name="T6" fmla="*/ 39 w 111"/>
                <a:gd name="T7" fmla="*/ 48 h 346"/>
                <a:gd name="T8" fmla="*/ 39 w 111"/>
                <a:gd name="T9" fmla="*/ 308 h 346"/>
                <a:gd name="T10" fmla="*/ 0 w 111"/>
                <a:gd name="T11" fmla="*/ 330 h 346"/>
                <a:gd name="T12" fmla="*/ 0 w 111"/>
                <a:gd name="T13" fmla="*/ 346 h 346"/>
                <a:gd name="T14" fmla="*/ 56 w 111"/>
                <a:gd name="T15" fmla="*/ 344 h 346"/>
                <a:gd name="T16" fmla="*/ 111 w 111"/>
                <a:gd name="T17" fmla="*/ 346 h 346"/>
                <a:gd name="T18" fmla="*/ 111 w 111"/>
                <a:gd name="T19" fmla="*/ 330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5"/>
                  </a:lnTo>
                  <a:lnTo>
                    <a:pt x="0" y="21"/>
                  </a:lnTo>
                  <a:cubicBezTo>
                    <a:pt x="35" y="21"/>
                    <a:pt x="39" y="24"/>
                    <a:pt x="39" y="48"/>
                  </a:cubicBezTo>
                  <a:lnTo>
                    <a:pt x="39" y="308"/>
                  </a:lnTo>
                  <a:cubicBezTo>
                    <a:pt x="39" y="330"/>
                    <a:pt x="34" y="330"/>
                    <a:pt x="0" y="330"/>
                  </a:cubicBezTo>
                  <a:lnTo>
                    <a:pt x="0" y="346"/>
                  </a:lnTo>
                  <a:cubicBezTo>
                    <a:pt x="17" y="345"/>
                    <a:pt x="43" y="344"/>
                    <a:pt x="56" y="344"/>
                  </a:cubicBezTo>
                  <a:cubicBezTo>
                    <a:pt x="68" y="344"/>
                    <a:pt x="93" y="345"/>
                    <a:pt x="111" y="346"/>
                  </a:cubicBezTo>
                  <a:lnTo>
                    <a:pt x="111" y="330"/>
                  </a:lnTo>
                  <a:cubicBezTo>
                    <a:pt x="78" y="330"/>
                    <a:pt x="72" y="330"/>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8">
              <a:extLst>
                <a:ext uri="{FF2B5EF4-FFF2-40B4-BE49-F238E27FC236}">
                  <a16:creationId xmlns:a16="http://schemas.microsoft.com/office/drawing/2014/main" id="{D6D1B2EE-67A3-4F45-87B2-7F4E167E10A2}"/>
                </a:ext>
              </a:extLst>
            </p:cNvPr>
            <p:cNvSpPr>
              <a:spLocks noEditPoints="1"/>
            </p:cNvSpPr>
            <p:nvPr>
              <p:custDataLst>
                <p:tags r:id="rId98"/>
              </p:custDataLst>
            </p:nvPr>
          </p:nvSpPr>
          <p:spPr bwMode="auto">
            <a:xfrm>
              <a:off x="3656014" y="6345238"/>
              <a:ext cx="147638" cy="193675"/>
            </a:xfrm>
            <a:custGeom>
              <a:avLst/>
              <a:gdLst>
                <a:gd name="T0" fmla="*/ 42 w 193"/>
                <a:gd name="T1" fmla="*/ 98 h 229"/>
                <a:gd name="T2" fmla="*/ 104 w 193"/>
                <a:gd name="T3" fmla="*/ 11 h 229"/>
                <a:gd name="T4" fmla="*/ 160 w 193"/>
                <a:gd name="T5" fmla="*/ 98 h 229"/>
                <a:gd name="T6" fmla="*/ 42 w 193"/>
                <a:gd name="T7" fmla="*/ 98 h 229"/>
                <a:gd name="T8" fmla="*/ 42 w 193"/>
                <a:gd name="T9" fmla="*/ 109 h 229"/>
                <a:gd name="T10" fmla="*/ 181 w 193"/>
                <a:gd name="T11" fmla="*/ 109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7 h 229"/>
                <a:gd name="T28" fmla="*/ 56 w 193"/>
                <a:gd name="T29" fmla="*/ 183 h 229"/>
                <a:gd name="T30" fmla="*/ 42 w 193"/>
                <a:gd name="T31"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9"/>
                    <a:pt x="160" y="98"/>
                  </a:cubicBezTo>
                  <a:lnTo>
                    <a:pt x="42" y="98"/>
                  </a:lnTo>
                  <a:close/>
                  <a:moveTo>
                    <a:pt x="42" y="109"/>
                  </a:moveTo>
                  <a:lnTo>
                    <a:pt x="181" y="109"/>
                  </a:lnTo>
                  <a:cubicBezTo>
                    <a:pt x="192" y="109"/>
                    <a:pt x="193" y="109"/>
                    <a:pt x="193" y="98"/>
                  </a:cubicBezTo>
                  <a:cubicBezTo>
                    <a:pt x="193" y="49"/>
                    <a:pt x="166" y="0"/>
                    <a:pt x="104" y="0"/>
                  </a:cubicBezTo>
                  <a:cubicBezTo>
                    <a:pt x="46" y="0"/>
                    <a:pt x="0" y="52"/>
                    <a:pt x="0" y="114"/>
                  </a:cubicBezTo>
                  <a:cubicBezTo>
                    <a:pt x="0" y="181"/>
                    <a:pt x="52" y="229"/>
                    <a:pt x="110" y="229"/>
                  </a:cubicBezTo>
                  <a:cubicBezTo>
                    <a:pt x="171" y="229"/>
                    <a:pt x="193" y="174"/>
                    <a:pt x="193" y="164"/>
                  </a:cubicBezTo>
                  <a:cubicBezTo>
                    <a:pt x="193" y="159"/>
                    <a:pt x="189" y="158"/>
                    <a:pt x="187" y="158"/>
                  </a:cubicBezTo>
                  <a:cubicBezTo>
                    <a:pt x="182" y="158"/>
                    <a:pt x="181" y="161"/>
                    <a:pt x="180" y="165"/>
                  </a:cubicBezTo>
                  <a:cubicBezTo>
                    <a:pt x="163" y="217"/>
                    <a:pt x="118" y="217"/>
                    <a:pt x="113" y="217"/>
                  </a:cubicBezTo>
                  <a:cubicBezTo>
                    <a:pt x="88" y="217"/>
                    <a:pt x="68" y="202"/>
                    <a:pt x="56" y="183"/>
                  </a:cubicBezTo>
                  <a:cubicBezTo>
                    <a:pt x="42" y="159"/>
                    <a:pt x="42" y="126"/>
                    <a:pt x="4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9">
              <a:extLst>
                <a:ext uri="{FF2B5EF4-FFF2-40B4-BE49-F238E27FC236}">
                  <a16:creationId xmlns:a16="http://schemas.microsoft.com/office/drawing/2014/main" id="{1D68DD38-BCB0-4020-A535-1FE938F788C9}"/>
                </a:ext>
              </a:extLst>
            </p:cNvPr>
            <p:cNvSpPr>
              <a:spLocks/>
            </p:cNvSpPr>
            <p:nvPr>
              <p:custDataLst>
                <p:tags r:id="rId99"/>
              </p:custDataLst>
            </p:nvPr>
          </p:nvSpPr>
          <p:spPr bwMode="auto">
            <a:xfrm>
              <a:off x="3825876" y="6348413"/>
              <a:ext cx="127000" cy="185738"/>
            </a:xfrm>
            <a:custGeom>
              <a:avLst/>
              <a:gdLst>
                <a:gd name="T0" fmla="*/ 69 w 167"/>
                <a:gd name="T1" fmla="*/ 55 h 221"/>
                <a:gd name="T2" fmla="*/ 69 w 167"/>
                <a:gd name="T3" fmla="*/ 0 h 221"/>
                <a:gd name="T4" fmla="*/ 0 w 167"/>
                <a:gd name="T5" fmla="*/ 6 h 221"/>
                <a:gd name="T6" fmla="*/ 0 w 167"/>
                <a:gd name="T7" fmla="*/ 21 h 221"/>
                <a:gd name="T8" fmla="*/ 38 w 167"/>
                <a:gd name="T9" fmla="*/ 49 h 221"/>
                <a:gd name="T10" fmla="*/ 38 w 167"/>
                <a:gd name="T11" fmla="*/ 183 h 221"/>
                <a:gd name="T12" fmla="*/ 0 w 167"/>
                <a:gd name="T13" fmla="*/ 205 h 221"/>
                <a:gd name="T14" fmla="*/ 0 w 167"/>
                <a:gd name="T15" fmla="*/ 221 h 221"/>
                <a:gd name="T16" fmla="*/ 56 w 167"/>
                <a:gd name="T17" fmla="*/ 219 h 221"/>
                <a:gd name="T18" fmla="*/ 120 w 167"/>
                <a:gd name="T19" fmla="*/ 221 h 221"/>
                <a:gd name="T20" fmla="*/ 120 w 167"/>
                <a:gd name="T21" fmla="*/ 205 h 221"/>
                <a:gd name="T22" fmla="*/ 109 w 167"/>
                <a:gd name="T23" fmla="*/ 205 h 221"/>
                <a:gd name="T24" fmla="*/ 71 w 167"/>
                <a:gd name="T25" fmla="*/ 182 h 221"/>
                <a:gd name="T26" fmla="*/ 71 w 167"/>
                <a:gd name="T27" fmla="*/ 105 h 221"/>
                <a:gd name="T28" fmla="*/ 130 w 167"/>
                <a:gd name="T29" fmla="*/ 11 h 221"/>
                <a:gd name="T30" fmla="*/ 136 w 167"/>
                <a:gd name="T31" fmla="*/ 12 h 221"/>
                <a:gd name="T32" fmla="*/ 124 w 167"/>
                <a:gd name="T33" fmla="*/ 31 h 221"/>
                <a:gd name="T34" fmla="*/ 146 w 167"/>
                <a:gd name="T35" fmla="*/ 53 h 221"/>
                <a:gd name="T36" fmla="*/ 167 w 167"/>
                <a:gd name="T37" fmla="*/ 31 h 221"/>
                <a:gd name="T38" fmla="*/ 130 w 167"/>
                <a:gd name="T39" fmla="*/ 0 h 221"/>
                <a:gd name="T40" fmla="*/ 69 w 167"/>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1">
                  <a:moveTo>
                    <a:pt x="69" y="55"/>
                  </a:moveTo>
                  <a:lnTo>
                    <a:pt x="69" y="0"/>
                  </a:lnTo>
                  <a:lnTo>
                    <a:pt x="0" y="6"/>
                  </a:lnTo>
                  <a:lnTo>
                    <a:pt x="0" y="21"/>
                  </a:lnTo>
                  <a:cubicBezTo>
                    <a:pt x="34" y="21"/>
                    <a:pt x="38" y="25"/>
                    <a:pt x="38" y="49"/>
                  </a:cubicBezTo>
                  <a:lnTo>
                    <a:pt x="38" y="183"/>
                  </a:lnTo>
                  <a:cubicBezTo>
                    <a:pt x="38" y="205"/>
                    <a:pt x="33" y="205"/>
                    <a:pt x="0" y="205"/>
                  </a:cubicBezTo>
                  <a:lnTo>
                    <a:pt x="0" y="221"/>
                  </a:lnTo>
                  <a:cubicBezTo>
                    <a:pt x="19" y="220"/>
                    <a:pt x="42" y="219"/>
                    <a:pt x="56" y="219"/>
                  </a:cubicBezTo>
                  <a:cubicBezTo>
                    <a:pt x="76" y="219"/>
                    <a:pt x="100" y="219"/>
                    <a:pt x="120" y="221"/>
                  </a:cubicBezTo>
                  <a:lnTo>
                    <a:pt x="120" y="205"/>
                  </a:lnTo>
                  <a:lnTo>
                    <a:pt x="109" y="205"/>
                  </a:lnTo>
                  <a:cubicBezTo>
                    <a:pt x="72" y="205"/>
                    <a:pt x="71" y="200"/>
                    <a:pt x="71" y="182"/>
                  </a:cubicBezTo>
                  <a:lnTo>
                    <a:pt x="71" y="105"/>
                  </a:lnTo>
                  <a:cubicBezTo>
                    <a:pt x="71" y="56"/>
                    <a:pt x="92" y="11"/>
                    <a:pt x="130" y="11"/>
                  </a:cubicBezTo>
                  <a:cubicBezTo>
                    <a:pt x="134" y="11"/>
                    <a:pt x="135" y="11"/>
                    <a:pt x="136" y="12"/>
                  </a:cubicBezTo>
                  <a:cubicBezTo>
                    <a:pt x="134" y="12"/>
                    <a:pt x="124" y="18"/>
                    <a:pt x="124" y="31"/>
                  </a:cubicBezTo>
                  <a:cubicBezTo>
                    <a:pt x="124" y="45"/>
                    <a:pt x="135" y="53"/>
                    <a:pt x="146" y="53"/>
                  </a:cubicBezTo>
                  <a:cubicBezTo>
                    <a:pt x="155" y="53"/>
                    <a:pt x="167" y="47"/>
                    <a:pt x="167" y="31"/>
                  </a:cubicBezTo>
                  <a:cubicBezTo>
                    <a:pt x="167" y="15"/>
                    <a:pt x="152" y="0"/>
                    <a:pt x="130" y="0"/>
                  </a:cubicBezTo>
                  <a:cubicBezTo>
                    <a:pt x="94" y="0"/>
                    <a:pt x="76" y="34"/>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60">
              <a:extLst>
                <a:ext uri="{FF2B5EF4-FFF2-40B4-BE49-F238E27FC236}">
                  <a16:creationId xmlns:a16="http://schemas.microsoft.com/office/drawing/2014/main" id="{40334C08-E8CE-4B74-A6AC-9FF5446132A8}"/>
                </a:ext>
              </a:extLst>
            </p:cNvPr>
            <p:cNvSpPr>
              <a:spLocks noEditPoints="1"/>
            </p:cNvSpPr>
            <p:nvPr>
              <p:custDataLst>
                <p:tags r:id="rId100"/>
              </p:custDataLst>
            </p:nvPr>
          </p:nvSpPr>
          <p:spPr bwMode="auto">
            <a:xfrm>
              <a:off x="3979864" y="6345238"/>
              <a:ext cx="171450" cy="193675"/>
            </a:xfrm>
            <a:custGeom>
              <a:avLst/>
              <a:gdLst>
                <a:gd name="T0" fmla="*/ 145 w 225"/>
                <a:gd name="T1" fmla="*/ 186 h 229"/>
                <a:gd name="T2" fmla="*/ 184 w 225"/>
                <a:gd name="T3" fmla="*/ 227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7 h 229"/>
                <a:gd name="T18" fmla="*/ 158 w 225"/>
                <a:gd name="T19" fmla="*/ 28 h 229"/>
                <a:gd name="T20" fmla="*/ 89 w 225"/>
                <a:gd name="T21" fmla="*/ 0 h 229"/>
                <a:gd name="T22" fmla="*/ 14 w 225"/>
                <a:gd name="T23" fmla="*/ 57 h 229"/>
                <a:gd name="T24" fmla="*/ 37 w 225"/>
                <a:gd name="T25" fmla="*/ 80 h 229"/>
                <a:gd name="T26" fmla="*/ 60 w 225"/>
                <a:gd name="T27" fmla="*/ 57 h 229"/>
                <a:gd name="T28" fmla="*/ 35 w 225"/>
                <a:gd name="T29" fmla="*/ 34 h 229"/>
                <a:gd name="T30" fmla="*/ 88 w 225"/>
                <a:gd name="T31" fmla="*/ 11 h 229"/>
                <a:gd name="T32" fmla="*/ 141 w 225"/>
                <a:gd name="T33" fmla="*/ 75 h 229"/>
                <a:gd name="T34" fmla="*/ 141 w 225"/>
                <a:gd name="T35" fmla="*/ 94 h 229"/>
                <a:gd name="T36" fmla="*/ 50 w 225"/>
                <a:gd name="T37" fmla="*/ 112 h 229"/>
                <a:gd name="T38" fmla="*/ 0 w 225"/>
                <a:gd name="T39" fmla="*/ 176 h 229"/>
                <a:gd name="T40" fmla="*/ 79 w 225"/>
                <a:gd name="T41" fmla="*/ 229 h 229"/>
                <a:gd name="T42" fmla="*/ 145 w 225"/>
                <a:gd name="T43" fmla="*/ 186 h 229"/>
                <a:gd name="T44" fmla="*/ 141 w 225"/>
                <a:gd name="T45" fmla="*/ 104 h 229"/>
                <a:gd name="T46" fmla="*/ 141 w 225"/>
                <a:gd name="T47" fmla="*/ 154 h 229"/>
                <a:gd name="T48" fmla="*/ 83 w 225"/>
                <a:gd name="T49" fmla="*/ 218 h 229"/>
                <a:gd name="T50" fmla="*/ 38 w 225"/>
                <a:gd name="T51" fmla="*/ 176 h 229"/>
                <a:gd name="T52" fmla="*/ 141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0" y="227"/>
                    <a:pt x="184" y="227"/>
                  </a:cubicBezTo>
                  <a:cubicBezTo>
                    <a:pt x="194" y="227"/>
                    <a:pt x="225" y="220"/>
                    <a:pt x="225" y="179"/>
                  </a:cubicBezTo>
                  <a:lnTo>
                    <a:pt x="225" y="151"/>
                  </a:lnTo>
                  <a:lnTo>
                    <a:pt x="212" y="151"/>
                  </a:lnTo>
                  <a:lnTo>
                    <a:pt x="212" y="179"/>
                  </a:lnTo>
                  <a:cubicBezTo>
                    <a:pt x="212" y="208"/>
                    <a:pt x="200" y="211"/>
                    <a:pt x="194" y="211"/>
                  </a:cubicBezTo>
                  <a:cubicBezTo>
                    <a:pt x="178" y="211"/>
                    <a:pt x="176" y="189"/>
                    <a:pt x="176" y="186"/>
                  </a:cubicBezTo>
                  <a:lnTo>
                    <a:pt x="176" y="87"/>
                  </a:lnTo>
                  <a:cubicBezTo>
                    <a:pt x="176" y="66"/>
                    <a:pt x="176" y="46"/>
                    <a:pt x="158" y="28"/>
                  </a:cubicBezTo>
                  <a:cubicBezTo>
                    <a:pt x="138" y="8"/>
                    <a:pt x="113" y="0"/>
                    <a:pt x="89" y="0"/>
                  </a:cubicBezTo>
                  <a:cubicBezTo>
                    <a:pt x="49" y="0"/>
                    <a:pt x="14" y="24"/>
                    <a:pt x="14" y="57"/>
                  </a:cubicBezTo>
                  <a:cubicBezTo>
                    <a:pt x="14" y="72"/>
                    <a:pt x="24" y="80"/>
                    <a:pt x="37" y="80"/>
                  </a:cubicBezTo>
                  <a:cubicBezTo>
                    <a:pt x="51" y="80"/>
                    <a:pt x="60" y="70"/>
                    <a:pt x="60" y="57"/>
                  </a:cubicBezTo>
                  <a:cubicBezTo>
                    <a:pt x="60" y="51"/>
                    <a:pt x="58" y="35"/>
                    <a:pt x="35" y="34"/>
                  </a:cubicBezTo>
                  <a:cubicBezTo>
                    <a:pt x="48" y="17"/>
                    <a:pt x="72" y="11"/>
                    <a:pt x="88" y="11"/>
                  </a:cubicBezTo>
                  <a:cubicBezTo>
                    <a:pt x="113" y="11"/>
                    <a:pt x="141" y="31"/>
                    <a:pt x="141" y="75"/>
                  </a:cubicBezTo>
                  <a:lnTo>
                    <a:pt x="141" y="94"/>
                  </a:lnTo>
                  <a:cubicBezTo>
                    <a:pt x="116" y="95"/>
                    <a:pt x="81" y="97"/>
                    <a:pt x="50" y="112"/>
                  </a:cubicBezTo>
                  <a:cubicBezTo>
                    <a:pt x="12" y="128"/>
                    <a:pt x="0" y="154"/>
                    <a:pt x="0" y="176"/>
                  </a:cubicBezTo>
                  <a:cubicBezTo>
                    <a:pt x="0" y="217"/>
                    <a:pt x="48" y="229"/>
                    <a:pt x="79" y="229"/>
                  </a:cubicBezTo>
                  <a:cubicBezTo>
                    <a:pt x="112" y="229"/>
                    <a:pt x="135" y="209"/>
                    <a:pt x="145" y="186"/>
                  </a:cubicBezTo>
                  <a:close/>
                  <a:moveTo>
                    <a:pt x="141" y="104"/>
                  </a:moveTo>
                  <a:lnTo>
                    <a:pt x="141" y="154"/>
                  </a:lnTo>
                  <a:cubicBezTo>
                    <a:pt x="141" y="201"/>
                    <a:pt x="105" y="218"/>
                    <a:pt x="83" y="218"/>
                  </a:cubicBezTo>
                  <a:cubicBezTo>
                    <a:pt x="59" y="218"/>
                    <a:pt x="38" y="201"/>
                    <a:pt x="38" y="176"/>
                  </a:cubicBezTo>
                  <a:cubicBezTo>
                    <a:pt x="38" y="148"/>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61">
              <a:extLst>
                <a:ext uri="{FF2B5EF4-FFF2-40B4-BE49-F238E27FC236}">
                  <a16:creationId xmlns:a16="http://schemas.microsoft.com/office/drawing/2014/main" id="{CE2B8731-6589-489D-8E4F-7B5A7894A5FE}"/>
                </a:ext>
              </a:extLst>
            </p:cNvPr>
            <p:cNvSpPr>
              <a:spLocks/>
            </p:cNvSpPr>
            <p:nvPr>
              <p:custDataLst>
                <p:tags r:id="rId101"/>
              </p:custDataLst>
            </p:nvPr>
          </p:nvSpPr>
          <p:spPr bwMode="auto">
            <a:xfrm>
              <a:off x="4159251" y="6275388"/>
              <a:ext cx="119063" cy="263525"/>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5 w 156"/>
                <a:gd name="T11" fmla="*/ 0 h 312"/>
                <a:gd name="T12" fmla="*/ 0 w 156"/>
                <a:gd name="T13" fmla="*/ 96 h 312"/>
                <a:gd name="T14" fmla="*/ 0 w 156"/>
                <a:gd name="T15" fmla="*/ 107 h 312"/>
                <a:gd name="T16" fmla="*/ 43 w 156"/>
                <a:gd name="T17" fmla="*/ 107 h 312"/>
                <a:gd name="T18" fmla="*/ 43 w 156"/>
                <a:gd name="T19" fmla="*/ 245 h 312"/>
                <a:gd name="T20" fmla="*/ 107 w 156"/>
                <a:gd name="T21" fmla="*/ 312 h 312"/>
                <a:gd name="T22" fmla="*/ 156 w 156"/>
                <a:gd name="T23" fmla="*/ 245 h 312"/>
                <a:gd name="T24" fmla="*/ 156 w 156"/>
                <a:gd name="T25" fmla="*/ 216 h 312"/>
                <a:gd name="T26" fmla="*/ 144 w 156"/>
                <a:gd name="T27" fmla="*/ 216 h 312"/>
                <a:gd name="T28" fmla="*/ 144 w 156"/>
                <a:gd name="T29" fmla="*/ 244 h 312"/>
                <a:gd name="T30" fmla="*/ 111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5" y="0"/>
                  </a:lnTo>
                  <a:cubicBezTo>
                    <a:pt x="64" y="41"/>
                    <a:pt x="49" y="94"/>
                    <a:pt x="0" y="96"/>
                  </a:cubicBezTo>
                  <a:lnTo>
                    <a:pt x="0" y="107"/>
                  </a:lnTo>
                  <a:lnTo>
                    <a:pt x="43" y="107"/>
                  </a:lnTo>
                  <a:lnTo>
                    <a:pt x="43" y="245"/>
                  </a:lnTo>
                  <a:cubicBezTo>
                    <a:pt x="43" y="306"/>
                    <a:pt x="89" y="312"/>
                    <a:pt x="107" y="312"/>
                  </a:cubicBezTo>
                  <a:cubicBezTo>
                    <a:pt x="142" y="312"/>
                    <a:pt x="156" y="277"/>
                    <a:pt x="156" y="245"/>
                  </a:cubicBezTo>
                  <a:lnTo>
                    <a:pt x="156" y="216"/>
                  </a:lnTo>
                  <a:lnTo>
                    <a:pt x="144" y="216"/>
                  </a:lnTo>
                  <a:lnTo>
                    <a:pt x="144" y="244"/>
                  </a:lnTo>
                  <a:cubicBezTo>
                    <a:pt x="144" y="281"/>
                    <a:pt x="129" y="300"/>
                    <a:pt x="111"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62">
              <a:extLst>
                <a:ext uri="{FF2B5EF4-FFF2-40B4-BE49-F238E27FC236}">
                  <a16:creationId xmlns:a16="http://schemas.microsoft.com/office/drawing/2014/main" id="{05E10ED2-BE14-49F3-BF52-6E393928B70E}"/>
                </a:ext>
              </a:extLst>
            </p:cNvPr>
            <p:cNvSpPr>
              <a:spLocks noEditPoints="1"/>
            </p:cNvSpPr>
            <p:nvPr>
              <p:custDataLst>
                <p:tags r:id="rId102"/>
              </p:custDataLst>
            </p:nvPr>
          </p:nvSpPr>
          <p:spPr bwMode="auto">
            <a:xfrm>
              <a:off x="4313239" y="6253163"/>
              <a:ext cx="80963" cy="280988"/>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6 h 334"/>
                <a:gd name="T26" fmla="*/ 47 w 107"/>
                <a:gd name="T27" fmla="*/ 0 h 334"/>
                <a:gd name="T28" fmla="*/ 21 w 107"/>
                <a:gd name="T29" fmla="*/ 26 h 334"/>
                <a:gd name="T30" fmla="*/ 47 w 107"/>
                <a:gd name="T31" fmla="*/ 53 h 334"/>
                <a:gd name="T32" fmla="*/ 74 w 107"/>
                <a:gd name="T33"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4" y="134"/>
                    <a:pt x="39" y="137"/>
                    <a:pt x="39" y="162"/>
                  </a:cubicBezTo>
                  <a:lnTo>
                    <a:pt x="39" y="296"/>
                  </a:lnTo>
                  <a:cubicBezTo>
                    <a:pt x="39" y="318"/>
                    <a:pt x="33" y="318"/>
                    <a:pt x="0" y="318"/>
                  </a:cubicBezTo>
                  <a:lnTo>
                    <a:pt x="0" y="334"/>
                  </a:lnTo>
                  <a:cubicBezTo>
                    <a:pt x="16" y="333"/>
                    <a:pt x="43" y="332"/>
                    <a:pt x="55" y="332"/>
                  </a:cubicBezTo>
                  <a:cubicBezTo>
                    <a:pt x="72" y="332"/>
                    <a:pt x="90" y="333"/>
                    <a:pt x="107" y="334"/>
                  </a:cubicBezTo>
                  <a:lnTo>
                    <a:pt x="107" y="318"/>
                  </a:lnTo>
                  <a:cubicBezTo>
                    <a:pt x="74" y="318"/>
                    <a:pt x="72" y="316"/>
                    <a:pt x="72" y="296"/>
                  </a:cubicBezTo>
                  <a:lnTo>
                    <a:pt x="72" y="113"/>
                  </a:lnTo>
                  <a:close/>
                  <a:moveTo>
                    <a:pt x="74" y="26"/>
                  </a:moveTo>
                  <a:cubicBezTo>
                    <a:pt x="74" y="11"/>
                    <a:pt x="61" y="0"/>
                    <a:pt x="47" y="0"/>
                  </a:cubicBezTo>
                  <a:cubicBezTo>
                    <a:pt x="32" y="0"/>
                    <a:pt x="21" y="14"/>
                    <a:pt x="21" y="26"/>
                  </a:cubicBezTo>
                  <a:cubicBezTo>
                    <a:pt x="21" y="40"/>
                    <a:pt x="32" y="53"/>
                    <a:pt x="47" y="53"/>
                  </a:cubicBezTo>
                  <a:cubicBezTo>
                    <a:pt x="61"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263">
              <a:extLst>
                <a:ext uri="{FF2B5EF4-FFF2-40B4-BE49-F238E27FC236}">
                  <a16:creationId xmlns:a16="http://schemas.microsoft.com/office/drawing/2014/main" id="{44D0B322-E35D-449A-B471-88BA32365FC3}"/>
                </a:ext>
              </a:extLst>
            </p:cNvPr>
            <p:cNvSpPr>
              <a:spLocks noEditPoints="1"/>
            </p:cNvSpPr>
            <p:nvPr>
              <p:custDataLst>
                <p:tags r:id="rId103"/>
              </p:custDataLst>
            </p:nvPr>
          </p:nvSpPr>
          <p:spPr bwMode="auto">
            <a:xfrm>
              <a:off x="4416426" y="6345238"/>
              <a:ext cx="168275" cy="19367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5"/>
                    <a:pt x="0" y="117"/>
                  </a:cubicBezTo>
                  <a:cubicBezTo>
                    <a:pt x="0" y="181"/>
                    <a:pt x="52" y="229"/>
                    <a:pt x="110" y="229"/>
                  </a:cubicBezTo>
                  <a:cubicBezTo>
                    <a:pt x="170" y="229"/>
                    <a:pt x="221" y="180"/>
                    <a:pt x="221" y="117"/>
                  </a:cubicBezTo>
                  <a:close/>
                  <a:moveTo>
                    <a:pt x="111" y="217"/>
                  </a:moveTo>
                  <a:cubicBezTo>
                    <a:pt x="89" y="217"/>
                    <a:pt x="67" y="206"/>
                    <a:pt x="54" y="183"/>
                  </a:cubicBezTo>
                  <a:cubicBezTo>
                    <a:pt x="41" y="161"/>
                    <a:pt x="41" y="131"/>
                    <a:pt x="41" y="113"/>
                  </a:cubicBezTo>
                  <a:cubicBezTo>
                    <a:pt x="41" y="94"/>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264">
              <a:extLst>
                <a:ext uri="{FF2B5EF4-FFF2-40B4-BE49-F238E27FC236}">
                  <a16:creationId xmlns:a16="http://schemas.microsoft.com/office/drawing/2014/main" id="{AC64D1FA-E29B-44FF-A5C1-CC3EA3C4AEA2}"/>
                </a:ext>
              </a:extLst>
            </p:cNvPr>
            <p:cNvSpPr>
              <a:spLocks/>
            </p:cNvSpPr>
            <p:nvPr>
              <p:custDataLst>
                <p:tags r:id="rId104"/>
              </p:custDataLst>
            </p:nvPr>
          </p:nvSpPr>
          <p:spPr bwMode="auto">
            <a:xfrm>
              <a:off x="4606926" y="6348413"/>
              <a:ext cx="190500" cy="185738"/>
            </a:xfrm>
            <a:custGeom>
              <a:avLst/>
              <a:gdLst>
                <a:gd name="T0" fmla="*/ 39 w 251"/>
                <a:gd name="T1" fmla="*/ 49 h 221"/>
                <a:gd name="T2" fmla="*/ 39 w 251"/>
                <a:gd name="T3" fmla="*/ 183 h 221"/>
                <a:gd name="T4" fmla="*/ 0 w 251"/>
                <a:gd name="T5" fmla="*/ 205 h 221"/>
                <a:gd name="T6" fmla="*/ 0 w 251"/>
                <a:gd name="T7" fmla="*/ 221 h 221"/>
                <a:gd name="T8" fmla="*/ 56 w 251"/>
                <a:gd name="T9" fmla="*/ 219 h 221"/>
                <a:gd name="T10" fmla="*/ 112 w 251"/>
                <a:gd name="T11" fmla="*/ 221 h 221"/>
                <a:gd name="T12" fmla="*/ 112 w 251"/>
                <a:gd name="T13" fmla="*/ 205 h 221"/>
                <a:gd name="T14" fmla="*/ 73 w 251"/>
                <a:gd name="T15" fmla="*/ 183 h 221"/>
                <a:gd name="T16" fmla="*/ 73 w 251"/>
                <a:gd name="T17" fmla="*/ 91 h 221"/>
                <a:gd name="T18" fmla="*/ 141 w 251"/>
                <a:gd name="T19" fmla="*/ 11 h 221"/>
                <a:gd name="T20" fmla="*/ 177 w 251"/>
                <a:gd name="T21" fmla="*/ 67 h 221"/>
                <a:gd name="T22" fmla="*/ 177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6 w 251"/>
                <a:gd name="T39" fmla="*/ 19 h 221"/>
                <a:gd name="T40" fmla="*/ 144 w 251"/>
                <a:gd name="T41" fmla="*/ 0 h 221"/>
                <a:gd name="T42" fmla="*/ 70 w 251"/>
                <a:gd name="T43" fmla="*/ 53 h 221"/>
                <a:gd name="T44" fmla="*/ 70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3" y="205"/>
                    <a:pt x="0" y="205"/>
                  </a:cubicBezTo>
                  <a:lnTo>
                    <a:pt x="0" y="221"/>
                  </a:lnTo>
                  <a:cubicBezTo>
                    <a:pt x="17" y="220"/>
                    <a:pt x="43" y="219"/>
                    <a:pt x="56" y="219"/>
                  </a:cubicBezTo>
                  <a:cubicBezTo>
                    <a:pt x="69" y="219"/>
                    <a:pt x="95" y="220"/>
                    <a:pt x="112" y="221"/>
                  </a:cubicBezTo>
                  <a:lnTo>
                    <a:pt x="112" y="205"/>
                  </a:lnTo>
                  <a:cubicBezTo>
                    <a:pt x="79" y="205"/>
                    <a:pt x="73" y="205"/>
                    <a:pt x="73" y="183"/>
                  </a:cubicBezTo>
                  <a:lnTo>
                    <a:pt x="73" y="91"/>
                  </a:lnTo>
                  <a:cubicBezTo>
                    <a:pt x="73" y="39"/>
                    <a:pt x="109" y="11"/>
                    <a:pt x="141" y="11"/>
                  </a:cubicBezTo>
                  <a:cubicBezTo>
                    <a:pt x="172" y="11"/>
                    <a:pt x="177" y="38"/>
                    <a:pt x="177" y="67"/>
                  </a:cubicBezTo>
                  <a:lnTo>
                    <a:pt x="177" y="183"/>
                  </a:lnTo>
                  <a:cubicBezTo>
                    <a:pt x="177" y="205"/>
                    <a:pt x="172" y="205"/>
                    <a:pt x="139" y="205"/>
                  </a:cubicBezTo>
                  <a:lnTo>
                    <a:pt x="139" y="221"/>
                  </a:lnTo>
                  <a:cubicBezTo>
                    <a:pt x="156" y="220"/>
                    <a:pt x="181" y="219"/>
                    <a:pt x="195" y="219"/>
                  </a:cubicBezTo>
                  <a:cubicBezTo>
                    <a:pt x="208" y="219"/>
                    <a:pt x="234" y="220"/>
                    <a:pt x="251" y="221"/>
                  </a:cubicBezTo>
                  <a:lnTo>
                    <a:pt x="251" y="205"/>
                  </a:lnTo>
                  <a:cubicBezTo>
                    <a:pt x="225" y="205"/>
                    <a:pt x="212" y="205"/>
                    <a:pt x="212" y="190"/>
                  </a:cubicBezTo>
                  <a:lnTo>
                    <a:pt x="212" y="95"/>
                  </a:lnTo>
                  <a:cubicBezTo>
                    <a:pt x="212" y="52"/>
                    <a:pt x="212" y="37"/>
                    <a:pt x="196" y="19"/>
                  </a:cubicBezTo>
                  <a:cubicBezTo>
                    <a:pt x="189" y="10"/>
                    <a:pt x="173" y="0"/>
                    <a:pt x="144" y="0"/>
                  </a:cubicBezTo>
                  <a:cubicBezTo>
                    <a:pt x="108" y="0"/>
                    <a:pt x="84" y="22"/>
                    <a:pt x="70" y="53"/>
                  </a:cubicBezTo>
                  <a:lnTo>
                    <a:pt x="70"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5">
              <a:extLst>
                <a:ext uri="{FF2B5EF4-FFF2-40B4-BE49-F238E27FC236}">
                  <a16:creationId xmlns:a16="http://schemas.microsoft.com/office/drawing/2014/main" id="{90E829A6-2DD0-4559-8C25-68654B8053A8}"/>
                </a:ext>
              </a:extLst>
            </p:cNvPr>
            <p:cNvSpPr>
              <a:spLocks noEditPoints="1"/>
            </p:cNvSpPr>
            <p:nvPr>
              <p:custDataLst>
                <p:tags r:id="rId105"/>
              </p:custDataLst>
            </p:nvPr>
          </p:nvSpPr>
          <p:spPr bwMode="auto">
            <a:xfrm>
              <a:off x="4921251" y="6345238"/>
              <a:ext cx="168275" cy="193675"/>
            </a:xfrm>
            <a:custGeom>
              <a:avLst/>
              <a:gdLst>
                <a:gd name="T0" fmla="*/ 221 w 221"/>
                <a:gd name="T1" fmla="*/ 117 h 229"/>
                <a:gd name="T2" fmla="*/ 110 w 221"/>
                <a:gd name="T3" fmla="*/ 0 h 229"/>
                <a:gd name="T4" fmla="*/ 0 w 221"/>
                <a:gd name="T5" fmla="*/ 117 h 229"/>
                <a:gd name="T6" fmla="*/ 110 w 221"/>
                <a:gd name="T7" fmla="*/ 229 h 229"/>
                <a:gd name="T8" fmla="*/ 221 w 221"/>
                <a:gd name="T9" fmla="*/ 117 h 229"/>
                <a:gd name="T10" fmla="*/ 110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0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0" y="0"/>
                  </a:cubicBezTo>
                  <a:cubicBezTo>
                    <a:pt x="48" y="0"/>
                    <a:pt x="0" y="55"/>
                    <a:pt x="0" y="117"/>
                  </a:cubicBezTo>
                  <a:cubicBezTo>
                    <a:pt x="0" y="181"/>
                    <a:pt x="52" y="229"/>
                    <a:pt x="110" y="229"/>
                  </a:cubicBezTo>
                  <a:cubicBezTo>
                    <a:pt x="170" y="229"/>
                    <a:pt x="221" y="180"/>
                    <a:pt x="221" y="117"/>
                  </a:cubicBezTo>
                  <a:close/>
                  <a:moveTo>
                    <a:pt x="110" y="217"/>
                  </a:moveTo>
                  <a:cubicBezTo>
                    <a:pt x="89" y="217"/>
                    <a:pt x="67" y="206"/>
                    <a:pt x="54" y="183"/>
                  </a:cubicBezTo>
                  <a:cubicBezTo>
                    <a:pt x="41" y="161"/>
                    <a:pt x="41" y="131"/>
                    <a:pt x="41" y="113"/>
                  </a:cubicBezTo>
                  <a:cubicBezTo>
                    <a:pt x="41" y="94"/>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0"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6">
              <a:extLst>
                <a:ext uri="{FF2B5EF4-FFF2-40B4-BE49-F238E27FC236}">
                  <a16:creationId xmlns:a16="http://schemas.microsoft.com/office/drawing/2014/main" id="{2C803664-BFF9-47E8-8F89-6EFE16ADD4AF}"/>
                </a:ext>
              </a:extLst>
            </p:cNvPr>
            <p:cNvSpPr>
              <a:spLocks/>
            </p:cNvSpPr>
            <p:nvPr>
              <p:custDataLst>
                <p:tags r:id="rId106"/>
              </p:custDataLst>
            </p:nvPr>
          </p:nvSpPr>
          <p:spPr bwMode="auto">
            <a:xfrm>
              <a:off x="5111751" y="6237288"/>
              <a:ext cx="123825" cy="296863"/>
            </a:xfrm>
            <a:custGeom>
              <a:avLst/>
              <a:gdLst>
                <a:gd name="T0" fmla="*/ 71 w 162"/>
                <a:gd name="T1" fmla="*/ 137 h 352"/>
                <a:gd name="T2" fmla="*/ 71 w 162"/>
                <a:gd name="T3" fmla="*/ 79 h 352"/>
                <a:gd name="T4" fmla="*/ 117 w 162"/>
                <a:gd name="T5" fmla="*/ 11 h 352"/>
                <a:gd name="T6" fmla="*/ 133 w 162"/>
                <a:gd name="T7" fmla="*/ 15 h 352"/>
                <a:gd name="T8" fmla="*/ 118 w 162"/>
                <a:gd name="T9" fmla="*/ 35 h 352"/>
                <a:gd name="T10" fmla="*/ 140 w 162"/>
                <a:gd name="T11" fmla="*/ 57 h 352"/>
                <a:gd name="T12" fmla="*/ 162 w 162"/>
                <a:gd name="T13" fmla="*/ 35 h 352"/>
                <a:gd name="T14" fmla="*/ 117 w 162"/>
                <a:gd name="T15" fmla="*/ 0 h 352"/>
                <a:gd name="T16" fmla="*/ 40 w 162"/>
                <a:gd name="T17" fmla="*/ 79 h 352"/>
                <a:gd name="T18" fmla="*/ 40 w 162"/>
                <a:gd name="T19" fmla="*/ 137 h 352"/>
                <a:gd name="T20" fmla="*/ 0 w 162"/>
                <a:gd name="T21" fmla="*/ 137 h 352"/>
                <a:gd name="T22" fmla="*/ 0 w 162"/>
                <a:gd name="T23" fmla="*/ 152 h 352"/>
                <a:gd name="T24" fmla="*/ 40 w 162"/>
                <a:gd name="T25" fmla="*/ 152 h 352"/>
                <a:gd name="T26" fmla="*/ 40 w 162"/>
                <a:gd name="T27" fmla="*/ 314 h 352"/>
                <a:gd name="T28" fmla="*/ 1 w 162"/>
                <a:gd name="T29" fmla="*/ 336 h 352"/>
                <a:gd name="T30" fmla="*/ 1 w 162"/>
                <a:gd name="T31" fmla="*/ 352 h 352"/>
                <a:gd name="T32" fmla="*/ 58 w 162"/>
                <a:gd name="T33" fmla="*/ 350 h 352"/>
                <a:gd name="T34" fmla="*/ 121 w 162"/>
                <a:gd name="T35" fmla="*/ 352 h 352"/>
                <a:gd name="T36" fmla="*/ 121 w 162"/>
                <a:gd name="T37" fmla="*/ 336 h 352"/>
                <a:gd name="T38" fmla="*/ 110 w 162"/>
                <a:gd name="T39" fmla="*/ 336 h 352"/>
                <a:gd name="T40" fmla="*/ 73 w 162"/>
                <a:gd name="T41" fmla="*/ 313 h 352"/>
                <a:gd name="T42" fmla="*/ 73 w 162"/>
                <a:gd name="T43" fmla="*/ 152 h 352"/>
                <a:gd name="T44" fmla="*/ 129 w 162"/>
                <a:gd name="T45" fmla="*/ 152 h 352"/>
                <a:gd name="T46" fmla="*/ 129 w 162"/>
                <a:gd name="T47" fmla="*/ 137 h 352"/>
                <a:gd name="T48" fmla="*/ 71 w 162"/>
                <a:gd name="T49" fmla="*/ 1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352">
                  <a:moveTo>
                    <a:pt x="71" y="137"/>
                  </a:moveTo>
                  <a:lnTo>
                    <a:pt x="71" y="79"/>
                  </a:lnTo>
                  <a:cubicBezTo>
                    <a:pt x="71" y="35"/>
                    <a:pt x="95" y="11"/>
                    <a:pt x="117" y="11"/>
                  </a:cubicBezTo>
                  <a:cubicBezTo>
                    <a:pt x="118" y="11"/>
                    <a:pt x="126" y="11"/>
                    <a:pt x="133" y="15"/>
                  </a:cubicBezTo>
                  <a:cubicBezTo>
                    <a:pt x="127" y="17"/>
                    <a:pt x="118" y="23"/>
                    <a:pt x="118" y="35"/>
                  </a:cubicBezTo>
                  <a:cubicBezTo>
                    <a:pt x="118" y="47"/>
                    <a:pt x="126" y="57"/>
                    <a:pt x="140" y="57"/>
                  </a:cubicBezTo>
                  <a:cubicBezTo>
                    <a:pt x="154" y="57"/>
                    <a:pt x="162" y="47"/>
                    <a:pt x="162" y="35"/>
                  </a:cubicBezTo>
                  <a:cubicBezTo>
                    <a:pt x="162" y="17"/>
                    <a:pt x="143" y="0"/>
                    <a:pt x="117" y="0"/>
                  </a:cubicBezTo>
                  <a:cubicBezTo>
                    <a:pt x="82" y="0"/>
                    <a:pt x="40" y="27"/>
                    <a:pt x="40" y="79"/>
                  </a:cubicBezTo>
                  <a:lnTo>
                    <a:pt x="40" y="137"/>
                  </a:lnTo>
                  <a:lnTo>
                    <a:pt x="0" y="137"/>
                  </a:lnTo>
                  <a:lnTo>
                    <a:pt x="0" y="152"/>
                  </a:lnTo>
                  <a:lnTo>
                    <a:pt x="40" y="152"/>
                  </a:lnTo>
                  <a:lnTo>
                    <a:pt x="40" y="314"/>
                  </a:lnTo>
                  <a:cubicBezTo>
                    <a:pt x="40" y="336"/>
                    <a:pt x="34" y="336"/>
                    <a:pt x="1" y="336"/>
                  </a:cubicBezTo>
                  <a:lnTo>
                    <a:pt x="1" y="352"/>
                  </a:lnTo>
                  <a:cubicBezTo>
                    <a:pt x="20" y="351"/>
                    <a:pt x="44" y="350"/>
                    <a:pt x="58" y="350"/>
                  </a:cubicBezTo>
                  <a:cubicBezTo>
                    <a:pt x="78" y="350"/>
                    <a:pt x="101" y="350"/>
                    <a:pt x="121" y="352"/>
                  </a:cubicBezTo>
                  <a:lnTo>
                    <a:pt x="121" y="336"/>
                  </a:lnTo>
                  <a:lnTo>
                    <a:pt x="110" y="336"/>
                  </a:lnTo>
                  <a:cubicBezTo>
                    <a:pt x="74" y="336"/>
                    <a:pt x="73" y="331"/>
                    <a:pt x="73" y="313"/>
                  </a:cubicBezTo>
                  <a:lnTo>
                    <a:pt x="73" y="152"/>
                  </a:lnTo>
                  <a:lnTo>
                    <a:pt x="129" y="152"/>
                  </a:lnTo>
                  <a:lnTo>
                    <a:pt x="129" y="137"/>
                  </a:lnTo>
                  <a:lnTo>
                    <a:pt x="71"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7">
              <a:extLst>
                <a:ext uri="{FF2B5EF4-FFF2-40B4-BE49-F238E27FC236}">
                  <a16:creationId xmlns:a16="http://schemas.microsoft.com/office/drawing/2014/main" id="{DEA6DC53-0C77-46A4-8DE7-410A6E529D70}"/>
                </a:ext>
              </a:extLst>
            </p:cNvPr>
            <p:cNvSpPr>
              <a:spLocks noEditPoints="1"/>
            </p:cNvSpPr>
            <p:nvPr>
              <p:custDataLst>
                <p:tags r:id="rId107"/>
              </p:custDataLst>
            </p:nvPr>
          </p:nvSpPr>
          <p:spPr bwMode="auto">
            <a:xfrm>
              <a:off x="5337176" y="6345238"/>
              <a:ext cx="171450" cy="193675"/>
            </a:xfrm>
            <a:custGeom>
              <a:avLst/>
              <a:gdLst>
                <a:gd name="T0" fmla="*/ 146 w 225"/>
                <a:gd name="T1" fmla="*/ 186 h 229"/>
                <a:gd name="T2" fmla="*/ 184 w 225"/>
                <a:gd name="T3" fmla="*/ 227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7 h 229"/>
                <a:gd name="T18" fmla="*/ 159 w 225"/>
                <a:gd name="T19" fmla="*/ 28 h 229"/>
                <a:gd name="T20" fmla="*/ 90 w 225"/>
                <a:gd name="T21" fmla="*/ 0 h 229"/>
                <a:gd name="T22" fmla="*/ 15 w 225"/>
                <a:gd name="T23" fmla="*/ 57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4 h 229"/>
                <a:gd name="T36" fmla="*/ 50 w 225"/>
                <a:gd name="T37" fmla="*/ 112 h 229"/>
                <a:gd name="T38" fmla="*/ 0 w 225"/>
                <a:gd name="T39" fmla="*/ 176 h 229"/>
                <a:gd name="T40" fmla="*/ 80 w 225"/>
                <a:gd name="T41" fmla="*/ 229 h 229"/>
                <a:gd name="T42" fmla="*/ 146 w 225"/>
                <a:gd name="T43" fmla="*/ 186 h 229"/>
                <a:gd name="T44" fmla="*/ 142 w 225"/>
                <a:gd name="T45" fmla="*/ 104 h 229"/>
                <a:gd name="T46" fmla="*/ 142 w 225"/>
                <a:gd name="T47" fmla="*/ 154 h 229"/>
                <a:gd name="T48" fmla="*/ 84 w 225"/>
                <a:gd name="T49" fmla="*/ 218 h 229"/>
                <a:gd name="T50" fmla="*/ 39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6" y="186"/>
                  </a:moveTo>
                  <a:cubicBezTo>
                    <a:pt x="148" y="206"/>
                    <a:pt x="161" y="227"/>
                    <a:pt x="184" y="227"/>
                  </a:cubicBezTo>
                  <a:cubicBezTo>
                    <a:pt x="195" y="227"/>
                    <a:pt x="225" y="220"/>
                    <a:pt x="225" y="179"/>
                  </a:cubicBezTo>
                  <a:lnTo>
                    <a:pt x="225" y="151"/>
                  </a:lnTo>
                  <a:lnTo>
                    <a:pt x="213" y="151"/>
                  </a:lnTo>
                  <a:lnTo>
                    <a:pt x="213" y="179"/>
                  </a:lnTo>
                  <a:cubicBezTo>
                    <a:pt x="213" y="208"/>
                    <a:pt x="200" y="211"/>
                    <a:pt x="195" y="211"/>
                  </a:cubicBezTo>
                  <a:cubicBezTo>
                    <a:pt x="178" y="211"/>
                    <a:pt x="176" y="189"/>
                    <a:pt x="176" y="186"/>
                  </a:cubicBezTo>
                  <a:lnTo>
                    <a:pt x="176" y="87"/>
                  </a:lnTo>
                  <a:cubicBezTo>
                    <a:pt x="176" y="66"/>
                    <a:pt x="176" y="46"/>
                    <a:pt x="159" y="28"/>
                  </a:cubicBezTo>
                  <a:cubicBezTo>
                    <a:pt x="139" y="8"/>
                    <a:pt x="114" y="0"/>
                    <a:pt x="90" y="0"/>
                  </a:cubicBezTo>
                  <a:cubicBezTo>
                    <a:pt x="49" y="0"/>
                    <a:pt x="15" y="24"/>
                    <a:pt x="15" y="57"/>
                  </a:cubicBezTo>
                  <a:cubicBezTo>
                    <a:pt x="15" y="72"/>
                    <a:pt x="25" y="80"/>
                    <a:pt x="38" y="80"/>
                  </a:cubicBezTo>
                  <a:cubicBezTo>
                    <a:pt x="52" y="80"/>
                    <a:pt x="61" y="70"/>
                    <a:pt x="61" y="57"/>
                  </a:cubicBezTo>
                  <a:cubicBezTo>
                    <a:pt x="61" y="51"/>
                    <a:pt x="58" y="35"/>
                    <a:pt x="35" y="34"/>
                  </a:cubicBezTo>
                  <a:cubicBezTo>
                    <a:pt x="49" y="17"/>
                    <a:pt x="73" y="11"/>
                    <a:pt x="89" y="11"/>
                  </a:cubicBezTo>
                  <a:cubicBezTo>
                    <a:pt x="114" y="11"/>
                    <a:pt x="142" y="31"/>
                    <a:pt x="142" y="75"/>
                  </a:cubicBezTo>
                  <a:lnTo>
                    <a:pt x="142" y="94"/>
                  </a:lnTo>
                  <a:cubicBezTo>
                    <a:pt x="117" y="95"/>
                    <a:pt x="82" y="97"/>
                    <a:pt x="50" y="112"/>
                  </a:cubicBezTo>
                  <a:cubicBezTo>
                    <a:pt x="13" y="128"/>
                    <a:pt x="0" y="154"/>
                    <a:pt x="0" y="176"/>
                  </a:cubicBezTo>
                  <a:cubicBezTo>
                    <a:pt x="0" y="217"/>
                    <a:pt x="49" y="229"/>
                    <a:pt x="80" y="229"/>
                  </a:cubicBezTo>
                  <a:cubicBezTo>
                    <a:pt x="113" y="229"/>
                    <a:pt x="136" y="209"/>
                    <a:pt x="146" y="186"/>
                  </a:cubicBezTo>
                  <a:close/>
                  <a:moveTo>
                    <a:pt x="142" y="104"/>
                  </a:moveTo>
                  <a:lnTo>
                    <a:pt x="142" y="154"/>
                  </a:lnTo>
                  <a:cubicBezTo>
                    <a:pt x="142" y="201"/>
                    <a:pt x="106" y="218"/>
                    <a:pt x="84" y="218"/>
                  </a:cubicBezTo>
                  <a:cubicBezTo>
                    <a:pt x="59" y="218"/>
                    <a:pt x="39" y="201"/>
                    <a:pt x="39" y="176"/>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8">
              <a:extLst>
                <a:ext uri="{FF2B5EF4-FFF2-40B4-BE49-F238E27FC236}">
                  <a16:creationId xmlns:a16="http://schemas.microsoft.com/office/drawing/2014/main" id="{72B41CF7-EAF4-4081-BB0A-3428D275E0AE}"/>
                </a:ext>
              </a:extLst>
            </p:cNvPr>
            <p:cNvSpPr>
              <a:spLocks/>
            </p:cNvSpPr>
            <p:nvPr>
              <p:custDataLst>
                <p:tags r:id="rId108"/>
              </p:custDataLst>
            </p:nvPr>
          </p:nvSpPr>
          <p:spPr bwMode="auto">
            <a:xfrm>
              <a:off x="5522914" y="6243638"/>
              <a:ext cx="85725" cy="290513"/>
            </a:xfrm>
            <a:custGeom>
              <a:avLst/>
              <a:gdLst>
                <a:gd name="T0" fmla="*/ 72 w 111"/>
                <a:gd name="T1" fmla="*/ 0 h 346"/>
                <a:gd name="T2" fmla="*/ 0 w 111"/>
                <a:gd name="T3" fmla="*/ 5 h 346"/>
                <a:gd name="T4" fmla="*/ 0 w 111"/>
                <a:gd name="T5" fmla="*/ 21 h 346"/>
                <a:gd name="T6" fmla="*/ 39 w 111"/>
                <a:gd name="T7" fmla="*/ 48 h 346"/>
                <a:gd name="T8" fmla="*/ 39 w 111"/>
                <a:gd name="T9" fmla="*/ 308 h 346"/>
                <a:gd name="T10" fmla="*/ 0 w 111"/>
                <a:gd name="T11" fmla="*/ 330 h 346"/>
                <a:gd name="T12" fmla="*/ 0 w 111"/>
                <a:gd name="T13" fmla="*/ 346 h 346"/>
                <a:gd name="T14" fmla="*/ 55 w 111"/>
                <a:gd name="T15" fmla="*/ 344 h 346"/>
                <a:gd name="T16" fmla="*/ 111 w 111"/>
                <a:gd name="T17" fmla="*/ 346 h 346"/>
                <a:gd name="T18" fmla="*/ 111 w 111"/>
                <a:gd name="T19" fmla="*/ 330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5"/>
                  </a:lnTo>
                  <a:lnTo>
                    <a:pt x="0" y="21"/>
                  </a:lnTo>
                  <a:cubicBezTo>
                    <a:pt x="35" y="21"/>
                    <a:pt x="39" y="24"/>
                    <a:pt x="39" y="48"/>
                  </a:cubicBezTo>
                  <a:lnTo>
                    <a:pt x="39" y="308"/>
                  </a:lnTo>
                  <a:cubicBezTo>
                    <a:pt x="39" y="330"/>
                    <a:pt x="33" y="330"/>
                    <a:pt x="0" y="330"/>
                  </a:cubicBezTo>
                  <a:lnTo>
                    <a:pt x="0" y="346"/>
                  </a:lnTo>
                  <a:cubicBezTo>
                    <a:pt x="17" y="345"/>
                    <a:pt x="43" y="344"/>
                    <a:pt x="55" y="344"/>
                  </a:cubicBezTo>
                  <a:cubicBezTo>
                    <a:pt x="68" y="344"/>
                    <a:pt x="92" y="345"/>
                    <a:pt x="111" y="346"/>
                  </a:cubicBezTo>
                  <a:lnTo>
                    <a:pt x="111" y="330"/>
                  </a:lnTo>
                  <a:cubicBezTo>
                    <a:pt x="77" y="330"/>
                    <a:pt x="72" y="330"/>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9">
              <a:extLst>
                <a:ext uri="{FF2B5EF4-FFF2-40B4-BE49-F238E27FC236}">
                  <a16:creationId xmlns:a16="http://schemas.microsoft.com/office/drawing/2014/main" id="{D64B72F2-418F-4294-AEFC-D5E92A233362}"/>
                </a:ext>
              </a:extLst>
            </p:cNvPr>
            <p:cNvSpPr>
              <a:spLocks/>
            </p:cNvSpPr>
            <p:nvPr>
              <p:custDataLst>
                <p:tags r:id="rId109"/>
              </p:custDataLst>
            </p:nvPr>
          </p:nvSpPr>
          <p:spPr bwMode="auto">
            <a:xfrm>
              <a:off x="5627689" y="6243638"/>
              <a:ext cx="85725" cy="290513"/>
            </a:xfrm>
            <a:custGeom>
              <a:avLst/>
              <a:gdLst>
                <a:gd name="T0" fmla="*/ 72 w 111"/>
                <a:gd name="T1" fmla="*/ 0 h 346"/>
                <a:gd name="T2" fmla="*/ 0 w 111"/>
                <a:gd name="T3" fmla="*/ 5 h 346"/>
                <a:gd name="T4" fmla="*/ 0 w 111"/>
                <a:gd name="T5" fmla="*/ 21 h 346"/>
                <a:gd name="T6" fmla="*/ 39 w 111"/>
                <a:gd name="T7" fmla="*/ 48 h 346"/>
                <a:gd name="T8" fmla="*/ 39 w 111"/>
                <a:gd name="T9" fmla="*/ 308 h 346"/>
                <a:gd name="T10" fmla="*/ 0 w 111"/>
                <a:gd name="T11" fmla="*/ 330 h 346"/>
                <a:gd name="T12" fmla="*/ 0 w 111"/>
                <a:gd name="T13" fmla="*/ 346 h 346"/>
                <a:gd name="T14" fmla="*/ 56 w 111"/>
                <a:gd name="T15" fmla="*/ 344 h 346"/>
                <a:gd name="T16" fmla="*/ 111 w 111"/>
                <a:gd name="T17" fmla="*/ 346 h 346"/>
                <a:gd name="T18" fmla="*/ 111 w 111"/>
                <a:gd name="T19" fmla="*/ 330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5"/>
                  </a:lnTo>
                  <a:lnTo>
                    <a:pt x="0" y="21"/>
                  </a:lnTo>
                  <a:cubicBezTo>
                    <a:pt x="35" y="21"/>
                    <a:pt x="39" y="24"/>
                    <a:pt x="39" y="48"/>
                  </a:cubicBezTo>
                  <a:lnTo>
                    <a:pt x="39" y="308"/>
                  </a:lnTo>
                  <a:cubicBezTo>
                    <a:pt x="39" y="330"/>
                    <a:pt x="34" y="330"/>
                    <a:pt x="0" y="330"/>
                  </a:cubicBezTo>
                  <a:lnTo>
                    <a:pt x="0" y="346"/>
                  </a:lnTo>
                  <a:cubicBezTo>
                    <a:pt x="17" y="345"/>
                    <a:pt x="43" y="344"/>
                    <a:pt x="56" y="344"/>
                  </a:cubicBezTo>
                  <a:cubicBezTo>
                    <a:pt x="68" y="344"/>
                    <a:pt x="93" y="345"/>
                    <a:pt x="111" y="346"/>
                  </a:cubicBezTo>
                  <a:lnTo>
                    <a:pt x="111" y="330"/>
                  </a:lnTo>
                  <a:cubicBezTo>
                    <a:pt x="78" y="330"/>
                    <a:pt x="72" y="330"/>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70">
              <a:extLst>
                <a:ext uri="{FF2B5EF4-FFF2-40B4-BE49-F238E27FC236}">
                  <a16:creationId xmlns:a16="http://schemas.microsoft.com/office/drawing/2014/main" id="{70FE07BE-C281-47AF-B1DD-60D465C98DDA}"/>
                </a:ext>
              </a:extLst>
            </p:cNvPr>
            <p:cNvSpPr>
              <a:spLocks/>
            </p:cNvSpPr>
            <p:nvPr>
              <p:custDataLst>
                <p:tags r:id="rId110"/>
              </p:custDataLst>
            </p:nvPr>
          </p:nvSpPr>
          <p:spPr bwMode="auto">
            <a:xfrm>
              <a:off x="5840414" y="6345238"/>
              <a:ext cx="144463" cy="193675"/>
            </a:xfrm>
            <a:custGeom>
              <a:avLst/>
              <a:gdLst>
                <a:gd name="T0" fmla="*/ 41 w 190"/>
                <a:gd name="T1" fmla="*/ 115 h 229"/>
                <a:gd name="T2" fmla="*/ 109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71">
              <a:extLst>
                <a:ext uri="{FF2B5EF4-FFF2-40B4-BE49-F238E27FC236}">
                  <a16:creationId xmlns:a16="http://schemas.microsoft.com/office/drawing/2014/main" id="{34DF379A-39C5-41E2-944B-AD481A8373F3}"/>
                </a:ext>
              </a:extLst>
            </p:cNvPr>
            <p:cNvSpPr>
              <a:spLocks noEditPoints="1"/>
            </p:cNvSpPr>
            <p:nvPr>
              <p:custDataLst>
                <p:tags r:id="rId111"/>
              </p:custDataLst>
            </p:nvPr>
          </p:nvSpPr>
          <p:spPr bwMode="auto">
            <a:xfrm>
              <a:off x="6005514" y="6345238"/>
              <a:ext cx="168275" cy="19367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2 w 221"/>
                <a:gd name="T15" fmla="*/ 113 h 229"/>
                <a:gd name="T16" fmla="*/ 54 w 221"/>
                <a:gd name="T17" fmla="*/ 45 h 229"/>
                <a:gd name="T18" fmla="*/ 110 w 221"/>
                <a:gd name="T19" fmla="*/ 11 h 229"/>
                <a:gd name="T20" fmla="*/ 167 w 221"/>
                <a:gd name="T21" fmla="*/ 44 h 229"/>
                <a:gd name="T22" fmla="*/ 180 w 221"/>
                <a:gd name="T23" fmla="*/ 113 h 229"/>
                <a:gd name="T24" fmla="*/ 169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5"/>
                    <a:pt x="0" y="117"/>
                  </a:cubicBezTo>
                  <a:cubicBezTo>
                    <a:pt x="0" y="181"/>
                    <a:pt x="52" y="229"/>
                    <a:pt x="110" y="229"/>
                  </a:cubicBezTo>
                  <a:cubicBezTo>
                    <a:pt x="171" y="229"/>
                    <a:pt x="221" y="180"/>
                    <a:pt x="221" y="117"/>
                  </a:cubicBezTo>
                  <a:close/>
                  <a:moveTo>
                    <a:pt x="111" y="217"/>
                  </a:moveTo>
                  <a:cubicBezTo>
                    <a:pt x="90" y="217"/>
                    <a:pt x="68" y="206"/>
                    <a:pt x="54" y="183"/>
                  </a:cubicBezTo>
                  <a:cubicBezTo>
                    <a:pt x="42" y="161"/>
                    <a:pt x="42" y="131"/>
                    <a:pt x="42" y="113"/>
                  </a:cubicBezTo>
                  <a:cubicBezTo>
                    <a:pt x="42" y="94"/>
                    <a:pt x="42" y="67"/>
                    <a:pt x="54" y="45"/>
                  </a:cubicBezTo>
                  <a:cubicBezTo>
                    <a:pt x="67" y="22"/>
                    <a:pt x="91" y="11"/>
                    <a:pt x="110" y="11"/>
                  </a:cubicBezTo>
                  <a:cubicBezTo>
                    <a:pt x="132" y="11"/>
                    <a:pt x="154" y="22"/>
                    <a:pt x="167" y="44"/>
                  </a:cubicBezTo>
                  <a:cubicBezTo>
                    <a:pt x="180" y="65"/>
                    <a:pt x="180" y="94"/>
                    <a:pt x="180" y="113"/>
                  </a:cubicBezTo>
                  <a:cubicBezTo>
                    <a:pt x="180" y="131"/>
                    <a:pt x="180" y="158"/>
                    <a:pt x="169" y="180"/>
                  </a:cubicBezTo>
                  <a:cubicBezTo>
                    <a:pt x="158" y="202"/>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272">
              <a:extLst>
                <a:ext uri="{FF2B5EF4-FFF2-40B4-BE49-F238E27FC236}">
                  <a16:creationId xmlns:a16="http://schemas.microsoft.com/office/drawing/2014/main" id="{22B4229A-5F28-4835-B116-464A80873A38}"/>
                </a:ext>
              </a:extLst>
            </p:cNvPr>
            <p:cNvSpPr>
              <a:spLocks/>
            </p:cNvSpPr>
            <p:nvPr>
              <p:custDataLst>
                <p:tags r:id="rId112"/>
              </p:custDataLst>
            </p:nvPr>
          </p:nvSpPr>
          <p:spPr bwMode="auto">
            <a:xfrm>
              <a:off x="6197601" y="6348413"/>
              <a:ext cx="190500" cy="185738"/>
            </a:xfrm>
            <a:custGeom>
              <a:avLst/>
              <a:gdLst>
                <a:gd name="T0" fmla="*/ 39 w 251"/>
                <a:gd name="T1" fmla="*/ 49 h 221"/>
                <a:gd name="T2" fmla="*/ 39 w 251"/>
                <a:gd name="T3" fmla="*/ 183 h 221"/>
                <a:gd name="T4" fmla="*/ 0 w 251"/>
                <a:gd name="T5" fmla="*/ 205 h 221"/>
                <a:gd name="T6" fmla="*/ 0 w 251"/>
                <a:gd name="T7" fmla="*/ 221 h 221"/>
                <a:gd name="T8" fmla="*/ 57 w 251"/>
                <a:gd name="T9" fmla="*/ 219 h 221"/>
                <a:gd name="T10" fmla="*/ 112 w 251"/>
                <a:gd name="T11" fmla="*/ 221 h 221"/>
                <a:gd name="T12" fmla="*/ 112 w 251"/>
                <a:gd name="T13" fmla="*/ 205 h 221"/>
                <a:gd name="T14" fmla="*/ 74 w 251"/>
                <a:gd name="T15" fmla="*/ 183 h 221"/>
                <a:gd name="T16" fmla="*/ 74 w 251"/>
                <a:gd name="T17" fmla="*/ 91 h 221"/>
                <a:gd name="T18" fmla="*/ 141 w 251"/>
                <a:gd name="T19" fmla="*/ 11 h 221"/>
                <a:gd name="T20" fmla="*/ 178 w 251"/>
                <a:gd name="T21" fmla="*/ 67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9 h 221"/>
                <a:gd name="T40" fmla="*/ 144 w 251"/>
                <a:gd name="T41" fmla="*/ 0 h 221"/>
                <a:gd name="T42" fmla="*/ 71 w 251"/>
                <a:gd name="T43" fmla="*/ 53 h 221"/>
                <a:gd name="T44" fmla="*/ 71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7" y="219"/>
                  </a:cubicBezTo>
                  <a:cubicBezTo>
                    <a:pt x="70" y="219"/>
                    <a:pt x="95" y="220"/>
                    <a:pt x="112" y="221"/>
                  </a:cubicBezTo>
                  <a:lnTo>
                    <a:pt x="112" y="205"/>
                  </a:lnTo>
                  <a:cubicBezTo>
                    <a:pt x="79" y="205"/>
                    <a:pt x="74" y="205"/>
                    <a:pt x="74" y="183"/>
                  </a:cubicBezTo>
                  <a:lnTo>
                    <a:pt x="74" y="91"/>
                  </a:lnTo>
                  <a:cubicBezTo>
                    <a:pt x="74" y="39"/>
                    <a:pt x="109" y="11"/>
                    <a:pt x="141" y="11"/>
                  </a:cubicBezTo>
                  <a:cubicBezTo>
                    <a:pt x="172" y="11"/>
                    <a:pt x="178" y="38"/>
                    <a:pt x="178" y="67"/>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3" y="205"/>
                    <a:pt x="212" y="190"/>
                  </a:cubicBezTo>
                  <a:lnTo>
                    <a:pt x="212" y="95"/>
                  </a:lnTo>
                  <a:cubicBezTo>
                    <a:pt x="212" y="52"/>
                    <a:pt x="212" y="37"/>
                    <a:pt x="197" y="19"/>
                  </a:cubicBezTo>
                  <a:cubicBezTo>
                    <a:pt x="190" y="10"/>
                    <a:pt x="173" y="0"/>
                    <a:pt x="144" y="0"/>
                  </a:cubicBezTo>
                  <a:cubicBezTo>
                    <a:pt x="108" y="0"/>
                    <a:pt x="84" y="22"/>
                    <a:pt x="71" y="53"/>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273">
              <a:extLst>
                <a:ext uri="{FF2B5EF4-FFF2-40B4-BE49-F238E27FC236}">
                  <a16:creationId xmlns:a16="http://schemas.microsoft.com/office/drawing/2014/main" id="{135D05E5-CF19-4B41-9436-DA01DD0F2399}"/>
                </a:ext>
              </a:extLst>
            </p:cNvPr>
            <p:cNvSpPr>
              <a:spLocks/>
            </p:cNvSpPr>
            <p:nvPr>
              <p:custDataLst>
                <p:tags r:id="rId113"/>
              </p:custDataLst>
            </p:nvPr>
          </p:nvSpPr>
          <p:spPr bwMode="auto">
            <a:xfrm>
              <a:off x="6392864" y="6275388"/>
              <a:ext cx="117475" cy="263525"/>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8" y="312"/>
                    <a:pt x="106" y="312"/>
                  </a:cubicBezTo>
                  <a:cubicBezTo>
                    <a:pt x="142" y="312"/>
                    <a:pt x="156" y="277"/>
                    <a:pt x="156" y="245"/>
                  </a:cubicBezTo>
                  <a:lnTo>
                    <a:pt x="156" y="216"/>
                  </a:lnTo>
                  <a:lnTo>
                    <a:pt x="143" y="216"/>
                  </a:lnTo>
                  <a:lnTo>
                    <a:pt x="143" y="244"/>
                  </a:lnTo>
                  <a:cubicBezTo>
                    <a:pt x="143" y="281"/>
                    <a:pt x="128" y="300"/>
                    <a:pt x="110"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74">
              <a:extLst>
                <a:ext uri="{FF2B5EF4-FFF2-40B4-BE49-F238E27FC236}">
                  <a16:creationId xmlns:a16="http://schemas.microsoft.com/office/drawing/2014/main" id="{C24520BE-E9E2-4BE2-8AC8-75E36F2CFCA2}"/>
                </a:ext>
              </a:extLst>
            </p:cNvPr>
            <p:cNvSpPr>
              <a:spLocks noEditPoints="1"/>
            </p:cNvSpPr>
            <p:nvPr>
              <p:custDataLst>
                <p:tags r:id="rId114"/>
              </p:custDataLst>
            </p:nvPr>
          </p:nvSpPr>
          <p:spPr bwMode="auto">
            <a:xfrm>
              <a:off x="6548439" y="6345238"/>
              <a:ext cx="171450" cy="193675"/>
            </a:xfrm>
            <a:custGeom>
              <a:avLst/>
              <a:gdLst>
                <a:gd name="T0" fmla="*/ 145 w 225"/>
                <a:gd name="T1" fmla="*/ 186 h 229"/>
                <a:gd name="T2" fmla="*/ 184 w 225"/>
                <a:gd name="T3" fmla="*/ 227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7 h 229"/>
                <a:gd name="T18" fmla="*/ 158 w 225"/>
                <a:gd name="T19" fmla="*/ 28 h 229"/>
                <a:gd name="T20" fmla="*/ 90 w 225"/>
                <a:gd name="T21" fmla="*/ 0 h 229"/>
                <a:gd name="T22" fmla="*/ 14 w 225"/>
                <a:gd name="T23" fmla="*/ 57 h 229"/>
                <a:gd name="T24" fmla="*/ 37 w 225"/>
                <a:gd name="T25" fmla="*/ 80 h 229"/>
                <a:gd name="T26" fmla="*/ 60 w 225"/>
                <a:gd name="T27" fmla="*/ 57 h 229"/>
                <a:gd name="T28" fmla="*/ 35 w 225"/>
                <a:gd name="T29" fmla="*/ 34 h 229"/>
                <a:gd name="T30" fmla="*/ 89 w 225"/>
                <a:gd name="T31" fmla="*/ 11 h 229"/>
                <a:gd name="T32" fmla="*/ 142 w 225"/>
                <a:gd name="T33" fmla="*/ 75 h 229"/>
                <a:gd name="T34" fmla="*/ 142 w 225"/>
                <a:gd name="T35" fmla="*/ 94 h 229"/>
                <a:gd name="T36" fmla="*/ 50 w 225"/>
                <a:gd name="T37" fmla="*/ 112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3 w 225"/>
                <a:gd name="T49" fmla="*/ 218 h 229"/>
                <a:gd name="T50" fmla="*/ 38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0" y="227"/>
                    <a:pt x="184" y="227"/>
                  </a:cubicBezTo>
                  <a:cubicBezTo>
                    <a:pt x="194" y="227"/>
                    <a:pt x="225" y="220"/>
                    <a:pt x="225" y="179"/>
                  </a:cubicBezTo>
                  <a:lnTo>
                    <a:pt x="225" y="151"/>
                  </a:lnTo>
                  <a:lnTo>
                    <a:pt x="212" y="151"/>
                  </a:lnTo>
                  <a:lnTo>
                    <a:pt x="212" y="179"/>
                  </a:lnTo>
                  <a:cubicBezTo>
                    <a:pt x="212" y="208"/>
                    <a:pt x="200" y="211"/>
                    <a:pt x="194" y="211"/>
                  </a:cubicBezTo>
                  <a:cubicBezTo>
                    <a:pt x="178" y="211"/>
                    <a:pt x="176" y="189"/>
                    <a:pt x="176" y="186"/>
                  </a:cubicBezTo>
                  <a:lnTo>
                    <a:pt x="176" y="87"/>
                  </a:lnTo>
                  <a:cubicBezTo>
                    <a:pt x="176" y="66"/>
                    <a:pt x="176" y="46"/>
                    <a:pt x="158" y="28"/>
                  </a:cubicBezTo>
                  <a:cubicBezTo>
                    <a:pt x="139" y="8"/>
                    <a:pt x="114" y="0"/>
                    <a:pt x="90" y="0"/>
                  </a:cubicBezTo>
                  <a:cubicBezTo>
                    <a:pt x="49" y="0"/>
                    <a:pt x="14" y="24"/>
                    <a:pt x="14" y="57"/>
                  </a:cubicBezTo>
                  <a:cubicBezTo>
                    <a:pt x="14" y="72"/>
                    <a:pt x="24" y="80"/>
                    <a:pt x="37" y="80"/>
                  </a:cubicBezTo>
                  <a:cubicBezTo>
                    <a:pt x="51" y="80"/>
                    <a:pt x="60" y="70"/>
                    <a:pt x="60" y="57"/>
                  </a:cubicBezTo>
                  <a:cubicBezTo>
                    <a:pt x="60" y="51"/>
                    <a:pt x="58" y="35"/>
                    <a:pt x="35" y="34"/>
                  </a:cubicBezTo>
                  <a:cubicBezTo>
                    <a:pt x="48" y="17"/>
                    <a:pt x="73" y="11"/>
                    <a:pt x="89" y="11"/>
                  </a:cubicBezTo>
                  <a:cubicBezTo>
                    <a:pt x="113" y="11"/>
                    <a:pt x="142" y="31"/>
                    <a:pt x="142" y="75"/>
                  </a:cubicBezTo>
                  <a:lnTo>
                    <a:pt x="142" y="94"/>
                  </a:lnTo>
                  <a:cubicBezTo>
                    <a:pt x="116" y="95"/>
                    <a:pt x="81" y="97"/>
                    <a:pt x="50" y="112"/>
                  </a:cubicBezTo>
                  <a:cubicBezTo>
                    <a:pt x="12" y="128"/>
                    <a:pt x="0" y="154"/>
                    <a:pt x="0" y="176"/>
                  </a:cubicBezTo>
                  <a:cubicBezTo>
                    <a:pt x="0" y="217"/>
                    <a:pt x="48" y="229"/>
                    <a:pt x="80" y="229"/>
                  </a:cubicBezTo>
                  <a:cubicBezTo>
                    <a:pt x="113" y="229"/>
                    <a:pt x="136" y="209"/>
                    <a:pt x="145" y="186"/>
                  </a:cubicBezTo>
                  <a:close/>
                  <a:moveTo>
                    <a:pt x="142" y="104"/>
                  </a:moveTo>
                  <a:lnTo>
                    <a:pt x="142" y="154"/>
                  </a:lnTo>
                  <a:cubicBezTo>
                    <a:pt x="142" y="201"/>
                    <a:pt x="106" y="218"/>
                    <a:pt x="83" y="218"/>
                  </a:cubicBezTo>
                  <a:cubicBezTo>
                    <a:pt x="59" y="218"/>
                    <a:pt x="38" y="201"/>
                    <a:pt x="38" y="176"/>
                  </a:cubicBezTo>
                  <a:cubicBezTo>
                    <a:pt x="38" y="148"/>
                    <a:pt x="59"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75">
              <a:extLst>
                <a:ext uri="{FF2B5EF4-FFF2-40B4-BE49-F238E27FC236}">
                  <a16:creationId xmlns:a16="http://schemas.microsoft.com/office/drawing/2014/main" id="{D8A15023-CCB8-490A-B991-939C2838A88E}"/>
                </a:ext>
              </a:extLst>
            </p:cNvPr>
            <p:cNvSpPr>
              <a:spLocks/>
            </p:cNvSpPr>
            <p:nvPr>
              <p:custDataLst>
                <p:tags r:id="rId115"/>
              </p:custDataLst>
            </p:nvPr>
          </p:nvSpPr>
          <p:spPr bwMode="auto">
            <a:xfrm>
              <a:off x="6734176" y="6345238"/>
              <a:ext cx="146050" cy="193675"/>
            </a:xfrm>
            <a:custGeom>
              <a:avLst/>
              <a:gdLst>
                <a:gd name="T0" fmla="*/ 41 w 190"/>
                <a:gd name="T1" fmla="*/ 115 h 229"/>
                <a:gd name="T2" fmla="*/ 109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6">
              <a:extLst>
                <a:ext uri="{FF2B5EF4-FFF2-40B4-BE49-F238E27FC236}">
                  <a16:creationId xmlns:a16="http://schemas.microsoft.com/office/drawing/2014/main" id="{4960693D-3FA8-430A-8639-AE8D25DC4572}"/>
                </a:ext>
              </a:extLst>
            </p:cNvPr>
            <p:cNvSpPr>
              <a:spLocks/>
            </p:cNvSpPr>
            <p:nvPr>
              <p:custDataLst>
                <p:tags r:id="rId116"/>
              </p:custDataLst>
            </p:nvPr>
          </p:nvSpPr>
          <p:spPr bwMode="auto">
            <a:xfrm>
              <a:off x="6897689" y="6275388"/>
              <a:ext cx="119063" cy="263525"/>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6" y="312"/>
                  </a:cubicBezTo>
                  <a:cubicBezTo>
                    <a:pt x="142" y="312"/>
                    <a:pt x="156" y="277"/>
                    <a:pt x="156" y="245"/>
                  </a:cubicBezTo>
                  <a:lnTo>
                    <a:pt x="156" y="216"/>
                  </a:lnTo>
                  <a:lnTo>
                    <a:pt x="143" y="216"/>
                  </a:lnTo>
                  <a:lnTo>
                    <a:pt x="143" y="244"/>
                  </a:lnTo>
                  <a:cubicBezTo>
                    <a:pt x="143" y="281"/>
                    <a:pt x="128" y="300"/>
                    <a:pt x="110"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7">
              <a:extLst>
                <a:ext uri="{FF2B5EF4-FFF2-40B4-BE49-F238E27FC236}">
                  <a16:creationId xmlns:a16="http://schemas.microsoft.com/office/drawing/2014/main" id="{4F3D24A8-E33B-4E9A-ABA4-BB6835EF886A}"/>
                </a:ext>
              </a:extLst>
            </p:cNvPr>
            <p:cNvSpPr>
              <a:spLocks noEditPoints="1"/>
            </p:cNvSpPr>
            <p:nvPr>
              <p:custDataLst>
                <p:tags r:id="rId117"/>
              </p:custDataLst>
            </p:nvPr>
          </p:nvSpPr>
          <p:spPr bwMode="auto">
            <a:xfrm>
              <a:off x="7153276" y="6348413"/>
              <a:ext cx="187325" cy="268288"/>
            </a:xfrm>
            <a:custGeom>
              <a:avLst/>
              <a:gdLst>
                <a:gd name="T0" fmla="*/ 72 w 246"/>
                <a:gd name="T1" fmla="*/ 33 h 318"/>
                <a:gd name="T2" fmla="*/ 72 w 246"/>
                <a:gd name="T3" fmla="*/ 0 h 318"/>
                <a:gd name="T4" fmla="*/ 0 w 246"/>
                <a:gd name="T5" fmla="*/ 6 h 318"/>
                <a:gd name="T6" fmla="*/ 0 w 246"/>
                <a:gd name="T7" fmla="*/ 21 h 318"/>
                <a:gd name="T8" fmla="*/ 39 w 246"/>
                <a:gd name="T9" fmla="*/ 46 h 318"/>
                <a:gd name="T10" fmla="*/ 39 w 246"/>
                <a:gd name="T11" fmla="*/ 280 h 318"/>
                <a:gd name="T12" fmla="*/ 0 w 246"/>
                <a:gd name="T13" fmla="*/ 302 h 318"/>
                <a:gd name="T14" fmla="*/ 0 w 246"/>
                <a:gd name="T15" fmla="*/ 318 h 318"/>
                <a:gd name="T16" fmla="*/ 56 w 246"/>
                <a:gd name="T17" fmla="*/ 316 h 318"/>
                <a:gd name="T18" fmla="*/ 113 w 246"/>
                <a:gd name="T19" fmla="*/ 318 h 318"/>
                <a:gd name="T20" fmla="*/ 113 w 246"/>
                <a:gd name="T21" fmla="*/ 302 h 318"/>
                <a:gd name="T22" fmla="*/ 74 w 246"/>
                <a:gd name="T23" fmla="*/ 280 h 318"/>
                <a:gd name="T24" fmla="*/ 74 w 246"/>
                <a:gd name="T25" fmla="*/ 196 h 318"/>
                <a:gd name="T26" fmla="*/ 74 w 246"/>
                <a:gd name="T27" fmla="*/ 191 h 318"/>
                <a:gd name="T28" fmla="*/ 135 w 246"/>
                <a:gd name="T29" fmla="*/ 226 h 318"/>
                <a:gd name="T30" fmla="*/ 246 w 246"/>
                <a:gd name="T31" fmla="*/ 113 h 318"/>
                <a:gd name="T32" fmla="*/ 142 w 246"/>
                <a:gd name="T33" fmla="*/ 0 h 318"/>
                <a:gd name="T34" fmla="*/ 72 w 246"/>
                <a:gd name="T35" fmla="*/ 33 h 318"/>
                <a:gd name="T36" fmla="*/ 74 w 246"/>
                <a:gd name="T37" fmla="*/ 164 h 318"/>
                <a:gd name="T38" fmla="*/ 74 w 246"/>
                <a:gd name="T39" fmla="*/ 53 h 318"/>
                <a:gd name="T40" fmla="*/ 138 w 246"/>
                <a:gd name="T41" fmla="*/ 13 h 318"/>
                <a:gd name="T42" fmla="*/ 205 w 246"/>
                <a:gd name="T43" fmla="*/ 113 h 318"/>
                <a:gd name="T44" fmla="*/ 133 w 246"/>
                <a:gd name="T45" fmla="*/ 215 h 318"/>
                <a:gd name="T46" fmla="*/ 81 w 246"/>
                <a:gd name="T47" fmla="*/ 185 h 318"/>
                <a:gd name="T48" fmla="*/ 74 w 246"/>
                <a:gd name="T49" fmla="*/ 16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318">
                  <a:moveTo>
                    <a:pt x="72" y="33"/>
                  </a:moveTo>
                  <a:lnTo>
                    <a:pt x="72" y="0"/>
                  </a:lnTo>
                  <a:lnTo>
                    <a:pt x="0" y="6"/>
                  </a:lnTo>
                  <a:lnTo>
                    <a:pt x="0" y="21"/>
                  </a:lnTo>
                  <a:cubicBezTo>
                    <a:pt x="36" y="21"/>
                    <a:pt x="39" y="24"/>
                    <a:pt x="39" y="46"/>
                  </a:cubicBezTo>
                  <a:lnTo>
                    <a:pt x="39" y="280"/>
                  </a:lnTo>
                  <a:cubicBezTo>
                    <a:pt x="39" y="302"/>
                    <a:pt x="34" y="302"/>
                    <a:pt x="0" y="302"/>
                  </a:cubicBezTo>
                  <a:lnTo>
                    <a:pt x="0" y="318"/>
                  </a:lnTo>
                  <a:cubicBezTo>
                    <a:pt x="17" y="317"/>
                    <a:pt x="43" y="316"/>
                    <a:pt x="56" y="316"/>
                  </a:cubicBezTo>
                  <a:cubicBezTo>
                    <a:pt x="70" y="316"/>
                    <a:pt x="95" y="317"/>
                    <a:pt x="113" y="318"/>
                  </a:cubicBezTo>
                  <a:lnTo>
                    <a:pt x="113" y="302"/>
                  </a:lnTo>
                  <a:cubicBezTo>
                    <a:pt x="79" y="302"/>
                    <a:pt x="74" y="302"/>
                    <a:pt x="74" y="280"/>
                  </a:cubicBezTo>
                  <a:lnTo>
                    <a:pt x="74" y="196"/>
                  </a:lnTo>
                  <a:lnTo>
                    <a:pt x="74" y="191"/>
                  </a:lnTo>
                  <a:cubicBezTo>
                    <a:pt x="76" y="199"/>
                    <a:pt x="97" y="226"/>
                    <a:pt x="135" y="226"/>
                  </a:cubicBezTo>
                  <a:cubicBezTo>
                    <a:pt x="194" y="226"/>
                    <a:pt x="246" y="177"/>
                    <a:pt x="246" y="113"/>
                  </a:cubicBezTo>
                  <a:cubicBezTo>
                    <a:pt x="246" y="50"/>
                    <a:pt x="198" y="0"/>
                    <a:pt x="142" y="0"/>
                  </a:cubicBezTo>
                  <a:cubicBezTo>
                    <a:pt x="103" y="0"/>
                    <a:pt x="82" y="22"/>
                    <a:pt x="72" y="33"/>
                  </a:cubicBezTo>
                  <a:close/>
                  <a:moveTo>
                    <a:pt x="74" y="164"/>
                  </a:moveTo>
                  <a:lnTo>
                    <a:pt x="74" y="53"/>
                  </a:lnTo>
                  <a:cubicBezTo>
                    <a:pt x="88" y="27"/>
                    <a:pt x="113" y="13"/>
                    <a:pt x="138" y="13"/>
                  </a:cubicBezTo>
                  <a:cubicBezTo>
                    <a:pt x="174" y="13"/>
                    <a:pt x="205" y="57"/>
                    <a:pt x="205" y="113"/>
                  </a:cubicBezTo>
                  <a:cubicBezTo>
                    <a:pt x="205" y="173"/>
                    <a:pt x="170" y="215"/>
                    <a:pt x="133" y="215"/>
                  </a:cubicBezTo>
                  <a:cubicBezTo>
                    <a:pt x="113" y="215"/>
                    <a:pt x="94" y="205"/>
                    <a:pt x="81" y="185"/>
                  </a:cubicBezTo>
                  <a:cubicBezTo>
                    <a:pt x="74" y="174"/>
                    <a:pt x="74" y="174"/>
                    <a:pt x="74" y="16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8">
              <a:extLst>
                <a:ext uri="{FF2B5EF4-FFF2-40B4-BE49-F238E27FC236}">
                  <a16:creationId xmlns:a16="http://schemas.microsoft.com/office/drawing/2014/main" id="{6A7F4812-1445-492F-99C2-D58C4F83E456}"/>
                </a:ext>
              </a:extLst>
            </p:cNvPr>
            <p:cNvSpPr>
              <a:spLocks noEditPoints="1"/>
            </p:cNvSpPr>
            <p:nvPr>
              <p:custDataLst>
                <p:tags r:id="rId118"/>
              </p:custDataLst>
            </p:nvPr>
          </p:nvSpPr>
          <p:spPr bwMode="auto">
            <a:xfrm>
              <a:off x="7375526" y="6345238"/>
              <a:ext cx="166688" cy="193675"/>
            </a:xfrm>
            <a:custGeom>
              <a:avLst/>
              <a:gdLst>
                <a:gd name="T0" fmla="*/ 221 w 221"/>
                <a:gd name="T1" fmla="*/ 117 h 229"/>
                <a:gd name="T2" fmla="*/ 110 w 221"/>
                <a:gd name="T3" fmla="*/ 0 h 229"/>
                <a:gd name="T4" fmla="*/ 0 w 221"/>
                <a:gd name="T5" fmla="*/ 117 h 229"/>
                <a:gd name="T6" fmla="*/ 110 w 221"/>
                <a:gd name="T7" fmla="*/ 229 h 229"/>
                <a:gd name="T8" fmla="*/ 221 w 221"/>
                <a:gd name="T9" fmla="*/ 117 h 229"/>
                <a:gd name="T10" fmla="*/ 110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0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0" y="0"/>
                  </a:cubicBezTo>
                  <a:cubicBezTo>
                    <a:pt x="48" y="0"/>
                    <a:pt x="0" y="55"/>
                    <a:pt x="0" y="117"/>
                  </a:cubicBezTo>
                  <a:cubicBezTo>
                    <a:pt x="0" y="181"/>
                    <a:pt x="52" y="229"/>
                    <a:pt x="110" y="229"/>
                  </a:cubicBezTo>
                  <a:cubicBezTo>
                    <a:pt x="170" y="229"/>
                    <a:pt x="221" y="180"/>
                    <a:pt x="221" y="117"/>
                  </a:cubicBezTo>
                  <a:close/>
                  <a:moveTo>
                    <a:pt x="110" y="217"/>
                  </a:moveTo>
                  <a:cubicBezTo>
                    <a:pt x="89" y="217"/>
                    <a:pt x="67" y="206"/>
                    <a:pt x="54" y="183"/>
                  </a:cubicBezTo>
                  <a:cubicBezTo>
                    <a:pt x="41" y="161"/>
                    <a:pt x="41" y="131"/>
                    <a:pt x="41" y="113"/>
                  </a:cubicBezTo>
                  <a:cubicBezTo>
                    <a:pt x="41" y="94"/>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0"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9">
              <a:extLst>
                <a:ext uri="{FF2B5EF4-FFF2-40B4-BE49-F238E27FC236}">
                  <a16:creationId xmlns:a16="http://schemas.microsoft.com/office/drawing/2014/main" id="{2B863BB7-20A0-4679-98A7-ABE47D20B166}"/>
                </a:ext>
              </a:extLst>
            </p:cNvPr>
            <p:cNvSpPr>
              <a:spLocks noEditPoints="1"/>
            </p:cNvSpPr>
            <p:nvPr>
              <p:custDataLst>
                <p:tags r:id="rId119"/>
              </p:custDataLst>
            </p:nvPr>
          </p:nvSpPr>
          <p:spPr bwMode="auto">
            <a:xfrm>
              <a:off x="7566026" y="6253163"/>
              <a:ext cx="80963" cy="280988"/>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6 h 334"/>
                <a:gd name="T26" fmla="*/ 48 w 107"/>
                <a:gd name="T27" fmla="*/ 0 h 334"/>
                <a:gd name="T28" fmla="*/ 21 w 107"/>
                <a:gd name="T29" fmla="*/ 26 h 334"/>
                <a:gd name="T30" fmla="*/ 48 w 107"/>
                <a:gd name="T31" fmla="*/ 53 h 334"/>
                <a:gd name="T32" fmla="*/ 74 w 107"/>
                <a:gd name="T33"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5" y="134"/>
                    <a:pt x="39" y="137"/>
                    <a:pt x="39" y="162"/>
                  </a:cubicBezTo>
                  <a:lnTo>
                    <a:pt x="39" y="296"/>
                  </a:lnTo>
                  <a:cubicBezTo>
                    <a:pt x="39" y="318"/>
                    <a:pt x="34" y="318"/>
                    <a:pt x="0" y="318"/>
                  </a:cubicBezTo>
                  <a:lnTo>
                    <a:pt x="0" y="334"/>
                  </a:lnTo>
                  <a:cubicBezTo>
                    <a:pt x="16" y="333"/>
                    <a:pt x="43" y="332"/>
                    <a:pt x="55" y="332"/>
                  </a:cubicBezTo>
                  <a:cubicBezTo>
                    <a:pt x="73" y="332"/>
                    <a:pt x="90" y="333"/>
                    <a:pt x="107" y="334"/>
                  </a:cubicBezTo>
                  <a:lnTo>
                    <a:pt x="107" y="318"/>
                  </a:lnTo>
                  <a:cubicBezTo>
                    <a:pt x="74" y="318"/>
                    <a:pt x="72" y="316"/>
                    <a:pt x="72" y="296"/>
                  </a:cubicBezTo>
                  <a:lnTo>
                    <a:pt x="72" y="113"/>
                  </a:lnTo>
                  <a:close/>
                  <a:moveTo>
                    <a:pt x="74" y="26"/>
                  </a:moveTo>
                  <a:cubicBezTo>
                    <a:pt x="74" y="11"/>
                    <a:pt x="62" y="0"/>
                    <a:pt x="48" y="0"/>
                  </a:cubicBezTo>
                  <a:cubicBezTo>
                    <a:pt x="32" y="0"/>
                    <a:pt x="21" y="14"/>
                    <a:pt x="21" y="26"/>
                  </a:cubicBezTo>
                  <a:cubicBezTo>
                    <a:pt x="21" y="40"/>
                    <a:pt x="32" y="53"/>
                    <a:pt x="48" y="53"/>
                  </a:cubicBezTo>
                  <a:cubicBezTo>
                    <a:pt x="62"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80">
              <a:extLst>
                <a:ext uri="{FF2B5EF4-FFF2-40B4-BE49-F238E27FC236}">
                  <a16:creationId xmlns:a16="http://schemas.microsoft.com/office/drawing/2014/main" id="{FAB964B4-1FD0-45C3-B6D8-9FE5BFC79E20}"/>
                </a:ext>
              </a:extLst>
            </p:cNvPr>
            <p:cNvSpPr>
              <a:spLocks/>
            </p:cNvSpPr>
            <p:nvPr>
              <p:custDataLst>
                <p:tags r:id="rId120"/>
              </p:custDataLst>
            </p:nvPr>
          </p:nvSpPr>
          <p:spPr bwMode="auto">
            <a:xfrm>
              <a:off x="7670801" y="6348413"/>
              <a:ext cx="190500" cy="185738"/>
            </a:xfrm>
            <a:custGeom>
              <a:avLst/>
              <a:gdLst>
                <a:gd name="T0" fmla="*/ 39 w 251"/>
                <a:gd name="T1" fmla="*/ 49 h 221"/>
                <a:gd name="T2" fmla="*/ 39 w 251"/>
                <a:gd name="T3" fmla="*/ 183 h 221"/>
                <a:gd name="T4" fmla="*/ 0 w 251"/>
                <a:gd name="T5" fmla="*/ 205 h 221"/>
                <a:gd name="T6" fmla="*/ 0 w 251"/>
                <a:gd name="T7" fmla="*/ 221 h 221"/>
                <a:gd name="T8" fmla="*/ 57 w 251"/>
                <a:gd name="T9" fmla="*/ 219 h 221"/>
                <a:gd name="T10" fmla="*/ 112 w 251"/>
                <a:gd name="T11" fmla="*/ 221 h 221"/>
                <a:gd name="T12" fmla="*/ 112 w 251"/>
                <a:gd name="T13" fmla="*/ 205 h 221"/>
                <a:gd name="T14" fmla="*/ 73 w 251"/>
                <a:gd name="T15" fmla="*/ 183 h 221"/>
                <a:gd name="T16" fmla="*/ 73 w 251"/>
                <a:gd name="T17" fmla="*/ 91 h 221"/>
                <a:gd name="T18" fmla="*/ 141 w 251"/>
                <a:gd name="T19" fmla="*/ 11 h 221"/>
                <a:gd name="T20" fmla="*/ 178 w 251"/>
                <a:gd name="T21" fmla="*/ 67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9 h 221"/>
                <a:gd name="T40" fmla="*/ 144 w 251"/>
                <a:gd name="T41" fmla="*/ 0 h 221"/>
                <a:gd name="T42" fmla="*/ 70 w 251"/>
                <a:gd name="T43" fmla="*/ 53 h 221"/>
                <a:gd name="T44" fmla="*/ 70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7" y="219"/>
                  </a:cubicBezTo>
                  <a:cubicBezTo>
                    <a:pt x="69" y="219"/>
                    <a:pt x="95" y="220"/>
                    <a:pt x="112" y="221"/>
                  </a:cubicBezTo>
                  <a:lnTo>
                    <a:pt x="112" y="205"/>
                  </a:lnTo>
                  <a:cubicBezTo>
                    <a:pt x="79" y="205"/>
                    <a:pt x="73" y="205"/>
                    <a:pt x="73" y="183"/>
                  </a:cubicBezTo>
                  <a:lnTo>
                    <a:pt x="73" y="91"/>
                  </a:lnTo>
                  <a:cubicBezTo>
                    <a:pt x="73" y="39"/>
                    <a:pt x="109" y="11"/>
                    <a:pt x="141" y="11"/>
                  </a:cubicBezTo>
                  <a:cubicBezTo>
                    <a:pt x="172" y="11"/>
                    <a:pt x="178" y="38"/>
                    <a:pt x="178" y="67"/>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3" y="205"/>
                    <a:pt x="212" y="190"/>
                  </a:cubicBezTo>
                  <a:lnTo>
                    <a:pt x="212" y="95"/>
                  </a:lnTo>
                  <a:cubicBezTo>
                    <a:pt x="212" y="52"/>
                    <a:pt x="212" y="37"/>
                    <a:pt x="197" y="19"/>
                  </a:cubicBezTo>
                  <a:cubicBezTo>
                    <a:pt x="190" y="10"/>
                    <a:pt x="173" y="0"/>
                    <a:pt x="144" y="0"/>
                  </a:cubicBezTo>
                  <a:cubicBezTo>
                    <a:pt x="108" y="0"/>
                    <a:pt x="84" y="22"/>
                    <a:pt x="70" y="53"/>
                  </a:cubicBezTo>
                  <a:lnTo>
                    <a:pt x="70"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81">
              <a:extLst>
                <a:ext uri="{FF2B5EF4-FFF2-40B4-BE49-F238E27FC236}">
                  <a16:creationId xmlns:a16="http://schemas.microsoft.com/office/drawing/2014/main" id="{102B15BA-08C8-4931-9CEF-0203C83330ED}"/>
                </a:ext>
              </a:extLst>
            </p:cNvPr>
            <p:cNvSpPr>
              <a:spLocks/>
            </p:cNvSpPr>
            <p:nvPr>
              <p:custDataLst>
                <p:tags r:id="rId121"/>
              </p:custDataLst>
            </p:nvPr>
          </p:nvSpPr>
          <p:spPr bwMode="auto">
            <a:xfrm>
              <a:off x="7866064" y="6275388"/>
              <a:ext cx="119063" cy="263525"/>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6 h 312"/>
                <a:gd name="T26" fmla="*/ 144 w 156"/>
                <a:gd name="T27" fmla="*/ 216 h 312"/>
                <a:gd name="T28" fmla="*/ 144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7" y="312"/>
                  </a:cubicBezTo>
                  <a:cubicBezTo>
                    <a:pt x="142" y="312"/>
                    <a:pt x="156" y="277"/>
                    <a:pt x="156" y="245"/>
                  </a:cubicBezTo>
                  <a:lnTo>
                    <a:pt x="156" y="216"/>
                  </a:lnTo>
                  <a:lnTo>
                    <a:pt x="144" y="216"/>
                  </a:lnTo>
                  <a:lnTo>
                    <a:pt x="144" y="244"/>
                  </a:lnTo>
                  <a:cubicBezTo>
                    <a:pt x="144" y="281"/>
                    <a:pt x="129" y="300"/>
                    <a:pt x="110"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82">
              <a:extLst>
                <a:ext uri="{FF2B5EF4-FFF2-40B4-BE49-F238E27FC236}">
                  <a16:creationId xmlns:a16="http://schemas.microsoft.com/office/drawing/2014/main" id="{0E75A9DA-22EB-4DB5-A7AE-04CEF295633D}"/>
                </a:ext>
              </a:extLst>
            </p:cNvPr>
            <p:cNvSpPr>
              <a:spLocks/>
            </p:cNvSpPr>
            <p:nvPr>
              <p:custDataLst>
                <p:tags r:id="rId122"/>
              </p:custDataLst>
            </p:nvPr>
          </p:nvSpPr>
          <p:spPr bwMode="auto">
            <a:xfrm>
              <a:off x="8020051" y="6345238"/>
              <a:ext cx="123825" cy="193675"/>
            </a:xfrm>
            <a:custGeom>
              <a:avLst/>
              <a:gdLst>
                <a:gd name="T0" fmla="*/ 87 w 163"/>
                <a:gd name="T1" fmla="*/ 127 h 229"/>
                <a:gd name="T2" fmla="*/ 139 w 163"/>
                <a:gd name="T3" fmla="*/ 173 h 229"/>
                <a:gd name="T4" fmla="*/ 83 w 163"/>
                <a:gd name="T5" fmla="*/ 218 h 229"/>
                <a:gd name="T6" fmla="*/ 13 w 163"/>
                <a:gd name="T7" fmla="*/ 147 h 229"/>
                <a:gd name="T8" fmla="*/ 6 w 163"/>
                <a:gd name="T9" fmla="*/ 139 h 229"/>
                <a:gd name="T10" fmla="*/ 0 w 163"/>
                <a:gd name="T11" fmla="*/ 151 h 229"/>
                <a:gd name="T12" fmla="*/ 0 w 163"/>
                <a:gd name="T13" fmla="*/ 217 h 229"/>
                <a:gd name="T14" fmla="*/ 5 w 163"/>
                <a:gd name="T15" fmla="*/ 229 h 229"/>
                <a:gd name="T16" fmla="*/ 18 w 163"/>
                <a:gd name="T17" fmla="*/ 219 h 229"/>
                <a:gd name="T18" fmla="*/ 28 w 163"/>
                <a:gd name="T19" fmla="*/ 208 h 229"/>
                <a:gd name="T20" fmla="*/ 83 w 163"/>
                <a:gd name="T21" fmla="*/ 229 h 229"/>
                <a:gd name="T22" fmla="*/ 163 w 163"/>
                <a:gd name="T23" fmla="*/ 160 h 229"/>
                <a:gd name="T24" fmla="*/ 142 w 163"/>
                <a:gd name="T25" fmla="*/ 113 h 229"/>
                <a:gd name="T26" fmla="*/ 85 w 163"/>
                <a:gd name="T27" fmla="*/ 89 h 229"/>
                <a:gd name="T28" fmla="*/ 24 w 163"/>
                <a:gd name="T29" fmla="*/ 48 h 229"/>
                <a:gd name="T30" fmla="*/ 80 w 163"/>
                <a:gd name="T31" fmla="*/ 10 h 229"/>
                <a:gd name="T32" fmla="*/ 138 w 163"/>
                <a:gd name="T33" fmla="*/ 70 h 229"/>
                <a:gd name="T34" fmla="*/ 144 w 163"/>
                <a:gd name="T35" fmla="*/ 75 h 229"/>
                <a:gd name="T36" fmla="*/ 150 w 163"/>
                <a:gd name="T37" fmla="*/ 63 h 229"/>
                <a:gd name="T38" fmla="*/ 150 w 163"/>
                <a:gd name="T39" fmla="*/ 12 h 229"/>
                <a:gd name="T40" fmla="*/ 145 w 163"/>
                <a:gd name="T41" fmla="*/ 0 h 229"/>
                <a:gd name="T42" fmla="*/ 135 w 163"/>
                <a:gd name="T43" fmla="*/ 6 h 229"/>
                <a:gd name="T44" fmla="*/ 126 w 163"/>
                <a:gd name="T45" fmla="*/ 14 h 229"/>
                <a:gd name="T46" fmla="*/ 80 w 163"/>
                <a:gd name="T47" fmla="*/ 0 h 229"/>
                <a:gd name="T48" fmla="*/ 0 w 163"/>
                <a:gd name="T49" fmla="*/ 62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3"/>
                  </a:cubicBezTo>
                  <a:cubicBezTo>
                    <a:pt x="139" y="198"/>
                    <a:pt x="121" y="218"/>
                    <a:pt x="83" y="218"/>
                  </a:cubicBezTo>
                  <a:cubicBezTo>
                    <a:pt x="41" y="218"/>
                    <a:pt x="23" y="190"/>
                    <a:pt x="13" y="147"/>
                  </a:cubicBezTo>
                  <a:cubicBezTo>
                    <a:pt x="12" y="141"/>
                    <a:pt x="11" y="139"/>
                    <a:pt x="6" y="139"/>
                  </a:cubicBezTo>
                  <a:cubicBezTo>
                    <a:pt x="0" y="139"/>
                    <a:pt x="0" y="142"/>
                    <a:pt x="0" y="151"/>
                  </a:cubicBezTo>
                  <a:lnTo>
                    <a:pt x="0" y="217"/>
                  </a:lnTo>
                  <a:cubicBezTo>
                    <a:pt x="0" y="226"/>
                    <a:pt x="0" y="229"/>
                    <a:pt x="5" y="229"/>
                  </a:cubicBezTo>
                  <a:cubicBezTo>
                    <a:pt x="8" y="229"/>
                    <a:pt x="8" y="229"/>
                    <a:pt x="18" y="219"/>
                  </a:cubicBezTo>
                  <a:cubicBezTo>
                    <a:pt x="19" y="218"/>
                    <a:pt x="19" y="217"/>
                    <a:pt x="28" y="208"/>
                  </a:cubicBezTo>
                  <a:cubicBezTo>
                    <a:pt x="50" y="229"/>
                    <a:pt x="72" y="229"/>
                    <a:pt x="83" y="229"/>
                  </a:cubicBezTo>
                  <a:cubicBezTo>
                    <a:pt x="140" y="229"/>
                    <a:pt x="163" y="196"/>
                    <a:pt x="163" y="160"/>
                  </a:cubicBezTo>
                  <a:cubicBezTo>
                    <a:pt x="163" y="133"/>
                    <a:pt x="148" y="118"/>
                    <a:pt x="142" y="113"/>
                  </a:cubicBezTo>
                  <a:cubicBezTo>
                    <a:pt x="125" y="97"/>
                    <a:pt x="106" y="93"/>
                    <a:pt x="85" y="89"/>
                  </a:cubicBezTo>
                  <a:cubicBezTo>
                    <a:pt x="57" y="83"/>
                    <a:pt x="24" y="77"/>
                    <a:pt x="24" y="48"/>
                  </a:cubicBezTo>
                  <a:cubicBezTo>
                    <a:pt x="24" y="30"/>
                    <a:pt x="37" y="10"/>
                    <a:pt x="80" y="10"/>
                  </a:cubicBezTo>
                  <a:cubicBezTo>
                    <a:pt x="134" y="10"/>
                    <a:pt x="137" y="55"/>
                    <a:pt x="138" y="70"/>
                  </a:cubicBezTo>
                  <a:cubicBezTo>
                    <a:pt x="138" y="75"/>
                    <a:pt x="143" y="75"/>
                    <a:pt x="144" y="75"/>
                  </a:cubicBezTo>
                  <a:cubicBezTo>
                    <a:pt x="150" y="75"/>
                    <a:pt x="150" y="72"/>
                    <a:pt x="150" y="63"/>
                  </a:cubicBezTo>
                  <a:lnTo>
                    <a:pt x="150" y="12"/>
                  </a:lnTo>
                  <a:cubicBezTo>
                    <a:pt x="150" y="4"/>
                    <a:pt x="150" y="0"/>
                    <a:pt x="145" y="0"/>
                  </a:cubicBezTo>
                  <a:cubicBezTo>
                    <a:pt x="142" y="0"/>
                    <a:pt x="141" y="0"/>
                    <a:pt x="135" y="6"/>
                  </a:cubicBezTo>
                  <a:cubicBezTo>
                    <a:pt x="133" y="8"/>
                    <a:pt x="128" y="13"/>
                    <a:pt x="126" y="14"/>
                  </a:cubicBezTo>
                  <a:cubicBezTo>
                    <a:pt x="107" y="0"/>
                    <a:pt x="87" y="0"/>
                    <a:pt x="80" y="0"/>
                  </a:cubicBezTo>
                  <a:cubicBezTo>
                    <a:pt x="19" y="0"/>
                    <a:pt x="0" y="34"/>
                    <a:pt x="0" y="62"/>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0" name="Right Brace 759">
            <a:extLst>
              <a:ext uri="{FF2B5EF4-FFF2-40B4-BE49-F238E27FC236}">
                <a16:creationId xmlns:a16="http://schemas.microsoft.com/office/drawing/2014/main" id="{F6693DA7-EB2F-4671-BA96-DE392B03DEF9}"/>
              </a:ext>
            </a:extLst>
          </p:cNvPr>
          <p:cNvSpPr/>
          <p:nvPr/>
        </p:nvSpPr>
        <p:spPr>
          <a:xfrm>
            <a:off x="10226985" y="6881874"/>
            <a:ext cx="302591" cy="1481178"/>
          </a:xfrm>
          <a:prstGeom prst="rightBrace">
            <a:avLst>
              <a:gd name="adj1" fmla="val 5489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1" name="TextBox 760">
            <a:extLst>
              <a:ext uri="{FF2B5EF4-FFF2-40B4-BE49-F238E27FC236}">
                <a16:creationId xmlns:a16="http://schemas.microsoft.com/office/drawing/2014/main" id="{0C13B131-BABF-46AD-A381-701BFACD19DE}"/>
              </a:ext>
            </a:extLst>
          </p:cNvPr>
          <p:cNvSpPr txBox="1"/>
          <p:nvPr/>
        </p:nvSpPr>
        <p:spPr>
          <a:xfrm>
            <a:off x="10113476" y="7327929"/>
            <a:ext cx="2124697" cy="460704"/>
          </a:xfrm>
          <a:prstGeom prst="rect">
            <a:avLst/>
          </a:prstGeom>
          <a:noFill/>
        </p:spPr>
        <p:txBody>
          <a:bodyPr wrap="square">
            <a:spAutoFit/>
          </a:bodyPr>
          <a:lstStyle/>
          <a:p>
            <a:pPr lvl="1">
              <a:lnSpc>
                <a:spcPct val="120000"/>
              </a:lnSpc>
              <a:spcBef>
                <a:spcPts val="0"/>
              </a:spcBef>
            </a:pPr>
            <a:r>
              <a:rPr lang="en-US" sz="2200" dirty="0" err="1">
                <a:latin typeface="Helvetica Light" panose="020B0403020202020204"/>
              </a:rPr>
              <a:t>mRNEAc</a:t>
            </a:r>
            <a:endParaRPr lang="en-US" sz="2200" dirty="0">
              <a:latin typeface="Helvetica Light" panose="020B0403020202020204"/>
            </a:endParaRPr>
          </a:p>
        </p:txBody>
      </p:sp>
      <p:sp>
        <p:nvSpPr>
          <p:cNvPr id="155" name="Oval 154">
            <a:extLst>
              <a:ext uri="{FF2B5EF4-FFF2-40B4-BE49-F238E27FC236}">
                <a16:creationId xmlns:a16="http://schemas.microsoft.com/office/drawing/2014/main" id="{2A11432E-5529-45E2-842B-7E32708ABCD1}"/>
              </a:ext>
            </a:extLst>
          </p:cNvPr>
          <p:cNvSpPr/>
          <p:nvPr/>
        </p:nvSpPr>
        <p:spPr>
          <a:xfrm>
            <a:off x="895983" y="3854105"/>
            <a:ext cx="585371" cy="57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Light" panose="020B0403020202020204"/>
              </a:rPr>
              <a:t>2</a:t>
            </a:r>
          </a:p>
        </p:txBody>
      </p:sp>
      <p:grpSp>
        <p:nvGrpSpPr>
          <p:cNvPr id="210" name="Group 209">
            <a:extLst>
              <a:ext uri="{FF2B5EF4-FFF2-40B4-BE49-F238E27FC236}">
                <a16:creationId xmlns:a16="http://schemas.microsoft.com/office/drawing/2014/main" id="{A96690DD-216A-4AEE-A4F5-BA43046D80A0}"/>
              </a:ext>
            </a:extLst>
          </p:cNvPr>
          <p:cNvGrpSpPr>
            <a:grpSpLocks/>
          </p:cNvGrpSpPr>
          <p:nvPr>
            <p:custDataLst>
              <p:tags r:id="rId4"/>
            </p:custDataLst>
          </p:nvPr>
        </p:nvGrpSpPr>
        <p:grpSpPr>
          <a:xfrm>
            <a:off x="4020879" y="1897070"/>
            <a:ext cx="4243167" cy="1349086"/>
            <a:chOff x="3179763" y="1973263"/>
            <a:chExt cx="4657725" cy="1462088"/>
          </a:xfrm>
        </p:grpSpPr>
        <p:sp>
          <p:nvSpPr>
            <p:cNvPr id="211" name="Freeform 217 2">
              <a:extLst>
                <a:ext uri="{FF2B5EF4-FFF2-40B4-BE49-F238E27FC236}">
                  <a16:creationId xmlns:a16="http://schemas.microsoft.com/office/drawing/2014/main" id="{868782B8-F0E8-4F88-87C0-DF73AE3A0D3B}"/>
                </a:ext>
              </a:extLst>
            </p:cNvPr>
            <p:cNvSpPr>
              <a:spLocks/>
            </p:cNvSpPr>
            <p:nvPr>
              <p:custDataLst>
                <p:tags r:id="rId5"/>
              </p:custDataLst>
            </p:nvPr>
          </p:nvSpPr>
          <p:spPr bwMode="auto">
            <a:xfrm>
              <a:off x="3270251" y="1990726"/>
              <a:ext cx="87313" cy="909638"/>
            </a:xfrm>
            <a:custGeom>
              <a:avLst/>
              <a:gdLst>
                <a:gd name="T0" fmla="*/ 0 w 131"/>
                <a:gd name="T1" fmla="*/ 1196 h 1196"/>
                <a:gd name="T2" fmla="*/ 131 w 131"/>
                <a:gd name="T3" fmla="*/ 1196 h 1196"/>
                <a:gd name="T4" fmla="*/ 131 w 131"/>
                <a:gd name="T5" fmla="*/ 1169 h 1196"/>
                <a:gd name="T6" fmla="*/ 28 w 131"/>
                <a:gd name="T7" fmla="*/ 1169 h 1196"/>
                <a:gd name="T8" fmla="*/ 28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8" y="1169"/>
                  </a:lnTo>
                  <a:lnTo>
                    <a:pt x="28"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8 2">
              <a:extLst>
                <a:ext uri="{FF2B5EF4-FFF2-40B4-BE49-F238E27FC236}">
                  <a16:creationId xmlns:a16="http://schemas.microsoft.com/office/drawing/2014/main" id="{8A74B0E4-7295-4204-9E88-4018F9C95EC1}"/>
                </a:ext>
              </a:extLst>
            </p:cNvPr>
            <p:cNvSpPr>
              <a:spLocks/>
            </p:cNvSpPr>
            <p:nvPr>
              <p:custDataLst>
                <p:tags r:id="rId6"/>
              </p:custDataLst>
            </p:nvPr>
          </p:nvSpPr>
          <p:spPr bwMode="auto">
            <a:xfrm>
              <a:off x="3490913" y="2049463"/>
              <a:ext cx="336550" cy="260350"/>
            </a:xfrm>
            <a:custGeom>
              <a:avLst/>
              <a:gdLst>
                <a:gd name="T0" fmla="*/ 252 w 504"/>
                <a:gd name="T1" fmla="*/ 277 h 342"/>
                <a:gd name="T2" fmla="*/ 132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2" y="0"/>
                    <a:pt x="111"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9 2">
              <a:extLst>
                <a:ext uri="{FF2B5EF4-FFF2-40B4-BE49-F238E27FC236}">
                  <a16:creationId xmlns:a16="http://schemas.microsoft.com/office/drawing/2014/main" id="{77B1DFCC-1ED0-4046-8290-54E99274F8A9}"/>
                </a:ext>
              </a:extLst>
            </p:cNvPr>
            <p:cNvSpPr>
              <a:spLocks/>
            </p:cNvSpPr>
            <p:nvPr>
              <p:custDataLst>
                <p:tags r:id="rId7"/>
              </p:custDataLst>
            </p:nvPr>
          </p:nvSpPr>
          <p:spPr bwMode="auto">
            <a:xfrm>
              <a:off x="4314826" y="2208213"/>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20 2">
              <a:extLst>
                <a:ext uri="{FF2B5EF4-FFF2-40B4-BE49-F238E27FC236}">
                  <a16:creationId xmlns:a16="http://schemas.microsoft.com/office/drawing/2014/main" id="{939989C8-3124-48BE-BF87-DE43A789BB98}"/>
                </a:ext>
              </a:extLst>
            </p:cNvPr>
            <p:cNvSpPr>
              <a:spLocks/>
            </p:cNvSpPr>
            <p:nvPr>
              <p:custDataLst>
                <p:tags r:id="rId8"/>
              </p:custDataLst>
            </p:nvPr>
          </p:nvSpPr>
          <p:spPr bwMode="auto">
            <a:xfrm>
              <a:off x="4552951" y="2049463"/>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1 h 348"/>
                <a:gd name="T22" fmla="*/ 76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9" y="247"/>
                  </a:cubicBezTo>
                  <a:cubicBezTo>
                    <a:pt x="20" y="247"/>
                    <a:pt x="0" y="260"/>
                    <a:pt x="0" y="286"/>
                  </a:cubicBezTo>
                  <a:cubicBezTo>
                    <a:pt x="0" y="324"/>
                    <a:pt x="40"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21 2">
              <a:extLst>
                <a:ext uri="{FF2B5EF4-FFF2-40B4-BE49-F238E27FC236}">
                  <a16:creationId xmlns:a16="http://schemas.microsoft.com/office/drawing/2014/main" id="{748E7619-3B3D-4218-9A4C-33B75C6D2642}"/>
                </a:ext>
              </a:extLst>
            </p:cNvPr>
            <p:cNvSpPr>
              <a:spLocks/>
            </p:cNvSpPr>
            <p:nvPr>
              <p:custDataLst>
                <p:tags r:id="rId9"/>
              </p:custDataLst>
            </p:nvPr>
          </p:nvSpPr>
          <p:spPr bwMode="auto">
            <a:xfrm>
              <a:off x="4760913" y="1989138"/>
              <a:ext cx="171450" cy="184150"/>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22 2">
              <a:extLst>
                <a:ext uri="{FF2B5EF4-FFF2-40B4-BE49-F238E27FC236}">
                  <a16:creationId xmlns:a16="http://schemas.microsoft.com/office/drawing/2014/main" id="{680E2993-2712-4D4A-A9EA-85CCBDB15698}"/>
                </a:ext>
              </a:extLst>
            </p:cNvPr>
            <p:cNvSpPr>
              <a:spLocks/>
            </p:cNvSpPr>
            <p:nvPr>
              <p:custDataLst>
                <p:tags r:id="rId10"/>
              </p:custDataLst>
            </p:nvPr>
          </p:nvSpPr>
          <p:spPr bwMode="auto">
            <a:xfrm>
              <a:off x="4757738" y="2286001"/>
              <a:ext cx="100013" cy="120650"/>
            </a:xfrm>
            <a:custGeom>
              <a:avLst/>
              <a:gdLst>
                <a:gd name="T0" fmla="*/ 132 w 151"/>
                <a:gd name="T1" fmla="*/ 20 h 157"/>
                <a:gd name="T2" fmla="*/ 114 w 151"/>
                <a:gd name="T3" fmla="*/ 40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6 w 151"/>
                <a:gd name="T21" fmla="*/ 147 h 157"/>
                <a:gd name="T22" fmla="*/ 29 w 151"/>
                <a:gd name="T23" fmla="*/ 109 h 157"/>
                <a:gd name="T24" fmla="*/ 52 w 151"/>
                <a:gd name="T25" fmla="*/ 36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3" y="112"/>
                    <a:pt x="140" y="115"/>
                  </a:cubicBezTo>
                  <a:cubicBezTo>
                    <a:pt x="113" y="147"/>
                    <a:pt x="72" y="147"/>
                    <a:pt x="66" y="147"/>
                  </a:cubicBezTo>
                  <a:cubicBezTo>
                    <a:pt x="41" y="147"/>
                    <a:pt x="29" y="130"/>
                    <a:pt x="29" y="109"/>
                  </a:cubicBezTo>
                  <a:cubicBezTo>
                    <a:pt x="29" y="99"/>
                    <a:pt x="34" y="60"/>
                    <a:pt x="52" y="36"/>
                  </a:cubicBezTo>
                  <a:cubicBezTo>
                    <a:pt x="66" y="19"/>
                    <a:pt x="84" y="10"/>
                    <a:pt x="101" y="10"/>
                  </a:cubicBezTo>
                  <a:cubicBezTo>
                    <a:pt x="106" y="10"/>
                    <a:pt x="123" y="10"/>
                    <a:pt x="132"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3 2">
              <a:extLst>
                <a:ext uri="{FF2B5EF4-FFF2-40B4-BE49-F238E27FC236}">
                  <a16:creationId xmlns:a16="http://schemas.microsoft.com/office/drawing/2014/main" id="{041F0C85-1017-4321-8B69-BED1746DEF1A}"/>
                </a:ext>
              </a:extLst>
            </p:cNvPr>
            <p:cNvSpPr>
              <a:spLocks/>
            </p:cNvSpPr>
            <p:nvPr>
              <p:custDataLst>
                <p:tags r:id="rId11"/>
              </p:custDataLst>
            </p:nvPr>
          </p:nvSpPr>
          <p:spPr bwMode="auto">
            <a:xfrm>
              <a:off x="3390901" y="2662238"/>
              <a:ext cx="203200" cy="1587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4 2">
              <a:extLst>
                <a:ext uri="{FF2B5EF4-FFF2-40B4-BE49-F238E27FC236}">
                  <a16:creationId xmlns:a16="http://schemas.microsoft.com/office/drawing/2014/main" id="{C2B30667-38A2-4A53-8322-59D556602EFE}"/>
                </a:ext>
              </a:extLst>
            </p:cNvPr>
            <p:cNvSpPr>
              <a:spLocks/>
            </p:cNvSpPr>
            <p:nvPr>
              <p:custDataLst>
                <p:tags r:id="rId12"/>
              </p:custDataLst>
            </p:nvPr>
          </p:nvSpPr>
          <p:spPr bwMode="auto">
            <a:xfrm>
              <a:off x="3629026" y="2503488"/>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1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8"/>
                    <a:pt x="54" y="322"/>
                  </a:cubicBezTo>
                  <a:lnTo>
                    <a:pt x="54" y="321"/>
                  </a:lnTo>
                  <a:cubicBezTo>
                    <a:pt x="54" y="321"/>
                    <a:pt x="77" y="312"/>
                    <a:pt x="77" y="286"/>
                  </a:cubicBezTo>
                  <a:cubicBezTo>
                    <a:pt x="77" y="259"/>
                    <a:pt x="55" y="247"/>
                    <a:pt x="39" y="247"/>
                  </a:cubicBezTo>
                  <a:cubicBezTo>
                    <a:pt x="20" y="247"/>
                    <a:pt x="0" y="260"/>
                    <a:pt x="0" y="286"/>
                  </a:cubicBezTo>
                  <a:cubicBezTo>
                    <a:pt x="0" y="324"/>
                    <a:pt x="40" y="348"/>
                    <a:pt x="97"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25 2">
              <a:extLst>
                <a:ext uri="{FF2B5EF4-FFF2-40B4-BE49-F238E27FC236}">
                  <a16:creationId xmlns:a16="http://schemas.microsoft.com/office/drawing/2014/main" id="{B67321D3-AEBC-42E4-BB2C-DF3D12F1B08E}"/>
                </a:ext>
              </a:extLst>
            </p:cNvPr>
            <p:cNvSpPr>
              <a:spLocks/>
            </p:cNvSpPr>
            <p:nvPr>
              <p:custDataLst>
                <p:tags r:id="rId13"/>
              </p:custDataLst>
            </p:nvPr>
          </p:nvSpPr>
          <p:spPr bwMode="auto">
            <a:xfrm>
              <a:off x="3833813" y="2705101"/>
              <a:ext cx="100013" cy="119063"/>
            </a:xfrm>
            <a:custGeom>
              <a:avLst/>
              <a:gdLst>
                <a:gd name="T0" fmla="*/ 131 w 151"/>
                <a:gd name="T1" fmla="*/ 21 h 158"/>
                <a:gd name="T2" fmla="*/ 113 w 151"/>
                <a:gd name="T3" fmla="*/ 40 h 158"/>
                <a:gd name="T4" fmla="*/ 127 w 151"/>
                <a:gd name="T5" fmla="*/ 53 h 158"/>
                <a:gd name="T6" fmla="*/ 147 w 151"/>
                <a:gd name="T7" fmla="*/ 31 h 158"/>
                <a:gd name="T8" fmla="*/ 101 w 151"/>
                <a:gd name="T9" fmla="*/ 0 h 158"/>
                <a:gd name="T10" fmla="*/ 0 w 151"/>
                <a:gd name="T11" fmla="*/ 97 h 158"/>
                <a:gd name="T12" fmla="*/ 64 w 151"/>
                <a:gd name="T13" fmla="*/ 158 h 158"/>
                <a:gd name="T14" fmla="*/ 151 w 151"/>
                <a:gd name="T15" fmla="*/ 118 h 158"/>
                <a:gd name="T16" fmla="*/ 145 w 151"/>
                <a:gd name="T17" fmla="*/ 112 h 158"/>
                <a:gd name="T18" fmla="*/ 139 w 151"/>
                <a:gd name="T19" fmla="*/ 116 h 158"/>
                <a:gd name="T20" fmla="*/ 65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8" y="23"/>
                    <a:pt x="113" y="33"/>
                    <a:pt x="113" y="40"/>
                  </a:cubicBezTo>
                  <a:cubicBezTo>
                    <a:pt x="113" y="50"/>
                    <a:pt x="120" y="53"/>
                    <a:pt x="127" y="53"/>
                  </a:cubicBezTo>
                  <a:cubicBezTo>
                    <a:pt x="134" y="53"/>
                    <a:pt x="147" y="47"/>
                    <a:pt x="147" y="31"/>
                  </a:cubicBezTo>
                  <a:cubicBezTo>
                    <a:pt x="147" y="7"/>
                    <a:pt x="119" y="0"/>
                    <a:pt x="101" y="0"/>
                  </a:cubicBezTo>
                  <a:cubicBezTo>
                    <a:pt x="48" y="0"/>
                    <a:pt x="0" y="49"/>
                    <a:pt x="0" y="97"/>
                  </a:cubicBezTo>
                  <a:cubicBezTo>
                    <a:pt x="0" y="127"/>
                    <a:pt x="21" y="158"/>
                    <a:pt x="64" y="158"/>
                  </a:cubicBezTo>
                  <a:cubicBezTo>
                    <a:pt x="123" y="158"/>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6 2">
              <a:extLst>
                <a:ext uri="{FF2B5EF4-FFF2-40B4-BE49-F238E27FC236}">
                  <a16:creationId xmlns:a16="http://schemas.microsoft.com/office/drawing/2014/main" id="{EC87C96A-0FDF-4552-9A1F-F4B9266B8955}"/>
                </a:ext>
              </a:extLst>
            </p:cNvPr>
            <p:cNvSpPr>
              <a:spLocks noEditPoints="1"/>
            </p:cNvSpPr>
            <p:nvPr>
              <p:custDataLst>
                <p:tags r:id="rId14"/>
              </p:custDataLst>
            </p:nvPr>
          </p:nvSpPr>
          <p:spPr bwMode="auto">
            <a:xfrm>
              <a:off x="4556126" y="2511426"/>
              <a:ext cx="141288" cy="261938"/>
            </a:xfrm>
            <a:custGeom>
              <a:avLst/>
              <a:gdLst>
                <a:gd name="T0" fmla="*/ 210 w 210"/>
                <a:gd name="T1" fmla="*/ 173 h 343"/>
                <a:gd name="T2" fmla="*/ 190 w 210"/>
                <a:gd name="T3" fmla="*/ 56 h 343"/>
                <a:gd name="T4" fmla="*/ 105 w 210"/>
                <a:gd name="T5" fmla="*/ 0 h 343"/>
                <a:gd name="T6" fmla="*/ 18 w 210"/>
                <a:gd name="T7" fmla="*/ 60 h 343"/>
                <a:gd name="T8" fmla="*/ 0 w 210"/>
                <a:gd name="T9" fmla="*/ 173 h 343"/>
                <a:gd name="T10" fmla="*/ 22 w 210"/>
                <a:gd name="T11" fmla="*/ 293 h 343"/>
                <a:gd name="T12" fmla="*/ 105 w 210"/>
                <a:gd name="T13" fmla="*/ 343 h 343"/>
                <a:gd name="T14" fmla="*/ 191 w 210"/>
                <a:gd name="T15" fmla="*/ 285 h 343"/>
                <a:gd name="T16" fmla="*/ 210 w 210"/>
                <a:gd name="T17" fmla="*/ 173 h 343"/>
                <a:gd name="T18" fmla="*/ 105 w 210"/>
                <a:gd name="T19" fmla="*/ 332 h 343"/>
                <a:gd name="T20" fmla="*/ 47 w 210"/>
                <a:gd name="T21" fmla="*/ 272 h 343"/>
                <a:gd name="T22" fmla="*/ 41 w 210"/>
                <a:gd name="T23" fmla="*/ 167 h 343"/>
                <a:gd name="T24" fmla="*/ 45 w 210"/>
                <a:gd name="T25" fmla="*/ 75 h 343"/>
                <a:gd name="T26" fmla="*/ 105 w 210"/>
                <a:gd name="T27" fmla="*/ 11 h 343"/>
                <a:gd name="T28" fmla="*/ 164 w 210"/>
                <a:gd name="T29" fmla="*/ 70 h 343"/>
                <a:gd name="T30" fmla="*/ 169 w 210"/>
                <a:gd name="T31" fmla="*/ 167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60"/>
                  </a:cubicBezTo>
                  <a:cubicBezTo>
                    <a:pt x="3" y="94"/>
                    <a:pt x="0" y="133"/>
                    <a:pt x="0" y="173"/>
                  </a:cubicBezTo>
                  <a:cubicBezTo>
                    <a:pt x="0" y="210"/>
                    <a:pt x="2" y="255"/>
                    <a:pt x="22" y="293"/>
                  </a:cubicBezTo>
                  <a:cubicBezTo>
                    <a:pt x="44" y="333"/>
                    <a:pt x="80" y="343"/>
                    <a:pt x="105" y="343"/>
                  </a:cubicBezTo>
                  <a:cubicBezTo>
                    <a:pt x="132" y="343"/>
                    <a:pt x="170" y="333"/>
                    <a:pt x="191" y="285"/>
                  </a:cubicBezTo>
                  <a:cubicBezTo>
                    <a:pt x="207" y="251"/>
                    <a:pt x="210" y="212"/>
                    <a:pt x="210" y="173"/>
                  </a:cubicBezTo>
                  <a:close/>
                  <a:moveTo>
                    <a:pt x="105" y="332"/>
                  </a:moveTo>
                  <a:cubicBezTo>
                    <a:pt x="85" y="332"/>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7"/>
                    <a:pt x="169" y="135"/>
                    <a:pt x="169" y="167"/>
                  </a:cubicBezTo>
                  <a:cubicBezTo>
                    <a:pt x="169" y="204"/>
                    <a:pt x="169" y="238"/>
                    <a:pt x="163" y="270"/>
                  </a:cubicBezTo>
                  <a:cubicBezTo>
                    <a:pt x="156" y="317"/>
                    <a:pt x="127"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7 2">
              <a:extLst>
                <a:ext uri="{FF2B5EF4-FFF2-40B4-BE49-F238E27FC236}">
                  <a16:creationId xmlns:a16="http://schemas.microsoft.com/office/drawing/2014/main" id="{8919869F-8E30-4897-9B6A-8FDA9A899F33}"/>
                </a:ext>
              </a:extLst>
            </p:cNvPr>
            <p:cNvSpPr>
              <a:spLocks/>
            </p:cNvSpPr>
            <p:nvPr>
              <p:custDataLst>
                <p:tags r:id="rId15"/>
              </p:custDataLst>
            </p:nvPr>
          </p:nvSpPr>
          <p:spPr bwMode="auto">
            <a:xfrm>
              <a:off x="4972051"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8 2">
              <a:extLst>
                <a:ext uri="{FF2B5EF4-FFF2-40B4-BE49-F238E27FC236}">
                  <a16:creationId xmlns:a16="http://schemas.microsoft.com/office/drawing/2014/main" id="{CA9E359D-A475-4D7E-A509-E8885E30617F}"/>
                </a:ext>
              </a:extLst>
            </p:cNvPr>
            <p:cNvSpPr>
              <a:spLocks/>
            </p:cNvSpPr>
            <p:nvPr>
              <p:custDataLst>
                <p:tags r:id="rId16"/>
              </p:custDataLst>
            </p:nvPr>
          </p:nvSpPr>
          <p:spPr bwMode="auto">
            <a:xfrm>
              <a:off x="3179763" y="2933701"/>
              <a:ext cx="160338" cy="127000"/>
            </a:xfrm>
            <a:custGeom>
              <a:avLst/>
              <a:gdLst>
                <a:gd name="T0" fmla="*/ 241 w 241"/>
                <a:gd name="T1" fmla="*/ 121 h 167"/>
                <a:gd name="T2" fmla="*/ 234 w 241"/>
                <a:gd name="T3" fmla="*/ 107 h 167"/>
                <a:gd name="T4" fmla="*/ 109 w 241"/>
                <a:gd name="T5" fmla="*/ 81 h 167"/>
                <a:gd name="T6" fmla="*/ 22 w 241"/>
                <a:gd name="T7" fmla="*/ 3 h 167"/>
                <a:gd name="T8" fmla="*/ 12 w 241"/>
                <a:gd name="T9" fmla="*/ 0 h 167"/>
                <a:gd name="T10" fmla="*/ 0 w 241"/>
                <a:gd name="T11" fmla="*/ 13 h 167"/>
                <a:gd name="T12" fmla="*/ 0 w 241"/>
                <a:gd name="T13" fmla="*/ 21 h 167"/>
                <a:gd name="T14" fmla="*/ 230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10"/>
                    <a:pt x="241" y="107"/>
                    <a:pt x="234" y="107"/>
                  </a:cubicBezTo>
                  <a:cubicBezTo>
                    <a:pt x="203" y="107"/>
                    <a:pt x="154" y="103"/>
                    <a:pt x="109" y="81"/>
                  </a:cubicBezTo>
                  <a:cubicBezTo>
                    <a:pt x="55" y="54"/>
                    <a:pt x="35" y="22"/>
                    <a:pt x="22" y="3"/>
                  </a:cubicBezTo>
                  <a:cubicBezTo>
                    <a:pt x="21" y="0"/>
                    <a:pt x="18" y="0"/>
                    <a:pt x="12" y="0"/>
                  </a:cubicBezTo>
                  <a:cubicBezTo>
                    <a:pt x="0" y="0"/>
                    <a:pt x="0" y="1"/>
                    <a:pt x="0" y="13"/>
                  </a:cubicBezTo>
                  <a:lnTo>
                    <a:pt x="0" y="21"/>
                  </a:lnTo>
                  <a:cubicBezTo>
                    <a:pt x="67" y="144"/>
                    <a:pt x="180" y="167"/>
                    <a:pt x="230"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229">
              <a:extLst>
                <a:ext uri="{FF2B5EF4-FFF2-40B4-BE49-F238E27FC236}">
                  <a16:creationId xmlns:a16="http://schemas.microsoft.com/office/drawing/2014/main" id="{DB215835-EAB8-4D2D-A2E1-FA5DF66690DD}"/>
                </a:ext>
              </a:extLst>
            </p:cNvPr>
            <p:cNvSpPr>
              <a:spLocks noChangeArrowheads="1"/>
            </p:cNvSpPr>
            <p:nvPr>
              <p:custDataLst>
                <p:tags r:id="rId17"/>
              </p:custDataLst>
            </p:nvPr>
          </p:nvSpPr>
          <p:spPr bwMode="auto">
            <a:xfrm>
              <a:off x="3336926" y="3014663"/>
              <a:ext cx="679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30 2">
              <a:extLst>
                <a:ext uri="{FF2B5EF4-FFF2-40B4-BE49-F238E27FC236}">
                  <a16:creationId xmlns:a16="http://schemas.microsoft.com/office/drawing/2014/main" id="{5F90C275-0B8F-49AB-917A-25DD008FCDC9}"/>
                </a:ext>
              </a:extLst>
            </p:cNvPr>
            <p:cNvSpPr>
              <a:spLocks/>
            </p:cNvSpPr>
            <p:nvPr>
              <p:custDataLst>
                <p:tags r:id="rId18"/>
              </p:custDataLst>
            </p:nvPr>
          </p:nvSpPr>
          <p:spPr bwMode="auto">
            <a:xfrm>
              <a:off x="4013201" y="3014663"/>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4"/>
                    <a:pt x="61" y="0"/>
                    <a:pt x="10" y="0"/>
                  </a:cubicBezTo>
                  <a:cubicBezTo>
                    <a:pt x="0" y="0"/>
                    <a:pt x="0" y="1"/>
                    <a:pt x="0" y="14"/>
                  </a:cubicBezTo>
                  <a:lnTo>
                    <a:pt x="0" y="46"/>
                  </a:lnTo>
                  <a:cubicBezTo>
                    <a:pt x="0" y="57"/>
                    <a:pt x="0" y="60"/>
                    <a:pt x="7" y="60"/>
                  </a:cubicBezTo>
                  <a:cubicBezTo>
                    <a:pt x="37" y="60"/>
                    <a:pt x="86" y="64"/>
                    <a:pt x="131" y="86"/>
                  </a:cubicBezTo>
                  <a:cubicBezTo>
                    <a:pt x="185" y="113"/>
                    <a:pt x="206" y="145"/>
                    <a:pt x="218" y="164"/>
                  </a:cubicBezTo>
                  <a:cubicBezTo>
                    <a:pt x="220" y="167"/>
                    <a:pt x="223" y="167"/>
                    <a:pt x="229" y="167"/>
                  </a:cubicBezTo>
                  <a:cubicBezTo>
                    <a:pt x="240"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31 2">
              <a:extLst>
                <a:ext uri="{FF2B5EF4-FFF2-40B4-BE49-F238E27FC236}">
                  <a16:creationId xmlns:a16="http://schemas.microsoft.com/office/drawing/2014/main" id="{B8B56141-0B8C-4544-A20F-5D0CF7C10A7E}"/>
                </a:ext>
              </a:extLst>
            </p:cNvPr>
            <p:cNvSpPr>
              <a:spLocks/>
            </p:cNvSpPr>
            <p:nvPr>
              <p:custDataLst>
                <p:tags r:id="rId19"/>
              </p:custDataLst>
            </p:nvPr>
          </p:nvSpPr>
          <p:spPr bwMode="auto">
            <a:xfrm>
              <a:off x="4157663" y="3014663"/>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1"/>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232">
              <a:extLst>
                <a:ext uri="{FF2B5EF4-FFF2-40B4-BE49-F238E27FC236}">
                  <a16:creationId xmlns:a16="http://schemas.microsoft.com/office/drawing/2014/main" id="{A42AF557-F806-4D48-8D3E-E53F4AFE61C6}"/>
                </a:ext>
              </a:extLst>
            </p:cNvPr>
            <p:cNvSpPr>
              <a:spLocks noChangeArrowheads="1"/>
            </p:cNvSpPr>
            <p:nvPr>
              <p:custDataLst>
                <p:tags r:id="rId20"/>
              </p:custDataLst>
            </p:nvPr>
          </p:nvSpPr>
          <p:spPr bwMode="auto">
            <a:xfrm>
              <a:off x="4314826" y="3014663"/>
              <a:ext cx="677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33 2">
              <a:extLst>
                <a:ext uri="{FF2B5EF4-FFF2-40B4-BE49-F238E27FC236}">
                  <a16:creationId xmlns:a16="http://schemas.microsoft.com/office/drawing/2014/main" id="{CB7DECC7-2F0F-4214-B41D-FB77E4811B16}"/>
                </a:ext>
              </a:extLst>
            </p:cNvPr>
            <p:cNvSpPr>
              <a:spLocks/>
            </p:cNvSpPr>
            <p:nvPr>
              <p:custDataLst>
                <p:tags r:id="rId21"/>
              </p:custDataLst>
            </p:nvPr>
          </p:nvSpPr>
          <p:spPr bwMode="auto">
            <a:xfrm>
              <a:off x="4989513" y="2933701"/>
              <a:ext cx="161925" cy="127000"/>
            </a:xfrm>
            <a:custGeom>
              <a:avLst/>
              <a:gdLst>
                <a:gd name="T0" fmla="*/ 241 w 241"/>
                <a:gd name="T1" fmla="*/ 13 h 167"/>
                <a:gd name="T2" fmla="*/ 229 w 241"/>
                <a:gd name="T3" fmla="*/ 0 h 167"/>
                <a:gd name="T4" fmla="*/ 217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1" y="0"/>
                    <a:pt x="229" y="0"/>
                  </a:cubicBezTo>
                  <a:cubicBezTo>
                    <a:pt x="220" y="0"/>
                    <a:pt x="219" y="1"/>
                    <a:pt x="217" y="4"/>
                  </a:cubicBezTo>
                  <a:cubicBezTo>
                    <a:pt x="176" y="70"/>
                    <a:pt x="107" y="105"/>
                    <a:pt x="6" y="107"/>
                  </a:cubicBezTo>
                  <a:cubicBezTo>
                    <a:pt x="0" y="107"/>
                    <a:pt x="0" y="111"/>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34 2">
              <a:extLst>
                <a:ext uri="{FF2B5EF4-FFF2-40B4-BE49-F238E27FC236}">
                  <a16:creationId xmlns:a16="http://schemas.microsoft.com/office/drawing/2014/main" id="{393E28FB-F04C-4529-8F63-DD4754B7D04C}"/>
                </a:ext>
              </a:extLst>
            </p:cNvPr>
            <p:cNvSpPr>
              <a:spLocks/>
            </p:cNvSpPr>
            <p:nvPr>
              <p:custDataLst>
                <p:tags r:id="rId22"/>
              </p:custDataLst>
            </p:nvPr>
          </p:nvSpPr>
          <p:spPr bwMode="auto">
            <a:xfrm>
              <a:off x="4062413" y="3236913"/>
              <a:ext cx="204788" cy="182563"/>
            </a:xfrm>
            <a:custGeom>
              <a:avLst/>
              <a:gdLst>
                <a:gd name="T0" fmla="*/ 170 w 309"/>
                <a:gd name="T1" fmla="*/ 94 h 239"/>
                <a:gd name="T2" fmla="*/ 264 w 309"/>
                <a:gd name="T3" fmla="*/ 24 h 239"/>
                <a:gd name="T4" fmla="*/ 294 w 309"/>
                <a:gd name="T5" fmla="*/ 19 h 239"/>
                <a:gd name="T6" fmla="*/ 303 w 309"/>
                <a:gd name="T7" fmla="*/ 19 h 239"/>
                <a:gd name="T8" fmla="*/ 303 w 309"/>
                <a:gd name="T9" fmla="*/ 0 h 239"/>
                <a:gd name="T10" fmla="*/ 266 w 309"/>
                <a:gd name="T11" fmla="*/ 1 h 239"/>
                <a:gd name="T12" fmla="*/ 210 w 309"/>
                <a:gd name="T13" fmla="*/ 0 h 239"/>
                <a:gd name="T14" fmla="*/ 210 w 309"/>
                <a:gd name="T15" fmla="*/ 19 h 239"/>
                <a:gd name="T16" fmla="*/ 230 w 309"/>
                <a:gd name="T17" fmla="*/ 21 h 239"/>
                <a:gd name="T18" fmla="*/ 90 w 309"/>
                <a:gd name="T19" fmla="*/ 126 h 239"/>
                <a:gd name="T20" fmla="*/ 90 w 309"/>
                <a:gd name="T21" fmla="*/ 19 h 239"/>
                <a:gd name="T22" fmla="*/ 127 w 309"/>
                <a:gd name="T23" fmla="*/ 19 h 239"/>
                <a:gd name="T24" fmla="*/ 127 w 309"/>
                <a:gd name="T25" fmla="*/ 0 h 239"/>
                <a:gd name="T26" fmla="*/ 64 w 309"/>
                <a:gd name="T27" fmla="*/ 1 h 239"/>
                <a:gd name="T28" fmla="*/ 0 w 309"/>
                <a:gd name="T29" fmla="*/ 0 h 239"/>
                <a:gd name="T30" fmla="*/ 0 w 309"/>
                <a:gd name="T31" fmla="*/ 19 h 239"/>
                <a:gd name="T32" fmla="*/ 37 w 309"/>
                <a:gd name="T33" fmla="*/ 19 h 239"/>
                <a:gd name="T34" fmla="*/ 37 w 309"/>
                <a:gd name="T35" fmla="*/ 219 h 239"/>
                <a:gd name="T36" fmla="*/ 0 w 309"/>
                <a:gd name="T37" fmla="*/ 219 h 239"/>
                <a:gd name="T38" fmla="*/ 0 w 309"/>
                <a:gd name="T39" fmla="*/ 239 h 239"/>
                <a:gd name="T40" fmla="*/ 63 w 309"/>
                <a:gd name="T41" fmla="*/ 237 h 239"/>
                <a:gd name="T42" fmla="*/ 127 w 309"/>
                <a:gd name="T43" fmla="*/ 239 h 239"/>
                <a:gd name="T44" fmla="*/ 127 w 309"/>
                <a:gd name="T45" fmla="*/ 219 h 239"/>
                <a:gd name="T46" fmla="*/ 90 w 309"/>
                <a:gd name="T47" fmla="*/ 219 h 239"/>
                <a:gd name="T48" fmla="*/ 90 w 309"/>
                <a:gd name="T49" fmla="*/ 153 h 239"/>
                <a:gd name="T50" fmla="*/ 133 w 309"/>
                <a:gd name="T51" fmla="*/ 121 h 239"/>
                <a:gd name="T52" fmla="*/ 216 w 309"/>
                <a:gd name="T53" fmla="*/ 217 h 239"/>
                <a:gd name="T54" fmla="*/ 194 w 309"/>
                <a:gd name="T55" fmla="*/ 219 h 239"/>
                <a:gd name="T56" fmla="*/ 194 w 309"/>
                <a:gd name="T57" fmla="*/ 239 h 239"/>
                <a:gd name="T58" fmla="*/ 258 w 309"/>
                <a:gd name="T59" fmla="*/ 237 h 239"/>
                <a:gd name="T60" fmla="*/ 309 w 309"/>
                <a:gd name="T61" fmla="*/ 239 h 239"/>
                <a:gd name="T62" fmla="*/ 309 w 309"/>
                <a:gd name="T63" fmla="*/ 219 h 239"/>
                <a:gd name="T64" fmla="*/ 295 w 309"/>
                <a:gd name="T65" fmla="*/ 219 h 239"/>
                <a:gd name="T66" fmla="*/ 275 w 309"/>
                <a:gd name="T67" fmla="*/ 214 h 239"/>
                <a:gd name="T68" fmla="*/ 170 w 309"/>
                <a:gd name="T69" fmla="*/ 9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239">
                  <a:moveTo>
                    <a:pt x="170" y="94"/>
                  </a:moveTo>
                  <a:lnTo>
                    <a:pt x="264" y="24"/>
                  </a:lnTo>
                  <a:cubicBezTo>
                    <a:pt x="268" y="21"/>
                    <a:pt x="270" y="19"/>
                    <a:pt x="294" y="19"/>
                  </a:cubicBezTo>
                  <a:lnTo>
                    <a:pt x="303" y="19"/>
                  </a:lnTo>
                  <a:lnTo>
                    <a:pt x="303" y="0"/>
                  </a:lnTo>
                  <a:cubicBezTo>
                    <a:pt x="303" y="0"/>
                    <a:pt x="281" y="1"/>
                    <a:pt x="266" y="1"/>
                  </a:cubicBezTo>
                  <a:cubicBezTo>
                    <a:pt x="246" y="1"/>
                    <a:pt x="212" y="0"/>
                    <a:pt x="210" y="0"/>
                  </a:cubicBezTo>
                  <a:lnTo>
                    <a:pt x="210" y="19"/>
                  </a:lnTo>
                  <a:cubicBezTo>
                    <a:pt x="216" y="19"/>
                    <a:pt x="222" y="19"/>
                    <a:pt x="230" y="21"/>
                  </a:cubicBezTo>
                  <a:lnTo>
                    <a:pt x="90" y="126"/>
                  </a:lnTo>
                  <a:lnTo>
                    <a:pt x="90" y="19"/>
                  </a:lnTo>
                  <a:lnTo>
                    <a:pt x="127" y="19"/>
                  </a:lnTo>
                  <a:lnTo>
                    <a:pt x="127" y="0"/>
                  </a:lnTo>
                  <a:cubicBezTo>
                    <a:pt x="119" y="0"/>
                    <a:pt x="69" y="1"/>
                    <a:pt x="64" y="1"/>
                  </a:cubicBezTo>
                  <a:cubicBezTo>
                    <a:pt x="56" y="1"/>
                    <a:pt x="7" y="0"/>
                    <a:pt x="0" y="0"/>
                  </a:cubicBezTo>
                  <a:lnTo>
                    <a:pt x="0" y="19"/>
                  </a:lnTo>
                  <a:lnTo>
                    <a:pt x="37" y="19"/>
                  </a:lnTo>
                  <a:lnTo>
                    <a:pt x="37" y="219"/>
                  </a:lnTo>
                  <a:lnTo>
                    <a:pt x="0" y="219"/>
                  </a:lnTo>
                  <a:lnTo>
                    <a:pt x="0" y="239"/>
                  </a:lnTo>
                  <a:cubicBezTo>
                    <a:pt x="8" y="238"/>
                    <a:pt x="58" y="237"/>
                    <a:pt x="63" y="237"/>
                  </a:cubicBezTo>
                  <a:cubicBezTo>
                    <a:pt x="71" y="237"/>
                    <a:pt x="119" y="238"/>
                    <a:pt x="127" y="239"/>
                  </a:cubicBezTo>
                  <a:lnTo>
                    <a:pt x="127" y="219"/>
                  </a:lnTo>
                  <a:lnTo>
                    <a:pt x="90" y="219"/>
                  </a:lnTo>
                  <a:lnTo>
                    <a:pt x="90" y="153"/>
                  </a:lnTo>
                  <a:lnTo>
                    <a:pt x="133" y="121"/>
                  </a:lnTo>
                  <a:lnTo>
                    <a:pt x="216" y="217"/>
                  </a:lnTo>
                  <a:cubicBezTo>
                    <a:pt x="209" y="219"/>
                    <a:pt x="208" y="219"/>
                    <a:pt x="194" y="219"/>
                  </a:cubicBezTo>
                  <a:lnTo>
                    <a:pt x="194" y="239"/>
                  </a:lnTo>
                  <a:cubicBezTo>
                    <a:pt x="212" y="237"/>
                    <a:pt x="239" y="237"/>
                    <a:pt x="258" y="237"/>
                  </a:cubicBezTo>
                  <a:cubicBezTo>
                    <a:pt x="273" y="237"/>
                    <a:pt x="308" y="239"/>
                    <a:pt x="309" y="239"/>
                  </a:cubicBezTo>
                  <a:lnTo>
                    <a:pt x="309" y="219"/>
                  </a:lnTo>
                  <a:lnTo>
                    <a:pt x="295" y="219"/>
                  </a:lnTo>
                  <a:cubicBezTo>
                    <a:pt x="279" y="219"/>
                    <a:pt x="278" y="218"/>
                    <a:pt x="275" y="214"/>
                  </a:cubicBezTo>
                  <a:lnTo>
                    <a:pt x="170"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35 2">
              <a:extLst>
                <a:ext uri="{FF2B5EF4-FFF2-40B4-BE49-F238E27FC236}">
                  <a16:creationId xmlns:a16="http://schemas.microsoft.com/office/drawing/2014/main" id="{A97742F2-A6E2-4185-9227-E4F0CB069A5D}"/>
                </a:ext>
              </a:extLst>
            </p:cNvPr>
            <p:cNvSpPr>
              <a:spLocks/>
            </p:cNvSpPr>
            <p:nvPr>
              <p:custDataLst>
                <p:tags r:id="rId23"/>
              </p:custDataLst>
            </p:nvPr>
          </p:nvSpPr>
          <p:spPr bwMode="auto">
            <a:xfrm>
              <a:off x="5302251"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36 2">
              <a:extLst>
                <a:ext uri="{FF2B5EF4-FFF2-40B4-BE49-F238E27FC236}">
                  <a16:creationId xmlns:a16="http://schemas.microsoft.com/office/drawing/2014/main" id="{BBAF064B-00AE-4BD6-95B4-ED9457DBD8D1}"/>
                </a:ext>
              </a:extLst>
            </p:cNvPr>
            <p:cNvSpPr>
              <a:spLocks noEditPoints="1"/>
            </p:cNvSpPr>
            <p:nvPr>
              <p:custDataLst>
                <p:tags r:id="rId24"/>
              </p:custDataLst>
            </p:nvPr>
          </p:nvSpPr>
          <p:spPr bwMode="auto">
            <a:xfrm>
              <a:off x="5448301" y="2049463"/>
              <a:ext cx="96838" cy="38100"/>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2 w 146"/>
                <a:gd name="T13" fmla="*/ 0 h 50"/>
                <a:gd name="T14" fmla="*/ 97 w 146"/>
                <a:gd name="T15" fmla="*/ 25 h 50"/>
                <a:gd name="T16" fmla="*/ 122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2" y="0"/>
                  </a:cubicBezTo>
                  <a:cubicBezTo>
                    <a:pt x="107" y="0"/>
                    <a:pt x="97" y="13"/>
                    <a:pt x="97" y="25"/>
                  </a:cubicBezTo>
                  <a:cubicBezTo>
                    <a:pt x="97" y="37"/>
                    <a:pt x="107" y="50"/>
                    <a:pt x="122"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7 2">
              <a:extLst>
                <a:ext uri="{FF2B5EF4-FFF2-40B4-BE49-F238E27FC236}">
                  <a16:creationId xmlns:a16="http://schemas.microsoft.com/office/drawing/2014/main" id="{E4172C3A-BE9D-42EB-90AD-0C85429B31D1}"/>
                </a:ext>
              </a:extLst>
            </p:cNvPr>
            <p:cNvSpPr>
              <a:spLocks noEditPoints="1"/>
            </p:cNvSpPr>
            <p:nvPr>
              <p:custDataLst>
                <p:tags r:id="rId25"/>
              </p:custDataLst>
            </p:nvPr>
          </p:nvSpPr>
          <p:spPr bwMode="auto">
            <a:xfrm>
              <a:off x="5408613" y="2138363"/>
              <a:ext cx="187325" cy="24288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8 1">
              <a:extLst>
                <a:ext uri="{FF2B5EF4-FFF2-40B4-BE49-F238E27FC236}">
                  <a16:creationId xmlns:a16="http://schemas.microsoft.com/office/drawing/2014/main" id="{68765647-77DA-46C8-90FA-72E183086E2D}"/>
                </a:ext>
              </a:extLst>
            </p:cNvPr>
            <p:cNvSpPr>
              <a:spLocks/>
            </p:cNvSpPr>
            <p:nvPr>
              <p:custDataLst>
                <p:tags r:id="rId26"/>
              </p:custDataLst>
            </p:nvPr>
          </p:nvSpPr>
          <p:spPr bwMode="auto">
            <a:xfrm>
              <a:off x="5403851" y="2505076"/>
              <a:ext cx="182563" cy="257175"/>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1" y="15"/>
                    <a:pt x="51" y="21"/>
                    <a:pt x="51" y="39"/>
                  </a:cubicBezTo>
                  <a:lnTo>
                    <a:pt x="51" y="300"/>
                  </a:lnTo>
                  <a:cubicBezTo>
                    <a:pt x="51" y="318"/>
                    <a:pt x="51"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9 1">
              <a:extLst>
                <a:ext uri="{FF2B5EF4-FFF2-40B4-BE49-F238E27FC236}">
                  <a16:creationId xmlns:a16="http://schemas.microsoft.com/office/drawing/2014/main" id="{F2C13895-0FCF-44EE-98E5-1D9745FF9B6A}"/>
                </a:ext>
              </a:extLst>
            </p:cNvPr>
            <p:cNvSpPr>
              <a:spLocks/>
            </p:cNvSpPr>
            <p:nvPr>
              <p:custDataLst>
                <p:tags r:id="rId27"/>
              </p:custDataLst>
            </p:nvPr>
          </p:nvSpPr>
          <p:spPr bwMode="auto">
            <a:xfrm>
              <a:off x="5605463"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40 1">
              <a:extLst>
                <a:ext uri="{FF2B5EF4-FFF2-40B4-BE49-F238E27FC236}">
                  <a16:creationId xmlns:a16="http://schemas.microsoft.com/office/drawing/2014/main" id="{F61192D9-632A-4F72-9FC6-1494A6327D4E}"/>
                </a:ext>
              </a:extLst>
            </p:cNvPr>
            <p:cNvSpPr>
              <a:spLocks/>
            </p:cNvSpPr>
            <p:nvPr>
              <p:custDataLst>
                <p:tags r:id="rId28"/>
              </p:custDataLst>
            </p:nvPr>
          </p:nvSpPr>
          <p:spPr bwMode="auto">
            <a:xfrm>
              <a:off x="5189538" y="2932113"/>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2"/>
                    <a:pt x="110" y="81"/>
                  </a:cubicBezTo>
                  <a:cubicBezTo>
                    <a:pt x="56" y="54"/>
                    <a:pt x="35" y="22"/>
                    <a:pt x="23" y="3"/>
                  </a:cubicBezTo>
                  <a:cubicBezTo>
                    <a:pt x="22" y="0"/>
                    <a:pt x="19" y="0"/>
                    <a:pt x="12" y="0"/>
                  </a:cubicBezTo>
                  <a:cubicBezTo>
                    <a:pt x="1"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41 1">
              <a:extLst>
                <a:ext uri="{FF2B5EF4-FFF2-40B4-BE49-F238E27FC236}">
                  <a16:creationId xmlns:a16="http://schemas.microsoft.com/office/drawing/2014/main" id="{75F4D003-C7A4-473E-9DCE-3FF85CA41436}"/>
                </a:ext>
              </a:extLst>
            </p:cNvPr>
            <p:cNvSpPr>
              <a:spLocks/>
            </p:cNvSpPr>
            <p:nvPr>
              <p:custDataLst>
                <p:tags r:id="rId29"/>
              </p:custDataLst>
            </p:nvPr>
          </p:nvSpPr>
          <p:spPr bwMode="auto">
            <a:xfrm>
              <a:off x="5343526" y="3013076"/>
              <a:ext cx="161925" cy="127000"/>
            </a:xfrm>
            <a:custGeom>
              <a:avLst/>
              <a:gdLst>
                <a:gd name="T0" fmla="*/ 242 w 242"/>
                <a:gd name="T1" fmla="*/ 146 h 167"/>
                <a:gd name="T2" fmla="*/ 11 w 242"/>
                <a:gd name="T3" fmla="*/ 0 h 167"/>
                <a:gd name="T4" fmla="*/ 0 w 242"/>
                <a:gd name="T5" fmla="*/ 14 h 167"/>
                <a:gd name="T6" fmla="*/ 0 w 242"/>
                <a:gd name="T7" fmla="*/ 46 h 167"/>
                <a:gd name="T8" fmla="*/ 7 w 242"/>
                <a:gd name="T9" fmla="*/ 60 h 167"/>
                <a:gd name="T10" fmla="*/ 132 w 242"/>
                <a:gd name="T11" fmla="*/ 86 h 167"/>
                <a:gd name="T12" fmla="*/ 219 w 242"/>
                <a:gd name="T13" fmla="*/ 164 h 167"/>
                <a:gd name="T14" fmla="*/ 230 w 242"/>
                <a:gd name="T15" fmla="*/ 167 h 167"/>
                <a:gd name="T16" fmla="*/ 242 w 242"/>
                <a:gd name="T17" fmla="*/ 154 h 167"/>
                <a:gd name="T18" fmla="*/ 242 w 242"/>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67">
                  <a:moveTo>
                    <a:pt x="242" y="146"/>
                  </a:moveTo>
                  <a:cubicBezTo>
                    <a:pt x="174" y="23"/>
                    <a:pt x="62" y="0"/>
                    <a:pt x="11" y="0"/>
                  </a:cubicBezTo>
                  <a:cubicBezTo>
                    <a:pt x="0" y="0"/>
                    <a:pt x="0" y="0"/>
                    <a:pt x="0" y="14"/>
                  </a:cubicBezTo>
                  <a:lnTo>
                    <a:pt x="0" y="46"/>
                  </a:lnTo>
                  <a:cubicBezTo>
                    <a:pt x="0" y="57"/>
                    <a:pt x="0" y="60"/>
                    <a:pt x="7" y="60"/>
                  </a:cubicBezTo>
                  <a:cubicBezTo>
                    <a:pt x="38" y="60"/>
                    <a:pt x="87" y="64"/>
                    <a:pt x="132" y="86"/>
                  </a:cubicBezTo>
                  <a:cubicBezTo>
                    <a:pt x="186" y="113"/>
                    <a:pt x="206" y="145"/>
                    <a:pt x="219" y="164"/>
                  </a:cubicBezTo>
                  <a:cubicBezTo>
                    <a:pt x="220" y="167"/>
                    <a:pt x="223" y="167"/>
                    <a:pt x="230" y="167"/>
                  </a:cubicBezTo>
                  <a:cubicBezTo>
                    <a:pt x="241" y="167"/>
                    <a:pt x="242" y="166"/>
                    <a:pt x="242" y="154"/>
                  </a:cubicBezTo>
                  <a:lnTo>
                    <a:pt x="242"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42 1">
              <a:extLst>
                <a:ext uri="{FF2B5EF4-FFF2-40B4-BE49-F238E27FC236}">
                  <a16:creationId xmlns:a16="http://schemas.microsoft.com/office/drawing/2014/main" id="{F62F7419-F091-4E24-AB1F-5453BE68F3C6}"/>
                </a:ext>
              </a:extLst>
            </p:cNvPr>
            <p:cNvSpPr>
              <a:spLocks/>
            </p:cNvSpPr>
            <p:nvPr>
              <p:custDataLst>
                <p:tags r:id="rId30"/>
              </p:custDataLst>
            </p:nvPr>
          </p:nvSpPr>
          <p:spPr bwMode="auto">
            <a:xfrm>
              <a:off x="5489576" y="3013076"/>
              <a:ext cx="160338" cy="127000"/>
            </a:xfrm>
            <a:custGeom>
              <a:avLst/>
              <a:gdLst>
                <a:gd name="T0" fmla="*/ 242 w 242"/>
                <a:gd name="T1" fmla="*/ 14 h 167"/>
                <a:gd name="T2" fmla="*/ 231 w 242"/>
                <a:gd name="T3" fmla="*/ 0 h 167"/>
                <a:gd name="T4" fmla="*/ 0 w 242"/>
                <a:gd name="T5" fmla="*/ 146 h 167"/>
                <a:gd name="T6" fmla="*/ 0 w 242"/>
                <a:gd name="T7" fmla="*/ 154 h 167"/>
                <a:gd name="T8" fmla="*/ 12 w 242"/>
                <a:gd name="T9" fmla="*/ 167 h 167"/>
                <a:gd name="T10" fmla="*/ 25 w 242"/>
                <a:gd name="T11" fmla="*/ 163 h 167"/>
                <a:gd name="T12" fmla="*/ 236 w 242"/>
                <a:gd name="T13" fmla="*/ 60 h 167"/>
                <a:gd name="T14" fmla="*/ 242 w 242"/>
                <a:gd name="T15" fmla="*/ 46 h 167"/>
                <a:gd name="T16" fmla="*/ 242 w 242"/>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4"/>
                  </a:moveTo>
                  <a:cubicBezTo>
                    <a:pt x="242" y="0"/>
                    <a:pt x="242" y="0"/>
                    <a:pt x="231" y="0"/>
                  </a:cubicBezTo>
                  <a:cubicBezTo>
                    <a:pt x="180" y="0"/>
                    <a:pt x="68" y="24"/>
                    <a:pt x="0" y="146"/>
                  </a:cubicBezTo>
                  <a:lnTo>
                    <a:pt x="0" y="154"/>
                  </a:lnTo>
                  <a:cubicBezTo>
                    <a:pt x="0" y="166"/>
                    <a:pt x="1" y="167"/>
                    <a:pt x="12" y="167"/>
                  </a:cubicBezTo>
                  <a:cubicBezTo>
                    <a:pt x="22" y="167"/>
                    <a:pt x="22" y="166"/>
                    <a:pt x="25" y="163"/>
                  </a:cubicBezTo>
                  <a:cubicBezTo>
                    <a:pt x="66" y="97"/>
                    <a:pt x="135" y="62"/>
                    <a:pt x="236" y="60"/>
                  </a:cubicBezTo>
                  <a:cubicBezTo>
                    <a:pt x="242" y="60"/>
                    <a:pt x="242" y="56"/>
                    <a:pt x="242" y="46"/>
                  </a:cubicBezTo>
                  <a:lnTo>
                    <a:pt x="242"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43 2">
              <a:extLst>
                <a:ext uri="{FF2B5EF4-FFF2-40B4-BE49-F238E27FC236}">
                  <a16:creationId xmlns:a16="http://schemas.microsoft.com/office/drawing/2014/main" id="{4917F9BE-25D5-4774-AB94-51E87613288E}"/>
                </a:ext>
              </a:extLst>
            </p:cNvPr>
            <p:cNvSpPr>
              <a:spLocks/>
            </p:cNvSpPr>
            <p:nvPr>
              <p:custDataLst>
                <p:tags r:id="rId31"/>
              </p:custDataLst>
            </p:nvPr>
          </p:nvSpPr>
          <p:spPr bwMode="auto">
            <a:xfrm>
              <a:off x="5643563" y="2932113"/>
              <a:ext cx="160338" cy="127000"/>
            </a:xfrm>
            <a:custGeom>
              <a:avLst/>
              <a:gdLst>
                <a:gd name="T0" fmla="*/ 241 w 241"/>
                <a:gd name="T1" fmla="*/ 13 h 167"/>
                <a:gd name="T2" fmla="*/ 229 w 241"/>
                <a:gd name="T3" fmla="*/ 0 h 167"/>
                <a:gd name="T4" fmla="*/ 216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0" y="0"/>
                    <a:pt x="229" y="0"/>
                  </a:cubicBezTo>
                  <a:cubicBezTo>
                    <a:pt x="219" y="0"/>
                    <a:pt x="219" y="1"/>
                    <a:pt x="216" y="4"/>
                  </a:cubicBezTo>
                  <a:cubicBezTo>
                    <a:pt x="176" y="70"/>
                    <a:pt x="107" y="105"/>
                    <a:pt x="6" y="107"/>
                  </a:cubicBezTo>
                  <a:cubicBezTo>
                    <a:pt x="0" y="107"/>
                    <a:pt x="0" y="110"/>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44 2">
              <a:extLst>
                <a:ext uri="{FF2B5EF4-FFF2-40B4-BE49-F238E27FC236}">
                  <a16:creationId xmlns:a16="http://schemas.microsoft.com/office/drawing/2014/main" id="{B35C5031-D1AB-4727-AF6A-996ACC05B29F}"/>
                </a:ext>
              </a:extLst>
            </p:cNvPr>
            <p:cNvSpPr>
              <a:spLocks/>
            </p:cNvSpPr>
            <p:nvPr>
              <p:custDataLst>
                <p:tags r:id="rId32"/>
              </p:custDataLst>
            </p:nvPr>
          </p:nvSpPr>
          <p:spPr bwMode="auto">
            <a:xfrm>
              <a:off x="5440363" y="3282951"/>
              <a:ext cx="119063" cy="117475"/>
            </a:xfrm>
            <a:custGeom>
              <a:avLst/>
              <a:gdLst>
                <a:gd name="T0" fmla="*/ 62 w 180"/>
                <a:gd name="T1" fmla="*/ 10 h 153"/>
                <a:gd name="T2" fmla="*/ 63 w 180"/>
                <a:gd name="T3" fmla="*/ 4 h 153"/>
                <a:gd name="T4" fmla="*/ 58 w 180"/>
                <a:gd name="T5" fmla="*/ 0 h 153"/>
                <a:gd name="T6" fmla="*/ 35 w 180"/>
                <a:gd name="T7" fmla="*/ 1 h 153"/>
                <a:gd name="T8" fmla="*/ 15 w 180"/>
                <a:gd name="T9" fmla="*/ 3 h 153"/>
                <a:gd name="T10" fmla="*/ 6 w 180"/>
                <a:gd name="T11" fmla="*/ 11 h 153"/>
                <a:gd name="T12" fmla="*/ 15 w 180"/>
                <a:gd name="T13" fmla="*/ 16 h 153"/>
                <a:gd name="T14" fmla="*/ 31 w 180"/>
                <a:gd name="T15" fmla="*/ 21 h 153"/>
                <a:gd name="T16" fmla="*/ 28 w 180"/>
                <a:gd name="T17" fmla="*/ 35 h 153"/>
                <a:gd name="T18" fmla="*/ 11 w 180"/>
                <a:gd name="T19" fmla="*/ 105 h 153"/>
                <a:gd name="T20" fmla="*/ 0 w 180"/>
                <a:gd name="T21" fmla="*/ 148 h 153"/>
                <a:gd name="T22" fmla="*/ 7 w 180"/>
                <a:gd name="T23" fmla="*/ 153 h 153"/>
                <a:gd name="T24" fmla="*/ 13 w 180"/>
                <a:gd name="T25" fmla="*/ 153 h 153"/>
                <a:gd name="T26" fmla="*/ 125 w 180"/>
                <a:gd name="T27" fmla="*/ 99 h 153"/>
                <a:gd name="T28" fmla="*/ 180 w 180"/>
                <a:gd name="T29" fmla="*/ 11 h 153"/>
                <a:gd name="T30" fmla="*/ 168 w 180"/>
                <a:gd name="T31" fmla="*/ 0 h 153"/>
                <a:gd name="T32" fmla="*/ 150 w 180"/>
                <a:gd name="T33" fmla="*/ 19 h 153"/>
                <a:gd name="T34" fmla="*/ 30 w 180"/>
                <a:gd name="T35" fmla="*/ 139 h 153"/>
                <a:gd name="T36" fmla="*/ 62 w 180"/>
                <a:gd name="T37" fmla="*/ 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53">
                  <a:moveTo>
                    <a:pt x="62" y="10"/>
                  </a:moveTo>
                  <a:cubicBezTo>
                    <a:pt x="63" y="8"/>
                    <a:pt x="63" y="6"/>
                    <a:pt x="63" y="4"/>
                  </a:cubicBezTo>
                  <a:cubicBezTo>
                    <a:pt x="63" y="4"/>
                    <a:pt x="63" y="0"/>
                    <a:pt x="58" y="0"/>
                  </a:cubicBezTo>
                  <a:cubicBezTo>
                    <a:pt x="57" y="0"/>
                    <a:pt x="37" y="1"/>
                    <a:pt x="35" y="1"/>
                  </a:cubicBezTo>
                  <a:cubicBezTo>
                    <a:pt x="28" y="2"/>
                    <a:pt x="22" y="2"/>
                    <a:pt x="15" y="3"/>
                  </a:cubicBezTo>
                  <a:cubicBezTo>
                    <a:pt x="10" y="3"/>
                    <a:pt x="6" y="4"/>
                    <a:pt x="6" y="11"/>
                  </a:cubicBezTo>
                  <a:cubicBezTo>
                    <a:pt x="6" y="16"/>
                    <a:pt x="10" y="16"/>
                    <a:pt x="15" y="16"/>
                  </a:cubicBezTo>
                  <a:cubicBezTo>
                    <a:pt x="31" y="16"/>
                    <a:pt x="31" y="18"/>
                    <a:pt x="31" y="21"/>
                  </a:cubicBezTo>
                  <a:cubicBezTo>
                    <a:pt x="31" y="23"/>
                    <a:pt x="30" y="30"/>
                    <a:pt x="28" y="35"/>
                  </a:cubicBezTo>
                  <a:lnTo>
                    <a:pt x="11" y="105"/>
                  </a:lnTo>
                  <a:cubicBezTo>
                    <a:pt x="2" y="140"/>
                    <a:pt x="0" y="147"/>
                    <a:pt x="0" y="148"/>
                  </a:cubicBezTo>
                  <a:cubicBezTo>
                    <a:pt x="0" y="153"/>
                    <a:pt x="6" y="153"/>
                    <a:pt x="7" y="153"/>
                  </a:cubicBezTo>
                  <a:lnTo>
                    <a:pt x="13" y="153"/>
                  </a:lnTo>
                  <a:cubicBezTo>
                    <a:pt x="44" y="148"/>
                    <a:pt x="88" y="132"/>
                    <a:pt x="125" y="99"/>
                  </a:cubicBezTo>
                  <a:cubicBezTo>
                    <a:pt x="173" y="57"/>
                    <a:pt x="180" y="11"/>
                    <a:pt x="180" y="11"/>
                  </a:cubicBezTo>
                  <a:cubicBezTo>
                    <a:pt x="180" y="4"/>
                    <a:pt x="175" y="0"/>
                    <a:pt x="168" y="0"/>
                  </a:cubicBezTo>
                  <a:cubicBezTo>
                    <a:pt x="156" y="0"/>
                    <a:pt x="153" y="9"/>
                    <a:pt x="150" y="19"/>
                  </a:cubicBezTo>
                  <a:cubicBezTo>
                    <a:pt x="136" y="69"/>
                    <a:pt x="89" y="122"/>
                    <a:pt x="30" y="139"/>
                  </a:cubicBezTo>
                  <a:lnTo>
                    <a:pt x="62"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45 2">
              <a:extLst>
                <a:ext uri="{FF2B5EF4-FFF2-40B4-BE49-F238E27FC236}">
                  <a16:creationId xmlns:a16="http://schemas.microsoft.com/office/drawing/2014/main" id="{71ECF943-D895-45DF-B90F-ED51938D45BB}"/>
                </a:ext>
              </a:extLst>
            </p:cNvPr>
            <p:cNvSpPr>
              <a:spLocks noEditPoints="1"/>
            </p:cNvSpPr>
            <p:nvPr>
              <p:custDataLst>
                <p:tags r:id="rId33"/>
              </p:custDataLst>
            </p:nvPr>
          </p:nvSpPr>
          <p:spPr bwMode="auto">
            <a:xfrm>
              <a:off x="5907088" y="2400301"/>
              <a:ext cx="222250" cy="88900"/>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46 2">
              <a:extLst>
                <a:ext uri="{FF2B5EF4-FFF2-40B4-BE49-F238E27FC236}">
                  <a16:creationId xmlns:a16="http://schemas.microsoft.com/office/drawing/2014/main" id="{61940269-6DEC-45B9-8726-41CFF407D548}"/>
                </a:ext>
              </a:extLst>
            </p:cNvPr>
            <p:cNvSpPr>
              <a:spLocks/>
            </p:cNvSpPr>
            <p:nvPr>
              <p:custDataLst>
                <p:tags r:id="rId34"/>
              </p:custDataLst>
            </p:nvPr>
          </p:nvSpPr>
          <p:spPr bwMode="auto">
            <a:xfrm>
              <a:off x="6323013"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7 2">
              <a:extLst>
                <a:ext uri="{FF2B5EF4-FFF2-40B4-BE49-F238E27FC236}">
                  <a16:creationId xmlns:a16="http://schemas.microsoft.com/office/drawing/2014/main" id="{821E9AF5-3828-4643-AFE8-7E2ABE707F7B}"/>
                </a:ext>
              </a:extLst>
            </p:cNvPr>
            <p:cNvSpPr>
              <a:spLocks/>
            </p:cNvSpPr>
            <p:nvPr>
              <p:custDataLst>
                <p:tags r:id="rId35"/>
              </p:custDataLst>
            </p:nvPr>
          </p:nvSpPr>
          <p:spPr bwMode="auto">
            <a:xfrm>
              <a:off x="6435726" y="2028826"/>
              <a:ext cx="169863" cy="269875"/>
            </a:xfrm>
            <a:custGeom>
              <a:avLst/>
              <a:gdLst>
                <a:gd name="T0" fmla="*/ 168 w 254"/>
                <a:gd name="T1" fmla="*/ 141 h 353"/>
                <a:gd name="T2" fmla="*/ 96 w 254"/>
                <a:gd name="T3" fmla="*/ 126 h 353"/>
                <a:gd name="T4" fmla="*/ 48 w 254"/>
                <a:gd name="T5" fmla="*/ 74 h 353"/>
                <a:gd name="T6" fmla="*/ 112 w 254"/>
                <a:gd name="T7" fmla="*/ 22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6 h 353"/>
                <a:gd name="T20" fmla="*/ 197 w 254"/>
                <a:gd name="T21" fmla="*/ 28 h 353"/>
                <a:gd name="T22" fmla="*/ 112 w 254"/>
                <a:gd name="T23" fmla="*/ 0 h 353"/>
                <a:gd name="T24" fmla="*/ 0 w 254"/>
                <a:gd name="T25" fmla="*/ 100 h 353"/>
                <a:gd name="T26" fmla="*/ 27 w 254"/>
                <a:gd name="T27" fmla="*/ 167 h 353"/>
                <a:gd name="T28" fmla="*/ 123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8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2"/>
                    <a:pt x="112" y="22"/>
                  </a:cubicBezTo>
                  <a:cubicBezTo>
                    <a:pt x="152" y="22"/>
                    <a:pt x="202" y="38"/>
                    <a:pt x="214" y="106"/>
                  </a:cubicBezTo>
                  <a:cubicBezTo>
                    <a:pt x="216" y="118"/>
                    <a:pt x="216" y="119"/>
                    <a:pt x="226" y="119"/>
                  </a:cubicBezTo>
                  <a:cubicBezTo>
                    <a:pt x="238" y="119"/>
                    <a:pt x="238" y="117"/>
                    <a:pt x="238" y="105"/>
                  </a:cubicBezTo>
                  <a:lnTo>
                    <a:pt x="238" y="14"/>
                  </a:lnTo>
                  <a:cubicBezTo>
                    <a:pt x="238" y="5"/>
                    <a:pt x="238" y="0"/>
                    <a:pt x="229" y="0"/>
                  </a:cubicBezTo>
                  <a:cubicBezTo>
                    <a:pt x="225" y="0"/>
                    <a:pt x="225" y="1"/>
                    <a:pt x="219" y="6"/>
                  </a:cubicBezTo>
                  <a:lnTo>
                    <a:pt x="197" y="28"/>
                  </a:lnTo>
                  <a:cubicBezTo>
                    <a:pt x="168" y="5"/>
                    <a:pt x="135" y="0"/>
                    <a:pt x="112" y="0"/>
                  </a:cubicBezTo>
                  <a:cubicBezTo>
                    <a:pt x="36" y="0"/>
                    <a:pt x="0" y="48"/>
                    <a:pt x="0" y="100"/>
                  </a:cubicBezTo>
                  <a:cubicBezTo>
                    <a:pt x="0" y="133"/>
                    <a:pt x="16" y="156"/>
                    <a:pt x="27" y="167"/>
                  </a:cubicBezTo>
                  <a:cubicBezTo>
                    <a:pt x="51" y="191"/>
                    <a:pt x="68" y="195"/>
                    <a:pt x="123" y="207"/>
                  </a:cubicBezTo>
                  <a:cubicBezTo>
                    <a:pt x="166" y="216"/>
                    <a:pt x="175" y="218"/>
                    <a:pt x="186" y="228"/>
                  </a:cubicBezTo>
                  <a:cubicBezTo>
                    <a:pt x="193" y="235"/>
                    <a:pt x="206" y="248"/>
                    <a:pt x="206" y="271"/>
                  </a:cubicBezTo>
                  <a:cubicBezTo>
                    <a:pt x="206" y="295"/>
                    <a:pt x="193" y="330"/>
                    <a:pt x="141" y="330"/>
                  </a:cubicBezTo>
                  <a:cubicBezTo>
                    <a:pt x="103" y="330"/>
                    <a:pt x="27" y="320"/>
                    <a:pt x="23" y="245"/>
                  </a:cubicBezTo>
                  <a:cubicBezTo>
                    <a:pt x="23" y="236"/>
                    <a:pt x="23" y="234"/>
                    <a:pt x="12" y="234"/>
                  </a:cubicBezTo>
                  <a:cubicBezTo>
                    <a:pt x="0" y="234"/>
                    <a:pt x="0" y="237"/>
                    <a:pt x="0" y="248"/>
                  </a:cubicBezTo>
                  <a:lnTo>
                    <a:pt x="0" y="339"/>
                  </a:lnTo>
                  <a:cubicBezTo>
                    <a:pt x="0" y="349"/>
                    <a:pt x="0" y="353"/>
                    <a:pt x="9" y="353"/>
                  </a:cubicBezTo>
                  <a:cubicBezTo>
                    <a:pt x="13" y="353"/>
                    <a:pt x="14" y="352"/>
                    <a:pt x="18" y="349"/>
                  </a:cubicBezTo>
                  <a:lnTo>
                    <a:pt x="41" y="326"/>
                  </a:lnTo>
                  <a:cubicBezTo>
                    <a:pt x="74" y="350"/>
                    <a:pt x="121"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8 2">
              <a:extLst>
                <a:ext uri="{FF2B5EF4-FFF2-40B4-BE49-F238E27FC236}">
                  <a16:creationId xmlns:a16="http://schemas.microsoft.com/office/drawing/2014/main" id="{6ED18548-5E24-4023-90CB-83675BEDF67E}"/>
                </a:ext>
              </a:extLst>
            </p:cNvPr>
            <p:cNvSpPr>
              <a:spLocks/>
            </p:cNvSpPr>
            <p:nvPr>
              <p:custDataLst>
                <p:tags r:id="rId36"/>
              </p:custDataLst>
            </p:nvPr>
          </p:nvSpPr>
          <p:spPr bwMode="auto">
            <a:xfrm>
              <a:off x="6645276" y="1973263"/>
              <a:ext cx="171450" cy="182563"/>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9 2">
              <a:extLst>
                <a:ext uri="{FF2B5EF4-FFF2-40B4-BE49-F238E27FC236}">
                  <a16:creationId xmlns:a16="http://schemas.microsoft.com/office/drawing/2014/main" id="{7B855F8D-56C7-45EB-B652-8BF6763B6AA5}"/>
                </a:ext>
              </a:extLst>
            </p:cNvPr>
            <p:cNvSpPr>
              <a:spLocks/>
            </p:cNvSpPr>
            <p:nvPr>
              <p:custDataLst>
                <p:tags r:id="rId37"/>
              </p:custDataLst>
            </p:nvPr>
          </p:nvSpPr>
          <p:spPr bwMode="auto">
            <a:xfrm>
              <a:off x="6861176" y="2130426"/>
              <a:ext cx="160338" cy="168275"/>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50 2">
              <a:extLst>
                <a:ext uri="{FF2B5EF4-FFF2-40B4-BE49-F238E27FC236}">
                  <a16:creationId xmlns:a16="http://schemas.microsoft.com/office/drawing/2014/main" id="{DD808550-FD83-4232-B9C3-261FD9B16871}"/>
                </a:ext>
              </a:extLst>
            </p:cNvPr>
            <p:cNvSpPr>
              <a:spLocks/>
            </p:cNvSpPr>
            <p:nvPr>
              <p:custDataLst>
                <p:tags r:id="rId38"/>
              </p:custDataLst>
            </p:nvPr>
          </p:nvSpPr>
          <p:spPr bwMode="auto">
            <a:xfrm>
              <a:off x="7135813" y="2192338"/>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1 2">
              <a:extLst>
                <a:ext uri="{FF2B5EF4-FFF2-40B4-BE49-F238E27FC236}">
                  <a16:creationId xmlns:a16="http://schemas.microsoft.com/office/drawing/2014/main" id="{CC5A79BF-633B-41AF-8747-D6890ADB62A5}"/>
                </a:ext>
              </a:extLst>
            </p:cNvPr>
            <p:cNvSpPr>
              <a:spLocks/>
            </p:cNvSpPr>
            <p:nvPr>
              <p:custDataLst>
                <p:tags r:id="rId39"/>
              </p:custDataLst>
            </p:nvPr>
          </p:nvSpPr>
          <p:spPr bwMode="auto">
            <a:xfrm>
              <a:off x="7456488" y="2030413"/>
              <a:ext cx="188913" cy="263525"/>
            </a:xfrm>
            <a:custGeom>
              <a:avLst/>
              <a:gdLst>
                <a:gd name="T0" fmla="*/ 34 w 284"/>
                <a:gd name="T1" fmla="*/ 322 h 346"/>
                <a:gd name="T2" fmla="*/ 0 w 284"/>
                <a:gd name="T3" fmla="*/ 322 h 346"/>
                <a:gd name="T4" fmla="*/ 0 w 284"/>
                <a:gd name="T5" fmla="*/ 346 h 346"/>
                <a:gd name="T6" fmla="*/ 63 w 284"/>
                <a:gd name="T7" fmla="*/ 344 h 346"/>
                <a:gd name="T8" fmla="*/ 126 w 284"/>
                <a:gd name="T9" fmla="*/ 346 h 346"/>
                <a:gd name="T10" fmla="*/ 126 w 284"/>
                <a:gd name="T11" fmla="*/ 322 h 346"/>
                <a:gd name="T12" fmla="*/ 91 w 284"/>
                <a:gd name="T13" fmla="*/ 322 h 346"/>
                <a:gd name="T14" fmla="*/ 91 w 284"/>
                <a:gd name="T15" fmla="*/ 218 h 346"/>
                <a:gd name="T16" fmla="*/ 165 w 284"/>
                <a:gd name="T17" fmla="*/ 139 h 346"/>
                <a:gd name="T18" fmla="*/ 193 w 284"/>
                <a:gd name="T19" fmla="*/ 188 h 346"/>
                <a:gd name="T20" fmla="*/ 193 w 284"/>
                <a:gd name="T21" fmla="*/ 322 h 346"/>
                <a:gd name="T22" fmla="*/ 158 w 284"/>
                <a:gd name="T23" fmla="*/ 322 h 346"/>
                <a:gd name="T24" fmla="*/ 158 w 284"/>
                <a:gd name="T25" fmla="*/ 346 h 346"/>
                <a:gd name="T26" fmla="*/ 221 w 284"/>
                <a:gd name="T27" fmla="*/ 344 h 346"/>
                <a:gd name="T28" fmla="*/ 284 w 284"/>
                <a:gd name="T29" fmla="*/ 346 h 346"/>
                <a:gd name="T30" fmla="*/ 284 w 284"/>
                <a:gd name="T31" fmla="*/ 322 h 346"/>
                <a:gd name="T32" fmla="*/ 250 w 284"/>
                <a:gd name="T33" fmla="*/ 322 h 346"/>
                <a:gd name="T34" fmla="*/ 250 w 284"/>
                <a:gd name="T35" fmla="*/ 193 h 346"/>
                <a:gd name="T36" fmla="*/ 173 w 284"/>
                <a:gd name="T37" fmla="*/ 121 h 346"/>
                <a:gd name="T38" fmla="*/ 88 w 284"/>
                <a:gd name="T39" fmla="*/ 170 h 346"/>
                <a:gd name="T40" fmla="*/ 88 w 284"/>
                <a:gd name="T41" fmla="*/ 0 h 346"/>
                <a:gd name="T42" fmla="*/ 0 w 284"/>
                <a:gd name="T43" fmla="*/ 4 h 346"/>
                <a:gd name="T44" fmla="*/ 0 w 284"/>
                <a:gd name="T45" fmla="*/ 27 h 346"/>
                <a:gd name="T46" fmla="*/ 34 w 284"/>
                <a:gd name="T47" fmla="*/ 46 h 346"/>
                <a:gd name="T48" fmla="*/ 34 w 284"/>
                <a:gd name="T49" fmla="*/ 32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2"/>
                  </a:moveTo>
                  <a:lnTo>
                    <a:pt x="0" y="322"/>
                  </a:lnTo>
                  <a:lnTo>
                    <a:pt x="0" y="346"/>
                  </a:lnTo>
                  <a:cubicBezTo>
                    <a:pt x="14" y="345"/>
                    <a:pt x="44" y="344"/>
                    <a:pt x="63" y="344"/>
                  </a:cubicBezTo>
                  <a:cubicBezTo>
                    <a:pt x="82" y="344"/>
                    <a:pt x="112" y="345"/>
                    <a:pt x="126" y="346"/>
                  </a:cubicBezTo>
                  <a:lnTo>
                    <a:pt x="126" y="322"/>
                  </a:lnTo>
                  <a:lnTo>
                    <a:pt x="91" y="322"/>
                  </a:lnTo>
                  <a:lnTo>
                    <a:pt x="91" y="218"/>
                  </a:lnTo>
                  <a:cubicBezTo>
                    <a:pt x="91" y="164"/>
                    <a:pt x="134" y="139"/>
                    <a:pt x="165" y="139"/>
                  </a:cubicBezTo>
                  <a:cubicBezTo>
                    <a:pt x="182" y="139"/>
                    <a:pt x="193" y="150"/>
                    <a:pt x="193" y="188"/>
                  </a:cubicBezTo>
                  <a:lnTo>
                    <a:pt x="193" y="322"/>
                  </a:lnTo>
                  <a:lnTo>
                    <a:pt x="158" y="322"/>
                  </a:lnTo>
                  <a:lnTo>
                    <a:pt x="158" y="346"/>
                  </a:lnTo>
                  <a:cubicBezTo>
                    <a:pt x="172" y="345"/>
                    <a:pt x="202" y="344"/>
                    <a:pt x="221" y="344"/>
                  </a:cubicBezTo>
                  <a:cubicBezTo>
                    <a:pt x="241" y="344"/>
                    <a:pt x="270" y="345"/>
                    <a:pt x="284" y="346"/>
                  </a:cubicBezTo>
                  <a:lnTo>
                    <a:pt x="284" y="322"/>
                  </a:lnTo>
                  <a:lnTo>
                    <a:pt x="250" y="322"/>
                  </a:lnTo>
                  <a:lnTo>
                    <a:pt x="250" y="193"/>
                  </a:lnTo>
                  <a:cubicBezTo>
                    <a:pt x="250" y="141"/>
                    <a:pt x="223" y="121"/>
                    <a:pt x="173" y="121"/>
                  </a:cubicBezTo>
                  <a:cubicBezTo>
                    <a:pt x="125" y="121"/>
                    <a:pt x="100" y="150"/>
                    <a:pt x="88" y="170"/>
                  </a:cubicBezTo>
                  <a:lnTo>
                    <a:pt x="88" y="0"/>
                  </a:lnTo>
                  <a:lnTo>
                    <a:pt x="0" y="4"/>
                  </a:lnTo>
                  <a:lnTo>
                    <a:pt x="0" y="27"/>
                  </a:lnTo>
                  <a:cubicBezTo>
                    <a:pt x="31" y="27"/>
                    <a:pt x="34" y="27"/>
                    <a:pt x="34" y="46"/>
                  </a:cubicBezTo>
                  <a:lnTo>
                    <a:pt x="34" y="32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52 2">
              <a:extLst>
                <a:ext uri="{FF2B5EF4-FFF2-40B4-BE49-F238E27FC236}">
                  <a16:creationId xmlns:a16="http://schemas.microsoft.com/office/drawing/2014/main" id="{F80AA926-7939-444F-8AF0-4732208F96CF}"/>
                </a:ext>
              </a:extLst>
            </p:cNvPr>
            <p:cNvSpPr>
              <a:spLocks/>
            </p:cNvSpPr>
            <p:nvPr>
              <p:custDataLst>
                <p:tags r:id="rId40"/>
              </p:custDataLst>
            </p:nvPr>
          </p:nvSpPr>
          <p:spPr bwMode="auto">
            <a:xfrm>
              <a:off x="6846888" y="2430463"/>
              <a:ext cx="36513" cy="396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53 2">
              <a:extLst>
                <a:ext uri="{FF2B5EF4-FFF2-40B4-BE49-F238E27FC236}">
                  <a16:creationId xmlns:a16="http://schemas.microsoft.com/office/drawing/2014/main" id="{88BBEE5D-DE7E-48D1-A74A-D62B54E8F410}"/>
                </a:ext>
              </a:extLst>
            </p:cNvPr>
            <p:cNvSpPr>
              <a:spLocks/>
            </p:cNvSpPr>
            <p:nvPr>
              <p:custDataLst>
                <p:tags r:id="rId41"/>
              </p:custDataLst>
            </p:nvPr>
          </p:nvSpPr>
          <p:spPr bwMode="auto">
            <a:xfrm>
              <a:off x="6775451" y="2520951"/>
              <a:ext cx="166688" cy="263525"/>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3" y="2"/>
                    <a:pt x="191" y="2"/>
                    <a:pt x="172" y="2"/>
                  </a:cubicBezTo>
                  <a:cubicBezTo>
                    <a:pt x="145" y="2"/>
                    <a:pt x="96" y="2"/>
                    <a:pt x="72" y="0"/>
                  </a:cubicBezTo>
                  <a:lnTo>
                    <a:pt x="72" y="24"/>
                  </a:lnTo>
                  <a:lnTo>
                    <a:pt x="143" y="24"/>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4 2">
              <a:extLst>
                <a:ext uri="{FF2B5EF4-FFF2-40B4-BE49-F238E27FC236}">
                  <a16:creationId xmlns:a16="http://schemas.microsoft.com/office/drawing/2014/main" id="{3270B592-9566-4C80-8EE7-513C913E7C73}"/>
                </a:ext>
              </a:extLst>
            </p:cNvPr>
            <p:cNvSpPr>
              <a:spLocks/>
            </p:cNvSpPr>
            <p:nvPr>
              <p:custDataLst>
                <p:tags r:id="rId42"/>
              </p:custDataLst>
            </p:nvPr>
          </p:nvSpPr>
          <p:spPr bwMode="auto">
            <a:xfrm>
              <a:off x="6978651" y="2720976"/>
              <a:ext cx="101600" cy="119063"/>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6" y="10"/>
                    <a:pt x="122"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55 2">
              <a:extLst>
                <a:ext uri="{FF2B5EF4-FFF2-40B4-BE49-F238E27FC236}">
                  <a16:creationId xmlns:a16="http://schemas.microsoft.com/office/drawing/2014/main" id="{D801FBF6-A76B-4059-A128-CB6FF988118D}"/>
                </a:ext>
              </a:extLst>
            </p:cNvPr>
            <p:cNvSpPr>
              <a:spLocks/>
            </p:cNvSpPr>
            <p:nvPr>
              <p:custDataLst>
                <p:tags r:id="rId43"/>
              </p:custDataLst>
            </p:nvPr>
          </p:nvSpPr>
          <p:spPr bwMode="auto">
            <a:xfrm>
              <a:off x="7183438" y="2522538"/>
              <a:ext cx="34925" cy="38100"/>
            </a:xfrm>
            <a:custGeom>
              <a:avLst/>
              <a:gdLst>
                <a:gd name="T0" fmla="*/ 53 w 53"/>
                <a:gd name="T1" fmla="*/ 26 h 52"/>
                <a:gd name="T2" fmla="*/ 27 w 53"/>
                <a:gd name="T3" fmla="*/ 0 h 52"/>
                <a:gd name="T4" fmla="*/ 0 w 53"/>
                <a:gd name="T5" fmla="*/ 26 h 52"/>
                <a:gd name="T6" fmla="*/ 26 w 53"/>
                <a:gd name="T7" fmla="*/ 52 h 52"/>
                <a:gd name="T8" fmla="*/ 53 w 53"/>
                <a:gd name="T9" fmla="*/ 26 h 52"/>
              </a:gdLst>
              <a:ahLst/>
              <a:cxnLst>
                <a:cxn ang="0">
                  <a:pos x="T0" y="T1"/>
                </a:cxn>
                <a:cxn ang="0">
                  <a:pos x="T2" y="T3"/>
                </a:cxn>
                <a:cxn ang="0">
                  <a:pos x="T4" y="T5"/>
                </a:cxn>
                <a:cxn ang="0">
                  <a:pos x="T6" y="T7"/>
                </a:cxn>
                <a:cxn ang="0">
                  <a:pos x="T8" y="T9"/>
                </a:cxn>
              </a:cxnLst>
              <a:rect l="0" t="0" r="r" b="b"/>
              <a:pathLst>
                <a:path w="53" h="52">
                  <a:moveTo>
                    <a:pt x="53" y="26"/>
                  </a:moveTo>
                  <a:cubicBezTo>
                    <a:pt x="53" y="13"/>
                    <a:pt x="42" y="0"/>
                    <a:pt x="27" y="0"/>
                  </a:cubicBezTo>
                  <a:cubicBezTo>
                    <a:pt x="10" y="0"/>
                    <a:pt x="0" y="14"/>
                    <a:pt x="0" y="26"/>
                  </a:cubicBezTo>
                  <a:cubicBezTo>
                    <a:pt x="0" y="39"/>
                    <a:pt x="11" y="52"/>
                    <a:pt x="26" y="52"/>
                  </a:cubicBezTo>
                  <a:cubicBezTo>
                    <a:pt x="43" y="52"/>
                    <a:pt x="53" y="38"/>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56 2">
              <a:extLst>
                <a:ext uri="{FF2B5EF4-FFF2-40B4-BE49-F238E27FC236}">
                  <a16:creationId xmlns:a16="http://schemas.microsoft.com/office/drawing/2014/main" id="{0B6460E5-0C43-495F-9E61-49654A44F87B}"/>
                </a:ext>
              </a:extLst>
            </p:cNvPr>
            <p:cNvSpPr>
              <a:spLocks noEditPoints="1"/>
            </p:cNvSpPr>
            <p:nvPr>
              <p:custDataLst>
                <p:tags r:id="rId44"/>
              </p:custDataLst>
            </p:nvPr>
          </p:nvSpPr>
          <p:spPr bwMode="auto">
            <a:xfrm>
              <a:off x="7112001" y="2609851"/>
              <a:ext cx="187325" cy="2444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7 2">
              <a:extLst>
                <a:ext uri="{FF2B5EF4-FFF2-40B4-BE49-F238E27FC236}">
                  <a16:creationId xmlns:a16="http://schemas.microsoft.com/office/drawing/2014/main" id="{FB8D881E-D496-446F-890D-CD8B0D327F5A}"/>
                </a:ext>
              </a:extLst>
            </p:cNvPr>
            <p:cNvSpPr>
              <a:spLocks/>
            </p:cNvSpPr>
            <p:nvPr>
              <p:custDataLst>
                <p:tags r:id="rId45"/>
              </p:custDataLst>
            </p:nvPr>
          </p:nvSpPr>
          <p:spPr bwMode="auto">
            <a:xfrm>
              <a:off x="7658101" y="1990726"/>
              <a:ext cx="87313" cy="909638"/>
            </a:xfrm>
            <a:custGeom>
              <a:avLst/>
              <a:gdLst>
                <a:gd name="T0" fmla="*/ 103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3 w 131"/>
                <a:gd name="T15" fmla="*/ 27 h 1196"/>
                <a:gd name="T16" fmla="*/ 103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3" y="1169"/>
                  </a:moveTo>
                  <a:lnTo>
                    <a:pt x="0" y="1169"/>
                  </a:lnTo>
                  <a:lnTo>
                    <a:pt x="0" y="1196"/>
                  </a:lnTo>
                  <a:lnTo>
                    <a:pt x="131" y="1196"/>
                  </a:lnTo>
                  <a:lnTo>
                    <a:pt x="131" y="0"/>
                  </a:lnTo>
                  <a:lnTo>
                    <a:pt x="0" y="0"/>
                  </a:lnTo>
                  <a:lnTo>
                    <a:pt x="0" y="27"/>
                  </a:lnTo>
                  <a:lnTo>
                    <a:pt x="103" y="27"/>
                  </a:lnTo>
                  <a:lnTo>
                    <a:pt x="103"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8 2">
              <a:extLst>
                <a:ext uri="{FF2B5EF4-FFF2-40B4-BE49-F238E27FC236}">
                  <a16:creationId xmlns:a16="http://schemas.microsoft.com/office/drawing/2014/main" id="{D40ABBCF-2081-4D98-9F7A-705D5F264384}"/>
                </a:ext>
              </a:extLst>
            </p:cNvPr>
            <p:cNvSpPr>
              <a:spLocks/>
            </p:cNvSpPr>
            <p:nvPr>
              <p:custDataLst>
                <p:tags r:id="rId46"/>
              </p:custDataLst>
            </p:nvPr>
          </p:nvSpPr>
          <p:spPr bwMode="auto">
            <a:xfrm>
              <a:off x="6230938" y="2949576"/>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3"/>
                    <a:pt x="110" y="81"/>
                  </a:cubicBezTo>
                  <a:cubicBezTo>
                    <a:pt x="56" y="54"/>
                    <a:pt x="35" y="22"/>
                    <a:pt x="23" y="3"/>
                  </a:cubicBezTo>
                  <a:cubicBezTo>
                    <a:pt x="21" y="0"/>
                    <a:pt x="18" y="0"/>
                    <a:pt x="12" y="0"/>
                  </a:cubicBezTo>
                  <a:cubicBezTo>
                    <a:pt x="0"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59">
              <a:extLst>
                <a:ext uri="{FF2B5EF4-FFF2-40B4-BE49-F238E27FC236}">
                  <a16:creationId xmlns:a16="http://schemas.microsoft.com/office/drawing/2014/main" id="{995BFFE2-FA26-4F1D-9646-6BA168A19391}"/>
                </a:ext>
              </a:extLst>
            </p:cNvPr>
            <p:cNvSpPr>
              <a:spLocks noChangeArrowheads="1"/>
            </p:cNvSpPr>
            <p:nvPr>
              <p:custDataLst>
                <p:tags r:id="rId47"/>
              </p:custDataLst>
            </p:nvPr>
          </p:nvSpPr>
          <p:spPr bwMode="auto">
            <a:xfrm>
              <a:off x="6389688" y="3030538"/>
              <a:ext cx="49530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60 2">
              <a:extLst>
                <a:ext uri="{FF2B5EF4-FFF2-40B4-BE49-F238E27FC236}">
                  <a16:creationId xmlns:a16="http://schemas.microsoft.com/office/drawing/2014/main" id="{73D4996D-8B83-4969-83F8-7A31D7053493}"/>
                </a:ext>
              </a:extLst>
            </p:cNvPr>
            <p:cNvSpPr>
              <a:spLocks/>
            </p:cNvSpPr>
            <p:nvPr>
              <p:custDataLst>
                <p:tags r:id="rId48"/>
              </p:custDataLst>
            </p:nvPr>
          </p:nvSpPr>
          <p:spPr bwMode="auto">
            <a:xfrm>
              <a:off x="6881813" y="3030538"/>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3"/>
                    <a:pt x="61" y="0"/>
                    <a:pt x="10" y="0"/>
                  </a:cubicBezTo>
                  <a:cubicBezTo>
                    <a:pt x="0" y="0"/>
                    <a:pt x="0" y="0"/>
                    <a:pt x="0" y="14"/>
                  </a:cubicBezTo>
                  <a:lnTo>
                    <a:pt x="0" y="46"/>
                  </a:lnTo>
                  <a:cubicBezTo>
                    <a:pt x="0" y="57"/>
                    <a:pt x="0" y="60"/>
                    <a:pt x="7" y="60"/>
                  </a:cubicBezTo>
                  <a:cubicBezTo>
                    <a:pt x="37" y="60"/>
                    <a:pt x="87" y="64"/>
                    <a:pt x="131" y="86"/>
                  </a:cubicBezTo>
                  <a:cubicBezTo>
                    <a:pt x="185" y="113"/>
                    <a:pt x="206" y="145"/>
                    <a:pt x="218" y="164"/>
                  </a:cubicBezTo>
                  <a:cubicBezTo>
                    <a:pt x="220" y="167"/>
                    <a:pt x="223" y="167"/>
                    <a:pt x="229" y="167"/>
                  </a:cubicBezTo>
                  <a:cubicBezTo>
                    <a:pt x="241"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61 2">
              <a:extLst>
                <a:ext uri="{FF2B5EF4-FFF2-40B4-BE49-F238E27FC236}">
                  <a16:creationId xmlns:a16="http://schemas.microsoft.com/office/drawing/2014/main" id="{A67CE081-43A3-440C-9F57-F305CC52BE09}"/>
                </a:ext>
              </a:extLst>
            </p:cNvPr>
            <p:cNvSpPr>
              <a:spLocks/>
            </p:cNvSpPr>
            <p:nvPr>
              <p:custDataLst>
                <p:tags r:id="rId49"/>
              </p:custDataLst>
            </p:nvPr>
          </p:nvSpPr>
          <p:spPr bwMode="auto">
            <a:xfrm>
              <a:off x="7026276" y="3030538"/>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0"/>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62">
              <a:extLst>
                <a:ext uri="{FF2B5EF4-FFF2-40B4-BE49-F238E27FC236}">
                  <a16:creationId xmlns:a16="http://schemas.microsoft.com/office/drawing/2014/main" id="{11CE0726-7A60-4C75-B6EB-F5343BA54BF2}"/>
                </a:ext>
              </a:extLst>
            </p:cNvPr>
            <p:cNvSpPr>
              <a:spLocks noChangeArrowheads="1"/>
            </p:cNvSpPr>
            <p:nvPr>
              <p:custDataLst>
                <p:tags r:id="rId50"/>
              </p:custDataLst>
            </p:nvPr>
          </p:nvSpPr>
          <p:spPr bwMode="auto">
            <a:xfrm>
              <a:off x="7183438" y="3030538"/>
              <a:ext cx="49530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63 2">
              <a:extLst>
                <a:ext uri="{FF2B5EF4-FFF2-40B4-BE49-F238E27FC236}">
                  <a16:creationId xmlns:a16="http://schemas.microsoft.com/office/drawing/2014/main" id="{23AF3920-2078-4C8C-8D3E-87BB38147EA6}"/>
                </a:ext>
              </a:extLst>
            </p:cNvPr>
            <p:cNvSpPr>
              <a:spLocks/>
            </p:cNvSpPr>
            <p:nvPr>
              <p:custDataLst>
                <p:tags r:id="rId51"/>
              </p:custDataLst>
            </p:nvPr>
          </p:nvSpPr>
          <p:spPr bwMode="auto">
            <a:xfrm>
              <a:off x="7675563" y="2949576"/>
              <a:ext cx="161925" cy="127000"/>
            </a:xfrm>
            <a:custGeom>
              <a:avLst/>
              <a:gdLst>
                <a:gd name="T0" fmla="*/ 242 w 242"/>
                <a:gd name="T1" fmla="*/ 13 h 167"/>
                <a:gd name="T2" fmla="*/ 230 w 242"/>
                <a:gd name="T3" fmla="*/ 0 h 167"/>
                <a:gd name="T4" fmla="*/ 217 w 242"/>
                <a:gd name="T5" fmla="*/ 4 h 167"/>
                <a:gd name="T6" fmla="*/ 6 w 242"/>
                <a:gd name="T7" fmla="*/ 107 h 167"/>
                <a:gd name="T8" fmla="*/ 0 w 242"/>
                <a:gd name="T9" fmla="*/ 121 h 167"/>
                <a:gd name="T10" fmla="*/ 0 w 242"/>
                <a:gd name="T11" fmla="*/ 153 h 167"/>
                <a:gd name="T12" fmla="*/ 11 w 242"/>
                <a:gd name="T13" fmla="*/ 167 h 167"/>
                <a:gd name="T14" fmla="*/ 242 w 242"/>
                <a:gd name="T15" fmla="*/ 21 h 167"/>
                <a:gd name="T16" fmla="*/ 242 w 242"/>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3"/>
                  </a:moveTo>
                  <a:cubicBezTo>
                    <a:pt x="242" y="1"/>
                    <a:pt x="241" y="0"/>
                    <a:pt x="230" y="0"/>
                  </a:cubicBezTo>
                  <a:cubicBezTo>
                    <a:pt x="220" y="0"/>
                    <a:pt x="220" y="1"/>
                    <a:pt x="217" y="4"/>
                  </a:cubicBezTo>
                  <a:cubicBezTo>
                    <a:pt x="176" y="70"/>
                    <a:pt x="108" y="105"/>
                    <a:pt x="6" y="107"/>
                  </a:cubicBezTo>
                  <a:cubicBezTo>
                    <a:pt x="0" y="107"/>
                    <a:pt x="0" y="110"/>
                    <a:pt x="0" y="121"/>
                  </a:cubicBezTo>
                  <a:lnTo>
                    <a:pt x="0" y="153"/>
                  </a:lnTo>
                  <a:cubicBezTo>
                    <a:pt x="0" y="166"/>
                    <a:pt x="0" y="167"/>
                    <a:pt x="11" y="167"/>
                  </a:cubicBezTo>
                  <a:cubicBezTo>
                    <a:pt x="62" y="167"/>
                    <a:pt x="174" y="143"/>
                    <a:pt x="242" y="21"/>
                  </a:cubicBezTo>
                  <a:lnTo>
                    <a:pt x="24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64 2">
              <a:extLst>
                <a:ext uri="{FF2B5EF4-FFF2-40B4-BE49-F238E27FC236}">
                  <a16:creationId xmlns:a16="http://schemas.microsoft.com/office/drawing/2014/main" id="{B8286C1B-0D7E-466F-B788-E8A2D15404B7}"/>
                </a:ext>
              </a:extLst>
            </p:cNvPr>
            <p:cNvSpPr>
              <a:spLocks/>
            </p:cNvSpPr>
            <p:nvPr>
              <p:custDataLst>
                <p:tags r:id="rId52"/>
              </p:custDataLst>
            </p:nvPr>
          </p:nvSpPr>
          <p:spPr bwMode="auto">
            <a:xfrm>
              <a:off x="6948488" y="3252788"/>
              <a:ext cx="171450" cy="182563"/>
            </a:xfrm>
            <a:custGeom>
              <a:avLst/>
              <a:gdLst>
                <a:gd name="T0" fmla="*/ 143 w 257"/>
                <a:gd name="T1" fmla="*/ 29 h 239"/>
                <a:gd name="T2" fmla="*/ 176 w 257"/>
                <a:gd name="T3" fmla="*/ 13 h 239"/>
                <a:gd name="T4" fmla="*/ 188 w 257"/>
                <a:gd name="T5" fmla="*/ 13 h 239"/>
                <a:gd name="T6" fmla="*/ 188 w 257"/>
                <a:gd name="T7" fmla="*/ 0 h 239"/>
                <a:gd name="T8" fmla="*/ 128 w 257"/>
                <a:gd name="T9" fmla="*/ 2 h 239"/>
                <a:gd name="T10" fmla="*/ 67 w 257"/>
                <a:gd name="T11" fmla="*/ 0 h 239"/>
                <a:gd name="T12" fmla="*/ 67 w 257"/>
                <a:gd name="T13" fmla="*/ 13 h 239"/>
                <a:gd name="T14" fmla="*/ 80 w 257"/>
                <a:gd name="T15" fmla="*/ 13 h 239"/>
                <a:gd name="T16" fmla="*/ 112 w 257"/>
                <a:gd name="T17" fmla="*/ 29 h 239"/>
                <a:gd name="T18" fmla="*/ 112 w 257"/>
                <a:gd name="T19" fmla="*/ 179 h 239"/>
                <a:gd name="T20" fmla="*/ 59 w 257"/>
                <a:gd name="T21" fmla="*/ 93 h 239"/>
                <a:gd name="T22" fmla="*/ 23 w 257"/>
                <a:gd name="T23" fmla="*/ 46 h 239"/>
                <a:gd name="T24" fmla="*/ 10 w 257"/>
                <a:gd name="T25" fmla="*/ 46 h 239"/>
                <a:gd name="T26" fmla="*/ 0 w 257"/>
                <a:gd name="T27" fmla="*/ 51 h 239"/>
                <a:gd name="T28" fmla="*/ 6 w 257"/>
                <a:gd name="T29" fmla="*/ 56 h 239"/>
                <a:gd name="T30" fmla="*/ 28 w 257"/>
                <a:gd name="T31" fmla="*/ 93 h 239"/>
                <a:gd name="T32" fmla="*/ 51 w 257"/>
                <a:gd name="T33" fmla="*/ 162 h 239"/>
                <a:gd name="T34" fmla="*/ 112 w 257"/>
                <a:gd name="T35" fmla="*/ 190 h 239"/>
                <a:gd name="T36" fmla="*/ 112 w 257"/>
                <a:gd name="T37" fmla="*/ 210 h 239"/>
                <a:gd name="T38" fmla="*/ 80 w 257"/>
                <a:gd name="T39" fmla="*/ 226 h 239"/>
                <a:gd name="T40" fmla="*/ 67 w 257"/>
                <a:gd name="T41" fmla="*/ 226 h 239"/>
                <a:gd name="T42" fmla="*/ 67 w 257"/>
                <a:gd name="T43" fmla="*/ 239 h 239"/>
                <a:gd name="T44" fmla="*/ 128 w 257"/>
                <a:gd name="T45" fmla="*/ 237 h 239"/>
                <a:gd name="T46" fmla="*/ 188 w 257"/>
                <a:gd name="T47" fmla="*/ 239 h 239"/>
                <a:gd name="T48" fmla="*/ 188 w 257"/>
                <a:gd name="T49" fmla="*/ 226 h 239"/>
                <a:gd name="T50" fmla="*/ 176 w 257"/>
                <a:gd name="T51" fmla="*/ 226 h 239"/>
                <a:gd name="T52" fmla="*/ 143 w 257"/>
                <a:gd name="T53" fmla="*/ 210 h 239"/>
                <a:gd name="T54" fmla="*/ 143 w 257"/>
                <a:gd name="T55" fmla="*/ 190 h 239"/>
                <a:gd name="T56" fmla="*/ 207 w 257"/>
                <a:gd name="T57" fmla="*/ 161 h 239"/>
                <a:gd name="T58" fmla="*/ 229 w 257"/>
                <a:gd name="T59" fmla="*/ 101 h 239"/>
                <a:gd name="T60" fmla="*/ 235 w 257"/>
                <a:gd name="T61" fmla="*/ 68 h 239"/>
                <a:gd name="T62" fmla="*/ 253 w 257"/>
                <a:gd name="T63" fmla="*/ 56 h 239"/>
                <a:gd name="T64" fmla="*/ 257 w 257"/>
                <a:gd name="T65" fmla="*/ 51 h 239"/>
                <a:gd name="T66" fmla="*/ 247 w 257"/>
                <a:gd name="T67" fmla="*/ 46 h 239"/>
                <a:gd name="T68" fmla="*/ 234 w 257"/>
                <a:gd name="T69" fmla="*/ 46 h 239"/>
                <a:gd name="T70" fmla="*/ 199 w 257"/>
                <a:gd name="T71" fmla="*/ 100 h 239"/>
                <a:gd name="T72" fmla="*/ 143 w 257"/>
                <a:gd name="T73" fmla="*/ 179 h 239"/>
                <a:gd name="T74" fmla="*/ 143 w 257"/>
                <a:gd name="T75"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39">
                  <a:moveTo>
                    <a:pt x="143" y="29"/>
                  </a:moveTo>
                  <a:cubicBezTo>
                    <a:pt x="143" y="18"/>
                    <a:pt x="143" y="13"/>
                    <a:pt x="176" y="13"/>
                  </a:cubicBezTo>
                  <a:lnTo>
                    <a:pt x="188" y="13"/>
                  </a:lnTo>
                  <a:lnTo>
                    <a:pt x="188" y="0"/>
                  </a:lnTo>
                  <a:cubicBezTo>
                    <a:pt x="180" y="1"/>
                    <a:pt x="141" y="2"/>
                    <a:pt x="128" y="2"/>
                  </a:cubicBezTo>
                  <a:cubicBezTo>
                    <a:pt x="107" y="2"/>
                    <a:pt x="71" y="1"/>
                    <a:pt x="67" y="0"/>
                  </a:cubicBezTo>
                  <a:lnTo>
                    <a:pt x="67" y="13"/>
                  </a:lnTo>
                  <a:lnTo>
                    <a:pt x="80" y="13"/>
                  </a:lnTo>
                  <a:cubicBezTo>
                    <a:pt x="112" y="13"/>
                    <a:pt x="112" y="18"/>
                    <a:pt x="112" y="29"/>
                  </a:cubicBezTo>
                  <a:lnTo>
                    <a:pt x="112" y="179"/>
                  </a:lnTo>
                  <a:cubicBezTo>
                    <a:pt x="60" y="168"/>
                    <a:pt x="59" y="117"/>
                    <a:pt x="59" y="93"/>
                  </a:cubicBezTo>
                  <a:cubicBezTo>
                    <a:pt x="59" y="89"/>
                    <a:pt x="58" y="46"/>
                    <a:pt x="23" y="46"/>
                  </a:cubicBezTo>
                  <a:lnTo>
                    <a:pt x="10" y="46"/>
                  </a:lnTo>
                  <a:cubicBezTo>
                    <a:pt x="5" y="46"/>
                    <a:pt x="0" y="46"/>
                    <a:pt x="0" y="51"/>
                  </a:cubicBezTo>
                  <a:cubicBezTo>
                    <a:pt x="0" y="55"/>
                    <a:pt x="5" y="56"/>
                    <a:pt x="6" y="56"/>
                  </a:cubicBezTo>
                  <a:cubicBezTo>
                    <a:pt x="28" y="58"/>
                    <a:pt x="28" y="90"/>
                    <a:pt x="28" y="93"/>
                  </a:cubicBezTo>
                  <a:cubicBezTo>
                    <a:pt x="28" y="107"/>
                    <a:pt x="28" y="137"/>
                    <a:pt x="51" y="162"/>
                  </a:cubicBezTo>
                  <a:cubicBezTo>
                    <a:pt x="63" y="176"/>
                    <a:pt x="85" y="187"/>
                    <a:pt x="112" y="190"/>
                  </a:cubicBezTo>
                  <a:lnTo>
                    <a:pt x="112" y="210"/>
                  </a:lnTo>
                  <a:cubicBezTo>
                    <a:pt x="112" y="222"/>
                    <a:pt x="112" y="226"/>
                    <a:pt x="80" y="226"/>
                  </a:cubicBezTo>
                  <a:lnTo>
                    <a:pt x="67" y="226"/>
                  </a:lnTo>
                  <a:lnTo>
                    <a:pt x="67" y="239"/>
                  </a:lnTo>
                  <a:cubicBezTo>
                    <a:pt x="75" y="238"/>
                    <a:pt x="115" y="237"/>
                    <a:pt x="128" y="237"/>
                  </a:cubicBezTo>
                  <a:cubicBezTo>
                    <a:pt x="148" y="237"/>
                    <a:pt x="184" y="238"/>
                    <a:pt x="188" y="239"/>
                  </a:cubicBezTo>
                  <a:lnTo>
                    <a:pt x="188" y="226"/>
                  </a:lnTo>
                  <a:lnTo>
                    <a:pt x="176" y="226"/>
                  </a:lnTo>
                  <a:cubicBezTo>
                    <a:pt x="143" y="226"/>
                    <a:pt x="143" y="222"/>
                    <a:pt x="143" y="210"/>
                  </a:cubicBezTo>
                  <a:lnTo>
                    <a:pt x="143" y="190"/>
                  </a:lnTo>
                  <a:cubicBezTo>
                    <a:pt x="183" y="186"/>
                    <a:pt x="198" y="170"/>
                    <a:pt x="207" y="161"/>
                  </a:cubicBezTo>
                  <a:cubicBezTo>
                    <a:pt x="223" y="145"/>
                    <a:pt x="229" y="116"/>
                    <a:pt x="229" y="101"/>
                  </a:cubicBezTo>
                  <a:cubicBezTo>
                    <a:pt x="229" y="89"/>
                    <a:pt x="230" y="79"/>
                    <a:pt x="235" y="68"/>
                  </a:cubicBezTo>
                  <a:cubicBezTo>
                    <a:pt x="240" y="58"/>
                    <a:pt x="247" y="57"/>
                    <a:pt x="253" y="56"/>
                  </a:cubicBezTo>
                  <a:cubicBezTo>
                    <a:pt x="255" y="56"/>
                    <a:pt x="257" y="53"/>
                    <a:pt x="257" y="51"/>
                  </a:cubicBezTo>
                  <a:cubicBezTo>
                    <a:pt x="257" y="46"/>
                    <a:pt x="252" y="46"/>
                    <a:pt x="247" y="46"/>
                  </a:cubicBezTo>
                  <a:lnTo>
                    <a:pt x="234" y="46"/>
                  </a:lnTo>
                  <a:cubicBezTo>
                    <a:pt x="203" y="46"/>
                    <a:pt x="199" y="78"/>
                    <a:pt x="199" y="100"/>
                  </a:cubicBezTo>
                  <a:cubicBezTo>
                    <a:pt x="198" y="127"/>
                    <a:pt x="189" y="171"/>
                    <a:pt x="143" y="179"/>
                  </a:cubicBezTo>
                  <a:lnTo>
                    <a:pt x="14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6" name="TextBox 315">
            <a:extLst>
              <a:ext uri="{FF2B5EF4-FFF2-40B4-BE49-F238E27FC236}">
                <a16:creationId xmlns:a16="http://schemas.microsoft.com/office/drawing/2014/main" id="{CD6366CE-7CC0-4554-B3A0-4E57964A9AFC}"/>
              </a:ext>
            </a:extLst>
          </p:cNvPr>
          <p:cNvSpPr txBox="1"/>
          <p:nvPr/>
        </p:nvSpPr>
        <p:spPr>
          <a:xfrm>
            <a:off x="1206631" y="5039860"/>
            <a:ext cx="9849970" cy="1785104"/>
          </a:xfrm>
          <a:prstGeom prst="rect">
            <a:avLst/>
          </a:prstGeom>
          <a:noFill/>
        </p:spPr>
        <p:txBody>
          <a:bodyPr wrap="square">
            <a:spAutoFit/>
          </a:bodyPr>
          <a:lstStyle/>
          <a:p>
            <a:r>
              <a:rPr lang="en-US" sz="2200" u="sng" dirty="0">
                <a:latin typeface="Helvetica Light" panose="020B0403020202020204"/>
              </a:rPr>
              <a:t>Recursive Newton Euler algorithm (RNEA)</a:t>
            </a:r>
          </a:p>
          <a:p>
            <a:pPr marL="342900" indent="-342900">
              <a:buFont typeface="Arial" panose="020B0604020202020204" pitchFamily="34" charset="0"/>
              <a:buChar char="•"/>
            </a:pPr>
            <a:r>
              <a:rPr lang="en-US" sz="2200" u="sng" dirty="0">
                <a:latin typeface="Helvetica Light" panose="020B0403020202020204"/>
              </a:rPr>
              <a:t>GS</a:t>
            </a:r>
          </a:p>
          <a:p>
            <a:pPr marL="342900" indent="-342900">
              <a:buFont typeface="Arial" panose="020B0604020202020204" pitchFamily="34" charset="0"/>
              <a:buChar char="•"/>
            </a:pPr>
            <a:r>
              <a:rPr lang="en-US" sz="2200" u="sng" dirty="0">
                <a:latin typeface="Helvetica Light" panose="020B0403020202020204"/>
              </a:rPr>
              <a:t>DA</a:t>
            </a:r>
          </a:p>
          <a:p>
            <a:pPr marL="342900" indent="-342900">
              <a:buFont typeface="Arial" panose="020B0604020202020204" pitchFamily="34" charset="0"/>
              <a:buChar char="•"/>
            </a:pPr>
            <a:r>
              <a:rPr lang="en-US" sz="2200" u="sng" dirty="0">
                <a:latin typeface="Helvetica Light" panose="020B0403020202020204"/>
              </a:rPr>
              <a:t>ADS</a:t>
            </a:r>
          </a:p>
          <a:p>
            <a:endParaRPr lang="en-US" sz="2200" dirty="0">
              <a:latin typeface="Helvetica Light" panose="020B0403020202020204"/>
            </a:endParaRPr>
          </a:p>
        </p:txBody>
      </p:sp>
      <mc:AlternateContent xmlns:mc="http://schemas.openxmlformats.org/markup-compatibility/2006" xmlns:a14="http://schemas.microsoft.com/office/drawing/2010/main">
        <mc:Choice Requires="a14">
          <p:sp>
            <p:nvSpPr>
              <p:cNvPr id="318" name="TextBox 317">
                <a:extLst>
                  <a:ext uri="{FF2B5EF4-FFF2-40B4-BE49-F238E27FC236}">
                    <a16:creationId xmlns:a16="http://schemas.microsoft.com/office/drawing/2014/main" id="{EEB93692-A31F-4CA4-B13E-7678246CE446}"/>
                  </a:ext>
                </a:extLst>
              </p:cNvPr>
              <p:cNvSpPr txBox="1"/>
              <p:nvPr/>
            </p:nvSpPr>
            <p:spPr>
              <a:xfrm>
                <a:off x="11909846" y="4379541"/>
                <a:ext cx="8670662" cy="3277820"/>
              </a:xfrm>
              <a:prstGeom prst="rect">
                <a:avLst/>
              </a:prstGeom>
              <a:noFill/>
            </p:spPr>
            <p:txBody>
              <a:bodyPr wrap="square">
                <a:spAutoFit/>
              </a:bodyPr>
              <a:lstStyle/>
              <a:p>
                <a:pPr marL="0" indent="0">
                  <a:buNone/>
                </a:pPr>
                <a:r>
                  <a:rPr lang="en-US" sz="2300" dirty="0"/>
                  <a:t>For body </a:t>
                </a:r>
                <a14:m>
                  <m:oMath xmlns:m="http://schemas.openxmlformats.org/officeDocument/2006/math">
                    <m:r>
                      <a:rPr lang="en-US" sz="2300" b="0" i="1" smtClean="0">
                        <a:latin typeface="Cambria Math" panose="02040503050406030204" pitchFamily="18" charset="0"/>
                      </a:rPr>
                      <m:t>𝑖</m:t>
                    </m:r>
                    <m:r>
                      <a:rPr lang="en-US" sz="2300" b="0" i="1" smtClean="0">
                        <a:latin typeface="Cambria Math" panose="02040503050406030204" pitchFamily="18" charset="0"/>
                      </a:rPr>
                      <m:t>=1:</m:t>
                    </m:r>
                    <m:r>
                      <a:rPr lang="en-US" sz="2300" b="0" i="1" smtClean="0">
                        <a:latin typeface="Cambria Math" panose="02040503050406030204" pitchFamily="18" charset="0"/>
                      </a:rPr>
                      <m:t>𝑁</m:t>
                    </m:r>
                  </m:oMath>
                </a14:m>
                <a:endParaRPr lang="en-US" sz="2300" dirty="0"/>
              </a:p>
              <a:p>
                <a:pPr lvl="1"/>
                <a:r>
                  <a:rPr lang="en-US" sz="2300" dirty="0"/>
                  <a:t>Form the spatial transform for body </a:t>
                </a:r>
                <a14:m>
                  <m:oMath xmlns:m="http://schemas.openxmlformats.org/officeDocument/2006/math">
                    <m:r>
                      <a:rPr lang="en-US" sz="2300" b="0" i="1" smtClean="0">
                        <a:latin typeface="Cambria Math" panose="02040503050406030204" pitchFamily="18" charset="0"/>
                      </a:rPr>
                      <m:t>𝑖</m:t>
                    </m:r>
                  </m:oMath>
                </a14:m>
                <a:r>
                  <a:rPr lang="en-US" sz="2300" dirty="0"/>
                  <a:t> to </a:t>
                </a:r>
                <a14:m>
                  <m:oMath xmlns:m="http://schemas.openxmlformats.org/officeDocument/2006/math">
                    <m:r>
                      <a:rPr lang="en-US" sz="2300" b="0" i="1" smtClean="0">
                        <a:latin typeface="Cambria Math" panose="02040503050406030204" pitchFamily="18" charset="0"/>
                      </a:rPr>
                      <m:t>𝑖</m:t>
                    </m:r>
                    <m:r>
                      <a:rPr lang="en-US" sz="2300" b="0" i="1" smtClean="0">
                        <a:latin typeface="Cambria Math" panose="02040503050406030204" pitchFamily="18" charset="0"/>
                      </a:rPr>
                      <m:t>+1</m:t>
                    </m:r>
                  </m:oMath>
                </a14:m>
                <a:r>
                  <a:rPr lang="en-US" sz="2300" dirty="0"/>
                  <a:t>  </a:t>
                </a:r>
              </a:p>
              <a:p>
                <a:pPr lvl="1"/>
                <a:r>
                  <a:rPr lang="en-US" sz="2300" dirty="0"/>
                  <a:t>Propagate the velocity and acceleration </a:t>
                </a:r>
              </a:p>
              <a:p>
                <a:pPr lvl="1"/>
                <a:r>
                  <a:rPr lang="en-US" sz="2300" dirty="0"/>
                  <a:t>Compute </a:t>
                </a:r>
                <a14:m>
                  <m:oMath xmlns:m="http://schemas.openxmlformats.org/officeDocument/2006/math">
                    <m:r>
                      <m:rPr>
                        <m:sty m:val="p"/>
                      </m:rPr>
                      <a:rPr lang="en-US" sz="2300" b="0" i="0" smtClean="0">
                        <a:latin typeface="Cambria Math" panose="02040503050406030204" pitchFamily="18" charset="0"/>
                      </a:rPr>
                      <m:t>forc</m:t>
                    </m:r>
                    <m:sSub>
                      <m:sSubPr>
                        <m:ctrlPr>
                          <a:rPr lang="en-US" sz="2300" b="0" i="1" smtClean="0">
                            <a:latin typeface="Cambria Math" panose="02040503050406030204" pitchFamily="18" charset="0"/>
                          </a:rPr>
                        </m:ctrlPr>
                      </m:sSubPr>
                      <m:e>
                        <m:r>
                          <m:rPr>
                            <m:sty m:val="p"/>
                          </m:rPr>
                          <a:rPr lang="en-US" sz="2300" b="0" i="0" smtClean="0">
                            <a:latin typeface="Cambria Math" panose="02040503050406030204" pitchFamily="18" charset="0"/>
                          </a:rPr>
                          <m:t>e</m:t>
                        </m:r>
                      </m:e>
                      <m:sub>
                        <m:r>
                          <m:rPr>
                            <m:sty m:val="p"/>
                          </m:rPr>
                          <a:rPr lang="en-US" sz="2300" b="0" i="0" smtClean="0">
                            <a:latin typeface="Cambria Math" panose="02040503050406030204" pitchFamily="18" charset="0"/>
                          </a:rPr>
                          <m:t>i</m:t>
                        </m:r>
                      </m:sub>
                    </m:sSub>
                    <m:r>
                      <a:rPr lang="en-US" sz="2300" b="0" i="1" smtClean="0">
                        <a:latin typeface="Cambria Math" panose="02040503050406030204" pitchFamily="18" charset="0"/>
                      </a:rPr>
                      <m:t> </m:t>
                    </m:r>
                  </m:oMath>
                </a14:m>
                <a:r>
                  <a:rPr lang="en-US" sz="2300" dirty="0"/>
                  <a:t> </a:t>
                </a:r>
              </a:p>
              <a:p>
                <a:pPr marL="0" indent="0">
                  <a:buNone/>
                </a:pPr>
                <a:r>
                  <a:rPr lang="en-US" sz="2300" dirty="0" err="1"/>
                  <a:t>Endfor</a:t>
                </a:r>
                <a:r>
                  <a:rPr lang="en-US" sz="2300" dirty="0"/>
                  <a:t> </a:t>
                </a:r>
              </a:p>
              <a:p>
                <a:pPr marL="0" indent="0">
                  <a:buNone/>
                </a:pPr>
                <a:r>
                  <a:rPr lang="en-US" sz="2300" dirty="0"/>
                  <a:t>For body </a:t>
                </a:r>
                <a14:m>
                  <m:oMath xmlns:m="http://schemas.openxmlformats.org/officeDocument/2006/math">
                    <m:r>
                      <a:rPr lang="en-US" sz="2300" b="0" i="1" smtClean="0">
                        <a:latin typeface="Cambria Math" panose="02040503050406030204" pitchFamily="18" charset="0"/>
                      </a:rPr>
                      <m:t>𝑖</m:t>
                    </m:r>
                    <m:r>
                      <a:rPr lang="en-US" sz="2300" b="0" i="1" smtClean="0">
                        <a:latin typeface="Cambria Math" panose="02040503050406030204" pitchFamily="18" charset="0"/>
                      </a:rPr>
                      <m:t>=</m:t>
                    </m:r>
                    <m:r>
                      <a:rPr lang="en-US" sz="2300" b="0" i="1" smtClean="0">
                        <a:latin typeface="Cambria Math" panose="02040503050406030204" pitchFamily="18" charset="0"/>
                      </a:rPr>
                      <m:t>𝑁</m:t>
                    </m:r>
                    <m:r>
                      <a:rPr lang="en-US" sz="2300" b="0" i="1" smtClean="0">
                        <a:latin typeface="Cambria Math" panose="02040503050406030204" pitchFamily="18" charset="0"/>
                      </a:rPr>
                      <m:t>:1</m:t>
                    </m:r>
                  </m:oMath>
                </a14:m>
                <a:endParaRPr lang="en-US" sz="2300" dirty="0"/>
              </a:p>
              <a:p>
                <a:pPr lvl="1"/>
                <a:r>
                  <a:rPr lang="en-US" sz="2300" dirty="0"/>
                  <a:t>Form the torque,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𝜏</m:t>
                        </m:r>
                      </m:e>
                      <m:sub>
                        <m:r>
                          <a:rPr lang="en-US" sz="2300" b="0" i="1" smtClean="0">
                            <a:latin typeface="Cambria Math" panose="02040503050406030204" pitchFamily="18" charset="0"/>
                          </a:rPr>
                          <m:t>𝑖</m:t>
                        </m:r>
                      </m:sub>
                    </m:sSub>
                  </m:oMath>
                </a14:m>
                <a:endParaRPr lang="en-US" sz="2300" dirty="0"/>
              </a:p>
              <a:p>
                <a:pPr lvl="1"/>
                <a:r>
                  <a:rPr lang="en-US" sz="2300" dirty="0"/>
                  <a:t>Propagate the force vector</a:t>
                </a:r>
              </a:p>
              <a:p>
                <a:pPr marL="0" indent="0">
                  <a:buNone/>
                </a:pPr>
                <a:r>
                  <a:rPr lang="en-US" sz="2300" dirty="0" err="1"/>
                  <a:t>Endfor</a:t>
                </a:r>
                <a:endParaRPr lang="en-US" sz="2300" dirty="0"/>
              </a:p>
            </p:txBody>
          </p:sp>
        </mc:Choice>
        <mc:Fallback xmlns="">
          <p:sp>
            <p:nvSpPr>
              <p:cNvPr id="318" name="TextBox 317">
                <a:extLst>
                  <a:ext uri="{FF2B5EF4-FFF2-40B4-BE49-F238E27FC236}">
                    <a16:creationId xmlns:a16="http://schemas.microsoft.com/office/drawing/2014/main" id="{EEB93692-A31F-4CA4-B13E-7678246CE446}"/>
                  </a:ext>
                </a:extLst>
              </p:cNvPr>
              <p:cNvSpPr txBox="1">
                <a:spLocks noRot="1" noChangeAspect="1" noMove="1" noResize="1" noEditPoints="1" noAdjustHandles="1" noChangeArrowheads="1" noChangeShapeType="1" noTextEdit="1"/>
              </p:cNvSpPr>
              <p:nvPr/>
            </p:nvSpPr>
            <p:spPr>
              <a:xfrm>
                <a:off x="11909846" y="4379541"/>
                <a:ext cx="8670662" cy="3277820"/>
              </a:xfrm>
              <a:prstGeom prst="rect">
                <a:avLst/>
              </a:prstGeom>
              <a:blipFill>
                <a:blip r:embed="rId180"/>
                <a:stretch>
                  <a:fillRect l="-1055" t="-1301" b="-3160"/>
                </a:stretch>
              </a:blipFill>
            </p:spPr>
            <p:txBody>
              <a:bodyPr/>
              <a:lstStyle/>
              <a:p>
                <a:r>
                  <a:rPr lang="en-US">
                    <a:noFill/>
                  </a:rPr>
                  <a:t> </a:t>
                </a:r>
              </a:p>
            </p:txBody>
          </p:sp>
        </mc:Fallback>
      </mc:AlternateContent>
    </p:spTree>
    <p:extLst>
      <p:ext uri="{BB962C8B-B14F-4D97-AF65-F5344CB8AC3E}">
        <p14:creationId xmlns:p14="http://schemas.microsoft.com/office/powerpoint/2010/main" val="361907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build="p"/>
      <p:bldP spid="183" grpId="0"/>
      <p:bldP spid="184" grpId="0"/>
      <p:bldP spid="188" grpId="0"/>
      <p:bldP spid="760" grpId="0" animBg="1"/>
      <p:bldP spid="761" grpId="0"/>
      <p:bldP spid="155" grpId="0" animBg="1"/>
      <p:bldP spid="3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59" name="TextBox 758">
                <a:extLst>
                  <a:ext uri="{FF2B5EF4-FFF2-40B4-BE49-F238E27FC236}">
                    <a16:creationId xmlns:a16="http://schemas.microsoft.com/office/drawing/2014/main" id="{E9FCCBFC-3F6A-4A7C-8C8F-3C8E39D17659}"/>
                  </a:ext>
                </a:extLst>
              </p:cNvPr>
              <p:cNvSpPr txBox="1"/>
              <p:nvPr/>
            </p:nvSpPr>
            <p:spPr>
              <a:xfrm>
                <a:off x="834504" y="6683114"/>
                <a:ext cx="11063647" cy="1679499"/>
              </a:xfrm>
              <a:prstGeom prst="rect">
                <a:avLst/>
              </a:prstGeom>
              <a:noFill/>
            </p:spPr>
            <p:txBody>
              <a:bodyPr wrap="square">
                <a:spAutoFit/>
              </a:bodyPr>
              <a:lstStyle/>
              <a:p>
                <a:pPr marL="800100" lvl="1" indent="-342900">
                  <a:lnSpc>
                    <a:spcPct val="120000"/>
                  </a:lnSpc>
                  <a:spcBef>
                    <a:spcPts val="0"/>
                  </a:spcBef>
                  <a:buFont typeface="Arial" panose="020B0604020202020204" pitchFamily="34" charset="0"/>
                  <a:buChar char="•"/>
                </a:pPr>
                <a:r>
                  <a:rPr lang="en-US" sz="2200" dirty="0">
                    <a:latin typeface="Helvetica Light" panose="020B0403020202020204"/>
                  </a:rPr>
                  <a:t>DDP: first-order partials of dynamics and the second-order partials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𝜉</m:t>
                        </m:r>
                      </m:e>
                      <m:sup>
                        <m:r>
                          <a:rPr lang="en-US" sz="2200" i="1">
                            <a:latin typeface="Cambria Math" panose="02040503050406030204" pitchFamily="18" charset="0"/>
                          </a:rPr>
                          <m:t>𝑇</m:t>
                        </m:r>
                      </m:sup>
                    </m:sSup>
                  </m:oMath>
                </a14:m>
                <a:r>
                  <a:rPr lang="en-US" sz="2200" dirty="0">
                    <a:latin typeface="Helvetica Light" panose="020B0403020202020204"/>
                  </a:rPr>
                  <a:t> * dynamics</a:t>
                </a:r>
              </a:p>
              <a:p>
                <a:pPr marL="800100" lvl="1" indent="-342900">
                  <a:lnSpc>
                    <a:spcPct val="120000"/>
                  </a:lnSpc>
                  <a:spcBef>
                    <a:spcPts val="0"/>
                  </a:spcBef>
                  <a:buFont typeface="Arial" panose="020B0604020202020204" pitchFamily="34" charset="0"/>
                  <a:buChar char="•"/>
                </a:pPr>
                <a:r>
                  <a:rPr lang="en-US" sz="2200" dirty="0">
                    <a:latin typeface="Helvetica Light" panose="020B0403020202020204"/>
                  </a:rPr>
                  <a:t>We can then just run EMRNEA with                            </a:t>
                </a:r>
              </a:p>
              <a:p>
                <a:pPr lvl="1">
                  <a:lnSpc>
                    <a:spcPct val="120000"/>
                  </a:lnSpc>
                  <a:spcBef>
                    <a:spcPts val="0"/>
                  </a:spcBef>
                </a:pPr>
                <a:r>
                  <a:rPr lang="en-US" sz="2200" dirty="0">
                    <a:latin typeface="Helvetica Light" panose="020B0403020202020204"/>
                  </a:rPr>
                  <a:t>	since it will return a scalar	</a:t>
                </a:r>
              </a:p>
              <a:p>
                <a:pPr lvl="1">
                  <a:lnSpc>
                    <a:spcPct val="120000"/>
                  </a:lnSpc>
                  <a:spcBef>
                    <a:spcPts val="0"/>
                  </a:spcBef>
                </a:pPr>
                <a:r>
                  <a:rPr lang="en-US" sz="2200" dirty="0">
                    <a:latin typeface="Helvetica Light" panose="020B0403020202020204"/>
                  </a:rPr>
                  <a:t>	and take partials of the result twice </a:t>
                </a:r>
              </a:p>
            </p:txBody>
          </p:sp>
        </mc:Choice>
        <mc:Fallback xmlns="">
          <p:sp>
            <p:nvSpPr>
              <p:cNvPr id="759" name="TextBox 758">
                <a:extLst>
                  <a:ext uri="{FF2B5EF4-FFF2-40B4-BE49-F238E27FC236}">
                    <a16:creationId xmlns:a16="http://schemas.microsoft.com/office/drawing/2014/main" id="{E9FCCBFC-3F6A-4A7C-8C8F-3C8E39D17659}"/>
                  </a:ext>
                </a:extLst>
              </p:cNvPr>
              <p:cNvSpPr txBox="1">
                <a:spLocks noRot="1" noChangeAspect="1" noMove="1" noResize="1" noEditPoints="1" noAdjustHandles="1" noChangeArrowheads="1" noChangeShapeType="1" noTextEdit="1"/>
              </p:cNvSpPr>
              <p:nvPr/>
            </p:nvSpPr>
            <p:spPr>
              <a:xfrm>
                <a:off x="834504" y="6683114"/>
                <a:ext cx="11063647" cy="1679499"/>
              </a:xfrm>
              <a:prstGeom prst="rect">
                <a:avLst/>
              </a:prstGeom>
              <a:blipFill>
                <a:blip r:embed="rId192"/>
                <a:stretch>
                  <a:fillRect t="-362" b="-652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79D89B3-6859-4344-B3CA-5879284E5801}"/>
              </a:ext>
            </a:extLst>
          </p:cNvPr>
          <p:cNvSpPr>
            <a:spLocks noGrp="1"/>
          </p:cNvSpPr>
          <p:nvPr>
            <p:ph type="title"/>
          </p:nvPr>
        </p:nvSpPr>
        <p:spPr/>
        <p:txBody>
          <a:bodyPr/>
          <a:lstStyle/>
          <a:p>
            <a:r>
              <a:rPr lang="en-US" dirty="0"/>
              <a:t>What do we mean by dynamics and its partials</a:t>
            </a:r>
          </a:p>
        </p:txBody>
      </p:sp>
      <p:sp>
        <p:nvSpPr>
          <p:cNvPr id="4" name="Slide Number Placeholder 3">
            <a:extLst>
              <a:ext uri="{FF2B5EF4-FFF2-40B4-BE49-F238E27FC236}">
                <a16:creationId xmlns:a16="http://schemas.microsoft.com/office/drawing/2014/main" id="{FEE8FE39-6567-4B4A-BDD8-698DD8980108}"/>
              </a:ext>
            </a:extLst>
          </p:cNvPr>
          <p:cNvSpPr>
            <a:spLocks noGrp="1"/>
          </p:cNvSpPr>
          <p:nvPr>
            <p:ph type="sldNum" sz="quarter" idx="12"/>
          </p:nvPr>
        </p:nvSpPr>
        <p:spPr/>
        <p:txBody>
          <a:bodyPr/>
          <a:lstStyle/>
          <a:p>
            <a:fld id="{86CB4B4D-7CA3-9044-876B-883B54F8677D}" type="slidenum">
              <a:rPr lang="en-US" smtClean="0"/>
              <a:pPr/>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EC0505-30B4-4237-AAFB-794D68577C4A}"/>
                  </a:ext>
                </a:extLst>
              </p:cNvPr>
              <p:cNvSpPr txBox="1"/>
              <p:nvPr/>
            </p:nvSpPr>
            <p:spPr>
              <a:xfrm>
                <a:off x="6940519" y="3716735"/>
                <a:ext cx="9849970" cy="430887"/>
              </a:xfrm>
              <a:prstGeom prst="rect">
                <a:avLst/>
              </a:prstGeom>
              <a:noFill/>
            </p:spPr>
            <p:txBody>
              <a:bodyPr wrap="square">
                <a:spAutoFit/>
              </a:bodyPr>
              <a:lstStyle/>
              <a:p>
                <a:r>
                  <a:rPr lang="en-US" sz="2200" dirty="0">
                    <a:latin typeface="Helvetica Light" panose="020B0403020202020204"/>
                  </a:rPr>
                  <a:t>This can be given by the Recursive Newton Euler algorithm (RNEA) in </a:t>
                </a:r>
                <a14:m>
                  <m:oMath xmlns:m="http://schemas.openxmlformats.org/officeDocument/2006/math">
                    <m:r>
                      <a:rPr lang="en-US" sz="2200" i="1">
                        <a:latin typeface="Cambria Math" panose="02040503050406030204" pitchFamily="18" charset="0"/>
                        <a:ea typeface="Cambria Math" panose="02040503050406030204" pitchFamily="18" charset="0"/>
                      </a:rPr>
                      <m:t>𝒪</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𝑛</m:t>
                    </m:r>
                    <m:r>
                      <a:rPr lang="en-US" sz="2200" i="1">
                        <a:latin typeface="Cambria Math" panose="02040503050406030204" pitchFamily="18" charset="0"/>
                        <a:ea typeface="Cambria Math" panose="02040503050406030204" pitchFamily="18" charset="0"/>
                      </a:rPr>
                      <m:t>)</m:t>
                    </m:r>
                  </m:oMath>
                </a14:m>
                <a:endParaRPr lang="en-US" sz="2200" dirty="0">
                  <a:latin typeface="Helvetica Light" panose="020B0403020202020204"/>
                </a:endParaRPr>
              </a:p>
            </p:txBody>
          </p:sp>
        </mc:Choice>
        <mc:Fallback xmlns="">
          <p:sp>
            <p:nvSpPr>
              <p:cNvPr id="6" name="TextBox 5">
                <a:extLst>
                  <a:ext uri="{FF2B5EF4-FFF2-40B4-BE49-F238E27FC236}">
                    <a16:creationId xmlns:a16="http://schemas.microsoft.com/office/drawing/2014/main" id="{13EC0505-30B4-4237-AAFB-794D68577C4A}"/>
                  </a:ext>
                </a:extLst>
              </p:cNvPr>
              <p:cNvSpPr txBox="1">
                <a:spLocks noRot="1" noChangeAspect="1" noMove="1" noResize="1" noEditPoints="1" noAdjustHandles="1" noChangeArrowheads="1" noChangeShapeType="1" noTextEdit="1"/>
              </p:cNvSpPr>
              <p:nvPr/>
            </p:nvSpPr>
            <p:spPr>
              <a:xfrm>
                <a:off x="6940519" y="3716735"/>
                <a:ext cx="9849970" cy="430887"/>
              </a:xfrm>
              <a:prstGeom prst="rect">
                <a:avLst/>
              </a:prstGeom>
              <a:blipFill>
                <a:blip r:embed="rId193"/>
                <a:stretch>
                  <a:fillRect l="-805" t="-10000" b="-2857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C756EDE2-329D-4C49-84FE-429350E18923}"/>
              </a:ext>
            </a:extLst>
          </p:cNvPr>
          <p:cNvGrpSpPr>
            <a:grpSpLocks/>
          </p:cNvGrpSpPr>
          <p:nvPr>
            <p:custDataLst>
              <p:tags r:id="rId1"/>
            </p:custDataLst>
          </p:nvPr>
        </p:nvGrpSpPr>
        <p:grpSpPr>
          <a:xfrm>
            <a:off x="11865937" y="2219794"/>
            <a:ext cx="4123944" cy="864130"/>
            <a:chOff x="3349626" y="1812926"/>
            <a:chExt cx="5757863" cy="1206500"/>
          </a:xfrm>
        </p:grpSpPr>
        <p:sp>
          <p:nvSpPr>
            <p:cNvPr id="8" name="Freeform 364 1">
              <a:extLst>
                <a:ext uri="{FF2B5EF4-FFF2-40B4-BE49-F238E27FC236}">
                  <a16:creationId xmlns:a16="http://schemas.microsoft.com/office/drawing/2014/main" id="{42A27314-B799-4A01-A94F-5C1771815C6C}"/>
                </a:ext>
              </a:extLst>
            </p:cNvPr>
            <p:cNvSpPr>
              <a:spLocks/>
            </p:cNvSpPr>
            <p:nvPr>
              <p:custDataLst>
                <p:tags r:id="rId162"/>
              </p:custDataLst>
            </p:nvPr>
          </p:nvSpPr>
          <p:spPr bwMode="auto">
            <a:xfrm>
              <a:off x="3349626" y="1835151"/>
              <a:ext cx="114300" cy="1184275"/>
            </a:xfrm>
            <a:custGeom>
              <a:avLst/>
              <a:gdLst>
                <a:gd name="T0" fmla="*/ 0 w 131"/>
                <a:gd name="T1" fmla="*/ 1198 h 1198"/>
                <a:gd name="T2" fmla="*/ 131 w 131"/>
                <a:gd name="T3" fmla="*/ 1198 h 1198"/>
                <a:gd name="T4" fmla="*/ 131 w 131"/>
                <a:gd name="T5" fmla="*/ 1170 h 1198"/>
                <a:gd name="T6" fmla="*/ 27 w 131"/>
                <a:gd name="T7" fmla="*/ 1170 h 1198"/>
                <a:gd name="T8" fmla="*/ 27 w 131"/>
                <a:gd name="T9" fmla="*/ 28 h 1198"/>
                <a:gd name="T10" fmla="*/ 131 w 131"/>
                <a:gd name="T11" fmla="*/ 28 h 1198"/>
                <a:gd name="T12" fmla="*/ 131 w 131"/>
                <a:gd name="T13" fmla="*/ 0 h 1198"/>
                <a:gd name="T14" fmla="*/ 0 w 131"/>
                <a:gd name="T15" fmla="*/ 0 h 1198"/>
                <a:gd name="T16" fmla="*/ 0 w 131"/>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0" y="1198"/>
                  </a:moveTo>
                  <a:lnTo>
                    <a:pt x="131" y="1198"/>
                  </a:lnTo>
                  <a:lnTo>
                    <a:pt x="131" y="1170"/>
                  </a:lnTo>
                  <a:lnTo>
                    <a:pt x="27" y="1170"/>
                  </a:lnTo>
                  <a:lnTo>
                    <a:pt x="27" y="28"/>
                  </a:lnTo>
                  <a:lnTo>
                    <a:pt x="131" y="28"/>
                  </a:lnTo>
                  <a:lnTo>
                    <a:pt x="131"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65 1">
              <a:extLst>
                <a:ext uri="{FF2B5EF4-FFF2-40B4-BE49-F238E27FC236}">
                  <a16:creationId xmlns:a16="http://schemas.microsoft.com/office/drawing/2014/main" id="{C0790EE0-D906-4CC9-BE6A-2855EDDD07B1}"/>
                </a:ext>
              </a:extLst>
            </p:cNvPr>
            <p:cNvSpPr>
              <a:spLocks/>
            </p:cNvSpPr>
            <p:nvPr>
              <p:custDataLst>
                <p:tags r:id="rId163"/>
              </p:custDataLst>
            </p:nvPr>
          </p:nvSpPr>
          <p:spPr bwMode="auto">
            <a:xfrm>
              <a:off x="3636964" y="1912939"/>
              <a:ext cx="442913" cy="339725"/>
            </a:xfrm>
            <a:custGeom>
              <a:avLst/>
              <a:gdLst>
                <a:gd name="T0" fmla="*/ 252 w 504"/>
                <a:gd name="T1" fmla="*/ 277 h 343"/>
                <a:gd name="T2" fmla="*/ 133 w 504"/>
                <a:gd name="T3" fmla="*/ 13 h 343"/>
                <a:gd name="T4" fmla="*/ 111 w 504"/>
                <a:gd name="T5" fmla="*/ 0 h 343"/>
                <a:gd name="T6" fmla="*/ 0 w 504"/>
                <a:gd name="T7" fmla="*/ 0 h 343"/>
                <a:gd name="T8" fmla="*/ 0 w 504"/>
                <a:gd name="T9" fmla="*/ 24 h 343"/>
                <a:gd name="T10" fmla="*/ 54 w 504"/>
                <a:gd name="T11" fmla="*/ 24 h 343"/>
                <a:gd name="T12" fmla="*/ 54 w 504"/>
                <a:gd name="T13" fmla="*/ 305 h 343"/>
                <a:gd name="T14" fmla="*/ 39 w 504"/>
                <a:gd name="T15" fmla="*/ 318 h 343"/>
                <a:gd name="T16" fmla="*/ 13 w 504"/>
                <a:gd name="T17" fmla="*/ 319 h 343"/>
                <a:gd name="T18" fmla="*/ 0 w 504"/>
                <a:gd name="T19" fmla="*/ 319 h 343"/>
                <a:gd name="T20" fmla="*/ 0 w 504"/>
                <a:gd name="T21" fmla="*/ 343 h 343"/>
                <a:gd name="T22" fmla="*/ 67 w 504"/>
                <a:gd name="T23" fmla="*/ 341 h 343"/>
                <a:gd name="T24" fmla="*/ 134 w 504"/>
                <a:gd name="T25" fmla="*/ 343 h 343"/>
                <a:gd name="T26" fmla="*/ 134 w 504"/>
                <a:gd name="T27" fmla="*/ 319 h 343"/>
                <a:gd name="T28" fmla="*/ 122 w 504"/>
                <a:gd name="T29" fmla="*/ 319 h 343"/>
                <a:gd name="T30" fmla="*/ 95 w 504"/>
                <a:gd name="T31" fmla="*/ 318 h 343"/>
                <a:gd name="T32" fmla="*/ 80 w 504"/>
                <a:gd name="T33" fmla="*/ 305 h 343"/>
                <a:gd name="T34" fmla="*/ 80 w 504"/>
                <a:gd name="T35" fmla="*/ 30 h 343"/>
                <a:gd name="T36" fmla="*/ 81 w 504"/>
                <a:gd name="T37" fmla="*/ 30 h 343"/>
                <a:gd name="T38" fmla="*/ 216 w 504"/>
                <a:gd name="T39" fmla="*/ 330 h 343"/>
                <a:gd name="T40" fmla="*/ 232 w 504"/>
                <a:gd name="T41" fmla="*/ 343 h 343"/>
                <a:gd name="T42" fmla="*/ 248 w 504"/>
                <a:gd name="T43" fmla="*/ 331 h 343"/>
                <a:gd name="T44" fmla="*/ 387 w 504"/>
                <a:gd name="T45" fmla="*/ 24 h 343"/>
                <a:gd name="T46" fmla="*/ 388 w 504"/>
                <a:gd name="T47" fmla="*/ 24 h 343"/>
                <a:gd name="T48" fmla="*/ 388 w 504"/>
                <a:gd name="T49" fmla="*/ 319 h 343"/>
                <a:gd name="T50" fmla="*/ 334 w 504"/>
                <a:gd name="T51" fmla="*/ 319 h 343"/>
                <a:gd name="T52" fmla="*/ 334 w 504"/>
                <a:gd name="T53" fmla="*/ 343 h 343"/>
                <a:gd name="T54" fmla="*/ 419 w 504"/>
                <a:gd name="T55" fmla="*/ 341 h 343"/>
                <a:gd name="T56" fmla="*/ 504 w 504"/>
                <a:gd name="T57" fmla="*/ 343 h 343"/>
                <a:gd name="T58" fmla="*/ 504 w 504"/>
                <a:gd name="T59" fmla="*/ 319 h 343"/>
                <a:gd name="T60" fmla="*/ 450 w 504"/>
                <a:gd name="T61" fmla="*/ 319 h 343"/>
                <a:gd name="T62" fmla="*/ 450 w 504"/>
                <a:gd name="T63" fmla="*/ 24 h 343"/>
                <a:gd name="T64" fmla="*/ 504 w 504"/>
                <a:gd name="T65" fmla="*/ 24 h 343"/>
                <a:gd name="T66" fmla="*/ 504 w 504"/>
                <a:gd name="T67" fmla="*/ 0 h 343"/>
                <a:gd name="T68" fmla="*/ 394 w 504"/>
                <a:gd name="T69" fmla="*/ 0 h 343"/>
                <a:gd name="T70" fmla="*/ 372 w 504"/>
                <a:gd name="T71" fmla="*/ 13 h 343"/>
                <a:gd name="T72" fmla="*/ 252 w 504"/>
                <a:gd name="T73" fmla="*/ 2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3">
                  <a:moveTo>
                    <a:pt x="252" y="277"/>
                  </a:moveTo>
                  <a:lnTo>
                    <a:pt x="133" y="13"/>
                  </a:lnTo>
                  <a:cubicBezTo>
                    <a:pt x="127" y="0"/>
                    <a:pt x="122" y="0"/>
                    <a:pt x="111" y="0"/>
                  </a:cubicBezTo>
                  <a:lnTo>
                    <a:pt x="0" y="0"/>
                  </a:lnTo>
                  <a:lnTo>
                    <a:pt x="0" y="24"/>
                  </a:lnTo>
                  <a:lnTo>
                    <a:pt x="54" y="24"/>
                  </a:lnTo>
                  <a:lnTo>
                    <a:pt x="54" y="305"/>
                  </a:lnTo>
                  <a:cubicBezTo>
                    <a:pt x="54" y="316"/>
                    <a:pt x="53" y="316"/>
                    <a:pt x="39" y="318"/>
                  </a:cubicBezTo>
                  <a:cubicBezTo>
                    <a:pt x="27" y="319"/>
                    <a:pt x="26" y="319"/>
                    <a:pt x="13" y="319"/>
                  </a:cubicBezTo>
                  <a:lnTo>
                    <a:pt x="0" y="319"/>
                  </a:lnTo>
                  <a:lnTo>
                    <a:pt x="0" y="343"/>
                  </a:lnTo>
                  <a:cubicBezTo>
                    <a:pt x="19" y="341"/>
                    <a:pt x="47" y="341"/>
                    <a:pt x="67" y="341"/>
                  </a:cubicBezTo>
                  <a:cubicBezTo>
                    <a:pt x="88" y="341"/>
                    <a:pt x="114" y="341"/>
                    <a:pt x="134" y="343"/>
                  </a:cubicBezTo>
                  <a:lnTo>
                    <a:pt x="134" y="319"/>
                  </a:lnTo>
                  <a:lnTo>
                    <a:pt x="122" y="319"/>
                  </a:lnTo>
                  <a:cubicBezTo>
                    <a:pt x="113" y="319"/>
                    <a:pt x="104" y="319"/>
                    <a:pt x="95" y="318"/>
                  </a:cubicBezTo>
                  <a:cubicBezTo>
                    <a:pt x="81" y="316"/>
                    <a:pt x="80" y="316"/>
                    <a:pt x="80" y="305"/>
                  </a:cubicBezTo>
                  <a:lnTo>
                    <a:pt x="80" y="30"/>
                  </a:lnTo>
                  <a:lnTo>
                    <a:pt x="81" y="30"/>
                  </a:lnTo>
                  <a:lnTo>
                    <a:pt x="216" y="330"/>
                  </a:lnTo>
                  <a:cubicBezTo>
                    <a:pt x="221" y="340"/>
                    <a:pt x="227" y="343"/>
                    <a:pt x="232" y="343"/>
                  </a:cubicBezTo>
                  <a:cubicBezTo>
                    <a:pt x="242" y="343"/>
                    <a:pt x="246" y="335"/>
                    <a:pt x="248" y="331"/>
                  </a:cubicBezTo>
                  <a:lnTo>
                    <a:pt x="387" y="24"/>
                  </a:lnTo>
                  <a:lnTo>
                    <a:pt x="388" y="24"/>
                  </a:lnTo>
                  <a:lnTo>
                    <a:pt x="388" y="319"/>
                  </a:lnTo>
                  <a:lnTo>
                    <a:pt x="334" y="319"/>
                  </a:lnTo>
                  <a:lnTo>
                    <a:pt x="334" y="343"/>
                  </a:lnTo>
                  <a:cubicBezTo>
                    <a:pt x="352" y="341"/>
                    <a:pt x="398" y="341"/>
                    <a:pt x="419" y="341"/>
                  </a:cubicBezTo>
                  <a:cubicBezTo>
                    <a:pt x="439" y="341"/>
                    <a:pt x="486" y="341"/>
                    <a:pt x="504" y="343"/>
                  </a:cubicBezTo>
                  <a:lnTo>
                    <a:pt x="504" y="319"/>
                  </a:lnTo>
                  <a:lnTo>
                    <a:pt x="450" y="319"/>
                  </a:lnTo>
                  <a:lnTo>
                    <a:pt x="450" y="24"/>
                  </a:lnTo>
                  <a:lnTo>
                    <a:pt x="504" y="24"/>
                  </a:lnTo>
                  <a:lnTo>
                    <a:pt x="504" y="0"/>
                  </a:lnTo>
                  <a:lnTo>
                    <a:pt x="394" y="0"/>
                  </a:lnTo>
                  <a:cubicBezTo>
                    <a:pt x="383" y="0"/>
                    <a:pt x="378"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366 1">
              <a:extLst>
                <a:ext uri="{FF2B5EF4-FFF2-40B4-BE49-F238E27FC236}">
                  <a16:creationId xmlns:a16="http://schemas.microsoft.com/office/drawing/2014/main" id="{58D1BFC7-A030-4ADD-882A-0D7DBF1D076F}"/>
                </a:ext>
              </a:extLst>
            </p:cNvPr>
            <p:cNvSpPr>
              <a:spLocks/>
            </p:cNvSpPr>
            <p:nvPr>
              <p:custDataLst>
                <p:tags r:id="rId164"/>
              </p:custDataLst>
            </p:nvPr>
          </p:nvSpPr>
          <p:spPr bwMode="auto">
            <a:xfrm>
              <a:off x="4721226" y="2119314"/>
              <a:ext cx="266700" cy="1905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67 1">
              <a:extLst>
                <a:ext uri="{FF2B5EF4-FFF2-40B4-BE49-F238E27FC236}">
                  <a16:creationId xmlns:a16="http://schemas.microsoft.com/office/drawing/2014/main" id="{CA4E002B-FB15-4AA9-935F-04D27A9713F2}"/>
                </a:ext>
              </a:extLst>
            </p:cNvPr>
            <p:cNvSpPr>
              <a:spLocks/>
            </p:cNvSpPr>
            <p:nvPr>
              <p:custDataLst>
                <p:tags r:id="rId165"/>
              </p:custDataLst>
            </p:nvPr>
          </p:nvSpPr>
          <p:spPr bwMode="auto">
            <a:xfrm>
              <a:off x="5033964" y="1912939"/>
              <a:ext cx="220663" cy="344488"/>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68 1">
              <a:extLst>
                <a:ext uri="{FF2B5EF4-FFF2-40B4-BE49-F238E27FC236}">
                  <a16:creationId xmlns:a16="http://schemas.microsoft.com/office/drawing/2014/main" id="{1126AE7A-5C20-4372-AEA4-8BCD8F796786}"/>
                </a:ext>
              </a:extLst>
            </p:cNvPr>
            <p:cNvSpPr>
              <a:spLocks/>
            </p:cNvSpPr>
            <p:nvPr>
              <p:custDataLst>
                <p:tags r:id="rId166"/>
              </p:custDataLst>
            </p:nvPr>
          </p:nvSpPr>
          <p:spPr bwMode="auto">
            <a:xfrm>
              <a:off x="5307014" y="1833564"/>
              <a:ext cx="227013" cy="239713"/>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69 1">
              <a:extLst>
                <a:ext uri="{FF2B5EF4-FFF2-40B4-BE49-F238E27FC236}">
                  <a16:creationId xmlns:a16="http://schemas.microsoft.com/office/drawing/2014/main" id="{F01229A5-F269-4F00-BA20-A992B0ED7783}"/>
                </a:ext>
              </a:extLst>
            </p:cNvPr>
            <p:cNvSpPr>
              <a:spLocks/>
            </p:cNvSpPr>
            <p:nvPr>
              <p:custDataLst>
                <p:tags r:id="rId167"/>
              </p:custDataLst>
            </p:nvPr>
          </p:nvSpPr>
          <p:spPr bwMode="auto">
            <a:xfrm>
              <a:off x="5303839" y="2222501"/>
              <a:ext cx="131763" cy="153988"/>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3"/>
                    <a:pt x="127" y="53"/>
                  </a:cubicBezTo>
                  <a:cubicBezTo>
                    <a:pt x="134" y="53"/>
                    <a:pt x="147" y="47"/>
                    <a:pt x="147" y="30"/>
                  </a:cubicBezTo>
                  <a:cubicBezTo>
                    <a:pt x="147" y="7"/>
                    <a:pt x="119"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8"/>
                    <a:pt x="71" y="148"/>
                    <a:pt x="65" y="148"/>
                  </a:cubicBezTo>
                  <a:cubicBezTo>
                    <a:pt x="40" y="148"/>
                    <a:pt x="29" y="130"/>
                    <a:pt x="29" y="109"/>
                  </a:cubicBezTo>
                  <a:cubicBezTo>
                    <a:pt x="29" y="99"/>
                    <a:pt x="34" y="61"/>
                    <a:pt x="52" y="37"/>
                  </a:cubicBezTo>
                  <a:cubicBezTo>
                    <a:pt x="65" y="19"/>
                    <a:pt x="83" y="10"/>
                    <a:pt x="101" y="10"/>
                  </a:cubicBezTo>
                  <a:cubicBezTo>
                    <a:pt x="105"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70 1">
              <a:extLst>
                <a:ext uri="{FF2B5EF4-FFF2-40B4-BE49-F238E27FC236}">
                  <a16:creationId xmlns:a16="http://schemas.microsoft.com/office/drawing/2014/main" id="{154EDDA9-B475-4310-91C4-117D396A6E1F}"/>
                </a:ext>
              </a:extLst>
            </p:cNvPr>
            <p:cNvSpPr>
              <a:spLocks/>
            </p:cNvSpPr>
            <p:nvPr>
              <p:custDataLst>
                <p:tags r:id="rId168"/>
              </p:custDataLst>
            </p:nvPr>
          </p:nvSpPr>
          <p:spPr bwMode="auto">
            <a:xfrm>
              <a:off x="3505201" y="2709864"/>
              <a:ext cx="268288" cy="20638"/>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71 1">
              <a:extLst>
                <a:ext uri="{FF2B5EF4-FFF2-40B4-BE49-F238E27FC236}">
                  <a16:creationId xmlns:a16="http://schemas.microsoft.com/office/drawing/2014/main" id="{FC4A0304-D327-4821-8FF4-B422A624735C}"/>
                </a:ext>
              </a:extLst>
            </p:cNvPr>
            <p:cNvSpPr>
              <a:spLocks/>
            </p:cNvSpPr>
            <p:nvPr>
              <p:custDataLst>
                <p:tags r:id="rId169"/>
              </p:custDataLst>
            </p:nvPr>
          </p:nvSpPr>
          <p:spPr bwMode="auto">
            <a:xfrm>
              <a:off x="3819526" y="2505076"/>
              <a:ext cx="220663" cy="342900"/>
            </a:xfrm>
            <a:custGeom>
              <a:avLst/>
              <a:gdLst>
                <a:gd name="T0" fmla="*/ 211 w 251"/>
                <a:gd name="T1" fmla="*/ 23 h 347"/>
                <a:gd name="T2" fmla="*/ 251 w 251"/>
                <a:gd name="T3" fmla="*/ 23 h 347"/>
                <a:gd name="T4" fmla="*/ 251 w 251"/>
                <a:gd name="T5" fmla="*/ 0 h 347"/>
                <a:gd name="T6" fmla="*/ 172 w 251"/>
                <a:gd name="T7" fmla="*/ 1 h 347"/>
                <a:gd name="T8" fmla="*/ 73 w 251"/>
                <a:gd name="T9" fmla="*/ 0 h 347"/>
                <a:gd name="T10" fmla="*/ 73 w 251"/>
                <a:gd name="T11" fmla="*/ 23 h 347"/>
                <a:gd name="T12" fmla="*/ 143 w 251"/>
                <a:gd name="T13" fmla="*/ 23 h 347"/>
                <a:gd name="T14" fmla="*/ 143 w 251"/>
                <a:gd name="T15" fmla="*/ 267 h 347"/>
                <a:gd name="T16" fmla="*/ 94 w 251"/>
                <a:gd name="T17" fmla="*/ 329 h 347"/>
                <a:gd name="T18" fmla="*/ 54 w 251"/>
                <a:gd name="T19" fmla="*/ 321 h 347"/>
                <a:gd name="T20" fmla="*/ 54 w 251"/>
                <a:gd name="T21" fmla="*/ 321 h 347"/>
                <a:gd name="T22" fmla="*/ 76 w 251"/>
                <a:gd name="T23" fmla="*/ 285 h 347"/>
                <a:gd name="T24" fmla="*/ 38 w 251"/>
                <a:gd name="T25" fmla="*/ 247 h 347"/>
                <a:gd name="T26" fmla="*/ 0 w 251"/>
                <a:gd name="T27" fmla="*/ 285 h 347"/>
                <a:gd name="T28" fmla="*/ 96 w 251"/>
                <a:gd name="T29" fmla="*/ 347 h 347"/>
                <a:gd name="T30" fmla="*/ 211 w 251"/>
                <a:gd name="T31" fmla="*/ 267 h 347"/>
                <a:gd name="T32" fmla="*/ 211 w 251"/>
                <a:gd name="T3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7">
                  <a:moveTo>
                    <a:pt x="211" y="23"/>
                  </a:moveTo>
                  <a:lnTo>
                    <a:pt x="251" y="23"/>
                  </a:lnTo>
                  <a:lnTo>
                    <a:pt x="251" y="0"/>
                  </a:lnTo>
                  <a:cubicBezTo>
                    <a:pt x="234" y="1"/>
                    <a:pt x="191" y="1"/>
                    <a:pt x="172" y="1"/>
                  </a:cubicBezTo>
                  <a:cubicBezTo>
                    <a:pt x="145" y="1"/>
                    <a:pt x="97" y="1"/>
                    <a:pt x="73" y="0"/>
                  </a:cubicBezTo>
                  <a:lnTo>
                    <a:pt x="73" y="23"/>
                  </a:lnTo>
                  <a:lnTo>
                    <a:pt x="143" y="23"/>
                  </a:lnTo>
                  <a:lnTo>
                    <a:pt x="143" y="267"/>
                  </a:lnTo>
                  <a:cubicBezTo>
                    <a:pt x="143" y="277"/>
                    <a:pt x="143" y="329"/>
                    <a:pt x="94" y="329"/>
                  </a:cubicBezTo>
                  <a:cubicBezTo>
                    <a:pt x="85" y="329"/>
                    <a:pt x="69" y="328"/>
                    <a:pt x="54" y="321"/>
                  </a:cubicBezTo>
                  <a:lnTo>
                    <a:pt x="54" y="321"/>
                  </a:lnTo>
                  <a:cubicBezTo>
                    <a:pt x="54" y="321"/>
                    <a:pt x="76" y="311"/>
                    <a:pt x="76" y="285"/>
                  </a:cubicBezTo>
                  <a:cubicBezTo>
                    <a:pt x="76" y="258"/>
                    <a:pt x="55" y="247"/>
                    <a:pt x="38" y="247"/>
                  </a:cubicBezTo>
                  <a:cubicBezTo>
                    <a:pt x="20" y="247"/>
                    <a:pt x="0" y="259"/>
                    <a:pt x="0" y="285"/>
                  </a:cubicBezTo>
                  <a:cubicBezTo>
                    <a:pt x="0" y="323"/>
                    <a:pt x="39" y="347"/>
                    <a:pt x="96" y="347"/>
                  </a:cubicBezTo>
                  <a:cubicBezTo>
                    <a:pt x="163" y="347"/>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72 1">
              <a:extLst>
                <a:ext uri="{FF2B5EF4-FFF2-40B4-BE49-F238E27FC236}">
                  <a16:creationId xmlns:a16="http://schemas.microsoft.com/office/drawing/2014/main" id="{0E8749B6-5143-4F64-945F-59AB7E1D0997}"/>
                </a:ext>
              </a:extLst>
            </p:cNvPr>
            <p:cNvSpPr>
              <a:spLocks/>
            </p:cNvSpPr>
            <p:nvPr>
              <p:custDataLst>
                <p:tags r:id="rId170"/>
              </p:custDataLst>
            </p:nvPr>
          </p:nvSpPr>
          <p:spPr bwMode="auto">
            <a:xfrm>
              <a:off x="4087814" y="2765426"/>
              <a:ext cx="133350" cy="155575"/>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6"/>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7"/>
                    <a:pt x="71" y="147"/>
                    <a:pt x="65" y="147"/>
                  </a:cubicBezTo>
                  <a:cubicBezTo>
                    <a:pt x="40" y="147"/>
                    <a:pt x="29" y="130"/>
                    <a:pt x="29" y="109"/>
                  </a:cubicBezTo>
                  <a:cubicBezTo>
                    <a:pt x="29" y="99"/>
                    <a:pt x="34" y="61"/>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73 1">
              <a:extLst>
                <a:ext uri="{FF2B5EF4-FFF2-40B4-BE49-F238E27FC236}">
                  <a16:creationId xmlns:a16="http://schemas.microsoft.com/office/drawing/2014/main" id="{E4C9B8D9-8A55-4C69-BEFB-86C84D67DD36}"/>
                </a:ext>
              </a:extLst>
            </p:cNvPr>
            <p:cNvSpPr>
              <a:spLocks noEditPoints="1"/>
            </p:cNvSpPr>
            <p:nvPr>
              <p:custDataLst>
                <p:tags r:id="rId171"/>
              </p:custDataLst>
            </p:nvPr>
          </p:nvSpPr>
          <p:spPr bwMode="auto">
            <a:xfrm>
              <a:off x="5038726" y="2514601"/>
              <a:ext cx="184150" cy="339725"/>
            </a:xfrm>
            <a:custGeom>
              <a:avLst/>
              <a:gdLst>
                <a:gd name="T0" fmla="*/ 210 w 210"/>
                <a:gd name="T1" fmla="*/ 173 h 344"/>
                <a:gd name="T2" fmla="*/ 190 w 210"/>
                <a:gd name="T3" fmla="*/ 56 h 344"/>
                <a:gd name="T4" fmla="*/ 106 w 210"/>
                <a:gd name="T5" fmla="*/ 0 h 344"/>
                <a:gd name="T6" fmla="*/ 19 w 210"/>
                <a:gd name="T7" fmla="*/ 60 h 344"/>
                <a:gd name="T8" fmla="*/ 0 w 210"/>
                <a:gd name="T9" fmla="*/ 173 h 344"/>
                <a:gd name="T10" fmla="*/ 23 w 210"/>
                <a:gd name="T11" fmla="*/ 293 h 344"/>
                <a:gd name="T12" fmla="*/ 105 w 210"/>
                <a:gd name="T13" fmla="*/ 344 h 344"/>
                <a:gd name="T14" fmla="*/ 192 w 210"/>
                <a:gd name="T15" fmla="*/ 286 h 344"/>
                <a:gd name="T16" fmla="*/ 210 w 210"/>
                <a:gd name="T17" fmla="*/ 173 h 344"/>
                <a:gd name="T18" fmla="*/ 105 w 210"/>
                <a:gd name="T19" fmla="*/ 333 h 344"/>
                <a:gd name="T20" fmla="*/ 47 w 210"/>
                <a:gd name="T21" fmla="*/ 272 h 344"/>
                <a:gd name="T22" fmla="*/ 42 w 210"/>
                <a:gd name="T23" fmla="*/ 167 h 344"/>
                <a:gd name="T24" fmla="*/ 46 w 210"/>
                <a:gd name="T25" fmla="*/ 75 h 344"/>
                <a:gd name="T26" fmla="*/ 105 w 210"/>
                <a:gd name="T27" fmla="*/ 11 h 344"/>
                <a:gd name="T28" fmla="*/ 164 w 210"/>
                <a:gd name="T29" fmla="*/ 70 h 344"/>
                <a:gd name="T30" fmla="*/ 169 w 210"/>
                <a:gd name="T31" fmla="*/ 167 h 344"/>
                <a:gd name="T32" fmla="*/ 163 w 210"/>
                <a:gd name="T33" fmla="*/ 270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8" y="93"/>
                    <a:pt x="190" y="56"/>
                  </a:cubicBezTo>
                  <a:cubicBezTo>
                    <a:pt x="167" y="8"/>
                    <a:pt x="127" y="0"/>
                    <a:pt x="106" y="0"/>
                  </a:cubicBezTo>
                  <a:cubicBezTo>
                    <a:pt x="76" y="0"/>
                    <a:pt x="39" y="13"/>
                    <a:pt x="19" y="60"/>
                  </a:cubicBezTo>
                  <a:cubicBezTo>
                    <a:pt x="3" y="94"/>
                    <a:pt x="0" y="133"/>
                    <a:pt x="0" y="173"/>
                  </a:cubicBezTo>
                  <a:cubicBezTo>
                    <a:pt x="0" y="211"/>
                    <a:pt x="2" y="255"/>
                    <a:pt x="23" y="293"/>
                  </a:cubicBezTo>
                  <a:cubicBezTo>
                    <a:pt x="44" y="334"/>
                    <a:pt x="81" y="344"/>
                    <a:pt x="105" y="344"/>
                  </a:cubicBezTo>
                  <a:cubicBezTo>
                    <a:pt x="132" y="344"/>
                    <a:pt x="170" y="333"/>
                    <a:pt x="192" y="286"/>
                  </a:cubicBezTo>
                  <a:cubicBezTo>
                    <a:pt x="208" y="251"/>
                    <a:pt x="210" y="213"/>
                    <a:pt x="210" y="173"/>
                  </a:cubicBezTo>
                  <a:close/>
                  <a:moveTo>
                    <a:pt x="105" y="333"/>
                  </a:moveTo>
                  <a:cubicBezTo>
                    <a:pt x="86" y="333"/>
                    <a:pt x="56" y="320"/>
                    <a:pt x="47" y="272"/>
                  </a:cubicBezTo>
                  <a:cubicBezTo>
                    <a:pt x="42" y="243"/>
                    <a:pt x="42" y="197"/>
                    <a:pt x="42" y="167"/>
                  </a:cubicBezTo>
                  <a:cubicBezTo>
                    <a:pt x="42" y="135"/>
                    <a:pt x="42" y="102"/>
                    <a:pt x="46" y="75"/>
                  </a:cubicBezTo>
                  <a:cubicBezTo>
                    <a:pt x="55" y="16"/>
                    <a:pt x="93" y="11"/>
                    <a:pt x="105" y="11"/>
                  </a:cubicBezTo>
                  <a:cubicBezTo>
                    <a:pt x="122" y="11"/>
                    <a:pt x="154" y="20"/>
                    <a:pt x="164" y="70"/>
                  </a:cubicBezTo>
                  <a:cubicBezTo>
                    <a:pt x="169" y="98"/>
                    <a:pt x="169" y="136"/>
                    <a:pt x="169" y="167"/>
                  </a:cubicBezTo>
                  <a:cubicBezTo>
                    <a:pt x="169" y="205"/>
                    <a:pt x="169" y="239"/>
                    <a:pt x="163" y="270"/>
                  </a:cubicBezTo>
                  <a:cubicBezTo>
                    <a:pt x="156" y="318"/>
                    <a:pt x="128"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74 1">
              <a:extLst>
                <a:ext uri="{FF2B5EF4-FFF2-40B4-BE49-F238E27FC236}">
                  <a16:creationId xmlns:a16="http://schemas.microsoft.com/office/drawing/2014/main" id="{BA34E941-D250-4E4F-BE4D-30C8CEBAFACC}"/>
                </a:ext>
              </a:extLst>
            </p:cNvPr>
            <p:cNvSpPr>
              <a:spLocks/>
            </p:cNvSpPr>
            <p:nvPr>
              <p:custDataLst>
                <p:tags r:id="rId172"/>
              </p:custDataLst>
            </p:nvPr>
          </p:nvSpPr>
          <p:spPr bwMode="auto">
            <a:xfrm>
              <a:off x="5584826" y="1835151"/>
              <a:ext cx="114300" cy="1184275"/>
            </a:xfrm>
            <a:custGeom>
              <a:avLst/>
              <a:gdLst>
                <a:gd name="T0" fmla="*/ 104 w 131"/>
                <a:gd name="T1" fmla="*/ 1170 h 1198"/>
                <a:gd name="T2" fmla="*/ 0 w 131"/>
                <a:gd name="T3" fmla="*/ 1170 h 1198"/>
                <a:gd name="T4" fmla="*/ 0 w 131"/>
                <a:gd name="T5" fmla="*/ 1198 h 1198"/>
                <a:gd name="T6" fmla="*/ 131 w 131"/>
                <a:gd name="T7" fmla="*/ 1198 h 1198"/>
                <a:gd name="T8" fmla="*/ 131 w 131"/>
                <a:gd name="T9" fmla="*/ 0 h 1198"/>
                <a:gd name="T10" fmla="*/ 0 w 131"/>
                <a:gd name="T11" fmla="*/ 0 h 1198"/>
                <a:gd name="T12" fmla="*/ 0 w 131"/>
                <a:gd name="T13" fmla="*/ 28 h 1198"/>
                <a:gd name="T14" fmla="*/ 104 w 131"/>
                <a:gd name="T15" fmla="*/ 28 h 1198"/>
                <a:gd name="T16" fmla="*/ 104 w 131"/>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104" y="1170"/>
                  </a:moveTo>
                  <a:lnTo>
                    <a:pt x="0" y="1170"/>
                  </a:lnTo>
                  <a:lnTo>
                    <a:pt x="0" y="1198"/>
                  </a:lnTo>
                  <a:lnTo>
                    <a:pt x="131" y="1198"/>
                  </a:lnTo>
                  <a:lnTo>
                    <a:pt x="131"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75 1">
              <a:extLst>
                <a:ext uri="{FF2B5EF4-FFF2-40B4-BE49-F238E27FC236}">
                  <a16:creationId xmlns:a16="http://schemas.microsoft.com/office/drawing/2014/main" id="{7FCBAB7C-3691-4B9C-BFC5-DFBCF351521E}"/>
                </a:ext>
              </a:extLst>
            </p:cNvPr>
            <p:cNvSpPr>
              <a:spLocks/>
            </p:cNvSpPr>
            <p:nvPr>
              <p:custDataLst>
                <p:tags r:id="rId173"/>
              </p:custDataLst>
            </p:nvPr>
          </p:nvSpPr>
          <p:spPr bwMode="auto">
            <a:xfrm>
              <a:off x="5919789" y="1835151"/>
              <a:ext cx="114300" cy="1184275"/>
            </a:xfrm>
            <a:custGeom>
              <a:avLst/>
              <a:gdLst>
                <a:gd name="T0" fmla="*/ 0 w 131"/>
                <a:gd name="T1" fmla="*/ 1198 h 1198"/>
                <a:gd name="T2" fmla="*/ 131 w 131"/>
                <a:gd name="T3" fmla="*/ 1198 h 1198"/>
                <a:gd name="T4" fmla="*/ 131 w 131"/>
                <a:gd name="T5" fmla="*/ 1170 h 1198"/>
                <a:gd name="T6" fmla="*/ 27 w 131"/>
                <a:gd name="T7" fmla="*/ 1170 h 1198"/>
                <a:gd name="T8" fmla="*/ 27 w 131"/>
                <a:gd name="T9" fmla="*/ 28 h 1198"/>
                <a:gd name="T10" fmla="*/ 131 w 131"/>
                <a:gd name="T11" fmla="*/ 28 h 1198"/>
                <a:gd name="T12" fmla="*/ 131 w 131"/>
                <a:gd name="T13" fmla="*/ 0 h 1198"/>
                <a:gd name="T14" fmla="*/ 0 w 131"/>
                <a:gd name="T15" fmla="*/ 0 h 1198"/>
                <a:gd name="T16" fmla="*/ 0 w 131"/>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0" y="1198"/>
                  </a:moveTo>
                  <a:lnTo>
                    <a:pt x="131" y="1198"/>
                  </a:lnTo>
                  <a:lnTo>
                    <a:pt x="131" y="1170"/>
                  </a:lnTo>
                  <a:lnTo>
                    <a:pt x="27" y="1170"/>
                  </a:lnTo>
                  <a:lnTo>
                    <a:pt x="27" y="28"/>
                  </a:lnTo>
                  <a:lnTo>
                    <a:pt x="131" y="28"/>
                  </a:lnTo>
                  <a:lnTo>
                    <a:pt x="131"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6 1">
              <a:extLst>
                <a:ext uri="{FF2B5EF4-FFF2-40B4-BE49-F238E27FC236}">
                  <a16:creationId xmlns:a16="http://schemas.microsoft.com/office/drawing/2014/main" id="{478D2AB7-43B6-4108-A32D-5A3905F773C5}"/>
                </a:ext>
              </a:extLst>
            </p:cNvPr>
            <p:cNvSpPr>
              <a:spLocks noEditPoints="1"/>
            </p:cNvSpPr>
            <p:nvPr>
              <p:custDataLst>
                <p:tags r:id="rId174"/>
              </p:custDataLst>
            </p:nvPr>
          </p:nvSpPr>
          <p:spPr bwMode="auto">
            <a:xfrm>
              <a:off x="6113464" y="1912939"/>
              <a:ext cx="127000" cy="4921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77 1">
              <a:extLst>
                <a:ext uri="{FF2B5EF4-FFF2-40B4-BE49-F238E27FC236}">
                  <a16:creationId xmlns:a16="http://schemas.microsoft.com/office/drawing/2014/main" id="{F8DC05B4-1ED7-4C96-BCB0-F2B508E1C8FB}"/>
                </a:ext>
              </a:extLst>
            </p:cNvPr>
            <p:cNvSpPr>
              <a:spLocks noEditPoints="1"/>
            </p:cNvSpPr>
            <p:nvPr>
              <p:custDataLst>
                <p:tags r:id="rId175"/>
              </p:custDataLst>
            </p:nvPr>
          </p:nvSpPr>
          <p:spPr bwMode="auto">
            <a:xfrm>
              <a:off x="6061076" y="2027239"/>
              <a:ext cx="246063" cy="317500"/>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7"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78 1">
              <a:extLst>
                <a:ext uri="{FF2B5EF4-FFF2-40B4-BE49-F238E27FC236}">
                  <a16:creationId xmlns:a16="http://schemas.microsoft.com/office/drawing/2014/main" id="{BD71B4A6-62A8-4746-884D-9237E2B3419F}"/>
                </a:ext>
              </a:extLst>
            </p:cNvPr>
            <p:cNvSpPr>
              <a:spLocks/>
            </p:cNvSpPr>
            <p:nvPr>
              <p:custDataLst>
                <p:tags r:id="rId176"/>
              </p:custDataLst>
            </p:nvPr>
          </p:nvSpPr>
          <p:spPr bwMode="auto">
            <a:xfrm>
              <a:off x="6054726" y="2505076"/>
              <a:ext cx="239713" cy="336550"/>
            </a:xfrm>
            <a:custGeom>
              <a:avLst/>
              <a:gdLst>
                <a:gd name="T0" fmla="*/ 260 w 273"/>
                <a:gd name="T1" fmla="*/ 0 h 340"/>
                <a:gd name="T2" fmla="*/ 0 w 273"/>
                <a:gd name="T3" fmla="*/ 0 h 340"/>
                <a:gd name="T4" fmla="*/ 0 w 273"/>
                <a:gd name="T5" fmla="*/ 16 h 340"/>
                <a:gd name="T6" fmla="*/ 12 w 273"/>
                <a:gd name="T7" fmla="*/ 16 h 340"/>
                <a:gd name="T8" fmla="*/ 51 w 273"/>
                <a:gd name="T9" fmla="*/ 39 h 340"/>
                <a:gd name="T10" fmla="*/ 51 w 273"/>
                <a:gd name="T11" fmla="*/ 301 h 340"/>
                <a:gd name="T12" fmla="*/ 12 w 273"/>
                <a:gd name="T13" fmla="*/ 324 h 340"/>
                <a:gd name="T14" fmla="*/ 0 w 273"/>
                <a:gd name="T15" fmla="*/ 324 h 340"/>
                <a:gd name="T16" fmla="*/ 0 w 273"/>
                <a:gd name="T17" fmla="*/ 340 h 340"/>
                <a:gd name="T18" fmla="*/ 76 w 273"/>
                <a:gd name="T19" fmla="*/ 338 h 340"/>
                <a:gd name="T20" fmla="*/ 159 w 273"/>
                <a:gd name="T21" fmla="*/ 340 h 340"/>
                <a:gd name="T22" fmla="*/ 159 w 273"/>
                <a:gd name="T23" fmla="*/ 324 h 340"/>
                <a:gd name="T24" fmla="*/ 143 w 273"/>
                <a:gd name="T25" fmla="*/ 324 h 340"/>
                <a:gd name="T26" fmla="*/ 95 w 273"/>
                <a:gd name="T27" fmla="*/ 300 h 340"/>
                <a:gd name="T28" fmla="*/ 95 w 273"/>
                <a:gd name="T29" fmla="*/ 36 h 340"/>
                <a:gd name="T30" fmla="*/ 120 w 273"/>
                <a:gd name="T31" fmla="*/ 16 h 340"/>
                <a:gd name="T32" fmla="*/ 171 w 273"/>
                <a:gd name="T33" fmla="*/ 16 h 340"/>
                <a:gd name="T34" fmla="*/ 261 w 273"/>
                <a:gd name="T35" fmla="*/ 113 h 340"/>
                <a:gd name="T36" fmla="*/ 273 w 273"/>
                <a:gd name="T37" fmla="*/ 113 h 340"/>
                <a:gd name="T38" fmla="*/ 260 w 273"/>
                <a:gd name="T3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340">
                  <a:moveTo>
                    <a:pt x="260" y="0"/>
                  </a:moveTo>
                  <a:lnTo>
                    <a:pt x="0" y="0"/>
                  </a:lnTo>
                  <a:lnTo>
                    <a:pt x="0" y="16"/>
                  </a:lnTo>
                  <a:lnTo>
                    <a:pt x="12" y="16"/>
                  </a:lnTo>
                  <a:cubicBezTo>
                    <a:pt x="50" y="16"/>
                    <a:pt x="51" y="21"/>
                    <a:pt x="51" y="39"/>
                  </a:cubicBezTo>
                  <a:lnTo>
                    <a:pt x="51" y="301"/>
                  </a:lnTo>
                  <a:cubicBezTo>
                    <a:pt x="51" y="319"/>
                    <a:pt x="50" y="324"/>
                    <a:pt x="12" y="324"/>
                  </a:cubicBezTo>
                  <a:lnTo>
                    <a:pt x="0" y="324"/>
                  </a:lnTo>
                  <a:lnTo>
                    <a:pt x="0" y="340"/>
                  </a:lnTo>
                  <a:cubicBezTo>
                    <a:pt x="17" y="338"/>
                    <a:pt x="56" y="338"/>
                    <a:pt x="76" y="338"/>
                  </a:cubicBezTo>
                  <a:cubicBezTo>
                    <a:pt x="96" y="338"/>
                    <a:pt x="141" y="338"/>
                    <a:pt x="159" y="340"/>
                  </a:cubicBezTo>
                  <a:lnTo>
                    <a:pt x="159" y="324"/>
                  </a:lnTo>
                  <a:lnTo>
                    <a:pt x="143" y="324"/>
                  </a:lnTo>
                  <a:cubicBezTo>
                    <a:pt x="95" y="324"/>
                    <a:pt x="95" y="318"/>
                    <a:pt x="95" y="300"/>
                  </a:cubicBezTo>
                  <a:lnTo>
                    <a:pt x="95" y="36"/>
                  </a:lnTo>
                  <a:cubicBezTo>
                    <a:pt x="95" y="19"/>
                    <a:pt x="96" y="16"/>
                    <a:pt x="120" y="16"/>
                  </a:cubicBezTo>
                  <a:lnTo>
                    <a:pt x="171" y="16"/>
                  </a:lnTo>
                  <a:cubicBezTo>
                    <a:pt x="243" y="16"/>
                    <a:pt x="253" y="45"/>
                    <a:pt x="261" y="113"/>
                  </a:cubicBezTo>
                  <a:lnTo>
                    <a:pt x="273" y="113"/>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79 1">
              <a:extLst>
                <a:ext uri="{FF2B5EF4-FFF2-40B4-BE49-F238E27FC236}">
                  <a16:creationId xmlns:a16="http://schemas.microsoft.com/office/drawing/2014/main" id="{2B42F59E-A4EE-4BCD-8F65-F39B938ACA73}"/>
                </a:ext>
              </a:extLst>
            </p:cNvPr>
            <p:cNvSpPr>
              <a:spLocks/>
            </p:cNvSpPr>
            <p:nvPr>
              <p:custDataLst>
                <p:tags r:id="rId177"/>
              </p:custDataLst>
            </p:nvPr>
          </p:nvSpPr>
          <p:spPr bwMode="auto">
            <a:xfrm>
              <a:off x="6318251" y="1835151"/>
              <a:ext cx="115888" cy="1184275"/>
            </a:xfrm>
            <a:custGeom>
              <a:avLst/>
              <a:gdLst>
                <a:gd name="T0" fmla="*/ 104 w 132"/>
                <a:gd name="T1" fmla="*/ 1170 h 1198"/>
                <a:gd name="T2" fmla="*/ 0 w 132"/>
                <a:gd name="T3" fmla="*/ 1170 h 1198"/>
                <a:gd name="T4" fmla="*/ 0 w 132"/>
                <a:gd name="T5" fmla="*/ 1198 h 1198"/>
                <a:gd name="T6" fmla="*/ 132 w 132"/>
                <a:gd name="T7" fmla="*/ 1198 h 1198"/>
                <a:gd name="T8" fmla="*/ 132 w 132"/>
                <a:gd name="T9" fmla="*/ 0 h 1198"/>
                <a:gd name="T10" fmla="*/ 0 w 132"/>
                <a:gd name="T11" fmla="*/ 0 h 1198"/>
                <a:gd name="T12" fmla="*/ 0 w 132"/>
                <a:gd name="T13" fmla="*/ 28 h 1198"/>
                <a:gd name="T14" fmla="*/ 104 w 132"/>
                <a:gd name="T15" fmla="*/ 28 h 1198"/>
                <a:gd name="T16" fmla="*/ 104 w 132"/>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104" y="1170"/>
                  </a:moveTo>
                  <a:lnTo>
                    <a:pt x="0" y="1170"/>
                  </a:lnTo>
                  <a:lnTo>
                    <a:pt x="0" y="1198"/>
                  </a:lnTo>
                  <a:lnTo>
                    <a:pt x="132" y="1198"/>
                  </a:lnTo>
                  <a:lnTo>
                    <a:pt x="132"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80 1">
              <a:extLst>
                <a:ext uri="{FF2B5EF4-FFF2-40B4-BE49-F238E27FC236}">
                  <a16:creationId xmlns:a16="http://schemas.microsoft.com/office/drawing/2014/main" id="{F5F19E7D-42EC-4C9A-94C2-F40676EFA9E0}"/>
                </a:ext>
              </a:extLst>
            </p:cNvPr>
            <p:cNvSpPr>
              <a:spLocks noEditPoints="1"/>
            </p:cNvSpPr>
            <p:nvPr>
              <p:custDataLst>
                <p:tags r:id="rId178"/>
              </p:custDataLst>
            </p:nvPr>
          </p:nvSpPr>
          <p:spPr bwMode="auto">
            <a:xfrm>
              <a:off x="6689726" y="2368551"/>
              <a:ext cx="290513" cy="1158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81 1">
              <a:extLst>
                <a:ext uri="{FF2B5EF4-FFF2-40B4-BE49-F238E27FC236}">
                  <a16:creationId xmlns:a16="http://schemas.microsoft.com/office/drawing/2014/main" id="{1948BD87-ED7F-478F-A24A-D8AFCA931106}"/>
                </a:ext>
              </a:extLst>
            </p:cNvPr>
            <p:cNvSpPr>
              <a:spLocks/>
            </p:cNvSpPr>
            <p:nvPr>
              <p:custDataLst>
                <p:tags r:id="rId179"/>
              </p:custDataLst>
            </p:nvPr>
          </p:nvSpPr>
          <p:spPr bwMode="auto">
            <a:xfrm>
              <a:off x="7235826" y="1835151"/>
              <a:ext cx="115888" cy="1184275"/>
            </a:xfrm>
            <a:custGeom>
              <a:avLst/>
              <a:gdLst>
                <a:gd name="T0" fmla="*/ 0 w 132"/>
                <a:gd name="T1" fmla="*/ 1198 h 1198"/>
                <a:gd name="T2" fmla="*/ 132 w 132"/>
                <a:gd name="T3" fmla="*/ 1198 h 1198"/>
                <a:gd name="T4" fmla="*/ 132 w 132"/>
                <a:gd name="T5" fmla="*/ 1170 h 1198"/>
                <a:gd name="T6" fmla="*/ 28 w 132"/>
                <a:gd name="T7" fmla="*/ 1170 h 1198"/>
                <a:gd name="T8" fmla="*/ 28 w 132"/>
                <a:gd name="T9" fmla="*/ 28 h 1198"/>
                <a:gd name="T10" fmla="*/ 132 w 132"/>
                <a:gd name="T11" fmla="*/ 28 h 1198"/>
                <a:gd name="T12" fmla="*/ 132 w 132"/>
                <a:gd name="T13" fmla="*/ 0 h 1198"/>
                <a:gd name="T14" fmla="*/ 0 w 132"/>
                <a:gd name="T15" fmla="*/ 0 h 1198"/>
                <a:gd name="T16" fmla="*/ 0 w 132"/>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0" y="1198"/>
                  </a:moveTo>
                  <a:lnTo>
                    <a:pt x="132" y="1198"/>
                  </a:lnTo>
                  <a:lnTo>
                    <a:pt x="132" y="1170"/>
                  </a:lnTo>
                  <a:lnTo>
                    <a:pt x="28" y="1170"/>
                  </a:lnTo>
                  <a:lnTo>
                    <a:pt x="28" y="28"/>
                  </a:lnTo>
                  <a:lnTo>
                    <a:pt x="132" y="28"/>
                  </a:lnTo>
                  <a:lnTo>
                    <a:pt x="132"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82 1">
              <a:extLst>
                <a:ext uri="{FF2B5EF4-FFF2-40B4-BE49-F238E27FC236}">
                  <a16:creationId xmlns:a16="http://schemas.microsoft.com/office/drawing/2014/main" id="{CDFD5CD7-3DF8-4104-AAE2-BF82FAC37C0A}"/>
                </a:ext>
              </a:extLst>
            </p:cNvPr>
            <p:cNvSpPr>
              <a:spLocks/>
            </p:cNvSpPr>
            <p:nvPr>
              <p:custDataLst>
                <p:tags r:id="rId180"/>
              </p:custDataLst>
            </p:nvPr>
          </p:nvSpPr>
          <p:spPr bwMode="auto">
            <a:xfrm>
              <a:off x="7385051" y="1887539"/>
              <a:ext cx="223838" cy="349250"/>
            </a:xfrm>
            <a:custGeom>
              <a:avLst/>
              <a:gdLst>
                <a:gd name="T0" fmla="*/ 168 w 254"/>
                <a:gd name="T1" fmla="*/ 141 h 353"/>
                <a:gd name="T2" fmla="*/ 96 w 254"/>
                <a:gd name="T3" fmla="*/ 126 h 353"/>
                <a:gd name="T4" fmla="*/ 48 w 254"/>
                <a:gd name="T5" fmla="*/ 74 h 353"/>
                <a:gd name="T6" fmla="*/ 112 w 254"/>
                <a:gd name="T7" fmla="*/ 21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5 h 353"/>
                <a:gd name="T20" fmla="*/ 197 w 254"/>
                <a:gd name="T21" fmla="*/ 27 h 353"/>
                <a:gd name="T22" fmla="*/ 111 w 254"/>
                <a:gd name="T23" fmla="*/ 0 h 353"/>
                <a:gd name="T24" fmla="*/ 0 w 254"/>
                <a:gd name="T25" fmla="*/ 100 h 353"/>
                <a:gd name="T26" fmla="*/ 27 w 254"/>
                <a:gd name="T27" fmla="*/ 167 h 353"/>
                <a:gd name="T28" fmla="*/ 122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9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1"/>
                    <a:pt x="112" y="21"/>
                  </a:cubicBezTo>
                  <a:cubicBezTo>
                    <a:pt x="152" y="21"/>
                    <a:pt x="202" y="38"/>
                    <a:pt x="214" y="106"/>
                  </a:cubicBezTo>
                  <a:cubicBezTo>
                    <a:pt x="215" y="118"/>
                    <a:pt x="215" y="119"/>
                    <a:pt x="226" y="119"/>
                  </a:cubicBezTo>
                  <a:cubicBezTo>
                    <a:pt x="238" y="119"/>
                    <a:pt x="238" y="117"/>
                    <a:pt x="238" y="105"/>
                  </a:cubicBezTo>
                  <a:lnTo>
                    <a:pt x="238" y="14"/>
                  </a:lnTo>
                  <a:cubicBezTo>
                    <a:pt x="238" y="4"/>
                    <a:pt x="238" y="0"/>
                    <a:pt x="229" y="0"/>
                  </a:cubicBezTo>
                  <a:cubicBezTo>
                    <a:pt x="225" y="0"/>
                    <a:pt x="224" y="0"/>
                    <a:pt x="219" y="5"/>
                  </a:cubicBezTo>
                  <a:lnTo>
                    <a:pt x="197" y="27"/>
                  </a:lnTo>
                  <a:cubicBezTo>
                    <a:pt x="168" y="4"/>
                    <a:pt x="135" y="0"/>
                    <a:pt x="111" y="0"/>
                  </a:cubicBezTo>
                  <a:cubicBezTo>
                    <a:pt x="35" y="0"/>
                    <a:pt x="0" y="48"/>
                    <a:pt x="0" y="100"/>
                  </a:cubicBezTo>
                  <a:cubicBezTo>
                    <a:pt x="0" y="133"/>
                    <a:pt x="16" y="156"/>
                    <a:pt x="27" y="167"/>
                  </a:cubicBezTo>
                  <a:cubicBezTo>
                    <a:pt x="51" y="191"/>
                    <a:pt x="68" y="195"/>
                    <a:pt x="122" y="207"/>
                  </a:cubicBezTo>
                  <a:cubicBezTo>
                    <a:pt x="166" y="216"/>
                    <a:pt x="175" y="218"/>
                    <a:pt x="186" y="228"/>
                  </a:cubicBezTo>
                  <a:cubicBezTo>
                    <a:pt x="193" y="236"/>
                    <a:pt x="206" y="249"/>
                    <a:pt x="206" y="271"/>
                  </a:cubicBezTo>
                  <a:cubicBezTo>
                    <a:pt x="206" y="295"/>
                    <a:pt x="193" y="330"/>
                    <a:pt x="141" y="330"/>
                  </a:cubicBezTo>
                  <a:cubicBezTo>
                    <a:pt x="103" y="330"/>
                    <a:pt x="27" y="320"/>
                    <a:pt x="23" y="245"/>
                  </a:cubicBezTo>
                  <a:cubicBezTo>
                    <a:pt x="23" y="237"/>
                    <a:pt x="23" y="234"/>
                    <a:pt x="12" y="234"/>
                  </a:cubicBezTo>
                  <a:cubicBezTo>
                    <a:pt x="0" y="234"/>
                    <a:pt x="0" y="237"/>
                    <a:pt x="0" y="249"/>
                  </a:cubicBezTo>
                  <a:lnTo>
                    <a:pt x="0" y="339"/>
                  </a:lnTo>
                  <a:cubicBezTo>
                    <a:pt x="0" y="349"/>
                    <a:pt x="0" y="353"/>
                    <a:pt x="9" y="353"/>
                  </a:cubicBezTo>
                  <a:cubicBezTo>
                    <a:pt x="13" y="353"/>
                    <a:pt x="14" y="352"/>
                    <a:pt x="18" y="349"/>
                  </a:cubicBezTo>
                  <a:lnTo>
                    <a:pt x="41" y="326"/>
                  </a:lnTo>
                  <a:cubicBezTo>
                    <a:pt x="74" y="350"/>
                    <a:pt x="120"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3 1">
              <a:extLst>
                <a:ext uri="{FF2B5EF4-FFF2-40B4-BE49-F238E27FC236}">
                  <a16:creationId xmlns:a16="http://schemas.microsoft.com/office/drawing/2014/main" id="{814E965B-7647-48CA-B625-FBD3B4CFCEC6}"/>
                </a:ext>
              </a:extLst>
            </p:cNvPr>
            <p:cNvSpPr>
              <a:spLocks/>
            </p:cNvSpPr>
            <p:nvPr>
              <p:custDataLst>
                <p:tags r:id="rId181"/>
              </p:custDataLst>
            </p:nvPr>
          </p:nvSpPr>
          <p:spPr bwMode="auto">
            <a:xfrm>
              <a:off x="7659689" y="1812926"/>
              <a:ext cx="225425" cy="239713"/>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4 1">
              <a:extLst>
                <a:ext uri="{FF2B5EF4-FFF2-40B4-BE49-F238E27FC236}">
                  <a16:creationId xmlns:a16="http://schemas.microsoft.com/office/drawing/2014/main" id="{F46788E9-E9C5-447A-9723-7F81150DC7F2}"/>
                </a:ext>
              </a:extLst>
            </p:cNvPr>
            <p:cNvSpPr>
              <a:spLocks/>
            </p:cNvSpPr>
            <p:nvPr>
              <p:custDataLst>
                <p:tags r:id="rId182"/>
              </p:custDataLst>
            </p:nvPr>
          </p:nvSpPr>
          <p:spPr bwMode="auto">
            <a:xfrm>
              <a:off x="7943851" y="2019301"/>
              <a:ext cx="211138" cy="219075"/>
            </a:xfrm>
            <a:custGeom>
              <a:avLst/>
              <a:gdLst>
                <a:gd name="T0" fmla="*/ 133 w 241"/>
                <a:gd name="T1" fmla="*/ 29 h 221"/>
                <a:gd name="T2" fmla="*/ 217 w 241"/>
                <a:gd name="T3" fmla="*/ 29 h 221"/>
                <a:gd name="T4" fmla="*/ 241 w 241"/>
                <a:gd name="T5" fmla="*/ 12 h 221"/>
                <a:gd name="T6" fmla="*/ 221 w 241"/>
                <a:gd name="T7" fmla="*/ 0 h 221"/>
                <a:gd name="T8" fmla="*/ 81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8 w 241"/>
                <a:gd name="T21" fmla="*/ 29 h 221"/>
                <a:gd name="T22" fmla="*/ 70 w 241"/>
                <a:gd name="T23" fmla="*/ 189 h 221"/>
                <a:gd name="T24" fmla="*/ 65 w 241"/>
                <a:gd name="T25" fmla="*/ 207 h 221"/>
                <a:gd name="T26" fmla="*/ 79 w 241"/>
                <a:gd name="T27" fmla="*/ 221 h 221"/>
                <a:gd name="T28" fmla="*/ 99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1"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8" y="29"/>
                  </a:lnTo>
                  <a:lnTo>
                    <a:pt x="70" y="189"/>
                  </a:lnTo>
                  <a:cubicBezTo>
                    <a:pt x="68" y="195"/>
                    <a:pt x="65" y="205"/>
                    <a:pt x="65" y="207"/>
                  </a:cubicBezTo>
                  <a:cubicBezTo>
                    <a:pt x="65" y="213"/>
                    <a:pt x="68" y="221"/>
                    <a:pt x="79" y="221"/>
                  </a:cubicBezTo>
                  <a:cubicBezTo>
                    <a:pt x="95" y="221"/>
                    <a:pt x="98" y="207"/>
                    <a:pt x="99"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5 1">
              <a:extLst>
                <a:ext uri="{FF2B5EF4-FFF2-40B4-BE49-F238E27FC236}">
                  <a16:creationId xmlns:a16="http://schemas.microsoft.com/office/drawing/2014/main" id="{C0199ECA-BCEA-41EE-8314-6DEA3DBB6615}"/>
                </a:ext>
              </a:extLst>
            </p:cNvPr>
            <p:cNvSpPr>
              <a:spLocks/>
            </p:cNvSpPr>
            <p:nvPr>
              <p:custDataLst>
                <p:tags r:id="rId183"/>
              </p:custDataLst>
            </p:nvPr>
          </p:nvSpPr>
          <p:spPr bwMode="auto">
            <a:xfrm>
              <a:off x="8305801" y="2098676"/>
              <a:ext cx="266700" cy="1905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6 1">
              <a:extLst>
                <a:ext uri="{FF2B5EF4-FFF2-40B4-BE49-F238E27FC236}">
                  <a16:creationId xmlns:a16="http://schemas.microsoft.com/office/drawing/2014/main" id="{979096E7-66D3-40A1-B1D7-4ABF1F6E11B6}"/>
                </a:ext>
              </a:extLst>
            </p:cNvPr>
            <p:cNvSpPr>
              <a:spLocks/>
            </p:cNvSpPr>
            <p:nvPr>
              <p:custDataLst>
                <p:tags r:id="rId184"/>
              </p:custDataLst>
            </p:nvPr>
          </p:nvSpPr>
          <p:spPr bwMode="auto">
            <a:xfrm>
              <a:off x="8726489" y="1889126"/>
              <a:ext cx="249238" cy="342900"/>
            </a:xfrm>
            <a:custGeom>
              <a:avLst/>
              <a:gdLst>
                <a:gd name="T0" fmla="*/ 34 w 284"/>
                <a:gd name="T1" fmla="*/ 323 h 347"/>
                <a:gd name="T2" fmla="*/ 0 w 284"/>
                <a:gd name="T3" fmla="*/ 323 h 347"/>
                <a:gd name="T4" fmla="*/ 0 w 284"/>
                <a:gd name="T5" fmla="*/ 347 h 347"/>
                <a:gd name="T6" fmla="*/ 62 w 284"/>
                <a:gd name="T7" fmla="*/ 345 h 347"/>
                <a:gd name="T8" fmla="*/ 125 w 284"/>
                <a:gd name="T9" fmla="*/ 347 h 347"/>
                <a:gd name="T10" fmla="*/ 125 w 284"/>
                <a:gd name="T11" fmla="*/ 323 h 347"/>
                <a:gd name="T12" fmla="*/ 91 w 284"/>
                <a:gd name="T13" fmla="*/ 323 h 347"/>
                <a:gd name="T14" fmla="*/ 91 w 284"/>
                <a:gd name="T15" fmla="*/ 219 h 347"/>
                <a:gd name="T16" fmla="*/ 165 w 284"/>
                <a:gd name="T17" fmla="*/ 140 h 347"/>
                <a:gd name="T18" fmla="*/ 193 w 284"/>
                <a:gd name="T19" fmla="*/ 189 h 347"/>
                <a:gd name="T20" fmla="*/ 193 w 284"/>
                <a:gd name="T21" fmla="*/ 323 h 347"/>
                <a:gd name="T22" fmla="*/ 158 w 284"/>
                <a:gd name="T23" fmla="*/ 323 h 347"/>
                <a:gd name="T24" fmla="*/ 158 w 284"/>
                <a:gd name="T25" fmla="*/ 347 h 347"/>
                <a:gd name="T26" fmla="*/ 221 w 284"/>
                <a:gd name="T27" fmla="*/ 345 h 347"/>
                <a:gd name="T28" fmla="*/ 284 w 284"/>
                <a:gd name="T29" fmla="*/ 347 h 347"/>
                <a:gd name="T30" fmla="*/ 284 w 284"/>
                <a:gd name="T31" fmla="*/ 323 h 347"/>
                <a:gd name="T32" fmla="*/ 249 w 284"/>
                <a:gd name="T33" fmla="*/ 323 h 347"/>
                <a:gd name="T34" fmla="*/ 249 w 284"/>
                <a:gd name="T35" fmla="*/ 194 h 347"/>
                <a:gd name="T36" fmla="*/ 173 w 284"/>
                <a:gd name="T37" fmla="*/ 122 h 347"/>
                <a:gd name="T38" fmla="*/ 88 w 284"/>
                <a:gd name="T39" fmla="*/ 171 h 347"/>
                <a:gd name="T40" fmla="*/ 88 w 284"/>
                <a:gd name="T41" fmla="*/ 0 h 347"/>
                <a:gd name="T42" fmla="*/ 0 w 284"/>
                <a:gd name="T43" fmla="*/ 4 h 347"/>
                <a:gd name="T44" fmla="*/ 0 w 284"/>
                <a:gd name="T45" fmla="*/ 28 h 347"/>
                <a:gd name="T46" fmla="*/ 34 w 284"/>
                <a:gd name="T47" fmla="*/ 47 h 347"/>
                <a:gd name="T48" fmla="*/ 34 w 284"/>
                <a:gd name="T49" fmla="*/ 3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7">
                  <a:moveTo>
                    <a:pt x="34" y="323"/>
                  </a:moveTo>
                  <a:lnTo>
                    <a:pt x="0" y="323"/>
                  </a:lnTo>
                  <a:lnTo>
                    <a:pt x="0" y="347"/>
                  </a:lnTo>
                  <a:cubicBezTo>
                    <a:pt x="14" y="346"/>
                    <a:pt x="44" y="345"/>
                    <a:pt x="62" y="345"/>
                  </a:cubicBezTo>
                  <a:cubicBezTo>
                    <a:pt x="82" y="345"/>
                    <a:pt x="111" y="346"/>
                    <a:pt x="125" y="347"/>
                  </a:cubicBezTo>
                  <a:lnTo>
                    <a:pt x="125" y="323"/>
                  </a:lnTo>
                  <a:lnTo>
                    <a:pt x="91" y="323"/>
                  </a:lnTo>
                  <a:lnTo>
                    <a:pt x="91" y="219"/>
                  </a:lnTo>
                  <a:cubicBezTo>
                    <a:pt x="91" y="165"/>
                    <a:pt x="134" y="140"/>
                    <a:pt x="165" y="140"/>
                  </a:cubicBezTo>
                  <a:cubicBezTo>
                    <a:pt x="182" y="140"/>
                    <a:pt x="193" y="151"/>
                    <a:pt x="193" y="189"/>
                  </a:cubicBezTo>
                  <a:lnTo>
                    <a:pt x="193" y="323"/>
                  </a:lnTo>
                  <a:lnTo>
                    <a:pt x="158" y="323"/>
                  </a:lnTo>
                  <a:lnTo>
                    <a:pt x="158" y="347"/>
                  </a:lnTo>
                  <a:cubicBezTo>
                    <a:pt x="172" y="346"/>
                    <a:pt x="202" y="345"/>
                    <a:pt x="221" y="345"/>
                  </a:cubicBezTo>
                  <a:cubicBezTo>
                    <a:pt x="240" y="345"/>
                    <a:pt x="270" y="346"/>
                    <a:pt x="284" y="347"/>
                  </a:cubicBezTo>
                  <a:lnTo>
                    <a:pt x="284" y="323"/>
                  </a:lnTo>
                  <a:lnTo>
                    <a:pt x="249" y="323"/>
                  </a:lnTo>
                  <a:lnTo>
                    <a:pt x="249" y="194"/>
                  </a:lnTo>
                  <a:cubicBezTo>
                    <a:pt x="249" y="142"/>
                    <a:pt x="223" y="122"/>
                    <a:pt x="173" y="122"/>
                  </a:cubicBezTo>
                  <a:cubicBezTo>
                    <a:pt x="125" y="122"/>
                    <a:pt x="99" y="151"/>
                    <a:pt x="88" y="171"/>
                  </a:cubicBezTo>
                  <a:lnTo>
                    <a:pt x="88" y="0"/>
                  </a:lnTo>
                  <a:lnTo>
                    <a:pt x="0" y="4"/>
                  </a:lnTo>
                  <a:lnTo>
                    <a:pt x="0" y="28"/>
                  </a:lnTo>
                  <a:cubicBezTo>
                    <a:pt x="31"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87 1">
              <a:extLst>
                <a:ext uri="{FF2B5EF4-FFF2-40B4-BE49-F238E27FC236}">
                  <a16:creationId xmlns:a16="http://schemas.microsoft.com/office/drawing/2014/main" id="{B0384A61-99BF-4B48-88AF-7DCC3515601C}"/>
                </a:ext>
              </a:extLst>
            </p:cNvPr>
            <p:cNvSpPr>
              <a:spLocks/>
            </p:cNvSpPr>
            <p:nvPr>
              <p:custDataLst>
                <p:tags r:id="rId185"/>
              </p:custDataLst>
            </p:nvPr>
          </p:nvSpPr>
          <p:spPr bwMode="auto">
            <a:xfrm>
              <a:off x="7926389" y="2408239"/>
              <a:ext cx="46038" cy="52388"/>
            </a:xfrm>
            <a:custGeom>
              <a:avLst/>
              <a:gdLst>
                <a:gd name="T0" fmla="*/ 53 w 53"/>
                <a:gd name="T1" fmla="*/ 27 h 53"/>
                <a:gd name="T2" fmla="*/ 27 w 53"/>
                <a:gd name="T3" fmla="*/ 0 h 53"/>
                <a:gd name="T4" fmla="*/ 0 w 53"/>
                <a:gd name="T5" fmla="*/ 27 h 53"/>
                <a:gd name="T6" fmla="*/ 27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7"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8 1">
              <a:extLst>
                <a:ext uri="{FF2B5EF4-FFF2-40B4-BE49-F238E27FC236}">
                  <a16:creationId xmlns:a16="http://schemas.microsoft.com/office/drawing/2014/main" id="{63F38529-A496-491E-90D5-416FCE15EDCC}"/>
                </a:ext>
              </a:extLst>
            </p:cNvPr>
            <p:cNvSpPr>
              <a:spLocks/>
            </p:cNvSpPr>
            <p:nvPr>
              <p:custDataLst>
                <p:tags r:id="rId186"/>
              </p:custDataLst>
            </p:nvPr>
          </p:nvSpPr>
          <p:spPr bwMode="auto">
            <a:xfrm>
              <a:off x="7829551" y="2525714"/>
              <a:ext cx="220663" cy="342900"/>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89 1">
              <a:extLst>
                <a:ext uri="{FF2B5EF4-FFF2-40B4-BE49-F238E27FC236}">
                  <a16:creationId xmlns:a16="http://schemas.microsoft.com/office/drawing/2014/main" id="{DA547678-74B7-4140-8032-2537BBBB9627}"/>
                </a:ext>
              </a:extLst>
            </p:cNvPr>
            <p:cNvSpPr>
              <a:spLocks/>
            </p:cNvSpPr>
            <p:nvPr>
              <p:custDataLst>
                <p:tags r:id="rId187"/>
              </p:custDataLst>
            </p:nvPr>
          </p:nvSpPr>
          <p:spPr bwMode="auto">
            <a:xfrm>
              <a:off x="8099426" y="2786064"/>
              <a:ext cx="131763" cy="155575"/>
            </a:xfrm>
            <a:custGeom>
              <a:avLst/>
              <a:gdLst>
                <a:gd name="T0" fmla="*/ 131 w 151"/>
                <a:gd name="T1" fmla="*/ 20 h 157"/>
                <a:gd name="T2" fmla="*/ 113 w 151"/>
                <a:gd name="T3" fmla="*/ 39 h 157"/>
                <a:gd name="T4" fmla="*/ 126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7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6" y="52"/>
                  </a:cubicBezTo>
                  <a:cubicBezTo>
                    <a:pt x="134" y="52"/>
                    <a:pt x="146" y="47"/>
                    <a:pt x="146" y="30"/>
                  </a:cubicBezTo>
                  <a:cubicBezTo>
                    <a:pt x="146" y="6"/>
                    <a:pt x="119" y="0"/>
                    <a:pt x="100" y="0"/>
                  </a:cubicBezTo>
                  <a:cubicBezTo>
                    <a:pt x="48" y="0"/>
                    <a:pt x="0" y="48"/>
                    <a:pt x="0" y="96"/>
                  </a:cubicBezTo>
                  <a:cubicBezTo>
                    <a:pt x="0" y="126"/>
                    <a:pt x="20" y="157"/>
                    <a:pt x="64" y="157"/>
                  </a:cubicBezTo>
                  <a:cubicBezTo>
                    <a:pt x="123" y="157"/>
                    <a:pt x="151" y="122"/>
                    <a:pt x="151" y="117"/>
                  </a:cubicBezTo>
                  <a:cubicBezTo>
                    <a:pt x="151" y="115"/>
                    <a:pt x="147" y="112"/>
                    <a:pt x="145" y="112"/>
                  </a:cubicBezTo>
                  <a:cubicBezTo>
                    <a:pt x="142" y="112"/>
                    <a:pt x="142" y="112"/>
                    <a:pt x="139" y="115"/>
                  </a:cubicBezTo>
                  <a:cubicBezTo>
                    <a:pt x="112" y="147"/>
                    <a:pt x="71" y="147"/>
                    <a:pt x="65" y="147"/>
                  </a:cubicBezTo>
                  <a:cubicBezTo>
                    <a:pt x="40" y="147"/>
                    <a:pt x="29" y="130"/>
                    <a:pt x="29" y="108"/>
                  </a:cubicBezTo>
                  <a:cubicBezTo>
                    <a:pt x="29" y="98"/>
                    <a:pt x="33"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90 1">
              <a:extLst>
                <a:ext uri="{FF2B5EF4-FFF2-40B4-BE49-F238E27FC236}">
                  <a16:creationId xmlns:a16="http://schemas.microsoft.com/office/drawing/2014/main" id="{A2BEA078-99DC-4260-9ED1-3DF3EB0A4FE2}"/>
                </a:ext>
              </a:extLst>
            </p:cNvPr>
            <p:cNvSpPr>
              <a:spLocks/>
            </p:cNvSpPr>
            <p:nvPr>
              <p:custDataLst>
                <p:tags r:id="rId188"/>
              </p:custDataLst>
            </p:nvPr>
          </p:nvSpPr>
          <p:spPr bwMode="auto">
            <a:xfrm>
              <a:off x="8366126" y="2527301"/>
              <a:ext cx="47625" cy="52388"/>
            </a:xfrm>
            <a:custGeom>
              <a:avLst/>
              <a:gdLst>
                <a:gd name="T0" fmla="*/ 54 w 54"/>
                <a:gd name="T1" fmla="*/ 26 h 53"/>
                <a:gd name="T2" fmla="*/ 27 w 54"/>
                <a:gd name="T3" fmla="*/ 0 h 53"/>
                <a:gd name="T4" fmla="*/ 0 w 54"/>
                <a:gd name="T5" fmla="*/ 26 h 53"/>
                <a:gd name="T6" fmla="*/ 27 w 54"/>
                <a:gd name="T7" fmla="*/ 53 h 53"/>
                <a:gd name="T8" fmla="*/ 54 w 54"/>
                <a:gd name="T9" fmla="*/ 26 h 53"/>
              </a:gdLst>
              <a:ahLst/>
              <a:cxnLst>
                <a:cxn ang="0">
                  <a:pos x="T0" y="T1"/>
                </a:cxn>
                <a:cxn ang="0">
                  <a:pos x="T2" y="T3"/>
                </a:cxn>
                <a:cxn ang="0">
                  <a:pos x="T4" y="T5"/>
                </a:cxn>
                <a:cxn ang="0">
                  <a:pos x="T6" y="T7"/>
                </a:cxn>
                <a:cxn ang="0">
                  <a:pos x="T8" y="T9"/>
                </a:cxn>
              </a:cxnLst>
              <a:rect l="0" t="0" r="r" b="b"/>
              <a:pathLst>
                <a:path w="54" h="53">
                  <a:moveTo>
                    <a:pt x="54" y="26"/>
                  </a:moveTo>
                  <a:cubicBezTo>
                    <a:pt x="54" y="13"/>
                    <a:pt x="42" y="0"/>
                    <a:pt x="27" y="0"/>
                  </a:cubicBezTo>
                  <a:cubicBezTo>
                    <a:pt x="10" y="0"/>
                    <a:pt x="0" y="14"/>
                    <a:pt x="0" y="26"/>
                  </a:cubicBezTo>
                  <a:cubicBezTo>
                    <a:pt x="0" y="40"/>
                    <a:pt x="12" y="53"/>
                    <a:pt x="27" y="53"/>
                  </a:cubicBezTo>
                  <a:cubicBezTo>
                    <a:pt x="44" y="53"/>
                    <a:pt x="54" y="39"/>
                    <a:pt x="5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1 1">
              <a:extLst>
                <a:ext uri="{FF2B5EF4-FFF2-40B4-BE49-F238E27FC236}">
                  <a16:creationId xmlns:a16="http://schemas.microsoft.com/office/drawing/2014/main" id="{EAE9FD26-0C44-4C17-808E-2C80C20F1D56}"/>
                </a:ext>
              </a:extLst>
            </p:cNvPr>
            <p:cNvSpPr>
              <a:spLocks noEditPoints="1"/>
            </p:cNvSpPr>
            <p:nvPr>
              <p:custDataLst>
                <p:tags r:id="rId189"/>
              </p:custDataLst>
            </p:nvPr>
          </p:nvSpPr>
          <p:spPr bwMode="auto">
            <a:xfrm>
              <a:off x="8274051" y="2641601"/>
              <a:ext cx="246063" cy="319088"/>
            </a:xfrm>
            <a:custGeom>
              <a:avLst/>
              <a:gdLst>
                <a:gd name="T0" fmla="*/ 192 w 281"/>
                <a:gd name="T1" fmla="*/ 154 h 322"/>
                <a:gd name="T2" fmla="*/ 185 w 281"/>
                <a:gd name="T3" fmla="*/ 175 h 322"/>
                <a:gd name="T4" fmla="*/ 125 w 281"/>
                <a:gd name="T5" fmla="*/ 210 h 322"/>
                <a:gd name="T6" fmla="*/ 64 w 281"/>
                <a:gd name="T7" fmla="*/ 114 h 322"/>
                <a:gd name="T8" fmla="*/ 131 w 281"/>
                <a:gd name="T9" fmla="*/ 20 h 322"/>
                <a:gd name="T10" fmla="*/ 192 w 281"/>
                <a:gd name="T11" fmla="*/ 84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4"/>
                    <a:pt x="185" y="175"/>
                  </a:cubicBezTo>
                  <a:cubicBezTo>
                    <a:pt x="165" y="204"/>
                    <a:pt x="140" y="210"/>
                    <a:pt x="125" y="210"/>
                  </a:cubicBezTo>
                  <a:cubicBezTo>
                    <a:pt x="94" y="210"/>
                    <a:pt x="64" y="181"/>
                    <a:pt x="64" y="114"/>
                  </a:cubicBezTo>
                  <a:cubicBezTo>
                    <a:pt x="64" y="44"/>
                    <a:pt x="101" y="20"/>
                    <a:pt x="131"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92 1">
              <a:extLst>
                <a:ext uri="{FF2B5EF4-FFF2-40B4-BE49-F238E27FC236}">
                  <a16:creationId xmlns:a16="http://schemas.microsoft.com/office/drawing/2014/main" id="{549C5E68-81DA-48C1-A2F8-B6645A57F05C}"/>
                </a:ext>
              </a:extLst>
            </p:cNvPr>
            <p:cNvSpPr>
              <a:spLocks/>
            </p:cNvSpPr>
            <p:nvPr>
              <p:custDataLst>
                <p:tags r:id="rId190"/>
              </p:custDataLst>
            </p:nvPr>
          </p:nvSpPr>
          <p:spPr bwMode="auto">
            <a:xfrm>
              <a:off x="8991601" y="1835151"/>
              <a:ext cx="115888" cy="1184275"/>
            </a:xfrm>
            <a:custGeom>
              <a:avLst/>
              <a:gdLst>
                <a:gd name="T0" fmla="*/ 103 w 131"/>
                <a:gd name="T1" fmla="*/ 1170 h 1198"/>
                <a:gd name="T2" fmla="*/ 0 w 131"/>
                <a:gd name="T3" fmla="*/ 1170 h 1198"/>
                <a:gd name="T4" fmla="*/ 0 w 131"/>
                <a:gd name="T5" fmla="*/ 1198 h 1198"/>
                <a:gd name="T6" fmla="*/ 131 w 131"/>
                <a:gd name="T7" fmla="*/ 1198 h 1198"/>
                <a:gd name="T8" fmla="*/ 131 w 131"/>
                <a:gd name="T9" fmla="*/ 0 h 1198"/>
                <a:gd name="T10" fmla="*/ 0 w 131"/>
                <a:gd name="T11" fmla="*/ 0 h 1198"/>
                <a:gd name="T12" fmla="*/ 0 w 131"/>
                <a:gd name="T13" fmla="*/ 28 h 1198"/>
                <a:gd name="T14" fmla="*/ 103 w 131"/>
                <a:gd name="T15" fmla="*/ 28 h 1198"/>
                <a:gd name="T16" fmla="*/ 103 w 131"/>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103" y="1170"/>
                  </a:moveTo>
                  <a:lnTo>
                    <a:pt x="0" y="1170"/>
                  </a:lnTo>
                  <a:lnTo>
                    <a:pt x="0" y="1198"/>
                  </a:lnTo>
                  <a:lnTo>
                    <a:pt x="131" y="1198"/>
                  </a:lnTo>
                  <a:lnTo>
                    <a:pt x="131" y="0"/>
                  </a:lnTo>
                  <a:lnTo>
                    <a:pt x="0" y="0"/>
                  </a:lnTo>
                  <a:lnTo>
                    <a:pt x="0" y="28"/>
                  </a:lnTo>
                  <a:lnTo>
                    <a:pt x="103" y="28"/>
                  </a:lnTo>
                  <a:lnTo>
                    <a:pt x="103"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Content Placeholder 2 1 1">
            <a:extLst>
              <a:ext uri="{FF2B5EF4-FFF2-40B4-BE49-F238E27FC236}">
                <a16:creationId xmlns:a16="http://schemas.microsoft.com/office/drawing/2014/main" id="{BF59F29A-C959-4643-B35B-E130A8C7FFF1}"/>
              </a:ext>
            </a:extLst>
          </p:cNvPr>
          <p:cNvSpPr>
            <a:spLocks noGrp="1"/>
          </p:cNvSpPr>
          <p:nvPr>
            <p:ph idx="1"/>
          </p:nvPr>
        </p:nvSpPr>
        <p:spPr>
          <a:xfrm>
            <a:off x="1409936" y="1829896"/>
            <a:ext cx="2789465" cy="698315"/>
          </a:xfrm>
        </p:spPr>
        <p:txBody>
          <a:bodyPr anchor="ctr">
            <a:normAutofit fontScale="92500"/>
          </a:bodyPr>
          <a:lstStyle/>
          <a:p>
            <a:pPr marL="0" indent="0">
              <a:buNone/>
            </a:pPr>
            <a:r>
              <a:rPr lang="en-US" sz="3200" dirty="0"/>
              <a:t>KKT Dynamics:</a:t>
            </a:r>
            <a:endParaRPr lang="en-US" sz="3769" dirty="0"/>
          </a:p>
        </p:txBody>
      </p:sp>
      <p:grpSp>
        <p:nvGrpSpPr>
          <p:cNvPr id="152" name="Group 151">
            <a:extLst>
              <a:ext uri="{FF2B5EF4-FFF2-40B4-BE49-F238E27FC236}">
                <a16:creationId xmlns:a16="http://schemas.microsoft.com/office/drawing/2014/main" id="{70F81002-598C-45A3-A780-CEB7E0A3EACB}"/>
              </a:ext>
            </a:extLst>
          </p:cNvPr>
          <p:cNvGrpSpPr>
            <a:grpSpLocks noChangeAspect="1"/>
          </p:cNvGrpSpPr>
          <p:nvPr>
            <p:custDataLst>
              <p:tags r:id="rId2"/>
            </p:custDataLst>
          </p:nvPr>
        </p:nvGrpSpPr>
        <p:grpSpPr>
          <a:xfrm>
            <a:off x="1733072" y="3533614"/>
            <a:ext cx="3251804" cy="1204658"/>
            <a:chOff x="2246313" y="3289300"/>
            <a:chExt cx="2665413" cy="987426"/>
          </a:xfrm>
        </p:grpSpPr>
        <p:sp>
          <p:nvSpPr>
            <p:cNvPr id="126" name="Freeform 7 1">
              <a:extLst>
                <a:ext uri="{FF2B5EF4-FFF2-40B4-BE49-F238E27FC236}">
                  <a16:creationId xmlns:a16="http://schemas.microsoft.com/office/drawing/2014/main" id="{49B432A1-76EB-4B30-A40B-224E6795E9EA}"/>
                </a:ext>
              </a:extLst>
            </p:cNvPr>
            <p:cNvSpPr>
              <a:spLocks/>
            </p:cNvSpPr>
            <p:nvPr>
              <p:custDataLst>
                <p:tags r:id="rId137"/>
              </p:custDataLst>
            </p:nvPr>
          </p:nvSpPr>
          <p:spPr bwMode="auto">
            <a:xfrm>
              <a:off x="2251076" y="3362325"/>
              <a:ext cx="317500" cy="239713"/>
            </a:xfrm>
            <a:custGeom>
              <a:avLst/>
              <a:gdLst>
                <a:gd name="T0" fmla="*/ 252 w 504"/>
                <a:gd name="T1" fmla="*/ 277 h 342"/>
                <a:gd name="T2" fmla="*/ 133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3" y="13"/>
                  </a:lnTo>
                  <a:cubicBezTo>
                    <a:pt x="127" y="0"/>
                    <a:pt x="122" y="0"/>
                    <a:pt x="111"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8 1">
              <a:extLst>
                <a:ext uri="{FF2B5EF4-FFF2-40B4-BE49-F238E27FC236}">
                  <a16:creationId xmlns:a16="http://schemas.microsoft.com/office/drawing/2014/main" id="{3D15809F-51FC-43D1-8F5D-3E8738B458D6}"/>
                </a:ext>
              </a:extLst>
            </p:cNvPr>
            <p:cNvSpPr>
              <a:spLocks noEditPoints="1"/>
            </p:cNvSpPr>
            <p:nvPr>
              <p:custDataLst>
                <p:tags r:id="rId138"/>
              </p:custDataLst>
            </p:nvPr>
          </p:nvSpPr>
          <p:spPr bwMode="auto">
            <a:xfrm>
              <a:off x="2630488" y="3363913"/>
              <a:ext cx="92075" cy="34925"/>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 1">
              <a:extLst>
                <a:ext uri="{FF2B5EF4-FFF2-40B4-BE49-F238E27FC236}">
                  <a16:creationId xmlns:a16="http://schemas.microsoft.com/office/drawing/2014/main" id="{1858AD8C-1456-4746-A25F-48026276F0F0}"/>
                </a:ext>
              </a:extLst>
            </p:cNvPr>
            <p:cNvSpPr>
              <a:spLocks noEditPoints="1"/>
            </p:cNvSpPr>
            <p:nvPr>
              <p:custDataLst>
                <p:tags r:id="rId139"/>
              </p:custDataLst>
            </p:nvPr>
          </p:nvSpPr>
          <p:spPr bwMode="auto">
            <a:xfrm>
              <a:off x="2592388" y="3444875"/>
              <a:ext cx="177800" cy="223838"/>
            </a:xfrm>
            <a:custGeom>
              <a:avLst/>
              <a:gdLst>
                <a:gd name="T0" fmla="*/ 192 w 280"/>
                <a:gd name="T1" fmla="*/ 154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 1">
              <a:extLst>
                <a:ext uri="{FF2B5EF4-FFF2-40B4-BE49-F238E27FC236}">
                  <a16:creationId xmlns:a16="http://schemas.microsoft.com/office/drawing/2014/main" id="{48963EA9-796B-48C9-8584-A526B15FFB76}"/>
                </a:ext>
              </a:extLst>
            </p:cNvPr>
            <p:cNvSpPr>
              <a:spLocks/>
            </p:cNvSpPr>
            <p:nvPr>
              <p:custDataLst>
                <p:tags r:id="rId140"/>
              </p:custDataLst>
            </p:nvPr>
          </p:nvSpPr>
          <p:spPr bwMode="auto">
            <a:xfrm>
              <a:off x="2859088" y="3398838"/>
              <a:ext cx="207963" cy="23177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5 h 332"/>
                <a:gd name="T28" fmla="*/ 166 w 331"/>
                <a:gd name="T29" fmla="*/ 332 h 332"/>
                <a:gd name="T30" fmla="*/ 176 w 331"/>
                <a:gd name="T31" fmla="*/ 315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 1">
              <a:extLst>
                <a:ext uri="{FF2B5EF4-FFF2-40B4-BE49-F238E27FC236}">
                  <a16:creationId xmlns:a16="http://schemas.microsoft.com/office/drawing/2014/main" id="{4AF61EEF-8332-4E67-ADDD-7D4579D82F7D}"/>
                </a:ext>
              </a:extLst>
            </p:cNvPr>
            <p:cNvSpPr>
              <a:spLocks/>
            </p:cNvSpPr>
            <p:nvPr>
              <p:custDataLst>
                <p:tags r:id="rId141"/>
              </p:custDataLst>
            </p:nvPr>
          </p:nvSpPr>
          <p:spPr bwMode="auto">
            <a:xfrm>
              <a:off x="3168651" y="3359150"/>
              <a:ext cx="179388" cy="242888"/>
            </a:xfrm>
            <a:custGeom>
              <a:avLst/>
              <a:gdLst>
                <a:gd name="T0" fmla="*/ 34 w 284"/>
                <a:gd name="T1" fmla="*/ 323 h 346"/>
                <a:gd name="T2" fmla="*/ 0 w 284"/>
                <a:gd name="T3" fmla="*/ 323 h 346"/>
                <a:gd name="T4" fmla="*/ 0 w 284"/>
                <a:gd name="T5" fmla="*/ 346 h 346"/>
                <a:gd name="T6" fmla="*/ 62 w 284"/>
                <a:gd name="T7" fmla="*/ 345 h 346"/>
                <a:gd name="T8" fmla="*/ 125 w 284"/>
                <a:gd name="T9" fmla="*/ 346 h 346"/>
                <a:gd name="T10" fmla="*/ 125 w 284"/>
                <a:gd name="T11" fmla="*/ 323 h 346"/>
                <a:gd name="T12" fmla="*/ 91 w 284"/>
                <a:gd name="T13" fmla="*/ 323 h 346"/>
                <a:gd name="T14" fmla="*/ 91 w 284"/>
                <a:gd name="T15" fmla="*/ 219 h 346"/>
                <a:gd name="T16" fmla="*/ 165 w 284"/>
                <a:gd name="T17" fmla="*/ 140 h 346"/>
                <a:gd name="T18" fmla="*/ 193 w 284"/>
                <a:gd name="T19" fmla="*/ 188 h 346"/>
                <a:gd name="T20" fmla="*/ 193 w 284"/>
                <a:gd name="T21" fmla="*/ 323 h 346"/>
                <a:gd name="T22" fmla="*/ 158 w 284"/>
                <a:gd name="T23" fmla="*/ 323 h 346"/>
                <a:gd name="T24" fmla="*/ 158 w 284"/>
                <a:gd name="T25" fmla="*/ 346 h 346"/>
                <a:gd name="T26" fmla="*/ 221 w 284"/>
                <a:gd name="T27" fmla="*/ 345 h 346"/>
                <a:gd name="T28" fmla="*/ 284 w 284"/>
                <a:gd name="T29" fmla="*/ 346 h 346"/>
                <a:gd name="T30" fmla="*/ 284 w 284"/>
                <a:gd name="T31" fmla="*/ 323 h 346"/>
                <a:gd name="T32" fmla="*/ 249 w 284"/>
                <a:gd name="T33" fmla="*/ 323 h 346"/>
                <a:gd name="T34" fmla="*/ 249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4 w 284"/>
                <a:gd name="T47" fmla="*/ 47 h 346"/>
                <a:gd name="T48" fmla="*/ 34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3"/>
                  </a:moveTo>
                  <a:lnTo>
                    <a:pt x="0" y="323"/>
                  </a:lnTo>
                  <a:lnTo>
                    <a:pt x="0" y="346"/>
                  </a:lnTo>
                  <a:cubicBezTo>
                    <a:pt x="14" y="346"/>
                    <a:pt x="44" y="345"/>
                    <a:pt x="62" y="345"/>
                  </a:cubicBezTo>
                  <a:cubicBezTo>
                    <a:pt x="82" y="345"/>
                    <a:pt x="111" y="346"/>
                    <a:pt x="125" y="346"/>
                  </a:cubicBezTo>
                  <a:lnTo>
                    <a:pt x="125" y="323"/>
                  </a:lnTo>
                  <a:lnTo>
                    <a:pt x="91" y="323"/>
                  </a:lnTo>
                  <a:lnTo>
                    <a:pt x="91" y="219"/>
                  </a:lnTo>
                  <a:cubicBezTo>
                    <a:pt x="91" y="164"/>
                    <a:pt x="134" y="140"/>
                    <a:pt x="165" y="140"/>
                  </a:cubicBezTo>
                  <a:cubicBezTo>
                    <a:pt x="182" y="140"/>
                    <a:pt x="193" y="150"/>
                    <a:pt x="193" y="188"/>
                  </a:cubicBezTo>
                  <a:lnTo>
                    <a:pt x="193" y="323"/>
                  </a:lnTo>
                  <a:lnTo>
                    <a:pt x="158" y="323"/>
                  </a:lnTo>
                  <a:lnTo>
                    <a:pt x="158" y="346"/>
                  </a:lnTo>
                  <a:cubicBezTo>
                    <a:pt x="172" y="346"/>
                    <a:pt x="202" y="345"/>
                    <a:pt x="221" y="345"/>
                  </a:cubicBezTo>
                  <a:cubicBezTo>
                    <a:pt x="240" y="345"/>
                    <a:pt x="270" y="346"/>
                    <a:pt x="284" y="346"/>
                  </a:cubicBezTo>
                  <a:lnTo>
                    <a:pt x="284" y="323"/>
                  </a:lnTo>
                  <a:lnTo>
                    <a:pt x="249" y="323"/>
                  </a:lnTo>
                  <a:lnTo>
                    <a:pt x="249" y="194"/>
                  </a:lnTo>
                  <a:cubicBezTo>
                    <a:pt x="249" y="141"/>
                    <a:pt x="223" y="122"/>
                    <a:pt x="173" y="122"/>
                  </a:cubicBezTo>
                  <a:cubicBezTo>
                    <a:pt x="125" y="122"/>
                    <a:pt x="99" y="151"/>
                    <a:pt x="88" y="171"/>
                  </a:cubicBezTo>
                  <a:lnTo>
                    <a:pt x="88" y="0"/>
                  </a:lnTo>
                  <a:lnTo>
                    <a:pt x="0" y="4"/>
                  </a:lnTo>
                  <a:lnTo>
                    <a:pt x="0" y="28"/>
                  </a:lnTo>
                  <a:cubicBezTo>
                    <a:pt x="31"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 1">
              <a:extLst>
                <a:ext uri="{FF2B5EF4-FFF2-40B4-BE49-F238E27FC236}">
                  <a16:creationId xmlns:a16="http://schemas.microsoft.com/office/drawing/2014/main" id="{A91BF47B-44EC-4480-9983-758B7AE3CBD7}"/>
                </a:ext>
              </a:extLst>
            </p:cNvPr>
            <p:cNvSpPr>
              <a:spLocks/>
            </p:cNvSpPr>
            <p:nvPr>
              <p:custDataLst>
                <p:tags r:id="rId142"/>
              </p:custDataLst>
            </p:nvPr>
          </p:nvSpPr>
          <p:spPr bwMode="auto">
            <a:xfrm>
              <a:off x="3451226" y="3508375"/>
              <a:ext cx="192088"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 1">
              <a:extLst>
                <a:ext uri="{FF2B5EF4-FFF2-40B4-BE49-F238E27FC236}">
                  <a16:creationId xmlns:a16="http://schemas.microsoft.com/office/drawing/2014/main" id="{0F502352-137D-4CB8-B6A2-6CEB3FBE1AAD}"/>
                </a:ext>
              </a:extLst>
            </p:cNvPr>
            <p:cNvSpPr>
              <a:spLocks/>
            </p:cNvSpPr>
            <p:nvPr>
              <p:custDataLst>
                <p:tags r:id="rId143"/>
              </p:custDataLst>
            </p:nvPr>
          </p:nvSpPr>
          <p:spPr bwMode="auto">
            <a:xfrm>
              <a:off x="3746501" y="3362325"/>
              <a:ext cx="157163" cy="242888"/>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3 w 251"/>
                <a:gd name="T17" fmla="*/ 330 h 348"/>
                <a:gd name="T18" fmla="*/ 54 w 251"/>
                <a:gd name="T19" fmla="*/ 322 h 348"/>
                <a:gd name="T20" fmla="*/ 54 w 251"/>
                <a:gd name="T21" fmla="*/ 321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6" y="2"/>
                    <a:pt x="73" y="0"/>
                  </a:cubicBezTo>
                  <a:lnTo>
                    <a:pt x="73" y="24"/>
                  </a:lnTo>
                  <a:lnTo>
                    <a:pt x="143" y="24"/>
                  </a:lnTo>
                  <a:lnTo>
                    <a:pt x="143" y="268"/>
                  </a:lnTo>
                  <a:cubicBezTo>
                    <a:pt x="143" y="278"/>
                    <a:pt x="143" y="330"/>
                    <a:pt x="93" y="330"/>
                  </a:cubicBezTo>
                  <a:cubicBezTo>
                    <a:pt x="85" y="330"/>
                    <a:pt x="69" y="328"/>
                    <a:pt x="54" y="322"/>
                  </a:cubicBezTo>
                  <a:lnTo>
                    <a:pt x="54" y="321"/>
                  </a:lnTo>
                  <a:cubicBezTo>
                    <a:pt x="54" y="321"/>
                    <a:pt x="76" y="312"/>
                    <a:pt x="76" y="286"/>
                  </a:cubicBezTo>
                  <a:cubicBezTo>
                    <a:pt x="76" y="259"/>
                    <a:pt x="55" y="247"/>
                    <a:pt x="38" y="247"/>
                  </a:cubicBezTo>
                  <a:cubicBezTo>
                    <a:pt x="20" y="247"/>
                    <a:pt x="0" y="260"/>
                    <a:pt x="0" y="286"/>
                  </a:cubicBezTo>
                  <a:cubicBezTo>
                    <a:pt x="0" y="324"/>
                    <a:pt x="39"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4 1">
              <a:extLst>
                <a:ext uri="{FF2B5EF4-FFF2-40B4-BE49-F238E27FC236}">
                  <a16:creationId xmlns:a16="http://schemas.microsoft.com/office/drawing/2014/main" id="{0A7C627B-20CB-4147-AC9D-51FEDBE64C1A}"/>
                </a:ext>
              </a:extLst>
            </p:cNvPr>
            <p:cNvSpPr>
              <a:spLocks/>
            </p:cNvSpPr>
            <p:nvPr>
              <p:custDataLst>
                <p:tags r:id="rId144"/>
              </p:custDataLst>
            </p:nvPr>
          </p:nvSpPr>
          <p:spPr bwMode="auto">
            <a:xfrm>
              <a:off x="3941763" y="3289300"/>
              <a:ext cx="161925" cy="169863"/>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5 1">
              <a:extLst>
                <a:ext uri="{FF2B5EF4-FFF2-40B4-BE49-F238E27FC236}">
                  <a16:creationId xmlns:a16="http://schemas.microsoft.com/office/drawing/2014/main" id="{043AFF81-B28B-4F3C-A22E-25756A938CA2}"/>
                </a:ext>
              </a:extLst>
            </p:cNvPr>
            <p:cNvSpPr>
              <a:spLocks/>
            </p:cNvSpPr>
            <p:nvPr>
              <p:custDataLst>
                <p:tags r:id="rId145"/>
              </p:custDataLst>
            </p:nvPr>
          </p:nvSpPr>
          <p:spPr bwMode="auto">
            <a:xfrm>
              <a:off x="3938588" y="3581400"/>
              <a:ext cx="95250" cy="109538"/>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6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6"/>
                    <a:pt x="120" y="0"/>
                    <a:pt x="101" y="0"/>
                  </a:cubicBezTo>
                  <a:cubicBezTo>
                    <a:pt x="48" y="0"/>
                    <a:pt x="0" y="48"/>
                    <a:pt x="0" y="96"/>
                  </a:cubicBezTo>
                  <a:cubicBezTo>
                    <a:pt x="0" y="126"/>
                    <a:pt x="21" y="157"/>
                    <a:pt x="64" y="157"/>
                  </a:cubicBezTo>
                  <a:cubicBezTo>
                    <a:pt x="123" y="157"/>
                    <a:pt x="151" y="123"/>
                    <a:pt x="151" y="118"/>
                  </a:cubicBezTo>
                  <a:cubicBezTo>
                    <a:pt x="151" y="116"/>
                    <a:pt x="148" y="112"/>
                    <a:pt x="145" y="112"/>
                  </a:cubicBezTo>
                  <a:cubicBezTo>
                    <a:pt x="143" y="112"/>
                    <a:pt x="142" y="113"/>
                    <a:pt x="139" y="115"/>
                  </a:cubicBezTo>
                  <a:cubicBezTo>
                    <a:pt x="112" y="147"/>
                    <a:pt x="71" y="147"/>
                    <a:pt x="65" y="147"/>
                  </a:cubicBezTo>
                  <a:cubicBezTo>
                    <a:pt x="40" y="147"/>
                    <a:pt x="29" y="130"/>
                    <a:pt x="29" y="109"/>
                  </a:cubicBezTo>
                  <a:cubicBezTo>
                    <a:pt x="29" y="99"/>
                    <a:pt x="34" y="61"/>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6 1">
              <a:extLst>
                <a:ext uri="{FF2B5EF4-FFF2-40B4-BE49-F238E27FC236}">
                  <a16:creationId xmlns:a16="http://schemas.microsoft.com/office/drawing/2014/main" id="{65992EFF-2822-4BCD-91ED-29B987404253}"/>
                </a:ext>
              </a:extLst>
            </p:cNvPr>
            <p:cNvSpPr>
              <a:spLocks/>
            </p:cNvSpPr>
            <p:nvPr>
              <p:custDataLst>
                <p:tags r:id="rId146"/>
              </p:custDataLst>
            </p:nvPr>
          </p:nvSpPr>
          <p:spPr bwMode="auto">
            <a:xfrm>
              <a:off x="4146551" y="3365500"/>
              <a:ext cx="173038" cy="236538"/>
            </a:xfrm>
            <a:custGeom>
              <a:avLst/>
              <a:gdLst>
                <a:gd name="T0" fmla="*/ 260 w 274"/>
                <a:gd name="T1" fmla="*/ 0 h 339"/>
                <a:gd name="T2" fmla="*/ 0 w 274"/>
                <a:gd name="T3" fmla="*/ 0 h 339"/>
                <a:gd name="T4" fmla="*/ 0 w 274"/>
                <a:gd name="T5" fmla="*/ 16 h 339"/>
                <a:gd name="T6" fmla="*/ 12 w 274"/>
                <a:gd name="T7" fmla="*/ 16 h 339"/>
                <a:gd name="T8" fmla="*/ 52 w 274"/>
                <a:gd name="T9" fmla="*/ 39 h 339"/>
                <a:gd name="T10" fmla="*/ 52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1" y="16"/>
                    <a:pt x="52" y="21"/>
                    <a:pt x="52" y="39"/>
                  </a:cubicBezTo>
                  <a:lnTo>
                    <a:pt x="52" y="300"/>
                  </a:lnTo>
                  <a:cubicBezTo>
                    <a:pt x="52" y="318"/>
                    <a:pt x="51" y="324"/>
                    <a:pt x="12" y="324"/>
                  </a:cubicBezTo>
                  <a:lnTo>
                    <a:pt x="0" y="324"/>
                  </a:lnTo>
                  <a:lnTo>
                    <a:pt x="0" y="339"/>
                  </a:lnTo>
                  <a:cubicBezTo>
                    <a:pt x="18" y="338"/>
                    <a:pt x="57" y="338"/>
                    <a:pt x="76" y="338"/>
                  </a:cubicBezTo>
                  <a:cubicBezTo>
                    <a:pt x="96" y="338"/>
                    <a:pt x="142" y="338"/>
                    <a:pt x="160" y="339"/>
                  </a:cubicBezTo>
                  <a:lnTo>
                    <a:pt x="160" y="324"/>
                  </a:lnTo>
                  <a:lnTo>
                    <a:pt x="143" y="324"/>
                  </a:lnTo>
                  <a:cubicBezTo>
                    <a:pt x="96" y="324"/>
                    <a:pt x="96" y="317"/>
                    <a:pt x="96" y="300"/>
                  </a:cubicBezTo>
                  <a:lnTo>
                    <a:pt x="96" y="36"/>
                  </a:lnTo>
                  <a:cubicBezTo>
                    <a:pt x="96" y="19"/>
                    <a:pt x="97" y="16"/>
                    <a:pt x="120" y="16"/>
                  </a:cubicBezTo>
                  <a:lnTo>
                    <a:pt x="172" y="16"/>
                  </a:lnTo>
                  <a:cubicBezTo>
                    <a:pt x="243" y="16"/>
                    <a:pt x="254"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7 1">
              <a:extLst>
                <a:ext uri="{FF2B5EF4-FFF2-40B4-BE49-F238E27FC236}">
                  <a16:creationId xmlns:a16="http://schemas.microsoft.com/office/drawing/2014/main" id="{880E88B3-B26B-426B-B0D4-143FA10A223F}"/>
                </a:ext>
              </a:extLst>
            </p:cNvPr>
            <p:cNvSpPr>
              <a:spLocks noEditPoints="1"/>
            </p:cNvSpPr>
            <p:nvPr>
              <p:custDataLst>
                <p:tags r:id="rId147"/>
              </p:custDataLst>
            </p:nvPr>
          </p:nvSpPr>
          <p:spPr bwMode="auto">
            <a:xfrm>
              <a:off x="4437063" y="3473450"/>
              <a:ext cx="209550" cy="82550"/>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6 w 331"/>
                <a:gd name="T11" fmla="*/ 20 h 117"/>
                <a:gd name="T12" fmla="*/ 314 w 331"/>
                <a:gd name="T13" fmla="*/ 20 h 117"/>
                <a:gd name="T14" fmla="*/ 315 w 331"/>
                <a:gd name="T15" fmla="*/ 117 h 117"/>
                <a:gd name="T16" fmla="*/ 331 w 331"/>
                <a:gd name="T17" fmla="*/ 107 h 117"/>
                <a:gd name="T18" fmla="*/ 314 w 331"/>
                <a:gd name="T19" fmla="*/ 97 h 117"/>
                <a:gd name="T20" fmla="*/ 16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6" y="20"/>
                  </a:cubicBezTo>
                  <a:lnTo>
                    <a:pt x="314" y="20"/>
                  </a:lnTo>
                  <a:close/>
                  <a:moveTo>
                    <a:pt x="315" y="117"/>
                  </a:moveTo>
                  <a:cubicBezTo>
                    <a:pt x="322" y="117"/>
                    <a:pt x="331" y="117"/>
                    <a:pt x="331" y="107"/>
                  </a:cubicBezTo>
                  <a:cubicBezTo>
                    <a:pt x="331" y="97"/>
                    <a:pt x="322" y="97"/>
                    <a:pt x="314" y="97"/>
                  </a:cubicBezTo>
                  <a:lnTo>
                    <a:pt x="16"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8 1">
              <a:extLst>
                <a:ext uri="{FF2B5EF4-FFF2-40B4-BE49-F238E27FC236}">
                  <a16:creationId xmlns:a16="http://schemas.microsoft.com/office/drawing/2014/main" id="{896EBC5A-44B4-4107-9322-A7EE559B5C8B}"/>
                </a:ext>
              </a:extLst>
            </p:cNvPr>
            <p:cNvSpPr>
              <a:spLocks/>
            </p:cNvSpPr>
            <p:nvPr>
              <p:custDataLst>
                <p:tags r:id="rId148"/>
              </p:custDataLst>
            </p:nvPr>
          </p:nvSpPr>
          <p:spPr bwMode="auto">
            <a:xfrm>
              <a:off x="4759326" y="3451225"/>
              <a:ext cx="152400" cy="153988"/>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4 h 221"/>
                <a:gd name="T12" fmla="*/ 0 w 241"/>
                <a:gd name="T13" fmla="*/ 69 h 221"/>
                <a:gd name="T14" fmla="*/ 6 w 241"/>
                <a:gd name="T15" fmla="*/ 74 h 221"/>
                <a:gd name="T16" fmla="*/ 14 w 241"/>
                <a:gd name="T17" fmla="*/ 68 h 221"/>
                <a:gd name="T18" fmla="*/ 77 w 241"/>
                <a:gd name="T19" fmla="*/ 29 h 221"/>
                <a:gd name="T20" fmla="*/ 119 w 241"/>
                <a:gd name="T21" fmla="*/ 29 h 221"/>
                <a:gd name="T22" fmla="*/ 70 w 241"/>
                <a:gd name="T23" fmla="*/ 189 h 221"/>
                <a:gd name="T24" fmla="*/ 65 w 241"/>
                <a:gd name="T25" fmla="*/ 208 h 221"/>
                <a:gd name="T26" fmla="*/ 79 w 241"/>
                <a:gd name="T27" fmla="*/ 221 h 221"/>
                <a:gd name="T28" fmla="*/ 100 w 241"/>
                <a:gd name="T29" fmla="*/ 200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4"/>
                  </a:cubicBezTo>
                  <a:cubicBezTo>
                    <a:pt x="14" y="42"/>
                    <a:pt x="0" y="66"/>
                    <a:pt x="0" y="69"/>
                  </a:cubicBezTo>
                  <a:cubicBezTo>
                    <a:pt x="0" y="69"/>
                    <a:pt x="0" y="74"/>
                    <a:pt x="6" y="74"/>
                  </a:cubicBezTo>
                  <a:cubicBezTo>
                    <a:pt x="10" y="74"/>
                    <a:pt x="11" y="72"/>
                    <a:pt x="14" y="68"/>
                  </a:cubicBezTo>
                  <a:cubicBezTo>
                    <a:pt x="38"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9 1">
              <a:extLst>
                <a:ext uri="{FF2B5EF4-FFF2-40B4-BE49-F238E27FC236}">
                  <a16:creationId xmlns:a16="http://schemas.microsoft.com/office/drawing/2014/main" id="{D5162141-5783-4034-A79B-13C05F476AB6}"/>
                </a:ext>
              </a:extLst>
            </p:cNvPr>
            <p:cNvSpPr>
              <a:spLocks/>
            </p:cNvSpPr>
            <p:nvPr>
              <p:custDataLst>
                <p:tags r:id="rId149"/>
              </p:custDataLst>
            </p:nvPr>
          </p:nvSpPr>
          <p:spPr bwMode="auto">
            <a:xfrm>
              <a:off x="2246313" y="3949700"/>
              <a:ext cx="158750" cy="242888"/>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4"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0 1">
              <a:extLst>
                <a:ext uri="{FF2B5EF4-FFF2-40B4-BE49-F238E27FC236}">
                  <a16:creationId xmlns:a16="http://schemas.microsoft.com/office/drawing/2014/main" id="{4F6BD042-A748-4CA5-A8DB-3E8AA6A53C3F}"/>
                </a:ext>
              </a:extLst>
            </p:cNvPr>
            <p:cNvSpPr>
              <a:spLocks/>
            </p:cNvSpPr>
            <p:nvPr>
              <p:custDataLst>
                <p:tags r:id="rId150"/>
              </p:custDataLst>
            </p:nvPr>
          </p:nvSpPr>
          <p:spPr bwMode="auto">
            <a:xfrm>
              <a:off x="2441576" y="3875088"/>
              <a:ext cx="163513" cy="169863"/>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1 1">
              <a:extLst>
                <a:ext uri="{FF2B5EF4-FFF2-40B4-BE49-F238E27FC236}">
                  <a16:creationId xmlns:a16="http://schemas.microsoft.com/office/drawing/2014/main" id="{FF73576B-BF05-40B5-8E5A-DE1A4D563877}"/>
                </a:ext>
              </a:extLst>
            </p:cNvPr>
            <p:cNvSpPr>
              <a:spLocks/>
            </p:cNvSpPr>
            <p:nvPr>
              <p:custDataLst>
                <p:tags r:id="rId151"/>
              </p:custDataLst>
            </p:nvPr>
          </p:nvSpPr>
          <p:spPr bwMode="auto">
            <a:xfrm>
              <a:off x="2438401" y="4167188"/>
              <a:ext cx="95250" cy="109538"/>
            </a:xfrm>
            <a:custGeom>
              <a:avLst/>
              <a:gdLst>
                <a:gd name="T0" fmla="*/ 131 w 151"/>
                <a:gd name="T1" fmla="*/ 20 h 157"/>
                <a:gd name="T2" fmla="*/ 113 w 151"/>
                <a:gd name="T3" fmla="*/ 40 h 157"/>
                <a:gd name="T4" fmla="*/ 127 w 151"/>
                <a:gd name="T5" fmla="*/ 53 h 157"/>
                <a:gd name="T6" fmla="*/ 146 w 151"/>
                <a:gd name="T7" fmla="*/ 30 h 157"/>
                <a:gd name="T8" fmla="*/ 100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7 h 157"/>
                <a:gd name="T26" fmla="*/ 100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3"/>
                    <a:pt x="127" y="53"/>
                  </a:cubicBezTo>
                  <a:cubicBezTo>
                    <a:pt x="134" y="53"/>
                    <a:pt x="146" y="47"/>
                    <a:pt x="146" y="30"/>
                  </a:cubicBezTo>
                  <a:cubicBezTo>
                    <a:pt x="146" y="7"/>
                    <a:pt x="119" y="0"/>
                    <a:pt x="100"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7"/>
                    <a:pt x="71" y="147"/>
                    <a:pt x="65" y="147"/>
                  </a:cubicBezTo>
                  <a:cubicBezTo>
                    <a:pt x="40" y="147"/>
                    <a:pt x="29" y="130"/>
                    <a:pt x="29" y="109"/>
                  </a:cubicBezTo>
                  <a:cubicBezTo>
                    <a:pt x="29" y="99"/>
                    <a:pt x="33" y="61"/>
                    <a:pt x="52" y="37"/>
                  </a:cubicBezTo>
                  <a:cubicBezTo>
                    <a:pt x="65" y="19"/>
                    <a:pt x="83" y="10"/>
                    <a:pt x="100" y="10"/>
                  </a:cubicBezTo>
                  <a:cubicBezTo>
                    <a:pt x="105"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2 1">
              <a:extLst>
                <a:ext uri="{FF2B5EF4-FFF2-40B4-BE49-F238E27FC236}">
                  <a16:creationId xmlns:a16="http://schemas.microsoft.com/office/drawing/2014/main" id="{78772D23-9D0F-42DA-A029-FB6B9F1A1955}"/>
                </a:ext>
              </a:extLst>
            </p:cNvPr>
            <p:cNvSpPr>
              <a:spLocks noEditPoints="1"/>
            </p:cNvSpPr>
            <p:nvPr>
              <p:custDataLst>
                <p:tags r:id="rId152"/>
              </p:custDataLst>
            </p:nvPr>
          </p:nvSpPr>
          <p:spPr bwMode="auto">
            <a:xfrm>
              <a:off x="2686051" y="3949700"/>
              <a:ext cx="92075" cy="34925"/>
            </a:xfrm>
            <a:custGeom>
              <a:avLst/>
              <a:gdLst>
                <a:gd name="T0" fmla="*/ 50 w 147"/>
                <a:gd name="T1" fmla="*/ 25 h 50"/>
                <a:gd name="T2" fmla="*/ 25 w 147"/>
                <a:gd name="T3" fmla="*/ 0 h 50"/>
                <a:gd name="T4" fmla="*/ 0 w 147"/>
                <a:gd name="T5" fmla="*/ 25 h 50"/>
                <a:gd name="T6" fmla="*/ 25 w 147"/>
                <a:gd name="T7" fmla="*/ 50 h 50"/>
                <a:gd name="T8" fmla="*/ 50 w 147"/>
                <a:gd name="T9" fmla="*/ 25 h 50"/>
                <a:gd name="T10" fmla="*/ 147 w 147"/>
                <a:gd name="T11" fmla="*/ 25 h 50"/>
                <a:gd name="T12" fmla="*/ 122 w 147"/>
                <a:gd name="T13" fmla="*/ 0 h 50"/>
                <a:gd name="T14" fmla="*/ 97 w 147"/>
                <a:gd name="T15" fmla="*/ 25 h 50"/>
                <a:gd name="T16" fmla="*/ 122 w 147"/>
                <a:gd name="T17" fmla="*/ 50 h 50"/>
                <a:gd name="T18" fmla="*/ 147 w 147"/>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7" y="25"/>
                  </a:moveTo>
                  <a:cubicBezTo>
                    <a:pt x="147" y="11"/>
                    <a:pt x="136" y="0"/>
                    <a:pt x="122" y="0"/>
                  </a:cubicBezTo>
                  <a:cubicBezTo>
                    <a:pt x="107" y="0"/>
                    <a:pt x="97" y="13"/>
                    <a:pt x="97" y="25"/>
                  </a:cubicBezTo>
                  <a:cubicBezTo>
                    <a:pt x="97" y="37"/>
                    <a:pt x="107" y="50"/>
                    <a:pt x="122" y="50"/>
                  </a:cubicBezTo>
                  <a:cubicBezTo>
                    <a:pt x="136" y="50"/>
                    <a:pt x="147" y="39"/>
                    <a:pt x="147"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3 1">
              <a:extLst>
                <a:ext uri="{FF2B5EF4-FFF2-40B4-BE49-F238E27FC236}">
                  <a16:creationId xmlns:a16="http://schemas.microsoft.com/office/drawing/2014/main" id="{E8A9B49C-2600-4FFB-BFB9-F2046FCC49A3}"/>
                </a:ext>
              </a:extLst>
            </p:cNvPr>
            <p:cNvSpPr>
              <a:spLocks noEditPoints="1"/>
            </p:cNvSpPr>
            <p:nvPr>
              <p:custDataLst>
                <p:tags r:id="rId153"/>
              </p:custDataLst>
            </p:nvPr>
          </p:nvSpPr>
          <p:spPr bwMode="auto">
            <a:xfrm>
              <a:off x="2647951" y="4030663"/>
              <a:ext cx="177800" cy="225425"/>
            </a:xfrm>
            <a:custGeom>
              <a:avLst/>
              <a:gdLst>
                <a:gd name="T0" fmla="*/ 193 w 281"/>
                <a:gd name="T1" fmla="*/ 154 h 321"/>
                <a:gd name="T2" fmla="*/ 185 w 281"/>
                <a:gd name="T3" fmla="*/ 175 h 321"/>
                <a:gd name="T4" fmla="*/ 125 w 281"/>
                <a:gd name="T5" fmla="*/ 210 h 321"/>
                <a:gd name="T6" fmla="*/ 64 w 281"/>
                <a:gd name="T7" fmla="*/ 114 h 321"/>
                <a:gd name="T8" fmla="*/ 131 w 281"/>
                <a:gd name="T9" fmla="*/ 20 h 321"/>
                <a:gd name="T10" fmla="*/ 193 w 281"/>
                <a:gd name="T11" fmla="*/ 84 h 321"/>
                <a:gd name="T12" fmla="*/ 193 w 281"/>
                <a:gd name="T13" fmla="*/ 154 h 321"/>
                <a:gd name="T14" fmla="*/ 200 w 281"/>
                <a:gd name="T15" fmla="*/ 40 h 321"/>
                <a:gd name="T16" fmla="*/ 125 w 281"/>
                <a:gd name="T17" fmla="*/ 0 h 321"/>
                <a:gd name="T18" fmla="*/ 0 w 281"/>
                <a:gd name="T19" fmla="*/ 114 h 321"/>
                <a:gd name="T20" fmla="*/ 120 w 281"/>
                <a:gd name="T21" fmla="*/ 228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10"/>
                    <a:pt x="125" y="210"/>
                  </a:cubicBezTo>
                  <a:cubicBezTo>
                    <a:pt x="94" y="210"/>
                    <a:pt x="64" y="181"/>
                    <a:pt x="64" y="114"/>
                  </a:cubicBezTo>
                  <a:cubicBezTo>
                    <a:pt x="64" y="44"/>
                    <a:pt x="101" y="20"/>
                    <a:pt x="131" y="20"/>
                  </a:cubicBezTo>
                  <a:cubicBezTo>
                    <a:pt x="169" y="20"/>
                    <a:pt x="193" y="60"/>
                    <a:pt x="193" y="84"/>
                  </a:cubicBezTo>
                  <a:lnTo>
                    <a:pt x="193" y="154"/>
                  </a:lnTo>
                  <a:close/>
                  <a:moveTo>
                    <a:pt x="200" y="40"/>
                  </a:moveTo>
                  <a:cubicBezTo>
                    <a:pt x="182" y="15"/>
                    <a:pt x="154" y="0"/>
                    <a:pt x="125" y="0"/>
                  </a:cubicBezTo>
                  <a:cubicBezTo>
                    <a:pt x="52" y="0"/>
                    <a:pt x="0" y="45"/>
                    <a:pt x="0" y="114"/>
                  </a:cubicBezTo>
                  <a:cubicBezTo>
                    <a:pt x="0" y="184"/>
                    <a:pt x="51" y="228"/>
                    <a:pt x="120" y="228"/>
                  </a:cubicBezTo>
                  <a:cubicBezTo>
                    <a:pt x="144" y="228"/>
                    <a:pt x="167" y="221"/>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4 1">
              <a:extLst>
                <a:ext uri="{FF2B5EF4-FFF2-40B4-BE49-F238E27FC236}">
                  <a16:creationId xmlns:a16="http://schemas.microsoft.com/office/drawing/2014/main" id="{AF157790-8149-4FF5-9924-11DE4D01D5D0}"/>
                </a:ext>
              </a:extLst>
            </p:cNvPr>
            <p:cNvSpPr>
              <a:spLocks/>
            </p:cNvSpPr>
            <p:nvPr>
              <p:custDataLst>
                <p:tags r:id="rId154"/>
              </p:custDataLst>
            </p:nvPr>
          </p:nvSpPr>
          <p:spPr bwMode="auto">
            <a:xfrm>
              <a:off x="2922588" y="4094163"/>
              <a:ext cx="192088"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6" y="20"/>
                    <a:pt x="304" y="20"/>
                    <a:pt x="304" y="10"/>
                  </a:cubicBezTo>
                  <a:cubicBezTo>
                    <a:pt x="304"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5 1">
              <a:extLst>
                <a:ext uri="{FF2B5EF4-FFF2-40B4-BE49-F238E27FC236}">
                  <a16:creationId xmlns:a16="http://schemas.microsoft.com/office/drawing/2014/main" id="{A02F2A44-DB83-431C-93FF-155D29A490E3}"/>
                </a:ext>
              </a:extLst>
            </p:cNvPr>
            <p:cNvSpPr>
              <a:spLocks/>
            </p:cNvSpPr>
            <p:nvPr>
              <p:custDataLst>
                <p:tags r:id="rId155"/>
              </p:custDataLst>
            </p:nvPr>
          </p:nvSpPr>
          <p:spPr bwMode="auto">
            <a:xfrm>
              <a:off x="3286126" y="3865563"/>
              <a:ext cx="34925" cy="36513"/>
            </a:xfrm>
            <a:custGeom>
              <a:avLst/>
              <a:gdLst>
                <a:gd name="T0" fmla="*/ 53 w 53"/>
                <a:gd name="T1" fmla="*/ 27 h 53"/>
                <a:gd name="T2" fmla="*/ 27 w 53"/>
                <a:gd name="T3" fmla="*/ 0 h 53"/>
                <a:gd name="T4" fmla="*/ 0 w 53"/>
                <a:gd name="T5" fmla="*/ 27 h 53"/>
                <a:gd name="T6" fmla="*/ 26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6"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6 1">
              <a:extLst>
                <a:ext uri="{FF2B5EF4-FFF2-40B4-BE49-F238E27FC236}">
                  <a16:creationId xmlns:a16="http://schemas.microsoft.com/office/drawing/2014/main" id="{37A63355-A54C-4EAA-B901-30CA36F1ACDE}"/>
                </a:ext>
              </a:extLst>
            </p:cNvPr>
            <p:cNvSpPr>
              <a:spLocks/>
            </p:cNvSpPr>
            <p:nvPr>
              <p:custDataLst>
                <p:tags r:id="rId156"/>
              </p:custDataLst>
            </p:nvPr>
          </p:nvSpPr>
          <p:spPr bwMode="auto">
            <a:xfrm>
              <a:off x="3217863" y="3949700"/>
              <a:ext cx="157163" cy="242888"/>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9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6" y="312"/>
                    <a:pt x="76" y="286"/>
                  </a:cubicBezTo>
                  <a:cubicBezTo>
                    <a:pt x="76" y="259"/>
                    <a:pt x="55" y="247"/>
                    <a:pt x="39" y="247"/>
                  </a:cubicBezTo>
                  <a:cubicBezTo>
                    <a:pt x="20" y="247"/>
                    <a:pt x="0" y="260"/>
                    <a:pt x="0" y="286"/>
                  </a:cubicBezTo>
                  <a:cubicBezTo>
                    <a:pt x="0" y="324"/>
                    <a:pt x="40"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7 1">
              <a:extLst>
                <a:ext uri="{FF2B5EF4-FFF2-40B4-BE49-F238E27FC236}">
                  <a16:creationId xmlns:a16="http://schemas.microsoft.com/office/drawing/2014/main" id="{70F93714-93B0-4A3A-8B3F-CBA28D78A5F5}"/>
                </a:ext>
              </a:extLst>
            </p:cNvPr>
            <p:cNvSpPr>
              <a:spLocks/>
            </p:cNvSpPr>
            <p:nvPr>
              <p:custDataLst>
                <p:tags r:id="rId157"/>
              </p:custDataLst>
            </p:nvPr>
          </p:nvSpPr>
          <p:spPr bwMode="auto">
            <a:xfrm>
              <a:off x="3409951" y="4132263"/>
              <a:ext cx="95250" cy="111125"/>
            </a:xfrm>
            <a:custGeom>
              <a:avLst/>
              <a:gdLst>
                <a:gd name="T0" fmla="*/ 131 w 151"/>
                <a:gd name="T1" fmla="*/ 21 h 158"/>
                <a:gd name="T2" fmla="*/ 114 w 151"/>
                <a:gd name="T3" fmla="*/ 40 h 158"/>
                <a:gd name="T4" fmla="*/ 127 w 151"/>
                <a:gd name="T5" fmla="*/ 53 h 158"/>
                <a:gd name="T6" fmla="*/ 147 w 151"/>
                <a:gd name="T7" fmla="*/ 31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9" y="23"/>
                    <a:pt x="114" y="33"/>
                    <a:pt x="114" y="40"/>
                  </a:cubicBezTo>
                  <a:cubicBezTo>
                    <a:pt x="114" y="50"/>
                    <a:pt x="121" y="53"/>
                    <a:pt x="127" y="53"/>
                  </a:cubicBezTo>
                  <a:cubicBezTo>
                    <a:pt x="135" y="53"/>
                    <a:pt x="147" y="48"/>
                    <a:pt x="147" y="31"/>
                  </a:cubicBezTo>
                  <a:cubicBezTo>
                    <a:pt x="147" y="7"/>
                    <a:pt x="120" y="0"/>
                    <a:pt x="101" y="0"/>
                  </a:cubicBezTo>
                  <a:cubicBezTo>
                    <a:pt x="49" y="0"/>
                    <a:pt x="0" y="49"/>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8 1">
              <a:extLst>
                <a:ext uri="{FF2B5EF4-FFF2-40B4-BE49-F238E27FC236}">
                  <a16:creationId xmlns:a16="http://schemas.microsoft.com/office/drawing/2014/main" id="{42113295-75C3-40B9-9D41-1E88FF215C06}"/>
                </a:ext>
              </a:extLst>
            </p:cNvPr>
            <p:cNvSpPr>
              <a:spLocks/>
            </p:cNvSpPr>
            <p:nvPr>
              <p:custDataLst>
                <p:tags r:id="rId158"/>
              </p:custDataLst>
            </p:nvPr>
          </p:nvSpPr>
          <p:spPr bwMode="auto">
            <a:xfrm>
              <a:off x="3603626" y="3949700"/>
              <a:ext cx="33338" cy="38100"/>
            </a:xfrm>
            <a:custGeom>
              <a:avLst/>
              <a:gdLst>
                <a:gd name="T0" fmla="*/ 53 w 53"/>
                <a:gd name="T1" fmla="*/ 26 h 53"/>
                <a:gd name="T2" fmla="*/ 27 w 53"/>
                <a:gd name="T3" fmla="*/ 0 h 53"/>
                <a:gd name="T4" fmla="*/ 0 w 53"/>
                <a:gd name="T5" fmla="*/ 26 h 53"/>
                <a:gd name="T6" fmla="*/ 27 w 53"/>
                <a:gd name="T7" fmla="*/ 53 h 53"/>
                <a:gd name="T8" fmla="*/ 53 w 53"/>
                <a:gd name="T9" fmla="*/ 26 h 53"/>
              </a:gdLst>
              <a:ahLst/>
              <a:cxnLst>
                <a:cxn ang="0">
                  <a:pos x="T0" y="T1"/>
                </a:cxn>
                <a:cxn ang="0">
                  <a:pos x="T2" y="T3"/>
                </a:cxn>
                <a:cxn ang="0">
                  <a:pos x="T4" y="T5"/>
                </a:cxn>
                <a:cxn ang="0">
                  <a:pos x="T6" y="T7"/>
                </a:cxn>
                <a:cxn ang="0">
                  <a:pos x="T8" y="T9"/>
                </a:cxn>
              </a:cxnLst>
              <a:rect l="0" t="0" r="r" b="b"/>
              <a:pathLst>
                <a:path w="53" h="53">
                  <a:moveTo>
                    <a:pt x="53" y="26"/>
                  </a:moveTo>
                  <a:cubicBezTo>
                    <a:pt x="53" y="13"/>
                    <a:pt x="42" y="0"/>
                    <a:pt x="27" y="0"/>
                  </a:cubicBezTo>
                  <a:cubicBezTo>
                    <a:pt x="10" y="0"/>
                    <a:pt x="0" y="14"/>
                    <a:pt x="0" y="26"/>
                  </a:cubicBezTo>
                  <a:cubicBezTo>
                    <a:pt x="0" y="40"/>
                    <a:pt x="12" y="53"/>
                    <a:pt x="27" y="53"/>
                  </a:cubicBezTo>
                  <a:cubicBezTo>
                    <a:pt x="43" y="53"/>
                    <a:pt x="53" y="39"/>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9 1">
              <a:extLst>
                <a:ext uri="{FF2B5EF4-FFF2-40B4-BE49-F238E27FC236}">
                  <a16:creationId xmlns:a16="http://schemas.microsoft.com/office/drawing/2014/main" id="{96221A7B-000E-4352-ACC2-36A7F13A3196}"/>
                </a:ext>
              </a:extLst>
            </p:cNvPr>
            <p:cNvSpPr>
              <a:spLocks noEditPoints="1"/>
            </p:cNvSpPr>
            <p:nvPr>
              <p:custDataLst>
                <p:tags r:id="rId159"/>
              </p:custDataLst>
            </p:nvPr>
          </p:nvSpPr>
          <p:spPr bwMode="auto">
            <a:xfrm>
              <a:off x="3536951" y="4030663"/>
              <a:ext cx="176213" cy="225425"/>
            </a:xfrm>
            <a:custGeom>
              <a:avLst/>
              <a:gdLst>
                <a:gd name="T0" fmla="*/ 192 w 281"/>
                <a:gd name="T1" fmla="*/ 154 h 321"/>
                <a:gd name="T2" fmla="*/ 185 w 281"/>
                <a:gd name="T3" fmla="*/ 175 h 321"/>
                <a:gd name="T4" fmla="*/ 124 w 281"/>
                <a:gd name="T5" fmla="*/ 210 h 321"/>
                <a:gd name="T6" fmla="*/ 64 w 281"/>
                <a:gd name="T7" fmla="*/ 114 h 321"/>
                <a:gd name="T8" fmla="*/ 130 w 281"/>
                <a:gd name="T9" fmla="*/ 20 h 321"/>
                <a:gd name="T10" fmla="*/ 192 w 281"/>
                <a:gd name="T11" fmla="*/ 84 h 321"/>
                <a:gd name="T12" fmla="*/ 192 w 281"/>
                <a:gd name="T13" fmla="*/ 154 h 321"/>
                <a:gd name="T14" fmla="*/ 199 w 281"/>
                <a:gd name="T15" fmla="*/ 40 h 321"/>
                <a:gd name="T16" fmla="*/ 124 w 281"/>
                <a:gd name="T17" fmla="*/ 0 h 321"/>
                <a:gd name="T18" fmla="*/ 0 w 281"/>
                <a:gd name="T19" fmla="*/ 114 h 321"/>
                <a:gd name="T20" fmla="*/ 119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39" y="210"/>
                    <a:pt x="124" y="210"/>
                  </a:cubicBezTo>
                  <a:cubicBezTo>
                    <a:pt x="94" y="210"/>
                    <a:pt x="64" y="181"/>
                    <a:pt x="64" y="114"/>
                  </a:cubicBezTo>
                  <a:cubicBezTo>
                    <a:pt x="64" y="44"/>
                    <a:pt x="101" y="20"/>
                    <a:pt x="130"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0 1">
              <a:extLst>
                <a:ext uri="{FF2B5EF4-FFF2-40B4-BE49-F238E27FC236}">
                  <a16:creationId xmlns:a16="http://schemas.microsoft.com/office/drawing/2014/main" id="{AB5B8B38-43D7-493A-95EA-BFCC0528CC25}"/>
                </a:ext>
              </a:extLst>
            </p:cNvPr>
            <p:cNvSpPr>
              <a:spLocks noEditPoints="1"/>
            </p:cNvSpPr>
            <p:nvPr>
              <p:custDataLst>
                <p:tags r:id="rId160"/>
              </p:custDataLst>
            </p:nvPr>
          </p:nvSpPr>
          <p:spPr bwMode="auto">
            <a:xfrm>
              <a:off x="3819526" y="4060825"/>
              <a:ext cx="209550" cy="80963"/>
            </a:xfrm>
            <a:custGeom>
              <a:avLst/>
              <a:gdLst>
                <a:gd name="T0" fmla="*/ 315 w 332"/>
                <a:gd name="T1" fmla="*/ 19 h 116"/>
                <a:gd name="T2" fmla="*/ 332 w 332"/>
                <a:gd name="T3" fmla="*/ 10 h 116"/>
                <a:gd name="T4" fmla="*/ 316 w 332"/>
                <a:gd name="T5" fmla="*/ 0 h 116"/>
                <a:gd name="T6" fmla="*/ 17 w 332"/>
                <a:gd name="T7" fmla="*/ 0 h 116"/>
                <a:gd name="T8" fmla="*/ 0 w 332"/>
                <a:gd name="T9" fmla="*/ 10 h 116"/>
                <a:gd name="T10" fmla="*/ 17 w 332"/>
                <a:gd name="T11" fmla="*/ 19 h 116"/>
                <a:gd name="T12" fmla="*/ 315 w 332"/>
                <a:gd name="T13" fmla="*/ 19 h 116"/>
                <a:gd name="T14" fmla="*/ 316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6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19"/>
                  </a:moveTo>
                  <a:cubicBezTo>
                    <a:pt x="323" y="19"/>
                    <a:pt x="332" y="19"/>
                    <a:pt x="332" y="10"/>
                  </a:cubicBezTo>
                  <a:cubicBezTo>
                    <a:pt x="332" y="0"/>
                    <a:pt x="323" y="0"/>
                    <a:pt x="316" y="0"/>
                  </a:cubicBezTo>
                  <a:lnTo>
                    <a:pt x="17" y="0"/>
                  </a:lnTo>
                  <a:cubicBezTo>
                    <a:pt x="10" y="0"/>
                    <a:pt x="0" y="0"/>
                    <a:pt x="0" y="10"/>
                  </a:cubicBezTo>
                  <a:cubicBezTo>
                    <a:pt x="0" y="19"/>
                    <a:pt x="10" y="19"/>
                    <a:pt x="17" y="19"/>
                  </a:cubicBezTo>
                  <a:lnTo>
                    <a:pt x="315" y="19"/>
                  </a:lnTo>
                  <a:close/>
                  <a:moveTo>
                    <a:pt x="316" y="116"/>
                  </a:moveTo>
                  <a:cubicBezTo>
                    <a:pt x="323" y="116"/>
                    <a:pt x="332" y="116"/>
                    <a:pt x="332" y="106"/>
                  </a:cubicBezTo>
                  <a:cubicBezTo>
                    <a:pt x="332" y="96"/>
                    <a:pt x="323" y="96"/>
                    <a:pt x="315" y="96"/>
                  </a:cubicBezTo>
                  <a:lnTo>
                    <a:pt x="17" y="96"/>
                  </a:lnTo>
                  <a:cubicBezTo>
                    <a:pt x="10" y="96"/>
                    <a:pt x="0" y="96"/>
                    <a:pt x="0" y="106"/>
                  </a:cubicBezTo>
                  <a:cubicBezTo>
                    <a:pt x="0" y="116"/>
                    <a:pt x="10" y="116"/>
                    <a:pt x="17" y="116"/>
                  </a:cubicBezTo>
                  <a:lnTo>
                    <a:pt x="316"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1 1">
              <a:extLst>
                <a:ext uri="{FF2B5EF4-FFF2-40B4-BE49-F238E27FC236}">
                  <a16:creationId xmlns:a16="http://schemas.microsoft.com/office/drawing/2014/main" id="{73A5E0C2-82E5-4A93-B104-1976D2C36CBB}"/>
                </a:ext>
              </a:extLst>
            </p:cNvPr>
            <p:cNvSpPr>
              <a:spLocks noEditPoints="1"/>
            </p:cNvSpPr>
            <p:nvPr>
              <p:custDataLst>
                <p:tags r:id="rId161"/>
              </p:custDataLst>
            </p:nvPr>
          </p:nvSpPr>
          <p:spPr bwMode="auto">
            <a:xfrm>
              <a:off x="4144963" y="3956050"/>
              <a:ext cx="133350" cy="239713"/>
            </a:xfrm>
            <a:custGeom>
              <a:avLst/>
              <a:gdLst>
                <a:gd name="T0" fmla="*/ 210 w 210"/>
                <a:gd name="T1" fmla="*/ 173 h 344"/>
                <a:gd name="T2" fmla="*/ 190 w 210"/>
                <a:gd name="T3" fmla="*/ 56 h 344"/>
                <a:gd name="T4" fmla="*/ 105 w 210"/>
                <a:gd name="T5" fmla="*/ 0 h 344"/>
                <a:gd name="T6" fmla="*/ 18 w 210"/>
                <a:gd name="T7" fmla="*/ 60 h 344"/>
                <a:gd name="T8" fmla="*/ 0 w 210"/>
                <a:gd name="T9" fmla="*/ 173 h 344"/>
                <a:gd name="T10" fmla="*/ 22 w 210"/>
                <a:gd name="T11" fmla="*/ 293 h 344"/>
                <a:gd name="T12" fmla="*/ 105 w 210"/>
                <a:gd name="T13" fmla="*/ 344 h 344"/>
                <a:gd name="T14" fmla="*/ 191 w 210"/>
                <a:gd name="T15" fmla="*/ 286 h 344"/>
                <a:gd name="T16" fmla="*/ 210 w 210"/>
                <a:gd name="T17" fmla="*/ 173 h 344"/>
                <a:gd name="T18" fmla="*/ 105 w 210"/>
                <a:gd name="T19" fmla="*/ 333 h 344"/>
                <a:gd name="T20" fmla="*/ 47 w 210"/>
                <a:gd name="T21" fmla="*/ 272 h 344"/>
                <a:gd name="T22" fmla="*/ 41 w 210"/>
                <a:gd name="T23" fmla="*/ 167 h 344"/>
                <a:gd name="T24" fmla="*/ 45 w 210"/>
                <a:gd name="T25" fmla="*/ 75 h 344"/>
                <a:gd name="T26" fmla="*/ 105 w 210"/>
                <a:gd name="T27" fmla="*/ 11 h 344"/>
                <a:gd name="T28" fmla="*/ 164 w 210"/>
                <a:gd name="T29" fmla="*/ 70 h 344"/>
                <a:gd name="T30" fmla="*/ 168 w 210"/>
                <a:gd name="T31" fmla="*/ 167 h 344"/>
                <a:gd name="T32" fmla="*/ 163 w 210"/>
                <a:gd name="T33" fmla="*/ 270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7" y="93"/>
                    <a:pt x="190" y="56"/>
                  </a:cubicBezTo>
                  <a:cubicBezTo>
                    <a:pt x="167" y="8"/>
                    <a:pt x="126" y="0"/>
                    <a:pt x="105" y="0"/>
                  </a:cubicBezTo>
                  <a:cubicBezTo>
                    <a:pt x="75" y="0"/>
                    <a:pt x="39" y="13"/>
                    <a:pt x="18" y="60"/>
                  </a:cubicBezTo>
                  <a:cubicBezTo>
                    <a:pt x="2" y="94"/>
                    <a:pt x="0" y="133"/>
                    <a:pt x="0" y="173"/>
                  </a:cubicBezTo>
                  <a:cubicBezTo>
                    <a:pt x="0" y="210"/>
                    <a:pt x="2" y="255"/>
                    <a:pt x="22" y="293"/>
                  </a:cubicBezTo>
                  <a:cubicBezTo>
                    <a:pt x="44" y="334"/>
                    <a:pt x="80" y="344"/>
                    <a:pt x="105" y="344"/>
                  </a:cubicBezTo>
                  <a:cubicBezTo>
                    <a:pt x="132" y="344"/>
                    <a:pt x="170" y="333"/>
                    <a:pt x="191" y="286"/>
                  </a:cubicBezTo>
                  <a:cubicBezTo>
                    <a:pt x="207" y="251"/>
                    <a:pt x="210" y="212"/>
                    <a:pt x="210" y="173"/>
                  </a:cubicBezTo>
                  <a:close/>
                  <a:moveTo>
                    <a:pt x="105" y="333"/>
                  </a:moveTo>
                  <a:cubicBezTo>
                    <a:pt x="85" y="333"/>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8" y="98"/>
                    <a:pt x="168" y="136"/>
                    <a:pt x="168" y="167"/>
                  </a:cubicBezTo>
                  <a:cubicBezTo>
                    <a:pt x="168" y="204"/>
                    <a:pt x="168" y="238"/>
                    <a:pt x="163" y="270"/>
                  </a:cubicBezTo>
                  <a:cubicBezTo>
                    <a:pt x="156" y="318"/>
                    <a:pt x="127"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3" name="TextBox 182">
            <a:extLst>
              <a:ext uri="{FF2B5EF4-FFF2-40B4-BE49-F238E27FC236}">
                <a16:creationId xmlns:a16="http://schemas.microsoft.com/office/drawing/2014/main" id="{51BA5423-0BE2-4603-B0EA-7D186FF31EDF}"/>
              </a:ext>
            </a:extLst>
          </p:cNvPr>
          <p:cNvSpPr txBox="1"/>
          <p:nvPr/>
        </p:nvSpPr>
        <p:spPr>
          <a:xfrm>
            <a:off x="1350382" y="3009225"/>
            <a:ext cx="9849970" cy="430887"/>
          </a:xfrm>
          <a:prstGeom prst="rect">
            <a:avLst/>
          </a:prstGeom>
          <a:noFill/>
        </p:spPr>
        <p:txBody>
          <a:bodyPr wrap="square">
            <a:spAutoFit/>
          </a:bodyPr>
          <a:lstStyle/>
          <a:p>
            <a:r>
              <a:rPr lang="en-US" sz="2200" dirty="0">
                <a:latin typeface="Helvetica Light" panose="020B0403020202020204"/>
              </a:rPr>
              <a:t>Multiply everything out</a:t>
            </a:r>
          </a:p>
        </p:txBody>
      </p:sp>
      <p:sp>
        <p:nvSpPr>
          <p:cNvPr id="184" name="TextBox 183">
            <a:extLst>
              <a:ext uri="{FF2B5EF4-FFF2-40B4-BE49-F238E27FC236}">
                <a16:creationId xmlns:a16="http://schemas.microsoft.com/office/drawing/2014/main" id="{62EB2D39-1CFC-4796-9277-96DF0B8CA9DF}"/>
              </a:ext>
            </a:extLst>
          </p:cNvPr>
          <p:cNvSpPr txBox="1"/>
          <p:nvPr/>
        </p:nvSpPr>
        <p:spPr>
          <a:xfrm>
            <a:off x="6982020" y="4326516"/>
            <a:ext cx="9849970" cy="430887"/>
          </a:xfrm>
          <a:prstGeom prst="rect">
            <a:avLst/>
          </a:prstGeom>
          <a:noFill/>
        </p:spPr>
        <p:txBody>
          <a:bodyPr wrap="square">
            <a:spAutoFit/>
          </a:bodyPr>
          <a:lstStyle/>
          <a:p>
            <a:r>
              <a:rPr lang="en-US" sz="2200" dirty="0">
                <a:latin typeface="Helvetica Light" panose="020B0403020202020204"/>
              </a:rPr>
              <a:t>This is acceleration of contact points </a:t>
            </a:r>
          </a:p>
        </p:txBody>
      </p:sp>
      <p:cxnSp>
        <p:nvCxnSpPr>
          <p:cNvPr id="186" name="Straight Arrow Connector 185">
            <a:extLst>
              <a:ext uri="{FF2B5EF4-FFF2-40B4-BE49-F238E27FC236}">
                <a16:creationId xmlns:a16="http://schemas.microsoft.com/office/drawing/2014/main" id="{D294FA77-26BB-49D0-AD5B-31BB2171C4AD}"/>
              </a:ext>
            </a:extLst>
          </p:cNvPr>
          <p:cNvCxnSpPr/>
          <p:nvPr/>
        </p:nvCxnSpPr>
        <p:spPr>
          <a:xfrm>
            <a:off x="5189100" y="3969793"/>
            <a:ext cx="146432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166244DF-D1B2-4661-85FB-A044C9B8FCE0}"/>
              </a:ext>
            </a:extLst>
          </p:cNvPr>
          <p:cNvCxnSpPr/>
          <p:nvPr/>
        </p:nvCxnSpPr>
        <p:spPr>
          <a:xfrm>
            <a:off x="5182000" y="4527487"/>
            <a:ext cx="146432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F7E8B53C-F003-4DB1-BA0B-FEE669FD97D3}"/>
              </a:ext>
            </a:extLst>
          </p:cNvPr>
          <p:cNvSpPr txBox="1"/>
          <p:nvPr/>
        </p:nvSpPr>
        <p:spPr>
          <a:xfrm>
            <a:off x="1374714" y="4989583"/>
            <a:ext cx="9849970" cy="430887"/>
          </a:xfrm>
          <a:prstGeom prst="rect">
            <a:avLst/>
          </a:prstGeom>
          <a:noFill/>
        </p:spPr>
        <p:txBody>
          <a:bodyPr wrap="square">
            <a:spAutoFit/>
          </a:bodyPr>
          <a:lstStyle/>
          <a:p>
            <a:r>
              <a:rPr lang="en-US" sz="2200" dirty="0">
                <a:latin typeface="Helvetica Light" panose="020B0403020202020204"/>
              </a:rPr>
              <a:t>Suppose that instead there was an algorithm that returned</a:t>
            </a:r>
          </a:p>
        </p:txBody>
      </p:sp>
      <p:grpSp>
        <p:nvGrpSpPr>
          <p:cNvPr id="586" name="Group 585">
            <a:extLst>
              <a:ext uri="{FF2B5EF4-FFF2-40B4-BE49-F238E27FC236}">
                <a16:creationId xmlns:a16="http://schemas.microsoft.com/office/drawing/2014/main" id="{EEB63839-14AC-44CC-B3A0-13BD0C0BB2B6}"/>
              </a:ext>
            </a:extLst>
          </p:cNvPr>
          <p:cNvGrpSpPr>
            <a:grpSpLocks noChangeAspect="1"/>
          </p:cNvGrpSpPr>
          <p:nvPr>
            <p:custDataLst>
              <p:tags r:id="rId3"/>
            </p:custDataLst>
          </p:nvPr>
        </p:nvGrpSpPr>
        <p:grpSpPr>
          <a:xfrm>
            <a:off x="1661320" y="5513898"/>
            <a:ext cx="8647113" cy="1089026"/>
            <a:chOff x="2035176" y="5527675"/>
            <a:chExt cx="8647113" cy="1089026"/>
          </a:xfrm>
        </p:grpSpPr>
        <p:sp>
          <p:nvSpPr>
            <p:cNvPr id="515" name="Freeform 213">
              <a:extLst>
                <a:ext uri="{FF2B5EF4-FFF2-40B4-BE49-F238E27FC236}">
                  <a16:creationId xmlns:a16="http://schemas.microsoft.com/office/drawing/2014/main" id="{52997A3A-61F2-4068-9451-22E9890398F2}"/>
                </a:ext>
              </a:extLst>
            </p:cNvPr>
            <p:cNvSpPr>
              <a:spLocks/>
            </p:cNvSpPr>
            <p:nvPr>
              <p:custDataLst>
                <p:tags r:id="rId67"/>
              </p:custDataLst>
            </p:nvPr>
          </p:nvSpPr>
          <p:spPr bwMode="auto">
            <a:xfrm>
              <a:off x="2035176" y="5718175"/>
              <a:ext cx="206375" cy="277813"/>
            </a:xfrm>
            <a:custGeom>
              <a:avLst/>
              <a:gdLst>
                <a:gd name="T0" fmla="*/ 100 w 270"/>
                <a:gd name="T1" fmla="*/ 45 h 328"/>
                <a:gd name="T2" fmla="*/ 108 w 270"/>
                <a:gd name="T3" fmla="*/ 13 h 328"/>
                <a:gd name="T4" fmla="*/ 93 w 270"/>
                <a:gd name="T5" fmla="*/ 0 h 328"/>
                <a:gd name="T6" fmla="*/ 73 w 270"/>
                <a:gd name="T7" fmla="*/ 18 h 328"/>
                <a:gd name="T8" fmla="*/ 2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4 w 270"/>
                <a:gd name="T21" fmla="*/ 189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5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5 h 328"/>
                <a:gd name="T46" fmla="*/ 211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0"/>
                    <a:pt x="73" y="18"/>
                  </a:cubicBezTo>
                  <a:lnTo>
                    <a:pt x="2" y="307"/>
                  </a:lnTo>
                  <a:cubicBezTo>
                    <a:pt x="0" y="313"/>
                    <a:pt x="0" y="314"/>
                    <a:pt x="0" y="315"/>
                  </a:cubicBezTo>
                  <a:cubicBezTo>
                    <a:pt x="0" y="322"/>
                    <a:pt x="6" y="328"/>
                    <a:pt x="14" y="328"/>
                  </a:cubicBezTo>
                  <a:cubicBezTo>
                    <a:pt x="25" y="328"/>
                    <a:pt x="30" y="319"/>
                    <a:pt x="31" y="318"/>
                  </a:cubicBezTo>
                  <a:cubicBezTo>
                    <a:pt x="33" y="313"/>
                    <a:pt x="40" y="287"/>
                    <a:pt x="59" y="210"/>
                  </a:cubicBezTo>
                  <a:cubicBezTo>
                    <a:pt x="75" y="224"/>
                    <a:pt x="97" y="226"/>
                    <a:pt x="107" y="226"/>
                  </a:cubicBezTo>
                  <a:cubicBezTo>
                    <a:pt x="142" y="226"/>
                    <a:pt x="162" y="203"/>
                    <a:pt x="174" y="189"/>
                  </a:cubicBezTo>
                  <a:cubicBezTo>
                    <a:pt x="178" y="212"/>
                    <a:pt x="197" y="226"/>
                    <a:pt x="218" y="226"/>
                  </a:cubicBezTo>
                  <a:cubicBezTo>
                    <a:pt x="236" y="226"/>
                    <a:pt x="247" y="214"/>
                    <a:pt x="255" y="198"/>
                  </a:cubicBezTo>
                  <a:cubicBezTo>
                    <a:pt x="264" y="180"/>
                    <a:pt x="270" y="150"/>
                    <a:pt x="270" y="149"/>
                  </a:cubicBezTo>
                  <a:cubicBezTo>
                    <a:pt x="270" y="144"/>
                    <a:pt x="266" y="144"/>
                    <a:pt x="264" y="144"/>
                  </a:cubicBezTo>
                  <a:cubicBezTo>
                    <a:pt x="259" y="144"/>
                    <a:pt x="259" y="146"/>
                    <a:pt x="257" y="153"/>
                  </a:cubicBezTo>
                  <a:cubicBezTo>
                    <a:pt x="249" y="185"/>
                    <a:pt x="240" y="215"/>
                    <a:pt x="219" y="215"/>
                  </a:cubicBezTo>
                  <a:cubicBezTo>
                    <a:pt x="206" y="215"/>
                    <a:pt x="205" y="202"/>
                    <a:pt x="205" y="192"/>
                  </a:cubicBezTo>
                  <a:cubicBezTo>
                    <a:pt x="205" y="181"/>
                    <a:pt x="211" y="157"/>
                    <a:pt x="214" y="140"/>
                  </a:cubicBezTo>
                  <a:lnTo>
                    <a:pt x="228" y="86"/>
                  </a:lnTo>
                  <a:cubicBezTo>
                    <a:pt x="230" y="79"/>
                    <a:pt x="235" y="60"/>
                    <a:pt x="237" y="52"/>
                  </a:cubicBezTo>
                  <a:cubicBezTo>
                    <a:pt x="239" y="41"/>
                    <a:pt x="244" y="22"/>
                    <a:pt x="244" y="19"/>
                  </a:cubicBezTo>
                  <a:cubicBezTo>
                    <a:pt x="244" y="10"/>
                    <a:pt x="237" y="5"/>
                    <a:pt x="230" y="5"/>
                  </a:cubicBezTo>
                  <a:cubicBezTo>
                    <a:pt x="227" y="5"/>
                    <a:pt x="214" y="6"/>
                    <a:pt x="211" y="23"/>
                  </a:cubicBezTo>
                  <a:lnTo>
                    <a:pt x="187" y="116"/>
                  </a:lnTo>
                  <a:cubicBezTo>
                    <a:pt x="181" y="141"/>
                    <a:pt x="176" y="162"/>
                    <a:pt x="174" y="167"/>
                  </a:cubicBezTo>
                  <a:cubicBezTo>
                    <a:pt x="174" y="169"/>
                    <a:pt x="150" y="215"/>
                    <a:pt x="109" y="215"/>
                  </a:cubicBezTo>
                  <a:cubicBezTo>
                    <a:pt x="84" y="215"/>
                    <a:pt x="72" y="198"/>
                    <a:pt x="72" y="171"/>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4">
              <a:extLst>
                <a:ext uri="{FF2B5EF4-FFF2-40B4-BE49-F238E27FC236}">
                  <a16:creationId xmlns:a16="http://schemas.microsoft.com/office/drawing/2014/main" id="{3E172698-BA1B-4B6B-942D-DDD603ADA538}"/>
                </a:ext>
              </a:extLst>
            </p:cNvPr>
            <p:cNvSpPr>
              <a:spLocks/>
            </p:cNvSpPr>
            <p:nvPr>
              <p:custDataLst>
                <p:tags r:id="rId68"/>
              </p:custDataLst>
            </p:nvPr>
          </p:nvSpPr>
          <p:spPr bwMode="auto">
            <a:xfrm>
              <a:off x="2273301" y="5527675"/>
              <a:ext cx="196850" cy="203200"/>
            </a:xfrm>
            <a:custGeom>
              <a:avLst/>
              <a:gdLst>
                <a:gd name="T0" fmla="*/ 138 w 258"/>
                <a:gd name="T1" fmla="*/ 18 h 242"/>
                <a:gd name="T2" fmla="*/ 244 w 258"/>
                <a:gd name="T3" fmla="*/ 18 h 242"/>
                <a:gd name="T4" fmla="*/ 258 w 258"/>
                <a:gd name="T5" fmla="*/ 9 h 242"/>
                <a:gd name="T6" fmla="*/ 244 w 258"/>
                <a:gd name="T7" fmla="*/ 0 h 242"/>
                <a:gd name="T8" fmla="*/ 14 w 258"/>
                <a:gd name="T9" fmla="*/ 0 h 242"/>
                <a:gd name="T10" fmla="*/ 0 w 258"/>
                <a:gd name="T11" fmla="*/ 9 h 242"/>
                <a:gd name="T12" fmla="*/ 14 w 258"/>
                <a:gd name="T13" fmla="*/ 18 h 242"/>
                <a:gd name="T14" fmla="*/ 120 w 258"/>
                <a:gd name="T15" fmla="*/ 18 h 242"/>
                <a:gd name="T16" fmla="*/ 120 w 258"/>
                <a:gd name="T17" fmla="*/ 229 h 242"/>
                <a:gd name="T18" fmla="*/ 129 w 258"/>
                <a:gd name="T19" fmla="*/ 242 h 242"/>
                <a:gd name="T20" fmla="*/ 138 w 258"/>
                <a:gd name="T21" fmla="*/ 229 h 242"/>
                <a:gd name="T22" fmla="*/ 138 w 258"/>
                <a:gd name="T2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4"/>
                    <a:pt x="120" y="242"/>
                    <a:pt x="129" y="242"/>
                  </a:cubicBezTo>
                  <a:cubicBezTo>
                    <a:pt x="138" y="242"/>
                    <a:pt x="138" y="234"/>
                    <a:pt x="138" y="229"/>
                  </a:cubicBezTo>
                  <a:lnTo>
                    <a:pt x="138"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5">
              <a:extLst>
                <a:ext uri="{FF2B5EF4-FFF2-40B4-BE49-F238E27FC236}">
                  <a16:creationId xmlns:a16="http://schemas.microsoft.com/office/drawing/2014/main" id="{688C6B05-ACA2-415C-A860-976EF9B8ECB3}"/>
                </a:ext>
              </a:extLst>
            </p:cNvPr>
            <p:cNvSpPr>
              <a:spLocks/>
            </p:cNvSpPr>
            <p:nvPr>
              <p:custDataLst>
                <p:tags r:id="rId69"/>
              </p:custDataLst>
            </p:nvPr>
          </p:nvSpPr>
          <p:spPr bwMode="auto">
            <a:xfrm>
              <a:off x="2647951" y="5548313"/>
              <a:ext cx="73025" cy="503238"/>
            </a:xfrm>
            <a:custGeom>
              <a:avLst/>
              <a:gdLst>
                <a:gd name="T0" fmla="*/ 0 w 96"/>
                <a:gd name="T1" fmla="*/ 598 h 598"/>
                <a:gd name="T2" fmla="*/ 96 w 96"/>
                <a:gd name="T3" fmla="*/ 598 h 598"/>
                <a:gd name="T4" fmla="*/ 96 w 96"/>
                <a:gd name="T5" fmla="*/ 578 h 598"/>
                <a:gd name="T6" fmla="*/ 20 w 96"/>
                <a:gd name="T7" fmla="*/ 578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8"/>
                  </a:lnTo>
                  <a:lnTo>
                    <a:pt x="20" y="578"/>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6">
              <a:extLst>
                <a:ext uri="{FF2B5EF4-FFF2-40B4-BE49-F238E27FC236}">
                  <a16:creationId xmlns:a16="http://schemas.microsoft.com/office/drawing/2014/main" id="{C58660D4-6A38-4A27-99AD-FE5CA2FD50BD}"/>
                </a:ext>
              </a:extLst>
            </p:cNvPr>
            <p:cNvSpPr>
              <a:spLocks/>
            </p:cNvSpPr>
            <p:nvPr>
              <p:custDataLst>
                <p:tags r:id="rId70"/>
              </p:custDataLst>
            </p:nvPr>
          </p:nvSpPr>
          <p:spPr bwMode="auto">
            <a:xfrm>
              <a:off x="2744789" y="5616575"/>
              <a:ext cx="384175" cy="287338"/>
            </a:xfrm>
            <a:custGeom>
              <a:avLst/>
              <a:gdLst>
                <a:gd name="T0" fmla="*/ 252 w 504"/>
                <a:gd name="T1" fmla="*/ 276 h 342"/>
                <a:gd name="T2" fmla="*/ 133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3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8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3" y="13"/>
                  </a:lnTo>
                  <a:cubicBezTo>
                    <a:pt x="127" y="0"/>
                    <a:pt x="122" y="0"/>
                    <a:pt x="111" y="0"/>
                  </a:cubicBezTo>
                  <a:lnTo>
                    <a:pt x="0" y="0"/>
                  </a:lnTo>
                  <a:lnTo>
                    <a:pt x="0" y="24"/>
                  </a:lnTo>
                  <a:lnTo>
                    <a:pt x="54" y="24"/>
                  </a:lnTo>
                  <a:lnTo>
                    <a:pt x="54" y="304"/>
                  </a:lnTo>
                  <a:cubicBezTo>
                    <a:pt x="54" y="315"/>
                    <a:pt x="53" y="316"/>
                    <a:pt x="39" y="317"/>
                  </a:cubicBezTo>
                  <a:cubicBezTo>
                    <a:pt x="28" y="319"/>
                    <a:pt x="27" y="319"/>
                    <a:pt x="13"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8"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8" y="0"/>
                    <a:pt x="372" y="13"/>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7">
              <a:extLst>
                <a:ext uri="{FF2B5EF4-FFF2-40B4-BE49-F238E27FC236}">
                  <a16:creationId xmlns:a16="http://schemas.microsoft.com/office/drawing/2014/main" id="{17B7669F-3E73-48F5-A10F-DDE8F51129B4}"/>
                </a:ext>
              </a:extLst>
            </p:cNvPr>
            <p:cNvSpPr>
              <a:spLocks noEditPoints="1"/>
            </p:cNvSpPr>
            <p:nvPr>
              <p:custDataLst>
                <p:tags r:id="rId71"/>
              </p:custDataLst>
            </p:nvPr>
          </p:nvSpPr>
          <p:spPr bwMode="auto">
            <a:xfrm>
              <a:off x="3203576" y="5618163"/>
              <a:ext cx="111125" cy="41275"/>
            </a:xfrm>
            <a:custGeom>
              <a:avLst/>
              <a:gdLst>
                <a:gd name="T0" fmla="*/ 50 w 146"/>
                <a:gd name="T1" fmla="*/ 25 h 49"/>
                <a:gd name="T2" fmla="*/ 25 w 146"/>
                <a:gd name="T3" fmla="*/ 0 h 49"/>
                <a:gd name="T4" fmla="*/ 0 w 146"/>
                <a:gd name="T5" fmla="*/ 25 h 49"/>
                <a:gd name="T6" fmla="*/ 25 w 146"/>
                <a:gd name="T7" fmla="*/ 49 h 49"/>
                <a:gd name="T8" fmla="*/ 50 w 146"/>
                <a:gd name="T9" fmla="*/ 25 h 49"/>
                <a:gd name="T10" fmla="*/ 146 w 146"/>
                <a:gd name="T11" fmla="*/ 25 h 49"/>
                <a:gd name="T12" fmla="*/ 121 w 146"/>
                <a:gd name="T13" fmla="*/ 0 h 49"/>
                <a:gd name="T14" fmla="*/ 96 w 146"/>
                <a:gd name="T15" fmla="*/ 25 h 49"/>
                <a:gd name="T16" fmla="*/ 121 w 146"/>
                <a:gd name="T17" fmla="*/ 49 h 49"/>
                <a:gd name="T18" fmla="*/ 146 w 146"/>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49">
                  <a:moveTo>
                    <a:pt x="50" y="25"/>
                  </a:moveTo>
                  <a:cubicBezTo>
                    <a:pt x="50" y="13"/>
                    <a:pt x="40" y="0"/>
                    <a:pt x="25" y="0"/>
                  </a:cubicBezTo>
                  <a:cubicBezTo>
                    <a:pt x="11" y="0"/>
                    <a:pt x="0" y="11"/>
                    <a:pt x="0" y="25"/>
                  </a:cubicBezTo>
                  <a:cubicBezTo>
                    <a:pt x="0" y="39"/>
                    <a:pt x="11" y="49"/>
                    <a:pt x="25" y="49"/>
                  </a:cubicBezTo>
                  <a:cubicBezTo>
                    <a:pt x="40" y="49"/>
                    <a:pt x="50" y="37"/>
                    <a:pt x="50" y="25"/>
                  </a:cubicBezTo>
                  <a:close/>
                  <a:moveTo>
                    <a:pt x="146" y="25"/>
                  </a:moveTo>
                  <a:cubicBezTo>
                    <a:pt x="146" y="11"/>
                    <a:pt x="135" y="0"/>
                    <a:pt x="121" y="0"/>
                  </a:cubicBezTo>
                  <a:cubicBezTo>
                    <a:pt x="106" y="0"/>
                    <a:pt x="96" y="13"/>
                    <a:pt x="96" y="25"/>
                  </a:cubicBezTo>
                  <a:cubicBezTo>
                    <a:pt x="96" y="37"/>
                    <a:pt x="106" y="49"/>
                    <a:pt x="121" y="49"/>
                  </a:cubicBezTo>
                  <a:cubicBezTo>
                    <a:pt x="135" y="49"/>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8">
              <a:extLst>
                <a:ext uri="{FF2B5EF4-FFF2-40B4-BE49-F238E27FC236}">
                  <a16:creationId xmlns:a16="http://schemas.microsoft.com/office/drawing/2014/main" id="{F4D4CB01-FCF4-4C20-874B-AB324A8152CC}"/>
                </a:ext>
              </a:extLst>
            </p:cNvPr>
            <p:cNvSpPr>
              <a:spLocks noEditPoints="1"/>
            </p:cNvSpPr>
            <p:nvPr>
              <p:custDataLst>
                <p:tags r:id="rId72"/>
              </p:custDataLst>
            </p:nvPr>
          </p:nvSpPr>
          <p:spPr bwMode="auto">
            <a:xfrm>
              <a:off x="3157539" y="5715000"/>
              <a:ext cx="214313" cy="271463"/>
            </a:xfrm>
            <a:custGeom>
              <a:avLst/>
              <a:gdLst>
                <a:gd name="T0" fmla="*/ 192 w 281"/>
                <a:gd name="T1" fmla="*/ 154 h 321"/>
                <a:gd name="T2" fmla="*/ 185 w 281"/>
                <a:gd name="T3" fmla="*/ 174 h 321"/>
                <a:gd name="T4" fmla="*/ 124 w 281"/>
                <a:gd name="T5" fmla="*/ 209 h 321"/>
                <a:gd name="T6" fmla="*/ 64 w 281"/>
                <a:gd name="T7" fmla="*/ 114 h 321"/>
                <a:gd name="T8" fmla="*/ 130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19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2"/>
                    <a:pt x="192" y="164"/>
                    <a:pt x="185" y="174"/>
                  </a:cubicBezTo>
                  <a:cubicBezTo>
                    <a:pt x="165" y="204"/>
                    <a:pt x="139" y="209"/>
                    <a:pt x="124" y="209"/>
                  </a:cubicBezTo>
                  <a:cubicBezTo>
                    <a:pt x="94" y="209"/>
                    <a:pt x="64" y="180"/>
                    <a:pt x="64" y="114"/>
                  </a:cubicBezTo>
                  <a:cubicBezTo>
                    <a:pt x="64" y="43"/>
                    <a:pt x="101"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19">
              <a:extLst>
                <a:ext uri="{FF2B5EF4-FFF2-40B4-BE49-F238E27FC236}">
                  <a16:creationId xmlns:a16="http://schemas.microsoft.com/office/drawing/2014/main" id="{455C7760-3BCA-4796-840A-EB735B053056}"/>
                </a:ext>
              </a:extLst>
            </p:cNvPr>
            <p:cNvSpPr>
              <a:spLocks/>
            </p:cNvSpPr>
            <p:nvPr>
              <p:custDataLst>
                <p:tags r:id="rId73"/>
              </p:custDataLst>
            </p:nvPr>
          </p:nvSpPr>
          <p:spPr bwMode="auto">
            <a:xfrm>
              <a:off x="3479801" y="5659438"/>
              <a:ext cx="252413" cy="279400"/>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6 w 332"/>
                <a:gd name="T19" fmla="*/ 156 h 332"/>
                <a:gd name="T20" fmla="*/ 0 w 332"/>
                <a:gd name="T21" fmla="*/ 166 h 332"/>
                <a:gd name="T22" fmla="*/ 16 w 332"/>
                <a:gd name="T23" fmla="*/ 176 h 332"/>
                <a:gd name="T24" fmla="*/ 156 w 332"/>
                <a:gd name="T25" fmla="*/ 176 h 332"/>
                <a:gd name="T26" fmla="*/ 156 w 332"/>
                <a:gd name="T27" fmla="*/ 315 h 332"/>
                <a:gd name="T28" fmla="*/ 166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0">
              <a:extLst>
                <a:ext uri="{FF2B5EF4-FFF2-40B4-BE49-F238E27FC236}">
                  <a16:creationId xmlns:a16="http://schemas.microsoft.com/office/drawing/2014/main" id="{02FC24C8-AB05-4FDB-A03B-9F07D9FFC0ED}"/>
                </a:ext>
              </a:extLst>
            </p:cNvPr>
            <p:cNvSpPr>
              <a:spLocks/>
            </p:cNvSpPr>
            <p:nvPr>
              <p:custDataLst>
                <p:tags r:id="rId74"/>
              </p:custDataLst>
            </p:nvPr>
          </p:nvSpPr>
          <p:spPr bwMode="auto">
            <a:xfrm>
              <a:off x="3854451" y="5613400"/>
              <a:ext cx="215900" cy="290513"/>
            </a:xfrm>
            <a:custGeom>
              <a:avLst/>
              <a:gdLst>
                <a:gd name="T0" fmla="*/ 34 w 284"/>
                <a:gd name="T1" fmla="*/ 323 h 346"/>
                <a:gd name="T2" fmla="*/ 0 w 284"/>
                <a:gd name="T3" fmla="*/ 323 h 346"/>
                <a:gd name="T4" fmla="*/ 0 w 284"/>
                <a:gd name="T5" fmla="*/ 346 h 346"/>
                <a:gd name="T6" fmla="*/ 62 w 284"/>
                <a:gd name="T7" fmla="*/ 345 h 346"/>
                <a:gd name="T8" fmla="*/ 125 w 284"/>
                <a:gd name="T9" fmla="*/ 346 h 346"/>
                <a:gd name="T10" fmla="*/ 125 w 284"/>
                <a:gd name="T11" fmla="*/ 323 h 346"/>
                <a:gd name="T12" fmla="*/ 91 w 284"/>
                <a:gd name="T13" fmla="*/ 323 h 346"/>
                <a:gd name="T14" fmla="*/ 91 w 284"/>
                <a:gd name="T15" fmla="*/ 219 h 346"/>
                <a:gd name="T16" fmla="*/ 165 w 284"/>
                <a:gd name="T17" fmla="*/ 140 h 346"/>
                <a:gd name="T18" fmla="*/ 192 w 284"/>
                <a:gd name="T19" fmla="*/ 188 h 346"/>
                <a:gd name="T20" fmla="*/ 192 w 284"/>
                <a:gd name="T21" fmla="*/ 323 h 346"/>
                <a:gd name="T22" fmla="*/ 158 w 284"/>
                <a:gd name="T23" fmla="*/ 323 h 346"/>
                <a:gd name="T24" fmla="*/ 158 w 284"/>
                <a:gd name="T25" fmla="*/ 346 h 346"/>
                <a:gd name="T26" fmla="*/ 221 w 284"/>
                <a:gd name="T27" fmla="*/ 345 h 346"/>
                <a:gd name="T28" fmla="*/ 284 w 284"/>
                <a:gd name="T29" fmla="*/ 346 h 346"/>
                <a:gd name="T30" fmla="*/ 284 w 284"/>
                <a:gd name="T31" fmla="*/ 323 h 346"/>
                <a:gd name="T32" fmla="*/ 249 w 284"/>
                <a:gd name="T33" fmla="*/ 323 h 346"/>
                <a:gd name="T34" fmla="*/ 249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4 w 284"/>
                <a:gd name="T47" fmla="*/ 47 h 346"/>
                <a:gd name="T48" fmla="*/ 34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3"/>
                  </a:moveTo>
                  <a:lnTo>
                    <a:pt x="0" y="323"/>
                  </a:lnTo>
                  <a:lnTo>
                    <a:pt x="0" y="346"/>
                  </a:lnTo>
                  <a:cubicBezTo>
                    <a:pt x="13" y="346"/>
                    <a:pt x="43" y="345"/>
                    <a:pt x="62" y="345"/>
                  </a:cubicBezTo>
                  <a:cubicBezTo>
                    <a:pt x="82" y="345"/>
                    <a:pt x="111" y="346"/>
                    <a:pt x="125" y="346"/>
                  </a:cubicBezTo>
                  <a:lnTo>
                    <a:pt x="125" y="323"/>
                  </a:lnTo>
                  <a:lnTo>
                    <a:pt x="91" y="323"/>
                  </a:lnTo>
                  <a:lnTo>
                    <a:pt x="91" y="219"/>
                  </a:lnTo>
                  <a:cubicBezTo>
                    <a:pt x="91" y="164"/>
                    <a:pt x="134" y="140"/>
                    <a:pt x="165" y="140"/>
                  </a:cubicBezTo>
                  <a:cubicBezTo>
                    <a:pt x="182" y="140"/>
                    <a:pt x="192" y="150"/>
                    <a:pt x="192" y="188"/>
                  </a:cubicBezTo>
                  <a:lnTo>
                    <a:pt x="192" y="323"/>
                  </a:lnTo>
                  <a:lnTo>
                    <a:pt x="158" y="323"/>
                  </a:lnTo>
                  <a:lnTo>
                    <a:pt x="158" y="346"/>
                  </a:lnTo>
                  <a:cubicBezTo>
                    <a:pt x="172" y="346"/>
                    <a:pt x="202" y="345"/>
                    <a:pt x="221" y="345"/>
                  </a:cubicBezTo>
                  <a:cubicBezTo>
                    <a:pt x="240" y="345"/>
                    <a:pt x="270" y="346"/>
                    <a:pt x="284" y="346"/>
                  </a:cubicBezTo>
                  <a:lnTo>
                    <a:pt x="284" y="323"/>
                  </a:lnTo>
                  <a:lnTo>
                    <a:pt x="249" y="323"/>
                  </a:lnTo>
                  <a:lnTo>
                    <a:pt x="249" y="194"/>
                  </a:lnTo>
                  <a:cubicBezTo>
                    <a:pt x="249" y="141"/>
                    <a:pt x="222" y="122"/>
                    <a:pt x="173" y="122"/>
                  </a:cubicBezTo>
                  <a:cubicBezTo>
                    <a:pt x="125" y="122"/>
                    <a:pt x="99" y="151"/>
                    <a:pt x="88" y="171"/>
                  </a:cubicBezTo>
                  <a:lnTo>
                    <a:pt x="88" y="0"/>
                  </a:lnTo>
                  <a:lnTo>
                    <a:pt x="0" y="4"/>
                  </a:lnTo>
                  <a:lnTo>
                    <a:pt x="0" y="28"/>
                  </a:lnTo>
                  <a:cubicBezTo>
                    <a:pt x="30"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1">
              <a:extLst>
                <a:ext uri="{FF2B5EF4-FFF2-40B4-BE49-F238E27FC236}">
                  <a16:creationId xmlns:a16="http://schemas.microsoft.com/office/drawing/2014/main" id="{32E5A28D-918D-4DA4-A088-B15002C06FD7}"/>
                </a:ext>
              </a:extLst>
            </p:cNvPr>
            <p:cNvSpPr>
              <a:spLocks/>
            </p:cNvSpPr>
            <p:nvPr>
              <p:custDataLst>
                <p:tags r:id="rId75"/>
              </p:custDataLst>
            </p:nvPr>
          </p:nvSpPr>
          <p:spPr bwMode="auto">
            <a:xfrm>
              <a:off x="4194176" y="5791200"/>
              <a:ext cx="233363" cy="17463"/>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2">
              <a:extLst>
                <a:ext uri="{FF2B5EF4-FFF2-40B4-BE49-F238E27FC236}">
                  <a16:creationId xmlns:a16="http://schemas.microsoft.com/office/drawing/2014/main" id="{BB11AEDE-8C06-4260-8F3B-AE6A499F1E9C}"/>
                </a:ext>
              </a:extLst>
            </p:cNvPr>
            <p:cNvSpPr>
              <a:spLocks/>
            </p:cNvSpPr>
            <p:nvPr>
              <p:custDataLst>
                <p:tags r:id="rId76"/>
              </p:custDataLst>
            </p:nvPr>
          </p:nvSpPr>
          <p:spPr bwMode="auto">
            <a:xfrm>
              <a:off x="4551364" y="5616575"/>
              <a:ext cx="190500" cy="292100"/>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3 w 251"/>
                <a:gd name="T17" fmla="*/ 330 h 348"/>
                <a:gd name="T18" fmla="*/ 54 w 251"/>
                <a:gd name="T19" fmla="*/ 322 h 348"/>
                <a:gd name="T20" fmla="*/ 54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6" y="2"/>
                    <a:pt x="73" y="0"/>
                  </a:cubicBezTo>
                  <a:lnTo>
                    <a:pt x="73" y="24"/>
                  </a:lnTo>
                  <a:lnTo>
                    <a:pt x="143" y="24"/>
                  </a:lnTo>
                  <a:lnTo>
                    <a:pt x="143" y="268"/>
                  </a:lnTo>
                  <a:cubicBezTo>
                    <a:pt x="143" y="277"/>
                    <a:pt x="143" y="330"/>
                    <a:pt x="93" y="330"/>
                  </a:cubicBezTo>
                  <a:cubicBezTo>
                    <a:pt x="85" y="330"/>
                    <a:pt x="69" y="328"/>
                    <a:pt x="54" y="322"/>
                  </a:cubicBezTo>
                  <a:lnTo>
                    <a:pt x="54" y="321"/>
                  </a:lnTo>
                  <a:cubicBezTo>
                    <a:pt x="54" y="321"/>
                    <a:pt x="76" y="312"/>
                    <a:pt x="76" y="285"/>
                  </a:cubicBezTo>
                  <a:cubicBezTo>
                    <a:pt x="76" y="259"/>
                    <a:pt x="55" y="247"/>
                    <a:pt x="38" y="247"/>
                  </a:cubicBezTo>
                  <a:cubicBezTo>
                    <a:pt x="20" y="247"/>
                    <a:pt x="0" y="260"/>
                    <a:pt x="0" y="285"/>
                  </a:cubicBezTo>
                  <a:cubicBezTo>
                    <a:pt x="0" y="324"/>
                    <a:pt x="39"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223">
              <a:extLst>
                <a:ext uri="{FF2B5EF4-FFF2-40B4-BE49-F238E27FC236}">
                  <a16:creationId xmlns:a16="http://schemas.microsoft.com/office/drawing/2014/main" id="{4005973A-FA84-49DD-8DE1-E37D35FB264F}"/>
                </a:ext>
              </a:extLst>
            </p:cNvPr>
            <p:cNvSpPr>
              <a:spLocks/>
            </p:cNvSpPr>
            <p:nvPr>
              <p:custDataLst>
                <p:tags r:id="rId77"/>
              </p:custDataLst>
            </p:nvPr>
          </p:nvSpPr>
          <p:spPr bwMode="auto">
            <a:xfrm>
              <a:off x="4787901" y="5527675"/>
              <a:ext cx="196850" cy="203200"/>
            </a:xfrm>
            <a:custGeom>
              <a:avLst/>
              <a:gdLst>
                <a:gd name="T0" fmla="*/ 138 w 258"/>
                <a:gd name="T1" fmla="*/ 18 h 242"/>
                <a:gd name="T2" fmla="*/ 244 w 258"/>
                <a:gd name="T3" fmla="*/ 18 h 242"/>
                <a:gd name="T4" fmla="*/ 258 w 258"/>
                <a:gd name="T5" fmla="*/ 9 h 242"/>
                <a:gd name="T6" fmla="*/ 244 w 258"/>
                <a:gd name="T7" fmla="*/ 0 h 242"/>
                <a:gd name="T8" fmla="*/ 14 w 258"/>
                <a:gd name="T9" fmla="*/ 0 h 242"/>
                <a:gd name="T10" fmla="*/ 0 w 258"/>
                <a:gd name="T11" fmla="*/ 9 h 242"/>
                <a:gd name="T12" fmla="*/ 14 w 258"/>
                <a:gd name="T13" fmla="*/ 18 h 242"/>
                <a:gd name="T14" fmla="*/ 120 w 258"/>
                <a:gd name="T15" fmla="*/ 18 h 242"/>
                <a:gd name="T16" fmla="*/ 120 w 258"/>
                <a:gd name="T17" fmla="*/ 229 h 242"/>
                <a:gd name="T18" fmla="*/ 129 w 258"/>
                <a:gd name="T19" fmla="*/ 242 h 242"/>
                <a:gd name="T20" fmla="*/ 138 w 258"/>
                <a:gd name="T21" fmla="*/ 229 h 242"/>
                <a:gd name="T22" fmla="*/ 138 w 258"/>
                <a:gd name="T2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4"/>
                    <a:pt x="120" y="242"/>
                    <a:pt x="129" y="242"/>
                  </a:cubicBezTo>
                  <a:cubicBezTo>
                    <a:pt x="138" y="242"/>
                    <a:pt x="138" y="234"/>
                    <a:pt x="138" y="229"/>
                  </a:cubicBezTo>
                  <a:lnTo>
                    <a:pt x="138"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224">
              <a:extLst>
                <a:ext uri="{FF2B5EF4-FFF2-40B4-BE49-F238E27FC236}">
                  <a16:creationId xmlns:a16="http://schemas.microsoft.com/office/drawing/2014/main" id="{2998E66B-F8D2-466E-BE12-BBFECBDEF51C}"/>
                </a:ext>
              </a:extLst>
            </p:cNvPr>
            <p:cNvSpPr>
              <a:spLocks/>
            </p:cNvSpPr>
            <p:nvPr>
              <p:custDataLst>
                <p:tags r:id="rId78"/>
              </p:custDataLst>
            </p:nvPr>
          </p:nvSpPr>
          <p:spPr bwMode="auto">
            <a:xfrm>
              <a:off x="4784726" y="5878513"/>
              <a:ext cx="114300" cy="133350"/>
            </a:xfrm>
            <a:custGeom>
              <a:avLst/>
              <a:gdLst>
                <a:gd name="T0" fmla="*/ 131 w 151"/>
                <a:gd name="T1" fmla="*/ 20 h 157"/>
                <a:gd name="T2" fmla="*/ 113 w 151"/>
                <a:gd name="T3" fmla="*/ 40 h 157"/>
                <a:gd name="T4" fmla="*/ 127 w 151"/>
                <a:gd name="T5" fmla="*/ 52 h 157"/>
                <a:gd name="T6" fmla="*/ 147 w 151"/>
                <a:gd name="T7" fmla="*/ 30 h 157"/>
                <a:gd name="T8" fmla="*/ 101 w 151"/>
                <a:gd name="T9" fmla="*/ 0 h 157"/>
                <a:gd name="T10" fmla="*/ 0 w 151"/>
                <a:gd name="T11" fmla="*/ 96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1" y="52"/>
                    <a:pt x="127" y="52"/>
                  </a:cubicBezTo>
                  <a:cubicBezTo>
                    <a:pt x="135" y="52"/>
                    <a:pt x="147" y="47"/>
                    <a:pt x="147" y="30"/>
                  </a:cubicBezTo>
                  <a:cubicBezTo>
                    <a:pt x="147" y="6"/>
                    <a:pt x="120" y="0"/>
                    <a:pt x="101" y="0"/>
                  </a:cubicBezTo>
                  <a:cubicBezTo>
                    <a:pt x="48" y="0"/>
                    <a:pt x="0" y="48"/>
                    <a:pt x="0" y="96"/>
                  </a:cubicBezTo>
                  <a:cubicBezTo>
                    <a:pt x="0" y="126"/>
                    <a:pt x="21" y="157"/>
                    <a:pt x="64" y="157"/>
                  </a:cubicBezTo>
                  <a:cubicBezTo>
                    <a:pt x="123" y="157"/>
                    <a:pt x="151" y="123"/>
                    <a:pt x="151" y="118"/>
                  </a:cubicBezTo>
                  <a:cubicBezTo>
                    <a:pt x="151" y="116"/>
                    <a:pt x="148" y="112"/>
                    <a:pt x="145" y="112"/>
                  </a:cubicBezTo>
                  <a:cubicBezTo>
                    <a:pt x="143" y="112"/>
                    <a:pt x="142" y="112"/>
                    <a:pt x="139" y="115"/>
                  </a:cubicBezTo>
                  <a:cubicBezTo>
                    <a:pt x="112" y="147"/>
                    <a:pt x="71" y="147"/>
                    <a:pt x="65" y="147"/>
                  </a:cubicBezTo>
                  <a:cubicBezTo>
                    <a:pt x="40" y="147"/>
                    <a:pt x="29" y="130"/>
                    <a:pt x="29" y="109"/>
                  </a:cubicBezTo>
                  <a:cubicBezTo>
                    <a:pt x="29" y="98"/>
                    <a:pt x="34" y="60"/>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5">
              <a:extLst>
                <a:ext uri="{FF2B5EF4-FFF2-40B4-BE49-F238E27FC236}">
                  <a16:creationId xmlns:a16="http://schemas.microsoft.com/office/drawing/2014/main" id="{6BC7B4B3-417E-44F6-9C60-92674CEB04B0}"/>
                </a:ext>
              </a:extLst>
            </p:cNvPr>
            <p:cNvSpPr>
              <a:spLocks/>
            </p:cNvSpPr>
            <p:nvPr>
              <p:custDataLst>
                <p:tags r:id="rId79"/>
              </p:custDataLst>
            </p:nvPr>
          </p:nvSpPr>
          <p:spPr bwMode="auto">
            <a:xfrm>
              <a:off x="5037139" y="5618163"/>
              <a:ext cx="207963" cy="285750"/>
            </a:xfrm>
            <a:custGeom>
              <a:avLst/>
              <a:gdLst>
                <a:gd name="T0" fmla="*/ 260 w 274"/>
                <a:gd name="T1" fmla="*/ 0 h 339"/>
                <a:gd name="T2" fmla="*/ 0 w 274"/>
                <a:gd name="T3" fmla="*/ 0 h 339"/>
                <a:gd name="T4" fmla="*/ 0 w 274"/>
                <a:gd name="T5" fmla="*/ 16 h 339"/>
                <a:gd name="T6" fmla="*/ 12 w 274"/>
                <a:gd name="T7" fmla="*/ 16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0 w 274"/>
                <a:gd name="T31" fmla="*/ 16 h 339"/>
                <a:gd name="T32" fmla="*/ 172 w 274"/>
                <a:gd name="T33" fmla="*/ 16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0" y="16"/>
                    <a:pt x="51" y="21"/>
                    <a:pt x="51" y="39"/>
                  </a:cubicBezTo>
                  <a:lnTo>
                    <a:pt x="51" y="300"/>
                  </a:lnTo>
                  <a:cubicBezTo>
                    <a:pt x="51" y="318"/>
                    <a:pt x="50"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6"/>
                  </a:lnTo>
                  <a:cubicBezTo>
                    <a:pt x="96" y="19"/>
                    <a:pt x="97" y="16"/>
                    <a:pt x="120" y="16"/>
                  </a:cubicBezTo>
                  <a:lnTo>
                    <a:pt x="172" y="16"/>
                  </a:lnTo>
                  <a:cubicBezTo>
                    <a:pt x="243" y="16"/>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6">
              <a:extLst>
                <a:ext uri="{FF2B5EF4-FFF2-40B4-BE49-F238E27FC236}">
                  <a16:creationId xmlns:a16="http://schemas.microsoft.com/office/drawing/2014/main" id="{3ED6C52C-037E-4142-98E4-90801F595CA5}"/>
                </a:ext>
              </a:extLst>
            </p:cNvPr>
            <p:cNvSpPr>
              <a:spLocks/>
            </p:cNvSpPr>
            <p:nvPr>
              <p:custDataLst>
                <p:tags r:id="rId80"/>
              </p:custDataLst>
            </p:nvPr>
          </p:nvSpPr>
          <p:spPr bwMode="auto">
            <a:xfrm>
              <a:off x="5268914" y="5548313"/>
              <a:ext cx="73025" cy="503238"/>
            </a:xfrm>
            <a:custGeom>
              <a:avLst/>
              <a:gdLst>
                <a:gd name="T0" fmla="*/ 96 w 96"/>
                <a:gd name="T1" fmla="*/ 598 h 598"/>
                <a:gd name="T2" fmla="*/ 96 w 96"/>
                <a:gd name="T3" fmla="*/ 0 h 598"/>
                <a:gd name="T4" fmla="*/ 0 w 96"/>
                <a:gd name="T5" fmla="*/ 0 h 598"/>
                <a:gd name="T6" fmla="*/ 0 w 96"/>
                <a:gd name="T7" fmla="*/ 20 h 598"/>
                <a:gd name="T8" fmla="*/ 76 w 96"/>
                <a:gd name="T9" fmla="*/ 20 h 598"/>
                <a:gd name="T10" fmla="*/ 76 w 96"/>
                <a:gd name="T11" fmla="*/ 578 h 598"/>
                <a:gd name="T12" fmla="*/ 0 w 96"/>
                <a:gd name="T13" fmla="*/ 578 h 598"/>
                <a:gd name="T14" fmla="*/ 0 w 96"/>
                <a:gd name="T15" fmla="*/ 598 h 598"/>
                <a:gd name="T16" fmla="*/ 96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96" y="598"/>
                  </a:moveTo>
                  <a:lnTo>
                    <a:pt x="96" y="0"/>
                  </a:lnTo>
                  <a:lnTo>
                    <a:pt x="0" y="0"/>
                  </a:lnTo>
                  <a:lnTo>
                    <a:pt x="0" y="20"/>
                  </a:lnTo>
                  <a:lnTo>
                    <a:pt x="76" y="20"/>
                  </a:lnTo>
                  <a:lnTo>
                    <a:pt x="76" y="578"/>
                  </a:lnTo>
                  <a:lnTo>
                    <a:pt x="0" y="578"/>
                  </a:lnTo>
                  <a:lnTo>
                    <a:pt x="0" y="598"/>
                  </a:lnTo>
                  <a:lnTo>
                    <a:pt x="96"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7">
              <a:extLst>
                <a:ext uri="{FF2B5EF4-FFF2-40B4-BE49-F238E27FC236}">
                  <a16:creationId xmlns:a16="http://schemas.microsoft.com/office/drawing/2014/main" id="{5644466A-F045-4F0F-974F-E19D306C53C5}"/>
                </a:ext>
              </a:extLst>
            </p:cNvPr>
            <p:cNvSpPr>
              <a:spLocks noEditPoints="1"/>
            </p:cNvSpPr>
            <p:nvPr>
              <p:custDataLst>
                <p:tags r:id="rId81"/>
              </p:custDataLst>
            </p:nvPr>
          </p:nvSpPr>
          <p:spPr bwMode="auto">
            <a:xfrm>
              <a:off x="5545139" y="5749925"/>
              <a:ext cx="252413" cy="9842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8">
              <a:extLst>
                <a:ext uri="{FF2B5EF4-FFF2-40B4-BE49-F238E27FC236}">
                  <a16:creationId xmlns:a16="http://schemas.microsoft.com/office/drawing/2014/main" id="{F21AC8F2-3779-44B3-9307-FC8E10E86BEF}"/>
                </a:ext>
              </a:extLst>
            </p:cNvPr>
            <p:cNvSpPr>
              <a:spLocks/>
            </p:cNvSpPr>
            <p:nvPr>
              <p:custDataLst>
                <p:tags r:id="rId82"/>
              </p:custDataLst>
            </p:nvPr>
          </p:nvSpPr>
          <p:spPr bwMode="auto">
            <a:xfrm>
              <a:off x="5935664" y="5718175"/>
              <a:ext cx="206375" cy="277813"/>
            </a:xfrm>
            <a:custGeom>
              <a:avLst/>
              <a:gdLst>
                <a:gd name="T0" fmla="*/ 100 w 270"/>
                <a:gd name="T1" fmla="*/ 45 h 328"/>
                <a:gd name="T2" fmla="*/ 107 w 270"/>
                <a:gd name="T3" fmla="*/ 13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3 w 270"/>
                <a:gd name="T21" fmla="*/ 189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5 h 328"/>
                <a:gd name="T46" fmla="*/ 210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3"/>
                  </a:cubicBezTo>
                  <a:cubicBezTo>
                    <a:pt x="107" y="5"/>
                    <a:pt x="101" y="0"/>
                    <a:pt x="93" y="0"/>
                  </a:cubicBezTo>
                  <a:cubicBezTo>
                    <a:pt x="92" y="0"/>
                    <a:pt x="78" y="0"/>
                    <a:pt x="73" y="18"/>
                  </a:cubicBezTo>
                  <a:lnTo>
                    <a:pt x="1" y="307"/>
                  </a:lnTo>
                  <a:cubicBezTo>
                    <a:pt x="0" y="313"/>
                    <a:pt x="0" y="314"/>
                    <a:pt x="0" y="315"/>
                  </a:cubicBezTo>
                  <a:cubicBezTo>
                    <a:pt x="0" y="322"/>
                    <a:pt x="5" y="328"/>
                    <a:pt x="14" y="328"/>
                  </a:cubicBezTo>
                  <a:cubicBezTo>
                    <a:pt x="24" y="328"/>
                    <a:pt x="30" y="319"/>
                    <a:pt x="31" y="318"/>
                  </a:cubicBezTo>
                  <a:cubicBezTo>
                    <a:pt x="33" y="313"/>
                    <a:pt x="40" y="287"/>
                    <a:pt x="59" y="210"/>
                  </a:cubicBezTo>
                  <a:cubicBezTo>
                    <a:pt x="75" y="224"/>
                    <a:pt x="97" y="226"/>
                    <a:pt x="107" y="226"/>
                  </a:cubicBezTo>
                  <a:cubicBezTo>
                    <a:pt x="142" y="226"/>
                    <a:pt x="161" y="203"/>
                    <a:pt x="173" y="189"/>
                  </a:cubicBezTo>
                  <a:cubicBezTo>
                    <a:pt x="178" y="212"/>
                    <a:pt x="196" y="226"/>
                    <a:pt x="218" y="226"/>
                  </a:cubicBezTo>
                  <a:cubicBezTo>
                    <a:pt x="236" y="226"/>
                    <a:pt x="247" y="214"/>
                    <a:pt x="255" y="198"/>
                  </a:cubicBezTo>
                  <a:cubicBezTo>
                    <a:pt x="264" y="180"/>
                    <a:pt x="270" y="150"/>
                    <a:pt x="270" y="149"/>
                  </a:cubicBezTo>
                  <a:cubicBezTo>
                    <a:pt x="270" y="144"/>
                    <a:pt x="266" y="144"/>
                    <a:pt x="264" y="144"/>
                  </a:cubicBezTo>
                  <a:cubicBezTo>
                    <a:pt x="259" y="144"/>
                    <a:pt x="259" y="146"/>
                    <a:pt x="257" y="153"/>
                  </a:cubicBezTo>
                  <a:cubicBezTo>
                    <a:pt x="249" y="185"/>
                    <a:pt x="240" y="215"/>
                    <a:pt x="219" y="215"/>
                  </a:cubicBezTo>
                  <a:cubicBezTo>
                    <a:pt x="206" y="215"/>
                    <a:pt x="204" y="202"/>
                    <a:pt x="204" y="192"/>
                  </a:cubicBezTo>
                  <a:cubicBezTo>
                    <a:pt x="204" y="181"/>
                    <a:pt x="210" y="157"/>
                    <a:pt x="214" y="140"/>
                  </a:cubicBezTo>
                  <a:lnTo>
                    <a:pt x="228" y="86"/>
                  </a:lnTo>
                  <a:cubicBezTo>
                    <a:pt x="230" y="79"/>
                    <a:pt x="235" y="60"/>
                    <a:pt x="237" y="52"/>
                  </a:cubicBezTo>
                  <a:cubicBezTo>
                    <a:pt x="239" y="41"/>
                    <a:pt x="244" y="22"/>
                    <a:pt x="244" y="19"/>
                  </a:cubicBezTo>
                  <a:cubicBezTo>
                    <a:pt x="244" y="10"/>
                    <a:pt x="237" y="5"/>
                    <a:pt x="230" y="5"/>
                  </a:cubicBezTo>
                  <a:cubicBezTo>
                    <a:pt x="227" y="5"/>
                    <a:pt x="214" y="6"/>
                    <a:pt x="210" y="23"/>
                  </a:cubicBezTo>
                  <a:lnTo>
                    <a:pt x="187" y="116"/>
                  </a:lnTo>
                  <a:cubicBezTo>
                    <a:pt x="181" y="141"/>
                    <a:pt x="175" y="162"/>
                    <a:pt x="174" y="167"/>
                  </a:cubicBezTo>
                  <a:cubicBezTo>
                    <a:pt x="173" y="169"/>
                    <a:pt x="149" y="215"/>
                    <a:pt x="109" y="215"/>
                  </a:cubicBezTo>
                  <a:cubicBezTo>
                    <a:pt x="84" y="215"/>
                    <a:pt x="72" y="198"/>
                    <a:pt x="72" y="171"/>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9">
              <a:extLst>
                <a:ext uri="{FF2B5EF4-FFF2-40B4-BE49-F238E27FC236}">
                  <a16:creationId xmlns:a16="http://schemas.microsoft.com/office/drawing/2014/main" id="{BC7EDEDE-79F1-4312-BF72-CEF9E80E0A4C}"/>
                </a:ext>
              </a:extLst>
            </p:cNvPr>
            <p:cNvSpPr>
              <a:spLocks/>
            </p:cNvSpPr>
            <p:nvPr>
              <p:custDataLst>
                <p:tags r:id="rId83"/>
              </p:custDataLst>
            </p:nvPr>
          </p:nvSpPr>
          <p:spPr bwMode="auto">
            <a:xfrm>
              <a:off x="6173789" y="5527675"/>
              <a:ext cx="195263" cy="203200"/>
            </a:xfrm>
            <a:custGeom>
              <a:avLst/>
              <a:gdLst>
                <a:gd name="T0" fmla="*/ 137 w 258"/>
                <a:gd name="T1" fmla="*/ 18 h 242"/>
                <a:gd name="T2" fmla="*/ 244 w 258"/>
                <a:gd name="T3" fmla="*/ 18 h 242"/>
                <a:gd name="T4" fmla="*/ 258 w 258"/>
                <a:gd name="T5" fmla="*/ 9 h 242"/>
                <a:gd name="T6" fmla="*/ 244 w 258"/>
                <a:gd name="T7" fmla="*/ 0 h 242"/>
                <a:gd name="T8" fmla="*/ 14 w 258"/>
                <a:gd name="T9" fmla="*/ 0 h 242"/>
                <a:gd name="T10" fmla="*/ 0 w 258"/>
                <a:gd name="T11" fmla="*/ 9 h 242"/>
                <a:gd name="T12" fmla="*/ 14 w 258"/>
                <a:gd name="T13" fmla="*/ 18 h 242"/>
                <a:gd name="T14" fmla="*/ 120 w 258"/>
                <a:gd name="T15" fmla="*/ 18 h 242"/>
                <a:gd name="T16" fmla="*/ 120 w 258"/>
                <a:gd name="T17" fmla="*/ 229 h 242"/>
                <a:gd name="T18" fmla="*/ 129 w 258"/>
                <a:gd name="T19" fmla="*/ 242 h 242"/>
                <a:gd name="T20" fmla="*/ 137 w 258"/>
                <a:gd name="T21" fmla="*/ 229 h 242"/>
                <a:gd name="T22" fmla="*/ 137 w 258"/>
                <a:gd name="T2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4"/>
                    <a:pt x="120" y="242"/>
                    <a:pt x="129" y="242"/>
                  </a:cubicBezTo>
                  <a:cubicBezTo>
                    <a:pt x="137" y="242"/>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30">
              <a:extLst>
                <a:ext uri="{FF2B5EF4-FFF2-40B4-BE49-F238E27FC236}">
                  <a16:creationId xmlns:a16="http://schemas.microsoft.com/office/drawing/2014/main" id="{F790F4EE-C4B9-4649-8B01-9AE618B87F67}"/>
                </a:ext>
              </a:extLst>
            </p:cNvPr>
            <p:cNvSpPr>
              <a:spLocks/>
            </p:cNvSpPr>
            <p:nvPr>
              <p:custDataLst>
                <p:tags r:id="rId84"/>
              </p:custDataLst>
            </p:nvPr>
          </p:nvSpPr>
          <p:spPr bwMode="auto">
            <a:xfrm>
              <a:off x="6418264" y="5722938"/>
              <a:ext cx="184150" cy="185738"/>
            </a:xfrm>
            <a:custGeom>
              <a:avLst/>
              <a:gdLst>
                <a:gd name="T0" fmla="*/ 133 w 241"/>
                <a:gd name="T1" fmla="*/ 29 h 221"/>
                <a:gd name="T2" fmla="*/ 217 w 241"/>
                <a:gd name="T3" fmla="*/ 29 h 221"/>
                <a:gd name="T4" fmla="*/ 241 w 241"/>
                <a:gd name="T5" fmla="*/ 12 h 221"/>
                <a:gd name="T6" fmla="*/ 221 w 241"/>
                <a:gd name="T7" fmla="*/ 0 h 221"/>
                <a:gd name="T8" fmla="*/ 81 w 241"/>
                <a:gd name="T9" fmla="*/ 0 h 221"/>
                <a:gd name="T10" fmla="*/ 30 w 241"/>
                <a:gd name="T11" fmla="*/ 24 h 221"/>
                <a:gd name="T12" fmla="*/ 0 w 241"/>
                <a:gd name="T13" fmla="*/ 69 h 221"/>
                <a:gd name="T14" fmla="*/ 6 w 241"/>
                <a:gd name="T15" fmla="*/ 74 h 221"/>
                <a:gd name="T16" fmla="*/ 14 w 241"/>
                <a:gd name="T17" fmla="*/ 68 h 221"/>
                <a:gd name="T18" fmla="*/ 77 w 241"/>
                <a:gd name="T19" fmla="*/ 29 h 221"/>
                <a:gd name="T20" fmla="*/ 118 w 241"/>
                <a:gd name="T21" fmla="*/ 29 h 221"/>
                <a:gd name="T22" fmla="*/ 69 w 241"/>
                <a:gd name="T23" fmla="*/ 189 h 221"/>
                <a:gd name="T24" fmla="*/ 64 w 241"/>
                <a:gd name="T25" fmla="*/ 208 h 221"/>
                <a:gd name="T26" fmla="*/ 79 w 241"/>
                <a:gd name="T27" fmla="*/ 221 h 221"/>
                <a:gd name="T28" fmla="*/ 99 w 241"/>
                <a:gd name="T29" fmla="*/ 200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1" y="0"/>
                  </a:lnTo>
                  <a:cubicBezTo>
                    <a:pt x="71" y="0"/>
                    <a:pt x="52" y="0"/>
                    <a:pt x="30" y="24"/>
                  </a:cubicBezTo>
                  <a:cubicBezTo>
                    <a:pt x="14" y="42"/>
                    <a:pt x="0" y="66"/>
                    <a:pt x="0" y="69"/>
                  </a:cubicBezTo>
                  <a:cubicBezTo>
                    <a:pt x="0" y="69"/>
                    <a:pt x="0" y="74"/>
                    <a:pt x="6" y="74"/>
                  </a:cubicBezTo>
                  <a:cubicBezTo>
                    <a:pt x="10" y="74"/>
                    <a:pt x="11" y="72"/>
                    <a:pt x="14" y="68"/>
                  </a:cubicBezTo>
                  <a:cubicBezTo>
                    <a:pt x="38" y="29"/>
                    <a:pt x="66" y="29"/>
                    <a:pt x="77" y="29"/>
                  </a:cubicBezTo>
                  <a:lnTo>
                    <a:pt x="118" y="29"/>
                  </a:lnTo>
                  <a:lnTo>
                    <a:pt x="69" y="189"/>
                  </a:lnTo>
                  <a:cubicBezTo>
                    <a:pt x="67" y="195"/>
                    <a:pt x="64" y="206"/>
                    <a:pt x="64" y="208"/>
                  </a:cubicBezTo>
                  <a:cubicBezTo>
                    <a:pt x="64" y="213"/>
                    <a:pt x="68" y="221"/>
                    <a:pt x="79" y="221"/>
                  </a:cubicBezTo>
                  <a:cubicBezTo>
                    <a:pt x="95" y="221"/>
                    <a:pt x="98" y="207"/>
                    <a:pt x="99"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231">
              <a:extLst>
                <a:ext uri="{FF2B5EF4-FFF2-40B4-BE49-F238E27FC236}">
                  <a16:creationId xmlns:a16="http://schemas.microsoft.com/office/drawing/2014/main" id="{1618671C-E458-40C9-8029-D2CC7D076E93}"/>
                </a:ext>
              </a:extLst>
            </p:cNvPr>
            <p:cNvSpPr>
              <a:spLocks/>
            </p:cNvSpPr>
            <p:nvPr>
              <p:custDataLst>
                <p:tags r:id="rId85"/>
              </p:custDataLst>
            </p:nvPr>
          </p:nvSpPr>
          <p:spPr bwMode="auto">
            <a:xfrm>
              <a:off x="6729414" y="5722938"/>
              <a:ext cx="260350" cy="185738"/>
            </a:xfrm>
            <a:custGeom>
              <a:avLst/>
              <a:gdLst>
                <a:gd name="T0" fmla="*/ 299 w 341"/>
                <a:gd name="T1" fmla="*/ 48 h 221"/>
                <a:gd name="T2" fmla="*/ 341 w 341"/>
                <a:gd name="T3" fmla="*/ 16 h 221"/>
                <a:gd name="T4" fmla="*/ 341 w 341"/>
                <a:gd name="T5" fmla="*/ 0 h 221"/>
                <a:gd name="T6" fmla="*/ 305 w 341"/>
                <a:gd name="T7" fmla="*/ 2 h 221"/>
                <a:gd name="T8" fmla="*/ 258 w 341"/>
                <a:gd name="T9" fmla="*/ 0 h 221"/>
                <a:gd name="T10" fmla="*/ 258 w 341"/>
                <a:gd name="T11" fmla="*/ 16 h 221"/>
                <a:gd name="T12" fmla="*/ 287 w 341"/>
                <a:gd name="T13" fmla="*/ 40 h 221"/>
                <a:gd name="T14" fmla="*/ 285 w 341"/>
                <a:gd name="T15" fmla="*/ 50 h 221"/>
                <a:gd name="T16" fmla="*/ 239 w 341"/>
                <a:gd name="T17" fmla="*/ 178 h 221"/>
                <a:gd name="T18" fmla="*/ 190 w 341"/>
                <a:gd name="T19" fmla="*/ 39 h 221"/>
                <a:gd name="T20" fmla="*/ 188 w 341"/>
                <a:gd name="T21" fmla="*/ 29 h 221"/>
                <a:gd name="T22" fmla="*/ 217 w 341"/>
                <a:gd name="T23" fmla="*/ 16 h 221"/>
                <a:gd name="T24" fmla="*/ 217 w 341"/>
                <a:gd name="T25" fmla="*/ 0 h 221"/>
                <a:gd name="T26" fmla="*/ 165 w 341"/>
                <a:gd name="T27" fmla="*/ 2 h 221"/>
                <a:gd name="T28" fmla="*/ 121 w 341"/>
                <a:gd name="T29" fmla="*/ 0 h 221"/>
                <a:gd name="T30" fmla="*/ 121 w 341"/>
                <a:gd name="T31" fmla="*/ 16 h 221"/>
                <a:gd name="T32" fmla="*/ 152 w 341"/>
                <a:gd name="T33" fmla="*/ 23 h 221"/>
                <a:gd name="T34" fmla="*/ 164 w 341"/>
                <a:gd name="T35" fmla="*/ 51 h 221"/>
                <a:gd name="T36" fmla="*/ 121 w 341"/>
                <a:gd name="T37" fmla="*/ 171 h 221"/>
                <a:gd name="T38" fmla="*/ 73 w 341"/>
                <a:gd name="T39" fmla="*/ 38 h 221"/>
                <a:gd name="T40" fmla="*/ 71 w 341"/>
                <a:gd name="T41" fmla="*/ 29 h 221"/>
                <a:gd name="T42" fmla="*/ 100 w 341"/>
                <a:gd name="T43" fmla="*/ 16 h 221"/>
                <a:gd name="T44" fmla="*/ 100 w 341"/>
                <a:gd name="T45" fmla="*/ 0 h 221"/>
                <a:gd name="T46" fmla="*/ 46 w 341"/>
                <a:gd name="T47" fmla="*/ 2 h 221"/>
                <a:gd name="T48" fmla="*/ 0 w 341"/>
                <a:gd name="T49" fmla="*/ 0 h 221"/>
                <a:gd name="T50" fmla="*/ 0 w 341"/>
                <a:gd name="T51" fmla="*/ 16 h 221"/>
                <a:gd name="T52" fmla="*/ 36 w 341"/>
                <a:gd name="T53" fmla="*/ 33 h 221"/>
                <a:gd name="T54" fmla="*/ 99 w 341"/>
                <a:gd name="T55" fmla="*/ 210 h 221"/>
                <a:gd name="T56" fmla="*/ 110 w 341"/>
                <a:gd name="T57" fmla="*/ 221 h 221"/>
                <a:gd name="T58" fmla="*/ 120 w 341"/>
                <a:gd name="T59" fmla="*/ 211 h 221"/>
                <a:gd name="T60" fmla="*/ 170 w 341"/>
                <a:gd name="T61" fmla="*/ 70 h 221"/>
                <a:gd name="T62" fmla="*/ 221 w 341"/>
                <a:gd name="T63" fmla="*/ 211 h 221"/>
                <a:gd name="T64" fmla="*/ 231 w 341"/>
                <a:gd name="T65" fmla="*/ 221 h 221"/>
                <a:gd name="T66" fmla="*/ 241 w 341"/>
                <a:gd name="T67" fmla="*/ 211 h 221"/>
                <a:gd name="T68" fmla="*/ 299 w 341"/>
                <a:gd name="T69" fmla="*/ 4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221">
                  <a:moveTo>
                    <a:pt x="299" y="48"/>
                  </a:moveTo>
                  <a:cubicBezTo>
                    <a:pt x="308" y="23"/>
                    <a:pt x="324" y="16"/>
                    <a:pt x="341" y="16"/>
                  </a:cubicBezTo>
                  <a:lnTo>
                    <a:pt x="341" y="0"/>
                  </a:lnTo>
                  <a:cubicBezTo>
                    <a:pt x="330" y="1"/>
                    <a:pt x="316" y="2"/>
                    <a:pt x="305" y="2"/>
                  </a:cubicBezTo>
                  <a:cubicBezTo>
                    <a:pt x="290" y="2"/>
                    <a:pt x="268" y="1"/>
                    <a:pt x="258" y="0"/>
                  </a:cubicBezTo>
                  <a:lnTo>
                    <a:pt x="258" y="16"/>
                  </a:lnTo>
                  <a:cubicBezTo>
                    <a:pt x="276" y="16"/>
                    <a:pt x="287" y="25"/>
                    <a:pt x="287" y="40"/>
                  </a:cubicBezTo>
                  <a:cubicBezTo>
                    <a:pt x="287" y="43"/>
                    <a:pt x="287" y="44"/>
                    <a:pt x="285" y="50"/>
                  </a:cubicBezTo>
                  <a:lnTo>
                    <a:pt x="239" y="178"/>
                  </a:lnTo>
                  <a:lnTo>
                    <a:pt x="190" y="39"/>
                  </a:lnTo>
                  <a:cubicBezTo>
                    <a:pt x="188" y="33"/>
                    <a:pt x="188" y="32"/>
                    <a:pt x="188" y="29"/>
                  </a:cubicBezTo>
                  <a:cubicBezTo>
                    <a:pt x="188" y="16"/>
                    <a:pt x="207" y="16"/>
                    <a:pt x="217" y="16"/>
                  </a:cubicBezTo>
                  <a:lnTo>
                    <a:pt x="217" y="0"/>
                  </a:lnTo>
                  <a:cubicBezTo>
                    <a:pt x="203" y="1"/>
                    <a:pt x="177" y="2"/>
                    <a:pt x="165" y="2"/>
                  </a:cubicBezTo>
                  <a:cubicBezTo>
                    <a:pt x="150" y="2"/>
                    <a:pt x="136" y="1"/>
                    <a:pt x="121" y="0"/>
                  </a:cubicBezTo>
                  <a:lnTo>
                    <a:pt x="121" y="16"/>
                  </a:lnTo>
                  <a:cubicBezTo>
                    <a:pt x="139" y="16"/>
                    <a:pt x="147" y="17"/>
                    <a:pt x="152" y="23"/>
                  </a:cubicBezTo>
                  <a:cubicBezTo>
                    <a:pt x="155" y="26"/>
                    <a:pt x="160" y="41"/>
                    <a:pt x="164" y="51"/>
                  </a:cubicBezTo>
                  <a:lnTo>
                    <a:pt x="121" y="171"/>
                  </a:lnTo>
                  <a:lnTo>
                    <a:pt x="73" y="38"/>
                  </a:lnTo>
                  <a:cubicBezTo>
                    <a:pt x="71" y="32"/>
                    <a:pt x="71" y="31"/>
                    <a:pt x="71" y="29"/>
                  </a:cubicBezTo>
                  <a:cubicBezTo>
                    <a:pt x="71" y="16"/>
                    <a:pt x="90" y="16"/>
                    <a:pt x="100" y="16"/>
                  </a:cubicBezTo>
                  <a:lnTo>
                    <a:pt x="100" y="0"/>
                  </a:lnTo>
                  <a:cubicBezTo>
                    <a:pt x="85" y="1"/>
                    <a:pt x="57" y="2"/>
                    <a:pt x="46" y="2"/>
                  </a:cubicBezTo>
                  <a:cubicBezTo>
                    <a:pt x="44" y="2"/>
                    <a:pt x="18" y="1"/>
                    <a:pt x="0" y="0"/>
                  </a:cubicBezTo>
                  <a:lnTo>
                    <a:pt x="0" y="16"/>
                  </a:lnTo>
                  <a:cubicBezTo>
                    <a:pt x="25" y="16"/>
                    <a:pt x="30" y="17"/>
                    <a:pt x="36" y="33"/>
                  </a:cubicBezTo>
                  <a:lnTo>
                    <a:pt x="99" y="210"/>
                  </a:lnTo>
                  <a:cubicBezTo>
                    <a:pt x="102" y="217"/>
                    <a:pt x="103" y="221"/>
                    <a:pt x="110" y="221"/>
                  </a:cubicBezTo>
                  <a:cubicBezTo>
                    <a:pt x="116" y="221"/>
                    <a:pt x="117" y="218"/>
                    <a:pt x="120" y="211"/>
                  </a:cubicBezTo>
                  <a:lnTo>
                    <a:pt x="170" y="70"/>
                  </a:lnTo>
                  <a:lnTo>
                    <a:pt x="221" y="211"/>
                  </a:lnTo>
                  <a:cubicBezTo>
                    <a:pt x="223" y="217"/>
                    <a:pt x="224" y="221"/>
                    <a:pt x="231" y="221"/>
                  </a:cubicBezTo>
                  <a:cubicBezTo>
                    <a:pt x="237" y="221"/>
                    <a:pt x="239" y="216"/>
                    <a:pt x="241" y="211"/>
                  </a:cubicBezTo>
                  <a:lnTo>
                    <a:pt x="29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232">
              <a:extLst>
                <a:ext uri="{FF2B5EF4-FFF2-40B4-BE49-F238E27FC236}">
                  <a16:creationId xmlns:a16="http://schemas.microsoft.com/office/drawing/2014/main" id="{47A04AFD-6A00-4F0D-A19A-87F1D3875C64}"/>
                </a:ext>
              </a:extLst>
            </p:cNvPr>
            <p:cNvSpPr>
              <a:spLocks/>
            </p:cNvSpPr>
            <p:nvPr>
              <p:custDataLst>
                <p:tags r:id="rId86"/>
              </p:custDataLst>
            </p:nvPr>
          </p:nvSpPr>
          <p:spPr bwMode="auto">
            <a:xfrm>
              <a:off x="7008814" y="5613400"/>
              <a:ext cx="190500" cy="290513"/>
            </a:xfrm>
            <a:custGeom>
              <a:avLst/>
              <a:gdLst>
                <a:gd name="T0" fmla="*/ 39 w 251"/>
                <a:gd name="T1" fmla="*/ 308 h 346"/>
                <a:gd name="T2" fmla="*/ 0 w 251"/>
                <a:gd name="T3" fmla="*/ 331 h 346"/>
                <a:gd name="T4" fmla="*/ 0 w 251"/>
                <a:gd name="T5" fmla="*/ 346 h 346"/>
                <a:gd name="T6" fmla="*/ 57 w 251"/>
                <a:gd name="T7" fmla="*/ 345 h 346"/>
                <a:gd name="T8" fmla="*/ 113 w 251"/>
                <a:gd name="T9" fmla="*/ 346 h 346"/>
                <a:gd name="T10" fmla="*/ 113 w 251"/>
                <a:gd name="T11" fmla="*/ 331 h 346"/>
                <a:gd name="T12" fmla="*/ 74 w 251"/>
                <a:gd name="T13" fmla="*/ 308 h 346"/>
                <a:gd name="T14" fmla="*/ 74 w 251"/>
                <a:gd name="T15" fmla="*/ 217 h 346"/>
                <a:gd name="T16" fmla="*/ 141 w 251"/>
                <a:gd name="T17" fmla="*/ 137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1 h 346"/>
                <a:gd name="T36" fmla="*/ 197 w 251"/>
                <a:gd name="T37" fmla="*/ 144 h 346"/>
                <a:gd name="T38" fmla="*/ 145 w 251"/>
                <a:gd name="T39" fmla="*/ 126 h 346"/>
                <a:gd name="T40" fmla="*/ 72 w 251"/>
                <a:gd name="T41" fmla="*/ 175 h 346"/>
                <a:gd name="T42" fmla="*/ 72 w 251"/>
                <a:gd name="T43" fmla="*/ 0 h 346"/>
                <a:gd name="T44" fmla="*/ 0 w 251"/>
                <a:gd name="T45" fmla="*/ 6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7" y="345"/>
                  </a:cubicBezTo>
                  <a:cubicBezTo>
                    <a:pt x="70" y="345"/>
                    <a:pt x="96" y="346"/>
                    <a:pt x="113" y="346"/>
                  </a:cubicBezTo>
                  <a:lnTo>
                    <a:pt x="113" y="331"/>
                  </a:lnTo>
                  <a:cubicBezTo>
                    <a:pt x="79" y="331"/>
                    <a:pt x="74" y="331"/>
                    <a:pt x="74" y="308"/>
                  </a:cubicBezTo>
                  <a:lnTo>
                    <a:pt x="74" y="217"/>
                  </a:lnTo>
                  <a:cubicBezTo>
                    <a:pt x="74" y="165"/>
                    <a:pt x="109" y="137"/>
                    <a:pt x="141" y="137"/>
                  </a:cubicBezTo>
                  <a:cubicBezTo>
                    <a:pt x="172" y="137"/>
                    <a:pt x="178" y="164"/>
                    <a:pt x="178" y="192"/>
                  </a:cubicBezTo>
                  <a:lnTo>
                    <a:pt x="178" y="308"/>
                  </a:lnTo>
                  <a:cubicBezTo>
                    <a:pt x="178" y="331"/>
                    <a:pt x="172" y="331"/>
                    <a:pt x="139" y="331"/>
                  </a:cubicBezTo>
                  <a:lnTo>
                    <a:pt x="139" y="346"/>
                  </a:lnTo>
                  <a:cubicBezTo>
                    <a:pt x="157" y="346"/>
                    <a:pt x="182" y="345"/>
                    <a:pt x="195" y="345"/>
                  </a:cubicBezTo>
                  <a:cubicBezTo>
                    <a:pt x="208" y="345"/>
                    <a:pt x="234" y="346"/>
                    <a:pt x="251" y="346"/>
                  </a:cubicBezTo>
                  <a:lnTo>
                    <a:pt x="251" y="331"/>
                  </a:lnTo>
                  <a:cubicBezTo>
                    <a:pt x="225" y="331"/>
                    <a:pt x="213" y="331"/>
                    <a:pt x="212" y="316"/>
                  </a:cubicBezTo>
                  <a:lnTo>
                    <a:pt x="212" y="221"/>
                  </a:lnTo>
                  <a:cubicBezTo>
                    <a:pt x="212" y="178"/>
                    <a:pt x="212" y="162"/>
                    <a:pt x="197" y="144"/>
                  </a:cubicBezTo>
                  <a:cubicBezTo>
                    <a:pt x="190" y="136"/>
                    <a:pt x="173" y="126"/>
                    <a:pt x="145" y="126"/>
                  </a:cubicBezTo>
                  <a:cubicBezTo>
                    <a:pt x="103" y="126"/>
                    <a:pt x="81" y="156"/>
                    <a:pt x="72" y="175"/>
                  </a:cubicBezTo>
                  <a:lnTo>
                    <a:pt x="72" y="0"/>
                  </a:lnTo>
                  <a:lnTo>
                    <a:pt x="0" y="6"/>
                  </a:lnTo>
                  <a:lnTo>
                    <a:pt x="0" y="21"/>
                  </a:lnTo>
                  <a:cubicBezTo>
                    <a:pt x="35" y="21"/>
                    <a:pt x="39" y="25"/>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3">
              <a:extLst>
                <a:ext uri="{FF2B5EF4-FFF2-40B4-BE49-F238E27FC236}">
                  <a16:creationId xmlns:a16="http://schemas.microsoft.com/office/drawing/2014/main" id="{639CDE3B-78E1-4959-B05C-4F9D5BEEF06B}"/>
                </a:ext>
              </a:extLst>
            </p:cNvPr>
            <p:cNvSpPr>
              <a:spLocks noEditPoints="1"/>
            </p:cNvSpPr>
            <p:nvPr>
              <p:custDataLst>
                <p:tags r:id="rId87"/>
              </p:custDataLst>
            </p:nvPr>
          </p:nvSpPr>
          <p:spPr bwMode="auto">
            <a:xfrm>
              <a:off x="7216776" y="5716588"/>
              <a:ext cx="147638" cy="192088"/>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6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0"/>
                    <a:pt x="52"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6"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4">
              <a:extLst>
                <a:ext uri="{FF2B5EF4-FFF2-40B4-BE49-F238E27FC236}">
                  <a16:creationId xmlns:a16="http://schemas.microsoft.com/office/drawing/2014/main" id="{654B390D-A91F-4FF2-AAD0-BE3CC8D0A4C4}"/>
                </a:ext>
              </a:extLst>
            </p:cNvPr>
            <p:cNvSpPr>
              <a:spLocks/>
            </p:cNvSpPr>
            <p:nvPr>
              <p:custDataLst>
                <p:tags r:id="rId88"/>
              </p:custDataLst>
            </p:nvPr>
          </p:nvSpPr>
          <p:spPr bwMode="auto">
            <a:xfrm>
              <a:off x="7386639" y="5718175"/>
              <a:ext cx="127000" cy="185738"/>
            </a:xfrm>
            <a:custGeom>
              <a:avLst/>
              <a:gdLst>
                <a:gd name="T0" fmla="*/ 69 w 167"/>
                <a:gd name="T1" fmla="*/ 55 h 220"/>
                <a:gd name="T2" fmla="*/ 69 w 167"/>
                <a:gd name="T3" fmla="*/ 0 h 220"/>
                <a:gd name="T4" fmla="*/ 0 w 167"/>
                <a:gd name="T5" fmla="*/ 5 h 220"/>
                <a:gd name="T6" fmla="*/ 0 w 167"/>
                <a:gd name="T7" fmla="*/ 21 h 220"/>
                <a:gd name="T8" fmla="*/ 38 w 167"/>
                <a:gd name="T9" fmla="*/ 49 h 220"/>
                <a:gd name="T10" fmla="*/ 38 w 167"/>
                <a:gd name="T11" fmla="*/ 182 h 220"/>
                <a:gd name="T12" fmla="*/ 0 w 167"/>
                <a:gd name="T13" fmla="*/ 205 h 220"/>
                <a:gd name="T14" fmla="*/ 0 w 167"/>
                <a:gd name="T15" fmla="*/ 220 h 220"/>
                <a:gd name="T16" fmla="*/ 56 w 167"/>
                <a:gd name="T17" fmla="*/ 219 h 220"/>
                <a:gd name="T18" fmla="*/ 120 w 167"/>
                <a:gd name="T19" fmla="*/ 220 h 220"/>
                <a:gd name="T20" fmla="*/ 120 w 167"/>
                <a:gd name="T21" fmla="*/ 205 h 220"/>
                <a:gd name="T22" fmla="*/ 109 w 167"/>
                <a:gd name="T23" fmla="*/ 205 h 220"/>
                <a:gd name="T24" fmla="*/ 71 w 167"/>
                <a:gd name="T25" fmla="*/ 181 h 220"/>
                <a:gd name="T26" fmla="*/ 71 w 167"/>
                <a:gd name="T27" fmla="*/ 105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5"/>
                  </a:moveTo>
                  <a:lnTo>
                    <a:pt x="69" y="0"/>
                  </a:lnTo>
                  <a:lnTo>
                    <a:pt x="0" y="5"/>
                  </a:lnTo>
                  <a:lnTo>
                    <a:pt x="0" y="21"/>
                  </a:lnTo>
                  <a:cubicBezTo>
                    <a:pt x="34" y="21"/>
                    <a:pt x="38" y="24"/>
                    <a:pt x="38" y="49"/>
                  </a:cubicBezTo>
                  <a:lnTo>
                    <a:pt x="38" y="182"/>
                  </a:lnTo>
                  <a:cubicBezTo>
                    <a:pt x="38" y="205"/>
                    <a:pt x="33" y="205"/>
                    <a:pt x="0" y="205"/>
                  </a:cubicBezTo>
                  <a:lnTo>
                    <a:pt x="0" y="220"/>
                  </a:lnTo>
                  <a:cubicBezTo>
                    <a:pt x="19" y="220"/>
                    <a:pt x="42" y="219"/>
                    <a:pt x="56" y="219"/>
                  </a:cubicBezTo>
                  <a:cubicBezTo>
                    <a:pt x="76" y="219"/>
                    <a:pt x="100" y="219"/>
                    <a:pt x="120" y="220"/>
                  </a:cubicBezTo>
                  <a:lnTo>
                    <a:pt x="120" y="205"/>
                  </a:lnTo>
                  <a:lnTo>
                    <a:pt x="109" y="205"/>
                  </a:lnTo>
                  <a:cubicBezTo>
                    <a:pt x="72" y="205"/>
                    <a:pt x="71" y="199"/>
                    <a:pt x="71" y="181"/>
                  </a:cubicBezTo>
                  <a:lnTo>
                    <a:pt x="71" y="105"/>
                  </a:lnTo>
                  <a:cubicBezTo>
                    <a:pt x="71" y="55"/>
                    <a:pt x="92"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5">
              <a:extLst>
                <a:ext uri="{FF2B5EF4-FFF2-40B4-BE49-F238E27FC236}">
                  <a16:creationId xmlns:a16="http://schemas.microsoft.com/office/drawing/2014/main" id="{5D2FE5E7-EFF7-43CE-BD4C-034EDD4C53F9}"/>
                </a:ext>
              </a:extLst>
            </p:cNvPr>
            <p:cNvSpPr>
              <a:spLocks noEditPoints="1"/>
            </p:cNvSpPr>
            <p:nvPr>
              <p:custDataLst>
                <p:tags r:id="rId89"/>
              </p:custDataLst>
            </p:nvPr>
          </p:nvSpPr>
          <p:spPr bwMode="auto">
            <a:xfrm>
              <a:off x="7534276" y="5716588"/>
              <a:ext cx="147638" cy="192088"/>
            </a:xfrm>
            <a:custGeom>
              <a:avLst/>
              <a:gdLst>
                <a:gd name="T0" fmla="*/ 42 w 193"/>
                <a:gd name="T1" fmla="*/ 98 h 229"/>
                <a:gd name="T2" fmla="*/ 103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6" y="11"/>
                    <a:pt x="103" y="11"/>
                  </a:cubicBezTo>
                  <a:cubicBezTo>
                    <a:pt x="155" y="11"/>
                    <a:pt x="160" y="78"/>
                    <a:pt x="160" y="98"/>
                  </a:cubicBezTo>
                  <a:lnTo>
                    <a:pt x="42" y="98"/>
                  </a:lnTo>
                  <a:close/>
                  <a:moveTo>
                    <a:pt x="41" y="108"/>
                  </a:moveTo>
                  <a:lnTo>
                    <a:pt x="180" y="108"/>
                  </a:lnTo>
                  <a:cubicBezTo>
                    <a:pt x="191" y="108"/>
                    <a:pt x="193" y="108"/>
                    <a:pt x="193" y="98"/>
                  </a:cubicBezTo>
                  <a:cubicBezTo>
                    <a:pt x="193" y="48"/>
                    <a:pt x="166" y="0"/>
                    <a:pt x="103" y="0"/>
                  </a:cubicBezTo>
                  <a:cubicBezTo>
                    <a:pt x="46" y="0"/>
                    <a:pt x="0" y="51"/>
                    <a:pt x="0" y="114"/>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6">
              <a:extLst>
                <a:ext uri="{FF2B5EF4-FFF2-40B4-BE49-F238E27FC236}">
                  <a16:creationId xmlns:a16="http://schemas.microsoft.com/office/drawing/2014/main" id="{11BACBA1-30CB-4DB9-A051-5CDFA6DA266D}"/>
                </a:ext>
              </a:extLst>
            </p:cNvPr>
            <p:cNvSpPr>
              <a:spLocks/>
            </p:cNvSpPr>
            <p:nvPr>
              <p:custDataLst>
                <p:tags r:id="rId90"/>
              </p:custDataLst>
            </p:nvPr>
          </p:nvSpPr>
          <p:spPr bwMode="auto">
            <a:xfrm>
              <a:off x="7808914" y="5718175"/>
              <a:ext cx="206375" cy="277813"/>
            </a:xfrm>
            <a:custGeom>
              <a:avLst/>
              <a:gdLst>
                <a:gd name="T0" fmla="*/ 101 w 271"/>
                <a:gd name="T1" fmla="*/ 45 h 328"/>
                <a:gd name="T2" fmla="*/ 108 w 271"/>
                <a:gd name="T3" fmla="*/ 13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0"/>
                  </a:cubicBezTo>
                  <a:cubicBezTo>
                    <a:pt x="75" y="224"/>
                    <a:pt x="98" y="226"/>
                    <a:pt x="108" y="226"/>
                  </a:cubicBezTo>
                  <a:cubicBezTo>
                    <a:pt x="142"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7">
              <a:extLst>
                <a:ext uri="{FF2B5EF4-FFF2-40B4-BE49-F238E27FC236}">
                  <a16:creationId xmlns:a16="http://schemas.microsoft.com/office/drawing/2014/main" id="{DA0512CB-5500-408D-B5BE-CA2644CAA9D9}"/>
                </a:ext>
              </a:extLst>
            </p:cNvPr>
            <p:cNvSpPr>
              <a:spLocks noEditPoints="1"/>
            </p:cNvSpPr>
            <p:nvPr>
              <p:custDataLst>
                <p:tags r:id="rId91"/>
              </p:custDataLst>
            </p:nvPr>
          </p:nvSpPr>
          <p:spPr bwMode="auto">
            <a:xfrm>
              <a:off x="8143876" y="5622925"/>
              <a:ext cx="80963" cy="280988"/>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8 w 107"/>
                <a:gd name="T27" fmla="*/ 0 h 333"/>
                <a:gd name="T28" fmla="*/ 21 w 107"/>
                <a:gd name="T29" fmla="*/ 26 h 333"/>
                <a:gd name="T30" fmla="*/ 48 w 107"/>
                <a:gd name="T31" fmla="*/ 52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5" y="134"/>
                    <a:pt x="39" y="137"/>
                    <a:pt x="39" y="161"/>
                  </a:cubicBezTo>
                  <a:lnTo>
                    <a:pt x="39" y="295"/>
                  </a:lnTo>
                  <a:cubicBezTo>
                    <a:pt x="39" y="318"/>
                    <a:pt x="34" y="318"/>
                    <a:pt x="0" y="318"/>
                  </a:cubicBezTo>
                  <a:lnTo>
                    <a:pt x="0" y="333"/>
                  </a:lnTo>
                  <a:cubicBezTo>
                    <a:pt x="16" y="333"/>
                    <a:pt x="43" y="332"/>
                    <a:pt x="55" y="332"/>
                  </a:cubicBezTo>
                  <a:cubicBezTo>
                    <a:pt x="73" y="332"/>
                    <a:pt x="90" y="333"/>
                    <a:pt x="107" y="333"/>
                  </a:cubicBezTo>
                  <a:lnTo>
                    <a:pt x="107" y="318"/>
                  </a:lnTo>
                  <a:cubicBezTo>
                    <a:pt x="74" y="318"/>
                    <a:pt x="72" y="315"/>
                    <a:pt x="72" y="296"/>
                  </a:cubicBezTo>
                  <a:lnTo>
                    <a:pt x="72" y="113"/>
                  </a:lnTo>
                  <a:close/>
                  <a:moveTo>
                    <a:pt x="74" y="26"/>
                  </a:moveTo>
                  <a:cubicBezTo>
                    <a:pt x="74" y="10"/>
                    <a:pt x="62" y="0"/>
                    <a:pt x="48" y="0"/>
                  </a:cubicBezTo>
                  <a:cubicBezTo>
                    <a:pt x="32" y="0"/>
                    <a:pt x="21" y="13"/>
                    <a:pt x="21" y="26"/>
                  </a:cubicBezTo>
                  <a:cubicBezTo>
                    <a:pt x="21" y="40"/>
                    <a:pt x="32" y="52"/>
                    <a:pt x="48" y="52"/>
                  </a:cubicBezTo>
                  <a:cubicBezTo>
                    <a:pt x="62" y="52"/>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8">
              <a:extLst>
                <a:ext uri="{FF2B5EF4-FFF2-40B4-BE49-F238E27FC236}">
                  <a16:creationId xmlns:a16="http://schemas.microsoft.com/office/drawing/2014/main" id="{3EAA397F-37D1-4F56-A746-B6212523B534}"/>
                </a:ext>
              </a:extLst>
            </p:cNvPr>
            <p:cNvSpPr>
              <a:spLocks/>
            </p:cNvSpPr>
            <p:nvPr>
              <p:custDataLst>
                <p:tags r:id="rId92"/>
              </p:custDataLst>
            </p:nvPr>
          </p:nvSpPr>
          <p:spPr bwMode="auto">
            <a:xfrm>
              <a:off x="8248651" y="5716588"/>
              <a:ext cx="123825" cy="192088"/>
            </a:xfrm>
            <a:custGeom>
              <a:avLst/>
              <a:gdLst>
                <a:gd name="T0" fmla="*/ 87 w 163"/>
                <a:gd name="T1" fmla="*/ 127 h 229"/>
                <a:gd name="T2" fmla="*/ 139 w 163"/>
                <a:gd name="T3" fmla="*/ 172 h 229"/>
                <a:gd name="T4" fmla="*/ 82 w 163"/>
                <a:gd name="T5" fmla="*/ 218 h 229"/>
                <a:gd name="T6" fmla="*/ 13 w 163"/>
                <a:gd name="T7" fmla="*/ 147 h 229"/>
                <a:gd name="T8" fmla="*/ 6 w 163"/>
                <a:gd name="T9" fmla="*/ 139 h 229"/>
                <a:gd name="T10" fmla="*/ 0 w 163"/>
                <a:gd name="T11" fmla="*/ 151 h 229"/>
                <a:gd name="T12" fmla="*/ 0 w 163"/>
                <a:gd name="T13" fmla="*/ 217 h 229"/>
                <a:gd name="T14" fmla="*/ 5 w 163"/>
                <a:gd name="T15" fmla="*/ 229 h 229"/>
                <a:gd name="T16" fmla="*/ 18 w 163"/>
                <a:gd name="T17" fmla="*/ 219 h 229"/>
                <a:gd name="T18" fmla="*/ 28 w 163"/>
                <a:gd name="T19" fmla="*/ 207 h 229"/>
                <a:gd name="T20" fmla="*/ 82 w 163"/>
                <a:gd name="T21" fmla="*/ 229 h 229"/>
                <a:gd name="T22" fmla="*/ 163 w 163"/>
                <a:gd name="T23" fmla="*/ 159 h 229"/>
                <a:gd name="T24" fmla="*/ 142 w 163"/>
                <a:gd name="T25" fmla="*/ 112 h 229"/>
                <a:gd name="T26" fmla="*/ 85 w 163"/>
                <a:gd name="T27" fmla="*/ 88 h 229"/>
                <a:gd name="T28" fmla="*/ 24 w 163"/>
                <a:gd name="T29" fmla="*/ 47 h 229"/>
                <a:gd name="T30" fmla="*/ 79 w 163"/>
                <a:gd name="T31" fmla="*/ 9 h 229"/>
                <a:gd name="T32" fmla="*/ 138 w 163"/>
                <a:gd name="T33" fmla="*/ 70 h 229"/>
                <a:gd name="T34" fmla="*/ 144 w 163"/>
                <a:gd name="T35" fmla="*/ 74 h 229"/>
                <a:gd name="T36" fmla="*/ 150 w 163"/>
                <a:gd name="T37" fmla="*/ 62 h 229"/>
                <a:gd name="T38" fmla="*/ 150 w 163"/>
                <a:gd name="T39" fmla="*/ 12 h 229"/>
                <a:gd name="T40" fmla="*/ 145 w 163"/>
                <a:gd name="T41" fmla="*/ 0 h 229"/>
                <a:gd name="T42" fmla="*/ 135 w 163"/>
                <a:gd name="T43" fmla="*/ 6 h 229"/>
                <a:gd name="T44" fmla="*/ 126 w 163"/>
                <a:gd name="T45" fmla="*/ 14 h 229"/>
                <a:gd name="T46" fmla="*/ 79 w 163"/>
                <a:gd name="T47" fmla="*/ 0 h 229"/>
                <a:gd name="T48" fmla="*/ 0 w 163"/>
                <a:gd name="T49" fmla="*/ 61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2"/>
                  </a:cubicBezTo>
                  <a:cubicBezTo>
                    <a:pt x="139" y="198"/>
                    <a:pt x="121" y="218"/>
                    <a:pt x="82" y="218"/>
                  </a:cubicBezTo>
                  <a:cubicBezTo>
                    <a:pt x="41" y="218"/>
                    <a:pt x="23" y="189"/>
                    <a:pt x="13" y="147"/>
                  </a:cubicBezTo>
                  <a:cubicBezTo>
                    <a:pt x="12" y="141"/>
                    <a:pt x="11" y="139"/>
                    <a:pt x="6" y="139"/>
                  </a:cubicBezTo>
                  <a:cubicBezTo>
                    <a:pt x="0" y="139"/>
                    <a:pt x="0" y="142"/>
                    <a:pt x="0" y="151"/>
                  </a:cubicBezTo>
                  <a:lnTo>
                    <a:pt x="0" y="217"/>
                  </a:lnTo>
                  <a:cubicBezTo>
                    <a:pt x="0" y="225"/>
                    <a:pt x="0" y="229"/>
                    <a:pt x="5" y="229"/>
                  </a:cubicBezTo>
                  <a:cubicBezTo>
                    <a:pt x="8" y="229"/>
                    <a:pt x="8" y="228"/>
                    <a:pt x="18" y="219"/>
                  </a:cubicBezTo>
                  <a:cubicBezTo>
                    <a:pt x="19" y="218"/>
                    <a:pt x="19" y="217"/>
                    <a:pt x="28" y="207"/>
                  </a:cubicBezTo>
                  <a:cubicBezTo>
                    <a:pt x="50" y="228"/>
                    <a:pt x="72" y="229"/>
                    <a:pt x="82" y="229"/>
                  </a:cubicBezTo>
                  <a:cubicBezTo>
                    <a:pt x="140" y="229"/>
                    <a:pt x="163" y="195"/>
                    <a:pt x="163" y="159"/>
                  </a:cubicBezTo>
                  <a:cubicBezTo>
                    <a:pt x="163" y="133"/>
                    <a:pt x="148" y="118"/>
                    <a:pt x="142" y="112"/>
                  </a:cubicBezTo>
                  <a:cubicBezTo>
                    <a:pt x="125" y="96"/>
                    <a:pt x="106" y="92"/>
                    <a:pt x="85" y="88"/>
                  </a:cubicBezTo>
                  <a:cubicBezTo>
                    <a:pt x="57" y="83"/>
                    <a:pt x="24" y="76"/>
                    <a:pt x="24" y="47"/>
                  </a:cubicBezTo>
                  <a:cubicBezTo>
                    <a:pt x="24" y="30"/>
                    <a:pt x="37" y="9"/>
                    <a:pt x="79" y="9"/>
                  </a:cubicBezTo>
                  <a:cubicBezTo>
                    <a:pt x="134" y="9"/>
                    <a:pt x="137" y="54"/>
                    <a:pt x="138" y="70"/>
                  </a:cubicBezTo>
                  <a:cubicBezTo>
                    <a:pt x="138" y="74"/>
                    <a:pt x="143" y="74"/>
                    <a:pt x="144" y="74"/>
                  </a:cubicBezTo>
                  <a:cubicBezTo>
                    <a:pt x="150" y="74"/>
                    <a:pt x="150" y="72"/>
                    <a:pt x="150" y="62"/>
                  </a:cubicBezTo>
                  <a:lnTo>
                    <a:pt x="150" y="12"/>
                  </a:lnTo>
                  <a:cubicBezTo>
                    <a:pt x="150" y="3"/>
                    <a:pt x="150" y="0"/>
                    <a:pt x="145" y="0"/>
                  </a:cubicBezTo>
                  <a:cubicBezTo>
                    <a:pt x="142" y="0"/>
                    <a:pt x="141" y="0"/>
                    <a:pt x="135" y="6"/>
                  </a:cubicBezTo>
                  <a:cubicBezTo>
                    <a:pt x="133" y="8"/>
                    <a:pt x="128" y="12"/>
                    <a:pt x="126" y="14"/>
                  </a:cubicBezTo>
                  <a:cubicBezTo>
                    <a:pt x="107" y="0"/>
                    <a:pt x="87" y="0"/>
                    <a:pt x="79" y="0"/>
                  </a:cubicBezTo>
                  <a:cubicBezTo>
                    <a:pt x="19" y="0"/>
                    <a:pt x="0" y="33"/>
                    <a:pt x="0" y="61"/>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9">
              <a:extLst>
                <a:ext uri="{FF2B5EF4-FFF2-40B4-BE49-F238E27FC236}">
                  <a16:creationId xmlns:a16="http://schemas.microsoft.com/office/drawing/2014/main" id="{B0D0AF65-9D3F-443B-A0AE-450E53AA612A}"/>
                </a:ext>
              </a:extLst>
            </p:cNvPr>
            <p:cNvSpPr>
              <a:spLocks noEditPoints="1"/>
            </p:cNvSpPr>
            <p:nvPr>
              <p:custDataLst>
                <p:tags r:id="rId93"/>
              </p:custDataLst>
            </p:nvPr>
          </p:nvSpPr>
          <p:spPr bwMode="auto">
            <a:xfrm>
              <a:off x="8507414" y="5716588"/>
              <a:ext cx="171450" cy="192088"/>
            </a:xfrm>
            <a:custGeom>
              <a:avLst/>
              <a:gdLst>
                <a:gd name="T0" fmla="*/ 145 w 225"/>
                <a:gd name="T1" fmla="*/ 185 h 229"/>
                <a:gd name="T2" fmla="*/ 184 w 225"/>
                <a:gd name="T3" fmla="*/ 226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6 h 229"/>
                <a:gd name="T18" fmla="*/ 158 w 225"/>
                <a:gd name="T19" fmla="*/ 27 h 229"/>
                <a:gd name="T20" fmla="*/ 90 w 225"/>
                <a:gd name="T21" fmla="*/ 0 h 229"/>
                <a:gd name="T22" fmla="*/ 15 w 225"/>
                <a:gd name="T23" fmla="*/ 56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5 h 229"/>
                <a:gd name="T44" fmla="*/ 142 w 225"/>
                <a:gd name="T45" fmla="*/ 104 h 229"/>
                <a:gd name="T46" fmla="*/ 142 w 225"/>
                <a:gd name="T47" fmla="*/ 154 h 229"/>
                <a:gd name="T48" fmla="*/ 84 w 225"/>
                <a:gd name="T49" fmla="*/ 218 h 229"/>
                <a:gd name="T50" fmla="*/ 39 w 225"/>
                <a:gd name="T51" fmla="*/ 175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5"/>
                  </a:moveTo>
                  <a:cubicBezTo>
                    <a:pt x="147" y="205"/>
                    <a:pt x="161" y="226"/>
                    <a:pt x="184" y="226"/>
                  </a:cubicBezTo>
                  <a:cubicBezTo>
                    <a:pt x="195" y="226"/>
                    <a:pt x="225" y="219"/>
                    <a:pt x="225" y="179"/>
                  </a:cubicBezTo>
                  <a:lnTo>
                    <a:pt x="225" y="151"/>
                  </a:lnTo>
                  <a:lnTo>
                    <a:pt x="213" y="151"/>
                  </a:lnTo>
                  <a:lnTo>
                    <a:pt x="213" y="179"/>
                  </a:lnTo>
                  <a:cubicBezTo>
                    <a:pt x="213" y="208"/>
                    <a:pt x="200" y="211"/>
                    <a:pt x="195" y="211"/>
                  </a:cubicBezTo>
                  <a:cubicBezTo>
                    <a:pt x="178" y="211"/>
                    <a:pt x="176" y="188"/>
                    <a:pt x="176" y="186"/>
                  </a:cubicBezTo>
                  <a:lnTo>
                    <a:pt x="176" y="86"/>
                  </a:lnTo>
                  <a:cubicBezTo>
                    <a:pt x="176" y="65"/>
                    <a:pt x="176" y="46"/>
                    <a:pt x="158" y="27"/>
                  </a:cubicBezTo>
                  <a:cubicBezTo>
                    <a:pt x="139" y="8"/>
                    <a:pt x="114" y="0"/>
                    <a:pt x="90" y="0"/>
                  </a:cubicBezTo>
                  <a:cubicBezTo>
                    <a:pt x="49" y="0"/>
                    <a:pt x="15" y="23"/>
                    <a:pt x="15" y="56"/>
                  </a:cubicBezTo>
                  <a:cubicBezTo>
                    <a:pt x="15" y="71"/>
                    <a:pt x="25" y="80"/>
                    <a:pt x="38" y="80"/>
                  </a:cubicBezTo>
                  <a:cubicBezTo>
                    <a:pt x="52" y="80"/>
                    <a:pt x="61" y="70"/>
                    <a:pt x="61" y="57"/>
                  </a:cubicBezTo>
                  <a:cubicBezTo>
                    <a:pt x="61" y="51"/>
                    <a:pt x="58" y="34"/>
                    <a:pt x="35" y="34"/>
                  </a:cubicBezTo>
                  <a:cubicBezTo>
                    <a:pt x="49" y="16"/>
                    <a:pt x="73" y="11"/>
                    <a:pt x="89" y="11"/>
                  </a:cubicBezTo>
                  <a:cubicBezTo>
                    <a:pt x="113" y="11"/>
                    <a:pt x="142" y="30"/>
                    <a:pt x="142" y="75"/>
                  </a:cubicBezTo>
                  <a:lnTo>
                    <a:pt x="142" y="93"/>
                  </a:lnTo>
                  <a:cubicBezTo>
                    <a:pt x="116" y="95"/>
                    <a:pt x="82" y="96"/>
                    <a:pt x="50" y="111"/>
                  </a:cubicBezTo>
                  <a:cubicBezTo>
                    <a:pt x="13" y="128"/>
                    <a:pt x="0" y="154"/>
                    <a:pt x="0" y="176"/>
                  </a:cubicBezTo>
                  <a:cubicBezTo>
                    <a:pt x="0" y="216"/>
                    <a:pt x="49" y="229"/>
                    <a:pt x="80" y="229"/>
                  </a:cubicBezTo>
                  <a:cubicBezTo>
                    <a:pt x="113" y="229"/>
                    <a:pt x="136" y="209"/>
                    <a:pt x="145" y="185"/>
                  </a:cubicBezTo>
                  <a:close/>
                  <a:moveTo>
                    <a:pt x="142" y="104"/>
                  </a:moveTo>
                  <a:lnTo>
                    <a:pt x="142" y="154"/>
                  </a:lnTo>
                  <a:cubicBezTo>
                    <a:pt x="142" y="201"/>
                    <a:pt x="106" y="218"/>
                    <a:pt x="84" y="218"/>
                  </a:cubicBezTo>
                  <a:cubicBezTo>
                    <a:pt x="59" y="218"/>
                    <a:pt x="39" y="200"/>
                    <a:pt x="39" y="175"/>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40">
              <a:extLst>
                <a:ext uri="{FF2B5EF4-FFF2-40B4-BE49-F238E27FC236}">
                  <a16:creationId xmlns:a16="http://schemas.microsoft.com/office/drawing/2014/main" id="{C9E1979F-4DC6-4A32-95A9-9DE7FC7FA577}"/>
                </a:ext>
              </a:extLst>
            </p:cNvPr>
            <p:cNvSpPr>
              <a:spLocks/>
            </p:cNvSpPr>
            <p:nvPr>
              <p:custDataLst>
                <p:tags r:id="rId94"/>
              </p:custDataLst>
            </p:nvPr>
          </p:nvSpPr>
          <p:spPr bwMode="auto">
            <a:xfrm>
              <a:off x="8796339" y="5608638"/>
              <a:ext cx="188913" cy="295275"/>
            </a:xfrm>
            <a:custGeom>
              <a:avLst/>
              <a:gdLst>
                <a:gd name="T0" fmla="*/ 151 w 249"/>
                <a:gd name="T1" fmla="*/ 152 h 351"/>
                <a:gd name="T2" fmla="*/ 177 w 249"/>
                <a:gd name="T3" fmla="*/ 179 h 351"/>
                <a:gd name="T4" fmla="*/ 177 w 249"/>
                <a:gd name="T5" fmla="*/ 313 h 351"/>
                <a:gd name="T6" fmla="*/ 138 w 249"/>
                <a:gd name="T7" fmla="*/ 336 h 351"/>
                <a:gd name="T8" fmla="*/ 138 w 249"/>
                <a:gd name="T9" fmla="*/ 351 h 351"/>
                <a:gd name="T10" fmla="*/ 194 w 249"/>
                <a:gd name="T11" fmla="*/ 350 h 351"/>
                <a:gd name="T12" fmla="*/ 249 w 249"/>
                <a:gd name="T13" fmla="*/ 351 h 351"/>
                <a:gd name="T14" fmla="*/ 249 w 249"/>
                <a:gd name="T15" fmla="*/ 336 h 351"/>
                <a:gd name="T16" fmla="*/ 210 w 249"/>
                <a:gd name="T17" fmla="*/ 313 h 351"/>
                <a:gd name="T18" fmla="*/ 210 w 249"/>
                <a:gd name="T19" fmla="*/ 130 h 351"/>
                <a:gd name="T20" fmla="*/ 147 w 249"/>
                <a:gd name="T21" fmla="*/ 135 h 351"/>
                <a:gd name="T22" fmla="*/ 138 w 249"/>
                <a:gd name="T23" fmla="*/ 136 h 351"/>
                <a:gd name="T24" fmla="*/ 129 w 249"/>
                <a:gd name="T25" fmla="*/ 136 h 351"/>
                <a:gd name="T26" fmla="*/ 71 w 249"/>
                <a:gd name="T27" fmla="*/ 136 h 351"/>
                <a:gd name="T28" fmla="*/ 71 w 249"/>
                <a:gd name="T29" fmla="*/ 80 h 351"/>
                <a:gd name="T30" fmla="*/ 144 w 249"/>
                <a:gd name="T31" fmla="*/ 11 h 351"/>
                <a:gd name="T32" fmla="*/ 187 w 249"/>
                <a:gd name="T33" fmla="*/ 27 h 351"/>
                <a:gd name="T34" fmla="*/ 164 w 249"/>
                <a:gd name="T35" fmla="*/ 50 h 351"/>
                <a:gd name="T36" fmla="*/ 186 w 249"/>
                <a:gd name="T37" fmla="*/ 73 h 351"/>
                <a:gd name="T38" fmla="*/ 209 w 249"/>
                <a:gd name="T39" fmla="*/ 50 h 351"/>
                <a:gd name="T40" fmla="*/ 145 w 249"/>
                <a:gd name="T41" fmla="*/ 0 h 351"/>
                <a:gd name="T42" fmla="*/ 39 w 249"/>
                <a:gd name="T43" fmla="*/ 79 h 351"/>
                <a:gd name="T44" fmla="*/ 39 w 249"/>
                <a:gd name="T45" fmla="*/ 136 h 351"/>
                <a:gd name="T46" fmla="*/ 0 w 249"/>
                <a:gd name="T47" fmla="*/ 136 h 351"/>
                <a:gd name="T48" fmla="*/ 0 w 249"/>
                <a:gd name="T49" fmla="*/ 152 h 351"/>
                <a:gd name="T50" fmla="*/ 39 w 249"/>
                <a:gd name="T51" fmla="*/ 152 h 351"/>
                <a:gd name="T52" fmla="*/ 39 w 249"/>
                <a:gd name="T53" fmla="*/ 313 h 351"/>
                <a:gd name="T54" fmla="*/ 0 w 249"/>
                <a:gd name="T55" fmla="*/ 336 h 351"/>
                <a:gd name="T56" fmla="*/ 0 w 249"/>
                <a:gd name="T57" fmla="*/ 351 h 351"/>
                <a:gd name="T58" fmla="*/ 56 w 249"/>
                <a:gd name="T59" fmla="*/ 350 h 351"/>
                <a:gd name="T60" fmla="*/ 111 w 249"/>
                <a:gd name="T61" fmla="*/ 351 h 351"/>
                <a:gd name="T62" fmla="*/ 111 w 249"/>
                <a:gd name="T63" fmla="*/ 336 h 351"/>
                <a:gd name="T64" fmla="*/ 72 w 249"/>
                <a:gd name="T65" fmla="*/ 313 h 351"/>
                <a:gd name="T66" fmla="*/ 72 w 249"/>
                <a:gd name="T67" fmla="*/ 152 h 351"/>
                <a:gd name="T68" fmla="*/ 151 w 249"/>
                <a:gd name="T69" fmla="*/ 1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9" h="351">
                  <a:moveTo>
                    <a:pt x="151" y="152"/>
                  </a:moveTo>
                  <a:cubicBezTo>
                    <a:pt x="174" y="152"/>
                    <a:pt x="177" y="158"/>
                    <a:pt x="177" y="179"/>
                  </a:cubicBezTo>
                  <a:lnTo>
                    <a:pt x="177" y="313"/>
                  </a:lnTo>
                  <a:cubicBezTo>
                    <a:pt x="177" y="336"/>
                    <a:pt x="172" y="336"/>
                    <a:pt x="138" y="336"/>
                  </a:cubicBezTo>
                  <a:lnTo>
                    <a:pt x="138" y="351"/>
                  </a:lnTo>
                  <a:cubicBezTo>
                    <a:pt x="155" y="351"/>
                    <a:pt x="181" y="350"/>
                    <a:pt x="194" y="350"/>
                  </a:cubicBezTo>
                  <a:cubicBezTo>
                    <a:pt x="206" y="350"/>
                    <a:pt x="231" y="351"/>
                    <a:pt x="249" y="351"/>
                  </a:cubicBezTo>
                  <a:lnTo>
                    <a:pt x="249" y="336"/>
                  </a:lnTo>
                  <a:cubicBezTo>
                    <a:pt x="216" y="336"/>
                    <a:pt x="210" y="336"/>
                    <a:pt x="210" y="313"/>
                  </a:cubicBezTo>
                  <a:lnTo>
                    <a:pt x="210" y="130"/>
                  </a:lnTo>
                  <a:lnTo>
                    <a:pt x="147" y="135"/>
                  </a:lnTo>
                  <a:cubicBezTo>
                    <a:pt x="139" y="135"/>
                    <a:pt x="139" y="136"/>
                    <a:pt x="138" y="136"/>
                  </a:cubicBezTo>
                  <a:cubicBezTo>
                    <a:pt x="137" y="136"/>
                    <a:pt x="136" y="136"/>
                    <a:pt x="129" y="136"/>
                  </a:cubicBezTo>
                  <a:lnTo>
                    <a:pt x="71" y="136"/>
                  </a:lnTo>
                  <a:lnTo>
                    <a:pt x="71" y="80"/>
                  </a:lnTo>
                  <a:cubicBezTo>
                    <a:pt x="71" y="31"/>
                    <a:pt x="114" y="11"/>
                    <a:pt x="144" y="11"/>
                  </a:cubicBezTo>
                  <a:cubicBezTo>
                    <a:pt x="159" y="11"/>
                    <a:pt x="177" y="16"/>
                    <a:pt x="187" y="27"/>
                  </a:cubicBezTo>
                  <a:cubicBezTo>
                    <a:pt x="167" y="28"/>
                    <a:pt x="164" y="42"/>
                    <a:pt x="164" y="50"/>
                  </a:cubicBezTo>
                  <a:cubicBezTo>
                    <a:pt x="164" y="67"/>
                    <a:pt x="177" y="73"/>
                    <a:pt x="186" y="73"/>
                  </a:cubicBezTo>
                  <a:cubicBezTo>
                    <a:pt x="198" y="73"/>
                    <a:pt x="209" y="65"/>
                    <a:pt x="209" y="50"/>
                  </a:cubicBezTo>
                  <a:cubicBezTo>
                    <a:pt x="209" y="21"/>
                    <a:pt x="182" y="0"/>
                    <a:pt x="145" y="0"/>
                  </a:cubicBezTo>
                  <a:cubicBezTo>
                    <a:pt x="99" y="0"/>
                    <a:pt x="39" y="25"/>
                    <a:pt x="39" y="79"/>
                  </a:cubicBezTo>
                  <a:lnTo>
                    <a:pt x="39" y="136"/>
                  </a:lnTo>
                  <a:lnTo>
                    <a:pt x="0" y="136"/>
                  </a:lnTo>
                  <a:lnTo>
                    <a:pt x="0" y="152"/>
                  </a:lnTo>
                  <a:lnTo>
                    <a:pt x="39" y="152"/>
                  </a:lnTo>
                  <a:lnTo>
                    <a:pt x="39" y="313"/>
                  </a:lnTo>
                  <a:cubicBezTo>
                    <a:pt x="39" y="336"/>
                    <a:pt x="34" y="336"/>
                    <a:pt x="0" y="336"/>
                  </a:cubicBezTo>
                  <a:lnTo>
                    <a:pt x="0" y="351"/>
                  </a:lnTo>
                  <a:cubicBezTo>
                    <a:pt x="17" y="351"/>
                    <a:pt x="43" y="350"/>
                    <a:pt x="56" y="350"/>
                  </a:cubicBezTo>
                  <a:cubicBezTo>
                    <a:pt x="68" y="350"/>
                    <a:pt x="93" y="351"/>
                    <a:pt x="111" y="351"/>
                  </a:cubicBezTo>
                  <a:lnTo>
                    <a:pt x="111" y="336"/>
                  </a:lnTo>
                  <a:cubicBezTo>
                    <a:pt x="78" y="336"/>
                    <a:pt x="72" y="336"/>
                    <a:pt x="72" y="313"/>
                  </a:cubicBezTo>
                  <a:lnTo>
                    <a:pt x="72" y="152"/>
                  </a:lnTo>
                  <a:lnTo>
                    <a:pt x="151"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41">
              <a:extLst>
                <a:ext uri="{FF2B5EF4-FFF2-40B4-BE49-F238E27FC236}">
                  <a16:creationId xmlns:a16="http://schemas.microsoft.com/office/drawing/2014/main" id="{2A6C3D26-CF50-4E36-B9AC-01465535843F}"/>
                </a:ext>
              </a:extLst>
            </p:cNvPr>
            <p:cNvSpPr>
              <a:spLocks/>
            </p:cNvSpPr>
            <p:nvPr>
              <p:custDataLst>
                <p:tags r:id="rId95"/>
              </p:custDataLst>
            </p:nvPr>
          </p:nvSpPr>
          <p:spPr bwMode="auto">
            <a:xfrm>
              <a:off x="9001126" y="5722938"/>
              <a:ext cx="192088" cy="180975"/>
            </a:xfrm>
            <a:custGeom>
              <a:avLst/>
              <a:gdLst>
                <a:gd name="T0" fmla="*/ 137 w 252"/>
                <a:gd name="T1" fmla="*/ 98 h 215"/>
                <a:gd name="T2" fmla="*/ 183 w 252"/>
                <a:gd name="T3" fmla="*/ 42 h 215"/>
                <a:gd name="T4" fmla="*/ 243 w 252"/>
                <a:gd name="T5" fmla="*/ 16 h 215"/>
                <a:gd name="T6" fmla="*/ 243 w 252"/>
                <a:gd name="T7" fmla="*/ 0 h 215"/>
                <a:gd name="T8" fmla="*/ 202 w 252"/>
                <a:gd name="T9" fmla="*/ 2 h 215"/>
                <a:gd name="T10" fmla="*/ 154 w 252"/>
                <a:gd name="T11" fmla="*/ 0 h 215"/>
                <a:gd name="T12" fmla="*/ 154 w 252"/>
                <a:gd name="T13" fmla="*/ 16 h 215"/>
                <a:gd name="T14" fmla="*/ 168 w 252"/>
                <a:gd name="T15" fmla="*/ 31 h 215"/>
                <a:gd name="T16" fmla="*/ 161 w 252"/>
                <a:gd name="T17" fmla="*/ 49 h 215"/>
                <a:gd name="T18" fmla="*/ 130 w 252"/>
                <a:gd name="T19" fmla="*/ 88 h 215"/>
                <a:gd name="T20" fmla="*/ 91 w 252"/>
                <a:gd name="T21" fmla="*/ 37 h 215"/>
                <a:gd name="T22" fmla="*/ 86 w 252"/>
                <a:gd name="T23" fmla="*/ 28 h 215"/>
                <a:gd name="T24" fmla="*/ 104 w 252"/>
                <a:gd name="T25" fmla="*/ 16 h 215"/>
                <a:gd name="T26" fmla="*/ 104 w 252"/>
                <a:gd name="T27" fmla="*/ 0 h 215"/>
                <a:gd name="T28" fmla="*/ 50 w 252"/>
                <a:gd name="T29" fmla="*/ 2 h 215"/>
                <a:gd name="T30" fmla="*/ 3 w 252"/>
                <a:gd name="T31" fmla="*/ 0 h 215"/>
                <a:gd name="T32" fmla="*/ 3 w 252"/>
                <a:gd name="T33" fmla="*/ 16 h 215"/>
                <a:gd name="T34" fmla="*/ 62 w 252"/>
                <a:gd name="T35" fmla="*/ 46 h 215"/>
                <a:gd name="T36" fmla="*/ 111 w 252"/>
                <a:gd name="T37" fmla="*/ 111 h 215"/>
                <a:gd name="T38" fmla="*/ 64 w 252"/>
                <a:gd name="T39" fmla="*/ 170 h 215"/>
                <a:gd name="T40" fmla="*/ 0 w 252"/>
                <a:gd name="T41" fmla="*/ 200 h 215"/>
                <a:gd name="T42" fmla="*/ 0 w 252"/>
                <a:gd name="T43" fmla="*/ 215 h 215"/>
                <a:gd name="T44" fmla="*/ 42 w 252"/>
                <a:gd name="T45" fmla="*/ 214 h 215"/>
                <a:gd name="T46" fmla="*/ 89 w 252"/>
                <a:gd name="T47" fmla="*/ 215 h 215"/>
                <a:gd name="T48" fmla="*/ 89 w 252"/>
                <a:gd name="T49" fmla="*/ 200 h 215"/>
                <a:gd name="T50" fmla="*/ 75 w 252"/>
                <a:gd name="T51" fmla="*/ 184 h 215"/>
                <a:gd name="T52" fmla="*/ 119 w 252"/>
                <a:gd name="T53" fmla="*/ 121 h 215"/>
                <a:gd name="T54" fmla="*/ 157 w 252"/>
                <a:gd name="T55" fmla="*/ 171 h 215"/>
                <a:gd name="T56" fmla="*/ 168 w 252"/>
                <a:gd name="T57" fmla="*/ 187 h 215"/>
                <a:gd name="T58" fmla="*/ 150 w 252"/>
                <a:gd name="T59" fmla="*/ 200 h 215"/>
                <a:gd name="T60" fmla="*/ 150 w 252"/>
                <a:gd name="T61" fmla="*/ 215 h 215"/>
                <a:gd name="T62" fmla="*/ 204 w 252"/>
                <a:gd name="T63" fmla="*/ 214 h 215"/>
                <a:gd name="T64" fmla="*/ 252 w 252"/>
                <a:gd name="T65" fmla="*/ 215 h 215"/>
                <a:gd name="T66" fmla="*/ 252 w 252"/>
                <a:gd name="T67" fmla="*/ 200 h 215"/>
                <a:gd name="T68" fmla="*/ 204 w 252"/>
                <a:gd name="T69" fmla="*/ 184 h 215"/>
                <a:gd name="T70" fmla="*/ 137 w 252"/>
                <a:gd name="T71" fmla="*/ 9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15">
                  <a:moveTo>
                    <a:pt x="137" y="98"/>
                  </a:moveTo>
                  <a:cubicBezTo>
                    <a:pt x="152" y="79"/>
                    <a:pt x="171" y="55"/>
                    <a:pt x="183" y="42"/>
                  </a:cubicBezTo>
                  <a:cubicBezTo>
                    <a:pt x="199" y="24"/>
                    <a:pt x="219" y="16"/>
                    <a:pt x="243" y="16"/>
                  </a:cubicBezTo>
                  <a:lnTo>
                    <a:pt x="243" y="0"/>
                  </a:lnTo>
                  <a:cubicBezTo>
                    <a:pt x="230" y="1"/>
                    <a:pt x="215" y="2"/>
                    <a:pt x="202" y="2"/>
                  </a:cubicBezTo>
                  <a:cubicBezTo>
                    <a:pt x="187" y="2"/>
                    <a:pt x="160" y="1"/>
                    <a:pt x="154" y="0"/>
                  </a:cubicBezTo>
                  <a:lnTo>
                    <a:pt x="154" y="16"/>
                  </a:lnTo>
                  <a:cubicBezTo>
                    <a:pt x="164" y="17"/>
                    <a:pt x="168" y="23"/>
                    <a:pt x="168" y="31"/>
                  </a:cubicBezTo>
                  <a:cubicBezTo>
                    <a:pt x="168" y="39"/>
                    <a:pt x="163" y="46"/>
                    <a:pt x="161" y="49"/>
                  </a:cubicBezTo>
                  <a:lnTo>
                    <a:pt x="130" y="88"/>
                  </a:lnTo>
                  <a:lnTo>
                    <a:pt x="91" y="37"/>
                  </a:lnTo>
                  <a:cubicBezTo>
                    <a:pt x="86" y="32"/>
                    <a:pt x="86" y="31"/>
                    <a:pt x="86" y="28"/>
                  </a:cubicBezTo>
                  <a:cubicBezTo>
                    <a:pt x="86" y="21"/>
                    <a:pt x="94" y="16"/>
                    <a:pt x="104" y="16"/>
                  </a:cubicBezTo>
                  <a:lnTo>
                    <a:pt x="104" y="0"/>
                  </a:lnTo>
                  <a:cubicBezTo>
                    <a:pt x="91" y="1"/>
                    <a:pt x="58" y="2"/>
                    <a:pt x="50" y="2"/>
                  </a:cubicBezTo>
                  <a:cubicBezTo>
                    <a:pt x="40" y="2"/>
                    <a:pt x="16" y="1"/>
                    <a:pt x="3" y="0"/>
                  </a:cubicBezTo>
                  <a:lnTo>
                    <a:pt x="3" y="16"/>
                  </a:lnTo>
                  <a:cubicBezTo>
                    <a:pt x="38" y="16"/>
                    <a:pt x="38" y="16"/>
                    <a:pt x="62" y="46"/>
                  </a:cubicBezTo>
                  <a:lnTo>
                    <a:pt x="111" y="111"/>
                  </a:lnTo>
                  <a:lnTo>
                    <a:pt x="64" y="170"/>
                  </a:lnTo>
                  <a:cubicBezTo>
                    <a:pt x="40" y="199"/>
                    <a:pt x="11" y="200"/>
                    <a:pt x="0" y="200"/>
                  </a:cubicBezTo>
                  <a:lnTo>
                    <a:pt x="0" y="215"/>
                  </a:lnTo>
                  <a:cubicBezTo>
                    <a:pt x="13" y="214"/>
                    <a:pt x="29" y="214"/>
                    <a:pt x="42" y="214"/>
                  </a:cubicBezTo>
                  <a:cubicBezTo>
                    <a:pt x="56" y="214"/>
                    <a:pt x="77" y="215"/>
                    <a:pt x="89" y="215"/>
                  </a:cubicBezTo>
                  <a:lnTo>
                    <a:pt x="89" y="200"/>
                  </a:lnTo>
                  <a:cubicBezTo>
                    <a:pt x="78" y="198"/>
                    <a:pt x="75" y="192"/>
                    <a:pt x="75" y="184"/>
                  </a:cubicBezTo>
                  <a:cubicBezTo>
                    <a:pt x="75" y="173"/>
                    <a:pt x="89" y="157"/>
                    <a:pt x="119" y="121"/>
                  </a:cubicBezTo>
                  <a:lnTo>
                    <a:pt x="157" y="171"/>
                  </a:lnTo>
                  <a:cubicBezTo>
                    <a:pt x="161" y="176"/>
                    <a:pt x="168" y="184"/>
                    <a:pt x="168" y="187"/>
                  </a:cubicBezTo>
                  <a:cubicBezTo>
                    <a:pt x="168" y="192"/>
                    <a:pt x="163" y="199"/>
                    <a:pt x="150" y="200"/>
                  </a:cubicBezTo>
                  <a:lnTo>
                    <a:pt x="150" y="215"/>
                  </a:lnTo>
                  <a:cubicBezTo>
                    <a:pt x="165" y="215"/>
                    <a:pt x="193" y="214"/>
                    <a:pt x="204" y="214"/>
                  </a:cubicBezTo>
                  <a:cubicBezTo>
                    <a:pt x="217" y="214"/>
                    <a:pt x="237" y="214"/>
                    <a:pt x="252" y="215"/>
                  </a:cubicBezTo>
                  <a:lnTo>
                    <a:pt x="252" y="200"/>
                  </a:lnTo>
                  <a:cubicBezTo>
                    <a:pt x="225" y="200"/>
                    <a:pt x="216" y="199"/>
                    <a:pt x="204" y="184"/>
                  </a:cubicBezTo>
                  <a:lnTo>
                    <a:pt x="137"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42">
              <a:extLst>
                <a:ext uri="{FF2B5EF4-FFF2-40B4-BE49-F238E27FC236}">
                  <a16:creationId xmlns:a16="http://schemas.microsoft.com/office/drawing/2014/main" id="{2D4FF3C3-9A06-41AE-BA1B-FAF1680FA509}"/>
                </a:ext>
              </a:extLst>
            </p:cNvPr>
            <p:cNvSpPr>
              <a:spLocks noEditPoints="1"/>
            </p:cNvSpPr>
            <p:nvPr>
              <p:custDataLst>
                <p:tags r:id="rId96"/>
              </p:custDataLst>
            </p:nvPr>
          </p:nvSpPr>
          <p:spPr bwMode="auto">
            <a:xfrm>
              <a:off x="9207501" y="5716588"/>
              <a:ext cx="146050" cy="192088"/>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0" y="108"/>
                  </a:lnTo>
                  <a:cubicBezTo>
                    <a:pt x="191" y="108"/>
                    <a:pt x="193" y="108"/>
                    <a:pt x="193" y="98"/>
                  </a:cubicBezTo>
                  <a:cubicBezTo>
                    <a:pt x="193" y="48"/>
                    <a:pt x="166" y="0"/>
                    <a:pt x="104" y="0"/>
                  </a:cubicBezTo>
                  <a:cubicBezTo>
                    <a:pt x="46" y="0"/>
                    <a:pt x="0" y="51"/>
                    <a:pt x="0" y="114"/>
                  </a:cubicBezTo>
                  <a:cubicBezTo>
                    <a:pt x="0" y="180"/>
                    <a:pt x="52" y="229"/>
                    <a:pt x="110" y="229"/>
                  </a:cubicBezTo>
                  <a:cubicBezTo>
                    <a:pt x="170" y="229"/>
                    <a:pt x="193" y="173"/>
                    <a:pt x="193" y="164"/>
                  </a:cubicBezTo>
                  <a:cubicBezTo>
                    <a:pt x="193" y="159"/>
                    <a:pt x="189" y="158"/>
                    <a:pt x="186" y="158"/>
                  </a:cubicBezTo>
                  <a:cubicBezTo>
                    <a:pt x="182" y="158"/>
                    <a:pt x="181" y="161"/>
                    <a:pt x="180" y="165"/>
                  </a:cubicBezTo>
                  <a:cubicBezTo>
                    <a:pt x="163"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3">
              <a:extLst>
                <a:ext uri="{FF2B5EF4-FFF2-40B4-BE49-F238E27FC236}">
                  <a16:creationId xmlns:a16="http://schemas.microsoft.com/office/drawing/2014/main" id="{79169885-59C0-4661-9529-F33E77EDB528}"/>
                </a:ext>
              </a:extLst>
            </p:cNvPr>
            <p:cNvSpPr>
              <a:spLocks noEditPoints="1"/>
            </p:cNvSpPr>
            <p:nvPr>
              <p:custDataLst>
                <p:tags r:id="rId97"/>
              </p:custDataLst>
            </p:nvPr>
          </p:nvSpPr>
          <p:spPr bwMode="auto">
            <a:xfrm>
              <a:off x="9377364" y="5613400"/>
              <a:ext cx="187325" cy="295275"/>
            </a:xfrm>
            <a:custGeom>
              <a:avLst/>
              <a:gdLst>
                <a:gd name="T0" fmla="*/ 173 w 246"/>
                <a:gd name="T1" fmla="*/ 319 h 352"/>
                <a:gd name="T2" fmla="*/ 173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2 w 246"/>
                <a:gd name="T21" fmla="*/ 126 h 352"/>
                <a:gd name="T22" fmla="*/ 0 w 246"/>
                <a:gd name="T23" fmla="*/ 239 h 352"/>
                <a:gd name="T24" fmla="*/ 106 w 246"/>
                <a:gd name="T25" fmla="*/ 352 h 352"/>
                <a:gd name="T26" fmla="*/ 173 w 246"/>
                <a:gd name="T27" fmla="*/ 319 h 352"/>
                <a:gd name="T28" fmla="*/ 173 w 246"/>
                <a:gd name="T29" fmla="*/ 185 h 352"/>
                <a:gd name="T30" fmla="*/ 173 w 246"/>
                <a:gd name="T31" fmla="*/ 287 h 352"/>
                <a:gd name="T32" fmla="*/ 167 w 246"/>
                <a:gd name="T33" fmla="*/ 306 h 352"/>
                <a:gd name="T34" fmla="*/ 109 w 246"/>
                <a:gd name="T35" fmla="*/ 341 h 352"/>
                <a:gd name="T36" fmla="*/ 56 w 246"/>
                <a:gd name="T37" fmla="*/ 309 h 352"/>
                <a:gd name="T38" fmla="*/ 42 w 246"/>
                <a:gd name="T39" fmla="*/ 240 h 352"/>
                <a:gd name="T40" fmla="*/ 57 w 246"/>
                <a:gd name="T41" fmla="*/ 169 h 352"/>
                <a:gd name="T42" fmla="*/ 114 w 246"/>
                <a:gd name="T43" fmla="*/ 137 h 352"/>
                <a:gd name="T44" fmla="*/ 167 w 246"/>
                <a:gd name="T45" fmla="*/ 167 h 352"/>
                <a:gd name="T46" fmla="*/ 173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3" y="319"/>
                  </a:moveTo>
                  <a:lnTo>
                    <a:pt x="173" y="352"/>
                  </a:lnTo>
                  <a:lnTo>
                    <a:pt x="246" y="346"/>
                  </a:lnTo>
                  <a:lnTo>
                    <a:pt x="246" y="331"/>
                  </a:lnTo>
                  <a:cubicBezTo>
                    <a:pt x="211" y="331"/>
                    <a:pt x="207" y="327"/>
                    <a:pt x="207" y="303"/>
                  </a:cubicBezTo>
                  <a:lnTo>
                    <a:pt x="207" y="0"/>
                  </a:lnTo>
                  <a:lnTo>
                    <a:pt x="135" y="6"/>
                  </a:lnTo>
                  <a:lnTo>
                    <a:pt x="135" y="21"/>
                  </a:lnTo>
                  <a:cubicBezTo>
                    <a:pt x="170" y="21"/>
                    <a:pt x="174" y="25"/>
                    <a:pt x="174" y="49"/>
                  </a:cubicBezTo>
                  <a:lnTo>
                    <a:pt x="174" y="157"/>
                  </a:lnTo>
                  <a:cubicBezTo>
                    <a:pt x="160" y="139"/>
                    <a:pt x="138" y="126"/>
                    <a:pt x="112" y="126"/>
                  </a:cubicBezTo>
                  <a:cubicBezTo>
                    <a:pt x="53" y="126"/>
                    <a:pt x="0" y="175"/>
                    <a:pt x="0" y="239"/>
                  </a:cubicBezTo>
                  <a:cubicBezTo>
                    <a:pt x="0" y="302"/>
                    <a:pt x="49" y="352"/>
                    <a:pt x="106" y="352"/>
                  </a:cubicBezTo>
                  <a:cubicBezTo>
                    <a:pt x="138" y="352"/>
                    <a:pt x="160" y="335"/>
                    <a:pt x="173" y="319"/>
                  </a:cubicBezTo>
                  <a:close/>
                  <a:moveTo>
                    <a:pt x="173" y="185"/>
                  </a:moveTo>
                  <a:lnTo>
                    <a:pt x="173" y="287"/>
                  </a:lnTo>
                  <a:cubicBezTo>
                    <a:pt x="173" y="296"/>
                    <a:pt x="173" y="297"/>
                    <a:pt x="167" y="306"/>
                  </a:cubicBezTo>
                  <a:cubicBezTo>
                    <a:pt x="152" y="330"/>
                    <a:pt x="130" y="341"/>
                    <a:pt x="109" y="341"/>
                  </a:cubicBezTo>
                  <a:cubicBezTo>
                    <a:pt x="86" y="341"/>
                    <a:pt x="68" y="328"/>
                    <a:pt x="56" y="309"/>
                  </a:cubicBezTo>
                  <a:cubicBezTo>
                    <a:pt x="43" y="288"/>
                    <a:pt x="42" y="260"/>
                    <a:pt x="42" y="240"/>
                  </a:cubicBezTo>
                  <a:cubicBezTo>
                    <a:pt x="42" y="221"/>
                    <a:pt x="43" y="191"/>
                    <a:pt x="57" y="169"/>
                  </a:cubicBezTo>
                  <a:cubicBezTo>
                    <a:pt x="68" y="153"/>
                    <a:pt x="87" y="137"/>
                    <a:pt x="114" y="137"/>
                  </a:cubicBezTo>
                  <a:cubicBezTo>
                    <a:pt x="131" y="137"/>
                    <a:pt x="152" y="144"/>
                    <a:pt x="167" y="167"/>
                  </a:cubicBezTo>
                  <a:cubicBezTo>
                    <a:pt x="173" y="175"/>
                    <a:pt x="173" y="176"/>
                    <a:pt x="173"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4">
              <a:extLst>
                <a:ext uri="{FF2B5EF4-FFF2-40B4-BE49-F238E27FC236}">
                  <a16:creationId xmlns:a16="http://schemas.microsoft.com/office/drawing/2014/main" id="{9B56F658-C57A-48C0-9D0A-C3FE5AA9783F}"/>
                </a:ext>
              </a:extLst>
            </p:cNvPr>
            <p:cNvSpPr>
              <a:spLocks/>
            </p:cNvSpPr>
            <p:nvPr>
              <p:custDataLst>
                <p:tags r:id="rId98"/>
              </p:custDataLst>
            </p:nvPr>
          </p:nvSpPr>
          <p:spPr bwMode="auto">
            <a:xfrm>
              <a:off x="9688514" y="5722938"/>
              <a:ext cx="185738" cy="185738"/>
            </a:xfrm>
            <a:custGeom>
              <a:avLst/>
              <a:gdLst>
                <a:gd name="T0" fmla="*/ 198 w 244"/>
                <a:gd name="T1" fmla="*/ 49 h 221"/>
                <a:gd name="T2" fmla="*/ 244 w 244"/>
                <a:gd name="T3" fmla="*/ 16 h 221"/>
                <a:gd name="T4" fmla="*/ 244 w 244"/>
                <a:gd name="T5" fmla="*/ 0 h 221"/>
                <a:gd name="T6" fmla="*/ 207 w 244"/>
                <a:gd name="T7" fmla="*/ 2 h 221"/>
                <a:gd name="T8" fmla="*/ 163 w 244"/>
                <a:gd name="T9" fmla="*/ 0 h 221"/>
                <a:gd name="T10" fmla="*/ 163 w 244"/>
                <a:gd name="T11" fmla="*/ 16 h 221"/>
                <a:gd name="T12" fmla="*/ 187 w 244"/>
                <a:gd name="T13" fmla="*/ 37 h 221"/>
                <a:gd name="T14" fmla="*/ 184 w 244"/>
                <a:gd name="T15" fmla="*/ 49 h 221"/>
                <a:gd name="T16" fmla="*/ 133 w 244"/>
                <a:gd name="T17" fmla="*/ 176 h 221"/>
                <a:gd name="T18" fmla="*/ 77 w 244"/>
                <a:gd name="T19" fmla="*/ 37 h 221"/>
                <a:gd name="T20" fmla="*/ 74 w 244"/>
                <a:gd name="T21" fmla="*/ 29 h 221"/>
                <a:gd name="T22" fmla="*/ 103 w 244"/>
                <a:gd name="T23" fmla="*/ 16 h 221"/>
                <a:gd name="T24" fmla="*/ 103 w 244"/>
                <a:gd name="T25" fmla="*/ 0 h 221"/>
                <a:gd name="T26" fmla="*/ 49 w 244"/>
                <a:gd name="T27" fmla="*/ 2 h 221"/>
                <a:gd name="T28" fmla="*/ 0 w 244"/>
                <a:gd name="T29" fmla="*/ 0 h 221"/>
                <a:gd name="T30" fmla="*/ 0 w 244"/>
                <a:gd name="T31" fmla="*/ 16 h 221"/>
                <a:gd name="T32" fmla="*/ 40 w 244"/>
                <a:gd name="T33" fmla="*/ 34 h 221"/>
                <a:gd name="T34" fmla="*/ 112 w 244"/>
                <a:gd name="T35" fmla="*/ 211 h 221"/>
                <a:gd name="T36" fmla="*/ 122 w 244"/>
                <a:gd name="T37" fmla="*/ 221 h 221"/>
                <a:gd name="T38" fmla="*/ 133 w 244"/>
                <a:gd name="T39" fmla="*/ 211 h 221"/>
                <a:gd name="T40" fmla="*/ 198 w 244"/>
                <a:gd name="T4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221">
                  <a:moveTo>
                    <a:pt x="198" y="49"/>
                  </a:moveTo>
                  <a:cubicBezTo>
                    <a:pt x="203" y="38"/>
                    <a:pt x="211" y="16"/>
                    <a:pt x="244" y="16"/>
                  </a:cubicBezTo>
                  <a:lnTo>
                    <a:pt x="244" y="0"/>
                  </a:lnTo>
                  <a:cubicBezTo>
                    <a:pt x="233" y="1"/>
                    <a:pt x="218" y="2"/>
                    <a:pt x="207" y="2"/>
                  </a:cubicBezTo>
                  <a:cubicBezTo>
                    <a:pt x="195" y="2"/>
                    <a:pt x="172" y="1"/>
                    <a:pt x="163" y="0"/>
                  </a:cubicBezTo>
                  <a:lnTo>
                    <a:pt x="163" y="16"/>
                  </a:lnTo>
                  <a:cubicBezTo>
                    <a:pt x="182" y="16"/>
                    <a:pt x="187" y="28"/>
                    <a:pt x="187" y="37"/>
                  </a:cubicBezTo>
                  <a:cubicBezTo>
                    <a:pt x="187" y="42"/>
                    <a:pt x="186" y="44"/>
                    <a:pt x="184" y="49"/>
                  </a:cubicBezTo>
                  <a:lnTo>
                    <a:pt x="133" y="176"/>
                  </a:lnTo>
                  <a:lnTo>
                    <a:pt x="77" y="37"/>
                  </a:lnTo>
                  <a:cubicBezTo>
                    <a:pt x="74" y="31"/>
                    <a:pt x="74" y="30"/>
                    <a:pt x="74" y="29"/>
                  </a:cubicBezTo>
                  <a:cubicBezTo>
                    <a:pt x="74" y="16"/>
                    <a:pt x="94" y="16"/>
                    <a:pt x="103" y="16"/>
                  </a:cubicBezTo>
                  <a:lnTo>
                    <a:pt x="103" y="0"/>
                  </a:lnTo>
                  <a:cubicBezTo>
                    <a:pt x="88" y="1"/>
                    <a:pt x="60" y="2"/>
                    <a:pt x="49" y="2"/>
                  </a:cubicBezTo>
                  <a:cubicBezTo>
                    <a:pt x="35" y="2"/>
                    <a:pt x="15" y="1"/>
                    <a:pt x="0" y="0"/>
                  </a:cubicBezTo>
                  <a:lnTo>
                    <a:pt x="0" y="16"/>
                  </a:lnTo>
                  <a:cubicBezTo>
                    <a:pt x="32" y="16"/>
                    <a:pt x="34" y="19"/>
                    <a:pt x="40" y="34"/>
                  </a:cubicBezTo>
                  <a:lnTo>
                    <a:pt x="112" y="211"/>
                  </a:lnTo>
                  <a:cubicBezTo>
                    <a:pt x="115" y="218"/>
                    <a:pt x="116" y="221"/>
                    <a:pt x="122" y="221"/>
                  </a:cubicBezTo>
                  <a:cubicBezTo>
                    <a:pt x="129" y="221"/>
                    <a:pt x="131" y="216"/>
                    <a:pt x="133" y="211"/>
                  </a:cubicBezTo>
                  <a:lnTo>
                    <a:pt x="198"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5">
              <a:extLst>
                <a:ext uri="{FF2B5EF4-FFF2-40B4-BE49-F238E27FC236}">
                  <a16:creationId xmlns:a16="http://schemas.microsoft.com/office/drawing/2014/main" id="{EB1BC1A3-7B95-4114-AE86-DC9AA936E2C6}"/>
                </a:ext>
              </a:extLst>
            </p:cNvPr>
            <p:cNvSpPr>
              <a:spLocks noEditPoints="1"/>
            </p:cNvSpPr>
            <p:nvPr>
              <p:custDataLst>
                <p:tags r:id="rId99"/>
              </p:custDataLst>
            </p:nvPr>
          </p:nvSpPr>
          <p:spPr bwMode="auto">
            <a:xfrm>
              <a:off x="9882189" y="5716588"/>
              <a:ext cx="146050" cy="192088"/>
            </a:xfrm>
            <a:custGeom>
              <a:avLst/>
              <a:gdLst>
                <a:gd name="T0" fmla="*/ 42 w 193"/>
                <a:gd name="T1" fmla="*/ 98 h 229"/>
                <a:gd name="T2" fmla="*/ 103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6" y="11"/>
                    <a:pt x="103" y="11"/>
                  </a:cubicBezTo>
                  <a:cubicBezTo>
                    <a:pt x="155" y="11"/>
                    <a:pt x="160" y="78"/>
                    <a:pt x="160" y="98"/>
                  </a:cubicBezTo>
                  <a:lnTo>
                    <a:pt x="42" y="98"/>
                  </a:lnTo>
                  <a:close/>
                  <a:moveTo>
                    <a:pt x="41" y="108"/>
                  </a:moveTo>
                  <a:lnTo>
                    <a:pt x="180" y="108"/>
                  </a:lnTo>
                  <a:cubicBezTo>
                    <a:pt x="191" y="108"/>
                    <a:pt x="193" y="108"/>
                    <a:pt x="193" y="98"/>
                  </a:cubicBezTo>
                  <a:cubicBezTo>
                    <a:pt x="193" y="48"/>
                    <a:pt x="166" y="0"/>
                    <a:pt x="103" y="0"/>
                  </a:cubicBezTo>
                  <a:cubicBezTo>
                    <a:pt x="46" y="0"/>
                    <a:pt x="0" y="51"/>
                    <a:pt x="0" y="114"/>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6">
              <a:extLst>
                <a:ext uri="{FF2B5EF4-FFF2-40B4-BE49-F238E27FC236}">
                  <a16:creationId xmlns:a16="http://schemas.microsoft.com/office/drawing/2014/main" id="{0BA536A0-2F58-4C75-8980-65E8BEFC9383}"/>
                </a:ext>
              </a:extLst>
            </p:cNvPr>
            <p:cNvSpPr>
              <a:spLocks/>
            </p:cNvSpPr>
            <p:nvPr>
              <p:custDataLst>
                <p:tags r:id="rId100"/>
              </p:custDataLst>
            </p:nvPr>
          </p:nvSpPr>
          <p:spPr bwMode="auto">
            <a:xfrm>
              <a:off x="10052051" y="5716588"/>
              <a:ext cx="144463" cy="192088"/>
            </a:xfrm>
            <a:custGeom>
              <a:avLst/>
              <a:gdLst>
                <a:gd name="T0" fmla="*/ 41 w 190"/>
                <a:gd name="T1" fmla="*/ 115 h 229"/>
                <a:gd name="T2" fmla="*/ 109 w 190"/>
                <a:gd name="T3" fmla="*/ 12 h 229"/>
                <a:gd name="T4" fmla="*/ 162 w 190"/>
                <a:gd name="T5" fmla="*/ 31 h 229"/>
                <a:gd name="T6" fmla="*/ 139 w 190"/>
                <a:gd name="T7" fmla="*/ 54 h 229"/>
                <a:gd name="T8" fmla="*/ 162 w 190"/>
                <a:gd name="T9" fmla="*/ 77 h 229"/>
                <a:gd name="T10" fmla="*/ 185 w 190"/>
                <a:gd name="T11" fmla="*/ 53 h 229"/>
                <a:gd name="T12" fmla="*/ 108 w 190"/>
                <a:gd name="T13" fmla="*/ 0 h 229"/>
                <a:gd name="T14" fmla="*/ 0 w 190"/>
                <a:gd name="T15" fmla="*/ 116 h 229"/>
                <a:gd name="T16" fmla="*/ 107 w 190"/>
                <a:gd name="T17" fmla="*/ 229 h 229"/>
                <a:gd name="T18" fmla="*/ 190 w 190"/>
                <a:gd name="T19" fmla="*/ 164 h 229"/>
                <a:gd name="T20" fmla="*/ 184 w 190"/>
                <a:gd name="T21" fmla="*/ 159 h 229"/>
                <a:gd name="T22" fmla="*/ 177 w 190"/>
                <a:gd name="T23" fmla="*/ 164 h 229"/>
                <a:gd name="T24" fmla="*/ 112 w 190"/>
                <a:gd name="T25" fmla="*/ 216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3"/>
                    <a:pt x="82" y="12"/>
                    <a:pt x="109" y="12"/>
                  </a:cubicBezTo>
                  <a:cubicBezTo>
                    <a:pt x="113" y="12"/>
                    <a:pt x="145" y="13"/>
                    <a:pt x="162" y="31"/>
                  </a:cubicBezTo>
                  <a:cubicBezTo>
                    <a:pt x="142" y="32"/>
                    <a:pt x="139" y="47"/>
                    <a:pt x="139" y="54"/>
                  </a:cubicBezTo>
                  <a:cubicBezTo>
                    <a:pt x="139" y="67"/>
                    <a:pt x="148" y="77"/>
                    <a:pt x="162" y="77"/>
                  </a:cubicBezTo>
                  <a:cubicBezTo>
                    <a:pt x="175" y="77"/>
                    <a:pt x="185" y="68"/>
                    <a:pt x="185" y="53"/>
                  </a:cubicBezTo>
                  <a:cubicBezTo>
                    <a:pt x="185" y="19"/>
                    <a:pt x="147" y="0"/>
                    <a:pt x="108" y="0"/>
                  </a:cubicBezTo>
                  <a:cubicBezTo>
                    <a:pt x="46" y="0"/>
                    <a:pt x="0" y="54"/>
                    <a:pt x="0" y="116"/>
                  </a:cubicBezTo>
                  <a:cubicBezTo>
                    <a:pt x="0" y="179"/>
                    <a:pt x="49" y="229"/>
                    <a:pt x="107" y="229"/>
                  </a:cubicBezTo>
                  <a:cubicBezTo>
                    <a:pt x="174" y="229"/>
                    <a:pt x="190" y="169"/>
                    <a:pt x="190" y="164"/>
                  </a:cubicBezTo>
                  <a:cubicBezTo>
                    <a:pt x="190" y="159"/>
                    <a:pt x="185" y="159"/>
                    <a:pt x="184" y="159"/>
                  </a:cubicBezTo>
                  <a:cubicBezTo>
                    <a:pt x="179" y="159"/>
                    <a:pt x="178" y="161"/>
                    <a:pt x="177" y="164"/>
                  </a:cubicBezTo>
                  <a:cubicBezTo>
                    <a:pt x="163" y="210"/>
                    <a:pt x="130" y="216"/>
                    <a:pt x="112" y="216"/>
                  </a:cubicBezTo>
                  <a:cubicBezTo>
                    <a:pt x="85" y="216"/>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7">
              <a:extLst>
                <a:ext uri="{FF2B5EF4-FFF2-40B4-BE49-F238E27FC236}">
                  <a16:creationId xmlns:a16="http://schemas.microsoft.com/office/drawing/2014/main" id="{719478A3-7A04-4773-808C-9C94B8482203}"/>
                </a:ext>
              </a:extLst>
            </p:cNvPr>
            <p:cNvSpPr>
              <a:spLocks/>
            </p:cNvSpPr>
            <p:nvPr>
              <p:custDataLst>
                <p:tags r:id="rId101"/>
              </p:custDataLst>
            </p:nvPr>
          </p:nvSpPr>
          <p:spPr bwMode="auto">
            <a:xfrm>
              <a:off x="10213976" y="5646738"/>
              <a:ext cx="119063" cy="261938"/>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4 h 312"/>
                <a:gd name="T20" fmla="*/ 107 w 156"/>
                <a:gd name="T21" fmla="*/ 312 h 312"/>
                <a:gd name="T22" fmla="*/ 156 w 156"/>
                <a:gd name="T23" fmla="*/ 244 h 312"/>
                <a:gd name="T24" fmla="*/ 156 w 156"/>
                <a:gd name="T25" fmla="*/ 216 h 312"/>
                <a:gd name="T26" fmla="*/ 144 w 156"/>
                <a:gd name="T27" fmla="*/ 216 h 312"/>
                <a:gd name="T28" fmla="*/ 144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4" y="0"/>
                  </a:lnTo>
                  <a:cubicBezTo>
                    <a:pt x="64" y="40"/>
                    <a:pt x="49" y="94"/>
                    <a:pt x="0" y="96"/>
                  </a:cubicBezTo>
                  <a:lnTo>
                    <a:pt x="0" y="107"/>
                  </a:lnTo>
                  <a:lnTo>
                    <a:pt x="42" y="107"/>
                  </a:lnTo>
                  <a:lnTo>
                    <a:pt x="42" y="244"/>
                  </a:lnTo>
                  <a:cubicBezTo>
                    <a:pt x="42" y="306"/>
                    <a:pt x="89" y="312"/>
                    <a:pt x="107" y="312"/>
                  </a:cubicBezTo>
                  <a:cubicBezTo>
                    <a:pt x="142" y="312"/>
                    <a:pt x="156" y="276"/>
                    <a:pt x="156" y="244"/>
                  </a:cubicBezTo>
                  <a:lnTo>
                    <a:pt x="156" y="216"/>
                  </a:lnTo>
                  <a:lnTo>
                    <a:pt x="144" y="216"/>
                  </a:lnTo>
                  <a:lnTo>
                    <a:pt x="144" y="243"/>
                  </a:lnTo>
                  <a:cubicBezTo>
                    <a:pt x="144" y="280"/>
                    <a:pt x="129"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8">
              <a:extLst>
                <a:ext uri="{FF2B5EF4-FFF2-40B4-BE49-F238E27FC236}">
                  <a16:creationId xmlns:a16="http://schemas.microsoft.com/office/drawing/2014/main" id="{C794A729-1DB2-4250-8753-425A26AE21E7}"/>
                </a:ext>
              </a:extLst>
            </p:cNvPr>
            <p:cNvSpPr>
              <a:spLocks noEditPoints="1"/>
            </p:cNvSpPr>
            <p:nvPr>
              <p:custDataLst>
                <p:tags r:id="rId102"/>
              </p:custDataLst>
            </p:nvPr>
          </p:nvSpPr>
          <p:spPr bwMode="auto">
            <a:xfrm>
              <a:off x="10364789" y="5716588"/>
              <a:ext cx="168275" cy="192088"/>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6 h 229"/>
                <a:gd name="T12" fmla="*/ 54 w 221"/>
                <a:gd name="T13" fmla="*/ 183 h 229"/>
                <a:gd name="T14" fmla="*/ 42 w 221"/>
                <a:gd name="T15" fmla="*/ 113 h 229"/>
                <a:gd name="T16" fmla="*/ 54 w 221"/>
                <a:gd name="T17" fmla="*/ 44 h 229"/>
                <a:gd name="T18" fmla="*/ 110 w 221"/>
                <a:gd name="T19" fmla="*/ 11 h 229"/>
                <a:gd name="T20" fmla="*/ 167 w 221"/>
                <a:gd name="T21" fmla="*/ 43 h 229"/>
                <a:gd name="T22" fmla="*/ 180 w 221"/>
                <a:gd name="T23" fmla="*/ 113 h 229"/>
                <a:gd name="T24" fmla="*/ 169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4"/>
                    <a:pt x="0" y="117"/>
                  </a:cubicBezTo>
                  <a:cubicBezTo>
                    <a:pt x="0" y="181"/>
                    <a:pt x="52" y="229"/>
                    <a:pt x="110" y="229"/>
                  </a:cubicBezTo>
                  <a:cubicBezTo>
                    <a:pt x="171" y="229"/>
                    <a:pt x="221" y="180"/>
                    <a:pt x="221" y="117"/>
                  </a:cubicBezTo>
                  <a:close/>
                  <a:moveTo>
                    <a:pt x="111" y="216"/>
                  </a:moveTo>
                  <a:cubicBezTo>
                    <a:pt x="89" y="216"/>
                    <a:pt x="67" y="206"/>
                    <a:pt x="54" y="183"/>
                  </a:cubicBezTo>
                  <a:cubicBezTo>
                    <a:pt x="42" y="161"/>
                    <a:pt x="42" y="131"/>
                    <a:pt x="42" y="113"/>
                  </a:cubicBezTo>
                  <a:cubicBezTo>
                    <a:pt x="42" y="93"/>
                    <a:pt x="42" y="66"/>
                    <a:pt x="54" y="44"/>
                  </a:cubicBezTo>
                  <a:cubicBezTo>
                    <a:pt x="67" y="21"/>
                    <a:pt x="90" y="11"/>
                    <a:pt x="110" y="11"/>
                  </a:cubicBezTo>
                  <a:cubicBezTo>
                    <a:pt x="132" y="11"/>
                    <a:pt x="154" y="22"/>
                    <a:pt x="167" y="43"/>
                  </a:cubicBezTo>
                  <a:cubicBezTo>
                    <a:pt x="180" y="65"/>
                    <a:pt x="180" y="94"/>
                    <a:pt x="180" y="113"/>
                  </a:cubicBezTo>
                  <a:cubicBezTo>
                    <a:pt x="180" y="131"/>
                    <a:pt x="180" y="157"/>
                    <a:pt x="169" y="179"/>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249">
              <a:extLst>
                <a:ext uri="{FF2B5EF4-FFF2-40B4-BE49-F238E27FC236}">
                  <a16:creationId xmlns:a16="http://schemas.microsoft.com/office/drawing/2014/main" id="{85770937-E920-465B-BC8B-D035B6223CAA}"/>
                </a:ext>
              </a:extLst>
            </p:cNvPr>
            <p:cNvSpPr>
              <a:spLocks/>
            </p:cNvSpPr>
            <p:nvPr>
              <p:custDataLst>
                <p:tags r:id="rId103"/>
              </p:custDataLst>
            </p:nvPr>
          </p:nvSpPr>
          <p:spPr bwMode="auto">
            <a:xfrm>
              <a:off x="10555289" y="5718175"/>
              <a:ext cx="127000" cy="185738"/>
            </a:xfrm>
            <a:custGeom>
              <a:avLst/>
              <a:gdLst>
                <a:gd name="T0" fmla="*/ 70 w 168"/>
                <a:gd name="T1" fmla="*/ 55 h 220"/>
                <a:gd name="T2" fmla="*/ 70 w 168"/>
                <a:gd name="T3" fmla="*/ 0 h 220"/>
                <a:gd name="T4" fmla="*/ 0 w 168"/>
                <a:gd name="T5" fmla="*/ 5 h 220"/>
                <a:gd name="T6" fmla="*/ 0 w 168"/>
                <a:gd name="T7" fmla="*/ 21 h 220"/>
                <a:gd name="T8" fmla="*/ 39 w 168"/>
                <a:gd name="T9" fmla="*/ 49 h 220"/>
                <a:gd name="T10" fmla="*/ 39 w 168"/>
                <a:gd name="T11" fmla="*/ 182 h 220"/>
                <a:gd name="T12" fmla="*/ 0 w 168"/>
                <a:gd name="T13" fmla="*/ 205 h 220"/>
                <a:gd name="T14" fmla="*/ 0 w 168"/>
                <a:gd name="T15" fmla="*/ 220 h 220"/>
                <a:gd name="T16" fmla="*/ 57 w 168"/>
                <a:gd name="T17" fmla="*/ 219 h 220"/>
                <a:gd name="T18" fmla="*/ 120 w 168"/>
                <a:gd name="T19" fmla="*/ 220 h 220"/>
                <a:gd name="T20" fmla="*/ 120 w 168"/>
                <a:gd name="T21" fmla="*/ 205 h 220"/>
                <a:gd name="T22" fmla="*/ 110 w 168"/>
                <a:gd name="T23" fmla="*/ 205 h 220"/>
                <a:gd name="T24" fmla="*/ 72 w 168"/>
                <a:gd name="T25" fmla="*/ 181 h 220"/>
                <a:gd name="T26" fmla="*/ 72 w 168"/>
                <a:gd name="T27" fmla="*/ 105 h 220"/>
                <a:gd name="T28" fmla="*/ 131 w 168"/>
                <a:gd name="T29" fmla="*/ 11 h 220"/>
                <a:gd name="T30" fmla="*/ 136 w 168"/>
                <a:gd name="T31" fmla="*/ 11 h 220"/>
                <a:gd name="T32" fmla="*/ 125 w 168"/>
                <a:gd name="T33" fmla="*/ 31 h 220"/>
                <a:gd name="T34" fmla="*/ 146 w 168"/>
                <a:gd name="T35" fmla="*/ 52 h 220"/>
                <a:gd name="T36" fmla="*/ 168 w 168"/>
                <a:gd name="T37" fmla="*/ 30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5"/>
                  </a:lnTo>
                  <a:lnTo>
                    <a:pt x="0" y="21"/>
                  </a:lnTo>
                  <a:cubicBezTo>
                    <a:pt x="35" y="21"/>
                    <a:pt x="39" y="24"/>
                    <a:pt x="39" y="49"/>
                  </a:cubicBezTo>
                  <a:lnTo>
                    <a:pt x="39" y="182"/>
                  </a:lnTo>
                  <a:cubicBezTo>
                    <a:pt x="39" y="205"/>
                    <a:pt x="34" y="205"/>
                    <a:pt x="0" y="205"/>
                  </a:cubicBezTo>
                  <a:lnTo>
                    <a:pt x="0" y="220"/>
                  </a:lnTo>
                  <a:cubicBezTo>
                    <a:pt x="20" y="220"/>
                    <a:pt x="43" y="219"/>
                    <a:pt x="57" y="219"/>
                  </a:cubicBezTo>
                  <a:cubicBezTo>
                    <a:pt x="77" y="219"/>
                    <a:pt x="100" y="219"/>
                    <a:pt x="120" y="220"/>
                  </a:cubicBezTo>
                  <a:lnTo>
                    <a:pt x="120" y="205"/>
                  </a:lnTo>
                  <a:lnTo>
                    <a:pt x="110" y="205"/>
                  </a:lnTo>
                  <a:cubicBezTo>
                    <a:pt x="73" y="205"/>
                    <a:pt x="72" y="199"/>
                    <a:pt x="72" y="181"/>
                  </a:cubicBezTo>
                  <a:lnTo>
                    <a:pt x="72" y="105"/>
                  </a:lnTo>
                  <a:cubicBezTo>
                    <a:pt x="72" y="55"/>
                    <a:pt x="93" y="11"/>
                    <a:pt x="131" y="11"/>
                  </a:cubicBezTo>
                  <a:cubicBezTo>
                    <a:pt x="134" y="11"/>
                    <a:pt x="135" y="11"/>
                    <a:pt x="136" y="11"/>
                  </a:cubicBezTo>
                  <a:cubicBezTo>
                    <a:pt x="135" y="12"/>
                    <a:pt x="125" y="18"/>
                    <a:pt x="125" y="31"/>
                  </a:cubicBezTo>
                  <a:cubicBezTo>
                    <a:pt x="125" y="45"/>
                    <a:pt x="135" y="52"/>
                    <a:pt x="146" y="52"/>
                  </a:cubicBezTo>
                  <a:cubicBezTo>
                    <a:pt x="155" y="52"/>
                    <a:pt x="168" y="46"/>
                    <a:pt x="168" y="30"/>
                  </a:cubicBezTo>
                  <a:cubicBezTo>
                    <a:pt x="168" y="14"/>
                    <a:pt x="152" y="0"/>
                    <a:pt x="131" y="0"/>
                  </a:cubicBezTo>
                  <a:cubicBezTo>
                    <a:pt x="94"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250">
              <a:extLst>
                <a:ext uri="{FF2B5EF4-FFF2-40B4-BE49-F238E27FC236}">
                  <a16:creationId xmlns:a16="http://schemas.microsoft.com/office/drawing/2014/main" id="{D2D4CC86-6342-4C43-8B02-0E714AEC7928}"/>
                </a:ext>
              </a:extLst>
            </p:cNvPr>
            <p:cNvSpPr>
              <a:spLocks noEditPoints="1"/>
            </p:cNvSpPr>
            <p:nvPr>
              <p:custDataLst>
                <p:tags r:id="rId104"/>
              </p:custDataLst>
            </p:nvPr>
          </p:nvSpPr>
          <p:spPr bwMode="auto">
            <a:xfrm>
              <a:off x="2144714" y="6345238"/>
              <a:ext cx="171450" cy="193675"/>
            </a:xfrm>
            <a:custGeom>
              <a:avLst/>
              <a:gdLst>
                <a:gd name="T0" fmla="*/ 145 w 225"/>
                <a:gd name="T1" fmla="*/ 186 h 229"/>
                <a:gd name="T2" fmla="*/ 184 w 225"/>
                <a:gd name="T3" fmla="*/ 227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7 h 229"/>
                <a:gd name="T18" fmla="*/ 158 w 225"/>
                <a:gd name="T19" fmla="*/ 28 h 229"/>
                <a:gd name="T20" fmla="*/ 90 w 225"/>
                <a:gd name="T21" fmla="*/ 0 h 229"/>
                <a:gd name="T22" fmla="*/ 15 w 225"/>
                <a:gd name="T23" fmla="*/ 57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4 h 229"/>
                <a:gd name="T36" fmla="*/ 50 w 225"/>
                <a:gd name="T37" fmla="*/ 112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4 w 225"/>
                <a:gd name="T49" fmla="*/ 218 h 229"/>
                <a:gd name="T50" fmla="*/ 39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1" y="227"/>
                    <a:pt x="184" y="227"/>
                  </a:cubicBezTo>
                  <a:cubicBezTo>
                    <a:pt x="195" y="227"/>
                    <a:pt x="225" y="220"/>
                    <a:pt x="225" y="179"/>
                  </a:cubicBezTo>
                  <a:lnTo>
                    <a:pt x="225" y="151"/>
                  </a:lnTo>
                  <a:lnTo>
                    <a:pt x="213" y="151"/>
                  </a:lnTo>
                  <a:lnTo>
                    <a:pt x="213" y="179"/>
                  </a:lnTo>
                  <a:cubicBezTo>
                    <a:pt x="213" y="208"/>
                    <a:pt x="200" y="211"/>
                    <a:pt x="195" y="211"/>
                  </a:cubicBezTo>
                  <a:cubicBezTo>
                    <a:pt x="178" y="211"/>
                    <a:pt x="176" y="189"/>
                    <a:pt x="176" y="186"/>
                  </a:cubicBezTo>
                  <a:lnTo>
                    <a:pt x="176" y="87"/>
                  </a:lnTo>
                  <a:cubicBezTo>
                    <a:pt x="176" y="66"/>
                    <a:pt x="176" y="46"/>
                    <a:pt x="158" y="28"/>
                  </a:cubicBezTo>
                  <a:cubicBezTo>
                    <a:pt x="139" y="8"/>
                    <a:pt x="114" y="0"/>
                    <a:pt x="90" y="0"/>
                  </a:cubicBezTo>
                  <a:cubicBezTo>
                    <a:pt x="49" y="0"/>
                    <a:pt x="15" y="24"/>
                    <a:pt x="15" y="57"/>
                  </a:cubicBezTo>
                  <a:cubicBezTo>
                    <a:pt x="15" y="72"/>
                    <a:pt x="25" y="80"/>
                    <a:pt x="38" y="80"/>
                  </a:cubicBezTo>
                  <a:cubicBezTo>
                    <a:pt x="52" y="80"/>
                    <a:pt x="61" y="70"/>
                    <a:pt x="61" y="57"/>
                  </a:cubicBezTo>
                  <a:cubicBezTo>
                    <a:pt x="61" y="51"/>
                    <a:pt x="58" y="35"/>
                    <a:pt x="35" y="34"/>
                  </a:cubicBezTo>
                  <a:cubicBezTo>
                    <a:pt x="49" y="17"/>
                    <a:pt x="73" y="11"/>
                    <a:pt x="89" y="11"/>
                  </a:cubicBezTo>
                  <a:cubicBezTo>
                    <a:pt x="114" y="11"/>
                    <a:pt x="142" y="31"/>
                    <a:pt x="142" y="75"/>
                  </a:cubicBezTo>
                  <a:lnTo>
                    <a:pt x="142" y="94"/>
                  </a:lnTo>
                  <a:cubicBezTo>
                    <a:pt x="117" y="95"/>
                    <a:pt x="82" y="97"/>
                    <a:pt x="50" y="112"/>
                  </a:cubicBezTo>
                  <a:cubicBezTo>
                    <a:pt x="13" y="128"/>
                    <a:pt x="0" y="154"/>
                    <a:pt x="0" y="176"/>
                  </a:cubicBezTo>
                  <a:cubicBezTo>
                    <a:pt x="0" y="217"/>
                    <a:pt x="49" y="229"/>
                    <a:pt x="80" y="229"/>
                  </a:cubicBezTo>
                  <a:cubicBezTo>
                    <a:pt x="113" y="229"/>
                    <a:pt x="136" y="209"/>
                    <a:pt x="145" y="186"/>
                  </a:cubicBezTo>
                  <a:close/>
                  <a:moveTo>
                    <a:pt x="142" y="104"/>
                  </a:moveTo>
                  <a:lnTo>
                    <a:pt x="142" y="154"/>
                  </a:lnTo>
                  <a:cubicBezTo>
                    <a:pt x="142" y="201"/>
                    <a:pt x="106" y="218"/>
                    <a:pt x="84" y="218"/>
                  </a:cubicBezTo>
                  <a:cubicBezTo>
                    <a:pt x="59" y="218"/>
                    <a:pt x="39" y="201"/>
                    <a:pt x="39" y="176"/>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51">
              <a:extLst>
                <a:ext uri="{FF2B5EF4-FFF2-40B4-BE49-F238E27FC236}">
                  <a16:creationId xmlns:a16="http://schemas.microsoft.com/office/drawing/2014/main" id="{60CDA3F4-885B-448B-B928-8021BD9DE349}"/>
                </a:ext>
              </a:extLst>
            </p:cNvPr>
            <p:cNvSpPr>
              <a:spLocks/>
            </p:cNvSpPr>
            <p:nvPr>
              <p:custDataLst>
                <p:tags r:id="rId105"/>
              </p:custDataLst>
            </p:nvPr>
          </p:nvSpPr>
          <p:spPr bwMode="auto">
            <a:xfrm>
              <a:off x="2332039" y="6348413"/>
              <a:ext cx="190500" cy="185738"/>
            </a:xfrm>
            <a:custGeom>
              <a:avLst/>
              <a:gdLst>
                <a:gd name="T0" fmla="*/ 38 w 250"/>
                <a:gd name="T1" fmla="*/ 49 h 221"/>
                <a:gd name="T2" fmla="*/ 38 w 250"/>
                <a:gd name="T3" fmla="*/ 183 h 221"/>
                <a:gd name="T4" fmla="*/ 0 w 250"/>
                <a:gd name="T5" fmla="*/ 205 h 221"/>
                <a:gd name="T6" fmla="*/ 0 w 250"/>
                <a:gd name="T7" fmla="*/ 221 h 221"/>
                <a:gd name="T8" fmla="*/ 56 w 250"/>
                <a:gd name="T9" fmla="*/ 219 h 221"/>
                <a:gd name="T10" fmla="*/ 112 w 250"/>
                <a:gd name="T11" fmla="*/ 221 h 221"/>
                <a:gd name="T12" fmla="*/ 112 w 250"/>
                <a:gd name="T13" fmla="*/ 205 h 221"/>
                <a:gd name="T14" fmla="*/ 73 w 250"/>
                <a:gd name="T15" fmla="*/ 183 h 221"/>
                <a:gd name="T16" fmla="*/ 73 w 250"/>
                <a:gd name="T17" fmla="*/ 91 h 221"/>
                <a:gd name="T18" fmla="*/ 140 w 250"/>
                <a:gd name="T19" fmla="*/ 11 h 221"/>
                <a:gd name="T20" fmla="*/ 177 w 250"/>
                <a:gd name="T21" fmla="*/ 67 h 221"/>
                <a:gd name="T22" fmla="*/ 177 w 250"/>
                <a:gd name="T23" fmla="*/ 183 h 221"/>
                <a:gd name="T24" fmla="*/ 138 w 250"/>
                <a:gd name="T25" fmla="*/ 205 h 221"/>
                <a:gd name="T26" fmla="*/ 138 w 250"/>
                <a:gd name="T27" fmla="*/ 221 h 221"/>
                <a:gd name="T28" fmla="*/ 194 w 250"/>
                <a:gd name="T29" fmla="*/ 219 h 221"/>
                <a:gd name="T30" fmla="*/ 250 w 250"/>
                <a:gd name="T31" fmla="*/ 221 h 221"/>
                <a:gd name="T32" fmla="*/ 250 w 250"/>
                <a:gd name="T33" fmla="*/ 205 h 221"/>
                <a:gd name="T34" fmla="*/ 211 w 250"/>
                <a:gd name="T35" fmla="*/ 190 h 221"/>
                <a:gd name="T36" fmla="*/ 211 w 250"/>
                <a:gd name="T37" fmla="*/ 95 h 221"/>
                <a:gd name="T38" fmla="*/ 196 w 250"/>
                <a:gd name="T39" fmla="*/ 19 h 221"/>
                <a:gd name="T40" fmla="*/ 144 w 250"/>
                <a:gd name="T41" fmla="*/ 0 h 221"/>
                <a:gd name="T42" fmla="*/ 70 w 250"/>
                <a:gd name="T43" fmla="*/ 53 h 221"/>
                <a:gd name="T44" fmla="*/ 70 w 250"/>
                <a:gd name="T45" fmla="*/ 0 h 221"/>
                <a:gd name="T46" fmla="*/ 0 w 250"/>
                <a:gd name="T47" fmla="*/ 6 h 221"/>
                <a:gd name="T48" fmla="*/ 0 w 250"/>
                <a:gd name="T49" fmla="*/ 21 h 221"/>
                <a:gd name="T50" fmla="*/ 38 w 250"/>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1">
                  <a:moveTo>
                    <a:pt x="38" y="49"/>
                  </a:moveTo>
                  <a:lnTo>
                    <a:pt x="38" y="183"/>
                  </a:lnTo>
                  <a:cubicBezTo>
                    <a:pt x="38" y="205"/>
                    <a:pt x="33" y="205"/>
                    <a:pt x="0" y="205"/>
                  </a:cubicBezTo>
                  <a:lnTo>
                    <a:pt x="0" y="221"/>
                  </a:lnTo>
                  <a:cubicBezTo>
                    <a:pt x="17" y="220"/>
                    <a:pt x="42" y="219"/>
                    <a:pt x="56" y="219"/>
                  </a:cubicBezTo>
                  <a:cubicBezTo>
                    <a:pt x="69" y="219"/>
                    <a:pt x="95" y="220"/>
                    <a:pt x="112" y="221"/>
                  </a:cubicBezTo>
                  <a:lnTo>
                    <a:pt x="112" y="205"/>
                  </a:lnTo>
                  <a:cubicBezTo>
                    <a:pt x="78" y="205"/>
                    <a:pt x="73" y="205"/>
                    <a:pt x="73" y="183"/>
                  </a:cubicBezTo>
                  <a:lnTo>
                    <a:pt x="73" y="91"/>
                  </a:lnTo>
                  <a:cubicBezTo>
                    <a:pt x="73" y="39"/>
                    <a:pt x="108" y="11"/>
                    <a:pt x="140" y="11"/>
                  </a:cubicBezTo>
                  <a:cubicBezTo>
                    <a:pt x="172" y="11"/>
                    <a:pt x="177" y="38"/>
                    <a:pt x="177" y="67"/>
                  </a:cubicBezTo>
                  <a:lnTo>
                    <a:pt x="177" y="183"/>
                  </a:lnTo>
                  <a:cubicBezTo>
                    <a:pt x="177" y="205"/>
                    <a:pt x="172" y="205"/>
                    <a:pt x="138" y="205"/>
                  </a:cubicBezTo>
                  <a:lnTo>
                    <a:pt x="138" y="221"/>
                  </a:lnTo>
                  <a:cubicBezTo>
                    <a:pt x="156" y="220"/>
                    <a:pt x="181" y="219"/>
                    <a:pt x="194" y="219"/>
                  </a:cubicBezTo>
                  <a:cubicBezTo>
                    <a:pt x="207" y="219"/>
                    <a:pt x="233" y="220"/>
                    <a:pt x="250" y="221"/>
                  </a:cubicBezTo>
                  <a:lnTo>
                    <a:pt x="250" y="205"/>
                  </a:lnTo>
                  <a:cubicBezTo>
                    <a:pt x="224" y="205"/>
                    <a:pt x="212" y="205"/>
                    <a:pt x="211" y="190"/>
                  </a:cubicBezTo>
                  <a:lnTo>
                    <a:pt x="211" y="95"/>
                  </a:lnTo>
                  <a:cubicBezTo>
                    <a:pt x="211" y="52"/>
                    <a:pt x="211" y="37"/>
                    <a:pt x="196" y="19"/>
                  </a:cubicBezTo>
                  <a:cubicBezTo>
                    <a:pt x="189" y="10"/>
                    <a:pt x="173" y="0"/>
                    <a:pt x="144" y="0"/>
                  </a:cubicBezTo>
                  <a:cubicBezTo>
                    <a:pt x="107" y="0"/>
                    <a:pt x="84" y="22"/>
                    <a:pt x="70" y="53"/>
                  </a:cubicBezTo>
                  <a:lnTo>
                    <a:pt x="70" y="0"/>
                  </a:lnTo>
                  <a:lnTo>
                    <a:pt x="0" y="6"/>
                  </a:lnTo>
                  <a:lnTo>
                    <a:pt x="0" y="21"/>
                  </a:lnTo>
                  <a:cubicBezTo>
                    <a:pt x="34" y="21"/>
                    <a:pt x="38" y="25"/>
                    <a:pt x="38"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52">
              <a:extLst>
                <a:ext uri="{FF2B5EF4-FFF2-40B4-BE49-F238E27FC236}">
                  <a16:creationId xmlns:a16="http://schemas.microsoft.com/office/drawing/2014/main" id="{367E48ED-0567-427D-A16E-CA82376F7FED}"/>
                </a:ext>
              </a:extLst>
            </p:cNvPr>
            <p:cNvSpPr>
              <a:spLocks noEditPoints="1"/>
            </p:cNvSpPr>
            <p:nvPr>
              <p:custDataLst>
                <p:tags r:id="rId106"/>
              </p:custDataLst>
            </p:nvPr>
          </p:nvSpPr>
          <p:spPr bwMode="auto">
            <a:xfrm>
              <a:off x="2543176" y="6243638"/>
              <a:ext cx="187325" cy="295275"/>
            </a:xfrm>
            <a:custGeom>
              <a:avLst/>
              <a:gdLst>
                <a:gd name="T0" fmla="*/ 173 w 246"/>
                <a:gd name="T1" fmla="*/ 318 h 351"/>
                <a:gd name="T2" fmla="*/ 173 w 246"/>
                <a:gd name="T3" fmla="*/ 351 h 351"/>
                <a:gd name="T4" fmla="*/ 246 w 246"/>
                <a:gd name="T5" fmla="*/ 346 h 351"/>
                <a:gd name="T6" fmla="*/ 246 w 246"/>
                <a:gd name="T7" fmla="*/ 330 h 351"/>
                <a:gd name="T8" fmla="*/ 207 w 246"/>
                <a:gd name="T9" fmla="*/ 302 h 351"/>
                <a:gd name="T10" fmla="*/ 207 w 246"/>
                <a:gd name="T11" fmla="*/ 0 h 351"/>
                <a:gd name="T12" fmla="*/ 135 w 246"/>
                <a:gd name="T13" fmla="*/ 5 h 351"/>
                <a:gd name="T14" fmla="*/ 135 w 246"/>
                <a:gd name="T15" fmla="*/ 21 h 351"/>
                <a:gd name="T16" fmla="*/ 174 w 246"/>
                <a:gd name="T17" fmla="*/ 48 h 351"/>
                <a:gd name="T18" fmla="*/ 174 w 246"/>
                <a:gd name="T19" fmla="*/ 156 h 351"/>
                <a:gd name="T20" fmla="*/ 112 w 246"/>
                <a:gd name="T21" fmla="*/ 125 h 351"/>
                <a:gd name="T22" fmla="*/ 0 w 246"/>
                <a:gd name="T23" fmla="*/ 239 h 351"/>
                <a:gd name="T24" fmla="*/ 106 w 246"/>
                <a:gd name="T25" fmla="*/ 351 h 351"/>
                <a:gd name="T26" fmla="*/ 173 w 246"/>
                <a:gd name="T27" fmla="*/ 318 h 351"/>
                <a:gd name="T28" fmla="*/ 173 w 246"/>
                <a:gd name="T29" fmla="*/ 185 h 351"/>
                <a:gd name="T30" fmla="*/ 173 w 246"/>
                <a:gd name="T31" fmla="*/ 287 h 351"/>
                <a:gd name="T32" fmla="*/ 167 w 246"/>
                <a:gd name="T33" fmla="*/ 305 h 351"/>
                <a:gd name="T34" fmla="*/ 109 w 246"/>
                <a:gd name="T35" fmla="*/ 340 h 351"/>
                <a:gd name="T36" fmla="*/ 56 w 246"/>
                <a:gd name="T37" fmla="*/ 308 h 351"/>
                <a:gd name="T38" fmla="*/ 42 w 246"/>
                <a:gd name="T39" fmla="*/ 239 h 351"/>
                <a:gd name="T40" fmla="*/ 57 w 246"/>
                <a:gd name="T41" fmla="*/ 168 h 351"/>
                <a:gd name="T42" fmla="*/ 114 w 246"/>
                <a:gd name="T43" fmla="*/ 136 h 351"/>
                <a:gd name="T44" fmla="*/ 167 w 246"/>
                <a:gd name="T45" fmla="*/ 166 h 351"/>
                <a:gd name="T46" fmla="*/ 173 w 246"/>
                <a:gd name="T47" fmla="*/ 18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1">
                  <a:moveTo>
                    <a:pt x="173" y="318"/>
                  </a:moveTo>
                  <a:lnTo>
                    <a:pt x="173" y="351"/>
                  </a:lnTo>
                  <a:lnTo>
                    <a:pt x="246" y="346"/>
                  </a:lnTo>
                  <a:lnTo>
                    <a:pt x="246" y="330"/>
                  </a:lnTo>
                  <a:cubicBezTo>
                    <a:pt x="211" y="330"/>
                    <a:pt x="207" y="327"/>
                    <a:pt x="207" y="302"/>
                  </a:cubicBezTo>
                  <a:lnTo>
                    <a:pt x="207" y="0"/>
                  </a:lnTo>
                  <a:lnTo>
                    <a:pt x="135" y="5"/>
                  </a:lnTo>
                  <a:lnTo>
                    <a:pt x="135" y="21"/>
                  </a:lnTo>
                  <a:cubicBezTo>
                    <a:pt x="170" y="21"/>
                    <a:pt x="174" y="24"/>
                    <a:pt x="174" y="48"/>
                  </a:cubicBezTo>
                  <a:lnTo>
                    <a:pt x="174" y="156"/>
                  </a:lnTo>
                  <a:cubicBezTo>
                    <a:pt x="160" y="138"/>
                    <a:pt x="138" y="125"/>
                    <a:pt x="112" y="125"/>
                  </a:cubicBezTo>
                  <a:cubicBezTo>
                    <a:pt x="53" y="125"/>
                    <a:pt x="0" y="174"/>
                    <a:pt x="0" y="239"/>
                  </a:cubicBezTo>
                  <a:cubicBezTo>
                    <a:pt x="0" y="302"/>
                    <a:pt x="49" y="351"/>
                    <a:pt x="106" y="351"/>
                  </a:cubicBezTo>
                  <a:cubicBezTo>
                    <a:pt x="138" y="351"/>
                    <a:pt x="160" y="334"/>
                    <a:pt x="173" y="318"/>
                  </a:cubicBezTo>
                  <a:close/>
                  <a:moveTo>
                    <a:pt x="173" y="185"/>
                  </a:moveTo>
                  <a:lnTo>
                    <a:pt x="173" y="287"/>
                  </a:lnTo>
                  <a:cubicBezTo>
                    <a:pt x="173" y="296"/>
                    <a:pt x="173" y="297"/>
                    <a:pt x="167" y="305"/>
                  </a:cubicBezTo>
                  <a:cubicBezTo>
                    <a:pt x="152" y="329"/>
                    <a:pt x="130" y="340"/>
                    <a:pt x="109" y="340"/>
                  </a:cubicBezTo>
                  <a:cubicBezTo>
                    <a:pt x="86" y="340"/>
                    <a:pt x="68" y="327"/>
                    <a:pt x="56" y="308"/>
                  </a:cubicBezTo>
                  <a:cubicBezTo>
                    <a:pt x="43" y="288"/>
                    <a:pt x="42" y="259"/>
                    <a:pt x="42" y="239"/>
                  </a:cubicBezTo>
                  <a:cubicBezTo>
                    <a:pt x="42" y="221"/>
                    <a:pt x="43" y="191"/>
                    <a:pt x="57" y="168"/>
                  </a:cubicBezTo>
                  <a:cubicBezTo>
                    <a:pt x="68" y="153"/>
                    <a:pt x="87" y="136"/>
                    <a:pt x="114" y="136"/>
                  </a:cubicBezTo>
                  <a:cubicBezTo>
                    <a:pt x="131" y="136"/>
                    <a:pt x="152" y="144"/>
                    <a:pt x="167" y="166"/>
                  </a:cubicBezTo>
                  <a:cubicBezTo>
                    <a:pt x="173" y="175"/>
                    <a:pt x="173" y="176"/>
                    <a:pt x="173"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53">
              <a:extLst>
                <a:ext uri="{FF2B5EF4-FFF2-40B4-BE49-F238E27FC236}">
                  <a16:creationId xmlns:a16="http://schemas.microsoft.com/office/drawing/2014/main" id="{9130512A-6539-4079-8987-0872BC6D86DF}"/>
                </a:ext>
              </a:extLst>
            </p:cNvPr>
            <p:cNvSpPr>
              <a:spLocks noEditPoints="1"/>
            </p:cNvSpPr>
            <p:nvPr>
              <p:custDataLst>
                <p:tags r:id="rId107"/>
              </p:custDataLst>
            </p:nvPr>
          </p:nvSpPr>
          <p:spPr bwMode="auto">
            <a:xfrm>
              <a:off x="2862264" y="6345238"/>
              <a:ext cx="169863" cy="193675"/>
            </a:xfrm>
            <a:custGeom>
              <a:avLst/>
              <a:gdLst>
                <a:gd name="T0" fmla="*/ 145 w 224"/>
                <a:gd name="T1" fmla="*/ 186 h 229"/>
                <a:gd name="T2" fmla="*/ 184 w 224"/>
                <a:gd name="T3" fmla="*/ 227 h 229"/>
                <a:gd name="T4" fmla="*/ 224 w 224"/>
                <a:gd name="T5" fmla="*/ 179 h 229"/>
                <a:gd name="T6" fmla="*/ 224 w 224"/>
                <a:gd name="T7" fmla="*/ 151 h 229"/>
                <a:gd name="T8" fmla="*/ 212 w 224"/>
                <a:gd name="T9" fmla="*/ 151 h 229"/>
                <a:gd name="T10" fmla="*/ 212 w 224"/>
                <a:gd name="T11" fmla="*/ 179 h 229"/>
                <a:gd name="T12" fmla="*/ 194 w 224"/>
                <a:gd name="T13" fmla="*/ 211 h 229"/>
                <a:gd name="T14" fmla="*/ 176 w 224"/>
                <a:gd name="T15" fmla="*/ 186 h 229"/>
                <a:gd name="T16" fmla="*/ 176 w 224"/>
                <a:gd name="T17" fmla="*/ 87 h 229"/>
                <a:gd name="T18" fmla="*/ 158 w 224"/>
                <a:gd name="T19" fmla="*/ 28 h 229"/>
                <a:gd name="T20" fmla="*/ 89 w 224"/>
                <a:gd name="T21" fmla="*/ 0 h 229"/>
                <a:gd name="T22" fmla="*/ 14 w 224"/>
                <a:gd name="T23" fmla="*/ 57 h 229"/>
                <a:gd name="T24" fmla="*/ 37 w 224"/>
                <a:gd name="T25" fmla="*/ 80 h 229"/>
                <a:gd name="T26" fmla="*/ 60 w 224"/>
                <a:gd name="T27" fmla="*/ 57 h 229"/>
                <a:gd name="T28" fmla="*/ 35 w 224"/>
                <a:gd name="T29" fmla="*/ 34 h 229"/>
                <a:gd name="T30" fmla="*/ 88 w 224"/>
                <a:gd name="T31" fmla="*/ 11 h 229"/>
                <a:gd name="T32" fmla="*/ 141 w 224"/>
                <a:gd name="T33" fmla="*/ 75 h 229"/>
                <a:gd name="T34" fmla="*/ 141 w 224"/>
                <a:gd name="T35" fmla="*/ 94 h 229"/>
                <a:gd name="T36" fmla="*/ 49 w 224"/>
                <a:gd name="T37" fmla="*/ 112 h 229"/>
                <a:gd name="T38" fmla="*/ 0 w 224"/>
                <a:gd name="T39" fmla="*/ 176 h 229"/>
                <a:gd name="T40" fmla="*/ 79 w 224"/>
                <a:gd name="T41" fmla="*/ 229 h 229"/>
                <a:gd name="T42" fmla="*/ 145 w 224"/>
                <a:gd name="T43" fmla="*/ 186 h 229"/>
                <a:gd name="T44" fmla="*/ 141 w 224"/>
                <a:gd name="T45" fmla="*/ 104 h 229"/>
                <a:gd name="T46" fmla="*/ 141 w 224"/>
                <a:gd name="T47" fmla="*/ 154 h 229"/>
                <a:gd name="T48" fmla="*/ 83 w 224"/>
                <a:gd name="T49" fmla="*/ 218 h 229"/>
                <a:gd name="T50" fmla="*/ 38 w 224"/>
                <a:gd name="T51" fmla="*/ 176 h 229"/>
                <a:gd name="T52" fmla="*/ 141 w 224"/>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29">
                  <a:moveTo>
                    <a:pt x="145" y="186"/>
                  </a:moveTo>
                  <a:cubicBezTo>
                    <a:pt x="147" y="206"/>
                    <a:pt x="160" y="227"/>
                    <a:pt x="184" y="227"/>
                  </a:cubicBezTo>
                  <a:cubicBezTo>
                    <a:pt x="194" y="227"/>
                    <a:pt x="224" y="220"/>
                    <a:pt x="224" y="179"/>
                  </a:cubicBezTo>
                  <a:lnTo>
                    <a:pt x="224" y="151"/>
                  </a:lnTo>
                  <a:lnTo>
                    <a:pt x="212" y="151"/>
                  </a:lnTo>
                  <a:lnTo>
                    <a:pt x="212" y="179"/>
                  </a:lnTo>
                  <a:cubicBezTo>
                    <a:pt x="212" y="208"/>
                    <a:pt x="200" y="211"/>
                    <a:pt x="194" y="211"/>
                  </a:cubicBezTo>
                  <a:cubicBezTo>
                    <a:pt x="178" y="211"/>
                    <a:pt x="176" y="189"/>
                    <a:pt x="176" y="186"/>
                  </a:cubicBezTo>
                  <a:lnTo>
                    <a:pt x="176" y="87"/>
                  </a:lnTo>
                  <a:cubicBezTo>
                    <a:pt x="176" y="66"/>
                    <a:pt x="176" y="46"/>
                    <a:pt x="158" y="28"/>
                  </a:cubicBezTo>
                  <a:cubicBezTo>
                    <a:pt x="138" y="8"/>
                    <a:pt x="113" y="0"/>
                    <a:pt x="89" y="0"/>
                  </a:cubicBezTo>
                  <a:cubicBezTo>
                    <a:pt x="48" y="0"/>
                    <a:pt x="14" y="24"/>
                    <a:pt x="14" y="57"/>
                  </a:cubicBezTo>
                  <a:cubicBezTo>
                    <a:pt x="14" y="72"/>
                    <a:pt x="24" y="80"/>
                    <a:pt x="37" y="80"/>
                  </a:cubicBezTo>
                  <a:cubicBezTo>
                    <a:pt x="51" y="80"/>
                    <a:pt x="60" y="70"/>
                    <a:pt x="60" y="57"/>
                  </a:cubicBezTo>
                  <a:cubicBezTo>
                    <a:pt x="60" y="51"/>
                    <a:pt x="57" y="35"/>
                    <a:pt x="35" y="34"/>
                  </a:cubicBezTo>
                  <a:cubicBezTo>
                    <a:pt x="48" y="17"/>
                    <a:pt x="72" y="11"/>
                    <a:pt x="88" y="11"/>
                  </a:cubicBezTo>
                  <a:cubicBezTo>
                    <a:pt x="113" y="11"/>
                    <a:pt x="141" y="31"/>
                    <a:pt x="141" y="75"/>
                  </a:cubicBezTo>
                  <a:lnTo>
                    <a:pt x="141" y="94"/>
                  </a:lnTo>
                  <a:cubicBezTo>
                    <a:pt x="116" y="95"/>
                    <a:pt x="81" y="97"/>
                    <a:pt x="49" y="112"/>
                  </a:cubicBezTo>
                  <a:cubicBezTo>
                    <a:pt x="12" y="128"/>
                    <a:pt x="0" y="154"/>
                    <a:pt x="0" y="176"/>
                  </a:cubicBezTo>
                  <a:cubicBezTo>
                    <a:pt x="0" y="217"/>
                    <a:pt x="48" y="229"/>
                    <a:pt x="79" y="229"/>
                  </a:cubicBezTo>
                  <a:cubicBezTo>
                    <a:pt x="112" y="229"/>
                    <a:pt x="135" y="209"/>
                    <a:pt x="145" y="186"/>
                  </a:cubicBezTo>
                  <a:close/>
                  <a:moveTo>
                    <a:pt x="141" y="104"/>
                  </a:moveTo>
                  <a:lnTo>
                    <a:pt x="141" y="154"/>
                  </a:lnTo>
                  <a:cubicBezTo>
                    <a:pt x="141" y="201"/>
                    <a:pt x="105" y="218"/>
                    <a:pt x="83" y="218"/>
                  </a:cubicBezTo>
                  <a:cubicBezTo>
                    <a:pt x="58" y="218"/>
                    <a:pt x="38" y="201"/>
                    <a:pt x="38" y="176"/>
                  </a:cubicBezTo>
                  <a:cubicBezTo>
                    <a:pt x="38" y="148"/>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4">
              <a:extLst>
                <a:ext uri="{FF2B5EF4-FFF2-40B4-BE49-F238E27FC236}">
                  <a16:creationId xmlns:a16="http://schemas.microsoft.com/office/drawing/2014/main" id="{BB1ED480-1BB4-4300-B04A-4AB912D60C6F}"/>
                </a:ext>
              </a:extLst>
            </p:cNvPr>
            <p:cNvSpPr>
              <a:spLocks/>
            </p:cNvSpPr>
            <p:nvPr>
              <p:custDataLst>
                <p:tags r:id="rId108"/>
              </p:custDataLst>
            </p:nvPr>
          </p:nvSpPr>
          <p:spPr bwMode="auto">
            <a:xfrm>
              <a:off x="3048001" y="6345238"/>
              <a:ext cx="146050" cy="193675"/>
            </a:xfrm>
            <a:custGeom>
              <a:avLst/>
              <a:gdLst>
                <a:gd name="T0" fmla="*/ 41 w 190"/>
                <a:gd name="T1" fmla="*/ 115 h 229"/>
                <a:gd name="T2" fmla="*/ 108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1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8"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5"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7"/>
                    <a:pt x="111"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5">
              <a:extLst>
                <a:ext uri="{FF2B5EF4-FFF2-40B4-BE49-F238E27FC236}">
                  <a16:creationId xmlns:a16="http://schemas.microsoft.com/office/drawing/2014/main" id="{8A5BB6D7-95A8-4E2E-AB3C-F68D44CB805E}"/>
                </a:ext>
              </a:extLst>
            </p:cNvPr>
            <p:cNvSpPr>
              <a:spLocks/>
            </p:cNvSpPr>
            <p:nvPr>
              <p:custDataLst>
                <p:tags r:id="rId109"/>
              </p:custDataLst>
            </p:nvPr>
          </p:nvSpPr>
          <p:spPr bwMode="auto">
            <a:xfrm>
              <a:off x="3216276" y="6345238"/>
              <a:ext cx="144463" cy="193675"/>
            </a:xfrm>
            <a:custGeom>
              <a:avLst/>
              <a:gdLst>
                <a:gd name="T0" fmla="*/ 41 w 190"/>
                <a:gd name="T1" fmla="*/ 115 h 229"/>
                <a:gd name="T2" fmla="*/ 109 w 190"/>
                <a:gd name="T3" fmla="*/ 13 h 229"/>
                <a:gd name="T4" fmla="*/ 162 w 190"/>
                <a:gd name="T5" fmla="*/ 31 h 229"/>
                <a:gd name="T6" fmla="*/ 139 w 190"/>
                <a:gd name="T7" fmla="*/ 54 h 229"/>
                <a:gd name="T8" fmla="*/ 162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5" y="13"/>
                    <a:pt x="162" y="31"/>
                  </a:cubicBezTo>
                  <a:cubicBezTo>
                    <a:pt x="142" y="33"/>
                    <a:pt x="139" y="48"/>
                    <a:pt x="139" y="54"/>
                  </a:cubicBezTo>
                  <a:cubicBezTo>
                    <a:pt x="139" y="67"/>
                    <a:pt x="148" y="77"/>
                    <a:pt x="162" y="77"/>
                  </a:cubicBezTo>
                  <a:cubicBezTo>
                    <a:pt x="174" y="77"/>
                    <a:pt x="184" y="69"/>
                    <a:pt x="184" y="54"/>
                  </a:cubicBezTo>
                  <a:cubicBezTo>
                    <a:pt x="184" y="20"/>
                    <a:pt x="147"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3"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6">
              <a:extLst>
                <a:ext uri="{FF2B5EF4-FFF2-40B4-BE49-F238E27FC236}">
                  <a16:creationId xmlns:a16="http://schemas.microsoft.com/office/drawing/2014/main" id="{A022C7A9-DE35-418E-9741-B3DBF6A653EA}"/>
                </a:ext>
              </a:extLst>
            </p:cNvPr>
            <p:cNvSpPr>
              <a:spLocks noEditPoints="1"/>
            </p:cNvSpPr>
            <p:nvPr>
              <p:custDataLst>
                <p:tags r:id="rId110"/>
              </p:custDataLst>
            </p:nvPr>
          </p:nvSpPr>
          <p:spPr bwMode="auto">
            <a:xfrm>
              <a:off x="3382964" y="6345238"/>
              <a:ext cx="146050" cy="193675"/>
            </a:xfrm>
            <a:custGeom>
              <a:avLst/>
              <a:gdLst>
                <a:gd name="T0" fmla="*/ 42 w 193"/>
                <a:gd name="T1" fmla="*/ 98 h 229"/>
                <a:gd name="T2" fmla="*/ 104 w 193"/>
                <a:gd name="T3" fmla="*/ 11 h 229"/>
                <a:gd name="T4" fmla="*/ 160 w 193"/>
                <a:gd name="T5" fmla="*/ 98 h 229"/>
                <a:gd name="T6" fmla="*/ 42 w 193"/>
                <a:gd name="T7" fmla="*/ 98 h 229"/>
                <a:gd name="T8" fmla="*/ 42 w 193"/>
                <a:gd name="T9" fmla="*/ 109 h 229"/>
                <a:gd name="T10" fmla="*/ 181 w 193"/>
                <a:gd name="T11" fmla="*/ 109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7 h 229"/>
                <a:gd name="T28" fmla="*/ 57 w 193"/>
                <a:gd name="T29" fmla="*/ 183 h 229"/>
                <a:gd name="T30" fmla="*/ 42 w 193"/>
                <a:gd name="T31"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9"/>
                    <a:pt x="160" y="98"/>
                  </a:cubicBezTo>
                  <a:lnTo>
                    <a:pt x="42" y="98"/>
                  </a:lnTo>
                  <a:close/>
                  <a:moveTo>
                    <a:pt x="42" y="109"/>
                  </a:moveTo>
                  <a:lnTo>
                    <a:pt x="181" y="109"/>
                  </a:lnTo>
                  <a:cubicBezTo>
                    <a:pt x="192" y="109"/>
                    <a:pt x="193" y="109"/>
                    <a:pt x="193" y="98"/>
                  </a:cubicBezTo>
                  <a:cubicBezTo>
                    <a:pt x="193" y="49"/>
                    <a:pt x="166" y="0"/>
                    <a:pt x="104" y="0"/>
                  </a:cubicBezTo>
                  <a:cubicBezTo>
                    <a:pt x="46" y="0"/>
                    <a:pt x="0" y="52"/>
                    <a:pt x="0" y="114"/>
                  </a:cubicBezTo>
                  <a:cubicBezTo>
                    <a:pt x="0" y="181"/>
                    <a:pt x="53" y="229"/>
                    <a:pt x="110" y="229"/>
                  </a:cubicBezTo>
                  <a:cubicBezTo>
                    <a:pt x="171" y="229"/>
                    <a:pt x="193" y="174"/>
                    <a:pt x="193" y="164"/>
                  </a:cubicBezTo>
                  <a:cubicBezTo>
                    <a:pt x="193" y="159"/>
                    <a:pt x="189" y="158"/>
                    <a:pt x="187" y="158"/>
                  </a:cubicBezTo>
                  <a:cubicBezTo>
                    <a:pt x="182" y="158"/>
                    <a:pt x="181" y="161"/>
                    <a:pt x="180" y="165"/>
                  </a:cubicBezTo>
                  <a:cubicBezTo>
                    <a:pt x="163" y="217"/>
                    <a:pt x="118" y="217"/>
                    <a:pt x="113" y="217"/>
                  </a:cubicBezTo>
                  <a:cubicBezTo>
                    <a:pt x="88" y="217"/>
                    <a:pt x="68" y="202"/>
                    <a:pt x="57" y="183"/>
                  </a:cubicBezTo>
                  <a:cubicBezTo>
                    <a:pt x="42" y="159"/>
                    <a:pt x="42" y="126"/>
                    <a:pt x="4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7">
              <a:extLst>
                <a:ext uri="{FF2B5EF4-FFF2-40B4-BE49-F238E27FC236}">
                  <a16:creationId xmlns:a16="http://schemas.microsoft.com/office/drawing/2014/main" id="{6B504CCC-5A43-4DBB-B48C-A7B96B7E92C0}"/>
                </a:ext>
              </a:extLst>
            </p:cNvPr>
            <p:cNvSpPr>
              <a:spLocks/>
            </p:cNvSpPr>
            <p:nvPr>
              <p:custDataLst>
                <p:tags r:id="rId111"/>
              </p:custDataLst>
            </p:nvPr>
          </p:nvSpPr>
          <p:spPr bwMode="auto">
            <a:xfrm>
              <a:off x="3552826" y="6243638"/>
              <a:ext cx="84138" cy="290513"/>
            </a:xfrm>
            <a:custGeom>
              <a:avLst/>
              <a:gdLst>
                <a:gd name="T0" fmla="*/ 72 w 111"/>
                <a:gd name="T1" fmla="*/ 0 h 346"/>
                <a:gd name="T2" fmla="*/ 0 w 111"/>
                <a:gd name="T3" fmla="*/ 5 h 346"/>
                <a:gd name="T4" fmla="*/ 0 w 111"/>
                <a:gd name="T5" fmla="*/ 21 h 346"/>
                <a:gd name="T6" fmla="*/ 39 w 111"/>
                <a:gd name="T7" fmla="*/ 48 h 346"/>
                <a:gd name="T8" fmla="*/ 39 w 111"/>
                <a:gd name="T9" fmla="*/ 308 h 346"/>
                <a:gd name="T10" fmla="*/ 0 w 111"/>
                <a:gd name="T11" fmla="*/ 330 h 346"/>
                <a:gd name="T12" fmla="*/ 0 w 111"/>
                <a:gd name="T13" fmla="*/ 346 h 346"/>
                <a:gd name="T14" fmla="*/ 56 w 111"/>
                <a:gd name="T15" fmla="*/ 344 h 346"/>
                <a:gd name="T16" fmla="*/ 111 w 111"/>
                <a:gd name="T17" fmla="*/ 346 h 346"/>
                <a:gd name="T18" fmla="*/ 111 w 111"/>
                <a:gd name="T19" fmla="*/ 330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5"/>
                  </a:lnTo>
                  <a:lnTo>
                    <a:pt x="0" y="21"/>
                  </a:lnTo>
                  <a:cubicBezTo>
                    <a:pt x="35" y="21"/>
                    <a:pt x="39" y="24"/>
                    <a:pt x="39" y="48"/>
                  </a:cubicBezTo>
                  <a:lnTo>
                    <a:pt x="39" y="308"/>
                  </a:lnTo>
                  <a:cubicBezTo>
                    <a:pt x="39" y="330"/>
                    <a:pt x="34" y="330"/>
                    <a:pt x="0" y="330"/>
                  </a:cubicBezTo>
                  <a:lnTo>
                    <a:pt x="0" y="346"/>
                  </a:lnTo>
                  <a:cubicBezTo>
                    <a:pt x="17" y="345"/>
                    <a:pt x="43" y="344"/>
                    <a:pt x="56" y="344"/>
                  </a:cubicBezTo>
                  <a:cubicBezTo>
                    <a:pt x="68" y="344"/>
                    <a:pt x="93" y="345"/>
                    <a:pt x="111" y="346"/>
                  </a:cubicBezTo>
                  <a:lnTo>
                    <a:pt x="111" y="330"/>
                  </a:lnTo>
                  <a:cubicBezTo>
                    <a:pt x="78" y="330"/>
                    <a:pt x="72" y="330"/>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8">
              <a:extLst>
                <a:ext uri="{FF2B5EF4-FFF2-40B4-BE49-F238E27FC236}">
                  <a16:creationId xmlns:a16="http://schemas.microsoft.com/office/drawing/2014/main" id="{D6D1B2EE-67A3-4F45-87B2-7F4E167E10A2}"/>
                </a:ext>
              </a:extLst>
            </p:cNvPr>
            <p:cNvSpPr>
              <a:spLocks noEditPoints="1"/>
            </p:cNvSpPr>
            <p:nvPr>
              <p:custDataLst>
                <p:tags r:id="rId112"/>
              </p:custDataLst>
            </p:nvPr>
          </p:nvSpPr>
          <p:spPr bwMode="auto">
            <a:xfrm>
              <a:off x="3656014" y="6345238"/>
              <a:ext cx="147638" cy="193675"/>
            </a:xfrm>
            <a:custGeom>
              <a:avLst/>
              <a:gdLst>
                <a:gd name="T0" fmla="*/ 42 w 193"/>
                <a:gd name="T1" fmla="*/ 98 h 229"/>
                <a:gd name="T2" fmla="*/ 104 w 193"/>
                <a:gd name="T3" fmla="*/ 11 h 229"/>
                <a:gd name="T4" fmla="*/ 160 w 193"/>
                <a:gd name="T5" fmla="*/ 98 h 229"/>
                <a:gd name="T6" fmla="*/ 42 w 193"/>
                <a:gd name="T7" fmla="*/ 98 h 229"/>
                <a:gd name="T8" fmla="*/ 42 w 193"/>
                <a:gd name="T9" fmla="*/ 109 h 229"/>
                <a:gd name="T10" fmla="*/ 181 w 193"/>
                <a:gd name="T11" fmla="*/ 109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7 h 229"/>
                <a:gd name="T28" fmla="*/ 56 w 193"/>
                <a:gd name="T29" fmla="*/ 183 h 229"/>
                <a:gd name="T30" fmla="*/ 42 w 193"/>
                <a:gd name="T31"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9"/>
                    <a:pt x="160" y="98"/>
                  </a:cubicBezTo>
                  <a:lnTo>
                    <a:pt x="42" y="98"/>
                  </a:lnTo>
                  <a:close/>
                  <a:moveTo>
                    <a:pt x="42" y="109"/>
                  </a:moveTo>
                  <a:lnTo>
                    <a:pt x="181" y="109"/>
                  </a:lnTo>
                  <a:cubicBezTo>
                    <a:pt x="192" y="109"/>
                    <a:pt x="193" y="109"/>
                    <a:pt x="193" y="98"/>
                  </a:cubicBezTo>
                  <a:cubicBezTo>
                    <a:pt x="193" y="49"/>
                    <a:pt x="166" y="0"/>
                    <a:pt x="104" y="0"/>
                  </a:cubicBezTo>
                  <a:cubicBezTo>
                    <a:pt x="46" y="0"/>
                    <a:pt x="0" y="52"/>
                    <a:pt x="0" y="114"/>
                  </a:cubicBezTo>
                  <a:cubicBezTo>
                    <a:pt x="0" y="181"/>
                    <a:pt x="52" y="229"/>
                    <a:pt x="110" y="229"/>
                  </a:cubicBezTo>
                  <a:cubicBezTo>
                    <a:pt x="171" y="229"/>
                    <a:pt x="193" y="174"/>
                    <a:pt x="193" y="164"/>
                  </a:cubicBezTo>
                  <a:cubicBezTo>
                    <a:pt x="193" y="159"/>
                    <a:pt x="189" y="158"/>
                    <a:pt x="187" y="158"/>
                  </a:cubicBezTo>
                  <a:cubicBezTo>
                    <a:pt x="182" y="158"/>
                    <a:pt x="181" y="161"/>
                    <a:pt x="180" y="165"/>
                  </a:cubicBezTo>
                  <a:cubicBezTo>
                    <a:pt x="163" y="217"/>
                    <a:pt x="118" y="217"/>
                    <a:pt x="113" y="217"/>
                  </a:cubicBezTo>
                  <a:cubicBezTo>
                    <a:pt x="88" y="217"/>
                    <a:pt x="68" y="202"/>
                    <a:pt x="56" y="183"/>
                  </a:cubicBezTo>
                  <a:cubicBezTo>
                    <a:pt x="42" y="159"/>
                    <a:pt x="42" y="126"/>
                    <a:pt x="4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9">
              <a:extLst>
                <a:ext uri="{FF2B5EF4-FFF2-40B4-BE49-F238E27FC236}">
                  <a16:creationId xmlns:a16="http://schemas.microsoft.com/office/drawing/2014/main" id="{1D68DD38-BCB0-4020-A535-1FE938F788C9}"/>
                </a:ext>
              </a:extLst>
            </p:cNvPr>
            <p:cNvSpPr>
              <a:spLocks/>
            </p:cNvSpPr>
            <p:nvPr>
              <p:custDataLst>
                <p:tags r:id="rId113"/>
              </p:custDataLst>
            </p:nvPr>
          </p:nvSpPr>
          <p:spPr bwMode="auto">
            <a:xfrm>
              <a:off x="3825876" y="6348413"/>
              <a:ext cx="127000" cy="185738"/>
            </a:xfrm>
            <a:custGeom>
              <a:avLst/>
              <a:gdLst>
                <a:gd name="T0" fmla="*/ 69 w 167"/>
                <a:gd name="T1" fmla="*/ 55 h 221"/>
                <a:gd name="T2" fmla="*/ 69 w 167"/>
                <a:gd name="T3" fmla="*/ 0 h 221"/>
                <a:gd name="T4" fmla="*/ 0 w 167"/>
                <a:gd name="T5" fmla="*/ 6 h 221"/>
                <a:gd name="T6" fmla="*/ 0 w 167"/>
                <a:gd name="T7" fmla="*/ 21 h 221"/>
                <a:gd name="T8" fmla="*/ 38 w 167"/>
                <a:gd name="T9" fmla="*/ 49 h 221"/>
                <a:gd name="T10" fmla="*/ 38 w 167"/>
                <a:gd name="T11" fmla="*/ 183 h 221"/>
                <a:gd name="T12" fmla="*/ 0 w 167"/>
                <a:gd name="T13" fmla="*/ 205 h 221"/>
                <a:gd name="T14" fmla="*/ 0 w 167"/>
                <a:gd name="T15" fmla="*/ 221 h 221"/>
                <a:gd name="T16" fmla="*/ 56 w 167"/>
                <a:gd name="T17" fmla="*/ 219 h 221"/>
                <a:gd name="T18" fmla="*/ 120 w 167"/>
                <a:gd name="T19" fmla="*/ 221 h 221"/>
                <a:gd name="T20" fmla="*/ 120 w 167"/>
                <a:gd name="T21" fmla="*/ 205 h 221"/>
                <a:gd name="T22" fmla="*/ 109 w 167"/>
                <a:gd name="T23" fmla="*/ 205 h 221"/>
                <a:gd name="T24" fmla="*/ 71 w 167"/>
                <a:gd name="T25" fmla="*/ 182 h 221"/>
                <a:gd name="T26" fmla="*/ 71 w 167"/>
                <a:gd name="T27" fmla="*/ 105 h 221"/>
                <a:gd name="T28" fmla="*/ 130 w 167"/>
                <a:gd name="T29" fmla="*/ 11 h 221"/>
                <a:gd name="T30" fmla="*/ 136 w 167"/>
                <a:gd name="T31" fmla="*/ 12 h 221"/>
                <a:gd name="T32" fmla="*/ 124 w 167"/>
                <a:gd name="T33" fmla="*/ 31 h 221"/>
                <a:gd name="T34" fmla="*/ 146 w 167"/>
                <a:gd name="T35" fmla="*/ 53 h 221"/>
                <a:gd name="T36" fmla="*/ 167 w 167"/>
                <a:gd name="T37" fmla="*/ 31 h 221"/>
                <a:gd name="T38" fmla="*/ 130 w 167"/>
                <a:gd name="T39" fmla="*/ 0 h 221"/>
                <a:gd name="T40" fmla="*/ 69 w 167"/>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1">
                  <a:moveTo>
                    <a:pt x="69" y="55"/>
                  </a:moveTo>
                  <a:lnTo>
                    <a:pt x="69" y="0"/>
                  </a:lnTo>
                  <a:lnTo>
                    <a:pt x="0" y="6"/>
                  </a:lnTo>
                  <a:lnTo>
                    <a:pt x="0" y="21"/>
                  </a:lnTo>
                  <a:cubicBezTo>
                    <a:pt x="34" y="21"/>
                    <a:pt x="38" y="25"/>
                    <a:pt x="38" y="49"/>
                  </a:cubicBezTo>
                  <a:lnTo>
                    <a:pt x="38" y="183"/>
                  </a:lnTo>
                  <a:cubicBezTo>
                    <a:pt x="38" y="205"/>
                    <a:pt x="33" y="205"/>
                    <a:pt x="0" y="205"/>
                  </a:cubicBezTo>
                  <a:lnTo>
                    <a:pt x="0" y="221"/>
                  </a:lnTo>
                  <a:cubicBezTo>
                    <a:pt x="19" y="220"/>
                    <a:pt x="42" y="219"/>
                    <a:pt x="56" y="219"/>
                  </a:cubicBezTo>
                  <a:cubicBezTo>
                    <a:pt x="76" y="219"/>
                    <a:pt x="100" y="219"/>
                    <a:pt x="120" y="221"/>
                  </a:cubicBezTo>
                  <a:lnTo>
                    <a:pt x="120" y="205"/>
                  </a:lnTo>
                  <a:lnTo>
                    <a:pt x="109" y="205"/>
                  </a:lnTo>
                  <a:cubicBezTo>
                    <a:pt x="72" y="205"/>
                    <a:pt x="71" y="200"/>
                    <a:pt x="71" y="182"/>
                  </a:cubicBezTo>
                  <a:lnTo>
                    <a:pt x="71" y="105"/>
                  </a:lnTo>
                  <a:cubicBezTo>
                    <a:pt x="71" y="56"/>
                    <a:pt x="92" y="11"/>
                    <a:pt x="130" y="11"/>
                  </a:cubicBezTo>
                  <a:cubicBezTo>
                    <a:pt x="134" y="11"/>
                    <a:pt x="135" y="11"/>
                    <a:pt x="136" y="12"/>
                  </a:cubicBezTo>
                  <a:cubicBezTo>
                    <a:pt x="134" y="12"/>
                    <a:pt x="124" y="18"/>
                    <a:pt x="124" y="31"/>
                  </a:cubicBezTo>
                  <a:cubicBezTo>
                    <a:pt x="124" y="45"/>
                    <a:pt x="135" y="53"/>
                    <a:pt x="146" y="53"/>
                  </a:cubicBezTo>
                  <a:cubicBezTo>
                    <a:pt x="155" y="53"/>
                    <a:pt x="167" y="47"/>
                    <a:pt x="167" y="31"/>
                  </a:cubicBezTo>
                  <a:cubicBezTo>
                    <a:pt x="167" y="15"/>
                    <a:pt x="152" y="0"/>
                    <a:pt x="130" y="0"/>
                  </a:cubicBezTo>
                  <a:cubicBezTo>
                    <a:pt x="94" y="0"/>
                    <a:pt x="76" y="34"/>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60">
              <a:extLst>
                <a:ext uri="{FF2B5EF4-FFF2-40B4-BE49-F238E27FC236}">
                  <a16:creationId xmlns:a16="http://schemas.microsoft.com/office/drawing/2014/main" id="{40334C08-E8CE-4B74-A6AC-9FF5446132A8}"/>
                </a:ext>
              </a:extLst>
            </p:cNvPr>
            <p:cNvSpPr>
              <a:spLocks noEditPoints="1"/>
            </p:cNvSpPr>
            <p:nvPr>
              <p:custDataLst>
                <p:tags r:id="rId114"/>
              </p:custDataLst>
            </p:nvPr>
          </p:nvSpPr>
          <p:spPr bwMode="auto">
            <a:xfrm>
              <a:off x="3979864" y="6345238"/>
              <a:ext cx="171450" cy="193675"/>
            </a:xfrm>
            <a:custGeom>
              <a:avLst/>
              <a:gdLst>
                <a:gd name="T0" fmla="*/ 145 w 225"/>
                <a:gd name="T1" fmla="*/ 186 h 229"/>
                <a:gd name="T2" fmla="*/ 184 w 225"/>
                <a:gd name="T3" fmla="*/ 227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7 h 229"/>
                <a:gd name="T18" fmla="*/ 158 w 225"/>
                <a:gd name="T19" fmla="*/ 28 h 229"/>
                <a:gd name="T20" fmla="*/ 89 w 225"/>
                <a:gd name="T21" fmla="*/ 0 h 229"/>
                <a:gd name="T22" fmla="*/ 14 w 225"/>
                <a:gd name="T23" fmla="*/ 57 h 229"/>
                <a:gd name="T24" fmla="*/ 37 w 225"/>
                <a:gd name="T25" fmla="*/ 80 h 229"/>
                <a:gd name="T26" fmla="*/ 60 w 225"/>
                <a:gd name="T27" fmla="*/ 57 h 229"/>
                <a:gd name="T28" fmla="*/ 35 w 225"/>
                <a:gd name="T29" fmla="*/ 34 h 229"/>
                <a:gd name="T30" fmla="*/ 88 w 225"/>
                <a:gd name="T31" fmla="*/ 11 h 229"/>
                <a:gd name="T32" fmla="*/ 141 w 225"/>
                <a:gd name="T33" fmla="*/ 75 h 229"/>
                <a:gd name="T34" fmla="*/ 141 w 225"/>
                <a:gd name="T35" fmla="*/ 94 h 229"/>
                <a:gd name="T36" fmla="*/ 50 w 225"/>
                <a:gd name="T37" fmla="*/ 112 h 229"/>
                <a:gd name="T38" fmla="*/ 0 w 225"/>
                <a:gd name="T39" fmla="*/ 176 h 229"/>
                <a:gd name="T40" fmla="*/ 79 w 225"/>
                <a:gd name="T41" fmla="*/ 229 h 229"/>
                <a:gd name="T42" fmla="*/ 145 w 225"/>
                <a:gd name="T43" fmla="*/ 186 h 229"/>
                <a:gd name="T44" fmla="*/ 141 w 225"/>
                <a:gd name="T45" fmla="*/ 104 h 229"/>
                <a:gd name="T46" fmla="*/ 141 w 225"/>
                <a:gd name="T47" fmla="*/ 154 h 229"/>
                <a:gd name="T48" fmla="*/ 83 w 225"/>
                <a:gd name="T49" fmla="*/ 218 h 229"/>
                <a:gd name="T50" fmla="*/ 38 w 225"/>
                <a:gd name="T51" fmla="*/ 176 h 229"/>
                <a:gd name="T52" fmla="*/ 141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0" y="227"/>
                    <a:pt x="184" y="227"/>
                  </a:cubicBezTo>
                  <a:cubicBezTo>
                    <a:pt x="194" y="227"/>
                    <a:pt x="225" y="220"/>
                    <a:pt x="225" y="179"/>
                  </a:cubicBezTo>
                  <a:lnTo>
                    <a:pt x="225" y="151"/>
                  </a:lnTo>
                  <a:lnTo>
                    <a:pt x="212" y="151"/>
                  </a:lnTo>
                  <a:lnTo>
                    <a:pt x="212" y="179"/>
                  </a:lnTo>
                  <a:cubicBezTo>
                    <a:pt x="212" y="208"/>
                    <a:pt x="200" y="211"/>
                    <a:pt x="194" y="211"/>
                  </a:cubicBezTo>
                  <a:cubicBezTo>
                    <a:pt x="178" y="211"/>
                    <a:pt x="176" y="189"/>
                    <a:pt x="176" y="186"/>
                  </a:cubicBezTo>
                  <a:lnTo>
                    <a:pt x="176" y="87"/>
                  </a:lnTo>
                  <a:cubicBezTo>
                    <a:pt x="176" y="66"/>
                    <a:pt x="176" y="46"/>
                    <a:pt x="158" y="28"/>
                  </a:cubicBezTo>
                  <a:cubicBezTo>
                    <a:pt x="138" y="8"/>
                    <a:pt x="113" y="0"/>
                    <a:pt x="89" y="0"/>
                  </a:cubicBezTo>
                  <a:cubicBezTo>
                    <a:pt x="49" y="0"/>
                    <a:pt x="14" y="24"/>
                    <a:pt x="14" y="57"/>
                  </a:cubicBezTo>
                  <a:cubicBezTo>
                    <a:pt x="14" y="72"/>
                    <a:pt x="24" y="80"/>
                    <a:pt x="37" y="80"/>
                  </a:cubicBezTo>
                  <a:cubicBezTo>
                    <a:pt x="51" y="80"/>
                    <a:pt x="60" y="70"/>
                    <a:pt x="60" y="57"/>
                  </a:cubicBezTo>
                  <a:cubicBezTo>
                    <a:pt x="60" y="51"/>
                    <a:pt x="58" y="35"/>
                    <a:pt x="35" y="34"/>
                  </a:cubicBezTo>
                  <a:cubicBezTo>
                    <a:pt x="48" y="17"/>
                    <a:pt x="72" y="11"/>
                    <a:pt x="88" y="11"/>
                  </a:cubicBezTo>
                  <a:cubicBezTo>
                    <a:pt x="113" y="11"/>
                    <a:pt x="141" y="31"/>
                    <a:pt x="141" y="75"/>
                  </a:cubicBezTo>
                  <a:lnTo>
                    <a:pt x="141" y="94"/>
                  </a:lnTo>
                  <a:cubicBezTo>
                    <a:pt x="116" y="95"/>
                    <a:pt x="81" y="97"/>
                    <a:pt x="50" y="112"/>
                  </a:cubicBezTo>
                  <a:cubicBezTo>
                    <a:pt x="12" y="128"/>
                    <a:pt x="0" y="154"/>
                    <a:pt x="0" y="176"/>
                  </a:cubicBezTo>
                  <a:cubicBezTo>
                    <a:pt x="0" y="217"/>
                    <a:pt x="48" y="229"/>
                    <a:pt x="79" y="229"/>
                  </a:cubicBezTo>
                  <a:cubicBezTo>
                    <a:pt x="112" y="229"/>
                    <a:pt x="135" y="209"/>
                    <a:pt x="145" y="186"/>
                  </a:cubicBezTo>
                  <a:close/>
                  <a:moveTo>
                    <a:pt x="141" y="104"/>
                  </a:moveTo>
                  <a:lnTo>
                    <a:pt x="141" y="154"/>
                  </a:lnTo>
                  <a:cubicBezTo>
                    <a:pt x="141" y="201"/>
                    <a:pt x="105" y="218"/>
                    <a:pt x="83" y="218"/>
                  </a:cubicBezTo>
                  <a:cubicBezTo>
                    <a:pt x="59" y="218"/>
                    <a:pt x="38" y="201"/>
                    <a:pt x="38" y="176"/>
                  </a:cubicBezTo>
                  <a:cubicBezTo>
                    <a:pt x="38" y="148"/>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61">
              <a:extLst>
                <a:ext uri="{FF2B5EF4-FFF2-40B4-BE49-F238E27FC236}">
                  <a16:creationId xmlns:a16="http://schemas.microsoft.com/office/drawing/2014/main" id="{CE2B8731-6589-489D-8E4F-7B5A7894A5FE}"/>
                </a:ext>
              </a:extLst>
            </p:cNvPr>
            <p:cNvSpPr>
              <a:spLocks/>
            </p:cNvSpPr>
            <p:nvPr>
              <p:custDataLst>
                <p:tags r:id="rId115"/>
              </p:custDataLst>
            </p:nvPr>
          </p:nvSpPr>
          <p:spPr bwMode="auto">
            <a:xfrm>
              <a:off x="4159251" y="6275388"/>
              <a:ext cx="119063" cy="263525"/>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5 w 156"/>
                <a:gd name="T11" fmla="*/ 0 h 312"/>
                <a:gd name="T12" fmla="*/ 0 w 156"/>
                <a:gd name="T13" fmla="*/ 96 h 312"/>
                <a:gd name="T14" fmla="*/ 0 w 156"/>
                <a:gd name="T15" fmla="*/ 107 h 312"/>
                <a:gd name="T16" fmla="*/ 43 w 156"/>
                <a:gd name="T17" fmla="*/ 107 h 312"/>
                <a:gd name="T18" fmla="*/ 43 w 156"/>
                <a:gd name="T19" fmla="*/ 245 h 312"/>
                <a:gd name="T20" fmla="*/ 107 w 156"/>
                <a:gd name="T21" fmla="*/ 312 h 312"/>
                <a:gd name="T22" fmla="*/ 156 w 156"/>
                <a:gd name="T23" fmla="*/ 245 h 312"/>
                <a:gd name="T24" fmla="*/ 156 w 156"/>
                <a:gd name="T25" fmla="*/ 216 h 312"/>
                <a:gd name="T26" fmla="*/ 144 w 156"/>
                <a:gd name="T27" fmla="*/ 216 h 312"/>
                <a:gd name="T28" fmla="*/ 144 w 156"/>
                <a:gd name="T29" fmla="*/ 244 h 312"/>
                <a:gd name="T30" fmla="*/ 111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5" y="0"/>
                  </a:lnTo>
                  <a:cubicBezTo>
                    <a:pt x="64" y="41"/>
                    <a:pt x="49" y="94"/>
                    <a:pt x="0" y="96"/>
                  </a:cubicBezTo>
                  <a:lnTo>
                    <a:pt x="0" y="107"/>
                  </a:lnTo>
                  <a:lnTo>
                    <a:pt x="43" y="107"/>
                  </a:lnTo>
                  <a:lnTo>
                    <a:pt x="43" y="245"/>
                  </a:lnTo>
                  <a:cubicBezTo>
                    <a:pt x="43" y="306"/>
                    <a:pt x="89" y="312"/>
                    <a:pt x="107" y="312"/>
                  </a:cubicBezTo>
                  <a:cubicBezTo>
                    <a:pt x="142" y="312"/>
                    <a:pt x="156" y="277"/>
                    <a:pt x="156" y="245"/>
                  </a:cubicBezTo>
                  <a:lnTo>
                    <a:pt x="156" y="216"/>
                  </a:lnTo>
                  <a:lnTo>
                    <a:pt x="144" y="216"/>
                  </a:lnTo>
                  <a:lnTo>
                    <a:pt x="144" y="244"/>
                  </a:lnTo>
                  <a:cubicBezTo>
                    <a:pt x="144" y="281"/>
                    <a:pt x="129" y="300"/>
                    <a:pt x="111"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62">
              <a:extLst>
                <a:ext uri="{FF2B5EF4-FFF2-40B4-BE49-F238E27FC236}">
                  <a16:creationId xmlns:a16="http://schemas.microsoft.com/office/drawing/2014/main" id="{05E10ED2-BE14-49F3-BF52-6E393928B70E}"/>
                </a:ext>
              </a:extLst>
            </p:cNvPr>
            <p:cNvSpPr>
              <a:spLocks noEditPoints="1"/>
            </p:cNvSpPr>
            <p:nvPr>
              <p:custDataLst>
                <p:tags r:id="rId116"/>
              </p:custDataLst>
            </p:nvPr>
          </p:nvSpPr>
          <p:spPr bwMode="auto">
            <a:xfrm>
              <a:off x="4313239" y="6253163"/>
              <a:ext cx="80963" cy="280988"/>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6 h 334"/>
                <a:gd name="T26" fmla="*/ 47 w 107"/>
                <a:gd name="T27" fmla="*/ 0 h 334"/>
                <a:gd name="T28" fmla="*/ 21 w 107"/>
                <a:gd name="T29" fmla="*/ 26 h 334"/>
                <a:gd name="T30" fmla="*/ 47 w 107"/>
                <a:gd name="T31" fmla="*/ 53 h 334"/>
                <a:gd name="T32" fmla="*/ 74 w 107"/>
                <a:gd name="T33"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4" y="134"/>
                    <a:pt x="39" y="137"/>
                    <a:pt x="39" y="162"/>
                  </a:cubicBezTo>
                  <a:lnTo>
                    <a:pt x="39" y="296"/>
                  </a:lnTo>
                  <a:cubicBezTo>
                    <a:pt x="39" y="318"/>
                    <a:pt x="33" y="318"/>
                    <a:pt x="0" y="318"/>
                  </a:cubicBezTo>
                  <a:lnTo>
                    <a:pt x="0" y="334"/>
                  </a:lnTo>
                  <a:cubicBezTo>
                    <a:pt x="16" y="333"/>
                    <a:pt x="43" y="332"/>
                    <a:pt x="55" y="332"/>
                  </a:cubicBezTo>
                  <a:cubicBezTo>
                    <a:pt x="72" y="332"/>
                    <a:pt x="90" y="333"/>
                    <a:pt x="107" y="334"/>
                  </a:cubicBezTo>
                  <a:lnTo>
                    <a:pt x="107" y="318"/>
                  </a:lnTo>
                  <a:cubicBezTo>
                    <a:pt x="74" y="318"/>
                    <a:pt x="72" y="316"/>
                    <a:pt x="72" y="296"/>
                  </a:cubicBezTo>
                  <a:lnTo>
                    <a:pt x="72" y="113"/>
                  </a:lnTo>
                  <a:close/>
                  <a:moveTo>
                    <a:pt x="74" y="26"/>
                  </a:moveTo>
                  <a:cubicBezTo>
                    <a:pt x="74" y="11"/>
                    <a:pt x="61" y="0"/>
                    <a:pt x="47" y="0"/>
                  </a:cubicBezTo>
                  <a:cubicBezTo>
                    <a:pt x="32" y="0"/>
                    <a:pt x="21" y="14"/>
                    <a:pt x="21" y="26"/>
                  </a:cubicBezTo>
                  <a:cubicBezTo>
                    <a:pt x="21" y="40"/>
                    <a:pt x="32" y="53"/>
                    <a:pt x="47" y="53"/>
                  </a:cubicBezTo>
                  <a:cubicBezTo>
                    <a:pt x="61"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263">
              <a:extLst>
                <a:ext uri="{FF2B5EF4-FFF2-40B4-BE49-F238E27FC236}">
                  <a16:creationId xmlns:a16="http://schemas.microsoft.com/office/drawing/2014/main" id="{44D0B322-E35D-449A-B471-88BA32365FC3}"/>
                </a:ext>
              </a:extLst>
            </p:cNvPr>
            <p:cNvSpPr>
              <a:spLocks noEditPoints="1"/>
            </p:cNvSpPr>
            <p:nvPr>
              <p:custDataLst>
                <p:tags r:id="rId117"/>
              </p:custDataLst>
            </p:nvPr>
          </p:nvSpPr>
          <p:spPr bwMode="auto">
            <a:xfrm>
              <a:off x="4416426" y="6345238"/>
              <a:ext cx="168275" cy="19367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5"/>
                    <a:pt x="0" y="117"/>
                  </a:cubicBezTo>
                  <a:cubicBezTo>
                    <a:pt x="0" y="181"/>
                    <a:pt x="52" y="229"/>
                    <a:pt x="110" y="229"/>
                  </a:cubicBezTo>
                  <a:cubicBezTo>
                    <a:pt x="170" y="229"/>
                    <a:pt x="221" y="180"/>
                    <a:pt x="221" y="117"/>
                  </a:cubicBezTo>
                  <a:close/>
                  <a:moveTo>
                    <a:pt x="111" y="217"/>
                  </a:moveTo>
                  <a:cubicBezTo>
                    <a:pt x="89" y="217"/>
                    <a:pt x="67" y="206"/>
                    <a:pt x="54" y="183"/>
                  </a:cubicBezTo>
                  <a:cubicBezTo>
                    <a:pt x="41" y="161"/>
                    <a:pt x="41" y="131"/>
                    <a:pt x="41" y="113"/>
                  </a:cubicBezTo>
                  <a:cubicBezTo>
                    <a:pt x="41" y="94"/>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264">
              <a:extLst>
                <a:ext uri="{FF2B5EF4-FFF2-40B4-BE49-F238E27FC236}">
                  <a16:creationId xmlns:a16="http://schemas.microsoft.com/office/drawing/2014/main" id="{AC64D1FA-E29B-44FF-A5C1-CC3EA3C4AEA2}"/>
                </a:ext>
              </a:extLst>
            </p:cNvPr>
            <p:cNvSpPr>
              <a:spLocks/>
            </p:cNvSpPr>
            <p:nvPr>
              <p:custDataLst>
                <p:tags r:id="rId118"/>
              </p:custDataLst>
            </p:nvPr>
          </p:nvSpPr>
          <p:spPr bwMode="auto">
            <a:xfrm>
              <a:off x="4606926" y="6348413"/>
              <a:ext cx="190500" cy="185738"/>
            </a:xfrm>
            <a:custGeom>
              <a:avLst/>
              <a:gdLst>
                <a:gd name="T0" fmla="*/ 39 w 251"/>
                <a:gd name="T1" fmla="*/ 49 h 221"/>
                <a:gd name="T2" fmla="*/ 39 w 251"/>
                <a:gd name="T3" fmla="*/ 183 h 221"/>
                <a:gd name="T4" fmla="*/ 0 w 251"/>
                <a:gd name="T5" fmla="*/ 205 h 221"/>
                <a:gd name="T6" fmla="*/ 0 w 251"/>
                <a:gd name="T7" fmla="*/ 221 h 221"/>
                <a:gd name="T8" fmla="*/ 56 w 251"/>
                <a:gd name="T9" fmla="*/ 219 h 221"/>
                <a:gd name="T10" fmla="*/ 112 w 251"/>
                <a:gd name="T11" fmla="*/ 221 h 221"/>
                <a:gd name="T12" fmla="*/ 112 w 251"/>
                <a:gd name="T13" fmla="*/ 205 h 221"/>
                <a:gd name="T14" fmla="*/ 73 w 251"/>
                <a:gd name="T15" fmla="*/ 183 h 221"/>
                <a:gd name="T16" fmla="*/ 73 w 251"/>
                <a:gd name="T17" fmla="*/ 91 h 221"/>
                <a:gd name="T18" fmla="*/ 141 w 251"/>
                <a:gd name="T19" fmla="*/ 11 h 221"/>
                <a:gd name="T20" fmla="*/ 177 w 251"/>
                <a:gd name="T21" fmla="*/ 67 h 221"/>
                <a:gd name="T22" fmla="*/ 177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6 w 251"/>
                <a:gd name="T39" fmla="*/ 19 h 221"/>
                <a:gd name="T40" fmla="*/ 144 w 251"/>
                <a:gd name="T41" fmla="*/ 0 h 221"/>
                <a:gd name="T42" fmla="*/ 70 w 251"/>
                <a:gd name="T43" fmla="*/ 53 h 221"/>
                <a:gd name="T44" fmla="*/ 70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3" y="205"/>
                    <a:pt x="0" y="205"/>
                  </a:cubicBezTo>
                  <a:lnTo>
                    <a:pt x="0" y="221"/>
                  </a:lnTo>
                  <a:cubicBezTo>
                    <a:pt x="17" y="220"/>
                    <a:pt x="43" y="219"/>
                    <a:pt x="56" y="219"/>
                  </a:cubicBezTo>
                  <a:cubicBezTo>
                    <a:pt x="69" y="219"/>
                    <a:pt x="95" y="220"/>
                    <a:pt x="112" y="221"/>
                  </a:cubicBezTo>
                  <a:lnTo>
                    <a:pt x="112" y="205"/>
                  </a:lnTo>
                  <a:cubicBezTo>
                    <a:pt x="79" y="205"/>
                    <a:pt x="73" y="205"/>
                    <a:pt x="73" y="183"/>
                  </a:cubicBezTo>
                  <a:lnTo>
                    <a:pt x="73" y="91"/>
                  </a:lnTo>
                  <a:cubicBezTo>
                    <a:pt x="73" y="39"/>
                    <a:pt x="109" y="11"/>
                    <a:pt x="141" y="11"/>
                  </a:cubicBezTo>
                  <a:cubicBezTo>
                    <a:pt x="172" y="11"/>
                    <a:pt x="177" y="38"/>
                    <a:pt x="177" y="67"/>
                  </a:cubicBezTo>
                  <a:lnTo>
                    <a:pt x="177" y="183"/>
                  </a:lnTo>
                  <a:cubicBezTo>
                    <a:pt x="177" y="205"/>
                    <a:pt x="172" y="205"/>
                    <a:pt x="139" y="205"/>
                  </a:cubicBezTo>
                  <a:lnTo>
                    <a:pt x="139" y="221"/>
                  </a:lnTo>
                  <a:cubicBezTo>
                    <a:pt x="156" y="220"/>
                    <a:pt x="181" y="219"/>
                    <a:pt x="195" y="219"/>
                  </a:cubicBezTo>
                  <a:cubicBezTo>
                    <a:pt x="208" y="219"/>
                    <a:pt x="234" y="220"/>
                    <a:pt x="251" y="221"/>
                  </a:cubicBezTo>
                  <a:lnTo>
                    <a:pt x="251" y="205"/>
                  </a:lnTo>
                  <a:cubicBezTo>
                    <a:pt x="225" y="205"/>
                    <a:pt x="212" y="205"/>
                    <a:pt x="212" y="190"/>
                  </a:cubicBezTo>
                  <a:lnTo>
                    <a:pt x="212" y="95"/>
                  </a:lnTo>
                  <a:cubicBezTo>
                    <a:pt x="212" y="52"/>
                    <a:pt x="212" y="37"/>
                    <a:pt x="196" y="19"/>
                  </a:cubicBezTo>
                  <a:cubicBezTo>
                    <a:pt x="189" y="10"/>
                    <a:pt x="173" y="0"/>
                    <a:pt x="144" y="0"/>
                  </a:cubicBezTo>
                  <a:cubicBezTo>
                    <a:pt x="108" y="0"/>
                    <a:pt x="84" y="22"/>
                    <a:pt x="70" y="53"/>
                  </a:cubicBezTo>
                  <a:lnTo>
                    <a:pt x="70"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5">
              <a:extLst>
                <a:ext uri="{FF2B5EF4-FFF2-40B4-BE49-F238E27FC236}">
                  <a16:creationId xmlns:a16="http://schemas.microsoft.com/office/drawing/2014/main" id="{90E829A6-2DD0-4559-8C25-68654B8053A8}"/>
                </a:ext>
              </a:extLst>
            </p:cNvPr>
            <p:cNvSpPr>
              <a:spLocks noEditPoints="1"/>
            </p:cNvSpPr>
            <p:nvPr>
              <p:custDataLst>
                <p:tags r:id="rId119"/>
              </p:custDataLst>
            </p:nvPr>
          </p:nvSpPr>
          <p:spPr bwMode="auto">
            <a:xfrm>
              <a:off x="4921251" y="6345238"/>
              <a:ext cx="168275" cy="193675"/>
            </a:xfrm>
            <a:custGeom>
              <a:avLst/>
              <a:gdLst>
                <a:gd name="T0" fmla="*/ 221 w 221"/>
                <a:gd name="T1" fmla="*/ 117 h 229"/>
                <a:gd name="T2" fmla="*/ 110 w 221"/>
                <a:gd name="T3" fmla="*/ 0 h 229"/>
                <a:gd name="T4" fmla="*/ 0 w 221"/>
                <a:gd name="T5" fmla="*/ 117 h 229"/>
                <a:gd name="T6" fmla="*/ 110 w 221"/>
                <a:gd name="T7" fmla="*/ 229 h 229"/>
                <a:gd name="T8" fmla="*/ 221 w 221"/>
                <a:gd name="T9" fmla="*/ 117 h 229"/>
                <a:gd name="T10" fmla="*/ 110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0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0" y="0"/>
                  </a:cubicBezTo>
                  <a:cubicBezTo>
                    <a:pt x="48" y="0"/>
                    <a:pt x="0" y="55"/>
                    <a:pt x="0" y="117"/>
                  </a:cubicBezTo>
                  <a:cubicBezTo>
                    <a:pt x="0" y="181"/>
                    <a:pt x="52" y="229"/>
                    <a:pt x="110" y="229"/>
                  </a:cubicBezTo>
                  <a:cubicBezTo>
                    <a:pt x="170" y="229"/>
                    <a:pt x="221" y="180"/>
                    <a:pt x="221" y="117"/>
                  </a:cubicBezTo>
                  <a:close/>
                  <a:moveTo>
                    <a:pt x="110" y="217"/>
                  </a:moveTo>
                  <a:cubicBezTo>
                    <a:pt x="89" y="217"/>
                    <a:pt x="67" y="206"/>
                    <a:pt x="54" y="183"/>
                  </a:cubicBezTo>
                  <a:cubicBezTo>
                    <a:pt x="41" y="161"/>
                    <a:pt x="41" y="131"/>
                    <a:pt x="41" y="113"/>
                  </a:cubicBezTo>
                  <a:cubicBezTo>
                    <a:pt x="41" y="94"/>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0"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6">
              <a:extLst>
                <a:ext uri="{FF2B5EF4-FFF2-40B4-BE49-F238E27FC236}">
                  <a16:creationId xmlns:a16="http://schemas.microsoft.com/office/drawing/2014/main" id="{2C803664-BFF9-47E8-8F89-6EFE16ADD4AF}"/>
                </a:ext>
              </a:extLst>
            </p:cNvPr>
            <p:cNvSpPr>
              <a:spLocks/>
            </p:cNvSpPr>
            <p:nvPr>
              <p:custDataLst>
                <p:tags r:id="rId120"/>
              </p:custDataLst>
            </p:nvPr>
          </p:nvSpPr>
          <p:spPr bwMode="auto">
            <a:xfrm>
              <a:off x="5111751" y="6237288"/>
              <a:ext cx="123825" cy="296863"/>
            </a:xfrm>
            <a:custGeom>
              <a:avLst/>
              <a:gdLst>
                <a:gd name="T0" fmla="*/ 71 w 162"/>
                <a:gd name="T1" fmla="*/ 137 h 352"/>
                <a:gd name="T2" fmla="*/ 71 w 162"/>
                <a:gd name="T3" fmla="*/ 79 h 352"/>
                <a:gd name="T4" fmla="*/ 117 w 162"/>
                <a:gd name="T5" fmla="*/ 11 h 352"/>
                <a:gd name="T6" fmla="*/ 133 w 162"/>
                <a:gd name="T7" fmla="*/ 15 h 352"/>
                <a:gd name="T8" fmla="*/ 118 w 162"/>
                <a:gd name="T9" fmla="*/ 35 h 352"/>
                <a:gd name="T10" fmla="*/ 140 w 162"/>
                <a:gd name="T11" fmla="*/ 57 h 352"/>
                <a:gd name="T12" fmla="*/ 162 w 162"/>
                <a:gd name="T13" fmla="*/ 35 h 352"/>
                <a:gd name="T14" fmla="*/ 117 w 162"/>
                <a:gd name="T15" fmla="*/ 0 h 352"/>
                <a:gd name="T16" fmla="*/ 40 w 162"/>
                <a:gd name="T17" fmla="*/ 79 h 352"/>
                <a:gd name="T18" fmla="*/ 40 w 162"/>
                <a:gd name="T19" fmla="*/ 137 h 352"/>
                <a:gd name="T20" fmla="*/ 0 w 162"/>
                <a:gd name="T21" fmla="*/ 137 h 352"/>
                <a:gd name="T22" fmla="*/ 0 w 162"/>
                <a:gd name="T23" fmla="*/ 152 h 352"/>
                <a:gd name="T24" fmla="*/ 40 w 162"/>
                <a:gd name="T25" fmla="*/ 152 h 352"/>
                <a:gd name="T26" fmla="*/ 40 w 162"/>
                <a:gd name="T27" fmla="*/ 314 h 352"/>
                <a:gd name="T28" fmla="*/ 1 w 162"/>
                <a:gd name="T29" fmla="*/ 336 h 352"/>
                <a:gd name="T30" fmla="*/ 1 w 162"/>
                <a:gd name="T31" fmla="*/ 352 h 352"/>
                <a:gd name="T32" fmla="*/ 58 w 162"/>
                <a:gd name="T33" fmla="*/ 350 h 352"/>
                <a:gd name="T34" fmla="*/ 121 w 162"/>
                <a:gd name="T35" fmla="*/ 352 h 352"/>
                <a:gd name="T36" fmla="*/ 121 w 162"/>
                <a:gd name="T37" fmla="*/ 336 h 352"/>
                <a:gd name="T38" fmla="*/ 110 w 162"/>
                <a:gd name="T39" fmla="*/ 336 h 352"/>
                <a:gd name="T40" fmla="*/ 73 w 162"/>
                <a:gd name="T41" fmla="*/ 313 h 352"/>
                <a:gd name="T42" fmla="*/ 73 w 162"/>
                <a:gd name="T43" fmla="*/ 152 h 352"/>
                <a:gd name="T44" fmla="*/ 129 w 162"/>
                <a:gd name="T45" fmla="*/ 152 h 352"/>
                <a:gd name="T46" fmla="*/ 129 w 162"/>
                <a:gd name="T47" fmla="*/ 137 h 352"/>
                <a:gd name="T48" fmla="*/ 71 w 162"/>
                <a:gd name="T49" fmla="*/ 1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352">
                  <a:moveTo>
                    <a:pt x="71" y="137"/>
                  </a:moveTo>
                  <a:lnTo>
                    <a:pt x="71" y="79"/>
                  </a:lnTo>
                  <a:cubicBezTo>
                    <a:pt x="71" y="35"/>
                    <a:pt x="95" y="11"/>
                    <a:pt x="117" y="11"/>
                  </a:cubicBezTo>
                  <a:cubicBezTo>
                    <a:pt x="118" y="11"/>
                    <a:pt x="126" y="11"/>
                    <a:pt x="133" y="15"/>
                  </a:cubicBezTo>
                  <a:cubicBezTo>
                    <a:pt x="127" y="17"/>
                    <a:pt x="118" y="23"/>
                    <a:pt x="118" y="35"/>
                  </a:cubicBezTo>
                  <a:cubicBezTo>
                    <a:pt x="118" y="47"/>
                    <a:pt x="126" y="57"/>
                    <a:pt x="140" y="57"/>
                  </a:cubicBezTo>
                  <a:cubicBezTo>
                    <a:pt x="154" y="57"/>
                    <a:pt x="162" y="47"/>
                    <a:pt x="162" y="35"/>
                  </a:cubicBezTo>
                  <a:cubicBezTo>
                    <a:pt x="162" y="17"/>
                    <a:pt x="143" y="0"/>
                    <a:pt x="117" y="0"/>
                  </a:cubicBezTo>
                  <a:cubicBezTo>
                    <a:pt x="82" y="0"/>
                    <a:pt x="40" y="27"/>
                    <a:pt x="40" y="79"/>
                  </a:cubicBezTo>
                  <a:lnTo>
                    <a:pt x="40" y="137"/>
                  </a:lnTo>
                  <a:lnTo>
                    <a:pt x="0" y="137"/>
                  </a:lnTo>
                  <a:lnTo>
                    <a:pt x="0" y="152"/>
                  </a:lnTo>
                  <a:lnTo>
                    <a:pt x="40" y="152"/>
                  </a:lnTo>
                  <a:lnTo>
                    <a:pt x="40" y="314"/>
                  </a:lnTo>
                  <a:cubicBezTo>
                    <a:pt x="40" y="336"/>
                    <a:pt x="34" y="336"/>
                    <a:pt x="1" y="336"/>
                  </a:cubicBezTo>
                  <a:lnTo>
                    <a:pt x="1" y="352"/>
                  </a:lnTo>
                  <a:cubicBezTo>
                    <a:pt x="20" y="351"/>
                    <a:pt x="44" y="350"/>
                    <a:pt x="58" y="350"/>
                  </a:cubicBezTo>
                  <a:cubicBezTo>
                    <a:pt x="78" y="350"/>
                    <a:pt x="101" y="350"/>
                    <a:pt x="121" y="352"/>
                  </a:cubicBezTo>
                  <a:lnTo>
                    <a:pt x="121" y="336"/>
                  </a:lnTo>
                  <a:lnTo>
                    <a:pt x="110" y="336"/>
                  </a:lnTo>
                  <a:cubicBezTo>
                    <a:pt x="74" y="336"/>
                    <a:pt x="73" y="331"/>
                    <a:pt x="73" y="313"/>
                  </a:cubicBezTo>
                  <a:lnTo>
                    <a:pt x="73" y="152"/>
                  </a:lnTo>
                  <a:lnTo>
                    <a:pt x="129" y="152"/>
                  </a:lnTo>
                  <a:lnTo>
                    <a:pt x="129" y="137"/>
                  </a:lnTo>
                  <a:lnTo>
                    <a:pt x="71"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7">
              <a:extLst>
                <a:ext uri="{FF2B5EF4-FFF2-40B4-BE49-F238E27FC236}">
                  <a16:creationId xmlns:a16="http://schemas.microsoft.com/office/drawing/2014/main" id="{DEA6DC53-0C77-46A4-8DE7-410A6E529D70}"/>
                </a:ext>
              </a:extLst>
            </p:cNvPr>
            <p:cNvSpPr>
              <a:spLocks noEditPoints="1"/>
            </p:cNvSpPr>
            <p:nvPr>
              <p:custDataLst>
                <p:tags r:id="rId121"/>
              </p:custDataLst>
            </p:nvPr>
          </p:nvSpPr>
          <p:spPr bwMode="auto">
            <a:xfrm>
              <a:off x="5337176" y="6345238"/>
              <a:ext cx="171450" cy="193675"/>
            </a:xfrm>
            <a:custGeom>
              <a:avLst/>
              <a:gdLst>
                <a:gd name="T0" fmla="*/ 146 w 225"/>
                <a:gd name="T1" fmla="*/ 186 h 229"/>
                <a:gd name="T2" fmla="*/ 184 w 225"/>
                <a:gd name="T3" fmla="*/ 227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7 h 229"/>
                <a:gd name="T18" fmla="*/ 159 w 225"/>
                <a:gd name="T19" fmla="*/ 28 h 229"/>
                <a:gd name="T20" fmla="*/ 90 w 225"/>
                <a:gd name="T21" fmla="*/ 0 h 229"/>
                <a:gd name="T22" fmla="*/ 15 w 225"/>
                <a:gd name="T23" fmla="*/ 57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4 h 229"/>
                <a:gd name="T36" fmla="*/ 50 w 225"/>
                <a:gd name="T37" fmla="*/ 112 h 229"/>
                <a:gd name="T38" fmla="*/ 0 w 225"/>
                <a:gd name="T39" fmla="*/ 176 h 229"/>
                <a:gd name="T40" fmla="*/ 80 w 225"/>
                <a:gd name="T41" fmla="*/ 229 h 229"/>
                <a:gd name="T42" fmla="*/ 146 w 225"/>
                <a:gd name="T43" fmla="*/ 186 h 229"/>
                <a:gd name="T44" fmla="*/ 142 w 225"/>
                <a:gd name="T45" fmla="*/ 104 h 229"/>
                <a:gd name="T46" fmla="*/ 142 w 225"/>
                <a:gd name="T47" fmla="*/ 154 h 229"/>
                <a:gd name="T48" fmla="*/ 84 w 225"/>
                <a:gd name="T49" fmla="*/ 218 h 229"/>
                <a:gd name="T50" fmla="*/ 39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6" y="186"/>
                  </a:moveTo>
                  <a:cubicBezTo>
                    <a:pt x="148" y="206"/>
                    <a:pt x="161" y="227"/>
                    <a:pt x="184" y="227"/>
                  </a:cubicBezTo>
                  <a:cubicBezTo>
                    <a:pt x="195" y="227"/>
                    <a:pt x="225" y="220"/>
                    <a:pt x="225" y="179"/>
                  </a:cubicBezTo>
                  <a:lnTo>
                    <a:pt x="225" y="151"/>
                  </a:lnTo>
                  <a:lnTo>
                    <a:pt x="213" y="151"/>
                  </a:lnTo>
                  <a:lnTo>
                    <a:pt x="213" y="179"/>
                  </a:lnTo>
                  <a:cubicBezTo>
                    <a:pt x="213" y="208"/>
                    <a:pt x="200" y="211"/>
                    <a:pt x="195" y="211"/>
                  </a:cubicBezTo>
                  <a:cubicBezTo>
                    <a:pt x="178" y="211"/>
                    <a:pt x="176" y="189"/>
                    <a:pt x="176" y="186"/>
                  </a:cubicBezTo>
                  <a:lnTo>
                    <a:pt x="176" y="87"/>
                  </a:lnTo>
                  <a:cubicBezTo>
                    <a:pt x="176" y="66"/>
                    <a:pt x="176" y="46"/>
                    <a:pt x="159" y="28"/>
                  </a:cubicBezTo>
                  <a:cubicBezTo>
                    <a:pt x="139" y="8"/>
                    <a:pt x="114" y="0"/>
                    <a:pt x="90" y="0"/>
                  </a:cubicBezTo>
                  <a:cubicBezTo>
                    <a:pt x="49" y="0"/>
                    <a:pt x="15" y="24"/>
                    <a:pt x="15" y="57"/>
                  </a:cubicBezTo>
                  <a:cubicBezTo>
                    <a:pt x="15" y="72"/>
                    <a:pt x="25" y="80"/>
                    <a:pt x="38" y="80"/>
                  </a:cubicBezTo>
                  <a:cubicBezTo>
                    <a:pt x="52" y="80"/>
                    <a:pt x="61" y="70"/>
                    <a:pt x="61" y="57"/>
                  </a:cubicBezTo>
                  <a:cubicBezTo>
                    <a:pt x="61" y="51"/>
                    <a:pt x="58" y="35"/>
                    <a:pt x="35" y="34"/>
                  </a:cubicBezTo>
                  <a:cubicBezTo>
                    <a:pt x="49" y="17"/>
                    <a:pt x="73" y="11"/>
                    <a:pt x="89" y="11"/>
                  </a:cubicBezTo>
                  <a:cubicBezTo>
                    <a:pt x="114" y="11"/>
                    <a:pt x="142" y="31"/>
                    <a:pt x="142" y="75"/>
                  </a:cubicBezTo>
                  <a:lnTo>
                    <a:pt x="142" y="94"/>
                  </a:lnTo>
                  <a:cubicBezTo>
                    <a:pt x="117" y="95"/>
                    <a:pt x="82" y="97"/>
                    <a:pt x="50" y="112"/>
                  </a:cubicBezTo>
                  <a:cubicBezTo>
                    <a:pt x="13" y="128"/>
                    <a:pt x="0" y="154"/>
                    <a:pt x="0" y="176"/>
                  </a:cubicBezTo>
                  <a:cubicBezTo>
                    <a:pt x="0" y="217"/>
                    <a:pt x="49" y="229"/>
                    <a:pt x="80" y="229"/>
                  </a:cubicBezTo>
                  <a:cubicBezTo>
                    <a:pt x="113" y="229"/>
                    <a:pt x="136" y="209"/>
                    <a:pt x="146" y="186"/>
                  </a:cubicBezTo>
                  <a:close/>
                  <a:moveTo>
                    <a:pt x="142" y="104"/>
                  </a:moveTo>
                  <a:lnTo>
                    <a:pt x="142" y="154"/>
                  </a:lnTo>
                  <a:cubicBezTo>
                    <a:pt x="142" y="201"/>
                    <a:pt x="106" y="218"/>
                    <a:pt x="84" y="218"/>
                  </a:cubicBezTo>
                  <a:cubicBezTo>
                    <a:pt x="59" y="218"/>
                    <a:pt x="39" y="201"/>
                    <a:pt x="39" y="176"/>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8">
              <a:extLst>
                <a:ext uri="{FF2B5EF4-FFF2-40B4-BE49-F238E27FC236}">
                  <a16:creationId xmlns:a16="http://schemas.microsoft.com/office/drawing/2014/main" id="{72B41CF7-EAF4-4081-BB0A-3428D275E0AE}"/>
                </a:ext>
              </a:extLst>
            </p:cNvPr>
            <p:cNvSpPr>
              <a:spLocks/>
            </p:cNvSpPr>
            <p:nvPr>
              <p:custDataLst>
                <p:tags r:id="rId122"/>
              </p:custDataLst>
            </p:nvPr>
          </p:nvSpPr>
          <p:spPr bwMode="auto">
            <a:xfrm>
              <a:off x="5522914" y="6243638"/>
              <a:ext cx="85725" cy="290513"/>
            </a:xfrm>
            <a:custGeom>
              <a:avLst/>
              <a:gdLst>
                <a:gd name="T0" fmla="*/ 72 w 111"/>
                <a:gd name="T1" fmla="*/ 0 h 346"/>
                <a:gd name="T2" fmla="*/ 0 w 111"/>
                <a:gd name="T3" fmla="*/ 5 h 346"/>
                <a:gd name="T4" fmla="*/ 0 w 111"/>
                <a:gd name="T5" fmla="*/ 21 h 346"/>
                <a:gd name="T6" fmla="*/ 39 w 111"/>
                <a:gd name="T7" fmla="*/ 48 h 346"/>
                <a:gd name="T8" fmla="*/ 39 w 111"/>
                <a:gd name="T9" fmla="*/ 308 h 346"/>
                <a:gd name="T10" fmla="*/ 0 w 111"/>
                <a:gd name="T11" fmla="*/ 330 h 346"/>
                <a:gd name="T12" fmla="*/ 0 w 111"/>
                <a:gd name="T13" fmla="*/ 346 h 346"/>
                <a:gd name="T14" fmla="*/ 55 w 111"/>
                <a:gd name="T15" fmla="*/ 344 h 346"/>
                <a:gd name="T16" fmla="*/ 111 w 111"/>
                <a:gd name="T17" fmla="*/ 346 h 346"/>
                <a:gd name="T18" fmla="*/ 111 w 111"/>
                <a:gd name="T19" fmla="*/ 330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5"/>
                  </a:lnTo>
                  <a:lnTo>
                    <a:pt x="0" y="21"/>
                  </a:lnTo>
                  <a:cubicBezTo>
                    <a:pt x="35" y="21"/>
                    <a:pt x="39" y="24"/>
                    <a:pt x="39" y="48"/>
                  </a:cubicBezTo>
                  <a:lnTo>
                    <a:pt x="39" y="308"/>
                  </a:lnTo>
                  <a:cubicBezTo>
                    <a:pt x="39" y="330"/>
                    <a:pt x="33" y="330"/>
                    <a:pt x="0" y="330"/>
                  </a:cubicBezTo>
                  <a:lnTo>
                    <a:pt x="0" y="346"/>
                  </a:lnTo>
                  <a:cubicBezTo>
                    <a:pt x="17" y="345"/>
                    <a:pt x="43" y="344"/>
                    <a:pt x="55" y="344"/>
                  </a:cubicBezTo>
                  <a:cubicBezTo>
                    <a:pt x="68" y="344"/>
                    <a:pt x="92" y="345"/>
                    <a:pt x="111" y="346"/>
                  </a:cubicBezTo>
                  <a:lnTo>
                    <a:pt x="111" y="330"/>
                  </a:lnTo>
                  <a:cubicBezTo>
                    <a:pt x="77" y="330"/>
                    <a:pt x="72" y="330"/>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9">
              <a:extLst>
                <a:ext uri="{FF2B5EF4-FFF2-40B4-BE49-F238E27FC236}">
                  <a16:creationId xmlns:a16="http://schemas.microsoft.com/office/drawing/2014/main" id="{D64B72F2-418F-4294-AEFC-D5E92A233362}"/>
                </a:ext>
              </a:extLst>
            </p:cNvPr>
            <p:cNvSpPr>
              <a:spLocks/>
            </p:cNvSpPr>
            <p:nvPr>
              <p:custDataLst>
                <p:tags r:id="rId123"/>
              </p:custDataLst>
            </p:nvPr>
          </p:nvSpPr>
          <p:spPr bwMode="auto">
            <a:xfrm>
              <a:off x="5627689" y="6243638"/>
              <a:ext cx="85725" cy="290513"/>
            </a:xfrm>
            <a:custGeom>
              <a:avLst/>
              <a:gdLst>
                <a:gd name="T0" fmla="*/ 72 w 111"/>
                <a:gd name="T1" fmla="*/ 0 h 346"/>
                <a:gd name="T2" fmla="*/ 0 w 111"/>
                <a:gd name="T3" fmla="*/ 5 h 346"/>
                <a:gd name="T4" fmla="*/ 0 w 111"/>
                <a:gd name="T5" fmla="*/ 21 h 346"/>
                <a:gd name="T6" fmla="*/ 39 w 111"/>
                <a:gd name="T7" fmla="*/ 48 h 346"/>
                <a:gd name="T8" fmla="*/ 39 w 111"/>
                <a:gd name="T9" fmla="*/ 308 h 346"/>
                <a:gd name="T10" fmla="*/ 0 w 111"/>
                <a:gd name="T11" fmla="*/ 330 h 346"/>
                <a:gd name="T12" fmla="*/ 0 w 111"/>
                <a:gd name="T13" fmla="*/ 346 h 346"/>
                <a:gd name="T14" fmla="*/ 56 w 111"/>
                <a:gd name="T15" fmla="*/ 344 h 346"/>
                <a:gd name="T16" fmla="*/ 111 w 111"/>
                <a:gd name="T17" fmla="*/ 346 h 346"/>
                <a:gd name="T18" fmla="*/ 111 w 111"/>
                <a:gd name="T19" fmla="*/ 330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5"/>
                  </a:lnTo>
                  <a:lnTo>
                    <a:pt x="0" y="21"/>
                  </a:lnTo>
                  <a:cubicBezTo>
                    <a:pt x="35" y="21"/>
                    <a:pt x="39" y="24"/>
                    <a:pt x="39" y="48"/>
                  </a:cubicBezTo>
                  <a:lnTo>
                    <a:pt x="39" y="308"/>
                  </a:lnTo>
                  <a:cubicBezTo>
                    <a:pt x="39" y="330"/>
                    <a:pt x="34" y="330"/>
                    <a:pt x="0" y="330"/>
                  </a:cubicBezTo>
                  <a:lnTo>
                    <a:pt x="0" y="346"/>
                  </a:lnTo>
                  <a:cubicBezTo>
                    <a:pt x="17" y="345"/>
                    <a:pt x="43" y="344"/>
                    <a:pt x="56" y="344"/>
                  </a:cubicBezTo>
                  <a:cubicBezTo>
                    <a:pt x="68" y="344"/>
                    <a:pt x="93" y="345"/>
                    <a:pt x="111" y="346"/>
                  </a:cubicBezTo>
                  <a:lnTo>
                    <a:pt x="111" y="330"/>
                  </a:lnTo>
                  <a:cubicBezTo>
                    <a:pt x="78" y="330"/>
                    <a:pt x="72" y="330"/>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70">
              <a:extLst>
                <a:ext uri="{FF2B5EF4-FFF2-40B4-BE49-F238E27FC236}">
                  <a16:creationId xmlns:a16="http://schemas.microsoft.com/office/drawing/2014/main" id="{70FE07BE-C281-47AF-B1DD-60D465C98DDA}"/>
                </a:ext>
              </a:extLst>
            </p:cNvPr>
            <p:cNvSpPr>
              <a:spLocks/>
            </p:cNvSpPr>
            <p:nvPr>
              <p:custDataLst>
                <p:tags r:id="rId124"/>
              </p:custDataLst>
            </p:nvPr>
          </p:nvSpPr>
          <p:spPr bwMode="auto">
            <a:xfrm>
              <a:off x="5840414" y="6345238"/>
              <a:ext cx="144463" cy="193675"/>
            </a:xfrm>
            <a:custGeom>
              <a:avLst/>
              <a:gdLst>
                <a:gd name="T0" fmla="*/ 41 w 190"/>
                <a:gd name="T1" fmla="*/ 115 h 229"/>
                <a:gd name="T2" fmla="*/ 109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71">
              <a:extLst>
                <a:ext uri="{FF2B5EF4-FFF2-40B4-BE49-F238E27FC236}">
                  <a16:creationId xmlns:a16="http://schemas.microsoft.com/office/drawing/2014/main" id="{34DF379A-39C5-41E2-944B-AD481A8373F3}"/>
                </a:ext>
              </a:extLst>
            </p:cNvPr>
            <p:cNvSpPr>
              <a:spLocks noEditPoints="1"/>
            </p:cNvSpPr>
            <p:nvPr>
              <p:custDataLst>
                <p:tags r:id="rId125"/>
              </p:custDataLst>
            </p:nvPr>
          </p:nvSpPr>
          <p:spPr bwMode="auto">
            <a:xfrm>
              <a:off x="6005514" y="6345238"/>
              <a:ext cx="168275" cy="19367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2 w 221"/>
                <a:gd name="T15" fmla="*/ 113 h 229"/>
                <a:gd name="T16" fmla="*/ 54 w 221"/>
                <a:gd name="T17" fmla="*/ 45 h 229"/>
                <a:gd name="T18" fmla="*/ 110 w 221"/>
                <a:gd name="T19" fmla="*/ 11 h 229"/>
                <a:gd name="T20" fmla="*/ 167 w 221"/>
                <a:gd name="T21" fmla="*/ 44 h 229"/>
                <a:gd name="T22" fmla="*/ 180 w 221"/>
                <a:gd name="T23" fmla="*/ 113 h 229"/>
                <a:gd name="T24" fmla="*/ 169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5"/>
                    <a:pt x="0" y="117"/>
                  </a:cubicBezTo>
                  <a:cubicBezTo>
                    <a:pt x="0" y="181"/>
                    <a:pt x="52" y="229"/>
                    <a:pt x="110" y="229"/>
                  </a:cubicBezTo>
                  <a:cubicBezTo>
                    <a:pt x="171" y="229"/>
                    <a:pt x="221" y="180"/>
                    <a:pt x="221" y="117"/>
                  </a:cubicBezTo>
                  <a:close/>
                  <a:moveTo>
                    <a:pt x="111" y="217"/>
                  </a:moveTo>
                  <a:cubicBezTo>
                    <a:pt x="90" y="217"/>
                    <a:pt x="68" y="206"/>
                    <a:pt x="54" y="183"/>
                  </a:cubicBezTo>
                  <a:cubicBezTo>
                    <a:pt x="42" y="161"/>
                    <a:pt x="42" y="131"/>
                    <a:pt x="42" y="113"/>
                  </a:cubicBezTo>
                  <a:cubicBezTo>
                    <a:pt x="42" y="94"/>
                    <a:pt x="42" y="67"/>
                    <a:pt x="54" y="45"/>
                  </a:cubicBezTo>
                  <a:cubicBezTo>
                    <a:pt x="67" y="22"/>
                    <a:pt x="91" y="11"/>
                    <a:pt x="110" y="11"/>
                  </a:cubicBezTo>
                  <a:cubicBezTo>
                    <a:pt x="132" y="11"/>
                    <a:pt x="154" y="22"/>
                    <a:pt x="167" y="44"/>
                  </a:cubicBezTo>
                  <a:cubicBezTo>
                    <a:pt x="180" y="65"/>
                    <a:pt x="180" y="94"/>
                    <a:pt x="180" y="113"/>
                  </a:cubicBezTo>
                  <a:cubicBezTo>
                    <a:pt x="180" y="131"/>
                    <a:pt x="180" y="158"/>
                    <a:pt x="169" y="180"/>
                  </a:cubicBezTo>
                  <a:cubicBezTo>
                    <a:pt x="158" y="202"/>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272">
              <a:extLst>
                <a:ext uri="{FF2B5EF4-FFF2-40B4-BE49-F238E27FC236}">
                  <a16:creationId xmlns:a16="http://schemas.microsoft.com/office/drawing/2014/main" id="{22B4229A-5F28-4835-B116-464A80873A38}"/>
                </a:ext>
              </a:extLst>
            </p:cNvPr>
            <p:cNvSpPr>
              <a:spLocks/>
            </p:cNvSpPr>
            <p:nvPr>
              <p:custDataLst>
                <p:tags r:id="rId126"/>
              </p:custDataLst>
            </p:nvPr>
          </p:nvSpPr>
          <p:spPr bwMode="auto">
            <a:xfrm>
              <a:off x="6197601" y="6348413"/>
              <a:ext cx="190500" cy="185738"/>
            </a:xfrm>
            <a:custGeom>
              <a:avLst/>
              <a:gdLst>
                <a:gd name="T0" fmla="*/ 39 w 251"/>
                <a:gd name="T1" fmla="*/ 49 h 221"/>
                <a:gd name="T2" fmla="*/ 39 w 251"/>
                <a:gd name="T3" fmla="*/ 183 h 221"/>
                <a:gd name="T4" fmla="*/ 0 w 251"/>
                <a:gd name="T5" fmla="*/ 205 h 221"/>
                <a:gd name="T6" fmla="*/ 0 w 251"/>
                <a:gd name="T7" fmla="*/ 221 h 221"/>
                <a:gd name="T8" fmla="*/ 57 w 251"/>
                <a:gd name="T9" fmla="*/ 219 h 221"/>
                <a:gd name="T10" fmla="*/ 112 w 251"/>
                <a:gd name="T11" fmla="*/ 221 h 221"/>
                <a:gd name="T12" fmla="*/ 112 w 251"/>
                <a:gd name="T13" fmla="*/ 205 h 221"/>
                <a:gd name="T14" fmla="*/ 74 w 251"/>
                <a:gd name="T15" fmla="*/ 183 h 221"/>
                <a:gd name="T16" fmla="*/ 74 w 251"/>
                <a:gd name="T17" fmla="*/ 91 h 221"/>
                <a:gd name="T18" fmla="*/ 141 w 251"/>
                <a:gd name="T19" fmla="*/ 11 h 221"/>
                <a:gd name="T20" fmla="*/ 178 w 251"/>
                <a:gd name="T21" fmla="*/ 67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9 h 221"/>
                <a:gd name="T40" fmla="*/ 144 w 251"/>
                <a:gd name="T41" fmla="*/ 0 h 221"/>
                <a:gd name="T42" fmla="*/ 71 w 251"/>
                <a:gd name="T43" fmla="*/ 53 h 221"/>
                <a:gd name="T44" fmla="*/ 71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7" y="219"/>
                  </a:cubicBezTo>
                  <a:cubicBezTo>
                    <a:pt x="70" y="219"/>
                    <a:pt x="95" y="220"/>
                    <a:pt x="112" y="221"/>
                  </a:cubicBezTo>
                  <a:lnTo>
                    <a:pt x="112" y="205"/>
                  </a:lnTo>
                  <a:cubicBezTo>
                    <a:pt x="79" y="205"/>
                    <a:pt x="74" y="205"/>
                    <a:pt x="74" y="183"/>
                  </a:cubicBezTo>
                  <a:lnTo>
                    <a:pt x="74" y="91"/>
                  </a:lnTo>
                  <a:cubicBezTo>
                    <a:pt x="74" y="39"/>
                    <a:pt x="109" y="11"/>
                    <a:pt x="141" y="11"/>
                  </a:cubicBezTo>
                  <a:cubicBezTo>
                    <a:pt x="172" y="11"/>
                    <a:pt x="178" y="38"/>
                    <a:pt x="178" y="67"/>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3" y="205"/>
                    <a:pt x="212" y="190"/>
                  </a:cubicBezTo>
                  <a:lnTo>
                    <a:pt x="212" y="95"/>
                  </a:lnTo>
                  <a:cubicBezTo>
                    <a:pt x="212" y="52"/>
                    <a:pt x="212" y="37"/>
                    <a:pt x="197" y="19"/>
                  </a:cubicBezTo>
                  <a:cubicBezTo>
                    <a:pt x="190" y="10"/>
                    <a:pt x="173" y="0"/>
                    <a:pt x="144" y="0"/>
                  </a:cubicBezTo>
                  <a:cubicBezTo>
                    <a:pt x="108" y="0"/>
                    <a:pt x="84" y="22"/>
                    <a:pt x="71" y="53"/>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273">
              <a:extLst>
                <a:ext uri="{FF2B5EF4-FFF2-40B4-BE49-F238E27FC236}">
                  <a16:creationId xmlns:a16="http://schemas.microsoft.com/office/drawing/2014/main" id="{135D05E5-CF19-4B41-9436-DA01DD0F2399}"/>
                </a:ext>
              </a:extLst>
            </p:cNvPr>
            <p:cNvSpPr>
              <a:spLocks/>
            </p:cNvSpPr>
            <p:nvPr>
              <p:custDataLst>
                <p:tags r:id="rId127"/>
              </p:custDataLst>
            </p:nvPr>
          </p:nvSpPr>
          <p:spPr bwMode="auto">
            <a:xfrm>
              <a:off x="6392864" y="6275388"/>
              <a:ext cx="117475" cy="263525"/>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8" y="312"/>
                    <a:pt x="106" y="312"/>
                  </a:cubicBezTo>
                  <a:cubicBezTo>
                    <a:pt x="142" y="312"/>
                    <a:pt x="156" y="277"/>
                    <a:pt x="156" y="245"/>
                  </a:cubicBezTo>
                  <a:lnTo>
                    <a:pt x="156" y="216"/>
                  </a:lnTo>
                  <a:lnTo>
                    <a:pt x="143" y="216"/>
                  </a:lnTo>
                  <a:lnTo>
                    <a:pt x="143" y="244"/>
                  </a:lnTo>
                  <a:cubicBezTo>
                    <a:pt x="143" y="281"/>
                    <a:pt x="128" y="300"/>
                    <a:pt x="110"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74">
              <a:extLst>
                <a:ext uri="{FF2B5EF4-FFF2-40B4-BE49-F238E27FC236}">
                  <a16:creationId xmlns:a16="http://schemas.microsoft.com/office/drawing/2014/main" id="{C24520BE-E9E2-4BE2-8AC8-75E36F2CFCA2}"/>
                </a:ext>
              </a:extLst>
            </p:cNvPr>
            <p:cNvSpPr>
              <a:spLocks noEditPoints="1"/>
            </p:cNvSpPr>
            <p:nvPr>
              <p:custDataLst>
                <p:tags r:id="rId128"/>
              </p:custDataLst>
            </p:nvPr>
          </p:nvSpPr>
          <p:spPr bwMode="auto">
            <a:xfrm>
              <a:off x="6548439" y="6345238"/>
              <a:ext cx="171450" cy="193675"/>
            </a:xfrm>
            <a:custGeom>
              <a:avLst/>
              <a:gdLst>
                <a:gd name="T0" fmla="*/ 145 w 225"/>
                <a:gd name="T1" fmla="*/ 186 h 229"/>
                <a:gd name="T2" fmla="*/ 184 w 225"/>
                <a:gd name="T3" fmla="*/ 227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7 h 229"/>
                <a:gd name="T18" fmla="*/ 158 w 225"/>
                <a:gd name="T19" fmla="*/ 28 h 229"/>
                <a:gd name="T20" fmla="*/ 90 w 225"/>
                <a:gd name="T21" fmla="*/ 0 h 229"/>
                <a:gd name="T22" fmla="*/ 14 w 225"/>
                <a:gd name="T23" fmla="*/ 57 h 229"/>
                <a:gd name="T24" fmla="*/ 37 w 225"/>
                <a:gd name="T25" fmla="*/ 80 h 229"/>
                <a:gd name="T26" fmla="*/ 60 w 225"/>
                <a:gd name="T27" fmla="*/ 57 h 229"/>
                <a:gd name="T28" fmla="*/ 35 w 225"/>
                <a:gd name="T29" fmla="*/ 34 h 229"/>
                <a:gd name="T30" fmla="*/ 89 w 225"/>
                <a:gd name="T31" fmla="*/ 11 h 229"/>
                <a:gd name="T32" fmla="*/ 142 w 225"/>
                <a:gd name="T33" fmla="*/ 75 h 229"/>
                <a:gd name="T34" fmla="*/ 142 w 225"/>
                <a:gd name="T35" fmla="*/ 94 h 229"/>
                <a:gd name="T36" fmla="*/ 50 w 225"/>
                <a:gd name="T37" fmla="*/ 112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3 w 225"/>
                <a:gd name="T49" fmla="*/ 218 h 229"/>
                <a:gd name="T50" fmla="*/ 38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0" y="227"/>
                    <a:pt x="184" y="227"/>
                  </a:cubicBezTo>
                  <a:cubicBezTo>
                    <a:pt x="194" y="227"/>
                    <a:pt x="225" y="220"/>
                    <a:pt x="225" y="179"/>
                  </a:cubicBezTo>
                  <a:lnTo>
                    <a:pt x="225" y="151"/>
                  </a:lnTo>
                  <a:lnTo>
                    <a:pt x="212" y="151"/>
                  </a:lnTo>
                  <a:lnTo>
                    <a:pt x="212" y="179"/>
                  </a:lnTo>
                  <a:cubicBezTo>
                    <a:pt x="212" y="208"/>
                    <a:pt x="200" y="211"/>
                    <a:pt x="194" y="211"/>
                  </a:cubicBezTo>
                  <a:cubicBezTo>
                    <a:pt x="178" y="211"/>
                    <a:pt x="176" y="189"/>
                    <a:pt x="176" y="186"/>
                  </a:cubicBezTo>
                  <a:lnTo>
                    <a:pt x="176" y="87"/>
                  </a:lnTo>
                  <a:cubicBezTo>
                    <a:pt x="176" y="66"/>
                    <a:pt x="176" y="46"/>
                    <a:pt x="158" y="28"/>
                  </a:cubicBezTo>
                  <a:cubicBezTo>
                    <a:pt x="139" y="8"/>
                    <a:pt x="114" y="0"/>
                    <a:pt x="90" y="0"/>
                  </a:cubicBezTo>
                  <a:cubicBezTo>
                    <a:pt x="49" y="0"/>
                    <a:pt x="14" y="24"/>
                    <a:pt x="14" y="57"/>
                  </a:cubicBezTo>
                  <a:cubicBezTo>
                    <a:pt x="14" y="72"/>
                    <a:pt x="24" y="80"/>
                    <a:pt x="37" y="80"/>
                  </a:cubicBezTo>
                  <a:cubicBezTo>
                    <a:pt x="51" y="80"/>
                    <a:pt x="60" y="70"/>
                    <a:pt x="60" y="57"/>
                  </a:cubicBezTo>
                  <a:cubicBezTo>
                    <a:pt x="60" y="51"/>
                    <a:pt x="58" y="35"/>
                    <a:pt x="35" y="34"/>
                  </a:cubicBezTo>
                  <a:cubicBezTo>
                    <a:pt x="48" y="17"/>
                    <a:pt x="73" y="11"/>
                    <a:pt x="89" y="11"/>
                  </a:cubicBezTo>
                  <a:cubicBezTo>
                    <a:pt x="113" y="11"/>
                    <a:pt x="142" y="31"/>
                    <a:pt x="142" y="75"/>
                  </a:cubicBezTo>
                  <a:lnTo>
                    <a:pt x="142" y="94"/>
                  </a:lnTo>
                  <a:cubicBezTo>
                    <a:pt x="116" y="95"/>
                    <a:pt x="81" y="97"/>
                    <a:pt x="50" y="112"/>
                  </a:cubicBezTo>
                  <a:cubicBezTo>
                    <a:pt x="12" y="128"/>
                    <a:pt x="0" y="154"/>
                    <a:pt x="0" y="176"/>
                  </a:cubicBezTo>
                  <a:cubicBezTo>
                    <a:pt x="0" y="217"/>
                    <a:pt x="48" y="229"/>
                    <a:pt x="80" y="229"/>
                  </a:cubicBezTo>
                  <a:cubicBezTo>
                    <a:pt x="113" y="229"/>
                    <a:pt x="136" y="209"/>
                    <a:pt x="145" y="186"/>
                  </a:cubicBezTo>
                  <a:close/>
                  <a:moveTo>
                    <a:pt x="142" y="104"/>
                  </a:moveTo>
                  <a:lnTo>
                    <a:pt x="142" y="154"/>
                  </a:lnTo>
                  <a:cubicBezTo>
                    <a:pt x="142" y="201"/>
                    <a:pt x="106" y="218"/>
                    <a:pt x="83" y="218"/>
                  </a:cubicBezTo>
                  <a:cubicBezTo>
                    <a:pt x="59" y="218"/>
                    <a:pt x="38" y="201"/>
                    <a:pt x="38" y="176"/>
                  </a:cubicBezTo>
                  <a:cubicBezTo>
                    <a:pt x="38" y="148"/>
                    <a:pt x="59"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75">
              <a:extLst>
                <a:ext uri="{FF2B5EF4-FFF2-40B4-BE49-F238E27FC236}">
                  <a16:creationId xmlns:a16="http://schemas.microsoft.com/office/drawing/2014/main" id="{D8A15023-CCB8-490A-B991-939C2838A88E}"/>
                </a:ext>
              </a:extLst>
            </p:cNvPr>
            <p:cNvSpPr>
              <a:spLocks/>
            </p:cNvSpPr>
            <p:nvPr>
              <p:custDataLst>
                <p:tags r:id="rId129"/>
              </p:custDataLst>
            </p:nvPr>
          </p:nvSpPr>
          <p:spPr bwMode="auto">
            <a:xfrm>
              <a:off x="6734176" y="6345238"/>
              <a:ext cx="146050" cy="193675"/>
            </a:xfrm>
            <a:custGeom>
              <a:avLst/>
              <a:gdLst>
                <a:gd name="T0" fmla="*/ 41 w 190"/>
                <a:gd name="T1" fmla="*/ 115 h 229"/>
                <a:gd name="T2" fmla="*/ 109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6">
              <a:extLst>
                <a:ext uri="{FF2B5EF4-FFF2-40B4-BE49-F238E27FC236}">
                  <a16:creationId xmlns:a16="http://schemas.microsoft.com/office/drawing/2014/main" id="{4960693D-3FA8-430A-8639-AE8D25DC4572}"/>
                </a:ext>
              </a:extLst>
            </p:cNvPr>
            <p:cNvSpPr>
              <a:spLocks/>
            </p:cNvSpPr>
            <p:nvPr>
              <p:custDataLst>
                <p:tags r:id="rId130"/>
              </p:custDataLst>
            </p:nvPr>
          </p:nvSpPr>
          <p:spPr bwMode="auto">
            <a:xfrm>
              <a:off x="6897689" y="6275388"/>
              <a:ext cx="119063" cy="263525"/>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6" y="312"/>
                  </a:cubicBezTo>
                  <a:cubicBezTo>
                    <a:pt x="142" y="312"/>
                    <a:pt x="156" y="277"/>
                    <a:pt x="156" y="245"/>
                  </a:cubicBezTo>
                  <a:lnTo>
                    <a:pt x="156" y="216"/>
                  </a:lnTo>
                  <a:lnTo>
                    <a:pt x="143" y="216"/>
                  </a:lnTo>
                  <a:lnTo>
                    <a:pt x="143" y="244"/>
                  </a:lnTo>
                  <a:cubicBezTo>
                    <a:pt x="143" y="281"/>
                    <a:pt x="128" y="300"/>
                    <a:pt x="110"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7">
              <a:extLst>
                <a:ext uri="{FF2B5EF4-FFF2-40B4-BE49-F238E27FC236}">
                  <a16:creationId xmlns:a16="http://schemas.microsoft.com/office/drawing/2014/main" id="{4F3D24A8-E33B-4E9A-ABA4-BB6835EF886A}"/>
                </a:ext>
              </a:extLst>
            </p:cNvPr>
            <p:cNvSpPr>
              <a:spLocks noEditPoints="1"/>
            </p:cNvSpPr>
            <p:nvPr>
              <p:custDataLst>
                <p:tags r:id="rId131"/>
              </p:custDataLst>
            </p:nvPr>
          </p:nvSpPr>
          <p:spPr bwMode="auto">
            <a:xfrm>
              <a:off x="7153276" y="6348413"/>
              <a:ext cx="187325" cy="268288"/>
            </a:xfrm>
            <a:custGeom>
              <a:avLst/>
              <a:gdLst>
                <a:gd name="T0" fmla="*/ 72 w 246"/>
                <a:gd name="T1" fmla="*/ 33 h 318"/>
                <a:gd name="T2" fmla="*/ 72 w 246"/>
                <a:gd name="T3" fmla="*/ 0 h 318"/>
                <a:gd name="T4" fmla="*/ 0 w 246"/>
                <a:gd name="T5" fmla="*/ 6 h 318"/>
                <a:gd name="T6" fmla="*/ 0 w 246"/>
                <a:gd name="T7" fmla="*/ 21 h 318"/>
                <a:gd name="T8" fmla="*/ 39 w 246"/>
                <a:gd name="T9" fmla="*/ 46 h 318"/>
                <a:gd name="T10" fmla="*/ 39 w 246"/>
                <a:gd name="T11" fmla="*/ 280 h 318"/>
                <a:gd name="T12" fmla="*/ 0 w 246"/>
                <a:gd name="T13" fmla="*/ 302 h 318"/>
                <a:gd name="T14" fmla="*/ 0 w 246"/>
                <a:gd name="T15" fmla="*/ 318 h 318"/>
                <a:gd name="T16" fmla="*/ 56 w 246"/>
                <a:gd name="T17" fmla="*/ 316 h 318"/>
                <a:gd name="T18" fmla="*/ 113 w 246"/>
                <a:gd name="T19" fmla="*/ 318 h 318"/>
                <a:gd name="T20" fmla="*/ 113 w 246"/>
                <a:gd name="T21" fmla="*/ 302 h 318"/>
                <a:gd name="T22" fmla="*/ 74 w 246"/>
                <a:gd name="T23" fmla="*/ 280 h 318"/>
                <a:gd name="T24" fmla="*/ 74 w 246"/>
                <a:gd name="T25" fmla="*/ 196 h 318"/>
                <a:gd name="T26" fmla="*/ 74 w 246"/>
                <a:gd name="T27" fmla="*/ 191 h 318"/>
                <a:gd name="T28" fmla="*/ 135 w 246"/>
                <a:gd name="T29" fmla="*/ 226 h 318"/>
                <a:gd name="T30" fmla="*/ 246 w 246"/>
                <a:gd name="T31" fmla="*/ 113 h 318"/>
                <a:gd name="T32" fmla="*/ 142 w 246"/>
                <a:gd name="T33" fmla="*/ 0 h 318"/>
                <a:gd name="T34" fmla="*/ 72 w 246"/>
                <a:gd name="T35" fmla="*/ 33 h 318"/>
                <a:gd name="T36" fmla="*/ 74 w 246"/>
                <a:gd name="T37" fmla="*/ 164 h 318"/>
                <a:gd name="T38" fmla="*/ 74 w 246"/>
                <a:gd name="T39" fmla="*/ 53 h 318"/>
                <a:gd name="T40" fmla="*/ 138 w 246"/>
                <a:gd name="T41" fmla="*/ 13 h 318"/>
                <a:gd name="T42" fmla="*/ 205 w 246"/>
                <a:gd name="T43" fmla="*/ 113 h 318"/>
                <a:gd name="T44" fmla="*/ 133 w 246"/>
                <a:gd name="T45" fmla="*/ 215 h 318"/>
                <a:gd name="T46" fmla="*/ 81 w 246"/>
                <a:gd name="T47" fmla="*/ 185 h 318"/>
                <a:gd name="T48" fmla="*/ 74 w 246"/>
                <a:gd name="T49" fmla="*/ 16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318">
                  <a:moveTo>
                    <a:pt x="72" y="33"/>
                  </a:moveTo>
                  <a:lnTo>
                    <a:pt x="72" y="0"/>
                  </a:lnTo>
                  <a:lnTo>
                    <a:pt x="0" y="6"/>
                  </a:lnTo>
                  <a:lnTo>
                    <a:pt x="0" y="21"/>
                  </a:lnTo>
                  <a:cubicBezTo>
                    <a:pt x="36" y="21"/>
                    <a:pt x="39" y="24"/>
                    <a:pt x="39" y="46"/>
                  </a:cubicBezTo>
                  <a:lnTo>
                    <a:pt x="39" y="280"/>
                  </a:lnTo>
                  <a:cubicBezTo>
                    <a:pt x="39" y="302"/>
                    <a:pt x="34" y="302"/>
                    <a:pt x="0" y="302"/>
                  </a:cubicBezTo>
                  <a:lnTo>
                    <a:pt x="0" y="318"/>
                  </a:lnTo>
                  <a:cubicBezTo>
                    <a:pt x="17" y="317"/>
                    <a:pt x="43" y="316"/>
                    <a:pt x="56" y="316"/>
                  </a:cubicBezTo>
                  <a:cubicBezTo>
                    <a:pt x="70" y="316"/>
                    <a:pt x="95" y="317"/>
                    <a:pt x="113" y="318"/>
                  </a:cubicBezTo>
                  <a:lnTo>
                    <a:pt x="113" y="302"/>
                  </a:lnTo>
                  <a:cubicBezTo>
                    <a:pt x="79" y="302"/>
                    <a:pt x="74" y="302"/>
                    <a:pt x="74" y="280"/>
                  </a:cubicBezTo>
                  <a:lnTo>
                    <a:pt x="74" y="196"/>
                  </a:lnTo>
                  <a:lnTo>
                    <a:pt x="74" y="191"/>
                  </a:lnTo>
                  <a:cubicBezTo>
                    <a:pt x="76" y="199"/>
                    <a:pt x="97" y="226"/>
                    <a:pt x="135" y="226"/>
                  </a:cubicBezTo>
                  <a:cubicBezTo>
                    <a:pt x="194" y="226"/>
                    <a:pt x="246" y="177"/>
                    <a:pt x="246" y="113"/>
                  </a:cubicBezTo>
                  <a:cubicBezTo>
                    <a:pt x="246" y="50"/>
                    <a:pt x="198" y="0"/>
                    <a:pt x="142" y="0"/>
                  </a:cubicBezTo>
                  <a:cubicBezTo>
                    <a:pt x="103" y="0"/>
                    <a:pt x="82" y="22"/>
                    <a:pt x="72" y="33"/>
                  </a:cubicBezTo>
                  <a:close/>
                  <a:moveTo>
                    <a:pt x="74" y="164"/>
                  </a:moveTo>
                  <a:lnTo>
                    <a:pt x="74" y="53"/>
                  </a:lnTo>
                  <a:cubicBezTo>
                    <a:pt x="88" y="27"/>
                    <a:pt x="113" y="13"/>
                    <a:pt x="138" y="13"/>
                  </a:cubicBezTo>
                  <a:cubicBezTo>
                    <a:pt x="174" y="13"/>
                    <a:pt x="205" y="57"/>
                    <a:pt x="205" y="113"/>
                  </a:cubicBezTo>
                  <a:cubicBezTo>
                    <a:pt x="205" y="173"/>
                    <a:pt x="170" y="215"/>
                    <a:pt x="133" y="215"/>
                  </a:cubicBezTo>
                  <a:cubicBezTo>
                    <a:pt x="113" y="215"/>
                    <a:pt x="94" y="205"/>
                    <a:pt x="81" y="185"/>
                  </a:cubicBezTo>
                  <a:cubicBezTo>
                    <a:pt x="74" y="174"/>
                    <a:pt x="74" y="174"/>
                    <a:pt x="74" y="16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8">
              <a:extLst>
                <a:ext uri="{FF2B5EF4-FFF2-40B4-BE49-F238E27FC236}">
                  <a16:creationId xmlns:a16="http://schemas.microsoft.com/office/drawing/2014/main" id="{6A7F4812-1445-492F-99C2-D58C4F83E456}"/>
                </a:ext>
              </a:extLst>
            </p:cNvPr>
            <p:cNvSpPr>
              <a:spLocks noEditPoints="1"/>
            </p:cNvSpPr>
            <p:nvPr>
              <p:custDataLst>
                <p:tags r:id="rId132"/>
              </p:custDataLst>
            </p:nvPr>
          </p:nvSpPr>
          <p:spPr bwMode="auto">
            <a:xfrm>
              <a:off x="7375526" y="6345238"/>
              <a:ext cx="166688" cy="193675"/>
            </a:xfrm>
            <a:custGeom>
              <a:avLst/>
              <a:gdLst>
                <a:gd name="T0" fmla="*/ 221 w 221"/>
                <a:gd name="T1" fmla="*/ 117 h 229"/>
                <a:gd name="T2" fmla="*/ 110 w 221"/>
                <a:gd name="T3" fmla="*/ 0 h 229"/>
                <a:gd name="T4" fmla="*/ 0 w 221"/>
                <a:gd name="T5" fmla="*/ 117 h 229"/>
                <a:gd name="T6" fmla="*/ 110 w 221"/>
                <a:gd name="T7" fmla="*/ 229 h 229"/>
                <a:gd name="T8" fmla="*/ 221 w 221"/>
                <a:gd name="T9" fmla="*/ 117 h 229"/>
                <a:gd name="T10" fmla="*/ 110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0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0" y="0"/>
                  </a:cubicBezTo>
                  <a:cubicBezTo>
                    <a:pt x="48" y="0"/>
                    <a:pt x="0" y="55"/>
                    <a:pt x="0" y="117"/>
                  </a:cubicBezTo>
                  <a:cubicBezTo>
                    <a:pt x="0" y="181"/>
                    <a:pt x="52" y="229"/>
                    <a:pt x="110" y="229"/>
                  </a:cubicBezTo>
                  <a:cubicBezTo>
                    <a:pt x="170" y="229"/>
                    <a:pt x="221" y="180"/>
                    <a:pt x="221" y="117"/>
                  </a:cubicBezTo>
                  <a:close/>
                  <a:moveTo>
                    <a:pt x="110" y="217"/>
                  </a:moveTo>
                  <a:cubicBezTo>
                    <a:pt x="89" y="217"/>
                    <a:pt x="67" y="206"/>
                    <a:pt x="54" y="183"/>
                  </a:cubicBezTo>
                  <a:cubicBezTo>
                    <a:pt x="41" y="161"/>
                    <a:pt x="41" y="131"/>
                    <a:pt x="41" y="113"/>
                  </a:cubicBezTo>
                  <a:cubicBezTo>
                    <a:pt x="41" y="94"/>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0"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9">
              <a:extLst>
                <a:ext uri="{FF2B5EF4-FFF2-40B4-BE49-F238E27FC236}">
                  <a16:creationId xmlns:a16="http://schemas.microsoft.com/office/drawing/2014/main" id="{2B863BB7-20A0-4679-98A7-ABE47D20B166}"/>
                </a:ext>
              </a:extLst>
            </p:cNvPr>
            <p:cNvSpPr>
              <a:spLocks noEditPoints="1"/>
            </p:cNvSpPr>
            <p:nvPr>
              <p:custDataLst>
                <p:tags r:id="rId133"/>
              </p:custDataLst>
            </p:nvPr>
          </p:nvSpPr>
          <p:spPr bwMode="auto">
            <a:xfrm>
              <a:off x="7566026" y="6253163"/>
              <a:ext cx="80963" cy="280988"/>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6 h 334"/>
                <a:gd name="T26" fmla="*/ 48 w 107"/>
                <a:gd name="T27" fmla="*/ 0 h 334"/>
                <a:gd name="T28" fmla="*/ 21 w 107"/>
                <a:gd name="T29" fmla="*/ 26 h 334"/>
                <a:gd name="T30" fmla="*/ 48 w 107"/>
                <a:gd name="T31" fmla="*/ 53 h 334"/>
                <a:gd name="T32" fmla="*/ 74 w 107"/>
                <a:gd name="T33"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5" y="134"/>
                    <a:pt x="39" y="137"/>
                    <a:pt x="39" y="162"/>
                  </a:cubicBezTo>
                  <a:lnTo>
                    <a:pt x="39" y="296"/>
                  </a:lnTo>
                  <a:cubicBezTo>
                    <a:pt x="39" y="318"/>
                    <a:pt x="34" y="318"/>
                    <a:pt x="0" y="318"/>
                  </a:cubicBezTo>
                  <a:lnTo>
                    <a:pt x="0" y="334"/>
                  </a:lnTo>
                  <a:cubicBezTo>
                    <a:pt x="16" y="333"/>
                    <a:pt x="43" y="332"/>
                    <a:pt x="55" y="332"/>
                  </a:cubicBezTo>
                  <a:cubicBezTo>
                    <a:pt x="73" y="332"/>
                    <a:pt x="90" y="333"/>
                    <a:pt x="107" y="334"/>
                  </a:cubicBezTo>
                  <a:lnTo>
                    <a:pt x="107" y="318"/>
                  </a:lnTo>
                  <a:cubicBezTo>
                    <a:pt x="74" y="318"/>
                    <a:pt x="72" y="316"/>
                    <a:pt x="72" y="296"/>
                  </a:cubicBezTo>
                  <a:lnTo>
                    <a:pt x="72" y="113"/>
                  </a:lnTo>
                  <a:close/>
                  <a:moveTo>
                    <a:pt x="74" y="26"/>
                  </a:moveTo>
                  <a:cubicBezTo>
                    <a:pt x="74" y="11"/>
                    <a:pt x="62" y="0"/>
                    <a:pt x="48" y="0"/>
                  </a:cubicBezTo>
                  <a:cubicBezTo>
                    <a:pt x="32" y="0"/>
                    <a:pt x="21" y="14"/>
                    <a:pt x="21" y="26"/>
                  </a:cubicBezTo>
                  <a:cubicBezTo>
                    <a:pt x="21" y="40"/>
                    <a:pt x="32" y="53"/>
                    <a:pt x="48" y="53"/>
                  </a:cubicBezTo>
                  <a:cubicBezTo>
                    <a:pt x="62"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80">
              <a:extLst>
                <a:ext uri="{FF2B5EF4-FFF2-40B4-BE49-F238E27FC236}">
                  <a16:creationId xmlns:a16="http://schemas.microsoft.com/office/drawing/2014/main" id="{FAB964B4-1FD0-45C3-B6D8-9FE5BFC79E20}"/>
                </a:ext>
              </a:extLst>
            </p:cNvPr>
            <p:cNvSpPr>
              <a:spLocks/>
            </p:cNvSpPr>
            <p:nvPr>
              <p:custDataLst>
                <p:tags r:id="rId134"/>
              </p:custDataLst>
            </p:nvPr>
          </p:nvSpPr>
          <p:spPr bwMode="auto">
            <a:xfrm>
              <a:off x="7670801" y="6348413"/>
              <a:ext cx="190500" cy="185738"/>
            </a:xfrm>
            <a:custGeom>
              <a:avLst/>
              <a:gdLst>
                <a:gd name="T0" fmla="*/ 39 w 251"/>
                <a:gd name="T1" fmla="*/ 49 h 221"/>
                <a:gd name="T2" fmla="*/ 39 w 251"/>
                <a:gd name="T3" fmla="*/ 183 h 221"/>
                <a:gd name="T4" fmla="*/ 0 w 251"/>
                <a:gd name="T5" fmla="*/ 205 h 221"/>
                <a:gd name="T6" fmla="*/ 0 w 251"/>
                <a:gd name="T7" fmla="*/ 221 h 221"/>
                <a:gd name="T8" fmla="*/ 57 w 251"/>
                <a:gd name="T9" fmla="*/ 219 h 221"/>
                <a:gd name="T10" fmla="*/ 112 w 251"/>
                <a:gd name="T11" fmla="*/ 221 h 221"/>
                <a:gd name="T12" fmla="*/ 112 w 251"/>
                <a:gd name="T13" fmla="*/ 205 h 221"/>
                <a:gd name="T14" fmla="*/ 73 w 251"/>
                <a:gd name="T15" fmla="*/ 183 h 221"/>
                <a:gd name="T16" fmla="*/ 73 w 251"/>
                <a:gd name="T17" fmla="*/ 91 h 221"/>
                <a:gd name="T18" fmla="*/ 141 w 251"/>
                <a:gd name="T19" fmla="*/ 11 h 221"/>
                <a:gd name="T20" fmla="*/ 178 w 251"/>
                <a:gd name="T21" fmla="*/ 67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9 h 221"/>
                <a:gd name="T40" fmla="*/ 144 w 251"/>
                <a:gd name="T41" fmla="*/ 0 h 221"/>
                <a:gd name="T42" fmla="*/ 70 w 251"/>
                <a:gd name="T43" fmla="*/ 53 h 221"/>
                <a:gd name="T44" fmla="*/ 70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7" y="219"/>
                  </a:cubicBezTo>
                  <a:cubicBezTo>
                    <a:pt x="69" y="219"/>
                    <a:pt x="95" y="220"/>
                    <a:pt x="112" y="221"/>
                  </a:cubicBezTo>
                  <a:lnTo>
                    <a:pt x="112" y="205"/>
                  </a:lnTo>
                  <a:cubicBezTo>
                    <a:pt x="79" y="205"/>
                    <a:pt x="73" y="205"/>
                    <a:pt x="73" y="183"/>
                  </a:cubicBezTo>
                  <a:lnTo>
                    <a:pt x="73" y="91"/>
                  </a:lnTo>
                  <a:cubicBezTo>
                    <a:pt x="73" y="39"/>
                    <a:pt x="109" y="11"/>
                    <a:pt x="141" y="11"/>
                  </a:cubicBezTo>
                  <a:cubicBezTo>
                    <a:pt x="172" y="11"/>
                    <a:pt x="178" y="38"/>
                    <a:pt x="178" y="67"/>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3" y="205"/>
                    <a:pt x="212" y="190"/>
                  </a:cubicBezTo>
                  <a:lnTo>
                    <a:pt x="212" y="95"/>
                  </a:lnTo>
                  <a:cubicBezTo>
                    <a:pt x="212" y="52"/>
                    <a:pt x="212" y="37"/>
                    <a:pt x="197" y="19"/>
                  </a:cubicBezTo>
                  <a:cubicBezTo>
                    <a:pt x="190" y="10"/>
                    <a:pt x="173" y="0"/>
                    <a:pt x="144" y="0"/>
                  </a:cubicBezTo>
                  <a:cubicBezTo>
                    <a:pt x="108" y="0"/>
                    <a:pt x="84" y="22"/>
                    <a:pt x="70" y="53"/>
                  </a:cubicBezTo>
                  <a:lnTo>
                    <a:pt x="70"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81">
              <a:extLst>
                <a:ext uri="{FF2B5EF4-FFF2-40B4-BE49-F238E27FC236}">
                  <a16:creationId xmlns:a16="http://schemas.microsoft.com/office/drawing/2014/main" id="{102B15BA-08C8-4931-9CEF-0203C83330ED}"/>
                </a:ext>
              </a:extLst>
            </p:cNvPr>
            <p:cNvSpPr>
              <a:spLocks/>
            </p:cNvSpPr>
            <p:nvPr>
              <p:custDataLst>
                <p:tags r:id="rId135"/>
              </p:custDataLst>
            </p:nvPr>
          </p:nvSpPr>
          <p:spPr bwMode="auto">
            <a:xfrm>
              <a:off x="7866064" y="6275388"/>
              <a:ext cx="119063" cy="263525"/>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6 h 312"/>
                <a:gd name="T26" fmla="*/ 144 w 156"/>
                <a:gd name="T27" fmla="*/ 216 h 312"/>
                <a:gd name="T28" fmla="*/ 144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7" y="312"/>
                  </a:cubicBezTo>
                  <a:cubicBezTo>
                    <a:pt x="142" y="312"/>
                    <a:pt x="156" y="277"/>
                    <a:pt x="156" y="245"/>
                  </a:cubicBezTo>
                  <a:lnTo>
                    <a:pt x="156" y="216"/>
                  </a:lnTo>
                  <a:lnTo>
                    <a:pt x="144" y="216"/>
                  </a:lnTo>
                  <a:lnTo>
                    <a:pt x="144" y="244"/>
                  </a:lnTo>
                  <a:cubicBezTo>
                    <a:pt x="144" y="281"/>
                    <a:pt x="129" y="300"/>
                    <a:pt x="110"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82">
              <a:extLst>
                <a:ext uri="{FF2B5EF4-FFF2-40B4-BE49-F238E27FC236}">
                  <a16:creationId xmlns:a16="http://schemas.microsoft.com/office/drawing/2014/main" id="{0E75A9DA-22EB-4DB5-A7AE-04CEF295633D}"/>
                </a:ext>
              </a:extLst>
            </p:cNvPr>
            <p:cNvSpPr>
              <a:spLocks/>
            </p:cNvSpPr>
            <p:nvPr>
              <p:custDataLst>
                <p:tags r:id="rId136"/>
              </p:custDataLst>
            </p:nvPr>
          </p:nvSpPr>
          <p:spPr bwMode="auto">
            <a:xfrm>
              <a:off x="8020051" y="6345238"/>
              <a:ext cx="123825" cy="193675"/>
            </a:xfrm>
            <a:custGeom>
              <a:avLst/>
              <a:gdLst>
                <a:gd name="T0" fmla="*/ 87 w 163"/>
                <a:gd name="T1" fmla="*/ 127 h 229"/>
                <a:gd name="T2" fmla="*/ 139 w 163"/>
                <a:gd name="T3" fmla="*/ 173 h 229"/>
                <a:gd name="T4" fmla="*/ 83 w 163"/>
                <a:gd name="T5" fmla="*/ 218 h 229"/>
                <a:gd name="T6" fmla="*/ 13 w 163"/>
                <a:gd name="T7" fmla="*/ 147 h 229"/>
                <a:gd name="T8" fmla="*/ 6 w 163"/>
                <a:gd name="T9" fmla="*/ 139 h 229"/>
                <a:gd name="T10" fmla="*/ 0 w 163"/>
                <a:gd name="T11" fmla="*/ 151 h 229"/>
                <a:gd name="T12" fmla="*/ 0 w 163"/>
                <a:gd name="T13" fmla="*/ 217 h 229"/>
                <a:gd name="T14" fmla="*/ 5 w 163"/>
                <a:gd name="T15" fmla="*/ 229 h 229"/>
                <a:gd name="T16" fmla="*/ 18 w 163"/>
                <a:gd name="T17" fmla="*/ 219 h 229"/>
                <a:gd name="T18" fmla="*/ 28 w 163"/>
                <a:gd name="T19" fmla="*/ 208 h 229"/>
                <a:gd name="T20" fmla="*/ 83 w 163"/>
                <a:gd name="T21" fmla="*/ 229 h 229"/>
                <a:gd name="T22" fmla="*/ 163 w 163"/>
                <a:gd name="T23" fmla="*/ 160 h 229"/>
                <a:gd name="T24" fmla="*/ 142 w 163"/>
                <a:gd name="T25" fmla="*/ 113 h 229"/>
                <a:gd name="T26" fmla="*/ 85 w 163"/>
                <a:gd name="T27" fmla="*/ 89 h 229"/>
                <a:gd name="T28" fmla="*/ 24 w 163"/>
                <a:gd name="T29" fmla="*/ 48 h 229"/>
                <a:gd name="T30" fmla="*/ 80 w 163"/>
                <a:gd name="T31" fmla="*/ 10 h 229"/>
                <a:gd name="T32" fmla="*/ 138 w 163"/>
                <a:gd name="T33" fmla="*/ 70 h 229"/>
                <a:gd name="T34" fmla="*/ 144 w 163"/>
                <a:gd name="T35" fmla="*/ 75 h 229"/>
                <a:gd name="T36" fmla="*/ 150 w 163"/>
                <a:gd name="T37" fmla="*/ 63 h 229"/>
                <a:gd name="T38" fmla="*/ 150 w 163"/>
                <a:gd name="T39" fmla="*/ 12 h 229"/>
                <a:gd name="T40" fmla="*/ 145 w 163"/>
                <a:gd name="T41" fmla="*/ 0 h 229"/>
                <a:gd name="T42" fmla="*/ 135 w 163"/>
                <a:gd name="T43" fmla="*/ 6 h 229"/>
                <a:gd name="T44" fmla="*/ 126 w 163"/>
                <a:gd name="T45" fmla="*/ 14 h 229"/>
                <a:gd name="T46" fmla="*/ 80 w 163"/>
                <a:gd name="T47" fmla="*/ 0 h 229"/>
                <a:gd name="T48" fmla="*/ 0 w 163"/>
                <a:gd name="T49" fmla="*/ 62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3"/>
                  </a:cubicBezTo>
                  <a:cubicBezTo>
                    <a:pt x="139" y="198"/>
                    <a:pt x="121" y="218"/>
                    <a:pt x="83" y="218"/>
                  </a:cubicBezTo>
                  <a:cubicBezTo>
                    <a:pt x="41" y="218"/>
                    <a:pt x="23" y="190"/>
                    <a:pt x="13" y="147"/>
                  </a:cubicBezTo>
                  <a:cubicBezTo>
                    <a:pt x="12" y="141"/>
                    <a:pt x="11" y="139"/>
                    <a:pt x="6" y="139"/>
                  </a:cubicBezTo>
                  <a:cubicBezTo>
                    <a:pt x="0" y="139"/>
                    <a:pt x="0" y="142"/>
                    <a:pt x="0" y="151"/>
                  </a:cubicBezTo>
                  <a:lnTo>
                    <a:pt x="0" y="217"/>
                  </a:lnTo>
                  <a:cubicBezTo>
                    <a:pt x="0" y="226"/>
                    <a:pt x="0" y="229"/>
                    <a:pt x="5" y="229"/>
                  </a:cubicBezTo>
                  <a:cubicBezTo>
                    <a:pt x="8" y="229"/>
                    <a:pt x="8" y="229"/>
                    <a:pt x="18" y="219"/>
                  </a:cubicBezTo>
                  <a:cubicBezTo>
                    <a:pt x="19" y="218"/>
                    <a:pt x="19" y="217"/>
                    <a:pt x="28" y="208"/>
                  </a:cubicBezTo>
                  <a:cubicBezTo>
                    <a:pt x="50" y="229"/>
                    <a:pt x="72" y="229"/>
                    <a:pt x="83" y="229"/>
                  </a:cubicBezTo>
                  <a:cubicBezTo>
                    <a:pt x="140" y="229"/>
                    <a:pt x="163" y="196"/>
                    <a:pt x="163" y="160"/>
                  </a:cubicBezTo>
                  <a:cubicBezTo>
                    <a:pt x="163" y="133"/>
                    <a:pt x="148" y="118"/>
                    <a:pt x="142" y="113"/>
                  </a:cubicBezTo>
                  <a:cubicBezTo>
                    <a:pt x="125" y="97"/>
                    <a:pt x="106" y="93"/>
                    <a:pt x="85" y="89"/>
                  </a:cubicBezTo>
                  <a:cubicBezTo>
                    <a:pt x="57" y="83"/>
                    <a:pt x="24" y="77"/>
                    <a:pt x="24" y="48"/>
                  </a:cubicBezTo>
                  <a:cubicBezTo>
                    <a:pt x="24" y="30"/>
                    <a:pt x="37" y="10"/>
                    <a:pt x="80" y="10"/>
                  </a:cubicBezTo>
                  <a:cubicBezTo>
                    <a:pt x="134" y="10"/>
                    <a:pt x="137" y="55"/>
                    <a:pt x="138" y="70"/>
                  </a:cubicBezTo>
                  <a:cubicBezTo>
                    <a:pt x="138" y="75"/>
                    <a:pt x="143" y="75"/>
                    <a:pt x="144" y="75"/>
                  </a:cubicBezTo>
                  <a:cubicBezTo>
                    <a:pt x="150" y="75"/>
                    <a:pt x="150" y="72"/>
                    <a:pt x="150" y="63"/>
                  </a:cubicBezTo>
                  <a:lnTo>
                    <a:pt x="150" y="12"/>
                  </a:lnTo>
                  <a:cubicBezTo>
                    <a:pt x="150" y="4"/>
                    <a:pt x="150" y="0"/>
                    <a:pt x="145" y="0"/>
                  </a:cubicBezTo>
                  <a:cubicBezTo>
                    <a:pt x="142" y="0"/>
                    <a:pt x="141" y="0"/>
                    <a:pt x="135" y="6"/>
                  </a:cubicBezTo>
                  <a:cubicBezTo>
                    <a:pt x="133" y="8"/>
                    <a:pt x="128" y="13"/>
                    <a:pt x="126" y="14"/>
                  </a:cubicBezTo>
                  <a:cubicBezTo>
                    <a:pt x="107" y="0"/>
                    <a:pt x="87" y="0"/>
                    <a:pt x="80" y="0"/>
                  </a:cubicBezTo>
                  <a:cubicBezTo>
                    <a:pt x="19" y="0"/>
                    <a:pt x="0" y="34"/>
                    <a:pt x="0" y="62"/>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7" name="Group 776">
            <a:extLst>
              <a:ext uri="{FF2B5EF4-FFF2-40B4-BE49-F238E27FC236}">
                <a16:creationId xmlns:a16="http://schemas.microsoft.com/office/drawing/2014/main" id="{BF622E70-FB3E-4DAB-AF9A-64043AB1535B}"/>
              </a:ext>
            </a:extLst>
          </p:cNvPr>
          <p:cNvGrpSpPr>
            <a:grpSpLocks noChangeAspect="1"/>
          </p:cNvGrpSpPr>
          <p:nvPr>
            <p:custDataLst>
              <p:tags r:id="rId4"/>
            </p:custDataLst>
          </p:nvPr>
        </p:nvGrpSpPr>
        <p:grpSpPr>
          <a:xfrm>
            <a:off x="6008608" y="7097908"/>
            <a:ext cx="1668624" cy="430886"/>
            <a:chOff x="11695116" y="7134225"/>
            <a:chExt cx="1881188" cy="485776"/>
          </a:xfrm>
        </p:grpSpPr>
        <p:sp>
          <p:nvSpPr>
            <p:cNvPr id="769" name="Freeform 303">
              <a:extLst>
                <a:ext uri="{FF2B5EF4-FFF2-40B4-BE49-F238E27FC236}">
                  <a16:creationId xmlns:a16="http://schemas.microsoft.com/office/drawing/2014/main" id="{8D14B9E1-49D9-4D1D-8D6D-DB9F06DA70BD}"/>
                </a:ext>
              </a:extLst>
            </p:cNvPr>
            <p:cNvSpPr>
              <a:spLocks/>
            </p:cNvSpPr>
            <p:nvPr>
              <p:custDataLst>
                <p:tags r:id="rId60"/>
              </p:custDataLst>
            </p:nvPr>
          </p:nvSpPr>
          <p:spPr bwMode="auto">
            <a:xfrm>
              <a:off x="11695116" y="7329488"/>
              <a:ext cx="209550" cy="290513"/>
            </a:xfrm>
            <a:custGeom>
              <a:avLst/>
              <a:gdLst>
                <a:gd name="T0" fmla="*/ 100 w 270"/>
                <a:gd name="T1" fmla="*/ 45 h 328"/>
                <a:gd name="T2" fmla="*/ 108 w 270"/>
                <a:gd name="T3" fmla="*/ 13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0 h 328"/>
                <a:gd name="T18" fmla="*/ 107 w 270"/>
                <a:gd name="T19" fmla="*/ 226 h 328"/>
                <a:gd name="T20" fmla="*/ 173 w 270"/>
                <a:gd name="T21" fmla="*/ 189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5 h 328"/>
                <a:gd name="T46" fmla="*/ 210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0"/>
                    <a:pt x="73" y="18"/>
                  </a:cubicBezTo>
                  <a:lnTo>
                    <a:pt x="1" y="307"/>
                  </a:lnTo>
                  <a:cubicBezTo>
                    <a:pt x="0" y="313"/>
                    <a:pt x="0" y="314"/>
                    <a:pt x="0" y="315"/>
                  </a:cubicBezTo>
                  <a:cubicBezTo>
                    <a:pt x="0" y="322"/>
                    <a:pt x="5" y="328"/>
                    <a:pt x="14" y="328"/>
                  </a:cubicBezTo>
                  <a:cubicBezTo>
                    <a:pt x="24" y="328"/>
                    <a:pt x="30" y="319"/>
                    <a:pt x="31" y="318"/>
                  </a:cubicBezTo>
                  <a:cubicBezTo>
                    <a:pt x="33" y="313"/>
                    <a:pt x="40" y="287"/>
                    <a:pt x="59" y="210"/>
                  </a:cubicBezTo>
                  <a:cubicBezTo>
                    <a:pt x="75" y="224"/>
                    <a:pt x="97" y="226"/>
                    <a:pt x="107" y="226"/>
                  </a:cubicBezTo>
                  <a:cubicBezTo>
                    <a:pt x="142" y="226"/>
                    <a:pt x="161" y="203"/>
                    <a:pt x="173" y="189"/>
                  </a:cubicBezTo>
                  <a:cubicBezTo>
                    <a:pt x="178" y="212"/>
                    <a:pt x="196" y="226"/>
                    <a:pt x="218" y="226"/>
                  </a:cubicBezTo>
                  <a:cubicBezTo>
                    <a:pt x="236" y="226"/>
                    <a:pt x="247" y="214"/>
                    <a:pt x="255" y="198"/>
                  </a:cubicBezTo>
                  <a:cubicBezTo>
                    <a:pt x="264" y="180"/>
                    <a:pt x="270" y="150"/>
                    <a:pt x="270" y="149"/>
                  </a:cubicBezTo>
                  <a:cubicBezTo>
                    <a:pt x="270" y="144"/>
                    <a:pt x="266" y="144"/>
                    <a:pt x="264" y="144"/>
                  </a:cubicBezTo>
                  <a:cubicBezTo>
                    <a:pt x="259" y="144"/>
                    <a:pt x="259" y="146"/>
                    <a:pt x="257" y="153"/>
                  </a:cubicBezTo>
                  <a:cubicBezTo>
                    <a:pt x="249" y="185"/>
                    <a:pt x="240" y="215"/>
                    <a:pt x="219" y="215"/>
                  </a:cubicBezTo>
                  <a:cubicBezTo>
                    <a:pt x="206" y="215"/>
                    <a:pt x="204" y="202"/>
                    <a:pt x="204" y="192"/>
                  </a:cubicBezTo>
                  <a:cubicBezTo>
                    <a:pt x="204" y="181"/>
                    <a:pt x="210" y="158"/>
                    <a:pt x="214" y="140"/>
                  </a:cubicBezTo>
                  <a:lnTo>
                    <a:pt x="228" y="86"/>
                  </a:lnTo>
                  <a:cubicBezTo>
                    <a:pt x="230" y="79"/>
                    <a:pt x="235" y="60"/>
                    <a:pt x="237" y="52"/>
                  </a:cubicBezTo>
                  <a:cubicBezTo>
                    <a:pt x="239" y="41"/>
                    <a:pt x="244" y="22"/>
                    <a:pt x="244" y="19"/>
                  </a:cubicBezTo>
                  <a:cubicBezTo>
                    <a:pt x="244" y="10"/>
                    <a:pt x="237" y="5"/>
                    <a:pt x="230" y="5"/>
                  </a:cubicBezTo>
                  <a:cubicBezTo>
                    <a:pt x="227" y="5"/>
                    <a:pt x="214" y="6"/>
                    <a:pt x="210" y="23"/>
                  </a:cubicBezTo>
                  <a:lnTo>
                    <a:pt x="187" y="116"/>
                  </a:lnTo>
                  <a:cubicBezTo>
                    <a:pt x="181" y="141"/>
                    <a:pt x="175" y="162"/>
                    <a:pt x="174" y="167"/>
                  </a:cubicBezTo>
                  <a:cubicBezTo>
                    <a:pt x="173" y="169"/>
                    <a:pt x="149" y="215"/>
                    <a:pt x="109" y="215"/>
                  </a:cubicBezTo>
                  <a:cubicBezTo>
                    <a:pt x="84" y="215"/>
                    <a:pt x="72" y="198"/>
                    <a:pt x="72" y="171"/>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304">
              <a:extLst>
                <a:ext uri="{FF2B5EF4-FFF2-40B4-BE49-F238E27FC236}">
                  <a16:creationId xmlns:a16="http://schemas.microsoft.com/office/drawing/2014/main" id="{E00032A8-2969-401F-9115-A9A855C1BB37}"/>
                </a:ext>
              </a:extLst>
            </p:cNvPr>
            <p:cNvSpPr>
              <a:spLocks noEditPoints="1"/>
            </p:cNvSpPr>
            <p:nvPr>
              <p:custDataLst>
                <p:tags r:id="rId61"/>
              </p:custDataLst>
            </p:nvPr>
          </p:nvSpPr>
          <p:spPr bwMode="auto">
            <a:xfrm>
              <a:off x="12044366" y="7361238"/>
              <a:ext cx="257175" cy="1047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305">
              <a:extLst>
                <a:ext uri="{FF2B5EF4-FFF2-40B4-BE49-F238E27FC236}">
                  <a16:creationId xmlns:a16="http://schemas.microsoft.com/office/drawing/2014/main" id="{88CE7A11-3ED1-41EF-8E9E-D62A77156D12}"/>
                </a:ext>
              </a:extLst>
            </p:cNvPr>
            <p:cNvSpPr>
              <a:spLocks noEditPoints="1"/>
            </p:cNvSpPr>
            <p:nvPr>
              <p:custDataLst>
                <p:tags r:id="rId62"/>
              </p:custDataLst>
            </p:nvPr>
          </p:nvSpPr>
          <p:spPr bwMode="auto">
            <a:xfrm>
              <a:off x="12439654" y="7216775"/>
              <a:ext cx="163513" cy="398463"/>
            </a:xfrm>
            <a:custGeom>
              <a:avLst/>
              <a:gdLst>
                <a:gd name="T0" fmla="*/ 65 w 211"/>
                <a:gd name="T1" fmla="*/ 195 h 450"/>
                <a:gd name="T2" fmla="*/ 0 w 211"/>
                <a:gd name="T3" fmla="*/ 295 h 450"/>
                <a:gd name="T4" fmla="*/ 14 w 211"/>
                <a:gd name="T5" fmla="*/ 335 h 450"/>
                <a:gd name="T6" fmla="*/ 72 w 211"/>
                <a:gd name="T7" fmla="*/ 367 h 450"/>
                <a:gd name="T8" fmla="*/ 132 w 211"/>
                <a:gd name="T9" fmla="*/ 391 h 450"/>
                <a:gd name="T10" fmla="*/ 150 w 211"/>
                <a:gd name="T11" fmla="*/ 412 h 450"/>
                <a:gd name="T12" fmla="*/ 125 w 211"/>
                <a:gd name="T13" fmla="*/ 439 h 450"/>
                <a:gd name="T14" fmla="*/ 82 w 211"/>
                <a:gd name="T15" fmla="*/ 423 h 450"/>
                <a:gd name="T16" fmla="*/ 76 w 211"/>
                <a:gd name="T17" fmla="*/ 420 h 450"/>
                <a:gd name="T18" fmla="*/ 71 w 211"/>
                <a:gd name="T19" fmla="*/ 426 h 450"/>
                <a:gd name="T20" fmla="*/ 125 w 211"/>
                <a:gd name="T21" fmla="*/ 450 h 450"/>
                <a:gd name="T22" fmla="*/ 177 w 211"/>
                <a:gd name="T23" fmla="*/ 396 h 450"/>
                <a:gd name="T24" fmla="*/ 153 w 211"/>
                <a:gd name="T25" fmla="*/ 361 h 450"/>
                <a:gd name="T26" fmla="*/ 123 w 211"/>
                <a:gd name="T27" fmla="*/ 349 h 450"/>
                <a:gd name="T28" fmla="*/ 93 w 211"/>
                <a:gd name="T29" fmla="*/ 338 h 450"/>
                <a:gd name="T30" fmla="*/ 63 w 211"/>
                <a:gd name="T31" fmla="*/ 326 h 450"/>
                <a:gd name="T32" fmla="*/ 25 w 211"/>
                <a:gd name="T33" fmla="*/ 282 h 450"/>
                <a:gd name="T34" fmla="*/ 87 w 211"/>
                <a:gd name="T35" fmla="*/ 197 h 450"/>
                <a:gd name="T36" fmla="*/ 130 w 211"/>
                <a:gd name="T37" fmla="*/ 203 h 450"/>
                <a:gd name="T38" fmla="*/ 177 w 211"/>
                <a:gd name="T39" fmla="*/ 188 h 450"/>
                <a:gd name="T40" fmla="*/ 136 w 211"/>
                <a:gd name="T41" fmla="*/ 174 h 450"/>
                <a:gd name="T42" fmla="*/ 94 w 211"/>
                <a:gd name="T43" fmla="*/ 180 h 450"/>
                <a:gd name="T44" fmla="*/ 79 w 211"/>
                <a:gd name="T45" fmla="*/ 141 h 450"/>
                <a:gd name="T46" fmla="*/ 134 w 211"/>
                <a:gd name="T47" fmla="*/ 57 h 450"/>
                <a:gd name="T48" fmla="*/ 166 w 211"/>
                <a:gd name="T49" fmla="*/ 68 h 450"/>
                <a:gd name="T50" fmla="*/ 211 w 211"/>
                <a:gd name="T51" fmla="*/ 52 h 450"/>
                <a:gd name="T52" fmla="*/ 169 w 211"/>
                <a:gd name="T53" fmla="*/ 39 h 450"/>
                <a:gd name="T54" fmla="*/ 138 w 211"/>
                <a:gd name="T55" fmla="*/ 41 h 450"/>
                <a:gd name="T56" fmla="*/ 135 w 211"/>
                <a:gd name="T57" fmla="*/ 25 h 450"/>
                <a:gd name="T58" fmla="*/ 138 w 211"/>
                <a:gd name="T59" fmla="*/ 6 h 450"/>
                <a:gd name="T60" fmla="*/ 132 w 211"/>
                <a:gd name="T61" fmla="*/ 0 h 450"/>
                <a:gd name="T62" fmla="*/ 123 w 211"/>
                <a:gd name="T63" fmla="*/ 24 h 450"/>
                <a:gd name="T64" fmla="*/ 126 w 211"/>
                <a:gd name="T65" fmla="*/ 44 h 450"/>
                <a:gd name="T66" fmla="*/ 39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8 h 450"/>
                <a:gd name="T84" fmla="*/ 135 w 211"/>
                <a:gd name="T85" fmla="*/ 185 h 450"/>
                <a:gd name="T86" fmla="*/ 164 w 211"/>
                <a:gd name="T87" fmla="*/ 188 h 450"/>
                <a:gd name="T88" fmla="*/ 132 w 211"/>
                <a:gd name="T89" fmla="*/ 192 h 450"/>
                <a:gd name="T90" fmla="*/ 107 w 211"/>
                <a:gd name="T91" fmla="*/ 18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5"/>
                  </a:cubicBezTo>
                  <a:cubicBezTo>
                    <a:pt x="0" y="319"/>
                    <a:pt x="13" y="333"/>
                    <a:pt x="14" y="335"/>
                  </a:cubicBezTo>
                  <a:cubicBezTo>
                    <a:pt x="30" y="351"/>
                    <a:pt x="35" y="353"/>
                    <a:pt x="72" y="367"/>
                  </a:cubicBezTo>
                  <a:lnTo>
                    <a:pt x="132" y="391"/>
                  </a:lnTo>
                  <a:cubicBezTo>
                    <a:pt x="140" y="394"/>
                    <a:pt x="150" y="398"/>
                    <a:pt x="150" y="412"/>
                  </a:cubicBezTo>
                  <a:cubicBezTo>
                    <a:pt x="150" y="424"/>
                    <a:pt x="141" y="439"/>
                    <a:pt x="125" y="439"/>
                  </a:cubicBezTo>
                  <a:cubicBezTo>
                    <a:pt x="104" y="439"/>
                    <a:pt x="87" y="427"/>
                    <a:pt x="82" y="423"/>
                  </a:cubicBezTo>
                  <a:cubicBezTo>
                    <a:pt x="79" y="421"/>
                    <a:pt x="78" y="420"/>
                    <a:pt x="76" y="420"/>
                  </a:cubicBezTo>
                  <a:cubicBezTo>
                    <a:pt x="72" y="420"/>
                    <a:pt x="71" y="424"/>
                    <a:pt x="71" y="426"/>
                  </a:cubicBezTo>
                  <a:cubicBezTo>
                    <a:pt x="71" y="432"/>
                    <a:pt x="98" y="450"/>
                    <a:pt x="125" y="450"/>
                  </a:cubicBezTo>
                  <a:cubicBezTo>
                    <a:pt x="156" y="450"/>
                    <a:pt x="177" y="421"/>
                    <a:pt x="177" y="396"/>
                  </a:cubicBezTo>
                  <a:cubicBezTo>
                    <a:pt x="177" y="372"/>
                    <a:pt x="159" y="363"/>
                    <a:pt x="153" y="361"/>
                  </a:cubicBezTo>
                  <a:cubicBezTo>
                    <a:pt x="146" y="358"/>
                    <a:pt x="129" y="352"/>
                    <a:pt x="123" y="349"/>
                  </a:cubicBezTo>
                  <a:cubicBezTo>
                    <a:pt x="113" y="345"/>
                    <a:pt x="103" y="341"/>
                    <a:pt x="93" y="338"/>
                  </a:cubicBezTo>
                  <a:lnTo>
                    <a:pt x="63" y="326"/>
                  </a:lnTo>
                  <a:cubicBezTo>
                    <a:pt x="40" y="317"/>
                    <a:pt x="25" y="302"/>
                    <a:pt x="25" y="282"/>
                  </a:cubicBezTo>
                  <a:cubicBezTo>
                    <a:pt x="25" y="261"/>
                    <a:pt x="45" y="218"/>
                    <a:pt x="87" y="197"/>
                  </a:cubicBezTo>
                  <a:cubicBezTo>
                    <a:pt x="105" y="203"/>
                    <a:pt x="120" y="203"/>
                    <a:pt x="130" y="203"/>
                  </a:cubicBezTo>
                  <a:cubicBezTo>
                    <a:pt x="145" y="203"/>
                    <a:pt x="177" y="203"/>
                    <a:pt x="177" y="188"/>
                  </a:cubicBezTo>
                  <a:cubicBezTo>
                    <a:pt x="177" y="175"/>
                    <a:pt x="155" y="174"/>
                    <a:pt x="136" y="174"/>
                  </a:cubicBezTo>
                  <a:cubicBezTo>
                    <a:pt x="127" y="174"/>
                    <a:pt x="112" y="174"/>
                    <a:pt x="94" y="180"/>
                  </a:cubicBezTo>
                  <a:cubicBezTo>
                    <a:pt x="81" y="167"/>
                    <a:pt x="79" y="151"/>
                    <a:pt x="79" y="141"/>
                  </a:cubicBezTo>
                  <a:cubicBezTo>
                    <a:pt x="79" y="114"/>
                    <a:pt x="97" y="75"/>
                    <a:pt x="134" y="57"/>
                  </a:cubicBezTo>
                  <a:cubicBezTo>
                    <a:pt x="143" y="68"/>
                    <a:pt x="155" y="68"/>
                    <a:pt x="166" y="68"/>
                  </a:cubicBezTo>
                  <a:cubicBezTo>
                    <a:pt x="179" y="68"/>
                    <a:pt x="211" y="68"/>
                    <a:pt x="211" y="52"/>
                  </a:cubicBezTo>
                  <a:cubicBezTo>
                    <a:pt x="211" y="39"/>
                    <a:pt x="189" y="39"/>
                    <a:pt x="169" y="39"/>
                  </a:cubicBezTo>
                  <a:cubicBezTo>
                    <a:pt x="163" y="39"/>
                    <a:pt x="151" y="39"/>
                    <a:pt x="138" y="41"/>
                  </a:cubicBezTo>
                  <a:cubicBezTo>
                    <a:pt x="136" y="37"/>
                    <a:pt x="135" y="33"/>
                    <a:pt x="135" y="25"/>
                  </a:cubicBezTo>
                  <a:cubicBezTo>
                    <a:pt x="135" y="18"/>
                    <a:pt x="138" y="7"/>
                    <a:pt x="138" y="6"/>
                  </a:cubicBezTo>
                  <a:cubicBezTo>
                    <a:pt x="138" y="2"/>
                    <a:pt x="135" y="0"/>
                    <a:pt x="132" y="0"/>
                  </a:cubicBezTo>
                  <a:cubicBezTo>
                    <a:pt x="123" y="0"/>
                    <a:pt x="123" y="23"/>
                    <a:pt x="123" y="24"/>
                  </a:cubicBezTo>
                  <a:cubicBezTo>
                    <a:pt x="123" y="34"/>
                    <a:pt x="126" y="42"/>
                    <a:pt x="126" y="44"/>
                  </a:cubicBezTo>
                  <a:cubicBezTo>
                    <a:pt x="73" y="59"/>
                    <a:pt x="39" y="99"/>
                    <a:pt x="39" y="137"/>
                  </a:cubicBezTo>
                  <a:cubicBezTo>
                    <a:pt x="39" y="155"/>
                    <a:pt x="48" y="176"/>
                    <a:pt x="72" y="190"/>
                  </a:cubicBezTo>
                  <a:lnTo>
                    <a:pt x="65" y="195"/>
                  </a:lnTo>
                  <a:close/>
                  <a:moveTo>
                    <a:pt x="146" y="52"/>
                  </a:moveTo>
                  <a:cubicBezTo>
                    <a:pt x="154" y="50"/>
                    <a:pt x="164" y="50"/>
                    <a:pt x="170" y="50"/>
                  </a:cubicBezTo>
                  <a:cubicBezTo>
                    <a:pt x="187" y="50"/>
                    <a:pt x="189" y="50"/>
                    <a:pt x="198" y="53"/>
                  </a:cubicBezTo>
                  <a:cubicBezTo>
                    <a:pt x="194" y="54"/>
                    <a:pt x="189" y="57"/>
                    <a:pt x="167" y="57"/>
                  </a:cubicBezTo>
                  <a:cubicBezTo>
                    <a:pt x="157" y="57"/>
                    <a:pt x="151" y="57"/>
                    <a:pt x="146" y="52"/>
                  </a:cubicBezTo>
                  <a:close/>
                  <a:moveTo>
                    <a:pt x="107" y="188"/>
                  </a:moveTo>
                  <a:cubicBezTo>
                    <a:pt x="118" y="185"/>
                    <a:pt x="129" y="185"/>
                    <a:pt x="135" y="185"/>
                  </a:cubicBezTo>
                  <a:cubicBezTo>
                    <a:pt x="153" y="185"/>
                    <a:pt x="155" y="186"/>
                    <a:pt x="164" y="188"/>
                  </a:cubicBezTo>
                  <a:cubicBezTo>
                    <a:pt x="160" y="190"/>
                    <a:pt x="155" y="192"/>
                    <a:pt x="132" y="192"/>
                  </a:cubicBezTo>
                  <a:cubicBezTo>
                    <a:pt x="120"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306">
              <a:extLst>
                <a:ext uri="{FF2B5EF4-FFF2-40B4-BE49-F238E27FC236}">
                  <a16:creationId xmlns:a16="http://schemas.microsoft.com/office/drawing/2014/main" id="{C2E5FB63-02C3-4866-80BF-0D1796E5771A}"/>
                </a:ext>
              </a:extLst>
            </p:cNvPr>
            <p:cNvSpPr>
              <a:spLocks/>
            </p:cNvSpPr>
            <p:nvPr>
              <p:custDataLst>
                <p:tags r:id="rId63"/>
              </p:custDataLst>
            </p:nvPr>
          </p:nvSpPr>
          <p:spPr bwMode="auto">
            <a:xfrm>
              <a:off x="12628566" y="7134225"/>
              <a:ext cx="203200" cy="207963"/>
            </a:xfrm>
            <a:custGeom>
              <a:avLst/>
              <a:gdLst>
                <a:gd name="T0" fmla="*/ 155 w 261"/>
                <a:gd name="T1" fmla="*/ 25 h 236"/>
                <a:gd name="T2" fmla="*/ 165 w 261"/>
                <a:gd name="T3" fmla="*/ 13 h 236"/>
                <a:gd name="T4" fmla="*/ 186 w 261"/>
                <a:gd name="T5" fmla="*/ 12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2 h 236"/>
                <a:gd name="T36" fmla="*/ 113 w 261"/>
                <a:gd name="T37" fmla="*/ 12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6 w 261"/>
                <a:gd name="T57" fmla="*/ 236 h 236"/>
                <a:gd name="T58" fmla="*/ 154 w 261"/>
                <a:gd name="T59" fmla="*/ 228 h 236"/>
                <a:gd name="T60" fmla="*/ 140 w 261"/>
                <a:gd name="T61" fmla="*/ 223 h 236"/>
                <a:gd name="T62" fmla="*/ 120 w 261"/>
                <a:gd name="T63" fmla="*/ 222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2"/>
                    <a:pt x="179" y="12"/>
                    <a:pt x="186" y="12"/>
                  </a:cubicBezTo>
                  <a:cubicBezTo>
                    <a:pt x="208" y="12"/>
                    <a:pt x="217" y="12"/>
                    <a:pt x="225" y="15"/>
                  </a:cubicBezTo>
                  <a:cubicBezTo>
                    <a:pt x="241" y="20"/>
                    <a:pt x="242" y="30"/>
                    <a:pt x="242" y="43"/>
                  </a:cubicBezTo>
                  <a:cubicBezTo>
                    <a:pt x="242" y="48"/>
                    <a:pt x="242" y="53"/>
                    <a:pt x="239" y="71"/>
                  </a:cubicBezTo>
                  <a:lnTo>
                    <a:pt x="239" y="75"/>
                  </a:lnTo>
                  <a:cubicBezTo>
                    <a:pt x="239" y="78"/>
                    <a:pt x="241" y="80"/>
                    <a:pt x="245" y="80"/>
                  </a:cubicBezTo>
                  <a:cubicBezTo>
                    <a:pt x="250" y="80"/>
                    <a:pt x="250" y="77"/>
                    <a:pt x="251" y="71"/>
                  </a:cubicBezTo>
                  <a:lnTo>
                    <a:pt x="261" y="5"/>
                  </a:lnTo>
                  <a:cubicBezTo>
                    <a:pt x="261" y="0"/>
                    <a:pt x="256" y="0"/>
                    <a:pt x="250" y="0"/>
                  </a:cubicBezTo>
                  <a:lnTo>
                    <a:pt x="36" y="0"/>
                  </a:lnTo>
                  <a:cubicBezTo>
                    <a:pt x="27" y="0"/>
                    <a:pt x="26" y="0"/>
                    <a:pt x="24" y="7"/>
                  </a:cubicBezTo>
                  <a:lnTo>
                    <a:pt x="2" y="69"/>
                  </a:lnTo>
                  <a:cubicBezTo>
                    <a:pt x="2" y="70"/>
                    <a:pt x="0" y="73"/>
                    <a:pt x="0" y="75"/>
                  </a:cubicBezTo>
                  <a:cubicBezTo>
                    <a:pt x="0" y="77"/>
                    <a:pt x="1" y="80"/>
                    <a:pt x="6" y="80"/>
                  </a:cubicBezTo>
                  <a:cubicBezTo>
                    <a:pt x="11" y="80"/>
                    <a:pt x="11" y="78"/>
                    <a:pt x="13" y="72"/>
                  </a:cubicBezTo>
                  <a:cubicBezTo>
                    <a:pt x="34" y="16"/>
                    <a:pt x="45" y="12"/>
                    <a:pt x="98" y="12"/>
                  </a:cubicBezTo>
                  <a:lnTo>
                    <a:pt x="113" y="12"/>
                  </a:lnTo>
                  <a:cubicBezTo>
                    <a:pt x="123" y="12"/>
                    <a:pt x="124" y="13"/>
                    <a:pt x="124" y="16"/>
                  </a:cubicBezTo>
                  <a:cubicBezTo>
                    <a:pt x="124" y="16"/>
                    <a:pt x="124" y="18"/>
                    <a:pt x="122" y="23"/>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4"/>
                    <a:pt x="86"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2"/>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307">
              <a:extLst>
                <a:ext uri="{FF2B5EF4-FFF2-40B4-BE49-F238E27FC236}">
                  <a16:creationId xmlns:a16="http://schemas.microsoft.com/office/drawing/2014/main" id="{86B1C2FC-EBAB-44B2-A842-D456824CA844}"/>
                </a:ext>
              </a:extLst>
            </p:cNvPr>
            <p:cNvSpPr>
              <a:spLocks/>
            </p:cNvSpPr>
            <p:nvPr>
              <p:custDataLst>
                <p:tags r:id="rId64"/>
              </p:custDataLst>
            </p:nvPr>
          </p:nvSpPr>
          <p:spPr bwMode="auto">
            <a:xfrm>
              <a:off x="12874629" y="7221538"/>
              <a:ext cx="314325" cy="301625"/>
            </a:xfrm>
            <a:custGeom>
              <a:avLst/>
              <a:gdLst>
                <a:gd name="T0" fmla="*/ 223 w 406"/>
                <a:gd name="T1" fmla="*/ 132 h 342"/>
                <a:gd name="T2" fmla="*/ 343 w 406"/>
                <a:gd name="T3" fmla="*/ 33 h 342"/>
                <a:gd name="T4" fmla="*/ 389 w 406"/>
                <a:gd name="T5" fmla="*/ 24 h 342"/>
                <a:gd name="T6" fmla="*/ 398 w 406"/>
                <a:gd name="T7" fmla="*/ 24 h 342"/>
                <a:gd name="T8" fmla="*/ 398 w 406"/>
                <a:gd name="T9" fmla="*/ 0 h 342"/>
                <a:gd name="T10" fmla="*/ 347 w 406"/>
                <a:gd name="T11" fmla="*/ 2 h 342"/>
                <a:gd name="T12" fmla="*/ 274 w 406"/>
                <a:gd name="T13" fmla="*/ 0 h 342"/>
                <a:gd name="T14" fmla="*/ 274 w 406"/>
                <a:gd name="T15" fmla="*/ 24 h 342"/>
                <a:gd name="T16" fmla="*/ 303 w 406"/>
                <a:gd name="T17" fmla="*/ 26 h 342"/>
                <a:gd name="T18" fmla="*/ 310 w 406"/>
                <a:gd name="T19" fmla="*/ 29 h 342"/>
                <a:gd name="T20" fmla="*/ 125 w 406"/>
                <a:gd name="T21" fmla="*/ 183 h 342"/>
                <a:gd name="T22" fmla="*/ 125 w 406"/>
                <a:gd name="T23" fmla="*/ 24 h 342"/>
                <a:gd name="T24" fmla="*/ 179 w 406"/>
                <a:gd name="T25" fmla="*/ 24 h 342"/>
                <a:gd name="T26" fmla="*/ 179 w 406"/>
                <a:gd name="T27" fmla="*/ 0 h 342"/>
                <a:gd name="T28" fmla="*/ 90 w 406"/>
                <a:gd name="T29" fmla="*/ 2 h 342"/>
                <a:gd name="T30" fmla="*/ 0 w 406"/>
                <a:gd name="T31" fmla="*/ 0 h 342"/>
                <a:gd name="T32" fmla="*/ 0 w 406"/>
                <a:gd name="T33" fmla="*/ 24 h 342"/>
                <a:gd name="T34" fmla="*/ 54 w 406"/>
                <a:gd name="T35" fmla="*/ 24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3 h 342"/>
                <a:gd name="T54" fmla="*/ 278 w 406"/>
                <a:gd name="T55" fmla="*/ 308 h 342"/>
                <a:gd name="T56" fmla="*/ 282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3" y="33"/>
                  </a:lnTo>
                  <a:cubicBezTo>
                    <a:pt x="353" y="24"/>
                    <a:pt x="374" y="24"/>
                    <a:pt x="389" y="24"/>
                  </a:cubicBezTo>
                  <a:lnTo>
                    <a:pt x="398" y="24"/>
                  </a:lnTo>
                  <a:lnTo>
                    <a:pt x="398" y="0"/>
                  </a:lnTo>
                  <a:cubicBezTo>
                    <a:pt x="378" y="2"/>
                    <a:pt x="349" y="2"/>
                    <a:pt x="347" y="2"/>
                  </a:cubicBezTo>
                  <a:cubicBezTo>
                    <a:pt x="328" y="2"/>
                    <a:pt x="292" y="2"/>
                    <a:pt x="274" y="0"/>
                  </a:cubicBezTo>
                  <a:lnTo>
                    <a:pt x="274" y="24"/>
                  </a:lnTo>
                  <a:cubicBezTo>
                    <a:pt x="281" y="24"/>
                    <a:pt x="291" y="24"/>
                    <a:pt x="303" y="26"/>
                  </a:cubicBezTo>
                  <a:cubicBezTo>
                    <a:pt x="311" y="28"/>
                    <a:pt x="305" y="28"/>
                    <a:pt x="310" y="29"/>
                  </a:cubicBezTo>
                  <a:lnTo>
                    <a:pt x="125" y="183"/>
                  </a:lnTo>
                  <a:lnTo>
                    <a:pt x="125" y="24"/>
                  </a:lnTo>
                  <a:lnTo>
                    <a:pt x="179" y="24"/>
                  </a:lnTo>
                  <a:lnTo>
                    <a:pt x="179" y="0"/>
                  </a:lnTo>
                  <a:cubicBezTo>
                    <a:pt x="160" y="2"/>
                    <a:pt x="111" y="2"/>
                    <a:pt x="90" y="2"/>
                  </a:cubicBezTo>
                  <a:cubicBezTo>
                    <a:pt x="68" y="2"/>
                    <a:pt x="19" y="2"/>
                    <a:pt x="0" y="0"/>
                  </a:cubicBezTo>
                  <a:lnTo>
                    <a:pt x="0" y="24"/>
                  </a:lnTo>
                  <a:lnTo>
                    <a:pt x="54" y="24"/>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3"/>
                  </a:lnTo>
                  <a:lnTo>
                    <a:pt x="278" y="308"/>
                  </a:lnTo>
                  <a:cubicBezTo>
                    <a:pt x="280" y="311"/>
                    <a:pt x="280" y="312"/>
                    <a:pt x="282" y="315"/>
                  </a:cubicBezTo>
                  <a:cubicBezTo>
                    <a:pt x="273" y="319"/>
                    <a:pt x="263" y="319"/>
                    <a:pt x="245" y="319"/>
                  </a:cubicBezTo>
                  <a:lnTo>
                    <a:pt x="245" y="342"/>
                  </a:lnTo>
                  <a:cubicBezTo>
                    <a:pt x="266" y="341"/>
                    <a:pt x="311"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308">
              <a:extLst>
                <a:ext uri="{FF2B5EF4-FFF2-40B4-BE49-F238E27FC236}">
                  <a16:creationId xmlns:a16="http://schemas.microsoft.com/office/drawing/2014/main" id="{B4FEEC26-91A1-4354-A66C-80DD9693FB62}"/>
                </a:ext>
              </a:extLst>
            </p:cNvPr>
            <p:cNvSpPr>
              <a:spLocks/>
            </p:cNvSpPr>
            <p:nvPr>
              <p:custDataLst>
                <p:tags r:id="rId65"/>
              </p:custDataLst>
            </p:nvPr>
          </p:nvSpPr>
          <p:spPr bwMode="auto">
            <a:xfrm>
              <a:off x="13238166" y="7258050"/>
              <a:ext cx="180975" cy="14288"/>
            </a:xfrm>
            <a:custGeom>
              <a:avLst/>
              <a:gdLst>
                <a:gd name="T0" fmla="*/ 221 w 235"/>
                <a:gd name="T1" fmla="*/ 17 h 17"/>
                <a:gd name="T2" fmla="*/ 235 w 235"/>
                <a:gd name="T3" fmla="*/ 8 h 17"/>
                <a:gd name="T4" fmla="*/ 221 w 235"/>
                <a:gd name="T5" fmla="*/ 0 h 17"/>
                <a:gd name="T6" fmla="*/ 14 w 235"/>
                <a:gd name="T7" fmla="*/ 0 h 17"/>
                <a:gd name="T8" fmla="*/ 0 w 235"/>
                <a:gd name="T9" fmla="*/ 8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8"/>
                  </a:cubicBezTo>
                  <a:cubicBezTo>
                    <a:pt x="235" y="0"/>
                    <a:pt x="227" y="0"/>
                    <a:pt x="221" y="0"/>
                  </a:cubicBezTo>
                  <a:lnTo>
                    <a:pt x="14" y="0"/>
                  </a:lnTo>
                  <a:cubicBezTo>
                    <a:pt x="8" y="0"/>
                    <a:pt x="0" y="0"/>
                    <a:pt x="0" y="8"/>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309">
              <a:extLst>
                <a:ext uri="{FF2B5EF4-FFF2-40B4-BE49-F238E27FC236}">
                  <a16:creationId xmlns:a16="http://schemas.microsoft.com/office/drawing/2014/main" id="{757AC704-68F2-46D6-9992-69C7851EAF2C}"/>
                </a:ext>
              </a:extLst>
            </p:cNvPr>
            <p:cNvSpPr>
              <a:spLocks/>
            </p:cNvSpPr>
            <p:nvPr>
              <p:custDataLst>
                <p:tags r:id="rId66"/>
              </p:custDataLst>
            </p:nvPr>
          </p:nvSpPr>
          <p:spPr bwMode="auto">
            <a:xfrm>
              <a:off x="13477879" y="7137400"/>
              <a:ext cx="98425" cy="204788"/>
            </a:xfrm>
            <a:custGeom>
              <a:avLst/>
              <a:gdLst>
                <a:gd name="T0" fmla="*/ 79 w 127"/>
                <a:gd name="T1" fmla="*/ 10 h 232"/>
                <a:gd name="T2" fmla="*/ 69 w 127"/>
                <a:gd name="T3" fmla="*/ 0 h 232"/>
                <a:gd name="T4" fmla="*/ 0 w 127"/>
                <a:gd name="T5" fmla="*/ 22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8" y="0"/>
                    <a:pt x="69" y="0"/>
                  </a:cubicBezTo>
                  <a:cubicBezTo>
                    <a:pt x="46" y="22"/>
                    <a:pt x="15" y="22"/>
                    <a:pt x="0" y="22"/>
                  </a:cubicBezTo>
                  <a:lnTo>
                    <a:pt x="0" y="35"/>
                  </a:lnTo>
                  <a:cubicBezTo>
                    <a:pt x="9" y="35"/>
                    <a:pt x="32" y="35"/>
                    <a:pt x="51" y="25"/>
                  </a:cubicBezTo>
                  <a:lnTo>
                    <a:pt x="51" y="203"/>
                  </a:lnTo>
                  <a:cubicBezTo>
                    <a:pt x="51" y="215"/>
                    <a:pt x="51" y="219"/>
                    <a:pt x="16" y="219"/>
                  </a:cubicBezTo>
                  <a:lnTo>
                    <a:pt x="3" y="219"/>
                  </a:lnTo>
                  <a:lnTo>
                    <a:pt x="3" y="232"/>
                  </a:lnTo>
                  <a:cubicBezTo>
                    <a:pt x="9" y="231"/>
                    <a:pt x="52" y="230"/>
                    <a:pt x="65" y="230"/>
                  </a:cubicBezTo>
                  <a:cubicBezTo>
                    <a:pt x="76" y="230"/>
                    <a:pt x="119" y="231"/>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0" name="Right Brace 759">
            <a:extLst>
              <a:ext uri="{FF2B5EF4-FFF2-40B4-BE49-F238E27FC236}">
                <a16:creationId xmlns:a16="http://schemas.microsoft.com/office/drawing/2014/main" id="{F6693DA7-EB2F-4671-BA96-DE392B03DEF9}"/>
              </a:ext>
            </a:extLst>
          </p:cNvPr>
          <p:cNvSpPr/>
          <p:nvPr/>
        </p:nvSpPr>
        <p:spPr>
          <a:xfrm>
            <a:off x="10356679" y="5136488"/>
            <a:ext cx="302591" cy="1481178"/>
          </a:xfrm>
          <a:prstGeom prst="rightBrace">
            <a:avLst>
              <a:gd name="adj1" fmla="val 5489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1" name="TextBox 760">
            <a:extLst>
              <a:ext uri="{FF2B5EF4-FFF2-40B4-BE49-F238E27FC236}">
                <a16:creationId xmlns:a16="http://schemas.microsoft.com/office/drawing/2014/main" id="{0C13B131-BABF-46AD-A381-701BFACD19DE}"/>
              </a:ext>
            </a:extLst>
          </p:cNvPr>
          <p:cNvSpPr txBox="1"/>
          <p:nvPr/>
        </p:nvSpPr>
        <p:spPr>
          <a:xfrm>
            <a:off x="9899651" y="5636283"/>
            <a:ext cx="2387601" cy="460704"/>
          </a:xfrm>
          <a:prstGeom prst="rect">
            <a:avLst/>
          </a:prstGeom>
          <a:noFill/>
        </p:spPr>
        <p:txBody>
          <a:bodyPr wrap="square">
            <a:spAutoFit/>
          </a:bodyPr>
          <a:lstStyle/>
          <a:p>
            <a:pPr lvl="1" algn="ctr">
              <a:lnSpc>
                <a:spcPct val="120000"/>
              </a:lnSpc>
              <a:spcBef>
                <a:spcPts val="0"/>
              </a:spcBef>
            </a:pPr>
            <a:r>
              <a:rPr lang="en-US" sz="2200" dirty="0">
                <a:latin typeface="Helvetica Light" panose="020B0403020202020204"/>
              </a:rPr>
              <a:t>EMRNEA</a:t>
            </a:r>
          </a:p>
        </p:txBody>
      </p:sp>
      <p:grpSp>
        <p:nvGrpSpPr>
          <p:cNvPr id="787" name="Group 786">
            <a:extLst>
              <a:ext uri="{FF2B5EF4-FFF2-40B4-BE49-F238E27FC236}">
                <a16:creationId xmlns:a16="http://schemas.microsoft.com/office/drawing/2014/main" id="{681B19DB-8D93-4798-8585-90393D356292}"/>
              </a:ext>
            </a:extLst>
          </p:cNvPr>
          <p:cNvGrpSpPr>
            <a:grpSpLocks noChangeAspect="1"/>
          </p:cNvGrpSpPr>
          <p:nvPr>
            <p:custDataLst>
              <p:tags r:id="rId5"/>
            </p:custDataLst>
          </p:nvPr>
        </p:nvGrpSpPr>
        <p:grpSpPr>
          <a:xfrm>
            <a:off x="6174583" y="7995148"/>
            <a:ext cx="763767" cy="389642"/>
            <a:chOff x="9729788" y="2141538"/>
            <a:chExt cx="703263" cy="358776"/>
          </a:xfrm>
        </p:grpSpPr>
        <p:sp>
          <p:nvSpPr>
            <p:cNvPr id="788" name="Freeform 216 1 2">
              <a:extLst>
                <a:ext uri="{FF2B5EF4-FFF2-40B4-BE49-F238E27FC236}">
                  <a16:creationId xmlns:a16="http://schemas.microsoft.com/office/drawing/2014/main" id="{9C3D6898-9A6E-4B4A-B5B8-8AE6664ED77C}"/>
                </a:ext>
              </a:extLst>
            </p:cNvPr>
            <p:cNvSpPr>
              <a:spLocks/>
            </p:cNvSpPr>
            <p:nvPr>
              <p:custDataLst>
                <p:tags r:id="rId55"/>
              </p:custDataLst>
            </p:nvPr>
          </p:nvSpPr>
          <p:spPr bwMode="auto">
            <a:xfrm>
              <a:off x="9729788" y="2195513"/>
              <a:ext cx="203200" cy="231775"/>
            </a:xfrm>
            <a:custGeom>
              <a:avLst/>
              <a:gdLst>
                <a:gd name="T0" fmla="*/ 359 w 359"/>
                <a:gd name="T1" fmla="*/ 111 h 363"/>
                <a:gd name="T2" fmla="*/ 270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6 w 359"/>
                <a:gd name="T15" fmla="*/ 48 h 363"/>
                <a:gd name="T16" fmla="*/ 237 w 359"/>
                <a:gd name="T17" fmla="*/ 27 h 363"/>
                <a:gd name="T18" fmla="*/ 317 w 359"/>
                <a:gd name="T19" fmla="*/ 133 h 363"/>
                <a:gd name="T20" fmla="*/ 152 w 359"/>
                <a:gd name="T21" fmla="*/ 335 h 363"/>
                <a:gd name="T22" fmla="*/ 42 w 359"/>
                <a:gd name="T23" fmla="*/ 208 h 363"/>
                <a:gd name="T24" fmla="*/ 150 w 359"/>
                <a:gd name="T25" fmla="*/ 22 h 363"/>
                <a:gd name="T26" fmla="*/ 170 w 359"/>
                <a:gd name="T27" fmla="*/ 3 h 363"/>
                <a:gd name="T28" fmla="*/ 165 w 359"/>
                <a:gd name="T29" fmla="*/ 0 h 363"/>
                <a:gd name="T30" fmla="*/ 0 w 359"/>
                <a:gd name="T31" fmla="*/ 229 h 363"/>
                <a:gd name="T32" fmla="*/ 119 w 359"/>
                <a:gd name="T33" fmla="*/ 363 h 363"/>
                <a:gd name="T34" fmla="*/ 359 w 359"/>
                <a:gd name="T35" fmla="*/ 1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1"/>
                  </a:moveTo>
                  <a:cubicBezTo>
                    <a:pt x="359" y="48"/>
                    <a:pt x="331" y="0"/>
                    <a:pt x="270" y="0"/>
                  </a:cubicBezTo>
                  <a:cubicBezTo>
                    <a:pt x="218" y="0"/>
                    <a:pt x="175" y="42"/>
                    <a:pt x="171" y="45"/>
                  </a:cubicBezTo>
                  <a:cubicBezTo>
                    <a:pt x="131" y="84"/>
                    <a:pt x="116" y="129"/>
                    <a:pt x="116" y="130"/>
                  </a:cubicBezTo>
                  <a:cubicBezTo>
                    <a:pt x="116" y="133"/>
                    <a:pt x="119" y="134"/>
                    <a:pt x="121" y="134"/>
                  </a:cubicBezTo>
                  <a:cubicBezTo>
                    <a:pt x="131" y="134"/>
                    <a:pt x="139" y="129"/>
                    <a:pt x="146" y="123"/>
                  </a:cubicBezTo>
                  <a:cubicBezTo>
                    <a:pt x="155" y="117"/>
                    <a:pt x="156" y="115"/>
                    <a:pt x="161" y="104"/>
                  </a:cubicBezTo>
                  <a:cubicBezTo>
                    <a:pt x="166" y="94"/>
                    <a:pt x="177" y="69"/>
                    <a:pt x="196" y="48"/>
                  </a:cubicBezTo>
                  <a:cubicBezTo>
                    <a:pt x="207" y="35"/>
                    <a:pt x="217" y="27"/>
                    <a:pt x="237" y="27"/>
                  </a:cubicBezTo>
                  <a:cubicBezTo>
                    <a:pt x="286" y="27"/>
                    <a:pt x="317" y="67"/>
                    <a:pt x="317" y="133"/>
                  </a:cubicBezTo>
                  <a:cubicBezTo>
                    <a:pt x="317" y="235"/>
                    <a:pt x="244" y="335"/>
                    <a:pt x="152" y="335"/>
                  </a:cubicBezTo>
                  <a:cubicBezTo>
                    <a:pt x="81" y="335"/>
                    <a:pt x="42" y="279"/>
                    <a:pt x="42" y="208"/>
                  </a:cubicBezTo>
                  <a:cubicBezTo>
                    <a:pt x="42" y="140"/>
                    <a:pt x="77" y="65"/>
                    <a:pt x="150" y="22"/>
                  </a:cubicBezTo>
                  <a:cubicBezTo>
                    <a:pt x="155" y="19"/>
                    <a:pt x="170" y="10"/>
                    <a:pt x="170" y="3"/>
                  </a:cubicBezTo>
                  <a:cubicBezTo>
                    <a:pt x="170" y="0"/>
                    <a:pt x="166" y="0"/>
                    <a:pt x="165" y="0"/>
                  </a:cubicBezTo>
                  <a:cubicBezTo>
                    <a:pt x="148" y="0"/>
                    <a:pt x="0" y="79"/>
                    <a:pt x="0" y="229"/>
                  </a:cubicBezTo>
                  <a:cubicBezTo>
                    <a:pt x="0" y="299"/>
                    <a:pt x="36" y="363"/>
                    <a:pt x="119" y="363"/>
                  </a:cubicBezTo>
                  <a:cubicBezTo>
                    <a:pt x="216" y="363"/>
                    <a:pt x="359" y="265"/>
                    <a:pt x="359" y="111"/>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217 1 2">
              <a:extLst>
                <a:ext uri="{FF2B5EF4-FFF2-40B4-BE49-F238E27FC236}">
                  <a16:creationId xmlns:a16="http://schemas.microsoft.com/office/drawing/2014/main" id="{5A621E80-8EB8-4BE7-8272-920DE5F3333D}"/>
                </a:ext>
              </a:extLst>
            </p:cNvPr>
            <p:cNvSpPr>
              <a:spLocks/>
            </p:cNvSpPr>
            <p:nvPr>
              <p:custDataLst>
                <p:tags r:id="rId56"/>
              </p:custDataLst>
            </p:nvPr>
          </p:nvSpPr>
          <p:spPr bwMode="auto">
            <a:xfrm>
              <a:off x="9974263" y="2181226"/>
              <a:ext cx="65088" cy="319088"/>
            </a:xfrm>
            <a:custGeom>
              <a:avLst/>
              <a:gdLst>
                <a:gd name="T0" fmla="*/ 116 w 116"/>
                <a:gd name="T1" fmla="*/ 494 h 499"/>
                <a:gd name="T2" fmla="*/ 108 w 116"/>
                <a:gd name="T3" fmla="*/ 483 h 499"/>
                <a:gd name="T4" fmla="*/ 29 w 116"/>
                <a:gd name="T5" fmla="*/ 249 h 499"/>
                <a:gd name="T6" fmla="*/ 110 w 116"/>
                <a:gd name="T7" fmla="*/ 13 h 499"/>
                <a:gd name="T8" fmla="*/ 116 w 116"/>
                <a:gd name="T9" fmla="*/ 4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5"/>
                    <a:pt x="29" y="249"/>
                  </a:cubicBezTo>
                  <a:cubicBezTo>
                    <a:pt x="29" y="162"/>
                    <a:pt x="48" y="75"/>
                    <a:pt x="110" y="13"/>
                  </a:cubicBezTo>
                  <a:cubicBezTo>
                    <a:pt x="116" y="7"/>
                    <a:pt x="116" y="6"/>
                    <a:pt x="116" y="4"/>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218 1 2">
              <a:extLst>
                <a:ext uri="{FF2B5EF4-FFF2-40B4-BE49-F238E27FC236}">
                  <a16:creationId xmlns:a16="http://schemas.microsoft.com/office/drawing/2014/main" id="{D7E59903-64B4-4B58-A942-FFA756417551}"/>
                </a:ext>
              </a:extLst>
            </p:cNvPr>
            <p:cNvSpPr>
              <a:spLocks/>
            </p:cNvSpPr>
            <p:nvPr>
              <p:custDataLst>
                <p:tags r:id="rId57"/>
              </p:custDataLst>
            </p:nvPr>
          </p:nvSpPr>
          <p:spPr bwMode="auto">
            <a:xfrm>
              <a:off x="10064751" y="2279651"/>
              <a:ext cx="152400" cy="144463"/>
            </a:xfrm>
            <a:custGeom>
              <a:avLst/>
              <a:gdLst>
                <a:gd name="T0" fmla="*/ 30 w 271"/>
                <a:gd name="T1" fmla="*/ 191 h 226"/>
                <a:gd name="T2" fmla="*/ 25 w 271"/>
                <a:gd name="T3" fmla="*/ 213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3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9 h 226"/>
                <a:gd name="T36" fmla="*/ 203 w 271"/>
                <a:gd name="T37" fmla="*/ 163 h 226"/>
                <a:gd name="T38" fmla="*/ 234 w 271"/>
                <a:gd name="T39" fmla="*/ 54 h 226"/>
                <a:gd name="T40" fmla="*/ 176 w 271"/>
                <a:gd name="T41" fmla="*/ 0 h 226"/>
                <a:gd name="T42" fmla="*/ 98 w 271"/>
                <a:gd name="T43" fmla="*/ 44 h 226"/>
                <a:gd name="T44" fmla="*/ 53 w 271"/>
                <a:gd name="T45" fmla="*/ 0 h 226"/>
                <a:gd name="T46" fmla="*/ 15 w 271"/>
                <a:gd name="T47" fmla="*/ 29 h 226"/>
                <a:gd name="T48" fmla="*/ 0 w 271"/>
                <a:gd name="T49" fmla="*/ 77 h 226"/>
                <a:gd name="T50" fmla="*/ 6 w 271"/>
                <a:gd name="T51" fmla="*/ 82 h 226"/>
                <a:gd name="T52" fmla="*/ 15 w 271"/>
                <a:gd name="T53" fmla="*/ 71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9"/>
                    <a:pt x="25" y="210"/>
                    <a:pt x="25" y="213"/>
                  </a:cubicBezTo>
                  <a:cubicBezTo>
                    <a:pt x="25" y="222"/>
                    <a:pt x="32" y="226"/>
                    <a:pt x="40" y="226"/>
                  </a:cubicBezTo>
                  <a:cubicBezTo>
                    <a:pt x="46" y="226"/>
                    <a:pt x="55" y="222"/>
                    <a:pt x="58" y="212"/>
                  </a:cubicBezTo>
                  <a:cubicBezTo>
                    <a:pt x="59" y="211"/>
                    <a:pt x="65" y="188"/>
                    <a:pt x="68" y="175"/>
                  </a:cubicBezTo>
                  <a:lnTo>
                    <a:pt x="79" y="130"/>
                  </a:lnTo>
                  <a:cubicBezTo>
                    <a:pt x="82" y="119"/>
                    <a:pt x="85" y="109"/>
                    <a:pt x="87" y="97"/>
                  </a:cubicBezTo>
                  <a:cubicBezTo>
                    <a:pt x="89" y="89"/>
                    <a:pt x="93" y="74"/>
                    <a:pt x="93" y="72"/>
                  </a:cubicBezTo>
                  <a:cubicBezTo>
                    <a:pt x="101" y="57"/>
                    <a:pt x="127" y="11"/>
                    <a:pt x="175" y="11"/>
                  </a:cubicBezTo>
                  <a:cubicBezTo>
                    <a:pt x="197" y="11"/>
                    <a:pt x="202" y="30"/>
                    <a:pt x="202" y="46"/>
                  </a:cubicBezTo>
                  <a:cubicBezTo>
                    <a:pt x="202" y="77"/>
                    <a:pt x="177" y="141"/>
                    <a:pt x="169" y="162"/>
                  </a:cubicBezTo>
                  <a:cubicBezTo>
                    <a:pt x="165" y="174"/>
                    <a:pt x="164" y="180"/>
                    <a:pt x="164" y="185"/>
                  </a:cubicBezTo>
                  <a:cubicBezTo>
                    <a:pt x="164" y="209"/>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9"/>
                  </a:cubicBezTo>
                  <a:cubicBezTo>
                    <a:pt x="194" y="186"/>
                    <a:pt x="199" y="174"/>
                    <a:pt x="203" y="163"/>
                  </a:cubicBezTo>
                  <a:cubicBezTo>
                    <a:pt x="213" y="137"/>
                    <a:pt x="234" y="82"/>
                    <a:pt x="234" y="54"/>
                  </a:cubicBezTo>
                  <a:cubicBezTo>
                    <a:pt x="234" y="20"/>
                    <a:pt x="212" y="0"/>
                    <a:pt x="176" y="0"/>
                  </a:cubicBezTo>
                  <a:cubicBezTo>
                    <a:pt x="131" y="0"/>
                    <a:pt x="107" y="32"/>
                    <a:pt x="98" y="44"/>
                  </a:cubicBezTo>
                  <a:cubicBezTo>
                    <a:pt x="96" y="16"/>
                    <a:pt x="76" y="0"/>
                    <a:pt x="53" y="0"/>
                  </a:cubicBezTo>
                  <a:cubicBezTo>
                    <a:pt x="30" y="0"/>
                    <a:pt x="20" y="20"/>
                    <a:pt x="15" y="29"/>
                  </a:cubicBezTo>
                  <a:cubicBezTo>
                    <a:pt x="7" y="46"/>
                    <a:pt x="0" y="75"/>
                    <a:pt x="0" y="77"/>
                  </a:cubicBezTo>
                  <a:cubicBezTo>
                    <a:pt x="0" y="82"/>
                    <a:pt x="5" y="82"/>
                    <a:pt x="6" y="82"/>
                  </a:cubicBezTo>
                  <a:cubicBezTo>
                    <a:pt x="11" y="82"/>
                    <a:pt x="12" y="82"/>
                    <a:pt x="15" y="71"/>
                  </a:cubicBezTo>
                  <a:cubicBezTo>
                    <a:pt x="23" y="35"/>
                    <a:pt x="33" y="11"/>
                    <a:pt x="51" y="11"/>
                  </a:cubicBezTo>
                  <a:cubicBezTo>
                    <a:pt x="61" y="11"/>
                    <a:pt x="67" y="18"/>
                    <a:pt x="67" y="34"/>
                  </a:cubicBezTo>
                  <a:cubicBezTo>
                    <a:pt x="67" y="45"/>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219 1 2">
              <a:extLst>
                <a:ext uri="{FF2B5EF4-FFF2-40B4-BE49-F238E27FC236}">
                  <a16:creationId xmlns:a16="http://schemas.microsoft.com/office/drawing/2014/main" id="{CA92C9A0-73F0-472D-998F-21DF46CEB8CE}"/>
                </a:ext>
              </a:extLst>
            </p:cNvPr>
            <p:cNvSpPr>
              <a:spLocks/>
            </p:cNvSpPr>
            <p:nvPr>
              <p:custDataLst>
                <p:tags r:id="rId58"/>
              </p:custDataLst>
            </p:nvPr>
          </p:nvSpPr>
          <p:spPr bwMode="auto">
            <a:xfrm>
              <a:off x="10237788" y="2141538"/>
              <a:ext cx="87313" cy="147638"/>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220 1 2">
              <a:extLst>
                <a:ext uri="{FF2B5EF4-FFF2-40B4-BE49-F238E27FC236}">
                  <a16:creationId xmlns:a16="http://schemas.microsoft.com/office/drawing/2014/main" id="{8CC4C37B-97FF-43C3-AC67-38444F1E338E}"/>
                </a:ext>
              </a:extLst>
            </p:cNvPr>
            <p:cNvSpPr>
              <a:spLocks/>
            </p:cNvSpPr>
            <p:nvPr>
              <p:custDataLst>
                <p:tags r:id="rId59"/>
              </p:custDataLst>
            </p:nvPr>
          </p:nvSpPr>
          <p:spPr bwMode="auto">
            <a:xfrm>
              <a:off x="10367963" y="2181226"/>
              <a:ext cx="65088" cy="319088"/>
            </a:xfrm>
            <a:custGeom>
              <a:avLst/>
              <a:gdLst>
                <a:gd name="T0" fmla="*/ 115 w 115"/>
                <a:gd name="T1" fmla="*/ 249 h 499"/>
                <a:gd name="T2" fmla="*/ 82 w 115"/>
                <a:gd name="T3" fmla="*/ 93 h 499"/>
                <a:gd name="T4" fmla="*/ 5 w 115"/>
                <a:gd name="T5" fmla="*/ 0 h 499"/>
                <a:gd name="T6" fmla="*/ 0 w 115"/>
                <a:gd name="T7" fmla="*/ 4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3" y="32"/>
                    <a:pt x="10" y="0"/>
                    <a:pt x="5" y="0"/>
                  </a:cubicBezTo>
                  <a:cubicBezTo>
                    <a:pt x="2" y="0"/>
                    <a:pt x="0" y="2"/>
                    <a:pt x="0" y="4"/>
                  </a:cubicBezTo>
                  <a:cubicBezTo>
                    <a:pt x="0" y="6"/>
                    <a:pt x="0" y="7"/>
                    <a:pt x="9" y="16"/>
                  </a:cubicBezTo>
                  <a:cubicBezTo>
                    <a:pt x="58" y="65"/>
                    <a:pt x="86" y="145"/>
                    <a:pt x="86" y="249"/>
                  </a:cubicBezTo>
                  <a:cubicBezTo>
                    <a:pt x="86" y="334"/>
                    <a:pt x="68" y="422"/>
                    <a:pt x="6" y="485"/>
                  </a:cubicBezTo>
                  <a:cubicBezTo>
                    <a:pt x="0" y="491"/>
                    <a:pt x="0" y="492"/>
                    <a:pt x="0" y="494"/>
                  </a:cubicBezTo>
                  <a:cubicBezTo>
                    <a:pt x="0" y="497"/>
                    <a:pt x="2" y="499"/>
                    <a:pt x="5" y="499"/>
                  </a:cubicBezTo>
                  <a:cubicBezTo>
                    <a:pt x="10" y="499"/>
                    <a:pt x="55" y="465"/>
                    <a:pt x="84" y="401"/>
                  </a:cubicBezTo>
                  <a:cubicBezTo>
                    <a:pt x="109" y="346"/>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5" name="Oval 154">
            <a:extLst>
              <a:ext uri="{FF2B5EF4-FFF2-40B4-BE49-F238E27FC236}">
                <a16:creationId xmlns:a16="http://schemas.microsoft.com/office/drawing/2014/main" id="{2A11432E-5529-45E2-842B-7E32708ABCD1}"/>
              </a:ext>
            </a:extLst>
          </p:cNvPr>
          <p:cNvSpPr/>
          <p:nvPr/>
        </p:nvSpPr>
        <p:spPr>
          <a:xfrm>
            <a:off x="895983" y="3854105"/>
            <a:ext cx="585371" cy="57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Light" panose="020B0403020202020204"/>
              </a:rPr>
              <a:t>2</a:t>
            </a:r>
          </a:p>
        </p:txBody>
      </p:sp>
      <p:grpSp>
        <p:nvGrpSpPr>
          <p:cNvPr id="210" name="Group 209">
            <a:extLst>
              <a:ext uri="{FF2B5EF4-FFF2-40B4-BE49-F238E27FC236}">
                <a16:creationId xmlns:a16="http://schemas.microsoft.com/office/drawing/2014/main" id="{A96690DD-216A-4AEE-A4F5-BA43046D80A0}"/>
              </a:ext>
            </a:extLst>
          </p:cNvPr>
          <p:cNvGrpSpPr>
            <a:grpSpLocks/>
          </p:cNvGrpSpPr>
          <p:nvPr>
            <p:custDataLst>
              <p:tags r:id="rId6"/>
            </p:custDataLst>
          </p:nvPr>
        </p:nvGrpSpPr>
        <p:grpSpPr>
          <a:xfrm>
            <a:off x="4020879" y="1897070"/>
            <a:ext cx="4243167" cy="1349086"/>
            <a:chOff x="3179763" y="1973263"/>
            <a:chExt cx="4657725" cy="1462088"/>
          </a:xfrm>
        </p:grpSpPr>
        <p:sp>
          <p:nvSpPr>
            <p:cNvPr id="211" name="Freeform 217">
              <a:extLst>
                <a:ext uri="{FF2B5EF4-FFF2-40B4-BE49-F238E27FC236}">
                  <a16:creationId xmlns:a16="http://schemas.microsoft.com/office/drawing/2014/main" id="{868782B8-F0E8-4F88-87C0-DF73AE3A0D3B}"/>
                </a:ext>
              </a:extLst>
            </p:cNvPr>
            <p:cNvSpPr>
              <a:spLocks/>
            </p:cNvSpPr>
            <p:nvPr>
              <p:custDataLst>
                <p:tags r:id="rId7"/>
              </p:custDataLst>
            </p:nvPr>
          </p:nvSpPr>
          <p:spPr bwMode="auto">
            <a:xfrm>
              <a:off x="3270251" y="1990726"/>
              <a:ext cx="87313" cy="909638"/>
            </a:xfrm>
            <a:custGeom>
              <a:avLst/>
              <a:gdLst>
                <a:gd name="T0" fmla="*/ 0 w 131"/>
                <a:gd name="T1" fmla="*/ 1196 h 1196"/>
                <a:gd name="T2" fmla="*/ 131 w 131"/>
                <a:gd name="T3" fmla="*/ 1196 h 1196"/>
                <a:gd name="T4" fmla="*/ 131 w 131"/>
                <a:gd name="T5" fmla="*/ 1169 h 1196"/>
                <a:gd name="T6" fmla="*/ 28 w 131"/>
                <a:gd name="T7" fmla="*/ 1169 h 1196"/>
                <a:gd name="T8" fmla="*/ 28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8" y="1169"/>
                  </a:lnTo>
                  <a:lnTo>
                    <a:pt x="28"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8">
              <a:extLst>
                <a:ext uri="{FF2B5EF4-FFF2-40B4-BE49-F238E27FC236}">
                  <a16:creationId xmlns:a16="http://schemas.microsoft.com/office/drawing/2014/main" id="{8A74B0E4-7295-4204-9E88-4018F9C95EC1}"/>
                </a:ext>
              </a:extLst>
            </p:cNvPr>
            <p:cNvSpPr>
              <a:spLocks/>
            </p:cNvSpPr>
            <p:nvPr>
              <p:custDataLst>
                <p:tags r:id="rId8"/>
              </p:custDataLst>
            </p:nvPr>
          </p:nvSpPr>
          <p:spPr bwMode="auto">
            <a:xfrm>
              <a:off x="3490913" y="2049463"/>
              <a:ext cx="336550" cy="260350"/>
            </a:xfrm>
            <a:custGeom>
              <a:avLst/>
              <a:gdLst>
                <a:gd name="T0" fmla="*/ 252 w 504"/>
                <a:gd name="T1" fmla="*/ 277 h 342"/>
                <a:gd name="T2" fmla="*/ 132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2" y="0"/>
                    <a:pt x="111"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9">
              <a:extLst>
                <a:ext uri="{FF2B5EF4-FFF2-40B4-BE49-F238E27FC236}">
                  <a16:creationId xmlns:a16="http://schemas.microsoft.com/office/drawing/2014/main" id="{77B1DFCC-1ED0-4046-8290-54E99274F8A9}"/>
                </a:ext>
              </a:extLst>
            </p:cNvPr>
            <p:cNvSpPr>
              <a:spLocks/>
            </p:cNvSpPr>
            <p:nvPr>
              <p:custDataLst>
                <p:tags r:id="rId9"/>
              </p:custDataLst>
            </p:nvPr>
          </p:nvSpPr>
          <p:spPr bwMode="auto">
            <a:xfrm>
              <a:off x="4314826" y="2208213"/>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20">
              <a:extLst>
                <a:ext uri="{FF2B5EF4-FFF2-40B4-BE49-F238E27FC236}">
                  <a16:creationId xmlns:a16="http://schemas.microsoft.com/office/drawing/2014/main" id="{939989C8-3124-48BE-BF87-DE43A789BB98}"/>
                </a:ext>
              </a:extLst>
            </p:cNvPr>
            <p:cNvSpPr>
              <a:spLocks/>
            </p:cNvSpPr>
            <p:nvPr>
              <p:custDataLst>
                <p:tags r:id="rId10"/>
              </p:custDataLst>
            </p:nvPr>
          </p:nvSpPr>
          <p:spPr bwMode="auto">
            <a:xfrm>
              <a:off x="4552951" y="2049463"/>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1 h 348"/>
                <a:gd name="T22" fmla="*/ 76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9" y="247"/>
                  </a:cubicBezTo>
                  <a:cubicBezTo>
                    <a:pt x="20" y="247"/>
                    <a:pt x="0" y="260"/>
                    <a:pt x="0" y="286"/>
                  </a:cubicBezTo>
                  <a:cubicBezTo>
                    <a:pt x="0" y="324"/>
                    <a:pt x="40"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21">
              <a:extLst>
                <a:ext uri="{FF2B5EF4-FFF2-40B4-BE49-F238E27FC236}">
                  <a16:creationId xmlns:a16="http://schemas.microsoft.com/office/drawing/2014/main" id="{748E7619-3B3D-4218-9A4C-33B75C6D2642}"/>
                </a:ext>
              </a:extLst>
            </p:cNvPr>
            <p:cNvSpPr>
              <a:spLocks/>
            </p:cNvSpPr>
            <p:nvPr>
              <p:custDataLst>
                <p:tags r:id="rId11"/>
              </p:custDataLst>
            </p:nvPr>
          </p:nvSpPr>
          <p:spPr bwMode="auto">
            <a:xfrm>
              <a:off x="4760913" y="1989138"/>
              <a:ext cx="171450" cy="184150"/>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22">
              <a:extLst>
                <a:ext uri="{FF2B5EF4-FFF2-40B4-BE49-F238E27FC236}">
                  <a16:creationId xmlns:a16="http://schemas.microsoft.com/office/drawing/2014/main" id="{680E2993-2712-4D4A-A9EA-85CCBDB15698}"/>
                </a:ext>
              </a:extLst>
            </p:cNvPr>
            <p:cNvSpPr>
              <a:spLocks/>
            </p:cNvSpPr>
            <p:nvPr>
              <p:custDataLst>
                <p:tags r:id="rId12"/>
              </p:custDataLst>
            </p:nvPr>
          </p:nvSpPr>
          <p:spPr bwMode="auto">
            <a:xfrm>
              <a:off x="4757738" y="2286001"/>
              <a:ext cx="100013" cy="120650"/>
            </a:xfrm>
            <a:custGeom>
              <a:avLst/>
              <a:gdLst>
                <a:gd name="T0" fmla="*/ 132 w 151"/>
                <a:gd name="T1" fmla="*/ 20 h 157"/>
                <a:gd name="T2" fmla="*/ 114 w 151"/>
                <a:gd name="T3" fmla="*/ 40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6 w 151"/>
                <a:gd name="T21" fmla="*/ 147 h 157"/>
                <a:gd name="T22" fmla="*/ 29 w 151"/>
                <a:gd name="T23" fmla="*/ 109 h 157"/>
                <a:gd name="T24" fmla="*/ 52 w 151"/>
                <a:gd name="T25" fmla="*/ 36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3" y="112"/>
                    <a:pt x="140" y="115"/>
                  </a:cubicBezTo>
                  <a:cubicBezTo>
                    <a:pt x="113" y="147"/>
                    <a:pt x="72" y="147"/>
                    <a:pt x="66" y="147"/>
                  </a:cubicBezTo>
                  <a:cubicBezTo>
                    <a:pt x="41" y="147"/>
                    <a:pt x="29" y="130"/>
                    <a:pt x="29" y="109"/>
                  </a:cubicBezTo>
                  <a:cubicBezTo>
                    <a:pt x="29" y="99"/>
                    <a:pt x="34" y="60"/>
                    <a:pt x="52" y="36"/>
                  </a:cubicBezTo>
                  <a:cubicBezTo>
                    <a:pt x="66" y="19"/>
                    <a:pt x="84" y="10"/>
                    <a:pt x="101" y="10"/>
                  </a:cubicBezTo>
                  <a:cubicBezTo>
                    <a:pt x="106" y="10"/>
                    <a:pt x="123" y="10"/>
                    <a:pt x="132"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3">
              <a:extLst>
                <a:ext uri="{FF2B5EF4-FFF2-40B4-BE49-F238E27FC236}">
                  <a16:creationId xmlns:a16="http://schemas.microsoft.com/office/drawing/2014/main" id="{041F0C85-1017-4321-8B69-BED1746DEF1A}"/>
                </a:ext>
              </a:extLst>
            </p:cNvPr>
            <p:cNvSpPr>
              <a:spLocks/>
            </p:cNvSpPr>
            <p:nvPr>
              <p:custDataLst>
                <p:tags r:id="rId13"/>
              </p:custDataLst>
            </p:nvPr>
          </p:nvSpPr>
          <p:spPr bwMode="auto">
            <a:xfrm>
              <a:off x="3390901" y="2662238"/>
              <a:ext cx="203200" cy="1587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4">
              <a:extLst>
                <a:ext uri="{FF2B5EF4-FFF2-40B4-BE49-F238E27FC236}">
                  <a16:creationId xmlns:a16="http://schemas.microsoft.com/office/drawing/2014/main" id="{C2B30667-38A2-4A53-8322-59D556602EFE}"/>
                </a:ext>
              </a:extLst>
            </p:cNvPr>
            <p:cNvSpPr>
              <a:spLocks/>
            </p:cNvSpPr>
            <p:nvPr>
              <p:custDataLst>
                <p:tags r:id="rId14"/>
              </p:custDataLst>
            </p:nvPr>
          </p:nvSpPr>
          <p:spPr bwMode="auto">
            <a:xfrm>
              <a:off x="3629026" y="2503488"/>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1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8"/>
                    <a:pt x="54" y="322"/>
                  </a:cubicBezTo>
                  <a:lnTo>
                    <a:pt x="54" y="321"/>
                  </a:lnTo>
                  <a:cubicBezTo>
                    <a:pt x="54" y="321"/>
                    <a:pt x="77" y="312"/>
                    <a:pt x="77" y="286"/>
                  </a:cubicBezTo>
                  <a:cubicBezTo>
                    <a:pt x="77" y="259"/>
                    <a:pt x="55" y="247"/>
                    <a:pt x="39" y="247"/>
                  </a:cubicBezTo>
                  <a:cubicBezTo>
                    <a:pt x="20" y="247"/>
                    <a:pt x="0" y="260"/>
                    <a:pt x="0" y="286"/>
                  </a:cubicBezTo>
                  <a:cubicBezTo>
                    <a:pt x="0" y="324"/>
                    <a:pt x="40" y="348"/>
                    <a:pt x="97"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25">
              <a:extLst>
                <a:ext uri="{FF2B5EF4-FFF2-40B4-BE49-F238E27FC236}">
                  <a16:creationId xmlns:a16="http://schemas.microsoft.com/office/drawing/2014/main" id="{B67321D3-AEBC-42E4-BB2C-DF3D12F1B08E}"/>
                </a:ext>
              </a:extLst>
            </p:cNvPr>
            <p:cNvSpPr>
              <a:spLocks/>
            </p:cNvSpPr>
            <p:nvPr>
              <p:custDataLst>
                <p:tags r:id="rId15"/>
              </p:custDataLst>
            </p:nvPr>
          </p:nvSpPr>
          <p:spPr bwMode="auto">
            <a:xfrm>
              <a:off x="3833813" y="2705101"/>
              <a:ext cx="100013" cy="119063"/>
            </a:xfrm>
            <a:custGeom>
              <a:avLst/>
              <a:gdLst>
                <a:gd name="T0" fmla="*/ 131 w 151"/>
                <a:gd name="T1" fmla="*/ 21 h 158"/>
                <a:gd name="T2" fmla="*/ 113 w 151"/>
                <a:gd name="T3" fmla="*/ 40 h 158"/>
                <a:gd name="T4" fmla="*/ 127 w 151"/>
                <a:gd name="T5" fmla="*/ 53 h 158"/>
                <a:gd name="T6" fmla="*/ 147 w 151"/>
                <a:gd name="T7" fmla="*/ 31 h 158"/>
                <a:gd name="T8" fmla="*/ 101 w 151"/>
                <a:gd name="T9" fmla="*/ 0 h 158"/>
                <a:gd name="T10" fmla="*/ 0 w 151"/>
                <a:gd name="T11" fmla="*/ 97 h 158"/>
                <a:gd name="T12" fmla="*/ 64 w 151"/>
                <a:gd name="T13" fmla="*/ 158 h 158"/>
                <a:gd name="T14" fmla="*/ 151 w 151"/>
                <a:gd name="T15" fmla="*/ 118 h 158"/>
                <a:gd name="T16" fmla="*/ 145 w 151"/>
                <a:gd name="T17" fmla="*/ 112 h 158"/>
                <a:gd name="T18" fmla="*/ 139 w 151"/>
                <a:gd name="T19" fmla="*/ 116 h 158"/>
                <a:gd name="T20" fmla="*/ 65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8" y="23"/>
                    <a:pt x="113" y="33"/>
                    <a:pt x="113" y="40"/>
                  </a:cubicBezTo>
                  <a:cubicBezTo>
                    <a:pt x="113" y="50"/>
                    <a:pt x="120" y="53"/>
                    <a:pt x="127" y="53"/>
                  </a:cubicBezTo>
                  <a:cubicBezTo>
                    <a:pt x="134" y="53"/>
                    <a:pt x="147" y="47"/>
                    <a:pt x="147" y="31"/>
                  </a:cubicBezTo>
                  <a:cubicBezTo>
                    <a:pt x="147" y="7"/>
                    <a:pt x="119" y="0"/>
                    <a:pt x="101" y="0"/>
                  </a:cubicBezTo>
                  <a:cubicBezTo>
                    <a:pt x="48" y="0"/>
                    <a:pt x="0" y="49"/>
                    <a:pt x="0" y="97"/>
                  </a:cubicBezTo>
                  <a:cubicBezTo>
                    <a:pt x="0" y="127"/>
                    <a:pt x="21" y="158"/>
                    <a:pt x="64" y="158"/>
                  </a:cubicBezTo>
                  <a:cubicBezTo>
                    <a:pt x="123" y="158"/>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6">
              <a:extLst>
                <a:ext uri="{FF2B5EF4-FFF2-40B4-BE49-F238E27FC236}">
                  <a16:creationId xmlns:a16="http://schemas.microsoft.com/office/drawing/2014/main" id="{EC87C96A-0FDF-4552-9A1F-F4B9266B8955}"/>
                </a:ext>
              </a:extLst>
            </p:cNvPr>
            <p:cNvSpPr>
              <a:spLocks noEditPoints="1"/>
            </p:cNvSpPr>
            <p:nvPr>
              <p:custDataLst>
                <p:tags r:id="rId16"/>
              </p:custDataLst>
            </p:nvPr>
          </p:nvSpPr>
          <p:spPr bwMode="auto">
            <a:xfrm>
              <a:off x="4556126" y="2511426"/>
              <a:ext cx="141288" cy="261938"/>
            </a:xfrm>
            <a:custGeom>
              <a:avLst/>
              <a:gdLst>
                <a:gd name="T0" fmla="*/ 210 w 210"/>
                <a:gd name="T1" fmla="*/ 173 h 343"/>
                <a:gd name="T2" fmla="*/ 190 w 210"/>
                <a:gd name="T3" fmla="*/ 56 h 343"/>
                <a:gd name="T4" fmla="*/ 105 w 210"/>
                <a:gd name="T5" fmla="*/ 0 h 343"/>
                <a:gd name="T6" fmla="*/ 18 w 210"/>
                <a:gd name="T7" fmla="*/ 60 h 343"/>
                <a:gd name="T8" fmla="*/ 0 w 210"/>
                <a:gd name="T9" fmla="*/ 173 h 343"/>
                <a:gd name="T10" fmla="*/ 22 w 210"/>
                <a:gd name="T11" fmla="*/ 293 h 343"/>
                <a:gd name="T12" fmla="*/ 105 w 210"/>
                <a:gd name="T13" fmla="*/ 343 h 343"/>
                <a:gd name="T14" fmla="*/ 191 w 210"/>
                <a:gd name="T15" fmla="*/ 285 h 343"/>
                <a:gd name="T16" fmla="*/ 210 w 210"/>
                <a:gd name="T17" fmla="*/ 173 h 343"/>
                <a:gd name="T18" fmla="*/ 105 w 210"/>
                <a:gd name="T19" fmla="*/ 332 h 343"/>
                <a:gd name="T20" fmla="*/ 47 w 210"/>
                <a:gd name="T21" fmla="*/ 272 h 343"/>
                <a:gd name="T22" fmla="*/ 41 w 210"/>
                <a:gd name="T23" fmla="*/ 167 h 343"/>
                <a:gd name="T24" fmla="*/ 45 w 210"/>
                <a:gd name="T25" fmla="*/ 75 h 343"/>
                <a:gd name="T26" fmla="*/ 105 w 210"/>
                <a:gd name="T27" fmla="*/ 11 h 343"/>
                <a:gd name="T28" fmla="*/ 164 w 210"/>
                <a:gd name="T29" fmla="*/ 70 h 343"/>
                <a:gd name="T30" fmla="*/ 169 w 210"/>
                <a:gd name="T31" fmla="*/ 167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60"/>
                  </a:cubicBezTo>
                  <a:cubicBezTo>
                    <a:pt x="3" y="94"/>
                    <a:pt x="0" y="133"/>
                    <a:pt x="0" y="173"/>
                  </a:cubicBezTo>
                  <a:cubicBezTo>
                    <a:pt x="0" y="210"/>
                    <a:pt x="2" y="255"/>
                    <a:pt x="22" y="293"/>
                  </a:cubicBezTo>
                  <a:cubicBezTo>
                    <a:pt x="44" y="333"/>
                    <a:pt x="80" y="343"/>
                    <a:pt x="105" y="343"/>
                  </a:cubicBezTo>
                  <a:cubicBezTo>
                    <a:pt x="132" y="343"/>
                    <a:pt x="170" y="333"/>
                    <a:pt x="191" y="285"/>
                  </a:cubicBezTo>
                  <a:cubicBezTo>
                    <a:pt x="207" y="251"/>
                    <a:pt x="210" y="212"/>
                    <a:pt x="210" y="173"/>
                  </a:cubicBezTo>
                  <a:close/>
                  <a:moveTo>
                    <a:pt x="105" y="332"/>
                  </a:moveTo>
                  <a:cubicBezTo>
                    <a:pt x="85" y="332"/>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7"/>
                    <a:pt x="169" y="135"/>
                    <a:pt x="169" y="167"/>
                  </a:cubicBezTo>
                  <a:cubicBezTo>
                    <a:pt x="169" y="204"/>
                    <a:pt x="169" y="238"/>
                    <a:pt x="163" y="270"/>
                  </a:cubicBezTo>
                  <a:cubicBezTo>
                    <a:pt x="156" y="317"/>
                    <a:pt x="127"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7">
              <a:extLst>
                <a:ext uri="{FF2B5EF4-FFF2-40B4-BE49-F238E27FC236}">
                  <a16:creationId xmlns:a16="http://schemas.microsoft.com/office/drawing/2014/main" id="{8919869F-8E30-4897-9B6A-8FDA9A899F33}"/>
                </a:ext>
              </a:extLst>
            </p:cNvPr>
            <p:cNvSpPr>
              <a:spLocks/>
            </p:cNvSpPr>
            <p:nvPr>
              <p:custDataLst>
                <p:tags r:id="rId17"/>
              </p:custDataLst>
            </p:nvPr>
          </p:nvSpPr>
          <p:spPr bwMode="auto">
            <a:xfrm>
              <a:off x="4972051"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8">
              <a:extLst>
                <a:ext uri="{FF2B5EF4-FFF2-40B4-BE49-F238E27FC236}">
                  <a16:creationId xmlns:a16="http://schemas.microsoft.com/office/drawing/2014/main" id="{CA9E359D-A475-4D7E-A509-E8885E30617F}"/>
                </a:ext>
              </a:extLst>
            </p:cNvPr>
            <p:cNvSpPr>
              <a:spLocks/>
            </p:cNvSpPr>
            <p:nvPr>
              <p:custDataLst>
                <p:tags r:id="rId18"/>
              </p:custDataLst>
            </p:nvPr>
          </p:nvSpPr>
          <p:spPr bwMode="auto">
            <a:xfrm>
              <a:off x="3179763" y="2933701"/>
              <a:ext cx="160338" cy="127000"/>
            </a:xfrm>
            <a:custGeom>
              <a:avLst/>
              <a:gdLst>
                <a:gd name="T0" fmla="*/ 241 w 241"/>
                <a:gd name="T1" fmla="*/ 121 h 167"/>
                <a:gd name="T2" fmla="*/ 234 w 241"/>
                <a:gd name="T3" fmla="*/ 107 h 167"/>
                <a:gd name="T4" fmla="*/ 109 w 241"/>
                <a:gd name="T5" fmla="*/ 81 h 167"/>
                <a:gd name="T6" fmla="*/ 22 w 241"/>
                <a:gd name="T7" fmla="*/ 3 h 167"/>
                <a:gd name="T8" fmla="*/ 12 w 241"/>
                <a:gd name="T9" fmla="*/ 0 h 167"/>
                <a:gd name="T10" fmla="*/ 0 w 241"/>
                <a:gd name="T11" fmla="*/ 13 h 167"/>
                <a:gd name="T12" fmla="*/ 0 w 241"/>
                <a:gd name="T13" fmla="*/ 21 h 167"/>
                <a:gd name="T14" fmla="*/ 230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10"/>
                    <a:pt x="241" y="107"/>
                    <a:pt x="234" y="107"/>
                  </a:cubicBezTo>
                  <a:cubicBezTo>
                    <a:pt x="203" y="107"/>
                    <a:pt x="154" y="103"/>
                    <a:pt x="109" y="81"/>
                  </a:cubicBezTo>
                  <a:cubicBezTo>
                    <a:pt x="55" y="54"/>
                    <a:pt x="35" y="22"/>
                    <a:pt x="22" y="3"/>
                  </a:cubicBezTo>
                  <a:cubicBezTo>
                    <a:pt x="21" y="0"/>
                    <a:pt x="18" y="0"/>
                    <a:pt x="12" y="0"/>
                  </a:cubicBezTo>
                  <a:cubicBezTo>
                    <a:pt x="0" y="0"/>
                    <a:pt x="0" y="1"/>
                    <a:pt x="0" y="13"/>
                  </a:cubicBezTo>
                  <a:lnTo>
                    <a:pt x="0" y="21"/>
                  </a:lnTo>
                  <a:cubicBezTo>
                    <a:pt x="67" y="144"/>
                    <a:pt x="180" y="167"/>
                    <a:pt x="230"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229">
              <a:extLst>
                <a:ext uri="{FF2B5EF4-FFF2-40B4-BE49-F238E27FC236}">
                  <a16:creationId xmlns:a16="http://schemas.microsoft.com/office/drawing/2014/main" id="{DB215835-EAB8-4D2D-A2E1-FA5DF66690DD}"/>
                </a:ext>
              </a:extLst>
            </p:cNvPr>
            <p:cNvSpPr>
              <a:spLocks noChangeArrowheads="1"/>
            </p:cNvSpPr>
            <p:nvPr>
              <p:custDataLst>
                <p:tags r:id="rId19"/>
              </p:custDataLst>
            </p:nvPr>
          </p:nvSpPr>
          <p:spPr bwMode="auto">
            <a:xfrm>
              <a:off x="3336926" y="3014663"/>
              <a:ext cx="679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30">
              <a:extLst>
                <a:ext uri="{FF2B5EF4-FFF2-40B4-BE49-F238E27FC236}">
                  <a16:creationId xmlns:a16="http://schemas.microsoft.com/office/drawing/2014/main" id="{5F90C275-0B8F-49AB-917A-25DD008FCDC9}"/>
                </a:ext>
              </a:extLst>
            </p:cNvPr>
            <p:cNvSpPr>
              <a:spLocks/>
            </p:cNvSpPr>
            <p:nvPr>
              <p:custDataLst>
                <p:tags r:id="rId20"/>
              </p:custDataLst>
            </p:nvPr>
          </p:nvSpPr>
          <p:spPr bwMode="auto">
            <a:xfrm>
              <a:off x="4013201" y="3014663"/>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4"/>
                    <a:pt x="61" y="0"/>
                    <a:pt x="10" y="0"/>
                  </a:cubicBezTo>
                  <a:cubicBezTo>
                    <a:pt x="0" y="0"/>
                    <a:pt x="0" y="1"/>
                    <a:pt x="0" y="14"/>
                  </a:cubicBezTo>
                  <a:lnTo>
                    <a:pt x="0" y="46"/>
                  </a:lnTo>
                  <a:cubicBezTo>
                    <a:pt x="0" y="57"/>
                    <a:pt x="0" y="60"/>
                    <a:pt x="7" y="60"/>
                  </a:cubicBezTo>
                  <a:cubicBezTo>
                    <a:pt x="37" y="60"/>
                    <a:pt x="86" y="64"/>
                    <a:pt x="131" y="86"/>
                  </a:cubicBezTo>
                  <a:cubicBezTo>
                    <a:pt x="185" y="113"/>
                    <a:pt x="206" y="145"/>
                    <a:pt x="218" y="164"/>
                  </a:cubicBezTo>
                  <a:cubicBezTo>
                    <a:pt x="220" y="167"/>
                    <a:pt x="223" y="167"/>
                    <a:pt x="229" y="167"/>
                  </a:cubicBezTo>
                  <a:cubicBezTo>
                    <a:pt x="240"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31">
              <a:extLst>
                <a:ext uri="{FF2B5EF4-FFF2-40B4-BE49-F238E27FC236}">
                  <a16:creationId xmlns:a16="http://schemas.microsoft.com/office/drawing/2014/main" id="{B8B56141-0B8C-4544-A20F-5D0CF7C10A7E}"/>
                </a:ext>
              </a:extLst>
            </p:cNvPr>
            <p:cNvSpPr>
              <a:spLocks/>
            </p:cNvSpPr>
            <p:nvPr>
              <p:custDataLst>
                <p:tags r:id="rId21"/>
              </p:custDataLst>
            </p:nvPr>
          </p:nvSpPr>
          <p:spPr bwMode="auto">
            <a:xfrm>
              <a:off x="4157663" y="3014663"/>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1"/>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232">
              <a:extLst>
                <a:ext uri="{FF2B5EF4-FFF2-40B4-BE49-F238E27FC236}">
                  <a16:creationId xmlns:a16="http://schemas.microsoft.com/office/drawing/2014/main" id="{A42AF557-F806-4D48-8D3E-E53F4AFE61C6}"/>
                </a:ext>
              </a:extLst>
            </p:cNvPr>
            <p:cNvSpPr>
              <a:spLocks noChangeArrowheads="1"/>
            </p:cNvSpPr>
            <p:nvPr>
              <p:custDataLst>
                <p:tags r:id="rId22"/>
              </p:custDataLst>
            </p:nvPr>
          </p:nvSpPr>
          <p:spPr bwMode="auto">
            <a:xfrm>
              <a:off x="4314826" y="3014663"/>
              <a:ext cx="677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33">
              <a:extLst>
                <a:ext uri="{FF2B5EF4-FFF2-40B4-BE49-F238E27FC236}">
                  <a16:creationId xmlns:a16="http://schemas.microsoft.com/office/drawing/2014/main" id="{CB7DECC7-2F0F-4214-B41D-FB77E4811B16}"/>
                </a:ext>
              </a:extLst>
            </p:cNvPr>
            <p:cNvSpPr>
              <a:spLocks/>
            </p:cNvSpPr>
            <p:nvPr>
              <p:custDataLst>
                <p:tags r:id="rId23"/>
              </p:custDataLst>
            </p:nvPr>
          </p:nvSpPr>
          <p:spPr bwMode="auto">
            <a:xfrm>
              <a:off x="4989513" y="2933701"/>
              <a:ext cx="161925" cy="127000"/>
            </a:xfrm>
            <a:custGeom>
              <a:avLst/>
              <a:gdLst>
                <a:gd name="T0" fmla="*/ 241 w 241"/>
                <a:gd name="T1" fmla="*/ 13 h 167"/>
                <a:gd name="T2" fmla="*/ 229 w 241"/>
                <a:gd name="T3" fmla="*/ 0 h 167"/>
                <a:gd name="T4" fmla="*/ 217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1" y="0"/>
                    <a:pt x="229" y="0"/>
                  </a:cubicBezTo>
                  <a:cubicBezTo>
                    <a:pt x="220" y="0"/>
                    <a:pt x="219" y="1"/>
                    <a:pt x="217" y="4"/>
                  </a:cubicBezTo>
                  <a:cubicBezTo>
                    <a:pt x="176" y="70"/>
                    <a:pt x="107" y="105"/>
                    <a:pt x="6" y="107"/>
                  </a:cubicBezTo>
                  <a:cubicBezTo>
                    <a:pt x="0" y="107"/>
                    <a:pt x="0" y="111"/>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34">
              <a:extLst>
                <a:ext uri="{FF2B5EF4-FFF2-40B4-BE49-F238E27FC236}">
                  <a16:creationId xmlns:a16="http://schemas.microsoft.com/office/drawing/2014/main" id="{393E28FB-F04C-4529-8F63-DD4754B7D04C}"/>
                </a:ext>
              </a:extLst>
            </p:cNvPr>
            <p:cNvSpPr>
              <a:spLocks/>
            </p:cNvSpPr>
            <p:nvPr>
              <p:custDataLst>
                <p:tags r:id="rId24"/>
              </p:custDataLst>
            </p:nvPr>
          </p:nvSpPr>
          <p:spPr bwMode="auto">
            <a:xfrm>
              <a:off x="4062413" y="3236913"/>
              <a:ext cx="204788" cy="182563"/>
            </a:xfrm>
            <a:custGeom>
              <a:avLst/>
              <a:gdLst>
                <a:gd name="T0" fmla="*/ 170 w 309"/>
                <a:gd name="T1" fmla="*/ 94 h 239"/>
                <a:gd name="T2" fmla="*/ 264 w 309"/>
                <a:gd name="T3" fmla="*/ 24 h 239"/>
                <a:gd name="T4" fmla="*/ 294 w 309"/>
                <a:gd name="T5" fmla="*/ 19 h 239"/>
                <a:gd name="T6" fmla="*/ 303 w 309"/>
                <a:gd name="T7" fmla="*/ 19 h 239"/>
                <a:gd name="T8" fmla="*/ 303 w 309"/>
                <a:gd name="T9" fmla="*/ 0 h 239"/>
                <a:gd name="T10" fmla="*/ 266 w 309"/>
                <a:gd name="T11" fmla="*/ 1 h 239"/>
                <a:gd name="T12" fmla="*/ 210 w 309"/>
                <a:gd name="T13" fmla="*/ 0 h 239"/>
                <a:gd name="T14" fmla="*/ 210 w 309"/>
                <a:gd name="T15" fmla="*/ 19 h 239"/>
                <a:gd name="T16" fmla="*/ 230 w 309"/>
                <a:gd name="T17" fmla="*/ 21 h 239"/>
                <a:gd name="T18" fmla="*/ 90 w 309"/>
                <a:gd name="T19" fmla="*/ 126 h 239"/>
                <a:gd name="T20" fmla="*/ 90 w 309"/>
                <a:gd name="T21" fmla="*/ 19 h 239"/>
                <a:gd name="T22" fmla="*/ 127 w 309"/>
                <a:gd name="T23" fmla="*/ 19 h 239"/>
                <a:gd name="T24" fmla="*/ 127 w 309"/>
                <a:gd name="T25" fmla="*/ 0 h 239"/>
                <a:gd name="T26" fmla="*/ 64 w 309"/>
                <a:gd name="T27" fmla="*/ 1 h 239"/>
                <a:gd name="T28" fmla="*/ 0 w 309"/>
                <a:gd name="T29" fmla="*/ 0 h 239"/>
                <a:gd name="T30" fmla="*/ 0 w 309"/>
                <a:gd name="T31" fmla="*/ 19 h 239"/>
                <a:gd name="T32" fmla="*/ 37 w 309"/>
                <a:gd name="T33" fmla="*/ 19 h 239"/>
                <a:gd name="T34" fmla="*/ 37 w 309"/>
                <a:gd name="T35" fmla="*/ 219 h 239"/>
                <a:gd name="T36" fmla="*/ 0 w 309"/>
                <a:gd name="T37" fmla="*/ 219 h 239"/>
                <a:gd name="T38" fmla="*/ 0 w 309"/>
                <a:gd name="T39" fmla="*/ 239 h 239"/>
                <a:gd name="T40" fmla="*/ 63 w 309"/>
                <a:gd name="T41" fmla="*/ 237 h 239"/>
                <a:gd name="T42" fmla="*/ 127 w 309"/>
                <a:gd name="T43" fmla="*/ 239 h 239"/>
                <a:gd name="T44" fmla="*/ 127 w 309"/>
                <a:gd name="T45" fmla="*/ 219 h 239"/>
                <a:gd name="T46" fmla="*/ 90 w 309"/>
                <a:gd name="T47" fmla="*/ 219 h 239"/>
                <a:gd name="T48" fmla="*/ 90 w 309"/>
                <a:gd name="T49" fmla="*/ 153 h 239"/>
                <a:gd name="T50" fmla="*/ 133 w 309"/>
                <a:gd name="T51" fmla="*/ 121 h 239"/>
                <a:gd name="T52" fmla="*/ 216 w 309"/>
                <a:gd name="T53" fmla="*/ 217 h 239"/>
                <a:gd name="T54" fmla="*/ 194 w 309"/>
                <a:gd name="T55" fmla="*/ 219 h 239"/>
                <a:gd name="T56" fmla="*/ 194 w 309"/>
                <a:gd name="T57" fmla="*/ 239 h 239"/>
                <a:gd name="T58" fmla="*/ 258 w 309"/>
                <a:gd name="T59" fmla="*/ 237 h 239"/>
                <a:gd name="T60" fmla="*/ 309 w 309"/>
                <a:gd name="T61" fmla="*/ 239 h 239"/>
                <a:gd name="T62" fmla="*/ 309 w 309"/>
                <a:gd name="T63" fmla="*/ 219 h 239"/>
                <a:gd name="T64" fmla="*/ 295 w 309"/>
                <a:gd name="T65" fmla="*/ 219 h 239"/>
                <a:gd name="T66" fmla="*/ 275 w 309"/>
                <a:gd name="T67" fmla="*/ 214 h 239"/>
                <a:gd name="T68" fmla="*/ 170 w 309"/>
                <a:gd name="T69" fmla="*/ 9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239">
                  <a:moveTo>
                    <a:pt x="170" y="94"/>
                  </a:moveTo>
                  <a:lnTo>
                    <a:pt x="264" y="24"/>
                  </a:lnTo>
                  <a:cubicBezTo>
                    <a:pt x="268" y="21"/>
                    <a:pt x="270" y="19"/>
                    <a:pt x="294" y="19"/>
                  </a:cubicBezTo>
                  <a:lnTo>
                    <a:pt x="303" y="19"/>
                  </a:lnTo>
                  <a:lnTo>
                    <a:pt x="303" y="0"/>
                  </a:lnTo>
                  <a:cubicBezTo>
                    <a:pt x="303" y="0"/>
                    <a:pt x="281" y="1"/>
                    <a:pt x="266" y="1"/>
                  </a:cubicBezTo>
                  <a:cubicBezTo>
                    <a:pt x="246" y="1"/>
                    <a:pt x="212" y="0"/>
                    <a:pt x="210" y="0"/>
                  </a:cubicBezTo>
                  <a:lnTo>
                    <a:pt x="210" y="19"/>
                  </a:lnTo>
                  <a:cubicBezTo>
                    <a:pt x="216" y="19"/>
                    <a:pt x="222" y="19"/>
                    <a:pt x="230" y="21"/>
                  </a:cubicBezTo>
                  <a:lnTo>
                    <a:pt x="90" y="126"/>
                  </a:lnTo>
                  <a:lnTo>
                    <a:pt x="90" y="19"/>
                  </a:lnTo>
                  <a:lnTo>
                    <a:pt x="127" y="19"/>
                  </a:lnTo>
                  <a:lnTo>
                    <a:pt x="127" y="0"/>
                  </a:lnTo>
                  <a:cubicBezTo>
                    <a:pt x="119" y="0"/>
                    <a:pt x="69" y="1"/>
                    <a:pt x="64" y="1"/>
                  </a:cubicBezTo>
                  <a:cubicBezTo>
                    <a:pt x="56" y="1"/>
                    <a:pt x="7" y="0"/>
                    <a:pt x="0" y="0"/>
                  </a:cubicBezTo>
                  <a:lnTo>
                    <a:pt x="0" y="19"/>
                  </a:lnTo>
                  <a:lnTo>
                    <a:pt x="37" y="19"/>
                  </a:lnTo>
                  <a:lnTo>
                    <a:pt x="37" y="219"/>
                  </a:lnTo>
                  <a:lnTo>
                    <a:pt x="0" y="219"/>
                  </a:lnTo>
                  <a:lnTo>
                    <a:pt x="0" y="239"/>
                  </a:lnTo>
                  <a:cubicBezTo>
                    <a:pt x="8" y="238"/>
                    <a:pt x="58" y="237"/>
                    <a:pt x="63" y="237"/>
                  </a:cubicBezTo>
                  <a:cubicBezTo>
                    <a:pt x="71" y="237"/>
                    <a:pt x="119" y="238"/>
                    <a:pt x="127" y="239"/>
                  </a:cubicBezTo>
                  <a:lnTo>
                    <a:pt x="127" y="219"/>
                  </a:lnTo>
                  <a:lnTo>
                    <a:pt x="90" y="219"/>
                  </a:lnTo>
                  <a:lnTo>
                    <a:pt x="90" y="153"/>
                  </a:lnTo>
                  <a:lnTo>
                    <a:pt x="133" y="121"/>
                  </a:lnTo>
                  <a:lnTo>
                    <a:pt x="216" y="217"/>
                  </a:lnTo>
                  <a:cubicBezTo>
                    <a:pt x="209" y="219"/>
                    <a:pt x="208" y="219"/>
                    <a:pt x="194" y="219"/>
                  </a:cubicBezTo>
                  <a:lnTo>
                    <a:pt x="194" y="239"/>
                  </a:lnTo>
                  <a:cubicBezTo>
                    <a:pt x="212" y="237"/>
                    <a:pt x="239" y="237"/>
                    <a:pt x="258" y="237"/>
                  </a:cubicBezTo>
                  <a:cubicBezTo>
                    <a:pt x="273" y="237"/>
                    <a:pt x="308" y="239"/>
                    <a:pt x="309" y="239"/>
                  </a:cubicBezTo>
                  <a:lnTo>
                    <a:pt x="309" y="219"/>
                  </a:lnTo>
                  <a:lnTo>
                    <a:pt x="295" y="219"/>
                  </a:lnTo>
                  <a:cubicBezTo>
                    <a:pt x="279" y="219"/>
                    <a:pt x="278" y="218"/>
                    <a:pt x="275" y="214"/>
                  </a:cubicBezTo>
                  <a:lnTo>
                    <a:pt x="170"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35">
              <a:extLst>
                <a:ext uri="{FF2B5EF4-FFF2-40B4-BE49-F238E27FC236}">
                  <a16:creationId xmlns:a16="http://schemas.microsoft.com/office/drawing/2014/main" id="{A97742F2-A6E2-4185-9227-E4F0CB069A5D}"/>
                </a:ext>
              </a:extLst>
            </p:cNvPr>
            <p:cNvSpPr>
              <a:spLocks/>
            </p:cNvSpPr>
            <p:nvPr>
              <p:custDataLst>
                <p:tags r:id="rId25"/>
              </p:custDataLst>
            </p:nvPr>
          </p:nvSpPr>
          <p:spPr bwMode="auto">
            <a:xfrm>
              <a:off x="5302251"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36">
              <a:extLst>
                <a:ext uri="{FF2B5EF4-FFF2-40B4-BE49-F238E27FC236}">
                  <a16:creationId xmlns:a16="http://schemas.microsoft.com/office/drawing/2014/main" id="{BBAF064B-00AE-4BD6-95B4-ED9457DBD8D1}"/>
                </a:ext>
              </a:extLst>
            </p:cNvPr>
            <p:cNvSpPr>
              <a:spLocks noEditPoints="1"/>
            </p:cNvSpPr>
            <p:nvPr>
              <p:custDataLst>
                <p:tags r:id="rId26"/>
              </p:custDataLst>
            </p:nvPr>
          </p:nvSpPr>
          <p:spPr bwMode="auto">
            <a:xfrm>
              <a:off x="5448301" y="2049463"/>
              <a:ext cx="96838" cy="38100"/>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2 w 146"/>
                <a:gd name="T13" fmla="*/ 0 h 50"/>
                <a:gd name="T14" fmla="*/ 97 w 146"/>
                <a:gd name="T15" fmla="*/ 25 h 50"/>
                <a:gd name="T16" fmla="*/ 122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2" y="0"/>
                  </a:cubicBezTo>
                  <a:cubicBezTo>
                    <a:pt x="107" y="0"/>
                    <a:pt x="97" y="13"/>
                    <a:pt x="97" y="25"/>
                  </a:cubicBezTo>
                  <a:cubicBezTo>
                    <a:pt x="97" y="37"/>
                    <a:pt x="107" y="50"/>
                    <a:pt x="122"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7">
              <a:extLst>
                <a:ext uri="{FF2B5EF4-FFF2-40B4-BE49-F238E27FC236}">
                  <a16:creationId xmlns:a16="http://schemas.microsoft.com/office/drawing/2014/main" id="{E4172C3A-BE9D-42EB-90AD-0C85429B31D1}"/>
                </a:ext>
              </a:extLst>
            </p:cNvPr>
            <p:cNvSpPr>
              <a:spLocks noEditPoints="1"/>
            </p:cNvSpPr>
            <p:nvPr>
              <p:custDataLst>
                <p:tags r:id="rId27"/>
              </p:custDataLst>
            </p:nvPr>
          </p:nvSpPr>
          <p:spPr bwMode="auto">
            <a:xfrm>
              <a:off x="5408613" y="2138363"/>
              <a:ext cx="187325" cy="24288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8 1">
              <a:extLst>
                <a:ext uri="{FF2B5EF4-FFF2-40B4-BE49-F238E27FC236}">
                  <a16:creationId xmlns:a16="http://schemas.microsoft.com/office/drawing/2014/main" id="{68765647-77DA-46C8-90FA-72E183086E2D}"/>
                </a:ext>
              </a:extLst>
            </p:cNvPr>
            <p:cNvSpPr>
              <a:spLocks/>
            </p:cNvSpPr>
            <p:nvPr>
              <p:custDataLst>
                <p:tags r:id="rId28"/>
              </p:custDataLst>
            </p:nvPr>
          </p:nvSpPr>
          <p:spPr bwMode="auto">
            <a:xfrm>
              <a:off x="5403851" y="2505076"/>
              <a:ext cx="182563" cy="257175"/>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1" y="15"/>
                    <a:pt x="51" y="21"/>
                    <a:pt x="51" y="39"/>
                  </a:cubicBezTo>
                  <a:lnTo>
                    <a:pt x="51" y="300"/>
                  </a:lnTo>
                  <a:cubicBezTo>
                    <a:pt x="51" y="318"/>
                    <a:pt x="51"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9 1">
              <a:extLst>
                <a:ext uri="{FF2B5EF4-FFF2-40B4-BE49-F238E27FC236}">
                  <a16:creationId xmlns:a16="http://schemas.microsoft.com/office/drawing/2014/main" id="{F2C13895-0FCF-44EE-98E5-1D9745FF9B6A}"/>
                </a:ext>
              </a:extLst>
            </p:cNvPr>
            <p:cNvSpPr>
              <a:spLocks/>
            </p:cNvSpPr>
            <p:nvPr>
              <p:custDataLst>
                <p:tags r:id="rId29"/>
              </p:custDataLst>
            </p:nvPr>
          </p:nvSpPr>
          <p:spPr bwMode="auto">
            <a:xfrm>
              <a:off x="5605463"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40 1">
              <a:extLst>
                <a:ext uri="{FF2B5EF4-FFF2-40B4-BE49-F238E27FC236}">
                  <a16:creationId xmlns:a16="http://schemas.microsoft.com/office/drawing/2014/main" id="{F61192D9-632A-4F72-9FC6-1494A6327D4E}"/>
                </a:ext>
              </a:extLst>
            </p:cNvPr>
            <p:cNvSpPr>
              <a:spLocks/>
            </p:cNvSpPr>
            <p:nvPr>
              <p:custDataLst>
                <p:tags r:id="rId30"/>
              </p:custDataLst>
            </p:nvPr>
          </p:nvSpPr>
          <p:spPr bwMode="auto">
            <a:xfrm>
              <a:off x="5189538" y="2932113"/>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2"/>
                    <a:pt x="110" y="81"/>
                  </a:cubicBezTo>
                  <a:cubicBezTo>
                    <a:pt x="56" y="54"/>
                    <a:pt x="35" y="22"/>
                    <a:pt x="23" y="3"/>
                  </a:cubicBezTo>
                  <a:cubicBezTo>
                    <a:pt x="22" y="0"/>
                    <a:pt x="19" y="0"/>
                    <a:pt x="12" y="0"/>
                  </a:cubicBezTo>
                  <a:cubicBezTo>
                    <a:pt x="1"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41 1">
              <a:extLst>
                <a:ext uri="{FF2B5EF4-FFF2-40B4-BE49-F238E27FC236}">
                  <a16:creationId xmlns:a16="http://schemas.microsoft.com/office/drawing/2014/main" id="{75F4D003-C7A4-473E-9DCE-3FF85CA41436}"/>
                </a:ext>
              </a:extLst>
            </p:cNvPr>
            <p:cNvSpPr>
              <a:spLocks/>
            </p:cNvSpPr>
            <p:nvPr>
              <p:custDataLst>
                <p:tags r:id="rId31"/>
              </p:custDataLst>
            </p:nvPr>
          </p:nvSpPr>
          <p:spPr bwMode="auto">
            <a:xfrm>
              <a:off x="5343526" y="3013076"/>
              <a:ext cx="161925" cy="127000"/>
            </a:xfrm>
            <a:custGeom>
              <a:avLst/>
              <a:gdLst>
                <a:gd name="T0" fmla="*/ 242 w 242"/>
                <a:gd name="T1" fmla="*/ 146 h 167"/>
                <a:gd name="T2" fmla="*/ 11 w 242"/>
                <a:gd name="T3" fmla="*/ 0 h 167"/>
                <a:gd name="T4" fmla="*/ 0 w 242"/>
                <a:gd name="T5" fmla="*/ 14 h 167"/>
                <a:gd name="T6" fmla="*/ 0 w 242"/>
                <a:gd name="T7" fmla="*/ 46 h 167"/>
                <a:gd name="T8" fmla="*/ 7 w 242"/>
                <a:gd name="T9" fmla="*/ 60 h 167"/>
                <a:gd name="T10" fmla="*/ 132 w 242"/>
                <a:gd name="T11" fmla="*/ 86 h 167"/>
                <a:gd name="T12" fmla="*/ 219 w 242"/>
                <a:gd name="T13" fmla="*/ 164 h 167"/>
                <a:gd name="T14" fmla="*/ 230 w 242"/>
                <a:gd name="T15" fmla="*/ 167 h 167"/>
                <a:gd name="T16" fmla="*/ 242 w 242"/>
                <a:gd name="T17" fmla="*/ 154 h 167"/>
                <a:gd name="T18" fmla="*/ 242 w 242"/>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67">
                  <a:moveTo>
                    <a:pt x="242" y="146"/>
                  </a:moveTo>
                  <a:cubicBezTo>
                    <a:pt x="174" y="23"/>
                    <a:pt x="62" y="0"/>
                    <a:pt x="11" y="0"/>
                  </a:cubicBezTo>
                  <a:cubicBezTo>
                    <a:pt x="0" y="0"/>
                    <a:pt x="0" y="0"/>
                    <a:pt x="0" y="14"/>
                  </a:cubicBezTo>
                  <a:lnTo>
                    <a:pt x="0" y="46"/>
                  </a:lnTo>
                  <a:cubicBezTo>
                    <a:pt x="0" y="57"/>
                    <a:pt x="0" y="60"/>
                    <a:pt x="7" y="60"/>
                  </a:cubicBezTo>
                  <a:cubicBezTo>
                    <a:pt x="38" y="60"/>
                    <a:pt x="87" y="64"/>
                    <a:pt x="132" y="86"/>
                  </a:cubicBezTo>
                  <a:cubicBezTo>
                    <a:pt x="186" y="113"/>
                    <a:pt x="206" y="145"/>
                    <a:pt x="219" y="164"/>
                  </a:cubicBezTo>
                  <a:cubicBezTo>
                    <a:pt x="220" y="167"/>
                    <a:pt x="223" y="167"/>
                    <a:pt x="230" y="167"/>
                  </a:cubicBezTo>
                  <a:cubicBezTo>
                    <a:pt x="241" y="167"/>
                    <a:pt x="242" y="166"/>
                    <a:pt x="242" y="154"/>
                  </a:cubicBezTo>
                  <a:lnTo>
                    <a:pt x="242"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42 1">
              <a:extLst>
                <a:ext uri="{FF2B5EF4-FFF2-40B4-BE49-F238E27FC236}">
                  <a16:creationId xmlns:a16="http://schemas.microsoft.com/office/drawing/2014/main" id="{F62F7419-F091-4E24-AB1F-5453BE68F3C6}"/>
                </a:ext>
              </a:extLst>
            </p:cNvPr>
            <p:cNvSpPr>
              <a:spLocks/>
            </p:cNvSpPr>
            <p:nvPr>
              <p:custDataLst>
                <p:tags r:id="rId32"/>
              </p:custDataLst>
            </p:nvPr>
          </p:nvSpPr>
          <p:spPr bwMode="auto">
            <a:xfrm>
              <a:off x="5489576" y="3013076"/>
              <a:ext cx="160338" cy="127000"/>
            </a:xfrm>
            <a:custGeom>
              <a:avLst/>
              <a:gdLst>
                <a:gd name="T0" fmla="*/ 242 w 242"/>
                <a:gd name="T1" fmla="*/ 14 h 167"/>
                <a:gd name="T2" fmla="*/ 231 w 242"/>
                <a:gd name="T3" fmla="*/ 0 h 167"/>
                <a:gd name="T4" fmla="*/ 0 w 242"/>
                <a:gd name="T5" fmla="*/ 146 h 167"/>
                <a:gd name="T6" fmla="*/ 0 w 242"/>
                <a:gd name="T7" fmla="*/ 154 h 167"/>
                <a:gd name="T8" fmla="*/ 12 w 242"/>
                <a:gd name="T9" fmla="*/ 167 h 167"/>
                <a:gd name="T10" fmla="*/ 25 w 242"/>
                <a:gd name="T11" fmla="*/ 163 h 167"/>
                <a:gd name="T12" fmla="*/ 236 w 242"/>
                <a:gd name="T13" fmla="*/ 60 h 167"/>
                <a:gd name="T14" fmla="*/ 242 w 242"/>
                <a:gd name="T15" fmla="*/ 46 h 167"/>
                <a:gd name="T16" fmla="*/ 242 w 242"/>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4"/>
                  </a:moveTo>
                  <a:cubicBezTo>
                    <a:pt x="242" y="0"/>
                    <a:pt x="242" y="0"/>
                    <a:pt x="231" y="0"/>
                  </a:cubicBezTo>
                  <a:cubicBezTo>
                    <a:pt x="180" y="0"/>
                    <a:pt x="68" y="24"/>
                    <a:pt x="0" y="146"/>
                  </a:cubicBezTo>
                  <a:lnTo>
                    <a:pt x="0" y="154"/>
                  </a:lnTo>
                  <a:cubicBezTo>
                    <a:pt x="0" y="166"/>
                    <a:pt x="1" y="167"/>
                    <a:pt x="12" y="167"/>
                  </a:cubicBezTo>
                  <a:cubicBezTo>
                    <a:pt x="22" y="167"/>
                    <a:pt x="22" y="166"/>
                    <a:pt x="25" y="163"/>
                  </a:cubicBezTo>
                  <a:cubicBezTo>
                    <a:pt x="66" y="97"/>
                    <a:pt x="135" y="62"/>
                    <a:pt x="236" y="60"/>
                  </a:cubicBezTo>
                  <a:cubicBezTo>
                    <a:pt x="242" y="60"/>
                    <a:pt x="242" y="56"/>
                    <a:pt x="242" y="46"/>
                  </a:cubicBezTo>
                  <a:lnTo>
                    <a:pt x="242"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43">
              <a:extLst>
                <a:ext uri="{FF2B5EF4-FFF2-40B4-BE49-F238E27FC236}">
                  <a16:creationId xmlns:a16="http://schemas.microsoft.com/office/drawing/2014/main" id="{4917F9BE-25D5-4774-AB94-51E87613288E}"/>
                </a:ext>
              </a:extLst>
            </p:cNvPr>
            <p:cNvSpPr>
              <a:spLocks/>
            </p:cNvSpPr>
            <p:nvPr>
              <p:custDataLst>
                <p:tags r:id="rId33"/>
              </p:custDataLst>
            </p:nvPr>
          </p:nvSpPr>
          <p:spPr bwMode="auto">
            <a:xfrm>
              <a:off x="5643563" y="2932113"/>
              <a:ext cx="160338" cy="127000"/>
            </a:xfrm>
            <a:custGeom>
              <a:avLst/>
              <a:gdLst>
                <a:gd name="T0" fmla="*/ 241 w 241"/>
                <a:gd name="T1" fmla="*/ 13 h 167"/>
                <a:gd name="T2" fmla="*/ 229 w 241"/>
                <a:gd name="T3" fmla="*/ 0 h 167"/>
                <a:gd name="T4" fmla="*/ 216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0" y="0"/>
                    <a:pt x="229" y="0"/>
                  </a:cubicBezTo>
                  <a:cubicBezTo>
                    <a:pt x="219" y="0"/>
                    <a:pt x="219" y="1"/>
                    <a:pt x="216" y="4"/>
                  </a:cubicBezTo>
                  <a:cubicBezTo>
                    <a:pt x="176" y="70"/>
                    <a:pt x="107" y="105"/>
                    <a:pt x="6" y="107"/>
                  </a:cubicBezTo>
                  <a:cubicBezTo>
                    <a:pt x="0" y="107"/>
                    <a:pt x="0" y="110"/>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44">
              <a:extLst>
                <a:ext uri="{FF2B5EF4-FFF2-40B4-BE49-F238E27FC236}">
                  <a16:creationId xmlns:a16="http://schemas.microsoft.com/office/drawing/2014/main" id="{B35C5031-D1AB-4727-AF6A-996ACC05B29F}"/>
                </a:ext>
              </a:extLst>
            </p:cNvPr>
            <p:cNvSpPr>
              <a:spLocks/>
            </p:cNvSpPr>
            <p:nvPr>
              <p:custDataLst>
                <p:tags r:id="rId34"/>
              </p:custDataLst>
            </p:nvPr>
          </p:nvSpPr>
          <p:spPr bwMode="auto">
            <a:xfrm>
              <a:off x="5440363" y="3282951"/>
              <a:ext cx="119063" cy="117475"/>
            </a:xfrm>
            <a:custGeom>
              <a:avLst/>
              <a:gdLst>
                <a:gd name="T0" fmla="*/ 62 w 180"/>
                <a:gd name="T1" fmla="*/ 10 h 153"/>
                <a:gd name="T2" fmla="*/ 63 w 180"/>
                <a:gd name="T3" fmla="*/ 4 h 153"/>
                <a:gd name="T4" fmla="*/ 58 w 180"/>
                <a:gd name="T5" fmla="*/ 0 h 153"/>
                <a:gd name="T6" fmla="*/ 35 w 180"/>
                <a:gd name="T7" fmla="*/ 1 h 153"/>
                <a:gd name="T8" fmla="*/ 15 w 180"/>
                <a:gd name="T9" fmla="*/ 3 h 153"/>
                <a:gd name="T10" fmla="*/ 6 w 180"/>
                <a:gd name="T11" fmla="*/ 11 h 153"/>
                <a:gd name="T12" fmla="*/ 15 w 180"/>
                <a:gd name="T13" fmla="*/ 16 h 153"/>
                <a:gd name="T14" fmla="*/ 31 w 180"/>
                <a:gd name="T15" fmla="*/ 21 h 153"/>
                <a:gd name="T16" fmla="*/ 28 w 180"/>
                <a:gd name="T17" fmla="*/ 35 h 153"/>
                <a:gd name="T18" fmla="*/ 11 w 180"/>
                <a:gd name="T19" fmla="*/ 105 h 153"/>
                <a:gd name="T20" fmla="*/ 0 w 180"/>
                <a:gd name="T21" fmla="*/ 148 h 153"/>
                <a:gd name="T22" fmla="*/ 7 w 180"/>
                <a:gd name="T23" fmla="*/ 153 h 153"/>
                <a:gd name="T24" fmla="*/ 13 w 180"/>
                <a:gd name="T25" fmla="*/ 153 h 153"/>
                <a:gd name="T26" fmla="*/ 125 w 180"/>
                <a:gd name="T27" fmla="*/ 99 h 153"/>
                <a:gd name="T28" fmla="*/ 180 w 180"/>
                <a:gd name="T29" fmla="*/ 11 h 153"/>
                <a:gd name="T30" fmla="*/ 168 w 180"/>
                <a:gd name="T31" fmla="*/ 0 h 153"/>
                <a:gd name="T32" fmla="*/ 150 w 180"/>
                <a:gd name="T33" fmla="*/ 19 h 153"/>
                <a:gd name="T34" fmla="*/ 30 w 180"/>
                <a:gd name="T35" fmla="*/ 139 h 153"/>
                <a:gd name="T36" fmla="*/ 62 w 180"/>
                <a:gd name="T37" fmla="*/ 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53">
                  <a:moveTo>
                    <a:pt x="62" y="10"/>
                  </a:moveTo>
                  <a:cubicBezTo>
                    <a:pt x="63" y="8"/>
                    <a:pt x="63" y="6"/>
                    <a:pt x="63" y="4"/>
                  </a:cubicBezTo>
                  <a:cubicBezTo>
                    <a:pt x="63" y="4"/>
                    <a:pt x="63" y="0"/>
                    <a:pt x="58" y="0"/>
                  </a:cubicBezTo>
                  <a:cubicBezTo>
                    <a:pt x="57" y="0"/>
                    <a:pt x="37" y="1"/>
                    <a:pt x="35" y="1"/>
                  </a:cubicBezTo>
                  <a:cubicBezTo>
                    <a:pt x="28" y="2"/>
                    <a:pt x="22" y="2"/>
                    <a:pt x="15" y="3"/>
                  </a:cubicBezTo>
                  <a:cubicBezTo>
                    <a:pt x="10" y="3"/>
                    <a:pt x="6" y="4"/>
                    <a:pt x="6" y="11"/>
                  </a:cubicBezTo>
                  <a:cubicBezTo>
                    <a:pt x="6" y="16"/>
                    <a:pt x="10" y="16"/>
                    <a:pt x="15" y="16"/>
                  </a:cubicBezTo>
                  <a:cubicBezTo>
                    <a:pt x="31" y="16"/>
                    <a:pt x="31" y="18"/>
                    <a:pt x="31" y="21"/>
                  </a:cubicBezTo>
                  <a:cubicBezTo>
                    <a:pt x="31" y="23"/>
                    <a:pt x="30" y="30"/>
                    <a:pt x="28" y="35"/>
                  </a:cubicBezTo>
                  <a:lnTo>
                    <a:pt x="11" y="105"/>
                  </a:lnTo>
                  <a:cubicBezTo>
                    <a:pt x="2" y="140"/>
                    <a:pt x="0" y="147"/>
                    <a:pt x="0" y="148"/>
                  </a:cubicBezTo>
                  <a:cubicBezTo>
                    <a:pt x="0" y="153"/>
                    <a:pt x="6" y="153"/>
                    <a:pt x="7" y="153"/>
                  </a:cubicBezTo>
                  <a:lnTo>
                    <a:pt x="13" y="153"/>
                  </a:lnTo>
                  <a:cubicBezTo>
                    <a:pt x="44" y="148"/>
                    <a:pt x="88" y="132"/>
                    <a:pt x="125" y="99"/>
                  </a:cubicBezTo>
                  <a:cubicBezTo>
                    <a:pt x="173" y="57"/>
                    <a:pt x="180" y="11"/>
                    <a:pt x="180" y="11"/>
                  </a:cubicBezTo>
                  <a:cubicBezTo>
                    <a:pt x="180" y="4"/>
                    <a:pt x="175" y="0"/>
                    <a:pt x="168" y="0"/>
                  </a:cubicBezTo>
                  <a:cubicBezTo>
                    <a:pt x="156" y="0"/>
                    <a:pt x="153" y="9"/>
                    <a:pt x="150" y="19"/>
                  </a:cubicBezTo>
                  <a:cubicBezTo>
                    <a:pt x="136" y="69"/>
                    <a:pt x="89" y="122"/>
                    <a:pt x="30" y="139"/>
                  </a:cubicBezTo>
                  <a:lnTo>
                    <a:pt x="62"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45 2">
              <a:extLst>
                <a:ext uri="{FF2B5EF4-FFF2-40B4-BE49-F238E27FC236}">
                  <a16:creationId xmlns:a16="http://schemas.microsoft.com/office/drawing/2014/main" id="{71ECF943-D895-45DF-B90F-ED51938D45BB}"/>
                </a:ext>
              </a:extLst>
            </p:cNvPr>
            <p:cNvSpPr>
              <a:spLocks noEditPoints="1"/>
            </p:cNvSpPr>
            <p:nvPr>
              <p:custDataLst>
                <p:tags r:id="rId35"/>
              </p:custDataLst>
            </p:nvPr>
          </p:nvSpPr>
          <p:spPr bwMode="auto">
            <a:xfrm>
              <a:off x="5907088" y="2400301"/>
              <a:ext cx="222250" cy="88900"/>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46 2">
              <a:extLst>
                <a:ext uri="{FF2B5EF4-FFF2-40B4-BE49-F238E27FC236}">
                  <a16:creationId xmlns:a16="http://schemas.microsoft.com/office/drawing/2014/main" id="{61940269-6DEC-45B9-8726-41CFF407D548}"/>
                </a:ext>
              </a:extLst>
            </p:cNvPr>
            <p:cNvSpPr>
              <a:spLocks/>
            </p:cNvSpPr>
            <p:nvPr>
              <p:custDataLst>
                <p:tags r:id="rId36"/>
              </p:custDataLst>
            </p:nvPr>
          </p:nvSpPr>
          <p:spPr bwMode="auto">
            <a:xfrm>
              <a:off x="6323013"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7 2">
              <a:extLst>
                <a:ext uri="{FF2B5EF4-FFF2-40B4-BE49-F238E27FC236}">
                  <a16:creationId xmlns:a16="http://schemas.microsoft.com/office/drawing/2014/main" id="{821E9AF5-3828-4643-AFE8-7E2ABE707F7B}"/>
                </a:ext>
              </a:extLst>
            </p:cNvPr>
            <p:cNvSpPr>
              <a:spLocks/>
            </p:cNvSpPr>
            <p:nvPr>
              <p:custDataLst>
                <p:tags r:id="rId37"/>
              </p:custDataLst>
            </p:nvPr>
          </p:nvSpPr>
          <p:spPr bwMode="auto">
            <a:xfrm>
              <a:off x="6435726" y="2028826"/>
              <a:ext cx="169863" cy="269875"/>
            </a:xfrm>
            <a:custGeom>
              <a:avLst/>
              <a:gdLst>
                <a:gd name="T0" fmla="*/ 168 w 254"/>
                <a:gd name="T1" fmla="*/ 141 h 353"/>
                <a:gd name="T2" fmla="*/ 96 w 254"/>
                <a:gd name="T3" fmla="*/ 126 h 353"/>
                <a:gd name="T4" fmla="*/ 48 w 254"/>
                <a:gd name="T5" fmla="*/ 74 h 353"/>
                <a:gd name="T6" fmla="*/ 112 w 254"/>
                <a:gd name="T7" fmla="*/ 22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6 h 353"/>
                <a:gd name="T20" fmla="*/ 197 w 254"/>
                <a:gd name="T21" fmla="*/ 28 h 353"/>
                <a:gd name="T22" fmla="*/ 112 w 254"/>
                <a:gd name="T23" fmla="*/ 0 h 353"/>
                <a:gd name="T24" fmla="*/ 0 w 254"/>
                <a:gd name="T25" fmla="*/ 100 h 353"/>
                <a:gd name="T26" fmla="*/ 27 w 254"/>
                <a:gd name="T27" fmla="*/ 167 h 353"/>
                <a:gd name="T28" fmla="*/ 123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8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2"/>
                    <a:pt x="112" y="22"/>
                  </a:cubicBezTo>
                  <a:cubicBezTo>
                    <a:pt x="152" y="22"/>
                    <a:pt x="202" y="38"/>
                    <a:pt x="214" y="106"/>
                  </a:cubicBezTo>
                  <a:cubicBezTo>
                    <a:pt x="216" y="118"/>
                    <a:pt x="216" y="119"/>
                    <a:pt x="226" y="119"/>
                  </a:cubicBezTo>
                  <a:cubicBezTo>
                    <a:pt x="238" y="119"/>
                    <a:pt x="238" y="117"/>
                    <a:pt x="238" y="105"/>
                  </a:cubicBezTo>
                  <a:lnTo>
                    <a:pt x="238" y="14"/>
                  </a:lnTo>
                  <a:cubicBezTo>
                    <a:pt x="238" y="5"/>
                    <a:pt x="238" y="0"/>
                    <a:pt x="229" y="0"/>
                  </a:cubicBezTo>
                  <a:cubicBezTo>
                    <a:pt x="225" y="0"/>
                    <a:pt x="225" y="1"/>
                    <a:pt x="219" y="6"/>
                  </a:cubicBezTo>
                  <a:lnTo>
                    <a:pt x="197" y="28"/>
                  </a:lnTo>
                  <a:cubicBezTo>
                    <a:pt x="168" y="5"/>
                    <a:pt x="135" y="0"/>
                    <a:pt x="112" y="0"/>
                  </a:cubicBezTo>
                  <a:cubicBezTo>
                    <a:pt x="36" y="0"/>
                    <a:pt x="0" y="48"/>
                    <a:pt x="0" y="100"/>
                  </a:cubicBezTo>
                  <a:cubicBezTo>
                    <a:pt x="0" y="133"/>
                    <a:pt x="16" y="156"/>
                    <a:pt x="27" y="167"/>
                  </a:cubicBezTo>
                  <a:cubicBezTo>
                    <a:pt x="51" y="191"/>
                    <a:pt x="68" y="195"/>
                    <a:pt x="123" y="207"/>
                  </a:cubicBezTo>
                  <a:cubicBezTo>
                    <a:pt x="166" y="216"/>
                    <a:pt x="175" y="218"/>
                    <a:pt x="186" y="228"/>
                  </a:cubicBezTo>
                  <a:cubicBezTo>
                    <a:pt x="193" y="235"/>
                    <a:pt x="206" y="248"/>
                    <a:pt x="206" y="271"/>
                  </a:cubicBezTo>
                  <a:cubicBezTo>
                    <a:pt x="206" y="295"/>
                    <a:pt x="193" y="330"/>
                    <a:pt x="141" y="330"/>
                  </a:cubicBezTo>
                  <a:cubicBezTo>
                    <a:pt x="103" y="330"/>
                    <a:pt x="27" y="320"/>
                    <a:pt x="23" y="245"/>
                  </a:cubicBezTo>
                  <a:cubicBezTo>
                    <a:pt x="23" y="236"/>
                    <a:pt x="23" y="234"/>
                    <a:pt x="12" y="234"/>
                  </a:cubicBezTo>
                  <a:cubicBezTo>
                    <a:pt x="0" y="234"/>
                    <a:pt x="0" y="237"/>
                    <a:pt x="0" y="248"/>
                  </a:cubicBezTo>
                  <a:lnTo>
                    <a:pt x="0" y="339"/>
                  </a:lnTo>
                  <a:cubicBezTo>
                    <a:pt x="0" y="349"/>
                    <a:pt x="0" y="353"/>
                    <a:pt x="9" y="353"/>
                  </a:cubicBezTo>
                  <a:cubicBezTo>
                    <a:pt x="13" y="353"/>
                    <a:pt x="14" y="352"/>
                    <a:pt x="18" y="349"/>
                  </a:cubicBezTo>
                  <a:lnTo>
                    <a:pt x="41" y="326"/>
                  </a:lnTo>
                  <a:cubicBezTo>
                    <a:pt x="74" y="350"/>
                    <a:pt x="121"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8 2">
              <a:extLst>
                <a:ext uri="{FF2B5EF4-FFF2-40B4-BE49-F238E27FC236}">
                  <a16:creationId xmlns:a16="http://schemas.microsoft.com/office/drawing/2014/main" id="{6ED18548-5E24-4023-90CB-83675BEDF67E}"/>
                </a:ext>
              </a:extLst>
            </p:cNvPr>
            <p:cNvSpPr>
              <a:spLocks/>
            </p:cNvSpPr>
            <p:nvPr>
              <p:custDataLst>
                <p:tags r:id="rId38"/>
              </p:custDataLst>
            </p:nvPr>
          </p:nvSpPr>
          <p:spPr bwMode="auto">
            <a:xfrm>
              <a:off x="6645276" y="1973263"/>
              <a:ext cx="171450" cy="182563"/>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9 2">
              <a:extLst>
                <a:ext uri="{FF2B5EF4-FFF2-40B4-BE49-F238E27FC236}">
                  <a16:creationId xmlns:a16="http://schemas.microsoft.com/office/drawing/2014/main" id="{7B855F8D-56C7-45EB-B652-8BF6763B6AA5}"/>
                </a:ext>
              </a:extLst>
            </p:cNvPr>
            <p:cNvSpPr>
              <a:spLocks/>
            </p:cNvSpPr>
            <p:nvPr>
              <p:custDataLst>
                <p:tags r:id="rId39"/>
              </p:custDataLst>
            </p:nvPr>
          </p:nvSpPr>
          <p:spPr bwMode="auto">
            <a:xfrm>
              <a:off x="6861176" y="2130426"/>
              <a:ext cx="160338" cy="168275"/>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50 2">
              <a:extLst>
                <a:ext uri="{FF2B5EF4-FFF2-40B4-BE49-F238E27FC236}">
                  <a16:creationId xmlns:a16="http://schemas.microsoft.com/office/drawing/2014/main" id="{DD808550-FD83-4232-B9C3-261FD9B16871}"/>
                </a:ext>
              </a:extLst>
            </p:cNvPr>
            <p:cNvSpPr>
              <a:spLocks/>
            </p:cNvSpPr>
            <p:nvPr>
              <p:custDataLst>
                <p:tags r:id="rId40"/>
              </p:custDataLst>
            </p:nvPr>
          </p:nvSpPr>
          <p:spPr bwMode="auto">
            <a:xfrm>
              <a:off x="7135813" y="2192338"/>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1 2">
              <a:extLst>
                <a:ext uri="{FF2B5EF4-FFF2-40B4-BE49-F238E27FC236}">
                  <a16:creationId xmlns:a16="http://schemas.microsoft.com/office/drawing/2014/main" id="{CC5A79BF-633B-41AF-8747-D6890ADB62A5}"/>
                </a:ext>
              </a:extLst>
            </p:cNvPr>
            <p:cNvSpPr>
              <a:spLocks/>
            </p:cNvSpPr>
            <p:nvPr>
              <p:custDataLst>
                <p:tags r:id="rId41"/>
              </p:custDataLst>
            </p:nvPr>
          </p:nvSpPr>
          <p:spPr bwMode="auto">
            <a:xfrm>
              <a:off x="7456488" y="2030413"/>
              <a:ext cx="188913" cy="263525"/>
            </a:xfrm>
            <a:custGeom>
              <a:avLst/>
              <a:gdLst>
                <a:gd name="T0" fmla="*/ 34 w 284"/>
                <a:gd name="T1" fmla="*/ 322 h 346"/>
                <a:gd name="T2" fmla="*/ 0 w 284"/>
                <a:gd name="T3" fmla="*/ 322 h 346"/>
                <a:gd name="T4" fmla="*/ 0 w 284"/>
                <a:gd name="T5" fmla="*/ 346 h 346"/>
                <a:gd name="T6" fmla="*/ 63 w 284"/>
                <a:gd name="T7" fmla="*/ 344 h 346"/>
                <a:gd name="T8" fmla="*/ 126 w 284"/>
                <a:gd name="T9" fmla="*/ 346 h 346"/>
                <a:gd name="T10" fmla="*/ 126 w 284"/>
                <a:gd name="T11" fmla="*/ 322 h 346"/>
                <a:gd name="T12" fmla="*/ 91 w 284"/>
                <a:gd name="T13" fmla="*/ 322 h 346"/>
                <a:gd name="T14" fmla="*/ 91 w 284"/>
                <a:gd name="T15" fmla="*/ 218 h 346"/>
                <a:gd name="T16" fmla="*/ 165 w 284"/>
                <a:gd name="T17" fmla="*/ 139 h 346"/>
                <a:gd name="T18" fmla="*/ 193 w 284"/>
                <a:gd name="T19" fmla="*/ 188 h 346"/>
                <a:gd name="T20" fmla="*/ 193 w 284"/>
                <a:gd name="T21" fmla="*/ 322 h 346"/>
                <a:gd name="T22" fmla="*/ 158 w 284"/>
                <a:gd name="T23" fmla="*/ 322 h 346"/>
                <a:gd name="T24" fmla="*/ 158 w 284"/>
                <a:gd name="T25" fmla="*/ 346 h 346"/>
                <a:gd name="T26" fmla="*/ 221 w 284"/>
                <a:gd name="T27" fmla="*/ 344 h 346"/>
                <a:gd name="T28" fmla="*/ 284 w 284"/>
                <a:gd name="T29" fmla="*/ 346 h 346"/>
                <a:gd name="T30" fmla="*/ 284 w 284"/>
                <a:gd name="T31" fmla="*/ 322 h 346"/>
                <a:gd name="T32" fmla="*/ 250 w 284"/>
                <a:gd name="T33" fmla="*/ 322 h 346"/>
                <a:gd name="T34" fmla="*/ 250 w 284"/>
                <a:gd name="T35" fmla="*/ 193 h 346"/>
                <a:gd name="T36" fmla="*/ 173 w 284"/>
                <a:gd name="T37" fmla="*/ 121 h 346"/>
                <a:gd name="T38" fmla="*/ 88 w 284"/>
                <a:gd name="T39" fmla="*/ 170 h 346"/>
                <a:gd name="T40" fmla="*/ 88 w 284"/>
                <a:gd name="T41" fmla="*/ 0 h 346"/>
                <a:gd name="T42" fmla="*/ 0 w 284"/>
                <a:gd name="T43" fmla="*/ 4 h 346"/>
                <a:gd name="T44" fmla="*/ 0 w 284"/>
                <a:gd name="T45" fmla="*/ 27 h 346"/>
                <a:gd name="T46" fmla="*/ 34 w 284"/>
                <a:gd name="T47" fmla="*/ 46 h 346"/>
                <a:gd name="T48" fmla="*/ 34 w 284"/>
                <a:gd name="T49" fmla="*/ 32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2"/>
                  </a:moveTo>
                  <a:lnTo>
                    <a:pt x="0" y="322"/>
                  </a:lnTo>
                  <a:lnTo>
                    <a:pt x="0" y="346"/>
                  </a:lnTo>
                  <a:cubicBezTo>
                    <a:pt x="14" y="345"/>
                    <a:pt x="44" y="344"/>
                    <a:pt x="63" y="344"/>
                  </a:cubicBezTo>
                  <a:cubicBezTo>
                    <a:pt x="82" y="344"/>
                    <a:pt x="112" y="345"/>
                    <a:pt x="126" y="346"/>
                  </a:cubicBezTo>
                  <a:lnTo>
                    <a:pt x="126" y="322"/>
                  </a:lnTo>
                  <a:lnTo>
                    <a:pt x="91" y="322"/>
                  </a:lnTo>
                  <a:lnTo>
                    <a:pt x="91" y="218"/>
                  </a:lnTo>
                  <a:cubicBezTo>
                    <a:pt x="91" y="164"/>
                    <a:pt x="134" y="139"/>
                    <a:pt x="165" y="139"/>
                  </a:cubicBezTo>
                  <a:cubicBezTo>
                    <a:pt x="182" y="139"/>
                    <a:pt x="193" y="150"/>
                    <a:pt x="193" y="188"/>
                  </a:cubicBezTo>
                  <a:lnTo>
                    <a:pt x="193" y="322"/>
                  </a:lnTo>
                  <a:lnTo>
                    <a:pt x="158" y="322"/>
                  </a:lnTo>
                  <a:lnTo>
                    <a:pt x="158" y="346"/>
                  </a:lnTo>
                  <a:cubicBezTo>
                    <a:pt x="172" y="345"/>
                    <a:pt x="202" y="344"/>
                    <a:pt x="221" y="344"/>
                  </a:cubicBezTo>
                  <a:cubicBezTo>
                    <a:pt x="241" y="344"/>
                    <a:pt x="270" y="345"/>
                    <a:pt x="284" y="346"/>
                  </a:cubicBezTo>
                  <a:lnTo>
                    <a:pt x="284" y="322"/>
                  </a:lnTo>
                  <a:lnTo>
                    <a:pt x="250" y="322"/>
                  </a:lnTo>
                  <a:lnTo>
                    <a:pt x="250" y="193"/>
                  </a:lnTo>
                  <a:cubicBezTo>
                    <a:pt x="250" y="141"/>
                    <a:pt x="223" y="121"/>
                    <a:pt x="173" y="121"/>
                  </a:cubicBezTo>
                  <a:cubicBezTo>
                    <a:pt x="125" y="121"/>
                    <a:pt x="100" y="150"/>
                    <a:pt x="88" y="170"/>
                  </a:cubicBezTo>
                  <a:lnTo>
                    <a:pt x="88" y="0"/>
                  </a:lnTo>
                  <a:lnTo>
                    <a:pt x="0" y="4"/>
                  </a:lnTo>
                  <a:lnTo>
                    <a:pt x="0" y="27"/>
                  </a:lnTo>
                  <a:cubicBezTo>
                    <a:pt x="31" y="27"/>
                    <a:pt x="34" y="27"/>
                    <a:pt x="34" y="46"/>
                  </a:cubicBezTo>
                  <a:lnTo>
                    <a:pt x="34" y="32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52 2">
              <a:extLst>
                <a:ext uri="{FF2B5EF4-FFF2-40B4-BE49-F238E27FC236}">
                  <a16:creationId xmlns:a16="http://schemas.microsoft.com/office/drawing/2014/main" id="{F80AA926-7939-444F-8AF0-4732208F96CF}"/>
                </a:ext>
              </a:extLst>
            </p:cNvPr>
            <p:cNvSpPr>
              <a:spLocks/>
            </p:cNvSpPr>
            <p:nvPr>
              <p:custDataLst>
                <p:tags r:id="rId42"/>
              </p:custDataLst>
            </p:nvPr>
          </p:nvSpPr>
          <p:spPr bwMode="auto">
            <a:xfrm>
              <a:off x="6846888" y="2430463"/>
              <a:ext cx="36513" cy="396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53 2">
              <a:extLst>
                <a:ext uri="{FF2B5EF4-FFF2-40B4-BE49-F238E27FC236}">
                  <a16:creationId xmlns:a16="http://schemas.microsoft.com/office/drawing/2014/main" id="{88BBEE5D-DE7E-48D1-A74A-D62B54E8F410}"/>
                </a:ext>
              </a:extLst>
            </p:cNvPr>
            <p:cNvSpPr>
              <a:spLocks/>
            </p:cNvSpPr>
            <p:nvPr>
              <p:custDataLst>
                <p:tags r:id="rId43"/>
              </p:custDataLst>
            </p:nvPr>
          </p:nvSpPr>
          <p:spPr bwMode="auto">
            <a:xfrm>
              <a:off x="6775451" y="2520951"/>
              <a:ext cx="166688" cy="263525"/>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3" y="2"/>
                    <a:pt x="191" y="2"/>
                    <a:pt x="172" y="2"/>
                  </a:cubicBezTo>
                  <a:cubicBezTo>
                    <a:pt x="145" y="2"/>
                    <a:pt x="96" y="2"/>
                    <a:pt x="72" y="0"/>
                  </a:cubicBezTo>
                  <a:lnTo>
                    <a:pt x="72" y="24"/>
                  </a:lnTo>
                  <a:lnTo>
                    <a:pt x="143" y="24"/>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4 2">
              <a:extLst>
                <a:ext uri="{FF2B5EF4-FFF2-40B4-BE49-F238E27FC236}">
                  <a16:creationId xmlns:a16="http://schemas.microsoft.com/office/drawing/2014/main" id="{3270B592-9566-4C80-8EE7-513C913E7C73}"/>
                </a:ext>
              </a:extLst>
            </p:cNvPr>
            <p:cNvSpPr>
              <a:spLocks/>
            </p:cNvSpPr>
            <p:nvPr>
              <p:custDataLst>
                <p:tags r:id="rId44"/>
              </p:custDataLst>
            </p:nvPr>
          </p:nvSpPr>
          <p:spPr bwMode="auto">
            <a:xfrm>
              <a:off x="6978651" y="2720976"/>
              <a:ext cx="101600" cy="119063"/>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6" y="10"/>
                    <a:pt x="122"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55 2">
              <a:extLst>
                <a:ext uri="{FF2B5EF4-FFF2-40B4-BE49-F238E27FC236}">
                  <a16:creationId xmlns:a16="http://schemas.microsoft.com/office/drawing/2014/main" id="{D801FBF6-A76B-4059-A128-CB6FF988118D}"/>
                </a:ext>
              </a:extLst>
            </p:cNvPr>
            <p:cNvSpPr>
              <a:spLocks/>
            </p:cNvSpPr>
            <p:nvPr>
              <p:custDataLst>
                <p:tags r:id="rId45"/>
              </p:custDataLst>
            </p:nvPr>
          </p:nvSpPr>
          <p:spPr bwMode="auto">
            <a:xfrm>
              <a:off x="7183438" y="2522538"/>
              <a:ext cx="34925" cy="38100"/>
            </a:xfrm>
            <a:custGeom>
              <a:avLst/>
              <a:gdLst>
                <a:gd name="T0" fmla="*/ 53 w 53"/>
                <a:gd name="T1" fmla="*/ 26 h 52"/>
                <a:gd name="T2" fmla="*/ 27 w 53"/>
                <a:gd name="T3" fmla="*/ 0 h 52"/>
                <a:gd name="T4" fmla="*/ 0 w 53"/>
                <a:gd name="T5" fmla="*/ 26 h 52"/>
                <a:gd name="T6" fmla="*/ 26 w 53"/>
                <a:gd name="T7" fmla="*/ 52 h 52"/>
                <a:gd name="T8" fmla="*/ 53 w 53"/>
                <a:gd name="T9" fmla="*/ 26 h 52"/>
              </a:gdLst>
              <a:ahLst/>
              <a:cxnLst>
                <a:cxn ang="0">
                  <a:pos x="T0" y="T1"/>
                </a:cxn>
                <a:cxn ang="0">
                  <a:pos x="T2" y="T3"/>
                </a:cxn>
                <a:cxn ang="0">
                  <a:pos x="T4" y="T5"/>
                </a:cxn>
                <a:cxn ang="0">
                  <a:pos x="T6" y="T7"/>
                </a:cxn>
                <a:cxn ang="0">
                  <a:pos x="T8" y="T9"/>
                </a:cxn>
              </a:cxnLst>
              <a:rect l="0" t="0" r="r" b="b"/>
              <a:pathLst>
                <a:path w="53" h="52">
                  <a:moveTo>
                    <a:pt x="53" y="26"/>
                  </a:moveTo>
                  <a:cubicBezTo>
                    <a:pt x="53" y="13"/>
                    <a:pt x="42" y="0"/>
                    <a:pt x="27" y="0"/>
                  </a:cubicBezTo>
                  <a:cubicBezTo>
                    <a:pt x="10" y="0"/>
                    <a:pt x="0" y="14"/>
                    <a:pt x="0" y="26"/>
                  </a:cubicBezTo>
                  <a:cubicBezTo>
                    <a:pt x="0" y="39"/>
                    <a:pt x="11" y="52"/>
                    <a:pt x="26" y="52"/>
                  </a:cubicBezTo>
                  <a:cubicBezTo>
                    <a:pt x="43" y="52"/>
                    <a:pt x="53" y="38"/>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56 2">
              <a:extLst>
                <a:ext uri="{FF2B5EF4-FFF2-40B4-BE49-F238E27FC236}">
                  <a16:creationId xmlns:a16="http://schemas.microsoft.com/office/drawing/2014/main" id="{0B6460E5-0C43-495F-9E61-49654A44F87B}"/>
                </a:ext>
              </a:extLst>
            </p:cNvPr>
            <p:cNvSpPr>
              <a:spLocks noEditPoints="1"/>
            </p:cNvSpPr>
            <p:nvPr>
              <p:custDataLst>
                <p:tags r:id="rId46"/>
              </p:custDataLst>
            </p:nvPr>
          </p:nvSpPr>
          <p:spPr bwMode="auto">
            <a:xfrm>
              <a:off x="7112001" y="2609851"/>
              <a:ext cx="187325" cy="2444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7 2">
              <a:extLst>
                <a:ext uri="{FF2B5EF4-FFF2-40B4-BE49-F238E27FC236}">
                  <a16:creationId xmlns:a16="http://schemas.microsoft.com/office/drawing/2014/main" id="{FB8D881E-D496-446F-890D-CD8B0D327F5A}"/>
                </a:ext>
              </a:extLst>
            </p:cNvPr>
            <p:cNvSpPr>
              <a:spLocks/>
            </p:cNvSpPr>
            <p:nvPr>
              <p:custDataLst>
                <p:tags r:id="rId47"/>
              </p:custDataLst>
            </p:nvPr>
          </p:nvSpPr>
          <p:spPr bwMode="auto">
            <a:xfrm>
              <a:off x="7658101" y="1990726"/>
              <a:ext cx="87313" cy="909638"/>
            </a:xfrm>
            <a:custGeom>
              <a:avLst/>
              <a:gdLst>
                <a:gd name="T0" fmla="*/ 103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3 w 131"/>
                <a:gd name="T15" fmla="*/ 27 h 1196"/>
                <a:gd name="T16" fmla="*/ 103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3" y="1169"/>
                  </a:moveTo>
                  <a:lnTo>
                    <a:pt x="0" y="1169"/>
                  </a:lnTo>
                  <a:lnTo>
                    <a:pt x="0" y="1196"/>
                  </a:lnTo>
                  <a:lnTo>
                    <a:pt x="131" y="1196"/>
                  </a:lnTo>
                  <a:lnTo>
                    <a:pt x="131" y="0"/>
                  </a:lnTo>
                  <a:lnTo>
                    <a:pt x="0" y="0"/>
                  </a:lnTo>
                  <a:lnTo>
                    <a:pt x="0" y="27"/>
                  </a:lnTo>
                  <a:lnTo>
                    <a:pt x="103" y="27"/>
                  </a:lnTo>
                  <a:lnTo>
                    <a:pt x="103"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8 2">
              <a:extLst>
                <a:ext uri="{FF2B5EF4-FFF2-40B4-BE49-F238E27FC236}">
                  <a16:creationId xmlns:a16="http://schemas.microsoft.com/office/drawing/2014/main" id="{D40ABBCF-2081-4D98-9F7A-705D5F264384}"/>
                </a:ext>
              </a:extLst>
            </p:cNvPr>
            <p:cNvSpPr>
              <a:spLocks/>
            </p:cNvSpPr>
            <p:nvPr>
              <p:custDataLst>
                <p:tags r:id="rId48"/>
              </p:custDataLst>
            </p:nvPr>
          </p:nvSpPr>
          <p:spPr bwMode="auto">
            <a:xfrm>
              <a:off x="6230938" y="2949576"/>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3"/>
                    <a:pt x="110" y="81"/>
                  </a:cubicBezTo>
                  <a:cubicBezTo>
                    <a:pt x="56" y="54"/>
                    <a:pt x="35" y="22"/>
                    <a:pt x="23" y="3"/>
                  </a:cubicBezTo>
                  <a:cubicBezTo>
                    <a:pt x="21" y="0"/>
                    <a:pt x="18" y="0"/>
                    <a:pt x="12" y="0"/>
                  </a:cubicBezTo>
                  <a:cubicBezTo>
                    <a:pt x="0"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59">
              <a:extLst>
                <a:ext uri="{FF2B5EF4-FFF2-40B4-BE49-F238E27FC236}">
                  <a16:creationId xmlns:a16="http://schemas.microsoft.com/office/drawing/2014/main" id="{995BFFE2-FA26-4F1D-9646-6BA168A19391}"/>
                </a:ext>
              </a:extLst>
            </p:cNvPr>
            <p:cNvSpPr>
              <a:spLocks noChangeArrowheads="1"/>
            </p:cNvSpPr>
            <p:nvPr>
              <p:custDataLst>
                <p:tags r:id="rId49"/>
              </p:custDataLst>
            </p:nvPr>
          </p:nvSpPr>
          <p:spPr bwMode="auto">
            <a:xfrm>
              <a:off x="6389688" y="3030538"/>
              <a:ext cx="49530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60 2">
              <a:extLst>
                <a:ext uri="{FF2B5EF4-FFF2-40B4-BE49-F238E27FC236}">
                  <a16:creationId xmlns:a16="http://schemas.microsoft.com/office/drawing/2014/main" id="{73D4996D-8B83-4969-83F8-7A31D7053493}"/>
                </a:ext>
              </a:extLst>
            </p:cNvPr>
            <p:cNvSpPr>
              <a:spLocks/>
            </p:cNvSpPr>
            <p:nvPr>
              <p:custDataLst>
                <p:tags r:id="rId50"/>
              </p:custDataLst>
            </p:nvPr>
          </p:nvSpPr>
          <p:spPr bwMode="auto">
            <a:xfrm>
              <a:off x="6881813" y="3030538"/>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3"/>
                    <a:pt x="61" y="0"/>
                    <a:pt x="10" y="0"/>
                  </a:cubicBezTo>
                  <a:cubicBezTo>
                    <a:pt x="0" y="0"/>
                    <a:pt x="0" y="0"/>
                    <a:pt x="0" y="14"/>
                  </a:cubicBezTo>
                  <a:lnTo>
                    <a:pt x="0" y="46"/>
                  </a:lnTo>
                  <a:cubicBezTo>
                    <a:pt x="0" y="57"/>
                    <a:pt x="0" y="60"/>
                    <a:pt x="7" y="60"/>
                  </a:cubicBezTo>
                  <a:cubicBezTo>
                    <a:pt x="37" y="60"/>
                    <a:pt x="87" y="64"/>
                    <a:pt x="131" y="86"/>
                  </a:cubicBezTo>
                  <a:cubicBezTo>
                    <a:pt x="185" y="113"/>
                    <a:pt x="206" y="145"/>
                    <a:pt x="218" y="164"/>
                  </a:cubicBezTo>
                  <a:cubicBezTo>
                    <a:pt x="220" y="167"/>
                    <a:pt x="223" y="167"/>
                    <a:pt x="229" y="167"/>
                  </a:cubicBezTo>
                  <a:cubicBezTo>
                    <a:pt x="241"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61 2">
              <a:extLst>
                <a:ext uri="{FF2B5EF4-FFF2-40B4-BE49-F238E27FC236}">
                  <a16:creationId xmlns:a16="http://schemas.microsoft.com/office/drawing/2014/main" id="{A67CE081-43A3-440C-9F57-F305CC52BE09}"/>
                </a:ext>
              </a:extLst>
            </p:cNvPr>
            <p:cNvSpPr>
              <a:spLocks/>
            </p:cNvSpPr>
            <p:nvPr>
              <p:custDataLst>
                <p:tags r:id="rId51"/>
              </p:custDataLst>
            </p:nvPr>
          </p:nvSpPr>
          <p:spPr bwMode="auto">
            <a:xfrm>
              <a:off x="7026276" y="3030538"/>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0"/>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62">
              <a:extLst>
                <a:ext uri="{FF2B5EF4-FFF2-40B4-BE49-F238E27FC236}">
                  <a16:creationId xmlns:a16="http://schemas.microsoft.com/office/drawing/2014/main" id="{11CE0726-7A60-4C75-B6EB-F5343BA54BF2}"/>
                </a:ext>
              </a:extLst>
            </p:cNvPr>
            <p:cNvSpPr>
              <a:spLocks noChangeArrowheads="1"/>
            </p:cNvSpPr>
            <p:nvPr>
              <p:custDataLst>
                <p:tags r:id="rId52"/>
              </p:custDataLst>
            </p:nvPr>
          </p:nvSpPr>
          <p:spPr bwMode="auto">
            <a:xfrm>
              <a:off x="7183438" y="3030538"/>
              <a:ext cx="49530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63 2">
              <a:extLst>
                <a:ext uri="{FF2B5EF4-FFF2-40B4-BE49-F238E27FC236}">
                  <a16:creationId xmlns:a16="http://schemas.microsoft.com/office/drawing/2014/main" id="{23AF3920-2078-4C8C-8D3E-87BB38147EA6}"/>
                </a:ext>
              </a:extLst>
            </p:cNvPr>
            <p:cNvSpPr>
              <a:spLocks/>
            </p:cNvSpPr>
            <p:nvPr>
              <p:custDataLst>
                <p:tags r:id="rId53"/>
              </p:custDataLst>
            </p:nvPr>
          </p:nvSpPr>
          <p:spPr bwMode="auto">
            <a:xfrm>
              <a:off x="7675563" y="2949576"/>
              <a:ext cx="161925" cy="127000"/>
            </a:xfrm>
            <a:custGeom>
              <a:avLst/>
              <a:gdLst>
                <a:gd name="T0" fmla="*/ 242 w 242"/>
                <a:gd name="T1" fmla="*/ 13 h 167"/>
                <a:gd name="T2" fmla="*/ 230 w 242"/>
                <a:gd name="T3" fmla="*/ 0 h 167"/>
                <a:gd name="T4" fmla="*/ 217 w 242"/>
                <a:gd name="T5" fmla="*/ 4 h 167"/>
                <a:gd name="T6" fmla="*/ 6 w 242"/>
                <a:gd name="T7" fmla="*/ 107 h 167"/>
                <a:gd name="T8" fmla="*/ 0 w 242"/>
                <a:gd name="T9" fmla="*/ 121 h 167"/>
                <a:gd name="T10" fmla="*/ 0 w 242"/>
                <a:gd name="T11" fmla="*/ 153 h 167"/>
                <a:gd name="T12" fmla="*/ 11 w 242"/>
                <a:gd name="T13" fmla="*/ 167 h 167"/>
                <a:gd name="T14" fmla="*/ 242 w 242"/>
                <a:gd name="T15" fmla="*/ 21 h 167"/>
                <a:gd name="T16" fmla="*/ 242 w 242"/>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3"/>
                  </a:moveTo>
                  <a:cubicBezTo>
                    <a:pt x="242" y="1"/>
                    <a:pt x="241" y="0"/>
                    <a:pt x="230" y="0"/>
                  </a:cubicBezTo>
                  <a:cubicBezTo>
                    <a:pt x="220" y="0"/>
                    <a:pt x="220" y="1"/>
                    <a:pt x="217" y="4"/>
                  </a:cubicBezTo>
                  <a:cubicBezTo>
                    <a:pt x="176" y="70"/>
                    <a:pt x="108" y="105"/>
                    <a:pt x="6" y="107"/>
                  </a:cubicBezTo>
                  <a:cubicBezTo>
                    <a:pt x="0" y="107"/>
                    <a:pt x="0" y="110"/>
                    <a:pt x="0" y="121"/>
                  </a:cubicBezTo>
                  <a:lnTo>
                    <a:pt x="0" y="153"/>
                  </a:lnTo>
                  <a:cubicBezTo>
                    <a:pt x="0" y="166"/>
                    <a:pt x="0" y="167"/>
                    <a:pt x="11" y="167"/>
                  </a:cubicBezTo>
                  <a:cubicBezTo>
                    <a:pt x="62" y="167"/>
                    <a:pt x="174" y="143"/>
                    <a:pt x="242" y="21"/>
                  </a:cubicBezTo>
                  <a:lnTo>
                    <a:pt x="24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64 2">
              <a:extLst>
                <a:ext uri="{FF2B5EF4-FFF2-40B4-BE49-F238E27FC236}">
                  <a16:creationId xmlns:a16="http://schemas.microsoft.com/office/drawing/2014/main" id="{B8286C1B-0D7E-466F-B788-E8A2D15404B7}"/>
                </a:ext>
              </a:extLst>
            </p:cNvPr>
            <p:cNvSpPr>
              <a:spLocks/>
            </p:cNvSpPr>
            <p:nvPr>
              <p:custDataLst>
                <p:tags r:id="rId54"/>
              </p:custDataLst>
            </p:nvPr>
          </p:nvSpPr>
          <p:spPr bwMode="auto">
            <a:xfrm>
              <a:off x="6948488" y="3252788"/>
              <a:ext cx="171450" cy="182563"/>
            </a:xfrm>
            <a:custGeom>
              <a:avLst/>
              <a:gdLst>
                <a:gd name="T0" fmla="*/ 143 w 257"/>
                <a:gd name="T1" fmla="*/ 29 h 239"/>
                <a:gd name="T2" fmla="*/ 176 w 257"/>
                <a:gd name="T3" fmla="*/ 13 h 239"/>
                <a:gd name="T4" fmla="*/ 188 w 257"/>
                <a:gd name="T5" fmla="*/ 13 h 239"/>
                <a:gd name="T6" fmla="*/ 188 w 257"/>
                <a:gd name="T7" fmla="*/ 0 h 239"/>
                <a:gd name="T8" fmla="*/ 128 w 257"/>
                <a:gd name="T9" fmla="*/ 2 h 239"/>
                <a:gd name="T10" fmla="*/ 67 w 257"/>
                <a:gd name="T11" fmla="*/ 0 h 239"/>
                <a:gd name="T12" fmla="*/ 67 w 257"/>
                <a:gd name="T13" fmla="*/ 13 h 239"/>
                <a:gd name="T14" fmla="*/ 80 w 257"/>
                <a:gd name="T15" fmla="*/ 13 h 239"/>
                <a:gd name="T16" fmla="*/ 112 w 257"/>
                <a:gd name="T17" fmla="*/ 29 h 239"/>
                <a:gd name="T18" fmla="*/ 112 w 257"/>
                <a:gd name="T19" fmla="*/ 179 h 239"/>
                <a:gd name="T20" fmla="*/ 59 w 257"/>
                <a:gd name="T21" fmla="*/ 93 h 239"/>
                <a:gd name="T22" fmla="*/ 23 w 257"/>
                <a:gd name="T23" fmla="*/ 46 h 239"/>
                <a:gd name="T24" fmla="*/ 10 w 257"/>
                <a:gd name="T25" fmla="*/ 46 h 239"/>
                <a:gd name="T26" fmla="*/ 0 w 257"/>
                <a:gd name="T27" fmla="*/ 51 h 239"/>
                <a:gd name="T28" fmla="*/ 6 w 257"/>
                <a:gd name="T29" fmla="*/ 56 h 239"/>
                <a:gd name="T30" fmla="*/ 28 w 257"/>
                <a:gd name="T31" fmla="*/ 93 h 239"/>
                <a:gd name="T32" fmla="*/ 51 w 257"/>
                <a:gd name="T33" fmla="*/ 162 h 239"/>
                <a:gd name="T34" fmla="*/ 112 w 257"/>
                <a:gd name="T35" fmla="*/ 190 h 239"/>
                <a:gd name="T36" fmla="*/ 112 w 257"/>
                <a:gd name="T37" fmla="*/ 210 h 239"/>
                <a:gd name="T38" fmla="*/ 80 w 257"/>
                <a:gd name="T39" fmla="*/ 226 h 239"/>
                <a:gd name="T40" fmla="*/ 67 w 257"/>
                <a:gd name="T41" fmla="*/ 226 h 239"/>
                <a:gd name="T42" fmla="*/ 67 w 257"/>
                <a:gd name="T43" fmla="*/ 239 h 239"/>
                <a:gd name="T44" fmla="*/ 128 w 257"/>
                <a:gd name="T45" fmla="*/ 237 h 239"/>
                <a:gd name="T46" fmla="*/ 188 w 257"/>
                <a:gd name="T47" fmla="*/ 239 h 239"/>
                <a:gd name="T48" fmla="*/ 188 w 257"/>
                <a:gd name="T49" fmla="*/ 226 h 239"/>
                <a:gd name="T50" fmla="*/ 176 w 257"/>
                <a:gd name="T51" fmla="*/ 226 h 239"/>
                <a:gd name="T52" fmla="*/ 143 w 257"/>
                <a:gd name="T53" fmla="*/ 210 h 239"/>
                <a:gd name="T54" fmla="*/ 143 w 257"/>
                <a:gd name="T55" fmla="*/ 190 h 239"/>
                <a:gd name="T56" fmla="*/ 207 w 257"/>
                <a:gd name="T57" fmla="*/ 161 h 239"/>
                <a:gd name="T58" fmla="*/ 229 w 257"/>
                <a:gd name="T59" fmla="*/ 101 h 239"/>
                <a:gd name="T60" fmla="*/ 235 w 257"/>
                <a:gd name="T61" fmla="*/ 68 h 239"/>
                <a:gd name="T62" fmla="*/ 253 w 257"/>
                <a:gd name="T63" fmla="*/ 56 h 239"/>
                <a:gd name="T64" fmla="*/ 257 w 257"/>
                <a:gd name="T65" fmla="*/ 51 h 239"/>
                <a:gd name="T66" fmla="*/ 247 w 257"/>
                <a:gd name="T67" fmla="*/ 46 h 239"/>
                <a:gd name="T68" fmla="*/ 234 w 257"/>
                <a:gd name="T69" fmla="*/ 46 h 239"/>
                <a:gd name="T70" fmla="*/ 199 w 257"/>
                <a:gd name="T71" fmla="*/ 100 h 239"/>
                <a:gd name="T72" fmla="*/ 143 w 257"/>
                <a:gd name="T73" fmla="*/ 179 h 239"/>
                <a:gd name="T74" fmla="*/ 143 w 257"/>
                <a:gd name="T75"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39">
                  <a:moveTo>
                    <a:pt x="143" y="29"/>
                  </a:moveTo>
                  <a:cubicBezTo>
                    <a:pt x="143" y="18"/>
                    <a:pt x="143" y="13"/>
                    <a:pt x="176" y="13"/>
                  </a:cubicBezTo>
                  <a:lnTo>
                    <a:pt x="188" y="13"/>
                  </a:lnTo>
                  <a:lnTo>
                    <a:pt x="188" y="0"/>
                  </a:lnTo>
                  <a:cubicBezTo>
                    <a:pt x="180" y="1"/>
                    <a:pt x="141" y="2"/>
                    <a:pt x="128" y="2"/>
                  </a:cubicBezTo>
                  <a:cubicBezTo>
                    <a:pt x="107" y="2"/>
                    <a:pt x="71" y="1"/>
                    <a:pt x="67" y="0"/>
                  </a:cubicBezTo>
                  <a:lnTo>
                    <a:pt x="67" y="13"/>
                  </a:lnTo>
                  <a:lnTo>
                    <a:pt x="80" y="13"/>
                  </a:lnTo>
                  <a:cubicBezTo>
                    <a:pt x="112" y="13"/>
                    <a:pt x="112" y="18"/>
                    <a:pt x="112" y="29"/>
                  </a:cubicBezTo>
                  <a:lnTo>
                    <a:pt x="112" y="179"/>
                  </a:lnTo>
                  <a:cubicBezTo>
                    <a:pt x="60" y="168"/>
                    <a:pt x="59" y="117"/>
                    <a:pt x="59" y="93"/>
                  </a:cubicBezTo>
                  <a:cubicBezTo>
                    <a:pt x="59" y="89"/>
                    <a:pt x="58" y="46"/>
                    <a:pt x="23" y="46"/>
                  </a:cubicBezTo>
                  <a:lnTo>
                    <a:pt x="10" y="46"/>
                  </a:lnTo>
                  <a:cubicBezTo>
                    <a:pt x="5" y="46"/>
                    <a:pt x="0" y="46"/>
                    <a:pt x="0" y="51"/>
                  </a:cubicBezTo>
                  <a:cubicBezTo>
                    <a:pt x="0" y="55"/>
                    <a:pt x="5" y="56"/>
                    <a:pt x="6" y="56"/>
                  </a:cubicBezTo>
                  <a:cubicBezTo>
                    <a:pt x="28" y="58"/>
                    <a:pt x="28" y="90"/>
                    <a:pt x="28" y="93"/>
                  </a:cubicBezTo>
                  <a:cubicBezTo>
                    <a:pt x="28" y="107"/>
                    <a:pt x="28" y="137"/>
                    <a:pt x="51" y="162"/>
                  </a:cubicBezTo>
                  <a:cubicBezTo>
                    <a:pt x="63" y="176"/>
                    <a:pt x="85" y="187"/>
                    <a:pt x="112" y="190"/>
                  </a:cubicBezTo>
                  <a:lnTo>
                    <a:pt x="112" y="210"/>
                  </a:lnTo>
                  <a:cubicBezTo>
                    <a:pt x="112" y="222"/>
                    <a:pt x="112" y="226"/>
                    <a:pt x="80" y="226"/>
                  </a:cubicBezTo>
                  <a:lnTo>
                    <a:pt x="67" y="226"/>
                  </a:lnTo>
                  <a:lnTo>
                    <a:pt x="67" y="239"/>
                  </a:lnTo>
                  <a:cubicBezTo>
                    <a:pt x="75" y="238"/>
                    <a:pt x="115" y="237"/>
                    <a:pt x="128" y="237"/>
                  </a:cubicBezTo>
                  <a:cubicBezTo>
                    <a:pt x="148" y="237"/>
                    <a:pt x="184" y="238"/>
                    <a:pt x="188" y="239"/>
                  </a:cubicBezTo>
                  <a:lnTo>
                    <a:pt x="188" y="226"/>
                  </a:lnTo>
                  <a:lnTo>
                    <a:pt x="176" y="226"/>
                  </a:lnTo>
                  <a:cubicBezTo>
                    <a:pt x="143" y="226"/>
                    <a:pt x="143" y="222"/>
                    <a:pt x="143" y="210"/>
                  </a:cubicBezTo>
                  <a:lnTo>
                    <a:pt x="143" y="190"/>
                  </a:lnTo>
                  <a:cubicBezTo>
                    <a:pt x="183" y="186"/>
                    <a:pt x="198" y="170"/>
                    <a:pt x="207" y="161"/>
                  </a:cubicBezTo>
                  <a:cubicBezTo>
                    <a:pt x="223" y="145"/>
                    <a:pt x="229" y="116"/>
                    <a:pt x="229" y="101"/>
                  </a:cubicBezTo>
                  <a:cubicBezTo>
                    <a:pt x="229" y="89"/>
                    <a:pt x="230" y="79"/>
                    <a:pt x="235" y="68"/>
                  </a:cubicBezTo>
                  <a:cubicBezTo>
                    <a:pt x="240" y="58"/>
                    <a:pt x="247" y="57"/>
                    <a:pt x="253" y="56"/>
                  </a:cubicBezTo>
                  <a:cubicBezTo>
                    <a:pt x="255" y="56"/>
                    <a:pt x="257" y="53"/>
                    <a:pt x="257" y="51"/>
                  </a:cubicBezTo>
                  <a:cubicBezTo>
                    <a:pt x="257" y="46"/>
                    <a:pt x="252" y="46"/>
                    <a:pt x="247" y="46"/>
                  </a:cubicBezTo>
                  <a:lnTo>
                    <a:pt x="234" y="46"/>
                  </a:lnTo>
                  <a:cubicBezTo>
                    <a:pt x="203" y="46"/>
                    <a:pt x="199" y="78"/>
                    <a:pt x="199" y="100"/>
                  </a:cubicBezTo>
                  <a:cubicBezTo>
                    <a:pt x="198" y="127"/>
                    <a:pt x="189" y="171"/>
                    <a:pt x="143" y="179"/>
                  </a:cubicBezTo>
                  <a:lnTo>
                    <a:pt x="14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7082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 grpId="0"/>
      <p:bldP spid="6" grpId="0"/>
      <p:bldP spid="37" grpId="0" build="p"/>
      <p:bldP spid="183" grpId="0"/>
      <p:bldP spid="184" grpId="0"/>
      <p:bldP spid="188" grpId="0"/>
      <p:bldP spid="760" grpId="0" animBg="1"/>
      <p:bldP spid="761" grpId="0"/>
      <p:bldP spid="15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EE39-A5D2-45F3-931E-48CE08EBDF8F}"/>
              </a:ext>
            </a:extLst>
          </p:cNvPr>
          <p:cNvSpPr>
            <a:spLocks noGrp="1"/>
          </p:cNvSpPr>
          <p:nvPr>
            <p:ph type="title"/>
          </p:nvPr>
        </p:nvSpPr>
        <p:spPr/>
        <p:txBody>
          <a:bodyPr/>
          <a:lstStyle/>
          <a:p>
            <a:pPr algn="ctr"/>
            <a:r>
              <a:rPr lang="en-US" dirty="0"/>
              <a:t>Proposed DDP Approach 1</a:t>
            </a:r>
          </a:p>
        </p:txBody>
      </p:sp>
      <p:sp>
        <p:nvSpPr>
          <p:cNvPr id="3" name="Content Placeholder 2">
            <a:extLst>
              <a:ext uri="{FF2B5EF4-FFF2-40B4-BE49-F238E27FC236}">
                <a16:creationId xmlns:a16="http://schemas.microsoft.com/office/drawing/2014/main" id="{3761CA39-85A1-4CAD-A4A7-9F7DE40E52B4}"/>
              </a:ext>
            </a:extLst>
          </p:cNvPr>
          <p:cNvSpPr>
            <a:spLocks noGrp="1"/>
          </p:cNvSpPr>
          <p:nvPr>
            <p:ph idx="1"/>
          </p:nvPr>
        </p:nvSpPr>
        <p:spPr/>
        <p:txBody>
          <a:bodyPr anchor="ctr"/>
          <a:lstStyle/>
          <a:p>
            <a:r>
              <a:rPr lang="en-US" dirty="0"/>
              <a:t>The idea here </a:t>
            </a:r>
          </a:p>
          <a:p>
            <a:pPr lvl="1"/>
            <a:r>
              <a:rPr lang="en-US" dirty="0"/>
              <a:t>We know what structure the derivatives take </a:t>
            </a:r>
          </a:p>
          <a:p>
            <a:pPr lvl="1"/>
            <a:r>
              <a:rPr lang="en-US" dirty="0"/>
              <a:t>Let's use that to alleviate the computational complexity</a:t>
            </a:r>
          </a:p>
        </p:txBody>
      </p:sp>
      <p:sp>
        <p:nvSpPr>
          <p:cNvPr id="4" name="Slide Number Placeholder 3">
            <a:extLst>
              <a:ext uri="{FF2B5EF4-FFF2-40B4-BE49-F238E27FC236}">
                <a16:creationId xmlns:a16="http://schemas.microsoft.com/office/drawing/2014/main" id="{159F80F9-9A44-40E8-BF07-157F5A93767D}"/>
              </a:ext>
            </a:extLst>
          </p:cNvPr>
          <p:cNvSpPr>
            <a:spLocks noGrp="1"/>
          </p:cNvSpPr>
          <p:nvPr>
            <p:ph type="sldNum" sz="quarter" idx="12"/>
          </p:nvPr>
        </p:nvSpPr>
        <p:spPr/>
        <p:txBody>
          <a:bodyPr/>
          <a:lstStyle/>
          <a:p>
            <a:fld id="{86CB4B4D-7CA3-9044-876B-883B54F8677D}" type="slidenum">
              <a:rPr lang="en-US" smtClean="0"/>
              <a:pPr/>
              <a:t>23</a:t>
            </a:fld>
            <a:endParaRPr lang="en-US" dirty="0"/>
          </a:p>
        </p:txBody>
      </p:sp>
    </p:spTree>
    <p:extLst>
      <p:ext uri="{BB962C8B-B14F-4D97-AF65-F5344CB8AC3E}">
        <p14:creationId xmlns:p14="http://schemas.microsoft.com/office/powerpoint/2010/main" val="2683168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C0A74B-D0AE-44C8-944B-FCD963364876}"/>
              </a:ext>
            </a:extLst>
          </p:cNvPr>
          <p:cNvSpPr>
            <a:spLocks noGrp="1"/>
          </p:cNvSpPr>
          <p:nvPr>
            <p:ph type="sldNum" sz="quarter" idx="12"/>
          </p:nvPr>
        </p:nvSpPr>
        <p:spPr/>
        <p:txBody>
          <a:bodyPr/>
          <a:lstStyle/>
          <a:p>
            <a:fld id="{86CB4B4D-7CA3-9044-876B-883B54F8677D}" type="slidenum">
              <a:rPr lang="en-US" smtClean="0"/>
              <a:pPr/>
              <a:t>24</a:t>
            </a:fld>
            <a:endParaRPr lang="en-US" dirty="0"/>
          </a:p>
        </p:txBody>
      </p:sp>
      <p:grpSp>
        <p:nvGrpSpPr>
          <p:cNvPr id="6400" name="Group 6399">
            <a:extLst>
              <a:ext uri="{FF2B5EF4-FFF2-40B4-BE49-F238E27FC236}">
                <a16:creationId xmlns:a16="http://schemas.microsoft.com/office/drawing/2014/main" id="{EFBBCBFA-B479-4559-8C4A-1CA1FF83E938}"/>
              </a:ext>
            </a:extLst>
          </p:cNvPr>
          <p:cNvGrpSpPr>
            <a:grpSpLocks noChangeAspect="1"/>
          </p:cNvGrpSpPr>
          <p:nvPr>
            <p:custDataLst>
              <p:tags r:id="rId1"/>
            </p:custDataLst>
          </p:nvPr>
        </p:nvGrpSpPr>
        <p:grpSpPr>
          <a:xfrm>
            <a:off x="1796787" y="6057028"/>
            <a:ext cx="6049963" cy="2555875"/>
            <a:chOff x="1114425" y="4908550"/>
            <a:chExt cx="6049963" cy="2555875"/>
          </a:xfrm>
        </p:grpSpPr>
        <p:sp>
          <p:nvSpPr>
            <p:cNvPr id="6308" name="Freeform 3483">
              <a:extLst>
                <a:ext uri="{FF2B5EF4-FFF2-40B4-BE49-F238E27FC236}">
                  <a16:creationId xmlns:a16="http://schemas.microsoft.com/office/drawing/2014/main" id="{54BADC5B-7A2A-4637-8400-3B95C2D2B425}"/>
                </a:ext>
              </a:extLst>
            </p:cNvPr>
            <p:cNvSpPr>
              <a:spLocks/>
            </p:cNvSpPr>
            <p:nvPr>
              <p:custDataLst>
                <p:tags r:id="rId452"/>
              </p:custDataLst>
            </p:nvPr>
          </p:nvSpPr>
          <p:spPr bwMode="auto">
            <a:xfrm>
              <a:off x="1901825" y="4933950"/>
              <a:ext cx="220663" cy="247650"/>
            </a:xfrm>
            <a:custGeom>
              <a:avLst/>
              <a:gdLst>
                <a:gd name="T0" fmla="*/ 51 w 308"/>
                <a:gd name="T1" fmla="*/ 300 h 339"/>
                <a:gd name="T2" fmla="*/ 12 w 308"/>
                <a:gd name="T3" fmla="*/ 323 h 339"/>
                <a:gd name="T4" fmla="*/ 0 w 308"/>
                <a:gd name="T5" fmla="*/ 323 h 339"/>
                <a:gd name="T6" fmla="*/ 0 w 308"/>
                <a:gd name="T7" fmla="*/ 339 h 339"/>
                <a:gd name="T8" fmla="*/ 287 w 308"/>
                <a:gd name="T9" fmla="*/ 339 h 339"/>
                <a:gd name="T10" fmla="*/ 308 w 308"/>
                <a:gd name="T11" fmla="*/ 210 h 339"/>
                <a:gd name="T12" fmla="*/ 296 w 308"/>
                <a:gd name="T13" fmla="*/ 210 h 339"/>
                <a:gd name="T14" fmla="*/ 186 w 308"/>
                <a:gd name="T15" fmla="*/ 323 h 339"/>
                <a:gd name="T16" fmla="*/ 120 w 308"/>
                <a:gd name="T17" fmla="*/ 323 h 339"/>
                <a:gd name="T18" fmla="*/ 95 w 308"/>
                <a:gd name="T19" fmla="*/ 303 h 339"/>
                <a:gd name="T20" fmla="*/ 95 w 308"/>
                <a:gd name="T21" fmla="*/ 170 h 339"/>
                <a:gd name="T22" fmla="*/ 140 w 308"/>
                <a:gd name="T23" fmla="*/ 170 h 339"/>
                <a:gd name="T24" fmla="*/ 194 w 308"/>
                <a:gd name="T25" fmla="*/ 229 h 339"/>
                <a:gd name="T26" fmla="*/ 207 w 308"/>
                <a:gd name="T27" fmla="*/ 229 h 339"/>
                <a:gd name="T28" fmla="*/ 207 w 308"/>
                <a:gd name="T29" fmla="*/ 96 h 339"/>
                <a:gd name="T30" fmla="*/ 194 w 308"/>
                <a:gd name="T31" fmla="*/ 96 h 339"/>
                <a:gd name="T32" fmla="*/ 140 w 308"/>
                <a:gd name="T33" fmla="*/ 155 h 339"/>
                <a:gd name="T34" fmla="*/ 95 w 308"/>
                <a:gd name="T35" fmla="*/ 155 h 339"/>
                <a:gd name="T36" fmla="*/ 95 w 308"/>
                <a:gd name="T37" fmla="*/ 35 h 339"/>
                <a:gd name="T38" fmla="*/ 120 w 308"/>
                <a:gd name="T39" fmla="*/ 15 h 339"/>
                <a:gd name="T40" fmla="*/ 184 w 308"/>
                <a:gd name="T41" fmla="*/ 15 h 339"/>
                <a:gd name="T42" fmla="*/ 282 w 308"/>
                <a:gd name="T43" fmla="*/ 112 h 339"/>
                <a:gd name="T44" fmla="*/ 294 w 308"/>
                <a:gd name="T45" fmla="*/ 112 h 339"/>
                <a:gd name="T46" fmla="*/ 280 w 308"/>
                <a:gd name="T47" fmla="*/ 0 h 339"/>
                <a:gd name="T48" fmla="*/ 0 w 308"/>
                <a:gd name="T49" fmla="*/ 0 h 339"/>
                <a:gd name="T50" fmla="*/ 0 w 308"/>
                <a:gd name="T51" fmla="*/ 15 h 339"/>
                <a:gd name="T52" fmla="*/ 12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3"/>
                    <a:pt x="12" y="323"/>
                  </a:cubicBezTo>
                  <a:lnTo>
                    <a:pt x="0" y="323"/>
                  </a:lnTo>
                  <a:lnTo>
                    <a:pt x="0" y="339"/>
                  </a:lnTo>
                  <a:lnTo>
                    <a:pt x="287" y="339"/>
                  </a:lnTo>
                  <a:lnTo>
                    <a:pt x="308" y="210"/>
                  </a:lnTo>
                  <a:lnTo>
                    <a:pt x="296" y="210"/>
                  </a:lnTo>
                  <a:cubicBezTo>
                    <a:pt x="283" y="287"/>
                    <a:pt x="272" y="323"/>
                    <a:pt x="186" y="323"/>
                  </a:cubicBezTo>
                  <a:lnTo>
                    <a:pt x="120" y="323"/>
                  </a:lnTo>
                  <a:cubicBezTo>
                    <a:pt x="96" y="323"/>
                    <a:pt x="95" y="320"/>
                    <a:pt x="95" y="303"/>
                  </a:cubicBezTo>
                  <a:lnTo>
                    <a:pt x="95" y="170"/>
                  </a:lnTo>
                  <a:lnTo>
                    <a:pt x="140" y="170"/>
                  </a:lnTo>
                  <a:cubicBezTo>
                    <a:pt x="189" y="170"/>
                    <a:pt x="194" y="186"/>
                    <a:pt x="194" y="229"/>
                  </a:cubicBezTo>
                  <a:lnTo>
                    <a:pt x="207" y="229"/>
                  </a:lnTo>
                  <a:lnTo>
                    <a:pt x="207" y="96"/>
                  </a:lnTo>
                  <a:lnTo>
                    <a:pt x="194" y="96"/>
                  </a:lnTo>
                  <a:cubicBezTo>
                    <a:pt x="194" y="139"/>
                    <a:pt x="189" y="155"/>
                    <a:pt x="140" y="155"/>
                  </a:cubicBezTo>
                  <a:lnTo>
                    <a:pt x="95" y="155"/>
                  </a:lnTo>
                  <a:lnTo>
                    <a:pt x="95" y="35"/>
                  </a:lnTo>
                  <a:cubicBezTo>
                    <a:pt x="95" y="19"/>
                    <a:pt x="96" y="15"/>
                    <a:pt x="120" y="15"/>
                  </a:cubicBezTo>
                  <a:lnTo>
                    <a:pt x="184" y="15"/>
                  </a:lnTo>
                  <a:cubicBezTo>
                    <a:pt x="260" y="15"/>
                    <a:pt x="274" y="43"/>
                    <a:pt x="282" y="112"/>
                  </a:cubicBezTo>
                  <a:lnTo>
                    <a:pt x="294" y="112"/>
                  </a:lnTo>
                  <a:lnTo>
                    <a:pt x="280" y="0"/>
                  </a:lnTo>
                  <a:lnTo>
                    <a:pt x="0" y="0"/>
                  </a:lnTo>
                  <a:lnTo>
                    <a:pt x="0" y="15"/>
                  </a:lnTo>
                  <a:lnTo>
                    <a:pt x="12"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9" name="Freeform 3484">
              <a:extLst>
                <a:ext uri="{FF2B5EF4-FFF2-40B4-BE49-F238E27FC236}">
                  <a16:creationId xmlns:a16="http://schemas.microsoft.com/office/drawing/2014/main" id="{5178FBF9-441B-4D85-B469-307FCD04D274}"/>
                </a:ext>
              </a:extLst>
            </p:cNvPr>
            <p:cNvSpPr>
              <a:spLocks/>
            </p:cNvSpPr>
            <p:nvPr>
              <p:custDataLst>
                <p:tags r:id="rId453"/>
              </p:custDataLst>
            </p:nvPr>
          </p:nvSpPr>
          <p:spPr bwMode="auto">
            <a:xfrm>
              <a:off x="2146300" y="4932363"/>
              <a:ext cx="301625" cy="249238"/>
            </a:xfrm>
            <a:custGeom>
              <a:avLst/>
              <a:gdLst>
                <a:gd name="T0" fmla="*/ 101 w 420"/>
                <a:gd name="T1" fmla="*/ 11 h 341"/>
                <a:gd name="T2" fmla="*/ 84 w 420"/>
                <a:gd name="T3" fmla="*/ 0 h 341"/>
                <a:gd name="T4" fmla="*/ 0 w 420"/>
                <a:gd name="T5" fmla="*/ 0 h 341"/>
                <a:gd name="T6" fmla="*/ 0 w 420"/>
                <a:gd name="T7" fmla="*/ 16 h 341"/>
                <a:gd name="T8" fmla="*/ 12 w 420"/>
                <a:gd name="T9" fmla="*/ 16 h 341"/>
                <a:gd name="T10" fmla="*/ 51 w 420"/>
                <a:gd name="T11" fmla="*/ 39 h 341"/>
                <a:gd name="T12" fmla="*/ 51 w 420"/>
                <a:gd name="T13" fmla="*/ 288 h 341"/>
                <a:gd name="T14" fmla="*/ 0 w 420"/>
                <a:gd name="T15" fmla="*/ 325 h 341"/>
                <a:gd name="T16" fmla="*/ 0 w 420"/>
                <a:gd name="T17" fmla="*/ 341 h 341"/>
                <a:gd name="T18" fmla="*/ 58 w 420"/>
                <a:gd name="T19" fmla="*/ 339 h 341"/>
                <a:gd name="T20" fmla="*/ 116 w 420"/>
                <a:gd name="T21" fmla="*/ 341 h 341"/>
                <a:gd name="T22" fmla="*/ 116 w 420"/>
                <a:gd name="T23" fmla="*/ 325 h 341"/>
                <a:gd name="T24" fmla="*/ 65 w 420"/>
                <a:gd name="T25" fmla="*/ 288 h 341"/>
                <a:gd name="T26" fmla="*/ 65 w 420"/>
                <a:gd name="T27" fmla="*/ 20 h 341"/>
                <a:gd name="T28" fmla="*/ 66 w 420"/>
                <a:gd name="T29" fmla="*/ 20 h 341"/>
                <a:gd name="T30" fmla="*/ 186 w 420"/>
                <a:gd name="T31" fmla="*/ 330 h 341"/>
                <a:gd name="T32" fmla="*/ 196 w 420"/>
                <a:gd name="T33" fmla="*/ 341 h 341"/>
                <a:gd name="T34" fmla="*/ 205 w 420"/>
                <a:gd name="T35" fmla="*/ 331 h 341"/>
                <a:gd name="T36" fmla="*/ 327 w 420"/>
                <a:gd name="T37" fmla="*/ 16 h 341"/>
                <a:gd name="T38" fmla="*/ 328 w 420"/>
                <a:gd name="T39" fmla="*/ 16 h 341"/>
                <a:gd name="T40" fmla="*/ 328 w 420"/>
                <a:gd name="T41" fmla="*/ 302 h 341"/>
                <a:gd name="T42" fmla="*/ 288 w 420"/>
                <a:gd name="T43" fmla="*/ 325 h 341"/>
                <a:gd name="T44" fmla="*/ 276 w 420"/>
                <a:gd name="T45" fmla="*/ 325 h 341"/>
                <a:gd name="T46" fmla="*/ 276 w 420"/>
                <a:gd name="T47" fmla="*/ 341 h 341"/>
                <a:gd name="T48" fmla="*/ 348 w 420"/>
                <a:gd name="T49" fmla="*/ 339 h 341"/>
                <a:gd name="T50" fmla="*/ 420 w 420"/>
                <a:gd name="T51" fmla="*/ 341 h 341"/>
                <a:gd name="T52" fmla="*/ 420 w 420"/>
                <a:gd name="T53" fmla="*/ 325 h 341"/>
                <a:gd name="T54" fmla="*/ 408 w 420"/>
                <a:gd name="T55" fmla="*/ 325 h 341"/>
                <a:gd name="T56" fmla="*/ 368 w 420"/>
                <a:gd name="T57" fmla="*/ 302 h 341"/>
                <a:gd name="T58" fmla="*/ 368 w 420"/>
                <a:gd name="T59" fmla="*/ 39 h 341"/>
                <a:gd name="T60" fmla="*/ 408 w 420"/>
                <a:gd name="T61" fmla="*/ 16 h 341"/>
                <a:gd name="T62" fmla="*/ 420 w 420"/>
                <a:gd name="T63" fmla="*/ 16 h 341"/>
                <a:gd name="T64" fmla="*/ 420 w 420"/>
                <a:gd name="T65" fmla="*/ 0 h 341"/>
                <a:gd name="T66" fmla="*/ 335 w 420"/>
                <a:gd name="T67" fmla="*/ 0 h 341"/>
                <a:gd name="T68" fmla="*/ 319 w 420"/>
                <a:gd name="T69" fmla="*/ 10 h 341"/>
                <a:gd name="T70" fmla="*/ 210 w 420"/>
                <a:gd name="T71" fmla="*/ 290 h 341"/>
                <a:gd name="T72" fmla="*/ 101 w 420"/>
                <a:gd name="T73" fmla="*/ 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0" h="341">
                  <a:moveTo>
                    <a:pt x="101" y="11"/>
                  </a:moveTo>
                  <a:cubicBezTo>
                    <a:pt x="97" y="0"/>
                    <a:pt x="95" y="0"/>
                    <a:pt x="84" y="0"/>
                  </a:cubicBezTo>
                  <a:lnTo>
                    <a:pt x="0" y="0"/>
                  </a:lnTo>
                  <a:lnTo>
                    <a:pt x="0" y="16"/>
                  </a:lnTo>
                  <a:lnTo>
                    <a:pt x="12" y="16"/>
                  </a:lnTo>
                  <a:cubicBezTo>
                    <a:pt x="50" y="16"/>
                    <a:pt x="51" y="21"/>
                    <a:pt x="51" y="39"/>
                  </a:cubicBezTo>
                  <a:lnTo>
                    <a:pt x="51" y="288"/>
                  </a:lnTo>
                  <a:cubicBezTo>
                    <a:pt x="51" y="302"/>
                    <a:pt x="51" y="325"/>
                    <a:pt x="0" y="325"/>
                  </a:cubicBezTo>
                  <a:lnTo>
                    <a:pt x="0" y="341"/>
                  </a:lnTo>
                  <a:cubicBezTo>
                    <a:pt x="17" y="340"/>
                    <a:pt x="42" y="339"/>
                    <a:pt x="58" y="339"/>
                  </a:cubicBezTo>
                  <a:cubicBezTo>
                    <a:pt x="75" y="339"/>
                    <a:pt x="99" y="340"/>
                    <a:pt x="116" y="341"/>
                  </a:cubicBezTo>
                  <a:lnTo>
                    <a:pt x="116" y="325"/>
                  </a:lnTo>
                  <a:cubicBezTo>
                    <a:pt x="65" y="325"/>
                    <a:pt x="65" y="302"/>
                    <a:pt x="65" y="288"/>
                  </a:cubicBezTo>
                  <a:lnTo>
                    <a:pt x="65" y="20"/>
                  </a:lnTo>
                  <a:lnTo>
                    <a:pt x="66" y="20"/>
                  </a:lnTo>
                  <a:lnTo>
                    <a:pt x="186" y="330"/>
                  </a:lnTo>
                  <a:cubicBezTo>
                    <a:pt x="188" y="336"/>
                    <a:pt x="191" y="341"/>
                    <a:pt x="196" y="341"/>
                  </a:cubicBezTo>
                  <a:cubicBezTo>
                    <a:pt x="201" y="341"/>
                    <a:pt x="203" y="337"/>
                    <a:pt x="205" y="331"/>
                  </a:cubicBezTo>
                  <a:lnTo>
                    <a:pt x="327" y="16"/>
                  </a:lnTo>
                  <a:lnTo>
                    <a:pt x="328" y="16"/>
                  </a:lnTo>
                  <a:lnTo>
                    <a:pt x="328" y="302"/>
                  </a:lnTo>
                  <a:cubicBezTo>
                    <a:pt x="328" y="320"/>
                    <a:pt x="327" y="325"/>
                    <a:pt x="288" y="325"/>
                  </a:cubicBezTo>
                  <a:lnTo>
                    <a:pt x="276" y="325"/>
                  </a:lnTo>
                  <a:lnTo>
                    <a:pt x="276" y="341"/>
                  </a:lnTo>
                  <a:cubicBezTo>
                    <a:pt x="295" y="339"/>
                    <a:pt x="329" y="339"/>
                    <a:pt x="348" y="339"/>
                  </a:cubicBezTo>
                  <a:cubicBezTo>
                    <a:pt x="368" y="339"/>
                    <a:pt x="401" y="339"/>
                    <a:pt x="420" y="341"/>
                  </a:cubicBezTo>
                  <a:lnTo>
                    <a:pt x="420" y="325"/>
                  </a:lnTo>
                  <a:lnTo>
                    <a:pt x="408" y="325"/>
                  </a:lnTo>
                  <a:cubicBezTo>
                    <a:pt x="369" y="325"/>
                    <a:pt x="368" y="320"/>
                    <a:pt x="368" y="302"/>
                  </a:cubicBezTo>
                  <a:lnTo>
                    <a:pt x="368" y="39"/>
                  </a:lnTo>
                  <a:cubicBezTo>
                    <a:pt x="368" y="21"/>
                    <a:pt x="369" y="16"/>
                    <a:pt x="408" y="16"/>
                  </a:cubicBezTo>
                  <a:lnTo>
                    <a:pt x="420" y="16"/>
                  </a:lnTo>
                  <a:lnTo>
                    <a:pt x="420" y="0"/>
                  </a:lnTo>
                  <a:lnTo>
                    <a:pt x="335" y="0"/>
                  </a:lnTo>
                  <a:cubicBezTo>
                    <a:pt x="322" y="0"/>
                    <a:pt x="322" y="1"/>
                    <a:pt x="319" y="10"/>
                  </a:cubicBezTo>
                  <a:lnTo>
                    <a:pt x="210" y="290"/>
                  </a:lnTo>
                  <a:lnTo>
                    <a:pt x="101"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0" name="Freeform 3485">
              <a:extLst>
                <a:ext uri="{FF2B5EF4-FFF2-40B4-BE49-F238E27FC236}">
                  <a16:creationId xmlns:a16="http://schemas.microsoft.com/office/drawing/2014/main" id="{EECBD41F-37D9-41A1-8555-4C03E4D7D9B4}"/>
                </a:ext>
              </a:extLst>
            </p:cNvPr>
            <p:cNvSpPr>
              <a:spLocks noEditPoints="1"/>
            </p:cNvSpPr>
            <p:nvPr>
              <p:custDataLst>
                <p:tags r:id="rId454"/>
              </p:custDataLst>
            </p:nvPr>
          </p:nvSpPr>
          <p:spPr bwMode="auto">
            <a:xfrm>
              <a:off x="2473325" y="4932363"/>
              <a:ext cx="250825" cy="257175"/>
            </a:xfrm>
            <a:custGeom>
              <a:avLst/>
              <a:gdLst>
                <a:gd name="T0" fmla="*/ 95 w 348"/>
                <a:gd name="T1" fmla="*/ 165 h 352"/>
                <a:gd name="T2" fmla="*/ 95 w 348"/>
                <a:gd name="T3" fmla="*/ 36 h 352"/>
                <a:gd name="T4" fmla="*/ 106 w 348"/>
                <a:gd name="T5" fmla="*/ 17 h 352"/>
                <a:gd name="T6" fmla="*/ 135 w 348"/>
                <a:gd name="T7" fmla="*/ 16 h 352"/>
                <a:gd name="T8" fmla="*/ 236 w 348"/>
                <a:gd name="T9" fmla="*/ 90 h 352"/>
                <a:gd name="T10" fmla="*/ 150 w 348"/>
                <a:gd name="T11" fmla="*/ 165 h 352"/>
                <a:gd name="T12" fmla="*/ 95 w 348"/>
                <a:gd name="T13" fmla="*/ 165 h 352"/>
                <a:gd name="T14" fmla="*/ 200 w 348"/>
                <a:gd name="T15" fmla="*/ 171 h 352"/>
                <a:gd name="T16" fmla="*/ 287 w 348"/>
                <a:gd name="T17" fmla="*/ 90 h 352"/>
                <a:gd name="T18" fmla="*/ 157 w 348"/>
                <a:gd name="T19" fmla="*/ 0 h 352"/>
                <a:gd name="T20" fmla="*/ 0 w 348"/>
                <a:gd name="T21" fmla="*/ 0 h 352"/>
                <a:gd name="T22" fmla="*/ 0 w 348"/>
                <a:gd name="T23" fmla="*/ 16 h 352"/>
                <a:gd name="T24" fmla="*/ 12 w 348"/>
                <a:gd name="T25" fmla="*/ 16 h 352"/>
                <a:gd name="T26" fmla="*/ 52 w 348"/>
                <a:gd name="T27" fmla="*/ 39 h 352"/>
                <a:gd name="T28" fmla="*/ 52 w 348"/>
                <a:gd name="T29" fmla="*/ 302 h 352"/>
                <a:gd name="T30" fmla="*/ 12 w 348"/>
                <a:gd name="T31" fmla="*/ 325 h 352"/>
                <a:gd name="T32" fmla="*/ 0 w 348"/>
                <a:gd name="T33" fmla="*/ 325 h 352"/>
                <a:gd name="T34" fmla="*/ 0 w 348"/>
                <a:gd name="T35" fmla="*/ 341 h 352"/>
                <a:gd name="T36" fmla="*/ 73 w 348"/>
                <a:gd name="T37" fmla="*/ 339 h 352"/>
                <a:gd name="T38" fmla="*/ 146 w 348"/>
                <a:gd name="T39" fmla="*/ 341 h 352"/>
                <a:gd name="T40" fmla="*/ 146 w 348"/>
                <a:gd name="T41" fmla="*/ 325 h 352"/>
                <a:gd name="T42" fmla="*/ 134 w 348"/>
                <a:gd name="T43" fmla="*/ 325 h 352"/>
                <a:gd name="T44" fmla="*/ 95 w 348"/>
                <a:gd name="T45" fmla="*/ 302 h 352"/>
                <a:gd name="T46" fmla="*/ 95 w 348"/>
                <a:gd name="T47" fmla="*/ 176 h 352"/>
                <a:gd name="T48" fmla="*/ 152 w 348"/>
                <a:gd name="T49" fmla="*/ 176 h 352"/>
                <a:gd name="T50" fmla="*/ 198 w 348"/>
                <a:gd name="T51" fmla="*/ 193 h 352"/>
                <a:gd name="T52" fmla="*/ 217 w 348"/>
                <a:gd name="T53" fmla="*/ 260 h 352"/>
                <a:gd name="T54" fmla="*/ 238 w 348"/>
                <a:gd name="T55" fmla="*/ 331 h 352"/>
                <a:gd name="T56" fmla="*/ 301 w 348"/>
                <a:gd name="T57" fmla="*/ 352 h 352"/>
                <a:gd name="T58" fmla="*/ 348 w 348"/>
                <a:gd name="T59" fmla="*/ 297 h 352"/>
                <a:gd name="T60" fmla="*/ 342 w 348"/>
                <a:gd name="T61" fmla="*/ 288 h 352"/>
                <a:gd name="T62" fmla="*/ 336 w 348"/>
                <a:gd name="T63" fmla="*/ 296 h 352"/>
                <a:gd name="T64" fmla="*/ 303 w 348"/>
                <a:gd name="T65" fmla="*/ 341 h 352"/>
                <a:gd name="T66" fmla="*/ 267 w 348"/>
                <a:gd name="T67" fmla="*/ 269 h 352"/>
                <a:gd name="T68" fmla="*/ 261 w 348"/>
                <a:gd name="T69" fmla="*/ 229 h 352"/>
                <a:gd name="T70" fmla="*/ 200 w 348"/>
                <a:gd name="T71" fmla="*/ 17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2">
                  <a:moveTo>
                    <a:pt x="95" y="165"/>
                  </a:moveTo>
                  <a:lnTo>
                    <a:pt x="95" y="36"/>
                  </a:lnTo>
                  <a:cubicBezTo>
                    <a:pt x="95" y="24"/>
                    <a:pt x="95" y="18"/>
                    <a:pt x="106" y="17"/>
                  </a:cubicBezTo>
                  <a:cubicBezTo>
                    <a:pt x="111" y="16"/>
                    <a:pt x="125" y="16"/>
                    <a:pt x="135" y="16"/>
                  </a:cubicBezTo>
                  <a:cubicBezTo>
                    <a:pt x="180" y="16"/>
                    <a:pt x="236" y="18"/>
                    <a:pt x="236" y="90"/>
                  </a:cubicBezTo>
                  <a:cubicBezTo>
                    <a:pt x="236" y="124"/>
                    <a:pt x="224" y="165"/>
                    <a:pt x="150" y="165"/>
                  </a:cubicBezTo>
                  <a:lnTo>
                    <a:pt x="95" y="165"/>
                  </a:lnTo>
                  <a:close/>
                  <a:moveTo>
                    <a:pt x="200" y="171"/>
                  </a:moveTo>
                  <a:cubicBezTo>
                    <a:pt x="248" y="159"/>
                    <a:pt x="287" y="129"/>
                    <a:pt x="287" y="90"/>
                  </a:cubicBezTo>
                  <a:cubicBezTo>
                    <a:pt x="287" y="42"/>
                    <a:pt x="230" y="0"/>
                    <a:pt x="157" y="0"/>
                  </a:cubicBezTo>
                  <a:lnTo>
                    <a:pt x="0" y="0"/>
                  </a:lnTo>
                  <a:lnTo>
                    <a:pt x="0" y="16"/>
                  </a:lnTo>
                  <a:lnTo>
                    <a:pt x="12" y="16"/>
                  </a:lnTo>
                  <a:cubicBezTo>
                    <a:pt x="51" y="16"/>
                    <a:pt x="52" y="21"/>
                    <a:pt x="52" y="39"/>
                  </a:cubicBezTo>
                  <a:lnTo>
                    <a:pt x="52" y="302"/>
                  </a:lnTo>
                  <a:cubicBezTo>
                    <a:pt x="52" y="320"/>
                    <a:pt x="51" y="325"/>
                    <a:pt x="12" y="325"/>
                  </a:cubicBezTo>
                  <a:lnTo>
                    <a:pt x="0" y="325"/>
                  </a:lnTo>
                  <a:lnTo>
                    <a:pt x="0" y="341"/>
                  </a:lnTo>
                  <a:cubicBezTo>
                    <a:pt x="18" y="339"/>
                    <a:pt x="54" y="339"/>
                    <a:pt x="73" y="339"/>
                  </a:cubicBezTo>
                  <a:cubicBezTo>
                    <a:pt x="93" y="339"/>
                    <a:pt x="128" y="339"/>
                    <a:pt x="146" y="341"/>
                  </a:cubicBezTo>
                  <a:lnTo>
                    <a:pt x="146" y="325"/>
                  </a:lnTo>
                  <a:lnTo>
                    <a:pt x="134" y="325"/>
                  </a:lnTo>
                  <a:cubicBezTo>
                    <a:pt x="96" y="325"/>
                    <a:pt x="95" y="320"/>
                    <a:pt x="95" y="302"/>
                  </a:cubicBezTo>
                  <a:lnTo>
                    <a:pt x="95" y="176"/>
                  </a:lnTo>
                  <a:lnTo>
                    <a:pt x="152" y="176"/>
                  </a:lnTo>
                  <a:cubicBezTo>
                    <a:pt x="160" y="176"/>
                    <a:pt x="181" y="176"/>
                    <a:pt x="198" y="193"/>
                  </a:cubicBezTo>
                  <a:cubicBezTo>
                    <a:pt x="217" y="211"/>
                    <a:pt x="217" y="226"/>
                    <a:pt x="217" y="260"/>
                  </a:cubicBezTo>
                  <a:cubicBezTo>
                    <a:pt x="217" y="292"/>
                    <a:pt x="217" y="312"/>
                    <a:pt x="238" y="331"/>
                  </a:cubicBezTo>
                  <a:cubicBezTo>
                    <a:pt x="258" y="349"/>
                    <a:pt x="286" y="352"/>
                    <a:pt x="301" y="352"/>
                  </a:cubicBezTo>
                  <a:cubicBezTo>
                    <a:pt x="340" y="352"/>
                    <a:pt x="348" y="311"/>
                    <a:pt x="348" y="297"/>
                  </a:cubicBezTo>
                  <a:cubicBezTo>
                    <a:pt x="348" y="294"/>
                    <a:pt x="348" y="288"/>
                    <a:pt x="342" y="288"/>
                  </a:cubicBezTo>
                  <a:cubicBezTo>
                    <a:pt x="336" y="288"/>
                    <a:pt x="336" y="293"/>
                    <a:pt x="336" y="296"/>
                  </a:cubicBezTo>
                  <a:cubicBezTo>
                    <a:pt x="333" y="332"/>
                    <a:pt x="315" y="341"/>
                    <a:pt x="303" y="341"/>
                  </a:cubicBezTo>
                  <a:cubicBezTo>
                    <a:pt x="278" y="341"/>
                    <a:pt x="274" y="315"/>
                    <a:pt x="267" y="269"/>
                  </a:cubicBezTo>
                  <a:lnTo>
                    <a:pt x="261" y="229"/>
                  </a:lnTo>
                  <a:cubicBezTo>
                    <a:pt x="252" y="197"/>
                    <a:pt x="227" y="181"/>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1" name="Freeform 3486">
              <a:extLst>
                <a:ext uri="{FF2B5EF4-FFF2-40B4-BE49-F238E27FC236}">
                  <a16:creationId xmlns:a16="http://schemas.microsoft.com/office/drawing/2014/main" id="{D068D73D-9FE6-416D-8B09-233F963DB7DE}"/>
                </a:ext>
              </a:extLst>
            </p:cNvPr>
            <p:cNvSpPr>
              <a:spLocks/>
            </p:cNvSpPr>
            <p:nvPr>
              <p:custDataLst>
                <p:tags r:id="rId455"/>
              </p:custDataLst>
            </p:nvPr>
          </p:nvSpPr>
          <p:spPr bwMode="auto">
            <a:xfrm>
              <a:off x="2736850" y="4932363"/>
              <a:ext cx="246063" cy="249238"/>
            </a:xfrm>
            <a:custGeom>
              <a:avLst/>
              <a:gdLst>
                <a:gd name="T0" fmla="*/ 99 w 341"/>
                <a:gd name="T1" fmla="*/ 7 h 341"/>
                <a:gd name="T2" fmla="*/ 85 w 341"/>
                <a:gd name="T3" fmla="*/ 0 h 341"/>
                <a:gd name="T4" fmla="*/ 0 w 341"/>
                <a:gd name="T5" fmla="*/ 0 h 341"/>
                <a:gd name="T6" fmla="*/ 0 w 341"/>
                <a:gd name="T7" fmla="*/ 16 h 341"/>
                <a:gd name="T8" fmla="*/ 14 w 341"/>
                <a:gd name="T9" fmla="*/ 16 h 341"/>
                <a:gd name="T10" fmla="*/ 39 w 341"/>
                <a:gd name="T11" fmla="*/ 17 h 341"/>
                <a:gd name="T12" fmla="*/ 51 w 341"/>
                <a:gd name="T13" fmla="*/ 28 h 341"/>
                <a:gd name="T14" fmla="*/ 51 w 341"/>
                <a:gd name="T15" fmla="*/ 288 h 341"/>
                <a:gd name="T16" fmla="*/ 0 w 341"/>
                <a:gd name="T17" fmla="*/ 325 h 341"/>
                <a:gd name="T18" fmla="*/ 0 w 341"/>
                <a:gd name="T19" fmla="*/ 341 h 341"/>
                <a:gd name="T20" fmla="*/ 58 w 341"/>
                <a:gd name="T21" fmla="*/ 339 h 341"/>
                <a:gd name="T22" fmla="*/ 117 w 341"/>
                <a:gd name="T23" fmla="*/ 341 h 341"/>
                <a:gd name="T24" fmla="*/ 117 w 341"/>
                <a:gd name="T25" fmla="*/ 325 h 341"/>
                <a:gd name="T26" fmla="*/ 65 w 341"/>
                <a:gd name="T27" fmla="*/ 288 h 341"/>
                <a:gd name="T28" fmla="*/ 65 w 341"/>
                <a:gd name="T29" fmla="*/ 29 h 341"/>
                <a:gd name="T30" fmla="*/ 70 w 341"/>
                <a:gd name="T31" fmla="*/ 35 h 341"/>
                <a:gd name="T32" fmla="*/ 274 w 341"/>
                <a:gd name="T33" fmla="*/ 334 h 341"/>
                <a:gd name="T34" fmla="*/ 282 w 341"/>
                <a:gd name="T35" fmla="*/ 341 h 341"/>
                <a:gd name="T36" fmla="*/ 289 w 341"/>
                <a:gd name="T37" fmla="*/ 328 h 341"/>
                <a:gd name="T38" fmla="*/ 289 w 341"/>
                <a:gd name="T39" fmla="*/ 53 h 341"/>
                <a:gd name="T40" fmla="*/ 341 w 341"/>
                <a:gd name="T41" fmla="*/ 16 h 341"/>
                <a:gd name="T42" fmla="*/ 341 w 341"/>
                <a:gd name="T43" fmla="*/ 0 h 341"/>
                <a:gd name="T44" fmla="*/ 282 w 341"/>
                <a:gd name="T45" fmla="*/ 2 h 341"/>
                <a:gd name="T46" fmla="*/ 224 w 341"/>
                <a:gd name="T47" fmla="*/ 0 h 341"/>
                <a:gd name="T48" fmla="*/ 224 w 341"/>
                <a:gd name="T49" fmla="*/ 16 h 341"/>
                <a:gd name="T50" fmla="*/ 275 w 341"/>
                <a:gd name="T51" fmla="*/ 53 h 341"/>
                <a:gd name="T52" fmla="*/ 275 w 341"/>
                <a:gd name="T53" fmla="*/ 265 h 341"/>
                <a:gd name="T54" fmla="*/ 99 w 341"/>
                <a:gd name="T55" fmla="*/ 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341">
                  <a:moveTo>
                    <a:pt x="99" y="7"/>
                  </a:moveTo>
                  <a:cubicBezTo>
                    <a:pt x="95" y="1"/>
                    <a:pt x="94" y="0"/>
                    <a:pt x="85" y="0"/>
                  </a:cubicBezTo>
                  <a:lnTo>
                    <a:pt x="0" y="0"/>
                  </a:lnTo>
                  <a:lnTo>
                    <a:pt x="0" y="16"/>
                  </a:lnTo>
                  <a:lnTo>
                    <a:pt x="14" y="16"/>
                  </a:lnTo>
                  <a:cubicBezTo>
                    <a:pt x="22" y="16"/>
                    <a:pt x="32" y="16"/>
                    <a:pt x="39" y="17"/>
                  </a:cubicBezTo>
                  <a:cubicBezTo>
                    <a:pt x="51" y="18"/>
                    <a:pt x="51" y="19"/>
                    <a:pt x="51" y="28"/>
                  </a:cubicBezTo>
                  <a:lnTo>
                    <a:pt x="51" y="288"/>
                  </a:lnTo>
                  <a:cubicBezTo>
                    <a:pt x="51" y="302"/>
                    <a:pt x="51" y="325"/>
                    <a:pt x="0" y="325"/>
                  </a:cubicBezTo>
                  <a:lnTo>
                    <a:pt x="0" y="341"/>
                  </a:lnTo>
                  <a:cubicBezTo>
                    <a:pt x="17" y="340"/>
                    <a:pt x="42" y="339"/>
                    <a:pt x="58" y="339"/>
                  </a:cubicBezTo>
                  <a:cubicBezTo>
                    <a:pt x="75" y="339"/>
                    <a:pt x="99" y="340"/>
                    <a:pt x="117" y="341"/>
                  </a:cubicBezTo>
                  <a:lnTo>
                    <a:pt x="117" y="325"/>
                  </a:lnTo>
                  <a:cubicBezTo>
                    <a:pt x="65" y="325"/>
                    <a:pt x="65" y="302"/>
                    <a:pt x="65" y="288"/>
                  </a:cubicBezTo>
                  <a:lnTo>
                    <a:pt x="65" y="29"/>
                  </a:lnTo>
                  <a:cubicBezTo>
                    <a:pt x="68" y="32"/>
                    <a:pt x="68" y="32"/>
                    <a:pt x="70" y="35"/>
                  </a:cubicBezTo>
                  <a:lnTo>
                    <a:pt x="274" y="334"/>
                  </a:lnTo>
                  <a:cubicBezTo>
                    <a:pt x="278" y="340"/>
                    <a:pt x="279" y="341"/>
                    <a:pt x="282" y="341"/>
                  </a:cubicBezTo>
                  <a:cubicBezTo>
                    <a:pt x="289" y="341"/>
                    <a:pt x="289" y="337"/>
                    <a:pt x="289" y="328"/>
                  </a:cubicBezTo>
                  <a:lnTo>
                    <a:pt x="289" y="53"/>
                  </a:lnTo>
                  <a:cubicBezTo>
                    <a:pt x="289" y="39"/>
                    <a:pt x="289" y="16"/>
                    <a:pt x="341" y="16"/>
                  </a:cubicBezTo>
                  <a:lnTo>
                    <a:pt x="341" y="0"/>
                  </a:lnTo>
                  <a:cubicBezTo>
                    <a:pt x="323" y="1"/>
                    <a:pt x="299" y="2"/>
                    <a:pt x="282" y="2"/>
                  </a:cubicBezTo>
                  <a:cubicBezTo>
                    <a:pt x="266" y="2"/>
                    <a:pt x="241" y="1"/>
                    <a:pt x="224" y="0"/>
                  </a:cubicBezTo>
                  <a:lnTo>
                    <a:pt x="224" y="16"/>
                  </a:lnTo>
                  <a:cubicBezTo>
                    <a:pt x="275" y="16"/>
                    <a:pt x="275" y="39"/>
                    <a:pt x="275" y="53"/>
                  </a:cubicBezTo>
                  <a:lnTo>
                    <a:pt x="275" y="265"/>
                  </a:lnTo>
                  <a:lnTo>
                    <a:pt x="99"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2" name="Freeform 3487">
              <a:extLst>
                <a:ext uri="{FF2B5EF4-FFF2-40B4-BE49-F238E27FC236}">
                  <a16:creationId xmlns:a16="http://schemas.microsoft.com/office/drawing/2014/main" id="{A7BAD4F7-AE9E-4AC4-957B-12AA75024229}"/>
                </a:ext>
              </a:extLst>
            </p:cNvPr>
            <p:cNvSpPr>
              <a:spLocks/>
            </p:cNvSpPr>
            <p:nvPr>
              <p:custDataLst>
                <p:tags r:id="rId456"/>
              </p:custDataLst>
            </p:nvPr>
          </p:nvSpPr>
          <p:spPr bwMode="auto">
            <a:xfrm>
              <a:off x="3006725" y="4933950"/>
              <a:ext cx="220663" cy="247650"/>
            </a:xfrm>
            <a:custGeom>
              <a:avLst/>
              <a:gdLst>
                <a:gd name="T0" fmla="*/ 51 w 308"/>
                <a:gd name="T1" fmla="*/ 300 h 339"/>
                <a:gd name="T2" fmla="*/ 12 w 308"/>
                <a:gd name="T3" fmla="*/ 323 h 339"/>
                <a:gd name="T4" fmla="*/ 0 w 308"/>
                <a:gd name="T5" fmla="*/ 323 h 339"/>
                <a:gd name="T6" fmla="*/ 0 w 308"/>
                <a:gd name="T7" fmla="*/ 339 h 339"/>
                <a:gd name="T8" fmla="*/ 288 w 308"/>
                <a:gd name="T9" fmla="*/ 339 h 339"/>
                <a:gd name="T10" fmla="*/ 308 w 308"/>
                <a:gd name="T11" fmla="*/ 210 h 339"/>
                <a:gd name="T12" fmla="*/ 296 w 308"/>
                <a:gd name="T13" fmla="*/ 210 h 339"/>
                <a:gd name="T14" fmla="*/ 186 w 308"/>
                <a:gd name="T15" fmla="*/ 323 h 339"/>
                <a:gd name="T16" fmla="*/ 120 w 308"/>
                <a:gd name="T17" fmla="*/ 323 h 339"/>
                <a:gd name="T18" fmla="*/ 96 w 308"/>
                <a:gd name="T19" fmla="*/ 303 h 339"/>
                <a:gd name="T20" fmla="*/ 96 w 308"/>
                <a:gd name="T21" fmla="*/ 170 h 339"/>
                <a:gd name="T22" fmla="*/ 140 w 308"/>
                <a:gd name="T23" fmla="*/ 170 h 339"/>
                <a:gd name="T24" fmla="*/ 194 w 308"/>
                <a:gd name="T25" fmla="*/ 229 h 339"/>
                <a:gd name="T26" fmla="*/ 207 w 308"/>
                <a:gd name="T27" fmla="*/ 229 h 339"/>
                <a:gd name="T28" fmla="*/ 207 w 308"/>
                <a:gd name="T29" fmla="*/ 96 h 339"/>
                <a:gd name="T30" fmla="*/ 194 w 308"/>
                <a:gd name="T31" fmla="*/ 96 h 339"/>
                <a:gd name="T32" fmla="*/ 140 w 308"/>
                <a:gd name="T33" fmla="*/ 155 h 339"/>
                <a:gd name="T34" fmla="*/ 96 w 308"/>
                <a:gd name="T35" fmla="*/ 155 h 339"/>
                <a:gd name="T36" fmla="*/ 96 w 308"/>
                <a:gd name="T37" fmla="*/ 35 h 339"/>
                <a:gd name="T38" fmla="*/ 120 w 308"/>
                <a:gd name="T39" fmla="*/ 15 h 339"/>
                <a:gd name="T40" fmla="*/ 184 w 308"/>
                <a:gd name="T41" fmla="*/ 15 h 339"/>
                <a:gd name="T42" fmla="*/ 282 w 308"/>
                <a:gd name="T43" fmla="*/ 112 h 339"/>
                <a:gd name="T44" fmla="*/ 295 w 308"/>
                <a:gd name="T45" fmla="*/ 112 h 339"/>
                <a:gd name="T46" fmla="*/ 281 w 308"/>
                <a:gd name="T47" fmla="*/ 0 h 339"/>
                <a:gd name="T48" fmla="*/ 0 w 308"/>
                <a:gd name="T49" fmla="*/ 0 h 339"/>
                <a:gd name="T50" fmla="*/ 0 w 308"/>
                <a:gd name="T51" fmla="*/ 15 h 339"/>
                <a:gd name="T52" fmla="*/ 12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3"/>
                    <a:pt x="12" y="323"/>
                  </a:cubicBezTo>
                  <a:lnTo>
                    <a:pt x="0" y="323"/>
                  </a:lnTo>
                  <a:lnTo>
                    <a:pt x="0" y="339"/>
                  </a:lnTo>
                  <a:lnTo>
                    <a:pt x="288" y="339"/>
                  </a:lnTo>
                  <a:lnTo>
                    <a:pt x="308" y="210"/>
                  </a:lnTo>
                  <a:lnTo>
                    <a:pt x="296" y="210"/>
                  </a:lnTo>
                  <a:cubicBezTo>
                    <a:pt x="284" y="287"/>
                    <a:pt x="272" y="323"/>
                    <a:pt x="186" y="323"/>
                  </a:cubicBezTo>
                  <a:lnTo>
                    <a:pt x="120" y="323"/>
                  </a:lnTo>
                  <a:cubicBezTo>
                    <a:pt x="97" y="323"/>
                    <a:pt x="96" y="320"/>
                    <a:pt x="96" y="303"/>
                  </a:cubicBezTo>
                  <a:lnTo>
                    <a:pt x="96" y="170"/>
                  </a:lnTo>
                  <a:lnTo>
                    <a:pt x="140" y="170"/>
                  </a:lnTo>
                  <a:cubicBezTo>
                    <a:pt x="189" y="170"/>
                    <a:pt x="194" y="186"/>
                    <a:pt x="194" y="229"/>
                  </a:cubicBezTo>
                  <a:lnTo>
                    <a:pt x="207" y="229"/>
                  </a:lnTo>
                  <a:lnTo>
                    <a:pt x="207" y="96"/>
                  </a:lnTo>
                  <a:lnTo>
                    <a:pt x="194" y="96"/>
                  </a:lnTo>
                  <a:cubicBezTo>
                    <a:pt x="194" y="139"/>
                    <a:pt x="189" y="155"/>
                    <a:pt x="140" y="155"/>
                  </a:cubicBezTo>
                  <a:lnTo>
                    <a:pt x="96" y="155"/>
                  </a:lnTo>
                  <a:lnTo>
                    <a:pt x="96" y="35"/>
                  </a:lnTo>
                  <a:cubicBezTo>
                    <a:pt x="96" y="19"/>
                    <a:pt x="97" y="15"/>
                    <a:pt x="120" y="15"/>
                  </a:cubicBezTo>
                  <a:lnTo>
                    <a:pt x="184" y="15"/>
                  </a:lnTo>
                  <a:cubicBezTo>
                    <a:pt x="261" y="15"/>
                    <a:pt x="274" y="43"/>
                    <a:pt x="282" y="112"/>
                  </a:cubicBezTo>
                  <a:lnTo>
                    <a:pt x="295" y="112"/>
                  </a:lnTo>
                  <a:lnTo>
                    <a:pt x="281" y="0"/>
                  </a:lnTo>
                  <a:lnTo>
                    <a:pt x="0" y="0"/>
                  </a:lnTo>
                  <a:lnTo>
                    <a:pt x="0" y="15"/>
                  </a:lnTo>
                  <a:lnTo>
                    <a:pt x="12"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3" name="Freeform 3488">
              <a:extLst>
                <a:ext uri="{FF2B5EF4-FFF2-40B4-BE49-F238E27FC236}">
                  <a16:creationId xmlns:a16="http://schemas.microsoft.com/office/drawing/2014/main" id="{FDC1537A-67D9-492A-93A2-BA9EB990830C}"/>
                </a:ext>
              </a:extLst>
            </p:cNvPr>
            <p:cNvSpPr>
              <a:spLocks noEditPoints="1"/>
            </p:cNvSpPr>
            <p:nvPr>
              <p:custDataLst>
                <p:tags r:id="rId457"/>
              </p:custDataLst>
            </p:nvPr>
          </p:nvSpPr>
          <p:spPr bwMode="auto">
            <a:xfrm>
              <a:off x="3249613" y="4919663"/>
              <a:ext cx="246063" cy="261938"/>
            </a:xfrm>
            <a:custGeom>
              <a:avLst/>
              <a:gdLst>
                <a:gd name="T0" fmla="*/ 183 w 342"/>
                <a:gd name="T1" fmla="*/ 10 h 357"/>
                <a:gd name="T2" fmla="*/ 171 w 342"/>
                <a:gd name="T3" fmla="*/ 0 h 357"/>
                <a:gd name="T4" fmla="*/ 159 w 342"/>
                <a:gd name="T5" fmla="*/ 10 h 357"/>
                <a:gd name="T6" fmla="*/ 56 w 342"/>
                <a:gd name="T7" fmla="*/ 308 h 357"/>
                <a:gd name="T8" fmla="*/ 0 w 342"/>
                <a:gd name="T9" fmla="*/ 341 h 357"/>
                <a:gd name="T10" fmla="*/ 0 w 342"/>
                <a:gd name="T11" fmla="*/ 357 h 357"/>
                <a:gd name="T12" fmla="*/ 51 w 342"/>
                <a:gd name="T13" fmla="*/ 355 h 357"/>
                <a:gd name="T14" fmla="*/ 109 w 342"/>
                <a:gd name="T15" fmla="*/ 357 h 357"/>
                <a:gd name="T16" fmla="*/ 109 w 342"/>
                <a:gd name="T17" fmla="*/ 341 h 357"/>
                <a:gd name="T18" fmla="*/ 71 w 342"/>
                <a:gd name="T19" fmla="*/ 316 h 357"/>
                <a:gd name="T20" fmla="*/ 72 w 342"/>
                <a:gd name="T21" fmla="*/ 308 h 357"/>
                <a:gd name="T22" fmla="*/ 95 w 342"/>
                <a:gd name="T23" fmla="*/ 243 h 357"/>
                <a:gd name="T24" fmla="*/ 218 w 342"/>
                <a:gd name="T25" fmla="*/ 243 h 357"/>
                <a:gd name="T26" fmla="*/ 245 w 342"/>
                <a:gd name="T27" fmla="*/ 319 h 357"/>
                <a:gd name="T28" fmla="*/ 246 w 342"/>
                <a:gd name="T29" fmla="*/ 326 h 357"/>
                <a:gd name="T30" fmla="*/ 205 w 342"/>
                <a:gd name="T31" fmla="*/ 341 h 357"/>
                <a:gd name="T32" fmla="*/ 205 w 342"/>
                <a:gd name="T33" fmla="*/ 357 h 357"/>
                <a:gd name="T34" fmla="*/ 277 w 342"/>
                <a:gd name="T35" fmla="*/ 355 h 357"/>
                <a:gd name="T36" fmla="*/ 342 w 342"/>
                <a:gd name="T37" fmla="*/ 357 h 357"/>
                <a:gd name="T38" fmla="*/ 342 w 342"/>
                <a:gd name="T39" fmla="*/ 341 h 357"/>
                <a:gd name="T40" fmla="*/ 333 w 342"/>
                <a:gd name="T41" fmla="*/ 341 h 357"/>
                <a:gd name="T42" fmla="*/ 291 w 342"/>
                <a:gd name="T43" fmla="*/ 321 h 357"/>
                <a:gd name="T44" fmla="*/ 183 w 342"/>
                <a:gd name="T45" fmla="*/ 10 h 357"/>
                <a:gd name="T46" fmla="*/ 156 w 342"/>
                <a:gd name="T47" fmla="*/ 66 h 357"/>
                <a:gd name="T48" fmla="*/ 213 w 342"/>
                <a:gd name="T49" fmla="*/ 228 h 357"/>
                <a:gd name="T50" fmla="*/ 101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3"/>
                    <a:pt x="179" y="0"/>
                    <a:pt x="171" y="0"/>
                  </a:cubicBezTo>
                  <a:cubicBezTo>
                    <a:pt x="163" y="0"/>
                    <a:pt x="162" y="3"/>
                    <a:pt x="159" y="10"/>
                  </a:cubicBezTo>
                  <a:lnTo>
                    <a:pt x="56" y="308"/>
                  </a:lnTo>
                  <a:cubicBezTo>
                    <a:pt x="47" y="333"/>
                    <a:pt x="27" y="341"/>
                    <a:pt x="0" y="341"/>
                  </a:cubicBezTo>
                  <a:lnTo>
                    <a:pt x="0" y="357"/>
                  </a:lnTo>
                  <a:cubicBezTo>
                    <a:pt x="12" y="356"/>
                    <a:pt x="33" y="355"/>
                    <a:pt x="51" y="355"/>
                  </a:cubicBezTo>
                  <a:cubicBezTo>
                    <a:pt x="67" y="355"/>
                    <a:pt x="93" y="356"/>
                    <a:pt x="109" y="357"/>
                  </a:cubicBezTo>
                  <a:lnTo>
                    <a:pt x="109" y="341"/>
                  </a:lnTo>
                  <a:cubicBezTo>
                    <a:pt x="84" y="341"/>
                    <a:pt x="71" y="329"/>
                    <a:pt x="71" y="316"/>
                  </a:cubicBezTo>
                  <a:cubicBezTo>
                    <a:pt x="71" y="314"/>
                    <a:pt x="72" y="309"/>
                    <a:pt x="72" y="308"/>
                  </a:cubicBezTo>
                  <a:lnTo>
                    <a:pt x="95" y="243"/>
                  </a:lnTo>
                  <a:lnTo>
                    <a:pt x="218" y="243"/>
                  </a:lnTo>
                  <a:lnTo>
                    <a:pt x="245" y="319"/>
                  </a:lnTo>
                  <a:cubicBezTo>
                    <a:pt x="245" y="321"/>
                    <a:pt x="246" y="324"/>
                    <a:pt x="246" y="326"/>
                  </a:cubicBezTo>
                  <a:cubicBezTo>
                    <a:pt x="246" y="341"/>
                    <a:pt x="218" y="341"/>
                    <a:pt x="205" y="341"/>
                  </a:cubicBezTo>
                  <a:lnTo>
                    <a:pt x="205" y="357"/>
                  </a:lnTo>
                  <a:cubicBezTo>
                    <a:pt x="223" y="355"/>
                    <a:pt x="258" y="355"/>
                    <a:pt x="277" y="355"/>
                  </a:cubicBezTo>
                  <a:cubicBezTo>
                    <a:pt x="298" y="355"/>
                    <a:pt x="321" y="356"/>
                    <a:pt x="342" y="357"/>
                  </a:cubicBezTo>
                  <a:lnTo>
                    <a:pt x="342" y="341"/>
                  </a:lnTo>
                  <a:lnTo>
                    <a:pt x="333" y="341"/>
                  </a:lnTo>
                  <a:cubicBezTo>
                    <a:pt x="303" y="341"/>
                    <a:pt x="296" y="338"/>
                    <a:pt x="291" y="321"/>
                  </a:cubicBezTo>
                  <a:lnTo>
                    <a:pt x="183" y="10"/>
                  </a:lnTo>
                  <a:close/>
                  <a:moveTo>
                    <a:pt x="156" y="66"/>
                  </a:moveTo>
                  <a:lnTo>
                    <a:pt x="213" y="228"/>
                  </a:lnTo>
                  <a:lnTo>
                    <a:pt x="101"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4" name="Freeform 3489">
              <a:extLst>
                <a:ext uri="{FF2B5EF4-FFF2-40B4-BE49-F238E27FC236}">
                  <a16:creationId xmlns:a16="http://schemas.microsoft.com/office/drawing/2014/main" id="{C0448D45-F754-4A1B-A1BB-932D10658A18}"/>
                </a:ext>
              </a:extLst>
            </p:cNvPr>
            <p:cNvSpPr>
              <a:spLocks/>
            </p:cNvSpPr>
            <p:nvPr>
              <p:custDataLst>
                <p:tags r:id="rId458"/>
              </p:custDataLst>
            </p:nvPr>
          </p:nvSpPr>
          <p:spPr bwMode="auto">
            <a:xfrm>
              <a:off x="3603625" y="4908550"/>
              <a:ext cx="82550" cy="365125"/>
            </a:xfrm>
            <a:custGeom>
              <a:avLst/>
              <a:gdLst>
                <a:gd name="T0" fmla="*/ 115 w 115"/>
                <a:gd name="T1" fmla="*/ 493 h 498"/>
                <a:gd name="T2" fmla="*/ 107 w 115"/>
                <a:gd name="T3" fmla="*/ 482 h 498"/>
                <a:gd name="T4" fmla="*/ 28 w 115"/>
                <a:gd name="T5" fmla="*/ 249 h 498"/>
                <a:gd name="T6" fmla="*/ 109 w 115"/>
                <a:gd name="T7" fmla="*/ 13 h 498"/>
                <a:gd name="T8" fmla="*/ 115 w 115"/>
                <a:gd name="T9" fmla="*/ 5 h 498"/>
                <a:gd name="T10" fmla="*/ 110 w 115"/>
                <a:gd name="T11" fmla="*/ 0 h 498"/>
                <a:gd name="T12" fmla="*/ 31 w 115"/>
                <a:gd name="T13" fmla="*/ 97 h 498"/>
                <a:gd name="T14" fmla="*/ 0 w 115"/>
                <a:gd name="T15" fmla="*/ 249 h 498"/>
                <a:gd name="T16" fmla="*/ 32 w 115"/>
                <a:gd name="T17" fmla="*/ 405 h 498"/>
                <a:gd name="T18" fmla="*/ 110 w 115"/>
                <a:gd name="T19" fmla="*/ 498 h 498"/>
                <a:gd name="T20" fmla="*/ 115 w 115"/>
                <a:gd name="T21" fmla="*/ 49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8">
                  <a:moveTo>
                    <a:pt x="115" y="493"/>
                  </a:moveTo>
                  <a:cubicBezTo>
                    <a:pt x="115" y="492"/>
                    <a:pt x="115" y="491"/>
                    <a:pt x="107" y="482"/>
                  </a:cubicBezTo>
                  <a:cubicBezTo>
                    <a:pt x="44" y="420"/>
                    <a:pt x="28" y="325"/>
                    <a:pt x="28" y="249"/>
                  </a:cubicBezTo>
                  <a:cubicBezTo>
                    <a:pt x="28" y="162"/>
                    <a:pt x="47" y="76"/>
                    <a:pt x="109" y="13"/>
                  </a:cubicBezTo>
                  <a:cubicBezTo>
                    <a:pt x="115" y="7"/>
                    <a:pt x="115" y="6"/>
                    <a:pt x="115" y="5"/>
                  </a:cubicBezTo>
                  <a:cubicBezTo>
                    <a:pt x="115" y="1"/>
                    <a:pt x="113" y="0"/>
                    <a:pt x="110" y="0"/>
                  </a:cubicBezTo>
                  <a:cubicBezTo>
                    <a:pt x="105" y="0"/>
                    <a:pt x="60" y="34"/>
                    <a:pt x="31" y="97"/>
                  </a:cubicBezTo>
                  <a:cubicBezTo>
                    <a:pt x="5" y="152"/>
                    <a:pt x="0" y="207"/>
                    <a:pt x="0" y="249"/>
                  </a:cubicBezTo>
                  <a:cubicBezTo>
                    <a:pt x="0" y="288"/>
                    <a:pt x="5" y="348"/>
                    <a:pt x="32" y="405"/>
                  </a:cubicBezTo>
                  <a:cubicBezTo>
                    <a:pt x="62" y="466"/>
                    <a:pt x="105" y="498"/>
                    <a:pt x="110" y="498"/>
                  </a:cubicBezTo>
                  <a:cubicBezTo>
                    <a:pt x="113" y="498"/>
                    <a:pt x="115" y="497"/>
                    <a:pt x="115" y="49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5" name="Freeform 3490">
              <a:extLst>
                <a:ext uri="{FF2B5EF4-FFF2-40B4-BE49-F238E27FC236}">
                  <a16:creationId xmlns:a16="http://schemas.microsoft.com/office/drawing/2014/main" id="{A9E726D8-1654-402A-A207-74DC9A92C372}"/>
                </a:ext>
              </a:extLst>
            </p:cNvPr>
            <p:cNvSpPr>
              <a:spLocks noEditPoints="1"/>
            </p:cNvSpPr>
            <p:nvPr>
              <p:custDataLst>
                <p:tags r:id="rId459"/>
              </p:custDataLst>
            </p:nvPr>
          </p:nvSpPr>
          <p:spPr bwMode="auto">
            <a:xfrm>
              <a:off x="3721100" y="5016500"/>
              <a:ext cx="200025" cy="236538"/>
            </a:xfrm>
            <a:custGeom>
              <a:avLst/>
              <a:gdLst>
                <a:gd name="T0" fmla="*/ 192 w 280"/>
                <a:gd name="T1" fmla="*/ 154 h 321"/>
                <a:gd name="T2" fmla="*/ 185 w 280"/>
                <a:gd name="T3" fmla="*/ 175 h 321"/>
                <a:gd name="T4" fmla="*/ 124 w 280"/>
                <a:gd name="T5" fmla="*/ 210 h 321"/>
                <a:gd name="T6" fmla="*/ 63 w 280"/>
                <a:gd name="T7" fmla="*/ 115 h 321"/>
                <a:gd name="T8" fmla="*/ 130 w 280"/>
                <a:gd name="T9" fmla="*/ 20 h 321"/>
                <a:gd name="T10" fmla="*/ 192 w 280"/>
                <a:gd name="T11" fmla="*/ 85 h 321"/>
                <a:gd name="T12" fmla="*/ 192 w 280"/>
                <a:gd name="T13" fmla="*/ 154 h 321"/>
                <a:gd name="T14" fmla="*/ 199 w 280"/>
                <a:gd name="T15" fmla="*/ 40 h 321"/>
                <a:gd name="T16" fmla="*/ 124 w 280"/>
                <a:gd name="T17" fmla="*/ 0 h 321"/>
                <a:gd name="T18" fmla="*/ 0 w 280"/>
                <a:gd name="T19" fmla="*/ 114 h 321"/>
                <a:gd name="T20" fmla="*/ 119 w 280"/>
                <a:gd name="T21" fmla="*/ 228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6" name="Freeform 3491">
              <a:extLst>
                <a:ext uri="{FF2B5EF4-FFF2-40B4-BE49-F238E27FC236}">
                  <a16:creationId xmlns:a16="http://schemas.microsoft.com/office/drawing/2014/main" id="{35749229-43C9-4861-B682-E3BC74DBFCEA}"/>
                </a:ext>
              </a:extLst>
            </p:cNvPr>
            <p:cNvSpPr>
              <a:spLocks/>
            </p:cNvSpPr>
            <p:nvPr>
              <p:custDataLst>
                <p:tags r:id="rId460"/>
              </p:custDataLst>
            </p:nvPr>
          </p:nvSpPr>
          <p:spPr bwMode="auto">
            <a:xfrm>
              <a:off x="3954463" y="5143500"/>
              <a:ext cx="42863" cy="1095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7" name="Oval 3492">
              <a:extLst>
                <a:ext uri="{FF2B5EF4-FFF2-40B4-BE49-F238E27FC236}">
                  <a16:creationId xmlns:a16="http://schemas.microsoft.com/office/drawing/2014/main" id="{5725CAFD-4019-48A7-B59F-0A4C9F15A0FB}"/>
                </a:ext>
              </a:extLst>
            </p:cNvPr>
            <p:cNvSpPr>
              <a:spLocks noChangeArrowheads="1"/>
            </p:cNvSpPr>
            <p:nvPr>
              <p:custDataLst>
                <p:tags r:id="rId461"/>
              </p:custDataLst>
            </p:nvPr>
          </p:nvSpPr>
          <p:spPr bwMode="auto">
            <a:xfrm>
              <a:off x="4164013" y="4927600"/>
              <a:ext cx="55563" cy="571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8" name="Freeform 3493">
              <a:extLst>
                <a:ext uri="{FF2B5EF4-FFF2-40B4-BE49-F238E27FC236}">
                  <a16:creationId xmlns:a16="http://schemas.microsoft.com/office/drawing/2014/main" id="{0D75C3D2-A792-4669-95FC-AD7A6D0635B0}"/>
                </a:ext>
              </a:extLst>
            </p:cNvPr>
            <p:cNvSpPr>
              <a:spLocks noEditPoints="1"/>
            </p:cNvSpPr>
            <p:nvPr>
              <p:custDataLst>
                <p:tags r:id="rId462"/>
              </p:custDataLst>
            </p:nvPr>
          </p:nvSpPr>
          <p:spPr bwMode="auto">
            <a:xfrm>
              <a:off x="4097338" y="5016500"/>
              <a:ext cx="201613" cy="236538"/>
            </a:xfrm>
            <a:custGeom>
              <a:avLst/>
              <a:gdLst>
                <a:gd name="T0" fmla="*/ 193 w 281"/>
                <a:gd name="T1" fmla="*/ 154 h 321"/>
                <a:gd name="T2" fmla="*/ 185 w 281"/>
                <a:gd name="T3" fmla="*/ 175 h 321"/>
                <a:gd name="T4" fmla="*/ 125 w 281"/>
                <a:gd name="T5" fmla="*/ 210 h 321"/>
                <a:gd name="T6" fmla="*/ 64 w 281"/>
                <a:gd name="T7" fmla="*/ 115 h 321"/>
                <a:gd name="T8" fmla="*/ 131 w 281"/>
                <a:gd name="T9" fmla="*/ 20 h 321"/>
                <a:gd name="T10" fmla="*/ 193 w 281"/>
                <a:gd name="T11" fmla="*/ 85 h 321"/>
                <a:gd name="T12" fmla="*/ 193 w 281"/>
                <a:gd name="T13" fmla="*/ 154 h 321"/>
                <a:gd name="T14" fmla="*/ 200 w 281"/>
                <a:gd name="T15" fmla="*/ 40 h 321"/>
                <a:gd name="T16" fmla="*/ 125 w 281"/>
                <a:gd name="T17" fmla="*/ 0 h 321"/>
                <a:gd name="T18" fmla="*/ 0 w 281"/>
                <a:gd name="T19" fmla="*/ 114 h 321"/>
                <a:gd name="T20" fmla="*/ 120 w 281"/>
                <a:gd name="T21" fmla="*/ 228 h 321"/>
                <a:gd name="T22" fmla="*/ 190 w 281"/>
                <a:gd name="T23" fmla="*/ 201 h 321"/>
                <a:gd name="T24" fmla="*/ 190 w 281"/>
                <a:gd name="T25" fmla="*/ 298 h 321"/>
                <a:gd name="T26" fmla="*/ 156 w 281"/>
                <a:gd name="T27" fmla="*/ 298 h 321"/>
                <a:gd name="T28" fmla="*/ 156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5" y="0"/>
                    <a:pt x="125" y="0"/>
                  </a:cubicBezTo>
                  <a:cubicBezTo>
                    <a:pt x="52" y="0"/>
                    <a:pt x="0" y="45"/>
                    <a:pt x="0" y="114"/>
                  </a:cubicBezTo>
                  <a:cubicBezTo>
                    <a:pt x="0" y="184"/>
                    <a:pt x="51" y="228"/>
                    <a:pt x="120" y="228"/>
                  </a:cubicBezTo>
                  <a:cubicBezTo>
                    <a:pt x="145" y="228"/>
                    <a:pt x="167" y="221"/>
                    <a:pt x="190" y="201"/>
                  </a:cubicBezTo>
                  <a:lnTo>
                    <a:pt x="190" y="298"/>
                  </a:lnTo>
                  <a:lnTo>
                    <a:pt x="156" y="298"/>
                  </a:lnTo>
                  <a:lnTo>
                    <a:pt x="156" y="321"/>
                  </a:lnTo>
                  <a:cubicBezTo>
                    <a:pt x="169" y="321"/>
                    <a:pt x="199" y="320"/>
                    <a:pt x="218" y="320"/>
                  </a:cubicBezTo>
                  <a:cubicBezTo>
                    <a:pt x="238" y="320"/>
                    <a:pt x="267" y="321"/>
                    <a:pt x="281" y="321"/>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9" name="Freeform 3494">
              <a:extLst>
                <a:ext uri="{FF2B5EF4-FFF2-40B4-BE49-F238E27FC236}">
                  <a16:creationId xmlns:a16="http://schemas.microsoft.com/office/drawing/2014/main" id="{1F787629-F928-49F2-B209-059A19E1C7F7}"/>
                </a:ext>
              </a:extLst>
            </p:cNvPr>
            <p:cNvSpPr>
              <a:spLocks/>
            </p:cNvSpPr>
            <p:nvPr>
              <p:custDataLst>
                <p:tags r:id="rId463"/>
              </p:custDataLst>
            </p:nvPr>
          </p:nvSpPr>
          <p:spPr bwMode="auto">
            <a:xfrm>
              <a:off x="4332288" y="5143500"/>
              <a:ext cx="41275" cy="1095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0" name="Oval 3495">
              <a:extLst>
                <a:ext uri="{FF2B5EF4-FFF2-40B4-BE49-F238E27FC236}">
                  <a16:creationId xmlns:a16="http://schemas.microsoft.com/office/drawing/2014/main" id="{9B15957B-15AD-4A87-BB20-85D3A20EF35D}"/>
                </a:ext>
              </a:extLst>
            </p:cNvPr>
            <p:cNvSpPr>
              <a:spLocks noChangeArrowheads="1"/>
            </p:cNvSpPr>
            <p:nvPr>
              <p:custDataLst>
                <p:tags r:id="rId464"/>
              </p:custDataLst>
            </p:nvPr>
          </p:nvSpPr>
          <p:spPr bwMode="auto">
            <a:xfrm>
              <a:off x="4540250" y="4927600"/>
              <a:ext cx="57150" cy="571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1" name="Freeform 3496">
              <a:extLst>
                <a:ext uri="{FF2B5EF4-FFF2-40B4-BE49-F238E27FC236}">
                  <a16:creationId xmlns:a16="http://schemas.microsoft.com/office/drawing/2014/main" id="{CA2DD73E-7363-44E6-820C-13404A344626}"/>
                </a:ext>
              </a:extLst>
            </p:cNvPr>
            <p:cNvSpPr>
              <a:spLocks noEditPoints="1"/>
            </p:cNvSpPr>
            <p:nvPr>
              <p:custDataLst>
                <p:tags r:id="rId465"/>
              </p:custDataLst>
            </p:nvPr>
          </p:nvSpPr>
          <p:spPr bwMode="auto">
            <a:xfrm>
              <a:off x="4473575" y="5016500"/>
              <a:ext cx="203200" cy="236538"/>
            </a:xfrm>
            <a:custGeom>
              <a:avLst/>
              <a:gdLst>
                <a:gd name="T0" fmla="*/ 193 w 281"/>
                <a:gd name="T1" fmla="*/ 154 h 321"/>
                <a:gd name="T2" fmla="*/ 185 w 281"/>
                <a:gd name="T3" fmla="*/ 175 h 321"/>
                <a:gd name="T4" fmla="*/ 125 w 281"/>
                <a:gd name="T5" fmla="*/ 210 h 321"/>
                <a:gd name="T6" fmla="*/ 64 w 281"/>
                <a:gd name="T7" fmla="*/ 115 h 321"/>
                <a:gd name="T8" fmla="*/ 131 w 281"/>
                <a:gd name="T9" fmla="*/ 20 h 321"/>
                <a:gd name="T10" fmla="*/ 193 w 281"/>
                <a:gd name="T11" fmla="*/ 85 h 321"/>
                <a:gd name="T12" fmla="*/ 193 w 281"/>
                <a:gd name="T13" fmla="*/ 154 h 321"/>
                <a:gd name="T14" fmla="*/ 200 w 281"/>
                <a:gd name="T15" fmla="*/ 40 h 321"/>
                <a:gd name="T16" fmla="*/ 124 w 281"/>
                <a:gd name="T17" fmla="*/ 0 h 321"/>
                <a:gd name="T18" fmla="*/ 0 w 281"/>
                <a:gd name="T19" fmla="*/ 114 h 321"/>
                <a:gd name="T20" fmla="*/ 120 w 281"/>
                <a:gd name="T21" fmla="*/ 228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2" name="Freeform 3497">
              <a:extLst>
                <a:ext uri="{FF2B5EF4-FFF2-40B4-BE49-F238E27FC236}">
                  <a16:creationId xmlns:a16="http://schemas.microsoft.com/office/drawing/2014/main" id="{4BA27DAD-8A60-424F-85DF-D6E5F2D99803}"/>
                </a:ext>
              </a:extLst>
            </p:cNvPr>
            <p:cNvSpPr>
              <a:spLocks/>
            </p:cNvSpPr>
            <p:nvPr>
              <p:custDataLst>
                <p:tags r:id="rId466"/>
              </p:custDataLst>
            </p:nvPr>
          </p:nvSpPr>
          <p:spPr bwMode="auto">
            <a:xfrm>
              <a:off x="4708525" y="5143500"/>
              <a:ext cx="42863" cy="109538"/>
            </a:xfrm>
            <a:custGeom>
              <a:avLst/>
              <a:gdLst>
                <a:gd name="T0" fmla="*/ 58 w 58"/>
                <a:gd name="T1" fmla="*/ 52 h 149"/>
                <a:gd name="T2" fmla="*/ 26 w 58"/>
                <a:gd name="T3" fmla="*/ 0 h 149"/>
                <a:gd name="T4" fmla="*/ 0 w 58"/>
                <a:gd name="T5" fmla="*/ 26 h 149"/>
                <a:gd name="T6" fmla="*/ 26 w 58"/>
                <a:gd name="T7" fmla="*/ 53 h 149"/>
                <a:gd name="T8" fmla="*/ 43 w 58"/>
                <a:gd name="T9" fmla="*/ 46 h 149"/>
                <a:gd name="T10" fmla="*/ 46 w 58"/>
                <a:gd name="T11" fmla="*/ 45 h 149"/>
                <a:gd name="T12" fmla="*/ 47 w 58"/>
                <a:gd name="T13" fmla="*/ 52 h 149"/>
                <a:gd name="T14" fmla="*/ 13 w 58"/>
                <a:gd name="T15" fmla="*/ 136 h 149"/>
                <a:gd name="T16" fmla="*/ 8 w 58"/>
                <a:gd name="T17" fmla="*/ 144 h 149"/>
                <a:gd name="T18" fmla="*/ 12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5" y="0"/>
                    <a:pt x="26" y="0"/>
                  </a:cubicBezTo>
                  <a:cubicBezTo>
                    <a:pt x="10" y="0"/>
                    <a:pt x="0" y="12"/>
                    <a:pt x="0" y="26"/>
                  </a:cubicBezTo>
                  <a:cubicBezTo>
                    <a:pt x="0" y="40"/>
                    <a:pt x="10" y="53"/>
                    <a:pt x="26" y="53"/>
                  </a:cubicBezTo>
                  <a:cubicBezTo>
                    <a:pt x="32" y="53"/>
                    <a:pt x="38" y="51"/>
                    <a:pt x="43" y="46"/>
                  </a:cubicBezTo>
                  <a:cubicBezTo>
                    <a:pt x="45" y="45"/>
                    <a:pt x="45" y="45"/>
                    <a:pt x="46" y="45"/>
                  </a:cubicBezTo>
                  <a:cubicBezTo>
                    <a:pt x="46" y="45"/>
                    <a:pt x="47" y="45"/>
                    <a:pt x="47" y="52"/>
                  </a:cubicBezTo>
                  <a:cubicBezTo>
                    <a:pt x="47" y="89"/>
                    <a:pt x="29" y="119"/>
                    <a:pt x="13" y="136"/>
                  </a:cubicBezTo>
                  <a:cubicBezTo>
                    <a:pt x="8" y="141"/>
                    <a:pt x="8" y="142"/>
                    <a:pt x="8" y="144"/>
                  </a:cubicBezTo>
                  <a:cubicBezTo>
                    <a:pt x="8" y="147"/>
                    <a:pt x="10" y="149"/>
                    <a:pt x="12"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3" name="Freeform 3498">
              <a:extLst>
                <a:ext uri="{FF2B5EF4-FFF2-40B4-BE49-F238E27FC236}">
                  <a16:creationId xmlns:a16="http://schemas.microsoft.com/office/drawing/2014/main" id="{F8A617AA-580C-4D9F-8AF5-88469FE93DB8}"/>
                </a:ext>
              </a:extLst>
            </p:cNvPr>
            <p:cNvSpPr>
              <a:spLocks noEditPoints="1"/>
            </p:cNvSpPr>
            <p:nvPr>
              <p:custDataLst>
                <p:tags r:id="rId467"/>
              </p:custDataLst>
            </p:nvPr>
          </p:nvSpPr>
          <p:spPr bwMode="auto">
            <a:xfrm>
              <a:off x="4848225" y="5016500"/>
              <a:ext cx="188913" cy="168275"/>
            </a:xfrm>
            <a:custGeom>
              <a:avLst/>
              <a:gdLst>
                <a:gd name="T0" fmla="*/ 171 w 262"/>
                <a:gd name="T1" fmla="*/ 187 h 229"/>
                <a:gd name="T2" fmla="*/ 222 w 262"/>
                <a:gd name="T3" fmla="*/ 226 h 229"/>
                <a:gd name="T4" fmla="*/ 246 w 262"/>
                <a:gd name="T5" fmla="*/ 226 h 229"/>
                <a:gd name="T6" fmla="*/ 262 w 262"/>
                <a:gd name="T7" fmla="*/ 214 h 229"/>
                <a:gd name="T8" fmla="*/ 249 w 262"/>
                <a:gd name="T9" fmla="*/ 202 h 229"/>
                <a:gd name="T10" fmla="*/ 219 w 262"/>
                <a:gd name="T11" fmla="*/ 184 h 229"/>
                <a:gd name="T12" fmla="*/ 219 w 262"/>
                <a:gd name="T13" fmla="*/ 77 h 229"/>
                <a:gd name="T14" fmla="*/ 109 w 262"/>
                <a:gd name="T15" fmla="*/ 0 h 229"/>
                <a:gd name="T16" fmla="*/ 20 w 262"/>
                <a:gd name="T17" fmla="*/ 46 h 229"/>
                <a:gd name="T18" fmla="*/ 51 w 262"/>
                <a:gd name="T19" fmla="*/ 77 h 229"/>
                <a:gd name="T20" fmla="*/ 82 w 262"/>
                <a:gd name="T21" fmla="*/ 46 h 229"/>
                <a:gd name="T22" fmla="*/ 71 w 262"/>
                <a:gd name="T23" fmla="*/ 21 h 229"/>
                <a:gd name="T24" fmla="*/ 107 w 262"/>
                <a:gd name="T25" fmla="*/ 18 h 229"/>
                <a:gd name="T26" fmla="*/ 162 w 262"/>
                <a:gd name="T27" fmla="*/ 77 h 229"/>
                <a:gd name="T28" fmla="*/ 162 w 262"/>
                <a:gd name="T29" fmla="*/ 94 h 229"/>
                <a:gd name="T30" fmla="*/ 0 w 262"/>
                <a:gd name="T31" fmla="*/ 172 h 229"/>
                <a:gd name="T32" fmla="*/ 96 w 262"/>
                <a:gd name="T33" fmla="*/ 229 h 229"/>
                <a:gd name="T34" fmla="*/ 171 w 262"/>
                <a:gd name="T35" fmla="*/ 187 h 229"/>
                <a:gd name="T36" fmla="*/ 162 w 262"/>
                <a:gd name="T37" fmla="*/ 109 h 229"/>
                <a:gd name="T38" fmla="*/ 162 w 262"/>
                <a:gd name="T39" fmla="*/ 156 h 229"/>
                <a:gd name="T40" fmla="*/ 104 w 262"/>
                <a:gd name="T41" fmla="*/ 211 h 229"/>
                <a:gd name="T42" fmla="*/ 58 w 262"/>
                <a:gd name="T43" fmla="*/ 171 h 229"/>
                <a:gd name="T44" fmla="*/ 162 w 262"/>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29">
                  <a:moveTo>
                    <a:pt x="171" y="187"/>
                  </a:moveTo>
                  <a:cubicBezTo>
                    <a:pt x="171" y="203"/>
                    <a:pt x="171" y="226"/>
                    <a:pt x="222" y="226"/>
                  </a:cubicBezTo>
                  <a:lnTo>
                    <a:pt x="246" y="226"/>
                  </a:lnTo>
                  <a:cubicBezTo>
                    <a:pt x="256" y="226"/>
                    <a:pt x="262" y="226"/>
                    <a:pt x="262" y="214"/>
                  </a:cubicBezTo>
                  <a:cubicBezTo>
                    <a:pt x="262" y="202"/>
                    <a:pt x="256" y="202"/>
                    <a:pt x="249" y="202"/>
                  </a:cubicBezTo>
                  <a:cubicBezTo>
                    <a:pt x="219" y="202"/>
                    <a:pt x="219" y="195"/>
                    <a:pt x="219" y="184"/>
                  </a:cubicBezTo>
                  <a:lnTo>
                    <a:pt x="219" y="77"/>
                  </a:lnTo>
                  <a:cubicBezTo>
                    <a:pt x="219" y="32"/>
                    <a:pt x="184" y="0"/>
                    <a:pt x="109" y="0"/>
                  </a:cubicBezTo>
                  <a:cubicBezTo>
                    <a:pt x="81" y="0"/>
                    <a:pt x="20" y="2"/>
                    <a:pt x="20" y="46"/>
                  </a:cubicBezTo>
                  <a:cubicBezTo>
                    <a:pt x="20" y="68"/>
                    <a:pt x="37" y="77"/>
                    <a:pt x="51" y="77"/>
                  </a:cubicBezTo>
                  <a:cubicBezTo>
                    <a:pt x="66" y="77"/>
                    <a:pt x="82" y="67"/>
                    <a:pt x="82" y="46"/>
                  </a:cubicBezTo>
                  <a:cubicBezTo>
                    <a:pt x="82" y="31"/>
                    <a:pt x="73" y="22"/>
                    <a:pt x="71" y="21"/>
                  </a:cubicBezTo>
                  <a:cubicBezTo>
                    <a:pt x="85" y="18"/>
                    <a:pt x="101" y="18"/>
                    <a:pt x="107" y="18"/>
                  </a:cubicBezTo>
                  <a:cubicBezTo>
                    <a:pt x="145" y="18"/>
                    <a:pt x="162" y="39"/>
                    <a:pt x="162" y="77"/>
                  </a:cubicBezTo>
                  <a:lnTo>
                    <a:pt x="162" y="94"/>
                  </a:lnTo>
                  <a:cubicBezTo>
                    <a:pt x="127" y="95"/>
                    <a:pt x="0" y="100"/>
                    <a:pt x="0" y="172"/>
                  </a:cubicBezTo>
                  <a:cubicBezTo>
                    <a:pt x="0" y="220"/>
                    <a:pt x="62" y="229"/>
                    <a:pt x="96" y="229"/>
                  </a:cubicBezTo>
                  <a:cubicBezTo>
                    <a:pt x="136" y="229"/>
                    <a:pt x="160" y="208"/>
                    <a:pt x="171" y="187"/>
                  </a:cubicBezTo>
                  <a:close/>
                  <a:moveTo>
                    <a:pt x="162" y="109"/>
                  </a:moveTo>
                  <a:lnTo>
                    <a:pt x="162" y="156"/>
                  </a:lnTo>
                  <a:cubicBezTo>
                    <a:pt x="162" y="204"/>
                    <a:pt x="116" y="211"/>
                    <a:pt x="104" y="211"/>
                  </a:cubicBezTo>
                  <a:cubicBezTo>
                    <a:pt x="78" y="211"/>
                    <a:pt x="58" y="193"/>
                    <a:pt x="58" y="171"/>
                  </a:cubicBezTo>
                  <a:cubicBezTo>
                    <a:pt x="58" y="118"/>
                    <a:pt x="137"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4" name="Freeform 3499">
              <a:extLst>
                <a:ext uri="{FF2B5EF4-FFF2-40B4-BE49-F238E27FC236}">
                  <a16:creationId xmlns:a16="http://schemas.microsoft.com/office/drawing/2014/main" id="{4114CE46-1A41-4BF3-B5CC-DE4C20D21576}"/>
                </a:ext>
              </a:extLst>
            </p:cNvPr>
            <p:cNvSpPr>
              <a:spLocks noEditPoints="1"/>
            </p:cNvSpPr>
            <p:nvPr>
              <p:custDataLst>
                <p:tags r:id="rId468"/>
              </p:custDataLst>
            </p:nvPr>
          </p:nvSpPr>
          <p:spPr bwMode="auto">
            <a:xfrm>
              <a:off x="5048250" y="5124450"/>
              <a:ext cx="123825" cy="165100"/>
            </a:xfrm>
            <a:custGeom>
              <a:avLst/>
              <a:gdLst>
                <a:gd name="T0" fmla="*/ 170 w 171"/>
                <a:gd name="T1" fmla="*/ 25 h 225"/>
                <a:gd name="T2" fmla="*/ 171 w 171"/>
                <a:gd name="T3" fmla="*/ 17 h 225"/>
                <a:gd name="T4" fmla="*/ 160 w 171"/>
                <a:gd name="T5" fmla="*/ 6 h 225"/>
                <a:gd name="T6" fmla="*/ 144 w 171"/>
                <a:gd name="T7" fmla="*/ 20 h 225"/>
                <a:gd name="T8" fmla="*/ 108 w 171"/>
                <a:gd name="T9" fmla="*/ 0 h 225"/>
                <a:gd name="T10" fmla="*/ 18 w 171"/>
                <a:gd name="T11" fmla="*/ 96 h 225"/>
                <a:gd name="T12" fmla="*/ 71 w 171"/>
                <a:gd name="T13" fmla="*/ 153 h 225"/>
                <a:gd name="T14" fmla="*/ 115 w 171"/>
                <a:gd name="T15" fmla="*/ 135 h 225"/>
                <a:gd name="T16" fmla="*/ 107 w 171"/>
                <a:gd name="T17" fmla="*/ 166 h 225"/>
                <a:gd name="T18" fmla="*/ 88 w 171"/>
                <a:gd name="T19" fmla="*/ 202 h 225"/>
                <a:gd name="T20" fmla="*/ 49 w 171"/>
                <a:gd name="T21" fmla="*/ 215 h 225"/>
                <a:gd name="T22" fmla="*/ 22 w 171"/>
                <a:gd name="T23" fmla="*/ 212 h 225"/>
                <a:gd name="T24" fmla="*/ 33 w 171"/>
                <a:gd name="T25" fmla="*/ 195 h 225"/>
                <a:gd name="T26" fmla="*/ 19 w 171"/>
                <a:gd name="T27" fmla="*/ 182 h 225"/>
                <a:gd name="T28" fmla="*/ 0 w 171"/>
                <a:gd name="T29" fmla="*/ 203 h 225"/>
                <a:gd name="T30" fmla="*/ 49 w 171"/>
                <a:gd name="T31" fmla="*/ 225 h 225"/>
                <a:gd name="T32" fmla="*/ 132 w 171"/>
                <a:gd name="T33" fmla="*/ 177 h 225"/>
                <a:gd name="T34" fmla="*/ 170 w 171"/>
                <a:gd name="T35" fmla="*/ 25 h 225"/>
                <a:gd name="T36" fmla="*/ 122 w 171"/>
                <a:gd name="T37" fmla="*/ 107 h 225"/>
                <a:gd name="T38" fmla="*/ 115 w 171"/>
                <a:gd name="T39" fmla="*/ 120 h 225"/>
                <a:gd name="T40" fmla="*/ 72 w 171"/>
                <a:gd name="T41" fmla="*/ 144 h 225"/>
                <a:gd name="T42" fmla="*/ 46 w 171"/>
                <a:gd name="T43" fmla="*/ 111 h 225"/>
                <a:gd name="T44" fmla="*/ 65 w 171"/>
                <a:gd name="T45" fmla="*/ 41 h 225"/>
                <a:gd name="T46" fmla="*/ 108 w 171"/>
                <a:gd name="T47" fmla="*/ 9 h 225"/>
                <a:gd name="T48" fmla="*/ 139 w 171"/>
                <a:gd name="T49" fmla="*/ 39 h 225"/>
                <a:gd name="T50" fmla="*/ 138 w 171"/>
                <a:gd name="T51" fmla="*/ 44 h 225"/>
                <a:gd name="T52" fmla="*/ 122 w 171"/>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225">
                  <a:moveTo>
                    <a:pt x="170" y="25"/>
                  </a:moveTo>
                  <a:cubicBezTo>
                    <a:pt x="171" y="20"/>
                    <a:pt x="171" y="18"/>
                    <a:pt x="171" y="17"/>
                  </a:cubicBezTo>
                  <a:cubicBezTo>
                    <a:pt x="171" y="10"/>
                    <a:pt x="165" y="6"/>
                    <a:pt x="160" y="6"/>
                  </a:cubicBezTo>
                  <a:cubicBezTo>
                    <a:pt x="152" y="6"/>
                    <a:pt x="145" y="13"/>
                    <a:pt x="144" y="20"/>
                  </a:cubicBezTo>
                  <a:cubicBezTo>
                    <a:pt x="138" y="10"/>
                    <a:pt x="126" y="0"/>
                    <a:pt x="108" y="0"/>
                  </a:cubicBezTo>
                  <a:cubicBezTo>
                    <a:pt x="64" y="0"/>
                    <a:pt x="18" y="46"/>
                    <a:pt x="18" y="96"/>
                  </a:cubicBezTo>
                  <a:cubicBezTo>
                    <a:pt x="18" y="132"/>
                    <a:pt x="43" y="153"/>
                    <a:pt x="71" y="153"/>
                  </a:cubicBezTo>
                  <a:cubicBezTo>
                    <a:pt x="87" y="153"/>
                    <a:pt x="103" y="145"/>
                    <a:pt x="115" y="135"/>
                  </a:cubicBezTo>
                  <a:lnTo>
                    <a:pt x="107" y="166"/>
                  </a:lnTo>
                  <a:cubicBezTo>
                    <a:pt x="103" y="181"/>
                    <a:pt x="101" y="190"/>
                    <a:pt x="88" y="202"/>
                  </a:cubicBezTo>
                  <a:cubicBezTo>
                    <a:pt x="72" y="215"/>
                    <a:pt x="57" y="215"/>
                    <a:pt x="49" y="215"/>
                  </a:cubicBezTo>
                  <a:cubicBezTo>
                    <a:pt x="33" y="215"/>
                    <a:pt x="28" y="214"/>
                    <a:pt x="22" y="212"/>
                  </a:cubicBezTo>
                  <a:cubicBezTo>
                    <a:pt x="31" y="208"/>
                    <a:pt x="33" y="200"/>
                    <a:pt x="33" y="195"/>
                  </a:cubicBezTo>
                  <a:cubicBezTo>
                    <a:pt x="33" y="187"/>
                    <a:pt x="26" y="182"/>
                    <a:pt x="19" y="182"/>
                  </a:cubicBezTo>
                  <a:cubicBezTo>
                    <a:pt x="10" y="182"/>
                    <a:pt x="0" y="190"/>
                    <a:pt x="0" y="203"/>
                  </a:cubicBezTo>
                  <a:cubicBezTo>
                    <a:pt x="0" y="224"/>
                    <a:pt x="30" y="225"/>
                    <a:pt x="49" y="225"/>
                  </a:cubicBezTo>
                  <a:cubicBezTo>
                    <a:pt x="104" y="225"/>
                    <a:pt x="127" y="197"/>
                    <a:pt x="132" y="177"/>
                  </a:cubicBezTo>
                  <a:lnTo>
                    <a:pt x="170" y="25"/>
                  </a:lnTo>
                  <a:close/>
                  <a:moveTo>
                    <a:pt x="122" y="107"/>
                  </a:moveTo>
                  <a:cubicBezTo>
                    <a:pt x="121" y="112"/>
                    <a:pt x="121" y="113"/>
                    <a:pt x="115" y="120"/>
                  </a:cubicBezTo>
                  <a:cubicBezTo>
                    <a:pt x="102" y="135"/>
                    <a:pt x="86" y="144"/>
                    <a:pt x="72" y="144"/>
                  </a:cubicBezTo>
                  <a:cubicBezTo>
                    <a:pt x="55" y="144"/>
                    <a:pt x="46" y="129"/>
                    <a:pt x="46" y="111"/>
                  </a:cubicBezTo>
                  <a:cubicBezTo>
                    <a:pt x="46" y="95"/>
                    <a:pt x="56" y="56"/>
                    <a:pt x="65" y="41"/>
                  </a:cubicBezTo>
                  <a:cubicBezTo>
                    <a:pt x="79" y="16"/>
                    <a:pt x="96" y="9"/>
                    <a:pt x="108" y="9"/>
                  </a:cubicBezTo>
                  <a:cubicBezTo>
                    <a:pt x="132" y="9"/>
                    <a:pt x="139" y="36"/>
                    <a:pt x="139" y="39"/>
                  </a:cubicBezTo>
                  <a:cubicBezTo>
                    <a:pt x="139" y="40"/>
                    <a:pt x="139" y="40"/>
                    <a:pt x="138" y="44"/>
                  </a:cubicBezTo>
                  <a:lnTo>
                    <a:pt x="122"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5" name="Freeform 3500">
              <a:extLst>
                <a:ext uri="{FF2B5EF4-FFF2-40B4-BE49-F238E27FC236}">
                  <a16:creationId xmlns:a16="http://schemas.microsoft.com/office/drawing/2014/main" id="{EAF2E5B2-589B-4108-BD29-5B507DD663E7}"/>
                </a:ext>
              </a:extLst>
            </p:cNvPr>
            <p:cNvSpPr>
              <a:spLocks/>
            </p:cNvSpPr>
            <p:nvPr>
              <p:custDataLst>
                <p:tags r:id="rId469"/>
              </p:custDataLst>
            </p:nvPr>
          </p:nvSpPr>
          <p:spPr bwMode="auto">
            <a:xfrm>
              <a:off x="5235575" y="5143500"/>
              <a:ext cx="42863" cy="1095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2"/>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6" name="Freeform 3501">
              <a:extLst>
                <a:ext uri="{FF2B5EF4-FFF2-40B4-BE49-F238E27FC236}">
                  <a16:creationId xmlns:a16="http://schemas.microsoft.com/office/drawing/2014/main" id="{85742640-112F-4B47-948B-73EEED6B38A3}"/>
                </a:ext>
              </a:extLst>
            </p:cNvPr>
            <p:cNvSpPr>
              <a:spLocks/>
            </p:cNvSpPr>
            <p:nvPr>
              <p:custDataLst>
                <p:tags r:id="rId470"/>
              </p:custDataLst>
            </p:nvPr>
          </p:nvSpPr>
          <p:spPr bwMode="auto">
            <a:xfrm>
              <a:off x="5375275" y="5019675"/>
              <a:ext cx="193675" cy="241300"/>
            </a:xfrm>
            <a:custGeom>
              <a:avLst/>
              <a:gdLst>
                <a:gd name="T0" fmla="*/ 100 w 270"/>
                <a:gd name="T1" fmla="*/ 46 h 328"/>
                <a:gd name="T2" fmla="*/ 108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1 h 328"/>
                <a:gd name="T18" fmla="*/ 107 w 270"/>
                <a:gd name="T19" fmla="*/ 226 h 328"/>
                <a:gd name="T20" fmla="*/ 174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7 h 328"/>
                <a:gd name="T40" fmla="*/ 237 w 270"/>
                <a:gd name="T41" fmla="*/ 53 h 328"/>
                <a:gd name="T42" fmla="*/ 244 w 270"/>
                <a:gd name="T43" fmla="*/ 19 h 328"/>
                <a:gd name="T44" fmla="*/ 230 w 270"/>
                <a:gd name="T45" fmla="*/ 6 h 328"/>
                <a:gd name="T46" fmla="*/ 210 w 270"/>
                <a:gd name="T47" fmla="*/ 23 h 328"/>
                <a:gd name="T48" fmla="*/ 187 w 270"/>
                <a:gd name="T49" fmla="*/ 117 h 328"/>
                <a:gd name="T50" fmla="*/ 174 w 270"/>
                <a:gd name="T51" fmla="*/ 167 h 328"/>
                <a:gd name="T52" fmla="*/ 109 w 270"/>
                <a:gd name="T53" fmla="*/ 215 h 328"/>
                <a:gd name="T54" fmla="*/ 72 w 270"/>
                <a:gd name="T55" fmla="*/ 172 h 328"/>
                <a:gd name="T56" fmla="*/ 79 w 270"/>
                <a:gd name="T57" fmla="*/ 130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3" y="35"/>
                    <a:pt x="108" y="16"/>
                    <a:pt x="108" y="14"/>
                  </a:cubicBezTo>
                  <a:cubicBezTo>
                    <a:pt x="108" y="5"/>
                    <a:pt x="102" y="0"/>
                    <a:pt x="93" y="0"/>
                  </a:cubicBezTo>
                  <a:cubicBezTo>
                    <a:pt x="92" y="0"/>
                    <a:pt x="78" y="1"/>
                    <a:pt x="73" y="18"/>
                  </a:cubicBezTo>
                  <a:lnTo>
                    <a:pt x="1" y="307"/>
                  </a:lnTo>
                  <a:cubicBezTo>
                    <a:pt x="0" y="313"/>
                    <a:pt x="0" y="314"/>
                    <a:pt x="0" y="315"/>
                  </a:cubicBezTo>
                  <a:cubicBezTo>
                    <a:pt x="0" y="322"/>
                    <a:pt x="5" y="328"/>
                    <a:pt x="14" y="328"/>
                  </a:cubicBezTo>
                  <a:cubicBezTo>
                    <a:pt x="24" y="328"/>
                    <a:pt x="30" y="320"/>
                    <a:pt x="31" y="318"/>
                  </a:cubicBezTo>
                  <a:cubicBezTo>
                    <a:pt x="33" y="314"/>
                    <a:pt x="40" y="288"/>
                    <a:pt x="59" y="211"/>
                  </a:cubicBezTo>
                  <a:cubicBezTo>
                    <a:pt x="75" y="224"/>
                    <a:pt x="97" y="226"/>
                    <a:pt x="107" y="226"/>
                  </a:cubicBezTo>
                  <a:cubicBezTo>
                    <a:pt x="142" y="226"/>
                    <a:pt x="162" y="204"/>
                    <a:pt x="174" y="190"/>
                  </a:cubicBezTo>
                  <a:cubicBezTo>
                    <a:pt x="178" y="212"/>
                    <a:pt x="196" y="226"/>
                    <a:pt x="218"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7"/>
                  </a:lnTo>
                  <a:cubicBezTo>
                    <a:pt x="230" y="79"/>
                    <a:pt x="235" y="60"/>
                    <a:pt x="237" y="53"/>
                  </a:cubicBezTo>
                  <a:cubicBezTo>
                    <a:pt x="239" y="41"/>
                    <a:pt x="244" y="22"/>
                    <a:pt x="244" y="19"/>
                  </a:cubicBezTo>
                  <a:cubicBezTo>
                    <a:pt x="244" y="10"/>
                    <a:pt x="237" y="6"/>
                    <a:pt x="230" y="6"/>
                  </a:cubicBezTo>
                  <a:cubicBezTo>
                    <a:pt x="227" y="6"/>
                    <a:pt x="214" y="6"/>
                    <a:pt x="210" y="23"/>
                  </a:cubicBezTo>
                  <a:lnTo>
                    <a:pt x="187" y="117"/>
                  </a:lnTo>
                  <a:cubicBezTo>
                    <a:pt x="181" y="141"/>
                    <a:pt x="176" y="162"/>
                    <a:pt x="174" y="167"/>
                  </a:cubicBezTo>
                  <a:cubicBezTo>
                    <a:pt x="174" y="170"/>
                    <a:pt x="150" y="215"/>
                    <a:pt x="109" y="215"/>
                  </a:cubicBezTo>
                  <a:cubicBezTo>
                    <a:pt x="84" y="215"/>
                    <a:pt x="72" y="199"/>
                    <a:pt x="72" y="172"/>
                  </a:cubicBezTo>
                  <a:cubicBezTo>
                    <a:pt x="72" y="157"/>
                    <a:pt x="76" y="143"/>
                    <a:pt x="79" y="130"/>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7" name="Freeform 3502">
              <a:extLst>
                <a:ext uri="{FF2B5EF4-FFF2-40B4-BE49-F238E27FC236}">
                  <a16:creationId xmlns:a16="http://schemas.microsoft.com/office/drawing/2014/main" id="{E3EA1782-BF0B-4C9E-BF3C-DB292390AE16}"/>
                </a:ext>
              </a:extLst>
            </p:cNvPr>
            <p:cNvSpPr>
              <a:spLocks/>
            </p:cNvSpPr>
            <p:nvPr>
              <p:custDataLst>
                <p:tags r:id="rId471"/>
              </p:custDataLst>
            </p:nvPr>
          </p:nvSpPr>
          <p:spPr bwMode="auto">
            <a:xfrm>
              <a:off x="5610225" y="5143500"/>
              <a:ext cx="42863" cy="109538"/>
            </a:xfrm>
            <a:custGeom>
              <a:avLst/>
              <a:gdLst>
                <a:gd name="T0" fmla="*/ 58 w 58"/>
                <a:gd name="T1" fmla="*/ 52 h 149"/>
                <a:gd name="T2" fmla="*/ 27 w 58"/>
                <a:gd name="T3" fmla="*/ 0 h 149"/>
                <a:gd name="T4" fmla="*/ 0 w 58"/>
                <a:gd name="T5" fmla="*/ 26 h 149"/>
                <a:gd name="T6" fmla="*/ 27 w 58"/>
                <a:gd name="T7" fmla="*/ 53 h 149"/>
                <a:gd name="T8" fmla="*/ 44 w 58"/>
                <a:gd name="T9" fmla="*/ 46 h 149"/>
                <a:gd name="T10" fmla="*/ 46 w 58"/>
                <a:gd name="T11" fmla="*/ 45 h 149"/>
                <a:gd name="T12" fmla="*/ 47 w 58"/>
                <a:gd name="T13" fmla="*/ 52 h 149"/>
                <a:gd name="T14" fmla="*/ 14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7" y="0"/>
                  </a:cubicBezTo>
                  <a:cubicBezTo>
                    <a:pt x="10" y="0"/>
                    <a:pt x="0" y="12"/>
                    <a:pt x="0" y="26"/>
                  </a:cubicBezTo>
                  <a:cubicBezTo>
                    <a:pt x="0" y="40"/>
                    <a:pt x="10" y="53"/>
                    <a:pt x="27" y="53"/>
                  </a:cubicBezTo>
                  <a:cubicBezTo>
                    <a:pt x="33" y="53"/>
                    <a:pt x="39" y="51"/>
                    <a:pt x="44" y="46"/>
                  </a:cubicBezTo>
                  <a:cubicBezTo>
                    <a:pt x="45" y="45"/>
                    <a:pt x="46" y="45"/>
                    <a:pt x="46" y="45"/>
                  </a:cubicBezTo>
                  <a:cubicBezTo>
                    <a:pt x="47" y="45"/>
                    <a:pt x="47" y="45"/>
                    <a:pt x="47" y="52"/>
                  </a:cubicBezTo>
                  <a:cubicBezTo>
                    <a:pt x="47" y="89"/>
                    <a:pt x="30" y="119"/>
                    <a:pt x="14" y="136"/>
                  </a:cubicBezTo>
                  <a:cubicBezTo>
                    <a:pt x="8" y="141"/>
                    <a:pt x="8" y="142"/>
                    <a:pt x="8" y="144"/>
                  </a:cubicBezTo>
                  <a:cubicBezTo>
                    <a:pt x="8" y="147"/>
                    <a:pt x="11" y="149"/>
                    <a:pt x="13" y="149"/>
                  </a:cubicBezTo>
                  <a:cubicBezTo>
                    <a:pt x="19"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8" name="Freeform 3503">
              <a:extLst>
                <a:ext uri="{FF2B5EF4-FFF2-40B4-BE49-F238E27FC236}">
                  <a16:creationId xmlns:a16="http://schemas.microsoft.com/office/drawing/2014/main" id="{51D7F6BC-8D7B-42B4-AF3A-4B9BA918478F}"/>
                </a:ext>
              </a:extLst>
            </p:cNvPr>
            <p:cNvSpPr>
              <a:spLocks/>
            </p:cNvSpPr>
            <p:nvPr>
              <p:custDataLst>
                <p:tags r:id="rId472"/>
              </p:custDataLst>
            </p:nvPr>
          </p:nvSpPr>
          <p:spPr bwMode="auto">
            <a:xfrm>
              <a:off x="5757863" y="4927600"/>
              <a:ext cx="177800" cy="258763"/>
            </a:xfrm>
            <a:custGeom>
              <a:avLst/>
              <a:gdLst>
                <a:gd name="T0" fmla="*/ 151 w 247"/>
                <a:gd name="T1" fmla="*/ 200 h 352"/>
                <a:gd name="T2" fmla="*/ 204 w 247"/>
                <a:gd name="T3" fmla="*/ 340 h 352"/>
                <a:gd name="T4" fmla="*/ 230 w 247"/>
                <a:gd name="T5" fmla="*/ 351 h 352"/>
                <a:gd name="T6" fmla="*/ 241 w 247"/>
                <a:gd name="T7" fmla="*/ 351 h 352"/>
                <a:gd name="T8" fmla="*/ 247 w 247"/>
                <a:gd name="T9" fmla="*/ 346 h 352"/>
                <a:gd name="T10" fmla="*/ 244 w 247"/>
                <a:gd name="T11" fmla="*/ 342 h 352"/>
                <a:gd name="T12" fmla="*/ 233 w 247"/>
                <a:gd name="T13" fmla="*/ 319 h 352"/>
                <a:gd name="T14" fmla="*/ 131 w 247"/>
                <a:gd name="T15" fmla="*/ 35 h 352"/>
                <a:gd name="T16" fmla="*/ 70 w 247"/>
                <a:gd name="T17" fmla="*/ 0 h 352"/>
                <a:gd name="T18" fmla="*/ 61 w 247"/>
                <a:gd name="T19" fmla="*/ 5 h 352"/>
                <a:gd name="T20" fmla="*/ 66 w 247"/>
                <a:gd name="T21" fmla="*/ 10 h 352"/>
                <a:gd name="T22" fmla="*/ 98 w 247"/>
                <a:gd name="T23" fmla="*/ 50 h 352"/>
                <a:gd name="T24" fmla="*/ 146 w 247"/>
                <a:gd name="T25" fmla="*/ 186 h 352"/>
                <a:gd name="T26" fmla="*/ 9 w 247"/>
                <a:gd name="T27" fmla="*/ 322 h 352"/>
                <a:gd name="T28" fmla="*/ 0 w 247"/>
                <a:gd name="T29" fmla="*/ 338 h 352"/>
                <a:gd name="T30" fmla="*/ 15 w 247"/>
                <a:gd name="T31" fmla="*/ 352 h 352"/>
                <a:gd name="T32" fmla="*/ 31 w 247"/>
                <a:gd name="T33" fmla="*/ 342 h 352"/>
                <a:gd name="T34" fmla="*/ 151 w 247"/>
                <a:gd name="T35" fmla="*/ 20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2">
                  <a:moveTo>
                    <a:pt x="151" y="200"/>
                  </a:moveTo>
                  <a:cubicBezTo>
                    <a:pt x="172" y="253"/>
                    <a:pt x="196" y="329"/>
                    <a:pt x="204" y="340"/>
                  </a:cubicBezTo>
                  <a:cubicBezTo>
                    <a:pt x="212" y="351"/>
                    <a:pt x="217" y="351"/>
                    <a:pt x="230" y="351"/>
                  </a:cubicBezTo>
                  <a:lnTo>
                    <a:pt x="241" y="351"/>
                  </a:lnTo>
                  <a:cubicBezTo>
                    <a:pt x="246" y="351"/>
                    <a:pt x="247" y="348"/>
                    <a:pt x="247" y="346"/>
                  </a:cubicBezTo>
                  <a:cubicBezTo>
                    <a:pt x="247" y="345"/>
                    <a:pt x="246" y="344"/>
                    <a:pt x="244" y="342"/>
                  </a:cubicBezTo>
                  <a:cubicBezTo>
                    <a:pt x="239" y="336"/>
                    <a:pt x="236" y="329"/>
                    <a:pt x="233" y="319"/>
                  </a:cubicBezTo>
                  <a:lnTo>
                    <a:pt x="131" y="35"/>
                  </a:lnTo>
                  <a:cubicBezTo>
                    <a:pt x="120" y="6"/>
                    <a:pt x="93" y="0"/>
                    <a:pt x="70" y="0"/>
                  </a:cubicBezTo>
                  <a:cubicBezTo>
                    <a:pt x="68" y="0"/>
                    <a:pt x="61" y="0"/>
                    <a:pt x="61" y="5"/>
                  </a:cubicBezTo>
                  <a:cubicBezTo>
                    <a:pt x="61" y="9"/>
                    <a:pt x="65" y="10"/>
                    <a:pt x="66" y="10"/>
                  </a:cubicBezTo>
                  <a:cubicBezTo>
                    <a:pt x="82" y="13"/>
                    <a:pt x="86" y="16"/>
                    <a:pt x="98" y="50"/>
                  </a:cubicBezTo>
                  <a:lnTo>
                    <a:pt x="146" y="186"/>
                  </a:lnTo>
                  <a:lnTo>
                    <a:pt x="9" y="322"/>
                  </a:lnTo>
                  <a:cubicBezTo>
                    <a:pt x="3" y="328"/>
                    <a:pt x="0" y="331"/>
                    <a:pt x="0" y="338"/>
                  </a:cubicBezTo>
                  <a:cubicBezTo>
                    <a:pt x="0" y="346"/>
                    <a:pt x="7" y="352"/>
                    <a:pt x="15" y="352"/>
                  </a:cubicBezTo>
                  <a:cubicBezTo>
                    <a:pt x="23" y="352"/>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9" name="Freeform 3504">
              <a:extLst>
                <a:ext uri="{FF2B5EF4-FFF2-40B4-BE49-F238E27FC236}">
                  <a16:creationId xmlns:a16="http://schemas.microsoft.com/office/drawing/2014/main" id="{87D423FD-713B-4EEB-9EF8-B23CC6099344}"/>
                </a:ext>
              </a:extLst>
            </p:cNvPr>
            <p:cNvSpPr>
              <a:spLocks/>
            </p:cNvSpPr>
            <p:nvPr>
              <p:custDataLst>
                <p:tags r:id="rId473"/>
              </p:custDataLst>
            </p:nvPr>
          </p:nvSpPr>
          <p:spPr bwMode="auto">
            <a:xfrm>
              <a:off x="5969000" y="4908550"/>
              <a:ext cx="82550" cy="365125"/>
            </a:xfrm>
            <a:custGeom>
              <a:avLst/>
              <a:gdLst>
                <a:gd name="T0" fmla="*/ 116 w 116"/>
                <a:gd name="T1" fmla="*/ 249 h 498"/>
                <a:gd name="T2" fmla="*/ 83 w 116"/>
                <a:gd name="T3" fmla="*/ 94 h 498"/>
                <a:gd name="T4" fmla="*/ 5 w 116"/>
                <a:gd name="T5" fmla="*/ 0 h 498"/>
                <a:gd name="T6" fmla="*/ 0 w 116"/>
                <a:gd name="T7" fmla="*/ 5 h 498"/>
                <a:gd name="T8" fmla="*/ 10 w 116"/>
                <a:gd name="T9" fmla="*/ 16 h 498"/>
                <a:gd name="T10" fmla="*/ 87 w 116"/>
                <a:gd name="T11" fmla="*/ 249 h 498"/>
                <a:gd name="T12" fmla="*/ 7 w 116"/>
                <a:gd name="T13" fmla="*/ 485 h 498"/>
                <a:gd name="T14" fmla="*/ 0 w 116"/>
                <a:gd name="T15" fmla="*/ 493 h 498"/>
                <a:gd name="T16" fmla="*/ 5 w 116"/>
                <a:gd name="T17" fmla="*/ 498 h 498"/>
                <a:gd name="T18" fmla="*/ 85 w 116"/>
                <a:gd name="T19" fmla="*/ 401 h 498"/>
                <a:gd name="T20" fmla="*/ 116 w 116"/>
                <a:gd name="T21"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4"/>
                    <a:pt x="69" y="422"/>
                    <a:pt x="7" y="485"/>
                  </a:cubicBezTo>
                  <a:cubicBezTo>
                    <a:pt x="0" y="491"/>
                    <a:pt x="0" y="492"/>
                    <a:pt x="0" y="493"/>
                  </a:cubicBezTo>
                  <a:cubicBezTo>
                    <a:pt x="0" y="496"/>
                    <a:pt x="2" y="498"/>
                    <a:pt x="5" y="498"/>
                  </a:cubicBezTo>
                  <a:cubicBezTo>
                    <a:pt x="10" y="498"/>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0" name="Rectangle 3505">
              <a:extLst>
                <a:ext uri="{FF2B5EF4-FFF2-40B4-BE49-F238E27FC236}">
                  <a16:creationId xmlns:a16="http://schemas.microsoft.com/office/drawing/2014/main" id="{0456D3BF-C387-4656-925B-41C2BA89EB29}"/>
                </a:ext>
              </a:extLst>
            </p:cNvPr>
            <p:cNvSpPr>
              <a:spLocks noChangeArrowheads="1"/>
            </p:cNvSpPr>
            <p:nvPr>
              <p:custDataLst>
                <p:tags r:id="rId474"/>
              </p:custDataLst>
            </p:nvPr>
          </p:nvSpPr>
          <p:spPr bwMode="auto">
            <a:xfrm>
              <a:off x="1889125" y="5330825"/>
              <a:ext cx="419893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1" name="Rectangle 3506">
              <a:extLst>
                <a:ext uri="{FF2B5EF4-FFF2-40B4-BE49-F238E27FC236}">
                  <a16:creationId xmlns:a16="http://schemas.microsoft.com/office/drawing/2014/main" id="{E091F9E1-5F9C-44E3-AA4F-B92CB7DFBE43}"/>
                </a:ext>
              </a:extLst>
            </p:cNvPr>
            <p:cNvSpPr>
              <a:spLocks noChangeArrowheads="1"/>
            </p:cNvSpPr>
            <p:nvPr>
              <p:custDataLst>
                <p:tags r:id="rId475"/>
              </p:custDataLst>
            </p:nvPr>
          </p:nvSpPr>
          <p:spPr bwMode="auto">
            <a:xfrm>
              <a:off x="1889125" y="5403850"/>
              <a:ext cx="419893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2" name="Freeform 3507">
              <a:extLst>
                <a:ext uri="{FF2B5EF4-FFF2-40B4-BE49-F238E27FC236}">
                  <a16:creationId xmlns:a16="http://schemas.microsoft.com/office/drawing/2014/main" id="{B3E5C109-F145-4CEC-875B-F6E378C7999D}"/>
                </a:ext>
              </a:extLst>
            </p:cNvPr>
            <p:cNvSpPr>
              <a:spLocks/>
            </p:cNvSpPr>
            <p:nvPr>
              <p:custDataLst>
                <p:tags r:id="rId476"/>
              </p:custDataLst>
            </p:nvPr>
          </p:nvSpPr>
          <p:spPr bwMode="auto">
            <a:xfrm>
              <a:off x="1114425" y="5599113"/>
              <a:ext cx="119063" cy="657225"/>
            </a:xfrm>
            <a:custGeom>
              <a:avLst/>
              <a:gdLst>
                <a:gd name="T0" fmla="*/ 0 w 166"/>
                <a:gd name="T1" fmla="*/ 897 h 897"/>
                <a:gd name="T2" fmla="*/ 35 w 166"/>
                <a:gd name="T3" fmla="*/ 897 h 897"/>
                <a:gd name="T4" fmla="*/ 35 w 166"/>
                <a:gd name="T5" fmla="*/ 34 h 897"/>
                <a:gd name="T6" fmla="*/ 166 w 166"/>
                <a:gd name="T7" fmla="*/ 34 h 897"/>
                <a:gd name="T8" fmla="*/ 166 w 166"/>
                <a:gd name="T9" fmla="*/ 0 h 897"/>
                <a:gd name="T10" fmla="*/ 0 w 166"/>
                <a:gd name="T11" fmla="*/ 0 h 897"/>
                <a:gd name="T12" fmla="*/ 0 w 166"/>
                <a:gd name="T13" fmla="*/ 897 h 897"/>
              </a:gdLst>
              <a:ahLst/>
              <a:cxnLst>
                <a:cxn ang="0">
                  <a:pos x="T0" y="T1"/>
                </a:cxn>
                <a:cxn ang="0">
                  <a:pos x="T2" y="T3"/>
                </a:cxn>
                <a:cxn ang="0">
                  <a:pos x="T4" y="T5"/>
                </a:cxn>
                <a:cxn ang="0">
                  <a:pos x="T6" y="T7"/>
                </a:cxn>
                <a:cxn ang="0">
                  <a:pos x="T8" y="T9"/>
                </a:cxn>
                <a:cxn ang="0">
                  <a:pos x="T10" y="T11"/>
                </a:cxn>
                <a:cxn ang="0">
                  <a:pos x="T12" y="T13"/>
                </a:cxn>
              </a:cxnLst>
              <a:rect l="0" t="0" r="r" b="b"/>
              <a:pathLst>
                <a:path w="166" h="897">
                  <a:moveTo>
                    <a:pt x="0" y="897"/>
                  </a:moveTo>
                  <a:lnTo>
                    <a:pt x="35" y="897"/>
                  </a:lnTo>
                  <a:lnTo>
                    <a:pt x="35" y="34"/>
                  </a:lnTo>
                  <a:lnTo>
                    <a:pt x="166" y="34"/>
                  </a:lnTo>
                  <a:lnTo>
                    <a:pt x="166" y="0"/>
                  </a:lnTo>
                  <a:lnTo>
                    <a:pt x="0" y="0"/>
                  </a:lnTo>
                  <a:lnTo>
                    <a:pt x="0" y="8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3" name="Freeform 3508">
              <a:extLst>
                <a:ext uri="{FF2B5EF4-FFF2-40B4-BE49-F238E27FC236}">
                  <a16:creationId xmlns:a16="http://schemas.microsoft.com/office/drawing/2014/main" id="{CCDADD3C-F5A0-4352-95E3-5A70867360EF}"/>
                </a:ext>
              </a:extLst>
            </p:cNvPr>
            <p:cNvSpPr>
              <a:spLocks/>
            </p:cNvSpPr>
            <p:nvPr>
              <p:custDataLst>
                <p:tags r:id="rId477"/>
              </p:custDataLst>
            </p:nvPr>
          </p:nvSpPr>
          <p:spPr bwMode="auto">
            <a:xfrm>
              <a:off x="1114425" y="6254750"/>
              <a:ext cx="119063" cy="658813"/>
            </a:xfrm>
            <a:custGeom>
              <a:avLst/>
              <a:gdLst>
                <a:gd name="T0" fmla="*/ 0 w 166"/>
                <a:gd name="T1" fmla="*/ 897 h 897"/>
                <a:gd name="T2" fmla="*/ 166 w 166"/>
                <a:gd name="T3" fmla="*/ 897 h 897"/>
                <a:gd name="T4" fmla="*/ 166 w 166"/>
                <a:gd name="T5" fmla="*/ 862 h 897"/>
                <a:gd name="T6" fmla="*/ 35 w 166"/>
                <a:gd name="T7" fmla="*/ 862 h 897"/>
                <a:gd name="T8" fmla="*/ 35 w 166"/>
                <a:gd name="T9" fmla="*/ 0 h 897"/>
                <a:gd name="T10" fmla="*/ 0 w 166"/>
                <a:gd name="T11" fmla="*/ 0 h 897"/>
                <a:gd name="T12" fmla="*/ 0 w 166"/>
                <a:gd name="T13" fmla="*/ 897 h 897"/>
              </a:gdLst>
              <a:ahLst/>
              <a:cxnLst>
                <a:cxn ang="0">
                  <a:pos x="T0" y="T1"/>
                </a:cxn>
                <a:cxn ang="0">
                  <a:pos x="T2" y="T3"/>
                </a:cxn>
                <a:cxn ang="0">
                  <a:pos x="T4" y="T5"/>
                </a:cxn>
                <a:cxn ang="0">
                  <a:pos x="T6" y="T7"/>
                </a:cxn>
                <a:cxn ang="0">
                  <a:pos x="T8" y="T9"/>
                </a:cxn>
                <a:cxn ang="0">
                  <a:pos x="T10" y="T11"/>
                </a:cxn>
                <a:cxn ang="0">
                  <a:pos x="T12" y="T13"/>
                </a:cxn>
              </a:cxnLst>
              <a:rect l="0" t="0" r="r" b="b"/>
              <a:pathLst>
                <a:path w="166" h="897">
                  <a:moveTo>
                    <a:pt x="0" y="897"/>
                  </a:moveTo>
                  <a:lnTo>
                    <a:pt x="166" y="897"/>
                  </a:lnTo>
                  <a:lnTo>
                    <a:pt x="166" y="862"/>
                  </a:lnTo>
                  <a:lnTo>
                    <a:pt x="35" y="862"/>
                  </a:lnTo>
                  <a:lnTo>
                    <a:pt x="35" y="0"/>
                  </a:lnTo>
                  <a:lnTo>
                    <a:pt x="0" y="0"/>
                  </a:lnTo>
                  <a:lnTo>
                    <a:pt x="0" y="8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4" name="Freeform 3509">
              <a:extLst>
                <a:ext uri="{FF2B5EF4-FFF2-40B4-BE49-F238E27FC236}">
                  <a16:creationId xmlns:a16="http://schemas.microsoft.com/office/drawing/2014/main" id="{5362FCBB-ABC5-40FE-B3B4-C7275EBDE2ED}"/>
                </a:ext>
              </a:extLst>
            </p:cNvPr>
            <p:cNvSpPr>
              <a:spLocks/>
            </p:cNvSpPr>
            <p:nvPr>
              <p:custDataLst>
                <p:tags r:id="rId478"/>
              </p:custDataLst>
            </p:nvPr>
          </p:nvSpPr>
          <p:spPr bwMode="auto">
            <a:xfrm>
              <a:off x="1247775" y="5743575"/>
              <a:ext cx="193675" cy="239713"/>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3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29" y="79"/>
                    <a:pt x="234" y="60"/>
                    <a:pt x="236" y="53"/>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5" name="Freeform 3510">
              <a:extLst>
                <a:ext uri="{FF2B5EF4-FFF2-40B4-BE49-F238E27FC236}">
                  <a16:creationId xmlns:a16="http://schemas.microsoft.com/office/drawing/2014/main" id="{630EA705-50AA-4AF9-844F-BE275D5115EE}"/>
                </a:ext>
              </a:extLst>
            </p:cNvPr>
            <p:cNvSpPr>
              <a:spLocks/>
            </p:cNvSpPr>
            <p:nvPr>
              <p:custDataLst>
                <p:tags r:id="rId479"/>
              </p:custDataLst>
            </p:nvPr>
          </p:nvSpPr>
          <p:spPr bwMode="auto">
            <a:xfrm>
              <a:off x="1462088" y="5746750"/>
              <a:ext cx="174625" cy="161925"/>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3 h 221"/>
                <a:gd name="T12" fmla="*/ 0 w 242"/>
                <a:gd name="T13" fmla="*/ 68 h 221"/>
                <a:gd name="T14" fmla="*/ 6 w 242"/>
                <a:gd name="T15" fmla="*/ 73 h 221"/>
                <a:gd name="T16" fmla="*/ 14 w 242"/>
                <a:gd name="T17" fmla="*/ 67 h 221"/>
                <a:gd name="T18" fmla="*/ 78 w 242"/>
                <a:gd name="T19" fmla="*/ 29 h 221"/>
                <a:gd name="T20" fmla="*/ 119 w 242"/>
                <a:gd name="T21" fmla="*/ 29 h 221"/>
                <a:gd name="T22" fmla="*/ 70 w 242"/>
                <a:gd name="T23" fmla="*/ 189 h 221"/>
                <a:gd name="T24" fmla="*/ 65 w 242"/>
                <a:gd name="T25" fmla="*/ 207 h 221"/>
                <a:gd name="T26" fmla="*/ 80 w 242"/>
                <a:gd name="T27" fmla="*/ 221 h 221"/>
                <a:gd name="T28" fmla="*/ 100 w 242"/>
                <a:gd name="T29" fmla="*/ 199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3"/>
                  </a:cubicBezTo>
                  <a:cubicBezTo>
                    <a:pt x="14" y="41"/>
                    <a:pt x="0" y="65"/>
                    <a:pt x="0" y="68"/>
                  </a:cubicBezTo>
                  <a:cubicBezTo>
                    <a:pt x="0" y="68"/>
                    <a:pt x="0" y="73"/>
                    <a:pt x="6" y="73"/>
                  </a:cubicBezTo>
                  <a:cubicBezTo>
                    <a:pt x="10" y="73"/>
                    <a:pt x="11" y="71"/>
                    <a:pt x="14" y="67"/>
                  </a:cubicBezTo>
                  <a:cubicBezTo>
                    <a:pt x="39" y="29"/>
                    <a:pt x="67" y="29"/>
                    <a:pt x="78" y="29"/>
                  </a:cubicBezTo>
                  <a:lnTo>
                    <a:pt x="119" y="29"/>
                  </a:lnTo>
                  <a:lnTo>
                    <a:pt x="70" y="189"/>
                  </a:lnTo>
                  <a:cubicBezTo>
                    <a:pt x="68" y="195"/>
                    <a:pt x="65" y="205"/>
                    <a:pt x="65" y="207"/>
                  </a:cubicBezTo>
                  <a:cubicBezTo>
                    <a:pt x="65" y="213"/>
                    <a:pt x="69" y="221"/>
                    <a:pt x="80" y="221"/>
                  </a:cubicBezTo>
                  <a:cubicBezTo>
                    <a:pt x="96" y="221"/>
                    <a:pt x="99"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6" name="Freeform 3511">
              <a:extLst>
                <a:ext uri="{FF2B5EF4-FFF2-40B4-BE49-F238E27FC236}">
                  <a16:creationId xmlns:a16="http://schemas.microsoft.com/office/drawing/2014/main" id="{49A531F1-5359-47D8-A462-02150B4EF0D4}"/>
                </a:ext>
              </a:extLst>
            </p:cNvPr>
            <p:cNvSpPr>
              <a:spLocks/>
            </p:cNvSpPr>
            <p:nvPr>
              <p:custDataLst>
                <p:tags r:id="rId480"/>
              </p:custDataLst>
            </p:nvPr>
          </p:nvSpPr>
          <p:spPr bwMode="auto">
            <a:xfrm>
              <a:off x="1341438" y="6180138"/>
              <a:ext cx="198438" cy="163513"/>
            </a:xfrm>
            <a:custGeom>
              <a:avLst/>
              <a:gdLst>
                <a:gd name="T0" fmla="*/ 239 w 276"/>
                <a:gd name="T1" fmla="*/ 34 h 223"/>
                <a:gd name="T2" fmla="*/ 276 w 276"/>
                <a:gd name="T3" fmla="*/ 23 h 223"/>
                <a:gd name="T4" fmla="*/ 276 w 276"/>
                <a:gd name="T5" fmla="*/ 0 h 223"/>
                <a:gd name="T6" fmla="*/ 236 w 276"/>
                <a:gd name="T7" fmla="*/ 2 h 223"/>
                <a:gd name="T8" fmla="*/ 191 w 276"/>
                <a:gd name="T9" fmla="*/ 0 h 223"/>
                <a:gd name="T10" fmla="*/ 191 w 276"/>
                <a:gd name="T11" fmla="*/ 23 h 223"/>
                <a:gd name="T12" fmla="*/ 215 w 276"/>
                <a:gd name="T13" fmla="*/ 29 h 223"/>
                <a:gd name="T14" fmla="*/ 213 w 276"/>
                <a:gd name="T15" fmla="*/ 35 h 223"/>
                <a:gd name="T16" fmla="*/ 155 w 276"/>
                <a:gd name="T17" fmla="*/ 160 h 223"/>
                <a:gd name="T18" fmla="*/ 91 w 276"/>
                <a:gd name="T19" fmla="*/ 23 h 223"/>
                <a:gd name="T20" fmla="*/ 118 w 276"/>
                <a:gd name="T21" fmla="*/ 23 h 223"/>
                <a:gd name="T22" fmla="*/ 118 w 276"/>
                <a:gd name="T23" fmla="*/ 0 h 223"/>
                <a:gd name="T24" fmla="*/ 56 w 276"/>
                <a:gd name="T25" fmla="*/ 2 h 223"/>
                <a:gd name="T26" fmla="*/ 0 w 276"/>
                <a:gd name="T27" fmla="*/ 0 h 223"/>
                <a:gd name="T28" fmla="*/ 0 w 276"/>
                <a:gd name="T29" fmla="*/ 23 h 223"/>
                <a:gd name="T30" fmla="*/ 32 w 276"/>
                <a:gd name="T31" fmla="*/ 23 h 223"/>
                <a:gd name="T32" fmla="*/ 119 w 276"/>
                <a:gd name="T33" fmla="*/ 211 h 223"/>
                <a:gd name="T34" fmla="*/ 138 w 276"/>
                <a:gd name="T35" fmla="*/ 223 h 223"/>
                <a:gd name="T36" fmla="*/ 156 w 276"/>
                <a:gd name="T37" fmla="*/ 211 h 223"/>
                <a:gd name="T38" fmla="*/ 239 w 276"/>
                <a:gd name="T39" fmla="*/ 3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6" h="223">
                  <a:moveTo>
                    <a:pt x="239" y="34"/>
                  </a:moveTo>
                  <a:cubicBezTo>
                    <a:pt x="242" y="27"/>
                    <a:pt x="244" y="23"/>
                    <a:pt x="276" y="23"/>
                  </a:cubicBezTo>
                  <a:lnTo>
                    <a:pt x="276" y="0"/>
                  </a:lnTo>
                  <a:cubicBezTo>
                    <a:pt x="263" y="1"/>
                    <a:pt x="249" y="2"/>
                    <a:pt x="236" y="2"/>
                  </a:cubicBezTo>
                  <a:cubicBezTo>
                    <a:pt x="224" y="2"/>
                    <a:pt x="202" y="1"/>
                    <a:pt x="191" y="0"/>
                  </a:cubicBezTo>
                  <a:lnTo>
                    <a:pt x="191" y="23"/>
                  </a:lnTo>
                  <a:cubicBezTo>
                    <a:pt x="201" y="23"/>
                    <a:pt x="215" y="25"/>
                    <a:pt x="215" y="29"/>
                  </a:cubicBezTo>
                  <a:cubicBezTo>
                    <a:pt x="215" y="29"/>
                    <a:pt x="215" y="30"/>
                    <a:pt x="213" y="35"/>
                  </a:cubicBezTo>
                  <a:lnTo>
                    <a:pt x="155" y="160"/>
                  </a:lnTo>
                  <a:lnTo>
                    <a:pt x="91" y="23"/>
                  </a:lnTo>
                  <a:lnTo>
                    <a:pt x="118" y="23"/>
                  </a:lnTo>
                  <a:lnTo>
                    <a:pt x="118" y="0"/>
                  </a:lnTo>
                  <a:cubicBezTo>
                    <a:pt x="102" y="1"/>
                    <a:pt x="57" y="2"/>
                    <a:pt x="56" y="2"/>
                  </a:cubicBezTo>
                  <a:cubicBezTo>
                    <a:pt x="43" y="2"/>
                    <a:pt x="20" y="1"/>
                    <a:pt x="0" y="0"/>
                  </a:cubicBezTo>
                  <a:lnTo>
                    <a:pt x="0" y="23"/>
                  </a:lnTo>
                  <a:lnTo>
                    <a:pt x="32" y="23"/>
                  </a:lnTo>
                  <a:lnTo>
                    <a:pt x="119" y="211"/>
                  </a:lnTo>
                  <a:cubicBezTo>
                    <a:pt x="125" y="223"/>
                    <a:pt x="131" y="223"/>
                    <a:pt x="138" y="223"/>
                  </a:cubicBezTo>
                  <a:cubicBezTo>
                    <a:pt x="146" y="223"/>
                    <a:pt x="151" y="222"/>
                    <a:pt x="156" y="211"/>
                  </a:cubicBezTo>
                  <a:lnTo>
                    <a:pt x="239"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7" name="Freeform 3512">
              <a:extLst>
                <a:ext uri="{FF2B5EF4-FFF2-40B4-BE49-F238E27FC236}">
                  <a16:creationId xmlns:a16="http://schemas.microsoft.com/office/drawing/2014/main" id="{2D2EE8DD-41A3-4A6D-BFD8-48FE0DEEAEE2}"/>
                </a:ext>
              </a:extLst>
            </p:cNvPr>
            <p:cNvSpPr>
              <a:spLocks noEditPoints="1"/>
            </p:cNvSpPr>
            <p:nvPr>
              <p:custDataLst>
                <p:tags r:id="rId481"/>
              </p:custDataLst>
            </p:nvPr>
          </p:nvSpPr>
          <p:spPr bwMode="auto">
            <a:xfrm>
              <a:off x="1354138" y="6615113"/>
              <a:ext cx="188913" cy="168275"/>
            </a:xfrm>
            <a:custGeom>
              <a:avLst/>
              <a:gdLst>
                <a:gd name="T0" fmla="*/ 170 w 262"/>
                <a:gd name="T1" fmla="*/ 188 h 229"/>
                <a:gd name="T2" fmla="*/ 222 w 262"/>
                <a:gd name="T3" fmla="*/ 226 h 229"/>
                <a:gd name="T4" fmla="*/ 246 w 262"/>
                <a:gd name="T5" fmla="*/ 226 h 229"/>
                <a:gd name="T6" fmla="*/ 262 w 262"/>
                <a:gd name="T7" fmla="*/ 214 h 229"/>
                <a:gd name="T8" fmla="*/ 249 w 262"/>
                <a:gd name="T9" fmla="*/ 203 h 229"/>
                <a:gd name="T10" fmla="*/ 219 w 262"/>
                <a:gd name="T11" fmla="*/ 184 h 229"/>
                <a:gd name="T12" fmla="*/ 219 w 262"/>
                <a:gd name="T13" fmla="*/ 77 h 229"/>
                <a:gd name="T14" fmla="*/ 109 w 262"/>
                <a:gd name="T15" fmla="*/ 0 h 229"/>
                <a:gd name="T16" fmla="*/ 20 w 262"/>
                <a:gd name="T17" fmla="*/ 46 h 229"/>
                <a:gd name="T18" fmla="*/ 50 w 262"/>
                <a:gd name="T19" fmla="*/ 77 h 229"/>
                <a:gd name="T20" fmla="*/ 82 w 262"/>
                <a:gd name="T21" fmla="*/ 46 h 229"/>
                <a:gd name="T22" fmla="*/ 71 w 262"/>
                <a:gd name="T23" fmla="*/ 22 h 229"/>
                <a:gd name="T24" fmla="*/ 107 w 262"/>
                <a:gd name="T25" fmla="*/ 18 h 229"/>
                <a:gd name="T26" fmla="*/ 162 w 262"/>
                <a:gd name="T27" fmla="*/ 77 h 229"/>
                <a:gd name="T28" fmla="*/ 162 w 262"/>
                <a:gd name="T29" fmla="*/ 94 h 229"/>
                <a:gd name="T30" fmla="*/ 0 w 262"/>
                <a:gd name="T31" fmla="*/ 172 h 229"/>
                <a:gd name="T32" fmla="*/ 96 w 262"/>
                <a:gd name="T33" fmla="*/ 229 h 229"/>
                <a:gd name="T34" fmla="*/ 170 w 262"/>
                <a:gd name="T35" fmla="*/ 188 h 229"/>
                <a:gd name="T36" fmla="*/ 162 w 262"/>
                <a:gd name="T37" fmla="*/ 109 h 229"/>
                <a:gd name="T38" fmla="*/ 162 w 262"/>
                <a:gd name="T39" fmla="*/ 157 h 229"/>
                <a:gd name="T40" fmla="*/ 103 w 262"/>
                <a:gd name="T41" fmla="*/ 211 h 229"/>
                <a:gd name="T42" fmla="*/ 58 w 262"/>
                <a:gd name="T43" fmla="*/ 172 h 229"/>
                <a:gd name="T44" fmla="*/ 162 w 262"/>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29">
                  <a:moveTo>
                    <a:pt x="170" y="188"/>
                  </a:moveTo>
                  <a:cubicBezTo>
                    <a:pt x="170" y="203"/>
                    <a:pt x="170" y="226"/>
                    <a:pt x="222" y="226"/>
                  </a:cubicBezTo>
                  <a:lnTo>
                    <a:pt x="246" y="226"/>
                  </a:lnTo>
                  <a:cubicBezTo>
                    <a:pt x="256" y="226"/>
                    <a:pt x="262" y="226"/>
                    <a:pt x="262" y="214"/>
                  </a:cubicBezTo>
                  <a:cubicBezTo>
                    <a:pt x="262" y="203"/>
                    <a:pt x="255" y="203"/>
                    <a:pt x="249" y="203"/>
                  </a:cubicBezTo>
                  <a:cubicBezTo>
                    <a:pt x="219" y="202"/>
                    <a:pt x="219" y="196"/>
                    <a:pt x="219" y="184"/>
                  </a:cubicBezTo>
                  <a:lnTo>
                    <a:pt x="219" y="77"/>
                  </a:lnTo>
                  <a:cubicBezTo>
                    <a:pt x="219" y="33"/>
                    <a:pt x="183" y="0"/>
                    <a:pt x="109" y="0"/>
                  </a:cubicBezTo>
                  <a:cubicBezTo>
                    <a:pt x="80" y="0"/>
                    <a:pt x="20" y="2"/>
                    <a:pt x="20" y="46"/>
                  </a:cubicBezTo>
                  <a:cubicBezTo>
                    <a:pt x="20" y="68"/>
                    <a:pt x="37" y="77"/>
                    <a:pt x="50" y="77"/>
                  </a:cubicBezTo>
                  <a:cubicBezTo>
                    <a:pt x="66" y="77"/>
                    <a:pt x="82" y="67"/>
                    <a:pt x="82" y="46"/>
                  </a:cubicBezTo>
                  <a:cubicBezTo>
                    <a:pt x="82" y="31"/>
                    <a:pt x="72" y="23"/>
                    <a:pt x="71" y="22"/>
                  </a:cubicBezTo>
                  <a:cubicBezTo>
                    <a:pt x="85" y="19"/>
                    <a:pt x="101" y="18"/>
                    <a:pt x="107" y="18"/>
                  </a:cubicBezTo>
                  <a:cubicBezTo>
                    <a:pt x="144" y="18"/>
                    <a:pt x="162" y="39"/>
                    <a:pt x="162" y="77"/>
                  </a:cubicBezTo>
                  <a:lnTo>
                    <a:pt x="162" y="94"/>
                  </a:lnTo>
                  <a:cubicBezTo>
                    <a:pt x="126" y="95"/>
                    <a:pt x="0" y="100"/>
                    <a:pt x="0" y="172"/>
                  </a:cubicBezTo>
                  <a:cubicBezTo>
                    <a:pt x="0" y="220"/>
                    <a:pt x="61" y="229"/>
                    <a:pt x="96" y="229"/>
                  </a:cubicBezTo>
                  <a:cubicBezTo>
                    <a:pt x="136" y="229"/>
                    <a:pt x="159" y="209"/>
                    <a:pt x="170" y="188"/>
                  </a:cubicBezTo>
                  <a:close/>
                  <a:moveTo>
                    <a:pt x="162" y="109"/>
                  </a:moveTo>
                  <a:lnTo>
                    <a:pt x="162" y="157"/>
                  </a:lnTo>
                  <a:cubicBezTo>
                    <a:pt x="162" y="205"/>
                    <a:pt x="116" y="211"/>
                    <a:pt x="103" y="211"/>
                  </a:cubicBezTo>
                  <a:cubicBezTo>
                    <a:pt x="78" y="211"/>
                    <a:pt x="58" y="194"/>
                    <a:pt x="58" y="172"/>
                  </a:cubicBezTo>
                  <a:cubicBezTo>
                    <a:pt x="58" y="118"/>
                    <a:pt x="137"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8" name="Freeform 3513">
              <a:extLst>
                <a:ext uri="{FF2B5EF4-FFF2-40B4-BE49-F238E27FC236}">
                  <a16:creationId xmlns:a16="http://schemas.microsoft.com/office/drawing/2014/main" id="{300A3B43-3D1D-460C-9D19-66043B7E037F}"/>
                </a:ext>
              </a:extLst>
            </p:cNvPr>
            <p:cNvSpPr>
              <a:spLocks/>
            </p:cNvSpPr>
            <p:nvPr>
              <p:custDataLst>
                <p:tags r:id="rId482"/>
              </p:custDataLst>
            </p:nvPr>
          </p:nvSpPr>
          <p:spPr bwMode="auto">
            <a:xfrm>
              <a:off x="1652588" y="5599113"/>
              <a:ext cx="119063" cy="657225"/>
            </a:xfrm>
            <a:custGeom>
              <a:avLst/>
              <a:gdLst>
                <a:gd name="T0" fmla="*/ 132 w 167"/>
                <a:gd name="T1" fmla="*/ 897 h 897"/>
                <a:gd name="T2" fmla="*/ 167 w 167"/>
                <a:gd name="T3" fmla="*/ 897 h 897"/>
                <a:gd name="T4" fmla="*/ 167 w 167"/>
                <a:gd name="T5" fmla="*/ 0 h 897"/>
                <a:gd name="T6" fmla="*/ 0 w 167"/>
                <a:gd name="T7" fmla="*/ 0 h 897"/>
                <a:gd name="T8" fmla="*/ 0 w 167"/>
                <a:gd name="T9" fmla="*/ 34 h 897"/>
                <a:gd name="T10" fmla="*/ 132 w 167"/>
                <a:gd name="T11" fmla="*/ 34 h 897"/>
                <a:gd name="T12" fmla="*/ 132 w 167"/>
                <a:gd name="T13" fmla="*/ 897 h 897"/>
              </a:gdLst>
              <a:ahLst/>
              <a:cxnLst>
                <a:cxn ang="0">
                  <a:pos x="T0" y="T1"/>
                </a:cxn>
                <a:cxn ang="0">
                  <a:pos x="T2" y="T3"/>
                </a:cxn>
                <a:cxn ang="0">
                  <a:pos x="T4" y="T5"/>
                </a:cxn>
                <a:cxn ang="0">
                  <a:pos x="T6" y="T7"/>
                </a:cxn>
                <a:cxn ang="0">
                  <a:pos x="T8" y="T9"/>
                </a:cxn>
                <a:cxn ang="0">
                  <a:pos x="T10" y="T11"/>
                </a:cxn>
                <a:cxn ang="0">
                  <a:pos x="T12" y="T13"/>
                </a:cxn>
              </a:cxnLst>
              <a:rect l="0" t="0" r="r" b="b"/>
              <a:pathLst>
                <a:path w="167" h="897">
                  <a:moveTo>
                    <a:pt x="132" y="897"/>
                  </a:moveTo>
                  <a:lnTo>
                    <a:pt x="167" y="897"/>
                  </a:lnTo>
                  <a:lnTo>
                    <a:pt x="167" y="0"/>
                  </a:lnTo>
                  <a:lnTo>
                    <a:pt x="0" y="0"/>
                  </a:lnTo>
                  <a:lnTo>
                    <a:pt x="0" y="34"/>
                  </a:lnTo>
                  <a:lnTo>
                    <a:pt x="132" y="34"/>
                  </a:lnTo>
                  <a:lnTo>
                    <a:pt x="132" y="8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9" name="Freeform 3514">
              <a:extLst>
                <a:ext uri="{FF2B5EF4-FFF2-40B4-BE49-F238E27FC236}">
                  <a16:creationId xmlns:a16="http://schemas.microsoft.com/office/drawing/2014/main" id="{0B7257E3-4C74-44F4-A710-F22C1ABC3FF8}"/>
                </a:ext>
              </a:extLst>
            </p:cNvPr>
            <p:cNvSpPr>
              <a:spLocks/>
            </p:cNvSpPr>
            <p:nvPr>
              <p:custDataLst>
                <p:tags r:id="rId483"/>
              </p:custDataLst>
            </p:nvPr>
          </p:nvSpPr>
          <p:spPr bwMode="auto">
            <a:xfrm>
              <a:off x="1652588" y="6254750"/>
              <a:ext cx="119063" cy="658813"/>
            </a:xfrm>
            <a:custGeom>
              <a:avLst/>
              <a:gdLst>
                <a:gd name="T0" fmla="*/ 132 w 167"/>
                <a:gd name="T1" fmla="*/ 862 h 897"/>
                <a:gd name="T2" fmla="*/ 0 w 167"/>
                <a:gd name="T3" fmla="*/ 862 h 897"/>
                <a:gd name="T4" fmla="*/ 0 w 167"/>
                <a:gd name="T5" fmla="*/ 897 h 897"/>
                <a:gd name="T6" fmla="*/ 167 w 167"/>
                <a:gd name="T7" fmla="*/ 897 h 897"/>
                <a:gd name="T8" fmla="*/ 167 w 167"/>
                <a:gd name="T9" fmla="*/ 0 h 897"/>
                <a:gd name="T10" fmla="*/ 132 w 167"/>
                <a:gd name="T11" fmla="*/ 0 h 897"/>
                <a:gd name="T12" fmla="*/ 132 w 167"/>
                <a:gd name="T13" fmla="*/ 862 h 897"/>
              </a:gdLst>
              <a:ahLst/>
              <a:cxnLst>
                <a:cxn ang="0">
                  <a:pos x="T0" y="T1"/>
                </a:cxn>
                <a:cxn ang="0">
                  <a:pos x="T2" y="T3"/>
                </a:cxn>
                <a:cxn ang="0">
                  <a:pos x="T4" y="T5"/>
                </a:cxn>
                <a:cxn ang="0">
                  <a:pos x="T6" y="T7"/>
                </a:cxn>
                <a:cxn ang="0">
                  <a:pos x="T8" y="T9"/>
                </a:cxn>
                <a:cxn ang="0">
                  <a:pos x="T10" y="T11"/>
                </a:cxn>
                <a:cxn ang="0">
                  <a:pos x="T12" y="T13"/>
                </a:cxn>
              </a:cxnLst>
              <a:rect l="0" t="0" r="r" b="b"/>
              <a:pathLst>
                <a:path w="167" h="897">
                  <a:moveTo>
                    <a:pt x="132" y="862"/>
                  </a:moveTo>
                  <a:lnTo>
                    <a:pt x="0" y="862"/>
                  </a:lnTo>
                  <a:lnTo>
                    <a:pt x="0" y="897"/>
                  </a:lnTo>
                  <a:lnTo>
                    <a:pt x="167" y="897"/>
                  </a:lnTo>
                  <a:lnTo>
                    <a:pt x="167" y="0"/>
                  </a:lnTo>
                  <a:lnTo>
                    <a:pt x="132" y="0"/>
                  </a:lnTo>
                  <a:lnTo>
                    <a:pt x="132" y="8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0" name="Freeform 3515">
              <a:extLst>
                <a:ext uri="{FF2B5EF4-FFF2-40B4-BE49-F238E27FC236}">
                  <a16:creationId xmlns:a16="http://schemas.microsoft.com/office/drawing/2014/main" id="{9607BDDE-81F1-4E57-8C53-5FB58D515D14}"/>
                </a:ext>
              </a:extLst>
            </p:cNvPr>
            <p:cNvSpPr>
              <a:spLocks noEditPoints="1"/>
            </p:cNvSpPr>
            <p:nvPr>
              <p:custDataLst>
                <p:tags r:id="rId484"/>
              </p:custDataLst>
            </p:nvPr>
          </p:nvSpPr>
          <p:spPr bwMode="auto">
            <a:xfrm>
              <a:off x="2008188" y="6211888"/>
              <a:ext cx="239713" cy="85725"/>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1" name="Freeform 3516">
              <a:extLst>
                <a:ext uri="{FF2B5EF4-FFF2-40B4-BE49-F238E27FC236}">
                  <a16:creationId xmlns:a16="http://schemas.microsoft.com/office/drawing/2014/main" id="{976A2EAD-3FBD-4ED8-935A-A9671EAAF569}"/>
                </a:ext>
              </a:extLst>
            </p:cNvPr>
            <p:cNvSpPr>
              <a:spLocks/>
            </p:cNvSpPr>
            <p:nvPr>
              <p:custDataLst>
                <p:tags r:id="rId485"/>
              </p:custDataLst>
            </p:nvPr>
          </p:nvSpPr>
          <p:spPr bwMode="auto">
            <a:xfrm>
              <a:off x="2484438" y="5599113"/>
              <a:ext cx="119063" cy="657225"/>
            </a:xfrm>
            <a:custGeom>
              <a:avLst/>
              <a:gdLst>
                <a:gd name="T0" fmla="*/ 0 w 166"/>
                <a:gd name="T1" fmla="*/ 897 h 897"/>
                <a:gd name="T2" fmla="*/ 34 w 166"/>
                <a:gd name="T3" fmla="*/ 897 h 897"/>
                <a:gd name="T4" fmla="*/ 34 w 166"/>
                <a:gd name="T5" fmla="*/ 34 h 897"/>
                <a:gd name="T6" fmla="*/ 166 w 166"/>
                <a:gd name="T7" fmla="*/ 34 h 897"/>
                <a:gd name="T8" fmla="*/ 166 w 166"/>
                <a:gd name="T9" fmla="*/ 0 h 897"/>
                <a:gd name="T10" fmla="*/ 0 w 166"/>
                <a:gd name="T11" fmla="*/ 0 h 897"/>
                <a:gd name="T12" fmla="*/ 0 w 166"/>
                <a:gd name="T13" fmla="*/ 897 h 897"/>
              </a:gdLst>
              <a:ahLst/>
              <a:cxnLst>
                <a:cxn ang="0">
                  <a:pos x="T0" y="T1"/>
                </a:cxn>
                <a:cxn ang="0">
                  <a:pos x="T2" y="T3"/>
                </a:cxn>
                <a:cxn ang="0">
                  <a:pos x="T4" y="T5"/>
                </a:cxn>
                <a:cxn ang="0">
                  <a:pos x="T6" y="T7"/>
                </a:cxn>
                <a:cxn ang="0">
                  <a:pos x="T8" y="T9"/>
                </a:cxn>
                <a:cxn ang="0">
                  <a:pos x="T10" y="T11"/>
                </a:cxn>
                <a:cxn ang="0">
                  <a:pos x="T12" y="T13"/>
                </a:cxn>
              </a:cxnLst>
              <a:rect l="0" t="0" r="r" b="b"/>
              <a:pathLst>
                <a:path w="166" h="897">
                  <a:moveTo>
                    <a:pt x="0" y="897"/>
                  </a:moveTo>
                  <a:lnTo>
                    <a:pt x="34" y="897"/>
                  </a:lnTo>
                  <a:lnTo>
                    <a:pt x="34" y="34"/>
                  </a:lnTo>
                  <a:lnTo>
                    <a:pt x="166" y="34"/>
                  </a:lnTo>
                  <a:lnTo>
                    <a:pt x="166" y="0"/>
                  </a:lnTo>
                  <a:lnTo>
                    <a:pt x="0" y="0"/>
                  </a:lnTo>
                  <a:lnTo>
                    <a:pt x="0" y="8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2" name="Freeform 3517">
              <a:extLst>
                <a:ext uri="{FF2B5EF4-FFF2-40B4-BE49-F238E27FC236}">
                  <a16:creationId xmlns:a16="http://schemas.microsoft.com/office/drawing/2014/main" id="{7A15F7FE-4132-45DD-AB64-7F50967DBCDC}"/>
                </a:ext>
              </a:extLst>
            </p:cNvPr>
            <p:cNvSpPr>
              <a:spLocks/>
            </p:cNvSpPr>
            <p:nvPr>
              <p:custDataLst>
                <p:tags r:id="rId486"/>
              </p:custDataLst>
            </p:nvPr>
          </p:nvSpPr>
          <p:spPr bwMode="auto">
            <a:xfrm>
              <a:off x="2484438" y="6254750"/>
              <a:ext cx="119063" cy="658813"/>
            </a:xfrm>
            <a:custGeom>
              <a:avLst/>
              <a:gdLst>
                <a:gd name="T0" fmla="*/ 0 w 166"/>
                <a:gd name="T1" fmla="*/ 897 h 897"/>
                <a:gd name="T2" fmla="*/ 166 w 166"/>
                <a:gd name="T3" fmla="*/ 897 h 897"/>
                <a:gd name="T4" fmla="*/ 166 w 166"/>
                <a:gd name="T5" fmla="*/ 862 h 897"/>
                <a:gd name="T6" fmla="*/ 34 w 166"/>
                <a:gd name="T7" fmla="*/ 862 h 897"/>
                <a:gd name="T8" fmla="*/ 34 w 166"/>
                <a:gd name="T9" fmla="*/ 0 h 897"/>
                <a:gd name="T10" fmla="*/ 0 w 166"/>
                <a:gd name="T11" fmla="*/ 0 h 897"/>
                <a:gd name="T12" fmla="*/ 0 w 166"/>
                <a:gd name="T13" fmla="*/ 897 h 897"/>
              </a:gdLst>
              <a:ahLst/>
              <a:cxnLst>
                <a:cxn ang="0">
                  <a:pos x="T0" y="T1"/>
                </a:cxn>
                <a:cxn ang="0">
                  <a:pos x="T2" y="T3"/>
                </a:cxn>
                <a:cxn ang="0">
                  <a:pos x="T4" y="T5"/>
                </a:cxn>
                <a:cxn ang="0">
                  <a:pos x="T6" y="T7"/>
                </a:cxn>
                <a:cxn ang="0">
                  <a:pos x="T8" y="T9"/>
                </a:cxn>
                <a:cxn ang="0">
                  <a:pos x="T10" y="T11"/>
                </a:cxn>
                <a:cxn ang="0">
                  <a:pos x="T12" y="T13"/>
                </a:cxn>
              </a:cxnLst>
              <a:rect l="0" t="0" r="r" b="b"/>
              <a:pathLst>
                <a:path w="166" h="897">
                  <a:moveTo>
                    <a:pt x="0" y="897"/>
                  </a:moveTo>
                  <a:lnTo>
                    <a:pt x="166" y="897"/>
                  </a:lnTo>
                  <a:lnTo>
                    <a:pt x="166" y="862"/>
                  </a:lnTo>
                  <a:lnTo>
                    <a:pt x="34" y="862"/>
                  </a:lnTo>
                  <a:lnTo>
                    <a:pt x="34" y="0"/>
                  </a:lnTo>
                  <a:lnTo>
                    <a:pt x="0" y="0"/>
                  </a:lnTo>
                  <a:lnTo>
                    <a:pt x="0" y="8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3" name="Freeform 3518">
              <a:extLst>
                <a:ext uri="{FF2B5EF4-FFF2-40B4-BE49-F238E27FC236}">
                  <a16:creationId xmlns:a16="http://schemas.microsoft.com/office/drawing/2014/main" id="{F3381F10-90CD-42EA-BC61-F225C63345B5}"/>
                </a:ext>
              </a:extLst>
            </p:cNvPr>
            <p:cNvSpPr>
              <a:spLocks/>
            </p:cNvSpPr>
            <p:nvPr>
              <p:custDataLst>
                <p:tags r:id="rId487"/>
              </p:custDataLst>
            </p:nvPr>
          </p:nvSpPr>
          <p:spPr bwMode="auto">
            <a:xfrm>
              <a:off x="2617788" y="5727700"/>
              <a:ext cx="193675" cy="239713"/>
            </a:xfrm>
            <a:custGeom>
              <a:avLst/>
              <a:gdLst>
                <a:gd name="T0" fmla="*/ 100 w 270"/>
                <a:gd name="T1" fmla="*/ 45 h 328"/>
                <a:gd name="T2" fmla="*/ 107 w 270"/>
                <a:gd name="T3" fmla="*/ 13 h 328"/>
                <a:gd name="T4" fmla="*/ 93 w 270"/>
                <a:gd name="T5" fmla="*/ 0 h 328"/>
                <a:gd name="T6" fmla="*/ 73 w 270"/>
                <a:gd name="T7" fmla="*/ 18 h 328"/>
                <a:gd name="T8" fmla="*/ 1 w 270"/>
                <a:gd name="T9" fmla="*/ 306 h 328"/>
                <a:gd name="T10" fmla="*/ 0 w 270"/>
                <a:gd name="T11" fmla="*/ 314 h 328"/>
                <a:gd name="T12" fmla="*/ 13 w 270"/>
                <a:gd name="T13" fmla="*/ 328 h 328"/>
                <a:gd name="T14" fmla="*/ 31 w 270"/>
                <a:gd name="T15" fmla="*/ 317 h 328"/>
                <a:gd name="T16" fmla="*/ 58 w 270"/>
                <a:gd name="T17" fmla="*/ 210 h 328"/>
                <a:gd name="T18" fmla="*/ 107 w 270"/>
                <a:gd name="T19" fmla="*/ 226 h 328"/>
                <a:gd name="T20" fmla="*/ 173 w 270"/>
                <a:gd name="T21" fmla="*/ 189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5 h 328"/>
                <a:gd name="T46" fmla="*/ 210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3"/>
                  </a:cubicBezTo>
                  <a:cubicBezTo>
                    <a:pt x="107" y="5"/>
                    <a:pt x="101" y="0"/>
                    <a:pt x="93" y="0"/>
                  </a:cubicBezTo>
                  <a:cubicBezTo>
                    <a:pt x="91" y="0"/>
                    <a:pt x="77" y="0"/>
                    <a:pt x="73" y="18"/>
                  </a:cubicBezTo>
                  <a:lnTo>
                    <a:pt x="1" y="306"/>
                  </a:lnTo>
                  <a:cubicBezTo>
                    <a:pt x="0" y="312"/>
                    <a:pt x="0" y="313"/>
                    <a:pt x="0" y="314"/>
                  </a:cubicBezTo>
                  <a:cubicBezTo>
                    <a:pt x="0" y="322"/>
                    <a:pt x="5" y="328"/>
                    <a:pt x="13" y="328"/>
                  </a:cubicBezTo>
                  <a:cubicBezTo>
                    <a:pt x="24" y="328"/>
                    <a:pt x="30" y="319"/>
                    <a:pt x="31" y="317"/>
                  </a:cubicBezTo>
                  <a:cubicBezTo>
                    <a:pt x="33" y="313"/>
                    <a:pt x="39" y="287"/>
                    <a:pt x="58" y="210"/>
                  </a:cubicBezTo>
                  <a:cubicBezTo>
                    <a:pt x="74" y="224"/>
                    <a:pt x="97" y="226"/>
                    <a:pt x="107" y="226"/>
                  </a:cubicBezTo>
                  <a:cubicBezTo>
                    <a:pt x="142" y="226"/>
                    <a:pt x="161" y="203"/>
                    <a:pt x="173" y="189"/>
                  </a:cubicBezTo>
                  <a:cubicBezTo>
                    <a:pt x="178" y="212"/>
                    <a:pt x="196" y="226"/>
                    <a:pt x="218" y="226"/>
                  </a:cubicBezTo>
                  <a:cubicBezTo>
                    <a:pt x="235" y="226"/>
                    <a:pt x="247" y="214"/>
                    <a:pt x="255" y="198"/>
                  </a:cubicBezTo>
                  <a:cubicBezTo>
                    <a:pt x="263" y="180"/>
                    <a:pt x="270" y="150"/>
                    <a:pt x="270" y="149"/>
                  </a:cubicBezTo>
                  <a:cubicBezTo>
                    <a:pt x="270" y="144"/>
                    <a:pt x="265" y="144"/>
                    <a:pt x="264" y="144"/>
                  </a:cubicBezTo>
                  <a:cubicBezTo>
                    <a:pt x="259" y="144"/>
                    <a:pt x="258" y="146"/>
                    <a:pt x="257" y="153"/>
                  </a:cubicBezTo>
                  <a:cubicBezTo>
                    <a:pt x="248" y="185"/>
                    <a:pt x="239" y="215"/>
                    <a:pt x="219" y="215"/>
                  </a:cubicBezTo>
                  <a:cubicBezTo>
                    <a:pt x="205" y="215"/>
                    <a:pt x="204" y="202"/>
                    <a:pt x="204" y="192"/>
                  </a:cubicBezTo>
                  <a:cubicBezTo>
                    <a:pt x="204" y="181"/>
                    <a:pt x="210" y="157"/>
                    <a:pt x="214" y="140"/>
                  </a:cubicBezTo>
                  <a:lnTo>
                    <a:pt x="228" y="86"/>
                  </a:lnTo>
                  <a:cubicBezTo>
                    <a:pt x="229" y="79"/>
                    <a:pt x="234" y="60"/>
                    <a:pt x="236" y="52"/>
                  </a:cubicBezTo>
                  <a:cubicBezTo>
                    <a:pt x="239" y="41"/>
                    <a:pt x="244" y="22"/>
                    <a:pt x="244" y="19"/>
                  </a:cubicBezTo>
                  <a:cubicBezTo>
                    <a:pt x="244" y="10"/>
                    <a:pt x="237" y="5"/>
                    <a:pt x="229" y="5"/>
                  </a:cubicBezTo>
                  <a:cubicBezTo>
                    <a:pt x="227" y="5"/>
                    <a:pt x="214" y="6"/>
                    <a:pt x="210" y="23"/>
                  </a:cubicBezTo>
                  <a:lnTo>
                    <a:pt x="187" y="116"/>
                  </a:lnTo>
                  <a:cubicBezTo>
                    <a:pt x="181" y="141"/>
                    <a:pt x="175" y="162"/>
                    <a:pt x="174" y="167"/>
                  </a:cubicBezTo>
                  <a:cubicBezTo>
                    <a:pt x="173" y="169"/>
                    <a:pt x="149" y="215"/>
                    <a:pt x="109" y="215"/>
                  </a:cubicBezTo>
                  <a:cubicBezTo>
                    <a:pt x="84" y="215"/>
                    <a:pt x="72" y="198"/>
                    <a:pt x="72" y="171"/>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4" name="Freeform 3519">
              <a:extLst>
                <a:ext uri="{FF2B5EF4-FFF2-40B4-BE49-F238E27FC236}">
                  <a16:creationId xmlns:a16="http://schemas.microsoft.com/office/drawing/2014/main" id="{71B254B7-8725-45C9-9037-E8DAC6D517D0}"/>
                </a:ext>
              </a:extLst>
            </p:cNvPr>
            <p:cNvSpPr>
              <a:spLocks/>
            </p:cNvSpPr>
            <p:nvPr>
              <p:custDataLst>
                <p:tags r:id="rId488"/>
              </p:custDataLst>
            </p:nvPr>
          </p:nvSpPr>
          <p:spPr bwMode="auto">
            <a:xfrm>
              <a:off x="2841625" y="5578475"/>
              <a:ext cx="185738" cy="177800"/>
            </a:xfrm>
            <a:custGeom>
              <a:avLst/>
              <a:gdLst>
                <a:gd name="T0" fmla="*/ 137 w 257"/>
                <a:gd name="T1" fmla="*/ 18 h 242"/>
                <a:gd name="T2" fmla="*/ 243 w 257"/>
                <a:gd name="T3" fmla="*/ 18 h 242"/>
                <a:gd name="T4" fmla="*/ 257 w 257"/>
                <a:gd name="T5" fmla="*/ 9 h 242"/>
                <a:gd name="T6" fmla="*/ 243 w 257"/>
                <a:gd name="T7" fmla="*/ 0 h 242"/>
                <a:gd name="T8" fmla="*/ 14 w 257"/>
                <a:gd name="T9" fmla="*/ 0 h 242"/>
                <a:gd name="T10" fmla="*/ 0 w 257"/>
                <a:gd name="T11" fmla="*/ 9 h 242"/>
                <a:gd name="T12" fmla="*/ 14 w 257"/>
                <a:gd name="T13" fmla="*/ 18 h 242"/>
                <a:gd name="T14" fmla="*/ 120 w 257"/>
                <a:gd name="T15" fmla="*/ 18 h 242"/>
                <a:gd name="T16" fmla="*/ 120 w 257"/>
                <a:gd name="T17" fmla="*/ 229 h 242"/>
                <a:gd name="T18" fmla="*/ 129 w 257"/>
                <a:gd name="T19" fmla="*/ 242 h 242"/>
                <a:gd name="T20" fmla="*/ 137 w 257"/>
                <a:gd name="T21" fmla="*/ 229 h 242"/>
                <a:gd name="T22" fmla="*/ 137 w 257"/>
                <a:gd name="T2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8"/>
                  </a:moveTo>
                  <a:lnTo>
                    <a:pt x="243" y="18"/>
                  </a:lnTo>
                  <a:cubicBezTo>
                    <a:pt x="249" y="18"/>
                    <a:pt x="257" y="18"/>
                    <a:pt x="257" y="9"/>
                  </a:cubicBezTo>
                  <a:cubicBezTo>
                    <a:pt x="257" y="0"/>
                    <a:pt x="249" y="0"/>
                    <a:pt x="243" y="0"/>
                  </a:cubicBezTo>
                  <a:lnTo>
                    <a:pt x="14" y="0"/>
                  </a:lnTo>
                  <a:cubicBezTo>
                    <a:pt x="8" y="0"/>
                    <a:pt x="0" y="0"/>
                    <a:pt x="0" y="9"/>
                  </a:cubicBezTo>
                  <a:cubicBezTo>
                    <a:pt x="0" y="18"/>
                    <a:pt x="8" y="18"/>
                    <a:pt x="14" y="18"/>
                  </a:cubicBezTo>
                  <a:lnTo>
                    <a:pt x="120" y="18"/>
                  </a:lnTo>
                  <a:lnTo>
                    <a:pt x="120" y="229"/>
                  </a:lnTo>
                  <a:cubicBezTo>
                    <a:pt x="120" y="234"/>
                    <a:pt x="120" y="242"/>
                    <a:pt x="129" y="242"/>
                  </a:cubicBezTo>
                  <a:cubicBezTo>
                    <a:pt x="137" y="242"/>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5" name="Freeform 3520">
              <a:extLst>
                <a:ext uri="{FF2B5EF4-FFF2-40B4-BE49-F238E27FC236}">
                  <a16:creationId xmlns:a16="http://schemas.microsoft.com/office/drawing/2014/main" id="{50BD2CDB-2BC9-45B2-B682-FC035D0F6564}"/>
                </a:ext>
              </a:extLst>
            </p:cNvPr>
            <p:cNvSpPr>
              <a:spLocks/>
            </p:cNvSpPr>
            <p:nvPr>
              <p:custDataLst>
                <p:tags r:id="rId489"/>
              </p:custDataLst>
            </p:nvPr>
          </p:nvSpPr>
          <p:spPr bwMode="auto">
            <a:xfrm>
              <a:off x="3136900" y="5578475"/>
              <a:ext cx="68263" cy="438150"/>
            </a:xfrm>
            <a:custGeom>
              <a:avLst/>
              <a:gdLst>
                <a:gd name="T0" fmla="*/ 0 w 95"/>
                <a:gd name="T1" fmla="*/ 597 h 597"/>
                <a:gd name="T2" fmla="*/ 95 w 95"/>
                <a:gd name="T3" fmla="*/ 597 h 597"/>
                <a:gd name="T4" fmla="*/ 95 w 95"/>
                <a:gd name="T5" fmla="*/ 577 h 597"/>
                <a:gd name="T6" fmla="*/ 20 w 95"/>
                <a:gd name="T7" fmla="*/ 577 h 597"/>
                <a:gd name="T8" fmla="*/ 20 w 95"/>
                <a:gd name="T9" fmla="*/ 20 h 597"/>
                <a:gd name="T10" fmla="*/ 95 w 95"/>
                <a:gd name="T11" fmla="*/ 20 h 597"/>
                <a:gd name="T12" fmla="*/ 95 w 95"/>
                <a:gd name="T13" fmla="*/ 0 h 597"/>
                <a:gd name="T14" fmla="*/ 0 w 95"/>
                <a:gd name="T15" fmla="*/ 0 h 597"/>
                <a:gd name="T16" fmla="*/ 0 w 95"/>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7">
                  <a:moveTo>
                    <a:pt x="0" y="597"/>
                  </a:moveTo>
                  <a:lnTo>
                    <a:pt x="95" y="597"/>
                  </a:lnTo>
                  <a:lnTo>
                    <a:pt x="95" y="577"/>
                  </a:lnTo>
                  <a:lnTo>
                    <a:pt x="20" y="577"/>
                  </a:lnTo>
                  <a:lnTo>
                    <a:pt x="20" y="20"/>
                  </a:lnTo>
                  <a:lnTo>
                    <a:pt x="95" y="20"/>
                  </a:lnTo>
                  <a:lnTo>
                    <a:pt x="95" y="0"/>
                  </a:lnTo>
                  <a:lnTo>
                    <a:pt x="0" y="0"/>
                  </a:lnTo>
                  <a:lnTo>
                    <a:pt x="0" y="5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6" name="Freeform 3521">
              <a:extLst>
                <a:ext uri="{FF2B5EF4-FFF2-40B4-BE49-F238E27FC236}">
                  <a16:creationId xmlns:a16="http://schemas.microsoft.com/office/drawing/2014/main" id="{D543F48B-56FF-480F-AA57-52986FC2A978}"/>
                </a:ext>
              </a:extLst>
            </p:cNvPr>
            <p:cNvSpPr>
              <a:spLocks/>
            </p:cNvSpPr>
            <p:nvPr>
              <p:custDataLst>
                <p:tags r:id="rId490"/>
              </p:custDataLst>
            </p:nvPr>
          </p:nvSpPr>
          <p:spPr bwMode="auto">
            <a:xfrm>
              <a:off x="3227388" y="5638800"/>
              <a:ext cx="293688" cy="250825"/>
            </a:xfrm>
            <a:custGeom>
              <a:avLst/>
              <a:gdLst>
                <a:gd name="T0" fmla="*/ 356 w 409"/>
                <a:gd name="T1" fmla="*/ 24 h 342"/>
                <a:gd name="T2" fmla="*/ 409 w 409"/>
                <a:gd name="T3" fmla="*/ 24 h 342"/>
                <a:gd name="T4" fmla="*/ 409 w 409"/>
                <a:gd name="T5" fmla="*/ 0 h 342"/>
                <a:gd name="T6" fmla="*/ 320 w 409"/>
                <a:gd name="T7" fmla="*/ 2 h 342"/>
                <a:gd name="T8" fmla="*/ 231 w 409"/>
                <a:gd name="T9" fmla="*/ 0 h 342"/>
                <a:gd name="T10" fmla="*/ 231 w 409"/>
                <a:gd name="T11" fmla="*/ 24 h 342"/>
                <a:gd name="T12" fmla="*/ 285 w 409"/>
                <a:gd name="T13" fmla="*/ 24 h 342"/>
                <a:gd name="T14" fmla="*/ 285 w 409"/>
                <a:gd name="T15" fmla="*/ 153 h 342"/>
                <a:gd name="T16" fmla="*/ 125 w 409"/>
                <a:gd name="T17" fmla="*/ 153 h 342"/>
                <a:gd name="T18" fmla="*/ 125 w 409"/>
                <a:gd name="T19" fmla="*/ 24 h 342"/>
                <a:gd name="T20" fmla="*/ 179 w 409"/>
                <a:gd name="T21" fmla="*/ 24 h 342"/>
                <a:gd name="T22" fmla="*/ 179 w 409"/>
                <a:gd name="T23" fmla="*/ 0 h 342"/>
                <a:gd name="T24" fmla="*/ 89 w 409"/>
                <a:gd name="T25" fmla="*/ 2 h 342"/>
                <a:gd name="T26" fmla="*/ 0 w 409"/>
                <a:gd name="T27" fmla="*/ 0 h 342"/>
                <a:gd name="T28" fmla="*/ 0 w 409"/>
                <a:gd name="T29" fmla="*/ 24 h 342"/>
                <a:gd name="T30" fmla="*/ 54 w 409"/>
                <a:gd name="T31" fmla="*/ 24 h 342"/>
                <a:gd name="T32" fmla="*/ 54 w 409"/>
                <a:gd name="T33" fmla="*/ 319 h 342"/>
                <a:gd name="T34" fmla="*/ 0 w 409"/>
                <a:gd name="T35" fmla="*/ 319 h 342"/>
                <a:gd name="T36" fmla="*/ 0 w 409"/>
                <a:gd name="T37" fmla="*/ 342 h 342"/>
                <a:gd name="T38" fmla="*/ 89 w 409"/>
                <a:gd name="T39" fmla="*/ 341 h 342"/>
                <a:gd name="T40" fmla="*/ 179 w 409"/>
                <a:gd name="T41" fmla="*/ 342 h 342"/>
                <a:gd name="T42" fmla="*/ 179 w 409"/>
                <a:gd name="T43" fmla="*/ 319 h 342"/>
                <a:gd name="T44" fmla="*/ 125 w 409"/>
                <a:gd name="T45" fmla="*/ 319 h 342"/>
                <a:gd name="T46" fmla="*/ 125 w 409"/>
                <a:gd name="T47" fmla="*/ 176 h 342"/>
                <a:gd name="T48" fmla="*/ 285 w 409"/>
                <a:gd name="T49" fmla="*/ 176 h 342"/>
                <a:gd name="T50" fmla="*/ 285 w 409"/>
                <a:gd name="T51" fmla="*/ 319 h 342"/>
                <a:gd name="T52" fmla="*/ 231 w 409"/>
                <a:gd name="T53" fmla="*/ 319 h 342"/>
                <a:gd name="T54" fmla="*/ 231 w 409"/>
                <a:gd name="T55" fmla="*/ 342 h 342"/>
                <a:gd name="T56" fmla="*/ 320 w 409"/>
                <a:gd name="T57" fmla="*/ 341 h 342"/>
                <a:gd name="T58" fmla="*/ 409 w 409"/>
                <a:gd name="T59" fmla="*/ 342 h 342"/>
                <a:gd name="T60" fmla="*/ 409 w 409"/>
                <a:gd name="T61" fmla="*/ 319 h 342"/>
                <a:gd name="T62" fmla="*/ 356 w 409"/>
                <a:gd name="T63" fmla="*/ 319 h 342"/>
                <a:gd name="T64" fmla="*/ 356 w 409"/>
                <a:gd name="T65" fmla="*/ 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 h="342">
                  <a:moveTo>
                    <a:pt x="356" y="24"/>
                  </a:moveTo>
                  <a:lnTo>
                    <a:pt x="409" y="24"/>
                  </a:lnTo>
                  <a:lnTo>
                    <a:pt x="409" y="0"/>
                  </a:lnTo>
                  <a:cubicBezTo>
                    <a:pt x="390" y="2"/>
                    <a:pt x="342" y="2"/>
                    <a:pt x="320" y="2"/>
                  </a:cubicBezTo>
                  <a:cubicBezTo>
                    <a:pt x="299" y="2"/>
                    <a:pt x="250" y="2"/>
                    <a:pt x="231" y="0"/>
                  </a:cubicBezTo>
                  <a:lnTo>
                    <a:pt x="231" y="24"/>
                  </a:lnTo>
                  <a:lnTo>
                    <a:pt x="285" y="24"/>
                  </a:lnTo>
                  <a:lnTo>
                    <a:pt x="285" y="153"/>
                  </a:lnTo>
                  <a:lnTo>
                    <a:pt x="125" y="153"/>
                  </a:lnTo>
                  <a:lnTo>
                    <a:pt x="125" y="24"/>
                  </a:lnTo>
                  <a:lnTo>
                    <a:pt x="179" y="24"/>
                  </a:lnTo>
                  <a:lnTo>
                    <a:pt x="179" y="0"/>
                  </a:lnTo>
                  <a:cubicBezTo>
                    <a:pt x="160" y="2"/>
                    <a:pt x="111" y="2"/>
                    <a:pt x="89" y="2"/>
                  </a:cubicBezTo>
                  <a:cubicBezTo>
                    <a:pt x="68" y="2"/>
                    <a:pt x="19" y="2"/>
                    <a:pt x="0" y="0"/>
                  </a:cubicBezTo>
                  <a:lnTo>
                    <a:pt x="0" y="24"/>
                  </a:lnTo>
                  <a:lnTo>
                    <a:pt x="54" y="24"/>
                  </a:lnTo>
                  <a:lnTo>
                    <a:pt x="54" y="319"/>
                  </a:lnTo>
                  <a:lnTo>
                    <a:pt x="0" y="319"/>
                  </a:lnTo>
                  <a:lnTo>
                    <a:pt x="0" y="342"/>
                  </a:lnTo>
                  <a:cubicBezTo>
                    <a:pt x="19" y="341"/>
                    <a:pt x="68" y="341"/>
                    <a:pt x="89" y="341"/>
                  </a:cubicBezTo>
                  <a:cubicBezTo>
                    <a:pt x="111" y="341"/>
                    <a:pt x="160" y="341"/>
                    <a:pt x="179" y="342"/>
                  </a:cubicBezTo>
                  <a:lnTo>
                    <a:pt x="179" y="319"/>
                  </a:lnTo>
                  <a:lnTo>
                    <a:pt x="125" y="319"/>
                  </a:lnTo>
                  <a:lnTo>
                    <a:pt x="125" y="176"/>
                  </a:lnTo>
                  <a:lnTo>
                    <a:pt x="285" y="176"/>
                  </a:lnTo>
                  <a:lnTo>
                    <a:pt x="285" y="319"/>
                  </a:lnTo>
                  <a:lnTo>
                    <a:pt x="231" y="319"/>
                  </a:lnTo>
                  <a:lnTo>
                    <a:pt x="231" y="342"/>
                  </a:lnTo>
                  <a:cubicBezTo>
                    <a:pt x="250" y="341"/>
                    <a:pt x="299" y="341"/>
                    <a:pt x="320" y="341"/>
                  </a:cubicBezTo>
                  <a:cubicBezTo>
                    <a:pt x="342" y="341"/>
                    <a:pt x="390" y="341"/>
                    <a:pt x="409" y="342"/>
                  </a:cubicBezTo>
                  <a:lnTo>
                    <a:pt x="409" y="319"/>
                  </a:lnTo>
                  <a:lnTo>
                    <a:pt x="356" y="319"/>
                  </a:lnTo>
                  <a:lnTo>
                    <a:pt x="356"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7" name="Freeform 3522">
              <a:extLst>
                <a:ext uri="{FF2B5EF4-FFF2-40B4-BE49-F238E27FC236}">
                  <a16:creationId xmlns:a16="http://schemas.microsoft.com/office/drawing/2014/main" id="{4E7FBC07-876E-403C-A129-F6E67ABE0220}"/>
                </a:ext>
              </a:extLst>
            </p:cNvPr>
            <p:cNvSpPr>
              <a:spLocks/>
            </p:cNvSpPr>
            <p:nvPr>
              <p:custDataLst>
                <p:tags r:id="rId491"/>
              </p:custDataLst>
            </p:nvPr>
          </p:nvSpPr>
          <p:spPr bwMode="auto">
            <a:xfrm>
              <a:off x="3571875" y="5614988"/>
              <a:ext cx="82550" cy="365125"/>
            </a:xfrm>
            <a:custGeom>
              <a:avLst/>
              <a:gdLst>
                <a:gd name="T0" fmla="*/ 116 w 116"/>
                <a:gd name="T1" fmla="*/ 494 h 499"/>
                <a:gd name="T2" fmla="*/ 108 w 116"/>
                <a:gd name="T3" fmla="*/ 483 h 499"/>
                <a:gd name="T4" fmla="*/ 29 w 116"/>
                <a:gd name="T5" fmla="*/ 249 h 499"/>
                <a:gd name="T6" fmla="*/ 110 w 116"/>
                <a:gd name="T7" fmla="*/ 14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49"/>
                  </a:cubicBezTo>
                  <a:cubicBezTo>
                    <a:pt x="29" y="163"/>
                    <a:pt x="48" y="76"/>
                    <a:pt x="110" y="14"/>
                  </a:cubicBezTo>
                  <a:cubicBezTo>
                    <a:pt x="116" y="8"/>
                    <a:pt x="116" y="7"/>
                    <a:pt x="116" y="5"/>
                  </a:cubicBezTo>
                  <a:cubicBezTo>
                    <a:pt x="116" y="2"/>
                    <a:pt x="114" y="0"/>
                    <a:pt x="111" y="0"/>
                  </a:cubicBezTo>
                  <a:cubicBezTo>
                    <a:pt x="106" y="0"/>
                    <a:pt x="61" y="34"/>
                    <a:pt x="32" y="97"/>
                  </a:cubicBezTo>
                  <a:cubicBezTo>
                    <a:pt x="6" y="152"/>
                    <a:pt x="0" y="208"/>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8" name="Freeform 3523">
              <a:extLst>
                <a:ext uri="{FF2B5EF4-FFF2-40B4-BE49-F238E27FC236}">
                  <a16:creationId xmlns:a16="http://schemas.microsoft.com/office/drawing/2014/main" id="{EAAA2E4F-6999-47FC-B974-ABB061493FE7}"/>
                </a:ext>
              </a:extLst>
            </p:cNvPr>
            <p:cNvSpPr>
              <a:spLocks noEditPoints="1"/>
            </p:cNvSpPr>
            <p:nvPr>
              <p:custDataLst>
                <p:tags r:id="rId492"/>
              </p:custDataLst>
            </p:nvPr>
          </p:nvSpPr>
          <p:spPr bwMode="auto">
            <a:xfrm>
              <a:off x="3689350" y="5724525"/>
              <a:ext cx="201613" cy="234950"/>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7 h 321"/>
                <a:gd name="T26" fmla="*/ 155 w 280"/>
                <a:gd name="T27" fmla="*/ 297 h 321"/>
                <a:gd name="T28" fmla="*/ 155 w 280"/>
                <a:gd name="T29" fmla="*/ 321 h 321"/>
                <a:gd name="T30" fmla="*/ 218 w 280"/>
                <a:gd name="T31" fmla="*/ 319 h 321"/>
                <a:gd name="T32" fmla="*/ 280 w 280"/>
                <a:gd name="T33" fmla="*/ 321 h 321"/>
                <a:gd name="T34" fmla="*/ 280 w 280"/>
                <a:gd name="T35" fmla="*/ 297 h 321"/>
                <a:gd name="T36" fmla="*/ 246 w 280"/>
                <a:gd name="T37" fmla="*/ 297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9" y="319"/>
                    <a:pt x="218" y="319"/>
                  </a:cubicBezTo>
                  <a:cubicBezTo>
                    <a:pt x="237" y="319"/>
                    <a:pt x="266" y="320"/>
                    <a:pt x="280" y="321"/>
                  </a:cubicBezTo>
                  <a:lnTo>
                    <a:pt x="280"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9" name="Freeform 3524">
              <a:extLst>
                <a:ext uri="{FF2B5EF4-FFF2-40B4-BE49-F238E27FC236}">
                  <a16:creationId xmlns:a16="http://schemas.microsoft.com/office/drawing/2014/main" id="{0B1E720B-32C5-4B84-BCC8-A96AE076B743}"/>
                </a:ext>
              </a:extLst>
            </p:cNvPr>
            <p:cNvSpPr>
              <a:spLocks/>
            </p:cNvSpPr>
            <p:nvPr>
              <p:custDataLst>
                <p:tags r:id="rId493"/>
              </p:custDataLst>
            </p:nvPr>
          </p:nvSpPr>
          <p:spPr bwMode="auto">
            <a:xfrm>
              <a:off x="3913188" y="5614988"/>
              <a:ext cx="84138" cy="365125"/>
            </a:xfrm>
            <a:custGeom>
              <a:avLst/>
              <a:gdLst>
                <a:gd name="T0" fmla="*/ 116 w 116"/>
                <a:gd name="T1" fmla="*/ 249 h 499"/>
                <a:gd name="T2" fmla="*/ 83 w 116"/>
                <a:gd name="T3" fmla="*/ 94 h 499"/>
                <a:gd name="T4" fmla="*/ 5 w 116"/>
                <a:gd name="T5" fmla="*/ 0 h 499"/>
                <a:gd name="T6" fmla="*/ 0 w 116"/>
                <a:gd name="T7" fmla="*/ 5 h 499"/>
                <a:gd name="T8" fmla="*/ 10 w 116"/>
                <a:gd name="T9" fmla="*/ 17 h 499"/>
                <a:gd name="T10" fmla="*/ 87 w 116"/>
                <a:gd name="T11" fmla="*/ 249 h 499"/>
                <a:gd name="T12" fmla="*/ 7 w 116"/>
                <a:gd name="T13" fmla="*/ 485 h 499"/>
                <a:gd name="T14" fmla="*/ 0 w 116"/>
                <a:gd name="T15" fmla="*/ 494 h 499"/>
                <a:gd name="T16" fmla="*/ 5 w 116"/>
                <a:gd name="T17" fmla="*/ 499 h 499"/>
                <a:gd name="T18" fmla="*/ 85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1"/>
                    <a:pt x="111" y="150"/>
                    <a:pt x="83" y="94"/>
                  </a:cubicBezTo>
                  <a:cubicBezTo>
                    <a:pt x="53" y="33"/>
                    <a:pt x="10" y="0"/>
                    <a:pt x="5" y="0"/>
                  </a:cubicBezTo>
                  <a:cubicBezTo>
                    <a:pt x="2" y="0"/>
                    <a:pt x="0" y="2"/>
                    <a:pt x="0" y="5"/>
                  </a:cubicBezTo>
                  <a:cubicBezTo>
                    <a:pt x="0" y="7"/>
                    <a:pt x="0" y="8"/>
                    <a:pt x="10" y="17"/>
                  </a:cubicBezTo>
                  <a:cubicBezTo>
                    <a:pt x="59" y="66"/>
                    <a:pt x="87" y="145"/>
                    <a:pt x="87" y="249"/>
                  </a:cubicBezTo>
                  <a:cubicBezTo>
                    <a:pt x="87" y="335"/>
                    <a:pt x="69" y="423"/>
                    <a:pt x="7" y="485"/>
                  </a:cubicBezTo>
                  <a:cubicBezTo>
                    <a:pt x="0" y="491"/>
                    <a:pt x="0" y="492"/>
                    <a:pt x="0" y="494"/>
                  </a:cubicBezTo>
                  <a:cubicBezTo>
                    <a:pt x="0" y="497"/>
                    <a:pt x="2" y="499"/>
                    <a:pt x="5" y="499"/>
                  </a:cubicBezTo>
                  <a:cubicBezTo>
                    <a:pt x="10" y="499"/>
                    <a:pt x="55" y="465"/>
                    <a:pt x="85"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0" name="Oval 3525">
              <a:extLst>
                <a:ext uri="{FF2B5EF4-FFF2-40B4-BE49-F238E27FC236}">
                  <a16:creationId xmlns:a16="http://schemas.microsoft.com/office/drawing/2014/main" id="{D16AC415-2D69-44AA-95B8-53E0DC61A446}"/>
                </a:ext>
              </a:extLst>
            </p:cNvPr>
            <p:cNvSpPr>
              <a:spLocks noChangeArrowheads="1"/>
            </p:cNvSpPr>
            <p:nvPr>
              <p:custDataLst>
                <p:tags r:id="rId494"/>
              </p:custDataLst>
            </p:nvPr>
          </p:nvSpPr>
          <p:spPr bwMode="auto">
            <a:xfrm>
              <a:off x="4113213" y="5635625"/>
              <a:ext cx="55563" cy="5556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1" name="Freeform 3526">
              <a:extLst>
                <a:ext uri="{FF2B5EF4-FFF2-40B4-BE49-F238E27FC236}">
                  <a16:creationId xmlns:a16="http://schemas.microsoft.com/office/drawing/2014/main" id="{9A72ACBD-2404-4EEC-B6AE-68E8C5F4743B}"/>
                </a:ext>
              </a:extLst>
            </p:cNvPr>
            <p:cNvSpPr>
              <a:spLocks noEditPoints="1"/>
            </p:cNvSpPr>
            <p:nvPr>
              <p:custDataLst>
                <p:tags r:id="rId495"/>
              </p:custDataLst>
            </p:nvPr>
          </p:nvSpPr>
          <p:spPr bwMode="auto">
            <a:xfrm>
              <a:off x="4046538" y="5724525"/>
              <a:ext cx="201613" cy="234950"/>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2" name="Freeform 3527">
              <a:extLst>
                <a:ext uri="{FF2B5EF4-FFF2-40B4-BE49-F238E27FC236}">
                  <a16:creationId xmlns:a16="http://schemas.microsoft.com/office/drawing/2014/main" id="{D0FBE943-910F-4DC6-B058-728B60E9A9B1}"/>
                </a:ext>
              </a:extLst>
            </p:cNvPr>
            <p:cNvSpPr>
              <a:spLocks/>
            </p:cNvSpPr>
            <p:nvPr>
              <p:custDataLst>
                <p:tags r:id="rId496"/>
              </p:custDataLst>
            </p:nvPr>
          </p:nvSpPr>
          <p:spPr bwMode="auto">
            <a:xfrm>
              <a:off x="4349750" y="5675313"/>
              <a:ext cx="238125" cy="244475"/>
            </a:xfrm>
            <a:custGeom>
              <a:avLst/>
              <a:gdLst>
                <a:gd name="T0" fmla="*/ 176 w 331"/>
                <a:gd name="T1" fmla="*/ 176 h 333"/>
                <a:gd name="T2" fmla="*/ 315 w 331"/>
                <a:gd name="T3" fmla="*/ 176 h 333"/>
                <a:gd name="T4" fmla="*/ 331 w 331"/>
                <a:gd name="T5" fmla="*/ 166 h 333"/>
                <a:gd name="T6" fmla="*/ 315 w 331"/>
                <a:gd name="T7" fmla="*/ 157 h 333"/>
                <a:gd name="T8" fmla="*/ 176 w 331"/>
                <a:gd name="T9" fmla="*/ 157 h 333"/>
                <a:gd name="T10" fmla="*/ 176 w 331"/>
                <a:gd name="T11" fmla="*/ 17 h 333"/>
                <a:gd name="T12" fmla="*/ 166 w 331"/>
                <a:gd name="T13" fmla="*/ 0 h 333"/>
                <a:gd name="T14" fmla="*/ 156 w 331"/>
                <a:gd name="T15" fmla="*/ 17 h 333"/>
                <a:gd name="T16" fmla="*/ 156 w 331"/>
                <a:gd name="T17" fmla="*/ 157 h 333"/>
                <a:gd name="T18" fmla="*/ 16 w 331"/>
                <a:gd name="T19" fmla="*/ 157 h 333"/>
                <a:gd name="T20" fmla="*/ 0 w 331"/>
                <a:gd name="T21" fmla="*/ 166 h 333"/>
                <a:gd name="T22" fmla="*/ 16 w 331"/>
                <a:gd name="T23" fmla="*/ 176 h 333"/>
                <a:gd name="T24" fmla="*/ 156 w 331"/>
                <a:gd name="T25" fmla="*/ 176 h 333"/>
                <a:gd name="T26" fmla="*/ 156 w 331"/>
                <a:gd name="T27" fmla="*/ 316 h 333"/>
                <a:gd name="T28" fmla="*/ 166 w 331"/>
                <a:gd name="T29" fmla="*/ 333 h 333"/>
                <a:gd name="T30" fmla="*/ 176 w 331"/>
                <a:gd name="T31" fmla="*/ 316 h 333"/>
                <a:gd name="T32" fmla="*/ 176 w 331"/>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6"/>
                  </a:moveTo>
                  <a:lnTo>
                    <a:pt x="315" y="176"/>
                  </a:lnTo>
                  <a:cubicBezTo>
                    <a:pt x="322" y="176"/>
                    <a:pt x="331" y="176"/>
                    <a:pt x="331" y="166"/>
                  </a:cubicBezTo>
                  <a:cubicBezTo>
                    <a:pt x="331"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9" y="157"/>
                    <a:pt x="0" y="157"/>
                    <a:pt x="0" y="166"/>
                  </a:cubicBezTo>
                  <a:cubicBezTo>
                    <a:pt x="0" y="176"/>
                    <a:pt x="9" y="176"/>
                    <a:pt x="16"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3" name="Freeform 3528">
              <a:extLst>
                <a:ext uri="{FF2B5EF4-FFF2-40B4-BE49-F238E27FC236}">
                  <a16:creationId xmlns:a16="http://schemas.microsoft.com/office/drawing/2014/main" id="{5063FE77-8A2A-44B0-B683-8A1A4FCBA19A}"/>
                </a:ext>
              </a:extLst>
            </p:cNvPr>
            <p:cNvSpPr>
              <a:spLocks/>
            </p:cNvSpPr>
            <p:nvPr>
              <p:custDataLst>
                <p:tags r:id="rId497"/>
              </p:custDataLst>
            </p:nvPr>
          </p:nvSpPr>
          <p:spPr bwMode="auto">
            <a:xfrm>
              <a:off x="4705350" y="5635625"/>
              <a:ext cx="203200" cy="254000"/>
            </a:xfrm>
            <a:custGeom>
              <a:avLst/>
              <a:gdLst>
                <a:gd name="T0" fmla="*/ 34 w 284"/>
                <a:gd name="T1" fmla="*/ 323 h 346"/>
                <a:gd name="T2" fmla="*/ 0 w 284"/>
                <a:gd name="T3" fmla="*/ 323 h 346"/>
                <a:gd name="T4" fmla="*/ 0 w 284"/>
                <a:gd name="T5" fmla="*/ 346 h 346"/>
                <a:gd name="T6" fmla="*/ 62 w 284"/>
                <a:gd name="T7" fmla="*/ 345 h 346"/>
                <a:gd name="T8" fmla="*/ 125 w 284"/>
                <a:gd name="T9" fmla="*/ 346 h 346"/>
                <a:gd name="T10" fmla="*/ 125 w 284"/>
                <a:gd name="T11" fmla="*/ 323 h 346"/>
                <a:gd name="T12" fmla="*/ 91 w 284"/>
                <a:gd name="T13" fmla="*/ 323 h 346"/>
                <a:gd name="T14" fmla="*/ 91 w 284"/>
                <a:gd name="T15" fmla="*/ 219 h 346"/>
                <a:gd name="T16" fmla="*/ 165 w 284"/>
                <a:gd name="T17" fmla="*/ 140 h 346"/>
                <a:gd name="T18" fmla="*/ 192 w 284"/>
                <a:gd name="T19" fmla="*/ 188 h 346"/>
                <a:gd name="T20" fmla="*/ 192 w 284"/>
                <a:gd name="T21" fmla="*/ 323 h 346"/>
                <a:gd name="T22" fmla="*/ 158 w 284"/>
                <a:gd name="T23" fmla="*/ 323 h 346"/>
                <a:gd name="T24" fmla="*/ 158 w 284"/>
                <a:gd name="T25" fmla="*/ 346 h 346"/>
                <a:gd name="T26" fmla="*/ 221 w 284"/>
                <a:gd name="T27" fmla="*/ 345 h 346"/>
                <a:gd name="T28" fmla="*/ 284 w 284"/>
                <a:gd name="T29" fmla="*/ 346 h 346"/>
                <a:gd name="T30" fmla="*/ 284 w 284"/>
                <a:gd name="T31" fmla="*/ 323 h 346"/>
                <a:gd name="T32" fmla="*/ 249 w 284"/>
                <a:gd name="T33" fmla="*/ 323 h 346"/>
                <a:gd name="T34" fmla="*/ 249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4 w 284"/>
                <a:gd name="T47" fmla="*/ 47 h 346"/>
                <a:gd name="T48" fmla="*/ 34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3"/>
                  </a:moveTo>
                  <a:lnTo>
                    <a:pt x="0" y="323"/>
                  </a:lnTo>
                  <a:lnTo>
                    <a:pt x="0" y="346"/>
                  </a:lnTo>
                  <a:cubicBezTo>
                    <a:pt x="13" y="346"/>
                    <a:pt x="43" y="345"/>
                    <a:pt x="62" y="345"/>
                  </a:cubicBezTo>
                  <a:cubicBezTo>
                    <a:pt x="82" y="345"/>
                    <a:pt x="111" y="346"/>
                    <a:pt x="125" y="346"/>
                  </a:cubicBezTo>
                  <a:lnTo>
                    <a:pt x="125" y="323"/>
                  </a:lnTo>
                  <a:lnTo>
                    <a:pt x="91" y="323"/>
                  </a:lnTo>
                  <a:lnTo>
                    <a:pt x="91" y="219"/>
                  </a:lnTo>
                  <a:cubicBezTo>
                    <a:pt x="91" y="164"/>
                    <a:pt x="134" y="140"/>
                    <a:pt x="165" y="140"/>
                  </a:cubicBezTo>
                  <a:cubicBezTo>
                    <a:pt x="182" y="140"/>
                    <a:pt x="192" y="150"/>
                    <a:pt x="192" y="188"/>
                  </a:cubicBezTo>
                  <a:lnTo>
                    <a:pt x="192" y="323"/>
                  </a:lnTo>
                  <a:lnTo>
                    <a:pt x="158" y="323"/>
                  </a:lnTo>
                  <a:lnTo>
                    <a:pt x="158" y="346"/>
                  </a:lnTo>
                  <a:cubicBezTo>
                    <a:pt x="172" y="346"/>
                    <a:pt x="202" y="345"/>
                    <a:pt x="221" y="345"/>
                  </a:cubicBezTo>
                  <a:cubicBezTo>
                    <a:pt x="240" y="345"/>
                    <a:pt x="270" y="346"/>
                    <a:pt x="284" y="346"/>
                  </a:cubicBezTo>
                  <a:lnTo>
                    <a:pt x="284" y="323"/>
                  </a:lnTo>
                  <a:lnTo>
                    <a:pt x="249" y="323"/>
                  </a:lnTo>
                  <a:lnTo>
                    <a:pt x="249" y="194"/>
                  </a:lnTo>
                  <a:cubicBezTo>
                    <a:pt x="249" y="141"/>
                    <a:pt x="222" y="122"/>
                    <a:pt x="173" y="122"/>
                  </a:cubicBezTo>
                  <a:cubicBezTo>
                    <a:pt x="125" y="122"/>
                    <a:pt x="99" y="151"/>
                    <a:pt x="88" y="171"/>
                  </a:cubicBezTo>
                  <a:lnTo>
                    <a:pt x="88" y="0"/>
                  </a:lnTo>
                  <a:lnTo>
                    <a:pt x="0" y="4"/>
                  </a:lnTo>
                  <a:lnTo>
                    <a:pt x="0" y="28"/>
                  </a:lnTo>
                  <a:cubicBezTo>
                    <a:pt x="30"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4" name="Freeform 3529">
              <a:extLst>
                <a:ext uri="{FF2B5EF4-FFF2-40B4-BE49-F238E27FC236}">
                  <a16:creationId xmlns:a16="http://schemas.microsoft.com/office/drawing/2014/main" id="{555FC422-EA43-429B-A213-B74196DA422E}"/>
                </a:ext>
              </a:extLst>
            </p:cNvPr>
            <p:cNvSpPr>
              <a:spLocks/>
            </p:cNvSpPr>
            <p:nvPr>
              <p:custDataLst>
                <p:tags r:id="rId498"/>
              </p:custDataLst>
            </p:nvPr>
          </p:nvSpPr>
          <p:spPr bwMode="auto">
            <a:xfrm>
              <a:off x="4953000" y="5614988"/>
              <a:ext cx="82550" cy="365125"/>
            </a:xfrm>
            <a:custGeom>
              <a:avLst/>
              <a:gdLst>
                <a:gd name="T0" fmla="*/ 115 w 115"/>
                <a:gd name="T1" fmla="*/ 494 h 499"/>
                <a:gd name="T2" fmla="*/ 107 w 115"/>
                <a:gd name="T3" fmla="*/ 483 h 499"/>
                <a:gd name="T4" fmla="*/ 29 w 115"/>
                <a:gd name="T5" fmla="*/ 249 h 499"/>
                <a:gd name="T6" fmla="*/ 109 w 115"/>
                <a:gd name="T7" fmla="*/ 14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3"/>
                    <a:pt x="48" y="76"/>
                    <a:pt x="109" y="14"/>
                  </a:cubicBezTo>
                  <a:cubicBezTo>
                    <a:pt x="115" y="8"/>
                    <a:pt x="115" y="7"/>
                    <a:pt x="115" y="5"/>
                  </a:cubicBezTo>
                  <a:cubicBezTo>
                    <a:pt x="115" y="2"/>
                    <a:pt x="113" y="0"/>
                    <a:pt x="110" y="0"/>
                  </a:cubicBezTo>
                  <a:cubicBezTo>
                    <a:pt x="106" y="0"/>
                    <a:pt x="61" y="34"/>
                    <a:pt x="31" y="97"/>
                  </a:cubicBezTo>
                  <a:cubicBezTo>
                    <a:pt x="6" y="152"/>
                    <a:pt x="0" y="208"/>
                    <a:pt x="0" y="249"/>
                  </a:cubicBezTo>
                  <a:cubicBezTo>
                    <a:pt x="0" y="288"/>
                    <a:pt x="5" y="349"/>
                    <a:pt x="33" y="405"/>
                  </a:cubicBezTo>
                  <a:cubicBezTo>
                    <a:pt x="63" y="466"/>
                    <a:pt x="106"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5" name="Freeform 3530">
              <a:extLst>
                <a:ext uri="{FF2B5EF4-FFF2-40B4-BE49-F238E27FC236}">
                  <a16:creationId xmlns:a16="http://schemas.microsoft.com/office/drawing/2014/main" id="{A3ADA2E6-AD34-478B-8E07-CD9F603DBBF8}"/>
                </a:ext>
              </a:extLst>
            </p:cNvPr>
            <p:cNvSpPr>
              <a:spLocks noEditPoints="1"/>
            </p:cNvSpPr>
            <p:nvPr>
              <p:custDataLst>
                <p:tags r:id="rId499"/>
              </p:custDataLst>
            </p:nvPr>
          </p:nvSpPr>
          <p:spPr bwMode="auto">
            <a:xfrm>
              <a:off x="5070475" y="5724525"/>
              <a:ext cx="201613" cy="2349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6" name="Freeform 3531">
              <a:extLst>
                <a:ext uri="{FF2B5EF4-FFF2-40B4-BE49-F238E27FC236}">
                  <a16:creationId xmlns:a16="http://schemas.microsoft.com/office/drawing/2014/main" id="{E6280764-1B33-4620-88A5-858D84D3854B}"/>
                </a:ext>
              </a:extLst>
            </p:cNvPr>
            <p:cNvSpPr>
              <a:spLocks/>
            </p:cNvSpPr>
            <p:nvPr>
              <p:custDataLst>
                <p:tags r:id="rId500"/>
              </p:custDataLst>
            </p:nvPr>
          </p:nvSpPr>
          <p:spPr bwMode="auto">
            <a:xfrm>
              <a:off x="5305425" y="5849938"/>
              <a:ext cx="42863" cy="109538"/>
            </a:xfrm>
            <a:custGeom>
              <a:avLst/>
              <a:gdLst>
                <a:gd name="T0" fmla="*/ 59 w 59"/>
                <a:gd name="T1" fmla="*/ 53 h 149"/>
                <a:gd name="T2" fmla="*/ 27 w 59"/>
                <a:gd name="T3" fmla="*/ 0 h 149"/>
                <a:gd name="T4" fmla="*/ 0 w 59"/>
                <a:gd name="T5" fmla="*/ 27 h 149"/>
                <a:gd name="T6" fmla="*/ 27 w 59"/>
                <a:gd name="T7" fmla="*/ 53 h 149"/>
                <a:gd name="T8" fmla="*/ 44 w 59"/>
                <a:gd name="T9" fmla="*/ 47 h 149"/>
                <a:gd name="T10" fmla="*/ 47 w 59"/>
                <a:gd name="T11" fmla="*/ 45 h 149"/>
                <a:gd name="T12" fmla="*/ 48 w 59"/>
                <a:gd name="T13" fmla="*/ 53 h 149"/>
                <a:gd name="T14" fmla="*/ 14 w 59"/>
                <a:gd name="T15" fmla="*/ 136 h 149"/>
                <a:gd name="T16" fmla="*/ 8 w 59"/>
                <a:gd name="T17" fmla="*/ 144 h 149"/>
                <a:gd name="T18" fmla="*/ 13 w 59"/>
                <a:gd name="T19" fmla="*/ 149 h 149"/>
                <a:gd name="T20" fmla="*/ 59 w 59"/>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90"/>
                    <a:pt x="30" y="119"/>
                    <a:pt x="14" y="136"/>
                  </a:cubicBezTo>
                  <a:cubicBezTo>
                    <a:pt x="8" y="141"/>
                    <a:pt x="8" y="142"/>
                    <a:pt x="8" y="144"/>
                  </a:cubicBezTo>
                  <a:cubicBezTo>
                    <a:pt x="8" y="147"/>
                    <a:pt x="11" y="149"/>
                    <a:pt x="13" y="149"/>
                  </a:cubicBezTo>
                  <a:cubicBezTo>
                    <a:pt x="19" y="149"/>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7" name="Oval 3532">
              <a:extLst>
                <a:ext uri="{FF2B5EF4-FFF2-40B4-BE49-F238E27FC236}">
                  <a16:creationId xmlns:a16="http://schemas.microsoft.com/office/drawing/2014/main" id="{676E2E9A-685B-4163-B15B-4781E45EEB28}"/>
                </a:ext>
              </a:extLst>
            </p:cNvPr>
            <p:cNvSpPr>
              <a:spLocks noChangeArrowheads="1"/>
            </p:cNvSpPr>
            <p:nvPr>
              <p:custDataLst>
                <p:tags r:id="rId501"/>
              </p:custDataLst>
            </p:nvPr>
          </p:nvSpPr>
          <p:spPr bwMode="auto">
            <a:xfrm>
              <a:off x="5514975" y="5635625"/>
              <a:ext cx="55563" cy="5556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8" name="Freeform 3533">
              <a:extLst>
                <a:ext uri="{FF2B5EF4-FFF2-40B4-BE49-F238E27FC236}">
                  <a16:creationId xmlns:a16="http://schemas.microsoft.com/office/drawing/2014/main" id="{A162F832-B333-4643-8D87-82F7AA3B10F1}"/>
                </a:ext>
              </a:extLst>
            </p:cNvPr>
            <p:cNvSpPr>
              <a:spLocks noEditPoints="1"/>
            </p:cNvSpPr>
            <p:nvPr>
              <p:custDataLst>
                <p:tags r:id="rId502"/>
              </p:custDataLst>
            </p:nvPr>
          </p:nvSpPr>
          <p:spPr bwMode="auto">
            <a:xfrm>
              <a:off x="5448300" y="5724525"/>
              <a:ext cx="201613" cy="234950"/>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9" name="Freeform 3534">
              <a:extLst>
                <a:ext uri="{FF2B5EF4-FFF2-40B4-BE49-F238E27FC236}">
                  <a16:creationId xmlns:a16="http://schemas.microsoft.com/office/drawing/2014/main" id="{28E4D3B1-2AB7-4576-85CC-E0B6D3B4FA0D}"/>
                </a:ext>
              </a:extLst>
            </p:cNvPr>
            <p:cNvSpPr>
              <a:spLocks/>
            </p:cNvSpPr>
            <p:nvPr>
              <p:custDataLst>
                <p:tags r:id="rId503"/>
              </p:custDataLst>
            </p:nvPr>
          </p:nvSpPr>
          <p:spPr bwMode="auto">
            <a:xfrm>
              <a:off x="5672138" y="5614988"/>
              <a:ext cx="82550" cy="365125"/>
            </a:xfrm>
            <a:custGeom>
              <a:avLst/>
              <a:gdLst>
                <a:gd name="T0" fmla="*/ 115 w 115"/>
                <a:gd name="T1" fmla="*/ 249 h 499"/>
                <a:gd name="T2" fmla="*/ 82 w 115"/>
                <a:gd name="T3" fmla="*/ 94 h 499"/>
                <a:gd name="T4" fmla="*/ 5 w 115"/>
                <a:gd name="T5" fmla="*/ 0 h 499"/>
                <a:gd name="T6" fmla="*/ 0 w 115"/>
                <a:gd name="T7" fmla="*/ 5 h 499"/>
                <a:gd name="T8" fmla="*/ 9 w 115"/>
                <a:gd name="T9" fmla="*/ 17 h 499"/>
                <a:gd name="T10" fmla="*/ 86 w 115"/>
                <a:gd name="T11" fmla="*/ 249 h 499"/>
                <a:gd name="T12" fmla="*/ 6 w 115"/>
                <a:gd name="T13" fmla="*/ 485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1"/>
                    <a:pt x="110" y="150"/>
                    <a:pt x="82" y="94"/>
                  </a:cubicBezTo>
                  <a:cubicBezTo>
                    <a:pt x="52" y="33"/>
                    <a:pt x="10" y="0"/>
                    <a:pt x="5" y="0"/>
                  </a:cubicBezTo>
                  <a:cubicBezTo>
                    <a:pt x="2" y="0"/>
                    <a:pt x="0" y="2"/>
                    <a:pt x="0" y="5"/>
                  </a:cubicBezTo>
                  <a:cubicBezTo>
                    <a:pt x="0" y="7"/>
                    <a:pt x="0" y="8"/>
                    <a:pt x="9" y="17"/>
                  </a:cubicBezTo>
                  <a:cubicBezTo>
                    <a:pt x="58" y="66"/>
                    <a:pt x="86" y="145"/>
                    <a:pt x="86" y="249"/>
                  </a:cubicBezTo>
                  <a:cubicBezTo>
                    <a:pt x="86" y="335"/>
                    <a:pt x="68" y="423"/>
                    <a:pt x="6" y="485"/>
                  </a:cubicBezTo>
                  <a:cubicBezTo>
                    <a:pt x="0" y="491"/>
                    <a:pt x="0" y="492"/>
                    <a:pt x="0" y="494"/>
                  </a:cubicBezTo>
                  <a:cubicBezTo>
                    <a:pt x="0" y="497"/>
                    <a:pt x="2" y="499"/>
                    <a:pt x="5" y="499"/>
                  </a:cubicBezTo>
                  <a:cubicBezTo>
                    <a:pt x="10" y="499"/>
                    <a:pt x="54" y="465"/>
                    <a:pt x="84" y="402"/>
                  </a:cubicBezTo>
                  <a:cubicBezTo>
                    <a:pt x="109" y="347"/>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0" name="Freeform 3535">
              <a:extLst>
                <a:ext uri="{FF2B5EF4-FFF2-40B4-BE49-F238E27FC236}">
                  <a16:creationId xmlns:a16="http://schemas.microsoft.com/office/drawing/2014/main" id="{F4640EEB-0FD0-443A-844C-CBA873DB34A8}"/>
                </a:ext>
              </a:extLst>
            </p:cNvPr>
            <p:cNvSpPr>
              <a:spLocks/>
            </p:cNvSpPr>
            <p:nvPr>
              <p:custDataLst>
                <p:tags r:id="rId504"/>
              </p:custDataLst>
            </p:nvPr>
          </p:nvSpPr>
          <p:spPr bwMode="auto">
            <a:xfrm>
              <a:off x="5900738" y="5791200"/>
              <a:ext cx="219075" cy="12700"/>
            </a:xfrm>
            <a:custGeom>
              <a:avLst/>
              <a:gdLst>
                <a:gd name="T0" fmla="*/ 287 w 305"/>
                <a:gd name="T1" fmla="*/ 19 h 19"/>
                <a:gd name="T2" fmla="*/ 305 w 305"/>
                <a:gd name="T3" fmla="*/ 9 h 19"/>
                <a:gd name="T4" fmla="*/ 287 w 305"/>
                <a:gd name="T5" fmla="*/ 0 h 19"/>
                <a:gd name="T6" fmla="*/ 18 w 305"/>
                <a:gd name="T7" fmla="*/ 0 h 19"/>
                <a:gd name="T8" fmla="*/ 0 w 305"/>
                <a:gd name="T9" fmla="*/ 9 h 19"/>
                <a:gd name="T10" fmla="*/ 18 w 305"/>
                <a:gd name="T11" fmla="*/ 19 h 19"/>
                <a:gd name="T12" fmla="*/ 287 w 30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5" h="19">
                  <a:moveTo>
                    <a:pt x="287" y="19"/>
                  </a:moveTo>
                  <a:cubicBezTo>
                    <a:pt x="296" y="19"/>
                    <a:pt x="305" y="19"/>
                    <a:pt x="305" y="9"/>
                  </a:cubicBezTo>
                  <a:cubicBezTo>
                    <a:pt x="305" y="0"/>
                    <a:pt x="296" y="0"/>
                    <a:pt x="287" y="0"/>
                  </a:cubicBezTo>
                  <a:lnTo>
                    <a:pt x="18" y="0"/>
                  </a:lnTo>
                  <a:cubicBezTo>
                    <a:pt x="9" y="0"/>
                    <a:pt x="0" y="0"/>
                    <a:pt x="0" y="9"/>
                  </a:cubicBezTo>
                  <a:cubicBezTo>
                    <a:pt x="0" y="19"/>
                    <a:pt x="9" y="19"/>
                    <a:pt x="18" y="19"/>
                  </a:cubicBezTo>
                  <a:lnTo>
                    <a:pt x="28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1" name="Freeform 3536">
              <a:extLst>
                <a:ext uri="{FF2B5EF4-FFF2-40B4-BE49-F238E27FC236}">
                  <a16:creationId xmlns:a16="http://schemas.microsoft.com/office/drawing/2014/main" id="{EE1074B4-BDDA-48FC-8C74-04FFD3CE7A02}"/>
                </a:ext>
              </a:extLst>
            </p:cNvPr>
            <p:cNvSpPr>
              <a:spLocks/>
            </p:cNvSpPr>
            <p:nvPr>
              <p:custDataLst>
                <p:tags r:id="rId505"/>
              </p:custDataLst>
            </p:nvPr>
          </p:nvSpPr>
          <p:spPr bwMode="auto">
            <a:xfrm>
              <a:off x="6237288" y="5638800"/>
              <a:ext cx="180975" cy="254000"/>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1 h 348"/>
                <a:gd name="T22" fmla="*/ 77 w 252"/>
                <a:gd name="T23" fmla="*/ 285 h 348"/>
                <a:gd name="T24" fmla="*/ 39 w 252"/>
                <a:gd name="T25" fmla="*/ 247 h 348"/>
                <a:gd name="T26" fmla="*/ 0 w 252"/>
                <a:gd name="T27" fmla="*/ 285 h 348"/>
                <a:gd name="T28" fmla="*/ 97 w 252"/>
                <a:gd name="T29" fmla="*/ 348 h 348"/>
                <a:gd name="T30" fmla="*/ 211 w 252"/>
                <a:gd name="T31" fmla="*/ 267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7"/>
                    <a:pt x="144" y="330"/>
                    <a:pt x="94" y="330"/>
                  </a:cubicBezTo>
                  <a:cubicBezTo>
                    <a:pt x="86" y="330"/>
                    <a:pt x="69" y="328"/>
                    <a:pt x="54" y="322"/>
                  </a:cubicBezTo>
                  <a:lnTo>
                    <a:pt x="54" y="321"/>
                  </a:lnTo>
                  <a:cubicBezTo>
                    <a:pt x="54" y="321"/>
                    <a:pt x="77" y="312"/>
                    <a:pt x="77" y="285"/>
                  </a:cubicBezTo>
                  <a:cubicBezTo>
                    <a:pt x="77" y="258"/>
                    <a:pt x="55" y="247"/>
                    <a:pt x="39" y="247"/>
                  </a:cubicBezTo>
                  <a:cubicBezTo>
                    <a:pt x="20" y="247"/>
                    <a:pt x="0" y="259"/>
                    <a:pt x="0" y="285"/>
                  </a:cubicBezTo>
                  <a:cubicBezTo>
                    <a:pt x="0" y="324"/>
                    <a:pt x="40" y="348"/>
                    <a:pt x="97" y="348"/>
                  </a:cubicBezTo>
                  <a:cubicBezTo>
                    <a:pt x="164" y="348"/>
                    <a:pt x="211" y="319"/>
                    <a:pt x="211" y="267"/>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2" name="Freeform 3537">
              <a:extLst>
                <a:ext uri="{FF2B5EF4-FFF2-40B4-BE49-F238E27FC236}">
                  <a16:creationId xmlns:a16="http://schemas.microsoft.com/office/drawing/2014/main" id="{CAECFB75-FD84-4293-A5D7-2A9C0A4462AF}"/>
                </a:ext>
              </a:extLst>
            </p:cNvPr>
            <p:cNvSpPr>
              <a:spLocks/>
            </p:cNvSpPr>
            <p:nvPr>
              <p:custDataLst>
                <p:tags r:id="rId506"/>
              </p:custDataLst>
            </p:nvPr>
          </p:nvSpPr>
          <p:spPr bwMode="auto">
            <a:xfrm>
              <a:off x="6461125" y="5578475"/>
              <a:ext cx="185738" cy="177800"/>
            </a:xfrm>
            <a:custGeom>
              <a:avLst/>
              <a:gdLst>
                <a:gd name="T0" fmla="*/ 137 w 258"/>
                <a:gd name="T1" fmla="*/ 18 h 242"/>
                <a:gd name="T2" fmla="*/ 244 w 258"/>
                <a:gd name="T3" fmla="*/ 18 h 242"/>
                <a:gd name="T4" fmla="*/ 258 w 258"/>
                <a:gd name="T5" fmla="*/ 9 h 242"/>
                <a:gd name="T6" fmla="*/ 244 w 258"/>
                <a:gd name="T7" fmla="*/ 0 h 242"/>
                <a:gd name="T8" fmla="*/ 14 w 258"/>
                <a:gd name="T9" fmla="*/ 0 h 242"/>
                <a:gd name="T10" fmla="*/ 0 w 258"/>
                <a:gd name="T11" fmla="*/ 9 h 242"/>
                <a:gd name="T12" fmla="*/ 14 w 258"/>
                <a:gd name="T13" fmla="*/ 18 h 242"/>
                <a:gd name="T14" fmla="*/ 120 w 258"/>
                <a:gd name="T15" fmla="*/ 18 h 242"/>
                <a:gd name="T16" fmla="*/ 120 w 258"/>
                <a:gd name="T17" fmla="*/ 229 h 242"/>
                <a:gd name="T18" fmla="*/ 129 w 258"/>
                <a:gd name="T19" fmla="*/ 242 h 242"/>
                <a:gd name="T20" fmla="*/ 137 w 258"/>
                <a:gd name="T21" fmla="*/ 229 h 242"/>
                <a:gd name="T22" fmla="*/ 137 w 258"/>
                <a:gd name="T2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8"/>
                  </a:moveTo>
                  <a:lnTo>
                    <a:pt x="244" y="18"/>
                  </a:lnTo>
                  <a:cubicBezTo>
                    <a:pt x="249" y="18"/>
                    <a:pt x="258" y="18"/>
                    <a:pt x="258" y="9"/>
                  </a:cubicBezTo>
                  <a:cubicBezTo>
                    <a:pt x="258" y="0"/>
                    <a:pt x="250" y="0"/>
                    <a:pt x="244" y="0"/>
                  </a:cubicBezTo>
                  <a:lnTo>
                    <a:pt x="14" y="0"/>
                  </a:lnTo>
                  <a:cubicBezTo>
                    <a:pt x="9" y="0"/>
                    <a:pt x="0" y="0"/>
                    <a:pt x="0" y="9"/>
                  </a:cubicBezTo>
                  <a:cubicBezTo>
                    <a:pt x="0" y="18"/>
                    <a:pt x="8" y="18"/>
                    <a:pt x="14" y="18"/>
                  </a:cubicBezTo>
                  <a:lnTo>
                    <a:pt x="120" y="18"/>
                  </a:lnTo>
                  <a:lnTo>
                    <a:pt x="120" y="229"/>
                  </a:lnTo>
                  <a:cubicBezTo>
                    <a:pt x="120" y="234"/>
                    <a:pt x="120" y="242"/>
                    <a:pt x="129" y="242"/>
                  </a:cubicBezTo>
                  <a:cubicBezTo>
                    <a:pt x="137" y="242"/>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3" name="Freeform 3538">
              <a:extLst>
                <a:ext uri="{FF2B5EF4-FFF2-40B4-BE49-F238E27FC236}">
                  <a16:creationId xmlns:a16="http://schemas.microsoft.com/office/drawing/2014/main" id="{2668F02D-CE35-4638-ADE9-D4B0D3D8C800}"/>
                </a:ext>
              </a:extLst>
            </p:cNvPr>
            <p:cNvSpPr>
              <a:spLocks/>
            </p:cNvSpPr>
            <p:nvPr>
              <p:custDataLst>
                <p:tags r:id="rId507"/>
              </p:custDataLst>
            </p:nvPr>
          </p:nvSpPr>
          <p:spPr bwMode="auto">
            <a:xfrm>
              <a:off x="6457950" y="5867400"/>
              <a:ext cx="109538" cy="114300"/>
            </a:xfrm>
            <a:custGeom>
              <a:avLst/>
              <a:gdLst>
                <a:gd name="T0" fmla="*/ 131 w 151"/>
                <a:gd name="T1" fmla="*/ 20 h 157"/>
                <a:gd name="T2" fmla="*/ 113 w 151"/>
                <a:gd name="T3" fmla="*/ 39 h 157"/>
                <a:gd name="T4" fmla="*/ 127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7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7" y="52"/>
                  </a:cubicBezTo>
                  <a:cubicBezTo>
                    <a:pt x="134" y="52"/>
                    <a:pt x="146" y="47"/>
                    <a:pt x="146" y="30"/>
                  </a:cubicBezTo>
                  <a:cubicBezTo>
                    <a:pt x="146" y="6"/>
                    <a:pt x="119" y="0"/>
                    <a:pt x="100" y="0"/>
                  </a:cubicBezTo>
                  <a:cubicBezTo>
                    <a:pt x="48" y="0"/>
                    <a:pt x="0" y="48"/>
                    <a:pt x="0" y="96"/>
                  </a:cubicBezTo>
                  <a:cubicBezTo>
                    <a:pt x="0" y="126"/>
                    <a:pt x="21" y="157"/>
                    <a:pt x="64" y="157"/>
                  </a:cubicBezTo>
                  <a:cubicBezTo>
                    <a:pt x="123" y="157"/>
                    <a:pt x="151" y="122"/>
                    <a:pt x="151" y="117"/>
                  </a:cubicBezTo>
                  <a:cubicBezTo>
                    <a:pt x="151" y="115"/>
                    <a:pt x="148" y="112"/>
                    <a:pt x="145" y="112"/>
                  </a:cubicBezTo>
                  <a:cubicBezTo>
                    <a:pt x="143" y="112"/>
                    <a:pt x="142" y="112"/>
                    <a:pt x="139" y="115"/>
                  </a:cubicBezTo>
                  <a:cubicBezTo>
                    <a:pt x="112" y="147"/>
                    <a:pt x="71" y="147"/>
                    <a:pt x="65" y="147"/>
                  </a:cubicBezTo>
                  <a:cubicBezTo>
                    <a:pt x="40" y="147"/>
                    <a:pt x="29" y="130"/>
                    <a:pt x="29" y="108"/>
                  </a:cubicBezTo>
                  <a:cubicBezTo>
                    <a:pt x="29" y="98"/>
                    <a:pt x="33"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4" name="Freeform 3539">
              <a:extLst>
                <a:ext uri="{FF2B5EF4-FFF2-40B4-BE49-F238E27FC236}">
                  <a16:creationId xmlns:a16="http://schemas.microsoft.com/office/drawing/2014/main" id="{76B11FC7-D256-4D9A-A672-98FB3F37772F}"/>
                </a:ext>
              </a:extLst>
            </p:cNvPr>
            <p:cNvSpPr>
              <a:spLocks/>
            </p:cNvSpPr>
            <p:nvPr>
              <p:custDataLst>
                <p:tags r:id="rId508"/>
              </p:custDataLst>
            </p:nvPr>
          </p:nvSpPr>
          <p:spPr bwMode="auto">
            <a:xfrm>
              <a:off x="6704013" y="5635625"/>
              <a:ext cx="177800" cy="258763"/>
            </a:xfrm>
            <a:custGeom>
              <a:avLst/>
              <a:gdLst>
                <a:gd name="T0" fmla="*/ 151 w 247"/>
                <a:gd name="T1" fmla="*/ 201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6 h 353"/>
                <a:gd name="T16" fmla="*/ 70 w 247"/>
                <a:gd name="T17" fmla="*/ 0 h 353"/>
                <a:gd name="T18" fmla="*/ 61 w 247"/>
                <a:gd name="T19" fmla="*/ 6 h 353"/>
                <a:gd name="T20" fmla="*/ 66 w 247"/>
                <a:gd name="T21" fmla="*/ 11 h 353"/>
                <a:gd name="T22" fmla="*/ 98 w 247"/>
                <a:gd name="T23" fmla="*/ 50 h 353"/>
                <a:gd name="T24" fmla="*/ 146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1"/>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6"/>
                  </a:lnTo>
                  <a:cubicBezTo>
                    <a:pt x="120" y="7"/>
                    <a:pt x="94" y="0"/>
                    <a:pt x="70" y="0"/>
                  </a:cubicBezTo>
                  <a:cubicBezTo>
                    <a:pt x="68" y="0"/>
                    <a:pt x="61" y="0"/>
                    <a:pt x="61" y="6"/>
                  </a:cubicBezTo>
                  <a:cubicBezTo>
                    <a:pt x="61" y="10"/>
                    <a:pt x="65" y="11"/>
                    <a:pt x="66" y="11"/>
                  </a:cubicBezTo>
                  <a:cubicBezTo>
                    <a:pt x="82" y="14"/>
                    <a:pt x="86" y="17"/>
                    <a:pt x="98" y="50"/>
                  </a:cubicBezTo>
                  <a:lnTo>
                    <a:pt x="146" y="186"/>
                  </a:lnTo>
                  <a:lnTo>
                    <a:pt x="9" y="323"/>
                  </a:lnTo>
                  <a:cubicBezTo>
                    <a:pt x="3" y="329"/>
                    <a:pt x="0" y="332"/>
                    <a:pt x="0" y="338"/>
                  </a:cubicBezTo>
                  <a:cubicBezTo>
                    <a:pt x="0" y="347"/>
                    <a:pt x="7" y="353"/>
                    <a:pt x="15" y="353"/>
                  </a:cubicBezTo>
                  <a:cubicBezTo>
                    <a:pt x="23" y="353"/>
                    <a:pt x="27" y="347"/>
                    <a:pt x="31" y="342"/>
                  </a:cubicBezTo>
                  <a:lnTo>
                    <a:pt x="151"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5" name="Freeform 3540">
              <a:extLst>
                <a:ext uri="{FF2B5EF4-FFF2-40B4-BE49-F238E27FC236}">
                  <a16:creationId xmlns:a16="http://schemas.microsoft.com/office/drawing/2014/main" id="{02606CFB-8F36-4D43-9977-D26FC6A136BF}"/>
                </a:ext>
              </a:extLst>
            </p:cNvPr>
            <p:cNvSpPr>
              <a:spLocks/>
            </p:cNvSpPr>
            <p:nvPr>
              <p:custDataLst>
                <p:tags r:id="rId509"/>
              </p:custDataLst>
            </p:nvPr>
          </p:nvSpPr>
          <p:spPr bwMode="auto">
            <a:xfrm>
              <a:off x="6900863" y="5578475"/>
              <a:ext cx="69850" cy="438150"/>
            </a:xfrm>
            <a:custGeom>
              <a:avLst/>
              <a:gdLst>
                <a:gd name="T0" fmla="*/ 96 w 96"/>
                <a:gd name="T1" fmla="*/ 597 h 597"/>
                <a:gd name="T2" fmla="*/ 96 w 96"/>
                <a:gd name="T3" fmla="*/ 0 h 597"/>
                <a:gd name="T4" fmla="*/ 0 w 96"/>
                <a:gd name="T5" fmla="*/ 0 h 597"/>
                <a:gd name="T6" fmla="*/ 0 w 96"/>
                <a:gd name="T7" fmla="*/ 20 h 597"/>
                <a:gd name="T8" fmla="*/ 76 w 96"/>
                <a:gd name="T9" fmla="*/ 20 h 597"/>
                <a:gd name="T10" fmla="*/ 76 w 96"/>
                <a:gd name="T11" fmla="*/ 577 h 597"/>
                <a:gd name="T12" fmla="*/ 0 w 96"/>
                <a:gd name="T13" fmla="*/ 577 h 597"/>
                <a:gd name="T14" fmla="*/ 0 w 96"/>
                <a:gd name="T15" fmla="*/ 597 h 597"/>
                <a:gd name="T16" fmla="*/ 96 w 96"/>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7">
                  <a:moveTo>
                    <a:pt x="96" y="597"/>
                  </a:moveTo>
                  <a:lnTo>
                    <a:pt x="96" y="0"/>
                  </a:lnTo>
                  <a:lnTo>
                    <a:pt x="0" y="0"/>
                  </a:lnTo>
                  <a:lnTo>
                    <a:pt x="0" y="20"/>
                  </a:lnTo>
                  <a:lnTo>
                    <a:pt x="76" y="20"/>
                  </a:lnTo>
                  <a:lnTo>
                    <a:pt x="76" y="577"/>
                  </a:lnTo>
                  <a:lnTo>
                    <a:pt x="0" y="577"/>
                  </a:lnTo>
                  <a:lnTo>
                    <a:pt x="0" y="597"/>
                  </a:lnTo>
                  <a:lnTo>
                    <a:pt x="96" y="5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6" name="Freeform 3541">
              <a:extLst>
                <a:ext uri="{FF2B5EF4-FFF2-40B4-BE49-F238E27FC236}">
                  <a16:creationId xmlns:a16="http://schemas.microsoft.com/office/drawing/2014/main" id="{3D0D240F-C39F-4E63-9EA1-AEFE8DF802FF}"/>
                </a:ext>
              </a:extLst>
            </p:cNvPr>
            <p:cNvSpPr>
              <a:spLocks/>
            </p:cNvSpPr>
            <p:nvPr>
              <p:custDataLst>
                <p:tags r:id="rId510"/>
              </p:custDataLst>
            </p:nvPr>
          </p:nvSpPr>
          <p:spPr bwMode="auto">
            <a:xfrm>
              <a:off x="4545013" y="6076950"/>
              <a:ext cx="179388" cy="254000"/>
            </a:xfrm>
            <a:custGeom>
              <a:avLst/>
              <a:gdLst>
                <a:gd name="T0" fmla="*/ 211 w 251"/>
                <a:gd name="T1" fmla="*/ 23 h 347"/>
                <a:gd name="T2" fmla="*/ 251 w 251"/>
                <a:gd name="T3" fmla="*/ 23 h 347"/>
                <a:gd name="T4" fmla="*/ 251 w 251"/>
                <a:gd name="T5" fmla="*/ 0 h 347"/>
                <a:gd name="T6" fmla="*/ 172 w 251"/>
                <a:gd name="T7" fmla="*/ 1 h 347"/>
                <a:gd name="T8" fmla="*/ 73 w 251"/>
                <a:gd name="T9" fmla="*/ 0 h 347"/>
                <a:gd name="T10" fmla="*/ 73 w 251"/>
                <a:gd name="T11" fmla="*/ 23 h 347"/>
                <a:gd name="T12" fmla="*/ 143 w 251"/>
                <a:gd name="T13" fmla="*/ 23 h 347"/>
                <a:gd name="T14" fmla="*/ 143 w 251"/>
                <a:gd name="T15" fmla="*/ 268 h 347"/>
                <a:gd name="T16" fmla="*/ 94 w 251"/>
                <a:gd name="T17" fmla="*/ 329 h 347"/>
                <a:gd name="T18" fmla="*/ 54 w 251"/>
                <a:gd name="T19" fmla="*/ 321 h 347"/>
                <a:gd name="T20" fmla="*/ 54 w 251"/>
                <a:gd name="T21" fmla="*/ 321 h 347"/>
                <a:gd name="T22" fmla="*/ 76 w 251"/>
                <a:gd name="T23" fmla="*/ 285 h 347"/>
                <a:gd name="T24" fmla="*/ 38 w 251"/>
                <a:gd name="T25" fmla="*/ 247 h 347"/>
                <a:gd name="T26" fmla="*/ 0 w 251"/>
                <a:gd name="T27" fmla="*/ 285 h 347"/>
                <a:gd name="T28" fmla="*/ 96 w 251"/>
                <a:gd name="T29" fmla="*/ 347 h 347"/>
                <a:gd name="T30" fmla="*/ 211 w 251"/>
                <a:gd name="T31" fmla="*/ 267 h 347"/>
                <a:gd name="T32" fmla="*/ 211 w 251"/>
                <a:gd name="T3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7">
                  <a:moveTo>
                    <a:pt x="211" y="23"/>
                  </a:moveTo>
                  <a:lnTo>
                    <a:pt x="251" y="23"/>
                  </a:lnTo>
                  <a:lnTo>
                    <a:pt x="251" y="0"/>
                  </a:lnTo>
                  <a:cubicBezTo>
                    <a:pt x="234" y="1"/>
                    <a:pt x="191" y="1"/>
                    <a:pt x="172" y="1"/>
                  </a:cubicBezTo>
                  <a:cubicBezTo>
                    <a:pt x="145" y="1"/>
                    <a:pt x="97" y="1"/>
                    <a:pt x="73" y="0"/>
                  </a:cubicBezTo>
                  <a:lnTo>
                    <a:pt x="73" y="23"/>
                  </a:lnTo>
                  <a:lnTo>
                    <a:pt x="143" y="23"/>
                  </a:lnTo>
                  <a:lnTo>
                    <a:pt x="143" y="268"/>
                  </a:lnTo>
                  <a:cubicBezTo>
                    <a:pt x="143" y="277"/>
                    <a:pt x="143" y="329"/>
                    <a:pt x="94" y="329"/>
                  </a:cubicBezTo>
                  <a:cubicBezTo>
                    <a:pt x="85" y="329"/>
                    <a:pt x="69" y="328"/>
                    <a:pt x="54" y="321"/>
                  </a:cubicBezTo>
                  <a:lnTo>
                    <a:pt x="54" y="321"/>
                  </a:lnTo>
                  <a:cubicBezTo>
                    <a:pt x="54" y="321"/>
                    <a:pt x="76" y="311"/>
                    <a:pt x="76" y="285"/>
                  </a:cubicBezTo>
                  <a:cubicBezTo>
                    <a:pt x="76" y="258"/>
                    <a:pt x="55" y="247"/>
                    <a:pt x="38" y="247"/>
                  </a:cubicBezTo>
                  <a:cubicBezTo>
                    <a:pt x="20" y="247"/>
                    <a:pt x="0" y="259"/>
                    <a:pt x="0" y="285"/>
                  </a:cubicBezTo>
                  <a:cubicBezTo>
                    <a:pt x="0" y="323"/>
                    <a:pt x="39" y="347"/>
                    <a:pt x="96" y="347"/>
                  </a:cubicBezTo>
                  <a:cubicBezTo>
                    <a:pt x="163" y="347"/>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7" name="Freeform 3542">
              <a:extLst>
                <a:ext uri="{FF2B5EF4-FFF2-40B4-BE49-F238E27FC236}">
                  <a16:creationId xmlns:a16="http://schemas.microsoft.com/office/drawing/2014/main" id="{BF0CD3F5-A6D3-4709-8FB6-C7E72D5250C9}"/>
                </a:ext>
              </a:extLst>
            </p:cNvPr>
            <p:cNvSpPr>
              <a:spLocks/>
            </p:cNvSpPr>
            <p:nvPr>
              <p:custDataLst>
                <p:tags r:id="rId511"/>
              </p:custDataLst>
            </p:nvPr>
          </p:nvSpPr>
          <p:spPr bwMode="auto">
            <a:xfrm>
              <a:off x="4764088" y="6269038"/>
              <a:ext cx="109538" cy="115888"/>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9" y="0"/>
                    <a:pt x="0" y="48"/>
                    <a:pt x="0" y="96"/>
                  </a:cubicBezTo>
                  <a:cubicBezTo>
                    <a:pt x="0" y="126"/>
                    <a:pt x="21" y="157"/>
                    <a:pt x="65" y="157"/>
                  </a:cubicBezTo>
                  <a:cubicBezTo>
                    <a:pt x="123" y="157"/>
                    <a:pt x="151" y="123"/>
                    <a:pt x="151" y="118"/>
                  </a:cubicBezTo>
                  <a:cubicBezTo>
                    <a:pt x="151" y="116"/>
                    <a:pt x="148" y="112"/>
                    <a:pt x="145" y="112"/>
                  </a:cubicBezTo>
                  <a:cubicBezTo>
                    <a:pt x="143" y="112"/>
                    <a:pt x="142" y="112"/>
                    <a:pt x="140" y="115"/>
                  </a:cubicBezTo>
                  <a:cubicBezTo>
                    <a:pt x="112" y="147"/>
                    <a:pt x="72" y="147"/>
                    <a:pt x="65" y="147"/>
                  </a:cubicBezTo>
                  <a:cubicBezTo>
                    <a:pt x="40" y="147"/>
                    <a:pt x="29" y="130"/>
                    <a:pt x="29" y="109"/>
                  </a:cubicBezTo>
                  <a:cubicBezTo>
                    <a:pt x="29" y="99"/>
                    <a:pt x="34" y="61"/>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8" name="Oval 3543">
              <a:extLst>
                <a:ext uri="{FF2B5EF4-FFF2-40B4-BE49-F238E27FC236}">
                  <a16:creationId xmlns:a16="http://schemas.microsoft.com/office/drawing/2014/main" id="{8D8A1A47-4B10-4EB7-98B2-22C7F1C1E5C7}"/>
                </a:ext>
              </a:extLst>
            </p:cNvPr>
            <p:cNvSpPr>
              <a:spLocks noChangeArrowheads="1"/>
            </p:cNvSpPr>
            <p:nvPr>
              <p:custDataLst>
                <p:tags r:id="rId512"/>
              </p:custDataLst>
            </p:nvPr>
          </p:nvSpPr>
          <p:spPr bwMode="auto">
            <a:xfrm>
              <a:off x="4975225" y="6072188"/>
              <a:ext cx="57150" cy="587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9" name="Freeform 3544">
              <a:extLst>
                <a:ext uri="{FF2B5EF4-FFF2-40B4-BE49-F238E27FC236}">
                  <a16:creationId xmlns:a16="http://schemas.microsoft.com/office/drawing/2014/main" id="{277803C5-F599-413E-84AA-55E72DB159B4}"/>
                </a:ext>
              </a:extLst>
            </p:cNvPr>
            <p:cNvSpPr>
              <a:spLocks noEditPoints="1"/>
            </p:cNvSpPr>
            <p:nvPr>
              <p:custDataLst>
                <p:tags r:id="rId513"/>
              </p:custDataLst>
            </p:nvPr>
          </p:nvSpPr>
          <p:spPr bwMode="auto">
            <a:xfrm>
              <a:off x="4908550" y="6162675"/>
              <a:ext cx="201613" cy="236538"/>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6 w 281"/>
                <a:gd name="T27" fmla="*/ 298 h 322"/>
                <a:gd name="T28" fmla="*/ 156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4"/>
                    <a:pt x="185" y="175"/>
                  </a:cubicBezTo>
                  <a:cubicBezTo>
                    <a:pt x="166"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5" y="0"/>
                    <a:pt x="125" y="0"/>
                  </a:cubicBezTo>
                  <a:cubicBezTo>
                    <a:pt x="52" y="0"/>
                    <a:pt x="0" y="45"/>
                    <a:pt x="0" y="114"/>
                  </a:cubicBezTo>
                  <a:cubicBezTo>
                    <a:pt x="0" y="184"/>
                    <a:pt x="51" y="228"/>
                    <a:pt x="120" y="228"/>
                  </a:cubicBezTo>
                  <a:cubicBezTo>
                    <a:pt x="145" y="228"/>
                    <a:pt x="167" y="221"/>
                    <a:pt x="190" y="201"/>
                  </a:cubicBezTo>
                  <a:lnTo>
                    <a:pt x="190" y="298"/>
                  </a:lnTo>
                  <a:lnTo>
                    <a:pt x="156" y="298"/>
                  </a:lnTo>
                  <a:lnTo>
                    <a:pt x="156"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0" name="Oval 3545">
              <a:extLst>
                <a:ext uri="{FF2B5EF4-FFF2-40B4-BE49-F238E27FC236}">
                  <a16:creationId xmlns:a16="http://schemas.microsoft.com/office/drawing/2014/main" id="{85A278A4-8752-41CF-BF00-33B55F99D013}"/>
                </a:ext>
              </a:extLst>
            </p:cNvPr>
            <p:cNvSpPr>
              <a:spLocks noChangeArrowheads="1"/>
            </p:cNvSpPr>
            <p:nvPr>
              <p:custDataLst>
                <p:tags r:id="rId514"/>
              </p:custDataLst>
            </p:nvPr>
          </p:nvSpPr>
          <p:spPr bwMode="auto">
            <a:xfrm>
              <a:off x="4098925" y="6457950"/>
              <a:ext cx="55563" cy="571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1" name="Freeform 3546">
              <a:extLst>
                <a:ext uri="{FF2B5EF4-FFF2-40B4-BE49-F238E27FC236}">
                  <a16:creationId xmlns:a16="http://schemas.microsoft.com/office/drawing/2014/main" id="{01356986-9255-474E-A1AE-B6568C305C6F}"/>
                </a:ext>
              </a:extLst>
            </p:cNvPr>
            <p:cNvSpPr>
              <a:spLocks/>
            </p:cNvSpPr>
            <p:nvPr>
              <p:custDataLst>
                <p:tags r:id="rId515"/>
              </p:custDataLst>
            </p:nvPr>
          </p:nvSpPr>
          <p:spPr bwMode="auto">
            <a:xfrm>
              <a:off x="4029075" y="6550025"/>
              <a:ext cx="180975" cy="254000"/>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2 h 348"/>
                <a:gd name="T22" fmla="*/ 76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6" y="312"/>
                    <a:pt x="76" y="286"/>
                  </a:cubicBezTo>
                  <a:cubicBezTo>
                    <a:pt x="76" y="259"/>
                    <a:pt x="55" y="247"/>
                    <a:pt x="39" y="247"/>
                  </a:cubicBezTo>
                  <a:cubicBezTo>
                    <a:pt x="20" y="247"/>
                    <a:pt x="0" y="260"/>
                    <a:pt x="0" y="286"/>
                  </a:cubicBezTo>
                  <a:cubicBezTo>
                    <a:pt x="0" y="324"/>
                    <a:pt x="40"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2" name="Freeform 3547">
              <a:extLst>
                <a:ext uri="{FF2B5EF4-FFF2-40B4-BE49-F238E27FC236}">
                  <a16:creationId xmlns:a16="http://schemas.microsoft.com/office/drawing/2014/main" id="{41749DC4-6211-4022-A14A-BE56E4641E28}"/>
                </a:ext>
              </a:extLst>
            </p:cNvPr>
            <p:cNvSpPr>
              <a:spLocks/>
            </p:cNvSpPr>
            <p:nvPr>
              <p:custDataLst>
                <p:tags r:id="rId516"/>
              </p:custDataLst>
            </p:nvPr>
          </p:nvSpPr>
          <p:spPr bwMode="auto">
            <a:xfrm>
              <a:off x="4244975" y="6738938"/>
              <a:ext cx="122238" cy="117475"/>
            </a:xfrm>
            <a:custGeom>
              <a:avLst/>
              <a:gdLst>
                <a:gd name="T0" fmla="*/ 170 w 170"/>
                <a:gd name="T1" fmla="*/ 119 h 160"/>
                <a:gd name="T2" fmla="*/ 159 w 170"/>
                <a:gd name="T3" fmla="*/ 112 h 160"/>
                <a:gd name="T4" fmla="*/ 148 w 170"/>
                <a:gd name="T5" fmla="*/ 118 h 160"/>
                <a:gd name="T6" fmla="*/ 105 w 170"/>
                <a:gd name="T7" fmla="*/ 143 h 160"/>
                <a:gd name="T8" fmla="*/ 49 w 170"/>
                <a:gd name="T9" fmla="*/ 80 h 160"/>
                <a:gd name="T10" fmla="*/ 100 w 170"/>
                <a:gd name="T11" fmla="*/ 18 h 160"/>
                <a:gd name="T12" fmla="*/ 122 w 170"/>
                <a:gd name="T13" fmla="*/ 20 h 160"/>
                <a:gd name="T14" fmla="*/ 121 w 170"/>
                <a:gd name="T15" fmla="*/ 21 h 160"/>
                <a:gd name="T16" fmla="*/ 117 w 170"/>
                <a:gd name="T17" fmla="*/ 35 h 160"/>
                <a:gd name="T18" fmla="*/ 141 w 170"/>
                <a:gd name="T19" fmla="*/ 59 h 160"/>
                <a:gd name="T20" fmla="*/ 165 w 170"/>
                <a:gd name="T21" fmla="*/ 35 h 160"/>
                <a:gd name="T22" fmla="*/ 99 w 170"/>
                <a:gd name="T23" fmla="*/ 0 h 160"/>
                <a:gd name="T24" fmla="*/ 0 w 170"/>
                <a:gd name="T25" fmla="*/ 81 h 160"/>
                <a:gd name="T26" fmla="*/ 96 w 170"/>
                <a:gd name="T27" fmla="*/ 160 h 160"/>
                <a:gd name="T28" fmla="*/ 145 w 170"/>
                <a:gd name="T29" fmla="*/ 150 h 160"/>
                <a:gd name="T30" fmla="*/ 170 w 170"/>
                <a:gd name="T31" fmla="*/ 11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160">
                  <a:moveTo>
                    <a:pt x="170" y="119"/>
                  </a:moveTo>
                  <a:cubicBezTo>
                    <a:pt x="170" y="112"/>
                    <a:pt x="164" y="112"/>
                    <a:pt x="159" y="112"/>
                  </a:cubicBezTo>
                  <a:cubicBezTo>
                    <a:pt x="151" y="112"/>
                    <a:pt x="150" y="113"/>
                    <a:pt x="148" y="118"/>
                  </a:cubicBezTo>
                  <a:cubicBezTo>
                    <a:pt x="143" y="129"/>
                    <a:pt x="132" y="143"/>
                    <a:pt x="105" y="143"/>
                  </a:cubicBezTo>
                  <a:cubicBezTo>
                    <a:pt x="49" y="143"/>
                    <a:pt x="49" y="94"/>
                    <a:pt x="49" y="80"/>
                  </a:cubicBezTo>
                  <a:cubicBezTo>
                    <a:pt x="49" y="53"/>
                    <a:pt x="53" y="18"/>
                    <a:pt x="100" y="18"/>
                  </a:cubicBezTo>
                  <a:cubicBezTo>
                    <a:pt x="102" y="18"/>
                    <a:pt x="122" y="19"/>
                    <a:pt x="122" y="20"/>
                  </a:cubicBezTo>
                  <a:cubicBezTo>
                    <a:pt x="122" y="21"/>
                    <a:pt x="121" y="21"/>
                    <a:pt x="121" y="21"/>
                  </a:cubicBezTo>
                  <a:cubicBezTo>
                    <a:pt x="120" y="22"/>
                    <a:pt x="117" y="28"/>
                    <a:pt x="117" y="35"/>
                  </a:cubicBezTo>
                  <a:cubicBezTo>
                    <a:pt x="117" y="50"/>
                    <a:pt x="127" y="59"/>
                    <a:pt x="141" y="59"/>
                  </a:cubicBezTo>
                  <a:cubicBezTo>
                    <a:pt x="155" y="59"/>
                    <a:pt x="165" y="50"/>
                    <a:pt x="165" y="35"/>
                  </a:cubicBezTo>
                  <a:cubicBezTo>
                    <a:pt x="165" y="1"/>
                    <a:pt x="119" y="0"/>
                    <a:pt x="99" y="0"/>
                  </a:cubicBezTo>
                  <a:cubicBezTo>
                    <a:pt x="21" y="0"/>
                    <a:pt x="0" y="49"/>
                    <a:pt x="0" y="81"/>
                  </a:cubicBezTo>
                  <a:cubicBezTo>
                    <a:pt x="0" y="122"/>
                    <a:pt x="31" y="160"/>
                    <a:pt x="96" y="160"/>
                  </a:cubicBezTo>
                  <a:cubicBezTo>
                    <a:pt x="114" y="160"/>
                    <a:pt x="131" y="158"/>
                    <a:pt x="145" y="150"/>
                  </a:cubicBezTo>
                  <a:cubicBezTo>
                    <a:pt x="165" y="138"/>
                    <a:pt x="170" y="121"/>
                    <a:pt x="170" y="11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3" name="Oval 3548">
              <a:extLst>
                <a:ext uri="{FF2B5EF4-FFF2-40B4-BE49-F238E27FC236}">
                  <a16:creationId xmlns:a16="http://schemas.microsoft.com/office/drawing/2014/main" id="{4235E5B7-722F-4ED4-9009-98D5A0C18800}"/>
                </a:ext>
              </a:extLst>
            </p:cNvPr>
            <p:cNvSpPr>
              <a:spLocks noChangeArrowheads="1"/>
            </p:cNvSpPr>
            <p:nvPr>
              <p:custDataLst>
                <p:tags r:id="rId517"/>
              </p:custDataLst>
            </p:nvPr>
          </p:nvSpPr>
          <p:spPr bwMode="auto">
            <a:xfrm>
              <a:off x="4476750" y="6546850"/>
              <a:ext cx="55563" cy="571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4" name="Freeform 3549">
              <a:extLst>
                <a:ext uri="{FF2B5EF4-FFF2-40B4-BE49-F238E27FC236}">
                  <a16:creationId xmlns:a16="http://schemas.microsoft.com/office/drawing/2014/main" id="{966993B5-EF8F-4B1D-8451-D87E39DB7379}"/>
                </a:ext>
              </a:extLst>
            </p:cNvPr>
            <p:cNvSpPr>
              <a:spLocks noEditPoints="1"/>
            </p:cNvSpPr>
            <p:nvPr>
              <p:custDataLst>
                <p:tags r:id="rId518"/>
              </p:custDataLst>
            </p:nvPr>
          </p:nvSpPr>
          <p:spPr bwMode="auto">
            <a:xfrm>
              <a:off x="4410075" y="6635750"/>
              <a:ext cx="201613" cy="234950"/>
            </a:xfrm>
            <a:custGeom>
              <a:avLst/>
              <a:gdLst>
                <a:gd name="T0" fmla="*/ 192 w 280"/>
                <a:gd name="T1" fmla="*/ 154 h 321"/>
                <a:gd name="T2" fmla="*/ 185 w 280"/>
                <a:gd name="T3" fmla="*/ 175 h 321"/>
                <a:gd name="T4" fmla="*/ 124 w 280"/>
                <a:gd name="T5" fmla="*/ 210 h 321"/>
                <a:gd name="T6" fmla="*/ 63 w 280"/>
                <a:gd name="T7" fmla="*/ 114 h 321"/>
                <a:gd name="T8" fmla="*/ 130 w 280"/>
                <a:gd name="T9" fmla="*/ 20 h 321"/>
                <a:gd name="T10" fmla="*/ 192 w 280"/>
                <a:gd name="T11" fmla="*/ 84 h 321"/>
                <a:gd name="T12" fmla="*/ 192 w 280"/>
                <a:gd name="T13" fmla="*/ 154 h 321"/>
                <a:gd name="T14" fmla="*/ 199 w 280"/>
                <a:gd name="T15" fmla="*/ 40 h 321"/>
                <a:gd name="T16" fmla="*/ 124 w 280"/>
                <a:gd name="T17" fmla="*/ 0 h 321"/>
                <a:gd name="T18" fmla="*/ 0 w 280"/>
                <a:gd name="T19" fmla="*/ 114 h 321"/>
                <a:gd name="T20" fmla="*/ 119 w 280"/>
                <a:gd name="T21" fmla="*/ 227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10"/>
                    <a:pt x="124" y="210"/>
                  </a:cubicBezTo>
                  <a:cubicBezTo>
                    <a:pt x="93" y="210"/>
                    <a:pt x="63" y="181"/>
                    <a:pt x="63" y="114"/>
                  </a:cubicBezTo>
                  <a:cubicBezTo>
                    <a:pt x="63" y="44"/>
                    <a:pt x="100" y="20"/>
                    <a:pt x="130" y="20"/>
                  </a:cubicBezTo>
                  <a:cubicBezTo>
                    <a:pt x="168" y="20"/>
                    <a:pt x="192" y="59"/>
                    <a:pt x="192" y="84"/>
                  </a:cubicBezTo>
                  <a:lnTo>
                    <a:pt x="192" y="154"/>
                  </a:lnTo>
                  <a:close/>
                  <a:moveTo>
                    <a:pt x="199" y="40"/>
                  </a:moveTo>
                  <a:cubicBezTo>
                    <a:pt x="182" y="15"/>
                    <a:pt x="154" y="0"/>
                    <a:pt x="124" y="0"/>
                  </a:cubicBezTo>
                  <a:cubicBezTo>
                    <a:pt x="51" y="0"/>
                    <a:pt x="0" y="45"/>
                    <a:pt x="0" y="114"/>
                  </a:cubicBezTo>
                  <a:cubicBezTo>
                    <a:pt x="0" y="184"/>
                    <a:pt x="50" y="227"/>
                    <a:pt x="119" y="227"/>
                  </a:cubicBezTo>
                  <a:cubicBezTo>
                    <a:pt x="144" y="227"/>
                    <a:pt x="166" y="221"/>
                    <a:pt x="189" y="201"/>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5" name="Freeform 3550">
              <a:extLst>
                <a:ext uri="{FF2B5EF4-FFF2-40B4-BE49-F238E27FC236}">
                  <a16:creationId xmlns:a16="http://schemas.microsoft.com/office/drawing/2014/main" id="{BB4B2A46-6A64-41FB-BD57-078DE2884F9B}"/>
                </a:ext>
              </a:extLst>
            </p:cNvPr>
            <p:cNvSpPr>
              <a:spLocks/>
            </p:cNvSpPr>
            <p:nvPr>
              <p:custDataLst>
                <p:tags r:id="rId519"/>
              </p:custDataLst>
            </p:nvPr>
          </p:nvSpPr>
          <p:spPr bwMode="auto">
            <a:xfrm>
              <a:off x="4713288" y="6588125"/>
              <a:ext cx="238125" cy="242888"/>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5 h 332"/>
                <a:gd name="T28" fmla="*/ 166 w 331"/>
                <a:gd name="T29" fmla="*/ 332 h 332"/>
                <a:gd name="T30" fmla="*/ 176 w 331"/>
                <a:gd name="T31" fmla="*/ 315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6" name="Freeform 3551">
              <a:extLst>
                <a:ext uri="{FF2B5EF4-FFF2-40B4-BE49-F238E27FC236}">
                  <a16:creationId xmlns:a16="http://schemas.microsoft.com/office/drawing/2014/main" id="{D8C68F3C-2A5A-422E-9A24-10883B08DCAC}"/>
                </a:ext>
              </a:extLst>
            </p:cNvPr>
            <p:cNvSpPr>
              <a:spLocks/>
            </p:cNvSpPr>
            <p:nvPr>
              <p:custDataLst>
                <p:tags r:id="rId520"/>
              </p:custDataLst>
            </p:nvPr>
          </p:nvSpPr>
          <p:spPr bwMode="auto">
            <a:xfrm>
              <a:off x="5059363" y="6550025"/>
              <a:ext cx="180975" cy="254000"/>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4"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7" name="Freeform 3552">
              <a:extLst>
                <a:ext uri="{FF2B5EF4-FFF2-40B4-BE49-F238E27FC236}">
                  <a16:creationId xmlns:a16="http://schemas.microsoft.com/office/drawing/2014/main" id="{D4D0657C-C265-45DC-88C6-6352D94839A9}"/>
                </a:ext>
              </a:extLst>
            </p:cNvPr>
            <p:cNvSpPr>
              <a:spLocks/>
            </p:cNvSpPr>
            <p:nvPr>
              <p:custDataLst>
                <p:tags r:id="rId521"/>
              </p:custDataLst>
            </p:nvPr>
          </p:nvSpPr>
          <p:spPr bwMode="auto">
            <a:xfrm>
              <a:off x="5280025" y="6743700"/>
              <a:ext cx="109538" cy="114300"/>
            </a:xfrm>
            <a:custGeom>
              <a:avLst/>
              <a:gdLst>
                <a:gd name="T0" fmla="*/ 131 w 151"/>
                <a:gd name="T1" fmla="*/ 20 h 157"/>
                <a:gd name="T2" fmla="*/ 113 w 151"/>
                <a:gd name="T3" fmla="*/ 39 h 157"/>
                <a:gd name="T4" fmla="*/ 127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7 h 157"/>
                <a:gd name="T16" fmla="*/ 145 w 151"/>
                <a:gd name="T17" fmla="*/ 111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7" y="52"/>
                  </a:cubicBezTo>
                  <a:cubicBezTo>
                    <a:pt x="134" y="52"/>
                    <a:pt x="146" y="47"/>
                    <a:pt x="146" y="30"/>
                  </a:cubicBezTo>
                  <a:cubicBezTo>
                    <a:pt x="146" y="6"/>
                    <a:pt x="119" y="0"/>
                    <a:pt x="100" y="0"/>
                  </a:cubicBezTo>
                  <a:cubicBezTo>
                    <a:pt x="48" y="0"/>
                    <a:pt x="0" y="48"/>
                    <a:pt x="0" y="96"/>
                  </a:cubicBezTo>
                  <a:cubicBezTo>
                    <a:pt x="0" y="126"/>
                    <a:pt x="21" y="157"/>
                    <a:pt x="64" y="157"/>
                  </a:cubicBezTo>
                  <a:cubicBezTo>
                    <a:pt x="123" y="157"/>
                    <a:pt x="151" y="122"/>
                    <a:pt x="151" y="117"/>
                  </a:cubicBezTo>
                  <a:cubicBezTo>
                    <a:pt x="151" y="115"/>
                    <a:pt x="148" y="111"/>
                    <a:pt x="145" y="111"/>
                  </a:cubicBezTo>
                  <a:cubicBezTo>
                    <a:pt x="143" y="111"/>
                    <a:pt x="142" y="112"/>
                    <a:pt x="139" y="115"/>
                  </a:cubicBezTo>
                  <a:cubicBezTo>
                    <a:pt x="112" y="147"/>
                    <a:pt x="71" y="147"/>
                    <a:pt x="65" y="147"/>
                  </a:cubicBezTo>
                  <a:cubicBezTo>
                    <a:pt x="40" y="147"/>
                    <a:pt x="29" y="130"/>
                    <a:pt x="29" y="108"/>
                  </a:cubicBezTo>
                  <a:cubicBezTo>
                    <a:pt x="29" y="98"/>
                    <a:pt x="33"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8" name="Oval 3553">
              <a:extLst>
                <a:ext uri="{FF2B5EF4-FFF2-40B4-BE49-F238E27FC236}">
                  <a16:creationId xmlns:a16="http://schemas.microsoft.com/office/drawing/2014/main" id="{1270E943-B267-447C-AFE3-B759776DA675}"/>
                </a:ext>
              </a:extLst>
            </p:cNvPr>
            <p:cNvSpPr>
              <a:spLocks noChangeArrowheads="1"/>
            </p:cNvSpPr>
            <p:nvPr>
              <p:custDataLst>
                <p:tags r:id="rId522"/>
              </p:custDataLst>
            </p:nvPr>
          </p:nvSpPr>
          <p:spPr bwMode="auto">
            <a:xfrm>
              <a:off x="5491163" y="6546850"/>
              <a:ext cx="57150" cy="571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9" name="Freeform 3554">
              <a:extLst>
                <a:ext uri="{FF2B5EF4-FFF2-40B4-BE49-F238E27FC236}">
                  <a16:creationId xmlns:a16="http://schemas.microsoft.com/office/drawing/2014/main" id="{A46EDE59-44D7-40FF-A372-7A6A5C044AA4}"/>
                </a:ext>
              </a:extLst>
            </p:cNvPr>
            <p:cNvSpPr>
              <a:spLocks noEditPoints="1"/>
            </p:cNvSpPr>
            <p:nvPr>
              <p:custDataLst>
                <p:tags r:id="rId523"/>
              </p:custDataLst>
            </p:nvPr>
          </p:nvSpPr>
          <p:spPr bwMode="auto">
            <a:xfrm>
              <a:off x="5424488" y="6635750"/>
              <a:ext cx="201613" cy="234950"/>
            </a:xfrm>
            <a:custGeom>
              <a:avLst/>
              <a:gdLst>
                <a:gd name="T0" fmla="*/ 193 w 281"/>
                <a:gd name="T1" fmla="*/ 154 h 321"/>
                <a:gd name="T2" fmla="*/ 185 w 281"/>
                <a:gd name="T3" fmla="*/ 175 h 321"/>
                <a:gd name="T4" fmla="*/ 125 w 281"/>
                <a:gd name="T5" fmla="*/ 210 h 321"/>
                <a:gd name="T6" fmla="*/ 64 w 281"/>
                <a:gd name="T7" fmla="*/ 114 h 321"/>
                <a:gd name="T8" fmla="*/ 131 w 281"/>
                <a:gd name="T9" fmla="*/ 20 h 321"/>
                <a:gd name="T10" fmla="*/ 193 w 281"/>
                <a:gd name="T11" fmla="*/ 84 h 321"/>
                <a:gd name="T12" fmla="*/ 193 w 281"/>
                <a:gd name="T13" fmla="*/ 154 h 321"/>
                <a:gd name="T14" fmla="*/ 200 w 281"/>
                <a:gd name="T15" fmla="*/ 40 h 321"/>
                <a:gd name="T16" fmla="*/ 124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10"/>
                    <a:pt x="125" y="210"/>
                  </a:cubicBezTo>
                  <a:cubicBezTo>
                    <a:pt x="94" y="210"/>
                    <a:pt x="64" y="181"/>
                    <a:pt x="64" y="114"/>
                  </a:cubicBezTo>
                  <a:cubicBezTo>
                    <a:pt x="64" y="44"/>
                    <a:pt x="101" y="20"/>
                    <a:pt x="131" y="20"/>
                  </a:cubicBezTo>
                  <a:cubicBezTo>
                    <a:pt x="169" y="20"/>
                    <a:pt x="193" y="59"/>
                    <a:pt x="193" y="84"/>
                  </a:cubicBezTo>
                  <a:lnTo>
                    <a:pt x="193" y="154"/>
                  </a:lnTo>
                  <a:close/>
                  <a:moveTo>
                    <a:pt x="200" y="40"/>
                  </a:moveTo>
                  <a:cubicBezTo>
                    <a:pt x="182" y="15"/>
                    <a:pt x="154" y="0"/>
                    <a:pt x="124" y="0"/>
                  </a:cubicBezTo>
                  <a:cubicBezTo>
                    <a:pt x="51" y="0"/>
                    <a:pt x="0" y="45"/>
                    <a:pt x="0" y="114"/>
                  </a:cubicBezTo>
                  <a:cubicBezTo>
                    <a:pt x="0" y="184"/>
                    <a:pt x="50" y="227"/>
                    <a:pt x="120" y="227"/>
                  </a:cubicBezTo>
                  <a:cubicBezTo>
                    <a:pt x="144" y="227"/>
                    <a:pt x="167" y="221"/>
                    <a:pt x="190" y="201"/>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0" name="Freeform 3555">
              <a:extLst>
                <a:ext uri="{FF2B5EF4-FFF2-40B4-BE49-F238E27FC236}">
                  <a16:creationId xmlns:a16="http://schemas.microsoft.com/office/drawing/2014/main" id="{DE3A3774-AF88-4E64-9037-F5D242A98008}"/>
                </a:ext>
              </a:extLst>
            </p:cNvPr>
            <p:cNvSpPr>
              <a:spLocks/>
            </p:cNvSpPr>
            <p:nvPr>
              <p:custDataLst>
                <p:tags r:id="rId524"/>
              </p:custDataLst>
            </p:nvPr>
          </p:nvSpPr>
          <p:spPr bwMode="auto">
            <a:xfrm>
              <a:off x="7045325" y="5599113"/>
              <a:ext cx="119063" cy="657225"/>
            </a:xfrm>
            <a:custGeom>
              <a:avLst/>
              <a:gdLst>
                <a:gd name="T0" fmla="*/ 132 w 166"/>
                <a:gd name="T1" fmla="*/ 897 h 897"/>
                <a:gd name="T2" fmla="*/ 166 w 166"/>
                <a:gd name="T3" fmla="*/ 897 h 897"/>
                <a:gd name="T4" fmla="*/ 166 w 166"/>
                <a:gd name="T5" fmla="*/ 0 h 897"/>
                <a:gd name="T6" fmla="*/ 0 w 166"/>
                <a:gd name="T7" fmla="*/ 0 h 897"/>
                <a:gd name="T8" fmla="*/ 0 w 166"/>
                <a:gd name="T9" fmla="*/ 34 h 897"/>
                <a:gd name="T10" fmla="*/ 132 w 166"/>
                <a:gd name="T11" fmla="*/ 34 h 897"/>
                <a:gd name="T12" fmla="*/ 132 w 166"/>
                <a:gd name="T13" fmla="*/ 897 h 897"/>
              </a:gdLst>
              <a:ahLst/>
              <a:cxnLst>
                <a:cxn ang="0">
                  <a:pos x="T0" y="T1"/>
                </a:cxn>
                <a:cxn ang="0">
                  <a:pos x="T2" y="T3"/>
                </a:cxn>
                <a:cxn ang="0">
                  <a:pos x="T4" y="T5"/>
                </a:cxn>
                <a:cxn ang="0">
                  <a:pos x="T6" y="T7"/>
                </a:cxn>
                <a:cxn ang="0">
                  <a:pos x="T8" y="T9"/>
                </a:cxn>
                <a:cxn ang="0">
                  <a:pos x="T10" y="T11"/>
                </a:cxn>
                <a:cxn ang="0">
                  <a:pos x="T12" y="T13"/>
                </a:cxn>
              </a:cxnLst>
              <a:rect l="0" t="0" r="r" b="b"/>
              <a:pathLst>
                <a:path w="166" h="897">
                  <a:moveTo>
                    <a:pt x="132" y="897"/>
                  </a:moveTo>
                  <a:lnTo>
                    <a:pt x="166" y="897"/>
                  </a:lnTo>
                  <a:lnTo>
                    <a:pt x="166" y="0"/>
                  </a:lnTo>
                  <a:lnTo>
                    <a:pt x="0" y="0"/>
                  </a:lnTo>
                  <a:lnTo>
                    <a:pt x="0" y="34"/>
                  </a:lnTo>
                  <a:lnTo>
                    <a:pt x="132" y="34"/>
                  </a:lnTo>
                  <a:lnTo>
                    <a:pt x="132" y="8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1" name="Freeform 3556">
              <a:extLst>
                <a:ext uri="{FF2B5EF4-FFF2-40B4-BE49-F238E27FC236}">
                  <a16:creationId xmlns:a16="http://schemas.microsoft.com/office/drawing/2014/main" id="{C8CDAE27-D923-4AF0-A1F3-97557D7A49EC}"/>
                </a:ext>
              </a:extLst>
            </p:cNvPr>
            <p:cNvSpPr>
              <a:spLocks/>
            </p:cNvSpPr>
            <p:nvPr>
              <p:custDataLst>
                <p:tags r:id="rId525"/>
              </p:custDataLst>
            </p:nvPr>
          </p:nvSpPr>
          <p:spPr bwMode="auto">
            <a:xfrm>
              <a:off x="7045325" y="6254750"/>
              <a:ext cx="119063" cy="658813"/>
            </a:xfrm>
            <a:custGeom>
              <a:avLst/>
              <a:gdLst>
                <a:gd name="T0" fmla="*/ 132 w 166"/>
                <a:gd name="T1" fmla="*/ 862 h 897"/>
                <a:gd name="T2" fmla="*/ 0 w 166"/>
                <a:gd name="T3" fmla="*/ 862 h 897"/>
                <a:gd name="T4" fmla="*/ 0 w 166"/>
                <a:gd name="T5" fmla="*/ 897 h 897"/>
                <a:gd name="T6" fmla="*/ 166 w 166"/>
                <a:gd name="T7" fmla="*/ 897 h 897"/>
                <a:gd name="T8" fmla="*/ 166 w 166"/>
                <a:gd name="T9" fmla="*/ 0 h 897"/>
                <a:gd name="T10" fmla="*/ 132 w 166"/>
                <a:gd name="T11" fmla="*/ 0 h 897"/>
                <a:gd name="T12" fmla="*/ 132 w 166"/>
                <a:gd name="T13" fmla="*/ 862 h 897"/>
              </a:gdLst>
              <a:ahLst/>
              <a:cxnLst>
                <a:cxn ang="0">
                  <a:pos x="T0" y="T1"/>
                </a:cxn>
                <a:cxn ang="0">
                  <a:pos x="T2" y="T3"/>
                </a:cxn>
                <a:cxn ang="0">
                  <a:pos x="T4" y="T5"/>
                </a:cxn>
                <a:cxn ang="0">
                  <a:pos x="T6" y="T7"/>
                </a:cxn>
                <a:cxn ang="0">
                  <a:pos x="T8" y="T9"/>
                </a:cxn>
                <a:cxn ang="0">
                  <a:pos x="T10" y="T11"/>
                </a:cxn>
                <a:cxn ang="0">
                  <a:pos x="T12" y="T13"/>
                </a:cxn>
              </a:cxnLst>
              <a:rect l="0" t="0" r="r" b="b"/>
              <a:pathLst>
                <a:path w="166" h="897">
                  <a:moveTo>
                    <a:pt x="132" y="862"/>
                  </a:moveTo>
                  <a:lnTo>
                    <a:pt x="0" y="862"/>
                  </a:lnTo>
                  <a:lnTo>
                    <a:pt x="0" y="897"/>
                  </a:lnTo>
                  <a:lnTo>
                    <a:pt x="166" y="897"/>
                  </a:lnTo>
                  <a:lnTo>
                    <a:pt x="166" y="0"/>
                  </a:lnTo>
                  <a:lnTo>
                    <a:pt x="132" y="0"/>
                  </a:lnTo>
                  <a:lnTo>
                    <a:pt x="132" y="8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2" name="Freeform 3557">
              <a:extLst>
                <a:ext uri="{FF2B5EF4-FFF2-40B4-BE49-F238E27FC236}">
                  <a16:creationId xmlns:a16="http://schemas.microsoft.com/office/drawing/2014/main" id="{A0629FA7-FC21-4263-A1BC-12E3A280F061}"/>
                </a:ext>
              </a:extLst>
            </p:cNvPr>
            <p:cNvSpPr>
              <a:spLocks/>
            </p:cNvSpPr>
            <p:nvPr>
              <p:custDataLst>
                <p:tags r:id="rId526"/>
              </p:custDataLst>
            </p:nvPr>
          </p:nvSpPr>
          <p:spPr bwMode="auto">
            <a:xfrm>
              <a:off x="1895475" y="7227888"/>
              <a:ext cx="246063" cy="161925"/>
            </a:xfrm>
            <a:custGeom>
              <a:avLst/>
              <a:gdLst>
                <a:gd name="T0" fmla="*/ 300 w 342"/>
                <a:gd name="T1" fmla="*/ 47 h 220"/>
                <a:gd name="T2" fmla="*/ 342 w 342"/>
                <a:gd name="T3" fmla="*/ 15 h 220"/>
                <a:gd name="T4" fmla="*/ 342 w 342"/>
                <a:gd name="T5" fmla="*/ 0 h 220"/>
                <a:gd name="T6" fmla="*/ 305 w 342"/>
                <a:gd name="T7" fmla="*/ 1 h 220"/>
                <a:gd name="T8" fmla="*/ 259 w 342"/>
                <a:gd name="T9" fmla="*/ 0 h 220"/>
                <a:gd name="T10" fmla="*/ 259 w 342"/>
                <a:gd name="T11" fmla="*/ 15 h 220"/>
                <a:gd name="T12" fmla="*/ 288 w 342"/>
                <a:gd name="T13" fmla="*/ 39 h 220"/>
                <a:gd name="T14" fmla="*/ 285 w 342"/>
                <a:gd name="T15" fmla="*/ 50 h 220"/>
                <a:gd name="T16" fmla="*/ 240 w 342"/>
                <a:gd name="T17" fmla="*/ 177 h 220"/>
                <a:gd name="T18" fmla="*/ 191 w 342"/>
                <a:gd name="T19" fmla="*/ 38 h 220"/>
                <a:gd name="T20" fmla="*/ 188 w 342"/>
                <a:gd name="T21" fmla="*/ 29 h 220"/>
                <a:gd name="T22" fmla="*/ 218 w 342"/>
                <a:gd name="T23" fmla="*/ 15 h 220"/>
                <a:gd name="T24" fmla="*/ 218 w 342"/>
                <a:gd name="T25" fmla="*/ 0 h 220"/>
                <a:gd name="T26" fmla="*/ 166 w 342"/>
                <a:gd name="T27" fmla="*/ 1 h 220"/>
                <a:gd name="T28" fmla="*/ 121 w 342"/>
                <a:gd name="T29" fmla="*/ 0 h 220"/>
                <a:gd name="T30" fmla="*/ 121 w 342"/>
                <a:gd name="T31" fmla="*/ 15 h 220"/>
                <a:gd name="T32" fmla="*/ 153 w 342"/>
                <a:gd name="T33" fmla="*/ 23 h 220"/>
                <a:gd name="T34" fmla="*/ 164 w 342"/>
                <a:gd name="T35" fmla="*/ 50 h 220"/>
                <a:gd name="T36" fmla="*/ 121 w 342"/>
                <a:gd name="T37" fmla="*/ 171 h 220"/>
                <a:gd name="T38" fmla="*/ 74 w 342"/>
                <a:gd name="T39" fmla="*/ 38 h 220"/>
                <a:gd name="T40" fmla="*/ 71 w 342"/>
                <a:gd name="T41" fmla="*/ 29 h 220"/>
                <a:gd name="T42" fmla="*/ 101 w 342"/>
                <a:gd name="T43" fmla="*/ 15 h 220"/>
                <a:gd name="T44" fmla="*/ 101 w 342"/>
                <a:gd name="T45" fmla="*/ 0 h 220"/>
                <a:gd name="T46" fmla="*/ 47 w 342"/>
                <a:gd name="T47" fmla="*/ 1 h 220"/>
                <a:gd name="T48" fmla="*/ 0 w 342"/>
                <a:gd name="T49" fmla="*/ 0 h 220"/>
                <a:gd name="T50" fmla="*/ 0 w 342"/>
                <a:gd name="T51" fmla="*/ 15 h 220"/>
                <a:gd name="T52" fmla="*/ 37 w 342"/>
                <a:gd name="T53" fmla="*/ 33 h 220"/>
                <a:gd name="T54" fmla="*/ 100 w 342"/>
                <a:gd name="T55" fmla="*/ 209 h 220"/>
                <a:gd name="T56" fmla="*/ 110 w 342"/>
                <a:gd name="T57" fmla="*/ 220 h 220"/>
                <a:gd name="T58" fmla="*/ 120 w 342"/>
                <a:gd name="T59" fmla="*/ 210 h 220"/>
                <a:gd name="T60" fmla="*/ 171 w 342"/>
                <a:gd name="T61" fmla="*/ 69 h 220"/>
                <a:gd name="T62" fmla="*/ 222 w 342"/>
                <a:gd name="T63" fmla="*/ 211 h 220"/>
                <a:gd name="T64" fmla="*/ 232 w 342"/>
                <a:gd name="T65" fmla="*/ 220 h 220"/>
                <a:gd name="T66" fmla="*/ 242 w 342"/>
                <a:gd name="T67" fmla="*/ 211 h 220"/>
                <a:gd name="T68" fmla="*/ 300 w 342"/>
                <a:gd name="T69"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2" h="220">
                  <a:moveTo>
                    <a:pt x="300" y="47"/>
                  </a:moveTo>
                  <a:cubicBezTo>
                    <a:pt x="309" y="22"/>
                    <a:pt x="324" y="16"/>
                    <a:pt x="342" y="15"/>
                  </a:cubicBezTo>
                  <a:lnTo>
                    <a:pt x="342" y="0"/>
                  </a:lnTo>
                  <a:cubicBezTo>
                    <a:pt x="331" y="1"/>
                    <a:pt x="316" y="1"/>
                    <a:pt x="305" y="1"/>
                  </a:cubicBezTo>
                  <a:cubicBezTo>
                    <a:pt x="291" y="1"/>
                    <a:pt x="268" y="0"/>
                    <a:pt x="259" y="0"/>
                  </a:cubicBezTo>
                  <a:lnTo>
                    <a:pt x="259" y="15"/>
                  </a:lnTo>
                  <a:cubicBezTo>
                    <a:pt x="277" y="16"/>
                    <a:pt x="288" y="25"/>
                    <a:pt x="288" y="39"/>
                  </a:cubicBezTo>
                  <a:cubicBezTo>
                    <a:pt x="288" y="42"/>
                    <a:pt x="288" y="43"/>
                    <a:pt x="285" y="50"/>
                  </a:cubicBezTo>
                  <a:lnTo>
                    <a:pt x="240" y="177"/>
                  </a:lnTo>
                  <a:lnTo>
                    <a:pt x="191" y="38"/>
                  </a:lnTo>
                  <a:cubicBezTo>
                    <a:pt x="189" y="32"/>
                    <a:pt x="188" y="31"/>
                    <a:pt x="188" y="29"/>
                  </a:cubicBezTo>
                  <a:cubicBezTo>
                    <a:pt x="188" y="15"/>
                    <a:pt x="208" y="15"/>
                    <a:pt x="218" y="15"/>
                  </a:cubicBezTo>
                  <a:lnTo>
                    <a:pt x="218" y="0"/>
                  </a:lnTo>
                  <a:cubicBezTo>
                    <a:pt x="203" y="0"/>
                    <a:pt x="178" y="1"/>
                    <a:pt x="166" y="1"/>
                  </a:cubicBezTo>
                  <a:cubicBezTo>
                    <a:pt x="151" y="1"/>
                    <a:pt x="136" y="1"/>
                    <a:pt x="121" y="0"/>
                  </a:cubicBezTo>
                  <a:lnTo>
                    <a:pt x="121" y="15"/>
                  </a:lnTo>
                  <a:cubicBezTo>
                    <a:pt x="140" y="15"/>
                    <a:pt x="148" y="16"/>
                    <a:pt x="153" y="23"/>
                  </a:cubicBezTo>
                  <a:cubicBezTo>
                    <a:pt x="155" y="26"/>
                    <a:pt x="161" y="41"/>
                    <a:pt x="164" y="50"/>
                  </a:cubicBezTo>
                  <a:lnTo>
                    <a:pt x="121" y="171"/>
                  </a:lnTo>
                  <a:lnTo>
                    <a:pt x="74" y="38"/>
                  </a:lnTo>
                  <a:cubicBezTo>
                    <a:pt x="71" y="32"/>
                    <a:pt x="71" y="31"/>
                    <a:pt x="71" y="29"/>
                  </a:cubicBezTo>
                  <a:cubicBezTo>
                    <a:pt x="71" y="15"/>
                    <a:pt x="91" y="15"/>
                    <a:pt x="101" y="15"/>
                  </a:cubicBezTo>
                  <a:lnTo>
                    <a:pt x="101" y="0"/>
                  </a:lnTo>
                  <a:cubicBezTo>
                    <a:pt x="86" y="0"/>
                    <a:pt x="58" y="1"/>
                    <a:pt x="47" y="1"/>
                  </a:cubicBezTo>
                  <a:cubicBezTo>
                    <a:pt x="45" y="1"/>
                    <a:pt x="18" y="1"/>
                    <a:pt x="0" y="0"/>
                  </a:cubicBezTo>
                  <a:lnTo>
                    <a:pt x="0" y="15"/>
                  </a:lnTo>
                  <a:cubicBezTo>
                    <a:pt x="25" y="15"/>
                    <a:pt x="31" y="17"/>
                    <a:pt x="37" y="33"/>
                  </a:cubicBezTo>
                  <a:lnTo>
                    <a:pt x="100" y="209"/>
                  </a:lnTo>
                  <a:cubicBezTo>
                    <a:pt x="102" y="216"/>
                    <a:pt x="104" y="220"/>
                    <a:pt x="110" y="220"/>
                  </a:cubicBezTo>
                  <a:cubicBezTo>
                    <a:pt x="117" y="220"/>
                    <a:pt x="118" y="217"/>
                    <a:pt x="120" y="210"/>
                  </a:cubicBezTo>
                  <a:lnTo>
                    <a:pt x="171" y="69"/>
                  </a:lnTo>
                  <a:lnTo>
                    <a:pt x="222" y="211"/>
                  </a:lnTo>
                  <a:cubicBezTo>
                    <a:pt x="224" y="216"/>
                    <a:pt x="225" y="220"/>
                    <a:pt x="232" y="220"/>
                  </a:cubicBezTo>
                  <a:cubicBezTo>
                    <a:pt x="238" y="220"/>
                    <a:pt x="240" y="216"/>
                    <a:pt x="242" y="211"/>
                  </a:cubicBezTo>
                  <a:lnTo>
                    <a:pt x="300"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3" name="Freeform 3558">
              <a:extLst>
                <a:ext uri="{FF2B5EF4-FFF2-40B4-BE49-F238E27FC236}">
                  <a16:creationId xmlns:a16="http://schemas.microsoft.com/office/drawing/2014/main" id="{73950982-84EA-4930-BAD4-DA1E6CF7A82C}"/>
                </a:ext>
              </a:extLst>
            </p:cNvPr>
            <p:cNvSpPr>
              <a:spLocks/>
            </p:cNvSpPr>
            <p:nvPr>
              <p:custDataLst>
                <p:tags r:id="rId527"/>
              </p:custDataLst>
            </p:nvPr>
          </p:nvSpPr>
          <p:spPr bwMode="auto">
            <a:xfrm>
              <a:off x="2159000" y="7131050"/>
              <a:ext cx="180975" cy="254000"/>
            </a:xfrm>
            <a:custGeom>
              <a:avLst/>
              <a:gdLst>
                <a:gd name="T0" fmla="*/ 39 w 251"/>
                <a:gd name="T1" fmla="*/ 308 h 346"/>
                <a:gd name="T2" fmla="*/ 0 w 251"/>
                <a:gd name="T3" fmla="*/ 330 h 346"/>
                <a:gd name="T4" fmla="*/ 0 w 251"/>
                <a:gd name="T5" fmla="*/ 346 h 346"/>
                <a:gd name="T6" fmla="*/ 56 w 251"/>
                <a:gd name="T7" fmla="*/ 344 h 346"/>
                <a:gd name="T8" fmla="*/ 112 w 251"/>
                <a:gd name="T9" fmla="*/ 346 h 346"/>
                <a:gd name="T10" fmla="*/ 112 w 251"/>
                <a:gd name="T11" fmla="*/ 330 h 346"/>
                <a:gd name="T12" fmla="*/ 73 w 251"/>
                <a:gd name="T13" fmla="*/ 308 h 346"/>
                <a:gd name="T14" fmla="*/ 73 w 251"/>
                <a:gd name="T15" fmla="*/ 216 h 346"/>
                <a:gd name="T16" fmla="*/ 141 w 251"/>
                <a:gd name="T17" fmla="*/ 136 h 346"/>
                <a:gd name="T18" fmla="*/ 177 w 251"/>
                <a:gd name="T19" fmla="*/ 192 h 346"/>
                <a:gd name="T20" fmla="*/ 177 w 251"/>
                <a:gd name="T21" fmla="*/ 308 h 346"/>
                <a:gd name="T22" fmla="*/ 139 w 251"/>
                <a:gd name="T23" fmla="*/ 330 h 346"/>
                <a:gd name="T24" fmla="*/ 139 w 251"/>
                <a:gd name="T25" fmla="*/ 346 h 346"/>
                <a:gd name="T26" fmla="*/ 195 w 251"/>
                <a:gd name="T27" fmla="*/ 344 h 346"/>
                <a:gd name="T28" fmla="*/ 251 w 251"/>
                <a:gd name="T29" fmla="*/ 346 h 346"/>
                <a:gd name="T30" fmla="*/ 251 w 251"/>
                <a:gd name="T31" fmla="*/ 330 h 346"/>
                <a:gd name="T32" fmla="*/ 212 w 251"/>
                <a:gd name="T33" fmla="*/ 315 h 346"/>
                <a:gd name="T34" fmla="*/ 212 w 251"/>
                <a:gd name="T35" fmla="*/ 220 h 346"/>
                <a:gd name="T36" fmla="*/ 196 w 251"/>
                <a:gd name="T37" fmla="*/ 144 h 346"/>
                <a:gd name="T38" fmla="*/ 144 w 251"/>
                <a:gd name="T39" fmla="*/ 125 h 346"/>
                <a:gd name="T40" fmla="*/ 72 w 251"/>
                <a:gd name="T41" fmla="*/ 174 h 346"/>
                <a:gd name="T42" fmla="*/ 72 w 251"/>
                <a:gd name="T43" fmla="*/ 0 h 346"/>
                <a:gd name="T44" fmla="*/ 0 w 251"/>
                <a:gd name="T45" fmla="*/ 5 h 346"/>
                <a:gd name="T46" fmla="*/ 0 w 251"/>
                <a:gd name="T47" fmla="*/ 21 h 346"/>
                <a:gd name="T48" fmla="*/ 39 w 251"/>
                <a:gd name="T49" fmla="*/ 48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0"/>
                    <a:pt x="33" y="330"/>
                    <a:pt x="0" y="330"/>
                  </a:cubicBezTo>
                  <a:lnTo>
                    <a:pt x="0" y="346"/>
                  </a:lnTo>
                  <a:cubicBezTo>
                    <a:pt x="17" y="345"/>
                    <a:pt x="43" y="344"/>
                    <a:pt x="56" y="344"/>
                  </a:cubicBezTo>
                  <a:cubicBezTo>
                    <a:pt x="69" y="344"/>
                    <a:pt x="95" y="345"/>
                    <a:pt x="112" y="346"/>
                  </a:cubicBezTo>
                  <a:lnTo>
                    <a:pt x="112" y="330"/>
                  </a:lnTo>
                  <a:cubicBezTo>
                    <a:pt x="79" y="330"/>
                    <a:pt x="73" y="330"/>
                    <a:pt x="73" y="308"/>
                  </a:cubicBezTo>
                  <a:lnTo>
                    <a:pt x="73" y="216"/>
                  </a:lnTo>
                  <a:cubicBezTo>
                    <a:pt x="73" y="164"/>
                    <a:pt x="109" y="136"/>
                    <a:pt x="141" y="136"/>
                  </a:cubicBezTo>
                  <a:cubicBezTo>
                    <a:pt x="172" y="136"/>
                    <a:pt x="177" y="163"/>
                    <a:pt x="177" y="192"/>
                  </a:cubicBezTo>
                  <a:lnTo>
                    <a:pt x="177" y="308"/>
                  </a:lnTo>
                  <a:cubicBezTo>
                    <a:pt x="177" y="330"/>
                    <a:pt x="172" y="330"/>
                    <a:pt x="139" y="330"/>
                  </a:cubicBezTo>
                  <a:lnTo>
                    <a:pt x="139" y="346"/>
                  </a:lnTo>
                  <a:cubicBezTo>
                    <a:pt x="156" y="345"/>
                    <a:pt x="181" y="344"/>
                    <a:pt x="195" y="344"/>
                  </a:cubicBezTo>
                  <a:cubicBezTo>
                    <a:pt x="208" y="344"/>
                    <a:pt x="234" y="345"/>
                    <a:pt x="251" y="346"/>
                  </a:cubicBezTo>
                  <a:lnTo>
                    <a:pt x="251" y="330"/>
                  </a:lnTo>
                  <a:cubicBezTo>
                    <a:pt x="225" y="330"/>
                    <a:pt x="212" y="330"/>
                    <a:pt x="212" y="315"/>
                  </a:cubicBezTo>
                  <a:lnTo>
                    <a:pt x="212" y="220"/>
                  </a:lnTo>
                  <a:cubicBezTo>
                    <a:pt x="212" y="177"/>
                    <a:pt x="212" y="162"/>
                    <a:pt x="196" y="144"/>
                  </a:cubicBezTo>
                  <a:cubicBezTo>
                    <a:pt x="189" y="135"/>
                    <a:pt x="173" y="125"/>
                    <a:pt x="144" y="125"/>
                  </a:cubicBezTo>
                  <a:cubicBezTo>
                    <a:pt x="102" y="125"/>
                    <a:pt x="80" y="155"/>
                    <a:pt x="72" y="174"/>
                  </a:cubicBezTo>
                  <a:lnTo>
                    <a:pt x="72" y="0"/>
                  </a:lnTo>
                  <a:lnTo>
                    <a:pt x="0" y="5"/>
                  </a:lnTo>
                  <a:lnTo>
                    <a:pt x="0" y="21"/>
                  </a:lnTo>
                  <a:cubicBezTo>
                    <a:pt x="35" y="21"/>
                    <a:pt x="39" y="24"/>
                    <a:pt x="39" y="48"/>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4" name="Freeform 3559">
              <a:extLst>
                <a:ext uri="{FF2B5EF4-FFF2-40B4-BE49-F238E27FC236}">
                  <a16:creationId xmlns:a16="http://schemas.microsoft.com/office/drawing/2014/main" id="{EFCE4E8F-3ACD-4C8A-9B49-10D67C39C5F2}"/>
                </a:ext>
              </a:extLst>
            </p:cNvPr>
            <p:cNvSpPr>
              <a:spLocks noEditPoints="1"/>
            </p:cNvSpPr>
            <p:nvPr>
              <p:custDataLst>
                <p:tags r:id="rId528"/>
              </p:custDataLst>
            </p:nvPr>
          </p:nvSpPr>
          <p:spPr bwMode="auto">
            <a:xfrm>
              <a:off x="2357438" y="7221538"/>
              <a:ext cx="138113" cy="168275"/>
            </a:xfrm>
            <a:custGeom>
              <a:avLst/>
              <a:gdLst>
                <a:gd name="T0" fmla="*/ 42 w 193"/>
                <a:gd name="T1" fmla="*/ 98 h 229"/>
                <a:gd name="T2" fmla="*/ 103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7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3" y="11"/>
                  </a:cubicBezTo>
                  <a:cubicBezTo>
                    <a:pt x="155" y="11"/>
                    <a:pt x="160" y="79"/>
                    <a:pt x="160" y="98"/>
                  </a:cubicBezTo>
                  <a:lnTo>
                    <a:pt x="42" y="98"/>
                  </a:lnTo>
                  <a:close/>
                  <a:moveTo>
                    <a:pt x="41" y="108"/>
                  </a:moveTo>
                  <a:lnTo>
                    <a:pt x="180" y="108"/>
                  </a:lnTo>
                  <a:cubicBezTo>
                    <a:pt x="191" y="108"/>
                    <a:pt x="193" y="108"/>
                    <a:pt x="193" y="98"/>
                  </a:cubicBezTo>
                  <a:cubicBezTo>
                    <a:pt x="193" y="49"/>
                    <a:pt x="166" y="0"/>
                    <a:pt x="103" y="0"/>
                  </a:cubicBezTo>
                  <a:cubicBezTo>
                    <a:pt x="46" y="0"/>
                    <a:pt x="0" y="52"/>
                    <a:pt x="0" y="114"/>
                  </a:cubicBezTo>
                  <a:cubicBezTo>
                    <a:pt x="0" y="181"/>
                    <a:pt x="52" y="229"/>
                    <a:pt x="109" y="229"/>
                  </a:cubicBezTo>
                  <a:cubicBezTo>
                    <a:pt x="170" y="229"/>
                    <a:pt x="193" y="174"/>
                    <a:pt x="193" y="164"/>
                  </a:cubicBezTo>
                  <a:cubicBezTo>
                    <a:pt x="193" y="159"/>
                    <a:pt x="189" y="158"/>
                    <a:pt x="186" y="158"/>
                  </a:cubicBezTo>
                  <a:cubicBezTo>
                    <a:pt x="182" y="158"/>
                    <a:pt x="181" y="161"/>
                    <a:pt x="180" y="165"/>
                  </a:cubicBezTo>
                  <a:cubicBezTo>
                    <a:pt x="162" y="217"/>
                    <a:pt x="117" y="217"/>
                    <a:pt x="112" y="217"/>
                  </a:cubicBezTo>
                  <a:cubicBezTo>
                    <a:pt x="88" y="217"/>
                    <a:pt x="68" y="202"/>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5" name="Freeform 3560">
              <a:extLst>
                <a:ext uri="{FF2B5EF4-FFF2-40B4-BE49-F238E27FC236}">
                  <a16:creationId xmlns:a16="http://schemas.microsoft.com/office/drawing/2014/main" id="{EADB0233-60A2-4230-97C9-BFE528B16536}"/>
                </a:ext>
              </a:extLst>
            </p:cNvPr>
            <p:cNvSpPr>
              <a:spLocks/>
            </p:cNvSpPr>
            <p:nvPr>
              <p:custDataLst>
                <p:tags r:id="rId529"/>
              </p:custDataLst>
            </p:nvPr>
          </p:nvSpPr>
          <p:spPr bwMode="auto">
            <a:xfrm>
              <a:off x="2516188" y="7223125"/>
              <a:ext cx="120650" cy="161925"/>
            </a:xfrm>
            <a:custGeom>
              <a:avLst/>
              <a:gdLst>
                <a:gd name="T0" fmla="*/ 70 w 168"/>
                <a:gd name="T1" fmla="*/ 55 h 221"/>
                <a:gd name="T2" fmla="*/ 70 w 168"/>
                <a:gd name="T3" fmla="*/ 0 h 221"/>
                <a:gd name="T4" fmla="*/ 0 w 168"/>
                <a:gd name="T5" fmla="*/ 6 h 221"/>
                <a:gd name="T6" fmla="*/ 0 w 168"/>
                <a:gd name="T7" fmla="*/ 21 h 221"/>
                <a:gd name="T8" fmla="*/ 39 w 168"/>
                <a:gd name="T9" fmla="*/ 49 h 221"/>
                <a:gd name="T10" fmla="*/ 39 w 168"/>
                <a:gd name="T11" fmla="*/ 183 h 221"/>
                <a:gd name="T12" fmla="*/ 0 w 168"/>
                <a:gd name="T13" fmla="*/ 205 h 221"/>
                <a:gd name="T14" fmla="*/ 0 w 168"/>
                <a:gd name="T15" fmla="*/ 221 h 221"/>
                <a:gd name="T16" fmla="*/ 57 w 168"/>
                <a:gd name="T17" fmla="*/ 219 h 221"/>
                <a:gd name="T18" fmla="*/ 120 w 168"/>
                <a:gd name="T19" fmla="*/ 221 h 221"/>
                <a:gd name="T20" fmla="*/ 120 w 168"/>
                <a:gd name="T21" fmla="*/ 205 h 221"/>
                <a:gd name="T22" fmla="*/ 110 w 168"/>
                <a:gd name="T23" fmla="*/ 205 h 221"/>
                <a:gd name="T24" fmla="*/ 72 w 168"/>
                <a:gd name="T25" fmla="*/ 182 h 221"/>
                <a:gd name="T26" fmla="*/ 72 w 168"/>
                <a:gd name="T27" fmla="*/ 105 h 221"/>
                <a:gd name="T28" fmla="*/ 131 w 168"/>
                <a:gd name="T29" fmla="*/ 11 h 221"/>
                <a:gd name="T30" fmla="*/ 136 w 168"/>
                <a:gd name="T31" fmla="*/ 12 h 221"/>
                <a:gd name="T32" fmla="*/ 125 w 168"/>
                <a:gd name="T33" fmla="*/ 31 h 221"/>
                <a:gd name="T34" fmla="*/ 146 w 168"/>
                <a:gd name="T35" fmla="*/ 53 h 221"/>
                <a:gd name="T36" fmla="*/ 168 w 168"/>
                <a:gd name="T37" fmla="*/ 31 h 221"/>
                <a:gd name="T38" fmla="*/ 131 w 168"/>
                <a:gd name="T39" fmla="*/ 0 h 221"/>
                <a:gd name="T40" fmla="*/ 70 w 168"/>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1">
                  <a:moveTo>
                    <a:pt x="70" y="55"/>
                  </a:moveTo>
                  <a:lnTo>
                    <a:pt x="70" y="0"/>
                  </a:lnTo>
                  <a:lnTo>
                    <a:pt x="0" y="6"/>
                  </a:lnTo>
                  <a:lnTo>
                    <a:pt x="0" y="21"/>
                  </a:lnTo>
                  <a:cubicBezTo>
                    <a:pt x="35" y="21"/>
                    <a:pt x="39" y="25"/>
                    <a:pt x="39" y="49"/>
                  </a:cubicBezTo>
                  <a:lnTo>
                    <a:pt x="39" y="183"/>
                  </a:lnTo>
                  <a:cubicBezTo>
                    <a:pt x="39" y="205"/>
                    <a:pt x="34" y="205"/>
                    <a:pt x="0" y="205"/>
                  </a:cubicBezTo>
                  <a:lnTo>
                    <a:pt x="0" y="221"/>
                  </a:lnTo>
                  <a:cubicBezTo>
                    <a:pt x="20" y="220"/>
                    <a:pt x="43" y="219"/>
                    <a:pt x="57" y="219"/>
                  </a:cubicBezTo>
                  <a:cubicBezTo>
                    <a:pt x="77" y="219"/>
                    <a:pt x="100" y="219"/>
                    <a:pt x="120" y="221"/>
                  </a:cubicBezTo>
                  <a:lnTo>
                    <a:pt x="120" y="205"/>
                  </a:lnTo>
                  <a:lnTo>
                    <a:pt x="110" y="205"/>
                  </a:lnTo>
                  <a:cubicBezTo>
                    <a:pt x="73" y="205"/>
                    <a:pt x="72" y="200"/>
                    <a:pt x="72" y="182"/>
                  </a:cubicBezTo>
                  <a:lnTo>
                    <a:pt x="72" y="105"/>
                  </a:lnTo>
                  <a:cubicBezTo>
                    <a:pt x="72" y="56"/>
                    <a:pt x="93" y="11"/>
                    <a:pt x="131" y="11"/>
                  </a:cubicBezTo>
                  <a:cubicBezTo>
                    <a:pt x="134" y="11"/>
                    <a:pt x="135" y="11"/>
                    <a:pt x="136" y="12"/>
                  </a:cubicBezTo>
                  <a:cubicBezTo>
                    <a:pt x="135" y="12"/>
                    <a:pt x="125" y="18"/>
                    <a:pt x="125" y="31"/>
                  </a:cubicBezTo>
                  <a:cubicBezTo>
                    <a:pt x="125" y="45"/>
                    <a:pt x="135" y="53"/>
                    <a:pt x="146" y="53"/>
                  </a:cubicBezTo>
                  <a:cubicBezTo>
                    <a:pt x="155" y="53"/>
                    <a:pt x="168" y="47"/>
                    <a:pt x="168" y="31"/>
                  </a:cubicBezTo>
                  <a:cubicBezTo>
                    <a:pt x="168" y="15"/>
                    <a:pt x="152" y="0"/>
                    <a:pt x="131" y="0"/>
                  </a:cubicBezTo>
                  <a:cubicBezTo>
                    <a:pt x="94" y="0"/>
                    <a:pt x="76" y="34"/>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6" name="Freeform 3561">
              <a:extLst>
                <a:ext uri="{FF2B5EF4-FFF2-40B4-BE49-F238E27FC236}">
                  <a16:creationId xmlns:a16="http://schemas.microsoft.com/office/drawing/2014/main" id="{62E8401D-79D0-4929-BFEF-0C5BD6930189}"/>
                </a:ext>
              </a:extLst>
            </p:cNvPr>
            <p:cNvSpPr>
              <a:spLocks noEditPoints="1"/>
            </p:cNvSpPr>
            <p:nvPr>
              <p:custDataLst>
                <p:tags r:id="rId530"/>
              </p:custDataLst>
            </p:nvPr>
          </p:nvSpPr>
          <p:spPr bwMode="auto">
            <a:xfrm>
              <a:off x="2657475" y="7221538"/>
              <a:ext cx="138113" cy="168275"/>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7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9"/>
                    <a:pt x="160" y="98"/>
                  </a:cubicBezTo>
                  <a:lnTo>
                    <a:pt x="42" y="98"/>
                  </a:lnTo>
                  <a:close/>
                  <a:moveTo>
                    <a:pt x="42" y="108"/>
                  </a:moveTo>
                  <a:lnTo>
                    <a:pt x="181" y="108"/>
                  </a:lnTo>
                  <a:cubicBezTo>
                    <a:pt x="192" y="108"/>
                    <a:pt x="193" y="108"/>
                    <a:pt x="193" y="98"/>
                  </a:cubicBezTo>
                  <a:cubicBezTo>
                    <a:pt x="193" y="49"/>
                    <a:pt x="166" y="0"/>
                    <a:pt x="104" y="0"/>
                  </a:cubicBezTo>
                  <a:cubicBezTo>
                    <a:pt x="46" y="0"/>
                    <a:pt x="0" y="52"/>
                    <a:pt x="0" y="114"/>
                  </a:cubicBezTo>
                  <a:cubicBezTo>
                    <a:pt x="0" y="181"/>
                    <a:pt x="53" y="229"/>
                    <a:pt x="110" y="229"/>
                  </a:cubicBezTo>
                  <a:cubicBezTo>
                    <a:pt x="171" y="229"/>
                    <a:pt x="193" y="174"/>
                    <a:pt x="193" y="164"/>
                  </a:cubicBezTo>
                  <a:cubicBezTo>
                    <a:pt x="193" y="159"/>
                    <a:pt x="189" y="158"/>
                    <a:pt x="187" y="158"/>
                  </a:cubicBezTo>
                  <a:cubicBezTo>
                    <a:pt x="182" y="158"/>
                    <a:pt x="181" y="161"/>
                    <a:pt x="180" y="165"/>
                  </a:cubicBezTo>
                  <a:cubicBezTo>
                    <a:pt x="163" y="217"/>
                    <a:pt x="118" y="217"/>
                    <a:pt x="113" y="217"/>
                  </a:cubicBezTo>
                  <a:cubicBezTo>
                    <a:pt x="88" y="217"/>
                    <a:pt x="68" y="202"/>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7" name="Freeform 3562">
              <a:extLst>
                <a:ext uri="{FF2B5EF4-FFF2-40B4-BE49-F238E27FC236}">
                  <a16:creationId xmlns:a16="http://schemas.microsoft.com/office/drawing/2014/main" id="{C57673D5-90EF-48E9-99B6-8446D41315E5}"/>
                </a:ext>
              </a:extLst>
            </p:cNvPr>
            <p:cNvSpPr>
              <a:spLocks/>
            </p:cNvSpPr>
            <p:nvPr>
              <p:custDataLst>
                <p:tags r:id="rId531"/>
              </p:custDataLst>
            </p:nvPr>
          </p:nvSpPr>
          <p:spPr bwMode="auto">
            <a:xfrm>
              <a:off x="2916238" y="7223125"/>
              <a:ext cx="195263" cy="241300"/>
            </a:xfrm>
            <a:custGeom>
              <a:avLst/>
              <a:gdLst>
                <a:gd name="T0" fmla="*/ 100 w 270"/>
                <a:gd name="T1" fmla="*/ 46 h 328"/>
                <a:gd name="T2" fmla="*/ 108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3" y="35"/>
                    <a:pt x="108" y="16"/>
                    <a:pt x="108" y="14"/>
                  </a:cubicBezTo>
                  <a:cubicBezTo>
                    <a:pt x="108" y="5"/>
                    <a:pt x="102"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7"/>
                    <a:pt x="59" y="211"/>
                  </a:cubicBezTo>
                  <a:cubicBezTo>
                    <a:pt x="75" y="224"/>
                    <a:pt x="97" y="226"/>
                    <a:pt x="107" y="226"/>
                  </a:cubicBezTo>
                  <a:cubicBezTo>
                    <a:pt x="142" y="226"/>
                    <a:pt x="161" y="204"/>
                    <a:pt x="173" y="190"/>
                  </a:cubicBezTo>
                  <a:cubicBezTo>
                    <a:pt x="178" y="212"/>
                    <a:pt x="196" y="226"/>
                    <a:pt x="218"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50" y="215"/>
                    <a:pt x="109" y="215"/>
                  </a:cubicBezTo>
                  <a:cubicBezTo>
                    <a:pt x="84" y="215"/>
                    <a:pt x="72" y="199"/>
                    <a:pt x="72" y="172"/>
                  </a:cubicBezTo>
                  <a:cubicBezTo>
                    <a:pt x="72" y="157"/>
                    <a:pt x="76"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8" name="Freeform 3563">
              <a:extLst>
                <a:ext uri="{FF2B5EF4-FFF2-40B4-BE49-F238E27FC236}">
                  <a16:creationId xmlns:a16="http://schemas.microsoft.com/office/drawing/2014/main" id="{90BFD81C-9746-403D-ADAF-C3020B585FA3}"/>
                </a:ext>
              </a:extLst>
            </p:cNvPr>
            <p:cNvSpPr>
              <a:spLocks noEditPoints="1"/>
            </p:cNvSpPr>
            <p:nvPr>
              <p:custDataLst>
                <p:tags r:id="rId532"/>
              </p:custDataLst>
            </p:nvPr>
          </p:nvSpPr>
          <p:spPr bwMode="auto">
            <a:xfrm>
              <a:off x="3233738" y="7140575"/>
              <a:ext cx="76200" cy="244475"/>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6 h 334"/>
                <a:gd name="T26" fmla="*/ 48 w 107"/>
                <a:gd name="T27" fmla="*/ 0 h 334"/>
                <a:gd name="T28" fmla="*/ 21 w 107"/>
                <a:gd name="T29" fmla="*/ 26 h 334"/>
                <a:gd name="T30" fmla="*/ 48 w 107"/>
                <a:gd name="T31" fmla="*/ 53 h 334"/>
                <a:gd name="T32" fmla="*/ 74 w 107"/>
                <a:gd name="T33"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5" y="134"/>
                    <a:pt x="39" y="137"/>
                    <a:pt x="39" y="162"/>
                  </a:cubicBezTo>
                  <a:lnTo>
                    <a:pt x="39" y="296"/>
                  </a:lnTo>
                  <a:cubicBezTo>
                    <a:pt x="39" y="318"/>
                    <a:pt x="34" y="318"/>
                    <a:pt x="0" y="318"/>
                  </a:cubicBezTo>
                  <a:lnTo>
                    <a:pt x="0" y="334"/>
                  </a:lnTo>
                  <a:cubicBezTo>
                    <a:pt x="16" y="333"/>
                    <a:pt x="43" y="332"/>
                    <a:pt x="55" y="332"/>
                  </a:cubicBezTo>
                  <a:cubicBezTo>
                    <a:pt x="72" y="332"/>
                    <a:pt x="90" y="333"/>
                    <a:pt x="107" y="334"/>
                  </a:cubicBezTo>
                  <a:lnTo>
                    <a:pt x="107" y="318"/>
                  </a:lnTo>
                  <a:cubicBezTo>
                    <a:pt x="74" y="318"/>
                    <a:pt x="72" y="316"/>
                    <a:pt x="72" y="296"/>
                  </a:cubicBezTo>
                  <a:lnTo>
                    <a:pt x="72" y="113"/>
                  </a:lnTo>
                  <a:close/>
                  <a:moveTo>
                    <a:pt x="74" y="26"/>
                  </a:moveTo>
                  <a:cubicBezTo>
                    <a:pt x="74" y="11"/>
                    <a:pt x="61" y="0"/>
                    <a:pt x="48" y="0"/>
                  </a:cubicBezTo>
                  <a:cubicBezTo>
                    <a:pt x="32" y="0"/>
                    <a:pt x="21" y="14"/>
                    <a:pt x="21" y="26"/>
                  </a:cubicBezTo>
                  <a:cubicBezTo>
                    <a:pt x="21" y="40"/>
                    <a:pt x="32" y="53"/>
                    <a:pt x="48" y="53"/>
                  </a:cubicBezTo>
                  <a:cubicBezTo>
                    <a:pt x="61"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9" name="Freeform 3564">
              <a:extLst>
                <a:ext uri="{FF2B5EF4-FFF2-40B4-BE49-F238E27FC236}">
                  <a16:creationId xmlns:a16="http://schemas.microsoft.com/office/drawing/2014/main" id="{613AB712-89EC-4B13-9662-3C0C04555980}"/>
                </a:ext>
              </a:extLst>
            </p:cNvPr>
            <p:cNvSpPr>
              <a:spLocks/>
            </p:cNvSpPr>
            <p:nvPr>
              <p:custDataLst>
                <p:tags r:id="rId533"/>
              </p:custDataLst>
            </p:nvPr>
          </p:nvSpPr>
          <p:spPr bwMode="auto">
            <a:xfrm>
              <a:off x="3332163" y="7221538"/>
              <a:ext cx="119063" cy="168275"/>
            </a:xfrm>
            <a:custGeom>
              <a:avLst/>
              <a:gdLst>
                <a:gd name="T0" fmla="*/ 88 w 164"/>
                <a:gd name="T1" fmla="*/ 127 h 229"/>
                <a:gd name="T2" fmla="*/ 140 w 164"/>
                <a:gd name="T3" fmla="*/ 173 h 229"/>
                <a:gd name="T4" fmla="*/ 83 w 164"/>
                <a:gd name="T5" fmla="*/ 218 h 229"/>
                <a:gd name="T6" fmla="*/ 14 w 164"/>
                <a:gd name="T7" fmla="*/ 147 h 229"/>
                <a:gd name="T8" fmla="*/ 7 w 164"/>
                <a:gd name="T9" fmla="*/ 139 h 229"/>
                <a:gd name="T10" fmla="*/ 0 w 164"/>
                <a:gd name="T11" fmla="*/ 151 h 229"/>
                <a:gd name="T12" fmla="*/ 0 w 164"/>
                <a:gd name="T13" fmla="*/ 217 h 229"/>
                <a:gd name="T14" fmla="*/ 6 w 164"/>
                <a:gd name="T15" fmla="*/ 229 h 229"/>
                <a:gd name="T16" fmla="*/ 18 w 164"/>
                <a:gd name="T17" fmla="*/ 219 h 229"/>
                <a:gd name="T18" fmla="*/ 28 w 164"/>
                <a:gd name="T19" fmla="*/ 208 h 229"/>
                <a:gd name="T20" fmla="*/ 83 w 164"/>
                <a:gd name="T21" fmla="*/ 229 h 229"/>
                <a:gd name="T22" fmla="*/ 164 w 164"/>
                <a:gd name="T23" fmla="*/ 160 h 229"/>
                <a:gd name="T24" fmla="*/ 143 w 164"/>
                <a:gd name="T25" fmla="*/ 112 h 229"/>
                <a:gd name="T26" fmla="*/ 86 w 164"/>
                <a:gd name="T27" fmla="*/ 89 h 229"/>
                <a:gd name="T28" fmla="*/ 24 w 164"/>
                <a:gd name="T29" fmla="*/ 48 h 229"/>
                <a:gd name="T30" fmla="*/ 80 w 164"/>
                <a:gd name="T31" fmla="*/ 10 h 229"/>
                <a:gd name="T32" fmla="*/ 139 w 164"/>
                <a:gd name="T33" fmla="*/ 70 h 229"/>
                <a:gd name="T34" fmla="*/ 145 w 164"/>
                <a:gd name="T35" fmla="*/ 75 h 229"/>
                <a:gd name="T36" fmla="*/ 151 w 164"/>
                <a:gd name="T37" fmla="*/ 63 h 229"/>
                <a:gd name="T38" fmla="*/ 151 w 164"/>
                <a:gd name="T39" fmla="*/ 12 h 229"/>
                <a:gd name="T40" fmla="*/ 146 w 164"/>
                <a:gd name="T41" fmla="*/ 0 h 229"/>
                <a:gd name="T42" fmla="*/ 136 w 164"/>
                <a:gd name="T43" fmla="*/ 6 h 229"/>
                <a:gd name="T44" fmla="*/ 127 w 164"/>
                <a:gd name="T45" fmla="*/ 14 h 229"/>
                <a:gd name="T46" fmla="*/ 80 w 164"/>
                <a:gd name="T47" fmla="*/ 0 h 229"/>
                <a:gd name="T48" fmla="*/ 0 w 164"/>
                <a:gd name="T49" fmla="*/ 62 h 229"/>
                <a:gd name="T50" fmla="*/ 22 w 164"/>
                <a:gd name="T51" fmla="*/ 104 h 229"/>
                <a:gd name="T52" fmla="*/ 88 w 164"/>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29">
                  <a:moveTo>
                    <a:pt x="88" y="127"/>
                  </a:moveTo>
                  <a:cubicBezTo>
                    <a:pt x="99" y="129"/>
                    <a:pt x="140" y="137"/>
                    <a:pt x="140" y="173"/>
                  </a:cubicBezTo>
                  <a:cubicBezTo>
                    <a:pt x="140" y="198"/>
                    <a:pt x="122" y="218"/>
                    <a:pt x="83" y="218"/>
                  </a:cubicBezTo>
                  <a:cubicBezTo>
                    <a:pt x="41" y="218"/>
                    <a:pt x="23" y="190"/>
                    <a:pt x="14" y="147"/>
                  </a:cubicBezTo>
                  <a:cubicBezTo>
                    <a:pt x="12" y="141"/>
                    <a:pt x="12" y="139"/>
                    <a:pt x="7" y="139"/>
                  </a:cubicBezTo>
                  <a:cubicBezTo>
                    <a:pt x="0" y="139"/>
                    <a:pt x="0" y="142"/>
                    <a:pt x="0" y="151"/>
                  </a:cubicBezTo>
                  <a:lnTo>
                    <a:pt x="0" y="217"/>
                  </a:lnTo>
                  <a:cubicBezTo>
                    <a:pt x="0" y="226"/>
                    <a:pt x="0" y="229"/>
                    <a:pt x="6" y="229"/>
                  </a:cubicBezTo>
                  <a:cubicBezTo>
                    <a:pt x="8" y="229"/>
                    <a:pt x="9" y="229"/>
                    <a:pt x="18" y="219"/>
                  </a:cubicBezTo>
                  <a:cubicBezTo>
                    <a:pt x="19" y="218"/>
                    <a:pt x="19" y="217"/>
                    <a:pt x="28" y="208"/>
                  </a:cubicBezTo>
                  <a:cubicBezTo>
                    <a:pt x="50" y="229"/>
                    <a:pt x="73" y="229"/>
                    <a:pt x="83" y="229"/>
                  </a:cubicBezTo>
                  <a:cubicBezTo>
                    <a:pt x="141" y="229"/>
                    <a:pt x="164" y="196"/>
                    <a:pt x="164" y="160"/>
                  </a:cubicBezTo>
                  <a:cubicBezTo>
                    <a:pt x="164" y="133"/>
                    <a:pt x="149" y="118"/>
                    <a:pt x="143" y="112"/>
                  </a:cubicBezTo>
                  <a:cubicBezTo>
                    <a:pt x="126" y="96"/>
                    <a:pt x="107" y="93"/>
                    <a:pt x="86" y="89"/>
                  </a:cubicBezTo>
                  <a:cubicBezTo>
                    <a:pt x="58" y="83"/>
                    <a:pt x="24" y="77"/>
                    <a:pt x="24" y="48"/>
                  </a:cubicBezTo>
                  <a:cubicBezTo>
                    <a:pt x="24" y="30"/>
                    <a:pt x="37" y="10"/>
                    <a:pt x="80" y="10"/>
                  </a:cubicBezTo>
                  <a:cubicBezTo>
                    <a:pt x="135" y="10"/>
                    <a:pt x="138" y="55"/>
                    <a:pt x="139" y="70"/>
                  </a:cubicBezTo>
                  <a:cubicBezTo>
                    <a:pt x="139" y="75"/>
                    <a:pt x="144" y="75"/>
                    <a:pt x="145" y="75"/>
                  </a:cubicBezTo>
                  <a:cubicBezTo>
                    <a:pt x="151" y="75"/>
                    <a:pt x="151" y="72"/>
                    <a:pt x="151" y="63"/>
                  </a:cubicBezTo>
                  <a:lnTo>
                    <a:pt x="151" y="12"/>
                  </a:lnTo>
                  <a:cubicBezTo>
                    <a:pt x="151" y="4"/>
                    <a:pt x="151" y="0"/>
                    <a:pt x="146" y="0"/>
                  </a:cubicBezTo>
                  <a:cubicBezTo>
                    <a:pt x="143" y="0"/>
                    <a:pt x="142" y="0"/>
                    <a:pt x="136" y="6"/>
                  </a:cubicBezTo>
                  <a:cubicBezTo>
                    <a:pt x="134" y="8"/>
                    <a:pt x="129" y="13"/>
                    <a:pt x="127" y="14"/>
                  </a:cubicBezTo>
                  <a:cubicBezTo>
                    <a:pt x="108" y="0"/>
                    <a:pt x="88" y="0"/>
                    <a:pt x="80" y="0"/>
                  </a:cubicBezTo>
                  <a:cubicBezTo>
                    <a:pt x="19" y="0"/>
                    <a:pt x="0" y="34"/>
                    <a:pt x="0" y="62"/>
                  </a:cubicBezTo>
                  <a:cubicBezTo>
                    <a:pt x="0" y="79"/>
                    <a:pt x="8" y="93"/>
                    <a:pt x="22" y="104"/>
                  </a:cubicBezTo>
                  <a:cubicBezTo>
                    <a:pt x="38" y="117"/>
                    <a:pt x="52" y="120"/>
                    <a:pt x="88"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0" name="Freeform 3565">
              <a:extLst>
                <a:ext uri="{FF2B5EF4-FFF2-40B4-BE49-F238E27FC236}">
                  <a16:creationId xmlns:a16="http://schemas.microsoft.com/office/drawing/2014/main" id="{B7705DF4-1E7B-4B86-80EB-CD0F5C96D903}"/>
                </a:ext>
              </a:extLst>
            </p:cNvPr>
            <p:cNvSpPr>
              <a:spLocks noEditPoints="1"/>
            </p:cNvSpPr>
            <p:nvPr>
              <p:custDataLst>
                <p:tags r:id="rId534"/>
              </p:custDataLst>
            </p:nvPr>
          </p:nvSpPr>
          <p:spPr bwMode="auto">
            <a:xfrm>
              <a:off x="3576638" y="7221538"/>
              <a:ext cx="161925" cy="168275"/>
            </a:xfrm>
            <a:custGeom>
              <a:avLst/>
              <a:gdLst>
                <a:gd name="T0" fmla="*/ 145 w 225"/>
                <a:gd name="T1" fmla="*/ 186 h 229"/>
                <a:gd name="T2" fmla="*/ 184 w 225"/>
                <a:gd name="T3" fmla="*/ 227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7 h 229"/>
                <a:gd name="T18" fmla="*/ 158 w 225"/>
                <a:gd name="T19" fmla="*/ 28 h 229"/>
                <a:gd name="T20" fmla="*/ 90 w 225"/>
                <a:gd name="T21" fmla="*/ 0 h 229"/>
                <a:gd name="T22" fmla="*/ 14 w 225"/>
                <a:gd name="T23" fmla="*/ 57 h 229"/>
                <a:gd name="T24" fmla="*/ 37 w 225"/>
                <a:gd name="T25" fmla="*/ 80 h 229"/>
                <a:gd name="T26" fmla="*/ 60 w 225"/>
                <a:gd name="T27" fmla="*/ 57 h 229"/>
                <a:gd name="T28" fmla="*/ 35 w 225"/>
                <a:gd name="T29" fmla="*/ 34 h 229"/>
                <a:gd name="T30" fmla="*/ 89 w 225"/>
                <a:gd name="T31" fmla="*/ 11 h 229"/>
                <a:gd name="T32" fmla="*/ 142 w 225"/>
                <a:gd name="T33" fmla="*/ 75 h 229"/>
                <a:gd name="T34" fmla="*/ 142 w 225"/>
                <a:gd name="T35" fmla="*/ 94 h 229"/>
                <a:gd name="T36" fmla="*/ 50 w 225"/>
                <a:gd name="T37" fmla="*/ 111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3 w 225"/>
                <a:gd name="T49" fmla="*/ 218 h 229"/>
                <a:gd name="T50" fmla="*/ 38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0" y="227"/>
                    <a:pt x="184" y="227"/>
                  </a:cubicBezTo>
                  <a:cubicBezTo>
                    <a:pt x="194" y="227"/>
                    <a:pt x="225" y="220"/>
                    <a:pt x="225" y="179"/>
                  </a:cubicBezTo>
                  <a:lnTo>
                    <a:pt x="225" y="151"/>
                  </a:lnTo>
                  <a:lnTo>
                    <a:pt x="212" y="151"/>
                  </a:lnTo>
                  <a:lnTo>
                    <a:pt x="212" y="179"/>
                  </a:lnTo>
                  <a:cubicBezTo>
                    <a:pt x="212" y="208"/>
                    <a:pt x="200" y="211"/>
                    <a:pt x="194" y="211"/>
                  </a:cubicBezTo>
                  <a:cubicBezTo>
                    <a:pt x="178" y="211"/>
                    <a:pt x="176" y="189"/>
                    <a:pt x="176" y="186"/>
                  </a:cubicBezTo>
                  <a:lnTo>
                    <a:pt x="176" y="87"/>
                  </a:lnTo>
                  <a:cubicBezTo>
                    <a:pt x="176" y="66"/>
                    <a:pt x="176" y="46"/>
                    <a:pt x="158" y="28"/>
                  </a:cubicBezTo>
                  <a:cubicBezTo>
                    <a:pt x="139" y="8"/>
                    <a:pt x="114" y="0"/>
                    <a:pt x="90" y="0"/>
                  </a:cubicBezTo>
                  <a:cubicBezTo>
                    <a:pt x="49" y="0"/>
                    <a:pt x="14" y="24"/>
                    <a:pt x="14" y="57"/>
                  </a:cubicBezTo>
                  <a:cubicBezTo>
                    <a:pt x="14" y="72"/>
                    <a:pt x="24" y="80"/>
                    <a:pt x="37" y="80"/>
                  </a:cubicBezTo>
                  <a:cubicBezTo>
                    <a:pt x="51" y="80"/>
                    <a:pt x="60" y="70"/>
                    <a:pt x="60" y="57"/>
                  </a:cubicBezTo>
                  <a:cubicBezTo>
                    <a:pt x="60" y="51"/>
                    <a:pt x="58" y="35"/>
                    <a:pt x="35" y="34"/>
                  </a:cubicBezTo>
                  <a:cubicBezTo>
                    <a:pt x="48" y="17"/>
                    <a:pt x="73" y="11"/>
                    <a:pt x="89" y="11"/>
                  </a:cubicBezTo>
                  <a:cubicBezTo>
                    <a:pt x="113" y="11"/>
                    <a:pt x="142" y="31"/>
                    <a:pt x="142" y="75"/>
                  </a:cubicBezTo>
                  <a:lnTo>
                    <a:pt x="142" y="94"/>
                  </a:lnTo>
                  <a:cubicBezTo>
                    <a:pt x="116" y="95"/>
                    <a:pt x="81" y="96"/>
                    <a:pt x="50" y="111"/>
                  </a:cubicBezTo>
                  <a:cubicBezTo>
                    <a:pt x="12" y="128"/>
                    <a:pt x="0" y="154"/>
                    <a:pt x="0" y="176"/>
                  </a:cubicBezTo>
                  <a:cubicBezTo>
                    <a:pt x="0" y="217"/>
                    <a:pt x="48" y="229"/>
                    <a:pt x="80" y="229"/>
                  </a:cubicBezTo>
                  <a:cubicBezTo>
                    <a:pt x="113" y="229"/>
                    <a:pt x="136" y="209"/>
                    <a:pt x="145" y="186"/>
                  </a:cubicBezTo>
                  <a:close/>
                  <a:moveTo>
                    <a:pt x="142" y="104"/>
                  </a:moveTo>
                  <a:lnTo>
                    <a:pt x="142" y="154"/>
                  </a:lnTo>
                  <a:cubicBezTo>
                    <a:pt x="142" y="201"/>
                    <a:pt x="106" y="218"/>
                    <a:pt x="83" y="218"/>
                  </a:cubicBezTo>
                  <a:cubicBezTo>
                    <a:pt x="59" y="218"/>
                    <a:pt x="38" y="201"/>
                    <a:pt x="38" y="176"/>
                  </a:cubicBezTo>
                  <a:cubicBezTo>
                    <a:pt x="38" y="148"/>
                    <a:pt x="59"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1" name="Freeform 3566">
              <a:extLst>
                <a:ext uri="{FF2B5EF4-FFF2-40B4-BE49-F238E27FC236}">
                  <a16:creationId xmlns:a16="http://schemas.microsoft.com/office/drawing/2014/main" id="{428E83A6-1621-4AA6-B6F6-1C225555380D}"/>
                </a:ext>
              </a:extLst>
            </p:cNvPr>
            <p:cNvSpPr>
              <a:spLocks/>
            </p:cNvSpPr>
            <p:nvPr>
              <p:custDataLst>
                <p:tags r:id="rId535"/>
              </p:custDataLst>
            </p:nvPr>
          </p:nvSpPr>
          <p:spPr bwMode="auto">
            <a:xfrm>
              <a:off x="3752850" y="7223125"/>
              <a:ext cx="180975" cy="161925"/>
            </a:xfrm>
            <a:custGeom>
              <a:avLst/>
              <a:gdLst>
                <a:gd name="T0" fmla="*/ 39 w 251"/>
                <a:gd name="T1" fmla="*/ 49 h 221"/>
                <a:gd name="T2" fmla="*/ 39 w 251"/>
                <a:gd name="T3" fmla="*/ 183 h 221"/>
                <a:gd name="T4" fmla="*/ 0 w 251"/>
                <a:gd name="T5" fmla="*/ 205 h 221"/>
                <a:gd name="T6" fmla="*/ 0 w 251"/>
                <a:gd name="T7" fmla="*/ 221 h 221"/>
                <a:gd name="T8" fmla="*/ 56 w 251"/>
                <a:gd name="T9" fmla="*/ 219 h 221"/>
                <a:gd name="T10" fmla="*/ 112 w 251"/>
                <a:gd name="T11" fmla="*/ 221 h 221"/>
                <a:gd name="T12" fmla="*/ 112 w 251"/>
                <a:gd name="T13" fmla="*/ 205 h 221"/>
                <a:gd name="T14" fmla="*/ 73 w 251"/>
                <a:gd name="T15" fmla="*/ 183 h 221"/>
                <a:gd name="T16" fmla="*/ 73 w 251"/>
                <a:gd name="T17" fmla="*/ 91 h 221"/>
                <a:gd name="T18" fmla="*/ 141 w 251"/>
                <a:gd name="T19" fmla="*/ 11 h 221"/>
                <a:gd name="T20" fmla="*/ 178 w 251"/>
                <a:gd name="T21" fmla="*/ 67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9 h 221"/>
                <a:gd name="T40" fmla="*/ 144 w 251"/>
                <a:gd name="T41" fmla="*/ 0 h 221"/>
                <a:gd name="T42" fmla="*/ 70 w 251"/>
                <a:gd name="T43" fmla="*/ 53 h 221"/>
                <a:gd name="T44" fmla="*/ 70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3" y="205"/>
                    <a:pt x="0" y="205"/>
                  </a:cubicBezTo>
                  <a:lnTo>
                    <a:pt x="0" y="221"/>
                  </a:lnTo>
                  <a:cubicBezTo>
                    <a:pt x="17" y="220"/>
                    <a:pt x="43" y="219"/>
                    <a:pt x="56" y="219"/>
                  </a:cubicBezTo>
                  <a:cubicBezTo>
                    <a:pt x="69" y="219"/>
                    <a:pt x="95" y="220"/>
                    <a:pt x="112" y="221"/>
                  </a:cubicBezTo>
                  <a:lnTo>
                    <a:pt x="112" y="205"/>
                  </a:lnTo>
                  <a:cubicBezTo>
                    <a:pt x="79" y="205"/>
                    <a:pt x="73" y="205"/>
                    <a:pt x="73" y="183"/>
                  </a:cubicBezTo>
                  <a:lnTo>
                    <a:pt x="73" y="91"/>
                  </a:lnTo>
                  <a:cubicBezTo>
                    <a:pt x="73" y="39"/>
                    <a:pt x="109" y="11"/>
                    <a:pt x="141" y="11"/>
                  </a:cubicBezTo>
                  <a:cubicBezTo>
                    <a:pt x="172" y="11"/>
                    <a:pt x="178" y="38"/>
                    <a:pt x="178" y="67"/>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2" y="205"/>
                    <a:pt x="212" y="190"/>
                  </a:cubicBezTo>
                  <a:lnTo>
                    <a:pt x="212" y="95"/>
                  </a:lnTo>
                  <a:cubicBezTo>
                    <a:pt x="212" y="52"/>
                    <a:pt x="212" y="37"/>
                    <a:pt x="197" y="19"/>
                  </a:cubicBezTo>
                  <a:cubicBezTo>
                    <a:pt x="190" y="10"/>
                    <a:pt x="173" y="0"/>
                    <a:pt x="144" y="0"/>
                  </a:cubicBezTo>
                  <a:cubicBezTo>
                    <a:pt x="108" y="0"/>
                    <a:pt x="84" y="22"/>
                    <a:pt x="70" y="53"/>
                  </a:cubicBezTo>
                  <a:lnTo>
                    <a:pt x="70"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2" name="Freeform 3567">
              <a:extLst>
                <a:ext uri="{FF2B5EF4-FFF2-40B4-BE49-F238E27FC236}">
                  <a16:creationId xmlns:a16="http://schemas.microsoft.com/office/drawing/2014/main" id="{7B386368-2EB4-412A-A32F-FBE3BCAA9EBD}"/>
                </a:ext>
              </a:extLst>
            </p:cNvPr>
            <p:cNvSpPr>
              <a:spLocks/>
            </p:cNvSpPr>
            <p:nvPr>
              <p:custDataLst>
                <p:tags r:id="rId536"/>
              </p:custDataLst>
            </p:nvPr>
          </p:nvSpPr>
          <p:spPr bwMode="auto">
            <a:xfrm>
              <a:off x="3937000" y="7227888"/>
              <a:ext cx="176213" cy="231775"/>
            </a:xfrm>
            <a:custGeom>
              <a:avLst/>
              <a:gdLst>
                <a:gd name="T0" fmla="*/ 198 w 244"/>
                <a:gd name="T1" fmla="*/ 47 h 317"/>
                <a:gd name="T2" fmla="*/ 244 w 244"/>
                <a:gd name="T3" fmla="*/ 15 h 317"/>
                <a:gd name="T4" fmla="*/ 244 w 244"/>
                <a:gd name="T5" fmla="*/ 0 h 317"/>
                <a:gd name="T6" fmla="*/ 207 w 244"/>
                <a:gd name="T7" fmla="*/ 1 h 317"/>
                <a:gd name="T8" fmla="*/ 163 w 244"/>
                <a:gd name="T9" fmla="*/ 0 h 317"/>
                <a:gd name="T10" fmla="*/ 163 w 244"/>
                <a:gd name="T11" fmla="*/ 15 h 317"/>
                <a:gd name="T12" fmla="*/ 187 w 244"/>
                <a:gd name="T13" fmla="*/ 37 h 317"/>
                <a:gd name="T14" fmla="*/ 184 w 244"/>
                <a:gd name="T15" fmla="*/ 49 h 317"/>
                <a:gd name="T16" fmla="*/ 134 w 244"/>
                <a:gd name="T17" fmla="*/ 171 h 317"/>
                <a:gd name="T18" fmla="*/ 78 w 244"/>
                <a:gd name="T19" fmla="*/ 37 h 317"/>
                <a:gd name="T20" fmla="*/ 75 w 244"/>
                <a:gd name="T21" fmla="*/ 28 h 317"/>
                <a:gd name="T22" fmla="*/ 103 w 244"/>
                <a:gd name="T23" fmla="*/ 15 h 317"/>
                <a:gd name="T24" fmla="*/ 103 w 244"/>
                <a:gd name="T25" fmla="*/ 0 h 317"/>
                <a:gd name="T26" fmla="*/ 49 w 244"/>
                <a:gd name="T27" fmla="*/ 1 h 317"/>
                <a:gd name="T28" fmla="*/ 0 w 244"/>
                <a:gd name="T29" fmla="*/ 0 h 317"/>
                <a:gd name="T30" fmla="*/ 0 w 244"/>
                <a:gd name="T31" fmla="*/ 15 h 317"/>
                <a:gd name="T32" fmla="*/ 41 w 244"/>
                <a:gd name="T33" fmla="*/ 33 h 317"/>
                <a:gd name="T34" fmla="*/ 116 w 244"/>
                <a:gd name="T35" fmla="*/ 215 h 317"/>
                <a:gd name="T36" fmla="*/ 103 w 244"/>
                <a:gd name="T37" fmla="*/ 244 h 317"/>
                <a:gd name="T38" fmla="*/ 46 w 244"/>
                <a:gd name="T39" fmla="*/ 306 h 317"/>
                <a:gd name="T40" fmla="*/ 23 w 244"/>
                <a:gd name="T41" fmla="*/ 297 h 317"/>
                <a:gd name="T42" fmla="*/ 42 w 244"/>
                <a:gd name="T43" fmla="*/ 276 h 317"/>
                <a:gd name="T44" fmla="*/ 21 w 244"/>
                <a:gd name="T45" fmla="*/ 255 h 317"/>
                <a:gd name="T46" fmla="*/ 0 w 244"/>
                <a:gd name="T47" fmla="*/ 276 h 317"/>
                <a:gd name="T48" fmla="*/ 46 w 244"/>
                <a:gd name="T49" fmla="*/ 317 h 317"/>
                <a:gd name="T50" fmla="*/ 110 w 244"/>
                <a:gd name="T51" fmla="*/ 260 h 317"/>
                <a:gd name="T52" fmla="*/ 198 w 244"/>
                <a:gd name="T53" fmla="*/ 4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7">
                  <a:moveTo>
                    <a:pt x="198" y="47"/>
                  </a:moveTo>
                  <a:cubicBezTo>
                    <a:pt x="211" y="16"/>
                    <a:pt x="236" y="15"/>
                    <a:pt x="244" y="15"/>
                  </a:cubicBezTo>
                  <a:lnTo>
                    <a:pt x="244" y="0"/>
                  </a:lnTo>
                  <a:cubicBezTo>
                    <a:pt x="233" y="1"/>
                    <a:pt x="218" y="1"/>
                    <a:pt x="207" y="1"/>
                  </a:cubicBezTo>
                  <a:cubicBezTo>
                    <a:pt x="198" y="1"/>
                    <a:pt x="174" y="0"/>
                    <a:pt x="163" y="0"/>
                  </a:cubicBezTo>
                  <a:lnTo>
                    <a:pt x="163" y="15"/>
                  </a:lnTo>
                  <a:cubicBezTo>
                    <a:pt x="179" y="16"/>
                    <a:pt x="187" y="24"/>
                    <a:pt x="187" y="37"/>
                  </a:cubicBezTo>
                  <a:cubicBezTo>
                    <a:pt x="187" y="42"/>
                    <a:pt x="186" y="43"/>
                    <a:pt x="184" y="49"/>
                  </a:cubicBezTo>
                  <a:lnTo>
                    <a:pt x="134" y="171"/>
                  </a:lnTo>
                  <a:lnTo>
                    <a:pt x="78" y="37"/>
                  </a:lnTo>
                  <a:cubicBezTo>
                    <a:pt x="76" y="32"/>
                    <a:pt x="75" y="30"/>
                    <a:pt x="75" y="28"/>
                  </a:cubicBezTo>
                  <a:cubicBezTo>
                    <a:pt x="75" y="15"/>
                    <a:pt x="94" y="15"/>
                    <a:pt x="103" y="15"/>
                  </a:cubicBezTo>
                  <a:lnTo>
                    <a:pt x="103" y="0"/>
                  </a:lnTo>
                  <a:cubicBezTo>
                    <a:pt x="90" y="0"/>
                    <a:pt x="57" y="1"/>
                    <a:pt x="49" y="1"/>
                  </a:cubicBezTo>
                  <a:cubicBezTo>
                    <a:pt x="35" y="1"/>
                    <a:pt x="15" y="1"/>
                    <a:pt x="0" y="0"/>
                  </a:cubicBezTo>
                  <a:lnTo>
                    <a:pt x="0" y="15"/>
                  </a:lnTo>
                  <a:cubicBezTo>
                    <a:pt x="24" y="15"/>
                    <a:pt x="34" y="15"/>
                    <a:pt x="41" y="33"/>
                  </a:cubicBezTo>
                  <a:lnTo>
                    <a:pt x="116" y="215"/>
                  </a:lnTo>
                  <a:cubicBezTo>
                    <a:pt x="113" y="221"/>
                    <a:pt x="106" y="238"/>
                    <a:pt x="103" y="244"/>
                  </a:cubicBezTo>
                  <a:cubicBezTo>
                    <a:pt x="92" y="271"/>
                    <a:pt x="78" y="306"/>
                    <a:pt x="46" y="306"/>
                  </a:cubicBezTo>
                  <a:cubicBezTo>
                    <a:pt x="44" y="306"/>
                    <a:pt x="32" y="306"/>
                    <a:pt x="23" y="297"/>
                  </a:cubicBezTo>
                  <a:cubicBezTo>
                    <a:pt x="38" y="295"/>
                    <a:pt x="42" y="284"/>
                    <a:pt x="42" y="276"/>
                  </a:cubicBezTo>
                  <a:cubicBezTo>
                    <a:pt x="42" y="263"/>
                    <a:pt x="33" y="255"/>
                    <a:pt x="21" y="255"/>
                  </a:cubicBezTo>
                  <a:cubicBezTo>
                    <a:pt x="11" y="255"/>
                    <a:pt x="0" y="261"/>
                    <a:pt x="0" y="276"/>
                  </a:cubicBezTo>
                  <a:cubicBezTo>
                    <a:pt x="0" y="299"/>
                    <a:pt x="21" y="317"/>
                    <a:pt x="46" y="317"/>
                  </a:cubicBezTo>
                  <a:cubicBezTo>
                    <a:pt x="78" y="317"/>
                    <a:pt x="98" y="288"/>
                    <a:pt x="110" y="260"/>
                  </a:cubicBezTo>
                  <a:lnTo>
                    <a:pt x="198"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3" name="Freeform 3568">
              <a:extLst>
                <a:ext uri="{FF2B5EF4-FFF2-40B4-BE49-F238E27FC236}">
                  <a16:creationId xmlns:a16="http://schemas.microsoft.com/office/drawing/2014/main" id="{3940AB74-34B9-479F-AC20-FC87ED9F9E58}"/>
                </a:ext>
              </a:extLst>
            </p:cNvPr>
            <p:cNvSpPr>
              <a:spLocks/>
            </p:cNvSpPr>
            <p:nvPr>
              <p:custDataLst>
                <p:tags r:id="rId537"/>
              </p:custDataLst>
            </p:nvPr>
          </p:nvSpPr>
          <p:spPr bwMode="auto">
            <a:xfrm>
              <a:off x="4225925" y="7227888"/>
              <a:ext cx="176213" cy="161925"/>
            </a:xfrm>
            <a:custGeom>
              <a:avLst/>
              <a:gdLst>
                <a:gd name="T0" fmla="*/ 198 w 244"/>
                <a:gd name="T1" fmla="*/ 49 h 220"/>
                <a:gd name="T2" fmla="*/ 244 w 244"/>
                <a:gd name="T3" fmla="*/ 15 h 220"/>
                <a:gd name="T4" fmla="*/ 244 w 244"/>
                <a:gd name="T5" fmla="*/ 0 h 220"/>
                <a:gd name="T6" fmla="*/ 206 w 244"/>
                <a:gd name="T7" fmla="*/ 1 h 220"/>
                <a:gd name="T8" fmla="*/ 163 w 244"/>
                <a:gd name="T9" fmla="*/ 0 h 220"/>
                <a:gd name="T10" fmla="*/ 163 w 244"/>
                <a:gd name="T11" fmla="*/ 15 h 220"/>
                <a:gd name="T12" fmla="*/ 187 w 244"/>
                <a:gd name="T13" fmla="*/ 37 h 220"/>
                <a:gd name="T14" fmla="*/ 184 w 244"/>
                <a:gd name="T15" fmla="*/ 49 h 220"/>
                <a:gd name="T16" fmla="*/ 133 w 244"/>
                <a:gd name="T17" fmla="*/ 176 h 220"/>
                <a:gd name="T18" fmla="*/ 77 w 244"/>
                <a:gd name="T19" fmla="*/ 37 h 220"/>
                <a:gd name="T20" fmla="*/ 74 w 244"/>
                <a:gd name="T21" fmla="*/ 28 h 220"/>
                <a:gd name="T22" fmla="*/ 103 w 244"/>
                <a:gd name="T23" fmla="*/ 15 h 220"/>
                <a:gd name="T24" fmla="*/ 103 w 244"/>
                <a:gd name="T25" fmla="*/ 0 h 220"/>
                <a:gd name="T26" fmla="*/ 48 w 244"/>
                <a:gd name="T27" fmla="*/ 1 h 220"/>
                <a:gd name="T28" fmla="*/ 0 w 244"/>
                <a:gd name="T29" fmla="*/ 0 h 220"/>
                <a:gd name="T30" fmla="*/ 0 w 244"/>
                <a:gd name="T31" fmla="*/ 15 h 220"/>
                <a:gd name="T32" fmla="*/ 40 w 244"/>
                <a:gd name="T33" fmla="*/ 34 h 220"/>
                <a:gd name="T34" fmla="*/ 112 w 244"/>
                <a:gd name="T35" fmla="*/ 211 h 220"/>
                <a:gd name="T36" fmla="*/ 122 w 244"/>
                <a:gd name="T37" fmla="*/ 220 h 220"/>
                <a:gd name="T38" fmla="*/ 132 w 244"/>
                <a:gd name="T39" fmla="*/ 211 h 220"/>
                <a:gd name="T40" fmla="*/ 198 w 244"/>
                <a:gd name="T4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220">
                  <a:moveTo>
                    <a:pt x="198" y="49"/>
                  </a:moveTo>
                  <a:cubicBezTo>
                    <a:pt x="202" y="37"/>
                    <a:pt x="211" y="16"/>
                    <a:pt x="244" y="15"/>
                  </a:cubicBezTo>
                  <a:lnTo>
                    <a:pt x="244" y="0"/>
                  </a:lnTo>
                  <a:cubicBezTo>
                    <a:pt x="232" y="1"/>
                    <a:pt x="218" y="1"/>
                    <a:pt x="206" y="1"/>
                  </a:cubicBezTo>
                  <a:cubicBezTo>
                    <a:pt x="194" y="1"/>
                    <a:pt x="171" y="0"/>
                    <a:pt x="163" y="0"/>
                  </a:cubicBezTo>
                  <a:lnTo>
                    <a:pt x="163" y="15"/>
                  </a:lnTo>
                  <a:cubicBezTo>
                    <a:pt x="181" y="16"/>
                    <a:pt x="187" y="27"/>
                    <a:pt x="187" y="37"/>
                  </a:cubicBezTo>
                  <a:cubicBezTo>
                    <a:pt x="187" y="41"/>
                    <a:pt x="186" y="43"/>
                    <a:pt x="184" y="49"/>
                  </a:cubicBezTo>
                  <a:lnTo>
                    <a:pt x="133" y="176"/>
                  </a:lnTo>
                  <a:lnTo>
                    <a:pt x="77" y="37"/>
                  </a:lnTo>
                  <a:cubicBezTo>
                    <a:pt x="74" y="30"/>
                    <a:pt x="74" y="29"/>
                    <a:pt x="74" y="28"/>
                  </a:cubicBezTo>
                  <a:cubicBezTo>
                    <a:pt x="74" y="15"/>
                    <a:pt x="94" y="15"/>
                    <a:pt x="103" y="15"/>
                  </a:cubicBezTo>
                  <a:lnTo>
                    <a:pt x="103" y="0"/>
                  </a:lnTo>
                  <a:cubicBezTo>
                    <a:pt x="88" y="0"/>
                    <a:pt x="60" y="1"/>
                    <a:pt x="48" y="1"/>
                  </a:cubicBezTo>
                  <a:cubicBezTo>
                    <a:pt x="35" y="1"/>
                    <a:pt x="15" y="1"/>
                    <a:pt x="0" y="0"/>
                  </a:cubicBezTo>
                  <a:lnTo>
                    <a:pt x="0" y="15"/>
                  </a:lnTo>
                  <a:cubicBezTo>
                    <a:pt x="31" y="15"/>
                    <a:pt x="33" y="18"/>
                    <a:pt x="40" y="34"/>
                  </a:cubicBezTo>
                  <a:lnTo>
                    <a:pt x="112" y="211"/>
                  </a:lnTo>
                  <a:cubicBezTo>
                    <a:pt x="115" y="218"/>
                    <a:pt x="116" y="220"/>
                    <a:pt x="122" y="220"/>
                  </a:cubicBezTo>
                  <a:cubicBezTo>
                    <a:pt x="128" y="220"/>
                    <a:pt x="130" y="216"/>
                    <a:pt x="132" y="211"/>
                  </a:cubicBezTo>
                  <a:lnTo>
                    <a:pt x="198"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4" name="Freeform 3569">
              <a:extLst>
                <a:ext uri="{FF2B5EF4-FFF2-40B4-BE49-F238E27FC236}">
                  <a16:creationId xmlns:a16="http://schemas.microsoft.com/office/drawing/2014/main" id="{FBFA14E3-7DD8-45AA-BB83-A790FCACF3C7}"/>
                </a:ext>
              </a:extLst>
            </p:cNvPr>
            <p:cNvSpPr>
              <a:spLocks noEditPoints="1"/>
            </p:cNvSpPr>
            <p:nvPr>
              <p:custDataLst>
                <p:tags r:id="rId538"/>
              </p:custDataLst>
            </p:nvPr>
          </p:nvSpPr>
          <p:spPr bwMode="auto">
            <a:xfrm>
              <a:off x="4408488" y="7221538"/>
              <a:ext cx="138113" cy="168275"/>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7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9"/>
                    <a:pt x="160" y="98"/>
                  </a:cubicBezTo>
                  <a:lnTo>
                    <a:pt x="42" y="98"/>
                  </a:lnTo>
                  <a:close/>
                  <a:moveTo>
                    <a:pt x="42" y="108"/>
                  </a:moveTo>
                  <a:lnTo>
                    <a:pt x="181" y="108"/>
                  </a:lnTo>
                  <a:cubicBezTo>
                    <a:pt x="192" y="108"/>
                    <a:pt x="193" y="108"/>
                    <a:pt x="193" y="98"/>
                  </a:cubicBezTo>
                  <a:cubicBezTo>
                    <a:pt x="193" y="49"/>
                    <a:pt x="166" y="0"/>
                    <a:pt x="104" y="0"/>
                  </a:cubicBezTo>
                  <a:cubicBezTo>
                    <a:pt x="46" y="0"/>
                    <a:pt x="0" y="52"/>
                    <a:pt x="0" y="114"/>
                  </a:cubicBezTo>
                  <a:cubicBezTo>
                    <a:pt x="0" y="181"/>
                    <a:pt x="53" y="229"/>
                    <a:pt x="110" y="229"/>
                  </a:cubicBezTo>
                  <a:cubicBezTo>
                    <a:pt x="171" y="229"/>
                    <a:pt x="193" y="174"/>
                    <a:pt x="193" y="164"/>
                  </a:cubicBezTo>
                  <a:cubicBezTo>
                    <a:pt x="193" y="159"/>
                    <a:pt x="189" y="158"/>
                    <a:pt x="187" y="158"/>
                  </a:cubicBezTo>
                  <a:cubicBezTo>
                    <a:pt x="182" y="158"/>
                    <a:pt x="181" y="161"/>
                    <a:pt x="180" y="165"/>
                  </a:cubicBezTo>
                  <a:cubicBezTo>
                    <a:pt x="163" y="217"/>
                    <a:pt x="118" y="217"/>
                    <a:pt x="113" y="217"/>
                  </a:cubicBezTo>
                  <a:cubicBezTo>
                    <a:pt x="88" y="217"/>
                    <a:pt x="68" y="202"/>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5" name="Freeform 3570">
              <a:extLst>
                <a:ext uri="{FF2B5EF4-FFF2-40B4-BE49-F238E27FC236}">
                  <a16:creationId xmlns:a16="http://schemas.microsoft.com/office/drawing/2014/main" id="{5B59E873-19DF-4474-9EAD-8F553F1B410A}"/>
                </a:ext>
              </a:extLst>
            </p:cNvPr>
            <p:cNvSpPr>
              <a:spLocks/>
            </p:cNvSpPr>
            <p:nvPr>
              <p:custDataLst>
                <p:tags r:id="rId539"/>
              </p:custDataLst>
            </p:nvPr>
          </p:nvSpPr>
          <p:spPr bwMode="auto">
            <a:xfrm>
              <a:off x="4570413" y="7221538"/>
              <a:ext cx="136525" cy="168275"/>
            </a:xfrm>
            <a:custGeom>
              <a:avLst/>
              <a:gdLst>
                <a:gd name="T0" fmla="*/ 41 w 190"/>
                <a:gd name="T1" fmla="*/ 115 h 229"/>
                <a:gd name="T2" fmla="*/ 108 w 190"/>
                <a:gd name="T3" fmla="*/ 13 h 229"/>
                <a:gd name="T4" fmla="*/ 162 w 190"/>
                <a:gd name="T5" fmla="*/ 31 h 229"/>
                <a:gd name="T6" fmla="*/ 138 w 190"/>
                <a:gd name="T7" fmla="*/ 54 h 229"/>
                <a:gd name="T8" fmla="*/ 161 w 190"/>
                <a:gd name="T9" fmla="*/ 77 h 229"/>
                <a:gd name="T10" fmla="*/ 184 w 190"/>
                <a:gd name="T11" fmla="*/ 54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1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8" y="13"/>
                  </a:cubicBezTo>
                  <a:cubicBezTo>
                    <a:pt x="113" y="13"/>
                    <a:pt x="144" y="13"/>
                    <a:pt x="162" y="31"/>
                  </a:cubicBezTo>
                  <a:cubicBezTo>
                    <a:pt x="141" y="33"/>
                    <a:pt x="138" y="48"/>
                    <a:pt x="138" y="54"/>
                  </a:cubicBezTo>
                  <a:cubicBezTo>
                    <a:pt x="138" y="67"/>
                    <a:pt x="147" y="77"/>
                    <a:pt x="161" y="77"/>
                  </a:cubicBezTo>
                  <a:cubicBezTo>
                    <a:pt x="174" y="77"/>
                    <a:pt x="184" y="69"/>
                    <a:pt x="184" y="54"/>
                  </a:cubicBezTo>
                  <a:cubicBezTo>
                    <a:pt x="184" y="20"/>
                    <a:pt x="146"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7"/>
                    <a:pt x="111"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6" name="Freeform 3571">
              <a:extLst>
                <a:ext uri="{FF2B5EF4-FFF2-40B4-BE49-F238E27FC236}">
                  <a16:creationId xmlns:a16="http://schemas.microsoft.com/office/drawing/2014/main" id="{D3B9D794-400F-4A5C-B319-C379BA999C25}"/>
                </a:ext>
              </a:extLst>
            </p:cNvPr>
            <p:cNvSpPr>
              <a:spLocks/>
            </p:cNvSpPr>
            <p:nvPr>
              <p:custDataLst>
                <p:tags r:id="rId540"/>
              </p:custDataLst>
            </p:nvPr>
          </p:nvSpPr>
          <p:spPr bwMode="auto">
            <a:xfrm>
              <a:off x="4724400" y="7159625"/>
              <a:ext cx="112713" cy="230188"/>
            </a:xfrm>
            <a:custGeom>
              <a:avLst/>
              <a:gdLst>
                <a:gd name="T0" fmla="*/ 76 w 156"/>
                <a:gd name="T1" fmla="*/ 107 h 312"/>
                <a:gd name="T2" fmla="*/ 148 w 156"/>
                <a:gd name="T3" fmla="*/ 107 h 312"/>
                <a:gd name="T4" fmla="*/ 148 w 156"/>
                <a:gd name="T5" fmla="*/ 92 h 312"/>
                <a:gd name="T6" fmla="*/ 76 w 156"/>
                <a:gd name="T7" fmla="*/ 92 h 312"/>
                <a:gd name="T8" fmla="*/ 76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300 h 312"/>
                <a:gd name="T32" fmla="*/ 76 w 156"/>
                <a:gd name="T33" fmla="*/ 246 h 312"/>
                <a:gd name="T34" fmla="*/ 76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6" y="107"/>
                  </a:moveTo>
                  <a:lnTo>
                    <a:pt x="148" y="107"/>
                  </a:lnTo>
                  <a:lnTo>
                    <a:pt x="148" y="92"/>
                  </a:lnTo>
                  <a:lnTo>
                    <a:pt x="76" y="92"/>
                  </a:lnTo>
                  <a:lnTo>
                    <a:pt x="76" y="0"/>
                  </a:lnTo>
                  <a:lnTo>
                    <a:pt x="64" y="0"/>
                  </a:lnTo>
                  <a:cubicBezTo>
                    <a:pt x="63" y="41"/>
                    <a:pt x="49" y="94"/>
                    <a:pt x="0" y="96"/>
                  </a:cubicBezTo>
                  <a:lnTo>
                    <a:pt x="0" y="107"/>
                  </a:lnTo>
                  <a:lnTo>
                    <a:pt x="42" y="107"/>
                  </a:lnTo>
                  <a:lnTo>
                    <a:pt x="42" y="245"/>
                  </a:lnTo>
                  <a:cubicBezTo>
                    <a:pt x="42" y="306"/>
                    <a:pt x="88" y="312"/>
                    <a:pt x="106" y="312"/>
                  </a:cubicBezTo>
                  <a:cubicBezTo>
                    <a:pt x="142" y="312"/>
                    <a:pt x="156" y="277"/>
                    <a:pt x="156" y="245"/>
                  </a:cubicBezTo>
                  <a:lnTo>
                    <a:pt x="156" y="216"/>
                  </a:lnTo>
                  <a:lnTo>
                    <a:pt x="143" y="216"/>
                  </a:lnTo>
                  <a:lnTo>
                    <a:pt x="143" y="244"/>
                  </a:lnTo>
                  <a:cubicBezTo>
                    <a:pt x="143" y="281"/>
                    <a:pt x="128" y="300"/>
                    <a:pt x="110" y="300"/>
                  </a:cubicBezTo>
                  <a:cubicBezTo>
                    <a:pt x="76" y="300"/>
                    <a:pt x="76" y="254"/>
                    <a:pt x="76" y="246"/>
                  </a:cubicBezTo>
                  <a:lnTo>
                    <a:pt x="76"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7" name="Freeform 3572">
              <a:extLst>
                <a:ext uri="{FF2B5EF4-FFF2-40B4-BE49-F238E27FC236}">
                  <a16:creationId xmlns:a16="http://schemas.microsoft.com/office/drawing/2014/main" id="{CBC57FA6-CC3F-41B3-B074-AF7DBD3318D1}"/>
                </a:ext>
              </a:extLst>
            </p:cNvPr>
            <p:cNvSpPr>
              <a:spLocks noEditPoints="1"/>
            </p:cNvSpPr>
            <p:nvPr>
              <p:custDataLst>
                <p:tags r:id="rId541"/>
              </p:custDataLst>
            </p:nvPr>
          </p:nvSpPr>
          <p:spPr bwMode="auto">
            <a:xfrm>
              <a:off x="4867275" y="7221538"/>
              <a:ext cx="158750" cy="16827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5"/>
                    <a:pt x="0" y="117"/>
                  </a:cubicBezTo>
                  <a:cubicBezTo>
                    <a:pt x="0" y="181"/>
                    <a:pt x="52" y="229"/>
                    <a:pt x="110" y="229"/>
                  </a:cubicBezTo>
                  <a:cubicBezTo>
                    <a:pt x="170" y="229"/>
                    <a:pt x="221" y="180"/>
                    <a:pt x="221" y="117"/>
                  </a:cubicBezTo>
                  <a:close/>
                  <a:moveTo>
                    <a:pt x="111" y="217"/>
                  </a:moveTo>
                  <a:cubicBezTo>
                    <a:pt x="89" y="217"/>
                    <a:pt x="67" y="206"/>
                    <a:pt x="54" y="183"/>
                  </a:cubicBezTo>
                  <a:cubicBezTo>
                    <a:pt x="41" y="161"/>
                    <a:pt x="41" y="131"/>
                    <a:pt x="41" y="113"/>
                  </a:cubicBezTo>
                  <a:cubicBezTo>
                    <a:pt x="41" y="94"/>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8" name="Freeform 3573">
              <a:extLst>
                <a:ext uri="{FF2B5EF4-FFF2-40B4-BE49-F238E27FC236}">
                  <a16:creationId xmlns:a16="http://schemas.microsoft.com/office/drawing/2014/main" id="{43E552D6-8508-4A63-9253-E3FC981EEE66}"/>
                </a:ext>
              </a:extLst>
            </p:cNvPr>
            <p:cNvSpPr>
              <a:spLocks/>
            </p:cNvSpPr>
            <p:nvPr>
              <p:custDataLst>
                <p:tags r:id="rId542"/>
              </p:custDataLst>
            </p:nvPr>
          </p:nvSpPr>
          <p:spPr bwMode="auto">
            <a:xfrm>
              <a:off x="5046663" y="7223125"/>
              <a:ext cx="120650" cy="161925"/>
            </a:xfrm>
            <a:custGeom>
              <a:avLst/>
              <a:gdLst>
                <a:gd name="T0" fmla="*/ 69 w 168"/>
                <a:gd name="T1" fmla="*/ 55 h 221"/>
                <a:gd name="T2" fmla="*/ 69 w 168"/>
                <a:gd name="T3" fmla="*/ 0 h 221"/>
                <a:gd name="T4" fmla="*/ 0 w 168"/>
                <a:gd name="T5" fmla="*/ 6 h 221"/>
                <a:gd name="T6" fmla="*/ 0 w 168"/>
                <a:gd name="T7" fmla="*/ 21 h 221"/>
                <a:gd name="T8" fmla="*/ 39 w 168"/>
                <a:gd name="T9" fmla="*/ 49 h 221"/>
                <a:gd name="T10" fmla="*/ 39 w 168"/>
                <a:gd name="T11" fmla="*/ 183 h 221"/>
                <a:gd name="T12" fmla="*/ 0 w 168"/>
                <a:gd name="T13" fmla="*/ 205 h 221"/>
                <a:gd name="T14" fmla="*/ 0 w 168"/>
                <a:gd name="T15" fmla="*/ 221 h 221"/>
                <a:gd name="T16" fmla="*/ 57 w 168"/>
                <a:gd name="T17" fmla="*/ 219 h 221"/>
                <a:gd name="T18" fmla="*/ 120 w 168"/>
                <a:gd name="T19" fmla="*/ 221 h 221"/>
                <a:gd name="T20" fmla="*/ 120 w 168"/>
                <a:gd name="T21" fmla="*/ 205 h 221"/>
                <a:gd name="T22" fmla="*/ 110 w 168"/>
                <a:gd name="T23" fmla="*/ 205 h 221"/>
                <a:gd name="T24" fmla="*/ 72 w 168"/>
                <a:gd name="T25" fmla="*/ 182 h 221"/>
                <a:gd name="T26" fmla="*/ 72 w 168"/>
                <a:gd name="T27" fmla="*/ 105 h 221"/>
                <a:gd name="T28" fmla="*/ 131 w 168"/>
                <a:gd name="T29" fmla="*/ 11 h 221"/>
                <a:gd name="T30" fmla="*/ 136 w 168"/>
                <a:gd name="T31" fmla="*/ 12 h 221"/>
                <a:gd name="T32" fmla="*/ 125 w 168"/>
                <a:gd name="T33" fmla="*/ 31 h 221"/>
                <a:gd name="T34" fmla="*/ 146 w 168"/>
                <a:gd name="T35" fmla="*/ 53 h 221"/>
                <a:gd name="T36" fmla="*/ 168 w 168"/>
                <a:gd name="T37" fmla="*/ 31 h 221"/>
                <a:gd name="T38" fmla="*/ 131 w 168"/>
                <a:gd name="T39" fmla="*/ 0 h 221"/>
                <a:gd name="T40" fmla="*/ 69 w 168"/>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1">
                  <a:moveTo>
                    <a:pt x="69" y="55"/>
                  </a:moveTo>
                  <a:lnTo>
                    <a:pt x="69" y="0"/>
                  </a:lnTo>
                  <a:lnTo>
                    <a:pt x="0" y="6"/>
                  </a:lnTo>
                  <a:lnTo>
                    <a:pt x="0" y="21"/>
                  </a:lnTo>
                  <a:cubicBezTo>
                    <a:pt x="35" y="21"/>
                    <a:pt x="39" y="25"/>
                    <a:pt x="39" y="49"/>
                  </a:cubicBezTo>
                  <a:lnTo>
                    <a:pt x="39" y="183"/>
                  </a:lnTo>
                  <a:cubicBezTo>
                    <a:pt x="39" y="205"/>
                    <a:pt x="33" y="205"/>
                    <a:pt x="0" y="205"/>
                  </a:cubicBezTo>
                  <a:lnTo>
                    <a:pt x="0" y="221"/>
                  </a:lnTo>
                  <a:cubicBezTo>
                    <a:pt x="19" y="220"/>
                    <a:pt x="43" y="219"/>
                    <a:pt x="57" y="219"/>
                  </a:cubicBezTo>
                  <a:cubicBezTo>
                    <a:pt x="77" y="219"/>
                    <a:pt x="100" y="219"/>
                    <a:pt x="120" y="221"/>
                  </a:cubicBezTo>
                  <a:lnTo>
                    <a:pt x="120" y="205"/>
                  </a:lnTo>
                  <a:lnTo>
                    <a:pt x="110" y="205"/>
                  </a:lnTo>
                  <a:cubicBezTo>
                    <a:pt x="73" y="205"/>
                    <a:pt x="72" y="200"/>
                    <a:pt x="72" y="182"/>
                  </a:cubicBezTo>
                  <a:lnTo>
                    <a:pt x="72" y="105"/>
                  </a:lnTo>
                  <a:cubicBezTo>
                    <a:pt x="72" y="56"/>
                    <a:pt x="93" y="11"/>
                    <a:pt x="131" y="11"/>
                  </a:cubicBezTo>
                  <a:cubicBezTo>
                    <a:pt x="134" y="11"/>
                    <a:pt x="135" y="11"/>
                    <a:pt x="136" y="12"/>
                  </a:cubicBezTo>
                  <a:cubicBezTo>
                    <a:pt x="135" y="12"/>
                    <a:pt x="125" y="18"/>
                    <a:pt x="125" y="31"/>
                  </a:cubicBezTo>
                  <a:cubicBezTo>
                    <a:pt x="125" y="45"/>
                    <a:pt x="135" y="53"/>
                    <a:pt x="146" y="53"/>
                  </a:cubicBezTo>
                  <a:cubicBezTo>
                    <a:pt x="155" y="53"/>
                    <a:pt x="168" y="47"/>
                    <a:pt x="168" y="31"/>
                  </a:cubicBezTo>
                  <a:cubicBezTo>
                    <a:pt x="168" y="15"/>
                    <a:pt x="152" y="0"/>
                    <a:pt x="131" y="0"/>
                  </a:cubicBezTo>
                  <a:cubicBezTo>
                    <a:pt x="94" y="0"/>
                    <a:pt x="76" y="34"/>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84" name="Group 5883">
            <a:extLst>
              <a:ext uri="{FF2B5EF4-FFF2-40B4-BE49-F238E27FC236}">
                <a16:creationId xmlns:a16="http://schemas.microsoft.com/office/drawing/2014/main" id="{8516AD00-0B80-46E3-9E3C-C28BE5723DFD}"/>
              </a:ext>
            </a:extLst>
          </p:cNvPr>
          <p:cNvGrpSpPr>
            <a:grpSpLocks/>
          </p:cNvGrpSpPr>
          <p:nvPr>
            <p:custDataLst>
              <p:tags r:id="rId2"/>
            </p:custDataLst>
          </p:nvPr>
        </p:nvGrpSpPr>
        <p:grpSpPr>
          <a:xfrm>
            <a:off x="1568189" y="2964167"/>
            <a:ext cx="4243388" cy="1349375"/>
            <a:chOff x="574675" y="3019425"/>
            <a:chExt cx="4243388" cy="1349375"/>
          </a:xfrm>
        </p:grpSpPr>
        <p:sp>
          <p:nvSpPr>
            <p:cNvPr id="5835" name="Freeform 3235">
              <a:extLst>
                <a:ext uri="{FF2B5EF4-FFF2-40B4-BE49-F238E27FC236}">
                  <a16:creationId xmlns:a16="http://schemas.microsoft.com/office/drawing/2014/main" id="{085C462F-4723-44BE-8DD6-F1830A008900}"/>
                </a:ext>
              </a:extLst>
            </p:cNvPr>
            <p:cNvSpPr>
              <a:spLocks/>
            </p:cNvSpPr>
            <p:nvPr>
              <p:custDataLst>
                <p:tags r:id="rId404"/>
              </p:custDataLst>
            </p:nvPr>
          </p:nvSpPr>
          <p:spPr bwMode="auto">
            <a:xfrm>
              <a:off x="657225" y="3035300"/>
              <a:ext cx="79375" cy="839788"/>
            </a:xfrm>
            <a:custGeom>
              <a:avLst/>
              <a:gdLst>
                <a:gd name="T0" fmla="*/ 0 w 131"/>
                <a:gd name="T1" fmla="*/ 1196 h 1196"/>
                <a:gd name="T2" fmla="*/ 131 w 131"/>
                <a:gd name="T3" fmla="*/ 1196 h 1196"/>
                <a:gd name="T4" fmla="*/ 131 w 131"/>
                <a:gd name="T5" fmla="*/ 1169 h 1196"/>
                <a:gd name="T6" fmla="*/ 28 w 131"/>
                <a:gd name="T7" fmla="*/ 1169 h 1196"/>
                <a:gd name="T8" fmla="*/ 28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8" y="1169"/>
                  </a:lnTo>
                  <a:lnTo>
                    <a:pt x="28"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6" name="Freeform 3236">
              <a:extLst>
                <a:ext uri="{FF2B5EF4-FFF2-40B4-BE49-F238E27FC236}">
                  <a16:creationId xmlns:a16="http://schemas.microsoft.com/office/drawing/2014/main" id="{811652BE-48EC-4C3C-B31F-A260D29B42AD}"/>
                </a:ext>
              </a:extLst>
            </p:cNvPr>
            <p:cNvSpPr>
              <a:spLocks/>
            </p:cNvSpPr>
            <p:nvPr>
              <p:custDataLst>
                <p:tags r:id="rId405"/>
              </p:custDataLst>
            </p:nvPr>
          </p:nvSpPr>
          <p:spPr bwMode="auto">
            <a:xfrm>
              <a:off x="885825" y="3089275"/>
              <a:ext cx="249238" cy="239713"/>
            </a:xfrm>
            <a:custGeom>
              <a:avLst/>
              <a:gdLst>
                <a:gd name="T0" fmla="*/ 356 w 409"/>
                <a:gd name="T1" fmla="*/ 24 h 342"/>
                <a:gd name="T2" fmla="*/ 409 w 409"/>
                <a:gd name="T3" fmla="*/ 24 h 342"/>
                <a:gd name="T4" fmla="*/ 409 w 409"/>
                <a:gd name="T5" fmla="*/ 0 h 342"/>
                <a:gd name="T6" fmla="*/ 320 w 409"/>
                <a:gd name="T7" fmla="*/ 2 h 342"/>
                <a:gd name="T8" fmla="*/ 231 w 409"/>
                <a:gd name="T9" fmla="*/ 0 h 342"/>
                <a:gd name="T10" fmla="*/ 231 w 409"/>
                <a:gd name="T11" fmla="*/ 24 h 342"/>
                <a:gd name="T12" fmla="*/ 285 w 409"/>
                <a:gd name="T13" fmla="*/ 24 h 342"/>
                <a:gd name="T14" fmla="*/ 285 w 409"/>
                <a:gd name="T15" fmla="*/ 153 h 342"/>
                <a:gd name="T16" fmla="*/ 125 w 409"/>
                <a:gd name="T17" fmla="*/ 153 h 342"/>
                <a:gd name="T18" fmla="*/ 125 w 409"/>
                <a:gd name="T19" fmla="*/ 24 h 342"/>
                <a:gd name="T20" fmla="*/ 179 w 409"/>
                <a:gd name="T21" fmla="*/ 24 h 342"/>
                <a:gd name="T22" fmla="*/ 179 w 409"/>
                <a:gd name="T23" fmla="*/ 0 h 342"/>
                <a:gd name="T24" fmla="*/ 89 w 409"/>
                <a:gd name="T25" fmla="*/ 2 h 342"/>
                <a:gd name="T26" fmla="*/ 0 w 409"/>
                <a:gd name="T27" fmla="*/ 0 h 342"/>
                <a:gd name="T28" fmla="*/ 0 w 409"/>
                <a:gd name="T29" fmla="*/ 24 h 342"/>
                <a:gd name="T30" fmla="*/ 54 w 409"/>
                <a:gd name="T31" fmla="*/ 24 h 342"/>
                <a:gd name="T32" fmla="*/ 54 w 409"/>
                <a:gd name="T33" fmla="*/ 319 h 342"/>
                <a:gd name="T34" fmla="*/ 0 w 409"/>
                <a:gd name="T35" fmla="*/ 319 h 342"/>
                <a:gd name="T36" fmla="*/ 0 w 409"/>
                <a:gd name="T37" fmla="*/ 342 h 342"/>
                <a:gd name="T38" fmla="*/ 89 w 409"/>
                <a:gd name="T39" fmla="*/ 341 h 342"/>
                <a:gd name="T40" fmla="*/ 179 w 409"/>
                <a:gd name="T41" fmla="*/ 342 h 342"/>
                <a:gd name="T42" fmla="*/ 179 w 409"/>
                <a:gd name="T43" fmla="*/ 319 h 342"/>
                <a:gd name="T44" fmla="*/ 125 w 409"/>
                <a:gd name="T45" fmla="*/ 319 h 342"/>
                <a:gd name="T46" fmla="*/ 125 w 409"/>
                <a:gd name="T47" fmla="*/ 176 h 342"/>
                <a:gd name="T48" fmla="*/ 285 w 409"/>
                <a:gd name="T49" fmla="*/ 176 h 342"/>
                <a:gd name="T50" fmla="*/ 285 w 409"/>
                <a:gd name="T51" fmla="*/ 319 h 342"/>
                <a:gd name="T52" fmla="*/ 231 w 409"/>
                <a:gd name="T53" fmla="*/ 319 h 342"/>
                <a:gd name="T54" fmla="*/ 231 w 409"/>
                <a:gd name="T55" fmla="*/ 342 h 342"/>
                <a:gd name="T56" fmla="*/ 320 w 409"/>
                <a:gd name="T57" fmla="*/ 341 h 342"/>
                <a:gd name="T58" fmla="*/ 409 w 409"/>
                <a:gd name="T59" fmla="*/ 342 h 342"/>
                <a:gd name="T60" fmla="*/ 409 w 409"/>
                <a:gd name="T61" fmla="*/ 319 h 342"/>
                <a:gd name="T62" fmla="*/ 356 w 409"/>
                <a:gd name="T63" fmla="*/ 319 h 342"/>
                <a:gd name="T64" fmla="*/ 356 w 409"/>
                <a:gd name="T65" fmla="*/ 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9" h="342">
                  <a:moveTo>
                    <a:pt x="356" y="24"/>
                  </a:moveTo>
                  <a:lnTo>
                    <a:pt x="409" y="24"/>
                  </a:lnTo>
                  <a:lnTo>
                    <a:pt x="409" y="0"/>
                  </a:lnTo>
                  <a:cubicBezTo>
                    <a:pt x="390" y="2"/>
                    <a:pt x="342" y="2"/>
                    <a:pt x="320" y="2"/>
                  </a:cubicBezTo>
                  <a:cubicBezTo>
                    <a:pt x="299" y="2"/>
                    <a:pt x="250" y="2"/>
                    <a:pt x="231" y="0"/>
                  </a:cubicBezTo>
                  <a:lnTo>
                    <a:pt x="231" y="24"/>
                  </a:lnTo>
                  <a:lnTo>
                    <a:pt x="285" y="24"/>
                  </a:lnTo>
                  <a:lnTo>
                    <a:pt x="285" y="153"/>
                  </a:lnTo>
                  <a:lnTo>
                    <a:pt x="125" y="153"/>
                  </a:lnTo>
                  <a:lnTo>
                    <a:pt x="125" y="24"/>
                  </a:lnTo>
                  <a:lnTo>
                    <a:pt x="179" y="24"/>
                  </a:lnTo>
                  <a:lnTo>
                    <a:pt x="179" y="0"/>
                  </a:lnTo>
                  <a:cubicBezTo>
                    <a:pt x="160" y="2"/>
                    <a:pt x="111" y="2"/>
                    <a:pt x="89" y="2"/>
                  </a:cubicBezTo>
                  <a:cubicBezTo>
                    <a:pt x="68" y="2"/>
                    <a:pt x="19" y="2"/>
                    <a:pt x="0" y="0"/>
                  </a:cubicBezTo>
                  <a:lnTo>
                    <a:pt x="0" y="24"/>
                  </a:lnTo>
                  <a:lnTo>
                    <a:pt x="54" y="24"/>
                  </a:lnTo>
                  <a:lnTo>
                    <a:pt x="54" y="319"/>
                  </a:lnTo>
                  <a:lnTo>
                    <a:pt x="0" y="319"/>
                  </a:lnTo>
                  <a:lnTo>
                    <a:pt x="0" y="342"/>
                  </a:lnTo>
                  <a:cubicBezTo>
                    <a:pt x="19" y="341"/>
                    <a:pt x="68" y="341"/>
                    <a:pt x="89" y="341"/>
                  </a:cubicBezTo>
                  <a:cubicBezTo>
                    <a:pt x="111" y="341"/>
                    <a:pt x="160" y="341"/>
                    <a:pt x="179" y="342"/>
                  </a:cubicBezTo>
                  <a:lnTo>
                    <a:pt x="179" y="319"/>
                  </a:lnTo>
                  <a:lnTo>
                    <a:pt x="125" y="319"/>
                  </a:lnTo>
                  <a:lnTo>
                    <a:pt x="125" y="176"/>
                  </a:lnTo>
                  <a:lnTo>
                    <a:pt x="285" y="176"/>
                  </a:lnTo>
                  <a:lnTo>
                    <a:pt x="285" y="319"/>
                  </a:lnTo>
                  <a:lnTo>
                    <a:pt x="231" y="319"/>
                  </a:lnTo>
                  <a:lnTo>
                    <a:pt x="231" y="342"/>
                  </a:lnTo>
                  <a:cubicBezTo>
                    <a:pt x="250" y="341"/>
                    <a:pt x="299" y="341"/>
                    <a:pt x="320" y="341"/>
                  </a:cubicBezTo>
                  <a:cubicBezTo>
                    <a:pt x="342" y="341"/>
                    <a:pt x="390" y="341"/>
                    <a:pt x="409" y="342"/>
                  </a:cubicBezTo>
                  <a:lnTo>
                    <a:pt x="409" y="319"/>
                  </a:lnTo>
                  <a:lnTo>
                    <a:pt x="356" y="319"/>
                  </a:lnTo>
                  <a:lnTo>
                    <a:pt x="356"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7" name="Freeform 3237">
              <a:extLst>
                <a:ext uri="{FF2B5EF4-FFF2-40B4-BE49-F238E27FC236}">
                  <a16:creationId xmlns:a16="http://schemas.microsoft.com/office/drawing/2014/main" id="{7CD51BBE-C97E-4B18-8EAD-AFBD40D058BA}"/>
                </a:ext>
              </a:extLst>
            </p:cNvPr>
            <p:cNvSpPr>
              <a:spLocks/>
            </p:cNvSpPr>
            <p:nvPr>
              <p:custDataLst>
                <p:tags r:id="rId406"/>
              </p:custDataLst>
            </p:nvPr>
          </p:nvSpPr>
          <p:spPr bwMode="auto">
            <a:xfrm>
              <a:off x="1608138" y="3235325"/>
              <a:ext cx="185738"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8" name="Freeform 3238">
              <a:extLst>
                <a:ext uri="{FF2B5EF4-FFF2-40B4-BE49-F238E27FC236}">
                  <a16:creationId xmlns:a16="http://schemas.microsoft.com/office/drawing/2014/main" id="{5811E46F-5E77-4B2B-8D5A-8C50D76BBCE9}"/>
                </a:ext>
              </a:extLst>
            </p:cNvPr>
            <p:cNvSpPr>
              <a:spLocks/>
            </p:cNvSpPr>
            <p:nvPr>
              <p:custDataLst>
                <p:tags r:id="rId407"/>
              </p:custDataLst>
            </p:nvPr>
          </p:nvSpPr>
          <p:spPr bwMode="auto">
            <a:xfrm>
              <a:off x="1825625" y="3089275"/>
              <a:ext cx="153988" cy="244475"/>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1 h 348"/>
                <a:gd name="T22" fmla="*/ 76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9" y="247"/>
                  </a:cubicBezTo>
                  <a:cubicBezTo>
                    <a:pt x="20" y="247"/>
                    <a:pt x="0" y="260"/>
                    <a:pt x="0" y="286"/>
                  </a:cubicBezTo>
                  <a:cubicBezTo>
                    <a:pt x="0" y="324"/>
                    <a:pt x="40"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9" name="Freeform 3239">
              <a:extLst>
                <a:ext uri="{FF2B5EF4-FFF2-40B4-BE49-F238E27FC236}">
                  <a16:creationId xmlns:a16="http://schemas.microsoft.com/office/drawing/2014/main" id="{8F282F94-8D33-475D-B905-FF602EDCE64C}"/>
                </a:ext>
              </a:extLst>
            </p:cNvPr>
            <p:cNvSpPr>
              <a:spLocks/>
            </p:cNvSpPr>
            <p:nvPr>
              <p:custDataLst>
                <p:tags r:id="rId408"/>
              </p:custDataLst>
            </p:nvPr>
          </p:nvSpPr>
          <p:spPr bwMode="auto">
            <a:xfrm>
              <a:off x="2016125" y="3033713"/>
              <a:ext cx="155575" cy="169863"/>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0" name="Freeform 3240">
              <a:extLst>
                <a:ext uri="{FF2B5EF4-FFF2-40B4-BE49-F238E27FC236}">
                  <a16:creationId xmlns:a16="http://schemas.microsoft.com/office/drawing/2014/main" id="{97789722-4E0E-4445-8CF6-30A4B6A8F6BC}"/>
                </a:ext>
              </a:extLst>
            </p:cNvPr>
            <p:cNvSpPr>
              <a:spLocks/>
            </p:cNvSpPr>
            <p:nvPr>
              <p:custDataLst>
                <p:tags r:id="rId409"/>
              </p:custDataLst>
            </p:nvPr>
          </p:nvSpPr>
          <p:spPr bwMode="auto">
            <a:xfrm>
              <a:off x="2011363" y="3308350"/>
              <a:ext cx="92075" cy="111125"/>
            </a:xfrm>
            <a:custGeom>
              <a:avLst/>
              <a:gdLst>
                <a:gd name="T0" fmla="*/ 132 w 151"/>
                <a:gd name="T1" fmla="*/ 20 h 157"/>
                <a:gd name="T2" fmla="*/ 114 w 151"/>
                <a:gd name="T3" fmla="*/ 40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6 w 151"/>
                <a:gd name="T21" fmla="*/ 147 h 157"/>
                <a:gd name="T22" fmla="*/ 29 w 151"/>
                <a:gd name="T23" fmla="*/ 109 h 157"/>
                <a:gd name="T24" fmla="*/ 52 w 151"/>
                <a:gd name="T25" fmla="*/ 36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3" y="112"/>
                    <a:pt x="140" y="115"/>
                  </a:cubicBezTo>
                  <a:cubicBezTo>
                    <a:pt x="113" y="147"/>
                    <a:pt x="72" y="147"/>
                    <a:pt x="66" y="147"/>
                  </a:cubicBezTo>
                  <a:cubicBezTo>
                    <a:pt x="41" y="147"/>
                    <a:pt x="29" y="130"/>
                    <a:pt x="29" y="109"/>
                  </a:cubicBezTo>
                  <a:cubicBezTo>
                    <a:pt x="29" y="99"/>
                    <a:pt x="34" y="60"/>
                    <a:pt x="52" y="36"/>
                  </a:cubicBezTo>
                  <a:cubicBezTo>
                    <a:pt x="66" y="19"/>
                    <a:pt x="84" y="10"/>
                    <a:pt x="101" y="10"/>
                  </a:cubicBezTo>
                  <a:cubicBezTo>
                    <a:pt x="106" y="10"/>
                    <a:pt x="123" y="10"/>
                    <a:pt x="132"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1" name="Freeform 3241">
              <a:extLst>
                <a:ext uri="{FF2B5EF4-FFF2-40B4-BE49-F238E27FC236}">
                  <a16:creationId xmlns:a16="http://schemas.microsoft.com/office/drawing/2014/main" id="{C3A18445-A2E7-4758-8328-CC7B45179208}"/>
                </a:ext>
              </a:extLst>
            </p:cNvPr>
            <p:cNvSpPr>
              <a:spLocks/>
            </p:cNvSpPr>
            <p:nvPr>
              <p:custDataLst>
                <p:tags r:id="rId410"/>
              </p:custDataLst>
            </p:nvPr>
          </p:nvSpPr>
          <p:spPr bwMode="auto">
            <a:xfrm>
              <a:off x="766763" y="3656013"/>
              <a:ext cx="185738" cy="14288"/>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2" name="Freeform 3242">
              <a:extLst>
                <a:ext uri="{FF2B5EF4-FFF2-40B4-BE49-F238E27FC236}">
                  <a16:creationId xmlns:a16="http://schemas.microsoft.com/office/drawing/2014/main" id="{911D273D-2CA4-4ED7-B30C-59087D63ABE2}"/>
                </a:ext>
              </a:extLst>
            </p:cNvPr>
            <p:cNvSpPr>
              <a:spLocks/>
            </p:cNvSpPr>
            <p:nvPr>
              <p:custDataLst>
                <p:tags r:id="rId411"/>
              </p:custDataLst>
            </p:nvPr>
          </p:nvSpPr>
          <p:spPr bwMode="auto">
            <a:xfrm>
              <a:off x="984250" y="3509963"/>
              <a:ext cx="152400" cy="244475"/>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1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8"/>
                    <a:pt x="54" y="322"/>
                  </a:cubicBezTo>
                  <a:lnTo>
                    <a:pt x="54" y="321"/>
                  </a:lnTo>
                  <a:cubicBezTo>
                    <a:pt x="54" y="321"/>
                    <a:pt x="77" y="312"/>
                    <a:pt x="77" y="286"/>
                  </a:cubicBezTo>
                  <a:cubicBezTo>
                    <a:pt x="77" y="259"/>
                    <a:pt x="55" y="247"/>
                    <a:pt x="39" y="247"/>
                  </a:cubicBezTo>
                  <a:cubicBezTo>
                    <a:pt x="20" y="247"/>
                    <a:pt x="0" y="260"/>
                    <a:pt x="0" y="286"/>
                  </a:cubicBezTo>
                  <a:cubicBezTo>
                    <a:pt x="0" y="324"/>
                    <a:pt x="40" y="348"/>
                    <a:pt x="97"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3" name="Freeform 3243">
              <a:extLst>
                <a:ext uri="{FF2B5EF4-FFF2-40B4-BE49-F238E27FC236}">
                  <a16:creationId xmlns:a16="http://schemas.microsoft.com/office/drawing/2014/main" id="{5E3BA99B-482E-4D08-9D6F-FF8138AEB8D4}"/>
                </a:ext>
              </a:extLst>
            </p:cNvPr>
            <p:cNvSpPr>
              <a:spLocks/>
            </p:cNvSpPr>
            <p:nvPr>
              <p:custDataLst>
                <p:tags r:id="rId412"/>
              </p:custDataLst>
            </p:nvPr>
          </p:nvSpPr>
          <p:spPr bwMode="auto">
            <a:xfrm>
              <a:off x="1169988" y="3694113"/>
              <a:ext cx="92075" cy="111125"/>
            </a:xfrm>
            <a:custGeom>
              <a:avLst/>
              <a:gdLst>
                <a:gd name="T0" fmla="*/ 131 w 151"/>
                <a:gd name="T1" fmla="*/ 21 h 158"/>
                <a:gd name="T2" fmla="*/ 113 w 151"/>
                <a:gd name="T3" fmla="*/ 40 h 158"/>
                <a:gd name="T4" fmla="*/ 127 w 151"/>
                <a:gd name="T5" fmla="*/ 53 h 158"/>
                <a:gd name="T6" fmla="*/ 147 w 151"/>
                <a:gd name="T7" fmla="*/ 31 h 158"/>
                <a:gd name="T8" fmla="*/ 101 w 151"/>
                <a:gd name="T9" fmla="*/ 0 h 158"/>
                <a:gd name="T10" fmla="*/ 0 w 151"/>
                <a:gd name="T11" fmla="*/ 97 h 158"/>
                <a:gd name="T12" fmla="*/ 64 w 151"/>
                <a:gd name="T13" fmla="*/ 158 h 158"/>
                <a:gd name="T14" fmla="*/ 151 w 151"/>
                <a:gd name="T15" fmla="*/ 118 h 158"/>
                <a:gd name="T16" fmla="*/ 145 w 151"/>
                <a:gd name="T17" fmla="*/ 112 h 158"/>
                <a:gd name="T18" fmla="*/ 139 w 151"/>
                <a:gd name="T19" fmla="*/ 116 h 158"/>
                <a:gd name="T20" fmla="*/ 65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8" y="23"/>
                    <a:pt x="113" y="33"/>
                    <a:pt x="113" y="40"/>
                  </a:cubicBezTo>
                  <a:cubicBezTo>
                    <a:pt x="113" y="50"/>
                    <a:pt x="120" y="53"/>
                    <a:pt x="127" y="53"/>
                  </a:cubicBezTo>
                  <a:cubicBezTo>
                    <a:pt x="134" y="53"/>
                    <a:pt x="147" y="47"/>
                    <a:pt x="147" y="31"/>
                  </a:cubicBezTo>
                  <a:cubicBezTo>
                    <a:pt x="147" y="7"/>
                    <a:pt x="119" y="0"/>
                    <a:pt x="101" y="0"/>
                  </a:cubicBezTo>
                  <a:cubicBezTo>
                    <a:pt x="48" y="0"/>
                    <a:pt x="0" y="49"/>
                    <a:pt x="0" y="97"/>
                  </a:cubicBezTo>
                  <a:cubicBezTo>
                    <a:pt x="0" y="127"/>
                    <a:pt x="21" y="158"/>
                    <a:pt x="64" y="158"/>
                  </a:cubicBezTo>
                  <a:cubicBezTo>
                    <a:pt x="123" y="158"/>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4" name="Freeform 3244">
              <a:extLst>
                <a:ext uri="{FF2B5EF4-FFF2-40B4-BE49-F238E27FC236}">
                  <a16:creationId xmlns:a16="http://schemas.microsoft.com/office/drawing/2014/main" id="{4BB3BDB1-58EC-4021-A58B-EF3A3F99345B}"/>
                </a:ext>
              </a:extLst>
            </p:cNvPr>
            <p:cNvSpPr>
              <a:spLocks noEditPoints="1"/>
            </p:cNvSpPr>
            <p:nvPr>
              <p:custDataLst>
                <p:tags r:id="rId413"/>
              </p:custDataLst>
            </p:nvPr>
          </p:nvSpPr>
          <p:spPr bwMode="auto">
            <a:xfrm>
              <a:off x="1828800" y="3516313"/>
              <a:ext cx="128588" cy="241300"/>
            </a:xfrm>
            <a:custGeom>
              <a:avLst/>
              <a:gdLst>
                <a:gd name="T0" fmla="*/ 210 w 210"/>
                <a:gd name="T1" fmla="*/ 173 h 343"/>
                <a:gd name="T2" fmla="*/ 190 w 210"/>
                <a:gd name="T3" fmla="*/ 56 h 343"/>
                <a:gd name="T4" fmla="*/ 105 w 210"/>
                <a:gd name="T5" fmla="*/ 0 h 343"/>
                <a:gd name="T6" fmla="*/ 18 w 210"/>
                <a:gd name="T7" fmla="*/ 60 h 343"/>
                <a:gd name="T8" fmla="*/ 0 w 210"/>
                <a:gd name="T9" fmla="*/ 173 h 343"/>
                <a:gd name="T10" fmla="*/ 22 w 210"/>
                <a:gd name="T11" fmla="*/ 293 h 343"/>
                <a:gd name="T12" fmla="*/ 105 w 210"/>
                <a:gd name="T13" fmla="*/ 343 h 343"/>
                <a:gd name="T14" fmla="*/ 191 w 210"/>
                <a:gd name="T15" fmla="*/ 285 h 343"/>
                <a:gd name="T16" fmla="*/ 210 w 210"/>
                <a:gd name="T17" fmla="*/ 173 h 343"/>
                <a:gd name="T18" fmla="*/ 105 w 210"/>
                <a:gd name="T19" fmla="*/ 332 h 343"/>
                <a:gd name="T20" fmla="*/ 47 w 210"/>
                <a:gd name="T21" fmla="*/ 272 h 343"/>
                <a:gd name="T22" fmla="*/ 41 w 210"/>
                <a:gd name="T23" fmla="*/ 167 h 343"/>
                <a:gd name="T24" fmla="*/ 45 w 210"/>
                <a:gd name="T25" fmla="*/ 75 h 343"/>
                <a:gd name="T26" fmla="*/ 105 w 210"/>
                <a:gd name="T27" fmla="*/ 11 h 343"/>
                <a:gd name="T28" fmla="*/ 164 w 210"/>
                <a:gd name="T29" fmla="*/ 70 h 343"/>
                <a:gd name="T30" fmla="*/ 169 w 210"/>
                <a:gd name="T31" fmla="*/ 167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60"/>
                  </a:cubicBezTo>
                  <a:cubicBezTo>
                    <a:pt x="3" y="94"/>
                    <a:pt x="0" y="133"/>
                    <a:pt x="0" y="173"/>
                  </a:cubicBezTo>
                  <a:cubicBezTo>
                    <a:pt x="0" y="210"/>
                    <a:pt x="2" y="255"/>
                    <a:pt x="22" y="293"/>
                  </a:cubicBezTo>
                  <a:cubicBezTo>
                    <a:pt x="44" y="333"/>
                    <a:pt x="80" y="343"/>
                    <a:pt x="105" y="343"/>
                  </a:cubicBezTo>
                  <a:cubicBezTo>
                    <a:pt x="132" y="343"/>
                    <a:pt x="170" y="333"/>
                    <a:pt x="191" y="285"/>
                  </a:cubicBezTo>
                  <a:cubicBezTo>
                    <a:pt x="207" y="251"/>
                    <a:pt x="210" y="212"/>
                    <a:pt x="210" y="173"/>
                  </a:cubicBezTo>
                  <a:close/>
                  <a:moveTo>
                    <a:pt x="105" y="332"/>
                  </a:moveTo>
                  <a:cubicBezTo>
                    <a:pt x="85" y="332"/>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7"/>
                    <a:pt x="169" y="135"/>
                    <a:pt x="169" y="167"/>
                  </a:cubicBezTo>
                  <a:cubicBezTo>
                    <a:pt x="169" y="204"/>
                    <a:pt x="169" y="238"/>
                    <a:pt x="163" y="270"/>
                  </a:cubicBezTo>
                  <a:cubicBezTo>
                    <a:pt x="156" y="317"/>
                    <a:pt x="127"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5" name="Freeform 3245">
              <a:extLst>
                <a:ext uri="{FF2B5EF4-FFF2-40B4-BE49-F238E27FC236}">
                  <a16:creationId xmlns:a16="http://schemas.microsoft.com/office/drawing/2014/main" id="{C945828D-C6FB-4955-B10A-F4421A25A3B9}"/>
                </a:ext>
              </a:extLst>
            </p:cNvPr>
            <p:cNvSpPr>
              <a:spLocks/>
            </p:cNvSpPr>
            <p:nvPr>
              <p:custDataLst>
                <p:tags r:id="rId414"/>
              </p:custDataLst>
            </p:nvPr>
          </p:nvSpPr>
          <p:spPr bwMode="auto">
            <a:xfrm>
              <a:off x="2208213" y="3035300"/>
              <a:ext cx="79375" cy="83978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6" name="Freeform 3246">
              <a:extLst>
                <a:ext uri="{FF2B5EF4-FFF2-40B4-BE49-F238E27FC236}">
                  <a16:creationId xmlns:a16="http://schemas.microsoft.com/office/drawing/2014/main" id="{B13B5645-659C-430A-9014-8D7DC247CB2F}"/>
                </a:ext>
              </a:extLst>
            </p:cNvPr>
            <p:cNvSpPr>
              <a:spLocks/>
            </p:cNvSpPr>
            <p:nvPr>
              <p:custDataLst>
                <p:tags r:id="rId415"/>
              </p:custDataLst>
            </p:nvPr>
          </p:nvSpPr>
          <p:spPr bwMode="auto">
            <a:xfrm>
              <a:off x="574675" y="3905250"/>
              <a:ext cx="146050" cy="117475"/>
            </a:xfrm>
            <a:custGeom>
              <a:avLst/>
              <a:gdLst>
                <a:gd name="T0" fmla="*/ 241 w 241"/>
                <a:gd name="T1" fmla="*/ 121 h 167"/>
                <a:gd name="T2" fmla="*/ 234 w 241"/>
                <a:gd name="T3" fmla="*/ 107 h 167"/>
                <a:gd name="T4" fmla="*/ 109 w 241"/>
                <a:gd name="T5" fmla="*/ 81 h 167"/>
                <a:gd name="T6" fmla="*/ 22 w 241"/>
                <a:gd name="T7" fmla="*/ 3 h 167"/>
                <a:gd name="T8" fmla="*/ 12 w 241"/>
                <a:gd name="T9" fmla="*/ 0 h 167"/>
                <a:gd name="T10" fmla="*/ 0 w 241"/>
                <a:gd name="T11" fmla="*/ 13 h 167"/>
                <a:gd name="T12" fmla="*/ 0 w 241"/>
                <a:gd name="T13" fmla="*/ 21 h 167"/>
                <a:gd name="T14" fmla="*/ 230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10"/>
                    <a:pt x="241" y="107"/>
                    <a:pt x="234" y="107"/>
                  </a:cubicBezTo>
                  <a:cubicBezTo>
                    <a:pt x="203" y="107"/>
                    <a:pt x="154" y="103"/>
                    <a:pt x="109" y="81"/>
                  </a:cubicBezTo>
                  <a:cubicBezTo>
                    <a:pt x="55" y="54"/>
                    <a:pt x="35" y="22"/>
                    <a:pt x="22" y="3"/>
                  </a:cubicBezTo>
                  <a:cubicBezTo>
                    <a:pt x="21" y="0"/>
                    <a:pt x="18" y="0"/>
                    <a:pt x="12" y="0"/>
                  </a:cubicBezTo>
                  <a:cubicBezTo>
                    <a:pt x="0" y="0"/>
                    <a:pt x="0" y="1"/>
                    <a:pt x="0" y="13"/>
                  </a:cubicBezTo>
                  <a:lnTo>
                    <a:pt x="0" y="21"/>
                  </a:lnTo>
                  <a:cubicBezTo>
                    <a:pt x="67" y="144"/>
                    <a:pt x="180" y="167"/>
                    <a:pt x="230"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7" name="Rectangle 3247">
              <a:extLst>
                <a:ext uri="{FF2B5EF4-FFF2-40B4-BE49-F238E27FC236}">
                  <a16:creationId xmlns:a16="http://schemas.microsoft.com/office/drawing/2014/main" id="{2E056232-2F73-4B2F-8955-47464D1688B5}"/>
                </a:ext>
              </a:extLst>
            </p:cNvPr>
            <p:cNvSpPr>
              <a:spLocks noChangeArrowheads="1"/>
            </p:cNvSpPr>
            <p:nvPr>
              <p:custDataLst>
                <p:tags r:id="rId416"/>
              </p:custDataLst>
            </p:nvPr>
          </p:nvSpPr>
          <p:spPr bwMode="auto">
            <a:xfrm>
              <a:off x="717550" y="3979863"/>
              <a:ext cx="619125" cy="428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8" name="Freeform 3248">
              <a:extLst>
                <a:ext uri="{FF2B5EF4-FFF2-40B4-BE49-F238E27FC236}">
                  <a16:creationId xmlns:a16="http://schemas.microsoft.com/office/drawing/2014/main" id="{1BED4FF1-DCCE-460F-AB2C-5CB6BA459780}"/>
                </a:ext>
              </a:extLst>
            </p:cNvPr>
            <p:cNvSpPr>
              <a:spLocks/>
            </p:cNvSpPr>
            <p:nvPr>
              <p:custDataLst>
                <p:tags r:id="rId417"/>
              </p:custDataLst>
            </p:nvPr>
          </p:nvSpPr>
          <p:spPr bwMode="auto">
            <a:xfrm>
              <a:off x="1333500" y="3979863"/>
              <a:ext cx="146050" cy="117475"/>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4"/>
                    <a:pt x="61" y="0"/>
                    <a:pt x="10" y="0"/>
                  </a:cubicBezTo>
                  <a:cubicBezTo>
                    <a:pt x="0" y="0"/>
                    <a:pt x="0" y="1"/>
                    <a:pt x="0" y="14"/>
                  </a:cubicBezTo>
                  <a:lnTo>
                    <a:pt x="0" y="46"/>
                  </a:lnTo>
                  <a:cubicBezTo>
                    <a:pt x="0" y="57"/>
                    <a:pt x="0" y="60"/>
                    <a:pt x="7" y="60"/>
                  </a:cubicBezTo>
                  <a:cubicBezTo>
                    <a:pt x="37" y="60"/>
                    <a:pt x="86" y="64"/>
                    <a:pt x="131" y="86"/>
                  </a:cubicBezTo>
                  <a:cubicBezTo>
                    <a:pt x="185" y="113"/>
                    <a:pt x="206" y="145"/>
                    <a:pt x="218" y="164"/>
                  </a:cubicBezTo>
                  <a:cubicBezTo>
                    <a:pt x="220" y="167"/>
                    <a:pt x="223" y="167"/>
                    <a:pt x="229" y="167"/>
                  </a:cubicBezTo>
                  <a:cubicBezTo>
                    <a:pt x="240"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9" name="Freeform 3249">
              <a:extLst>
                <a:ext uri="{FF2B5EF4-FFF2-40B4-BE49-F238E27FC236}">
                  <a16:creationId xmlns:a16="http://schemas.microsoft.com/office/drawing/2014/main" id="{7990BF51-AE49-4555-A073-29D468EF6FB9}"/>
                </a:ext>
              </a:extLst>
            </p:cNvPr>
            <p:cNvSpPr>
              <a:spLocks/>
            </p:cNvSpPr>
            <p:nvPr>
              <p:custDataLst>
                <p:tags r:id="rId418"/>
              </p:custDataLst>
            </p:nvPr>
          </p:nvSpPr>
          <p:spPr bwMode="auto">
            <a:xfrm>
              <a:off x="1465263" y="3979863"/>
              <a:ext cx="146050" cy="117475"/>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1"/>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0" name="Rectangle 3250">
              <a:extLst>
                <a:ext uri="{FF2B5EF4-FFF2-40B4-BE49-F238E27FC236}">
                  <a16:creationId xmlns:a16="http://schemas.microsoft.com/office/drawing/2014/main" id="{C390B01F-21CE-4B86-ABBA-738258B41D5F}"/>
                </a:ext>
              </a:extLst>
            </p:cNvPr>
            <p:cNvSpPr>
              <a:spLocks noChangeArrowheads="1"/>
            </p:cNvSpPr>
            <p:nvPr>
              <p:custDataLst>
                <p:tags r:id="rId419"/>
              </p:custDataLst>
            </p:nvPr>
          </p:nvSpPr>
          <p:spPr bwMode="auto">
            <a:xfrm>
              <a:off x="1608138" y="3979863"/>
              <a:ext cx="619125" cy="428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1" name="Freeform 3251">
              <a:extLst>
                <a:ext uri="{FF2B5EF4-FFF2-40B4-BE49-F238E27FC236}">
                  <a16:creationId xmlns:a16="http://schemas.microsoft.com/office/drawing/2014/main" id="{F0B9BF1A-E00F-46BB-B755-9CE4A29760C8}"/>
                </a:ext>
              </a:extLst>
            </p:cNvPr>
            <p:cNvSpPr>
              <a:spLocks/>
            </p:cNvSpPr>
            <p:nvPr>
              <p:custDataLst>
                <p:tags r:id="rId420"/>
              </p:custDataLst>
            </p:nvPr>
          </p:nvSpPr>
          <p:spPr bwMode="auto">
            <a:xfrm>
              <a:off x="2224088" y="3905250"/>
              <a:ext cx="146050" cy="117475"/>
            </a:xfrm>
            <a:custGeom>
              <a:avLst/>
              <a:gdLst>
                <a:gd name="T0" fmla="*/ 241 w 241"/>
                <a:gd name="T1" fmla="*/ 13 h 167"/>
                <a:gd name="T2" fmla="*/ 229 w 241"/>
                <a:gd name="T3" fmla="*/ 0 h 167"/>
                <a:gd name="T4" fmla="*/ 217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1" y="0"/>
                    <a:pt x="229" y="0"/>
                  </a:cubicBezTo>
                  <a:cubicBezTo>
                    <a:pt x="220" y="0"/>
                    <a:pt x="219" y="1"/>
                    <a:pt x="217" y="4"/>
                  </a:cubicBezTo>
                  <a:cubicBezTo>
                    <a:pt x="176" y="70"/>
                    <a:pt x="107" y="105"/>
                    <a:pt x="6" y="107"/>
                  </a:cubicBezTo>
                  <a:cubicBezTo>
                    <a:pt x="0" y="107"/>
                    <a:pt x="0" y="111"/>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2" name="Freeform 3252">
              <a:extLst>
                <a:ext uri="{FF2B5EF4-FFF2-40B4-BE49-F238E27FC236}">
                  <a16:creationId xmlns:a16="http://schemas.microsoft.com/office/drawing/2014/main" id="{1E6CB257-EEAC-49C3-B33C-CE0ACC8F5D08}"/>
                </a:ext>
              </a:extLst>
            </p:cNvPr>
            <p:cNvSpPr>
              <a:spLocks/>
            </p:cNvSpPr>
            <p:nvPr>
              <p:custDataLst>
                <p:tags r:id="rId421"/>
              </p:custDataLst>
            </p:nvPr>
          </p:nvSpPr>
          <p:spPr bwMode="auto">
            <a:xfrm>
              <a:off x="1377950" y="4186238"/>
              <a:ext cx="188913" cy="168275"/>
            </a:xfrm>
            <a:custGeom>
              <a:avLst/>
              <a:gdLst>
                <a:gd name="T0" fmla="*/ 170 w 309"/>
                <a:gd name="T1" fmla="*/ 94 h 239"/>
                <a:gd name="T2" fmla="*/ 264 w 309"/>
                <a:gd name="T3" fmla="*/ 24 h 239"/>
                <a:gd name="T4" fmla="*/ 294 w 309"/>
                <a:gd name="T5" fmla="*/ 19 h 239"/>
                <a:gd name="T6" fmla="*/ 303 w 309"/>
                <a:gd name="T7" fmla="*/ 19 h 239"/>
                <a:gd name="T8" fmla="*/ 303 w 309"/>
                <a:gd name="T9" fmla="*/ 0 h 239"/>
                <a:gd name="T10" fmla="*/ 266 w 309"/>
                <a:gd name="T11" fmla="*/ 1 h 239"/>
                <a:gd name="T12" fmla="*/ 210 w 309"/>
                <a:gd name="T13" fmla="*/ 0 h 239"/>
                <a:gd name="T14" fmla="*/ 210 w 309"/>
                <a:gd name="T15" fmla="*/ 19 h 239"/>
                <a:gd name="T16" fmla="*/ 230 w 309"/>
                <a:gd name="T17" fmla="*/ 21 h 239"/>
                <a:gd name="T18" fmla="*/ 90 w 309"/>
                <a:gd name="T19" fmla="*/ 126 h 239"/>
                <a:gd name="T20" fmla="*/ 90 w 309"/>
                <a:gd name="T21" fmla="*/ 19 h 239"/>
                <a:gd name="T22" fmla="*/ 127 w 309"/>
                <a:gd name="T23" fmla="*/ 19 h 239"/>
                <a:gd name="T24" fmla="*/ 127 w 309"/>
                <a:gd name="T25" fmla="*/ 0 h 239"/>
                <a:gd name="T26" fmla="*/ 64 w 309"/>
                <a:gd name="T27" fmla="*/ 1 h 239"/>
                <a:gd name="T28" fmla="*/ 0 w 309"/>
                <a:gd name="T29" fmla="*/ 0 h 239"/>
                <a:gd name="T30" fmla="*/ 0 w 309"/>
                <a:gd name="T31" fmla="*/ 19 h 239"/>
                <a:gd name="T32" fmla="*/ 37 w 309"/>
                <a:gd name="T33" fmla="*/ 19 h 239"/>
                <a:gd name="T34" fmla="*/ 37 w 309"/>
                <a:gd name="T35" fmla="*/ 219 h 239"/>
                <a:gd name="T36" fmla="*/ 0 w 309"/>
                <a:gd name="T37" fmla="*/ 219 h 239"/>
                <a:gd name="T38" fmla="*/ 0 w 309"/>
                <a:gd name="T39" fmla="*/ 239 h 239"/>
                <a:gd name="T40" fmla="*/ 63 w 309"/>
                <a:gd name="T41" fmla="*/ 237 h 239"/>
                <a:gd name="T42" fmla="*/ 127 w 309"/>
                <a:gd name="T43" fmla="*/ 239 h 239"/>
                <a:gd name="T44" fmla="*/ 127 w 309"/>
                <a:gd name="T45" fmla="*/ 219 h 239"/>
                <a:gd name="T46" fmla="*/ 90 w 309"/>
                <a:gd name="T47" fmla="*/ 219 h 239"/>
                <a:gd name="T48" fmla="*/ 90 w 309"/>
                <a:gd name="T49" fmla="*/ 153 h 239"/>
                <a:gd name="T50" fmla="*/ 133 w 309"/>
                <a:gd name="T51" fmla="*/ 121 h 239"/>
                <a:gd name="T52" fmla="*/ 216 w 309"/>
                <a:gd name="T53" fmla="*/ 217 h 239"/>
                <a:gd name="T54" fmla="*/ 194 w 309"/>
                <a:gd name="T55" fmla="*/ 219 h 239"/>
                <a:gd name="T56" fmla="*/ 194 w 309"/>
                <a:gd name="T57" fmla="*/ 239 h 239"/>
                <a:gd name="T58" fmla="*/ 258 w 309"/>
                <a:gd name="T59" fmla="*/ 237 h 239"/>
                <a:gd name="T60" fmla="*/ 309 w 309"/>
                <a:gd name="T61" fmla="*/ 239 h 239"/>
                <a:gd name="T62" fmla="*/ 309 w 309"/>
                <a:gd name="T63" fmla="*/ 219 h 239"/>
                <a:gd name="T64" fmla="*/ 295 w 309"/>
                <a:gd name="T65" fmla="*/ 219 h 239"/>
                <a:gd name="T66" fmla="*/ 275 w 309"/>
                <a:gd name="T67" fmla="*/ 214 h 239"/>
                <a:gd name="T68" fmla="*/ 170 w 309"/>
                <a:gd name="T69" fmla="*/ 9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239">
                  <a:moveTo>
                    <a:pt x="170" y="94"/>
                  </a:moveTo>
                  <a:lnTo>
                    <a:pt x="264" y="24"/>
                  </a:lnTo>
                  <a:cubicBezTo>
                    <a:pt x="268" y="21"/>
                    <a:pt x="270" y="19"/>
                    <a:pt x="294" y="19"/>
                  </a:cubicBezTo>
                  <a:lnTo>
                    <a:pt x="303" y="19"/>
                  </a:lnTo>
                  <a:lnTo>
                    <a:pt x="303" y="0"/>
                  </a:lnTo>
                  <a:cubicBezTo>
                    <a:pt x="303" y="0"/>
                    <a:pt x="281" y="1"/>
                    <a:pt x="266" y="1"/>
                  </a:cubicBezTo>
                  <a:cubicBezTo>
                    <a:pt x="246" y="1"/>
                    <a:pt x="212" y="0"/>
                    <a:pt x="210" y="0"/>
                  </a:cubicBezTo>
                  <a:lnTo>
                    <a:pt x="210" y="19"/>
                  </a:lnTo>
                  <a:cubicBezTo>
                    <a:pt x="216" y="19"/>
                    <a:pt x="222" y="19"/>
                    <a:pt x="230" y="21"/>
                  </a:cubicBezTo>
                  <a:lnTo>
                    <a:pt x="90" y="126"/>
                  </a:lnTo>
                  <a:lnTo>
                    <a:pt x="90" y="19"/>
                  </a:lnTo>
                  <a:lnTo>
                    <a:pt x="127" y="19"/>
                  </a:lnTo>
                  <a:lnTo>
                    <a:pt x="127" y="0"/>
                  </a:lnTo>
                  <a:cubicBezTo>
                    <a:pt x="119" y="0"/>
                    <a:pt x="69" y="1"/>
                    <a:pt x="64" y="1"/>
                  </a:cubicBezTo>
                  <a:cubicBezTo>
                    <a:pt x="56" y="1"/>
                    <a:pt x="7" y="0"/>
                    <a:pt x="0" y="0"/>
                  </a:cubicBezTo>
                  <a:lnTo>
                    <a:pt x="0" y="19"/>
                  </a:lnTo>
                  <a:lnTo>
                    <a:pt x="37" y="19"/>
                  </a:lnTo>
                  <a:lnTo>
                    <a:pt x="37" y="219"/>
                  </a:lnTo>
                  <a:lnTo>
                    <a:pt x="0" y="219"/>
                  </a:lnTo>
                  <a:lnTo>
                    <a:pt x="0" y="239"/>
                  </a:lnTo>
                  <a:cubicBezTo>
                    <a:pt x="8" y="238"/>
                    <a:pt x="58" y="237"/>
                    <a:pt x="63" y="237"/>
                  </a:cubicBezTo>
                  <a:cubicBezTo>
                    <a:pt x="71" y="237"/>
                    <a:pt x="119" y="238"/>
                    <a:pt x="127" y="239"/>
                  </a:cubicBezTo>
                  <a:lnTo>
                    <a:pt x="127" y="219"/>
                  </a:lnTo>
                  <a:lnTo>
                    <a:pt x="90" y="219"/>
                  </a:lnTo>
                  <a:lnTo>
                    <a:pt x="90" y="153"/>
                  </a:lnTo>
                  <a:lnTo>
                    <a:pt x="133" y="121"/>
                  </a:lnTo>
                  <a:lnTo>
                    <a:pt x="216" y="217"/>
                  </a:lnTo>
                  <a:cubicBezTo>
                    <a:pt x="209" y="219"/>
                    <a:pt x="208" y="219"/>
                    <a:pt x="194" y="219"/>
                  </a:cubicBezTo>
                  <a:lnTo>
                    <a:pt x="194" y="239"/>
                  </a:lnTo>
                  <a:cubicBezTo>
                    <a:pt x="212" y="237"/>
                    <a:pt x="239" y="237"/>
                    <a:pt x="258" y="237"/>
                  </a:cubicBezTo>
                  <a:cubicBezTo>
                    <a:pt x="273" y="237"/>
                    <a:pt x="308" y="239"/>
                    <a:pt x="309" y="239"/>
                  </a:cubicBezTo>
                  <a:lnTo>
                    <a:pt x="309" y="219"/>
                  </a:lnTo>
                  <a:lnTo>
                    <a:pt x="295" y="219"/>
                  </a:lnTo>
                  <a:cubicBezTo>
                    <a:pt x="279" y="219"/>
                    <a:pt x="278" y="218"/>
                    <a:pt x="275" y="214"/>
                  </a:cubicBezTo>
                  <a:lnTo>
                    <a:pt x="170"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3" name="Freeform 3253">
              <a:extLst>
                <a:ext uri="{FF2B5EF4-FFF2-40B4-BE49-F238E27FC236}">
                  <a16:creationId xmlns:a16="http://schemas.microsoft.com/office/drawing/2014/main" id="{4D4897B6-2F1C-4D0A-9DBD-8761C10CB5E5}"/>
                </a:ext>
              </a:extLst>
            </p:cNvPr>
            <p:cNvSpPr>
              <a:spLocks/>
            </p:cNvSpPr>
            <p:nvPr>
              <p:custDataLst>
                <p:tags r:id="rId422"/>
              </p:custDataLst>
            </p:nvPr>
          </p:nvSpPr>
          <p:spPr bwMode="auto">
            <a:xfrm>
              <a:off x="2508250" y="3035300"/>
              <a:ext cx="79375" cy="83978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4" name="Freeform 3254">
              <a:extLst>
                <a:ext uri="{FF2B5EF4-FFF2-40B4-BE49-F238E27FC236}">
                  <a16:creationId xmlns:a16="http://schemas.microsoft.com/office/drawing/2014/main" id="{FBBB9A29-513A-45AC-B5EB-F8860B989CF6}"/>
                </a:ext>
              </a:extLst>
            </p:cNvPr>
            <p:cNvSpPr>
              <a:spLocks noEditPoints="1"/>
            </p:cNvSpPr>
            <p:nvPr>
              <p:custDataLst>
                <p:tags r:id="rId423"/>
              </p:custDataLst>
            </p:nvPr>
          </p:nvSpPr>
          <p:spPr bwMode="auto">
            <a:xfrm>
              <a:off x="2641600" y="3089275"/>
              <a:ext cx="88900" cy="34925"/>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2 w 146"/>
                <a:gd name="T13" fmla="*/ 0 h 50"/>
                <a:gd name="T14" fmla="*/ 97 w 146"/>
                <a:gd name="T15" fmla="*/ 25 h 50"/>
                <a:gd name="T16" fmla="*/ 122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2" y="0"/>
                  </a:cubicBezTo>
                  <a:cubicBezTo>
                    <a:pt x="107" y="0"/>
                    <a:pt x="97" y="13"/>
                    <a:pt x="97" y="25"/>
                  </a:cubicBezTo>
                  <a:cubicBezTo>
                    <a:pt x="97" y="37"/>
                    <a:pt x="107" y="50"/>
                    <a:pt x="122"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5" name="Freeform 3255">
              <a:extLst>
                <a:ext uri="{FF2B5EF4-FFF2-40B4-BE49-F238E27FC236}">
                  <a16:creationId xmlns:a16="http://schemas.microsoft.com/office/drawing/2014/main" id="{0542EAE1-1291-41F6-8C0E-A33F2888F3B3}"/>
                </a:ext>
              </a:extLst>
            </p:cNvPr>
            <p:cNvSpPr>
              <a:spLocks noEditPoints="1"/>
            </p:cNvSpPr>
            <p:nvPr>
              <p:custDataLst>
                <p:tags r:id="rId424"/>
              </p:custDataLst>
            </p:nvPr>
          </p:nvSpPr>
          <p:spPr bwMode="auto">
            <a:xfrm>
              <a:off x="2605088" y="3171825"/>
              <a:ext cx="171450" cy="22383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6" name="Freeform 3256">
              <a:extLst>
                <a:ext uri="{FF2B5EF4-FFF2-40B4-BE49-F238E27FC236}">
                  <a16:creationId xmlns:a16="http://schemas.microsoft.com/office/drawing/2014/main" id="{06213B39-B485-42EB-B09D-0DB4A1E9CD3A}"/>
                </a:ext>
              </a:extLst>
            </p:cNvPr>
            <p:cNvSpPr>
              <a:spLocks/>
            </p:cNvSpPr>
            <p:nvPr>
              <p:custDataLst>
                <p:tags r:id="rId425"/>
              </p:custDataLst>
            </p:nvPr>
          </p:nvSpPr>
          <p:spPr bwMode="auto">
            <a:xfrm>
              <a:off x="2601913" y="3509963"/>
              <a:ext cx="166688" cy="238125"/>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1" y="15"/>
                    <a:pt x="51" y="21"/>
                    <a:pt x="51" y="39"/>
                  </a:cubicBezTo>
                  <a:lnTo>
                    <a:pt x="51" y="300"/>
                  </a:lnTo>
                  <a:cubicBezTo>
                    <a:pt x="51" y="318"/>
                    <a:pt x="51"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7" name="Freeform 3257">
              <a:extLst>
                <a:ext uri="{FF2B5EF4-FFF2-40B4-BE49-F238E27FC236}">
                  <a16:creationId xmlns:a16="http://schemas.microsoft.com/office/drawing/2014/main" id="{3FA9FA2B-B45A-4E5A-BDD0-E476A6D90FD7}"/>
                </a:ext>
              </a:extLst>
            </p:cNvPr>
            <p:cNvSpPr>
              <a:spLocks/>
            </p:cNvSpPr>
            <p:nvPr>
              <p:custDataLst>
                <p:tags r:id="rId426"/>
              </p:custDataLst>
            </p:nvPr>
          </p:nvSpPr>
          <p:spPr bwMode="auto">
            <a:xfrm>
              <a:off x="2784475" y="3035300"/>
              <a:ext cx="79375" cy="83978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8" name="Freeform 3258">
              <a:extLst>
                <a:ext uri="{FF2B5EF4-FFF2-40B4-BE49-F238E27FC236}">
                  <a16:creationId xmlns:a16="http://schemas.microsoft.com/office/drawing/2014/main" id="{084171AF-80B8-4DD8-949F-B4EC9FFC95E0}"/>
                </a:ext>
              </a:extLst>
            </p:cNvPr>
            <p:cNvSpPr>
              <a:spLocks/>
            </p:cNvSpPr>
            <p:nvPr>
              <p:custDataLst>
                <p:tags r:id="rId427"/>
              </p:custDataLst>
            </p:nvPr>
          </p:nvSpPr>
          <p:spPr bwMode="auto">
            <a:xfrm>
              <a:off x="2406650" y="3903663"/>
              <a:ext cx="146050" cy="117475"/>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2"/>
                    <a:pt x="110" y="81"/>
                  </a:cubicBezTo>
                  <a:cubicBezTo>
                    <a:pt x="56" y="54"/>
                    <a:pt x="35" y="22"/>
                    <a:pt x="23" y="3"/>
                  </a:cubicBezTo>
                  <a:cubicBezTo>
                    <a:pt x="22" y="0"/>
                    <a:pt x="19" y="0"/>
                    <a:pt x="12" y="0"/>
                  </a:cubicBezTo>
                  <a:cubicBezTo>
                    <a:pt x="1"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9" name="Freeform 3259">
              <a:extLst>
                <a:ext uri="{FF2B5EF4-FFF2-40B4-BE49-F238E27FC236}">
                  <a16:creationId xmlns:a16="http://schemas.microsoft.com/office/drawing/2014/main" id="{AA150202-ABCB-4406-BA3B-E7BACC7D9F7C}"/>
                </a:ext>
              </a:extLst>
            </p:cNvPr>
            <p:cNvSpPr>
              <a:spLocks/>
            </p:cNvSpPr>
            <p:nvPr>
              <p:custDataLst>
                <p:tags r:id="rId428"/>
              </p:custDataLst>
            </p:nvPr>
          </p:nvSpPr>
          <p:spPr bwMode="auto">
            <a:xfrm>
              <a:off x="2546350" y="3979863"/>
              <a:ext cx="147638" cy="115888"/>
            </a:xfrm>
            <a:custGeom>
              <a:avLst/>
              <a:gdLst>
                <a:gd name="T0" fmla="*/ 242 w 242"/>
                <a:gd name="T1" fmla="*/ 146 h 167"/>
                <a:gd name="T2" fmla="*/ 11 w 242"/>
                <a:gd name="T3" fmla="*/ 0 h 167"/>
                <a:gd name="T4" fmla="*/ 0 w 242"/>
                <a:gd name="T5" fmla="*/ 14 h 167"/>
                <a:gd name="T6" fmla="*/ 0 w 242"/>
                <a:gd name="T7" fmla="*/ 46 h 167"/>
                <a:gd name="T8" fmla="*/ 7 w 242"/>
                <a:gd name="T9" fmla="*/ 60 h 167"/>
                <a:gd name="T10" fmla="*/ 132 w 242"/>
                <a:gd name="T11" fmla="*/ 86 h 167"/>
                <a:gd name="T12" fmla="*/ 219 w 242"/>
                <a:gd name="T13" fmla="*/ 164 h 167"/>
                <a:gd name="T14" fmla="*/ 230 w 242"/>
                <a:gd name="T15" fmla="*/ 167 h 167"/>
                <a:gd name="T16" fmla="*/ 242 w 242"/>
                <a:gd name="T17" fmla="*/ 154 h 167"/>
                <a:gd name="T18" fmla="*/ 242 w 242"/>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67">
                  <a:moveTo>
                    <a:pt x="242" y="146"/>
                  </a:moveTo>
                  <a:cubicBezTo>
                    <a:pt x="174" y="23"/>
                    <a:pt x="62" y="0"/>
                    <a:pt x="11" y="0"/>
                  </a:cubicBezTo>
                  <a:cubicBezTo>
                    <a:pt x="0" y="0"/>
                    <a:pt x="0" y="0"/>
                    <a:pt x="0" y="14"/>
                  </a:cubicBezTo>
                  <a:lnTo>
                    <a:pt x="0" y="46"/>
                  </a:lnTo>
                  <a:cubicBezTo>
                    <a:pt x="0" y="57"/>
                    <a:pt x="0" y="60"/>
                    <a:pt x="7" y="60"/>
                  </a:cubicBezTo>
                  <a:cubicBezTo>
                    <a:pt x="38" y="60"/>
                    <a:pt x="87" y="64"/>
                    <a:pt x="132" y="86"/>
                  </a:cubicBezTo>
                  <a:cubicBezTo>
                    <a:pt x="186" y="113"/>
                    <a:pt x="206" y="145"/>
                    <a:pt x="219" y="164"/>
                  </a:cubicBezTo>
                  <a:cubicBezTo>
                    <a:pt x="220" y="167"/>
                    <a:pt x="223" y="167"/>
                    <a:pt x="230" y="167"/>
                  </a:cubicBezTo>
                  <a:cubicBezTo>
                    <a:pt x="241" y="167"/>
                    <a:pt x="242" y="166"/>
                    <a:pt x="242" y="154"/>
                  </a:cubicBezTo>
                  <a:lnTo>
                    <a:pt x="242"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0" name="Freeform 3260">
              <a:extLst>
                <a:ext uri="{FF2B5EF4-FFF2-40B4-BE49-F238E27FC236}">
                  <a16:creationId xmlns:a16="http://schemas.microsoft.com/office/drawing/2014/main" id="{7C0E86FB-F0EC-4586-990C-130CF13530C5}"/>
                </a:ext>
              </a:extLst>
            </p:cNvPr>
            <p:cNvSpPr>
              <a:spLocks/>
            </p:cNvSpPr>
            <p:nvPr>
              <p:custDataLst>
                <p:tags r:id="rId429"/>
              </p:custDataLst>
            </p:nvPr>
          </p:nvSpPr>
          <p:spPr bwMode="auto">
            <a:xfrm>
              <a:off x="2678113" y="3979863"/>
              <a:ext cx="147638" cy="115888"/>
            </a:xfrm>
            <a:custGeom>
              <a:avLst/>
              <a:gdLst>
                <a:gd name="T0" fmla="*/ 242 w 242"/>
                <a:gd name="T1" fmla="*/ 14 h 167"/>
                <a:gd name="T2" fmla="*/ 231 w 242"/>
                <a:gd name="T3" fmla="*/ 0 h 167"/>
                <a:gd name="T4" fmla="*/ 0 w 242"/>
                <a:gd name="T5" fmla="*/ 146 h 167"/>
                <a:gd name="T6" fmla="*/ 0 w 242"/>
                <a:gd name="T7" fmla="*/ 154 h 167"/>
                <a:gd name="T8" fmla="*/ 12 w 242"/>
                <a:gd name="T9" fmla="*/ 167 h 167"/>
                <a:gd name="T10" fmla="*/ 25 w 242"/>
                <a:gd name="T11" fmla="*/ 163 h 167"/>
                <a:gd name="T12" fmla="*/ 236 w 242"/>
                <a:gd name="T13" fmla="*/ 60 h 167"/>
                <a:gd name="T14" fmla="*/ 242 w 242"/>
                <a:gd name="T15" fmla="*/ 46 h 167"/>
                <a:gd name="T16" fmla="*/ 242 w 242"/>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4"/>
                  </a:moveTo>
                  <a:cubicBezTo>
                    <a:pt x="242" y="0"/>
                    <a:pt x="242" y="0"/>
                    <a:pt x="231" y="0"/>
                  </a:cubicBezTo>
                  <a:cubicBezTo>
                    <a:pt x="180" y="0"/>
                    <a:pt x="68" y="24"/>
                    <a:pt x="0" y="146"/>
                  </a:cubicBezTo>
                  <a:lnTo>
                    <a:pt x="0" y="154"/>
                  </a:lnTo>
                  <a:cubicBezTo>
                    <a:pt x="0" y="166"/>
                    <a:pt x="1" y="167"/>
                    <a:pt x="12" y="167"/>
                  </a:cubicBezTo>
                  <a:cubicBezTo>
                    <a:pt x="22" y="167"/>
                    <a:pt x="22" y="166"/>
                    <a:pt x="25" y="163"/>
                  </a:cubicBezTo>
                  <a:cubicBezTo>
                    <a:pt x="66" y="97"/>
                    <a:pt x="135" y="62"/>
                    <a:pt x="236" y="60"/>
                  </a:cubicBezTo>
                  <a:cubicBezTo>
                    <a:pt x="242" y="60"/>
                    <a:pt x="242" y="56"/>
                    <a:pt x="242" y="46"/>
                  </a:cubicBezTo>
                  <a:lnTo>
                    <a:pt x="242"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1" name="Freeform 3261">
              <a:extLst>
                <a:ext uri="{FF2B5EF4-FFF2-40B4-BE49-F238E27FC236}">
                  <a16:creationId xmlns:a16="http://schemas.microsoft.com/office/drawing/2014/main" id="{AAAF81EB-0335-4016-9630-6309DC62A3E9}"/>
                </a:ext>
              </a:extLst>
            </p:cNvPr>
            <p:cNvSpPr>
              <a:spLocks/>
            </p:cNvSpPr>
            <p:nvPr>
              <p:custDataLst>
                <p:tags r:id="rId430"/>
              </p:custDataLst>
            </p:nvPr>
          </p:nvSpPr>
          <p:spPr bwMode="auto">
            <a:xfrm>
              <a:off x="2819400" y="3903663"/>
              <a:ext cx="146050" cy="117475"/>
            </a:xfrm>
            <a:custGeom>
              <a:avLst/>
              <a:gdLst>
                <a:gd name="T0" fmla="*/ 241 w 241"/>
                <a:gd name="T1" fmla="*/ 13 h 167"/>
                <a:gd name="T2" fmla="*/ 229 w 241"/>
                <a:gd name="T3" fmla="*/ 0 h 167"/>
                <a:gd name="T4" fmla="*/ 216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0" y="0"/>
                    <a:pt x="229" y="0"/>
                  </a:cubicBezTo>
                  <a:cubicBezTo>
                    <a:pt x="219" y="0"/>
                    <a:pt x="219" y="1"/>
                    <a:pt x="216" y="4"/>
                  </a:cubicBezTo>
                  <a:cubicBezTo>
                    <a:pt x="176" y="70"/>
                    <a:pt x="107" y="105"/>
                    <a:pt x="6" y="107"/>
                  </a:cubicBezTo>
                  <a:cubicBezTo>
                    <a:pt x="0" y="107"/>
                    <a:pt x="0" y="110"/>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2" name="Freeform 3262">
              <a:extLst>
                <a:ext uri="{FF2B5EF4-FFF2-40B4-BE49-F238E27FC236}">
                  <a16:creationId xmlns:a16="http://schemas.microsoft.com/office/drawing/2014/main" id="{76E0A872-6C97-48BB-8594-B189A268FF21}"/>
                </a:ext>
              </a:extLst>
            </p:cNvPr>
            <p:cNvSpPr>
              <a:spLocks/>
            </p:cNvSpPr>
            <p:nvPr>
              <p:custDataLst>
                <p:tags r:id="rId431"/>
              </p:custDataLst>
            </p:nvPr>
          </p:nvSpPr>
          <p:spPr bwMode="auto">
            <a:xfrm>
              <a:off x="2633663" y="4229100"/>
              <a:ext cx="109538" cy="106363"/>
            </a:xfrm>
            <a:custGeom>
              <a:avLst/>
              <a:gdLst>
                <a:gd name="T0" fmla="*/ 62 w 180"/>
                <a:gd name="T1" fmla="*/ 10 h 153"/>
                <a:gd name="T2" fmla="*/ 63 w 180"/>
                <a:gd name="T3" fmla="*/ 4 h 153"/>
                <a:gd name="T4" fmla="*/ 58 w 180"/>
                <a:gd name="T5" fmla="*/ 0 h 153"/>
                <a:gd name="T6" fmla="*/ 35 w 180"/>
                <a:gd name="T7" fmla="*/ 1 h 153"/>
                <a:gd name="T8" fmla="*/ 15 w 180"/>
                <a:gd name="T9" fmla="*/ 3 h 153"/>
                <a:gd name="T10" fmla="*/ 6 w 180"/>
                <a:gd name="T11" fmla="*/ 11 h 153"/>
                <a:gd name="T12" fmla="*/ 15 w 180"/>
                <a:gd name="T13" fmla="*/ 16 h 153"/>
                <a:gd name="T14" fmla="*/ 31 w 180"/>
                <a:gd name="T15" fmla="*/ 21 h 153"/>
                <a:gd name="T16" fmla="*/ 28 w 180"/>
                <a:gd name="T17" fmla="*/ 35 h 153"/>
                <a:gd name="T18" fmla="*/ 11 w 180"/>
                <a:gd name="T19" fmla="*/ 105 h 153"/>
                <a:gd name="T20" fmla="*/ 0 w 180"/>
                <a:gd name="T21" fmla="*/ 148 h 153"/>
                <a:gd name="T22" fmla="*/ 7 w 180"/>
                <a:gd name="T23" fmla="*/ 153 h 153"/>
                <a:gd name="T24" fmla="*/ 13 w 180"/>
                <a:gd name="T25" fmla="*/ 153 h 153"/>
                <a:gd name="T26" fmla="*/ 125 w 180"/>
                <a:gd name="T27" fmla="*/ 99 h 153"/>
                <a:gd name="T28" fmla="*/ 180 w 180"/>
                <a:gd name="T29" fmla="*/ 11 h 153"/>
                <a:gd name="T30" fmla="*/ 168 w 180"/>
                <a:gd name="T31" fmla="*/ 0 h 153"/>
                <a:gd name="T32" fmla="*/ 150 w 180"/>
                <a:gd name="T33" fmla="*/ 19 h 153"/>
                <a:gd name="T34" fmla="*/ 30 w 180"/>
                <a:gd name="T35" fmla="*/ 139 h 153"/>
                <a:gd name="T36" fmla="*/ 62 w 180"/>
                <a:gd name="T37" fmla="*/ 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53">
                  <a:moveTo>
                    <a:pt x="62" y="10"/>
                  </a:moveTo>
                  <a:cubicBezTo>
                    <a:pt x="63" y="8"/>
                    <a:pt x="63" y="6"/>
                    <a:pt x="63" y="4"/>
                  </a:cubicBezTo>
                  <a:cubicBezTo>
                    <a:pt x="63" y="4"/>
                    <a:pt x="63" y="0"/>
                    <a:pt x="58" y="0"/>
                  </a:cubicBezTo>
                  <a:cubicBezTo>
                    <a:pt x="57" y="0"/>
                    <a:pt x="37" y="1"/>
                    <a:pt x="35" y="1"/>
                  </a:cubicBezTo>
                  <a:cubicBezTo>
                    <a:pt x="28" y="2"/>
                    <a:pt x="22" y="2"/>
                    <a:pt x="15" y="3"/>
                  </a:cubicBezTo>
                  <a:cubicBezTo>
                    <a:pt x="10" y="3"/>
                    <a:pt x="6" y="4"/>
                    <a:pt x="6" y="11"/>
                  </a:cubicBezTo>
                  <a:cubicBezTo>
                    <a:pt x="6" y="16"/>
                    <a:pt x="10" y="16"/>
                    <a:pt x="15" y="16"/>
                  </a:cubicBezTo>
                  <a:cubicBezTo>
                    <a:pt x="31" y="16"/>
                    <a:pt x="31" y="18"/>
                    <a:pt x="31" y="21"/>
                  </a:cubicBezTo>
                  <a:cubicBezTo>
                    <a:pt x="31" y="23"/>
                    <a:pt x="30" y="30"/>
                    <a:pt x="28" y="35"/>
                  </a:cubicBezTo>
                  <a:lnTo>
                    <a:pt x="11" y="105"/>
                  </a:lnTo>
                  <a:cubicBezTo>
                    <a:pt x="2" y="140"/>
                    <a:pt x="0" y="147"/>
                    <a:pt x="0" y="148"/>
                  </a:cubicBezTo>
                  <a:cubicBezTo>
                    <a:pt x="0" y="153"/>
                    <a:pt x="6" y="153"/>
                    <a:pt x="7" y="153"/>
                  </a:cubicBezTo>
                  <a:lnTo>
                    <a:pt x="13" y="153"/>
                  </a:lnTo>
                  <a:cubicBezTo>
                    <a:pt x="44" y="148"/>
                    <a:pt x="88" y="132"/>
                    <a:pt x="125" y="99"/>
                  </a:cubicBezTo>
                  <a:cubicBezTo>
                    <a:pt x="173" y="57"/>
                    <a:pt x="180" y="11"/>
                    <a:pt x="180" y="11"/>
                  </a:cubicBezTo>
                  <a:cubicBezTo>
                    <a:pt x="180" y="4"/>
                    <a:pt x="175" y="0"/>
                    <a:pt x="168" y="0"/>
                  </a:cubicBezTo>
                  <a:cubicBezTo>
                    <a:pt x="156" y="0"/>
                    <a:pt x="153" y="9"/>
                    <a:pt x="150" y="19"/>
                  </a:cubicBezTo>
                  <a:cubicBezTo>
                    <a:pt x="136" y="69"/>
                    <a:pt x="89" y="122"/>
                    <a:pt x="30" y="139"/>
                  </a:cubicBezTo>
                  <a:lnTo>
                    <a:pt x="62"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3" name="Freeform 3263">
              <a:extLst>
                <a:ext uri="{FF2B5EF4-FFF2-40B4-BE49-F238E27FC236}">
                  <a16:creationId xmlns:a16="http://schemas.microsoft.com/office/drawing/2014/main" id="{040D38C7-46EA-4506-BD64-6422D646554E}"/>
                </a:ext>
              </a:extLst>
            </p:cNvPr>
            <p:cNvSpPr>
              <a:spLocks noEditPoints="1"/>
            </p:cNvSpPr>
            <p:nvPr>
              <p:custDataLst>
                <p:tags r:id="rId432"/>
              </p:custDataLst>
            </p:nvPr>
          </p:nvSpPr>
          <p:spPr bwMode="auto">
            <a:xfrm>
              <a:off x="3059113" y="3413125"/>
              <a:ext cx="203200" cy="82550"/>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4" name="Freeform 3264">
              <a:extLst>
                <a:ext uri="{FF2B5EF4-FFF2-40B4-BE49-F238E27FC236}">
                  <a16:creationId xmlns:a16="http://schemas.microsoft.com/office/drawing/2014/main" id="{5C3842F6-44EC-4454-A870-0C4F27C3A865}"/>
                </a:ext>
              </a:extLst>
            </p:cNvPr>
            <p:cNvSpPr>
              <a:spLocks/>
            </p:cNvSpPr>
            <p:nvPr>
              <p:custDataLst>
                <p:tags r:id="rId433"/>
              </p:custDataLst>
            </p:nvPr>
          </p:nvSpPr>
          <p:spPr bwMode="auto">
            <a:xfrm>
              <a:off x="3438525" y="3035300"/>
              <a:ext cx="79375" cy="83978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5" name="Freeform 3265">
              <a:extLst>
                <a:ext uri="{FF2B5EF4-FFF2-40B4-BE49-F238E27FC236}">
                  <a16:creationId xmlns:a16="http://schemas.microsoft.com/office/drawing/2014/main" id="{F32885E8-049D-426C-B678-1B88B3F98A36}"/>
                </a:ext>
              </a:extLst>
            </p:cNvPr>
            <p:cNvSpPr>
              <a:spLocks/>
            </p:cNvSpPr>
            <p:nvPr>
              <p:custDataLst>
                <p:tags r:id="rId434"/>
              </p:custDataLst>
            </p:nvPr>
          </p:nvSpPr>
          <p:spPr bwMode="auto">
            <a:xfrm>
              <a:off x="3541713" y="3071813"/>
              <a:ext cx="153988" cy="247650"/>
            </a:xfrm>
            <a:custGeom>
              <a:avLst/>
              <a:gdLst>
                <a:gd name="T0" fmla="*/ 168 w 254"/>
                <a:gd name="T1" fmla="*/ 141 h 353"/>
                <a:gd name="T2" fmla="*/ 96 w 254"/>
                <a:gd name="T3" fmla="*/ 126 h 353"/>
                <a:gd name="T4" fmla="*/ 48 w 254"/>
                <a:gd name="T5" fmla="*/ 74 h 353"/>
                <a:gd name="T6" fmla="*/ 112 w 254"/>
                <a:gd name="T7" fmla="*/ 22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6 h 353"/>
                <a:gd name="T20" fmla="*/ 197 w 254"/>
                <a:gd name="T21" fmla="*/ 28 h 353"/>
                <a:gd name="T22" fmla="*/ 112 w 254"/>
                <a:gd name="T23" fmla="*/ 0 h 353"/>
                <a:gd name="T24" fmla="*/ 0 w 254"/>
                <a:gd name="T25" fmla="*/ 100 h 353"/>
                <a:gd name="T26" fmla="*/ 27 w 254"/>
                <a:gd name="T27" fmla="*/ 167 h 353"/>
                <a:gd name="T28" fmla="*/ 123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8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2"/>
                    <a:pt x="112" y="22"/>
                  </a:cubicBezTo>
                  <a:cubicBezTo>
                    <a:pt x="152" y="22"/>
                    <a:pt x="202" y="38"/>
                    <a:pt x="214" y="106"/>
                  </a:cubicBezTo>
                  <a:cubicBezTo>
                    <a:pt x="216" y="118"/>
                    <a:pt x="216" y="119"/>
                    <a:pt x="226" y="119"/>
                  </a:cubicBezTo>
                  <a:cubicBezTo>
                    <a:pt x="238" y="119"/>
                    <a:pt x="238" y="117"/>
                    <a:pt x="238" y="105"/>
                  </a:cubicBezTo>
                  <a:lnTo>
                    <a:pt x="238" y="14"/>
                  </a:lnTo>
                  <a:cubicBezTo>
                    <a:pt x="238" y="5"/>
                    <a:pt x="238" y="0"/>
                    <a:pt x="229" y="0"/>
                  </a:cubicBezTo>
                  <a:cubicBezTo>
                    <a:pt x="225" y="0"/>
                    <a:pt x="225" y="1"/>
                    <a:pt x="219" y="6"/>
                  </a:cubicBezTo>
                  <a:lnTo>
                    <a:pt x="197" y="28"/>
                  </a:lnTo>
                  <a:cubicBezTo>
                    <a:pt x="168" y="5"/>
                    <a:pt x="135" y="0"/>
                    <a:pt x="112" y="0"/>
                  </a:cubicBezTo>
                  <a:cubicBezTo>
                    <a:pt x="36" y="0"/>
                    <a:pt x="0" y="48"/>
                    <a:pt x="0" y="100"/>
                  </a:cubicBezTo>
                  <a:cubicBezTo>
                    <a:pt x="0" y="133"/>
                    <a:pt x="16" y="156"/>
                    <a:pt x="27" y="167"/>
                  </a:cubicBezTo>
                  <a:cubicBezTo>
                    <a:pt x="51" y="191"/>
                    <a:pt x="68" y="195"/>
                    <a:pt x="123" y="207"/>
                  </a:cubicBezTo>
                  <a:cubicBezTo>
                    <a:pt x="166" y="216"/>
                    <a:pt x="175" y="218"/>
                    <a:pt x="186" y="228"/>
                  </a:cubicBezTo>
                  <a:cubicBezTo>
                    <a:pt x="193" y="235"/>
                    <a:pt x="206" y="248"/>
                    <a:pt x="206" y="271"/>
                  </a:cubicBezTo>
                  <a:cubicBezTo>
                    <a:pt x="206" y="295"/>
                    <a:pt x="193" y="330"/>
                    <a:pt x="141" y="330"/>
                  </a:cubicBezTo>
                  <a:cubicBezTo>
                    <a:pt x="103" y="330"/>
                    <a:pt x="27" y="320"/>
                    <a:pt x="23" y="245"/>
                  </a:cubicBezTo>
                  <a:cubicBezTo>
                    <a:pt x="23" y="236"/>
                    <a:pt x="23" y="234"/>
                    <a:pt x="12" y="234"/>
                  </a:cubicBezTo>
                  <a:cubicBezTo>
                    <a:pt x="0" y="234"/>
                    <a:pt x="0" y="237"/>
                    <a:pt x="0" y="248"/>
                  </a:cubicBezTo>
                  <a:lnTo>
                    <a:pt x="0" y="339"/>
                  </a:lnTo>
                  <a:cubicBezTo>
                    <a:pt x="0" y="349"/>
                    <a:pt x="0" y="353"/>
                    <a:pt x="9" y="353"/>
                  </a:cubicBezTo>
                  <a:cubicBezTo>
                    <a:pt x="13" y="353"/>
                    <a:pt x="14" y="352"/>
                    <a:pt x="18" y="349"/>
                  </a:cubicBezTo>
                  <a:lnTo>
                    <a:pt x="41" y="326"/>
                  </a:lnTo>
                  <a:cubicBezTo>
                    <a:pt x="74" y="350"/>
                    <a:pt x="121"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6" name="Freeform 3266">
              <a:extLst>
                <a:ext uri="{FF2B5EF4-FFF2-40B4-BE49-F238E27FC236}">
                  <a16:creationId xmlns:a16="http://schemas.microsoft.com/office/drawing/2014/main" id="{CC40BD97-3377-4DAC-B2C2-227E9232182F}"/>
                </a:ext>
              </a:extLst>
            </p:cNvPr>
            <p:cNvSpPr>
              <a:spLocks/>
            </p:cNvSpPr>
            <p:nvPr>
              <p:custDataLst>
                <p:tags r:id="rId435"/>
              </p:custDataLst>
            </p:nvPr>
          </p:nvSpPr>
          <p:spPr bwMode="auto">
            <a:xfrm>
              <a:off x="3732213" y="3019425"/>
              <a:ext cx="157163" cy="169863"/>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7" name="Freeform 3267">
              <a:extLst>
                <a:ext uri="{FF2B5EF4-FFF2-40B4-BE49-F238E27FC236}">
                  <a16:creationId xmlns:a16="http://schemas.microsoft.com/office/drawing/2014/main" id="{388F5B95-EB3C-4344-81EE-F49549684F8D}"/>
                </a:ext>
              </a:extLst>
            </p:cNvPr>
            <p:cNvSpPr>
              <a:spLocks/>
            </p:cNvSpPr>
            <p:nvPr>
              <p:custDataLst>
                <p:tags r:id="rId436"/>
              </p:custDataLst>
            </p:nvPr>
          </p:nvSpPr>
          <p:spPr bwMode="auto">
            <a:xfrm>
              <a:off x="3929063" y="3165475"/>
              <a:ext cx="146050" cy="153988"/>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8" name="Freeform 3268">
              <a:extLst>
                <a:ext uri="{FF2B5EF4-FFF2-40B4-BE49-F238E27FC236}">
                  <a16:creationId xmlns:a16="http://schemas.microsoft.com/office/drawing/2014/main" id="{952B160E-E34B-4409-850E-1D5507A6973F}"/>
                </a:ext>
              </a:extLst>
            </p:cNvPr>
            <p:cNvSpPr>
              <a:spLocks/>
            </p:cNvSpPr>
            <p:nvPr>
              <p:custDataLst>
                <p:tags r:id="rId437"/>
              </p:custDataLst>
            </p:nvPr>
          </p:nvSpPr>
          <p:spPr bwMode="auto">
            <a:xfrm>
              <a:off x="4179888" y="3221038"/>
              <a:ext cx="18415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9" name="Freeform 3269">
              <a:extLst>
                <a:ext uri="{FF2B5EF4-FFF2-40B4-BE49-F238E27FC236}">
                  <a16:creationId xmlns:a16="http://schemas.microsoft.com/office/drawing/2014/main" id="{C8E0C71C-CB1F-48A7-B5ED-313CCFB8FC51}"/>
                </a:ext>
              </a:extLst>
            </p:cNvPr>
            <p:cNvSpPr>
              <a:spLocks/>
            </p:cNvSpPr>
            <p:nvPr>
              <p:custDataLst>
                <p:tags r:id="rId438"/>
              </p:custDataLst>
            </p:nvPr>
          </p:nvSpPr>
          <p:spPr bwMode="auto">
            <a:xfrm>
              <a:off x="4470400" y="3073400"/>
              <a:ext cx="173038" cy="242888"/>
            </a:xfrm>
            <a:custGeom>
              <a:avLst/>
              <a:gdLst>
                <a:gd name="T0" fmla="*/ 34 w 284"/>
                <a:gd name="T1" fmla="*/ 322 h 346"/>
                <a:gd name="T2" fmla="*/ 0 w 284"/>
                <a:gd name="T3" fmla="*/ 322 h 346"/>
                <a:gd name="T4" fmla="*/ 0 w 284"/>
                <a:gd name="T5" fmla="*/ 346 h 346"/>
                <a:gd name="T6" fmla="*/ 63 w 284"/>
                <a:gd name="T7" fmla="*/ 344 h 346"/>
                <a:gd name="T8" fmla="*/ 126 w 284"/>
                <a:gd name="T9" fmla="*/ 346 h 346"/>
                <a:gd name="T10" fmla="*/ 126 w 284"/>
                <a:gd name="T11" fmla="*/ 322 h 346"/>
                <a:gd name="T12" fmla="*/ 91 w 284"/>
                <a:gd name="T13" fmla="*/ 322 h 346"/>
                <a:gd name="T14" fmla="*/ 91 w 284"/>
                <a:gd name="T15" fmla="*/ 218 h 346"/>
                <a:gd name="T16" fmla="*/ 165 w 284"/>
                <a:gd name="T17" fmla="*/ 139 h 346"/>
                <a:gd name="T18" fmla="*/ 193 w 284"/>
                <a:gd name="T19" fmla="*/ 188 h 346"/>
                <a:gd name="T20" fmla="*/ 193 w 284"/>
                <a:gd name="T21" fmla="*/ 322 h 346"/>
                <a:gd name="T22" fmla="*/ 158 w 284"/>
                <a:gd name="T23" fmla="*/ 322 h 346"/>
                <a:gd name="T24" fmla="*/ 158 w 284"/>
                <a:gd name="T25" fmla="*/ 346 h 346"/>
                <a:gd name="T26" fmla="*/ 221 w 284"/>
                <a:gd name="T27" fmla="*/ 344 h 346"/>
                <a:gd name="T28" fmla="*/ 284 w 284"/>
                <a:gd name="T29" fmla="*/ 346 h 346"/>
                <a:gd name="T30" fmla="*/ 284 w 284"/>
                <a:gd name="T31" fmla="*/ 322 h 346"/>
                <a:gd name="T32" fmla="*/ 250 w 284"/>
                <a:gd name="T33" fmla="*/ 322 h 346"/>
                <a:gd name="T34" fmla="*/ 250 w 284"/>
                <a:gd name="T35" fmla="*/ 193 h 346"/>
                <a:gd name="T36" fmla="*/ 173 w 284"/>
                <a:gd name="T37" fmla="*/ 121 h 346"/>
                <a:gd name="T38" fmla="*/ 88 w 284"/>
                <a:gd name="T39" fmla="*/ 170 h 346"/>
                <a:gd name="T40" fmla="*/ 88 w 284"/>
                <a:gd name="T41" fmla="*/ 0 h 346"/>
                <a:gd name="T42" fmla="*/ 0 w 284"/>
                <a:gd name="T43" fmla="*/ 4 h 346"/>
                <a:gd name="T44" fmla="*/ 0 w 284"/>
                <a:gd name="T45" fmla="*/ 27 h 346"/>
                <a:gd name="T46" fmla="*/ 34 w 284"/>
                <a:gd name="T47" fmla="*/ 46 h 346"/>
                <a:gd name="T48" fmla="*/ 34 w 284"/>
                <a:gd name="T49" fmla="*/ 32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2"/>
                  </a:moveTo>
                  <a:lnTo>
                    <a:pt x="0" y="322"/>
                  </a:lnTo>
                  <a:lnTo>
                    <a:pt x="0" y="346"/>
                  </a:lnTo>
                  <a:cubicBezTo>
                    <a:pt x="14" y="345"/>
                    <a:pt x="44" y="344"/>
                    <a:pt x="63" y="344"/>
                  </a:cubicBezTo>
                  <a:cubicBezTo>
                    <a:pt x="82" y="344"/>
                    <a:pt x="112" y="345"/>
                    <a:pt x="126" y="346"/>
                  </a:cubicBezTo>
                  <a:lnTo>
                    <a:pt x="126" y="322"/>
                  </a:lnTo>
                  <a:lnTo>
                    <a:pt x="91" y="322"/>
                  </a:lnTo>
                  <a:lnTo>
                    <a:pt x="91" y="218"/>
                  </a:lnTo>
                  <a:cubicBezTo>
                    <a:pt x="91" y="164"/>
                    <a:pt x="134" y="139"/>
                    <a:pt x="165" y="139"/>
                  </a:cubicBezTo>
                  <a:cubicBezTo>
                    <a:pt x="182" y="139"/>
                    <a:pt x="193" y="150"/>
                    <a:pt x="193" y="188"/>
                  </a:cubicBezTo>
                  <a:lnTo>
                    <a:pt x="193" y="322"/>
                  </a:lnTo>
                  <a:lnTo>
                    <a:pt x="158" y="322"/>
                  </a:lnTo>
                  <a:lnTo>
                    <a:pt x="158" y="346"/>
                  </a:lnTo>
                  <a:cubicBezTo>
                    <a:pt x="172" y="345"/>
                    <a:pt x="202" y="344"/>
                    <a:pt x="221" y="344"/>
                  </a:cubicBezTo>
                  <a:cubicBezTo>
                    <a:pt x="241" y="344"/>
                    <a:pt x="270" y="345"/>
                    <a:pt x="284" y="346"/>
                  </a:cubicBezTo>
                  <a:lnTo>
                    <a:pt x="284" y="322"/>
                  </a:lnTo>
                  <a:lnTo>
                    <a:pt x="250" y="322"/>
                  </a:lnTo>
                  <a:lnTo>
                    <a:pt x="250" y="193"/>
                  </a:lnTo>
                  <a:cubicBezTo>
                    <a:pt x="250" y="141"/>
                    <a:pt x="223" y="121"/>
                    <a:pt x="173" y="121"/>
                  </a:cubicBezTo>
                  <a:cubicBezTo>
                    <a:pt x="125" y="121"/>
                    <a:pt x="100" y="150"/>
                    <a:pt x="88" y="170"/>
                  </a:cubicBezTo>
                  <a:lnTo>
                    <a:pt x="88" y="0"/>
                  </a:lnTo>
                  <a:lnTo>
                    <a:pt x="0" y="4"/>
                  </a:lnTo>
                  <a:lnTo>
                    <a:pt x="0" y="27"/>
                  </a:lnTo>
                  <a:cubicBezTo>
                    <a:pt x="31" y="27"/>
                    <a:pt x="34" y="27"/>
                    <a:pt x="34" y="46"/>
                  </a:cubicBezTo>
                  <a:lnTo>
                    <a:pt x="34" y="32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0" name="Freeform 3270">
              <a:extLst>
                <a:ext uri="{FF2B5EF4-FFF2-40B4-BE49-F238E27FC236}">
                  <a16:creationId xmlns:a16="http://schemas.microsoft.com/office/drawing/2014/main" id="{E4BB62F9-D8C9-4A01-BC37-3F89C7F3F0B7}"/>
                </a:ext>
              </a:extLst>
            </p:cNvPr>
            <p:cNvSpPr>
              <a:spLocks/>
            </p:cNvSpPr>
            <p:nvPr>
              <p:custDataLst>
                <p:tags r:id="rId439"/>
              </p:custDataLst>
            </p:nvPr>
          </p:nvSpPr>
          <p:spPr bwMode="auto">
            <a:xfrm>
              <a:off x="3916363" y="3440113"/>
              <a:ext cx="33338" cy="38100"/>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1" name="Freeform 3271">
              <a:extLst>
                <a:ext uri="{FF2B5EF4-FFF2-40B4-BE49-F238E27FC236}">
                  <a16:creationId xmlns:a16="http://schemas.microsoft.com/office/drawing/2014/main" id="{2CCA5073-18F2-4586-A7B1-07F75DE6FEFA}"/>
                </a:ext>
              </a:extLst>
            </p:cNvPr>
            <p:cNvSpPr>
              <a:spLocks/>
            </p:cNvSpPr>
            <p:nvPr>
              <p:custDataLst>
                <p:tags r:id="rId440"/>
              </p:custDataLst>
            </p:nvPr>
          </p:nvSpPr>
          <p:spPr bwMode="auto">
            <a:xfrm>
              <a:off x="3849688" y="3524250"/>
              <a:ext cx="152400" cy="244475"/>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3" y="2"/>
                    <a:pt x="191" y="2"/>
                    <a:pt x="172" y="2"/>
                  </a:cubicBezTo>
                  <a:cubicBezTo>
                    <a:pt x="145" y="2"/>
                    <a:pt x="96" y="2"/>
                    <a:pt x="72" y="0"/>
                  </a:cubicBezTo>
                  <a:lnTo>
                    <a:pt x="72" y="24"/>
                  </a:lnTo>
                  <a:lnTo>
                    <a:pt x="143" y="24"/>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2" name="Freeform 3272">
              <a:extLst>
                <a:ext uri="{FF2B5EF4-FFF2-40B4-BE49-F238E27FC236}">
                  <a16:creationId xmlns:a16="http://schemas.microsoft.com/office/drawing/2014/main" id="{1E43484F-6942-4311-903C-8E57EB01E26B}"/>
                </a:ext>
              </a:extLst>
            </p:cNvPr>
            <p:cNvSpPr>
              <a:spLocks/>
            </p:cNvSpPr>
            <p:nvPr>
              <p:custDataLst>
                <p:tags r:id="rId441"/>
              </p:custDataLst>
            </p:nvPr>
          </p:nvSpPr>
          <p:spPr bwMode="auto">
            <a:xfrm>
              <a:off x="4035425" y="3708400"/>
              <a:ext cx="92075" cy="111125"/>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6" y="10"/>
                    <a:pt x="122"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3" name="Freeform 3273">
              <a:extLst>
                <a:ext uri="{FF2B5EF4-FFF2-40B4-BE49-F238E27FC236}">
                  <a16:creationId xmlns:a16="http://schemas.microsoft.com/office/drawing/2014/main" id="{FE496A0F-DB72-4D41-A094-DEF444952B41}"/>
                </a:ext>
              </a:extLst>
            </p:cNvPr>
            <p:cNvSpPr>
              <a:spLocks/>
            </p:cNvSpPr>
            <p:nvPr>
              <p:custDataLst>
                <p:tags r:id="rId442"/>
              </p:custDataLst>
            </p:nvPr>
          </p:nvSpPr>
          <p:spPr bwMode="auto">
            <a:xfrm>
              <a:off x="4222750" y="3525838"/>
              <a:ext cx="31750" cy="36513"/>
            </a:xfrm>
            <a:custGeom>
              <a:avLst/>
              <a:gdLst>
                <a:gd name="T0" fmla="*/ 53 w 53"/>
                <a:gd name="T1" fmla="*/ 26 h 52"/>
                <a:gd name="T2" fmla="*/ 27 w 53"/>
                <a:gd name="T3" fmla="*/ 0 h 52"/>
                <a:gd name="T4" fmla="*/ 0 w 53"/>
                <a:gd name="T5" fmla="*/ 26 h 52"/>
                <a:gd name="T6" fmla="*/ 26 w 53"/>
                <a:gd name="T7" fmla="*/ 52 h 52"/>
                <a:gd name="T8" fmla="*/ 53 w 53"/>
                <a:gd name="T9" fmla="*/ 26 h 52"/>
              </a:gdLst>
              <a:ahLst/>
              <a:cxnLst>
                <a:cxn ang="0">
                  <a:pos x="T0" y="T1"/>
                </a:cxn>
                <a:cxn ang="0">
                  <a:pos x="T2" y="T3"/>
                </a:cxn>
                <a:cxn ang="0">
                  <a:pos x="T4" y="T5"/>
                </a:cxn>
                <a:cxn ang="0">
                  <a:pos x="T6" y="T7"/>
                </a:cxn>
                <a:cxn ang="0">
                  <a:pos x="T8" y="T9"/>
                </a:cxn>
              </a:cxnLst>
              <a:rect l="0" t="0" r="r" b="b"/>
              <a:pathLst>
                <a:path w="53" h="52">
                  <a:moveTo>
                    <a:pt x="53" y="26"/>
                  </a:moveTo>
                  <a:cubicBezTo>
                    <a:pt x="53" y="13"/>
                    <a:pt x="42" y="0"/>
                    <a:pt x="27" y="0"/>
                  </a:cubicBezTo>
                  <a:cubicBezTo>
                    <a:pt x="10" y="0"/>
                    <a:pt x="0" y="14"/>
                    <a:pt x="0" y="26"/>
                  </a:cubicBezTo>
                  <a:cubicBezTo>
                    <a:pt x="0" y="39"/>
                    <a:pt x="11" y="52"/>
                    <a:pt x="26" y="52"/>
                  </a:cubicBezTo>
                  <a:cubicBezTo>
                    <a:pt x="43" y="52"/>
                    <a:pt x="53" y="38"/>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4" name="Freeform 3274">
              <a:extLst>
                <a:ext uri="{FF2B5EF4-FFF2-40B4-BE49-F238E27FC236}">
                  <a16:creationId xmlns:a16="http://schemas.microsoft.com/office/drawing/2014/main" id="{709FC016-0680-486C-A1EB-B72867CFF2B9}"/>
                </a:ext>
              </a:extLst>
            </p:cNvPr>
            <p:cNvSpPr>
              <a:spLocks noEditPoints="1"/>
            </p:cNvSpPr>
            <p:nvPr>
              <p:custDataLst>
                <p:tags r:id="rId443"/>
              </p:custDataLst>
            </p:nvPr>
          </p:nvSpPr>
          <p:spPr bwMode="auto">
            <a:xfrm>
              <a:off x="4157663" y="3606800"/>
              <a:ext cx="171450" cy="2254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5" name="Freeform 3275">
              <a:extLst>
                <a:ext uri="{FF2B5EF4-FFF2-40B4-BE49-F238E27FC236}">
                  <a16:creationId xmlns:a16="http://schemas.microsoft.com/office/drawing/2014/main" id="{55ABF14E-8AB3-47F5-AF9A-E1BC188E70AC}"/>
                </a:ext>
              </a:extLst>
            </p:cNvPr>
            <p:cNvSpPr>
              <a:spLocks/>
            </p:cNvSpPr>
            <p:nvPr>
              <p:custDataLst>
                <p:tags r:id="rId444"/>
              </p:custDataLst>
            </p:nvPr>
          </p:nvSpPr>
          <p:spPr bwMode="auto">
            <a:xfrm>
              <a:off x="4654550" y="3035300"/>
              <a:ext cx="79375" cy="839788"/>
            </a:xfrm>
            <a:custGeom>
              <a:avLst/>
              <a:gdLst>
                <a:gd name="T0" fmla="*/ 103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3 w 131"/>
                <a:gd name="T15" fmla="*/ 27 h 1196"/>
                <a:gd name="T16" fmla="*/ 103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3" y="1169"/>
                  </a:moveTo>
                  <a:lnTo>
                    <a:pt x="0" y="1169"/>
                  </a:lnTo>
                  <a:lnTo>
                    <a:pt x="0" y="1196"/>
                  </a:lnTo>
                  <a:lnTo>
                    <a:pt x="131" y="1196"/>
                  </a:lnTo>
                  <a:lnTo>
                    <a:pt x="131" y="0"/>
                  </a:lnTo>
                  <a:lnTo>
                    <a:pt x="0" y="0"/>
                  </a:lnTo>
                  <a:lnTo>
                    <a:pt x="0" y="27"/>
                  </a:lnTo>
                  <a:lnTo>
                    <a:pt x="103" y="27"/>
                  </a:lnTo>
                  <a:lnTo>
                    <a:pt x="103"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6" name="Freeform 3276">
              <a:extLst>
                <a:ext uri="{FF2B5EF4-FFF2-40B4-BE49-F238E27FC236}">
                  <a16:creationId xmlns:a16="http://schemas.microsoft.com/office/drawing/2014/main" id="{039039EA-0386-409A-8780-55E797F01C65}"/>
                </a:ext>
              </a:extLst>
            </p:cNvPr>
            <p:cNvSpPr>
              <a:spLocks/>
            </p:cNvSpPr>
            <p:nvPr>
              <p:custDataLst>
                <p:tags r:id="rId445"/>
              </p:custDataLst>
            </p:nvPr>
          </p:nvSpPr>
          <p:spPr bwMode="auto">
            <a:xfrm>
              <a:off x="3355975" y="3919538"/>
              <a:ext cx="146050" cy="117475"/>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3"/>
                    <a:pt x="110" y="81"/>
                  </a:cubicBezTo>
                  <a:cubicBezTo>
                    <a:pt x="56" y="54"/>
                    <a:pt x="35" y="22"/>
                    <a:pt x="23" y="3"/>
                  </a:cubicBezTo>
                  <a:cubicBezTo>
                    <a:pt x="21" y="0"/>
                    <a:pt x="18" y="0"/>
                    <a:pt x="12" y="0"/>
                  </a:cubicBezTo>
                  <a:cubicBezTo>
                    <a:pt x="0"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7" name="Rectangle 3277">
              <a:extLst>
                <a:ext uri="{FF2B5EF4-FFF2-40B4-BE49-F238E27FC236}">
                  <a16:creationId xmlns:a16="http://schemas.microsoft.com/office/drawing/2014/main" id="{F1E1616B-A755-44E1-93DB-69D10CC898EF}"/>
                </a:ext>
              </a:extLst>
            </p:cNvPr>
            <p:cNvSpPr>
              <a:spLocks noChangeArrowheads="1"/>
            </p:cNvSpPr>
            <p:nvPr>
              <p:custDataLst>
                <p:tags r:id="rId446"/>
              </p:custDataLst>
            </p:nvPr>
          </p:nvSpPr>
          <p:spPr bwMode="auto">
            <a:xfrm>
              <a:off x="3498850" y="3995738"/>
              <a:ext cx="450850" cy="412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8" name="Freeform 3278">
              <a:extLst>
                <a:ext uri="{FF2B5EF4-FFF2-40B4-BE49-F238E27FC236}">
                  <a16:creationId xmlns:a16="http://schemas.microsoft.com/office/drawing/2014/main" id="{0BE6A78C-EC7C-4640-BF77-769D8613329A}"/>
                </a:ext>
              </a:extLst>
            </p:cNvPr>
            <p:cNvSpPr>
              <a:spLocks/>
            </p:cNvSpPr>
            <p:nvPr>
              <p:custDataLst>
                <p:tags r:id="rId447"/>
              </p:custDataLst>
            </p:nvPr>
          </p:nvSpPr>
          <p:spPr bwMode="auto">
            <a:xfrm>
              <a:off x="3946525" y="3995738"/>
              <a:ext cx="147638" cy="117475"/>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3"/>
                    <a:pt x="61" y="0"/>
                    <a:pt x="10" y="0"/>
                  </a:cubicBezTo>
                  <a:cubicBezTo>
                    <a:pt x="0" y="0"/>
                    <a:pt x="0" y="0"/>
                    <a:pt x="0" y="14"/>
                  </a:cubicBezTo>
                  <a:lnTo>
                    <a:pt x="0" y="46"/>
                  </a:lnTo>
                  <a:cubicBezTo>
                    <a:pt x="0" y="57"/>
                    <a:pt x="0" y="60"/>
                    <a:pt x="7" y="60"/>
                  </a:cubicBezTo>
                  <a:cubicBezTo>
                    <a:pt x="37" y="60"/>
                    <a:pt x="87" y="64"/>
                    <a:pt x="131" y="86"/>
                  </a:cubicBezTo>
                  <a:cubicBezTo>
                    <a:pt x="185" y="113"/>
                    <a:pt x="206" y="145"/>
                    <a:pt x="218" y="164"/>
                  </a:cubicBezTo>
                  <a:cubicBezTo>
                    <a:pt x="220" y="167"/>
                    <a:pt x="223" y="167"/>
                    <a:pt x="229" y="167"/>
                  </a:cubicBezTo>
                  <a:cubicBezTo>
                    <a:pt x="241"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9" name="Freeform 3279">
              <a:extLst>
                <a:ext uri="{FF2B5EF4-FFF2-40B4-BE49-F238E27FC236}">
                  <a16:creationId xmlns:a16="http://schemas.microsoft.com/office/drawing/2014/main" id="{B097FCEF-B9DC-4A02-82F6-9C814E98BB5C}"/>
                </a:ext>
              </a:extLst>
            </p:cNvPr>
            <p:cNvSpPr>
              <a:spLocks/>
            </p:cNvSpPr>
            <p:nvPr>
              <p:custDataLst>
                <p:tags r:id="rId448"/>
              </p:custDataLst>
            </p:nvPr>
          </p:nvSpPr>
          <p:spPr bwMode="auto">
            <a:xfrm>
              <a:off x="4079875" y="3995738"/>
              <a:ext cx="146050" cy="117475"/>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0"/>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0" name="Rectangle 3280">
              <a:extLst>
                <a:ext uri="{FF2B5EF4-FFF2-40B4-BE49-F238E27FC236}">
                  <a16:creationId xmlns:a16="http://schemas.microsoft.com/office/drawing/2014/main" id="{9819A443-65E7-44FB-82DE-3FA3A7ED50E8}"/>
                </a:ext>
              </a:extLst>
            </p:cNvPr>
            <p:cNvSpPr>
              <a:spLocks noChangeArrowheads="1"/>
            </p:cNvSpPr>
            <p:nvPr>
              <p:custDataLst>
                <p:tags r:id="rId449"/>
              </p:custDataLst>
            </p:nvPr>
          </p:nvSpPr>
          <p:spPr bwMode="auto">
            <a:xfrm>
              <a:off x="4222750" y="3995738"/>
              <a:ext cx="450850" cy="412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1" name="Freeform 3281">
              <a:extLst>
                <a:ext uri="{FF2B5EF4-FFF2-40B4-BE49-F238E27FC236}">
                  <a16:creationId xmlns:a16="http://schemas.microsoft.com/office/drawing/2014/main" id="{A9D778CD-BA33-4096-BD4E-437FD25D8E47}"/>
                </a:ext>
              </a:extLst>
            </p:cNvPr>
            <p:cNvSpPr>
              <a:spLocks/>
            </p:cNvSpPr>
            <p:nvPr>
              <p:custDataLst>
                <p:tags r:id="rId450"/>
              </p:custDataLst>
            </p:nvPr>
          </p:nvSpPr>
          <p:spPr bwMode="auto">
            <a:xfrm>
              <a:off x="4670425" y="3919538"/>
              <a:ext cx="147638" cy="117475"/>
            </a:xfrm>
            <a:custGeom>
              <a:avLst/>
              <a:gdLst>
                <a:gd name="T0" fmla="*/ 242 w 242"/>
                <a:gd name="T1" fmla="*/ 13 h 167"/>
                <a:gd name="T2" fmla="*/ 230 w 242"/>
                <a:gd name="T3" fmla="*/ 0 h 167"/>
                <a:gd name="T4" fmla="*/ 217 w 242"/>
                <a:gd name="T5" fmla="*/ 4 h 167"/>
                <a:gd name="T6" fmla="*/ 6 w 242"/>
                <a:gd name="T7" fmla="*/ 107 h 167"/>
                <a:gd name="T8" fmla="*/ 0 w 242"/>
                <a:gd name="T9" fmla="*/ 121 h 167"/>
                <a:gd name="T10" fmla="*/ 0 w 242"/>
                <a:gd name="T11" fmla="*/ 153 h 167"/>
                <a:gd name="T12" fmla="*/ 11 w 242"/>
                <a:gd name="T13" fmla="*/ 167 h 167"/>
                <a:gd name="T14" fmla="*/ 242 w 242"/>
                <a:gd name="T15" fmla="*/ 21 h 167"/>
                <a:gd name="T16" fmla="*/ 242 w 242"/>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3"/>
                  </a:moveTo>
                  <a:cubicBezTo>
                    <a:pt x="242" y="1"/>
                    <a:pt x="241" y="0"/>
                    <a:pt x="230" y="0"/>
                  </a:cubicBezTo>
                  <a:cubicBezTo>
                    <a:pt x="220" y="0"/>
                    <a:pt x="220" y="1"/>
                    <a:pt x="217" y="4"/>
                  </a:cubicBezTo>
                  <a:cubicBezTo>
                    <a:pt x="176" y="70"/>
                    <a:pt x="108" y="105"/>
                    <a:pt x="6" y="107"/>
                  </a:cubicBezTo>
                  <a:cubicBezTo>
                    <a:pt x="0" y="107"/>
                    <a:pt x="0" y="110"/>
                    <a:pt x="0" y="121"/>
                  </a:cubicBezTo>
                  <a:lnTo>
                    <a:pt x="0" y="153"/>
                  </a:lnTo>
                  <a:cubicBezTo>
                    <a:pt x="0" y="166"/>
                    <a:pt x="0" y="167"/>
                    <a:pt x="11" y="167"/>
                  </a:cubicBezTo>
                  <a:cubicBezTo>
                    <a:pt x="62" y="167"/>
                    <a:pt x="174" y="143"/>
                    <a:pt x="242" y="21"/>
                  </a:cubicBezTo>
                  <a:lnTo>
                    <a:pt x="24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2" name="Freeform 3282">
              <a:extLst>
                <a:ext uri="{FF2B5EF4-FFF2-40B4-BE49-F238E27FC236}">
                  <a16:creationId xmlns:a16="http://schemas.microsoft.com/office/drawing/2014/main" id="{9676BCBD-6498-421E-8D06-6E888C146B8C}"/>
                </a:ext>
              </a:extLst>
            </p:cNvPr>
            <p:cNvSpPr>
              <a:spLocks/>
            </p:cNvSpPr>
            <p:nvPr>
              <p:custDataLst>
                <p:tags r:id="rId451"/>
              </p:custDataLst>
            </p:nvPr>
          </p:nvSpPr>
          <p:spPr bwMode="auto">
            <a:xfrm>
              <a:off x="4008438" y="4200525"/>
              <a:ext cx="155575" cy="168275"/>
            </a:xfrm>
            <a:custGeom>
              <a:avLst/>
              <a:gdLst>
                <a:gd name="T0" fmla="*/ 143 w 257"/>
                <a:gd name="T1" fmla="*/ 29 h 239"/>
                <a:gd name="T2" fmla="*/ 176 w 257"/>
                <a:gd name="T3" fmla="*/ 13 h 239"/>
                <a:gd name="T4" fmla="*/ 188 w 257"/>
                <a:gd name="T5" fmla="*/ 13 h 239"/>
                <a:gd name="T6" fmla="*/ 188 w 257"/>
                <a:gd name="T7" fmla="*/ 0 h 239"/>
                <a:gd name="T8" fmla="*/ 128 w 257"/>
                <a:gd name="T9" fmla="*/ 2 h 239"/>
                <a:gd name="T10" fmla="*/ 67 w 257"/>
                <a:gd name="T11" fmla="*/ 0 h 239"/>
                <a:gd name="T12" fmla="*/ 67 w 257"/>
                <a:gd name="T13" fmla="*/ 13 h 239"/>
                <a:gd name="T14" fmla="*/ 80 w 257"/>
                <a:gd name="T15" fmla="*/ 13 h 239"/>
                <a:gd name="T16" fmla="*/ 112 w 257"/>
                <a:gd name="T17" fmla="*/ 29 h 239"/>
                <a:gd name="T18" fmla="*/ 112 w 257"/>
                <a:gd name="T19" fmla="*/ 179 h 239"/>
                <a:gd name="T20" fmla="*/ 59 w 257"/>
                <a:gd name="T21" fmla="*/ 93 h 239"/>
                <a:gd name="T22" fmla="*/ 23 w 257"/>
                <a:gd name="T23" fmla="*/ 46 h 239"/>
                <a:gd name="T24" fmla="*/ 10 w 257"/>
                <a:gd name="T25" fmla="*/ 46 h 239"/>
                <a:gd name="T26" fmla="*/ 0 w 257"/>
                <a:gd name="T27" fmla="*/ 51 h 239"/>
                <a:gd name="T28" fmla="*/ 6 w 257"/>
                <a:gd name="T29" fmla="*/ 56 h 239"/>
                <a:gd name="T30" fmla="*/ 28 w 257"/>
                <a:gd name="T31" fmla="*/ 93 h 239"/>
                <a:gd name="T32" fmla="*/ 51 w 257"/>
                <a:gd name="T33" fmla="*/ 162 h 239"/>
                <a:gd name="T34" fmla="*/ 112 w 257"/>
                <a:gd name="T35" fmla="*/ 190 h 239"/>
                <a:gd name="T36" fmla="*/ 112 w 257"/>
                <a:gd name="T37" fmla="*/ 210 h 239"/>
                <a:gd name="T38" fmla="*/ 80 w 257"/>
                <a:gd name="T39" fmla="*/ 226 h 239"/>
                <a:gd name="T40" fmla="*/ 67 w 257"/>
                <a:gd name="T41" fmla="*/ 226 h 239"/>
                <a:gd name="T42" fmla="*/ 67 w 257"/>
                <a:gd name="T43" fmla="*/ 239 h 239"/>
                <a:gd name="T44" fmla="*/ 128 w 257"/>
                <a:gd name="T45" fmla="*/ 237 h 239"/>
                <a:gd name="T46" fmla="*/ 188 w 257"/>
                <a:gd name="T47" fmla="*/ 239 h 239"/>
                <a:gd name="T48" fmla="*/ 188 w 257"/>
                <a:gd name="T49" fmla="*/ 226 h 239"/>
                <a:gd name="T50" fmla="*/ 176 w 257"/>
                <a:gd name="T51" fmla="*/ 226 h 239"/>
                <a:gd name="T52" fmla="*/ 143 w 257"/>
                <a:gd name="T53" fmla="*/ 210 h 239"/>
                <a:gd name="T54" fmla="*/ 143 w 257"/>
                <a:gd name="T55" fmla="*/ 190 h 239"/>
                <a:gd name="T56" fmla="*/ 207 w 257"/>
                <a:gd name="T57" fmla="*/ 161 h 239"/>
                <a:gd name="T58" fmla="*/ 229 w 257"/>
                <a:gd name="T59" fmla="*/ 101 h 239"/>
                <a:gd name="T60" fmla="*/ 235 w 257"/>
                <a:gd name="T61" fmla="*/ 68 h 239"/>
                <a:gd name="T62" fmla="*/ 253 w 257"/>
                <a:gd name="T63" fmla="*/ 56 h 239"/>
                <a:gd name="T64" fmla="*/ 257 w 257"/>
                <a:gd name="T65" fmla="*/ 51 h 239"/>
                <a:gd name="T66" fmla="*/ 247 w 257"/>
                <a:gd name="T67" fmla="*/ 46 h 239"/>
                <a:gd name="T68" fmla="*/ 234 w 257"/>
                <a:gd name="T69" fmla="*/ 46 h 239"/>
                <a:gd name="T70" fmla="*/ 199 w 257"/>
                <a:gd name="T71" fmla="*/ 100 h 239"/>
                <a:gd name="T72" fmla="*/ 143 w 257"/>
                <a:gd name="T73" fmla="*/ 179 h 239"/>
                <a:gd name="T74" fmla="*/ 143 w 257"/>
                <a:gd name="T75"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39">
                  <a:moveTo>
                    <a:pt x="143" y="29"/>
                  </a:moveTo>
                  <a:cubicBezTo>
                    <a:pt x="143" y="18"/>
                    <a:pt x="143" y="13"/>
                    <a:pt x="176" y="13"/>
                  </a:cubicBezTo>
                  <a:lnTo>
                    <a:pt x="188" y="13"/>
                  </a:lnTo>
                  <a:lnTo>
                    <a:pt x="188" y="0"/>
                  </a:lnTo>
                  <a:cubicBezTo>
                    <a:pt x="180" y="1"/>
                    <a:pt x="141" y="2"/>
                    <a:pt x="128" y="2"/>
                  </a:cubicBezTo>
                  <a:cubicBezTo>
                    <a:pt x="107" y="2"/>
                    <a:pt x="71" y="1"/>
                    <a:pt x="67" y="0"/>
                  </a:cubicBezTo>
                  <a:lnTo>
                    <a:pt x="67" y="13"/>
                  </a:lnTo>
                  <a:lnTo>
                    <a:pt x="80" y="13"/>
                  </a:lnTo>
                  <a:cubicBezTo>
                    <a:pt x="112" y="13"/>
                    <a:pt x="112" y="18"/>
                    <a:pt x="112" y="29"/>
                  </a:cubicBezTo>
                  <a:lnTo>
                    <a:pt x="112" y="179"/>
                  </a:lnTo>
                  <a:cubicBezTo>
                    <a:pt x="60" y="168"/>
                    <a:pt x="59" y="117"/>
                    <a:pt x="59" y="93"/>
                  </a:cubicBezTo>
                  <a:cubicBezTo>
                    <a:pt x="59" y="89"/>
                    <a:pt x="58" y="46"/>
                    <a:pt x="23" y="46"/>
                  </a:cubicBezTo>
                  <a:lnTo>
                    <a:pt x="10" y="46"/>
                  </a:lnTo>
                  <a:cubicBezTo>
                    <a:pt x="5" y="46"/>
                    <a:pt x="0" y="46"/>
                    <a:pt x="0" y="51"/>
                  </a:cubicBezTo>
                  <a:cubicBezTo>
                    <a:pt x="0" y="55"/>
                    <a:pt x="5" y="56"/>
                    <a:pt x="6" y="56"/>
                  </a:cubicBezTo>
                  <a:cubicBezTo>
                    <a:pt x="28" y="58"/>
                    <a:pt x="28" y="90"/>
                    <a:pt x="28" y="93"/>
                  </a:cubicBezTo>
                  <a:cubicBezTo>
                    <a:pt x="28" y="107"/>
                    <a:pt x="28" y="137"/>
                    <a:pt x="51" y="162"/>
                  </a:cubicBezTo>
                  <a:cubicBezTo>
                    <a:pt x="63" y="176"/>
                    <a:pt x="85" y="187"/>
                    <a:pt x="112" y="190"/>
                  </a:cubicBezTo>
                  <a:lnTo>
                    <a:pt x="112" y="210"/>
                  </a:lnTo>
                  <a:cubicBezTo>
                    <a:pt x="112" y="222"/>
                    <a:pt x="112" y="226"/>
                    <a:pt x="80" y="226"/>
                  </a:cubicBezTo>
                  <a:lnTo>
                    <a:pt x="67" y="226"/>
                  </a:lnTo>
                  <a:lnTo>
                    <a:pt x="67" y="239"/>
                  </a:lnTo>
                  <a:cubicBezTo>
                    <a:pt x="75" y="238"/>
                    <a:pt x="115" y="237"/>
                    <a:pt x="128" y="237"/>
                  </a:cubicBezTo>
                  <a:cubicBezTo>
                    <a:pt x="148" y="237"/>
                    <a:pt x="184" y="238"/>
                    <a:pt x="188" y="239"/>
                  </a:cubicBezTo>
                  <a:lnTo>
                    <a:pt x="188" y="226"/>
                  </a:lnTo>
                  <a:lnTo>
                    <a:pt x="176" y="226"/>
                  </a:lnTo>
                  <a:cubicBezTo>
                    <a:pt x="143" y="226"/>
                    <a:pt x="143" y="222"/>
                    <a:pt x="143" y="210"/>
                  </a:cubicBezTo>
                  <a:lnTo>
                    <a:pt x="143" y="190"/>
                  </a:lnTo>
                  <a:cubicBezTo>
                    <a:pt x="183" y="186"/>
                    <a:pt x="198" y="170"/>
                    <a:pt x="207" y="161"/>
                  </a:cubicBezTo>
                  <a:cubicBezTo>
                    <a:pt x="223" y="145"/>
                    <a:pt x="229" y="116"/>
                    <a:pt x="229" y="101"/>
                  </a:cubicBezTo>
                  <a:cubicBezTo>
                    <a:pt x="229" y="89"/>
                    <a:pt x="230" y="79"/>
                    <a:pt x="235" y="68"/>
                  </a:cubicBezTo>
                  <a:cubicBezTo>
                    <a:pt x="240" y="58"/>
                    <a:pt x="247" y="57"/>
                    <a:pt x="253" y="56"/>
                  </a:cubicBezTo>
                  <a:cubicBezTo>
                    <a:pt x="255" y="56"/>
                    <a:pt x="257" y="53"/>
                    <a:pt x="257" y="51"/>
                  </a:cubicBezTo>
                  <a:cubicBezTo>
                    <a:pt x="257" y="46"/>
                    <a:pt x="252" y="46"/>
                    <a:pt x="247" y="46"/>
                  </a:cubicBezTo>
                  <a:lnTo>
                    <a:pt x="234" y="46"/>
                  </a:lnTo>
                  <a:cubicBezTo>
                    <a:pt x="203" y="46"/>
                    <a:pt x="199" y="78"/>
                    <a:pt x="199" y="100"/>
                  </a:cubicBezTo>
                  <a:cubicBezTo>
                    <a:pt x="198" y="127"/>
                    <a:pt x="189" y="171"/>
                    <a:pt x="143" y="179"/>
                  </a:cubicBezTo>
                  <a:lnTo>
                    <a:pt x="14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71" name="Group 1670">
            <a:extLst>
              <a:ext uri="{FF2B5EF4-FFF2-40B4-BE49-F238E27FC236}">
                <a16:creationId xmlns:a16="http://schemas.microsoft.com/office/drawing/2014/main" id="{B69F75C7-A350-4D3D-8F87-96CB1291484E}"/>
              </a:ext>
            </a:extLst>
          </p:cNvPr>
          <p:cNvGrpSpPr>
            <a:grpSpLocks noChangeAspect="1"/>
          </p:cNvGrpSpPr>
          <p:nvPr>
            <p:custDataLst>
              <p:tags r:id="rId3"/>
            </p:custDataLst>
          </p:nvPr>
        </p:nvGrpSpPr>
        <p:grpSpPr>
          <a:xfrm>
            <a:off x="8493778" y="1765371"/>
            <a:ext cx="2855737" cy="467750"/>
            <a:chOff x="10499725" y="3703638"/>
            <a:chExt cx="1104900" cy="180975"/>
          </a:xfrm>
        </p:grpSpPr>
        <p:sp>
          <p:nvSpPr>
            <p:cNvPr id="1652" name="Freeform 881 1">
              <a:extLst>
                <a:ext uri="{FF2B5EF4-FFF2-40B4-BE49-F238E27FC236}">
                  <a16:creationId xmlns:a16="http://schemas.microsoft.com/office/drawing/2014/main" id="{0B58D857-BD68-45F4-9830-560FBA856E4E}"/>
                </a:ext>
              </a:extLst>
            </p:cNvPr>
            <p:cNvSpPr>
              <a:spLocks/>
            </p:cNvSpPr>
            <p:nvPr>
              <p:custDataLst>
                <p:tags r:id="rId386"/>
              </p:custDataLst>
            </p:nvPr>
          </p:nvSpPr>
          <p:spPr bwMode="auto">
            <a:xfrm>
              <a:off x="10507663" y="3703638"/>
              <a:ext cx="79375" cy="104775"/>
            </a:xfrm>
            <a:custGeom>
              <a:avLst/>
              <a:gdLst>
                <a:gd name="T0" fmla="*/ 0 w 303"/>
                <a:gd name="T1" fmla="*/ 181 h 362"/>
                <a:gd name="T2" fmla="*/ 173 w 303"/>
                <a:gd name="T3" fmla="*/ 362 h 362"/>
                <a:gd name="T4" fmla="*/ 303 w 303"/>
                <a:gd name="T5" fmla="*/ 235 h 362"/>
                <a:gd name="T6" fmla="*/ 297 w 303"/>
                <a:gd name="T7" fmla="*/ 227 h 362"/>
                <a:gd name="T8" fmla="*/ 291 w 303"/>
                <a:gd name="T9" fmla="*/ 235 h 362"/>
                <a:gd name="T10" fmla="*/ 179 w 303"/>
                <a:gd name="T11" fmla="*/ 347 h 362"/>
                <a:gd name="T12" fmla="*/ 51 w 303"/>
                <a:gd name="T13" fmla="*/ 181 h 362"/>
                <a:gd name="T14" fmla="*/ 179 w 303"/>
                <a:gd name="T15" fmla="*/ 15 h 362"/>
                <a:gd name="T16" fmla="*/ 287 w 303"/>
                <a:gd name="T17" fmla="*/ 133 h 362"/>
                <a:gd name="T18" fmla="*/ 295 w 303"/>
                <a:gd name="T19" fmla="*/ 142 h 362"/>
                <a:gd name="T20" fmla="*/ 303 w 303"/>
                <a:gd name="T21" fmla="*/ 130 h 362"/>
                <a:gd name="T22" fmla="*/ 303 w 303"/>
                <a:gd name="T23" fmla="*/ 12 h 362"/>
                <a:gd name="T24" fmla="*/ 298 w 303"/>
                <a:gd name="T25" fmla="*/ 0 h 362"/>
                <a:gd name="T26" fmla="*/ 290 w 303"/>
                <a:gd name="T27" fmla="*/ 6 h 362"/>
                <a:gd name="T28" fmla="*/ 265 w 303"/>
                <a:gd name="T29" fmla="*/ 42 h 362"/>
                <a:gd name="T30" fmla="*/ 173 w 303"/>
                <a:gd name="T31" fmla="*/ 0 h 362"/>
                <a:gd name="T32" fmla="*/ 0 w 303"/>
                <a:gd name="T33" fmla="*/ 18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362">
                  <a:moveTo>
                    <a:pt x="0" y="181"/>
                  </a:moveTo>
                  <a:cubicBezTo>
                    <a:pt x="0" y="284"/>
                    <a:pt x="80" y="362"/>
                    <a:pt x="173" y="362"/>
                  </a:cubicBezTo>
                  <a:cubicBezTo>
                    <a:pt x="254" y="362"/>
                    <a:pt x="303" y="293"/>
                    <a:pt x="303" y="235"/>
                  </a:cubicBezTo>
                  <a:cubicBezTo>
                    <a:pt x="303" y="230"/>
                    <a:pt x="303" y="227"/>
                    <a:pt x="297" y="227"/>
                  </a:cubicBezTo>
                  <a:cubicBezTo>
                    <a:pt x="291" y="227"/>
                    <a:pt x="291" y="230"/>
                    <a:pt x="291" y="235"/>
                  </a:cubicBezTo>
                  <a:cubicBezTo>
                    <a:pt x="287" y="306"/>
                    <a:pt x="234" y="347"/>
                    <a:pt x="179" y="347"/>
                  </a:cubicBezTo>
                  <a:cubicBezTo>
                    <a:pt x="149" y="347"/>
                    <a:pt x="51" y="330"/>
                    <a:pt x="51" y="181"/>
                  </a:cubicBezTo>
                  <a:cubicBezTo>
                    <a:pt x="51" y="32"/>
                    <a:pt x="148" y="15"/>
                    <a:pt x="179" y="15"/>
                  </a:cubicBezTo>
                  <a:cubicBezTo>
                    <a:pt x="233" y="15"/>
                    <a:pt x="277" y="60"/>
                    <a:pt x="287" y="133"/>
                  </a:cubicBezTo>
                  <a:cubicBezTo>
                    <a:pt x="288" y="140"/>
                    <a:pt x="288" y="142"/>
                    <a:pt x="295" y="142"/>
                  </a:cubicBezTo>
                  <a:cubicBezTo>
                    <a:pt x="303" y="142"/>
                    <a:pt x="303" y="140"/>
                    <a:pt x="303" y="130"/>
                  </a:cubicBezTo>
                  <a:lnTo>
                    <a:pt x="303" y="12"/>
                  </a:lnTo>
                  <a:cubicBezTo>
                    <a:pt x="303" y="3"/>
                    <a:pt x="303" y="0"/>
                    <a:pt x="298" y="0"/>
                  </a:cubicBezTo>
                  <a:cubicBezTo>
                    <a:pt x="296" y="0"/>
                    <a:pt x="294" y="0"/>
                    <a:pt x="290" y="6"/>
                  </a:cubicBezTo>
                  <a:lnTo>
                    <a:pt x="265" y="42"/>
                  </a:lnTo>
                  <a:cubicBezTo>
                    <a:pt x="247" y="24"/>
                    <a:pt x="221" y="0"/>
                    <a:pt x="173" y="0"/>
                  </a:cubicBezTo>
                  <a:cubicBezTo>
                    <a:pt x="80" y="0"/>
                    <a:pt x="0" y="79"/>
                    <a:pt x="0" y="18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Freeform 882 1">
              <a:extLst>
                <a:ext uri="{FF2B5EF4-FFF2-40B4-BE49-F238E27FC236}">
                  <a16:creationId xmlns:a16="http://schemas.microsoft.com/office/drawing/2014/main" id="{60E3FD74-29AF-40F3-903E-291B152F68EC}"/>
                </a:ext>
              </a:extLst>
            </p:cNvPr>
            <p:cNvSpPr>
              <a:spLocks noEditPoints="1"/>
            </p:cNvSpPr>
            <p:nvPr>
              <p:custDataLst>
                <p:tags r:id="rId387"/>
              </p:custDataLst>
            </p:nvPr>
          </p:nvSpPr>
          <p:spPr bwMode="auto">
            <a:xfrm>
              <a:off x="10598150" y="3740151"/>
              <a:ext cx="58738" cy="66675"/>
            </a:xfrm>
            <a:custGeom>
              <a:avLst/>
              <a:gdLst>
                <a:gd name="T0" fmla="*/ 221 w 221"/>
                <a:gd name="T1" fmla="*/ 117 h 229"/>
                <a:gd name="T2" fmla="*/ 110 w 221"/>
                <a:gd name="T3" fmla="*/ 0 h 229"/>
                <a:gd name="T4" fmla="*/ 0 w 221"/>
                <a:gd name="T5" fmla="*/ 117 h 229"/>
                <a:gd name="T6" fmla="*/ 110 w 221"/>
                <a:gd name="T7" fmla="*/ 229 h 229"/>
                <a:gd name="T8" fmla="*/ 221 w 221"/>
                <a:gd name="T9" fmla="*/ 117 h 229"/>
                <a:gd name="T10" fmla="*/ 110 w 221"/>
                <a:gd name="T11" fmla="*/ 216 h 229"/>
                <a:gd name="T12" fmla="*/ 54 w 221"/>
                <a:gd name="T13" fmla="*/ 183 h 229"/>
                <a:gd name="T14" fmla="*/ 41 w 221"/>
                <a:gd name="T15" fmla="*/ 113 h 229"/>
                <a:gd name="T16" fmla="*/ 53 w 221"/>
                <a:gd name="T17" fmla="*/ 44 h 229"/>
                <a:gd name="T18" fmla="*/ 110 w 221"/>
                <a:gd name="T19" fmla="*/ 11 h 229"/>
                <a:gd name="T20" fmla="*/ 166 w 221"/>
                <a:gd name="T21" fmla="*/ 43 h 229"/>
                <a:gd name="T22" fmla="*/ 179 w 221"/>
                <a:gd name="T23" fmla="*/ 113 h 229"/>
                <a:gd name="T24" fmla="*/ 168 w 221"/>
                <a:gd name="T25" fmla="*/ 179 h 229"/>
                <a:gd name="T26" fmla="*/ 110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0" y="0"/>
                  </a:cubicBezTo>
                  <a:cubicBezTo>
                    <a:pt x="48" y="0"/>
                    <a:pt x="0" y="54"/>
                    <a:pt x="0" y="117"/>
                  </a:cubicBezTo>
                  <a:cubicBezTo>
                    <a:pt x="0" y="181"/>
                    <a:pt x="52" y="229"/>
                    <a:pt x="110" y="229"/>
                  </a:cubicBezTo>
                  <a:cubicBezTo>
                    <a:pt x="170" y="229"/>
                    <a:pt x="221" y="180"/>
                    <a:pt x="221" y="117"/>
                  </a:cubicBezTo>
                  <a:close/>
                  <a:moveTo>
                    <a:pt x="110" y="216"/>
                  </a:moveTo>
                  <a:cubicBezTo>
                    <a:pt x="89" y="216"/>
                    <a:pt x="67" y="206"/>
                    <a:pt x="54" y="183"/>
                  </a:cubicBezTo>
                  <a:cubicBezTo>
                    <a:pt x="41" y="161"/>
                    <a:pt x="41" y="131"/>
                    <a:pt x="41" y="113"/>
                  </a:cubicBezTo>
                  <a:cubicBezTo>
                    <a:pt x="41" y="93"/>
                    <a:pt x="41" y="66"/>
                    <a:pt x="53" y="44"/>
                  </a:cubicBezTo>
                  <a:cubicBezTo>
                    <a:pt x="66" y="21"/>
                    <a:pt x="90" y="11"/>
                    <a:pt x="110" y="11"/>
                  </a:cubicBezTo>
                  <a:cubicBezTo>
                    <a:pt x="132" y="11"/>
                    <a:pt x="153" y="22"/>
                    <a:pt x="166" y="43"/>
                  </a:cubicBezTo>
                  <a:cubicBezTo>
                    <a:pt x="179" y="65"/>
                    <a:pt x="179" y="94"/>
                    <a:pt x="179" y="113"/>
                  </a:cubicBezTo>
                  <a:cubicBezTo>
                    <a:pt x="179" y="131"/>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Freeform 883 1">
              <a:extLst>
                <a:ext uri="{FF2B5EF4-FFF2-40B4-BE49-F238E27FC236}">
                  <a16:creationId xmlns:a16="http://schemas.microsoft.com/office/drawing/2014/main" id="{6842FCB4-063C-436E-97CE-C6E88302C44C}"/>
                </a:ext>
              </a:extLst>
            </p:cNvPr>
            <p:cNvSpPr>
              <a:spLocks/>
            </p:cNvSpPr>
            <p:nvPr>
              <p:custDataLst>
                <p:tags r:id="rId388"/>
              </p:custDataLst>
            </p:nvPr>
          </p:nvSpPr>
          <p:spPr bwMode="auto">
            <a:xfrm>
              <a:off x="10664825" y="3741738"/>
              <a:ext cx="65088" cy="63500"/>
            </a:xfrm>
            <a:custGeom>
              <a:avLst/>
              <a:gdLst>
                <a:gd name="T0" fmla="*/ 39 w 250"/>
                <a:gd name="T1" fmla="*/ 49 h 220"/>
                <a:gd name="T2" fmla="*/ 39 w 250"/>
                <a:gd name="T3" fmla="*/ 182 h 220"/>
                <a:gd name="T4" fmla="*/ 0 w 250"/>
                <a:gd name="T5" fmla="*/ 205 h 220"/>
                <a:gd name="T6" fmla="*/ 0 w 250"/>
                <a:gd name="T7" fmla="*/ 220 h 220"/>
                <a:gd name="T8" fmla="*/ 56 w 250"/>
                <a:gd name="T9" fmla="*/ 219 h 220"/>
                <a:gd name="T10" fmla="*/ 112 w 250"/>
                <a:gd name="T11" fmla="*/ 220 h 220"/>
                <a:gd name="T12" fmla="*/ 112 w 250"/>
                <a:gd name="T13" fmla="*/ 205 h 220"/>
                <a:gd name="T14" fmla="*/ 73 w 250"/>
                <a:gd name="T15" fmla="*/ 182 h 220"/>
                <a:gd name="T16" fmla="*/ 73 w 250"/>
                <a:gd name="T17" fmla="*/ 91 h 220"/>
                <a:gd name="T18" fmla="*/ 140 w 250"/>
                <a:gd name="T19" fmla="*/ 11 h 220"/>
                <a:gd name="T20" fmla="*/ 177 w 250"/>
                <a:gd name="T21" fmla="*/ 66 h 220"/>
                <a:gd name="T22" fmla="*/ 177 w 250"/>
                <a:gd name="T23" fmla="*/ 182 h 220"/>
                <a:gd name="T24" fmla="*/ 138 w 250"/>
                <a:gd name="T25" fmla="*/ 205 h 220"/>
                <a:gd name="T26" fmla="*/ 138 w 250"/>
                <a:gd name="T27" fmla="*/ 220 h 220"/>
                <a:gd name="T28" fmla="*/ 195 w 250"/>
                <a:gd name="T29" fmla="*/ 219 h 220"/>
                <a:gd name="T30" fmla="*/ 250 w 250"/>
                <a:gd name="T31" fmla="*/ 220 h 220"/>
                <a:gd name="T32" fmla="*/ 250 w 250"/>
                <a:gd name="T33" fmla="*/ 205 h 220"/>
                <a:gd name="T34" fmla="*/ 212 w 250"/>
                <a:gd name="T35" fmla="*/ 190 h 220"/>
                <a:gd name="T36" fmla="*/ 212 w 250"/>
                <a:gd name="T37" fmla="*/ 95 h 220"/>
                <a:gd name="T38" fmla="*/ 196 w 250"/>
                <a:gd name="T39" fmla="*/ 18 h 220"/>
                <a:gd name="T40" fmla="*/ 144 w 250"/>
                <a:gd name="T41" fmla="*/ 0 h 220"/>
                <a:gd name="T42" fmla="*/ 70 w 250"/>
                <a:gd name="T43" fmla="*/ 52 h 220"/>
                <a:gd name="T44" fmla="*/ 70 w 250"/>
                <a:gd name="T45" fmla="*/ 0 h 220"/>
                <a:gd name="T46" fmla="*/ 0 w 250"/>
                <a:gd name="T47" fmla="*/ 5 h 220"/>
                <a:gd name="T48" fmla="*/ 0 w 250"/>
                <a:gd name="T49" fmla="*/ 21 h 220"/>
                <a:gd name="T50" fmla="*/ 39 w 250"/>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0">
                  <a:moveTo>
                    <a:pt x="39" y="49"/>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8" y="205"/>
                    <a:pt x="73" y="205"/>
                    <a:pt x="73" y="182"/>
                  </a:cubicBezTo>
                  <a:lnTo>
                    <a:pt x="73" y="91"/>
                  </a:lnTo>
                  <a:cubicBezTo>
                    <a:pt x="73" y="39"/>
                    <a:pt x="108"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4" y="220"/>
                    <a:pt x="250" y="220"/>
                  </a:cubicBezTo>
                  <a:lnTo>
                    <a:pt x="250" y="205"/>
                  </a:lnTo>
                  <a:cubicBezTo>
                    <a:pt x="225" y="205"/>
                    <a:pt x="212" y="205"/>
                    <a:pt x="212" y="190"/>
                  </a:cubicBezTo>
                  <a:lnTo>
                    <a:pt x="212" y="95"/>
                  </a:lnTo>
                  <a:cubicBezTo>
                    <a:pt x="212" y="52"/>
                    <a:pt x="212" y="36"/>
                    <a:pt x="196" y="18"/>
                  </a:cubicBezTo>
                  <a:cubicBezTo>
                    <a:pt x="189" y="10"/>
                    <a:pt x="173" y="0"/>
                    <a:pt x="144" y="0"/>
                  </a:cubicBezTo>
                  <a:cubicBezTo>
                    <a:pt x="107"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Freeform 884 1">
              <a:extLst>
                <a:ext uri="{FF2B5EF4-FFF2-40B4-BE49-F238E27FC236}">
                  <a16:creationId xmlns:a16="http://schemas.microsoft.com/office/drawing/2014/main" id="{1796492B-515A-4445-B9E3-4E6ABEC9A1BC}"/>
                </a:ext>
              </a:extLst>
            </p:cNvPr>
            <p:cNvSpPr>
              <a:spLocks/>
            </p:cNvSpPr>
            <p:nvPr>
              <p:custDataLst>
                <p:tags r:id="rId389"/>
              </p:custDataLst>
            </p:nvPr>
          </p:nvSpPr>
          <p:spPr bwMode="auto">
            <a:xfrm>
              <a:off x="10731500" y="3741738"/>
              <a:ext cx="65088" cy="65088"/>
            </a:xfrm>
            <a:custGeom>
              <a:avLst/>
              <a:gdLst>
                <a:gd name="T0" fmla="*/ 198 w 244"/>
                <a:gd name="T1" fmla="*/ 49 h 221"/>
                <a:gd name="T2" fmla="*/ 244 w 244"/>
                <a:gd name="T3" fmla="*/ 16 h 221"/>
                <a:gd name="T4" fmla="*/ 244 w 244"/>
                <a:gd name="T5" fmla="*/ 0 h 221"/>
                <a:gd name="T6" fmla="*/ 207 w 244"/>
                <a:gd name="T7" fmla="*/ 2 h 221"/>
                <a:gd name="T8" fmla="*/ 163 w 244"/>
                <a:gd name="T9" fmla="*/ 0 h 221"/>
                <a:gd name="T10" fmla="*/ 163 w 244"/>
                <a:gd name="T11" fmla="*/ 16 h 221"/>
                <a:gd name="T12" fmla="*/ 187 w 244"/>
                <a:gd name="T13" fmla="*/ 37 h 221"/>
                <a:gd name="T14" fmla="*/ 184 w 244"/>
                <a:gd name="T15" fmla="*/ 49 h 221"/>
                <a:gd name="T16" fmla="*/ 133 w 244"/>
                <a:gd name="T17" fmla="*/ 176 h 221"/>
                <a:gd name="T18" fmla="*/ 77 w 244"/>
                <a:gd name="T19" fmla="*/ 37 h 221"/>
                <a:gd name="T20" fmla="*/ 74 w 244"/>
                <a:gd name="T21" fmla="*/ 29 h 221"/>
                <a:gd name="T22" fmla="*/ 103 w 244"/>
                <a:gd name="T23" fmla="*/ 16 h 221"/>
                <a:gd name="T24" fmla="*/ 103 w 244"/>
                <a:gd name="T25" fmla="*/ 0 h 221"/>
                <a:gd name="T26" fmla="*/ 49 w 244"/>
                <a:gd name="T27" fmla="*/ 2 h 221"/>
                <a:gd name="T28" fmla="*/ 0 w 244"/>
                <a:gd name="T29" fmla="*/ 0 h 221"/>
                <a:gd name="T30" fmla="*/ 0 w 244"/>
                <a:gd name="T31" fmla="*/ 16 h 221"/>
                <a:gd name="T32" fmla="*/ 40 w 244"/>
                <a:gd name="T33" fmla="*/ 34 h 221"/>
                <a:gd name="T34" fmla="*/ 112 w 244"/>
                <a:gd name="T35" fmla="*/ 211 h 221"/>
                <a:gd name="T36" fmla="*/ 122 w 244"/>
                <a:gd name="T37" fmla="*/ 221 h 221"/>
                <a:gd name="T38" fmla="*/ 133 w 244"/>
                <a:gd name="T39" fmla="*/ 211 h 221"/>
                <a:gd name="T40" fmla="*/ 198 w 244"/>
                <a:gd name="T4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221">
                  <a:moveTo>
                    <a:pt x="198" y="49"/>
                  </a:moveTo>
                  <a:cubicBezTo>
                    <a:pt x="203" y="38"/>
                    <a:pt x="211" y="16"/>
                    <a:pt x="244" y="16"/>
                  </a:cubicBezTo>
                  <a:lnTo>
                    <a:pt x="244" y="0"/>
                  </a:lnTo>
                  <a:cubicBezTo>
                    <a:pt x="233" y="1"/>
                    <a:pt x="218" y="2"/>
                    <a:pt x="207" y="2"/>
                  </a:cubicBezTo>
                  <a:cubicBezTo>
                    <a:pt x="195" y="2"/>
                    <a:pt x="172" y="1"/>
                    <a:pt x="163" y="0"/>
                  </a:cubicBezTo>
                  <a:lnTo>
                    <a:pt x="163" y="16"/>
                  </a:lnTo>
                  <a:cubicBezTo>
                    <a:pt x="182" y="16"/>
                    <a:pt x="187" y="28"/>
                    <a:pt x="187" y="37"/>
                  </a:cubicBezTo>
                  <a:cubicBezTo>
                    <a:pt x="187" y="42"/>
                    <a:pt x="186" y="44"/>
                    <a:pt x="184" y="49"/>
                  </a:cubicBezTo>
                  <a:lnTo>
                    <a:pt x="133" y="176"/>
                  </a:lnTo>
                  <a:lnTo>
                    <a:pt x="77" y="37"/>
                  </a:lnTo>
                  <a:cubicBezTo>
                    <a:pt x="74" y="31"/>
                    <a:pt x="74" y="30"/>
                    <a:pt x="74" y="29"/>
                  </a:cubicBezTo>
                  <a:cubicBezTo>
                    <a:pt x="74" y="16"/>
                    <a:pt x="94" y="16"/>
                    <a:pt x="103" y="16"/>
                  </a:cubicBezTo>
                  <a:lnTo>
                    <a:pt x="103" y="0"/>
                  </a:lnTo>
                  <a:cubicBezTo>
                    <a:pt x="88" y="1"/>
                    <a:pt x="60" y="2"/>
                    <a:pt x="49" y="2"/>
                  </a:cubicBezTo>
                  <a:cubicBezTo>
                    <a:pt x="35" y="2"/>
                    <a:pt x="15" y="1"/>
                    <a:pt x="0" y="0"/>
                  </a:cubicBezTo>
                  <a:lnTo>
                    <a:pt x="0" y="16"/>
                  </a:lnTo>
                  <a:cubicBezTo>
                    <a:pt x="32" y="16"/>
                    <a:pt x="34" y="19"/>
                    <a:pt x="40" y="34"/>
                  </a:cubicBezTo>
                  <a:lnTo>
                    <a:pt x="112" y="211"/>
                  </a:lnTo>
                  <a:cubicBezTo>
                    <a:pt x="115" y="218"/>
                    <a:pt x="116" y="221"/>
                    <a:pt x="122" y="221"/>
                  </a:cubicBezTo>
                  <a:cubicBezTo>
                    <a:pt x="129" y="221"/>
                    <a:pt x="131" y="216"/>
                    <a:pt x="133" y="211"/>
                  </a:cubicBezTo>
                  <a:lnTo>
                    <a:pt x="198"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Freeform 885 1">
              <a:extLst>
                <a:ext uri="{FF2B5EF4-FFF2-40B4-BE49-F238E27FC236}">
                  <a16:creationId xmlns:a16="http://schemas.microsoft.com/office/drawing/2014/main" id="{09BF071A-8B87-421B-9CED-9D0925508DE8}"/>
                </a:ext>
              </a:extLst>
            </p:cNvPr>
            <p:cNvSpPr>
              <a:spLocks noEditPoints="1"/>
            </p:cNvSpPr>
            <p:nvPr>
              <p:custDataLst>
                <p:tags r:id="rId390"/>
              </p:custDataLst>
            </p:nvPr>
          </p:nvSpPr>
          <p:spPr bwMode="auto">
            <a:xfrm>
              <a:off x="10798175" y="3740151"/>
              <a:ext cx="50800" cy="66675"/>
            </a:xfrm>
            <a:custGeom>
              <a:avLst/>
              <a:gdLst>
                <a:gd name="T0" fmla="*/ 42 w 193"/>
                <a:gd name="T1" fmla="*/ 98 h 229"/>
                <a:gd name="T2" fmla="*/ 103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6" y="11"/>
                    <a:pt x="103" y="11"/>
                  </a:cubicBezTo>
                  <a:cubicBezTo>
                    <a:pt x="155" y="11"/>
                    <a:pt x="160" y="78"/>
                    <a:pt x="160" y="98"/>
                  </a:cubicBezTo>
                  <a:lnTo>
                    <a:pt x="42" y="98"/>
                  </a:lnTo>
                  <a:close/>
                  <a:moveTo>
                    <a:pt x="41" y="108"/>
                  </a:moveTo>
                  <a:lnTo>
                    <a:pt x="180" y="108"/>
                  </a:lnTo>
                  <a:cubicBezTo>
                    <a:pt x="191" y="108"/>
                    <a:pt x="193" y="108"/>
                    <a:pt x="193" y="98"/>
                  </a:cubicBezTo>
                  <a:cubicBezTo>
                    <a:pt x="193" y="48"/>
                    <a:pt x="166" y="0"/>
                    <a:pt x="103" y="0"/>
                  </a:cubicBezTo>
                  <a:cubicBezTo>
                    <a:pt x="46" y="0"/>
                    <a:pt x="0" y="51"/>
                    <a:pt x="0" y="114"/>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Freeform 886 1">
              <a:extLst>
                <a:ext uri="{FF2B5EF4-FFF2-40B4-BE49-F238E27FC236}">
                  <a16:creationId xmlns:a16="http://schemas.microsoft.com/office/drawing/2014/main" id="{A45ADDDD-93E3-4F65-90E8-6C950B813E7E}"/>
                </a:ext>
              </a:extLst>
            </p:cNvPr>
            <p:cNvSpPr>
              <a:spLocks/>
            </p:cNvSpPr>
            <p:nvPr>
              <p:custDataLst>
                <p:tags r:id="rId391"/>
              </p:custDataLst>
            </p:nvPr>
          </p:nvSpPr>
          <p:spPr bwMode="auto">
            <a:xfrm>
              <a:off x="10856913" y="3741738"/>
              <a:ext cx="66675" cy="63500"/>
            </a:xfrm>
            <a:custGeom>
              <a:avLst/>
              <a:gdLst>
                <a:gd name="T0" fmla="*/ 39 w 251"/>
                <a:gd name="T1" fmla="*/ 49 h 220"/>
                <a:gd name="T2" fmla="*/ 39 w 251"/>
                <a:gd name="T3" fmla="*/ 182 h 220"/>
                <a:gd name="T4" fmla="*/ 0 w 251"/>
                <a:gd name="T5" fmla="*/ 205 h 220"/>
                <a:gd name="T6" fmla="*/ 0 w 251"/>
                <a:gd name="T7" fmla="*/ 220 h 220"/>
                <a:gd name="T8" fmla="*/ 56 w 251"/>
                <a:gd name="T9" fmla="*/ 219 h 220"/>
                <a:gd name="T10" fmla="*/ 112 w 251"/>
                <a:gd name="T11" fmla="*/ 220 h 220"/>
                <a:gd name="T12" fmla="*/ 112 w 251"/>
                <a:gd name="T13" fmla="*/ 205 h 220"/>
                <a:gd name="T14" fmla="*/ 73 w 251"/>
                <a:gd name="T15" fmla="*/ 182 h 220"/>
                <a:gd name="T16" fmla="*/ 73 w 251"/>
                <a:gd name="T17" fmla="*/ 91 h 220"/>
                <a:gd name="T18" fmla="*/ 141 w 251"/>
                <a:gd name="T19" fmla="*/ 11 h 220"/>
                <a:gd name="T20" fmla="*/ 178 w 251"/>
                <a:gd name="T21" fmla="*/ 66 h 220"/>
                <a:gd name="T22" fmla="*/ 178 w 251"/>
                <a:gd name="T23" fmla="*/ 182 h 220"/>
                <a:gd name="T24" fmla="*/ 139 w 251"/>
                <a:gd name="T25" fmla="*/ 205 h 220"/>
                <a:gd name="T26" fmla="*/ 139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7 w 251"/>
                <a:gd name="T39" fmla="*/ 18 h 220"/>
                <a:gd name="T40" fmla="*/ 144 w 251"/>
                <a:gd name="T41" fmla="*/ 0 h 220"/>
                <a:gd name="T42" fmla="*/ 70 w 251"/>
                <a:gd name="T43" fmla="*/ 52 h 220"/>
                <a:gd name="T44" fmla="*/ 70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4" y="205"/>
                    <a:pt x="0" y="205"/>
                  </a:cubicBezTo>
                  <a:lnTo>
                    <a:pt x="0" y="220"/>
                  </a:lnTo>
                  <a:cubicBezTo>
                    <a:pt x="18" y="220"/>
                    <a:pt x="43" y="219"/>
                    <a:pt x="56" y="219"/>
                  </a:cubicBezTo>
                  <a:cubicBezTo>
                    <a:pt x="69" y="219"/>
                    <a:pt x="95" y="220"/>
                    <a:pt x="112" y="220"/>
                  </a:cubicBezTo>
                  <a:lnTo>
                    <a:pt x="112" y="205"/>
                  </a:lnTo>
                  <a:cubicBezTo>
                    <a:pt x="79" y="205"/>
                    <a:pt x="73" y="205"/>
                    <a:pt x="73" y="182"/>
                  </a:cubicBezTo>
                  <a:lnTo>
                    <a:pt x="73" y="91"/>
                  </a:lnTo>
                  <a:cubicBezTo>
                    <a:pt x="73" y="39"/>
                    <a:pt x="109" y="11"/>
                    <a:pt x="141" y="11"/>
                  </a:cubicBezTo>
                  <a:cubicBezTo>
                    <a:pt x="172" y="11"/>
                    <a:pt x="178" y="38"/>
                    <a:pt x="178" y="66"/>
                  </a:cubicBezTo>
                  <a:lnTo>
                    <a:pt x="178" y="182"/>
                  </a:lnTo>
                  <a:cubicBezTo>
                    <a:pt x="178" y="205"/>
                    <a:pt x="172" y="205"/>
                    <a:pt x="139" y="205"/>
                  </a:cubicBezTo>
                  <a:lnTo>
                    <a:pt x="139" y="220"/>
                  </a:lnTo>
                  <a:cubicBezTo>
                    <a:pt x="156" y="220"/>
                    <a:pt x="182" y="219"/>
                    <a:pt x="195" y="219"/>
                  </a:cubicBezTo>
                  <a:cubicBezTo>
                    <a:pt x="208" y="219"/>
                    <a:pt x="234" y="220"/>
                    <a:pt x="251" y="220"/>
                  </a:cubicBezTo>
                  <a:lnTo>
                    <a:pt x="251" y="205"/>
                  </a:lnTo>
                  <a:cubicBezTo>
                    <a:pt x="225" y="205"/>
                    <a:pt x="213" y="205"/>
                    <a:pt x="212" y="190"/>
                  </a:cubicBezTo>
                  <a:lnTo>
                    <a:pt x="212" y="95"/>
                  </a:lnTo>
                  <a:cubicBezTo>
                    <a:pt x="212" y="52"/>
                    <a:pt x="212" y="36"/>
                    <a:pt x="197" y="18"/>
                  </a:cubicBezTo>
                  <a:cubicBezTo>
                    <a:pt x="190" y="10"/>
                    <a:pt x="173" y="0"/>
                    <a:pt x="144" y="0"/>
                  </a:cubicBezTo>
                  <a:cubicBezTo>
                    <a:pt x="108"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Freeform 887 1">
              <a:extLst>
                <a:ext uri="{FF2B5EF4-FFF2-40B4-BE49-F238E27FC236}">
                  <a16:creationId xmlns:a16="http://schemas.microsoft.com/office/drawing/2014/main" id="{B3EC29D4-1A4A-4C3F-8202-D2463BA6AE49}"/>
                </a:ext>
              </a:extLst>
            </p:cNvPr>
            <p:cNvSpPr>
              <a:spLocks/>
            </p:cNvSpPr>
            <p:nvPr>
              <p:custDataLst>
                <p:tags r:id="rId392"/>
              </p:custDataLst>
            </p:nvPr>
          </p:nvSpPr>
          <p:spPr bwMode="auto">
            <a:xfrm>
              <a:off x="10925175" y="3716338"/>
              <a:ext cx="41275" cy="90488"/>
            </a:xfrm>
            <a:custGeom>
              <a:avLst/>
              <a:gdLst>
                <a:gd name="T0" fmla="*/ 77 w 156"/>
                <a:gd name="T1" fmla="*/ 108 h 313"/>
                <a:gd name="T2" fmla="*/ 148 w 156"/>
                <a:gd name="T3" fmla="*/ 108 h 313"/>
                <a:gd name="T4" fmla="*/ 148 w 156"/>
                <a:gd name="T5" fmla="*/ 92 h 313"/>
                <a:gd name="T6" fmla="*/ 77 w 156"/>
                <a:gd name="T7" fmla="*/ 92 h 313"/>
                <a:gd name="T8" fmla="*/ 77 w 156"/>
                <a:gd name="T9" fmla="*/ 0 h 313"/>
                <a:gd name="T10" fmla="*/ 64 w 156"/>
                <a:gd name="T11" fmla="*/ 0 h 313"/>
                <a:gd name="T12" fmla="*/ 0 w 156"/>
                <a:gd name="T13" fmla="*/ 97 h 313"/>
                <a:gd name="T14" fmla="*/ 0 w 156"/>
                <a:gd name="T15" fmla="*/ 108 h 313"/>
                <a:gd name="T16" fmla="*/ 42 w 156"/>
                <a:gd name="T17" fmla="*/ 108 h 313"/>
                <a:gd name="T18" fmla="*/ 42 w 156"/>
                <a:gd name="T19" fmla="*/ 245 h 313"/>
                <a:gd name="T20" fmla="*/ 107 w 156"/>
                <a:gd name="T21" fmla="*/ 313 h 313"/>
                <a:gd name="T22" fmla="*/ 156 w 156"/>
                <a:gd name="T23" fmla="*/ 245 h 313"/>
                <a:gd name="T24" fmla="*/ 156 w 156"/>
                <a:gd name="T25" fmla="*/ 217 h 313"/>
                <a:gd name="T26" fmla="*/ 144 w 156"/>
                <a:gd name="T27" fmla="*/ 217 h 313"/>
                <a:gd name="T28" fmla="*/ 144 w 156"/>
                <a:gd name="T29" fmla="*/ 244 h 313"/>
                <a:gd name="T30" fmla="*/ 110 w 156"/>
                <a:gd name="T31" fmla="*/ 300 h 313"/>
                <a:gd name="T32" fmla="*/ 77 w 156"/>
                <a:gd name="T33" fmla="*/ 246 h 313"/>
                <a:gd name="T34" fmla="*/ 77 w 156"/>
                <a:gd name="T35" fmla="*/ 10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3">
                  <a:moveTo>
                    <a:pt x="77" y="108"/>
                  </a:moveTo>
                  <a:lnTo>
                    <a:pt x="148" y="108"/>
                  </a:lnTo>
                  <a:lnTo>
                    <a:pt x="148" y="92"/>
                  </a:lnTo>
                  <a:lnTo>
                    <a:pt x="77" y="92"/>
                  </a:lnTo>
                  <a:lnTo>
                    <a:pt x="77" y="0"/>
                  </a:lnTo>
                  <a:lnTo>
                    <a:pt x="64" y="0"/>
                  </a:lnTo>
                  <a:cubicBezTo>
                    <a:pt x="64" y="41"/>
                    <a:pt x="49" y="95"/>
                    <a:pt x="0" y="97"/>
                  </a:cubicBezTo>
                  <a:lnTo>
                    <a:pt x="0" y="108"/>
                  </a:lnTo>
                  <a:lnTo>
                    <a:pt x="42" y="108"/>
                  </a:lnTo>
                  <a:lnTo>
                    <a:pt x="42" y="245"/>
                  </a:lnTo>
                  <a:cubicBezTo>
                    <a:pt x="42" y="307"/>
                    <a:pt x="89" y="313"/>
                    <a:pt x="107" y="313"/>
                  </a:cubicBezTo>
                  <a:cubicBezTo>
                    <a:pt x="142" y="313"/>
                    <a:pt x="156" y="277"/>
                    <a:pt x="156" y="245"/>
                  </a:cubicBezTo>
                  <a:lnTo>
                    <a:pt x="156" y="217"/>
                  </a:lnTo>
                  <a:lnTo>
                    <a:pt x="144" y="217"/>
                  </a:lnTo>
                  <a:lnTo>
                    <a:pt x="144" y="244"/>
                  </a:lnTo>
                  <a:cubicBezTo>
                    <a:pt x="144" y="281"/>
                    <a:pt x="129" y="300"/>
                    <a:pt x="110" y="300"/>
                  </a:cubicBezTo>
                  <a:cubicBezTo>
                    <a:pt x="77" y="300"/>
                    <a:pt x="77" y="255"/>
                    <a:pt x="77" y="246"/>
                  </a:cubicBezTo>
                  <a:lnTo>
                    <a:pt x="77"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Freeform 888 1">
              <a:extLst>
                <a:ext uri="{FF2B5EF4-FFF2-40B4-BE49-F238E27FC236}">
                  <a16:creationId xmlns:a16="http://schemas.microsoft.com/office/drawing/2014/main" id="{A6619BC1-E83C-44D4-828E-22ABE1F2ECCF}"/>
                </a:ext>
              </a:extLst>
            </p:cNvPr>
            <p:cNvSpPr>
              <a:spLocks noEditPoints="1"/>
            </p:cNvSpPr>
            <p:nvPr>
              <p:custDataLst>
                <p:tags r:id="rId393"/>
              </p:custDataLst>
            </p:nvPr>
          </p:nvSpPr>
          <p:spPr bwMode="auto">
            <a:xfrm>
              <a:off x="10977563" y="3708401"/>
              <a:ext cx="28575" cy="96838"/>
            </a:xfrm>
            <a:custGeom>
              <a:avLst/>
              <a:gdLst>
                <a:gd name="T0" fmla="*/ 72 w 106"/>
                <a:gd name="T1" fmla="*/ 113 h 333"/>
                <a:gd name="T2" fmla="*/ 2 w 106"/>
                <a:gd name="T3" fmla="*/ 118 h 333"/>
                <a:gd name="T4" fmla="*/ 2 w 106"/>
                <a:gd name="T5" fmla="*/ 134 h 333"/>
                <a:gd name="T6" fmla="*/ 39 w 106"/>
                <a:gd name="T7" fmla="*/ 161 h 333"/>
                <a:gd name="T8" fmla="*/ 39 w 106"/>
                <a:gd name="T9" fmla="*/ 295 h 333"/>
                <a:gd name="T10" fmla="*/ 0 w 106"/>
                <a:gd name="T11" fmla="*/ 318 h 333"/>
                <a:gd name="T12" fmla="*/ 0 w 106"/>
                <a:gd name="T13" fmla="*/ 333 h 333"/>
                <a:gd name="T14" fmla="*/ 55 w 106"/>
                <a:gd name="T15" fmla="*/ 332 h 333"/>
                <a:gd name="T16" fmla="*/ 106 w 106"/>
                <a:gd name="T17" fmla="*/ 333 h 333"/>
                <a:gd name="T18" fmla="*/ 106 w 106"/>
                <a:gd name="T19" fmla="*/ 318 h 333"/>
                <a:gd name="T20" fmla="*/ 72 w 106"/>
                <a:gd name="T21" fmla="*/ 296 h 333"/>
                <a:gd name="T22" fmla="*/ 72 w 106"/>
                <a:gd name="T23" fmla="*/ 113 h 333"/>
                <a:gd name="T24" fmla="*/ 74 w 106"/>
                <a:gd name="T25" fmla="*/ 26 h 333"/>
                <a:gd name="T26" fmla="*/ 47 w 106"/>
                <a:gd name="T27" fmla="*/ 0 h 333"/>
                <a:gd name="T28" fmla="*/ 21 w 106"/>
                <a:gd name="T29" fmla="*/ 26 h 333"/>
                <a:gd name="T30" fmla="*/ 47 w 106"/>
                <a:gd name="T31" fmla="*/ 52 h 333"/>
                <a:gd name="T32" fmla="*/ 74 w 106"/>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333">
                  <a:moveTo>
                    <a:pt x="72" y="113"/>
                  </a:moveTo>
                  <a:lnTo>
                    <a:pt x="2" y="118"/>
                  </a:lnTo>
                  <a:lnTo>
                    <a:pt x="2" y="134"/>
                  </a:lnTo>
                  <a:cubicBezTo>
                    <a:pt x="34" y="134"/>
                    <a:pt x="39" y="137"/>
                    <a:pt x="39" y="161"/>
                  </a:cubicBezTo>
                  <a:lnTo>
                    <a:pt x="39" y="295"/>
                  </a:lnTo>
                  <a:cubicBezTo>
                    <a:pt x="39" y="318"/>
                    <a:pt x="33" y="318"/>
                    <a:pt x="0" y="318"/>
                  </a:cubicBezTo>
                  <a:lnTo>
                    <a:pt x="0" y="333"/>
                  </a:lnTo>
                  <a:cubicBezTo>
                    <a:pt x="16" y="333"/>
                    <a:pt x="43" y="332"/>
                    <a:pt x="55" y="332"/>
                  </a:cubicBezTo>
                  <a:cubicBezTo>
                    <a:pt x="72" y="332"/>
                    <a:pt x="89" y="333"/>
                    <a:pt x="106" y="333"/>
                  </a:cubicBezTo>
                  <a:lnTo>
                    <a:pt x="106" y="318"/>
                  </a:lnTo>
                  <a:cubicBezTo>
                    <a:pt x="74" y="318"/>
                    <a:pt x="72" y="315"/>
                    <a:pt x="72" y="296"/>
                  </a:cubicBezTo>
                  <a:lnTo>
                    <a:pt x="72" y="113"/>
                  </a:lnTo>
                  <a:close/>
                  <a:moveTo>
                    <a:pt x="74" y="26"/>
                  </a:moveTo>
                  <a:cubicBezTo>
                    <a:pt x="74" y="10"/>
                    <a:pt x="61" y="0"/>
                    <a:pt x="47" y="0"/>
                  </a:cubicBezTo>
                  <a:cubicBezTo>
                    <a:pt x="32" y="0"/>
                    <a:pt x="21" y="13"/>
                    <a:pt x="21" y="26"/>
                  </a:cubicBezTo>
                  <a:cubicBezTo>
                    <a:pt x="21" y="39"/>
                    <a:pt x="32" y="52"/>
                    <a:pt x="47" y="52"/>
                  </a:cubicBezTo>
                  <a:cubicBezTo>
                    <a:pt x="61" y="52"/>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Freeform 889 1">
              <a:extLst>
                <a:ext uri="{FF2B5EF4-FFF2-40B4-BE49-F238E27FC236}">
                  <a16:creationId xmlns:a16="http://schemas.microsoft.com/office/drawing/2014/main" id="{6B792299-1B3E-45B4-812E-2C19FD60B348}"/>
                </a:ext>
              </a:extLst>
            </p:cNvPr>
            <p:cNvSpPr>
              <a:spLocks noEditPoints="1"/>
            </p:cNvSpPr>
            <p:nvPr>
              <p:custDataLst>
                <p:tags r:id="rId394"/>
              </p:custDataLst>
            </p:nvPr>
          </p:nvSpPr>
          <p:spPr bwMode="auto">
            <a:xfrm>
              <a:off x="11014075" y="3740151"/>
              <a:ext cx="58738" cy="66675"/>
            </a:xfrm>
            <a:custGeom>
              <a:avLst/>
              <a:gdLst>
                <a:gd name="T0" fmla="*/ 220 w 220"/>
                <a:gd name="T1" fmla="*/ 117 h 229"/>
                <a:gd name="T2" fmla="*/ 110 w 220"/>
                <a:gd name="T3" fmla="*/ 0 h 229"/>
                <a:gd name="T4" fmla="*/ 0 w 220"/>
                <a:gd name="T5" fmla="*/ 117 h 229"/>
                <a:gd name="T6" fmla="*/ 110 w 220"/>
                <a:gd name="T7" fmla="*/ 229 h 229"/>
                <a:gd name="T8" fmla="*/ 220 w 220"/>
                <a:gd name="T9" fmla="*/ 117 h 229"/>
                <a:gd name="T10" fmla="*/ 110 w 220"/>
                <a:gd name="T11" fmla="*/ 216 h 229"/>
                <a:gd name="T12" fmla="*/ 53 w 220"/>
                <a:gd name="T13" fmla="*/ 183 h 229"/>
                <a:gd name="T14" fmla="*/ 41 w 220"/>
                <a:gd name="T15" fmla="*/ 113 h 229"/>
                <a:gd name="T16" fmla="*/ 53 w 220"/>
                <a:gd name="T17" fmla="*/ 44 h 229"/>
                <a:gd name="T18" fmla="*/ 110 w 220"/>
                <a:gd name="T19" fmla="*/ 11 h 229"/>
                <a:gd name="T20" fmla="*/ 166 w 220"/>
                <a:gd name="T21" fmla="*/ 43 h 229"/>
                <a:gd name="T22" fmla="*/ 179 w 220"/>
                <a:gd name="T23" fmla="*/ 113 h 229"/>
                <a:gd name="T24" fmla="*/ 168 w 220"/>
                <a:gd name="T25" fmla="*/ 179 h 229"/>
                <a:gd name="T26" fmla="*/ 110 w 220"/>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7"/>
                  </a:moveTo>
                  <a:cubicBezTo>
                    <a:pt x="220" y="53"/>
                    <a:pt x="171" y="0"/>
                    <a:pt x="110" y="0"/>
                  </a:cubicBezTo>
                  <a:cubicBezTo>
                    <a:pt x="48" y="0"/>
                    <a:pt x="0" y="54"/>
                    <a:pt x="0" y="117"/>
                  </a:cubicBezTo>
                  <a:cubicBezTo>
                    <a:pt x="0" y="181"/>
                    <a:pt x="51" y="229"/>
                    <a:pt x="110" y="229"/>
                  </a:cubicBezTo>
                  <a:cubicBezTo>
                    <a:pt x="170" y="229"/>
                    <a:pt x="220" y="180"/>
                    <a:pt x="220" y="117"/>
                  </a:cubicBezTo>
                  <a:close/>
                  <a:moveTo>
                    <a:pt x="110" y="216"/>
                  </a:moveTo>
                  <a:cubicBezTo>
                    <a:pt x="89" y="216"/>
                    <a:pt x="67" y="206"/>
                    <a:pt x="53" y="183"/>
                  </a:cubicBezTo>
                  <a:cubicBezTo>
                    <a:pt x="41" y="161"/>
                    <a:pt x="41" y="131"/>
                    <a:pt x="41" y="113"/>
                  </a:cubicBezTo>
                  <a:cubicBezTo>
                    <a:pt x="41" y="93"/>
                    <a:pt x="41" y="66"/>
                    <a:pt x="53" y="44"/>
                  </a:cubicBezTo>
                  <a:cubicBezTo>
                    <a:pt x="66" y="21"/>
                    <a:pt x="90" y="11"/>
                    <a:pt x="110" y="11"/>
                  </a:cubicBezTo>
                  <a:cubicBezTo>
                    <a:pt x="132" y="11"/>
                    <a:pt x="153" y="22"/>
                    <a:pt x="166" y="43"/>
                  </a:cubicBezTo>
                  <a:cubicBezTo>
                    <a:pt x="179" y="65"/>
                    <a:pt x="179" y="94"/>
                    <a:pt x="179" y="113"/>
                  </a:cubicBezTo>
                  <a:cubicBezTo>
                    <a:pt x="179" y="131"/>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Freeform 890 1">
              <a:extLst>
                <a:ext uri="{FF2B5EF4-FFF2-40B4-BE49-F238E27FC236}">
                  <a16:creationId xmlns:a16="http://schemas.microsoft.com/office/drawing/2014/main" id="{15DD4214-253E-452C-AE62-D8085A0074D2}"/>
                </a:ext>
              </a:extLst>
            </p:cNvPr>
            <p:cNvSpPr>
              <a:spLocks/>
            </p:cNvSpPr>
            <p:nvPr>
              <p:custDataLst>
                <p:tags r:id="rId395"/>
              </p:custDataLst>
            </p:nvPr>
          </p:nvSpPr>
          <p:spPr bwMode="auto">
            <a:xfrm>
              <a:off x="11080750" y="3741738"/>
              <a:ext cx="65088" cy="63500"/>
            </a:xfrm>
            <a:custGeom>
              <a:avLst/>
              <a:gdLst>
                <a:gd name="T0" fmla="*/ 39 w 251"/>
                <a:gd name="T1" fmla="*/ 49 h 220"/>
                <a:gd name="T2" fmla="*/ 39 w 251"/>
                <a:gd name="T3" fmla="*/ 182 h 220"/>
                <a:gd name="T4" fmla="*/ 0 w 251"/>
                <a:gd name="T5" fmla="*/ 205 h 220"/>
                <a:gd name="T6" fmla="*/ 0 w 251"/>
                <a:gd name="T7" fmla="*/ 220 h 220"/>
                <a:gd name="T8" fmla="*/ 56 w 251"/>
                <a:gd name="T9" fmla="*/ 219 h 220"/>
                <a:gd name="T10" fmla="*/ 112 w 251"/>
                <a:gd name="T11" fmla="*/ 220 h 220"/>
                <a:gd name="T12" fmla="*/ 112 w 251"/>
                <a:gd name="T13" fmla="*/ 205 h 220"/>
                <a:gd name="T14" fmla="*/ 73 w 251"/>
                <a:gd name="T15" fmla="*/ 182 h 220"/>
                <a:gd name="T16" fmla="*/ 73 w 251"/>
                <a:gd name="T17" fmla="*/ 91 h 220"/>
                <a:gd name="T18" fmla="*/ 140 w 251"/>
                <a:gd name="T19" fmla="*/ 11 h 220"/>
                <a:gd name="T20" fmla="*/ 177 w 251"/>
                <a:gd name="T21" fmla="*/ 66 h 220"/>
                <a:gd name="T22" fmla="*/ 177 w 251"/>
                <a:gd name="T23" fmla="*/ 182 h 220"/>
                <a:gd name="T24" fmla="*/ 138 w 251"/>
                <a:gd name="T25" fmla="*/ 205 h 220"/>
                <a:gd name="T26" fmla="*/ 138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6 w 251"/>
                <a:gd name="T39" fmla="*/ 18 h 220"/>
                <a:gd name="T40" fmla="*/ 144 w 251"/>
                <a:gd name="T41" fmla="*/ 0 h 220"/>
                <a:gd name="T42" fmla="*/ 70 w 251"/>
                <a:gd name="T43" fmla="*/ 52 h 220"/>
                <a:gd name="T44" fmla="*/ 70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8" y="205"/>
                    <a:pt x="73" y="205"/>
                    <a:pt x="73" y="182"/>
                  </a:cubicBezTo>
                  <a:lnTo>
                    <a:pt x="73" y="91"/>
                  </a:lnTo>
                  <a:cubicBezTo>
                    <a:pt x="73" y="39"/>
                    <a:pt x="108"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4" y="220"/>
                    <a:pt x="251" y="220"/>
                  </a:cubicBezTo>
                  <a:lnTo>
                    <a:pt x="251" y="205"/>
                  </a:lnTo>
                  <a:cubicBezTo>
                    <a:pt x="225" y="205"/>
                    <a:pt x="212" y="205"/>
                    <a:pt x="212" y="190"/>
                  </a:cubicBezTo>
                  <a:lnTo>
                    <a:pt x="212" y="95"/>
                  </a:lnTo>
                  <a:cubicBezTo>
                    <a:pt x="212" y="52"/>
                    <a:pt x="212" y="36"/>
                    <a:pt x="196" y="18"/>
                  </a:cubicBezTo>
                  <a:cubicBezTo>
                    <a:pt x="189" y="10"/>
                    <a:pt x="173" y="0"/>
                    <a:pt x="144" y="0"/>
                  </a:cubicBezTo>
                  <a:cubicBezTo>
                    <a:pt x="107"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Freeform 891 1">
              <a:extLst>
                <a:ext uri="{FF2B5EF4-FFF2-40B4-BE49-F238E27FC236}">
                  <a16:creationId xmlns:a16="http://schemas.microsoft.com/office/drawing/2014/main" id="{FC644CCE-4817-42B7-8CA2-DC1281247324}"/>
                </a:ext>
              </a:extLst>
            </p:cNvPr>
            <p:cNvSpPr>
              <a:spLocks noEditPoints="1"/>
            </p:cNvSpPr>
            <p:nvPr>
              <p:custDataLst>
                <p:tags r:id="rId396"/>
              </p:custDataLst>
            </p:nvPr>
          </p:nvSpPr>
          <p:spPr bwMode="auto">
            <a:xfrm>
              <a:off x="11153775" y="3740151"/>
              <a:ext cx="60325" cy="66675"/>
            </a:xfrm>
            <a:custGeom>
              <a:avLst/>
              <a:gdLst>
                <a:gd name="T0" fmla="*/ 145 w 224"/>
                <a:gd name="T1" fmla="*/ 185 h 229"/>
                <a:gd name="T2" fmla="*/ 184 w 224"/>
                <a:gd name="T3" fmla="*/ 226 h 229"/>
                <a:gd name="T4" fmla="*/ 224 w 224"/>
                <a:gd name="T5" fmla="*/ 179 h 229"/>
                <a:gd name="T6" fmla="*/ 224 w 224"/>
                <a:gd name="T7" fmla="*/ 151 h 229"/>
                <a:gd name="T8" fmla="*/ 212 w 224"/>
                <a:gd name="T9" fmla="*/ 151 h 229"/>
                <a:gd name="T10" fmla="*/ 212 w 224"/>
                <a:gd name="T11" fmla="*/ 179 h 229"/>
                <a:gd name="T12" fmla="*/ 194 w 224"/>
                <a:gd name="T13" fmla="*/ 211 h 229"/>
                <a:gd name="T14" fmla="*/ 176 w 224"/>
                <a:gd name="T15" fmla="*/ 186 h 229"/>
                <a:gd name="T16" fmla="*/ 176 w 224"/>
                <a:gd name="T17" fmla="*/ 86 h 229"/>
                <a:gd name="T18" fmla="*/ 158 w 224"/>
                <a:gd name="T19" fmla="*/ 27 h 229"/>
                <a:gd name="T20" fmla="*/ 89 w 224"/>
                <a:gd name="T21" fmla="*/ 0 h 229"/>
                <a:gd name="T22" fmla="*/ 14 w 224"/>
                <a:gd name="T23" fmla="*/ 56 h 229"/>
                <a:gd name="T24" fmla="*/ 37 w 224"/>
                <a:gd name="T25" fmla="*/ 80 h 229"/>
                <a:gd name="T26" fmla="*/ 60 w 224"/>
                <a:gd name="T27" fmla="*/ 57 h 229"/>
                <a:gd name="T28" fmla="*/ 34 w 224"/>
                <a:gd name="T29" fmla="*/ 34 h 229"/>
                <a:gd name="T30" fmla="*/ 88 w 224"/>
                <a:gd name="T31" fmla="*/ 11 h 229"/>
                <a:gd name="T32" fmla="*/ 141 w 224"/>
                <a:gd name="T33" fmla="*/ 75 h 229"/>
                <a:gd name="T34" fmla="*/ 141 w 224"/>
                <a:gd name="T35" fmla="*/ 93 h 229"/>
                <a:gd name="T36" fmla="*/ 49 w 224"/>
                <a:gd name="T37" fmla="*/ 111 h 229"/>
                <a:gd name="T38" fmla="*/ 0 w 224"/>
                <a:gd name="T39" fmla="*/ 176 h 229"/>
                <a:gd name="T40" fmla="*/ 79 w 224"/>
                <a:gd name="T41" fmla="*/ 229 h 229"/>
                <a:gd name="T42" fmla="*/ 145 w 224"/>
                <a:gd name="T43" fmla="*/ 185 h 229"/>
                <a:gd name="T44" fmla="*/ 141 w 224"/>
                <a:gd name="T45" fmla="*/ 104 h 229"/>
                <a:gd name="T46" fmla="*/ 141 w 224"/>
                <a:gd name="T47" fmla="*/ 153 h 229"/>
                <a:gd name="T48" fmla="*/ 83 w 224"/>
                <a:gd name="T49" fmla="*/ 218 h 229"/>
                <a:gd name="T50" fmla="*/ 38 w 224"/>
                <a:gd name="T51" fmla="*/ 175 h 229"/>
                <a:gd name="T52" fmla="*/ 141 w 224"/>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29">
                  <a:moveTo>
                    <a:pt x="145" y="185"/>
                  </a:moveTo>
                  <a:cubicBezTo>
                    <a:pt x="147" y="205"/>
                    <a:pt x="160" y="226"/>
                    <a:pt x="184" y="226"/>
                  </a:cubicBezTo>
                  <a:cubicBezTo>
                    <a:pt x="194" y="226"/>
                    <a:pt x="224" y="219"/>
                    <a:pt x="224" y="179"/>
                  </a:cubicBezTo>
                  <a:lnTo>
                    <a:pt x="224" y="151"/>
                  </a:lnTo>
                  <a:lnTo>
                    <a:pt x="212" y="151"/>
                  </a:lnTo>
                  <a:lnTo>
                    <a:pt x="212" y="179"/>
                  </a:lnTo>
                  <a:cubicBezTo>
                    <a:pt x="212" y="208"/>
                    <a:pt x="200" y="211"/>
                    <a:pt x="194" y="211"/>
                  </a:cubicBezTo>
                  <a:cubicBezTo>
                    <a:pt x="178" y="211"/>
                    <a:pt x="176" y="188"/>
                    <a:pt x="176" y="186"/>
                  </a:cubicBezTo>
                  <a:lnTo>
                    <a:pt x="176" y="86"/>
                  </a:lnTo>
                  <a:cubicBezTo>
                    <a:pt x="176" y="65"/>
                    <a:pt x="176" y="46"/>
                    <a:pt x="158" y="27"/>
                  </a:cubicBezTo>
                  <a:cubicBezTo>
                    <a:pt x="138" y="8"/>
                    <a:pt x="113" y="0"/>
                    <a:pt x="89" y="0"/>
                  </a:cubicBezTo>
                  <a:cubicBezTo>
                    <a:pt x="48" y="0"/>
                    <a:pt x="14" y="23"/>
                    <a:pt x="14" y="56"/>
                  </a:cubicBezTo>
                  <a:cubicBezTo>
                    <a:pt x="14" y="71"/>
                    <a:pt x="24" y="80"/>
                    <a:pt x="37" y="80"/>
                  </a:cubicBezTo>
                  <a:cubicBezTo>
                    <a:pt x="51" y="80"/>
                    <a:pt x="60" y="70"/>
                    <a:pt x="60" y="57"/>
                  </a:cubicBezTo>
                  <a:cubicBezTo>
                    <a:pt x="60" y="51"/>
                    <a:pt x="57" y="34"/>
                    <a:pt x="34" y="34"/>
                  </a:cubicBezTo>
                  <a:cubicBezTo>
                    <a:pt x="48" y="16"/>
                    <a:pt x="72" y="11"/>
                    <a:pt x="88" y="11"/>
                  </a:cubicBezTo>
                  <a:cubicBezTo>
                    <a:pt x="113" y="11"/>
                    <a:pt x="141" y="30"/>
                    <a:pt x="141" y="75"/>
                  </a:cubicBezTo>
                  <a:lnTo>
                    <a:pt x="141" y="93"/>
                  </a:lnTo>
                  <a:cubicBezTo>
                    <a:pt x="116" y="95"/>
                    <a:pt x="81" y="96"/>
                    <a:pt x="49" y="111"/>
                  </a:cubicBezTo>
                  <a:cubicBezTo>
                    <a:pt x="12" y="128"/>
                    <a:pt x="0" y="154"/>
                    <a:pt x="0" y="176"/>
                  </a:cubicBezTo>
                  <a:cubicBezTo>
                    <a:pt x="0" y="216"/>
                    <a:pt x="48" y="229"/>
                    <a:pt x="79" y="229"/>
                  </a:cubicBezTo>
                  <a:cubicBezTo>
                    <a:pt x="112" y="229"/>
                    <a:pt x="135" y="209"/>
                    <a:pt x="145" y="185"/>
                  </a:cubicBezTo>
                  <a:close/>
                  <a:moveTo>
                    <a:pt x="141" y="104"/>
                  </a:moveTo>
                  <a:lnTo>
                    <a:pt x="141" y="153"/>
                  </a:lnTo>
                  <a:cubicBezTo>
                    <a:pt x="141" y="201"/>
                    <a:pt x="105" y="218"/>
                    <a:pt x="83" y="218"/>
                  </a:cubicBezTo>
                  <a:cubicBezTo>
                    <a:pt x="58" y="218"/>
                    <a:pt x="38" y="200"/>
                    <a:pt x="38" y="175"/>
                  </a:cubicBezTo>
                  <a:cubicBezTo>
                    <a:pt x="38" y="148"/>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Freeform 892 1">
              <a:extLst>
                <a:ext uri="{FF2B5EF4-FFF2-40B4-BE49-F238E27FC236}">
                  <a16:creationId xmlns:a16="http://schemas.microsoft.com/office/drawing/2014/main" id="{4FB2F58E-989F-494A-8599-A78C8833DFD6}"/>
                </a:ext>
              </a:extLst>
            </p:cNvPr>
            <p:cNvSpPr>
              <a:spLocks/>
            </p:cNvSpPr>
            <p:nvPr>
              <p:custDataLst>
                <p:tags r:id="rId397"/>
              </p:custDataLst>
            </p:nvPr>
          </p:nvSpPr>
          <p:spPr bwMode="auto">
            <a:xfrm>
              <a:off x="11218863" y="3705226"/>
              <a:ext cx="28575" cy="100013"/>
            </a:xfrm>
            <a:custGeom>
              <a:avLst/>
              <a:gdLst>
                <a:gd name="T0" fmla="*/ 72 w 111"/>
                <a:gd name="T1" fmla="*/ 0 h 346"/>
                <a:gd name="T2" fmla="*/ 0 w 111"/>
                <a:gd name="T3" fmla="*/ 6 h 346"/>
                <a:gd name="T4" fmla="*/ 0 w 111"/>
                <a:gd name="T5" fmla="*/ 21 h 346"/>
                <a:gd name="T6" fmla="*/ 39 w 111"/>
                <a:gd name="T7" fmla="*/ 49 h 346"/>
                <a:gd name="T8" fmla="*/ 39 w 111"/>
                <a:gd name="T9" fmla="*/ 308 h 346"/>
                <a:gd name="T10" fmla="*/ 0 w 111"/>
                <a:gd name="T11" fmla="*/ 331 h 346"/>
                <a:gd name="T12" fmla="*/ 0 w 111"/>
                <a:gd name="T13" fmla="*/ 346 h 346"/>
                <a:gd name="T14" fmla="*/ 56 w 111"/>
                <a:gd name="T15" fmla="*/ 345 h 346"/>
                <a:gd name="T16" fmla="*/ 111 w 111"/>
                <a:gd name="T17" fmla="*/ 346 h 346"/>
                <a:gd name="T18" fmla="*/ 111 w 111"/>
                <a:gd name="T19" fmla="*/ 331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6"/>
                  </a:lnTo>
                  <a:lnTo>
                    <a:pt x="0" y="21"/>
                  </a:lnTo>
                  <a:cubicBezTo>
                    <a:pt x="35" y="21"/>
                    <a:pt x="39" y="24"/>
                    <a:pt x="39" y="49"/>
                  </a:cubicBezTo>
                  <a:lnTo>
                    <a:pt x="39" y="308"/>
                  </a:lnTo>
                  <a:cubicBezTo>
                    <a:pt x="39" y="331"/>
                    <a:pt x="34" y="331"/>
                    <a:pt x="0" y="331"/>
                  </a:cubicBezTo>
                  <a:lnTo>
                    <a:pt x="0" y="346"/>
                  </a:lnTo>
                  <a:cubicBezTo>
                    <a:pt x="17" y="346"/>
                    <a:pt x="43" y="345"/>
                    <a:pt x="56" y="345"/>
                  </a:cubicBezTo>
                  <a:cubicBezTo>
                    <a:pt x="68" y="345"/>
                    <a:pt x="92" y="346"/>
                    <a:pt x="111" y="346"/>
                  </a:cubicBezTo>
                  <a:lnTo>
                    <a:pt x="111" y="331"/>
                  </a:lnTo>
                  <a:cubicBezTo>
                    <a:pt x="78" y="331"/>
                    <a:pt x="72" y="331"/>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Freeform 893 1">
              <a:extLst>
                <a:ext uri="{FF2B5EF4-FFF2-40B4-BE49-F238E27FC236}">
                  <a16:creationId xmlns:a16="http://schemas.microsoft.com/office/drawing/2014/main" id="{C57EFC84-EE58-4DCF-9B49-48876B03A5D7}"/>
                </a:ext>
              </a:extLst>
            </p:cNvPr>
            <p:cNvSpPr>
              <a:spLocks noEditPoints="1"/>
            </p:cNvSpPr>
            <p:nvPr>
              <p:custDataLst>
                <p:tags r:id="rId398"/>
              </p:custDataLst>
            </p:nvPr>
          </p:nvSpPr>
          <p:spPr bwMode="auto">
            <a:xfrm>
              <a:off x="11291888" y="3708401"/>
              <a:ext cx="26988" cy="96838"/>
            </a:xfrm>
            <a:custGeom>
              <a:avLst/>
              <a:gdLst>
                <a:gd name="T0" fmla="*/ 71 w 106"/>
                <a:gd name="T1" fmla="*/ 113 h 333"/>
                <a:gd name="T2" fmla="*/ 2 w 106"/>
                <a:gd name="T3" fmla="*/ 118 h 333"/>
                <a:gd name="T4" fmla="*/ 2 w 106"/>
                <a:gd name="T5" fmla="*/ 134 h 333"/>
                <a:gd name="T6" fmla="*/ 38 w 106"/>
                <a:gd name="T7" fmla="*/ 161 h 333"/>
                <a:gd name="T8" fmla="*/ 38 w 106"/>
                <a:gd name="T9" fmla="*/ 295 h 333"/>
                <a:gd name="T10" fmla="*/ 0 w 106"/>
                <a:gd name="T11" fmla="*/ 318 h 333"/>
                <a:gd name="T12" fmla="*/ 0 w 106"/>
                <a:gd name="T13" fmla="*/ 333 h 333"/>
                <a:gd name="T14" fmla="*/ 54 w 106"/>
                <a:gd name="T15" fmla="*/ 332 h 333"/>
                <a:gd name="T16" fmla="*/ 106 w 106"/>
                <a:gd name="T17" fmla="*/ 333 h 333"/>
                <a:gd name="T18" fmla="*/ 106 w 106"/>
                <a:gd name="T19" fmla="*/ 318 h 333"/>
                <a:gd name="T20" fmla="*/ 71 w 106"/>
                <a:gd name="T21" fmla="*/ 296 h 333"/>
                <a:gd name="T22" fmla="*/ 71 w 106"/>
                <a:gd name="T23" fmla="*/ 113 h 333"/>
                <a:gd name="T24" fmla="*/ 73 w 106"/>
                <a:gd name="T25" fmla="*/ 26 h 333"/>
                <a:gd name="T26" fmla="*/ 47 w 106"/>
                <a:gd name="T27" fmla="*/ 0 h 333"/>
                <a:gd name="T28" fmla="*/ 20 w 106"/>
                <a:gd name="T29" fmla="*/ 26 h 333"/>
                <a:gd name="T30" fmla="*/ 47 w 106"/>
                <a:gd name="T31" fmla="*/ 52 h 333"/>
                <a:gd name="T32" fmla="*/ 73 w 106"/>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333">
                  <a:moveTo>
                    <a:pt x="71" y="113"/>
                  </a:moveTo>
                  <a:lnTo>
                    <a:pt x="2" y="118"/>
                  </a:lnTo>
                  <a:lnTo>
                    <a:pt x="2" y="134"/>
                  </a:lnTo>
                  <a:cubicBezTo>
                    <a:pt x="34" y="134"/>
                    <a:pt x="38" y="137"/>
                    <a:pt x="38" y="161"/>
                  </a:cubicBezTo>
                  <a:lnTo>
                    <a:pt x="38" y="295"/>
                  </a:lnTo>
                  <a:cubicBezTo>
                    <a:pt x="38" y="318"/>
                    <a:pt x="33" y="318"/>
                    <a:pt x="0" y="318"/>
                  </a:cubicBezTo>
                  <a:lnTo>
                    <a:pt x="0" y="333"/>
                  </a:lnTo>
                  <a:cubicBezTo>
                    <a:pt x="16" y="333"/>
                    <a:pt x="42" y="332"/>
                    <a:pt x="54" y="332"/>
                  </a:cubicBezTo>
                  <a:cubicBezTo>
                    <a:pt x="72" y="332"/>
                    <a:pt x="89" y="333"/>
                    <a:pt x="106" y="333"/>
                  </a:cubicBezTo>
                  <a:lnTo>
                    <a:pt x="106" y="318"/>
                  </a:lnTo>
                  <a:cubicBezTo>
                    <a:pt x="73" y="318"/>
                    <a:pt x="71" y="315"/>
                    <a:pt x="71" y="296"/>
                  </a:cubicBezTo>
                  <a:lnTo>
                    <a:pt x="71" y="113"/>
                  </a:lnTo>
                  <a:close/>
                  <a:moveTo>
                    <a:pt x="73" y="26"/>
                  </a:moveTo>
                  <a:cubicBezTo>
                    <a:pt x="73" y="10"/>
                    <a:pt x="61" y="0"/>
                    <a:pt x="47" y="0"/>
                  </a:cubicBezTo>
                  <a:cubicBezTo>
                    <a:pt x="31" y="0"/>
                    <a:pt x="20" y="13"/>
                    <a:pt x="20" y="26"/>
                  </a:cubicBezTo>
                  <a:cubicBezTo>
                    <a:pt x="20" y="39"/>
                    <a:pt x="31" y="52"/>
                    <a:pt x="47" y="52"/>
                  </a:cubicBezTo>
                  <a:cubicBezTo>
                    <a:pt x="61" y="52"/>
                    <a:pt x="73" y="42"/>
                    <a:pt x="7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Freeform 894 1">
              <a:extLst>
                <a:ext uri="{FF2B5EF4-FFF2-40B4-BE49-F238E27FC236}">
                  <a16:creationId xmlns:a16="http://schemas.microsoft.com/office/drawing/2014/main" id="{B8A1617D-95F0-45BE-9C54-59C1E3F86C85}"/>
                </a:ext>
              </a:extLst>
            </p:cNvPr>
            <p:cNvSpPr>
              <a:spLocks/>
            </p:cNvSpPr>
            <p:nvPr>
              <p:custDataLst>
                <p:tags r:id="rId399"/>
              </p:custDataLst>
            </p:nvPr>
          </p:nvSpPr>
          <p:spPr bwMode="auto">
            <a:xfrm>
              <a:off x="11328400" y="3706813"/>
              <a:ext cx="71438" cy="98425"/>
            </a:xfrm>
            <a:custGeom>
              <a:avLst/>
              <a:gdLst>
                <a:gd name="T0" fmla="*/ 274 w 274"/>
                <a:gd name="T1" fmla="*/ 212 h 340"/>
                <a:gd name="T2" fmla="*/ 261 w 274"/>
                <a:gd name="T3" fmla="*/ 212 h 340"/>
                <a:gd name="T4" fmla="*/ 161 w 274"/>
                <a:gd name="T5" fmla="*/ 325 h 340"/>
                <a:gd name="T6" fmla="*/ 120 w 274"/>
                <a:gd name="T7" fmla="*/ 325 h 340"/>
                <a:gd name="T8" fmla="*/ 96 w 274"/>
                <a:gd name="T9" fmla="*/ 305 h 340"/>
                <a:gd name="T10" fmla="*/ 96 w 274"/>
                <a:gd name="T11" fmla="*/ 39 h 340"/>
                <a:gd name="T12" fmla="*/ 143 w 274"/>
                <a:gd name="T13" fmla="*/ 15 h 340"/>
                <a:gd name="T14" fmla="*/ 160 w 274"/>
                <a:gd name="T15" fmla="*/ 15 h 340"/>
                <a:gd name="T16" fmla="*/ 160 w 274"/>
                <a:gd name="T17" fmla="*/ 0 h 340"/>
                <a:gd name="T18" fmla="*/ 76 w 274"/>
                <a:gd name="T19" fmla="*/ 1 h 340"/>
                <a:gd name="T20" fmla="*/ 0 w 274"/>
                <a:gd name="T21" fmla="*/ 0 h 340"/>
                <a:gd name="T22" fmla="*/ 0 w 274"/>
                <a:gd name="T23" fmla="*/ 15 h 340"/>
                <a:gd name="T24" fmla="*/ 12 w 274"/>
                <a:gd name="T25" fmla="*/ 15 h 340"/>
                <a:gd name="T26" fmla="*/ 51 w 274"/>
                <a:gd name="T27" fmla="*/ 38 h 340"/>
                <a:gd name="T28" fmla="*/ 51 w 274"/>
                <a:gd name="T29" fmla="*/ 301 h 340"/>
                <a:gd name="T30" fmla="*/ 12 w 274"/>
                <a:gd name="T31" fmla="*/ 325 h 340"/>
                <a:gd name="T32" fmla="*/ 0 w 274"/>
                <a:gd name="T33" fmla="*/ 325 h 340"/>
                <a:gd name="T34" fmla="*/ 0 w 274"/>
                <a:gd name="T35" fmla="*/ 340 h 340"/>
                <a:gd name="T36" fmla="*/ 260 w 274"/>
                <a:gd name="T37" fmla="*/ 340 h 340"/>
                <a:gd name="T38" fmla="*/ 274 w 274"/>
                <a:gd name="T39" fmla="*/ 21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40">
                  <a:moveTo>
                    <a:pt x="274" y="212"/>
                  </a:moveTo>
                  <a:lnTo>
                    <a:pt x="261" y="212"/>
                  </a:lnTo>
                  <a:cubicBezTo>
                    <a:pt x="256" y="262"/>
                    <a:pt x="249" y="325"/>
                    <a:pt x="161" y="325"/>
                  </a:cubicBezTo>
                  <a:lnTo>
                    <a:pt x="120" y="325"/>
                  </a:lnTo>
                  <a:cubicBezTo>
                    <a:pt x="97" y="325"/>
                    <a:pt x="96" y="321"/>
                    <a:pt x="96" y="305"/>
                  </a:cubicBezTo>
                  <a:lnTo>
                    <a:pt x="96" y="39"/>
                  </a:lnTo>
                  <a:cubicBezTo>
                    <a:pt x="96" y="22"/>
                    <a:pt x="96" y="15"/>
                    <a:pt x="143" y="15"/>
                  </a:cubicBezTo>
                  <a:lnTo>
                    <a:pt x="160" y="15"/>
                  </a:lnTo>
                  <a:lnTo>
                    <a:pt x="160" y="0"/>
                  </a:lnTo>
                  <a:cubicBezTo>
                    <a:pt x="142" y="1"/>
                    <a:pt x="96" y="1"/>
                    <a:pt x="76" y="1"/>
                  </a:cubicBezTo>
                  <a:cubicBezTo>
                    <a:pt x="56" y="1"/>
                    <a:pt x="18" y="1"/>
                    <a:pt x="0" y="0"/>
                  </a:cubicBezTo>
                  <a:lnTo>
                    <a:pt x="0" y="15"/>
                  </a:lnTo>
                  <a:lnTo>
                    <a:pt x="12" y="15"/>
                  </a:lnTo>
                  <a:cubicBezTo>
                    <a:pt x="50" y="15"/>
                    <a:pt x="51" y="20"/>
                    <a:pt x="51" y="38"/>
                  </a:cubicBezTo>
                  <a:lnTo>
                    <a:pt x="51" y="301"/>
                  </a:lnTo>
                  <a:cubicBezTo>
                    <a:pt x="51" y="319"/>
                    <a:pt x="50" y="325"/>
                    <a:pt x="12" y="325"/>
                  </a:cubicBezTo>
                  <a:lnTo>
                    <a:pt x="0" y="325"/>
                  </a:lnTo>
                  <a:lnTo>
                    <a:pt x="0" y="340"/>
                  </a:lnTo>
                  <a:lnTo>
                    <a:pt x="260" y="340"/>
                  </a:lnTo>
                  <a:lnTo>
                    <a:pt x="274" y="21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Freeform 895 1">
              <a:extLst>
                <a:ext uri="{FF2B5EF4-FFF2-40B4-BE49-F238E27FC236}">
                  <a16:creationId xmlns:a16="http://schemas.microsoft.com/office/drawing/2014/main" id="{55B6EBE5-C818-4274-BC3A-E398A0FEF441}"/>
                </a:ext>
              </a:extLst>
            </p:cNvPr>
            <p:cNvSpPr>
              <a:spLocks noEditPoints="1"/>
            </p:cNvSpPr>
            <p:nvPr>
              <p:custDataLst>
                <p:tags r:id="rId400"/>
              </p:custDataLst>
            </p:nvPr>
          </p:nvSpPr>
          <p:spPr bwMode="auto">
            <a:xfrm>
              <a:off x="11412538" y="3703638"/>
              <a:ext cx="88900" cy="128588"/>
            </a:xfrm>
            <a:custGeom>
              <a:avLst/>
              <a:gdLst>
                <a:gd name="T0" fmla="*/ 133 w 335"/>
                <a:gd name="T1" fmla="*/ 343 h 448"/>
                <a:gd name="T2" fmla="*/ 50 w 335"/>
                <a:gd name="T3" fmla="*/ 182 h 448"/>
                <a:gd name="T4" fmla="*/ 166 w 335"/>
                <a:gd name="T5" fmla="*/ 12 h 448"/>
                <a:gd name="T6" fmla="*/ 282 w 335"/>
                <a:gd name="T7" fmla="*/ 182 h 448"/>
                <a:gd name="T8" fmla="*/ 223 w 335"/>
                <a:gd name="T9" fmla="*/ 330 h 448"/>
                <a:gd name="T10" fmla="*/ 167 w 335"/>
                <a:gd name="T11" fmla="*/ 277 h 448"/>
                <a:gd name="T12" fmla="*/ 126 w 335"/>
                <a:gd name="T13" fmla="*/ 319 h 448"/>
                <a:gd name="T14" fmla="*/ 133 w 335"/>
                <a:gd name="T15" fmla="*/ 343 h 448"/>
                <a:gd name="T16" fmla="*/ 210 w 335"/>
                <a:gd name="T17" fmla="*/ 338 h 448"/>
                <a:gd name="T18" fmla="*/ 166 w 335"/>
                <a:gd name="T19" fmla="*/ 350 h 448"/>
                <a:gd name="T20" fmla="*/ 137 w 335"/>
                <a:gd name="T21" fmla="*/ 319 h 448"/>
                <a:gd name="T22" fmla="*/ 167 w 335"/>
                <a:gd name="T23" fmla="*/ 288 h 448"/>
                <a:gd name="T24" fmla="*/ 210 w 335"/>
                <a:gd name="T25" fmla="*/ 338 h 448"/>
                <a:gd name="T26" fmla="*/ 230 w 335"/>
                <a:gd name="T27" fmla="*/ 348 h 448"/>
                <a:gd name="T28" fmla="*/ 332 w 335"/>
                <a:gd name="T29" fmla="*/ 182 h 448"/>
                <a:gd name="T30" fmla="*/ 166 w 335"/>
                <a:gd name="T31" fmla="*/ 0 h 448"/>
                <a:gd name="T32" fmla="*/ 0 w 335"/>
                <a:gd name="T33" fmla="*/ 182 h 448"/>
                <a:gd name="T34" fmla="*/ 166 w 335"/>
                <a:gd name="T35" fmla="*/ 362 h 448"/>
                <a:gd name="T36" fmla="*/ 213 w 335"/>
                <a:gd name="T37" fmla="*/ 355 h 448"/>
                <a:gd name="T38" fmla="*/ 274 w 335"/>
                <a:gd name="T39" fmla="*/ 448 h 448"/>
                <a:gd name="T40" fmla="*/ 335 w 335"/>
                <a:gd name="T41" fmla="*/ 356 h 448"/>
                <a:gd name="T42" fmla="*/ 329 w 335"/>
                <a:gd name="T43" fmla="*/ 346 h 448"/>
                <a:gd name="T44" fmla="*/ 324 w 335"/>
                <a:gd name="T45" fmla="*/ 355 h 448"/>
                <a:gd name="T46" fmla="*/ 278 w 335"/>
                <a:gd name="T47" fmla="*/ 397 h 448"/>
                <a:gd name="T48" fmla="*/ 230 w 335"/>
                <a:gd name="T49" fmla="*/ 3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5" h="448">
                  <a:moveTo>
                    <a:pt x="133" y="343"/>
                  </a:moveTo>
                  <a:cubicBezTo>
                    <a:pt x="106" y="333"/>
                    <a:pt x="50" y="297"/>
                    <a:pt x="50" y="182"/>
                  </a:cubicBezTo>
                  <a:cubicBezTo>
                    <a:pt x="50" y="52"/>
                    <a:pt x="120" y="12"/>
                    <a:pt x="166" y="12"/>
                  </a:cubicBezTo>
                  <a:cubicBezTo>
                    <a:pt x="214" y="12"/>
                    <a:pt x="282" y="55"/>
                    <a:pt x="282" y="182"/>
                  </a:cubicBezTo>
                  <a:cubicBezTo>
                    <a:pt x="282" y="221"/>
                    <a:pt x="276" y="291"/>
                    <a:pt x="223" y="330"/>
                  </a:cubicBezTo>
                  <a:cubicBezTo>
                    <a:pt x="212" y="302"/>
                    <a:pt x="196" y="277"/>
                    <a:pt x="167" y="277"/>
                  </a:cubicBezTo>
                  <a:cubicBezTo>
                    <a:pt x="141" y="277"/>
                    <a:pt x="126" y="299"/>
                    <a:pt x="126" y="319"/>
                  </a:cubicBezTo>
                  <a:cubicBezTo>
                    <a:pt x="126" y="333"/>
                    <a:pt x="132" y="342"/>
                    <a:pt x="133" y="343"/>
                  </a:cubicBezTo>
                  <a:close/>
                  <a:moveTo>
                    <a:pt x="210" y="338"/>
                  </a:moveTo>
                  <a:cubicBezTo>
                    <a:pt x="193" y="348"/>
                    <a:pt x="177" y="350"/>
                    <a:pt x="166" y="350"/>
                  </a:cubicBezTo>
                  <a:cubicBezTo>
                    <a:pt x="141" y="350"/>
                    <a:pt x="137" y="327"/>
                    <a:pt x="137" y="319"/>
                  </a:cubicBezTo>
                  <a:cubicBezTo>
                    <a:pt x="137" y="305"/>
                    <a:pt x="147" y="288"/>
                    <a:pt x="167" y="288"/>
                  </a:cubicBezTo>
                  <a:cubicBezTo>
                    <a:pt x="193" y="288"/>
                    <a:pt x="204" y="309"/>
                    <a:pt x="210" y="338"/>
                  </a:cubicBezTo>
                  <a:close/>
                  <a:moveTo>
                    <a:pt x="230" y="348"/>
                  </a:moveTo>
                  <a:cubicBezTo>
                    <a:pt x="289" y="321"/>
                    <a:pt x="332" y="258"/>
                    <a:pt x="332" y="182"/>
                  </a:cubicBezTo>
                  <a:cubicBezTo>
                    <a:pt x="332" y="80"/>
                    <a:pt x="256" y="0"/>
                    <a:pt x="166" y="0"/>
                  </a:cubicBezTo>
                  <a:cubicBezTo>
                    <a:pt x="76" y="0"/>
                    <a:pt x="0" y="79"/>
                    <a:pt x="0" y="182"/>
                  </a:cubicBezTo>
                  <a:cubicBezTo>
                    <a:pt x="0" y="283"/>
                    <a:pt x="75" y="362"/>
                    <a:pt x="166" y="362"/>
                  </a:cubicBezTo>
                  <a:cubicBezTo>
                    <a:pt x="181" y="362"/>
                    <a:pt x="199" y="359"/>
                    <a:pt x="213" y="355"/>
                  </a:cubicBezTo>
                  <a:cubicBezTo>
                    <a:pt x="221" y="402"/>
                    <a:pt x="228" y="448"/>
                    <a:pt x="274" y="448"/>
                  </a:cubicBezTo>
                  <a:cubicBezTo>
                    <a:pt x="325" y="448"/>
                    <a:pt x="335" y="382"/>
                    <a:pt x="335" y="356"/>
                  </a:cubicBezTo>
                  <a:cubicBezTo>
                    <a:pt x="335" y="351"/>
                    <a:pt x="335" y="346"/>
                    <a:pt x="329" y="346"/>
                  </a:cubicBezTo>
                  <a:cubicBezTo>
                    <a:pt x="325" y="346"/>
                    <a:pt x="324" y="350"/>
                    <a:pt x="324" y="355"/>
                  </a:cubicBezTo>
                  <a:cubicBezTo>
                    <a:pt x="321" y="382"/>
                    <a:pt x="300" y="397"/>
                    <a:pt x="278" y="397"/>
                  </a:cubicBezTo>
                  <a:cubicBezTo>
                    <a:pt x="255" y="397"/>
                    <a:pt x="242" y="380"/>
                    <a:pt x="230" y="3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Freeform 896 1">
              <a:extLst>
                <a:ext uri="{FF2B5EF4-FFF2-40B4-BE49-F238E27FC236}">
                  <a16:creationId xmlns:a16="http://schemas.microsoft.com/office/drawing/2014/main" id="{7B6AEADF-D103-48CD-9DC5-58073FDAEF0F}"/>
                </a:ext>
              </a:extLst>
            </p:cNvPr>
            <p:cNvSpPr>
              <a:spLocks noEditPoints="1"/>
            </p:cNvSpPr>
            <p:nvPr>
              <p:custDataLst>
                <p:tags r:id="rId401"/>
              </p:custDataLst>
            </p:nvPr>
          </p:nvSpPr>
          <p:spPr bwMode="auto">
            <a:xfrm>
              <a:off x="11512550" y="3706813"/>
              <a:ext cx="92075" cy="101600"/>
            </a:xfrm>
            <a:custGeom>
              <a:avLst/>
              <a:gdLst>
                <a:gd name="T0" fmla="*/ 94 w 348"/>
                <a:gd name="T1" fmla="*/ 164 h 351"/>
                <a:gd name="T2" fmla="*/ 94 w 348"/>
                <a:gd name="T3" fmla="*/ 35 h 351"/>
                <a:gd name="T4" fmla="*/ 105 w 348"/>
                <a:gd name="T5" fmla="*/ 16 h 351"/>
                <a:gd name="T6" fmla="*/ 135 w 348"/>
                <a:gd name="T7" fmla="*/ 15 h 351"/>
                <a:gd name="T8" fmla="*/ 235 w 348"/>
                <a:gd name="T9" fmla="*/ 89 h 351"/>
                <a:gd name="T10" fmla="*/ 150 w 348"/>
                <a:gd name="T11" fmla="*/ 164 h 351"/>
                <a:gd name="T12" fmla="*/ 94 w 348"/>
                <a:gd name="T13" fmla="*/ 164 h 351"/>
                <a:gd name="T14" fmla="*/ 199 w 348"/>
                <a:gd name="T15" fmla="*/ 171 h 351"/>
                <a:gd name="T16" fmla="*/ 287 w 348"/>
                <a:gd name="T17" fmla="*/ 89 h 351"/>
                <a:gd name="T18" fmla="*/ 157 w 348"/>
                <a:gd name="T19" fmla="*/ 0 h 351"/>
                <a:gd name="T20" fmla="*/ 0 w 348"/>
                <a:gd name="T21" fmla="*/ 0 h 351"/>
                <a:gd name="T22" fmla="*/ 0 w 348"/>
                <a:gd name="T23" fmla="*/ 15 h 351"/>
                <a:gd name="T24" fmla="*/ 12 w 348"/>
                <a:gd name="T25" fmla="*/ 15 h 351"/>
                <a:gd name="T26" fmla="*/ 51 w 348"/>
                <a:gd name="T27" fmla="*/ 38 h 351"/>
                <a:gd name="T28" fmla="*/ 51 w 348"/>
                <a:gd name="T29" fmla="*/ 301 h 351"/>
                <a:gd name="T30" fmla="*/ 12 w 348"/>
                <a:gd name="T31" fmla="*/ 325 h 351"/>
                <a:gd name="T32" fmla="*/ 0 w 348"/>
                <a:gd name="T33" fmla="*/ 325 h 351"/>
                <a:gd name="T34" fmla="*/ 0 w 348"/>
                <a:gd name="T35" fmla="*/ 340 h 351"/>
                <a:gd name="T36" fmla="*/ 73 w 348"/>
                <a:gd name="T37" fmla="*/ 339 h 351"/>
                <a:gd name="T38" fmla="*/ 146 w 348"/>
                <a:gd name="T39" fmla="*/ 340 h 351"/>
                <a:gd name="T40" fmla="*/ 146 w 348"/>
                <a:gd name="T41" fmla="*/ 325 h 351"/>
                <a:gd name="T42" fmla="*/ 134 w 348"/>
                <a:gd name="T43" fmla="*/ 325 h 351"/>
                <a:gd name="T44" fmla="*/ 94 w 348"/>
                <a:gd name="T45" fmla="*/ 301 h 351"/>
                <a:gd name="T46" fmla="*/ 94 w 348"/>
                <a:gd name="T47" fmla="*/ 175 h 351"/>
                <a:gd name="T48" fmla="*/ 152 w 348"/>
                <a:gd name="T49" fmla="*/ 175 h 351"/>
                <a:gd name="T50" fmla="*/ 198 w 348"/>
                <a:gd name="T51" fmla="*/ 192 h 351"/>
                <a:gd name="T52" fmla="*/ 217 w 348"/>
                <a:gd name="T53" fmla="*/ 259 h 351"/>
                <a:gd name="T54" fmla="*/ 237 w 348"/>
                <a:gd name="T55" fmla="*/ 330 h 351"/>
                <a:gd name="T56" fmla="*/ 300 w 348"/>
                <a:gd name="T57" fmla="*/ 351 h 351"/>
                <a:gd name="T58" fmla="*/ 348 w 348"/>
                <a:gd name="T59" fmla="*/ 296 h 351"/>
                <a:gd name="T60" fmla="*/ 341 w 348"/>
                <a:gd name="T61" fmla="*/ 288 h 351"/>
                <a:gd name="T62" fmla="*/ 335 w 348"/>
                <a:gd name="T63" fmla="*/ 296 h 351"/>
                <a:gd name="T64" fmla="*/ 302 w 348"/>
                <a:gd name="T65" fmla="*/ 340 h 351"/>
                <a:gd name="T66" fmla="*/ 267 w 348"/>
                <a:gd name="T67" fmla="*/ 268 h 351"/>
                <a:gd name="T68" fmla="*/ 260 w 348"/>
                <a:gd name="T69" fmla="*/ 229 h 351"/>
                <a:gd name="T70" fmla="*/ 199 w 348"/>
                <a:gd name="T71" fmla="*/ 17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1">
                  <a:moveTo>
                    <a:pt x="94" y="164"/>
                  </a:moveTo>
                  <a:lnTo>
                    <a:pt x="94" y="35"/>
                  </a:lnTo>
                  <a:cubicBezTo>
                    <a:pt x="94" y="23"/>
                    <a:pt x="94" y="17"/>
                    <a:pt x="105" y="16"/>
                  </a:cubicBezTo>
                  <a:cubicBezTo>
                    <a:pt x="110" y="15"/>
                    <a:pt x="125" y="15"/>
                    <a:pt x="135" y="15"/>
                  </a:cubicBezTo>
                  <a:cubicBezTo>
                    <a:pt x="180" y="15"/>
                    <a:pt x="235" y="17"/>
                    <a:pt x="235" y="89"/>
                  </a:cubicBezTo>
                  <a:cubicBezTo>
                    <a:pt x="235" y="124"/>
                    <a:pt x="223" y="164"/>
                    <a:pt x="150" y="164"/>
                  </a:cubicBezTo>
                  <a:lnTo>
                    <a:pt x="94" y="164"/>
                  </a:lnTo>
                  <a:close/>
                  <a:moveTo>
                    <a:pt x="199" y="171"/>
                  </a:moveTo>
                  <a:cubicBezTo>
                    <a:pt x="248" y="159"/>
                    <a:pt x="287" y="128"/>
                    <a:pt x="287" y="89"/>
                  </a:cubicBezTo>
                  <a:cubicBezTo>
                    <a:pt x="287" y="41"/>
                    <a:pt x="230" y="0"/>
                    <a:pt x="157" y="0"/>
                  </a:cubicBezTo>
                  <a:lnTo>
                    <a:pt x="0" y="0"/>
                  </a:lnTo>
                  <a:lnTo>
                    <a:pt x="0" y="15"/>
                  </a:lnTo>
                  <a:lnTo>
                    <a:pt x="12" y="15"/>
                  </a:lnTo>
                  <a:cubicBezTo>
                    <a:pt x="50" y="15"/>
                    <a:pt x="51" y="20"/>
                    <a:pt x="51" y="38"/>
                  </a:cubicBezTo>
                  <a:lnTo>
                    <a:pt x="51" y="301"/>
                  </a:lnTo>
                  <a:cubicBezTo>
                    <a:pt x="51" y="319"/>
                    <a:pt x="50" y="325"/>
                    <a:pt x="12" y="325"/>
                  </a:cubicBezTo>
                  <a:lnTo>
                    <a:pt x="0" y="325"/>
                  </a:lnTo>
                  <a:lnTo>
                    <a:pt x="0" y="340"/>
                  </a:lnTo>
                  <a:cubicBezTo>
                    <a:pt x="18" y="339"/>
                    <a:pt x="53" y="339"/>
                    <a:pt x="73" y="339"/>
                  </a:cubicBezTo>
                  <a:cubicBezTo>
                    <a:pt x="92" y="339"/>
                    <a:pt x="128" y="339"/>
                    <a:pt x="146" y="340"/>
                  </a:cubicBezTo>
                  <a:lnTo>
                    <a:pt x="146" y="325"/>
                  </a:lnTo>
                  <a:lnTo>
                    <a:pt x="134" y="325"/>
                  </a:lnTo>
                  <a:cubicBezTo>
                    <a:pt x="95" y="325"/>
                    <a:pt x="94" y="319"/>
                    <a:pt x="94" y="301"/>
                  </a:cubicBezTo>
                  <a:lnTo>
                    <a:pt x="94" y="175"/>
                  </a:lnTo>
                  <a:lnTo>
                    <a:pt x="152" y="175"/>
                  </a:lnTo>
                  <a:cubicBezTo>
                    <a:pt x="160" y="175"/>
                    <a:pt x="181" y="175"/>
                    <a:pt x="198" y="192"/>
                  </a:cubicBezTo>
                  <a:cubicBezTo>
                    <a:pt x="217" y="210"/>
                    <a:pt x="217" y="226"/>
                    <a:pt x="217" y="259"/>
                  </a:cubicBezTo>
                  <a:cubicBezTo>
                    <a:pt x="217" y="291"/>
                    <a:pt x="217" y="311"/>
                    <a:pt x="237" y="330"/>
                  </a:cubicBezTo>
                  <a:cubicBezTo>
                    <a:pt x="258" y="348"/>
                    <a:pt x="285" y="351"/>
                    <a:pt x="300" y="351"/>
                  </a:cubicBezTo>
                  <a:cubicBezTo>
                    <a:pt x="339" y="351"/>
                    <a:pt x="348" y="310"/>
                    <a:pt x="348" y="296"/>
                  </a:cubicBezTo>
                  <a:cubicBezTo>
                    <a:pt x="348" y="293"/>
                    <a:pt x="348" y="288"/>
                    <a:pt x="341" y="288"/>
                  </a:cubicBezTo>
                  <a:cubicBezTo>
                    <a:pt x="336" y="288"/>
                    <a:pt x="336" y="292"/>
                    <a:pt x="335" y="296"/>
                  </a:cubicBezTo>
                  <a:cubicBezTo>
                    <a:pt x="332" y="331"/>
                    <a:pt x="315" y="340"/>
                    <a:pt x="302" y="340"/>
                  </a:cubicBezTo>
                  <a:cubicBezTo>
                    <a:pt x="278" y="340"/>
                    <a:pt x="274" y="315"/>
                    <a:pt x="267" y="268"/>
                  </a:cubicBezTo>
                  <a:lnTo>
                    <a:pt x="260" y="229"/>
                  </a:lnTo>
                  <a:cubicBezTo>
                    <a:pt x="251" y="197"/>
                    <a:pt x="227" y="180"/>
                    <a:pt x="199"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Rectangle 897 1">
              <a:extLst>
                <a:ext uri="{FF2B5EF4-FFF2-40B4-BE49-F238E27FC236}">
                  <a16:creationId xmlns:a16="http://schemas.microsoft.com/office/drawing/2014/main" id="{218054FA-396D-474D-9297-7E27F1563A18}"/>
                </a:ext>
              </a:extLst>
            </p:cNvPr>
            <p:cNvSpPr>
              <a:spLocks noChangeArrowheads="1"/>
            </p:cNvSpPr>
            <p:nvPr>
              <p:custDataLst>
                <p:tags r:id="rId402"/>
              </p:custDataLst>
            </p:nvPr>
          </p:nvSpPr>
          <p:spPr bwMode="auto">
            <a:xfrm>
              <a:off x="10499725" y="3849688"/>
              <a:ext cx="1104900"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Rectangle 898 1">
              <a:extLst>
                <a:ext uri="{FF2B5EF4-FFF2-40B4-BE49-F238E27FC236}">
                  <a16:creationId xmlns:a16="http://schemas.microsoft.com/office/drawing/2014/main" id="{98E7C9AD-869C-484C-B80C-B6770DF95A1C}"/>
                </a:ext>
              </a:extLst>
            </p:cNvPr>
            <p:cNvSpPr>
              <a:spLocks noChangeArrowheads="1"/>
            </p:cNvSpPr>
            <p:nvPr>
              <p:custDataLst>
                <p:tags r:id="rId403"/>
              </p:custDataLst>
            </p:nvPr>
          </p:nvSpPr>
          <p:spPr bwMode="auto">
            <a:xfrm>
              <a:off x="10499725" y="3878263"/>
              <a:ext cx="1104900"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16" name="Group 1715">
            <a:extLst>
              <a:ext uri="{FF2B5EF4-FFF2-40B4-BE49-F238E27FC236}">
                <a16:creationId xmlns:a16="http://schemas.microsoft.com/office/drawing/2014/main" id="{A96B609A-87D4-4CD1-ABCC-6C2C4AF5467A}"/>
              </a:ext>
            </a:extLst>
          </p:cNvPr>
          <p:cNvGrpSpPr>
            <a:grpSpLocks noChangeAspect="1"/>
          </p:cNvGrpSpPr>
          <p:nvPr>
            <p:custDataLst>
              <p:tags r:id="rId4"/>
            </p:custDataLst>
          </p:nvPr>
        </p:nvGrpSpPr>
        <p:grpSpPr>
          <a:xfrm>
            <a:off x="13345864" y="1775106"/>
            <a:ext cx="2782888" cy="406400"/>
            <a:chOff x="1176338" y="3546476"/>
            <a:chExt cx="2782888" cy="406400"/>
          </a:xfrm>
        </p:grpSpPr>
        <p:sp>
          <p:nvSpPr>
            <p:cNvPr id="1698" name="Freeform 905 1">
              <a:extLst>
                <a:ext uri="{FF2B5EF4-FFF2-40B4-BE49-F238E27FC236}">
                  <a16:creationId xmlns:a16="http://schemas.microsoft.com/office/drawing/2014/main" id="{5EF8DAC7-F7AC-4B23-9A44-8E7C504AC08F}"/>
                </a:ext>
              </a:extLst>
            </p:cNvPr>
            <p:cNvSpPr>
              <a:spLocks/>
            </p:cNvSpPr>
            <p:nvPr>
              <p:custDataLst>
                <p:tags r:id="rId369"/>
              </p:custDataLst>
            </p:nvPr>
          </p:nvSpPr>
          <p:spPr bwMode="auto">
            <a:xfrm>
              <a:off x="1195388" y="3546476"/>
              <a:ext cx="206375" cy="277813"/>
            </a:xfrm>
            <a:custGeom>
              <a:avLst/>
              <a:gdLst>
                <a:gd name="T0" fmla="*/ 0 w 304"/>
                <a:gd name="T1" fmla="*/ 182 h 364"/>
                <a:gd name="T2" fmla="*/ 174 w 304"/>
                <a:gd name="T3" fmla="*/ 364 h 364"/>
                <a:gd name="T4" fmla="*/ 304 w 304"/>
                <a:gd name="T5" fmla="*/ 236 h 364"/>
                <a:gd name="T6" fmla="*/ 298 w 304"/>
                <a:gd name="T7" fmla="*/ 228 h 364"/>
                <a:gd name="T8" fmla="*/ 292 w 304"/>
                <a:gd name="T9" fmla="*/ 236 h 364"/>
                <a:gd name="T10" fmla="*/ 180 w 304"/>
                <a:gd name="T11" fmla="*/ 348 h 364"/>
                <a:gd name="T12" fmla="*/ 52 w 304"/>
                <a:gd name="T13" fmla="*/ 182 h 364"/>
                <a:gd name="T14" fmla="*/ 179 w 304"/>
                <a:gd name="T15" fmla="*/ 16 h 364"/>
                <a:gd name="T16" fmla="*/ 288 w 304"/>
                <a:gd name="T17" fmla="*/ 134 h 364"/>
                <a:gd name="T18" fmla="*/ 296 w 304"/>
                <a:gd name="T19" fmla="*/ 143 h 364"/>
                <a:gd name="T20" fmla="*/ 304 w 304"/>
                <a:gd name="T21" fmla="*/ 131 h 364"/>
                <a:gd name="T22" fmla="*/ 304 w 304"/>
                <a:gd name="T23" fmla="*/ 12 h 364"/>
                <a:gd name="T24" fmla="*/ 299 w 304"/>
                <a:gd name="T25" fmla="*/ 0 h 364"/>
                <a:gd name="T26" fmla="*/ 291 w 304"/>
                <a:gd name="T27" fmla="*/ 6 h 364"/>
                <a:gd name="T28" fmla="*/ 266 w 304"/>
                <a:gd name="T29" fmla="*/ 43 h 364"/>
                <a:gd name="T30" fmla="*/ 174 w 304"/>
                <a:gd name="T31" fmla="*/ 0 h 364"/>
                <a:gd name="T32" fmla="*/ 0 w 304"/>
                <a:gd name="T33" fmla="*/ 182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4" h="364">
                  <a:moveTo>
                    <a:pt x="0" y="182"/>
                  </a:moveTo>
                  <a:cubicBezTo>
                    <a:pt x="0" y="285"/>
                    <a:pt x="81" y="364"/>
                    <a:pt x="174" y="364"/>
                  </a:cubicBezTo>
                  <a:cubicBezTo>
                    <a:pt x="255" y="364"/>
                    <a:pt x="304" y="294"/>
                    <a:pt x="304" y="236"/>
                  </a:cubicBezTo>
                  <a:cubicBezTo>
                    <a:pt x="304" y="231"/>
                    <a:pt x="304" y="228"/>
                    <a:pt x="298" y="228"/>
                  </a:cubicBezTo>
                  <a:cubicBezTo>
                    <a:pt x="292" y="228"/>
                    <a:pt x="292" y="231"/>
                    <a:pt x="292" y="236"/>
                  </a:cubicBezTo>
                  <a:cubicBezTo>
                    <a:pt x="288" y="307"/>
                    <a:pt x="234" y="348"/>
                    <a:pt x="180" y="348"/>
                  </a:cubicBezTo>
                  <a:cubicBezTo>
                    <a:pt x="150" y="348"/>
                    <a:pt x="52" y="331"/>
                    <a:pt x="52" y="182"/>
                  </a:cubicBezTo>
                  <a:cubicBezTo>
                    <a:pt x="52" y="33"/>
                    <a:pt x="149" y="16"/>
                    <a:pt x="179" y="16"/>
                  </a:cubicBezTo>
                  <a:cubicBezTo>
                    <a:pt x="234" y="16"/>
                    <a:pt x="278" y="61"/>
                    <a:pt x="288" y="134"/>
                  </a:cubicBezTo>
                  <a:cubicBezTo>
                    <a:pt x="289" y="141"/>
                    <a:pt x="289" y="143"/>
                    <a:pt x="296" y="143"/>
                  </a:cubicBezTo>
                  <a:cubicBezTo>
                    <a:pt x="304" y="143"/>
                    <a:pt x="304" y="141"/>
                    <a:pt x="304" y="131"/>
                  </a:cubicBezTo>
                  <a:lnTo>
                    <a:pt x="304" y="12"/>
                  </a:lnTo>
                  <a:cubicBezTo>
                    <a:pt x="304" y="4"/>
                    <a:pt x="304" y="0"/>
                    <a:pt x="299" y="0"/>
                  </a:cubicBezTo>
                  <a:cubicBezTo>
                    <a:pt x="297" y="0"/>
                    <a:pt x="295" y="0"/>
                    <a:pt x="291" y="6"/>
                  </a:cubicBezTo>
                  <a:lnTo>
                    <a:pt x="266" y="43"/>
                  </a:lnTo>
                  <a:cubicBezTo>
                    <a:pt x="247" y="25"/>
                    <a:pt x="222" y="0"/>
                    <a:pt x="174" y="0"/>
                  </a:cubicBezTo>
                  <a:cubicBezTo>
                    <a:pt x="81" y="0"/>
                    <a:pt x="0" y="80"/>
                    <a:pt x="0" y="18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Freeform 906 1">
              <a:extLst>
                <a:ext uri="{FF2B5EF4-FFF2-40B4-BE49-F238E27FC236}">
                  <a16:creationId xmlns:a16="http://schemas.microsoft.com/office/drawing/2014/main" id="{F00914DB-7734-46AD-9297-A73D6E8E30AD}"/>
                </a:ext>
              </a:extLst>
            </p:cNvPr>
            <p:cNvSpPr>
              <a:spLocks noEditPoints="1"/>
            </p:cNvSpPr>
            <p:nvPr>
              <p:custDataLst>
                <p:tags r:id="rId370"/>
              </p:custDataLst>
            </p:nvPr>
          </p:nvSpPr>
          <p:spPr bwMode="auto">
            <a:xfrm>
              <a:off x="1430338" y="3644901"/>
              <a:ext cx="150813" cy="17462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2 w 221"/>
                <a:gd name="T15" fmla="*/ 113 h 229"/>
                <a:gd name="T16" fmla="*/ 54 w 221"/>
                <a:gd name="T17" fmla="*/ 44 h 229"/>
                <a:gd name="T18" fmla="*/ 110 w 221"/>
                <a:gd name="T19" fmla="*/ 11 h 229"/>
                <a:gd name="T20" fmla="*/ 167 w 221"/>
                <a:gd name="T21" fmla="*/ 43 h 229"/>
                <a:gd name="T22" fmla="*/ 180 w 221"/>
                <a:gd name="T23" fmla="*/ 113 h 229"/>
                <a:gd name="T24" fmla="*/ 169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4"/>
                    <a:pt x="0" y="117"/>
                  </a:cubicBezTo>
                  <a:cubicBezTo>
                    <a:pt x="0" y="181"/>
                    <a:pt x="52" y="229"/>
                    <a:pt x="110" y="229"/>
                  </a:cubicBezTo>
                  <a:cubicBezTo>
                    <a:pt x="171" y="229"/>
                    <a:pt x="221" y="180"/>
                    <a:pt x="221" y="117"/>
                  </a:cubicBezTo>
                  <a:close/>
                  <a:moveTo>
                    <a:pt x="111" y="217"/>
                  </a:moveTo>
                  <a:cubicBezTo>
                    <a:pt x="90" y="217"/>
                    <a:pt x="68" y="206"/>
                    <a:pt x="54" y="183"/>
                  </a:cubicBezTo>
                  <a:cubicBezTo>
                    <a:pt x="42" y="161"/>
                    <a:pt x="42" y="131"/>
                    <a:pt x="42" y="113"/>
                  </a:cubicBezTo>
                  <a:cubicBezTo>
                    <a:pt x="42" y="93"/>
                    <a:pt x="42" y="66"/>
                    <a:pt x="54" y="44"/>
                  </a:cubicBezTo>
                  <a:cubicBezTo>
                    <a:pt x="67" y="21"/>
                    <a:pt x="91" y="11"/>
                    <a:pt x="110" y="11"/>
                  </a:cubicBezTo>
                  <a:cubicBezTo>
                    <a:pt x="132" y="11"/>
                    <a:pt x="154" y="22"/>
                    <a:pt x="167" y="43"/>
                  </a:cubicBezTo>
                  <a:cubicBezTo>
                    <a:pt x="180" y="65"/>
                    <a:pt x="180" y="94"/>
                    <a:pt x="180" y="113"/>
                  </a:cubicBezTo>
                  <a:cubicBezTo>
                    <a:pt x="180" y="131"/>
                    <a:pt x="180" y="158"/>
                    <a:pt x="169" y="180"/>
                  </a:cubicBezTo>
                  <a:cubicBezTo>
                    <a:pt x="158" y="202"/>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Freeform 907 1">
              <a:extLst>
                <a:ext uri="{FF2B5EF4-FFF2-40B4-BE49-F238E27FC236}">
                  <a16:creationId xmlns:a16="http://schemas.microsoft.com/office/drawing/2014/main" id="{1E107D1E-30C3-4D41-8C4C-75751052B6F8}"/>
                </a:ext>
              </a:extLst>
            </p:cNvPr>
            <p:cNvSpPr>
              <a:spLocks/>
            </p:cNvSpPr>
            <p:nvPr>
              <p:custDataLst>
                <p:tags r:id="rId371"/>
              </p:custDataLst>
            </p:nvPr>
          </p:nvSpPr>
          <p:spPr bwMode="auto">
            <a:xfrm>
              <a:off x="1601788" y="3648076"/>
              <a:ext cx="171450" cy="168275"/>
            </a:xfrm>
            <a:custGeom>
              <a:avLst/>
              <a:gdLst>
                <a:gd name="T0" fmla="*/ 39 w 251"/>
                <a:gd name="T1" fmla="*/ 49 h 221"/>
                <a:gd name="T2" fmla="*/ 39 w 251"/>
                <a:gd name="T3" fmla="*/ 183 h 221"/>
                <a:gd name="T4" fmla="*/ 0 w 251"/>
                <a:gd name="T5" fmla="*/ 205 h 221"/>
                <a:gd name="T6" fmla="*/ 0 w 251"/>
                <a:gd name="T7" fmla="*/ 221 h 221"/>
                <a:gd name="T8" fmla="*/ 57 w 251"/>
                <a:gd name="T9" fmla="*/ 219 h 221"/>
                <a:gd name="T10" fmla="*/ 113 w 251"/>
                <a:gd name="T11" fmla="*/ 221 h 221"/>
                <a:gd name="T12" fmla="*/ 113 w 251"/>
                <a:gd name="T13" fmla="*/ 205 h 221"/>
                <a:gd name="T14" fmla="*/ 74 w 251"/>
                <a:gd name="T15" fmla="*/ 183 h 221"/>
                <a:gd name="T16" fmla="*/ 74 w 251"/>
                <a:gd name="T17" fmla="*/ 91 h 221"/>
                <a:gd name="T18" fmla="*/ 141 w 251"/>
                <a:gd name="T19" fmla="*/ 11 h 221"/>
                <a:gd name="T20" fmla="*/ 178 w 251"/>
                <a:gd name="T21" fmla="*/ 66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8 h 221"/>
                <a:gd name="T40" fmla="*/ 144 w 251"/>
                <a:gd name="T41" fmla="*/ 0 h 221"/>
                <a:gd name="T42" fmla="*/ 71 w 251"/>
                <a:gd name="T43" fmla="*/ 52 h 221"/>
                <a:gd name="T44" fmla="*/ 71 w 251"/>
                <a:gd name="T45" fmla="*/ 0 h 221"/>
                <a:gd name="T46" fmla="*/ 0 w 251"/>
                <a:gd name="T47" fmla="*/ 5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7" y="219"/>
                  </a:cubicBezTo>
                  <a:cubicBezTo>
                    <a:pt x="70" y="219"/>
                    <a:pt x="96" y="220"/>
                    <a:pt x="113" y="221"/>
                  </a:cubicBezTo>
                  <a:lnTo>
                    <a:pt x="113" y="205"/>
                  </a:lnTo>
                  <a:cubicBezTo>
                    <a:pt x="79" y="205"/>
                    <a:pt x="74" y="205"/>
                    <a:pt x="74" y="183"/>
                  </a:cubicBezTo>
                  <a:lnTo>
                    <a:pt x="74" y="91"/>
                  </a:lnTo>
                  <a:cubicBezTo>
                    <a:pt x="74" y="39"/>
                    <a:pt x="109" y="11"/>
                    <a:pt x="141" y="11"/>
                  </a:cubicBezTo>
                  <a:cubicBezTo>
                    <a:pt x="172" y="11"/>
                    <a:pt x="178" y="38"/>
                    <a:pt x="178" y="66"/>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3" y="205"/>
                    <a:pt x="212" y="190"/>
                  </a:cubicBezTo>
                  <a:lnTo>
                    <a:pt x="212" y="95"/>
                  </a:lnTo>
                  <a:cubicBezTo>
                    <a:pt x="212" y="52"/>
                    <a:pt x="212" y="36"/>
                    <a:pt x="197" y="18"/>
                  </a:cubicBezTo>
                  <a:cubicBezTo>
                    <a:pt x="190" y="10"/>
                    <a:pt x="173" y="0"/>
                    <a:pt x="144" y="0"/>
                  </a:cubicBezTo>
                  <a:cubicBezTo>
                    <a:pt x="108" y="0"/>
                    <a:pt x="85" y="21"/>
                    <a:pt x="71" y="52"/>
                  </a:cubicBezTo>
                  <a:lnTo>
                    <a:pt x="71"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Freeform 908 1">
              <a:extLst>
                <a:ext uri="{FF2B5EF4-FFF2-40B4-BE49-F238E27FC236}">
                  <a16:creationId xmlns:a16="http://schemas.microsoft.com/office/drawing/2014/main" id="{9C2BC43C-B0E6-4D2C-80A3-A498FE7670FE}"/>
                </a:ext>
              </a:extLst>
            </p:cNvPr>
            <p:cNvSpPr>
              <a:spLocks/>
            </p:cNvSpPr>
            <p:nvPr>
              <p:custDataLst>
                <p:tags r:id="rId372"/>
              </p:custDataLst>
            </p:nvPr>
          </p:nvSpPr>
          <p:spPr bwMode="auto">
            <a:xfrm>
              <a:off x="1776413" y="3651251"/>
              <a:ext cx="166688" cy="168275"/>
            </a:xfrm>
            <a:custGeom>
              <a:avLst/>
              <a:gdLst>
                <a:gd name="T0" fmla="*/ 198 w 244"/>
                <a:gd name="T1" fmla="*/ 49 h 221"/>
                <a:gd name="T2" fmla="*/ 244 w 244"/>
                <a:gd name="T3" fmla="*/ 16 h 221"/>
                <a:gd name="T4" fmla="*/ 244 w 244"/>
                <a:gd name="T5" fmla="*/ 0 h 221"/>
                <a:gd name="T6" fmla="*/ 206 w 244"/>
                <a:gd name="T7" fmla="*/ 2 h 221"/>
                <a:gd name="T8" fmla="*/ 163 w 244"/>
                <a:gd name="T9" fmla="*/ 0 h 221"/>
                <a:gd name="T10" fmla="*/ 163 w 244"/>
                <a:gd name="T11" fmla="*/ 16 h 221"/>
                <a:gd name="T12" fmla="*/ 187 w 244"/>
                <a:gd name="T13" fmla="*/ 37 h 221"/>
                <a:gd name="T14" fmla="*/ 184 w 244"/>
                <a:gd name="T15" fmla="*/ 49 h 221"/>
                <a:gd name="T16" fmla="*/ 133 w 244"/>
                <a:gd name="T17" fmla="*/ 177 h 221"/>
                <a:gd name="T18" fmla="*/ 77 w 244"/>
                <a:gd name="T19" fmla="*/ 37 h 221"/>
                <a:gd name="T20" fmla="*/ 74 w 244"/>
                <a:gd name="T21" fmla="*/ 29 h 221"/>
                <a:gd name="T22" fmla="*/ 102 w 244"/>
                <a:gd name="T23" fmla="*/ 16 h 221"/>
                <a:gd name="T24" fmla="*/ 102 w 244"/>
                <a:gd name="T25" fmla="*/ 0 h 221"/>
                <a:gd name="T26" fmla="*/ 48 w 244"/>
                <a:gd name="T27" fmla="*/ 2 h 221"/>
                <a:gd name="T28" fmla="*/ 0 w 244"/>
                <a:gd name="T29" fmla="*/ 0 h 221"/>
                <a:gd name="T30" fmla="*/ 0 w 244"/>
                <a:gd name="T31" fmla="*/ 16 h 221"/>
                <a:gd name="T32" fmla="*/ 40 w 244"/>
                <a:gd name="T33" fmla="*/ 34 h 221"/>
                <a:gd name="T34" fmla="*/ 111 w 244"/>
                <a:gd name="T35" fmla="*/ 212 h 221"/>
                <a:gd name="T36" fmla="*/ 122 w 244"/>
                <a:gd name="T37" fmla="*/ 221 h 221"/>
                <a:gd name="T38" fmla="*/ 132 w 244"/>
                <a:gd name="T39" fmla="*/ 212 h 221"/>
                <a:gd name="T40" fmla="*/ 198 w 244"/>
                <a:gd name="T4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221">
                  <a:moveTo>
                    <a:pt x="198" y="49"/>
                  </a:moveTo>
                  <a:cubicBezTo>
                    <a:pt x="202" y="38"/>
                    <a:pt x="211" y="16"/>
                    <a:pt x="244" y="16"/>
                  </a:cubicBezTo>
                  <a:lnTo>
                    <a:pt x="244" y="0"/>
                  </a:lnTo>
                  <a:cubicBezTo>
                    <a:pt x="232" y="1"/>
                    <a:pt x="218" y="2"/>
                    <a:pt x="206" y="2"/>
                  </a:cubicBezTo>
                  <a:cubicBezTo>
                    <a:pt x="194" y="2"/>
                    <a:pt x="171" y="1"/>
                    <a:pt x="163" y="0"/>
                  </a:cubicBezTo>
                  <a:lnTo>
                    <a:pt x="163" y="16"/>
                  </a:lnTo>
                  <a:cubicBezTo>
                    <a:pt x="181" y="16"/>
                    <a:pt x="187" y="28"/>
                    <a:pt x="187" y="37"/>
                  </a:cubicBezTo>
                  <a:cubicBezTo>
                    <a:pt x="187" y="42"/>
                    <a:pt x="186" y="44"/>
                    <a:pt x="184" y="49"/>
                  </a:cubicBezTo>
                  <a:lnTo>
                    <a:pt x="133" y="177"/>
                  </a:lnTo>
                  <a:lnTo>
                    <a:pt x="77" y="37"/>
                  </a:lnTo>
                  <a:cubicBezTo>
                    <a:pt x="74" y="31"/>
                    <a:pt x="74" y="30"/>
                    <a:pt x="74" y="29"/>
                  </a:cubicBezTo>
                  <a:cubicBezTo>
                    <a:pt x="74" y="16"/>
                    <a:pt x="93" y="16"/>
                    <a:pt x="102" y="16"/>
                  </a:cubicBezTo>
                  <a:lnTo>
                    <a:pt x="102" y="0"/>
                  </a:lnTo>
                  <a:cubicBezTo>
                    <a:pt x="87" y="1"/>
                    <a:pt x="60" y="2"/>
                    <a:pt x="48" y="2"/>
                  </a:cubicBezTo>
                  <a:cubicBezTo>
                    <a:pt x="35" y="2"/>
                    <a:pt x="15" y="1"/>
                    <a:pt x="0" y="0"/>
                  </a:cubicBezTo>
                  <a:lnTo>
                    <a:pt x="0" y="16"/>
                  </a:lnTo>
                  <a:cubicBezTo>
                    <a:pt x="31" y="16"/>
                    <a:pt x="33" y="19"/>
                    <a:pt x="40" y="34"/>
                  </a:cubicBezTo>
                  <a:lnTo>
                    <a:pt x="111" y="212"/>
                  </a:lnTo>
                  <a:cubicBezTo>
                    <a:pt x="114" y="219"/>
                    <a:pt x="115" y="221"/>
                    <a:pt x="122" y="221"/>
                  </a:cubicBezTo>
                  <a:cubicBezTo>
                    <a:pt x="128" y="221"/>
                    <a:pt x="130" y="217"/>
                    <a:pt x="132" y="212"/>
                  </a:cubicBezTo>
                  <a:lnTo>
                    <a:pt x="198"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Freeform 909 1">
              <a:extLst>
                <a:ext uri="{FF2B5EF4-FFF2-40B4-BE49-F238E27FC236}">
                  <a16:creationId xmlns:a16="http://schemas.microsoft.com/office/drawing/2014/main" id="{0D952730-A009-49E8-BF71-196D64CFC801}"/>
                </a:ext>
              </a:extLst>
            </p:cNvPr>
            <p:cNvSpPr>
              <a:spLocks noEditPoints="1"/>
            </p:cNvSpPr>
            <p:nvPr>
              <p:custDataLst>
                <p:tags r:id="rId373"/>
              </p:custDataLst>
            </p:nvPr>
          </p:nvSpPr>
          <p:spPr bwMode="auto">
            <a:xfrm>
              <a:off x="1949451" y="3644901"/>
              <a:ext cx="130175" cy="174625"/>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7 h 229"/>
                <a:gd name="T28" fmla="*/ 56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1"/>
                    <a:pt x="53" y="229"/>
                    <a:pt x="110" y="229"/>
                  </a:cubicBezTo>
                  <a:cubicBezTo>
                    <a:pt x="171" y="229"/>
                    <a:pt x="193" y="174"/>
                    <a:pt x="193" y="164"/>
                  </a:cubicBezTo>
                  <a:cubicBezTo>
                    <a:pt x="193" y="159"/>
                    <a:pt x="189" y="158"/>
                    <a:pt x="187" y="158"/>
                  </a:cubicBezTo>
                  <a:cubicBezTo>
                    <a:pt x="182" y="158"/>
                    <a:pt x="181" y="161"/>
                    <a:pt x="180" y="165"/>
                  </a:cubicBezTo>
                  <a:cubicBezTo>
                    <a:pt x="163" y="217"/>
                    <a:pt x="118" y="217"/>
                    <a:pt x="113" y="217"/>
                  </a:cubicBezTo>
                  <a:cubicBezTo>
                    <a:pt x="88" y="217"/>
                    <a:pt x="68" y="202"/>
                    <a:pt x="56"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Freeform 910 1">
              <a:extLst>
                <a:ext uri="{FF2B5EF4-FFF2-40B4-BE49-F238E27FC236}">
                  <a16:creationId xmlns:a16="http://schemas.microsoft.com/office/drawing/2014/main" id="{7A0FDFF0-BC2C-4B5B-8F29-9C58EDFAF256}"/>
                </a:ext>
              </a:extLst>
            </p:cNvPr>
            <p:cNvSpPr>
              <a:spLocks/>
            </p:cNvSpPr>
            <p:nvPr>
              <p:custDataLst>
                <p:tags r:id="rId374"/>
              </p:custDataLst>
            </p:nvPr>
          </p:nvSpPr>
          <p:spPr bwMode="auto">
            <a:xfrm>
              <a:off x="2101851" y="3648076"/>
              <a:ext cx="169863" cy="168275"/>
            </a:xfrm>
            <a:custGeom>
              <a:avLst/>
              <a:gdLst>
                <a:gd name="T0" fmla="*/ 38 w 250"/>
                <a:gd name="T1" fmla="*/ 49 h 221"/>
                <a:gd name="T2" fmla="*/ 38 w 250"/>
                <a:gd name="T3" fmla="*/ 183 h 221"/>
                <a:gd name="T4" fmla="*/ 0 w 250"/>
                <a:gd name="T5" fmla="*/ 205 h 221"/>
                <a:gd name="T6" fmla="*/ 0 w 250"/>
                <a:gd name="T7" fmla="*/ 221 h 221"/>
                <a:gd name="T8" fmla="*/ 56 w 250"/>
                <a:gd name="T9" fmla="*/ 219 h 221"/>
                <a:gd name="T10" fmla="*/ 112 w 250"/>
                <a:gd name="T11" fmla="*/ 221 h 221"/>
                <a:gd name="T12" fmla="*/ 112 w 250"/>
                <a:gd name="T13" fmla="*/ 205 h 221"/>
                <a:gd name="T14" fmla="*/ 73 w 250"/>
                <a:gd name="T15" fmla="*/ 183 h 221"/>
                <a:gd name="T16" fmla="*/ 73 w 250"/>
                <a:gd name="T17" fmla="*/ 91 h 221"/>
                <a:gd name="T18" fmla="*/ 140 w 250"/>
                <a:gd name="T19" fmla="*/ 11 h 221"/>
                <a:gd name="T20" fmla="*/ 177 w 250"/>
                <a:gd name="T21" fmla="*/ 66 h 221"/>
                <a:gd name="T22" fmla="*/ 177 w 250"/>
                <a:gd name="T23" fmla="*/ 183 h 221"/>
                <a:gd name="T24" fmla="*/ 138 w 250"/>
                <a:gd name="T25" fmla="*/ 205 h 221"/>
                <a:gd name="T26" fmla="*/ 138 w 250"/>
                <a:gd name="T27" fmla="*/ 221 h 221"/>
                <a:gd name="T28" fmla="*/ 195 w 250"/>
                <a:gd name="T29" fmla="*/ 219 h 221"/>
                <a:gd name="T30" fmla="*/ 250 w 250"/>
                <a:gd name="T31" fmla="*/ 221 h 221"/>
                <a:gd name="T32" fmla="*/ 250 w 250"/>
                <a:gd name="T33" fmla="*/ 205 h 221"/>
                <a:gd name="T34" fmla="*/ 212 w 250"/>
                <a:gd name="T35" fmla="*/ 190 h 221"/>
                <a:gd name="T36" fmla="*/ 212 w 250"/>
                <a:gd name="T37" fmla="*/ 95 h 221"/>
                <a:gd name="T38" fmla="*/ 196 w 250"/>
                <a:gd name="T39" fmla="*/ 18 h 221"/>
                <a:gd name="T40" fmla="*/ 144 w 250"/>
                <a:gd name="T41" fmla="*/ 0 h 221"/>
                <a:gd name="T42" fmla="*/ 70 w 250"/>
                <a:gd name="T43" fmla="*/ 52 h 221"/>
                <a:gd name="T44" fmla="*/ 70 w 250"/>
                <a:gd name="T45" fmla="*/ 0 h 221"/>
                <a:gd name="T46" fmla="*/ 0 w 250"/>
                <a:gd name="T47" fmla="*/ 5 h 221"/>
                <a:gd name="T48" fmla="*/ 0 w 250"/>
                <a:gd name="T49" fmla="*/ 21 h 221"/>
                <a:gd name="T50" fmla="*/ 38 w 250"/>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1">
                  <a:moveTo>
                    <a:pt x="38" y="49"/>
                  </a:moveTo>
                  <a:lnTo>
                    <a:pt x="38" y="183"/>
                  </a:lnTo>
                  <a:cubicBezTo>
                    <a:pt x="38" y="205"/>
                    <a:pt x="33" y="205"/>
                    <a:pt x="0" y="205"/>
                  </a:cubicBezTo>
                  <a:lnTo>
                    <a:pt x="0" y="221"/>
                  </a:lnTo>
                  <a:cubicBezTo>
                    <a:pt x="17" y="220"/>
                    <a:pt x="42" y="219"/>
                    <a:pt x="56" y="219"/>
                  </a:cubicBezTo>
                  <a:cubicBezTo>
                    <a:pt x="69" y="219"/>
                    <a:pt x="95" y="220"/>
                    <a:pt x="112" y="221"/>
                  </a:cubicBezTo>
                  <a:lnTo>
                    <a:pt x="112" y="205"/>
                  </a:lnTo>
                  <a:cubicBezTo>
                    <a:pt x="78" y="205"/>
                    <a:pt x="73" y="205"/>
                    <a:pt x="73" y="183"/>
                  </a:cubicBezTo>
                  <a:lnTo>
                    <a:pt x="73" y="91"/>
                  </a:lnTo>
                  <a:cubicBezTo>
                    <a:pt x="73" y="39"/>
                    <a:pt x="108" y="11"/>
                    <a:pt x="140" y="11"/>
                  </a:cubicBezTo>
                  <a:cubicBezTo>
                    <a:pt x="172" y="11"/>
                    <a:pt x="177" y="38"/>
                    <a:pt x="177" y="66"/>
                  </a:cubicBezTo>
                  <a:lnTo>
                    <a:pt x="177" y="183"/>
                  </a:lnTo>
                  <a:cubicBezTo>
                    <a:pt x="177" y="205"/>
                    <a:pt x="172" y="205"/>
                    <a:pt x="138" y="205"/>
                  </a:cubicBezTo>
                  <a:lnTo>
                    <a:pt x="138" y="221"/>
                  </a:lnTo>
                  <a:cubicBezTo>
                    <a:pt x="156" y="220"/>
                    <a:pt x="181" y="219"/>
                    <a:pt x="195" y="219"/>
                  </a:cubicBezTo>
                  <a:cubicBezTo>
                    <a:pt x="208" y="219"/>
                    <a:pt x="233" y="220"/>
                    <a:pt x="250" y="221"/>
                  </a:cubicBezTo>
                  <a:lnTo>
                    <a:pt x="250" y="205"/>
                  </a:lnTo>
                  <a:cubicBezTo>
                    <a:pt x="224" y="205"/>
                    <a:pt x="212" y="205"/>
                    <a:pt x="212" y="190"/>
                  </a:cubicBezTo>
                  <a:lnTo>
                    <a:pt x="212" y="95"/>
                  </a:lnTo>
                  <a:cubicBezTo>
                    <a:pt x="212" y="52"/>
                    <a:pt x="212" y="36"/>
                    <a:pt x="196" y="18"/>
                  </a:cubicBezTo>
                  <a:cubicBezTo>
                    <a:pt x="189" y="10"/>
                    <a:pt x="173" y="0"/>
                    <a:pt x="144" y="0"/>
                  </a:cubicBezTo>
                  <a:cubicBezTo>
                    <a:pt x="107" y="0"/>
                    <a:pt x="84" y="21"/>
                    <a:pt x="70" y="52"/>
                  </a:cubicBezTo>
                  <a:lnTo>
                    <a:pt x="70" y="0"/>
                  </a:lnTo>
                  <a:lnTo>
                    <a:pt x="0" y="5"/>
                  </a:lnTo>
                  <a:lnTo>
                    <a:pt x="0" y="21"/>
                  </a:lnTo>
                  <a:cubicBezTo>
                    <a:pt x="34" y="21"/>
                    <a:pt x="38" y="24"/>
                    <a:pt x="38"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Freeform 911 1">
              <a:extLst>
                <a:ext uri="{FF2B5EF4-FFF2-40B4-BE49-F238E27FC236}">
                  <a16:creationId xmlns:a16="http://schemas.microsoft.com/office/drawing/2014/main" id="{766043B5-BECB-4EDC-AF40-D3A048C6601E}"/>
                </a:ext>
              </a:extLst>
            </p:cNvPr>
            <p:cNvSpPr>
              <a:spLocks/>
            </p:cNvSpPr>
            <p:nvPr>
              <p:custDataLst>
                <p:tags r:id="rId375"/>
              </p:custDataLst>
            </p:nvPr>
          </p:nvSpPr>
          <p:spPr bwMode="auto">
            <a:xfrm>
              <a:off x="2274888" y="3581401"/>
              <a:ext cx="107950" cy="238125"/>
            </a:xfrm>
            <a:custGeom>
              <a:avLst/>
              <a:gdLst>
                <a:gd name="T0" fmla="*/ 77 w 157"/>
                <a:gd name="T1" fmla="*/ 108 h 313"/>
                <a:gd name="T2" fmla="*/ 149 w 157"/>
                <a:gd name="T3" fmla="*/ 108 h 313"/>
                <a:gd name="T4" fmla="*/ 149 w 157"/>
                <a:gd name="T5" fmla="*/ 92 h 313"/>
                <a:gd name="T6" fmla="*/ 77 w 157"/>
                <a:gd name="T7" fmla="*/ 92 h 313"/>
                <a:gd name="T8" fmla="*/ 77 w 157"/>
                <a:gd name="T9" fmla="*/ 0 h 313"/>
                <a:gd name="T10" fmla="*/ 65 w 157"/>
                <a:gd name="T11" fmla="*/ 0 h 313"/>
                <a:gd name="T12" fmla="*/ 0 w 157"/>
                <a:gd name="T13" fmla="*/ 97 h 313"/>
                <a:gd name="T14" fmla="*/ 0 w 157"/>
                <a:gd name="T15" fmla="*/ 108 h 313"/>
                <a:gd name="T16" fmla="*/ 43 w 157"/>
                <a:gd name="T17" fmla="*/ 108 h 313"/>
                <a:gd name="T18" fmla="*/ 43 w 157"/>
                <a:gd name="T19" fmla="*/ 246 h 313"/>
                <a:gd name="T20" fmla="*/ 107 w 157"/>
                <a:gd name="T21" fmla="*/ 313 h 313"/>
                <a:gd name="T22" fmla="*/ 157 w 157"/>
                <a:gd name="T23" fmla="*/ 246 h 313"/>
                <a:gd name="T24" fmla="*/ 157 w 157"/>
                <a:gd name="T25" fmla="*/ 217 h 313"/>
                <a:gd name="T26" fmla="*/ 144 w 157"/>
                <a:gd name="T27" fmla="*/ 217 h 313"/>
                <a:gd name="T28" fmla="*/ 144 w 157"/>
                <a:gd name="T29" fmla="*/ 245 h 313"/>
                <a:gd name="T30" fmla="*/ 111 w 157"/>
                <a:gd name="T31" fmla="*/ 301 h 313"/>
                <a:gd name="T32" fmla="*/ 77 w 157"/>
                <a:gd name="T33" fmla="*/ 247 h 313"/>
                <a:gd name="T34" fmla="*/ 77 w 157"/>
                <a:gd name="T35" fmla="*/ 10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313">
                  <a:moveTo>
                    <a:pt x="77" y="108"/>
                  </a:moveTo>
                  <a:lnTo>
                    <a:pt x="149" y="108"/>
                  </a:lnTo>
                  <a:lnTo>
                    <a:pt x="149" y="92"/>
                  </a:lnTo>
                  <a:lnTo>
                    <a:pt x="77" y="92"/>
                  </a:lnTo>
                  <a:lnTo>
                    <a:pt x="77" y="0"/>
                  </a:lnTo>
                  <a:lnTo>
                    <a:pt x="65" y="0"/>
                  </a:lnTo>
                  <a:cubicBezTo>
                    <a:pt x="64" y="41"/>
                    <a:pt x="49" y="95"/>
                    <a:pt x="0" y="97"/>
                  </a:cubicBezTo>
                  <a:lnTo>
                    <a:pt x="0" y="108"/>
                  </a:lnTo>
                  <a:lnTo>
                    <a:pt x="43" y="108"/>
                  </a:lnTo>
                  <a:lnTo>
                    <a:pt x="43" y="246"/>
                  </a:lnTo>
                  <a:cubicBezTo>
                    <a:pt x="43" y="307"/>
                    <a:pt x="89" y="313"/>
                    <a:pt x="107" y="313"/>
                  </a:cubicBezTo>
                  <a:cubicBezTo>
                    <a:pt x="143" y="313"/>
                    <a:pt x="157" y="278"/>
                    <a:pt x="157" y="246"/>
                  </a:cubicBezTo>
                  <a:lnTo>
                    <a:pt x="157" y="217"/>
                  </a:lnTo>
                  <a:lnTo>
                    <a:pt x="144" y="217"/>
                  </a:lnTo>
                  <a:lnTo>
                    <a:pt x="144" y="245"/>
                  </a:lnTo>
                  <a:cubicBezTo>
                    <a:pt x="144" y="282"/>
                    <a:pt x="129" y="301"/>
                    <a:pt x="111" y="301"/>
                  </a:cubicBezTo>
                  <a:cubicBezTo>
                    <a:pt x="77" y="301"/>
                    <a:pt x="77" y="255"/>
                    <a:pt x="77" y="247"/>
                  </a:cubicBezTo>
                  <a:lnTo>
                    <a:pt x="77"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Freeform 912 1">
              <a:extLst>
                <a:ext uri="{FF2B5EF4-FFF2-40B4-BE49-F238E27FC236}">
                  <a16:creationId xmlns:a16="http://schemas.microsoft.com/office/drawing/2014/main" id="{B000D564-DE54-47F0-ACD4-D46FFAF66BE8}"/>
                </a:ext>
              </a:extLst>
            </p:cNvPr>
            <p:cNvSpPr>
              <a:spLocks noEditPoints="1"/>
            </p:cNvSpPr>
            <p:nvPr>
              <p:custDataLst>
                <p:tags r:id="rId376"/>
              </p:custDataLst>
            </p:nvPr>
          </p:nvSpPr>
          <p:spPr bwMode="auto">
            <a:xfrm>
              <a:off x="2413001" y="3560764"/>
              <a:ext cx="71438" cy="255588"/>
            </a:xfrm>
            <a:custGeom>
              <a:avLst/>
              <a:gdLst>
                <a:gd name="T0" fmla="*/ 72 w 107"/>
                <a:gd name="T1" fmla="*/ 114 h 335"/>
                <a:gd name="T2" fmla="*/ 2 w 107"/>
                <a:gd name="T3" fmla="*/ 119 h 335"/>
                <a:gd name="T4" fmla="*/ 2 w 107"/>
                <a:gd name="T5" fmla="*/ 135 h 335"/>
                <a:gd name="T6" fmla="*/ 39 w 107"/>
                <a:gd name="T7" fmla="*/ 162 h 335"/>
                <a:gd name="T8" fmla="*/ 39 w 107"/>
                <a:gd name="T9" fmla="*/ 297 h 335"/>
                <a:gd name="T10" fmla="*/ 0 w 107"/>
                <a:gd name="T11" fmla="*/ 319 h 335"/>
                <a:gd name="T12" fmla="*/ 0 w 107"/>
                <a:gd name="T13" fmla="*/ 335 h 335"/>
                <a:gd name="T14" fmla="*/ 55 w 107"/>
                <a:gd name="T15" fmla="*/ 333 h 335"/>
                <a:gd name="T16" fmla="*/ 107 w 107"/>
                <a:gd name="T17" fmla="*/ 335 h 335"/>
                <a:gd name="T18" fmla="*/ 107 w 107"/>
                <a:gd name="T19" fmla="*/ 319 h 335"/>
                <a:gd name="T20" fmla="*/ 72 w 107"/>
                <a:gd name="T21" fmla="*/ 297 h 335"/>
                <a:gd name="T22" fmla="*/ 72 w 107"/>
                <a:gd name="T23" fmla="*/ 114 h 335"/>
                <a:gd name="T24" fmla="*/ 74 w 107"/>
                <a:gd name="T25" fmla="*/ 27 h 335"/>
                <a:gd name="T26" fmla="*/ 48 w 107"/>
                <a:gd name="T27" fmla="*/ 0 h 335"/>
                <a:gd name="T28" fmla="*/ 21 w 107"/>
                <a:gd name="T29" fmla="*/ 27 h 335"/>
                <a:gd name="T30" fmla="*/ 48 w 107"/>
                <a:gd name="T31" fmla="*/ 53 h 335"/>
                <a:gd name="T32" fmla="*/ 74 w 107"/>
                <a:gd name="T33" fmla="*/ 2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5">
                  <a:moveTo>
                    <a:pt x="72" y="114"/>
                  </a:moveTo>
                  <a:lnTo>
                    <a:pt x="2" y="119"/>
                  </a:lnTo>
                  <a:lnTo>
                    <a:pt x="2" y="135"/>
                  </a:lnTo>
                  <a:cubicBezTo>
                    <a:pt x="35" y="135"/>
                    <a:pt x="39" y="138"/>
                    <a:pt x="39" y="162"/>
                  </a:cubicBezTo>
                  <a:lnTo>
                    <a:pt x="39" y="297"/>
                  </a:lnTo>
                  <a:cubicBezTo>
                    <a:pt x="39" y="319"/>
                    <a:pt x="34" y="319"/>
                    <a:pt x="0" y="319"/>
                  </a:cubicBezTo>
                  <a:lnTo>
                    <a:pt x="0" y="335"/>
                  </a:lnTo>
                  <a:cubicBezTo>
                    <a:pt x="16" y="334"/>
                    <a:pt x="43" y="333"/>
                    <a:pt x="55" y="333"/>
                  </a:cubicBezTo>
                  <a:cubicBezTo>
                    <a:pt x="72" y="333"/>
                    <a:pt x="90" y="334"/>
                    <a:pt x="107" y="335"/>
                  </a:cubicBezTo>
                  <a:lnTo>
                    <a:pt x="107" y="319"/>
                  </a:lnTo>
                  <a:cubicBezTo>
                    <a:pt x="74" y="319"/>
                    <a:pt x="72" y="317"/>
                    <a:pt x="72" y="297"/>
                  </a:cubicBezTo>
                  <a:lnTo>
                    <a:pt x="72" y="114"/>
                  </a:lnTo>
                  <a:close/>
                  <a:moveTo>
                    <a:pt x="74" y="27"/>
                  </a:moveTo>
                  <a:cubicBezTo>
                    <a:pt x="74" y="11"/>
                    <a:pt x="61" y="0"/>
                    <a:pt x="48" y="0"/>
                  </a:cubicBezTo>
                  <a:cubicBezTo>
                    <a:pt x="32" y="0"/>
                    <a:pt x="21" y="14"/>
                    <a:pt x="21" y="27"/>
                  </a:cubicBezTo>
                  <a:cubicBezTo>
                    <a:pt x="21" y="40"/>
                    <a:pt x="32" y="53"/>
                    <a:pt x="48" y="53"/>
                  </a:cubicBezTo>
                  <a:cubicBezTo>
                    <a:pt x="61"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Freeform 913 1">
              <a:extLst>
                <a:ext uri="{FF2B5EF4-FFF2-40B4-BE49-F238E27FC236}">
                  <a16:creationId xmlns:a16="http://schemas.microsoft.com/office/drawing/2014/main" id="{FD486952-E4DD-4C7A-84E1-3468E4EDC81B}"/>
                </a:ext>
              </a:extLst>
            </p:cNvPr>
            <p:cNvSpPr>
              <a:spLocks noEditPoints="1"/>
            </p:cNvSpPr>
            <p:nvPr>
              <p:custDataLst>
                <p:tags r:id="rId377"/>
              </p:custDataLst>
            </p:nvPr>
          </p:nvSpPr>
          <p:spPr bwMode="auto">
            <a:xfrm>
              <a:off x="2505076" y="3644901"/>
              <a:ext cx="150813" cy="174625"/>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2 w 221"/>
                <a:gd name="T15" fmla="*/ 113 h 229"/>
                <a:gd name="T16" fmla="*/ 54 w 221"/>
                <a:gd name="T17" fmla="*/ 44 h 229"/>
                <a:gd name="T18" fmla="*/ 110 w 221"/>
                <a:gd name="T19" fmla="*/ 11 h 229"/>
                <a:gd name="T20" fmla="*/ 167 w 221"/>
                <a:gd name="T21" fmla="*/ 43 h 229"/>
                <a:gd name="T22" fmla="*/ 180 w 221"/>
                <a:gd name="T23" fmla="*/ 113 h 229"/>
                <a:gd name="T24" fmla="*/ 169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4"/>
                    <a:pt x="0" y="117"/>
                  </a:cubicBezTo>
                  <a:cubicBezTo>
                    <a:pt x="0" y="181"/>
                    <a:pt x="52" y="229"/>
                    <a:pt x="110" y="229"/>
                  </a:cubicBezTo>
                  <a:cubicBezTo>
                    <a:pt x="171" y="229"/>
                    <a:pt x="221" y="180"/>
                    <a:pt x="221" y="117"/>
                  </a:cubicBezTo>
                  <a:close/>
                  <a:moveTo>
                    <a:pt x="111" y="217"/>
                  </a:moveTo>
                  <a:cubicBezTo>
                    <a:pt x="89" y="217"/>
                    <a:pt x="67" y="206"/>
                    <a:pt x="54" y="183"/>
                  </a:cubicBezTo>
                  <a:cubicBezTo>
                    <a:pt x="42" y="161"/>
                    <a:pt x="42" y="131"/>
                    <a:pt x="42" y="113"/>
                  </a:cubicBezTo>
                  <a:cubicBezTo>
                    <a:pt x="42" y="93"/>
                    <a:pt x="42" y="66"/>
                    <a:pt x="54" y="44"/>
                  </a:cubicBezTo>
                  <a:cubicBezTo>
                    <a:pt x="67" y="21"/>
                    <a:pt x="90" y="11"/>
                    <a:pt x="110" y="11"/>
                  </a:cubicBezTo>
                  <a:cubicBezTo>
                    <a:pt x="132" y="11"/>
                    <a:pt x="154" y="22"/>
                    <a:pt x="167" y="43"/>
                  </a:cubicBezTo>
                  <a:cubicBezTo>
                    <a:pt x="180" y="65"/>
                    <a:pt x="180" y="94"/>
                    <a:pt x="180" y="113"/>
                  </a:cubicBezTo>
                  <a:cubicBezTo>
                    <a:pt x="180" y="131"/>
                    <a:pt x="180" y="158"/>
                    <a:pt x="169" y="180"/>
                  </a:cubicBezTo>
                  <a:cubicBezTo>
                    <a:pt x="158" y="202"/>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Freeform 914 1">
              <a:extLst>
                <a:ext uri="{FF2B5EF4-FFF2-40B4-BE49-F238E27FC236}">
                  <a16:creationId xmlns:a16="http://schemas.microsoft.com/office/drawing/2014/main" id="{FFA5FA1A-9B98-47AB-81D5-A4E5AB945D52}"/>
                </a:ext>
              </a:extLst>
            </p:cNvPr>
            <p:cNvSpPr>
              <a:spLocks/>
            </p:cNvSpPr>
            <p:nvPr>
              <p:custDataLst>
                <p:tags r:id="rId378"/>
              </p:custDataLst>
            </p:nvPr>
          </p:nvSpPr>
          <p:spPr bwMode="auto">
            <a:xfrm>
              <a:off x="2674938" y="3648076"/>
              <a:ext cx="171450" cy="168275"/>
            </a:xfrm>
            <a:custGeom>
              <a:avLst/>
              <a:gdLst>
                <a:gd name="T0" fmla="*/ 39 w 251"/>
                <a:gd name="T1" fmla="*/ 49 h 221"/>
                <a:gd name="T2" fmla="*/ 39 w 251"/>
                <a:gd name="T3" fmla="*/ 183 h 221"/>
                <a:gd name="T4" fmla="*/ 0 w 251"/>
                <a:gd name="T5" fmla="*/ 205 h 221"/>
                <a:gd name="T6" fmla="*/ 0 w 251"/>
                <a:gd name="T7" fmla="*/ 221 h 221"/>
                <a:gd name="T8" fmla="*/ 56 w 251"/>
                <a:gd name="T9" fmla="*/ 219 h 221"/>
                <a:gd name="T10" fmla="*/ 112 w 251"/>
                <a:gd name="T11" fmla="*/ 221 h 221"/>
                <a:gd name="T12" fmla="*/ 112 w 251"/>
                <a:gd name="T13" fmla="*/ 205 h 221"/>
                <a:gd name="T14" fmla="*/ 73 w 251"/>
                <a:gd name="T15" fmla="*/ 183 h 221"/>
                <a:gd name="T16" fmla="*/ 73 w 251"/>
                <a:gd name="T17" fmla="*/ 91 h 221"/>
                <a:gd name="T18" fmla="*/ 141 w 251"/>
                <a:gd name="T19" fmla="*/ 11 h 221"/>
                <a:gd name="T20" fmla="*/ 178 w 251"/>
                <a:gd name="T21" fmla="*/ 66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8 h 221"/>
                <a:gd name="T40" fmla="*/ 144 w 251"/>
                <a:gd name="T41" fmla="*/ 0 h 221"/>
                <a:gd name="T42" fmla="*/ 70 w 251"/>
                <a:gd name="T43" fmla="*/ 52 h 221"/>
                <a:gd name="T44" fmla="*/ 70 w 251"/>
                <a:gd name="T45" fmla="*/ 0 h 221"/>
                <a:gd name="T46" fmla="*/ 0 w 251"/>
                <a:gd name="T47" fmla="*/ 5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6" y="219"/>
                  </a:cubicBezTo>
                  <a:cubicBezTo>
                    <a:pt x="69" y="219"/>
                    <a:pt x="95" y="220"/>
                    <a:pt x="112" y="221"/>
                  </a:cubicBezTo>
                  <a:lnTo>
                    <a:pt x="112" y="205"/>
                  </a:lnTo>
                  <a:cubicBezTo>
                    <a:pt x="79" y="205"/>
                    <a:pt x="73" y="205"/>
                    <a:pt x="73" y="183"/>
                  </a:cubicBezTo>
                  <a:lnTo>
                    <a:pt x="73" y="91"/>
                  </a:lnTo>
                  <a:cubicBezTo>
                    <a:pt x="73" y="39"/>
                    <a:pt x="109" y="11"/>
                    <a:pt x="141" y="11"/>
                  </a:cubicBezTo>
                  <a:cubicBezTo>
                    <a:pt x="172" y="11"/>
                    <a:pt x="178" y="38"/>
                    <a:pt x="178" y="66"/>
                  </a:cubicBezTo>
                  <a:lnTo>
                    <a:pt x="178" y="183"/>
                  </a:lnTo>
                  <a:cubicBezTo>
                    <a:pt x="178" y="205"/>
                    <a:pt x="172" y="205"/>
                    <a:pt x="139" y="205"/>
                  </a:cubicBezTo>
                  <a:lnTo>
                    <a:pt x="139" y="221"/>
                  </a:lnTo>
                  <a:cubicBezTo>
                    <a:pt x="156" y="220"/>
                    <a:pt x="182" y="219"/>
                    <a:pt x="195" y="219"/>
                  </a:cubicBezTo>
                  <a:cubicBezTo>
                    <a:pt x="208" y="219"/>
                    <a:pt x="234" y="220"/>
                    <a:pt x="251" y="221"/>
                  </a:cubicBezTo>
                  <a:lnTo>
                    <a:pt x="251" y="205"/>
                  </a:lnTo>
                  <a:cubicBezTo>
                    <a:pt x="225" y="205"/>
                    <a:pt x="213" y="205"/>
                    <a:pt x="212" y="190"/>
                  </a:cubicBezTo>
                  <a:lnTo>
                    <a:pt x="212" y="95"/>
                  </a:lnTo>
                  <a:cubicBezTo>
                    <a:pt x="212" y="52"/>
                    <a:pt x="212" y="36"/>
                    <a:pt x="197" y="18"/>
                  </a:cubicBezTo>
                  <a:cubicBezTo>
                    <a:pt x="190" y="10"/>
                    <a:pt x="173" y="0"/>
                    <a:pt x="144" y="0"/>
                  </a:cubicBezTo>
                  <a:cubicBezTo>
                    <a:pt x="108"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Freeform 915 1">
              <a:extLst>
                <a:ext uri="{FF2B5EF4-FFF2-40B4-BE49-F238E27FC236}">
                  <a16:creationId xmlns:a16="http://schemas.microsoft.com/office/drawing/2014/main" id="{8CB631A1-D084-4B12-B0F2-C29502FDCC8E}"/>
                </a:ext>
              </a:extLst>
            </p:cNvPr>
            <p:cNvSpPr>
              <a:spLocks noEditPoints="1"/>
            </p:cNvSpPr>
            <p:nvPr>
              <p:custDataLst>
                <p:tags r:id="rId379"/>
              </p:custDataLst>
            </p:nvPr>
          </p:nvSpPr>
          <p:spPr bwMode="auto">
            <a:xfrm>
              <a:off x="2867026" y="3644901"/>
              <a:ext cx="153988" cy="174625"/>
            </a:xfrm>
            <a:custGeom>
              <a:avLst/>
              <a:gdLst>
                <a:gd name="T0" fmla="*/ 145 w 225"/>
                <a:gd name="T1" fmla="*/ 186 h 229"/>
                <a:gd name="T2" fmla="*/ 184 w 225"/>
                <a:gd name="T3" fmla="*/ 227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6 h 229"/>
                <a:gd name="T18" fmla="*/ 158 w 225"/>
                <a:gd name="T19" fmla="*/ 27 h 229"/>
                <a:gd name="T20" fmla="*/ 90 w 225"/>
                <a:gd name="T21" fmla="*/ 0 h 229"/>
                <a:gd name="T22" fmla="*/ 14 w 225"/>
                <a:gd name="T23" fmla="*/ 56 h 229"/>
                <a:gd name="T24" fmla="*/ 37 w 225"/>
                <a:gd name="T25" fmla="*/ 80 h 229"/>
                <a:gd name="T26" fmla="*/ 60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3 w 225"/>
                <a:gd name="T49" fmla="*/ 218 h 229"/>
                <a:gd name="T50" fmla="*/ 38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0" y="227"/>
                    <a:pt x="184" y="227"/>
                  </a:cubicBezTo>
                  <a:cubicBezTo>
                    <a:pt x="194" y="227"/>
                    <a:pt x="225" y="220"/>
                    <a:pt x="225" y="179"/>
                  </a:cubicBezTo>
                  <a:lnTo>
                    <a:pt x="225" y="151"/>
                  </a:lnTo>
                  <a:lnTo>
                    <a:pt x="212" y="151"/>
                  </a:lnTo>
                  <a:lnTo>
                    <a:pt x="212" y="179"/>
                  </a:lnTo>
                  <a:cubicBezTo>
                    <a:pt x="212" y="208"/>
                    <a:pt x="200" y="211"/>
                    <a:pt x="194" y="211"/>
                  </a:cubicBezTo>
                  <a:cubicBezTo>
                    <a:pt x="178" y="211"/>
                    <a:pt x="176" y="189"/>
                    <a:pt x="176" y="186"/>
                  </a:cubicBezTo>
                  <a:lnTo>
                    <a:pt x="176" y="86"/>
                  </a:lnTo>
                  <a:cubicBezTo>
                    <a:pt x="176" y="65"/>
                    <a:pt x="176" y="46"/>
                    <a:pt x="158" y="27"/>
                  </a:cubicBezTo>
                  <a:cubicBezTo>
                    <a:pt x="139" y="8"/>
                    <a:pt x="114" y="0"/>
                    <a:pt x="90" y="0"/>
                  </a:cubicBezTo>
                  <a:cubicBezTo>
                    <a:pt x="49" y="0"/>
                    <a:pt x="14" y="23"/>
                    <a:pt x="14" y="56"/>
                  </a:cubicBezTo>
                  <a:cubicBezTo>
                    <a:pt x="14" y="71"/>
                    <a:pt x="24" y="80"/>
                    <a:pt x="37" y="80"/>
                  </a:cubicBezTo>
                  <a:cubicBezTo>
                    <a:pt x="51" y="80"/>
                    <a:pt x="60" y="70"/>
                    <a:pt x="60" y="57"/>
                  </a:cubicBezTo>
                  <a:cubicBezTo>
                    <a:pt x="60" y="51"/>
                    <a:pt x="58" y="34"/>
                    <a:pt x="35" y="34"/>
                  </a:cubicBezTo>
                  <a:cubicBezTo>
                    <a:pt x="48" y="16"/>
                    <a:pt x="73" y="11"/>
                    <a:pt x="89" y="11"/>
                  </a:cubicBezTo>
                  <a:cubicBezTo>
                    <a:pt x="113" y="11"/>
                    <a:pt x="142" y="30"/>
                    <a:pt x="142" y="75"/>
                  </a:cubicBezTo>
                  <a:lnTo>
                    <a:pt x="142" y="93"/>
                  </a:lnTo>
                  <a:cubicBezTo>
                    <a:pt x="116" y="95"/>
                    <a:pt x="81" y="96"/>
                    <a:pt x="50" y="111"/>
                  </a:cubicBezTo>
                  <a:cubicBezTo>
                    <a:pt x="12" y="128"/>
                    <a:pt x="0" y="154"/>
                    <a:pt x="0" y="176"/>
                  </a:cubicBezTo>
                  <a:cubicBezTo>
                    <a:pt x="0" y="217"/>
                    <a:pt x="48" y="229"/>
                    <a:pt x="80" y="229"/>
                  </a:cubicBezTo>
                  <a:cubicBezTo>
                    <a:pt x="113" y="229"/>
                    <a:pt x="136" y="209"/>
                    <a:pt x="145" y="186"/>
                  </a:cubicBezTo>
                  <a:close/>
                  <a:moveTo>
                    <a:pt x="142" y="104"/>
                  </a:moveTo>
                  <a:lnTo>
                    <a:pt x="142" y="154"/>
                  </a:lnTo>
                  <a:cubicBezTo>
                    <a:pt x="142" y="201"/>
                    <a:pt x="106" y="218"/>
                    <a:pt x="83" y="218"/>
                  </a:cubicBezTo>
                  <a:cubicBezTo>
                    <a:pt x="59" y="218"/>
                    <a:pt x="38" y="201"/>
                    <a:pt x="38" y="176"/>
                  </a:cubicBezTo>
                  <a:cubicBezTo>
                    <a:pt x="38" y="148"/>
                    <a:pt x="59"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Freeform 916 1">
              <a:extLst>
                <a:ext uri="{FF2B5EF4-FFF2-40B4-BE49-F238E27FC236}">
                  <a16:creationId xmlns:a16="http://schemas.microsoft.com/office/drawing/2014/main" id="{527B3EE3-1F70-4037-9054-95A3C40940E9}"/>
                </a:ext>
              </a:extLst>
            </p:cNvPr>
            <p:cNvSpPr>
              <a:spLocks/>
            </p:cNvSpPr>
            <p:nvPr>
              <p:custDataLst>
                <p:tags r:id="rId380"/>
              </p:custDataLst>
            </p:nvPr>
          </p:nvSpPr>
          <p:spPr bwMode="auto">
            <a:xfrm>
              <a:off x="3033713" y="3551239"/>
              <a:ext cx="76200" cy="265113"/>
            </a:xfrm>
            <a:custGeom>
              <a:avLst/>
              <a:gdLst>
                <a:gd name="T0" fmla="*/ 71 w 110"/>
                <a:gd name="T1" fmla="*/ 0 h 347"/>
                <a:gd name="T2" fmla="*/ 0 w 110"/>
                <a:gd name="T3" fmla="*/ 5 h 347"/>
                <a:gd name="T4" fmla="*/ 0 w 110"/>
                <a:gd name="T5" fmla="*/ 21 h 347"/>
                <a:gd name="T6" fmla="*/ 38 w 110"/>
                <a:gd name="T7" fmla="*/ 49 h 347"/>
                <a:gd name="T8" fmla="*/ 38 w 110"/>
                <a:gd name="T9" fmla="*/ 309 h 347"/>
                <a:gd name="T10" fmla="*/ 0 w 110"/>
                <a:gd name="T11" fmla="*/ 331 h 347"/>
                <a:gd name="T12" fmla="*/ 0 w 110"/>
                <a:gd name="T13" fmla="*/ 347 h 347"/>
                <a:gd name="T14" fmla="*/ 55 w 110"/>
                <a:gd name="T15" fmla="*/ 345 h 347"/>
                <a:gd name="T16" fmla="*/ 110 w 110"/>
                <a:gd name="T17" fmla="*/ 347 h 347"/>
                <a:gd name="T18" fmla="*/ 110 w 110"/>
                <a:gd name="T19" fmla="*/ 331 h 347"/>
                <a:gd name="T20" fmla="*/ 71 w 110"/>
                <a:gd name="T21" fmla="*/ 309 h 347"/>
                <a:gd name="T22" fmla="*/ 71 w 110"/>
                <a:gd name="T23"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347">
                  <a:moveTo>
                    <a:pt x="71" y="0"/>
                  </a:moveTo>
                  <a:lnTo>
                    <a:pt x="0" y="5"/>
                  </a:lnTo>
                  <a:lnTo>
                    <a:pt x="0" y="21"/>
                  </a:lnTo>
                  <a:cubicBezTo>
                    <a:pt x="34" y="21"/>
                    <a:pt x="38" y="24"/>
                    <a:pt x="38" y="49"/>
                  </a:cubicBezTo>
                  <a:lnTo>
                    <a:pt x="38" y="309"/>
                  </a:lnTo>
                  <a:cubicBezTo>
                    <a:pt x="38" y="331"/>
                    <a:pt x="33" y="331"/>
                    <a:pt x="0" y="331"/>
                  </a:cubicBezTo>
                  <a:lnTo>
                    <a:pt x="0" y="347"/>
                  </a:lnTo>
                  <a:cubicBezTo>
                    <a:pt x="16" y="346"/>
                    <a:pt x="42" y="345"/>
                    <a:pt x="55" y="345"/>
                  </a:cubicBezTo>
                  <a:cubicBezTo>
                    <a:pt x="67" y="345"/>
                    <a:pt x="92" y="346"/>
                    <a:pt x="110" y="347"/>
                  </a:cubicBezTo>
                  <a:lnTo>
                    <a:pt x="110" y="331"/>
                  </a:lnTo>
                  <a:cubicBezTo>
                    <a:pt x="77" y="331"/>
                    <a:pt x="71" y="331"/>
                    <a:pt x="71" y="309"/>
                  </a:cubicBezTo>
                  <a:lnTo>
                    <a:pt x="71"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Freeform 917 1">
              <a:extLst>
                <a:ext uri="{FF2B5EF4-FFF2-40B4-BE49-F238E27FC236}">
                  <a16:creationId xmlns:a16="http://schemas.microsoft.com/office/drawing/2014/main" id="{7C4C67B4-B255-4452-8B47-419588A12F6E}"/>
                </a:ext>
              </a:extLst>
            </p:cNvPr>
            <p:cNvSpPr>
              <a:spLocks noEditPoints="1"/>
            </p:cNvSpPr>
            <p:nvPr>
              <p:custDataLst>
                <p:tags r:id="rId381"/>
              </p:custDataLst>
            </p:nvPr>
          </p:nvSpPr>
          <p:spPr bwMode="auto">
            <a:xfrm>
              <a:off x="3222626" y="3554414"/>
              <a:ext cx="228600" cy="261938"/>
            </a:xfrm>
            <a:custGeom>
              <a:avLst/>
              <a:gdLst>
                <a:gd name="T0" fmla="*/ 0 w 335"/>
                <a:gd name="T1" fmla="*/ 0 h 342"/>
                <a:gd name="T2" fmla="*/ 0 w 335"/>
                <a:gd name="T3" fmla="*/ 16 h 342"/>
                <a:gd name="T4" fmla="*/ 12 w 335"/>
                <a:gd name="T5" fmla="*/ 16 h 342"/>
                <a:gd name="T6" fmla="*/ 51 w 335"/>
                <a:gd name="T7" fmla="*/ 39 h 342"/>
                <a:gd name="T8" fmla="*/ 51 w 335"/>
                <a:gd name="T9" fmla="*/ 303 h 342"/>
                <a:gd name="T10" fmla="*/ 12 w 335"/>
                <a:gd name="T11" fmla="*/ 326 h 342"/>
                <a:gd name="T12" fmla="*/ 0 w 335"/>
                <a:gd name="T13" fmla="*/ 326 h 342"/>
                <a:gd name="T14" fmla="*/ 0 w 335"/>
                <a:gd name="T15" fmla="*/ 342 h 342"/>
                <a:gd name="T16" fmla="*/ 183 w 335"/>
                <a:gd name="T17" fmla="*/ 342 h 342"/>
                <a:gd name="T18" fmla="*/ 335 w 335"/>
                <a:gd name="T19" fmla="*/ 174 h 342"/>
                <a:gd name="T20" fmla="*/ 183 w 335"/>
                <a:gd name="T21" fmla="*/ 0 h 342"/>
                <a:gd name="T22" fmla="*/ 0 w 335"/>
                <a:gd name="T23" fmla="*/ 0 h 342"/>
                <a:gd name="T24" fmla="*/ 119 w 335"/>
                <a:gd name="T25" fmla="*/ 326 h 342"/>
                <a:gd name="T26" fmla="*/ 94 w 335"/>
                <a:gd name="T27" fmla="*/ 306 h 342"/>
                <a:gd name="T28" fmla="*/ 94 w 335"/>
                <a:gd name="T29" fmla="*/ 36 h 342"/>
                <a:gd name="T30" fmla="*/ 119 w 335"/>
                <a:gd name="T31" fmla="*/ 16 h 342"/>
                <a:gd name="T32" fmla="*/ 169 w 335"/>
                <a:gd name="T33" fmla="*/ 16 h 342"/>
                <a:gd name="T34" fmla="*/ 259 w 335"/>
                <a:gd name="T35" fmla="*/ 62 h 342"/>
                <a:gd name="T36" fmla="*/ 285 w 335"/>
                <a:gd name="T37" fmla="*/ 174 h 342"/>
                <a:gd name="T38" fmla="*/ 258 w 335"/>
                <a:gd name="T39" fmla="*/ 284 h 342"/>
                <a:gd name="T40" fmla="*/ 169 w 335"/>
                <a:gd name="T41" fmla="*/ 326 h 342"/>
                <a:gd name="T42" fmla="*/ 119 w 335"/>
                <a:gd name="T43" fmla="*/ 3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342">
                  <a:moveTo>
                    <a:pt x="0" y="0"/>
                  </a:moveTo>
                  <a:lnTo>
                    <a:pt x="0" y="16"/>
                  </a:lnTo>
                  <a:lnTo>
                    <a:pt x="12" y="16"/>
                  </a:lnTo>
                  <a:cubicBezTo>
                    <a:pt x="50" y="16"/>
                    <a:pt x="51" y="21"/>
                    <a:pt x="51" y="39"/>
                  </a:cubicBezTo>
                  <a:lnTo>
                    <a:pt x="51" y="303"/>
                  </a:lnTo>
                  <a:cubicBezTo>
                    <a:pt x="51" y="321"/>
                    <a:pt x="50" y="326"/>
                    <a:pt x="12" y="326"/>
                  </a:cubicBezTo>
                  <a:lnTo>
                    <a:pt x="0" y="326"/>
                  </a:lnTo>
                  <a:lnTo>
                    <a:pt x="0" y="342"/>
                  </a:lnTo>
                  <a:lnTo>
                    <a:pt x="183" y="342"/>
                  </a:lnTo>
                  <a:cubicBezTo>
                    <a:pt x="266" y="342"/>
                    <a:pt x="335" y="268"/>
                    <a:pt x="335" y="174"/>
                  </a:cubicBezTo>
                  <a:cubicBezTo>
                    <a:pt x="335" y="79"/>
                    <a:pt x="268" y="0"/>
                    <a:pt x="183" y="0"/>
                  </a:cubicBezTo>
                  <a:lnTo>
                    <a:pt x="0" y="0"/>
                  </a:lnTo>
                  <a:close/>
                  <a:moveTo>
                    <a:pt x="119" y="326"/>
                  </a:moveTo>
                  <a:cubicBezTo>
                    <a:pt x="95" y="326"/>
                    <a:pt x="94" y="323"/>
                    <a:pt x="94" y="306"/>
                  </a:cubicBezTo>
                  <a:lnTo>
                    <a:pt x="94" y="36"/>
                  </a:lnTo>
                  <a:cubicBezTo>
                    <a:pt x="94" y="19"/>
                    <a:pt x="95" y="16"/>
                    <a:pt x="119" y="16"/>
                  </a:cubicBezTo>
                  <a:lnTo>
                    <a:pt x="169" y="16"/>
                  </a:lnTo>
                  <a:cubicBezTo>
                    <a:pt x="199" y="16"/>
                    <a:pt x="234" y="27"/>
                    <a:pt x="259" y="62"/>
                  </a:cubicBezTo>
                  <a:cubicBezTo>
                    <a:pt x="281" y="92"/>
                    <a:pt x="285" y="135"/>
                    <a:pt x="285" y="174"/>
                  </a:cubicBezTo>
                  <a:cubicBezTo>
                    <a:pt x="285" y="229"/>
                    <a:pt x="276" y="259"/>
                    <a:pt x="258" y="284"/>
                  </a:cubicBezTo>
                  <a:cubicBezTo>
                    <a:pt x="248" y="297"/>
                    <a:pt x="219" y="326"/>
                    <a:pt x="169" y="326"/>
                  </a:cubicBezTo>
                  <a:lnTo>
                    <a:pt x="119" y="3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Freeform 918 1">
              <a:extLst>
                <a:ext uri="{FF2B5EF4-FFF2-40B4-BE49-F238E27FC236}">
                  <a16:creationId xmlns:a16="http://schemas.microsoft.com/office/drawing/2014/main" id="{41780AB1-4F95-4938-AF3E-C4BFA5FAFC6C}"/>
                </a:ext>
              </a:extLst>
            </p:cNvPr>
            <p:cNvSpPr>
              <a:spLocks noEditPoints="1"/>
            </p:cNvSpPr>
            <p:nvPr>
              <p:custDataLst>
                <p:tags r:id="rId382"/>
              </p:custDataLst>
            </p:nvPr>
          </p:nvSpPr>
          <p:spPr bwMode="auto">
            <a:xfrm>
              <a:off x="3481388" y="3554414"/>
              <a:ext cx="228600" cy="261938"/>
            </a:xfrm>
            <a:custGeom>
              <a:avLst/>
              <a:gdLst>
                <a:gd name="T0" fmla="*/ 0 w 336"/>
                <a:gd name="T1" fmla="*/ 0 h 342"/>
                <a:gd name="T2" fmla="*/ 0 w 336"/>
                <a:gd name="T3" fmla="*/ 16 h 342"/>
                <a:gd name="T4" fmla="*/ 12 w 336"/>
                <a:gd name="T5" fmla="*/ 16 h 342"/>
                <a:gd name="T6" fmla="*/ 52 w 336"/>
                <a:gd name="T7" fmla="*/ 39 h 342"/>
                <a:gd name="T8" fmla="*/ 52 w 336"/>
                <a:gd name="T9" fmla="*/ 303 h 342"/>
                <a:gd name="T10" fmla="*/ 12 w 336"/>
                <a:gd name="T11" fmla="*/ 326 h 342"/>
                <a:gd name="T12" fmla="*/ 0 w 336"/>
                <a:gd name="T13" fmla="*/ 326 h 342"/>
                <a:gd name="T14" fmla="*/ 0 w 336"/>
                <a:gd name="T15" fmla="*/ 342 h 342"/>
                <a:gd name="T16" fmla="*/ 183 w 336"/>
                <a:gd name="T17" fmla="*/ 342 h 342"/>
                <a:gd name="T18" fmla="*/ 336 w 336"/>
                <a:gd name="T19" fmla="*/ 174 h 342"/>
                <a:gd name="T20" fmla="*/ 183 w 336"/>
                <a:gd name="T21" fmla="*/ 0 h 342"/>
                <a:gd name="T22" fmla="*/ 0 w 336"/>
                <a:gd name="T23" fmla="*/ 0 h 342"/>
                <a:gd name="T24" fmla="*/ 119 w 336"/>
                <a:gd name="T25" fmla="*/ 326 h 342"/>
                <a:gd name="T26" fmla="*/ 95 w 336"/>
                <a:gd name="T27" fmla="*/ 306 h 342"/>
                <a:gd name="T28" fmla="*/ 95 w 336"/>
                <a:gd name="T29" fmla="*/ 36 h 342"/>
                <a:gd name="T30" fmla="*/ 119 w 336"/>
                <a:gd name="T31" fmla="*/ 16 h 342"/>
                <a:gd name="T32" fmla="*/ 169 w 336"/>
                <a:gd name="T33" fmla="*/ 16 h 342"/>
                <a:gd name="T34" fmla="*/ 260 w 336"/>
                <a:gd name="T35" fmla="*/ 62 h 342"/>
                <a:gd name="T36" fmla="*/ 286 w 336"/>
                <a:gd name="T37" fmla="*/ 174 h 342"/>
                <a:gd name="T38" fmla="*/ 258 w 336"/>
                <a:gd name="T39" fmla="*/ 284 h 342"/>
                <a:gd name="T40" fmla="*/ 170 w 336"/>
                <a:gd name="T41" fmla="*/ 326 h 342"/>
                <a:gd name="T42" fmla="*/ 119 w 336"/>
                <a:gd name="T43" fmla="*/ 3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 h="342">
                  <a:moveTo>
                    <a:pt x="0" y="0"/>
                  </a:moveTo>
                  <a:lnTo>
                    <a:pt x="0" y="16"/>
                  </a:lnTo>
                  <a:lnTo>
                    <a:pt x="12" y="16"/>
                  </a:lnTo>
                  <a:cubicBezTo>
                    <a:pt x="51" y="16"/>
                    <a:pt x="52" y="21"/>
                    <a:pt x="52" y="39"/>
                  </a:cubicBezTo>
                  <a:lnTo>
                    <a:pt x="52" y="303"/>
                  </a:lnTo>
                  <a:cubicBezTo>
                    <a:pt x="52" y="321"/>
                    <a:pt x="51" y="326"/>
                    <a:pt x="12" y="326"/>
                  </a:cubicBezTo>
                  <a:lnTo>
                    <a:pt x="0" y="326"/>
                  </a:lnTo>
                  <a:lnTo>
                    <a:pt x="0" y="342"/>
                  </a:lnTo>
                  <a:lnTo>
                    <a:pt x="183" y="342"/>
                  </a:lnTo>
                  <a:cubicBezTo>
                    <a:pt x="267" y="342"/>
                    <a:pt x="336" y="268"/>
                    <a:pt x="336" y="174"/>
                  </a:cubicBezTo>
                  <a:cubicBezTo>
                    <a:pt x="336" y="79"/>
                    <a:pt x="268" y="0"/>
                    <a:pt x="183" y="0"/>
                  </a:cubicBezTo>
                  <a:lnTo>
                    <a:pt x="0" y="0"/>
                  </a:lnTo>
                  <a:close/>
                  <a:moveTo>
                    <a:pt x="119" y="326"/>
                  </a:moveTo>
                  <a:cubicBezTo>
                    <a:pt x="96" y="326"/>
                    <a:pt x="95" y="323"/>
                    <a:pt x="95" y="306"/>
                  </a:cubicBezTo>
                  <a:lnTo>
                    <a:pt x="95" y="36"/>
                  </a:lnTo>
                  <a:cubicBezTo>
                    <a:pt x="95" y="19"/>
                    <a:pt x="96" y="16"/>
                    <a:pt x="119" y="16"/>
                  </a:cubicBezTo>
                  <a:lnTo>
                    <a:pt x="169" y="16"/>
                  </a:lnTo>
                  <a:cubicBezTo>
                    <a:pt x="200" y="16"/>
                    <a:pt x="234" y="27"/>
                    <a:pt x="260" y="62"/>
                  </a:cubicBezTo>
                  <a:cubicBezTo>
                    <a:pt x="281" y="92"/>
                    <a:pt x="286" y="135"/>
                    <a:pt x="286" y="174"/>
                  </a:cubicBezTo>
                  <a:cubicBezTo>
                    <a:pt x="286" y="229"/>
                    <a:pt x="276" y="259"/>
                    <a:pt x="258" y="284"/>
                  </a:cubicBezTo>
                  <a:cubicBezTo>
                    <a:pt x="248" y="297"/>
                    <a:pt x="220" y="326"/>
                    <a:pt x="170" y="326"/>
                  </a:cubicBezTo>
                  <a:lnTo>
                    <a:pt x="119" y="3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Freeform 919 1">
              <a:extLst>
                <a:ext uri="{FF2B5EF4-FFF2-40B4-BE49-F238E27FC236}">
                  <a16:creationId xmlns:a16="http://schemas.microsoft.com/office/drawing/2014/main" id="{7A9DFA5E-EEDF-4622-BF75-D997C50C2F08}"/>
                </a:ext>
              </a:extLst>
            </p:cNvPr>
            <p:cNvSpPr>
              <a:spLocks noEditPoints="1"/>
            </p:cNvSpPr>
            <p:nvPr>
              <p:custDataLst>
                <p:tags r:id="rId383"/>
              </p:custDataLst>
            </p:nvPr>
          </p:nvSpPr>
          <p:spPr bwMode="auto">
            <a:xfrm>
              <a:off x="3740151" y="3554414"/>
              <a:ext cx="200025" cy="261938"/>
            </a:xfrm>
            <a:custGeom>
              <a:avLst/>
              <a:gdLst>
                <a:gd name="T0" fmla="*/ 96 w 294"/>
                <a:gd name="T1" fmla="*/ 184 h 342"/>
                <a:gd name="T2" fmla="*/ 180 w 294"/>
                <a:gd name="T3" fmla="*/ 184 h 342"/>
                <a:gd name="T4" fmla="*/ 294 w 294"/>
                <a:gd name="T5" fmla="*/ 93 h 342"/>
                <a:gd name="T6" fmla="*/ 176 w 294"/>
                <a:gd name="T7" fmla="*/ 0 h 342"/>
                <a:gd name="T8" fmla="*/ 0 w 294"/>
                <a:gd name="T9" fmla="*/ 0 h 342"/>
                <a:gd name="T10" fmla="*/ 0 w 294"/>
                <a:gd name="T11" fmla="*/ 16 h 342"/>
                <a:gd name="T12" fmla="*/ 12 w 294"/>
                <a:gd name="T13" fmla="*/ 16 h 342"/>
                <a:gd name="T14" fmla="*/ 51 w 294"/>
                <a:gd name="T15" fmla="*/ 39 h 342"/>
                <a:gd name="T16" fmla="*/ 51 w 294"/>
                <a:gd name="T17" fmla="*/ 303 h 342"/>
                <a:gd name="T18" fmla="*/ 12 w 294"/>
                <a:gd name="T19" fmla="*/ 326 h 342"/>
                <a:gd name="T20" fmla="*/ 0 w 294"/>
                <a:gd name="T21" fmla="*/ 326 h 342"/>
                <a:gd name="T22" fmla="*/ 0 w 294"/>
                <a:gd name="T23" fmla="*/ 342 h 342"/>
                <a:gd name="T24" fmla="*/ 73 w 294"/>
                <a:gd name="T25" fmla="*/ 340 h 342"/>
                <a:gd name="T26" fmla="*/ 147 w 294"/>
                <a:gd name="T27" fmla="*/ 342 h 342"/>
                <a:gd name="T28" fmla="*/ 147 w 294"/>
                <a:gd name="T29" fmla="*/ 326 h 342"/>
                <a:gd name="T30" fmla="*/ 135 w 294"/>
                <a:gd name="T31" fmla="*/ 326 h 342"/>
                <a:gd name="T32" fmla="*/ 96 w 294"/>
                <a:gd name="T33" fmla="*/ 303 h 342"/>
                <a:gd name="T34" fmla="*/ 96 w 294"/>
                <a:gd name="T35" fmla="*/ 184 h 342"/>
                <a:gd name="T36" fmla="*/ 94 w 294"/>
                <a:gd name="T37" fmla="*/ 171 h 342"/>
                <a:gd name="T38" fmla="*/ 94 w 294"/>
                <a:gd name="T39" fmla="*/ 36 h 342"/>
                <a:gd name="T40" fmla="*/ 119 w 294"/>
                <a:gd name="T41" fmla="*/ 16 h 342"/>
                <a:gd name="T42" fmla="*/ 163 w 294"/>
                <a:gd name="T43" fmla="*/ 16 h 342"/>
                <a:gd name="T44" fmla="*/ 242 w 294"/>
                <a:gd name="T45" fmla="*/ 93 h 342"/>
                <a:gd name="T46" fmla="*/ 163 w 294"/>
                <a:gd name="T47" fmla="*/ 171 h 342"/>
                <a:gd name="T48" fmla="*/ 94 w 294"/>
                <a:gd name="T49" fmla="*/ 17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342">
                  <a:moveTo>
                    <a:pt x="96" y="184"/>
                  </a:moveTo>
                  <a:lnTo>
                    <a:pt x="180" y="184"/>
                  </a:lnTo>
                  <a:cubicBezTo>
                    <a:pt x="240" y="184"/>
                    <a:pt x="294" y="143"/>
                    <a:pt x="294" y="93"/>
                  </a:cubicBezTo>
                  <a:cubicBezTo>
                    <a:pt x="294" y="44"/>
                    <a:pt x="244" y="0"/>
                    <a:pt x="176" y="0"/>
                  </a:cubicBezTo>
                  <a:lnTo>
                    <a:pt x="0" y="0"/>
                  </a:lnTo>
                  <a:lnTo>
                    <a:pt x="0" y="16"/>
                  </a:lnTo>
                  <a:lnTo>
                    <a:pt x="12" y="16"/>
                  </a:lnTo>
                  <a:cubicBezTo>
                    <a:pt x="50" y="16"/>
                    <a:pt x="51" y="21"/>
                    <a:pt x="51" y="39"/>
                  </a:cubicBezTo>
                  <a:lnTo>
                    <a:pt x="51" y="303"/>
                  </a:lnTo>
                  <a:cubicBezTo>
                    <a:pt x="51" y="321"/>
                    <a:pt x="50" y="326"/>
                    <a:pt x="12" y="326"/>
                  </a:cubicBezTo>
                  <a:lnTo>
                    <a:pt x="0" y="326"/>
                  </a:lnTo>
                  <a:lnTo>
                    <a:pt x="0" y="342"/>
                  </a:lnTo>
                  <a:cubicBezTo>
                    <a:pt x="18" y="340"/>
                    <a:pt x="54" y="340"/>
                    <a:pt x="73" y="340"/>
                  </a:cubicBezTo>
                  <a:cubicBezTo>
                    <a:pt x="92" y="340"/>
                    <a:pt x="130" y="340"/>
                    <a:pt x="147" y="342"/>
                  </a:cubicBezTo>
                  <a:lnTo>
                    <a:pt x="147" y="326"/>
                  </a:lnTo>
                  <a:lnTo>
                    <a:pt x="135" y="326"/>
                  </a:lnTo>
                  <a:cubicBezTo>
                    <a:pt x="97" y="326"/>
                    <a:pt x="96" y="321"/>
                    <a:pt x="96" y="303"/>
                  </a:cubicBezTo>
                  <a:lnTo>
                    <a:pt x="96" y="184"/>
                  </a:lnTo>
                  <a:close/>
                  <a:moveTo>
                    <a:pt x="94" y="171"/>
                  </a:moveTo>
                  <a:lnTo>
                    <a:pt x="94" y="36"/>
                  </a:lnTo>
                  <a:cubicBezTo>
                    <a:pt x="94" y="19"/>
                    <a:pt x="95" y="16"/>
                    <a:pt x="119" y="16"/>
                  </a:cubicBezTo>
                  <a:lnTo>
                    <a:pt x="163" y="16"/>
                  </a:lnTo>
                  <a:cubicBezTo>
                    <a:pt x="242" y="16"/>
                    <a:pt x="242" y="69"/>
                    <a:pt x="242" y="93"/>
                  </a:cubicBezTo>
                  <a:cubicBezTo>
                    <a:pt x="242" y="117"/>
                    <a:pt x="242" y="171"/>
                    <a:pt x="163" y="171"/>
                  </a:cubicBezTo>
                  <a:lnTo>
                    <a:pt x="94" y="17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Rectangle 920 1">
              <a:extLst>
                <a:ext uri="{FF2B5EF4-FFF2-40B4-BE49-F238E27FC236}">
                  <a16:creationId xmlns:a16="http://schemas.microsoft.com/office/drawing/2014/main" id="{ADEBB9C9-ADD3-4D76-86C5-91D077647215}"/>
                </a:ext>
              </a:extLst>
            </p:cNvPr>
            <p:cNvSpPr>
              <a:spLocks noChangeArrowheads="1"/>
            </p:cNvSpPr>
            <p:nvPr>
              <p:custDataLst>
                <p:tags r:id="rId384"/>
              </p:custDataLst>
            </p:nvPr>
          </p:nvSpPr>
          <p:spPr bwMode="auto">
            <a:xfrm>
              <a:off x="1176338" y="3860801"/>
              <a:ext cx="278288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Rectangle 921 1">
              <a:extLst>
                <a:ext uri="{FF2B5EF4-FFF2-40B4-BE49-F238E27FC236}">
                  <a16:creationId xmlns:a16="http://schemas.microsoft.com/office/drawing/2014/main" id="{47F866B1-DA61-4C05-AF6D-46BE4917A7ED}"/>
                </a:ext>
              </a:extLst>
            </p:cNvPr>
            <p:cNvSpPr>
              <a:spLocks noChangeArrowheads="1"/>
            </p:cNvSpPr>
            <p:nvPr>
              <p:custDataLst>
                <p:tags r:id="rId385"/>
              </p:custDataLst>
            </p:nvPr>
          </p:nvSpPr>
          <p:spPr bwMode="auto">
            <a:xfrm>
              <a:off x="1176338" y="3937001"/>
              <a:ext cx="278288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15" name="Group 5014">
            <a:extLst>
              <a:ext uri="{FF2B5EF4-FFF2-40B4-BE49-F238E27FC236}">
                <a16:creationId xmlns:a16="http://schemas.microsoft.com/office/drawing/2014/main" id="{93E17F5A-9FD4-4C80-B857-3068271BC1C5}"/>
              </a:ext>
            </a:extLst>
          </p:cNvPr>
          <p:cNvGrpSpPr>
            <a:grpSpLocks noChangeAspect="1"/>
          </p:cNvGrpSpPr>
          <p:nvPr>
            <p:custDataLst>
              <p:tags r:id="rId5"/>
            </p:custDataLst>
          </p:nvPr>
        </p:nvGrpSpPr>
        <p:grpSpPr>
          <a:xfrm>
            <a:off x="13548322" y="3123485"/>
            <a:ext cx="2055813" cy="777876"/>
            <a:chOff x="7296150" y="3149600"/>
            <a:chExt cx="2055813" cy="777876"/>
          </a:xfrm>
        </p:grpSpPr>
        <p:sp>
          <p:nvSpPr>
            <p:cNvPr id="5000" name="Freeform 2805">
              <a:extLst>
                <a:ext uri="{FF2B5EF4-FFF2-40B4-BE49-F238E27FC236}">
                  <a16:creationId xmlns:a16="http://schemas.microsoft.com/office/drawing/2014/main" id="{3F864FEA-97A9-4470-8FF8-01AE5E9553D9}"/>
                </a:ext>
              </a:extLst>
            </p:cNvPr>
            <p:cNvSpPr>
              <a:spLocks noEditPoints="1"/>
            </p:cNvSpPr>
            <p:nvPr>
              <p:custDataLst>
                <p:tags r:id="rId355"/>
              </p:custDataLst>
            </p:nvPr>
          </p:nvSpPr>
          <p:spPr bwMode="auto">
            <a:xfrm>
              <a:off x="7296150" y="3413125"/>
              <a:ext cx="131763" cy="293688"/>
            </a:xfrm>
            <a:custGeom>
              <a:avLst/>
              <a:gdLst>
                <a:gd name="T0" fmla="*/ 66 w 211"/>
                <a:gd name="T1" fmla="*/ 195 h 450"/>
                <a:gd name="T2" fmla="*/ 0 w 211"/>
                <a:gd name="T3" fmla="*/ 296 h 450"/>
                <a:gd name="T4" fmla="*/ 15 w 211"/>
                <a:gd name="T5" fmla="*/ 336 h 450"/>
                <a:gd name="T6" fmla="*/ 73 w 211"/>
                <a:gd name="T7" fmla="*/ 368 h 450"/>
                <a:gd name="T8" fmla="*/ 133 w 211"/>
                <a:gd name="T9" fmla="*/ 391 h 450"/>
                <a:gd name="T10" fmla="*/ 151 w 211"/>
                <a:gd name="T11" fmla="*/ 413 h 450"/>
                <a:gd name="T12" fmla="*/ 126 w 211"/>
                <a:gd name="T13" fmla="*/ 439 h 450"/>
                <a:gd name="T14" fmla="*/ 82 w 211"/>
                <a:gd name="T15" fmla="*/ 423 h 450"/>
                <a:gd name="T16" fmla="*/ 77 w 211"/>
                <a:gd name="T17" fmla="*/ 421 h 450"/>
                <a:gd name="T18" fmla="*/ 72 w 211"/>
                <a:gd name="T19" fmla="*/ 426 h 450"/>
                <a:gd name="T20" fmla="*/ 126 w 211"/>
                <a:gd name="T21" fmla="*/ 450 h 450"/>
                <a:gd name="T22" fmla="*/ 178 w 211"/>
                <a:gd name="T23" fmla="*/ 397 h 450"/>
                <a:gd name="T24" fmla="*/ 154 w 211"/>
                <a:gd name="T25" fmla="*/ 362 h 450"/>
                <a:gd name="T26" fmla="*/ 124 w 211"/>
                <a:gd name="T27" fmla="*/ 350 h 450"/>
                <a:gd name="T28" fmla="*/ 93 w 211"/>
                <a:gd name="T29" fmla="*/ 339 h 450"/>
                <a:gd name="T30" fmla="*/ 63 w 211"/>
                <a:gd name="T31" fmla="*/ 327 h 450"/>
                <a:gd name="T32" fmla="*/ 26 w 211"/>
                <a:gd name="T33" fmla="*/ 282 h 450"/>
                <a:gd name="T34" fmla="*/ 87 w 211"/>
                <a:gd name="T35" fmla="*/ 197 h 450"/>
                <a:gd name="T36" fmla="*/ 131 w 211"/>
                <a:gd name="T37" fmla="*/ 204 h 450"/>
                <a:gd name="T38" fmla="*/ 177 w 211"/>
                <a:gd name="T39" fmla="*/ 188 h 450"/>
                <a:gd name="T40" fmla="*/ 137 w 211"/>
                <a:gd name="T41" fmla="*/ 175 h 450"/>
                <a:gd name="T42" fmla="*/ 95 w 211"/>
                <a:gd name="T43" fmla="*/ 181 h 450"/>
                <a:gd name="T44" fmla="*/ 80 w 211"/>
                <a:gd name="T45" fmla="*/ 142 h 450"/>
                <a:gd name="T46" fmla="*/ 135 w 211"/>
                <a:gd name="T47" fmla="*/ 57 h 450"/>
                <a:gd name="T48" fmla="*/ 167 w 211"/>
                <a:gd name="T49" fmla="*/ 68 h 450"/>
                <a:gd name="T50" fmla="*/ 211 w 211"/>
                <a:gd name="T51" fmla="*/ 53 h 450"/>
                <a:gd name="T52" fmla="*/ 170 w 211"/>
                <a:gd name="T53" fmla="*/ 39 h 450"/>
                <a:gd name="T54" fmla="*/ 139 w 211"/>
                <a:gd name="T55" fmla="*/ 42 h 450"/>
                <a:gd name="T56" fmla="*/ 136 w 211"/>
                <a:gd name="T57" fmla="*/ 25 h 450"/>
                <a:gd name="T58" fmla="*/ 139 w 211"/>
                <a:gd name="T59" fmla="*/ 7 h 450"/>
                <a:gd name="T60" fmla="*/ 133 w 211"/>
                <a:gd name="T61" fmla="*/ 0 h 450"/>
                <a:gd name="T62" fmla="*/ 124 w 211"/>
                <a:gd name="T63" fmla="*/ 25 h 450"/>
                <a:gd name="T64" fmla="*/ 127 w 211"/>
                <a:gd name="T65" fmla="*/ 44 h 450"/>
                <a:gd name="T66" fmla="*/ 40 w 211"/>
                <a:gd name="T67" fmla="*/ 137 h 450"/>
                <a:gd name="T68" fmla="*/ 72 w 211"/>
                <a:gd name="T69" fmla="*/ 190 h 450"/>
                <a:gd name="T70" fmla="*/ 66 w 211"/>
                <a:gd name="T71" fmla="*/ 195 h 450"/>
                <a:gd name="T72" fmla="*/ 147 w 211"/>
                <a:gd name="T73" fmla="*/ 53 h 450"/>
                <a:gd name="T74" fmla="*/ 170 w 211"/>
                <a:gd name="T75" fmla="*/ 50 h 450"/>
                <a:gd name="T76" fmla="*/ 198 w 211"/>
                <a:gd name="T77" fmla="*/ 53 h 450"/>
                <a:gd name="T78" fmla="*/ 167 w 211"/>
                <a:gd name="T79" fmla="*/ 57 h 450"/>
                <a:gd name="T80" fmla="*/ 147 w 211"/>
                <a:gd name="T81" fmla="*/ 53 h 450"/>
                <a:gd name="T82" fmla="*/ 108 w 211"/>
                <a:gd name="T83" fmla="*/ 189 h 450"/>
                <a:gd name="T84" fmla="*/ 136 w 211"/>
                <a:gd name="T85" fmla="*/ 186 h 450"/>
                <a:gd name="T86" fmla="*/ 164 w 211"/>
                <a:gd name="T87" fmla="*/ 189 h 450"/>
                <a:gd name="T88" fmla="*/ 133 w 211"/>
                <a:gd name="T89" fmla="*/ 193 h 450"/>
                <a:gd name="T90" fmla="*/ 108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6" y="195"/>
                  </a:moveTo>
                  <a:cubicBezTo>
                    <a:pt x="11" y="231"/>
                    <a:pt x="0" y="278"/>
                    <a:pt x="0" y="296"/>
                  </a:cubicBezTo>
                  <a:cubicBezTo>
                    <a:pt x="0" y="320"/>
                    <a:pt x="14" y="334"/>
                    <a:pt x="15" y="336"/>
                  </a:cubicBezTo>
                  <a:cubicBezTo>
                    <a:pt x="31" y="352"/>
                    <a:pt x="35" y="354"/>
                    <a:pt x="73" y="368"/>
                  </a:cubicBezTo>
                  <a:lnTo>
                    <a:pt x="133" y="391"/>
                  </a:lnTo>
                  <a:cubicBezTo>
                    <a:pt x="141" y="395"/>
                    <a:pt x="151" y="398"/>
                    <a:pt x="151" y="413"/>
                  </a:cubicBezTo>
                  <a:cubicBezTo>
                    <a:pt x="151" y="424"/>
                    <a:pt x="142" y="439"/>
                    <a:pt x="126" y="439"/>
                  </a:cubicBezTo>
                  <a:cubicBezTo>
                    <a:pt x="104" y="439"/>
                    <a:pt x="88" y="427"/>
                    <a:pt x="82" y="423"/>
                  </a:cubicBezTo>
                  <a:cubicBezTo>
                    <a:pt x="79" y="421"/>
                    <a:pt x="79" y="421"/>
                    <a:pt x="77" y="421"/>
                  </a:cubicBezTo>
                  <a:cubicBezTo>
                    <a:pt x="73" y="421"/>
                    <a:pt x="72" y="424"/>
                    <a:pt x="72" y="426"/>
                  </a:cubicBezTo>
                  <a:cubicBezTo>
                    <a:pt x="72" y="432"/>
                    <a:pt x="98" y="450"/>
                    <a:pt x="126" y="450"/>
                  </a:cubicBezTo>
                  <a:cubicBezTo>
                    <a:pt x="157" y="450"/>
                    <a:pt x="178" y="421"/>
                    <a:pt x="178" y="397"/>
                  </a:cubicBezTo>
                  <a:cubicBezTo>
                    <a:pt x="178" y="373"/>
                    <a:pt x="160" y="364"/>
                    <a:pt x="154" y="362"/>
                  </a:cubicBezTo>
                  <a:cubicBezTo>
                    <a:pt x="147" y="359"/>
                    <a:pt x="130" y="353"/>
                    <a:pt x="124" y="350"/>
                  </a:cubicBezTo>
                  <a:cubicBezTo>
                    <a:pt x="114" y="346"/>
                    <a:pt x="104" y="342"/>
                    <a:pt x="93" y="339"/>
                  </a:cubicBezTo>
                  <a:lnTo>
                    <a:pt x="63" y="327"/>
                  </a:lnTo>
                  <a:cubicBezTo>
                    <a:pt x="41" y="318"/>
                    <a:pt x="26" y="303"/>
                    <a:pt x="26" y="282"/>
                  </a:cubicBezTo>
                  <a:cubicBezTo>
                    <a:pt x="26" y="262"/>
                    <a:pt x="45" y="218"/>
                    <a:pt x="87" y="197"/>
                  </a:cubicBezTo>
                  <a:cubicBezTo>
                    <a:pt x="106" y="204"/>
                    <a:pt x="121" y="204"/>
                    <a:pt x="131" y="204"/>
                  </a:cubicBezTo>
                  <a:cubicBezTo>
                    <a:pt x="146" y="204"/>
                    <a:pt x="177" y="204"/>
                    <a:pt x="177" y="188"/>
                  </a:cubicBezTo>
                  <a:cubicBezTo>
                    <a:pt x="177" y="176"/>
                    <a:pt x="156" y="175"/>
                    <a:pt x="137" y="175"/>
                  </a:cubicBezTo>
                  <a:cubicBezTo>
                    <a:pt x="128" y="175"/>
                    <a:pt x="113" y="175"/>
                    <a:pt x="95" y="181"/>
                  </a:cubicBezTo>
                  <a:cubicBezTo>
                    <a:pt x="82" y="168"/>
                    <a:pt x="80" y="151"/>
                    <a:pt x="80" y="142"/>
                  </a:cubicBezTo>
                  <a:cubicBezTo>
                    <a:pt x="80" y="114"/>
                    <a:pt x="98" y="76"/>
                    <a:pt x="135" y="57"/>
                  </a:cubicBezTo>
                  <a:cubicBezTo>
                    <a:pt x="144" y="68"/>
                    <a:pt x="155" y="68"/>
                    <a:pt x="167" y="68"/>
                  </a:cubicBezTo>
                  <a:cubicBezTo>
                    <a:pt x="179" y="68"/>
                    <a:pt x="211" y="68"/>
                    <a:pt x="211" y="53"/>
                  </a:cubicBezTo>
                  <a:cubicBezTo>
                    <a:pt x="211" y="40"/>
                    <a:pt x="189" y="39"/>
                    <a:pt x="170" y="39"/>
                  </a:cubicBezTo>
                  <a:cubicBezTo>
                    <a:pt x="163" y="39"/>
                    <a:pt x="152" y="39"/>
                    <a:pt x="139" y="42"/>
                  </a:cubicBezTo>
                  <a:cubicBezTo>
                    <a:pt x="137" y="37"/>
                    <a:pt x="136" y="34"/>
                    <a:pt x="136" y="25"/>
                  </a:cubicBezTo>
                  <a:cubicBezTo>
                    <a:pt x="136" y="18"/>
                    <a:pt x="139" y="8"/>
                    <a:pt x="139" y="7"/>
                  </a:cubicBezTo>
                  <a:cubicBezTo>
                    <a:pt x="139" y="3"/>
                    <a:pt x="136" y="0"/>
                    <a:pt x="133" y="0"/>
                  </a:cubicBezTo>
                  <a:cubicBezTo>
                    <a:pt x="124" y="0"/>
                    <a:pt x="124" y="23"/>
                    <a:pt x="124" y="25"/>
                  </a:cubicBezTo>
                  <a:cubicBezTo>
                    <a:pt x="124" y="35"/>
                    <a:pt x="127" y="42"/>
                    <a:pt x="127" y="44"/>
                  </a:cubicBezTo>
                  <a:cubicBezTo>
                    <a:pt x="74" y="59"/>
                    <a:pt x="40" y="99"/>
                    <a:pt x="40" y="137"/>
                  </a:cubicBezTo>
                  <a:cubicBezTo>
                    <a:pt x="40" y="156"/>
                    <a:pt x="49" y="177"/>
                    <a:pt x="72" y="190"/>
                  </a:cubicBezTo>
                  <a:lnTo>
                    <a:pt x="66" y="195"/>
                  </a:lnTo>
                  <a:close/>
                  <a:moveTo>
                    <a:pt x="147" y="53"/>
                  </a:moveTo>
                  <a:cubicBezTo>
                    <a:pt x="154" y="50"/>
                    <a:pt x="165" y="50"/>
                    <a:pt x="170" y="50"/>
                  </a:cubicBezTo>
                  <a:cubicBezTo>
                    <a:pt x="187" y="50"/>
                    <a:pt x="189" y="51"/>
                    <a:pt x="198" y="53"/>
                  </a:cubicBezTo>
                  <a:cubicBezTo>
                    <a:pt x="194" y="55"/>
                    <a:pt x="189" y="57"/>
                    <a:pt x="167" y="57"/>
                  </a:cubicBezTo>
                  <a:cubicBezTo>
                    <a:pt x="158" y="57"/>
                    <a:pt x="152" y="57"/>
                    <a:pt x="147" y="53"/>
                  </a:cubicBezTo>
                  <a:close/>
                  <a:moveTo>
                    <a:pt x="108" y="189"/>
                  </a:moveTo>
                  <a:cubicBezTo>
                    <a:pt x="119" y="186"/>
                    <a:pt x="130" y="186"/>
                    <a:pt x="136" y="186"/>
                  </a:cubicBezTo>
                  <a:cubicBezTo>
                    <a:pt x="154" y="186"/>
                    <a:pt x="155" y="186"/>
                    <a:pt x="164" y="189"/>
                  </a:cubicBezTo>
                  <a:cubicBezTo>
                    <a:pt x="160" y="191"/>
                    <a:pt x="155" y="193"/>
                    <a:pt x="133" y="193"/>
                  </a:cubicBezTo>
                  <a:cubicBezTo>
                    <a:pt x="121" y="193"/>
                    <a:pt x="117" y="193"/>
                    <a:pt x="108"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1" name="Freeform 2806">
              <a:extLst>
                <a:ext uri="{FF2B5EF4-FFF2-40B4-BE49-F238E27FC236}">
                  <a16:creationId xmlns:a16="http://schemas.microsoft.com/office/drawing/2014/main" id="{20505D8E-7B08-42B1-9504-EF942D2503DD}"/>
                </a:ext>
              </a:extLst>
            </p:cNvPr>
            <p:cNvSpPr>
              <a:spLocks/>
            </p:cNvSpPr>
            <p:nvPr>
              <p:custDataLst>
                <p:tags r:id="rId356"/>
              </p:custDataLst>
            </p:nvPr>
          </p:nvSpPr>
          <p:spPr bwMode="auto">
            <a:xfrm>
              <a:off x="7456488" y="3346450"/>
              <a:ext cx="161925" cy="158750"/>
            </a:xfrm>
            <a:custGeom>
              <a:avLst/>
              <a:gdLst>
                <a:gd name="T0" fmla="*/ 137 w 257"/>
                <a:gd name="T1" fmla="*/ 17 h 242"/>
                <a:gd name="T2" fmla="*/ 243 w 257"/>
                <a:gd name="T3" fmla="*/ 17 h 242"/>
                <a:gd name="T4" fmla="*/ 257 w 257"/>
                <a:gd name="T5" fmla="*/ 9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9 h 242"/>
                <a:gd name="T18" fmla="*/ 129 w 257"/>
                <a:gd name="T19" fmla="*/ 242 h 242"/>
                <a:gd name="T20" fmla="*/ 137 w 257"/>
                <a:gd name="T21" fmla="*/ 229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9"/>
                  </a:cubicBezTo>
                  <a:cubicBezTo>
                    <a:pt x="257" y="0"/>
                    <a:pt x="249" y="0"/>
                    <a:pt x="243" y="0"/>
                  </a:cubicBezTo>
                  <a:lnTo>
                    <a:pt x="14" y="0"/>
                  </a:lnTo>
                  <a:cubicBezTo>
                    <a:pt x="8" y="0"/>
                    <a:pt x="0" y="0"/>
                    <a:pt x="0" y="8"/>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2" name="Freeform 2807">
              <a:extLst>
                <a:ext uri="{FF2B5EF4-FFF2-40B4-BE49-F238E27FC236}">
                  <a16:creationId xmlns:a16="http://schemas.microsoft.com/office/drawing/2014/main" id="{154E8977-9411-4EF8-9CE1-5097B6CB2808}"/>
                </a:ext>
              </a:extLst>
            </p:cNvPr>
            <p:cNvSpPr>
              <a:spLocks noEditPoints="1"/>
            </p:cNvSpPr>
            <p:nvPr>
              <p:custDataLst>
                <p:tags r:id="rId357"/>
              </p:custDataLst>
            </p:nvPr>
          </p:nvSpPr>
          <p:spPr bwMode="auto">
            <a:xfrm>
              <a:off x="7708900" y="3186113"/>
              <a:ext cx="165100" cy="241300"/>
            </a:xfrm>
            <a:custGeom>
              <a:avLst/>
              <a:gdLst>
                <a:gd name="T0" fmla="*/ 211 w 262"/>
                <a:gd name="T1" fmla="*/ 189 h 369"/>
                <a:gd name="T2" fmla="*/ 147 w 262"/>
                <a:gd name="T3" fmla="*/ 130 h 369"/>
                <a:gd name="T4" fmla="*/ 45 w 262"/>
                <a:gd name="T5" fmla="*/ 177 h 369"/>
                <a:gd name="T6" fmla="*/ 0 w 262"/>
                <a:gd name="T7" fmla="*/ 280 h 369"/>
                <a:gd name="T8" fmla="*/ 92 w 262"/>
                <a:gd name="T9" fmla="*/ 369 h 369"/>
                <a:gd name="T10" fmla="*/ 262 w 262"/>
                <a:gd name="T11" fmla="*/ 130 h 369"/>
                <a:gd name="T12" fmla="*/ 155 w 262"/>
                <a:gd name="T13" fmla="*/ 0 h 369"/>
                <a:gd name="T14" fmla="*/ 59 w 262"/>
                <a:gd name="T15" fmla="*/ 79 h 369"/>
                <a:gd name="T16" fmla="*/ 78 w 262"/>
                <a:gd name="T17" fmla="*/ 97 h 369"/>
                <a:gd name="T18" fmla="*/ 105 w 262"/>
                <a:gd name="T19" fmla="*/ 70 h 369"/>
                <a:gd name="T20" fmla="*/ 82 w 262"/>
                <a:gd name="T21" fmla="*/ 53 h 369"/>
                <a:gd name="T22" fmla="*/ 154 w 262"/>
                <a:gd name="T23" fmla="*/ 13 h 369"/>
                <a:gd name="T24" fmla="*/ 225 w 262"/>
                <a:gd name="T25" fmla="*/ 103 h 369"/>
                <a:gd name="T26" fmla="*/ 212 w 262"/>
                <a:gd name="T27" fmla="*/ 189 h 369"/>
                <a:gd name="T28" fmla="*/ 211 w 262"/>
                <a:gd name="T29" fmla="*/ 189 h 369"/>
                <a:gd name="T30" fmla="*/ 93 w 262"/>
                <a:gd name="T31" fmla="*/ 355 h 369"/>
                <a:gd name="T32" fmla="*/ 38 w 262"/>
                <a:gd name="T33" fmla="*/ 298 h 369"/>
                <a:gd name="T34" fmla="*/ 71 w 262"/>
                <a:gd name="T35" fmla="*/ 185 h 369"/>
                <a:gd name="T36" fmla="*/ 147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9"/>
                  </a:moveTo>
                  <a:cubicBezTo>
                    <a:pt x="206" y="158"/>
                    <a:pt x="186" y="130"/>
                    <a:pt x="147" y="130"/>
                  </a:cubicBezTo>
                  <a:cubicBezTo>
                    <a:pt x="116" y="130"/>
                    <a:pt x="84" y="138"/>
                    <a:pt x="45" y="177"/>
                  </a:cubicBezTo>
                  <a:cubicBezTo>
                    <a:pt x="4" y="218"/>
                    <a:pt x="0" y="264"/>
                    <a:pt x="0" y="280"/>
                  </a:cubicBezTo>
                  <a:cubicBezTo>
                    <a:pt x="0" y="311"/>
                    <a:pt x="22" y="369"/>
                    <a:pt x="92" y="369"/>
                  </a:cubicBezTo>
                  <a:cubicBezTo>
                    <a:pt x="211" y="369"/>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9"/>
                  </a:cubicBezTo>
                  <a:lnTo>
                    <a:pt x="211" y="189"/>
                  </a:lnTo>
                  <a:close/>
                  <a:moveTo>
                    <a:pt x="93" y="355"/>
                  </a:moveTo>
                  <a:cubicBezTo>
                    <a:pt x="38" y="355"/>
                    <a:pt x="38" y="303"/>
                    <a:pt x="38" y="298"/>
                  </a:cubicBezTo>
                  <a:cubicBezTo>
                    <a:pt x="38" y="285"/>
                    <a:pt x="51" y="215"/>
                    <a:pt x="71" y="185"/>
                  </a:cubicBezTo>
                  <a:cubicBezTo>
                    <a:pt x="91" y="157"/>
                    <a:pt x="116" y="141"/>
                    <a:pt x="147" y="141"/>
                  </a:cubicBezTo>
                  <a:cubicBezTo>
                    <a:pt x="201" y="141"/>
                    <a:pt x="202" y="197"/>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3" name="Freeform 2808">
              <a:extLst>
                <a:ext uri="{FF2B5EF4-FFF2-40B4-BE49-F238E27FC236}">
                  <a16:creationId xmlns:a16="http://schemas.microsoft.com/office/drawing/2014/main" id="{DD16A013-9D50-4419-B2C9-5F6D981CBD62}"/>
                </a:ext>
              </a:extLst>
            </p:cNvPr>
            <p:cNvSpPr>
              <a:spLocks/>
            </p:cNvSpPr>
            <p:nvPr>
              <p:custDataLst>
                <p:tags r:id="rId358"/>
              </p:custDataLst>
            </p:nvPr>
          </p:nvSpPr>
          <p:spPr bwMode="auto">
            <a:xfrm>
              <a:off x="7893050" y="3149600"/>
              <a:ext cx="96838" cy="152400"/>
            </a:xfrm>
            <a:custGeom>
              <a:avLst/>
              <a:gdLst>
                <a:gd name="T0" fmla="*/ 154 w 154"/>
                <a:gd name="T1" fmla="*/ 168 h 232"/>
                <a:gd name="T2" fmla="*/ 143 w 154"/>
                <a:gd name="T3" fmla="*/ 168 h 232"/>
                <a:gd name="T4" fmla="*/ 133 w 154"/>
                <a:gd name="T5" fmla="*/ 200 h 232"/>
                <a:gd name="T6" fmla="*/ 99 w 154"/>
                <a:gd name="T7" fmla="*/ 202 h 232"/>
                <a:gd name="T8" fmla="*/ 35 w 154"/>
                <a:gd name="T9" fmla="*/ 202 h 232"/>
                <a:gd name="T10" fmla="*/ 105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3" y="168"/>
                  </a:lnTo>
                  <a:cubicBezTo>
                    <a:pt x="141" y="176"/>
                    <a:pt x="138" y="197"/>
                    <a:pt x="133" y="200"/>
                  </a:cubicBezTo>
                  <a:cubicBezTo>
                    <a:pt x="131" y="202"/>
                    <a:pt x="104" y="202"/>
                    <a:pt x="99" y="202"/>
                  </a:cubicBezTo>
                  <a:lnTo>
                    <a:pt x="35" y="202"/>
                  </a:lnTo>
                  <a:cubicBezTo>
                    <a:pt x="71" y="170"/>
                    <a:pt x="84" y="160"/>
                    <a:pt x="105" y="144"/>
                  </a:cubicBezTo>
                  <a:cubicBezTo>
                    <a:pt x="130" y="123"/>
                    <a:pt x="154" y="101"/>
                    <a:pt x="154" y="68"/>
                  </a:cubicBezTo>
                  <a:cubicBezTo>
                    <a:pt x="154" y="26"/>
                    <a:pt x="117" y="0"/>
                    <a:pt x="73" y="0"/>
                  </a:cubicBezTo>
                  <a:cubicBezTo>
                    <a:pt x="30" y="0"/>
                    <a:pt x="0" y="30"/>
                    <a:pt x="0" y="63"/>
                  </a:cubicBezTo>
                  <a:cubicBezTo>
                    <a:pt x="0" y="80"/>
                    <a:pt x="15" y="82"/>
                    <a:pt x="19" y="82"/>
                  </a:cubicBezTo>
                  <a:cubicBezTo>
                    <a:pt x="27" y="82"/>
                    <a:pt x="37" y="76"/>
                    <a:pt x="37" y="64"/>
                  </a:cubicBezTo>
                  <a:cubicBezTo>
                    <a:pt x="37" y="57"/>
                    <a:pt x="35" y="45"/>
                    <a:pt x="17" y="45"/>
                  </a:cubicBezTo>
                  <a:cubicBezTo>
                    <a:pt x="27" y="20"/>
                    <a:pt x="51" y="13"/>
                    <a:pt x="68" y="13"/>
                  </a:cubicBezTo>
                  <a:cubicBezTo>
                    <a:pt x="102" y="13"/>
                    <a:pt x="121" y="40"/>
                    <a:pt x="121" y="68"/>
                  </a:cubicBezTo>
                  <a:cubicBezTo>
                    <a:pt x="121"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4" name="Freeform 2809">
              <a:extLst>
                <a:ext uri="{FF2B5EF4-FFF2-40B4-BE49-F238E27FC236}">
                  <a16:creationId xmlns:a16="http://schemas.microsoft.com/office/drawing/2014/main" id="{C62D46E1-D4EA-4672-AE3A-98B913686996}"/>
                </a:ext>
              </a:extLst>
            </p:cNvPr>
            <p:cNvSpPr>
              <a:spLocks/>
            </p:cNvSpPr>
            <p:nvPr>
              <p:custDataLst>
                <p:tags r:id="rId359"/>
              </p:custDataLst>
            </p:nvPr>
          </p:nvSpPr>
          <p:spPr bwMode="auto">
            <a:xfrm>
              <a:off x="8037513" y="3275013"/>
              <a:ext cx="147638" cy="14446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7 h 221"/>
                <a:gd name="T24" fmla="*/ 235 w 235"/>
                <a:gd name="T25" fmla="*/ 14 h 221"/>
                <a:gd name="T26" fmla="*/ 221 w 235"/>
                <a:gd name="T27" fmla="*/ 0 h 221"/>
                <a:gd name="T28" fmla="*/ 201 w 235"/>
                <a:gd name="T29" fmla="*/ 17 h 221"/>
                <a:gd name="T30" fmla="*/ 37 w 235"/>
                <a:gd name="T31" fmla="*/ 204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5" y="195"/>
                    <a:pt x="156" y="147"/>
                  </a:cubicBezTo>
                  <a:cubicBezTo>
                    <a:pt x="222" y="86"/>
                    <a:pt x="235" y="18"/>
                    <a:pt x="235" y="14"/>
                  </a:cubicBezTo>
                  <a:cubicBezTo>
                    <a:pt x="235" y="5"/>
                    <a:pt x="229" y="0"/>
                    <a:pt x="221" y="0"/>
                  </a:cubicBezTo>
                  <a:cubicBezTo>
                    <a:pt x="217" y="0"/>
                    <a:pt x="205" y="2"/>
                    <a:pt x="201" y="17"/>
                  </a:cubicBezTo>
                  <a:cubicBezTo>
                    <a:pt x="169" y="130"/>
                    <a:pt x="94" y="186"/>
                    <a:pt x="37" y="204"/>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5" name="Rectangle 2810">
              <a:extLst>
                <a:ext uri="{FF2B5EF4-FFF2-40B4-BE49-F238E27FC236}">
                  <a16:creationId xmlns:a16="http://schemas.microsoft.com/office/drawing/2014/main" id="{9F6C72A0-0D33-457B-8BD2-C333067F195A}"/>
                </a:ext>
              </a:extLst>
            </p:cNvPr>
            <p:cNvSpPr>
              <a:spLocks noChangeArrowheads="1"/>
            </p:cNvSpPr>
            <p:nvPr>
              <p:custDataLst>
                <p:tags r:id="rId360"/>
              </p:custDataLst>
            </p:nvPr>
          </p:nvSpPr>
          <p:spPr bwMode="auto">
            <a:xfrm>
              <a:off x="7688263" y="3551238"/>
              <a:ext cx="514350"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6" name="Freeform 2811">
              <a:extLst>
                <a:ext uri="{FF2B5EF4-FFF2-40B4-BE49-F238E27FC236}">
                  <a16:creationId xmlns:a16="http://schemas.microsoft.com/office/drawing/2014/main" id="{BB20C6FC-C556-45EB-9F78-61CBD8515F36}"/>
                </a:ext>
              </a:extLst>
            </p:cNvPr>
            <p:cNvSpPr>
              <a:spLocks noEditPoints="1"/>
            </p:cNvSpPr>
            <p:nvPr>
              <p:custDataLst>
                <p:tags r:id="rId361"/>
              </p:custDataLst>
            </p:nvPr>
          </p:nvSpPr>
          <p:spPr bwMode="auto">
            <a:xfrm>
              <a:off x="7700963" y="3630613"/>
              <a:ext cx="165100" cy="239713"/>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7" name="Freeform 2812">
              <a:extLst>
                <a:ext uri="{FF2B5EF4-FFF2-40B4-BE49-F238E27FC236}">
                  <a16:creationId xmlns:a16="http://schemas.microsoft.com/office/drawing/2014/main" id="{070814CC-4C9C-4340-B06D-5B06DB91CB7B}"/>
                </a:ext>
              </a:extLst>
            </p:cNvPr>
            <p:cNvSpPr>
              <a:spLocks/>
            </p:cNvSpPr>
            <p:nvPr>
              <p:custDataLst>
                <p:tags r:id="rId362"/>
              </p:custDataLst>
            </p:nvPr>
          </p:nvSpPr>
          <p:spPr bwMode="auto">
            <a:xfrm>
              <a:off x="7886700" y="3617913"/>
              <a:ext cx="96838" cy="150813"/>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0" y="202"/>
                    <a:pt x="104" y="202"/>
                    <a:pt x="99" y="202"/>
                  </a:cubicBezTo>
                  <a:lnTo>
                    <a:pt x="35" y="202"/>
                  </a:lnTo>
                  <a:cubicBezTo>
                    <a:pt x="71" y="170"/>
                    <a:pt x="83" y="160"/>
                    <a:pt x="104" y="144"/>
                  </a:cubicBezTo>
                  <a:cubicBezTo>
                    <a:pt x="130" y="123"/>
                    <a:pt x="154" y="101"/>
                    <a:pt x="154" y="68"/>
                  </a:cubicBezTo>
                  <a:cubicBezTo>
                    <a:pt x="154" y="26"/>
                    <a:pt x="117" y="0"/>
                    <a:pt x="73" y="0"/>
                  </a:cubicBezTo>
                  <a:cubicBezTo>
                    <a:pt x="29" y="0"/>
                    <a:pt x="0" y="31"/>
                    <a:pt x="0" y="63"/>
                  </a:cubicBezTo>
                  <a:cubicBezTo>
                    <a:pt x="0" y="80"/>
                    <a:pt x="15" y="82"/>
                    <a:pt x="18" y="82"/>
                  </a:cubicBezTo>
                  <a:cubicBezTo>
                    <a:pt x="27" y="82"/>
                    <a:pt x="37" y="76"/>
                    <a:pt x="37" y="64"/>
                  </a:cubicBezTo>
                  <a:cubicBezTo>
                    <a:pt x="37" y="57"/>
                    <a:pt x="35" y="45"/>
                    <a:pt x="16" y="45"/>
                  </a:cubicBezTo>
                  <a:cubicBezTo>
                    <a:pt x="27" y="20"/>
                    <a:pt x="51" y="13"/>
                    <a:pt x="67" y="13"/>
                  </a:cubicBezTo>
                  <a:cubicBezTo>
                    <a:pt x="102" y="13"/>
                    <a:pt x="120" y="40"/>
                    <a:pt x="120" y="68"/>
                  </a:cubicBezTo>
                  <a:cubicBezTo>
                    <a:pt x="120"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8" name="Freeform 2813">
              <a:extLst>
                <a:ext uri="{FF2B5EF4-FFF2-40B4-BE49-F238E27FC236}">
                  <a16:creationId xmlns:a16="http://schemas.microsoft.com/office/drawing/2014/main" id="{040D3B7D-8789-4BF3-B55F-1AC2947BC8BB}"/>
                </a:ext>
              </a:extLst>
            </p:cNvPr>
            <p:cNvSpPr>
              <a:spLocks noEditPoints="1"/>
            </p:cNvSpPr>
            <p:nvPr>
              <p:custDataLst>
                <p:tags r:id="rId363"/>
              </p:custDataLst>
            </p:nvPr>
          </p:nvSpPr>
          <p:spPr bwMode="auto">
            <a:xfrm>
              <a:off x="8024813" y="3716338"/>
              <a:ext cx="176213" cy="211138"/>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5"/>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5" y="0"/>
                    <a:pt x="125" y="0"/>
                  </a:cubicBezTo>
                  <a:cubicBezTo>
                    <a:pt x="52" y="0"/>
                    <a:pt x="0" y="45"/>
                    <a:pt x="0" y="114"/>
                  </a:cubicBezTo>
                  <a:cubicBezTo>
                    <a:pt x="0" y="185"/>
                    <a:pt x="51" y="228"/>
                    <a:pt x="120" y="228"/>
                  </a:cubicBezTo>
                  <a:cubicBezTo>
                    <a:pt x="145" y="228"/>
                    <a:pt x="167" y="221"/>
                    <a:pt x="190" y="201"/>
                  </a:cubicBezTo>
                  <a:lnTo>
                    <a:pt x="190" y="298"/>
                  </a:lnTo>
                  <a:lnTo>
                    <a:pt x="155" y="298"/>
                  </a:lnTo>
                  <a:lnTo>
                    <a:pt x="155" y="322"/>
                  </a:lnTo>
                  <a:cubicBezTo>
                    <a:pt x="169"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9" name="Freeform 2814">
              <a:extLst>
                <a:ext uri="{FF2B5EF4-FFF2-40B4-BE49-F238E27FC236}">
                  <a16:creationId xmlns:a16="http://schemas.microsoft.com/office/drawing/2014/main" id="{D872D933-4039-4F83-A986-BF9F5F11343A}"/>
                </a:ext>
              </a:extLst>
            </p:cNvPr>
            <p:cNvSpPr>
              <a:spLocks/>
            </p:cNvSpPr>
            <p:nvPr>
              <p:custDataLst>
                <p:tags r:id="rId364"/>
              </p:custDataLst>
            </p:nvPr>
          </p:nvSpPr>
          <p:spPr bwMode="auto">
            <a:xfrm>
              <a:off x="8570913" y="3409950"/>
              <a:ext cx="225425" cy="236538"/>
            </a:xfrm>
            <a:custGeom>
              <a:avLst/>
              <a:gdLst>
                <a:gd name="T0" fmla="*/ 359 w 359"/>
                <a:gd name="T1" fmla="*/ 112 h 363"/>
                <a:gd name="T2" fmla="*/ 271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6 w 359"/>
                <a:gd name="T15" fmla="*/ 49 h 363"/>
                <a:gd name="T16" fmla="*/ 238 w 359"/>
                <a:gd name="T17" fmla="*/ 28 h 363"/>
                <a:gd name="T18" fmla="*/ 317 w 359"/>
                <a:gd name="T19" fmla="*/ 133 h 363"/>
                <a:gd name="T20" fmla="*/ 152 w 359"/>
                <a:gd name="T21" fmla="*/ 336 h 363"/>
                <a:gd name="T22" fmla="*/ 43 w 359"/>
                <a:gd name="T23" fmla="*/ 208 h 363"/>
                <a:gd name="T24" fmla="*/ 150 w 359"/>
                <a:gd name="T25" fmla="*/ 22 h 363"/>
                <a:gd name="T26" fmla="*/ 170 w 359"/>
                <a:gd name="T27" fmla="*/ 4 h 363"/>
                <a:gd name="T28" fmla="*/ 165 w 359"/>
                <a:gd name="T29" fmla="*/ 0 h 363"/>
                <a:gd name="T30" fmla="*/ 0 w 359"/>
                <a:gd name="T31" fmla="*/ 229 h 363"/>
                <a:gd name="T32" fmla="*/ 119 w 359"/>
                <a:gd name="T33" fmla="*/ 363 h 363"/>
                <a:gd name="T34" fmla="*/ 359 w 359"/>
                <a:gd name="T35" fmla="*/ 11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2"/>
                  </a:moveTo>
                  <a:cubicBezTo>
                    <a:pt x="359" y="48"/>
                    <a:pt x="331" y="0"/>
                    <a:pt x="271" y="0"/>
                  </a:cubicBezTo>
                  <a:cubicBezTo>
                    <a:pt x="219" y="0"/>
                    <a:pt x="175" y="42"/>
                    <a:pt x="171" y="45"/>
                  </a:cubicBezTo>
                  <a:cubicBezTo>
                    <a:pt x="131" y="85"/>
                    <a:pt x="116" y="129"/>
                    <a:pt x="116" y="130"/>
                  </a:cubicBezTo>
                  <a:cubicBezTo>
                    <a:pt x="116" y="133"/>
                    <a:pt x="119" y="134"/>
                    <a:pt x="121" y="134"/>
                  </a:cubicBezTo>
                  <a:cubicBezTo>
                    <a:pt x="131" y="134"/>
                    <a:pt x="139" y="129"/>
                    <a:pt x="146" y="123"/>
                  </a:cubicBezTo>
                  <a:cubicBezTo>
                    <a:pt x="155" y="117"/>
                    <a:pt x="156" y="116"/>
                    <a:pt x="161" y="104"/>
                  </a:cubicBezTo>
                  <a:cubicBezTo>
                    <a:pt x="166" y="94"/>
                    <a:pt x="177" y="70"/>
                    <a:pt x="196" y="49"/>
                  </a:cubicBezTo>
                  <a:cubicBezTo>
                    <a:pt x="208" y="35"/>
                    <a:pt x="218" y="28"/>
                    <a:pt x="238" y="28"/>
                  </a:cubicBezTo>
                  <a:cubicBezTo>
                    <a:pt x="286" y="28"/>
                    <a:pt x="317" y="68"/>
                    <a:pt x="317" y="133"/>
                  </a:cubicBezTo>
                  <a:cubicBezTo>
                    <a:pt x="317" y="235"/>
                    <a:pt x="245" y="336"/>
                    <a:pt x="152" y="336"/>
                  </a:cubicBezTo>
                  <a:cubicBezTo>
                    <a:pt x="82" y="336"/>
                    <a:pt x="43" y="279"/>
                    <a:pt x="43" y="208"/>
                  </a:cubicBezTo>
                  <a:cubicBezTo>
                    <a:pt x="43" y="140"/>
                    <a:pt x="78" y="65"/>
                    <a:pt x="150" y="22"/>
                  </a:cubicBezTo>
                  <a:cubicBezTo>
                    <a:pt x="155" y="19"/>
                    <a:pt x="170" y="10"/>
                    <a:pt x="170" y="4"/>
                  </a:cubicBezTo>
                  <a:cubicBezTo>
                    <a:pt x="170" y="0"/>
                    <a:pt x="166" y="0"/>
                    <a:pt x="165" y="0"/>
                  </a:cubicBezTo>
                  <a:cubicBezTo>
                    <a:pt x="148" y="0"/>
                    <a:pt x="0" y="80"/>
                    <a:pt x="0" y="229"/>
                  </a:cubicBezTo>
                  <a:cubicBezTo>
                    <a:pt x="0" y="299"/>
                    <a:pt x="37" y="363"/>
                    <a:pt x="119" y="363"/>
                  </a:cubicBezTo>
                  <a:cubicBezTo>
                    <a:pt x="217" y="363"/>
                    <a:pt x="359" y="265"/>
                    <a:pt x="359" y="112"/>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0" name="Freeform 2815">
              <a:extLst>
                <a:ext uri="{FF2B5EF4-FFF2-40B4-BE49-F238E27FC236}">
                  <a16:creationId xmlns:a16="http://schemas.microsoft.com/office/drawing/2014/main" id="{8911AE9F-4BF0-47A8-B90E-E666FC853A1B}"/>
                </a:ext>
              </a:extLst>
            </p:cNvPr>
            <p:cNvSpPr>
              <a:spLocks/>
            </p:cNvSpPr>
            <p:nvPr>
              <p:custDataLst>
                <p:tags r:id="rId365"/>
              </p:custDataLst>
            </p:nvPr>
          </p:nvSpPr>
          <p:spPr bwMode="auto">
            <a:xfrm>
              <a:off x="8842375" y="3395663"/>
              <a:ext cx="71438" cy="325438"/>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2"/>
                    <a:pt x="48" y="76"/>
                    <a:pt x="109" y="13"/>
                  </a:cubicBezTo>
                  <a:cubicBezTo>
                    <a:pt x="115" y="7"/>
                    <a:pt x="115" y="6"/>
                    <a:pt x="115" y="5"/>
                  </a:cubicBezTo>
                  <a:cubicBezTo>
                    <a:pt x="115" y="1"/>
                    <a:pt x="113" y="0"/>
                    <a:pt x="110" y="0"/>
                  </a:cubicBezTo>
                  <a:cubicBezTo>
                    <a:pt x="105" y="0"/>
                    <a:pt x="61" y="34"/>
                    <a:pt x="31" y="97"/>
                  </a:cubicBezTo>
                  <a:cubicBezTo>
                    <a:pt x="6" y="152"/>
                    <a:pt x="0" y="207"/>
                    <a:pt x="0" y="249"/>
                  </a:cubicBezTo>
                  <a:cubicBezTo>
                    <a:pt x="0" y="288"/>
                    <a:pt x="5" y="349"/>
                    <a:pt x="33" y="405"/>
                  </a:cubicBezTo>
                  <a:cubicBezTo>
                    <a:pt x="63" y="466"/>
                    <a:pt x="105" y="499"/>
                    <a:pt x="110" y="499"/>
                  </a:cubicBezTo>
                  <a:cubicBezTo>
                    <a:pt x="113" y="499"/>
                    <a:pt x="115" y="497"/>
                    <a:pt x="115" y="494"/>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1" name="Freeform 2816">
              <a:extLst>
                <a:ext uri="{FF2B5EF4-FFF2-40B4-BE49-F238E27FC236}">
                  <a16:creationId xmlns:a16="http://schemas.microsoft.com/office/drawing/2014/main" id="{29E449B8-52F6-4BCB-8981-ECC7919A6124}"/>
                </a:ext>
              </a:extLst>
            </p:cNvPr>
            <p:cNvSpPr>
              <a:spLocks/>
            </p:cNvSpPr>
            <p:nvPr>
              <p:custDataLst>
                <p:tags r:id="rId366"/>
              </p:custDataLst>
            </p:nvPr>
          </p:nvSpPr>
          <p:spPr bwMode="auto">
            <a:xfrm>
              <a:off x="8942388" y="3495675"/>
              <a:ext cx="169863" cy="147638"/>
            </a:xfrm>
            <a:custGeom>
              <a:avLst/>
              <a:gdLst>
                <a:gd name="T0" fmla="*/ 29 w 270"/>
                <a:gd name="T1" fmla="*/ 192 h 227"/>
                <a:gd name="T2" fmla="*/ 24 w 270"/>
                <a:gd name="T3" fmla="*/ 213 h 227"/>
                <a:gd name="T4" fmla="*/ 39 w 270"/>
                <a:gd name="T5" fmla="*/ 227 h 227"/>
                <a:gd name="T6" fmla="*/ 57 w 270"/>
                <a:gd name="T7" fmla="*/ 213 h 227"/>
                <a:gd name="T8" fmla="*/ 67 w 270"/>
                <a:gd name="T9" fmla="*/ 176 h 227"/>
                <a:gd name="T10" fmla="*/ 78 w 270"/>
                <a:gd name="T11" fmla="*/ 131 h 227"/>
                <a:gd name="T12" fmla="*/ 86 w 270"/>
                <a:gd name="T13" fmla="*/ 97 h 227"/>
                <a:gd name="T14" fmla="*/ 93 w 270"/>
                <a:gd name="T15" fmla="*/ 72 h 227"/>
                <a:gd name="T16" fmla="*/ 174 w 270"/>
                <a:gd name="T17" fmla="*/ 11 h 227"/>
                <a:gd name="T18" fmla="*/ 201 w 270"/>
                <a:gd name="T19" fmla="*/ 46 h 227"/>
                <a:gd name="T20" fmla="*/ 169 w 270"/>
                <a:gd name="T21" fmla="*/ 163 h 227"/>
                <a:gd name="T22" fmla="*/ 164 w 270"/>
                <a:gd name="T23" fmla="*/ 186 h 227"/>
                <a:gd name="T24" fmla="*/ 204 w 270"/>
                <a:gd name="T25" fmla="*/ 227 h 227"/>
                <a:gd name="T26" fmla="*/ 270 w 270"/>
                <a:gd name="T27" fmla="*/ 150 h 227"/>
                <a:gd name="T28" fmla="*/ 264 w 270"/>
                <a:gd name="T29" fmla="*/ 145 h 227"/>
                <a:gd name="T30" fmla="*/ 256 w 270"/>
                <a:gd name="T31" fmla="*/ 154 h 227"/>
                <a:gd name="T32" fmla="*/ 205 w 270"/>
                <a:gd name="T33" fmla="*/ 216 h 227"/>
                <a:gd name="T34" fmla="*/ 194 w 270"/>
                <a:gd name="T35" fmla="*/ 199 h 227"/>
                <a:gd name="T36" fmla="*/ 203 w 270"/>
                <a:gd name="T37" fmla="*/ 164 h 227"/>
                <a:gd name="T38" fmla="*/ 233 w 270"/>
                <a:gd name="T39" fmla="*/ 54 h 227"/>
                <a:gd name="T40" fmla="*/ 176 w 270"/>
                <a:gd name="T41" fmla="*/ 0 h 227"/>
                <a:gd name="T42" fmla="*/ 98 w 270"/>
                <a:gd name="T43" fmla="*/ 44 h 227"/>
                <a:gd name="T44" fmla="*/ 52 w 270"/>
                <a:gd name="T45" fmla="*/ 0 h 227"/>
                <a:gd name="T46" fmla="*/ 15 w 270"/>
                <a:gd name="T47" fmla="*/ 29 h 227"/>
                <a:gd name="T48" fmla="*/ 0 w 270"/>
                <a:gd name="T49" fmla="*/ 77 h 227"/>
                <a:gd name="T50" fmla="*/ 6 w 270"/>
                <a:gd name="T51" fmla="*/ 82 h 227"/>
                <a:gd name="T52" fmla="*/ 14 w 270"/>
                <a:gd name="T53" fmla="*/ 71 h 227"/>
                <a:gd name="T54" fmla="*/ 50 w 270"/>
                <a:gd name="T55" fmla="*/ 11 h 227"/>
                <a:gd name="T56" fmla="*/ 66 w 270"/>
                <a:gd name="T57" fmla="*/ 34 h 227"/>
                <a:gd name="T58" fmla="*/ 58 w 270"/>
                <a:gd name="T59" fmla="*/ 76 h 227"/>
                <a:gd name="T60" fmla="*/ 29 w 270"/>
                <a:gd name="T61" fmla="*/ 19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7">
                  <a:moveTo>
                    <a:pt x="29" y="192"/>
                  </a:moveTo>
                  <a:cubicBezTo>
                    <a:pt x="27" y="199"/>
                    <a:pt x="24" y="211"/>
                    <a:pt x="24" y="213"/>
                  </a:cubicBezTo>
                  <a:cubicBezTo>
                    <a:pt x="24" y="222"/>
                    <a:pt x="31" y="227"/>
                    <a:pt x="39" y="227"/>
                  </a:cubicBezTo>
                  <a:cubicBezTo>
                    <a:pt x="45" y="227"/>
                    <a:pt x="54" y="223"/>
                    <a:pt x="57" y="213"/>
                  </a:cubicBezTo>
                  <a:cubicBezTo>
                    <a:pt x="58" y="212"/>
                    <a:pt x="64" y="188"/>
                    <a:pt x="67" y="176"/>
                  </a:cubicBezTo>
                  <a:lnTo>
                    <a:pt x="78" y="131"/>
                  </a:lnTo>
                  <a:cubicBezTo>
                    <a:pt x="81" y="120"/>
                    <a:pt x="84" y="109"/>
                    <a:pt x="86" y="97"/>
                  </a:cubicBezTo>
                  <a:cubicBezTo>
                    <a:pt x="88" y="89"/>
                    <a:pt x="92" y="74"/>
                    <a:pt x="93" y="72"/>
                  </a:cubicBezTo>
                  <a:cubicBezTo>
                    <a:pt x="100" y="57"/>
                    <a:pt x="127" y="11"/>
                    <a:pt x="174" y="11"/>
                  </a:cubicBezTo>
                  <a:cubicBezTo>
                    <a:pt x="197" y="11"/>
                    <a:pt x="201" y="30"/>
                    <a:pt x="201" y="46"/>
                  </a:cubicBezTo>
                  <a:cubicBezTo>
                    <a:pt x="201" y="77"/>
                    <a:pt x="177" y="141"/>
                    <a:pt x="169" y="163"/>
                  </a:cubicBezTo>
                  <a:cubicBezTo>
                    <a:pt x="164" y="174"/>
                    <a:pt x="164" y="180"/>
                    <a:pt x="164" y="186"/>
                  </a:cubicBezTo>
                  <a:cubicBezTo>
                    <a:pt x="164" y="209"/>
                    <a:pt x="181" y="227"/>
                    <a:pt x="204" y="227"/>
                  </a:cubicBezTo>
                  <a:cubicBezTo>
                    <a:pt x="251" y="227"/>
                    <a:pt x="270" y="154"/>
                    <a:pt x="270" y="150"/>
                  </a:cubicBezTo>
                  <a:cubicBezTo>
                    <a:pt x="270" y="145"/>
                    <a:pt x="265" y="145"/>
                    <a:pt x="264" y="145"/>
                  </a:cubicBezTo>
                  <a:cubicBezTo>
                    <a:pt x="259" y="145"/>
                    <a:pt x="259" y="146"/>
                    <a:pt x="256" y="154"/>
                  </a:cubicBezTo>
                  <a:cubicBezTo>
                    <a:pt x="246" y="188"/>
                    <a:pt x="230" y="216"/>
                    <a:pt x="205" y="216"/>
                  </a:cubicBezTo>
                  <a:cubicBezTo>
                    <a:pt x="197" y="216"/>
                    <a:pt x="194" y="211"/>
                    <a:pt x="194" y="199"/>
                  </a:cubicBezTo>
                  <a:cubicBezTo>
                    <a:pt x="194" y="187"/>
                    <a:pt x="198" y="175"/>
                    <a:pt x="203" y="164"/>
                  </a:cubicBezTo>
                  <a:cubicBezTo>
                    <a:pt x="212" y="137"/>
                    <a:pt x="233" y="82"/>
                    <a:pt x="233" y="54"/>
                  </a:cubicBezTo>
                  <a:cubicBezTo>
                    <a:pt x="233" y="20"/>
                    <a:pt x="211" y="0"/>
                    <a:pt x="176" y="0"/>
                  </a:cubicBezTo>
                  <a:cubicBezTo>
                    <a:pt x="131" y="0"/>
                    <a:pt x="106" y="32"/>
                    <a:pt x="98" y="44"/>
                  </a:cubicBezTo>
                  <a:cubicBezTo>
                    <a:pt x="95" y="16"/>
                    <a:pt x="75" y="0"/>
                    <a:pt x="52" y="0"/>
                  </a:cubicBezTo>
                  <a:cubicBezTo>
                    <a:pt x="29" y="0"/>
                    <a:pt x="19" y="20"/>
                    <a:pt x="15" y="29"/>
                  </a:cubicBezTo>
                  <a:cubicBezTo>
                    <a:pt x="7" y="46"/>
                    <a:pt x="0" y="75"/>
                    <a:pt x="0" y="77"/>
                  </a:cubicBezTo>
                  <a:cubicBezTo>
                    <a:pt x="0" y="82"/>
                    <a:pt x="5" y="82"/>
                    <a:pt x="6" y="82"/>
                  </a:cubicBezTo>
                  <a:cubicBezTo>
                    <a:pt x="11" y="82"/>
                    <a:pt x="11" y="82"/>
                    <a:pt x="14" y="71"/>
                  </a:cubicBezTo>
                  <a:cubicBezTo>
                    <a:pt x="22" y="35"/>
                    <a:pt x="32" y="11"/>
                    <a:pt x="50" y="11"/>
                  </a:cubicBezTo>
                  <a:cubicBezTo>
                    <a:pt x="60" y="11"/>
                    <a:pt x="66" y="18"/>
                    <a:pt x="66" y="34"/>
                  </a:cubicBezTo>
                  <a:cubicBezTo>
                    <a:pt x="66" y="45"/>
                    <a:pt x="64" y="50"/>
                    <a:pt x="58" y="76"/>
                  </a:cubicBezTo>
                  <a:lnTo>
                    <a:pt x="29" y="192"/>
                  </a:ln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2" name="Freeform 2817">
              <a:extLst>
                <a:ext uri="{FF2B5EF4-FFF2-40B4-BE49-F238E27FC236}">
                  <a16:creationId xmlns:a16="http://schemas.microsoft.com/office/drawing/2014/main" id="{9F19C298-DFA0-46A2-9CBC-9DBF32A49B24}"/>
                </a:ext>
              </a:extLst>
            </p:cNvPr>
            <p:cNvSpPr>
              <a:spLocks/>
            </p:cNvSpPr>
            <p:nvPr>
              <p:custDataLst>
                <p:tags r:id="rId367"/>
              </p:custDataLst>
            </p:nvPr>
          </p:nvSpPr>
          <p:spPr bwMode="auto">
            <a:xfrm>
              <a:off x="9132888" y="3352800"/>
              <a:ext cx="100013" cy="157163"/>
            </a:xfrm>
            <a:custGeom>
              <a:avLst/>
              <a:gdLst>
                <a:gd name="T0" fmla="*/ 76 w 160"/>
                <a:gd name="T1" fmla="*/ 116 h 239"/>
                <a:gd name="T2" fmla="*/ 123 w 160"/>
                <a:gd name="T3" fmla="*/ 172 h 239"/>
                <a:gd name="T4" fmla="*/ 78 w 160"/>
                <a:gd name="T5" fmla="*/ 228 h 239"/>
                <a:gd name="T6" fmla="*/ 19 w 160"/>
                <a:gd name="T7" fmla="*/ 203 h 239"/>
                <a:gd name="T8" fmla="*/ 39 w 160"/>
                <a:gd name="T9" fmla="*/ 184 h 239"/>
                <a:gd name="T10" fmla="*/ 20 w 160"/>
                <a:gd name="T11" fmla="*/ 165 h 239"/>
                <a:gd name="T12" fmla="*/ 0 w 160"/>
                <a:gd name="T13" fmla="*/ 185 h 239"/>
                <a:gd name="T14" fmla="*/ 78 w 160"/>
                <a:gd name="T15" fmla="*/ 239 h 239"/>
                <a:gd name="T16" fmla="*/ 160 w 160"/>
                <a:gd name="T17" fmla="*/ 172 h 239"/>
                <a:gd name="T18" fmla="*/ 100 w 160"/>
                <a:gd name="T19" fmla="*/ 109 h 239"/>
                <a:gd name="T20" fmla="*/ 150 w 160"/>
                <a:gd name="T21" fmla="*/ 49 h 239"/>
                <a:gd name="T22" fmla="*/ 79 w 160"/>
                <a:gd name="T23" fmla="*/ 0 h 239"/>
                <a:gd name="T24" fmla="*/ 11 w 160"/>
                <a:gd name="T25" fmla="*/ 47 h 239"/>
                <a:gd name="T26" fmla="*/ 29 w 160"/>
                <a:gd name="T27" fmla="*/ 66 h 239"/>
                <a:gd name="T28" fmla="*/ 47 w 160"/>
                <a:gd name="T29" fmla="*/ 48 h 239"/>
                <a:gd name="T30" fmla="*/ 29 w 160"/>
                <a:gd name="T31" fmla="*/ 30 h 239"/>
                <a:gd name="T32" fmla="*/ 78 w 160"/>
                <a:gd name="T33" fmla="*/ 11 h 239"/>
                <a:gd name="T34" fmla="*/ 116 w 160"/>
                <a:gd name="T35" fmla="*/ 49 h 239"/>
                <a:gd name="T36" fmla="*/ 102 w 160"/>
                <a:gd name="T37" fmla="*/ 90 h 239"/>
                <a:gd name="T38" fmla="*/ 63 w 160"/>
                <a:gd name="T39" fmla="*/ 105 h 239"/>
                <a:gd name="T40" fmla="*/ 52 w 160"/>
                <a:gd name="T41" fmla="*/ 106 h 239"/>
                <a:gd name="T42" fmla="*/ 49 w 160"/>
                <a:gd name="T43" fmla="*/ 111 h 239"/>
                <a:gd name="T44" fmla="*/ 58 w 160"/>
                <a:gd name="T45" fmla="*/ 116 h 239"/>
                <a:gd name="T46" fmla="*/ 76 w 160"/>
                <a:gd name="T47" fmla="*/ 11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39">
                  <a:moveTo>
                    <a:pt x="76" y="116"/>
                  </a:moveTo>
                  <a:cubicBezTo>
                    <a:pt x="104" y="116"/>
                    <a:pt x="123" y="134"/>
                    <a:pt x="123" y="172"/>
                  </a:cubicBezTo>
                  <a:cubicBezTo>
                    <a:pt x="123" y="215"/>
                    <a:pt x="98" y="228"/>
                    <a:pt x="78" y="228"/>
                  </a:cubicBezTo>
                  <a:cubicBezTo>
                    <a:pt x="64" y="228"/>
                    <a:pt x="33" y="224"/>
                    <a:pt x="19" y="203"/>
                  </a:cubicBezTo>
                  <a:cubicBezTo>
                    <a:pt x="35" y="203"/>
                    <a:pt x="39" y="191"/>
                    <a:pt x="39" y="184"/>
                  </a:cubicBezTo>
                  <a:cubicBezTo>
                    <a:pt x="39" y="173"/>
                    <a:pt x="30" y="165"/>
                    <a:pt x="20" y="165"/>
                  </a:cubicBezTo>
                  <a:cubicBezTo>
                    <a:pt x="10" y="165"/>
                    <a:pt x="0" y="171"/>
                    <a:pt x="0" y="185"/>
                  </a:cubicBezTo>
                  <a:cubicBezTo>
                    <a:pt x="0" y="218"/>
                    <a:pt x="36" y="239"/>
                    <a:pt x="78" y="239"/>
                  </a:cubicBezTo>
                  <a:cubicBezTo>
                    <a:pt x="127" y="239"/>
                    <a:pt x="160" y="207"/>
                    <a:pt x="160" y="172"/>
                  </a:cubicBezTo>
                  <a:cubicBezTo>
                    <a:pt x="160" y="145"/>
                    <a:pt x="138" y="117"/>
                    <a:pt x="100" y="109"/>
                  </a:cubicBezTo>
                  <a:cubicBezTo>
                    <a:pt x="136" y="96"/>
                    <a:pt x="150" y="70"/>
                    <a:pt x="150" y="49"/>
                  </a:cubicBezTo>
                  <a:cubicBezTo>
                    <a:pt x="150" y="21"/>
                    <a:pt x="118" y="0"/>
                    <a:pt x="79" y="0"/>
                  </a:cubicBezTo>
                  <a:cubicBezTo>
                    <a:pt x="40" y="0"/>
                    <a:pt x="11" y="19"/>
                    <a:pt x="11" y="47"/>
                  </a:cubicBezTo>
                  <a:cubicBezTo>
                    <a:pt x="11" y="59"/>
                    <a:pt x="19" y="66"/>
                    <a:pt x="29" y="66"/>
                  </a:cubicBezTo>
                  <a:cubicBezTo>
                    <a:pt x="40" y="66"/>
                    <a:pt x="47" y="58"/>
                    <a:pt x="47" y="48"/>
                  </a:cubicBezTo>
                  <a:cubicBezTo>
                    <a:pt x="47" y="38"/>
                    <a:pt x="40" y="30"/>
                    <a:pt x="29" y="30"/>
                  </a:cubicBezTo>
                  <a:cubicBezTo>
                    <a:pt x="41" y="14"/>
                    <a:pt x="65" y="11"/>
                    <a:pt x="78" y="11"/>
                  </a:cubicBezTo>
                  <a:cubicBezTo>
                    <a:pt x="94" y="11"/>
                    <a:pt x="116" y="18"/>
                    <a:pt x="116" y="49"/>
                  </a:cubicBezTo>
                  <a:cubicBezTo>
                    <a:pt x="116" y="63"/>
                    <a:pt x="111" y="79"/>
                    <a:pt x="102" y="90"/>
                  </a:cubicBezTo>
                  <a:cubicBezTo>
                    <a:pt x="90" y="103"/>
                    <a:pt x="81" y="104"/>
                    <a:pt x="63" y="105"/>
                  </a:cubicBezTo>
                  <a:cubicBezTo>
                    <a:pt x="54" y="106"/>
                    <a:pt x="54" y="106"/>
                    <a:pt x="52" y="106"/>
                  </a:cubicBezTo>
                  <a:cubicBezTo>
                    <a:pt x="51" y="106"/>
                    <a:pt x="49" y="107"/>
                    <a:pt x="49" y="111"/>
                  </a:cubicBezTo>
                  <a:cubicBezTo>
                    <a:pt x="49" y="116"/>
                    <a:pt x="52" y="116"/>
                    <a:pt x="58" y="116"/>
                  </a:cubicBezTo>
                  <a:lnTo>
                    <a:pt x="76" y="116"/>
                  </a:ln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3" name="Freeform 2818">
              <a:extLst>
                <a:ext uri="{FF2B5EF4-FFF2-40B4-BE49-F238E27FC236}">
                  <a16:creationId xmlns:a16="http://schemas.microsoft.com/office/drawing/2014/main" id="{868EA7B8-C656-413D-8A53-D97738FF6FD1}"/>
                </a:ext>
              </a:extLst>
            </p:cNvPr>
            <p:cNvSpPr>
              <a:spLocks/>
            </p:cNvSpPr>
            <p:nvPr>
              <p:custDataLst>
                <p:tags r:id="rId368"/>
              </p:custDataLst>
            </p:nvPr>
          </p:nvSpPr>
          <p:spPr bwMode="auto">
            <a:xfrm>
              <a:off x="9278938" y="3395663"/>
              <a:ext cx="73025" cy="32543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8" y="66"/>
                    <a:pt x="87" y="145"/>
                    <a:pt x="87" y="249"/>
                  </a:cubicBezTo>
                  <a:cubicBezTo>
                    <a:pt x="87" y="335"/>
                    <a:pt x="68" y="422"/>
                    <a:pt x="7"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58" name="Group 4957">
            <a:extLst>
              <a:ext uri="{FF2B5EF4-FFF2-40B4-BE49-F238E27FC236}">
                <a16:creationId xmlns:a16="http://schemas.microsoft.com/office/drawing/2014/main" id="{D1807EBA-5B31-4950-A6C0-27BC65C34406}"/>
              </a:ext>
            </a:extLst>
          </p:cNvPr>
          <p:cNvGrpSpPr>
            <a:grpSpLocks noChangeAspect="1"/>
          </p:cNvGrpSpPr>
          <p:nvPr>
            <p:custDataLst>
              <p:tags r:id="rId6"/>
            </p:custDataLst>
          </p:nvPr>
        </p:nvGrpSpPr>
        <p:grpSpPr>
          <a:xfrm>
            <a:off x="8530235" y="2441530"/>
            <a:ext cx="3368675" cy="700088"/>
            <a:chOff x="1296988" y="2376488"/>
            <a:chExt cx="3368675" cy="700088"/>
          </a:xfrm>
        </p:grpSpPr>
        <p:sp>
          <p:nvSpPr>
            <p:cNvPr id="4935" name="Freeform 2746">
              <a:extLst>
                <a:ext uri="{FF2B5EF4-FFF2-40B4-BE49-F238E27FC236}">
                  <a16:creationId xmlns:a16="http://schemas.microsoft.com/office/drawing/2014/main" id="{7CBD6198-4B7F-4733-80FB-1F189F31C2CD}"/>
                </a:ext>
              </a:extLst>
            </p:cNvPr>
            <p:cNvSpPr>
              <a:spLocks noEditPoints="1"/>
            </p:cNvSpPr>
            <p:nvPr>
              <p:custDataLst>
                <p:tags r:id="rId333"/>
              </p:custDataLst>
            </p:nvPr>
          </p:nvSpPr>
          <p:spPr bwMode="auto">
            <a:xfrm>
              <a:off x="1296988" y="2584451"/>
              <a:ext cx="200025" cy="220663"/>
            </a:xfrm>
            <a:custGeom>
              <a:avLst/>
              <a:gdLst>
                <a:gd name="T0" fmla="*/ 183 w 342"/>
                <a:gd name="T1" fmla="*/ 10 h 357"/>
                <a:gd name="T2" fmla="*/ 171 w 342"/>
                <a:gd name="T3" fmla="*/ 0 h 357"/>
                <a:gd name="T4" fmla="*/ 159 w 342"/>
                <a:gd name="T5" fmla="*/ 10 h 357"/>
                <a:gd name="T6" fmla="*/ 56 w 342"/>
                <a:gd name="T7" fmla="*/ 308 h 357"/>
                <a:gd name="T8" fmla="*/ 0 w 342"/>
                <a:gd name="T9" fmla="*/ 342 h 357"/>
                <a:gd name="T10" fmla="*/ 0 w 342"/>
                <a:gd name="T11" fmla="*/ 357 h 357"/>
                <a:gd name="T12" fmla="*/ 51 w 342"/>
                <a:gd name="T13" fmla="*/ 356 h 357"/>
                <a:gd name="T14" fmla="*/ 109 w 342"/>
                <a:gd name="T15" fmla="*/ 357 h 357"/>
                <a:gd name="T16" fmla="*/ 109 w 342"/>
                <a:gd name="T17" fmla="*/ 342 h 357"/>
                <a:gd name="T18" fmla="*/ 71 w 342"/>
                <a:gd name="T19" fmla="*/ 316 h 357"/>
                <a:gd name="T20" fmla="*/ 72 w 342"/>
                <a:gd name="T21" fmla="*/ 309 h 357"/>
                <a:gd name="T22" fmla="*/ 95 w 342"/>
                <a:gd name="T23" fmla="*/ 243 h 357"/>
                <a:gd name="T24" fmla="*/ 218 w 342"/>
                <a:gd name="T25" fmla="*/ 243 h 357"/>
                <a:gd name="T26" fmla="*/ 245 w 342"/>
                <a:gd name="T27" fmla="*/ 320 h 357"/>
                <a:gd name="T28" fmla="*/ 246 w 342"/>
                <a:gd name="T29" fmla="*/ 327 h 357"/>
                <a:gd name="T30" fmla="*/ 205 w 342"/>
                <a:gd name="T31" fmla="*/ 342 h 357"/>
                <a:gd name="T32" fmla="*/ 205 w 342"/>
                <a:gd name="T33" fmla="*/ 357 h 357"/>
                <a:gd name="T34" fmla="*/ 277 w 342"/>
                <a:gd name="T35" fmla="*/ 356 h 357"/>
                <a:gd name="T36" fmla="*/ 342 w 342"/>
                <a:gd name="T37" fmla="*/ 357 h 357"/>
                <a:gd name="T38" fmla="*/ 342 w 342"/>
                <a:gd name="T39" fmla="*/ 342 h 357"/>
                <a:gd name="T40" fmla="*/ 333 w 342"/>
                <a:gd name="T41" fmla="*/ 342 h 357"/>
                <a:gd name="T42" fmla="*/ 291 w 342"/>
                <a:gd name="T43" fmla="*/ 322 h 357"/>
                <a:gd name="T44" fmla="*/ 183 w 342"/>
                <a:gd name="T45" fmla="*/ 10 h 357"/>
                <a:gd name="T46" fmla="*/ 156 w 342"/>
                <a:gd name="T47" fmla="*/ 66 h 357"/>
                <a:gd name="T48" fmla="*/ 213 w 342"/>
                <a:gd name="T49" fmla="*/ 228 h 357"/>
                <a:gd name="T50" fmla="*/ 101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3"/>
                    <a:pt x="179" y="0"/>
                    <a:pt x="171" y="0"/>
                  </a:cubicBezTo>
                  <a:cubicBezTo>
                    <a:pt x="163" y="0"/>
                    <a:pt x="162" y="3"/>
                    <a:pt x="159" y="10"/>
                  </a:cubicBezTo>
                  <a:lnTo>
                    <a:pt x="56" y="308"/>
                  </a:lnTo>
                  <a:cubicBezTo>
                    <a:pt x="47" y="334"/>
                    <a:pt x="27" y="341"/>
                    <a:pt x="0" y="342"/>
                  </a:cubicBezTo>
                  <a:lnTo>
                    <a:pt x="0" y="357"/>
                  </a:lnTo>
                  <a:cubicBezTo>
                    <a:pt x="12" y="357"/>
                    <a:pt x="33" y="356"/>
                    <a:pt x="51" y="356"/>
                  </a:cubicBezTo>
                  <a:cubicBezTo>
                    <a:pt x="67" y="356"/>
                    <a:pt x="93" y="357"/>
                    <a:pt x="109" y="357"/>
                  </a:cubicBezTo>
                  <a:lnTo>
                    <a:pt x="109" y="342"/>
                  </a:lnTo>
                  <a:cubicBezTo>
                    <a:pt x="84" y="342"/>
                    <a:pt x="71" y="329"/>
                    <a:pt x="71" y="316"/>
                  </a:cubicBezTo>
                  <a:cubicBezTo>
                    <a:pt x="71" y="315"/>
                    <a:pt x="72" y="310"/>
                    <a:pt x="72" y="309"/>
                  </a:cubicBezTo>
                  <a:lnTo>
                    <a:pt x="95" y="243"/>
                  </a:lnTo>
                  <a:lnTo>
                    <a:pt x="218" y="243"/>
                  </a:lnTo>
                  <a:lnTo>
                    <a:pt x="245" y="320"/>
                  </a:lnTo>
                  <a:cubicBezTo>
                    <a:pt x="245" y="322"/>
                    <a:pt x="246" y="325"/>
                    <a:pt x="246" y="327"/>
                  </a:cubicBezTo>
                  <a:cubicBezTo>
                    <a:pt x="246" y="342"/>
                    <a:pt x="218" y="342"/>
                    <a:pt x="205" y="342"/>
                  </a:cubicBezTo>
                  <a:lnTo>
                    <a:pt x="205" y="357"/>
                  </a:lnTo>
                  <a:cubicBezTo>
                    <a:pt x="223" y="356"/>
                    <a:pt x="258" y="356"/>
                    <a:pt x="277" y="356"/>
                  </a:cubicBezTo>
                  <a:cubicBezTo>
                    <a:pt x="298" y="356"/>
                    <a:pt x="321" y="356"/>
                    <a:pt x="342" y="357"/>
                  </a:cubicBezTo>
                  <a:lnTo>
                    <a:pt x="342" y="342"/>
                  </a:lnTo>
                  <a:lnTo>
                    <a:pt x="333" y="342"/>
                  </a:lnTo>
                  <a:cubicBezTo>
                    <a:pt x="303" y="342"/>
                    <a:pt x="296" y="338"/>
                    <a:pt x="291" y="322"/>
                  </a:cubicBezTo>
                  <a:lnTo>
                    <a:pt x="183" y="10"/>
                  </a:lnTo>
                  <a:close/>
                  <a:moveTo>
                    <a:pt x="156" y="66"/>
                  </a:moveTo>
                  <a:lnTo>
                    <a:pt x="213" y="228"/>
                  </a:lnTo>
                  <a:lnTo>
                    <a:pt x="101"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6" name="Freeform 2747">
              <a:extLst>
                <a:ext uri="{FF2B5EF4-FFF2-40B4-BE49-F238E27FC236}">
                  <a16:creationId xmlns:a16="http://schemas.microsoft.com/office/drawing/2014/main" id="{3D1B6DF9-A3B5-4750-8D7E-DB1EB54BE50B}"/>
                </a:ext>
              </a:extLst>
            </p:cNvPr>
            <p:cNvSpPr>
              <a:spLocks noEditPoints="1"/>
            </p:cNvSpPr>
            <p:nvPr>
              <p:custDataLst>
                <p:tags r:id="rId334"/>
              </p:custDataLst>
            </p:nvPr>
          </p:nvSpPr>
          <p:spPr bwMode="auto">
            <a:xfrm>
              <a:off x="1516063" y="2593976"/>
              <a:ext cx="195263" cy="211138"/>
            </a:xfrm>
            <a:custGeom>
              <a:avLst/>
              <a:gdLst>
                <a:gd name="T0" fmla="*/ 0 w 336"/>
                <a:gd name="T1" fmla="*/ 0 h 341"/>
                <a:gd name="T2" fmla="*/ 0 w 336"/>
                <a:gd name="T3" fmla="*/ 16 h 341"/>
                <a:gd name="T4" fmla="*/ 12 w 336"/>
                <a:gd name="T5" fmla="*/ 16 h 341"/>
                <a:gd name="T6" fmla="*/ 52 w 336"/>
                <a:gd name="T7" fmla="*/ 39 h 341"/>
                <a:gd name="T8" fmla="*/ 52 w 336"/>
                <a:gd name="T9" fmla="*/ 302 h 341"/>
                <a:gd name="T10" fmla="*/ 12 w 336"/>
                <a:gd name="T11" fmla="*/ 326 h 341"/>
                <a:gd name="T12" fmla="*/ 0 w 336"/>
                <a:gd name="T13" fmla="*/ 326 h 341"/>
                <a:gd name="T14" fmla="*/ 0 w 336"/>
                <a:gd name="T15" fmla="*/ 341 h 341"/>
                <a:gd name="T16" fmla="*/ 183 w 336"/>
                <a:gd name="T17" fmla="*/ 341 h 341"/>
                <a:gd name="T18" fmla="*/ 336 w 336"/>
                <a:gd name="T19" fmla="*/ 173 h 341"/>
                <a:gd name="T20" fmla="*/ 183 w 336"/>
                <a:gd name="T21" fmla="*/ 0 h 341"/>
                <a:gd name="T22" fmla="*/ 0 w 336"/>
                <a:gd name="T23" fmla="*/ 0 h 341"/>
                <a:gd name="T24" fmla="*/ 119 w 336"/>
                <a:gd name="T25" fmla="*/ 326 h 341"/>
                <a:gd name="T26" fmla="*/ 95 w 336"/>
                <a:gd name="T27" fmla="*/ 306 h 341"/>
                <a:gd name="T28" fmla="*/ 95 w 336"/>
                <a:gd name="T29" fmla="*/ 36 h 341"/>
                <a:gd name="T30" fmla="*/ 119 w 336"/>
                <a:gd name="T31" fmla="*/ 16 h 341"/>
                <a:gd name="T32" fmla="*/ 169 w 336"/>
                <a:gd name="T33" fmla="*/ 16 h 341"/>
                <a:gd name="T34" fmla="*/ 260 w 336"/>
                <a:gd name="T35" fmla="*/ 62 h 341"/>
                <a:gd name="T36" fmla="*/ 286 w 336"/>
                <a:gd name="T37" fmla="*/ 173 h 341"/>
                <a:gd name="T38" fmla="*/ 258 w 336"/>
                <a:gd name="T39" fmla="*/ 283 h 341"/>
                <a:gd name="T40" fmla="*/ 169 w 336"/>
                <a:gd name="T41" fmla="*/ 326 h 341"/>
                <a:gd name="T42" fmla="*/ 119 w 336"/>
                <a:gd name="T43" fmla="*/ 32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 h="341">
                  <a:moveTo>
                    <a:pt x="0" y="0"/>
                  </a:moveTo>
                  <a:lnTo>
                    <a:pt x="0" y="16"/>
                  </a:lnTo>
                  <a:lnTo>
                    <a:pt x="12" y="16"/>
                  </a:lnTo>
                  <a:cubicBezTo>
                    <a:pt x="51" y="16"/>
                    <a:pt x="52" y="21"/>
                    <a:pt x="52" y="39"/>
                  </a:cubicBezTo>
                  <a:lnTo>
                    <a:pt x="52" y="302"/>
                  </a:lnTo>
                  <a:cubicBezTo>
                    <a:pt x="52" y="320"/>
                    <a:pt x="51" y="326"/>
                    <a:pt x="12" y="326"/>
                  </a:cubicBezTo>
                  <a:lnTo>
                    <a:pt x="0" y="326"/>
                  </a:lnTo>
                  <a:lnTo>
                    <a:pt x="0" y="341"/>
                  </a:lnTo>
                  <a:lnTo>
                    <a:pt x="183" y="341"/>
                  </a:lnTo>
                  <a:cubicBezTo>
                    <a:pt x="267" y="341"/>
                    <a:pt x="336" y="267"/>
                    <a:pt x="336" y="173"/>
                  </a:cubicBezTo>
                  <a:cubicBezTo>
                    <a:pt x="336" y="79"/>
                    <a:pt x="268" y="0"/>
                    <a:pt x="183" y="0"/>
                  </a:cubicBezTo>
                  <a:lnTo>
                    <a:pt x="0" y="0"/>
                  </a:lnTo>
                  <a:close/>
                  <a:moveTo>
                    <a:pt x="119" y="326"/>
                  </a:moveTo>
                  <a:cubicBezTo>
                    <a:pt x="96" y="326"/>
                    <a:pt x="95" y="322"/>
                    <a:pt x="95" y="306"/>
                  </a:cubicBezTo>
                  <a:lnTo>
                    <a:pt x="95" y="36"/>
                  </a:lnTo>
                  <a:cubicBezTo>
                    <a:pt x="95" y="19"/>
                    <a:pt x="96" y="16"/>
                    <a:pt x="119" y="16"/>
                  </a:cubicBezTo>
                  <a:lnTo>
                    <a:pt x="169" y="16"/>
                  </a:lnTo>
                  <a:cubicBezTo>
                    <a:pt x="200" y="16"/>
                    <a:pt x="234" y="27"/>
                    <a:pt x="260" y="62"/>
                  </a:cubicBezTo>
                  <a:cubicBezTo>
                    <a:pt x="281" y="92"/>
                    <a:pt x="286" y="135"/>
                    <a:pt x="286" y="173"/>
                  </a:cubicBezTo>
                  <a:cubicBezTo>
                    <a:pt x="286" y="229"/>
                    <a:pt x="276" y="259"/>
                    <a:pt x="258" y="283"/>
                  </a:cubicBezTo>
                  <a:cubicBezTo>
                    <a:pt x="248" y="297"/>
                    <a:pt x="220" y="326"/>
                    <a:pt x="169" y="326"/>
                  </a:cubicBezTo>
                  <a:lnTo>
                    <a:pt x="119" y="3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7" name="Freeform 2748">
              <a:extLst>
                <a:ext uri="{FF2B5EF4-FFF2-40B4-BE49-F238E27FC236}">
                  <a16:creationId xmlns:a16="http://schemas.microsoft.com/office/drawing/2014/main" id="{E9F13844-DCA6-4E17-8EA0-3BA91D940276}"/>
                </a:ext>
              </a:extLst>
            </p:cNvPr>
            <p:cNvSpPr>
              <a:spLocks/>
            </p:cNvSpPr>
            <p:nvPr>
              <p:custDataLst>
                <p:tags r:id="rId335"/>
              </p:custDataLst>
            </p:nvPr>
          </p:nvSpPr>
          <p:spPr bwMode="auto">
            <a:xfrm>
              <a:off x="1812926" y="2614613"/>
              <a:ext cx="92075" cy="193675"/>
            </a:xfrm>
            <a:custGeom>
              <a:avLst/>
              <a:gdLst>
                <a:gd name="T0" fmla="*/ 77 w 156"/>
                <a:gd name="T1" fmla="*/ 108 h 313"/>
                <a:gd name="T2" fmla="*/ 148 w 156"/>
                <a:gd name="T3" fmla="*/ 108 h 313"/>
                <a:gd name="T4" fmla="*/ 148 w 156"/>
                <a:gd name="T5" fmla="*/ 92 h 313"/>
                <a:gd name="T6" fmla="*/ 77 w 156"/>
                <a:gd name="T7" fmla="*/ 92 h 313"/>
                <a:gd name="T8" fmla="*/ 77 w 156"/>
                <a:gd name="T9" fmla="*/ 0 h 313"/>
                <a:gd name="T10" fmla="*/ 65 w 156"/>
                <a:gd name="T11" fmla="*/ 0 h 313"/>
                <a:gd name="T12" fmla="*/ 0 w 156"/>
                <a:gd name="T13" fmla="*/ 97 h 313"/>
                <a:gd name="T14" fmla="*/ 0 w 156"/>
                <a:gd name="T15" fmla="*/ 108 h 313"/>
                <a:gd name="T16" fmla="*/ 43 w 156"/>
                <a:gd name="T17" fmla="*/ 108 h 313"/>
                <a:gd name="T18" fmla="*/ 43 w 156"/>
                <a:gd name="T19" fmla="*/ 245 h 313"/>
                <a:gd name="T20" fmla="*/ 107 w 156"/>
                <a:gd name="T21" fmla="*/ 313 h 313"/>
                <a:gd name="T22" fmla="*/ 156 w 156"/>
                <a:gd name="T23" fmla="*/ 245 h 313"/>
                <a:gd name="T24" fmla="*/ 156 w 156"/>
                <a:gd name="T25" fmla="*/ 217 h 313"/>
                <a:gd name="T26" fmla="*/ 144 w 156"/>
                <a:gd name="T27" fmla="*/ 217 h 313"/>
                <a:gd name="T28" fmla="*/ 144 w 156"/>
                <a:gd name="T29" fmla="*/ 244 h 313"/>
                <a:gd name="T30" fmla="*/ 111 w 156"/>
                <a:gd name="T31" fmla="*/ 300 h 313"/>
                <a:gd name="T32" fmla="*/ 77 w 156"/>
                <a:gd name="T33" fmla="*/ 246 h 313"/>
                <a:gd name="T34" fmla="*/ 77 w 156"/>
                <a:gd name="T35" fmla="*/ 10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3">
                  <a:moveTo>
                    <a:pt x="77" y="108"/>
                  </a:moveTo>
                  <a:lnTo>
                    <a:pt x="148" y="108"/>
                  </a:lnTo>
                  <a:lnTo>
                    <a:pt x="148" y="92"/>
                  </a:lnTo>
                  <a:lnTo>
                    <a:pt x="77" y="92"/>
                  </a:lnTo>
                  <a:lnTo>
                    <a:pt x="77" y="0"/>
                  </a:lnTo>
                  <a:lnTo>
                    <a:pt x="65" y="0"/>
                  </a:lnTo>
                  <a:cubicBezTo>
                    <a:pt x="64" y="41"/>
                    <a:pt x="49" y="95"/>
                    <a:pt x="0" y="97"/>
                  </a:cubicBezTo>
                  <a:lnTo>
                    <a:pt x="0" y="108"/>
                  </a:lnTo>
                  <a:lnTo>
                    <a:pt x="43" y="108"/>
                  </a:lnTo>
                  <a:lnTo>
                    <a:pt x="43" y="245"/>
                  </a:lnTo>
                  <a:cubicBezTo>
                    <a:pt x="43" y="307"/>
                    <a:pt x="89" y="313"/>
                    <a:pt x="107" y="313"/>
                  </a:cubicBezTo>
                  <a:cubicBezTo>
                    <a:pt x="142" y="313"/>
                    <a:pt x="156" y="277"/>
                    <a:pt x="156" y="245"/>
                  </a:cubicBezTo>
                  <a:lnTo>
                    <a:pt x="156" y="217"/>
                  </a:lnTo>
                  <a:lnTo>
                    <a:pt x="144" y="217"/>
                  </a:lnTo>
                  <a:lnTo>
                    <a:pt x="144" y="244"/>
                  </a:lnTo>
                  <a:cubicBezTo>
                    <a:pt x="144" y="281"/>
                    <a:pt x="129" y="300"/>
                    <a:pt x="111" y="300"/>
                  </a:cubicBezTo>
                  <a:cubicBezTo>
                    <a:pt x="77" y="300"/>
                    <a:pt x="77" y="255"/>
                    <a:pt x="77" y="246"/>
                  </a:cubicBezTo>
                  <a:lnTo>
                    <a:pt x="77"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8" name="Freeform 2749">
              <a:extLst>
                <a:ext uri="{FF2B5EF4-FFF2-40B4-BE49-F238E27FC236}">
                  <a16:creationId xmlns:a16="http://schemas.microsoft.com/office/drawing/2014/main" id="{271B742E-3831-48D5-A573-34E0EA61F7EB}"/>
                </a:ext>
              </a:extLst>
            </p:cNvPr>
            <p:cNvSpPr>
              <a:spLocks noEditPoints="1"/>
            </p:cNvSpPr>
            <p:nvPr>
              <p:custDataLst>
                <p:tags r:id="rId336"/>
              </p:custDataLst>
            </p:nvPr>
          </p:nvSpPr>
          <p:spPr bwMode="auto">
            <a:xfrm>
              <a:off x="1928813" y="2667001"/>
              <a:ext cx="128588" cy="141288"/>
            </a:xfrm>
            <a:custGeom>
              <a:avLst/>
              <a:gdLst>
                <a:gd name="T0" fmla="*/ 220 w 220"/>
                <a:gd name="T1" fmla="*/ 116 h 229"/>
                <a:gd name="T2" fmla="*/ 110 w 220"/>
                <a:gd name="T3" fmla="*/ 0 h 229"/>
                <a:gd name="T4" fmla="*/ 0 w 220"/>
                <a:gd name="T5" fmla="*/ 116 h 229"/>
                <a:gd name="T6" fmla="*/ 110 w 220"/>
                <a:gd name="T7" fmla="*/ 229 h 229"/>
                <a:gd name="T8" fmla="*/ 220 w 220"/>
                <a:gd name="T9" fmla="*/ 116 h 229"/>
                <a:gd name="T10" fmla="*/ 110 w 220"/>
                <a:gd name="T11" fmla="*/ 216 h 229"/>
                <a:gd name="T12" fmla="*/ 53 w 220"/>
                <a:gd name="T13" fmla="*/ 183 h 229"/>
                <a:gd name="T14" fmla="*/ 41 w 220"/>
                <a:gd name="T15" fmla="*/ 112 h 229"/>
                <a:gd name="T16" fmla="*/ 53 w 220"/>
                <a:gd name="T17" fmla="*/ 44 h 229"/>
                <a:gd name="T18" fmla="*/ 110 w 220"/>
                <a:gd name="T19" fmla="*/ 11 h 229"/>
                <a:gd name="T20" fmla="*/ 166 w 220"/>
                <a:gd name="T21" fmla="*/ 43 h 229"/>
                <a:gd name="T22" fmla="*/ 179 w 220"/>
                <a:gd name="T23" fmla="*/ 112 h 229"/>
                <a:gd name="T24" fmla="*/ 168 w 220"/>
                <a:gd name="T25" fmla="*/ 179 h 229"/>
                <a:gd name="T26" fmla="*/ 110 w 220"/>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6"/>
                  </a:moveTo>
                  <a:cubicBezTo>
                    <a:pt x="220" y="52"/>
                    <a:pt x="171" y="0"/>
                    <a:pt x="110" y="0"/>
                  </a:cubicBezTo>
                  <a:cubicBezTo>
                    <a:pt x="48" y="0"/>
                    <a:pt x="0" y="54"/>
                    <a:pt x="0" y="116"/>
                  </a:cubicBezTo>
                  <a:cubicBezTo>
                    <a:pt x="0" y="181"/>
                    <a:pt x="51" y="229"/>
                    <a:pt x="110" y="229"/>
                  </a:cubicBezTo>
                  <a:cubicBezTo>
                    <a:pt x="170" y="229"/>
                    <a:pt x="220" y="180"/>
                    <a:pt x="220" y="116"/>
                  </a:cubicBezTo>
                  <a:close/>
                  <a:moveTo>
                    <a:pt x="110" y="216"/>
                  </a:moveTo>
                  <a:cubicBezTo>
                    <a:pt x="89" y="216"/>
                    <a:pt x="67" y="206"/>
                    <a:pt x="53" y="183"/>
                  </a:cubicBezTo>
                  <a:cubicBezTo>
                    <a:pt x="41" y="161"/>
                    <a:pt x="41" y="130"/>
                    <a:pt x="41" y="112"/>
                  </a:cubicBezTo>
                  <a:cubicBezTo>
                    <a:pt x="41" y="93"/>
                    <a:pt x="41" y="66"/>
                    <a:pt x="53" y="44"/>
                  </a:cubicBezTo>
                  <a:cubicBezTo>
                    <a:pt x="66" y="21"/>
                    <a:pt x="90" y="11"/>
                    <a:pt x="110" y="11"/>
                  </a:cubicBezTo>
                  <a:cubicBezTo>
                    <a:pt x="132" y="11"/>
                    <a:pt x="153" y="22"/>
                    <a:pt x="166" y="43"/>
                  </a:cubicBezTo>
                  <a:cubicBezTo>
                    <a:pt x="179" y="64"/>
                    <a:pt x="179" y="93"/>
                    <a:pt x="179" y="112"/>
                  </a:cubicBezTo>
                  <a:cubicBezTo>
                    <a:pt x="179" y="130"/>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9" name="Freeform 2750">
              <a:extLst>
                <a:ext uri="{FF2B5EF4-FFF2-40B4-BE49-F238E27FC236}">
                  <a16:creationId xmlns:a16="http://schemas.microsoft.com/office/drawing/2014/main" id="{6C612046-90BE-486C-B539-FFEE75FD6702}"/>
                </a:ext>
              </a:extLst>
            </p:cNvPr>
            <p:cNvSpPr>
              <a:spLocks noEditPoints="1"/>
            </p:cNvSpPr>
            <p:nvPr>
              <p:custDataLst>
                <p:tags r:id="rId337"/>
              </p:custDataLst>
            </p:nvPr>
          </p:nvSpPr>
          <p:spPr bwMode="auto">
            <a:xfrm>
              <a:off x="2082801" y="2667001"/>
              <a:ext cx="128588" cy="141288"/>
            </a:xfrm>
            <a:custGeom>
              <a:avLst/>
              <a:gdLst>
                <a:gd name="T0" fmla="*/ 221 w 221"/>
                <a:gd name="T1" fmla="*/ 116 h 229"/>
                <a:gd name="T2" fmla="*/ 110 w 221"/>
                <a:gd name="T3" fmla="*/ 0 h 229"/>
                <a:gd name="T4" fmla="*/ 0 w 221"/>
                <a:gd name="T5" fmla="*/ 116 h 229"/>
                <a:gd name="T6" fmla="*/ 110 w 221"/>
                <a:gd name="T7" fmla="*/ 229 h 229"/>
                <a:gd name="T8" fmla="*/ 221 w 221"/>
                <a:gd name="T9" fmla="*/ 116 h 229"/>
                <a:gd name="T10" fmla="*/ 110 w 221"/>
                <a:gd name="T11" fmla="*/ 216 h 229"/>
                <a:gd name="T12" fmla="*/ 54 w 221"/>
                <a:gd name="T13" fmla="*/ 183 h 229"/>
                <a:gd name="T14" fmla="*/ 41 w 221"/>
                <a:gd name="T15" fmla="*/ 112 h 229"/>
                <a:gd name="T16" fmla="*/ 53 w 221"/>
                <a:gd name="T17" fmla="*/ 44 h 229"/>
                <a:gd name="T18" fmla="*/ 110 w 221"/>
                <a:gd name="T19" fmla="*/ 11 h 229"/>
                <a:gd name="T20" fmla="*/ 166 w 221"/>
                <a:gd name="T21" fmla="*/ 43 h 229"/>
                <a:gd name="T22" fmla="*/ 179 w 221"/>
                <a:gd name="T23" fmla="*/ 112 h 229"/>
                <a:gd name="T24" fmla="*/ 168 w 221"/>
                <a:gd name="T25" fmla="*/ 179 h 229"/>
                <a:gd name="T26" fmla="*/ 110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6"/>
                  </a:moveTo>
                  <a:cubicBezTo>
                    <a:pt x="221" y="52"/>
                    <a:pt x="171" y="0"/>
                    <a:pt x="110" y="0"/>
                  </a:cubicBezTo>
                  <a:cubicBezTo>
                    <a:pt x="48" y="0"/>
                    <a:pt x="0" y="54"/>
                    <a:pt x="0" y="116"/>
                  </a:cubicBezTo>
                  <a:cubicBezTo>
                    <a:pt x="0" y="181"/>
                    <a:pt x="52" y="229"/>
                    <a:pt x="110" y="229"/>
                  </a:cubicBezTo>
                  <a:cubicBezTo>
                    <a:pt x="170" y="229"/>
                    <a:pt x="221" y="180"/>
                    <a:pt x="221" y="116"/>
                  </a:cubicBezTo>
                  <a:close/>
                  <a:moveTo>
                    <a:pt x="110" y="216"/>
                  </a:moveTo>
                  <a:cubicBezTo>
                    <a:pt x="89" y="216"/>
                    <a:pt x="67" y="206"/>
                    <a:pt x="54" y="183"/>
                  </a:cubicBezTo>
                  <a:cubicBezTo>
                    <a:pt x="41" y="161"/>
                    <a:pt x="41" y="130"/>
                    <a:pt x="41" y="112"/>
                  </a:cubicBezTo>
                  <a:cubicBezTo>
                    <a:pt x="41" y="93"/>
                    <a:pt x="41" y="66"/>
                    <a:pt x="53" y="44"/>
                  </a:cubicBezTo>
                  <a:cubicBezTo>
                    <a:pt x="66" y="21"/>
                    <a:pt x="90" y="11"/>
                    <a:pt x="110" y="11"/>
                  </a:cubicBezTo>
                  <a:cubicBezTo>
                    <a:pt x="132" y="11"/>
                    <a:pt x="153" y="22"/>
                    <a:pt x="166" y="43"/>
                  </a:cubicBezTo>
                  <a:cubicBezTo>
                    <a:pt x="179" y="64"/>
                    <a:pt x="179" y="93"/>
                    <a:pt x="179" y="112"/>
                  </a:cubicBezTo>
                  <a:cubicBezTo>
                    <a:pt x="179" y="130"/>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0" name="Freeform 2751">
              <a:extLst>
                <a:ext uri="{FF2B5EF4-FFF2-40B4-BE49-F238E27FC236}">
                  <a16:creationId xmlns:a16="http://schemas.microsoft.com/office/drawing/2014/main" id="{B2C61373-672D-4EDC-B022-C669B2C2847F}"/>
                </a:ext>
              </a:extLst>
            </p:cNvPr>
            <p:cNvSpPr>
              <a:spLocks/>
            </p:cNvSpPr>
            <p:nvPr>
              <p:custDataLst>
                <p:tags r:id="rId338"/>
              </p:custDataLst>
            </p:nvPr>
          </p:nvSpPr>
          <p:spPr bwMode="auto">
            <a:xfrm>
              <a:off x="2228851" y="2590801"/>
              <a:ext cx="65088" cy="214313"/>
            </a:xfrm>
            <a:custGeom>
              <a:avLst/>
              <a:gdLst>
                <a:gd name="T0" fmla="*/ 72 w 111"/>
                <a:gd name="T1" fmla="*/ 0 h 346"/>
                <a:gd name="T2" fmla="*/ 0 w 111"/>
                <a:gd name="T3" fmla="*/ 5 h 346"/>
                <a:gd name="T4" fmla="*/ 0 w 111"/>
                <a:gd name="T5" fmla="*/ 21 h 346"/>
                <a:gd name="T6" fmla="*/ 39 w 111"/>
                <a:gd name="T7" fmla="*/ 49 h 346"/>
                <a:gd name="T8" fmla="*/ 39 w 111"/>
                <a:gd name="T9" fmla="*/ 308 h 346"/>
                <a:gd name="T10" fmla="*/ 0 w 111"/>
                <a:gd name="T11" fmla="*/ 331 h 346"/>
                <a:gd name="T12" fmla="*/ 0 w 111"/>
                <a:gd name="T13" fmla="*/ 346 h 346"/>
                <a:gd name="T14" fmla="*/ 56 w 111"/>
                <a:gd name="T15" fmla="*/ 345 h 346"/>
                <a:gd name="T16" fmla="*/ 111 w 111"/>
                <a:gd name="T17" fmla="*/ 346 h 346"/>
                <a:gd name="T18" fmla="*/ 111 w 111"/>
                <a:gd name="T19" fmla="*/ 331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5"/>
                  </a:lnTo>
                  <a:lnTo>
                    <a:pt x="0" y="21"/>
                  </a:lnTo>
                  <a:cubicBezTo>
                    <a:pt x="35" y="21"/>
                    <a:pt x="39" y="24"/>
                    <a:pt x="39" y="49"/>
                  </a:cubicBezTo>
                  <a:lnTo>
                    <a:pt x="39" y="308"/>
                  </a:lnTo>
                  <a:cubicBezTo>
                    <a:pt x="39" y="331"/>
                    <a:pt x="34" y="331"/>
                    <a:pt x="0" y="331"/>
                  </a:cubicBezTo>
                  <a:lnTo>
                    <a:pt x="0" y="346"/>
                  </a:lnTo>
                  <a:cubicBezTo>
                    <a:pt x="17" y="346"/>
                    <a:pt x="43" y="345"/>
                    <a:pt x="56" y="345"/>
                  </a:cubicBezTo>
                  <a:cubicBezTo>
                    <a:pt x="68" y="345"/>
                    <a:pt x="93" y="346"/>
                    <a:pt x="111" y="346"/>
                  </a:cubicBezTo>
                  <a:lnTo>
                    <a:pt x="111" y="331"/>
                  </a:lnTo>
                  <a:cubicBezTo>
                    <a:pt x="78" y="331"/>
                    <a:pt x="72" y="331"/>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1" name="Freeform 2752">
              <a:extLst>
                <a:ext uri="{FF2B5EF4-FFF2-40B4-BE49-F238E27FC236}">
                  <a16:creationId xmlns:a16="http://schemas.microsoft.com/office/drawing/2014/main" id="{EF4F4D63-E616-4012-869D-5C65E9279182}"/>
                </a:ext>
              </a:extLst>
            </p:cNvPr>
            <p:cNvSpPr>
              <a:spLocks/>
            </p:cNvSpPr>
            <p:nvPr>
              <p:custDataLst>
                <p:tags r:id="rId339"/>
              </p:custDataLst>
            </p:nvPr>
          </p:nvSpPr>
          <p:spPr bwMode="auto">
            <a:xfrm>
              <a:off x="2309813" y="2667001"/>
              <a:ext cx="93663" cy="141288"/>
            </a:xfrm>
            <a:custGeom>
              <a:avLst/>
              <a:gdLst>
                <a:gd name="T0" fmla="*/ 87 w 163"/>
                <a:gd name="T1" fmla="*/ 126 h 229"/>
                <a:gd name="T2" fmla="*/ 139 w 163"/>
                <a:gd name="T3" fmla="*/ 172 h 229"/>
                <a:gd name="T4" fmla="*/ 83 w 163"/>
                <a:gd name="T5" fmla="*/ 218 h 229"/>
                <a:gd name="T6" fmla="*/ 14 w 163"/>
                <a:gd name="T7" fmla="*/ 147 h 229"/>
                <a:gd name="T8" fmla="*/ 7 w 163"/>
                <a:gd name="T9" fmla="*/ 138 h 229"/>
                <a:gd name="T10" fmla="*/ 0 w 163"/>
                <a:gd name="T11" fmla="*/ 151 h 229"/>
                <a:gd name="T12" fmla="*/ 0 w 163"/>
                <a:gd name="T13" fmla="*/ 217 h 229"/>
                <a:gd name="T14" fmla="*/ 6 w 163"/>
                <a:gd name="T15" fmla="*/ 229 h 229"/>
                <a:gd name="T16" fmla="*/ 18 w 163"/>
                <a:gd name="T17" fmla="*/ 219 h 229"/>
                <a:gd name="T18" fmla="*/ 28 w 163"/>
                <a:gd name="T19" fmla="*/ 207 h 229"/>
                <a:gd name="T20" fmla="*/ 83 w 163"/>
                <a:gd name="T21" fmla="*/ 229 h 229"/>
                <a:gd name="T22" fmla="*/ 163 w 163"/>
                <a:gd name="T23" fmla="*/ 159 h 229"/>
                <a:gd name="T24" fmla="*/ 142 w 163"/>
                <a:gd name="T25" fmla="*/ 112 h 229"/>
                <a:gd name="T26" fmla="*/ 85 w 163"/>
                <a:gd name="T27" fmla="*/ 88 h 229"/>
                <a:gd name="T28" fmla="*/ 24 w 163"/>
                <a:gd name="T29" fmla="*/ 47 h 229"/>
                <a:gd name="T30" fmla="*/ 80 w 163"/>
                <a:gd name="T31" fmla="*/ 9 h 229"/>
                <a:gd name="T32" fmla="*/ 138 w 163"/>
                <a:gd name="T33" fmla="*/ 69 h 229"/>
                <a:gd name="T34" fmla="*/ 144 w 163"/>
                <a:gd name="T35" fmla="*/ 74 h 229"/>
                <a:gd name="T36" fmla="*/ 151 w 163"/>
                <a:gd name="T37" fmla="*/ 62 h 229"/>
                <a:gd name="T38" fmla="*/ 151 w 163"/>
                <a:gd name="T39" fmla="*/ 12 h 229"/>
                <a:gd name="T40" fmla="*/ 145 w 163"/>
                <a:gd name="T41" fmla="*/ 0 h 229"/>
                <a:gd name="T42" fmla="*/ 135 w 163"/>
                <a:gd name="T43" fmla="*/ 6 h 229"/>
                <a:gd name="T44" fmla="*/ 127 w 163"/>
                <a:gd name="T45" fmla="*/ 14 h 229"/>
                <a:gd name="T46" fmla="*/ 80 w 163"/>
                <a:gd name="T47" fmla="*/ 0 h 229"/>
                <a:gd name="T48" fmla="*/ 0 w 163"/>
                <a:gd name="T49" fmla="*/ 61 h 229"/>
                <a:gd name="T50" fmla="*/ 21 w 163"/>
                <a:gd name="T51" fmla="*/ 103 h 229"/>
                <a:gd name="T52" fmla="*/ 87 w 163"/>
                <a:gd name="T53" fmla="*/ 12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6"/>
                  </a:moveTo>
                  <a:cubicBezTo>
                    <a:pt x="98" y="128"/>
                    <a:pt x="139" y="136"/>
                    <a:pt x="139" y="172"/>
                  </a:cubicBezTo>
                  <a:cubicBezTo>
                    <a:pt x="139" y="198"/>
                    <a:pt x="122" y="218"/>
                    <a:pt x="83" y="218"/>
                  </a:cubicBezTo>
                  <a:cubicBezTo>
                    <a:pt x="41" y="218"/>
                    <a:pt x="23" y="189"/>
                    <a:pt x="14" y="147"/>
                  </a:cubicBezTo>
                  <a:cubicBezTo>
                    <a:pt x="12" y="140"/>
                    <a:pt x="12" y="138"/>
                    <a:pt x="7" y="138"/>
                  </a:cubicBezTo>
                  <a:cubicBezTo>
                    <a:pt x="0" y="138"/>
                    <a:pt x="0" y="142"/>
                    <a:pt x="0" y="151"/>
                  </a:cubicBezTo>
                  <a:lnTo>
                    <a:pt x="0" y="217"/>
                  </a:lnTo>
                  <a:cubicBezTo>
                    <a:pt x="0" y="225"/>
                    <a:pt x="0" y="229"/>
                    <a:pt x="6" y="229"/>
                  </a:cubicBezTo>
                  <a:cubicBezTo>
                    <a:pt x="8" y="229"/>
                    <a:pt x="9" y="228"/>
                    <a:pt x="18" y="219"/>
                  </a:cubicBezTo>
                  <a:cubicBezTo>
                    <a:pt x="19" y="218"/>
                    <a:pt x="19" y="217"/>
                    <a:pt x="28" y="207"/>
                  </a:cubicBezTo>
                  <a:cubicBezTo>
                    <a:pt x="50" y="228"/>
                    <a:pt x="72" y="229"/>
                    <a:pt x="83" y="229"/>
                  </a:cubicBezTo>
                  <a:cubicBezTo>
                    <a:pt x="140" y="229"/>
                    <a:pt x="163" y="195"/>
                    <a:pt x="163" y="159"/>
                  </a:cubicBezTo>
                  <a:cubicBezTo>
                    <a:pt x="163" y="133"/>
                    <a:pt x="148" y="118"/>
                    <a:pt x="142" y="112"/>
                  </a:cubicBezTo>
                  <a:cubicBezTo>
                    <a:pt x="126" y="96"/>
                    <a:pt x="106" y="92"/>
                    <a:pt x="85" y="88"/>
                  </a:cubicBezTo>
                  <a:cubicBezTo>
                    <a:pt x="57" y="82"/>
                    <a:pt x="24" y="76"/>
                    <a:pt x="24" y="47"/>
                  </a:cubicBezTo>
                  <a:cubicBezTo>
                    <a:pt x="24" y="29"/>
                    <a:pt x="37" y="9"/>
                    <a:pt x="80" y="9"/>
                  </a:cubicBezTo>
                  <a:cubicBezTo>
                    <a:pt x="135" y="9"/>
                    <a:pt x="137" y="54"/>
                    <a:pt x="138" y="69"/>
                  </a:cubicBezTo>
                  <a:cubicBezTo>
                    <a:pt x="139" y="74"/>
                    <a:pt x="143" y="74"/>
                    <a:pt x="144" y="74"/>
                  </a:cubicBezTo>
                  <a:cubicBezTo>
                    <a:pt x="151" y="74"/>
                    <a:pt x="151" y="71"/>
                    <a:pt x="151" y="62"/>
                  </a:cubicBezTo>
                  <a:lnTo>
                    <a:pt x="151" y="12"/>
                  </a:lnTo>
                  <a:cubicBezTo>
                    <a:pt x="151" y="3"/>
                    <a:pt x="151" y="0"/>
                    <a:pt x="145" y="0"/>
                  </a:cubicBezTo>
                  <a:cubicBezTo>
                    <a:pt x="143" y="0"/>
                    <a:pt x="142" y="0"/>
                    <a:pt x="135" y="6"/>
                  </a:cubicBezTo>
                  <a:cubicBezTo>
                    <a:pt x="134" y="8"/>
                    <a:pt x="129" y="12"/>
                    <a:pt x="127" y="14"/>
                  </a:cubicBezTo>
                  <a:cubicBezTo>
                    <a:pt x="108" y="0"/>
                    <a:pt x="87" y="0"/>
                    <a:pt x="80" y="0"/>
                  </a:cubicBezTo>
                  <a:cubicBezTo>
                    <a:pt x="19" y="0"/>
                    <a:pt x="0" y="33"/>
                    <a:pt x="0" y="61"/>
                  </a:cubicBezTo>
                  <a:cubicBezTo>
                    <a:pt x="0" y="78"/>
                    <a:pt x="8" y="92"/>
                    <a:pt x="21" y="103"/>
                  </a:cubicBezTo>
                  <a:cubicBezTo>
                    <a:pt x="37" y="116"/>
                    <a:pt x="51" y="119"/>
                    <a:pt x="87" y="1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2" name="Freeform 2753">
              <a:extLst>
                <a:ext uri="{FF2B5EF4-FFF2-40B4-BE49-F238E27FC236}">
                  <a16:creationId xmlns:a16="http://schemas.microsoft.com/office/drawing/2014/main" id="{9D0BD3CD-00DB-46FB-8C77-7D466310FE5A}"/>
                </a:ext>
              </a:extLst>
            </p:cNvPr>
            <p:cNvSpPr>
              <a:spLocks noEditPoints="1"/>
            </p:cNvSpPr>
            <p:nvPr>
              <p:custDataLst>
                <p:tags r:id="rId340"/>
              </p:custDataLst>
            </p:nvPr>
          </p:nvSpPr>
          <p:spPr bwMode="auto">
            <a:xfrm>
              <a:off x="2503488" y="2667001"/>
              <a:ext cx="127000" cy="141288"/>
            </a:xfrm>
            <a:custGeom>
              <a:avLst/>
              <a:gdLst>
                <a:gd name="T0" fmla="*/ 220 w 220"/>
                <a:gd name="T1" fmla="*/ 116 h 229"/>
                <a:gd name="T2" fmla="*/ 110 w 220"/>
                <a:gd name="T3" fmla="*/ 0 h 229"/>
                <a:gd name="T4" fmla="*/ 0 w 220"/>
                <a:gd name="T5" fmla="*/ 116 h 229"/>
                <a:gd name="T6" fmla="*/ 110 w 220"/>
                <a:gd name="T7" fmla="*/ 229 h 229"/>
                <a:gd name="T8" fmla="*/ 220 w 220"/>
                <a:gd name="T9" fmla="*/ 116 h 229"/>
                <a:gd name="T10" fmla="*/ 110 w 220"/>
                <a:gd name="T11" fmla="*/ 216 h 229"/>
                <a:gd name="T12" fmla="*/ 53 w 220"/>
                <a:gd name="T13" fmla="*/ 183 h 229"/>
                <a:gd name="T14" fmla="*/ 41 w 220"/>
                <a:gd name="T15" fmla="*/ 112 h 229"/>
                <a:gd name="T16" fmla="*/ 53 w 220"/>
                <a:gd name="T17" fmla="*/ 44 h 229"/>
                <a:gd name="T18" fmla="*/ 110 w 220"/>
                <a:gd name="T19" fmla="*/ 11 h 229"/>
                <a:gd name="T20" fmla="*/ 166 w 220"/>
                <a:gd name="T21" fmla="*/ 43 h 229"/>
                <a:gd name="T22" fmla="*/ 179 w 220"/>
                <a:gd name="T23" fmla="*/ 112 h 229"/>
                <a:gd name="T24" fmla="*/ 168 w 220"/>
                <a:gd name="T25" fmla="*/ 179 h 229"/>
                <a:gd name="T26" fmla="*/ 110 w 220"/>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6"/>
                  </a:moveTo>
                  <a:cubicBezTo>
                    <a:pt x="220" y="52"/>
                    <a:pt x="171" y="0"/>
                    <a:pt x="110" y="0"/>
                  </a:cubicBezTo>
                  <a:cubicBezTo>
                    <a:pt x="48" y="0"/>
                    <a:pt x="0" y="54"/>
                    <a:pt x="0" y="116"/>
                  </a:cubicBezTo>
                  <a:cubicBezTo>
                    <a:pt x="0" y="181"/>
                    <a:pt x="51" y="229"/>
                    <a:pt x="110" y="229"/>
                  </a:cubicBezTo>
                  <a:cubicBezTo>
                    <a:pt x="170" y="229"/>
                    <a:pt x="220" y="180"/>
                    <a:pt x="220" y="116"/>
                  </a:cubicBezTo>
                  <a:close/>
                  <a:moveTo>
                    <a:pt x="110" y="216"/>
                  </a:moveTo>
                  <a:cubicBezTo>
                    <a:pt x="89" y="216"/>
                    <a:pt x="67" y="206"/>
                    <a:pt x="53" y="183"/>
                  </a:cubicBezTo>
                  <a:cubicBezTo>
                    <a:pt x="41" y="161"/>
                    <a:pt x="41" y="130"/>
                    <a:pt x="41" y="112"/>
                  </a:cubicBezTo>
                  <a:cubicBezTo>
                    <a:pt x="41" y="93"/>
                    <a:pt x="41" y="66"/>
                    <a:pt x="53" y="44"/>
                  </a:cubicBezTo>
                  <a:cubicBezTo>
                    <a:pt x="66" y="21"/>
                    <a:pt x="90" y="11"/>
                    <a:pt x="110" y="11"/>
                  </a:cubicBezTo>
                  <a:cubicBezTo>
                    <a:pt x="132" y="11"/>
                    <a:pt x="153" y="22"/>
                    <a:pt x="166" y="43"/>
                  </a:cubicBezTo>
                  <a:cubicBezTo>
                    <a:pt x="179" y="64"/>
                    <a:pt x="179" y="93"/>
                    <a:pt x="179" y="112"/>
                  </a:cubicBezTo>
                  <a:cubicBezTo>
                    <a:pt x="179" y="130"/>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3" name="Freeform 2754">
              <a:extLst>
                <a:ext uri="{FF2B5EF4-FFF2-40B4-BE49-F238E27FC236}">
                  <a16:creationId xmlns:a16="http://schemas.microsoft.com/office/drawing/2014/main" id="{3D6DDA29-1107-43AE-9CA5-D21B87C75DCA}"/>
                </a:ext>
              </a:extLst>
            </p:cNvPr>
            <p:cNvSpPr>
              <a:spLocks/>
            </p:cNvSpPr>
            <p:nvPr>
              <p:custDataLst>
                <p:tags r:id="rId341"/>
              </p:custDataLst>
            </p:nvPr>
          </p:nvSpPr>
          <p:spPr bwMode="auto">
            <a:xfrm>
              <a:off x="2649538" y="2668588"/>
              <a:ext cx="146050" cy="136525"/>
            </a:xfrm>
            <a:custGeom>
              <a:avLst/>
              <a:gdLst>
                <a:gd name="T0" fmla="*/ 38 w 250"/>
                <a:gd name="T1" fmla="*/ 48 h 220"/>
                <a:gd name="T2" fmla="*/ 38 w 250"/>
                <a:gd name="T3" fmla="*/ 182 h 220"/>
                <a:gd name="T4" fmla="*/ 0 w 250"/>
                <a:gd name="T5" fmla="*/ 205 h 220"/>
                <a:gd name="T6" fmla="*/ 0 w 250"/>
                <a:gd name="T7" fmla="*/ 220 h 220"/>
                <a:gd name="T8" fmla="*/ 56 w 250"/>
                <a:gd name="T9" fmla="*/ 219 h 220"/>
                <a:gd name="T10" fmla="*/ 112 w 250"/>
                <a:gd name="T11" fmla="*/ 220 h 220"/>
                <a:gd name="T12" fmla="*/ 112 w 250"/>
                <a:gd name="T13" fmla="*/ 205 h 220"/>
                <a:gd name="T14" fmla="*/ 73 w 250"/>
                <a:gd name="T15" fmla="*/ 182 h 220"/>
                <a:gd name="T16" fmla="*/ 73 w 250"/>
                <a:gd name="T17" fmla="*/ 90 h 220"/>
                <a:gd name="T18" fmla="*/ 140 w 250"/>
                <a:gd name="T19" fmla="*/ 11 h 220"/>
                <a:gd name="T20" fmla="*/ 177 w 250"/>
                <a:gd name="T21" fmla="*/ 66 h 220"/>
                <a:gd name="T22" fmla="*/ 177 w 250"/>
                <a:gd name="T23" fmla="*/ 182 h 220"/>
                <a:gd name="T24" fmla="*/ 138 w 250"/>
                <a:gd name="T25" fmla="*/ 205 h 220"/>
                <a:gd name="T26" fmla="*/ 138 w 250"/>
                <a:gd name="T27" fmla="*/ 220 h 220"/>
                <a:gd name="T28" fmla="*/ 194 w 250"/>
                <a:gd name="T29" fmla="*/ 219 h 220"/>
                <a:gd name="T30" fmla="*/ 250 w 250"/>
                <a:gd name="T31" fmla="*/ 220 h 220"/>
                <a:gd name="T32" fmla="*/ 250 w 250"/>
                <a:gd name="T33" fmla="*/ 205 h 220"/>
                <a:gd name="T34" fmla="*/ 211 w 250"/>
                <a:gd name="T35" fmla="*/ 190 h 220"/>
                <a:gd name="T36" fmla="*/ 211 w 250"/>
                <a:gd name="T37" fmla="*/ 94 h 220"/>
                <a:gd name="T38" fmla="*/ 196 w 250"/>
                <a:gd name="T39" fmla="*/ 18 h 220"/>
                <a:gd name="T40" fmla="*/ 144 w 250"/>
                <a:gd name="T41" fmla="*/ 0 h 220"/>
                <a:gd name="T42" fmla="*/ 70 w 250"/>
                <a:gd name="T43" fmla="*/ 52 h 220"/>
                <a:gd name="T44" fmla="*/ 70 w 250"/>
                <a:gd name="T45" fmla="*/ 0 h 220"/>
                <a:gd name="T46" fmla="*/ 0 w 250"/>
                <a:gd name="T47" fmla="*/ 5 h 220"/>
                <a:gd name="T48" fmla="*/ 0 w 250"/>
                <a:gd name="T49" fmla="*/ 21 h 220"/>
                <a:gd name="T50" fmla="*/ 38 w 250"/>
                <a:gd name="T51"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0">
                  <a:moveTo>
                    <a:pt x="38" y="48"/>
                  </a:moveTo>
                  <a:lnTo>
                    <a:pt x="38" y="182"/>
                  </a:lnTo>
                  <a:cubicBezTo>
                    <a:pt x="38" y="205"/>
                    <a:pt x="33" y="205"/>
                    <a:pt x="0" y="205"/>
                  </a:cubicBezTo>
                  <a:lnTo>
                    <a:pt x="0" y="220"/>
                  </a:lnTo>
                  <a:cubicBezTo>
                    <a:pt x="17" y="220"/>
                    <a:pt x="42" y="219"/>
                    <a:pt x="56" y="219"/>
                  </a:cubicBezTo>
                  <a:cubicBezTo>
                    <a:pt x="69" y="219"/>
                    <a:pt x="95" y="220"/>
                    <a:pt x="112" y="220"/>
                  </a:cubicBezTo>
                  <a:lnTo>
                    <a:pt x="112" y="205"/>
                  </a:lnTo>
                  <a:cubicBezTo>
                    <a:pt x="78" y="205"/>
                    <a:pt x="73" y="205"/>
                    <a:pt x="73" y="182"/>
                  </a:cubicBezTo>
                  <a:lnTo>
                    <a:pt x="73" y="90"/>
                  </a:lnTo>
                  <a:cubicBezTo>
                    <a:pt x="73" y="38"/>
                    <a:pt x="108" y="11"/>
                    <a:pt x="140" y="11"/>
                  </a:cubicBezTo>
                  <a:cubicBezTo>
                    <a:pt x="172" y="11"/>
                    <a:pt x="177" y="37"/>
                    <a:pt x="177" y="66"/>
                  </a:cubicBezTo>
                  <a:lnTo>
                    <a:pt x="177" y="182"/>
                  </a:lnTo>
                  <a:cubicBezTo>
                    <a:pt x="177" y="205"/>
                    <a:pt x="172" y="205"/>
                    <a:pt x="138" y="205"/>
                  </a:cubicBezTo>
                  <a:lnTo>
                    <a:pt x="138" y="220"/>
                  </a:lnTo>
                  <a:cubicBezTo>
                    <a:pt x="156" y="220"/>
                    <a:pt x="181" y="219"/>
                    <a:pt x="194" y="219"/>
                  </a:cubicBezTo>
                  <a:cubicBezTo>
                    <a:pt x="207" y="219"/>
                    <a:pt x="233" y="220"/>
                    <a:pt x="250" y="220"/>
                  </a:cubicBezTo>
                  <a:lnTo>
                    <a:pt x="250" y="205"/>
                  </a:lnTo>
                  <a:cubicBezTo>
                    <a:pt x="224" y="205"/>
                    <a:pt x="212" y="205"/>
                    <a:pt x="211" y="190"/>
                  </a:cubicBezTo>
                  <a:lnTo>
                    <a:pt x="211" y="94"/>
                  </a:lnTo>
                  <a:cubicBezTo>
                    <a:pt x="211" y="51"/>
                    <a:pt x="211" y="36"/>
                    <a:pt x="196" y="18"/>
                  </a:cubicBezTo>
                  <a:cubicBezTo>
                    <a:pt x="189" y="10"/>
                    <a:pt x="173" y="0"/>
                    <a:pt x="144" y="0"/>
                  </a:cubicBezTo>
                  <a:cubicBezTo>
                    <a:pt x="107" y="0"/>
                    <a:pt x="84" y="21"/>
                    <a:pt x="70" y="52"/>
                  </a:cubicBezTo>
                  <a:lnTo>
                    <a:pt x="70" y="0"/>
                  </a:lnTo>
                  <a:lnTo>
                    <a:pt x="0" y="5"/>
                  </a:lnTo>
                  <a:lnTo>
                    <a:pt x="0" y="21"/>
                  </a:lnTo>
                  <a:cubicBezTo>
                    <a:pt x="34" y="21"/>
                    <a:pt x="38" y="24"/>
                    <a:pt x="38"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4" name="Freeform 2755">
              <a:extLst>
                <a:ext uri="{FF2B5EF4-FFF2-40B4-BE49-F238E27FC236}">
                  <a16:creationId xmlns:a16="http://schemas.microsoft.com/office/drawing/2014/main" id="{6F363AAF-B5B9-47AF-9643-8C346E0CCADD}"/>
                </a:ext>
              </a:extLst>
            </p:cNvPr>
            <p:cNvSpPr>
              <a:spLocks/>
            </p:cNvSpPr>
            <p:nvPr>
              <p:custDataLst>
                <p:tags r:id="rId342"/>
              </p:custDataLst>
            </p:nvPr>
          </p:nvSpPr>
          <p:spPr bwMode="auto">
            <a:xfrm>
              <a:off x="2809876" y="2667001"/>
              <a:ext cx="111125" cy="141288"/>
            </a:xfrm>
            <a:custGeom>
              <a:avLst/>
              <a:gdLst>
                <a:gd name="T0" fmla="*/ 42 w 190"/>
                <a:gd name="T1" fmla="*/ 114 h 229"/>
                <a:gd name="T2" fmla="*/ 109 w 190"/>
                <a:gd name="T3" fmla="*/ 12 h 229"/>
                <a:gd name="T4" fmla="*/ 162 w 190"/>
                <a:gd name="T5" fmla="*/ 30 h 229"/>
                <a:gd name="T6" fmla="*/ 139 w 190"/>
                <a:gd name="T7" fmla="*/ 53 h 229"/>
                <a:gd name="T8" fmla="*/ 162 w 190"/>
                <a:gd name="T9" fmla="*/ 76 h 229"/>
                <a:gd name="T10" fmla="*/ 185 w 190"/>
                <a:gd name="T11" fmla="*/ 53 h 229"/>
                <a:gd name="T12" fmla="*/ 109 w 190"/>
                <a:gd name="T13" fmla="*/ 0 h 229"/>
                <a:gd name="T14" fmla="*/ 0 w 190"/>
                <a:gd name="T15" fmla="*/ 115 h 229"/>
                <a:gd name="T16" fmla="*/ 108 w 190"/>
                <a:gd name="T17" fmla="*/ 229 h 229"/>
                <a:gd name="T18" fmla="*/ 190 w 190"/>
                <a:gd name="T19" fmla="*/ 164 h 229"/>
                <a:gd name="T20" fmla="*/ 184 w 190"/>
                <a:gd name="T21" fmla="*/ 159 h 229"/>
                <a:gd name="T22" fmla="*/ 177 w 190"/>
                <a:gd name="T23" fmla="*/ 164 h 229"/>
                <a:gd name="T24" fmla="*/ 112 w 190"/>
                <a:gd name="T25" fmla="*/ 216 h 229"/>
                <a:gd name="T26" fmla="*/ 42 w 190"/>
                <a:gd name="T27" fmla="*/ 1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2" y="114"/>
                  </a:moveTo>
                  <a:cubicBezTo>
                    <a:pt x="42" y="33"/>
                    <a:pt x="83" y="12"/>
                    <a:pt x="109" y="12"/>
                  </a:cubicBezTo>
                  <a:cubicBezTo>
                    <a:pt x="114" y="12"/>
                    <a:pt x="145" y="13"/>
                    <a:pt x="162" y="30"/>
                  </a:cubicBezTo>
                  <a:cubicBezTo>
                    <a:pt x="142" y="32"/>
                    <a:pt x="139" y="47"/>
                    <a:pt x="139" y="53"/>
                  </a:cubicBezTo>
                  <a:cubicBezTo>
                    <a:pt x="139" y="66"/>
                    <a:pt x="148" y="76"/>
                    <a:pt x="162" y="76"/>
                  </a:cubicBezTo>
                  <a:cubicBezTo>
                    <a:pt x="175" y="76"/>
                    <a:pt x="185" y="68"/>
                    <a:pt x="185" y="53"/>
                  </a:cubicBezTo>
                  <a:cubicBezTo>
                    <a:pt x="185" y="19"/>
                    <a:pt x="147" y="0"/>
                    <a:pt x="109" y="0"/>
                  </a:cubicBezTo>
                  <a:cubicBezTo>
                    <a:pt x="46" y="0"/>
                    <a:pt x="0" y="53"/>
                    <a:pt x="0" y="115"/>
                  </a:cubicBezTo>
                  <a:cubicBezTo>
                    <a:pt x="0" y="179"/>
                    <a:pt x="50" y="229"/>
                    <a:pt x="108" y="229"/>
                  </a:cubicBezTo>
                  <a:cubicBezTo>
                    <a:pt x="174" y="229"/>
                    <a:pt x="190" y="169"/>
                    <a:pt x="190" y="164"/>
                  </a:cubicBezTo>
                  <a:cubicBezTo>
                    <a:pt x="190" y="159"/>
                    <a:pt x="185" y="159"/>
                    <a:pt x="184" y="159"/>
                  </a:cubicBezTo>
                  <a:cubicBezTo>
                    <a:pt x="179" y="159"/>
                    <a:pt x="178" y="161"/>
                    <a:pt x="177" y="164"/>
                  </a:cubicBezTo>
                  <a:cubicBezTo>
                    <a:pt x="163" y="210"/>
                    <a:pt x="130" y="216"/>
                    <a:pt x="112" y="216"/>
                  </a:cubicBezTo>
                  <a:cubicBezTo>
                    <a:pt x="86" y="216"/>
                    <a:pt x="42" y="195"/>
                    <a:pt x="42" y="1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5" name="Freeform 2756">
              <a:extLst>
                <a:ext uri="{FF2B5EF4-FFF2-40B4-BE49-F238E27FC236}">
                  <a16:creationId xmlns:a16="http://schemas.microsoft.com/office/drawing/2014/main" id="{CD850D64-A558-47CB-BACC-6FBAB9EFC916}"/>
                </a:ext>
              </a:extLst>
            </p:cNvPr>
            <p:cNvSpPr>
              <a:spLocks noEditPoints="1"/>
            </p:cNvSpPr>
            <p:nvPr>
              <p:custDataLst>
                <p:tags r:id="rId343"/>
              </p:custDataLst>
            </p:nvPr>
          </p:nvSpPr>
          <p:spPr bwMode="auto">
            <a:xfrm>
              <a:off x="2938463" y="2667001"/>
              <a:ext cx="112713" cy="141288"/>
            </a:xfrm>
            <a:custGeom>
              <a:avLst/>
              <a:gdLst>
                <a:gd name="T0" fmla="*/ 42 w 193"/>
                <a:gd name="T1" fmla="*/ 97 h 229"/>
                <a:gd name="T2" fmla="*/ 103 w 193"/>
                <a:gd name="T3" fmla="*/ 11 h 229"/>
                <a:gd name="T4" fmla="*/ 160 w 193"/>
                <a:gd name="T5" fmla="*/ 97 h 229"/>
                <a:gd name="T6" fmla="*/ 42 w 193"/>
                <a:gd name="T7" fmla="*/ 97 h 229"/>
                <a:gd name="T8" fmla="*/ 41 w 193"/>
                <a:gd name="T9" fmla="*/ 108 h 229"/>
                <a:gd name="T10" fmla="*/ 180 w 193"/>
                <a:gd name="T11" fmla="*/ 108 h 229"/>
                <a:gd name="T12" fmla="*/ 193 w 193"/>
                <a:gd name="T13" fmla="*/ 97 h 229"/>
                <a:gd name="T14" fmla="*/ 103 w 193"/>
                <a:gd name="T15" fmla="*/ 0 h 229"/>
                <a:gd name="T16" fmla="*/ 0 w 193"/>
                <a:gd name="T17" fmla="*/ 113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7"/>
                  </a:moveTo>
                  <a:cubicBezTo>
                    <a:pt x="45" y="23"/>
                    <a:pt x="86" y="11"/>
                    <a:pt x="103" y="11"/>
                  </a:cubicBezTo>
                  <a:cubicBezTo>
                    <a:pt x="155" y="11"/>
                    <a:pt x="160" y="78"/>
                    <a:pt x="160" y="97"/>
                  </a:cubicBezTo>
                  <a:lnTo>
                    <a:pt x="42" y="97"/>
                  </a:lnTo>
                  <a:close/>
                  <a:moveTo>
                    <a:pt x="41" y="108"/>
                  </a:moveTo>
                  <a:lnTo>
                    <a:pt x="180" y="108"/>
                  </a:lnTo>
                  <a:cubicBezTo>
                    <a:pt x="191" y="108"/>
                    <a:pt x="193" y="108"/>
                    <a:pt x="193" y="97"/>
                  </a:cubicBezTo>
                  <a:cubicBezTo>
                    <a:pt x="193" y="48"/>
                    <a:pt x="166" y="0"/>
                    <a:pt x="103" y="0"/>
                  </a:cubicBezTo>
                  <a:cubicBezTo>
                    <a:pt x="46" y="0"/>
                    <a:pt x="0" y="51"/>
                    <a:pt x="0" y="113"/>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6" name="Freeform 2757">
              <a:extLst>
                <a:ext uri="{FF2B5EF4-FFF2-40B4-BE49-F238E27FC236}">
                  <a16:creationId xmlns:a16="http://schemas.microsoft.com/office/drawing/2014/main" id="{B71FAF07-4F5A-41BF-AD12-78B25810FCBB}"/>
                </a:ext>
              </a:extLst>
            </p:cNvPr>
            <p:cNvSpPr>
              <a:spLocks noEditPoints="1"/>
            </p:cNvSpPr>
            <p:nvPr>
              <p:custDataLst>
                <p:tags r:id="rId344"/>
              </p:custDataLst>
            </p:nvPr>
          </p:nvSpPr>
          <p:spPr bwMode="auto">
            <a:xfrm>
              <a:off x="3082926" y="2671763"/>
              <a:ext cx="31750" cy="133350"/>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7" name="Freeform 2758">
              <a:extLst>
                <a:ext uri="{FF2B5EF4-FFF2-40B4-BE49-F238E27FC236}">
                  <a16:creationId xmlns:a16="http://schemas.microsoft.com/office/drawing/2014/main" id="{E77068FE-C24B-4EB2-8CED-EB451204A565}"/>
                </a:ext>
              </a:extLst>
            </p:cNvPr>
            <p:cNvSpPr>
              <a:spLocks noEditPoints="1"/>
            </p:cNvSpPr>
            <p:nvPr>
              <p:custDataLst>
                <p:tags r:id="rId345"/>
              </p:custDataLst>
            </p:nvPr>
          </p:nvSpPr>
          <p:spPr bwMode="auto">
            <a:xfrm>
              <a:off x="3273426" y="2376488"/>
              <a:ext cx="152400" cy="227013"/>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8" name="Freeform 2759">
              <a:extLst>
                <a:ext uri="{FF2B5EF4-FFF2-40B4-BE49-F238E27FC236}">
                  <a16:creationId xmlns:a16="http://schemas.microsoft.com/office/drawing/2014/main" id="{3838AF10-621D-44FF-A77E-10777481904F}"/>
                </a:ext>
              </a:extLst>
            </p:cNvPr>
            <p:cNvSpPr>
              <a:spLocks/>
            </p:cNvSpPr>
            <p:nvPr>
              <p:custDataLst>
                <p:tags r:id="rId346"/>
              </p:custDataLst>
            </p:nvPr>
          </p:nvSpPr>
          <p:spPr bwMode="auto">
            <a:xfrm>
              <a:off x="3448051" y="2460626"/>
              <a:ext cx="136525" cy="136525"/>
            </a:xfrm>
            <a:custGeom>
              <a:avLst/>
              <a:gdLst>
                <a:gd name="T0" fmla="*/ 85 w 235"/>
                <a:gd name="T1" fmla="*/ 6 h 221"/>
                <a:gd name="T2" fmla="*/ 79 w 235"/>
                <a:gd name="T3" fmla="*/ 0 h 221"/>
                <a:gd name="T4" fmla="*/ 18 w 235"/>
                <a:gd name="T5" fmla="*/ 5 h 221"/>
                <a:gd name="T6" fmla="*/ 8 w 235"/>
                <a:gd name="T7" fmla="*/ 15 h 221"/>
                <a:gd name="T8" fmla="*/ 20 w 235"/>
                <a:gd name="T9" fmla="*/ 21 h 221"/>
                <a:gd name="T10" fmla="*/ 45 w 235"/>
                <a:gd name="T11" fmla="*/ 30 h 221"/>
                <a:gd name="T12" fmla="*/ 36 w 235"/>
                <a:gd name="T13" fmla="*/ 70 h 221"/>
                <a:gd name="T14" fmla="*/ 5 w 235"/>
                <a:gd name="T15" fmla="*/ 192 h 221"/>
                <a:gd name="T16" fmla="*/ 0 w 235"/>
                <a:gd name="T17" fmla="*/ 215 h 221"/>
                <a:gd name="T18" fmla="*/ 8 w 235"/>
                <a:gd name="T19" fmla="*/ 221 h 221"/>
                <a:gd name="T20" fmla="*/ 15 w 235"/>
                <a:gd name="T21" fmla="*/ 221 h 221"/>
                <a:gd name="T22" fmla="*/ 155 w 235"/>
                <a:gd name="T23" fmla="*/ 148 h 221"/>
                <a:gd name="T24" fmla="*/ 235 w 235"/>
                <a:gd name="T25" fmla="*/ 14 h 221"/>
                <a:gd name="T26" fmla="*/ 220 w 235"/>
                <a:gd name="T27" fmla="*/ 0 h 221"/>
                <a:gd name="T28" fmla="*/ 201 w 235"/>
                <a:gd name="T29" fmla="*/ 17 h 221"/>
                <a:gd name="T30" fmla="*/ 36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8" y="6"/>
                    <a:pt x="8" y="15"/>
                  </a:cubicBezTo>
                  <a:cubicBezTo>
                    <a:pt x="8" y="21"/>
                    <a:pt x="13" y="21"/>
                    <a:pt x="20" y="21"/>
                  </a:cubicBezTo>
                  <a:cubicBezTo>
                    <a:pt x="44" y="21"/>
                    <a:pt x="45" y="25"/>
                    <a:pt x="45" y="30"/>
                  </a:cubicBezTo>
                  <a:cubicBezTo>
                    <a:pt x="45" y="33"/>
                    <a:pt x="39" y="57"/>
                    <a:pt x="36" y="70"/>
                  </a:cubicBezTo>
                  <a:lnTo>
                    <a:pt x="5" y="192"/>
                  </a:lnTo>
                  <a:cubicBezTo>
                    <a:pt x="3" y="200"/>
                    <a:pt x="0" y="214"/>
                    <a:pt x="0" y="215"/>
                  </a:cubicBezTo>
                  <a:cubicBezTo>
                    <a:pt x="0" y="220"/>
                    <a:pt x="5" y="221"/>
                    <a:pt x="8" y="221"/>
                  </a:cubicBezTo>
                  <a:lnTo>
                    <a:pt x="15" y="221"/>
                  </a:lnTo>
                  <a:cubicBezTo>
                    <a:pt x="50" y="215"/>
                    <a:pt x="104" y="195"/>
                    <a:pt x="155" y="148"/>
                  </a:cubicBezTo>
                  <a:cubicBezTo>
                    <a:pt x="221" y="86"/>
                    <a:pt x="235" y="18"/>
                    <a:pt x="235" y="14"/>
                  </a:cubicBezTo>
                  <a:cubicBezTo>
                    <a:pt x="235" y="5"/>
                    <a:pt x="229"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9" name="Rectangle 2760">
              <a:extLst>
                <a:ext uri="{FF2B5EF4-FFF2-40B4-BE49-F238E27FC236}">
                  <a16:creationId xmlns:a16="http://schemas.microsoft.com/office/drawing/2014/main" id="{7953A661-E52D-4F66-8842-892EBF0261F3}"/>
                </a:ext>
              </a:extLst>
            </p:cNvPr>
            <p:cNvSpPr>
              <a:spLocks noChangeArrowheads="1"/>
            </p:cNvSpPr>
            <p:nvPr>
              <p:custDataLst>
                <p:tags r:id="rId347"/>
              </p:custDataLst>
            </p:nvPr>
          </p:nvSpPr>
          <p:spPr bwMode="auto">
            <a:xfrm>
              <a:off x="3254376" y="2720976"/>
              <a:ext cx="346075"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0" name="Freeform 2761">
              <a:extLst>
                <a:ext uri="{FF2B5EF4-FFF2-40B4-BE49-F238E27FC236}">
                  <a16:creationId xmlns:a16="http://schemas.microsoft.com/office/drawing/2014/main" id="{FC6D2496-D3F5-44B8-ADE0-9E73B6BDC2A7}"/>
                </a:ext>
              </a:extLst>
            </p:cNvPr>
            <p:cNvSpPr>
              <a:spLocks noEditPoints="1"/>
            </p:cNvSpPr>
            <p:nvPr>
              <p:custDataLst>
                <p:tags r:id="rId348"/>
              </p:custDataLst>
            </p:nvPr>
          </p:nvSpPr>
          <p:spPr bwMode="auto">
            <a:xfrm>
              <a:off x="3267076" y="2795588"/>
              <a:ext cx="152400" cy="227013"/>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3"/>
                  </a:cubicBezTo>
                  <a:cubicBezTo>
                    <a:pt x="225" y="122"/>
                    <a:pt x="221" y="147"/>
                    <a:pt x="211" y="188"/>
                  </a:cubicBezTo>
                  <a:lnTo>
                    <a:pt x="211" y="188"/>
                  </a:lnTo>
                  <a:close/>
                  <a:moveTo>
                    <a:pt x="93" y="354"/>
                  </a:moveTo>
                  <a:cubicBezTo>
                    <a:pt x="38" y="354"/>
                    <a:pt x="38" y="303"/>
                    <a:pt x="38" y="298"/>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1" name="Freeform 2762">
              <a:extLst>
                <a:ext uri="{FF2B5EF4-FFF2-40B4-BE49-F238E27FC236}">
                  <a16:creationId xmlns:a16="http://schemas.microsoft.com/office/drawing/2014/main" id="{79471CBF-79AB-4C46-B656-018A915AE6F6}"/>
                </a:ext>
              </a:extLst>
            </p:cNvPr>
            <p:cNvSpPr>
              <a:spLocks noEditPoints="1"/>
            </p:cNvSpPr>
            <p:nvPr>
              <p:custDataLst>
                <p:tags r:id="rId349"/>
              </p:custDataLst>
            </p:nvPr>
          </p:nvSpPr>
          <p:spPr bwMode="auto">
            <a:xfrm>
              <a:off x="3435351" y="2876551"/>
              <a:ext cx="165100" cy="200025"/>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5"/>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2" name="Freeform 2763">
              <a:extLst>
                <a:ext uri="{FF2B5EF4-FFF2-40B4-BE49-F238E27FC236}">
                  <a16:creationId xmlns:a16="http://schemas.microsoft.com/office/drawing/2014/main" id="{35B2E93E-F9DD-4F49-923C-EE86906AC04C}"/>
                </a:ext>
              </a:extLst>
            </p:cNvPr>
            <p:cNvSpPr>
              <a:spLocks/>
            </p:cNvSpPr>
            <p:nvPr>
              <p:custDataLst>
                <p:tags r:id="rId350"/>
              </p:custDataLst>
            </p:nvPr>
          </p:nvSpPr>
          <p:spPr bwMode="auto">
            <a:xfrm>
              <a:off x="3943351" y="2587626"/>
              <a:ext cx="207963" cy="223838"/>
            </a:xfrm>
            <a:custGeom>
              <a:avLst/>
              <a:gdLst>
                <a:gd name="T0" fmla="*/ 359 w 359"/>
                <a:gd name="T1" fmla="*/ 112 h 363"/>
                <a:gd name="T2" fmla="*/ 270 w 359"/>
                <a:gd name="T3" fmla="*/ 0 h 363"/>
                <a:gd name="T4" fmla="*/ 171 w 359"/>
                <a:gd name="T5" fmla="*/ 45 h 363"/>
                <a:gd name="T6" fmla="*/ 116 w 359"/>
                <a:gd name="T7" fmla="*/ 131 h 363"/>
                <a:gd name="T8" fmla="*/ 121 w 359"/>
                <a:gd name="T9" fmla="*/ 134 h 363"/>
                <a:gd name="T10" fmla="*/ 146 w 359"/>
                <a:gd name="T11" fmla="*/ 124 h 363"/>
                <a:gd name="T12" fmla="*/ 161 w 359"/>
                <a:gd name="T13" fmla="*/ 104 h 363"/>
                <a:gd name="T14" fmla="*/ 195 w 359"/>
                <a:gd name="T15" fmla="*/ 49 h 363"/>
                <a:gd name="T16" fmla="*/ 237 w 359"/>
                <a:gd name="T17" fmla="*/ 28 h 363"/>
                <a:gd name="T18" fmla="*/ 316 w 359"/>
                <a:gd name="T19" fmla="*/ 133 h 363"/>
                <a:gd name="T20" fmla="*/ 152 w 359"/>
                <a:gd name="T21" fmla="*/ 336 h 363"/>
                <a:gd name="T22" fmla="*/ 42 w 359"/>
                <a:gd name="T23" fmla="*/ 208 h 363"/>
                <a:gd name="T24" fmla="*/ 150 w 359"/>
                <a:gd name="T25" fmla="*/ 22 h 363"/>
                <a:gd name="T26" fmla="*/ 170 w 359"/>
                <a:gd name="T27" fmla="*/ 4 h 363"/>
                <a:gd name="T28" fmla="*/ 165 w 359"/>
                <a:gd name="T29" fmla="*/ 0 h 363"/>
                <a:gd name="T30" fmla="*/ 0 w 359"/>
                <a:gd name="T31" fmla="*/ 229 h 363"/>
                <a:gd name="T32" fmla="*/ 119 w 359"/>
                <a:gd name="T33" fmla="*/ 363 h 363"/>
                <a:gd name="T34" fmla="*/ 359 w 359"/>
                <a:gd name="T35" fmla="*/ 11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2"/>
                  </a:moveTo>
                  <a:cubicBezTo>
                    <a:pt x="359" y="48"/>
                    <a:pt x="331" y="0"/>
                    <a:pt x="270" y="0"/>
                  </a:cubicBezTo>
                  <a:cubicBezTo>
                    <a:pt x="218" y="0"/>
                    <a:pt x="174" y="42"/>
                    <a:pt x="171" y="45"/>
                  </a:cubicBezTo>
                  <a:cubicBezTo>
                    <a:pt x="131" y="85"/>
                    <a:pt x="116" y="130"/>
                    <a:pt x="116" y="131"/>
                  </a:cubicBezTo>
                  <a:cubicBezTo>
                    <a:pt x="116" y="134"/>
                    <a:pt x="118" y="134"/>
                    <a:pt x="121" y="134"/>
                  </a:cubicBezTo>
                  <a:cubicBezTo>
                    <a:pt x="130" y="134"/>
                    <a:pt x="138" y="129"/>
                    <a:pt x="146" y="124"/>
                  </a:cubicBezTo>
                  <a:cubicBezTo>
                    <a:pt x="155" y="117"/>
                    <a:pt x="155" y="116"/>
                    <a:pt x="161" y="104"/>
                  </a:cubicBezTo>
                  <a:cubicBezTo>
                    <a:pt x="165" y="94"/>
                    <a:pt x="177" y="70"/>
                    <a:pt x="195" y="49"/>
                  </a:cubicBezTo>
                  <a:cubicBezTo>
                    <a:pt x="207" y="35"/>
                    <a:pt x="217" y="28"/>
                    <a:pt x="237" y="28"/>
                  </a:cubicBezTo>
                  <a:cubicBezTo>
                    <a:pt x="285" y="28"/>
                    <a:pt x="316" y="68"/>
                    <a:pt x="316" y="133"/>
                  </a:cubicBezTo>
                  <a:cubicBezTo>
                    <a:pt x="316" y="235"/>
                    <a:pt x="244" y="336"/>
                    <a:pt x="152" y="336"/>
                  </a:cubicBezTo>
                  <a:cubicBezTo>
                    <a:pt x="81" y="336"/>
                    <a:pt x="42" y="279"/>
                    <a:pt x="42" y="208"/>
                  </a:cubicBezTo>
                  <a:cubicBezTo>
                    <a:pt x="42" y="140"/>
                    <a:pt x="77" y="65"/>
                    <a:pt x="150" y="22"/>
                  </a:cubicBezTo>
                  <a:cubicBezTo>
                    <a:pt x="155" y="19"/>
                    <a:pt x="170" y="10"/>
                    <a:pt x="170" y="4"/>
                  </a:cubicBezTo>
                  <a:cubicBezTo>
                    <a:pt x="170" y="0"/>
                    <a:pt x="166" y="0"/>
                    <a:pt x="165" y="0"/>
                  </a:cubicBezTo>
                  <a:cubicBezTo>
                    <a:pt x="147" y="0"/>
                    <a:pt x="0" y="80"/>
                    <a:pt x="0" y="229"/>
                  </a:cubicBezTo>
                  <a:cubicBezTo>
                    <a:pt x="0" y="299"/>
                    <a:pt x="36" y="363"/>
                    <a:pt x="119" y="363"/>
                  </a:cubicBezTo>
                  <a:cubicBezTo>
                    <a:pt x="216" y="363"/>
                    <a:pt x="359" y="265"/>
                    <a:pt x="359" y="112"/>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3" name="Freeform 2764">
              <a:extLst>
                <a:ext uri="{FF2B5EF4-FFF2-40B4-BE49-F238E27FC236}">
                  <a16:creationId xmlns:a16="http://schemas.microsoft.com/office/drawing/2014/main" id="{90B73557-8ED5-4C03-A1A5-0B442EA3EAA5}"/>
                </a:ext>
              </a:extLst>
            </p:cNvPr>
            <p:cNvSpPr>
              <a:spLocks/>
            </p:cNvSpPr>
            <p:nvPr>
              <p:custDataLst>
                <p:tags r:id="rId351"/>
              </p:custDataLst>
            </p:nvPr>
          </p:nvSpPr>
          <p:spPr bwMode="auto">
            <a:xfrm>
              <a:off x="4194176" y="2573338"/>
              <a:ext cx="66675" cy="307975"/>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9"/>
                    <a:pt x="33" y="405"/>
                  </a:cubicBezTo>
                  <a:cubicBezTo>
                    <a:pt x="63" y="466"/>
                    <a:pt x="106" y="499"/>
                    <a:pt x="111" y="499"/>
                  </a:cubicBezTo>
                  <a:cubicBezTo>
                    <a:pt x="114" y="499"/>
                    <a:pt x="116" y="497"/>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4" name="Freeform 2765">
              <a:extLst>
                <a:ext uri="{FF2B5EF4-FFF2-40B4-BE49-F238E27FC236}">
                  <a16:creationId xmlns:a16="http://schemas.microsoft.com/office/drawing/2014/main" id="{6E35D3F5-39A2-41EF-9C70-DBC4E8F815D1}"/>
                </a:ext>
              </a:extLst>
            </p:cNvPr>
            <p:cNvSpPr>
              <a:spLocks/>
            </p:cNvSpPr>
            <p:nvPr>
              <p:custDataLst>
                <p:tags r:id="rId352"/>
              </p:custDataLst>
            </p:nvPr>
          </p:nvSpPr>
          <p:spPr bwMode="auto">
            <a:xfrm>
              <a:off x="4286251" y="2668588"/>
              <a:ext cx="157163" cy="139700"/>
            </a:xfrm>
            <a:custGeom>
              <a:avLst/>
              <a:gdLst>
                <a:gd name="T0" fmla="*/ 29 w 270"/>
                <a:gd name="T1" fmla="*/ 191 h 226"/>
                <a:gd name="T2" fmla="*/ 25 w 270"/>
                <a:gd name="T3" fmla="*/ 212 h 226"/>
                <a:gd name="T4" fmla="*/ 39 w 270"/>
                <a:gd name="T5" fmla="*/ 226 h 226"/>
                <a:gd name="T6" fmla="*/ 57 w 270"/>
                <a:gd name="T7" fmla="*/ 212 h 226"/>
                <a:gd name="T8" fmla="*/ 67 w 270"/>
                <a:gd name="T9" fmla="*/ 175 h 226"/>
                <a:gd name="T10" fmla="*/ 78 w 270"/>
                <a:gd name="T11" fmla="*/ 130 h 226"/>
                <a:gd name="T12" fmla="*/ 86 w 270"/>
                <a:gd name="T13" fmla="*/ 96 h 226"/>
                <a:gd name="T14" fmla="*/ 93 w 270"/>
                <a:gd name="T15" fmla="*/ 71 h 226"/>
                <a:gd name="T16" fmla="*/ 174 w 270"/>
                <a:gd name="T17" fmla="*/ 11 h 226"/>
                <a:gd name="T18" fmla="*/ 201 w 270"/>
                <a:gd name="T19" fmla="*/ 45 h 226"/>
                <a:gd name="T20" fmla="*/ 169 w 270"/>
                <a:gd name="T21" fmla="*/ 162 h 226"/>
                <a:gd name="T22" fmla="*/ 164 w 270"/>
                <a:gd name="T23" fmla="*/ 185 h 226"/>
                <a:gd name="T24" fmla="*/ 205 w 270"/>
                <a:gd name="T25" fmla="*/ 226 h 226"/>
                <a:gd name="T26" fmla="*/ 270 w 270"/>
                <a:gd name="T27" fmla="*/ 149 h 226"/>
                <a:gd name="T28" fmla="*/ 264 w 270"/>
                <a:gd name="T29" fmla="*/ 144 h 226"/>
                <a:gd name="T30" fmla="*/ 256 w 270"/>
                <a:gd name="T31" fmla="*/ 153 h 226"/>
                <a:gd name="T32" fmla="*/ 206 w 270"/>
                <a:gd name="T33" fmla="*/ 215 h 226"/>
                <a:gd name="T34" fmla="*/ 194 w 270"/>
                <a:gd name="T35" fmla="*/ 198 h 226"/>
                <a:gd name="T36" fmla="*/ 203 w 270"/>
                <a:gd name="T37" fmla="*/ 163 h 226"/>
                <a:gd name="T38" fmla="*/ 233 w 270"/>
                <a:gd name="T39" fmla="*/ 53 h 226"/>
                <a:gd name="T40" fmla="*/ 176 w 270"/>
                <a:gd name="T41" fmla="*/ 0 h 226"/>
                <a:gd name="T42" fmla="*/ 98 w 270"/>
                <a:gd name="T43" fmla="*/ 43 h 226"/>
                <a:gd name="T44" fmla="*/ 52 w 270"/>
                <a:gd name="T45" fmla="*/ 0 h 226"/>
                <a:gd name="T46" fmla="*/ 15 w 270"/>
                <a:gd name="T47" fmla="*/ 28 h 226"/>
                <a:gd name="T48" fmla="*/ 0 w 270"/>
                <a:gd name="T49" fmla="*/ 76 h 226"/>
                <a:gd name="T50" fmla="*/ 6 w 270"/>
                <a:gd name="T51" fmla="*/ 81 h 226"/>
                <a:gd name="T52" fmla="*/ 14 w 270"/>
                <a:gd name="T53" fmla="*/ 70 h 226"/>
                <a:gd name="T54" fmla="*/ 51 w 270"/>
                <a:gd name="T55" fmla="*/ 11 h 226"/>
                <a:gd name="T56" fmla="*/ 66 w 270"/>
                <a:gd name="T57" fmla="*/ 33 h 226"/>
                <a:gd name="T58" fmla="*/ 58 w 270"/>
                <a:gd name="T59" fmla="*/ 75 h 226"/>
                <a:gd name="T60" fmla="*/ 29 w 270"/>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6">
                  <a:moveTo>
                    <a:pt x="29" y="191"/>
                  </a:moveTo>
                  <a:cubicBezTo>
                    <a:pt x="28" y="198"/>
                    <a:pt x="25" y="210"/>
                    <a:pt x="25" y="212"/>
                  </a:cubicBezTo>
                  <a:cubicBezTo>
                    <a:pt x="25" y="221"/>
                    <a:pt x="32" y="226"/>
                    <a:pt x="39" y="226"/>
                  </a:cubicBezTo>
                  <a:cubicBezTo>
                    <a:pt x="45" y="226"/>
                    <a:pt x="54" y="222"/>
                    <a:pt x="57" y="212"/>
                  </a:cubicBezTo>
                  <a:cubicBezTo>
                    <a:pt x="58" y="211"/>
                    <a:pt x="64" y="187"/>
                    <a:pt x="67" y="175"/>
                  </a:cubicBezTo>
                  <a:lnTo>
                    <a:pt x="78" y="130"/>
                  </a:lnTo>
                  <a:cubicBezTo>
                    <a:pt x="81" y="119"/>
                    <a:pt x="84" y="108"/>
                    <a:pt x="86" y="96"/>
                  </a:cubicBezTo>
                  <a:cubicBezTo>
                    <a:pt x="88" y="88"/>
                    <a:pt x="92" y="73"/>
                    <a:pt x="93" y="71"/>
                  </a:cubicBezTo>
                  <a:cubicBezTo>
                    <a:pt x="100" y="56"/>
                    <a:pt x="127" y="11"/>
                    <a:pt x="174" y="11"/>
                  </a:cubicBezTo>
                  <a:cubicBezTo>
                    <a:pt x="197" y="11"/>
                    <a:pt x="201" y="29"/>
                    <a:pt x="201" y="45"/>
                  </a:cubicBezTo>
                  <a:cubicBezTo>
                    <a:pt x="201" y="76"/>
                    <a:pt x="177" y="140"/>
                    <a:pt x="169" y="162"/>
                  </a:cubicBezTo>
                  <a:cubicBezTo>
                    <a:pt x="164" y="173"/>
                    <a:pt x="164" y="179"/>
                    <a:pt x="164" y="185"/>
                  </a:cubicBezTo>
                  <a:cubicBezTo>
                    <a:pt x="164" y="208"/>
                    <a:pt x="181" y="226"/>
                    <a:pt x="205" y="226"/>
                  </a:cubicBezTo>
                  <a:cubicBezTo>
                    <a:pt x="251" y="226"/>
                    <a:pt x="270" y="153"/>
                    <a:pt x="270" y="149"/>
                  </a:cubicBezTo>
                  <a:cubicBezTo>
                    <a:pt x="270" y="144"/>
                    <a:pt x="265" y="144"/>
                    <a:pt x="264" y="144"/>
                  </a:cubicBezTo>
                  <a:cubicBezTo>
                    <a:pt x="259" y="144"/>
                    <a:pt x="259" y="145"/>
                    <a:pt x="256" y="153"/>
                  </a:cubicBezTo>
                  <a:cubicBezTo>
                    <a:pt x="246" y="187"/>
                    <a:pt x="230" y="215"/>
                    <a:pt x="206" y="215"/>
                  </a:cubicBezTo>
                  <a:cubicBezTo>
                    <a:pt x="197" y="215"/>
                    <a:pt x="194" y="210"/>
                    <a:pt x="194" y="198"/>
                  </a:cubicBezTo>
                  <a:cubicBezTo>
                    <a:pt x="194" y="186"/>
                    <a:pt x="198" y="174"/>
                    <a:pt x="203" y="163"/>
                  </a:cubicBezTo>
                  <a:cubicBezTo>
                    <a:pt x="212" y="136"/>
                    <a:pt x="233" y="81"/>
                    <a:pt x="233" y="53"/>
                  </a:cubicBezTo>
                  <a:cubicBezTo>
                    <a:pt x="233" y="20"/>
                    <a:pt x="212" y="0"/>
                    <a:pt x="176" y="0"/>
                  </a:cubicBezTo>
                  <a:cubicBezTo>
                    <a:pt x="131" y="0"/>
                    <a:pt x="106" y="31"/>
                    <a:pt x="98" y="43"/>
                  </a:cubicBezTo>
                  <a:cubicBezTo>
                    <a:pt x="95" y="15"/>
                    <a:pt x="75" y="0"/>
                    <a:pt x="52" y="0"/>
                  </a:cubicBezTo>
                  <a:cubicBezTo>
                    <a:pt x="29" y="0"/>
                    <a:pt x="20" y="19"/>
                    <a:pt x="15" y="28"/>
                  </a:cubicBezTo>
                  <a:cubicBezTo>
                    <a:pt x="7" y="45"/>
                    <a:pt x="0" y="74"/>
                    <a:pt x="0" y="76"/>
                  </a:cubicBezTo>
                  <a:cubicBezTo>
                    <a:pt x="0" y="81"/>
                    <a:pt x="5" y="81"/>
                    <a:pt x="6" y="81"/>
                  </a:cubicBezTo>
                  <a:cubicBezTo>
                    <a:pt x="11" y="81"/>
                    <a:pt x="11" y="81"/>
                    <a:pt x="14" y="70"/>
                  </a:cubicBezTo>
                  <a:cubicBezTo>
                    <a:pt x="23" y="34"/>
                    <a:pt x="33" y="11"/>
                    <a:pt x="51" y="11"/>
                  </a:cubicBezTo>
                  <a:cubicBezTo>
                    <a:pt x="60" y="11"/>
                    <a:pt x="66" y="17"/>
                    <a:pt x="66" y="33"/>
                  </a:cubicBezTo>
                  <a:cubicBezTo>
                    <a:pt x="66" y="44"/>
                    <a:pt x="64" y="49"/>
                    <a:pt x="58" y="75"/>
                  </a:cubicBezTo>
                  <a:lnTo>
                    <a:pt x="29"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5" name="Freeform 2766">
              <a:extLst>
                <a:ext uri="{FF2B5EF4-FFF2-40B4-BE49-F238E27FC236}">
                  <a16:creationId xmlns:a16="http://schemas.microsoft.com/office/drawing/2014/main" id="{B8F0C26B-ABB2-49A7-8A3E-6E6D6AB95198}"/>
                </a:ext>
              </a:extLst>
            </p:cNvPr>
            <p:cNvSpPr>
              <a:spLocks/>
            </p:cNvSpPr>
            <p:nvPr>
              <p:custDataLst>
                <p:tags r:id="rId353"/>
              </p:custDataLst>
            </p:nvPr>
          </p:nvSpPr>
          <p:spPr bwMode="auto">
            <a:xfrm>
              <a:off x="4464051" y="2535238"/>
              <a:ext cx="90488" cy="142875"/>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5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7 w 154"/>
                <a:gd name="T23" fmla="*/ 45 h 231"/>
                <a:gd name="T24" fmla="*/ 68 w 154"/>
                <a:gd name="T25" fmla="*/ 12 h 231"/>
                <a:gd name="T26" fmla="*/ 121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1" y="202"/>
                    <a:pt x="104" y="202"/>
                    <a:pt x="99" y="202"/>
                  </a:cubicBezTo>
                  <a:lnTo>
                    <a:pt x="35" y="202"/>
                  </a:lnTo>
                  <a:cubicBezTo>
                    <a:pt x="71" y="169"/>
                    <a:pt x="84" y="159"/>
                    <a:pt x="105" y="143"/>
                  </a:cubicBezTo>
                  <a:cubicBezTo>
                    <a:pt x="130" y="122"/>
                    <a:pt x="154" y="101"/>
                    <a:pt x="154" y="68"/>
                  </a:cubicBezTo>
                  <a:cubicBezTo>
                    <a:pt x="154" y="25"/>
                    <a:pt x="117" y="0"/>
                    <a:pt x="73" y="0"/>
                  </a:cubicBezTo>
                  <a:cubicBezTo>
                    <a:pt x="30" y="0"/>
                    <a:pt x="0" y="30"/>
                    <a:pt x="0" y="62"/>
                  </a:cubicBezTo>
                  <a:cubicBezTo>
                    <a:pt x="0" y="80"/>
                    <a:pt x="15" y="82"/>
                    <a:pt x="19" y="82"/>
                  </a:cubicBezTo>
                  <a:cubicBezTo>
                    <a:pt x="27" y="82"/>
                    <a:pt x="37" y="76"/>
                    <a:pt x="37" y="63"/>
                  </a:cubicBezTo>
                  <a:cubicBezTo>
                    <a:pt x="37" y="57"/>
                    <a:pt x="35" y="45"/>
                    <a:pt x="17" y="45"/>
                  </a:cubicBezTo>
                  <a:cubicBezTo>
                    <a:pt x="27" y="20"/>
                    <a:pt x="51" y="12"/>
                    <a:pt x="68" y="12"/>
                  </a:cubicBezTo>
                  <a:cubicBezTo>
                    <a:pt x="102" y="12"/>
                    <a:pt x="121" y="39"/>
                    <a:pt x="121" y="68"/>
                  </a:cubicBezTo>
                  <a:cubicBezTo>
                    <a:pt x="121" y="98"/>
                    <a:pt x="99" y="122"/>
                    <a:pt x="88" y="135"/>
                  </a:cubicBezTo>
                  <a:lnTo>
                    <a:pt x="4" y="218"/>
                  </a:lnTo>
                  <a:cubicBezTo>
                    <a:pt x="0" y="221"/>
                    <a:pt x="0" y="221"/>
                    <a:pt x="0" y="231"/>
                  </a:cubicBezTo>
                  <a:lnTo>
                    <a:pt x="144" y="231"/>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6" name="Freeform 2767">
              <a:extLst>
                <a:ext uri="{FF2B5EF4-FFF2-40B4-BE49-F238E27FC236}">
                  <a16:creationId xmlns:a16="http://schemas.microsoft.com/office/drawing/2014/main" id="{362734B7-BB96-4919-ADBE-01CD284B23EC}"/>
                </a:ext>
              </a:extLst>
            </p:cNvPr>
            <p:cNvSpPr>
              <a:spLocks/>
            </p:cNvSpPr>
            <p:nvPr>
              <p:custDataLst>
                <p:tags r:id="rId354"/>
              </p:custDataLst>
            </p:nvPr>
          </p:nvSpPr>
          <p:spPr bwMode="auto">
            <a:xfrm>
              <a:off x="4598988" y="2573338"/>
              <a:ext cx="66675" cy="307975"/>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7"/>
                    <a:pt x="116" y="291"/>
                    <a:pt x="116"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92" name="Group 4991">
            <a:extLst>
              <a:ext uri="{FF2B5EF4-FFF2-40B4-BE49-F238E27FC236}">
                <a16:creationId xmlns:a16="http://schemas.microsoft.com/office/drawing/2014/main" id="{132FB322-8A3C-49E7-BA66-B2E0D9014CAC}"/>
              </a:ext>
            </a:extLst>
          </p:cNvPr>
          <p:cNvGrpSpPr>
            <a:grpSpLocks noChangeAspect="1"/>
          </p:cNvGrpSpPr>
          <p:nvPr>
            <p:custDataLst>
              <p:tags r:id="rId7"/>
            </p:custDataLst>
          </p:nvPr>
        </p:nvGrpSpPr>
        <p:grpSpPr>
          <a:xfrm>
            <a:off x="12733935" y="2285955"/>
            <a:ext cx="3595688" cy="736600"/>
            <a:chOff x="5500688" y="2220913"/>
            <a:chExt cx="3595688" cy="736600"/>
          </a:xfrm>
        </p:grpSpPr>
        <p:sp>
          <p:nvSpPr>
            <p:cNvPr id="4966" name="Freeform 2774">
              <a:extLst>
                <a:ext uri="{FF2B5EF4-FFF2-40B4-BE49-F238E27FC236}">
                  <a16:creationId xmlns:a16="http://schemas.microsoft.com/office/drawing/2014/main" id="{D55AAD7E-EA38-45B9-8456-94AB802082B6}"/>
                </a:ext>
              </a:extLst>
            </p:cNvPr>
            <p:cNvSpPr>
              <a:spLocks noEditPoints="1"/>
            </p:cNvSpPr>
            <p:nvPr>
              <p:custDataLst>
                <p:tags r:id="rId308"/>
              </p:custDataLst>
            </p:nvPr>
          </p:nvSpPr>
          <p:spPr bwMode="auto">
            <a:xfrm>
              <a:off x="5500688" y="2463801"/>
              <a:ext cx="198438" cy="222250"/>
            </a:xfrm>
            <a:custGeom>
              <a:avLst/>
              <a:gdLst>
                <a:gd name="T0" fmla="*/ 182 w 341"/>
                <a:gd name="T1" fmla="*/ 10 h 357"/>
                <a:gd name="T2" fmla="*/ 171 w 341"/>
                <a:gd name="T3" fmla="*/ 0 h 357"/>
                <a:gd name="T4" fmla="*/ 159 w 341"/>
                <a:gd name="T5" fmla="*/ 10 h 357"/>
                <a:gd name="T6" fmla="*/ 55 w 341"/>
                <a:gd name="T7" fmla="*/ 308 h 357"/>
                <a:gd name="T8" fmla="*/ 0 w 341"/>
                <a:gd name="T9" fmla="*/ 342 h 357"/>
                <a:gd name="T10" fmla="*/ 0 w 341"/>
                <a:gd name="T11" fmla="*/ 357 h 357"/>
                <a:gd name="T12" fmla="*/ 50 w 341"/>
                <a:gd name="T13" fmla="*/ 356 h 357"/>
                <a:gd name="T14" fmla="*/ 108 w 341"/>
                <a:gd name="T15" fmla="*/ 357 h 357"/>
                <a:gd name="T16" fmla="*/ 108 w 341"/>
                <a:gd name="T17" fmla="*/ 342 h 357"/>
                <a:gd name="T18" fmla="*/ 70 w 341"/>
                <a:gd name="T19" fmla="*/ 316 h 357"/>
                <a:gd name="T20" fmla="*/ 71 w 341"/>
                <a:gd name="T21" fmla="*/ 309 h 357"/>
                <a:gd name="T22" fmla="*/ 94 w 341"/>
                <a:gd name="T23" fmla="*/ 243 h 357"/>
                <a:gd name="T24" fmla="*/ 217 w 341"/>
                <a:gd name="T25" fmla="*/ 243 h 357"/>
                <a:gd name="T26" fmla="*/ 244 w 341"/>
                <a:gd name="T27" fmla="*/ 320 h 357"/>
                <a:gd name="T28" fmla="*/ 245 w 341"/>
                <a:gd name="T29" fmla="*/ 327 h 357"/>
                <a:gd name="T30" fmla="*/ 204 w 341"/>
                <a:gd name="T31" fmla="*/ 342 h 357"/>
                <a:gd name="T32" fmla="*/ 204 w 341"/>
                <a:gd name="T33" fmla="*/ 357 h 357"/>
                <a:gd name="T34" fmla="*/ 276 w 341"/>
                <a:gd name="T35" fmla="*/ 356 h 357"/>
                <a:gd name="T36" fmla="*/ 341 w 341"/>
                <a:gd name="T37" fmla="*/ 357 h 357"/>
                <a:gd name="T38" fmla="*/ 341 w 341"/>
                <a:gd name="T39" fmla="*/ 342 h 357"/>
                <a:gd name="T40" fmla="*/ 332 w 341"/>
                <a:gd name="T41" fmla="*/ 342 h 357"/>
                <a:gd name="T42" fmla="*/ 290 w 341"/>
                <a:gd name="T43" fmla="*/ 322 h 357"/>
                <a:gd name="T44" fmla="*/ 182 w 341"/>
                <a:gd name="T45" fmla="*/ 10 h 357"/>
                <a:gd name="T46" fmla="*/ 156 w 341"/>
                <a:gd name="T47" fmla="*/ 66 h 357"/>
                <a:gd name="T48" fmla="*/ 212 w 341"/>
                <a:gd name="T49" fmla="*/ 228 h 357"/>
                <a:gd name="T50" fmla="*/ 100 w 341"/>
                <a:gd name="T51" fmla="*/ 228 h 357"/>
                <a:gd name="T52" fmla="*/ 156 w 341"/>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1" h="357">
                  <a:moveTo>
                    <a:pt x="182" y="10"/>
                  </a:moveTo>
                  <a:cubicBezTo>
                    <a:pt x="180" y="3"/>
                    <a:pt x="179" y="0"/>
                    <a:pt x="171" y="0"/>
                  </a:cubicBezTo>
                  <a:cubicBezTo>
                    <a:pt x="163" y="0"/>
                    <a:pt x="161" y="3"/>
                    <a:pt x="159" y="10"/>
                  </a:cubicBezTo>
                  <a:lnTo>
                    <a:pt x="55" y="308"/>
                  </a:lnTo>
                  <a:cubicBezTo>
                    <a:pt x="46" y="334"/>
                    <a:pt x="26" y="341"/>
                    <a:pt x="0" y="342"/>
                  </a:cubicBezTo>
                  <a:lnTo>
                    <a:pt x="0" y="357"/>
                  </a:lnTo>
                  <a:cubicBezTo>
                    <a:pt x="11" y="357"/>
                    <a:pt x="32" y="356"/>
                    <a:pt x="50" y="356"/>
                  </a:cubicBezTo>
                  <a:cubicBezTo>
                    <a:pt x="66" y="356"/>
                    <a:pt x="92" y="357"/>
                    <a:pt x="108" y="357"/>
                  </a:cubicBezTo>
                  <a:lnTo>
                    <a:pt x="108" y="342"/>
                  </a:lnTo>
                  <a:cubicBezTo>
                    <a:pt x="83" y="342"/>
                    <a:pt x="70" y="329"/>
                    <a:pt x="70" y="316"/>
                  </a:cubicBezTo>
                  <a:cubicBezTo>
                    <a:pt x="70" y="315"/>
                    <a:pt x="71" y="310"/>
                    <a:pt x="71" y="309"/>
                  </a:cubicBezTo>
                  <a:lnTo>
                    <a:pt x="94" y="243"/>
                  </a:lnTo>
                  <a:lnTo>
                    <a:pt x="217" y="243"/>
                  </a:lnTo>
                  <a:lnTo>
                    <a:pt x="244" y="320"/>
                  </a:lnTo>
                  <a:cubicBezTo>
                    <a:pt x="244" y="322"/>
                    <a:pt x="245" y="325"/>
                    <a:pt x="245" y="327"/>
                  </a:cubicBezTo>
                  <a:cubicBezTo>
                    <a:pt x="245" y="342"/>
                    <a:pt x="217" y="342"/>
                    <a:pt x="204" y="342"/>
                  </a:cubicBezTo>
                  <a:lnTo>
                    <a:pt x="204" y="357"/>
                  </a:lnTo>
                  <a:cubicBezTo>
                    <a:pt x="222" y="356"/>
                    <a:pt x="257" y="356"/>
                    <a:pt x="276" y="356"/>
                  </a:cubicBezTo>
                  <a:cubicBezTo>
                    <a:pt x="297" y="356"/>
                    <a:pt x="320" y="356"/>
                    <a:pt x="341" y="357"/>
                  </a:cubicBezTo>
                  <a:lnTo>
                    <a:pt x="341" y="342"/>
                  </a:lnTo>
                  <a:lnTo>
                    <a:pt x="332" y="342"/>
                  </a:lnTo>
                  <a:cubicBezTo>
                    <a:pt x="302" y="342"/>
                    <a:pt x="295" y="338"/>
                    <a:pt x="290" y="322"/>
                  </a:cubicBezTo>
                  <a:lnTo>
                    <a:pt x="182" y="10"/>
                  </a:lnTo>
                  <a:close/>
                  <a:moveTo>
                    <a:pt x="156" y="66"/>
                  </a:moveTo>
                  <a:lnTo>
                    <a:pt x="212" y="228"/>
                  </a:lnTo>
                  <a:lnTo>
                    <a:pt x="100"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7" name="Freeform 2775">
              <a:extLst>
                <a:ext uri="{FF2B5EF4-FFF2-40B4-BE49-F238E27FC236}">
                  <a16:creationId xmlns:a16="http://schemas.microsoft.com/office/drawing/2014/main" id="{66745F87-4BD6-4AB6-9BFA-BC14DB06BABB}"/>
                </a:ext>
              </a:extLst>
            </p:cNvPr>
            <p:cNvSpPr>
              <a:spLocks noEditPoints="1"/>
            </p:cNvSpPr>
            <p:nvPr>
              <p:custDataLst>
                <p:tags r:id="rId309"/>
              </p:custDataLst>
            </p:nvPr>
          </p:nvSpPr>
          <p:spPr bwMode="auto">
            <a:xfrm>
              <a:off x="5719763" y="2474913"/>
              <a:ext cx="195263" cy="211138"/>
            </a:xfrm>
            <a:custGeom>
              <a:avLst/>
              <a:gdLst>
                <a:gd name="T0" fmla="*/ 0 w 335"/>
                <a:gd name="T1" fmla="*/ 0 h 341"/>
                <a:gd name="T2" fmla="*/ 0 w 335"/>
                <a:gd name="T3" fmla="*/ 16 h 341"/>
                <a:gd name="T4" fmla="*/ 12 w 335"/>
                <a:gd name="T5" fmla="*/ 16 h 341"/>
                <a:gd name="T6" fmla="*/ 51 w 335"/>
                <a:gd name="T7" fmla="*/ 39 h 341"/>
                <a:gd name="T8" fmla="*/ 51 w 335"/>
                <a:gd name="T9" fmla="*/ 302 h 341"/>
                <a:gd name="T10" fmla="*/ 12 w 335"/>
                <a:gd name="T11" fmla="*/ 326 h 341"/>
                <a:gd name="T12" fmla="*/ 0 w 335"/>
                <a:gd name="T13" fmla="*/ 326 h 341"/>
                <a:gd name="T14" fmla="*/ 0 w 335"/>
                <a:gd name="T15" fmla="*/ 341 h 341"/>
                <a:gd name="T16" fmla="*/ 182 w 335"/>
                <a:gd name="T17" fmla="*/ 341 h 341"/>
                <a:gd name="T18" fmla="*/ 335 w 335"/>
                <a:gd name="T19" fmla="*/ 173 h 341"/>
                <a:gd name="T20" fmla="*/ 182 w 335"/>
                <a:gd name="T21" fmla="*/ 0 h 341"/>
                <a:gd name="T22" fmla="*/ 0 w 335"/>
                <a:gd name="T23" fmla="*/ 0 h 341"/>
                <a:gd name="T24" fmla="*/ 118 w 335"/>
                <a:gd name="T25" fmla="*/ 326 h 341"/>
                <a:gd name="T26" fmla="*/ 94 w 335"/>
                <a:gd name="T27" fmla="*/ 306 h 341"/>
                <a:gd name="T28" fmla="*/ 94 w 335"/>
                <a:gd name="T29" fmla="*/ 36 h 341"/>
                <a:gd name="T30" fmla="*/ 118 w 335"/>
                <a:gd name="T31" fmla="*/ 16 h 341"/>
                <a:gd name="T32" fmla="*/ 168 w 335"/>
                <a:gd name="T33" fmla="*/ 16 h 341"/>
                <a:gd name="T34" fmla="*/ 259 w 335"/>
                <a:gd name="T35" fmla="*/ 62 h 341"/>
                <a:gd name="T36" fmla="*/ 285 w 335"/>
                <a:gd name="T37" fmla="*/ 173 h 341"/>
                <a:gd name="T38" fmla="*/ 257 w 335"/>
                <a:gd name="T39" fmla="*/ 283 h 341"/>
                <a:gd name="T40" fmla="*/ 169 w 335"/>
                <a:gd name="T41" fmla="*/ 326 h 341"/>
                <a:gd name="T42" fmla="*/ 118 w 335"/>
                <a:gd name="T43" fmla="*/ 32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341">
                  <a:moveTo>
                    <a:pt x="0" y="0"/>
                  </a:moveTo>
                  <a:lnTo>
                    <a:pt x="0" y="16"/>
                  </a:lnTo>
                  <a:lnTo>
                    <a:pt x="12" y="16"/>
                  </a:lnTo>
                  <a:cubicBezTo>
                    <a:pt x="50" y="16"/>
                    <a:pt x="51" y="21"/>
                    <a:pt x="51" y="39"/>
                  </a:cubicBezTo>
                  <a:lnTo>
                    <a:pt x="51" y="302"/>
                  </a:lnTo>
                  <a:cubicBezTo>
                    <a:pt x="51" y="320"/>
                    <a:pt x="50" y="326"/>
                    <a:pt x="12" y="326"/>
                  </a:cubicBezTo>
                  <a:lnTo>
                    <a:pt x="0" y="326"/>
                  </a:lnTo>
                  <a:lnTo>
                    <a:pt x="0" y="341"/>
                  </a:lnTo>
                  <a:lnTo>
                    <a:pt x="182" y="341"/>
                  </a:lnTo>
                  <a:cubicBezTo>
                    <a:pt x="266" y="341"/>
                    <a:pt x="335" y="267"/>
                    <a:pt x="335" y="173"/>
                  </a:cubicBezTo>
                  <a:cubicBezTo>
                    <a:pt x="335" y="79"/>
                    <a:pt x="267" y="0"/>
                    <a:pt x="182" y="0"/>
                  </a:cubicBezTo>
                  <a:lnTo>
                    <a:pt x="0" y="0"/>
                  </a:lnTo>
                  <a:close/>
                  <a:moveTo>
                    <a:pt x="118" y="326"/>
                  </a:moveTo>
                  <a:cubicBezTo>
                    <a:pt x="95" y="326"/>
                    <a:pt x="94" y="322"/>
                    <a:pt x="94" y="306"/>
                  </a:cubicBezTo>
                  <a:lnTo>
                    <a:pt x="94" y="36"/>
                  </a:lnTo>
                  <a:cubicBezTo>
                    <a:pt x="94" y="19"/>
                    <a:pt x="95" y="16"/>
                    <a:pt x="118" y="16"/>
                  </a:cubicBezTo>
                  <a:lnTo>
                    <a:pt x="168" y="16"/>
                  </a:lnTo>
                  <a:cubicBezTo>
                    <a:pt x="199" y="16"/>
                    <a:pt x="234" y="27"/>
                    <a:pt x="259" y="62"/>
                  </a:cubicBezTo>
                  <a:cubicBezTo>
                    <a:pt x="280" y="92"/>
                    <a:pt x="285" y="134"/>
                    <a:pt x="285" y="173"/>
                  </a:cubicBezTo>
                  <a:cubicBezTo>
                    <a:pt x="285" y="229"/>
                    <a:pt x="275" y="259"/>
                    <a:pt x="257" y="283"/>
                  </a:cubicBezTo>
                  <a:cubicBezTo>
                    <a:pt x="247" y="297"/>
                    <a:pt x="219" y="326"/>
                    <a:pt x="169" y="326"/>
                  </a:cubicBezTo>
                  <a:lnTo>
                    <a:pt x="118" y="3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8" name="Freeform 2776">
              <a:extLst>
                <a:ext uri="{FF2B5EF4-FFF2-40B4-BE49-F238E27FC236}">
                  <a16:creationId xmlns:a16="http://schemas.microsoft.com/office/drawing/2014/main" id="{D798759D-4B27-4130-894D-A0077988CFBC}"/>
                </a:ext>
              </a:extLst>
            </p:cNvPr>
            <p:cNvSpPr>
              <a:spLocks/>
            </p:cNvSpPr>
            <p:nvPr>
              <p:custDataLst>
                <p:tags r:id="rId310"/>
              </p:custDataLst>
            </p:nvPr>
          </p:nvSpPr>
          <p:spPr bwMode="auto">
            <a:xfrm>
              <a:off x="6018213" y="2495551"/>
              <a:ext cx="90488" cy="193675"/>
            </a:xfrm>
            <a:custGeom>
              <a:avLst/>
              <a:gdLst>
                <a:gd name="T0" fmla="*/ 77 w 156"/>
                <a:gd name="T1" fmla="*/ 107 h 313"/>
                <a:gd name="T2" fmla="*/ 148 w 156"/>
                <a:gd name="T3" fmla="*/ 107 h 313"/>
                <a:gd name="T4" fmla="*/ 148 w 156"/>
                <a:gd name="T5" fmla="*/ 92 h 313"/>
                <a:gd name="T6" fmla="*/ 77 w 156"/>
                <a:gd name="T7" fmla="*/ 92 h 313"/>
                <a:gd name="T8" fmla="*/ 77 w 156"/>
                <a:gd name="T9" fmla="*/ 0 h 313"/>
                <a:gd name="T10" fmla="*/ 64 w 156"/>
                <a:gd name="T11" fmla="*/ 0 h 313"/>
                <a:gd name="T12" fmla="*/ 0 w 156"/>
                <a:gd name="T13" fmla="*/ 96 h 313"/>
                <a:gd name="T14" fmla="*/ 0 w 156"/>
                <a:gd name="T15" fmla="*/ 107 h 313"/>
                <a:gd name="T16" fmla="*/ 42 w 156"/>
                <a:gd name="T17" fmla="*/ 107 h 313"/>
                <a:gd name="T18" fmla="*/ 42 w 156"/>
                <a:gd name="T19" fmla="*/ 245 h 313"/>
                <a:gd name="T20" fmla="*/ 106 w 156"/>
                <a:gd name="T21" fmla="*/ 313 h 313"/>
                <a:gd name="T22" fmla="*/ 156 w 156"/>
                <a:gd name="T23" fmla="*/ 245 h 313"/>
                <a:gd name="T24" fmla="*/ 156 w 156"/>
                <a:gd name="T25" fmla="*/ 217 h 313"/>
                <a:gd name="T26" fmla="*/ 143 w 156"/>
                <a:gd name="T27" fmla="*/ 217 h 313"/>
                <a:gd name="T28" fmla="*/ 143 w 156"/>
                <a:gd name="T29" fmla="*/ 244 h 313"/>
                <a:gd name="T30" fmla="*/ 110 w 156"/>
                <a:gd name="T31" fmla="*/ 300 h 313"/>
                <a:gd name="T32" fmla="*/ 77 w 156"/>
                <a:gd name="T33" fmla="*/ 246 h 313"/>
                <a:gd name="T34" fmla="*/ 77 w 156"/>
                <a:gd name="T35"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3">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7"/>
                    <a:pt x="89" y="313"/>
                    <a:pt x="106" y="313"/>
                  </a:cubicBezTo>
                  <a:cubicBezTo>
                    <a:pt x="142" y="313"/>
                    <a:pt x="156" y="277"/>
                    <a:pt x="156" y="245"/>
                  </a:cubicBezTo>
                  <a:lnTo>
                    <a:pt x="156" y="217"/>
                  </a:lnTo>
                  <a:lnTo>
                    <a:pt x="143" y="217"/>
                  </a:lnTo>
                  <a:lnTo>
                    <a:pt x="143" y="244"/>
                  </a:lnTo>
                  <a:cubicBezTo>
                    <a:pt x="143" y="281"/>
                    <a:pt x="128" y="300"/>
                    <a:pt x="110" y="300"/>
                  </a:cubicBezTo>
                  <a:cubicBezTo>
                    <a:pt x="77" y="300"/>
                    <a:pt x="77" y="255"/>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9" name="Freeform 2777">
              <a:extLst>
                <a:ext uri="{FF2B5EF4-FFF2-40B4-BE49-F238E27FC236}">
                  <a16:creationId xmlns:a16="http://schemas.microsoft.com/office/drawing/2014/main" id="{2EE99383-D88C-453D-BB9C-0E390E901772}"/>
                </a:ext>
              </a:extLst>
            </p:cNvPr>
            <p:cNvSpPr>
              <a:spLocks noEditPoints="1"/>
            </p:cNvSpPr>
            <p:nvPr>
              <p:custDataLst>
                <p:tags r:id="rId311"/>
              </p:custDataLst>
            </p:nvPr>
          </p:nvSpPr>
          <p:spPr bwMode="auto">
            <a:xfrm>
              <a:off x="6132513" y="2546351"/>
              <a:ext cx="130175" cy="142875"/>
            </a:xfrm>
            <a:custGeom>
              <a:avLst/>
              <a:gdLst>
                <a:gd name="T0" fmla="*/ 221 w 221"/>
                <a:gd name="T1" fmla="*/ 117 h 230"/>
                <a:gd name="T2" fmla="*/ 111 w 221"/>
                <a:gd name="T3" fmla="*/ 0 h 230"/>
                <a:gd name="T4" fmla="*/ 0 w 221"/>
                <a:gd name="T5" fmla="*/ 117 h 230"/>
                <a:gd name="T6" fmla="*/ 110 w 221"/>
                <a:gd name="T7" fmla="*/ 230 h 230"/>
                <a:gd name="T8" fmla="*/ 221 w 221"/>
                <a:gd name="T9" fmla="*/ 117 h 230"/>
                <a:gd name="T10" fmla="*/ 111 w 221"/>
                <a:gd name="T11" fmla="*/ 217 h 230"/>
                <a:gd name="T12" fmla="*/ 54 w 221"/>
                <a:gd name="T13" fmla="*/ 184 h 230"/>
                <a:gd name="T14" fmla="*/ 41 w 221"/>
                <a:gd name="T15" fmla="*/ 113 h 230"/>
                <a:gd name="T16" fmla="*/ 53 w 221"/>
                <a:gd name="T17" fmla="*/ 45 h 230"/>
                <a:gd name="T18" fmla="*/ 110 w 221"/>
                <a:gd name="T19" fmla="*/ 11 h 230"/>
                <a:gd name="T20" fmla="*/ 167 w 221"/>
                <a:gd name="T21" fmla="*/ 44 h 230"/>
                <a:gd name="T22" fmla="*/ 179 w 221"/>
                <a:gd name="T23" fmla="*/ 113 h 230"/>
                <a:gd name="T24" fmla="*/ 169 w 221"/>
                <a:gd name="T25" fmla="*/ 180 h 230"/>
                <a:gd name="T26" fmla="*/ 111 w 221"/>
                <a:gd name="T27" fmla="*/ 21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30">
                  <a:moveTo>
                    <a:pt x="221" y="117"/>
                  </a:moveTo>
                  <a:cubicBezTo>
                    <a:pt x="221" y="53"/>
                    <a:pt x="171" y="0"/>
                    <a:pt x="111" y="0"/>
                  </a:cubicBezTo>
                  <a:cubicBezTo>
                    <a:pt x="48" y="0"/>
                    <a:pt x="0" y="55"/>
                    <a:pt x="0" y="117"/>
                  </a:cubicBezTo>
                  <a:cubicBezTo>
                    <a:pt x="0" y="182"/>
                    <a:pt x="52" y="230"/>
                    <a:pt x="110" y="230"/>
                  </a:cubicBezTo>
                  <a:cubicBezTo>
                    <a:pt x="171" y="230"/>
                    <a:pt x="221" y="181"/>
                    <a:pt x="221" y="117"/>
                  </a:cubicBezTo>
                  <a:close/>
                  <a:moveTo>
                    <a:pt x="111" y="217"/>
                  </a:moveTo>
                  <a:cubicBezTo>
                    <a:pt x="89" y="217"/>
                    <a:pt x="67" y="207"/>
                    <a:pt x="54" y="184"/>
                  </a:cubicBezTo>
                  <a:cubicBezTo>
                    <a:pt x="41" y="162"/>
                    <a:pt x="41" y="131"/>
                    <a:pt x="41" y="113"/>
                  </a:cubicBezTo>
                  <a:cubicBezTo>
                    <a:pt x="41" y="94"/>
                    <a:pt x="41" y="67"/>
                    <a:pt x="53" y="45"/>
                  </a:cubicBezTo>
                  <a:cubicBezTo>
                    <a:pt x="67" y="22"/>
                    <a:pt x="90" y="11"/>
                    <a:pt x="110" y="11"/>
                  </a:cubicBezTo>
                  <a:cubicBezTo>
                    <a:pt x="132" y="11"/>
                    <a:pt x="154" y="22"/>
                    <a:pt x="167" y="44"/>
                  </a:cubicBezTo>
                  <a:cubicBezTo>
                    <a:pt x="179" y="65"/>
                    <a:pt x="179" y="94"/>
                    <a:pt x="179" y="113"/>
                  </a:cubicBezTo>
                  <a:cubicBezTo>
                    <a:pt x="179" y="131"/>
                    <a:pt x="179" y="158"/>
                    <a:pt x="169" y="180"/>
                  </a:cubicBezTo>
                  <a:cubicBezTo>
                    <a:pt x="158" y="203"/>
                    <a:pt x="136"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0" name="Freeform 2778">
              <a:extLst>
                <a:ext uri="{FF2B5EF4-FFF2-40B4-BE49-F238E27FC236}">
                  <a16:creationId xmlns:a16="http://schemas.microsoft.com/office/drawing/2014/main" id="{5067D931-C549-4570-8AEB-C41E691A0C68}"/>
                </a:ext>
              </a:extLst>
            </p:cNvPr>
            <p:cNvSpPr>
              <a:spLocks noEditPoints="1"/>
            </p:cNvSpPr>
            <p:nvPr>
              <p:custDataLst>
                <p:tags r:id="rId312"/>
              </p:custDataLst>
            </p:nvPr>
          </p:nvSpPr>
          <p:spPr bwMode="auto">
            <a:xfrm>
              <a:off x="6286501" y="2546351"/>
              <a:ext cx="128588" cy="142875"/>
            </a:xfrm>
            <a:custGeom>
              <a:avLst/>
              <a:gdLst>
                <a:gd name="T0" fmla="*/ 221 w 221"/>
                <a:gd name="T1" fmla="*/ 117 h 230"/>
                <a:gd name="T2" fmla="*/ 110 w 221"/>
                <a:gd name="T3" fmla="*/ 0 h 230"/>
                <a:gd name="T4" fmla="*/ 0 w 221"/>
                <a:gd name="T5" fmla="*/ 117 h 230"/>
                <a:gd name="T6" fmla="*/ 110 w 221"/>
                <a:gd name="T7" fmla="*/ 230 h 230"/>
                <a:gd name="T8" fmla="*/ 221 w 221"/>
                <a:gd name="T9" fmla="*/ 117 h 230"/>
                <a:gd name="T10" fmla="*/ 110 w 221"/>
                <a:gd name="T11" fmla="*/ 217 h 230"/>
                <a:gd name="T12" fmla="*/ 53 w 221"/>
                <a:gd name="T13" fmla="*/ 184 h 230"/>
                <a:gd name="T14" fmla="*/ 41 w 221"/>
                <a:gd name="T15" fmla="*/ 113 h 230"/>
                <a:gd name="T16" fmla="*/ 53 w 221"/>
                <a:gd name="T17" fmla="*/ 45 h 230"/>
                <a:gd name="T18" fmla="*/ 110 w 221"/>
                <a:gd name="T19" fmla="*/ 11 h 230"/>
                <a:gd name="T20" fmla="*/ 166 w 221"/>
                <a:gd name="T21" fmla="*/ 44 h 230"/>
                <a:gd name="T22" fmla="*/ 179 w 221"/>
                <a:gd name="T23" fmla="*/ 113 h 230"/>
                <a:gd name="T24" fmla="*/ 168 w 221"/>
                <a:gd name="T25" fmla="*/ 180 h 230"/>
                <a:gd name="T26" fmla="*/ 110 w 221"/>
                <a:gd name="T27" fmla="*/ 21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30">
                  <a:moveTo>
                    <a:pt x="221" y="117"/>
                  </a:moveTo>
                  <a:cubicBezTo>
                    <a:pt x="221" y="53"/>
                    <a:pt x="171" y="0"/>
                    <a:pt x="110" y="0"/>
                  </a:cubicBezTo>
                  <a:cubicBezTo>
                    <a:pt x="48" y="0"/>
                    <a:pt x="0" y="55"/>
                    <a:pt x="0" y="117"/>
                  </a:cubicBezTo>
                  <a:cubicBezTo>
                    <a:pt x="0" y="182"/>
                    <a:pt x="51" y="230"/>
                    <a:pt x="110" y="230"/>
                  </a:cubicBezTo>
                  <a:cubicBezTo>
                    <a:pt x="170" y="230"/>
                    <a:pt x="221" y="181"/>
                    <a:pt x="221" y="117"/>
                  </a:cubicBezTo>
                  <a:close/>
                  <a:moveTo>
                    <a:pt x="110" y="217"/>
                  </a:moveTo>
                  <a:cubicBezTo>
                    <a:pt x="89" y="217"/>
                    <a:pt x="67" y="207"/>
                    <a:pt x="53" y="184"/>
                  </a:cubicBezTo>
                  <a:cubicBezTo>
                    <a:pt x="41" y="162"/>
                    <a:pt x="41" y="131"/>
                    <a:pt x="41" y="113"/>
                  </a:cubicBezTo>
                  <a:cubicBezTo>
                    <a:pt x="41" y="94"/>
                    <a:pt x="41" y="67"/>
                    <a:pt x="53" y="45"/>
                  </a:cubicBezTo>
                  <a:cubicBezTo>
                    <a:pt x="66" y="22"/>
                    <a:pt x="90" y="11"/>
                    <a:pt x="110" y="11"/>
                  </a:cubicBezTo>
                  <a:cubicBezTo>
                    <a:pt x="132" y="11"/>
                    <a:pt x="153" y="22"/>
                    <a:pt x="166" y="44"/>
                  </a:cubicBezTo>
                  <a:cubicBezTo>
                    <a:pt x="179" y="65"/>
                    <a:pt x="179" y="94"/>
                    <a:pt x="179" y="113"/>
                  </a:cubicBezTo>
                  <a:cubicBezTo>
                    <a:pt x="179" y="131"/>
                    <a:pt x="179" y="158"/>
                    <a:pt x="168" y="180"/>
                  </a:cubicBezTo>
                  <a:cubicBezTo>
                    <a:pt x="157" y="203"/>
                    <a:pt x="135" y="217"/>
                    <a:pt x="110"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1" name="Freeform 2779">
              <a:extLst>
                <a:ext uri="{FF2B5EF4-FFF2-40B4-BE49-F238E27FC236}">
                  <a16:creationId xmlns:a16="http://schemas.microsoft.com/office/drawing/2014/main" id="{80075402-6A36-4834-A815-0AC34B4BD040}"/>
                </a:ext>
              </a:extLst>
            </p:cNvPr>
            <p:cNvSpPr>
              <a:spLocks/>
            </p:cNvSpPr>
            <p:nvPr>
              <p:custDataLst>
                <p:tags r:id="rId313"/>
              </p:custDataLst>
            </p:nvPr>
          </p:nvSpPr>
          <p:spPr bwMode="auto">
            <a:xfrm>
              <a:off x="6434138" y="2471738"/>
              <a:ext cx="63500" cy="214313"/>
            </a:xfrm>
            <a:custGeom>
              <a:avLst/>
              <a:gdLst>
                <a:gd name="T0" fmla="*/ 72 w 111"/>
                <a:gd name="T1" fmla="*/ 0 h 346"/>
                <a:gd name="T2" fmla="*/ 0 w 111"/>
                <a:gd name="T3" fmla="*/ 5 h 346"/>
                <a:gd name="T4" fmla="*/ 0 w 111"/>
                <a:gd name="T5" fmla="*/ 21 h 346"/>
                <a:gd name="T6" fmla="*/ 39 w 111"/>
                <a:gd name="T7" fmla="*/ 49 h 346"/>
                <a:gd name="T8" fmla="*/ 39 w 111"/>
                <a:gd name="T9" fmla="*/ 308 h 346"/>
                <a:gd name="T10" fmla="*/ 0 w 111"/>
                <a:gd name="T11" fmla="*/ 331 h 346"/>
                <a:gd name="T12" fmla="*/ 0 w 111"/>
                <a:gd name="T13" fmla="*/ 346 h 346"/>
                <a:gd name="T14" fmla="*/ 56 w 111"/>
                <a:gd name="T15" fmla="*/ 345 h 346"/>
                <a:gd name="T16" fmla="*/ 111 w 111"/>
                <a:gd name="T17" fmla="*/ 346 h 346"/>
                <a:gd name="T18" fmla="*/ 111 w 111"/>
                <a:gd name="T19" fmla="*/ 331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5"/>
                  </a:lnTo>
                  <a:lnTo>
                    <a:pt x="0" y="21"/>
                  </a:lnTo>
                  <a:cubicBezTo>
                    <a:pt x="35" y="21"/>
                    <a:pt x="39" y="24"/>
                    <a:pt x="39" y="49"/>
                  </a:cubicBezTo>
                  <a:lnTo>
                    <a:pt x="39" y="308"/>
                  </a:lnTo>
                  <a:cubicBezTo>
                    <a:pt x="39" y="331"/>
                    <a:pt x="34" y="331"/>
                    <a:pt x="0" y="331"/>
                  </a:cubicBezTo>
                  <a:lnTo>
                    <a:pt x="0" y="346"/>
                  </a:lnTo>
                  <a:cubicBezTo>
                    <a:pt x="17" y="346"/>
                    <a:pt x="43" y="345"/>
                    <a:pt x="56" y="345"/>
                  </a:cubicBezTo>
                  <a:cubicBezTo>
                    <a:pt x="68" y="345"/>
                    <a:pt x="92" y="346"/>
                    <a:pt x="111" y="346"/>
                  </a:cubicBezTo>
                  <a:lnTo>
                    <a:pt x="111" y="331"/>
                  </a:lnTo>
                  <a:cubicBezTo>
                    <a:pt x="78" y="331"/>
                    <a:pt x="72" y="331"/>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2" name="Freeform 2780">
              <a:extLst>
                <a:ext uri="{FF2B5EF4-FFF2-40B4-BE49-F238E27FC236}">
                  <a16:creationId xmlns:a16="http://schemas.microsoft.com/office/drawing/2014/main" id="{71841A0E-DA52-455D-86BB-B3FA5EAD04BF}"/>
                </a:ext>
              </a:extLst>
            </p:cNvPr>
            <p:cNvSpPr>
              <a:spLocks/>
            </p:cNvSpPr>
            <p:nvPr>
              <p:custDataLst>
                <p:tags r:id="rId314"/>
              </p:custDataLst>
            </p:nvPr>
          </p:nvSpPr>
          <p:spPr bwMode="auto">
            <a:xfrm>
              <a:off x="6515101" y="2546351"/>
              <a:ext cx="95250" cy="142875"/>
            </a:xfrm>
            <a:custGeom>
              <a:avLst/>
              <a:gdLst>
                <a:gd name="T0" fmla="*/ 87 w 163"/>
                <a:gd name="T1" fmla="*/ 127 h 230"/>
                <a:gd name="T2" fmla="*/ 139 w 163"/>
                <a:gd name="T3" fmla="*/ 173 h 230"/>
                <a:gd name="T4" fmla="*/ 82 w 163"/>
                <a:gd name="T5" fmla="*/ 219 h 230"/>
                <a:gd name="T6" fmla="*/ 13 w 163"/>
                <a:gd name="T7" fmla="*/ 148 h 230"/>
                <a:gd name="T8" fmla="*/ 6 w 163"/>
                <a:gd name="T9" fmla="*/ 139 h 230"/>
                <a:gd name="T10" fmla="*/ 0 w 163"/>
                <a:gd name="T11" fmla="*/ 152 h 230"/>
                <a:gd name="T12" fmla="*/ 0 w 163"/>
                <a:gd name="T13" fmla="*/ 218 h 230"/>
                <a:gd name="T14" fmla="*/ 5 w 163"/>
                <a:gd name="T15" fmla="*/ 230 h 230"/>
                <a:gd name="T16" fmla="*/ 17 w 163"/>
                <a:gd name="T17" fmla="*/ 220 h 230"/>
                <a:gd name="T18" fmla="*/ 27 w 163"/>
                <a:gd name="T19" fmla="*/ 208 h 230"/>
                <a:gd name="T20" fmla="*/ 82 w 163"/>
                <a:gd name="T21" fmla="*/ 230 h 230"/>
                <a:gd name="T22" fmla="*/ 163 w 163"/>
                <a:gd name="T23" fmla="*/ 160 h 230"/>
                <a:gd name="T24" fmla="*/ 142 w 163"/>
                <a:gd name="T25" fmla="*/ 113 h 230"/>
                <a:gd name="T26" fmla="*/ 85 w 163"/>
                <a:gd name="T27" fmla="*/ 89 h 230"/>
                <a:gd name="T28" fmla="*/ 23 w 163"/>
                <a:gd name="T29" fmla="*/ 48 h 230"/>
                <a:gd name="T30" fmla="*/ 79 w 163"/>
                <a:gd name="T31" fmla="*/ 10 h 230"/>
                <a:gd name="T32" fmla="*/ 138 w 163"/>
                <a:gd name="T33" fmla="*/ 70 h 230"/>
                <a:gd name="T34" fmla="*/ 144 w 163"/>
                <a:gd name="T35" fmla="*/ 75 h 230"/>
                <a:gd name="T36" fmla="*/ 150 w 163"/>
                <a:gd name="T37" fmla="*/ 63 h 230"/>
                <a:gd name="T38" fmla="*/ 150 w 163"/>
                <a:gd name="T39" fmla="*/ 12 h 230"/>
                <a:gd name="T40" fmla="*/ 145 w 163"/>
                <a:gd name="T41" fmla="*/ 0 h 230"/>
                <a:gd name="T42" fmla="*/ 135 w 163"/>
                <a:gd name="T43" fmla="*/ 6 h 230"/>
                <a:gd name="T44" fmla="*/ 126 w 163"/>
                <a:gd name="T45" fmla="*/ 14 h 230"/>
                <a:gd name="T46" fmla="*/ 79 w 163"/>
                <a:gd name="T47" fmla="*/ 0 h 230"/>
                <a:gd name="T48" fmla="*/ 0 w 163"/>
                <a:gd name="T49" fmla="*/ 62 h 230"/>
                <a:gd name="T50" fmla="*/ 21 w 163"/>
                <a:gd name="T51" fmla="*/ 104 h 230"/>
                <a:gd name="T52" fmla="*/ 87 w 163"/>
                <a:gd name="T53" fmla="*/ 1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30">
                  <a:moveTo>
                    <a:pt x="87" y="127"/>
                  </a:moveTo>
                  <a:cubicBezTo>
                    <a:pt x="98" y="129"/>
                    <a:pt x="139" y="137"/>
                    <a:pt x="139" y="173"/>
                  </a:cubicBezTo>
                  <a:cubicBezTo>
                    <a:pt x="139" y="199"/>
                    <a:pt x="121" y="219"/>
                    <a:pt x="82" y="219"/>
                  </a:cubicBezTo>
                  <a:cubicBezTo>
                    <a:pt x="40" y="219"/>
                    <a:pt x="22" y="190"/>
                    <a:pt x="13" y="148"/>
                  </a:cubicBezTo>
                  <a:cubicBezTo>
                    <a:pt x="12" y="141"/>
                    <a:pt x="11" y="139"/>
                    <a:pt x="6" y="139"/>
                  </a:cubicBezTo>
                  <a:cubicBezTo>
                    <a:pt x="0" y="139"/>
                    <a:pt x="0" y="143"/>
                    <a:pt x="0" y="152"/>
                  </a:cubicBezTo>
                  <a:lnTo>
                    <a:pt x="0" y="218"/>
                  </a:lnTo>
                  <a:cubicBezTo>
                    <a:pt x="0" y="226"/>
                    <a:pt x="0" y="230"/>
                    <a:pt x="5" y="230"/>
                  </a:cubicBezTo>
                  <a:cubicBezTo>
                    <a:pt x="8" y="230"/>
                    <a:pt x="8" y="229"/>
                    <a:pt x="17" y="220"/>
                  </a:cubicBezTo>
                  <a:cubicBezTo>
                    <a:pt x="18" y="219"/>
                    <a:pt x="18" y="218"/>
                    <a:pt x="27" y="208"/>
                  </a:cubicBezTo>
                  <a:cubicBezTo>
                    <a:pt x="49" y="229"/>
                    <a:pt x="72" y="230"/>
                    <a:pt x="82" y="230"/>
                  </a:cubicBezTo>
                  <a:cubicBezTo>
                    <a:pt x="140" y="230"/>
                    <a:pt x="163" y="196"/>
                    <a:pt x="163" y="160"/>
                  </a:cubicBezTo>
                  <a:cubicBezTo>
                    <a:pt x="163" y="134"/>
                    <a:pt x="148" y="119"/>
                    <a:pt x="142" y="113"/>
                  </a:cubicBezTo>
                  <a:cubicBezTo>
                    <a:pt x="125" y="97"/>
                    <a:pt x="106" y="93"/>
                    <a:pt x="85" y="89"/>
                  </a:cubicBezTo>
                  <a:cubicBezTo>
                    <a:pt x="57" y="83"/>
                    <a:pt x="23" y="77"/>
                    <a:pt x="23" y="48"/>
                  </a:cubicBezTo>
                  <a:cubicBezTo>
                    <a:pt x="23" y="30"/>
                    <a:pt x="36" y="10"/>
                    <a:pt x="79" y="10"/>
                  </a:cubicBezTo>
                  <a:cubicBezTo>
                    <a:pt x="134" y="10"/>
                    <a:pt x="137" y="55"/>
                    <a:pt x="138" y="70"/>
                  </a:cubicBezTo>
                  <a:cubicBezTo>
                    <a:pt x="138" y="75"/>
                    <a:pt x="143" y="75"/>
                    <a:pt x="144" y="75"/>
                  </a:cubicBezTo>
                  <a:cubicBezTo>
                    <a:pt x="150" y="75"/>
                    <a:pt x="150" y="72"/>
                    <a:pt x="150" y="63"/>
                  </a:cubicBezTo>
                  <a:lnTo>
                    <a:pt x="150" y="12"/>
                  </a:lnTo>
                  <a:cubicBezTo>
                    <a:pt x="150" y="4"/>
                    <a:pt x="150" y="0"/>
                    <a:pt x="145" y="0"/>
                  </a:cubicBezTo>
                  <a:cubicBezTo>
                    <a:pt x="142" y="0"/>
                    <a:pt x="141" y="0"/>
                    <a:pt x="135" y="6"/>
                  </a:cubicBezTo>
                  <a:cubicBezTo>
                    <a:pt x="133" y="8"/>
                    <a:pt x="128" y="13"/>
                    <a:pt x="126" y="14"/>
                  </a:cubicBezTo>
                  <a:cubicBezTo>
                    <a:pt x="107" y="0"/>
                    <a:pt x="87" y="0"/>
                    <a:pt x="79" y="0"/>
                  </a:cubicBezTo>
                  <a:cubicBezTo>
                    <a:pt x="18" y="0"/>
                    <a:pt x="0" y="34"/>
                    <a:pt x="0" y="62"/>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3" name="Freeform 2781">
              <a:extLst>
                <a:ext uri="{FF2B5EF4-FFF2-40B4-BE49-F238E27FC236}">
                  <a16:creationId xmlns:a16="http://schemas.microsoft.com/office/drawing/2014/main" id="{DF6DAAFB-C606-4A31-88AC-F87E316CE483}"/>
                </a:ext>
              </a:extLst>
            </p:cNvPr>
            <p:cNvSpPr>
              <a:spLocks/>
            </p:cNvSpPr>
            <p:nvPr>
              <p:custDataLst>
                <p:tags r:id="rId315"/>
              </p:custDataLst>
            </p:nvPr>
          </p:nvSpPr>
          <p:spPr bwMode="auto">
            <a:xfrm>
              <a:off x="6705601" y="2495551"/>
              <a:ext cx="92075" cy="193675"/>
            </a:xfrm>
            <a:custGeom>
              <a:avLst/>
              <a:gdLst>
                <a:gd name="T0" fmla="*/ 77 w 157"/>
                <a:gd name="T1" fmla="*/ 107 h 313"/>
                <a:gd name="T2" fmla="*/ 149 w 157"/>
                <a:gd name="T3" fmla="*/ 107 h 313"/>
                <a:gd name="T4" fmla="*/ 149 w 157"/>
                <a:gd name="T5" fmla="*/ 92 h 313"/>
                <a:gd name="T6" fmla="*/ 77 w 157"/>
                <a:gd name="T7" fmla="*/ 92 h 313"/>
                <a:gd name="T8" fmla="*/ 77 w 157"/>
                <a:gd name="T9" fmla="*/ 0 h 313"/>
                <a:gd name="T10" fmla="*/ 65 w 157"/>
                <a:gd name="T11" fmla="*/ 0 h 313"/>
                <a:gd name="T12" fmla="*/ 0 w 157"/>
                <a:gd name="T13" fmla="*/ 96 h 313"/>
                <a:gd name="T14" fmla="*/ 0 w 157"/>
                <a:gd name="T15" fmla="*/ 107 h 313"/>
                <a:gd name="T16" fmla="*/ 43 w 157"/>
                <a:gd name="T17" fmla="*/ 107 h 313"/>
                <a:gd name="T18" fmla="*/ 43 w 157"/>
                <a:gd name="T19" fmla="*/ 245 h 313"/>
                <a:gd name="T20" fmla="*/ 107 w 157"/>
                <a:gd name="T21" fmla="*/ 313 h 313"/>
                <a:gd name="T22" fmla="*/ 157 w 157"/>
                <a:gd name="T23" fmla="*/ 245 h 313"/>
                <a:gd name="T24" fmla="*/ 157 w 157"/>
                <a:gd name="T25" fmla="*/ 217 h 313"/>
                <a:gd name="T26" fmla="*/ 144 w 157"/>
                <a:gd name="T27" fmla="*/ 217 h 313"/>
                <a:gd name="T28" fmla="*/ 144 w 157"/>
                <a:gd name="T29" fmla="*/ 244 h 313"/>
                <a:gd name="T30" fmla="*/ 111 w 157"/>
                <a:gd name="T31" fmla="*/ 300 h 313"/>
                <a:gd name="T32" fmla="*/ 77 w 157"/>
                <a:gd name="T33" fmla="*/ 246 h 313"/>
                <a:gd name="T34" fmla="*/ 77 w 157"/>
                <a:gd name="T35" fmla="*/ 10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313">
                  <a:moveTo>
                    <a:pt x="77" y="107"/>
                  </a:moveTo>
                  <a:lnTo>
                    <a:pt x="149" y="107"/>
                  </a:lnTo>
                  <a:lnTo>
                    <a:pt x="149" y="92"/>
                  </a:lnTo>
                  <a:lnTo>
                    <a:pt x="77" y="92"/>
                  </a:lnTo>
                  <a:lnTo>
                    <a:pt x="77" y="0"/>
                  </a:lnTo>
                  <a:lnTo>
                    <a:pt x="65" y="0"/>
                  </a:lnTo>
                  <a:cubicBezTo>
                    <a:pt x="64" y="41"/>
                    <a:pt x="49" y="94"/>
                    <a:pt x="0" y="96"/>
                  </a:cubicBezTo>
                  <a:lnTo>
                    <a:pt x="0" y="107"/>
                  </a:lnTo>
                  <a:lnTo>
                    <a:pt x="43" y="107"/>
                  </a:lnTo>
                  <a:lnTo>
                    <a:pt x="43" y="245"/>
                  </a:lnTo>
                  <a:cubicBezTo>
                    <a:pt x="43" y="307"/>
                    <a:pt x="89" y="313"/>
                    <a:pt x="107" y="313"/>
                  </a:cubicBezTo>
                  <a:cubicBezTo>
                    <a:pt x="143" y="313"/>
                    <a:pt x="157" y="277"/>
                    <a:pt x="157" y="245"/>
                  </a:cubicBezTo>
                  <a:lnTo>
                    <a:pt x="157" y="217"/>
                  </a:lnTo>
                  <a:lnTo>
                    <a:pt x="144" y="217"/>
                  </a:lnTo>
                  <a:lnTo>
                    <a:pt x="144" y="244"/>
                  </a:lnTo>
                  <a:cubicBezTo>
                    <a:pt x="144" y="281"/>
                    <a:pt x="129" y="300"/>
                    <a:pt x="111" y="300"/>
                  </a:cubicBezTo>
                  <a:cubicBezTo>
                    <a:pt x="77" y="300"/>
                    <a:pt x="77" y="255"/>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4" name="Freeform 2782">
              <a:extLst>
                <a:ext uri="{FF2B5EF4-FFF2-40B4-BE49-F238E27FC236}">
                  <a16:creationId xmlns:a16="http://schemas.microsoft.com/office/drawing/2014/main" id="{354FDB9C-47FE-44BC-B445-140865F8BADC}"/>
                </a:ext>
              </a:extLst>
            </p:cNvPr>
            <p:cNvSpPr>
              <a:spLocks/>
            </p:cNvSpPr>
            <p:nvPr>
              <p:custDataLst>
                <p:tags r:id="rId316"/>
              </p:custDataLst>
            </p:nvPr>
          </p:nvSpPr>
          <p:spPr bwMode="auto">
            <a:xfrm>
              <a:off x="6810376" y="2552701"/>
              <a:ext cx="200025" cy="136525"/>
            </a:xfrm>
            <a:custGeom>
              <a:avLst/>
              <a:gdLst>
                <a:gd name="T0" fmla="*/ 300 w 341"/>
                <a:gd name="T1" fmla="*/ 47 h 221"/>
                <a:gd name="T2" fmla="*/ 341 w 341"/>
                <a:gd name="T3" fmla="*/ 15 h 221"/>
                <a:gd name="T4" fmla="*/ 341 w 341"/>
                <a:gd name="T5" fmla="*/ 0 h 221"/>
                <a:gd name="T6" fmla="*/ 305 w 341"/>
                <a:gd name="T7" fmla="*/ 1 h 221"/>
                <a:gd name="T8" fmla="*/ 259 w 341"/>
                <a:gd name="T9" fmla="*/ 0 h 221"/>
                <a:gd name="T10" fmla="*/ 259 w 341"/>
                <a:gd name="T11" fmla="*/ 15 h 221"/>
                <a:gd name="T12" fmla="*/ 288 w 341"/>
                <a:gd name="T13" fmla="*/ 39 h 221"/>
                <a:gd name="T14" fmla="*/ 285 w 341"/>
                <a:gd name="T15" fmla="*/ 50 h 221"/>
                <a:gd name="T16" fmla="*/ 240 w 341"/>
                <a:gd name="T17" fmla="*/ 178 h 221"/>
                <a:gd name="T18" fmla="*/ 190 w 341"/>
                <a:gd name="T19" fmla="*/ 38 h 221"/>
                <a:gd name="T20" fmla="*/ 188 w 341"/>
                <a:gd name="T21" fmla="*/ 29 h 221"/>
                <a:gd name="T22" fmla="*/ 217 w 341"/>
                <a:gd name="T23" fmla="*/ 15 h 221"/>
                <a:gd name="T24" fmla="*/ 217 w 341"/>
                <a:gd name="T25" fmla="*/ 0 h 221"/>
                <a:gd name="T26" fmla="*/ 165 w 341"/>
                <a:gd name="T27" fmla="*/ 1 h 221"/>
                <a:gd name="T28" fmla="*/ 121 w 341"/>
                <a:gd name="T29" fmla="*/ 0 h 221"/>
                <a:gd name="T30" fmla="*/ 121 w 341"/>
                <a:gd name="T31" fmla="*/ 15 h 221"/>
                <a:gd name="T32" fmla="*/ 152 w 341"/>
                <a:gd name="T33" fmla="*/ 23 h 221"/>
                <a:gd name="T34" fmla="*/ 164 w 341"/>
                <a:gd name="T35" fmla="*/ 50 h 221"/>
                <a:gd name="T36" fmla="*/ 121 w 341"/>
                <a:gd name="T37" fmla="*/ 171 h 221"/>
                <a:gd name="T38" fmla="*/ 74 w 341"/>
                <a:gd name="T39" fmla="*/ 38 h 221"/>
                <a:gd name="T40" fmla="*/ 71 w 341"/>
                <a:gd name="T41" fmla="*/ 29 h 221"/>
                <a:gd name="T42" fmla="*/ 101 w 341"/>
                <a:gd name="T43" fmla="*/ 15 h 221"/>
                <a:gd name="T44" fmla="*/ 101 w 341"/>
                <a:gd name="T45" fmla="*/ 0 h 221"/>
                <a:gd name="T46" fmla="*/ 46 w 341"/>
                <a:gd name="T47" fmla="*/ 1 h 221"/>
                <a:gd name="T48" fmla="*/ 0 w 341"/>
                <a:gd name="T49" fmla="*/ 0 h 221"/>
                <a:gd name="T50" fmla="*/ 0 w 341"/>
                <a:gd name="T51" fmla="*/ 15 h 221"/>
                <a:gd name="T52" fmla="*/ 37 w 341"/>
                <a:gd name="T53" fmla="*/ 33 h 221"/>
                <a:gd name="T54" fmla="*/ 100 w 341"/>
                <a:gd name="T55" fmla="*/ 210 h 221"/>
                <a:gd name="T56" fmla="*/ 110 w 341"/>
                <a:gd name="T57" fmla="*/ 221 h 221"/>
                <a:gd name="T58" fmla="*/ 120 w 341"/>
                <a:gd name="T59" fmla="*/ 211 h 221"/>
                <a:gd name="T60" fmla="*/ 170 w 341"/>
                <a:gd name="T61" fmla="*/ 69 h 221"/>
                <a:gd name="T62" fmla="*/ 221 w 341"/>
                <a:gd name="T63" fmla="*/ 211 h 221"/>
                <a:gd name="T64" fmla="*/ 231 w 341"/>
                <a:gd name="T65" fmla="*/ 221 h 221"/>
                <a:gd name="T66" fmla="*/ 241 w 341"/>
                <a:gd name="T67" fmla="*/ 211 h 221"/>
                <a:gd name="T68" fmla="*/ 300 w 341"/>
                <a:gd name="T69" fmla="*/ 4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1" h="221">
                  <a:moveTo>
                    <a:pt x="300" y="47"/>
                  </a:moveTo>
                  <a:cubicBezTo>
                    <a:pt x="309" y="22"/>
                    <a:pt x="324" y="16"/>
                    <a:pt x="341" y="15"/>
                  </a:cubicBezTo>
                  <a:lnTo>
                    <a:pt x="341" y="0"/>
                  </a:lnTo>
                  <a:cubicBezTo>
                    <a:pt x="330" y="1"/>
                    <a:pt x="316" y="1"/>
                    <a:pt x="305" y="1"/>
                  </a:cubicBezTo>
                  <a:cubicBezTo>
                    <a:pt x="291" y="1"/>
                    <a:pt x="268" y="0"/>
                    <a:pt x="259" y="0"/>
                  </a:cubicBezTo>
                  <a:lnTo>
                    <a:pt x="259" y="15"/>
                  </a:lnTo>
                  <a:cubicBezTo>
                    <a:pt x="277" y="16"/>
                    <a:pt x="288" y="25"/>
                    <a:pt x="288" y="39"/>
                  </a:cubicBezTo>
                  <a:cubicBezTo>
                    <a:pt x="288" y="42"/>
                    <a:pt x="288" y="43"/>
                    <a:pt x="285" y="50"/>
                  </a:cubicBezTo>
                  <a:lnTo>
                    <a:pt x="240" y="178"/>
                  </a:lnTo>
                  <a:lnTo>
                    <a:pt x="190" y="38"/>
                  </a:lnTo>
                  <a:cubicBezTo>
                    <a:pt x="188" y="32"/>
                    <a:pt x="188" y="31"/>
                    <a:pt x="188" y="29"/>
                  </a:cubicBezTo>
                  <a:cubicBezTo>
                    <a:pt x="188" y="15"/>
                    <a:pt x="207" y="15"/>
                    <a:pt x="217" y="15"/>
                  </a:cubicBezTo>
                  <a:lnTo>
                    <a:pt x="217" y="0"/>
                  </a:lnTo>
                  <a:cubicBezTo>
                    <a:pt x="203" y="0"/>
                    <a:pt x="177" y="1"/>
                    <a:pt x="165" y="1"/>
                  </a:cubicBezTo>
                  <a:cubicBezTo>
                    <a:pt x="150" y="1"/>
                    <a:pt x="136" y="1"/>
                    <a:pt x="121" y="0"/>
                  </a:cubicBezTo>
                  <a:lnTo>
                    <a:pt x="121" y="15"/>
                  </a:lnTo>
                  <a:cubicBezTo>
                    <a:pt x="139" y="15"/>
                    <a:pt x="147" y="16"/>
                    <a:pt x="152" y="23"/>
                  </a:cubicBezTo>
                  <a:cubicBezTo>
                    <a:pt x="155" y="26"/>
                    <a:pt x="160" y="41"/>
                    <a:pt x="164" y="50"/>
                  </a:cubicBezTo>
                  <a:lnTo>
                    <a:pt x="121" y="171"/>
                  </a:lnTo>
                  <a:lnTo>
                    <a:pt x="74" y="38"/>
                  </a:lnTo>
                  <a:cubicBezTo>
                    <a:pt x="71" y="32"/>
                    <a:pt x="71" y="31"/>
                    <a:pt x="71" y="29"/>
                  </a:cubicBezTo>
                  <a:cubicBezTo>
                    <a:pt x="71" y="15"/>
                    <a:pt x="91" y="15"/>
                    <a:pt x="101" y="15"/>
                  </a:cubicBezTo>
                  <a:lnTo>
                    <a:pt x="101" y="0"/>
                  </a:lnTo>
                  <a:cubicBezTo>
                    <a:pt x="86" y="0"/>
                    <a:pt x="58" y="1"/>
                    <a:pt x="46" y="1"/>
                  </a:cubicBezTo>
                  <a:cubicBezTo>
                    <a:pt x="44" y="1"/>
                    <a:pt x="18" y="1"/>
                    <a:pt x="0" y="0"/>
                  </a:cubicBezTo>
                  <a:lnTo>
                    <a:pt x="0" y="15"/>
                  </a:lnTo>
                  <a:cubicBezTo>
                    <a:pt x="25" y="15"/>
                    <a:pt x="31" y="17"/>
                    <a:pt x="37" y="33"/>
                  </a:cubicBezTo>
                  <a:lnTo>
                    <a:pt x="100" y="210"/>
                  </a:lnTo>
                  <a:cubicBezTo>
                    <a:pt x="102" y="217"/>
                    <a:pt x="104" y="221"/>
                    <a:pt x="110" y="221"/>
                  </a:cubicBezTo>
                  <a:cubicBezTo>
                    <a:pt x="117" y="221"/>
                    <a:pt x="118" y="218"/>
                    <a:pt x="120" y="211"/>
                  </a:cubicBezTo>
                  <a:lnTo>
                    <a:pt x="170" y="69"/>
                  </a:lnTo>
                  <a:lnTo>
                    <a:pt x="221" y="211"/>
                  </a:lnTo>
                  <a:cubicBezTo>
                    <a:pt x="223" y="217"/>
                    <a:pt x="225" y="221"/>
                    <a:pt x="231" y="221"/>
                  </a:cubicBezTo>
                  <a:cubicBezTo>
                    <a:pt x="238" y="221"/>
                    <a:pt x="239" y="216"/>
                    <a:pt x="241" y="211"/>
                  </a:cubicBezTo>
                  <a:lnTo>
                    <a:pt x="300"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5" name="Freeform 2783">
              <a:extLst>
                <a:ext uri="{FF2B5EF4-FFF2-40B4-BE49-F238E27FC236}">
                  <a16:creationId xmlns:a16="http://schemas.microsoft.com/office/drawing/2014/main" id="{75F6E37F-93D4-4A52-B41B-2C8B26362FBD}"/>
                </a:ext>
              </a:extLst>
            </p:cNvPr>
            <p:cNvSpPr>
              <a:spLocks noEditPoints="1"/>
            </p:cNvSpPr>
            <p:nvPr>
              <p:custDataLst>
                <p:tags r:id="rId317"/>
              </p:custDataLst>
            </p:nvPr>
          </p:nvSpPr>
          <p:spPr bwMode="auto">
            <a:xfrm>
              <a:off x="7024688" y="2478088"/>
              <a:ext cx="61913" cy="207963"/>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9 h 334"/>
                <a:gd name="T12" fmla="*/ 0 w 107"/>
                <a:gd name="T13" fmla="*/ 334 h 334"/>
                <a:gd name="T14" fmla="*/ 55 w 107"/>
                <a:gd name="T15" fmla="*/ 333 h 334"/>
                <a:gd name="T16" fmla="*/ 107 w 107"/>
                <a:gd name="T17" fmla="*/ 334 h 334"/>
                <a:gd name="T18" fmla="*/ 107 w 107"/>
                <a:gd name="T19" fmla="*/ 319 h 334"/>
                <a:gd name="T20" fmla="*/ 72 w 107"/>
                <a:gd name="T21" fmla="*/ 297 h 334"/>
                <a:gd name="T22" fmla="*/ 72 w 107"/>
                <a:gd name="T23" fmla="*/ 113 h 334"/>
                <a:gd name="T24" fmla="*/ 74 w 107"/>
                <a:gd name="T25" fmla="*/ 27 h 334"/>
                <a:gd name="T26" fmla="*/ 47 w 107"/>
                <a:gd name="T27" fmla="*/ 0 h 334"/>
                <a:gd name="T28" fmla="*/ 21 w 107"/>
                <a:gd name="T29" fmla="*/ 27 h 334"/>
                <a:gd name="T30" fmla="*/ 47 w 107"/>
                <a:gd name="T31" fmla="*/ 53 h 334"/>
                <a:gd name="T32" fmla="*/ 74 w 107"/>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4" y="134"/>
                    <a:pt x="39" y="137"/>
                    <a:pt x="39" y="162"/>
                  </a:cubicBezTo>
                  <a:lnTo>
                    <a:pt x="39" y="296"/>
                  </a:lnTo>
                  <a:cubicBezTo>
                    <a:pt x="39" y="319"/>
                    <a:pt x="33" y="319"/>
                    <a:pt x="0" y="319"/>
                  </a:cubicBezTo>
                  <a:lnTo>
                    <a:pt x="0" y="334"/>
                  </a:lnTo>
                  <a:cubicBezTo>
                    <a:pt x="16" y="334"/>
                    <a:pt x="43" y="333"/>
                    <a:pt x="55" y="333"/>
                  </a:cubicBezTo>
                  <a:cubicBezTo>
                    <a:pt x="72" y="333"/>
                    <a:pt x="90" y="334"/>
                    <a:pt x="107" y="334"/>
                  </a:cubicBezTo>
                  <a:lnTo>
                    <a:pt x="107" y="319"/>
                  </a:lnTo>
                  <a:cubicBezTo>
                    <a:pt x="74" y="319"/>
                    <a:pt x="72" y="316"/>
                    <a:pt x="72" y="297"/>
                  </a:cubicBezTo>
                  <a:lnTo>
                    <a:pt x="72" y="113"/>
                  </a:lnTo>
                  <a:close/>
                  <a:moveTo>
                    <a:pt x="74" y="27"/>
                  </a:moveTo>
                  <a:cubicBezTo>
                    <a:pt x="74" y="11"/>
                    <a:pt x="61" y="0"/>
                    <a:pt x="47" y="0"/>
                  </a:cubicBezTo>
                  <a:cubicBezTo>
                    <a:pt x="32" y="0"/>
                    <a:pt x="21" y="14"/>
                    <a:pt x="21" y="27"/>
                  </a:cubicBezTo>
                  <a:cubicBezTo>
                    <a:pt x="21" y="40"/>
                    <a:pt x="32" y="53"/>
                    <a:pt x="47" y="53"/>
                  </a:cubicBezTo>
                  <a:cubicBezTo>
                    <a:pt x="61"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6" name="Freeform 2784">
              <a:extLst>
                <a:ext uri="{FF2B5EF4-FFF2-40B4-BE49-F238E27FC236}">
                  <a16:creationId xmlns:a16="http://schemas.microsoft.com/office/drawing/2014/main" id="{655B012B-6BCB-4922-AE14-B0996C06E02E}"/>
                </a:ext>
              </a:extLst>
            </p:cNvPr>
            <p:cNvSpPr>
              <a:spLocks/>
            </p:cNvSpPr>
            <p:nvPr>
              <p:custDataLst>
                <p:tags r:id="rId318"/>
              </p:custDataLst>
            </p:nvPr>
          </p:nvSpPr>
          <p:spPr bwMode="auto">
            <a:xfrm>
              <a:off x="7105651" y="2546351"/>
              <a:ext cx="111125" cy="142875"/>
            </a:xfrm>
            <a:custGeom>
              <a:avLst/>
              <a:gdLst>
                <a:gd name="T0" fmla="*/ 41 w 190"/>
                <a:gd name="T1" fmla="*/ 115 h 230"/>
                <a:gd name="T2" fmla="*/ 109 w 190"/>
                <a:gd name="T3" fmla="*/ 13 h 230"/>
                <a:gd name="T4" fmla="*/ 162 w 190"/>
                <a:gd name="T5" fmla="*/ 31 h 230"/>
                <a:gd name="T6" fmla="*/ 139 w 190"/>
                <a:gd name="T7" fmla="*/ 54 h 230"/>
                <a:gd name="T8" fmla="*/ 161 w 190"/>
                <a:gd name="T9" fmla="*/ 77 h 230"/>
                <a:gd name="T10" fmla="*/ 184 w 190"/>
                <a:gd name="T11" fmla="*/ 54 h 230"/>
                <a:gd name="T12" fmla="*/ 108 w 190"/>
                <a:gd name="T13" fmla="*/ 0 h 230"/>
                <a:gd name="T14" fmla="*/ 0 w 190"/>
                <a:gd name="T15" fmla="*/ 116 h 230"/>
                <a:gd name="T16" fmla="*/ 107 w 190"/>
                <a:gd name="T17" fmla="*/ 230 h 230"/>
                <a:gd name="T18" fmla="*/ 190 w 190"/>
                <a:gd name="T19" fmla="*/ 165 h 230"/>
                <a:gd name="T20" fmla="*/ 183 w 190"/>
                <a:gd name="T21" fmla="*/ 160 h 230"/>
                <a:gd name="T22" fmla="*/ 177 w 190"/>
                <a:gd name="T23" fmla="*/ 165 h 230"/>
                <a:gd name="T24" fmla="*/ 112 w 190"/>
                <a:gd name="T25" fmla="*/ 217 h 230"/>
                <a:gd name="T26" fmla="*/ 41 w 190"/>
                <a:gd name="T27" fmla="*/ 11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30">
                  <a:moveTo>
                    <a:pt x="41" y="115"/>
                  </a:moveTo>
                  <a:cubicBezTo>
                    <a:pt x="41" y="34"/>
                    <a:pt x="82" y="13"/>
                    <a:pt x="109" y="13"/>
                  </a:cubicBezTo>
                  <a:cubicBezTo>
                    <a:pt x="113" y="13"/>
                    <a:pt x="144" y="13"/>
                    <a:pt x="162" y="31"/>
                  </a:cubicBezTo>
                  <a:cubicBezTo>
                    <a:pt x="142" y="33"/>
                    <a:pt x="139" y="48"/>
                    <a:pt x="139" y="54"/>
                  </a:cubicBezTo>
                  <a:cubicBezTo>
                    <a:pt x="139" y="67"/>
                    <a:pt x="147" y="77"/>
                    <a:pt x="161" y="77"/>
                  </a:cubicBezTo>
                  <a:cubicBezTo>
                    <a:pt x="174" y="77"/>
                    <a:pt x="184" y="69"/>
                    <a:pt x="184" y="54"/>
                  </a:cubicBezTo>
                  <a:cubicBezTo>
                    <a:pt x="184" y="20"/>
                    <a:pt x="146" y="0"/>
                    <a:pt x="108" y="0"/>
                  </a:cubicBezTo>
                  <a:cubicBezTo>
                    <a:pt x="46" y="0"/>
                    <a:pt x="0" y="54"/>
                    <a:pt x="0" y="116"/>
                  </a:cubicBezTo>
                  <a:cubicBezTo>
                    <a:pt x="0" y="180"/>
                    <a:pt x="49" y="230"/>
                    <a:pt x="107" y="230"/>
                  </a:cubicBezTo>
                  <a:cubicBezTo>
                    <a:pt x="174" y="230"/>
                    <a:pt x="190" y="170"/>
                    <a:pt x="190" y="165"/>
                  </a:cubicBezTo>
                  <a:cubicBezTo>
                    <a:pt x="190" y="160"/>
                    <a:pt x="185" y="160"/>
                    <a:pt x="183" y="160"/>
                  </a:cubicBezTo>
                  <a:cubicBezTo>
                    <a:pt x="179" y="160"/>
                    <a:pt x="178" y="162"/>
                    <a:pt x="177" y="165"/>
                  </a:cubicBezTo>
                  <a:cubicBezTo>
                    <a:pt x="162" y="211"/>
                    <a:pt x="130" y="217"/>
                    <a:pt x="112" y="217"/>
                  </a:cubicBezTo>
                  <a:cubicBezTo>
                    <a:pt x="85" y="217"/>
                    <a:pt x="41" y="196"/>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7" name="Freeform 2785">
              <a:extLst>
                <a:ext uri="{FF2B5EF4-FFF2-40B4-BE49-F238E27FC236}">
                  <a16:creationId xmlns:a16="http://schemas.microsoft.com/office/drawing/2014/main" id="{4E1C4E31-B6FE-4AFA-8D76-B3F6BB7376E8}"/>
                </a:ext>
              </a:extLst>
            </p:cNvPr>
            <p:cNvSpPr>
              <a:spLocks noEditPoints="1"/>
            </p:cNvSpPr>
            <p:nvPr>
              <p:custDataLst>
                <p:tags r:id="rId319"/>
              </p:custDataLst>
            </p:nvPr>
          </p:nvSpPr>
          <p:spPr bwMode="auto">
            <a:xfrm>
              <a:off x="7232651" y="2546351"/>
              <a:ext cx="112713" cy="142875"/>
            </a:xfrm>
            <a:custGeom>
              <a:avLst/>
              <a:gdLst>
                <a:gd name="T0" fmla="*/ 42 w 193"/>
                <a:gd name="T1" fmla="*/ 98 h 230"/>
                <a:gd name="T2" fmla="*/ 104 w 193"/>
                <a:gd name="T3" fmla="*/ 11 h 230"/>
                <a:gd name="T4" fmla="*/ 160 w 193"/>
                <a:gd name="T5" fmla="*/ 98 h 230"/>
                <a:gd name="T6" fmla="*/ 42 w 193"/>
                <a:gd name="T7" fmla="*/ 98 h 230"/>
                <a:gd name="T8" fmla="*/ 42 w 193"/>
                <a:gd name="T9" fmla="*/ 109 h 230"/>
                <a:gd name="T10" fmla="*/ 181 w 193"/>
                <a:gd name="T11" fmla="*/ 109 h 230"/>
                <a:gd name="T12" fmla="*/ 193 w 193"/>
                <a:gd name="T13" fmla="*/ 98 h 230"/>
                <a:gd name="T14" fmla="*/ 104 w 193"/>
                <a:gd name="T15" fmla="*/ 0 h 230"/>
                <a:gd name="T16" fmla="*/ 0 w 193"/>
                <a:gd name="T17" fmla="*/ 114 h 230"/>
                <a:gd name="T18" fmla="*/ 110 w 193"/>
                <a:gd name="T19" fmla="*/ 230 h 230"/>
                <a:gd name="T20" fmla="*/ 193 w 193"/>
                <a:gd name="T21" fmla="*/ 165 h 230"/>
                <a:gd name="T22" fmla="*/ 187 w 193"/>
                <a:gd name="T23" fmla="*/ 159 h 230"/>
                <a:gd name="T24" fmla="*/ 180 w 193"/>
                <a:gd name="T25" fmla="*/ 166 h 230"/>
                <a:gd name="T26" fmla="*/ 113 w 193"/>
                <a:gd name="T27" fmla="*/ 217 h 230"/>
                <a:gd name="T28" fmla="*/ 57 w 193"/>
                <a:gd name="T29" fmla="*/ 184 h 230"/>
                <a:gd name="T30" fmla="*/ 42 w 193"/>
                <a:gd name="T31" fmla="*/ 10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30">
                  <a:moveTo>
                    <a:pt x="42" y="98"/>
                  </a:moveTo>
                  <a:cubicBezTo>
                    <a:pt x="45" y="24"/>
                    <a:pt x="87" y="11"/>
                    <a:pt x="104" y="11"/>
                  </a:cubicBezTo>
                  <a:cubicBezTo>
                    <a:pt x="155" y="11"/>
                    <a:pt x="160" y="79"/>
                    <a:pt x="160" y="98"/>
                  </a:cubicBezTo>
                  <a:lnTo>
                    <a:pt x="42" y="98"/>
                  </a:lnTo>
                  <a:close/>
                  <a:moveTo>
                    <a:pt x="42" y="109"/>
                  </a:moveTo>
                  <a:lnTo>
                    <a:pt x="181" y="109"/>
                  </a:lnTo>
                  <a:cubicBezTo>
                    <a:pt x="192" y="109"/>
                    <a:pt x="193" y="109"/>
                    <a:pt x="193" y="98"/>
                  </a:cubicBezTo>
                  <a:cubicBezTo>
                    <a:pt x="193" y="49"/>
                    <a:pt x="166" y="0"/>
                    <a:pt x="104" y="0"/>
                  </a:cubicBezTo>
                  <a:cubicBezTo>
                    <a:pt x="46" y="0"/>
                    <a:pt x="0" y="52"/>
                    <a:pt x="0" y="114"/>
                  </a:cubicBezTo>
                  <a:cubicBezTo>
                    <a:pt x="0" y="181"/>
                    <a:pt x="53" y="230"/>
                    <a:pt x="110" y="230"/>
                  </a:cubicBezTo>
                  <a:cubicBezTo>
                    <a:pt x="171" y="230"/>
                    <a:pt x="193" y="174"/>
                    <a:pt x="193" y="165"/>
                  </a:cubicBezTo>
                  <a:cubicBezTo>
                    <a:pt x="193" y="160"/>
                    <a:pt x="189" y="159"/>
                    <a:pt x="187" y="159"/>
                  </a:cubicBezTo>
                  <a:cubicBezTo>
                    <a:pt x="182" y="159"/>
                    <a:pt x="181" y="162"/>
                    <a:pt x="180" y="166"/>
                  </a:cubicBezTo>
                  <a:cubicBezTo>
                    <a:pt x="163" y="217"/>
                    <a:pt x="118" y="217"/>
                    <a:pt x="113" y="217"/>
                  </a:cubicBezTo>
                  <a:cubicBezTo>
                    <a:pt x="88" y="217"/>
                    <a:pt x="68" y="202"/>
                    <a:pt x="57" y="184"/>
                  </a:cubicBezTo>
                  <a:cubicBezTo>
                    <a:pt x="42" y="160"/>
                    <a:pt x="42" y="127"/>
                    <a:pt x="4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8" name="Freeform 2786">
              <a:extLst>
                <a:ext uri="{FF2B5EF4-FFF2-40B4-BE49-F238E27FC236}">
                  <a16:creationId xmlns:a16="http://schemas.microsoft.com/office/drawing/2014/main" id="{9B8DD88A-53D5-4F64-8664-7AF481C313F1}"/>
                </a:ext>
              </a:extLst>
            </p:cNvPr>
            <p:cNvSpPr>
              <a:spLocks noEditPoints="1"/>
            </p:cNvSpPr>
            <p:nvPr>
              <p:custDataLst>
                <p:tags r:id="rId320"/>
              </p:custDataLst>
            </p:nvPr>
          </p:nvSpPr>
          <p:spPr bwMode="auto">
            <a:xfrm>
              <a:off x="7380288" y="2552701"/>
              <a:ext cx="30163" cy="133350"/>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9" name="Freeform 2787">
              <a:extLst>
                <a:ext uri="{FF2B5EF4-FFF2-40B4-BE49-F238E27FC236}">
                  <a16:creationId xmlns:a16="http://schemas.microsoft.com/office/drawing/2014/main" id="{7C8D7BDD-F766-4282-8B17-AA44D4E65628}"/>
                </a:ext>
              </a:extLst>
            </p:cNvPr>
            <p:cNvSpPr>
              <a:spLocks noEditPoints="1"/>
            </p:cNvSpPr>
            <p:nvPr>
              <p:custDataLst>
                <p:tags r:id="rId321"/>
              </p:custDataLst>
            </p:nvPr>
          </p:nvSpPr>
          <p:spPr bwMode="auto">
            <a:xfrm>
              <a:off x="7570788" y="2254251"/>
              <a:ext cx="152400" cy="230188"/>
            </a:xfrm>
            <a:custGeom>
              <a:avLst/>
              <a:gdLst>
                <a:gd name="T0" fmla="*/ 211 w 262"/>
                <a:gd name="T1" fmla="*/ 189 h 369"/>
                <a:gd name="T2" fmla="*/ 146 w 262"/>
                <a:gd name="T3" fmla="*/ 130 h 369"/>
                <a:gd name="T4" fmla="*/ 45 w 262"/>
                <a:gd name="T5" fmla="*/ 177 h 369"/>
                <a:gd name="T6" fmla="*/ 0 w 262"/>
                <a:gd name="T7" fmla="*/ 280 h 369"/>
                <a:gd name="T8" fmla="*/ 91 w 262"/>
                <a:gd name="T9" fmla="*/ 369 h 369"/>
                <a:gd name="T10" fmla="*/ 262 w 262"/>
                <a:gd name="T11" fmla="*/ 130 h 369"/>
                <a:gd name="T12" fmla="*/ 154 w 262"/>
                <a:gd name="T13" fmla="*/ 0 h 369"/>
                <a:gd name="T14" fmla="*/ 59 w 262"/>
                <a:gd name="T15" fmla="*/ 79 h 369"/>
                <a:gd name="T16" fmla="*/ 78 w 262"/>
                <a:gd name="T17" fmla="*/ 97 h 369"/>
                <a:gd name="T18" fmla="*/ 105 w 262"/>
                <a:gd name="T19" fmla="*/ 70 h 369"/>
                <a:gd name="T20" fmla="*/ 81 w 262"/>
                <a:gd name="T21" fmla="*/ 53 h 369"/>
                <a:gd name="T22" fmla="*/ 153 w 262"/>
                <a:gd name="T23" fmla="*/ 13 h 369"/>
                <a:gd name="T24" fmla="*/ 225 w 262"/>
                <a:gd name="T25" fmla="*/ 103 h 369"/>
                <a:gd name="T26" fmla="*/ 211 w 262"/>
                <a:gd name="T27" fmla="*/ 189 h 369"/>
                <a:gd name="T28" fmla="*/ 211 w 262"/>
                <a:gd name="T29" fmla="*/ 189 h 369"/>
                <a:gd name="T30" fmla="*/ 93 w 262"/>
                <a:gd name="T31" fmla="*/ 355 h 369"/>
                <a:gd name="T32" fmla="*/ 38 w 262"/>
                <a:gd name="T33" fmla="*/ 298 h 369"/>
                <a:gd name="T34" fmla="*/ 71 w 262"/>
                <a:gd name="T35" fmla="*/ 185 h 369"/>
                <a:gd name="T36" fmla="*/ 146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9"/>
                  </a:moveTo>
                  <a:cubicBezTo>
                    <a:pt x="206" y="158"/>
                    <a:pt x="185" y="130"/>
                    <a:pt x="146" y="130"/>
                  </a:cubicBezTo>
                  <a:cubicBezTo>
                    <a:pt x="116" y="130"/>
                    <a:pt x="83" y="138"/>
                    <a:pt x="45" y="177"/>
                  </a:cubicBezTo>
                  <a:cubicBezTo>
                    <a:pt x="3" y="218"/>
                    <a:pt x="0" y="264"/>
                    <a:pt x="0" y="280"/>
                  </a:cubicBezTo>
                  <a:cubicBezTo>
                    <a:pt x="0" y="311"/>
                    <a:pt x="22" y="369"/>
                    <a:pt x="91" y="369"/>
                  </a:cubicBezTo>
                  <a:cubicBezTo>
                    <a:pt x="210" y="369"/>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9"/>
                  </a:cubicBezTo>
                  <a:lnTo>
                    <a:pt x="211" y="189"/>
                  </a:lnTo>
                  <a:close/>
                  <a:moveTo>
                    <a:pt x="93" y="355"/>
                  </a:moveTo>
                  <a:cubicBezTo>
                    <a:pt x="38" y="355"/>
                    <a:pt x="38" y="303"/>
                    <a:pt x="38" y="298"/>
                  </a:cubicBezTo>
                  <a:cubicBezTo>
                    <a:pt x="38" y="285"/>
                    <a:pt x="51" y="215"/>
                    <a:pt x="71" y="185"/>
                  </a:cubicBezTo>
                  <a:cubicBezTo>
                    <a:pt x="91" y="157"/>
                    <a:pt x="115" y="141"/>
                    <a:pt x="146" y="141"/>
                  </a:cubicBezTo>
                  <a:cubicBezTo>
                    <a:pt x="201" y="141"/>
                    <a:pt x="202" y="197"/>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0" name="Freeform 2788">
              <a:extLst>
                <a:ext uri="{FF2B5EF4-FFF2-40B4-BE49-F238E27FC236}">
                  <a16:creationId xmlns:a16="http://schemas.microsoft.com/office/drawing/2014/main" id="{06B8028A-4948-4225-BC5D-40046D8E985D}"/>
                </a:ext>
              </a:extLst>
            </p:cNvPr>
            <p:cNvSpPr>
              <a:spLocks/>
            </p:cNvSpPr>
            <p:nvPr>
              <p:custDataLst>
                <p:tags r:id="rId322"/>
              </p:custDataLst>
            </p:nvPr>
          </p:nvSpPr>
          <p:spPr bwMode="auto">
            <a:xfrm>
              <a:off x="7742238" y="2220913"/>
              <a:ext cx="88900" cy="144463"/>
            </a:xfrm>
            <a:custGeom>
              <a:avLst/>
              <a:gdLst>
                <a:gd name="T0" fmla="*/ 154 w 154"/>
                <a:gd name="T1" fmla="*/ 168 h 232"/>
                <a:gd name="T2" fmla="*/ 142 w 154"/>
                <a:gd name="T3" fmla="*/ 168 h 232"/>
                <a:gd name="T4" fmla="*/ 133 w 154"/>
                <a:gd name="T5" fmla="*/ 200 h 232"/>
                <a:gd name="T6" fmla="*/ 99 w 154"/>
                <a:gd name="T7" fmla="*/ 202 h 232"/>
                <a:gd name="T8" fmla="*/ 34 w 154"/>
                <a:gd name="T9" fmla="*/ 202 h 232"/>
                <a:gd name="T10" fmla="*/ 104 w 154"/>
                <a:gd name="T11" fmla="*/ 144 h 232"/>
                <a:gd name="T12" fmla="*/ 154 w 154"/>
                <a:gd name="T13" fmla="*/ 68 h 232"/>
                <a:gd name="T14" fmla="*/ 73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8 w 154"/>
                <a:gd name="T29" fmla="*/ 135 h 232"/>
                <a:gd name="T30" fmla="*/ 3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0" y="202"/>
                    <a:pt x="104" y="202"/>
                    <a:pt x="99" y="202"/>
                  </a:cubicBezTo>
                  <a:lnTo>
                    <a:pt x="34" y="202"/>
                  </a:lnTo>
                  <a:cubicBezTo>
                    <a:pt x="71" y="170"/>
                    <a:pt x="83" y="160"/>
                    <a:pt x="104" y="144"/>
                  </a:cubicBezTo>
                  <a:cubicBezTo>
                    <a:pt x="130" y="123"/>
                    <a:pt x="154" y="101"/>
                    <a:pt x="154" y="68"/>
                  </a:cubicBezTo>
                  <a:cubicBezTo>
                    <a:pt x="154" y="26"/>
                    <a:pt x="117" y="0"/>
                    <a:pt x="73" y="0"/>
                  </a:cubicBezTo>
                  <a:cubicBezTo>
                    <a:pt x="29" y="0"/>
                    <a:pt x="0" y="30"/>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9"/>
                    <a:pt x="99" y="123"/>
                    <a:pt x="88" y="135"/>
                  </a:cubicBezTo>
                  <a:lnTo>
                    <a:pt x="3"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1" name="Freeform 2789">
              <a:extLst>
                <a:ext uri="{FF2B5EF4-FFF2-40B4-BE49-F238E27FC236}">
                  <a16:creationId xmlns:a16="http://schemas.microsoft.com/office/drawing/2014/main" id="{02098348-AC0B-4FC6-ACE0-20EB4F8058D0}"/>
                </a:ext>
              </a:extLst>
            </p:cNvPr>
            <p:cNvSpPr>
              <a:spLocks/>
            </p:cNvSpPr>
            <p:nvPr>
              <p:custDataLst>
                <p:tags r:id="rId323"/>
              </p:custDataLst>
            </p:nvPr>
          </p:nvSpPr>
          <p:spPr bwMode="auto">
            <a:xfrm>
              <a:off x="7875588" y="2339976"/>
              <a:ext cx="136525" cy="136525"/>
            </a:xfrm>
            <a:custGeom>
              <a:avLst/>
              <a:gdLst>
                <a:gd name="T0" fmla="*/ 85 w 235"/>
                <a:gd name="T1" fmla="*/ 6 h 221"/>
                <a:gd name="T2" fmla="*/ 79 w 235"/>
                <a:gd name="T3" fmla="*/ 0 h 221"/>
                <a:gd name="T4" fmla="*/ 18 w 235"/>
                <a:gd name="T5" fmla="*/ 5 h 221"/>
                <a:gd name="T6" fmla="*/ 8 w 235"/>
                <a:gd name="T7" fmla="*/ 15 h 221"/>
                <a:gd name="T8" fmla="*/ 20 w 235"/>
                <a:gd name="T9" fmla="*/ 21 h 221"/>
                <a:gd name="T10" fmla="*/ 45 w 235"/>
                <a:gd name="T11" fmla="*/ 30 h 221"/>
                <a:gd name="T12" fmla="*/ 36 w 235"/>
                <a:gd name="T13" fmla="*/ 70 h 221"/>
                <a:gd name="T14" fmla="*/ 5 w 235"/>
                <a:gd name="T15" fmla="*/ 192 h 221"/>
                <a:gd name="T16" fmla="*/ 0 w 235"/>
                <a:gd name="T17" fmla="*/ 215 h 221"/>
                <a:gd name="T18" fmla="*/ 8 w 235"/>
                <a:gd name="T19" fmla="*/ 221 h 221"/>
                <a:gd name="T20" fmla="*/ 15 w 235"/>
                <a:gd name="T21" fmla="*/ 221 h 221"/>
                <a:gd name="T22" fmla="*/ 155 w 235"/>
                <a:gd name="T23" fmla="*/ 147 h 221"/>
                <a:gd name="T24" fmla="*/ 235 w 235"/>
                <a:gd name="T25" fmla="*/ 14 h 221"/>
                <a:gd name="T26" fmla="*/ 220 w 235"/>
                <a:gd name="T27" fmla="*/ 0 h 221"/>
                <a:gd name="T28" fmla="*/ 201 w 235"/>
                <a:gd name="T29" fmla="*/ 17 h 221"/>
                <a:gd name="T30" fmla="*/ 36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8" y="6"/>
                    <a:pt x="8" y="15"/>
                  </a:cubicBezTo>
                  <a:cubicBezTo>
                    <a:pt x="8" y="21"/>
                    <a:pt x="13" y="21"/>
                    <a:pt x="20" y="21"/>
                  </a:cubicBezTo>
                  <a:cubicBezTo>
                    <a:pt x="44" y="21"/>
                    <a:pt x="45" y="25"/>
                    <a:pt x="45" y="30"/>
                  </a:cubicBezTo>
                  <a:cubicBezTo>
                    <a:pt x="45" y="33"/>
                    <a:pt x="39" y="57"/>
                    <a:pt x="36" y="70"/>
                  </a:cubicBezTo>
                  <a:lnTo>
                    <a:pt x="5" y="192"/>
                  </a:lnTo>
                  <a:cubicBezTo>
                    <a:pt x="3" y="200"/>
                    <a:pt x="0" y="214"/>
                    <a:pt x="0" y="215"/>
                  </a:cubicBezTo>
                  <a:cubicBezTo>
                    <a:pt x="0" y="220"/>
                    <a:pt x="5" y="221"/>
                    <a:pt x="8" y="221"/>
                  </a:cubicBezTo>
                  <a:lnTo>
                    <a:pt x="15" y="221"/>
                  </a:lnTo>
                  <a:cubicBezTo>
                    <a:pt x="50" y="215"/>
                    <a:pt x="104" y="195"/>
                    <a:pt x="155" y="147"/>
                  </a:cubicBezTo>
                  <a:cubicBezTo>
                    <a:pt x="221" y="86"/>
                    <a:pt x="235" y="18"/>
                    <a:pt x="235" y="14"/>
                  </a:cubicBezTo>
                  <a:cubicBezTo>
                    <a:pt x="235" y="5"/>
                    <a:pt x="229"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2" name="Rectangle 2790">
              <a:extLst>
                <a:ext uri="{FF2B5EF4-FFF2-40B4-BE49-F238E27FC236}">
                  <a16:creationId xmlns:a16="http://schemas.microsoft.com/office/drawing/2014/main" id="{E11EF9D9-D01C-4D15-A2B4-F59B2038221C}"/>
                </a:ext>
              </a:extLst>
            </p:cNvPr>
            <p:cNvSpPr>
              <a:spLocks noChangeArrowheads="1"/>
            </p:cNvSpPr>
            <p:nvPr>
              <p:custDataLst>
                <p:tags r:id="rId324"/>
              </p:custDataLst>
            </p:nvPr>
          </p:nvSpPr>
          <p:spPr bwMode="auto">
            <a:xfrm>
              <a:off x="7551738" y="2601913"/>
              <a:ext cx="477838"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3" name="Freeform 2791">
              <a:extLst>
                <a:ext uri="{FF2B5EF4-FFF2-40B4-BE49-F238E27FC236}">
                  <a16:creationId xmlns:a16="http://schemas.microsoft.com/office/drawing/2014/main" id="{CC5647CC-6BC3-488F-A107-C6514A7D3DC2}"/>
                </a:ext>
              </a:extLst>
            </p:cNvPr>
            <p:cNvSpPr>
              <a:spLocks noEditPoints="1"/>
            </p:cNvSpPr>
            <p:nvPr>
              <p:custDataLst>
                <p:tags r:id="rId325"/>
              </p:custDataLst>
            </p:nvPr>
          </p:nvSpPr>
          <p:spPr bwMode="auto">
            <a:xfrm>
              <a:off x="7562851" y="2676526"/>
              <a:ext cx="153988" cy="2286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4" name="Freeform 2792">
              <a:extLst>
                <a:ext uri="{FF2B5EF4-FFF2-40B4-BE49-F238E27FC236}">
                  <a16:creationId xmlns:a16="http://schemas.microsoft.com/office/drawing/2014/main" id="{5382C93C-44B4-4867-BB66-D37D50328973}"/>
                </a:ext>
              </a:extLst>
            </p:cNvPr>
            <p:cNvSpPr>
              <a:spLocks/>
            </p:cNvSpPr>
            <p:nvPr>
              <p:custDataLst>
                <p:tags r:id="rId326"/>
              </p:custDataLst>
            </p:nvPr>
          </p:nvSpPr>
          <p:spPr bwMode="auto">
            <a:xfrm>
              <a:off x="7734301" y="2665413"/>
              <a:ext cx="90488" cy="142875"/>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6" y="82"/>
                    <a:pt x="37" y="76"/>
                    <a:pt x="37" y="64"/>
                  </a:cubicBezTo>
                  <a:cubicBezTo>
                    <a:pt x="37" y="57"/>
                    <a:pt x="34" y="45"/>
                    <a:pt x="16" y="45"/>
                  </a:cubicBezTo>
                  <a:cubicBezTo>
                    <a:pt x="27" y="20"/>
                    <a:pt x="50"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5" name="Freeform 2793">
              <a:extLst>
                <a:ext uri="{FF2B5EF4-FFF2-40B4-BE49-F238E27FC236}">
                  <a16:creationId xmlns:a16="http://schemas.microsoft.com/office/drawing/2014/main" id="{91F9D8F7-4265-4B34-8316-64F5A38BCCF1}"/>
                </a:ext>
              </a:extLst>
            </p:cNvPr>
            <p:cNvSpPr>
              <a:spLocks noEditPoints="1"/>
            </p:cNvSpPr>
            <p:nvPr>
              <p:custDataLst>
                <p:tags r:id="rId327"/>
              </p:custDataLst>
            </p:nvPr>
          </p:nvSpPr>
          <p:spPr bwMode="auto">
            <a:xfrm>
              <a:off x="7862888" y="2757488"/>
              <a:ext cx="165100" cy="200025"/>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5"/>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1" y="0"/>
                    <a:pt x="0" y="45"/>
                    <a:pt x="0" y="114"/>
                  </a:cubicBezTo>
                  <a:cubicBezTo>
                    <a:pt x="0" y="185"/>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6" name="Freeform 2794">
              <a:extLst>
                <a:ext uri="{FF2B5EF4-FFF2-40B4-BE49-F238E27FC236}">
                  <a16:creationId xmlns:a16="http://schemas.microsoft.com/office/drawing/2014/main" id="{11B8AA0E-8671-43BD-BE88-CD7F76E6B1D2}"/>
                </a:ext>
              </a:extLst>
            </p:cNvPr>
            <p:cNvSpPr>
              <a:spLocks/>
            </p:cNvSpPr>
            <p:nvPr>
              <p:custDataLst>
                <p:tags r:id="rId328"/>
              </p:custDataLst>
            </p:nvPr>
          </p:nvSpPr>
          <p:spPr bwMode="auto">
            <a:xfrm>
              <a:off x="8370888" y="2466976"/>
              <a:ext cx="209550" cy="225425"/>
            </a:xfrm>
            <a:custGeom>
              <a:avLst/>
              <a:gdLst>
                <a:gd name="T0" fmla="*/ 359 w 359"/>
                <a:gd name="T1" fmla="*/ 112 h 363"/>
                <a:gd name="T2" fmla="*/ 270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5 w 359"/>
                <a:gd name="T15" fmla="*/ 49 h 363"/>
                <a:gd name="T16" fmla="*/ 237 w 359"/>
                <a:gd name="T17" fmla="*/ 28 h 363"/>
                <a:gd name="T18" fmla="*/ 317 w 359"/>
                <a:gd name="T19" fmla="*/ 133 h 363"/>
                <a:gd name="T20" fmla="*/ 152 w 359"/>
                <a:gd name="T21" fmla="*/ 336 h 363"/>
                <a:gd name="T22" fmla="*/ 42 w 359"/>
                <a:gd name="T23" fmla="*/ 208 h 363"/>
                <a:gd name="T24" fmla="*/ 150 w 359"/>
                <a:gd name="T25" fmla="*/ 22 h 363"/>
                <a:gd name="T26" fmla="*/ 170 w 359"/>
                <a:gd name="T27" fmla="*/ 4 h 363"/>
                <a:gd name="T28" fmla="*/ 165 w 359"/>
                <a:gd name="T29" fmla="*/ 0 h 363"/>
                <a:gd name="T30" fmla="*/ 0 w 359"/>
                <a:gd name="T31" fmla="*/ 229 h 363"/>
                <a:gd name="T32" fmla="*/ 119 w 359"/>
                <a:gd name="T33" fmla="*/ 363 h 363"/>
                <a:gd name="T34" fmla="*/ 359 w 359"/>
                <a:gd name="T35" fmla="*/ 11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2"/>
                  </a:moveTo>
                  <a:cubicBezTo>
                    <a:pt x="359" y="48"/>
                    <a:pt x="331" y="0"/>
                    <a:pt x="270" y="0"/>
                  </a:cubicBezTo>
                  <a:cubicBezTo>
                    <a:pt x="218" y="0"/>
                    <a:pt x="174" y="42"/>
                    <a:pt x="171" y="45"/>
                  </a:cubicBezTo>
                  <a:cubicBezTo>
                    <a:pt x="131" y="85"/>
                    <a:pt x="116" y="129"/>
                    <a:pt x="116" y="130"/>
                  </a:cubicBezTo>
                  <a:cubicBezTo>
                    <a:pt x="116" y="133"/>
                    <a:pt x="119" y="134"/>
                    <a:pt x="121" y="134"/>
                  </a:cubicBezTo>
                  <a:cubicBezTo>
                    <a:pt x="131" y="134"/>
                    <a:pt x="139" y="129"/>
                    <a:pt x="146" y="123"/>
                  </a:cubicBezTo>
                  <a:cubicBezTo>
                    <a:pt x="155" y="117"/>
                    <a:pt x="156" y="116"/>
                    <a:pt x="161" y="104"/>
                  </a:cubicBezTo>
                  <a:cubicBezTo>
                    <a:pt x="165" y="94"/>
                    <a:pt x="177" y="70"/>
                    <a:pt x="195" y="49"/>
                  </a:cubicBezTo>
                  <a:cubicBezTo>
                    <a:pt x="207" y="35"/>
                    <a:pt x="217" y="28"/>
                    <a:pt x="237" y="28"/>
                  </a:cubicBezTo>
                  <a:cubicBezTo>
                    <a:pt x="286" y="28"/>
                    <a:pt x="317" y="68"/>
                    <a:pt x="317" y="133"/>
                  </a:cubicBezTo>
                  <a:cubicBezTo>
                    <a:pt x="317" y="235"/>
                    <a:pt x="244" y="336"/>
                    <a:pt x="152" y="336"/>
                  </a:cubicBezTo>
                  <a:cubicBezTo>
                    <a:pt x="81" y="336"/>
                    <a:pt x="42" y="279"/>
                    <a:pt x="42" y="208"/>
                  </a:cubicBezTo>
                  <a:cubicBezTo>
                    <a:pt x="42" y="140"/>
                    <a:pt x="77" y="65"/>
                    <a:pt x="150" y="22"/>
                  </a:cubicBezTo>
                  <a:cubicBezTo>
                    <a:pt x="155" y="19"/>
                    <a:pt x="170" y="10"/>
                    <a:pt x="170" y="4"/>
                  </a:cubicBezTo>
                  <a:cubicBezTo>
                    <a:pt x="170" y="0"/>
                    <a:pt x="166" y="0"/>
                    <a:pt x="165" y="0"/>
                  </a:cubicBezTo>
                  <a:cubicBezTo>
                    <a:pt x="148" y="0"/>
                    <a:pt x="0" y="80"/>
                    <a:pt x="0" y="229"/>
                  </a:cubicBezTo>
                  <a:cubicBezTo>
                    <a:pt x="0" y="299"/>
                    <a:pt x="36" y="363"/>
                    <a:pt x="119" y="363"/>
                  </a:cubicBezTo>
                  <a:cubicBezTo>
                    <a:pt x="216" y="363"/>
                    <a:pt x="359" y="265"/>
                    <a:pt x="359" y="112"/>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7" name="Freeform 2795">
              <a:extLst>
                <a:ext uri="{FF2B5EF4-FFF2-40B4-BE49-F238E27FC236}">
                  <a16:creationId xmlns:a16="http://schemas.microsoft.com/office/drawing/2014/main" id="{8B78573F-7272-4772-92D1-A2B5A15FA876}"/>
                </a:ext>
              </a:extLst>
            </p:cNvPr>
            <p:cNvSpPr>
              <a:spLocks/>
            </p:cNvSpPr>
            <p:nvPr>
              <p:custDataLst>
                <p:tags r:id="rId329"/>
              </p:custDataLst>
            </p:nvPr>
          </p:nvSpPr>
          <p:spPr bwMode="auto">
            <a:xfrm>
              <a:off x="8623301" y="2454276"/>
              <a:ext cx="66675" cy="309563"/>
            </a:xfrm>
            <a:custGeom>
              <a:avLst/>
              <a:gdLst>
                <a:gd name="T0" fmla="*/ 116 w 116"/>
                <a:gd name="T1" fmla="*/ 494 h 499"/>
                <a:gd name="T2" fmla="*/ 108 w 116"/>
                <a:gd name="T3" fmla="*/ 483 h 499"/>
                <a:gd name="T4" fmla="*/ 29 w 116"/>
                <a:gd name="T5" fmla="*/ 249 h 499"/>
                <a:gd name="T6" fmla="*/ 110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49"/>
                  </a:cubicBezTo>
                  <a:cubicBezTo>
                    <a:pt x="29" y="162"/>
                    <a:pt x="48" y="76"/>
                    <a:pt x="110"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8" name="Freeform 2796">
              <a:extLst>
                <a:ext uri="{FF2B5EF4-FFF2-40B4-BE49-F238E27FC236}">
                  <a16:creationId xmlns:a16="http://schemas.microsoft.com/office/drawing/2014/main" id="{40CB4B5A-3F28-4896-A738-F046AC3BC674}"/>
                </a:ext>
              </a:extLst>
            </p:cNvPr>
            <p:cNvSpPr>
              <a:spLocks/>
            </p:cNvSpPr>
            <p:nvPr>
              <p:custDataLst>
                <p:tags r:id="rId330"/>
              </p:custDataLst>
            </p:nvPr>
          </p:nvSpPr>
          <p:spPr bwMode="auto">
            <a:xfrm>
              <a:off x="8715376" y="2549526"/>
              <a:ext cx="158750" cy="139700"/>
            </a:xfrm>
            <a:custGeom>
              <a:avLst/>
              <a:gdLst>
                <a:gd name="T0" fmla="*/ 30 w 270"/>
                <a:gd name="T1" fmla="*/ 192 h 227"/>
                <a:gd name="T2" fmla="*/ 25 w 270"/>
                <a:gd name="T3" fmla="*/ 213 h 227"/>
                <a:gd name="T4" fmla="*/ 40 w 270"/>
                <a:gd name="T5" fmla="*/ 227 h 227"/>
                <a:gd name="T6" fmla="*/ 58 w 270"/>
                <a:gd name="T7" fmla="*/ 213 h 227"/>
                <a:gd name="T8" fmla="*/ 67 w 270"/>
                <a:gd name="T9" fmla="*/ 176 h 227"/>
                <a:gd name="T10" fmla="*/ 78 w 270"/>
                <a:gd name="T11" fmla="*/ 131 h 227"/>
                <a:gd name="T12" fmla="*/ 87 w 270"/>
                <a:gd name="T13" fmla="*/ 97 h 227"/>
                <a:gd name="T14" fmla="*/ 93 w 270"/>
                <a:gd name="T15" fmla="*/ 72 h 227"/>
                <a:gd name="T16" fmla="*/ 175 w 270"/>
                <a:gd name="T17" fmla="*/ 11 h 227"/>
                <a:gd name="T18" fmla="*/ 202 w 270"/>
                <a:gd name="T19" fmla="*/ 46 h 227"/>
                <a:gd name="T20" fmla="*/ 169 w 270"/>
                <a:gd name="T21" fmla="*/ 163 h 227"/>
                <a:gd name="T22" fmla="*/ 164 w 270"/>
                <a:gd name="T23" fmla="*/ 186 h 227"/>
                <a:gd name="T24" fmla="*/ 205 w 270"/>
                <a:gd name="T25" fmla="*/ 227 h 227"/>
                <a:gd name="T26" fmla="*/ 270 w 270"/>
                <a:gd name="T27" fmla="*/ 150 h 227"/>
                <a:gd name="T28" fmla="*/ 264 w 270"/>
                <a:gd name="T29" fmla="*/ 145 h 227"/>
                <a:gd name="T30" fmla="*/ 257 w 270"/>
                <a:gd name="T31" fmla="*/ 154 h 227"/>
                <a:gd name="T32" fmla="*/ 206 w 270"/>
                <a:gd name="T33" fmla="*/ 216 h 227"/>
                <a:gd name="T34" fmla="*/ 194 w 270"/>
                <a:gd name="T35" fmla="*/ 199 h 227"/>
                <a:gd name="T36" fmla="*/ 203 w 270"/>
                <a:gd name="T37" fmla="*/ 164 h 227"/>
                <a:gd name="T38" fmla="*/ 234 w 270"/>
                <a:gd name="T39" fmla="*/ 54 h 227"/>
                <a:gd name="T40" fmla="*/ 176 w 270"/>
                <a:gd name="T41" fmla="*/ 0 h 227"/>
                <a:gd name="T42" fmla="*/ 98 w 270"/>
                <a:gd name="T43" fmla="*/ 44 h 227"/>
                <a:gd name="T44" fmla="*/ 53 w 270"/>
                <a:gd name="T45" fmla="*/ 0 h 227"/>
                <a:gd name="T46" fmla="*/ 15 w 270"/>
                <a:gd name="T47" fmla="*/ 29 h 227"/>
                <a:gd name="T48" fmla="*/ 0 w 270"/>
                <a:gd name="T49" fmla="*/ 77 h 227"/>
                <a:gd name="T50" fmla="*/ 6 w 270"/>
                <a:gd name="T51" fmla="*/ 82 h 227"/>
                <a:gd name="T52" fmla="*/ 15 w 270"/>
                <a:gd name="T53" fmla="*/ 71 h 227"/>
                <a:gd name="T54" fmla="*/ 51 w 270"/>
                <a:gd name="T55" fmla="*/ 11 h 227"/>
                <a:gd name="T56" fmla="*/ 66 w 270"/>
                <a:gd name="T57" fmla="*/ 34 h 227"/>
                <a:gd name="T58" fmla="*/ 59 w 270"/>
                <a:gd name="T59" fmla="*/ 76 h 227"/>
                <a:gd name="T60" fmla="*/ 30 w 270"/>
                <a:gd name="T61" fmla="*/ 19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7">
                  <a:moveTo>
                    <a:pt x="30" y="192"/>
                  </a:moveTo>
                  <a:cubicBezTo>
                    <a:pt x="28" y="199"/>
                    <a:pt x="25" y="211"/>
                    <a:pt x="25" y="213"/>
                  </a:cubicBezTo>
                  <a:cubicBezTo>
                    <a:pt x="25" y="222"/>
                    <a:pt x="32" y="227"/>
                    <a:pt x="40" y="227"/>
                  </a:cubicBezTo>
                  <a:cubicBezTo>
                    <a:pt x="46" y="227"/>
                    <a:pt x="55" y="223"/>
                    <a:pt x="58" y="213"/>
                  </a:cubicBezTo>
                  <a:cubicBezTo>
                    <a:pt x="59" y="212"/>
                    <a:pt x="65" y="188"/>
                    <a:pt x="67" y="176"/>
                  </a:cubicBezTo>
                  <a:lnTo>
                    <a:pt x="78" y="131"/>
                  </a:lnTo>
                  <a:cubicBezTo>
                    <a:pt x="81" y="120"/>
                    <a:pt x="84" y="109"/>
                    <a:pt x="87" y="97"/>
                  </a:cubicBezTo>
                  <a:cubicBezTo>
                    <a:pt x="89" y="89"/>
                    <a:pt x="93" y="74"/>
                    <a:pt x="93" y="72"/>
                  </a:cubicBezTo>
                  <a:cubicBezTo>
                    <a:pt x="101" y="57"/>
                    <a:pt x="127" y="11"/>
                    <a:pt x="175" y="11"/>
                  </a:cubicBezTo>
                  <a:cubicBezTo>
                    <a:pt x="197" y="11"/>
                    <a:pt x="202" y="30"/>
                    <a:pt x="202" y="46"/>
                  </a:cubicBezTo>
                  <a:cubicBezTo>
                    <a:pt x="202" y="77"/>
                    <a:pt x="177" y="141"/>
                    <a:pt x="169" y="163"/>
                  </a:cubicBezTo>
                  <a:cubicBezTo>
                    <a:pt x="165" y="174"/>
                    <a:pt x="164" y="180"/>
                    <a:pt x="164" y="186"/>
                  </a:cubicBezTo>
                  <a:cubicBezTo>
                    <a:pt x="164" y="209"/>
                    <a:pt x="182" y="227"/>
                    <a:pt x="205" y="227"/>
                  </a:cubicBezTo>
                  <a:cubicBezTo>
                    <a:pt x="252" y="227"/>
                    <a:pt x="270" y="154"/>
                    <a:pt x="270" y="150"/>
                  </a:cubicBezTo>
                  <a:cubicBezTo>
                    <a:pt x="270" y="145"/>
                    <a:pt x="266" y="145"/>
                    <a:pt x="264" y="145"/>
                  </a:cubicBezTo>
                  <a:cubicBezTo>
                    <a:pt x="259" y="145"/>
                    <a:pt x="259" y="146"/>
                    <a:pt x="257" y="154"/>
                  </a:cubicBezTo>
                  <a:cubicBezTo>
                    <a:pt x="247" y="188"/>
                    <a:pt x="231" y="216"/>
                    <a:pt x="206" y="216"/>
                  </a:cubicBezTo>
                  <a:cubicBezTo>
                    <a:pt x="198" y="216"/>
                    <a:pt x="194" y="211"/>
                    <a:pt x="194" y="199"/>
                  </a:cubicBezTo>
                  <a:cubicBezTo>
                    <a:pt x="194" y="187"/>
                    <a:pt x="199" y="175"/>
                    <a:pt x="203" y="164"/>
                  </a:cubicBezTo>
                  <a:cubicBezTo>
                    <a:pt x="213" y="137"/>
                    <a:pt x="234" y="82"/>
                    <a:pt x="234" y="54"/>
                  </a:cubicBezTo>
                  <a:cubicBezTo>
                    <a:pt x="234" y="20"/>
                    <a:pt x="212" y="0"/>
                    <a:pt x="176" y="0"/>
                  </a:cubicBezTo>
                  <a:cubicBezTo>
                    <a:pt x="131" y="0"/>
                    <a:pt x="107" y="32"/>
                    <a:pt x="98" y="44"/>
                  </a:cubicBezTo>
                  <a:cubicBezTo>
                    <a:pt x="96" y="16"/>
                    <a:pt x="75" y="0"/>
                    <a:pt x="53" y="0"/>
                  </a:cubicBezTo>
                  <a:cubicBezTo>
                    <a:pt x="30" y="0"/>
                    <a:pt x="20" y="20"/>
                    <a:pt x="15" y="29"/>
                  </a:cubicBezTo>
                  <a:cubicBezTo>
                    <a:pt x="7" y="46"/>
                    <a:pt x="0" y="75"/>
                    <a:pt x="0" y="77"/>
                  </a:cubicBezTo>
                  <a:cubicBezTo>
                    <a:pt x="0" y="82"/>
                    <a:pt x="5" y="82"/>
                    <a:pt x="6" y="82"/>
                  </a:cubicBezTo>
                  <a:cubicBezTo>
                    <a:pt x="11" y="82"/>
                    <a:pt x="12" y="82"/>
                    <a:pt x="15" y="71"/>
                  </a:cubicBezTo>
                  <a:cubicBezTo>
                    <a:pt x="23" y="35"/>
                    <a:pt x="33" y="11"/>
                    <a:pt x="51" y="11"/>
                  </a:cubicBezTo>
                  <a:cubicBezTo>
                    <a:pt x="61" y="11"/>
                    <a:pt x="66" y="18"/>
                    <a:pt x="66" y="34"/>
                  </a:cubicBezTo>
                  <a:cubicBezTo>
                    <a:pt x="66" y="45"/>
                    <a:pt x="65" y="50"/>
                    <a:pt x="59" y="76"/>
                  </a:cubicBezTo>
                  <a:lnTo>
                    <a:pt x="30" y="192"/>
                  </a:ln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9" name="Freeform 2797">
              <a:extLst>
                <a:ext uri="{FF2B5EF4-FFF2-40B4-BE49-F238E27FC236}">
                  <a16:creationId xmlns:a16="http://schemas.microsoft.com/office/drawing/2014/main" id="{B058169E-C69B-467F-A0AE-7477B201713F}"/>
                </a:ext>
              </a:extLst>
            </p:cNvPr>
            <p:cNvSpPr>
              <a:spLocks/>
            </p:cNvSpPr>
            <p:nvPr>
              <p:custDataLst>
                <p:tags r:id="rId331"/>
              </p:custDataLst>
            </p:nvPr>
          </p:nvSpPr>
          <p:spPr bwMode="auto">
            <a:xfrm>
              <a:off x="8893176" y="2414588"/>
              <a:ext cx="93663" cy="147638"/>
            </a:xfrm>
            <a:custGeom>
              <a:avLst/>
              <a:gdLst>
                <a:gd name="T0" fmla="*/ 77 w 161"/>
                <a:gd name="T1" fmla="*/ 116 h 239"/>
                <a:gd name="T2" fmla="*/ 124 w 161"/>
                <a:gd name="T3" fmla="*/ 172 h 239"/>
                <a:gd name="T4" fmla="*/ 78 w 161"/>
                <a:gd name="T5" fmla="*/ 228 h 239"/>
                <a:gd name="T6" fmla="*/ 19 w 161"/>
                <a:gd name="T7" fmla="*/ 203 h 239"/>
                <a:gd name="T8" fmla="*/ 39 w 161"/>
                <a:gd name="T9" fmla="*/ 184 h 239"/>
                <a:gd name="T10" fmla="*/ 20 w 161"/>
                <a:gd name="T11" fmla="*/ 165 h 239"/>
                <a:gd name="T12" fmla="*/ 0 w 161"/>
                <a:gd name="T13" fmla="*/ 185 h 239"/>
                <a:gd name="T14" fmla="*/ 79 w 161"/>
                <a:gd name="T15" fmla="*/ 239 h 239"/>
                <a:gd name="T16" fmla="*/ 161 w 161"/>
                <a:gd name="T17" fmla="*/ 172 h 239"/>
                <a:gd name="T18" fmla="*/ 100 w 161"/>
                <a:gd name="T19" fmla="*/ 109 h 239"/>
                <a:gd name="T20" fmla="*/ 150 w 161"/>
                <a:gd name="T21" fmla="*/ 49 h 239"/>
                <a:gd name="T22" fmla="*/ 80 w 161"/>
                <a:gd name="T23" fmla="*/ 0 h 239"/>
                <a:gd name="T24" fmla="*/ 11 w 161"/>
                <a:gd name="T25" fmla="*/ 47 h 239"/>
                <a:gd name="T26" fmla="*/ 29 w 161"/>
                <a:gd name="T27" fmla="*/ 66 h 239"/>
                <a:gd name="T28" fmla="*/ 47 w 161"/>
                <a:gd name="T29" fmla="*/ 48 h 239"/>
                <a:gd name="T30" fmla="*/ 29 w 161"/>
                <a:gd name="T31" fmla="*/ 30 h 239"/>
                <a:gd name="T32" fmla="*/ 79 w 161"/>
                <a:gd name="T33" fmla="*/ 11 h 239"/>
                <a:gd name="T34" fmla="*/ 116 w 161"/>
                <a:gd name="T35" fmla="*/ 49 h 239"/>
                <a:gd name="T36" fmla="*/ 102 w 161"/>
                <a:gd name="T37" fmla="*/ 90 h 239"/>
                <a:gd name="T38" fmla="*/ 64 w 161"/>
                <a:gd name="T39" fmla="*/ 105 h 239"/>
                <a:gd name="T40" fmla="*/ 52 w 161"/>
                <a:gd name="T41" fmla="*/ 106 h 239"/>
                <a:gd name="T42" fmla="*/ 49 w 161"/>
                <a:gd name="T43" fmla="*/ 111 h 239"/>
                <a:gd name="T44" fmla="*/ 58 w 161"/>
                <a:gd name="T45" fmla="*/ 116 h 239"/>
                <a:gd name="T46" fmla="*/ 77 w 161"/>
                <a:gd name="T47" fmla="*/ 11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39">
                  <a:moveTo>
                    <a:pt x="77" y="116"/>
                  </a:moveTo>
                  <a:cubicBezTo>
                    <a:pt x="104" y="116"/>
                    <a:pt x="124" y="134"/>
                    <a:pt x="124" y="172"/>
                  </a:cubicBezTo>
                  <a:cubicBezTo>
                    <a:pt x="124" y="215"/>
                    <a:pt x="98" y="228"/>
                    <a:pt x="78" y="228"/>
                  </a:cubicBezTo>
                  <a:cubicBezTo>
                    <a:pt x="64" y="228"/>
                    <a:pt x="34" y="224"/>
                    <a:pt x="19" y="203"/>
                  </a:cubicBezTo>
                  <a:cubicBezTo>
                    <a:pt x="35" y="203"/>
                    <a:pt x="39" y="191"/>
                    <a:pt x="39" y="184"/>
                  </a:cubicBezTo>
                  <a:cubicBezTo>
                    <a:pt x="39" y="173"/>
                    <a:pt x="31" y="165"/>
                    <a:pt x="20" y="165"/>
                  </a:cubicBezTo>
                  <a:cubicBezTo>
                    <a:pt x="10" y="165"/>
                    <a:pt x="0" y="171"/>
                    <a:pt x="0" y="185"/>
                  </a:cubicBezTo>
                  <a:cubicBezTo>
                    <a:pt x="0" y="218"/>
                    <a:pt x="37" y="239"/>
                    <a:pt x="79" y="239"/>
                  </a:cubicBezTo>
                  <a:cubicBezTo>
                    <a:pt x="127" y="239"/>
                    <a:pt x="161" y="207"/>
                    <a:pt x="161" y="172"/>
                  </a:cubicBezTo>
                  <a:cubicBezTo>
                    <a:pt x="161" y="145"/>
                    <a:pt x="139" y="117"/>
                    <a:pt x="100" y="109"/>
                  </a:cubicBezTo>
                  <a:cubicBezTo>
                    <a:pt x="137" y="96"/>
                    <a:pt x="150" y="70"/>
                    <a:pt x="150" y="49"/>
                  </a:cubicBezTo>
                  <a:cubicBezTo>
                    <a:pt x="150" y="21"/>
                    <a:pt x="118" y="0"/>
                    <a:pt x="80" y="0"/>
                  </a:cubicBezTo>
                  <a:cubicBezTo>
                    <a:pt x="41" y="0"/>
                    <a:pt x="11" y="19"/>
                    <a:pt x="11" y="47"/>
                  </a:cubicBezTo>
                  <a:cubicBezTo>
                    <a:pt x="11" y="59"/>
                    <a:pt x="19" y="66"/>
                    <a:pt x="29" y="66"/>
                  </a:cubicBezTo>
                  <a:cubicBezTo>
                    <a:pt x="40" y="66"/>
                    <a:pt x="47" y="58"/>
                    <a:pt x="47" y="48"/>
                  </a:cubicBezTo>
                  <a:cubicBezTo>
                    <a:pt x="47" y="38"/>
                    <a:pt x="40" y="30"/>
                    <a:pt x="29" y="30"/>
                  </a:cubicBezTo>
                  <a:cubicBezTo>
                    <a:pt x="42" y="14"/>
                    <a:pt x="66" y="11"/>
                    <a:pt x="79" y="11"/>
                  </a:cubicBezTo>
                  <a:cubicBezTo>
                    <a:pt x="94" y="11"/>
                    <a:pt x="116" y="18"/>
                    <a:pt x="116" y="49"/>
                  </a:cubicBezTo>
                  <a:cubicBezTo>
                    <a:pt x="116" y="63"/>
                    <a:pt x="111" y="79"/>
                    <a:pt x="102" y="90"/>
                  </a:cubicBezTo>
                  <a:cubicBezTo>
                    <a:pt x="91" y="103"/>
                    <a:pt x="81" y="104"/>
                    <a:pt x="64" y="105"/>
                  </a:cubicBezTo>
                  <a:cubicBezTo>
                    <a:pt x="55" y="106"/>
                    <a:pt x="54" y="106"/>
                    <a:pt x="52" y="106"/>
                  </a:cubicBezTo>
                  <a:cubicBezTo>
                    <a:pt x="52" y="106"/>
                    <a:pt x="49" y="107"/>
                    <a:pt x="49" y="111"/>
                  </a:cubicBezTo>
                  <a:cubicBezTo>
                    <a:pt x="49" y="116"/>
                    <a:pt x="52" y="116"/>
                    <a:pt x="58" y="116"/>
                  </a:cubicBezTo>
                  <a:lnTo>
                    <a:pt x="77" y="116"/>
                  </a:ln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0" name="Freeform 2798">
              <a:extLst>
                <a:ext uri="{FF2B5EF4-FFF2-40B4-BE49-F238E27FC236}">
                  <a16:creationId xmlns:a16="http://schemas.microsoft.com/office/drawing/2014/main" id="{DB4AA975-BF4A-47AC-9298-3AF721DC42AA}"/>
                </a:ext>
              </a:extLst>
            </p:cNvPr>
            <p:cNvSpPr>
              <a:spLocks/>
            </p:cNvSpPr>
            <p:nvPr>
              <p:custDataLst>
                <p:tags r:id="rId332"/>
              </p:custDataLst>
            </p:nvPr>
          </p:nvSpPr>
          <p:spPr bwMode="auto">
            <a:xfrm>
              <a:off x="9029701" y="2454276"/>
              <a:ext cx="66675" cy="309563"/>
            </a:xfrm>
            <a:custGeom>
              <a:avLst/>
              <a:gdLst>
                <a:gd name="T0" fmla="*/ 115 w 115"/>
                <a:gd name="T1" fmla="*/ 249 h 499"/>
                <a:gd name="T2" fmla="*/ 82 w 115"/>
                <a:gd name="T3" fmla="*/ 94 h 499"/>
                <a:gd name="T4" fmla="*/ 5 w 115"/>
                <a:gd name="T5" fmla="*/ 0 h 499"/>
                <a:gd name="T6" fmla="*/ 0 w 115"/>
                <a:gd name="T7" fmla="*/ 5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4"/>
                  </a:cubicBezTo>
                  <a:cubicBezTo>
                    <a:pt x="52" y="32"/>
                    <a:pt x="10" y="0"/>
                    <a:pt x="5" y="0"/>
                  </a:cubicBezTo>
                  <a:cubicBezTo>
                    <a:pt x="2" y="0"/>
                    <a:pt x="0" y="2"/>
                    <a:pt x="0" y="5"/>
                  </a:cubicBezTo>
                  <a:cubicBezTo>
                    <a:pt x="0" y="6"/>
                    <a:pt x="0" y="7"/>
                    <a:pt x="9" y="16"/>
                  </a:cubicBezTo>
                  <a:cubicBezTo>
                    <a:pt x="58" y="66"/>
                    <a:pt x="86" y="145"/>
                    <a:pt x="86" y="249"/>
                  </a:cubicBezTo>
                  <a:cubicBezTo>
                    <a:pt x="86" y="335"/>
                    <a:pt x="68" y="422"/>
                    <a:pt x="6" y="485"/>
                  </a:cubicBezTo>
                  <a:cubicBezTo>
                    <a:pt x="0" y="491"/>
                    <a:pt x="0" y="492"/>
                    <a:pt x="0" y="494"/>
                  </a:cubicBezTo>
                  <a:cubicBezTo>
                    <a:pt x="0" y="497"/>
                    <a:pt x="2" y="499"/>
                    <a:pt x="5" y="499"/>
                  </a:cubicBezTo>
                  <a:cubicBezTo>
                    <a:pt x="10" y="499"/>
                    <a:pt x="54" y="465"/>
                    <a:pt x="84" y="401"/>
                  </a:cubicBezTo>
                  <a:cubicBezTo>
                    <a:pt x="109" y="347"/>
                    <a:pt x="115" y="291"/>
                    <a:pt x="115" y="249"/>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2" name="Group 1941">
            <a:extLst>
              <a:ext uri="{FF2B5EF4-FFF2-40B4-BE49-F238E27FC236}">
                <a16:creationId xmlns:a16="http://schemas.microsoft.com/office/drawing/2014/main" id="{2E03CF5C-FF64-4C36-9238-E7D497322A83}"/>
              </a:ext>
            </a:extLst>
          </p:cNvPr>
          <p:cNvGrpSpPr>
            <a:grpSpLocks noChangeAspect="1"/>
          </p:cNvGrpSpPr>
          <p:nvPr>
            <p:custDataLst>
              <p:tags r:id="rId8"/>
            </p:custDataLst>
          </p:nvPr>
        </p:nvGrpSpPr>
        <p:grpSpPr>
          <a:xfrm>
            <a:off x="11390169" y="4096466"/>
            <a:ext cx="2381250" cy="412750"/>
            <a:chOff x="1214438" y="6007101"/>
            <a:chExt cx="2381250" cy="412750"/>
          </a:xfrm>
        </p:grpSpPr>
        <p:sp>
          <p:nvSpPr>
            <p:cNvPr id="1930" name="Freeform 977 1">
              <a:extLst>
                <a:ext uri="{FF2B5EF4-FFF2-40B4-BE49-F238E27FC236}">
                  <a16:creationId xmlns:a16="http://schemas.microsoft.com/office/drawing/2014/main" id="{A120AED9-87EE-43B3-A162-674CFED3F6D3}"/>
                </a:ext>
              </a:extLst>
            </p:cNvPr>
            <p:cNvSpPr>
              <a:spLocks/>
            </p:cNvSpPr>
            <p:nvPr>
              <p:custDataLst>
                <p:tags r:id="rId297"/>
              </p:custDataLst>
            </p:nvPr>
          </p:nvSpPr>
          <p:spPr bwMode="auto">
            <a:xfrm>
              <a:off x="1225551" y="6021389"/>
              <a:ext cx="211138" cy="260350"/>
            </a:xfrm>
            <a:custGeom>
              <a:avLst/>
              <a:gdLst>
                <a:gd name="T0" fmla="*/ 52 w 309"/>
                <a:gd name="T1" fmla="*/ 301 h 340"/>
                <a:gd name="T2" fmla="*/ 12 w 309"/>
                <a:gd name="T3" fmla="*/ 324 h 340"/>
                <a:gd name="T4" fmla="*/ 0 w 309"/>
                <a:gd name="T5" fmla="*/ 324 h 340"/>
                <a:gd name="T6" fmla="*/ 0 w 309"/>
                <a:gd name="T7" fmla="*/ 340 h 340"/>
                <a:gd name="T8" fmla="*/ 288 w 309"/>
                <a:gd name="T9" fmla="*/ 340 h 340"/>
                <a:gd name="T10" fmla="*/ 309 w 309"/>
                <a:gd name="T11" fmla="*/ 211 h 340"/>
                <a:gd name="T12" fmla="*/ 297 w 309"/>
                <a:gd name="T13" fmla="*/ 211 h 340"/>
                <a:gd name="T14" fmla="*/ 187 w 309"/>
                <a:gd name="T15" fmla="*/ 324 h 340"/>
                <a:gd name="T16" fmla="*/ 121 w 309"/>
                <a:gd name="T17" fmla="*/ 324 h 340"/>
                <a:gd name="T18" fmla="*/ 96 w 309"/>
                <a:gd name="T19" fmla="*/ 304 h 340"/>
                <a:gd name="T20" fmla="*/ 96 w 309"/>
                <a:gd name="T21" fmla="*/ 171 h 340"/>
                <a:gd name="T22" fmla="*/ 141 w 309"/>
                <a:gd name="T23" fmla="*/ 171 h 340"/>
                <a:gd name="T24" fmla="*/ 195 w 309"/>
                <a:gd name="T25" fmla="*/ 229 h 340"/>
                <a:gd name="T26" fmla="*/ 207 w 309"/>
                <a:gd name="T27" fmla="*/ 229 h 340"/>
                <a:gd name="T28" fmla="*/ 207 w 309"/>
                <a:gd name="T29" fmla="*/ 97 h 340"/>
                <a:gd name="T30" fmla="*/ 195 w 309"/>
                <a:gd name="T31" fmla="*/ 97 h 340"/>
                <a:gd name="T32" fmla="*/ 141 w 309"/>
                <a:gd name="T33" fmla="*/ 156 h 340"/>
                <a:gd name="T34" fmla="*/ 96 w 309"/>
                <a:gd name="T35" fmla="*/ 156 h 340"/>
                <a:gd name="T36" fmla="*/ 96 w 309"/>
                <a:gd name="T37" fmla="*/ 36 h 340"/>
                <a:gd name="T38" fmla="*/ 121 w 309"/>
                <a:gd name="T39" fmla="*/ 16 h 340"/>
                <a:gd name="T40" fmla="*/ 185 w 309"/>
                <a:gd name="T41" fmla="*/ 16 h 340"/>
                <a:gd name="T42" fmla="*/ 283 w 309"/>
                <a:gd name="T43" fmla="*/ 113 h 340"/>
                <a:gd name="T44" fmla="*/ 295 w 309"/>
                <a:gd name="T45" fmla="*/ 113 h 340"/>
                <a:gd name="T46" fmla="*/ 281 w 309"/>
                <a:gd name="T47" fmla="*/ 0 h 340"/>
                <a:gd name="T48" fmla="*/ 0 w 309"/>
                <a:gd name="T49" fmla="*/ 0 h 340"/>
                <a:gd name="T50" fmla="*/ 0 w 309"/>
                <a:gd name="T51" fmla="*/ 16 h 340"/>
                <a:gd name="T52" fmla="*/ 12 w 309"/>
                <a:gd name="T53" fmla="*/ 16 h 340"/>
                <a:gd name="T54" fmla="*/ 52 w 309"/>
                <a:gd name="T55" fmla="*/ 39 h 340"/>
                <a:gd name="T56" fmla="*/ 52 w 309"/>
                <a:gd name="T57" fmla="*/ 30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9" h="340">
                  <a:moveTo>
                    <a:pt x="52" y="301"/>
                  </a:moveTo>
                  <a:cubicBezTo>
                    <a:pt x="52" y="319"/>
                    <a:pt x="51" y="324"/>
                    <a:pt x="12" y="324"/>
                  </a:cubicBezTo>
                  <a:lnTo>
                    <a:pt x="0" y="324"/>
                  </a:lnTo>
                  <a:lnTo>
                    <a:pt x="0" y="340"/>
                  </a:lnTo>
                  <a:lnTo>
                    <a:pt x="288" y="340"/>
                  </a:lnTo>
                  <a:lnTo>
                    <a:pt x="309" y="211"/>
                  </a:lnTo>
                  <a:lnTo>
                    <a:pt x="297" y="211"/>
                  </a:lnTo>
                  <a:cubicBezTo>
                    <a:pt x="284" y="288"/>
                    <a:pt x="273" y="324"/>
                    <a:pt x="187" y="324"/>
                  </a:cubicBezTo>
                  <a:lnTo>
                    <a:pt x="121" y="324"/>
                  </a:lnTo>
                  <a:cubicBezTo>
                    <a:pt x="97" y="324"/>
                    <a:pt x="96" y="321"/>
                    <a:pt x="96" y="304"/>
                  </a:cubicBezTo>
                  <a:lnTo>
                    <a:pt x="96" y="171"/>
                  </a:lnTo>
                  <a:lnTo>
                    <a:pt x="141" y="171"/>
                  </a:lnTo>
                  <a:cubicBezTo>
                    <a:pt x="189" y="171"/>
                    <a:pt x="195" y="187"/>
                    <a:pt x="195" y="229"/>
                  </a:cubicBezTo>
                  <a:lnTo>
                    <a:pt x="207" y="229"/>
                  </a:lnTo>
                  <a:lnTo>
                    <a:pt x="207" y="97"/>
                  </a:lnTo>
                  <a:lnTo>
                    <a:pt x="195" y="97"/>
                  </a:lnTo>
                  <a:cubicBezTo>
                    <a:pt x="195" y="140"/>
                    <a:pt x="189" y="156"/>
                    <a:pt x="141" y="156"/>
                  </a:cubicBezTo>
                  <a:lnTo>
                    <a:pt x="96" y="156"/>
                  </a:lnTo>
                  <a:lnTo>
                    <a:pt x="96" y="36"/>
                  </a:lnTo>
                  <a:cubicBezTo>
                    <a:pt x="96" y="19"/>
                    <a:pt x="97" y="16"/>
                    <a:pt x="121" y="16"/>
                  </a:cubicBezTo>
                  <a:lnTo>
                    <a:pt x="185" y="16"/>
                  </a:lnTo>
                  <a:cubicBezTo>
                    <a:pt x="261" y="16"/>
                    <a:pt x="275" y="43"/>
                    <a:pt x="283" y="113"/>
                  </a:cubicBezTo>
                  <a:lnTo>
                    <a:pt x="295" y="113"/>
                  </a:lnTo>
                  <a:lnTo>
                    <a:pt x="281" y="0"/>
                  </a:lnTo>
                  <a:lnTo>
                    <a:pt x="0" y="0"/>
                  </a:lnTo>
                  <a:lnTo>
                    <a:pt x="0" y="16"/>
                  </a:lnTo>
                  <a:lnTo>
                    <a:pt x="12" y="16"/>
                  </a:lnTo>
                  <a:cubicBezTo>
                    <a:pt x="51" y="16"/>
                    <a:pt x="52" y="21"/>
                    <a:pt x="52" y="39"/>
                  </a:cubicBezTo>
                  <a:lnTo>
                    <a:pt x="52" y="3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Freeform 978 1">
              <a:extLst>
                <a:ext uri="{FF2B5EF4-FFF2-40B4-BE49-F238E27FC236}">
                  <a16:creationId xmlns:a16="http://schemas.microsoft.com/office/drawing/2014/main" id="{D8395C53-9F6B-43B8-AC3B-98FC802ACB28}"/>
                </a:ext>
              </a:extLst>
            </p:cNvPr>
            <p:cNvSpPr>
              <a:spLocks/>
            </p:cNvSpPr>
            <p:nvPr>
              <p:custDataLst>
                <p:tags r:id="rId298"/>
              </p:custDataLst>
            </p:nvPr>
          </p:nvSpPr>
          <p:spPr bwMode="auto">
            <a:xfrm>
              <a:off x="1458913" y="6019801"/>
              <a:ext cx="285750" cy="261938"/>
            </a:xfrm>
            <a:custGeom>
              <a:avLst/>
              <a:gdLst>
                <a:gd name="T0" fmla="*/ 102 w 420"/>
                <a:gd name="T1" fmla="*/ 11 h 341"/>
                <a:gd name="T2" fmla="*/ 85 w 420"/>
                <a:gd name="T3" fmla="*/ 0 h 341"/>
                <a:gd name="T4" fmla="*/ 0 w 420"/>
                <a:gd name="T5" fmla="*/ 0 h 341"/>
                <a:gd name="T6" fmla="*/ 0 w 420"/>
                <a:gd name="T7" fmla="*/ 15 h 341"/>
                <a:gd name="T8" fmla="*/ 12 w 420"/>
                <a:gd name="T9" fmla="*/ 15 h 341"/>
                <a:gd name="T10" fmla="*/ 52 w 420"/>
                <a:gd name="T11" fmla="*/ 39 h 341"/>
                <a:gd name="T12" fmla="*/ 52 w 420"/>
                <a:gd name="T13" fmla="*/ 288 h 341"/>
                <a:gd name="T14" fmla="*/ 0 w 420"/>
                <a:gd name="T15" fmla="*/ 325 h 341"/>
                <a:gd name="T16" fmla="*/ 0 w 420"/>
                <a:gd name="T17" fmla="*/ 341 h 341"/>
                <a:gd name="T18" fmla="*/ 59 w 420"/>
                <a:gd name="T19" fmla="*/ 339 h 341"/>
                <a:gd name="T20" fmla="*/ 117 w 420"/>
                <a:gd name="T21" fmla="*/ 341 h 341"/>
                <a:gd name="T22" fmla="*/ 117 w 420"/>
                <a:gd name="T23" fmla="*/ 325 h 341"/>
                <a:gd name="T24" fmla="*/ 66 w 420"/>
                <a:gd name="T25" fmla="*/ 288 h 341"/>
                <a:gd name="T26" fmla="*/ 66 w 420"/>
                <a:gd name="T27" fmla="*/ 19 h 341"/>
                <a:gd name="T28" fmla="*/ 66 w 420"/>
                <a:gd name="T29" fmla="*/ 19 h 341"/>
                <a:gd name="T30" fmla="*/ 186 w 420"/>
                <a:gd name="T31" fmla="*/ 330 h 341"/>
                <a:gd name="T32" fmla="*/ 196 w 420"/>
                <a:gd name="T33" fmla="*/ 341 h 341"/>
                <a:gd name="T34" fmla="*/ 205 w 420"/>
                <a:gd name="T35" fmla="*/ 331 h 341"/>
                <a:gd name="T36" fmla="*/ 328 w 420"/>
                <a:gd name="T37" fmla="*/ 15 h 341"/>
                <a:gd name="T38" fmla="*/ 329 w 420"/>
                <a:gd name="T39" fmla="*/ 15 h 341"/>
                <a:gd name="T40" fmla="*/ 329 w 420"/>
                <a:gd name="T41" fmla="*/ 302 h 341"/>
                <a:gd name="T42" fmla="*/ 289 w 420"/>
                <a:gd name="T43" fmla="*/ 325 h 341"/>
                <a:gd name="T44" fmla="*/ 277 w 420"/>
                <a:gd name="T45" fmla="*/ 325 h 341"/>
                <a:gd name="T46" fmla="*/ 277 w 420"/>
                <a:gd name="T47" fmla="*/ 341 h 341"/>
                <a:gd name="T48" fmla="*/ 349 w 420"/>
                <a:gd name="T49" fmla="*/ 339 h 341"/>
                <a:gd name="T50" fmla="*/ 420 w 420"/>
                <a:gd name="T51" fmla="*/ 341 h 341"/>
                <a:gd name="T52" fmla="*/ 420 w 420"/>
                <a:gd name="T53" fmla="*/ 325 h 341"/>
                <a:gd name="T54" fmla="*/ 408 w 420"/>
                <a:gd name="T55" fmla="*/ 325 h 341"/>
                <a:gd name="T56" fmla="*/ 369 w 420"/>
                <a:gd name="T57" fmla="*/ 302 h 341"/>
                <a:gd name="T58" fmla="*/ 369 w 420"/>
                <a:gd name="T59" fmla="*/ 39 h 341"/>
                <a:gd name="T60" fmla="*/ 408 w 420"/>
                <a:gd name="T61" fmla="*/ 15 h 341"/>
                <a:gd name="T62" fmla="*/ 420 w 420"/>
                <a:gd name="T63" fmla="*/ 15 h 341"/>
                <a:gd name="T64" fmla="*/ 420 w 420"/>
                <a:gd name="T65" fmla="*/ 0 h 341"/>
                <a:gd name="T66" fmla="*/ 336 w 420"/>
                <a:gd name="T67" fmla="*/ 0 h 341"/>
                <a:gd name="T68" fmla="*/ 320 w 420"/>
                <a:gd name="T69" fmla="*/ 9 h 341"/>
                <a:gd name="T70" fmla="*/ 210 w 420"/>
                <a:gd name="T71" fmla="*/ 290 h 341"/>
                <a:gd name="T72" fmla="*/ 102 w 420"/>
                <a:gd name="T73" fmla="*/ 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0" h="341">
                  <a:moveTo>
                    <a:pt x="102" y="11"/>
                  </a:moveTo>
                  <a:cubicBezTo>
                    <a:pt x="98" y="0"/>
                    <a:pt x="96" y="0"/>
                    <a:pt x="85" y="0"/>
                  </a:cubicBezTo>
                  <a:lnTo>
                    <a:pt x="0" y="0"/>
                  </a:lnTo>
                  <a:lnTo>
                    <a:pt x="0" y="15"/>
                  </a:lnTo>
                  <a:lnTo>
                    <a:pt x="12" y="15"/>
                  </a:lnTo>
                  <a:cubicBezTo>
                    <a:pt x="51" y="15"/>
                    <a:pt x="52" y="21"/>
                    <a:pt x="52" y="39"/>
                  </a:cubicBezTo>
                  <a:lnTo>
                    <a:pt x="52" y="288"/>
                  </a:lnTo>
                  <a:cubicBezTo>
                    <a:pt x="52" y="302"/>
                    <a:pt x="52" y="325"/>
                    <a:pt x="0" y="325"/>
                  </a:cubicBezTo>
                  <a:lnTo>
                    <a:pt x="0" y="341"/>
                  </a:lnTo>
                  <a:cubicBezTo>
                    <a:pt x="18" y="340"/>
                    <a:pt x="42" y="339"/>
                    <a:pt x="59" y="339"/>
                  </a:cubicBezTo>
                  <a:cubicBezTo>
                    <a:pt x="75" y="339"/>
                    <a:pt x="100" y="340"/>
                    <a:pt x="117" y="341"/>
                  </a:cubicBezTo>
                  <a:lnTo>
                    <a:pt x="117" y="325"/>
                  </a:lnTo>
                  <a:cubicBezTo>
                    <a:pt x="66" y="325"/>
                    <a:pt x="66" y="302"/>
                    <a:pt x="66" y="288"/>
                  </a:cubicBezTo>
                  <a:lnTo>
                    <a:pt x="66" y="19"/>
                  </a:lnTo>
                  <a:lnTo>
                    <a:pt x="66" y="19"/>
                  </a:lnTo>
                  <a:lnTo>
                    <a:pt x="186" y="330"/>
                  </a:lnTo>
                  <a:cubicBezTo>
                    <a:pt x="189" y="336"/>
                    <a:pt x="191" y="341"/>
                    <a:pt x="196" y="341"/>
                  </a:cubicBezTo>
                  <a:cubicBezTo>
                    <a:pt x="202" y="341"/>
                    <a:pt x="203" y="337"/>
                    <a:pt x="205" y="331"/>
                  </a:cubicBezTo>
                  <a:lnTo>
                    <a:pt x="328" y="15"/>
                  </a:lnTo>
                  <a:lnTo>
                    <a:pt x="329" y="15"/>
                  </a:lnTo>
                  <a:lnTo>
                    <a:pt x="329" y="302"/>
                  </a:lnTo>
                  <a:cubicBezTo>
                    <a:pt x="329" y="320"/>
                    <a:pt x="328" y="325"/>
                    <a:pt x="289" y="325"/>
                  </a:cubicBezTo>
                  <a:lnTo>
                    <a:pt x="277" y="325"/>
                  </a:lnTo>
                  <a:lnTo>
                    <a:pt x="277" y="341"/>
                  </a:lnTo>
                  <a:cubicBezTo>
                    <a:pt x="296" y="339"/>
                    <a:pt x="330" y="339"/>
                    <a:pt x="349" y="339"/>
                  </a:cubicBezTo>
                  <a:cubicBezTo>
                    <a:pt x="368" y="339"/>
                    <a:pt x="402" y="339"/>
                    <a:pt x="420" y="341"/>
                  </a:cubicBezTo>
                  <a:lnTo>
                    <a:pt x="420" y="325"/>
                  </a:lnTo>
                  <a:lnTo>
                    <a:pt x="408" y="325"/>
                  </a:lnTo>
                  <a:cubicBezTo>
                    <a:pt x="370" y="325"/>
                    <a:pt x="369" y="320"/>
                    <a:pt x="369" y="302"/>
                  </a:cubicBezTo>
                  <a:lnTo>
                    <a:pt x="369" y="39"/>
                  </a:lnTo>
                  <a:cubicBezTo>
                    <a:pt x="369" y="21"/>
                    <a:pt x="370" y="15"/>
                    <a:pt x="408" y="15"/>
                  </a:cubicBezTo>
                  <a:lnTo>
                    <a:pt x="420" y="15"/>
                  </a:lnTo>
                  <a:lnTo>
                    <a:pt x="420" y="0"/>
                  </a:lnTo>
                  <a:lnTo>
                    <a:pt x="336" y="0"/>
                  </a:lnTo>
                  <a:cubicBezTo>
                    <a:pt x="323" y="0"/>
                    <a:pt x="323" y="0"/>
                    <a:pt x="320" y="9"/>
                  </a:cubicBezTo>
                  <a:lnTo>
                    <a:pt x="210" y="290"/>
                  </a:lnTo>
                  <a:lnTo>
                    <a:pt x="102"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Freeform 979 1">
              <a:extLst>
                <a:ext uri="{FF2B5EF4-FFF2-40B4-BE49-F238E27FC236}">
                  <a16:creationId xmlns:a16="http://schemas.microsoft.com/office/drawing/2014/main" id="{76E82DC8-669C-4B06-B686-2AB35F0012FE}"/>
                </a:ext>
              </a:extLst>
            </p:cNvPr>
            <p:cNvSpPr>
              <a:spLocks noEditPoints="1"/>
            </p:cNvSpPr>
            <p:nvPr>
              <p:custDataLst>
                <p:tags r:id="rId299"/>
              </p:custDataLst>
            </p:nvPr>
          </p:nvSpPr>
          <p:spPr bwMode="auto">
            <a:xfrm>
              <a:off x="1770063" y="6019801"/>
              <a:ext cx="236538" cy="271463"/>
            </a:xfrm>
            <a:custGeom>
              <a:avLst/>
              <a:gdLst>
                <a:gd name="T0" fmla="*/ 94 w 348"/>
                <a:gd name="T1" fmla="*/ 165 h 352"/>
                <a:gd name="T2" fmla="*/ 94 w 348"/>
                <a:gd name="T3" fmla="*/ 35 h 352"/>
                <a:gd name="T4" fmla="*/ 105 w 348"/>
                <a:gd name="T5" fmla="*/ 16 h 352"/>
                <a:gd name="T6" fmla="*/ 135 w 348"/>
                <a:gd name="T7" fmla="*/ 15 h 352"/>
                <a:gd name="T8" fmla="*/ 236 w 348"/>
                <a:gd name="T9" fmla="*/ 90 h 352"/>
                <a:gd name="T10" fmla="*/ 150 w 348"/>
                <a:gd name="T11" fmla="*/ 165 h 352"/>
                <a:gd name="T12" fmla="*/ 94 w 348"/>
                <a:gd name="T13" fmla="*/ 165 h 352"/>
                <a:gd name="T14" fmla="*/ 200 w 348"/>
                <a:gd name="T15" fmla="*/ 171 h 352"/>
                <a:gd name="T16" fmla="*/ 287 w 348"/>
                <a:gd name="T17" fmla="*/ 90 h 352"/>
                <a:gd name="T18" fmla="*/ 157 w 348"/>
                <a:gd name="T19" fmla="*/ 0 h 352"/>
                <a:gd name="T20" fmla="*/ 0 w 348"/>
                <a:gd name="T21" fmla="*/ 0 h 352"/>
                <a:gd name="T22" fmla="*/ 0 w 348"/>
                <a:gd name="T23" fmla="*/ 15 h 352"/>
                <a:gd name="T24" fmla="*/ 12 w 348"/>
                <a:gd name="T25" fmla="*/ 15 h 352"/>
                <a:gd name="T26" fmla="*/ 52 w 348"/>
                <a:gd name="T27" fmla="*/ 39 h 352"/>
                <a:gd name="T28" fmla="*/ 52 w 348"/>
                <a:gd name="T29" fmla="*/ 302 h 352"/>
                <a:gd name="T30" fmla="*/ 12 w 348"/>
                <a:gd name="T31" fmla="*/ 325 h 352"/>
                <a:gd name="T32" fmla="*/ 0 w 348"/>
                <a:gd name="T33" fmla="*/ 325 h 352"/>
                <a:gd name="T34" fmla="*/ 0 w 348"/>
                <a:gd name="T35" fmla="*/ 341 h 352"/>
                <a:gd name="T36" fmla="*/ 73 w 348"/>
                <a:gd name="T37" fmla="*/ 339 h 352"/>
                <a:gd name="T38" fmla="*/ 146 w 348"/>
                <a:gd name="T39" fmla="*/ 341 h 352"/>
                <a:gd name="T40" fmla="*/ 146 w 348"/>
                <a:gd name="T41" fmla="*/ 325 h 352"/>
                <a:gd name="T42" fmla="*/ 134 w 348"/>
                <a:gd name="T43" fmla="*/ 325 h 352"/>
                <a:gd name="T44" fmla="*/ 94 w 348"/>
                <a:gd name="T45" fmla="*/ 302 h 352"/>
                <a:gd name="T46" fmla="*/ 94 w 348"/>
                <a:gd name="T47" fmla="*/ 176 h 352"/>
                <a:gd name="T48" fmla="*/ 152 w 348"/>
                <a:gd name="T49" fmla="*/ 176 h 352"/>
                <a:gd name="T50" fmla="*/ 198 w 348"/>
                <a:gd name="T51" fmla="*/ 193 h 352"/>
                <a:gd name="T52" fmla="*/ 217 w 348"/>
                <a:gd name="T53" fmla="*/ 259 h 352"/>
                <a:gd name="T54" fmla="*/ 238 w 348"/>
                <a:gd name="T55" fmla="*/ 331 h 352"/>
                <a:gd name="T56" fmla="*/ 300 w 348"/>
                <a:gd name="T57" fmla="*/ 352 h 352"/>
                <a:gd name="T58" fmla="*/ 348 w 348"/>
                <a:gd name="T59" fmla="*/ 297 h 352"/>
                <a:gd name="T60" fmla="*/ 341 w 348"/>
                <a:gd name="T61" fmla="*/ 288 h 352"/>
                <a:gd name="T62" fmla="*/ 335 w 348"/>
                <a:gd name="T63" fmla="*/ 296 h 352"/>
                <a:gd name="T64" fmla="*/ 302 w 348"/>
                <a:gd name="T65" fmla="*/ 341 h 352"/>
                <a:gd name="T66" fmla="*/ 267 w 348"/>
                <a:gd name="T67" fmla="*/ 269 h 352"/>
                <a:gd name="T68" fmla="*/ 260 w 348"/>
                <a:gd name="T69" fmla="*/ 229 h 352"/>
                <a:gd name="T70" fmla="*/ 200 w 348"/>
                <a:gd name="T71" fmla="*/ 17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2">
                  <a:moveTo>
                    <a:pt x="94" y="165"/>
                  </a:moveTo>
                  <a:lnTo>
                    <a:pt x="94" y="35"/>
                  </a:lnTo>
                  <a:cubicBezTo>
                    <a:pt x="94" y="24"/>
                    <a:pt x="94" y="18"/>
                    <a:pt x="105" y="16"/>
                  </a:cubicBezTo>
                  <a:cubicBezTo>
                    <a:pt x="110" y="15"/>
                    <a:pt x="125" y="15"/>
                    <a:pt x="135" y="15"/>
                  </a:cubicBezTo>
                  <a:cubicBezTo>
                    <a:pt x="180" y="15"/>
                    <a:pt x="236" y="17"/>
                    <a:pt x="236" y="90"/>
                  </a:cubicBezTo>
                  <a:cubicBezTo>
                    <a:pt x="236" y="124"/>
                    <a:pt x="224" y="165"/>
                    <a:pt x="150" y="165"/>
                  </a:cubicBezTo>
                  <a:lnTo>
                    <a:pt x="94" y="165"/>
                  </a:lnTo>
                  <a:close/>
                  <a:moveTo>
                    <a:pt x="200" y="171"/>
                  </a:moveTo>
                  <a:cubicBezTo>
                    <a:pt x="248" y="159"/>
                    <a:pt x="287" y="129"/>
                    <a:pt x="287" y="90"/>
                  </a:cubicBezTo>
                  <a:cubicBezTo>
                    <a:pt x="287" y="42"/>
                    <a:pt x="230" y="0"/>
                    <a:pt x="157" y="0"/>
                  </a:cubicBezTo>
                  <a:lnTo>
                    <a:pt x="0" y="0"/>
                  </a:lnTo>
                  <a:lnTo>
                    <a:pt x="0" y="15"/>
                  </a:lnTo>
                  <a:lnTo>
                    <a:pt x="12" y="15"/>
                  </a:lnTo>
                  <a:cubicBezTo>
                    <a:pt x="51" y="15"/>
                    <a:pt x="52" y="21"/>
                    <a:pt x="52" y="39"/>
                  </a:cubicBezTo>
                  <a:lnTo>
                    <a:pt x="52" y="302"/>
                  </a:lnTo>
                  <a:cubicBezTo>
                    <a:pt x="52" y="320"/>
                    <a:pt x="51" y="325"/>
                    <a:pt x="12" y="325"/>
                  </a:cubicBezTo>
                  <a:lnTo>
                    <a:pt x="0" y="325"/>
                  </a:lnTo>
                  <a:lnTo>
                    <a:pt x="0" y="341"/>
                  </a:lnTo>
                  <a:cubicBezTo>
                    <a:pt x="18" y="339"/>
                    <a:pt x="54" y="339"/>
                    <a:pt x="73" y="339"/>
                  </a:cubicBezTo>
                  <a:cubicBezTo>
                    <a:pt x="92" y="339"/>
                    <a:pt x="128" y="339"/>
                    <a:pt x="146" y="341"/>
                  </a:cubicBezTo>
                  <a:lnTo>
                    <a:pt x="146" y="325"/>
                  </a:lnTo>
                  <a:lnTo>
                    <a:pt x="134" y="325"/>
                  </a:lnTo>
                  <a:cubicBezTo>
                    <a:pt x="95" y="325"/>
                    <a:pt x="94" y="320"/>
                    <a:pt x="94" y="302"/>
                  </a:cubicBezTo>
                  <a:lnTo>
                    <a:pt x="94" y="176"/>
                  </a:lnTo>
                  <a:lnTo>
                    <a:pt x="152" y="176"/>
                  </a:lnTo>
                  <a:cubicBezTo>
                    <a:pt x="160" y="176"/>
                    <a:pt x="181" y="176"/>
                    <a:pt x="198" y="193"/>
                  </a:cubicBezTo>
                  <a:cubicBezTo>
                    <a:pt x="217" y="211"/>
                    <a:pt x="217" y="226"/>
                    <a:pt x="217" y="259"/>
                  </a:cubicBezTo>
                  <a:cubicBezTo>
                    <a:pt x="217" y="292"/>
                    <a:pt x="217" y="312"/>
                    <a:pt x="238" y="331"/>
                  </a:cubicBezTo>
                  <a:cubicBezTo>
                    <a:pt x="258" y="349"/>
                    <a:pt x="285" y="352"/>
                    <a:pt x="300" y="352"/>
                  </a:cubicBezTo>
                  <a:cubicBezTo>
                    <a:pt x="339" y="352"/>
                    <a:pt x="348" y="311"/>
                    <a:pt x="348" y="297"/>
                  </a:cubicBezTo>
                  <a:cubicBezTo>
                    <a:pt x="348" y="294"/>
                    <a:pt x="348" y="288"/>
                    <a:pt x="341" y="288"/>
                  </a:cubicBezTo>
                  <a:cubicBezTo>
                    <a:pt x="336" y="288"/>
                    <a:pt x="336" y="293"/>
                    <a:pt x="335" y="296"/>
                  </a:cubicBezTo>
                  <a:cubicBezTo>
                    <a:pt x="332" y="332"/>
                    <a:pt x="315" y="341"/>
                    <a:pt x="302" y="341"/>
                  </a:cubicBezTo>
                  <a:cubicBezTo>
                    <a:pt x="278" y="341"/>
                    <a:pt x="274" y="315"/>
                    <a:pt x="267" y="269"/>
                  </a:cubicBezTo>
                  <a:lnTo>
                    <a:pt x="260" y="229"/>
                  </a:lnTo>
                  <a:cubicBezTo>
                    <a:pt x="251" y="197"/>
                    <a:pt x="227" y="181"/>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Freeform 980 1">
              <a:extLst>
                <a:ext uri="{FF2B5EF4-FFF2-40B4-BE49-F238E27FC236}">
                  <a16:creationId xmlns:a16="http://schemas.microsoft.com/office/drawing/2014/main" id="{0C5C5894-36F7-48D6-B321-A387D5C3551B}"/>
                </a:ext>
              </a:extLst>
            </p:cNvPr>
            <p:cNvSpPr>
              <a:spLocks/>
            </p:cNvSpPr>
            <p:nvPr>
              <p:custDataLst>
                <p:tags r:id="rId300"/>
              </p:custDataLst>
            </p:nvPr>
          </p:nvSpPr>
          <p:spPr bwMode="auto">
            <a:xfrm>
              <a:off x="2019301" y="6019801"/>
              <a:ext cx="231775" cy="261938"/>
            </a:xfrm>
            <a:custGeom>
              <a:avLst/>
              <a:gdLst>
                <a:gd name="T0" fmla="*/ 99 w 340"/>
                <a:gd name="T1" fmla="*/ 6 h 341"/>
                <a:gd name="T2" fmla="*/ 85 w 340"/>
                <a:gd name="T3" fmla="*/ 0 h 341"/>
                <a:gd name="T4" fmla="*/ 0 w 340"/>
                <a:gd name="T5" fmla="*/ 0 h 341"/>
                <a:gd name="T6" fmla="*/ 0 w 340"/>
                <a:gd name="T7" fmla="*/ 15 h 341"/>
                <a:gd name="T8" fmla="*/ 14 w 340"/>
                <a:gd name="T9" fmla="*/ 15 h 341"/>
                <a:gd name="T10" fmla="*/ 39 w 340"/>
                <a:gd name="T11" fmla="*/ 16 h 341"/>
                <a:gd name="T12" fmla="*/ 51 w 340"/>
                <a:gd name="T13" fmla="*/ 28 h 341"/>
                <a:gd name="T14" fmla="*/ 51 w 340"/>
                <a:gd name="T15" fmla="*/ 288 h 341"/>
                <a:gd name="T16" fmla="*/ 0 w 340"/>
                <a:gd name="T17" fmla="*/ 325 h 341"/>
                <a:gd name="T18" fmla="*/ 0 w 340"/>
                <a:gd name="T19" fmla="*/ 341 h 341"/>
                <a:gd name="T20" fmla="*/ 58 w 340"/>
                <a:gd name="T21" fmla="*/ 339 h 341"/>
                <a:gd name="T22" fmla="*/ 116 w 340"/>
                <a:gd name="T23" fmla="*/ 341 h 341"/>
                <a:gd name="T24" fmla="*/ 116 w 340"/>
                <a:gd name="T25" fmla="*/ 325 h 341"/>
                <a:gd name="T26" fmla="*/ 65 w 340"/>
                <a:gd name="T27" fmla="*/ 288 h 341"/>
                <a:gd name="T28" fmla="*/ 65 w 340"/>
                <a:gd name="T29" fmla="*/ 29 h 341"/>
                <a:gd name="T30" fmla="*/ 70 w 340"/>
                <a:gd name="T31" fmla="*/ 35 h 341"/>
                <a:gd name="T32" fmla="*/ 274 w 340"/>
                <a:gd name="T33" fmla="*/ 334 h 341"/>
                <a:gd name="T34" fmla="*/ 282 w 340"/>
                <a:gd name="T35" fmla="*/ 341 h 341"/>
                <a:gd name="T36" fmla="*/ 289 w 340"/>
                <a:gd name="T37" fmla="*/ 328 h 341"/>
                <a:gd name="T38" fmla="*/ 289 w 340"/>
                <a:gd name="T39" fmla="*/ 52 h 341"/>
                <a:gd name="T40" fmla="*/ 340 w 340"/>
                <a:gd name="T41" fmla="*/ 15 h 341"/>
                <a:gd name="T42" fmla="*/ 340 w 340"/>
                <a:gd name="T43" fmla="*/ 0 h 341"/>
                <a:gd name="T44" fmla="*/ 282 w 340"/>
                <a:gd name="T45" fmla="*/ 1 h 341"/>
                <a:gd name="T46" fmla="*/ 224 w 340"/>
                <a:gd name="T47" fmla="*/ 0 h 341"/>
                <a:gd name="T48" fmla="*/ 224 w 340"/>
                <a:gd name="T49" fmla="*/ 15 h 341"/>
                <a:gd name="T50" fmla="*/ 275 w 340"/>
                <a:gd name="T51" fmla="*/ 52 h 341"/>
                <a:gd name="T52" fmla="*/ 275 w 340"/>
                <a:gd name="T53" fmla="*/ 265 h 341"/>
                <a:gd name="T54" fmla="*/ 99 w 340"/>
                <a:gd name="T55"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0" h="341">
                  <a:moveTo>
                    <a:pt x="99" y="6"/>
                  </a:moveTo>
                  <a:cubicBezTo>
                    <a:pt x="94" y="0"/>
                    <a:pt x="94" y="0"/>
                    <a:pt x="85" y="0"/>
                  </a:cubicBezTo>
                  <a:lnTo>
                    <a:pt x="0" y="0"/>
                  </a:lnTo>
                  <a:lnTo>
                    <a:pt x="0" y="15"/>
                  </a:lnTo>
                  <a:lnTo>
                    <a:pt x="14" y="15"/>
                  </a:lnTo>
                  <a:cubicBezTo>
                    <a:pt x="22" y="15"/>
                    <a:pt x="32" y="16"/>
                    <a:pt x="39" y="16"/>
                  </a:cubicBezTo>
                  <a:cubicBezTo>
                    <a:pt x="51" y="18"/>
                    <a:pt x="51" y="18"/>
                    <a:pt x="51" y="28"/>
                  </a:cubicBezTo>
                  <a:lnTo>
                    <a:pt x="51" y="288"/>
                  </a:lnTo>
                  <a:cubicBezTo>
                    <a:pt x="51" y="302"/>
                    <a:pt x="51" y="325"/>
                    <a:pt x="0" y="325"/>
                  </a:cubicBezTo>
                  <a:lnTo>
                    <a:pt x="0" y="341"/>
                  </a:lnTo>
                  <a:cubicBezTo>
                    <a:pt x="17" y="340"/>
                    <a:pt x="42" y="339"/>
                    <a:pt x="58" y="339"/>
                  </a:cubicBezTo>
                  <a:cubicBezTo>
                    <a:pt x="75" y="339"/>
                    <a:pt x="99" y="340"/>
                    <a:pt x="116" y="341"/>
                  </a:cubicBezTo>
                  <a:lnTo>
                    <a:pt x="116" y="325"/>
                  </a:lnTo>
                  <a:cubicBezTo>
                    <a:pt x="65" y="325"/>
                    <a:pt x="65" y="302"/>
                    <a:pt x="65" y="288"/>
                  </a:cubicBezTo>
                  <a:lnTo>
                    <a:pt x="65" y="29"/>
                  </a:lnTo>
                  <a:cubicBezTo>
                    <a:pt x="68" y="31"/>
                    <a:pt x="68" y="32"/>
                    <a:pt x="70" y="35"/>
                  </a:cubicBezTo>
                  <a:lnTo>
                    <a:pt x="274" y="334"/>
                  </a:lnTo>
                  <a:cubicBezTo>
                    <a:pt x="278" y="340"/>
                    <a:pt x="279" y="341"/>
                    <a:pt x="282" y="341"/>
                  </a:cubicBezTo>
                  <a:cubicBezTo>
                    <a:pt x="289" y="341"/>
                    <a:pt x="289" y="337"/>
                    <a:pt x="289" y="328"/>
                  </a:cubicBezTo>
                  <a:lnTo>
                    <a:pt x="289" y="52"/>
                  </a:lnTo>
                  <a:cubicBezTo>
                    <a:pt x="289" y="39"/>
                    <a:pt x="289" y="15"/>
                    <a:pt x="340" y="15"/>
                  </a:cubicBezTo>
                  <a:lnTo>
                    <a:pt x="340" y="0"/>
                  </a:lnTo>
                  <a:cubicBezTo>
                    <a:pt x="323" y="0"/>
                    <a:pt x="298" y="1"/>
                    <a:pt x="282" y="1"/>
                  </a:cubicBezTo>
                  <a:cubicBezTo>
                    <a:pt x="266" y="1"/>
                    <a:pt x="241" y="0"/>
                    <a:pt x="224" y="0"/>
                  </a:cubicBezTo>
                  <a:lnTo>
                    <a:pt x="224" y="15"/>
                  </a:lnTo>
                  <a:cubicBezTo>
                    <a:pt x="275" y="15"/>
                    <a:pt x="275" y="39"/>
                    <a:pt x="275" y="52"/>
                  </a:cubicBezTo>
                  <a:lnTo>
                    <a:pt x="275" y="265"/>
                  </a:lnTo>
                  <a:lnTo>
                    <a:pt x="99"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Freeform 981 1">
              <a:extLst>
                <a:ext uri="{FF2B5EF4-FFF2-40B4-BE49-F238E27FC236}">
                  <a16:creationId xmlns:a16="http://schemas.microsoft.com/office/drawing/2014/main" id="{FC79F0E7-B714-4F69-92BD-9016D8BD08B4}"/>
                </a:ext>
              </a:extLst>
            </p:cNvPr>
            <p:cNvSpPr>
              <a:spLocks/>
            </p:cNvSpPr>
            <p:nvPr>
              <p:custDataLst>
                <p:tags r:id="rId301"/>
              </p:custDataLst>
            </p:nvPr>
          </p:nvSpPr>
          <p:spPr bwMode="auto">
            <a:xfrm>
              <a:off x="2274888" y="6021389"/>
              <a:ext cx="209550" cy="260350"/>
            </a:xfrm>
            <a:custGeom>
              <a:avLst/>
              <a:gdLst>
                <a:gd name="T0" fmla="*/ 51 w 308"/>
                <a:gd name="T1" fmla="*/ 301 h 340"/>
                <a:gd name="T2" fmla="*/ 12 w 308"/>
                <a:gd name="T3" fmla="*/ 324 h 340"/>
                <a:gd name="T4" fmla="*/ 0 w 308"/>
                <a:gd name="T5" fmla="*/ 324 h 340"/>
                <a:gd name="T6" fmla="*/ 0 w 308"/>
                <a:gd name="T7" fmla="*/ 340 h 340"/>
                <a:gd name="T8" fmla="*/ 287 w 308"/>
                <a:gd name="T9" fmla="*/ 340 h 340"/>
                <a:gd name="T10" fmla="*/ 308 w 308"/>
                <a:gd name="T11" fmla="*/ 211 h 340"/>
                <a:gd name="T12" fmla="*/ 296 w 308"/>
                <a:gd name="T13" fmla="*/ 211 h 340"/>
                <a:gd name="T14" fmla="*/ 186 w 308"/>
                <a:gd name="T15" fmla="*/ 324 h 340"/>
                <a:gd name="T16" fmla="*/ 120 w 308"/>
                <a:gd name="T17" fmla="*/ 324 h 340"/>
                <a:gd name="T18" fmla="*/ 95 w 308"/>
                <a:gd name="T19" fmla="*/ 304 h 340"/>
                <a:gd name="T20" fmla="*/ 95 w 308"/>
                <a:gd name="T21" fmla="*/ 171 h 340"/>
                <a:gd name="T22" fmla="*/ 140 w 308"/>
                <a:gd name="T23" fmla="*/ 171 h 340"/>
                <a:gd name="T24" fmla="*/ 194 w 308"/>
                <a:gd name="T25" fmla="*/ 229 h 340"/>
                <a:gd name="T26" fmla="*/ 206 w 308"/>
                <a:gd name="T27" fmla="*/ 229 h 340"/>
                <a:gd name="T28" fmla="*/ 206 w 308"/>
                <a:gd name="T29" fmla="*/ 97 h 340"/>
                <a:gd name="T30" fmla="*/ 194 w 308"/>
                <a:gd name="T31" fmla="*/ 97 h 340"/>
                <a:gd name="T32" fmla="*/ 140 w 308"/>
                <a:gd name="T33" fmla="*/ 156 h 340"/>
                <a:gd name="T34" fmla="*/ 95 w 308"/>
                <a:gd name="T35" fmla="*/ 156 h 340"/>
                <a:gd name="T36" fmla="*/ 95 w 308"/>
                <a:gd name="T37" fmla="*/ 36 h 340"/>
                <a:gd name="T38" fmla="*/ 120 w 308"/>
                <a:gd name="T39" fmla="*/ 16 h 340"/>
                <a:gd name="T40" fmla="*/ 184 w 308"/>
                <a:gd name="T41" fmla="*/ 16 h 340"/>
                <a:gd name="T42" fmla="*/ 282 w 308"/>
                <a:gd name="T43" fmla="*/ 113 h 340"/>
                <a:gd name="T44" fmla="*/ 294 w 308"/>
                <a:gd name="T45" fmla="*/ 113 h 340"/>
                <a:gd name="T46" fmla="*/ 280 w 308"/>
                <a:gd name="T47" fmla="*/ 0 h 340"/>
                <a:gd name="T48" fmla="*/ 0 w 308"/>
                <a:gd name="T49" fmla="*/ 0 h 340"/>
                <a:gd name="T50" fmla="*/ 0 w 308"/>
                <a:gd name="T51" fmla="*/ 16 h 340"/>
                <a:gd name="T52" fmla="*/ 12 w 308"/>
                <a:gd name="T53" fmla="*/ 16 h 340"/>
                <a:gd name="T54" fmla="*/ 51 w 308"/>
                <a:gd name="T55" fmla="*/ 39 h 340"/>
                <a:gd name="T56" fmla="*/ 51 w 308"/>
                <a:gd name="T57" fmla="*/ 30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40">
                  <a:moveTo>
                    <a:pt x="51" y="301"/>
                  </a:moveTo>
                  <a:cubicBezTo>
                    <a:pt x="51" y="319"/>
                    <a:pt x="50" y="324"/>
                    <a:pt x="12" y="324"/>
                  </a:cubicBezTo>
                  <a:lnTo>
                    <a:pt x="0" y="324"/>
                  </a:lnTo>
                  <a:lnTo>
                    <a:pt x="0" y="340"/>
                  </a:lnTo>
                  <a:lnTo>
                    <a:pt x="287" y="340"/>
                  </a:lnTo>
                  <a:lnTo>
                    <a:pt x="308" y="211"/>
                  </a:lnTo>
                  <a:lnTo>
                    <a:pt x="296" y="211"/>
                  </a:lnTo>
                  <a:cubicBezTo>
                    <a:pt x="283" y="288"/>
                    <a:pt x="272" y="324"/>
                    <a:pt x="186" y="324"/>
                  </a:cubicBezTo>
                  <a:lnTo>
                    <a:pt x="120" y="324"/>
                  </a:lnTo>
                  <a:cubicBezTo>
                    <a:pt x="96" y="324"/>
                    <a:pt x="95" y="321"/>
                    <a:pt x="95" y="304"/>
                  </a:cubicBezTo>
                  <a:lnTo>
                    <a:pt x="95" y="171"/>
                  </a:lnTo>
                  <a:lnTo>
                    <a:pt x="140" y="171"/>
                  </a:lnTo>
                  <a:cubicBezTo>
                    <a:pt x="189" y="171"/>
                    <a:pt x="194" y="187"/>
                    <a:pt x="194" y="229"/>
                  </a:cubicBezTo>
                  <a:lnTo>
                    <a:pt x="206" y="229"/>
                  </a:lnTo>
                  <a:lnTo>
                    <a:pt x="206" y="97"/>
                  </a:lnTo>
                  <a:lnTo>
                    <a:pt x="194" y="97"/>
                  </a:lnTo>
                  <a:cubicBezTo>
                    <a:pt x="194" y="140"/>
                    <a:pt x="189" y="156"/>
                    <a:pt x="140" y="156"/>
                  </a:cubicBezTo>
                  <a:lnTo>
                    <a:pt x="95" y="156"/>
                  </a:lnTo>
                  <a:lnTo>
                    <a:pt x="95" y="36"/>
                  </a:lnTo>
                  <a:cubicBezTo>
                    <a:pt x="95" y="19"/>
                    <a:pt x="96" y="16"/>
                    <a:pt x="120" y="16"/>
                  </a:cubicBezTo>
                  <a:lnTo>
                    <a:pt x="184" y="16"/>
                  </a:lnTo>
                  <a:cubicBezTo>
                    <a:pt x="260" y="16"/>
                    <a:pt x="274" y="43"/>
                    <a:pt x="282" y="113"/>
                  </a:cubicBezTo>
                  <a:lnTo>
                    <a:pt x="294" y="113"/>
                  </a:lnTo>
                  <a:lnTo>
                    <a:pt x="280" y="0"/>
                  </a:lnTo>
                  <a:lnTo>
                    <a:pt x="0" y="0"/>
                  </a:lnTo>
                  <a:lnTo>
                    <a:pt x="0" y="16"/>
                  </a:lnTo>
                  <a:lnTo>
                    <a:pt x="12" y="16"/>
                  </a:lnTo>
                  <a:cubicBezTo>
                    <a:pt x="50" y="16"/>
                    <a:pt x="51" y="21"/>
                    <a:pt x="51" y="39"/>
                  </a:cubicBezTo>
                  <a:lnTo>
                    <a:pt x="51" y="3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Freeform 982 1">
              <a:extLst>
                <a:ext uri="{FF2B5EF4-FFF2-40B4-BE49-F238E27FC236}">
                  <a16:creationId xmlns:a16="http://schemas.microsoft.com/office/drawing/2014/main" id="{9BA4A629-EE19-42D9-A4F2-2A0DA91AF1DB}"/>
                </a:ext>
              </a:extLst>
            </p:cNvPr>
            <p:cNvSpPr>
              <a:spLocks noEditPoints="1"/>
            </p:cNvSpPr>
            <p:nvPr>
              <p:custDataLst>
                <p:tags r:id="rId302"/>
              </p:custDataLst>
            </p:nvPr>
          </p:nvSpPr>
          <p:spPr bwMode="auto">
            <a:xfrm>
              <a:off x="2505076" y="6007101"/>
              <a:ext cx="233363" cy="274638"/>
            </a:xfrm>
            <a:custGeom>
              <a:avLst/>
              <a:gdLst>
                <a:gd name="T0" fmla="*/ 183 w 342"/>
                <a:gd name="T1" fmla="*/ 10 h 358"/>
                <a:gd name="T2" fmla="*/ 171 w 342"/>
                <a:gd name="T3" fmla="*/ 0 h 358"/>
                <a:gd name="T4" fmla="*/ 159 w 342"/>
                <a:gd name="T5" fmla="*/ 10 h 358"/>
                <a:gd name="T6" fmla="*/ 56 w 342"/>
                <a:gd name="T7" fmla="*/ 309 h 358"/>
                <a:gd name="T8" fmla="*/ 0 w 342"/>
                <a:gd name="T9" fmla="*/ 342 h 358"/>
                <a:gd name="T10" fmla="*/ 0 w 342"/>
                <a:gd name="T11" fmla="*/ 358 h 358"/>
                <a:gd name="T12" fmla="*/ 51 w 342"/>
                <a:gd name="T13" fmla="*/ 356 h 358"/>
                <a:gd name="T14" fmla="*/ 108 w 342"/>
                <a:gd name="T15" fmla="*/ 358 h 358"/>
                <a:gd name="T16" fmla="*/ 108 w 342"/>
                <a:gd name="T17" fmla="*/ 342 h 358"/>
                <a:gd name="T18" fmla="*/ 71 w 342"/>
                <a:gd name="T19" fmla="*/ 317 h 358"/>
                <a:gd name="T20" fmla="*/ 72 w 342"/>
                <a:gd name="T21" fmla="*/ 309 h 358"/>
                <a:gd name="T22" fmla="*/ 95 w 342"/>
                <a:gd name="T23" fmla="*/ 244 h 358"/>
                <a:gd name="T24" fmla="*/ 218 w 342"/>
                <a:gd name="T25" fmla="*/ 244 h 358"/>
                <a:gd name="T26" fmla="*/ 244 w 342"/>
                <a:gd name="T27" fmla="*/ 320 h 358"/>
                <a:gd name="T28" fmla="*/ 246 w 342"/>
                <a:gd name="T29" fmla="*/ 327 h 358"/>
                <a:gd name="T30" fmla="*/ 205 w 342"/>
                <a:gd name="T31" fmla="*/ 342 h 358"/>
                <a:gd name="T32" fmla="*/ 205 w 342"/>
                <a:gd name="T33" fmla="*/ 358 h 358"/>
                <a:gd name="T34" fmla="*/ 276 w 342"/>
                <a:gd name="T35" fmla="*/ 356 h 358"/>
                <a:gd name="T36" fmla="*/ 342 w 342"/>
                <a:gd name="T37" fmla="*/ 358 h 358"/>
                <a:gd name="T38" fmla="*/ 342 w 342"/>
                <a:gd name="T39" fmla="*/ 342 h 358"/>
                <a:gd name="T40" fmla="*/ 333 w 342"/>
                <a:gd name="T41" fmla="*/ 342 h 358"/>
                <a:gd name="T42" fmla="*/ 290 w 342"/>
                <a:gd name="T43" fmla="*/ 322 h 358"/>
                <a:gd name="T44" fmla="*/ 183 w 342"/>
                <a:gd name="T45" fmla="*/ 10 h 358"/>
                <a:gd name="T46" fmla="*/ 156 w 342"/>
                <a:gd name="T47" fmla="*/ 66 h 358"/>
                <a:gd name="T48" fmla="*/ 213 w 342"/>
                <a:gd name="T49" fmla="*/ 229 h 358"/>
                <a:gd name="T50" fmla="*/ 100 w 342"/>
                <a:gd name="T51" fmla="*/ 229 h 358"/>
                <a:gd name="T52" fmla="*/ 156 w 342"/>
                <a:gd name="T53" fmla="*/ 6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8">
                  <a:moveTo>
                    <a:pt x="183" y="10"/>
                  </a:moveTo>
                  <a:cubicBezTo>
                    <a:pt x="180" y="4"/>
                    <a:pt x="179" y="0"/>
                    <a:pt x="171" y="0"/>
                  </a:cubicBezTo>
                  <a:cubicBezTo>
                    <a:pt x="163" y="0"/>
                    <a:pt x="162" y="3"/>
                    <a:pt x="159" y="10"/>
                  </a:cubicBezTo>
                  <a:lnTo>
                    <a:pt x="56" y="309"/>
                  </a:lnTo>
                  <a:cubicBezTo>
                    <a:pt x="47" y="334"/>
                    <a:pt x="27" y="342"/>
                    <a:pt x="0" y="342"/>
                  </a:cubicBezTo>
                  <a:lnTo>
                    <a:pt x="0" y="358"/>
                  </a:lnTo>
                  <a:cubicBezTo>
                    <a:pt x="12" y="357"/>
                    <a:pt x="33" y="356"/>
                    <a:pt x="51" y="356"/>
                  </a:cubicBezTo>
                  <a:cubicBezTo>
                    <a:pt x="66" y="356"/>
                    <a:pt x="92" y="357"/>
                    <a:pt x="108" y="358"/>
                  </a:cubicBezTo>
                  <a:lnTo>
                    <a:pt x="108" y="342"/>
                  </a:lnTo>
                  <a:cubicBezTo>
                    <a:pt x="83" y="342"/>
                    <a:pt x="71" y="330"/>
                    <a:pt x="71" y="317"/>
                  </a:cubicBezTo>
                  <a:cubicBezTo>
                    <a:pt x="71" y="315"/>
                    <a:pt x="71" y="310"/>
                    <a:pt x="72" y="309"/>
                  </a:cubicBezTo>
                  <a:lnTo>
                    <a:pt x="95" y="244"/>
                  </a:lnTo>
                  <a:lnTo>
                    <a:pt x="218" y="244"/>
                  </a:lnTo>
                  <a:lnTo>
                    <a:pt x="244" y="320"/>
                  </a:lnTo>
                  <a:cubicBezTo>
                    <a:pt x="245" y="322"/>
                    <a:pt x="246" y="325"/>
                    <a:pt x="246" y="327"/>
                  </a:cubicBezTo>
                  <a:cubicBezTo>
                    <a:pt x="246" y="342"/>
                    <a:pt x="218" y="342"/>
                    <a:pt x="205" y="342"/>
                  </a:cubicBezTo>
                  <a:lnTo>
                    <a:pt x="205" y="358"/>
                  </a:lnTo>
                  <a:cubicBezTo>
                    <a:pt x="223" y="356"/>
                    <a:pt x="257" y="356"/>
                    <a:pt x="276" y="356"/>
                  </a:cubicBezTo>
                  <a:cubicBezTo>
                    <a:pt x="298" y="356"/>
                    <a:pt x="321" y="357"/>
                    <a:pt x="342" y="358"/>
                  </a:cubicBezTo>
                  <a:lnTo>
                    <a:pt x="342" y="342"/>
                  </a:lnTo>
                  <a:lnTo>
                    <a:pt x="333" y="342"/>
                  </a:lnTo>
                  <a:cubicBezTo>
                    <a:pt x="303" y="342"/>
                    <a:pt x="296" y="339"/>
                    <a:pt x="290" y="322"/>
                  </a:cubicBezTo>
                  <a:lnTo>
                    <a:pt x="183" y="10"/>
                  </a:lnTo>
                  <a:close/>
                  <a:moveTo>
                    <a:pt x="156" y="66"/>
                  </a:moveTo>
                  <a:lnTo>
                    <a:pt x="213" y="229"/>
                  </a:lnTo>
                  <a:lnTo>
                    <a:pt x="100" y="229"/>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Freeform 983 1">
              <a:extLst>
                <a:ext uri="{FF2B5EF4-FFF2-40B4-BE49-F238E27FC236}">
                  <a16:creationId xmlns:a16="http://schemas.microsoft.com/office/drawing/2014/main" id="{BFB97AD1-B5A4-4319-ADC0-D2A0AA2E4640}"/>
                </a:ext>
              </a:extLst>
            </p:cNvPr>
            <p:cNvSpPr>
              <a:spLocks noEditPoints="1"/>
            </p:cNvSpPr>
            <p:nvPr>
              <p:custDataLst>
                <p:tags r:id="rId303"/>
              </p:custDataLst>
            </p:nvPr>
          </p:nvSpPr>
          <p:spPr bwMode="auto">
            <a:xfrm>
              <a:off x="2855913" y="6019801"/>
              <a:ext cx="228600" cy="261938"/>
            </a:xfrm>
            <a:custGeom>
              <a:avLst/>
              <a:gdLst>
                <a:gd name="T0" fmla="*/ 0 w 335"/>
                <a:gd name="T1" fmla="*/ 0 h 341"/>
                <a:gd name="T2" fmla="*/ 0 w 335"/>
                <a:gd name="T3" fmla="*/ 15 h 341"/>
                <a:gd name="T4" fmla="*/ 12 w 335"/>
                <a:gd name="T5" fmla="*/ 15 h 341"/>
                <a:gd name="T6" fmla="*/ 51 w 335"/>
                <a:gd name="T7" fmla="*/ 39 h 341"/>
                <a:gd name="T8" fmla="*/ 51 w 335"/>
                <a:gd name="T9" fmla="*/ 302 h 341"/>
                <a:gd name="T10" fmla="*/ 12 w 335"/>
                <a:gd name="T11" fmla="*/ 325 h 341"/>
                <a:gd name="T12" fmla="*/ 0 w 335"/>
                <a:gd name="T13" fmla="*/ 325 h 341"/>
                <a:gd name="T14" fmla="*/ 0 w 335"/>
                <a:gd name="T15" fmla="*/ 341 h 341"/>
                <a:gd name="T16" fmla="*/ 182 w 335"/>
                <a:gd name="T17" fmla="*/ 341 h 341"/>
                <a:gd name="T18" fmla="*/ 335 w 335"/>
                <a:gd name="T19" fmla="*/ 173 h 341"/>
                <a:gd name="T20" fmla="*/ 182 w 335"/>
                <a:gd name="T21" fmla="*/ 0 h 341"/>
                <a:gd name="T22" fmla="*/ 0 w 335"/>
                <a:gd name="T23" fmla="*/ 0 h 341"/>
                <a:gd name="T24" fmla="*/ 118 w 335"/>
                <a:gd name="T25" fmla="*/ 325 h 341"/>
                <a:gd name="T26" fmla="*/ 94 w 335"/>
                <a:gd name="T27" fmla="*/ 305 h 341"/>
                <a:gd name="T28" fmla="*/ 94 w 335"/>
                <a:gd name="T29" fmla="*/ 35 h 341"/>
                <a:gd name="T30" fmla="*/ 118 w 335"/>
                <a:gd name="T31" fmla="*/ 15 h 341"/>
                <a:gd name="T32" fmla="*/ 168 w 335"/>
                <a:gd name="T33" fmla="*/ 15 h 341"/>
                <a:gd name="T34" fmla="*/ 259 w 335"/>
                <a:gd name="T35" fmla="*/ 62 h 341"/>
                <a:gd name="T36" fmla="*/ 285 w 335"/>
                <a:gd name="T37" fmla="*/ 173 h 341"/>
                <a:gd name="T38" fmla="*/ 258 w 335"/>
                <a:gd name="T39" fmla="*/ 283 h 341"/>
                <a:gd name="T40" fmla="*/ 169 w 335"/>
                <a:gd name="T41" fmla="*/ 325 h 341"/>
                <a:gd name="T42" fmla="*/ 118 w 335"/>
                <a:gd name="T43" fmla="*/ 32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341">
                  <a:moveTo>
                    <a:pt x="0" y="0"/>
                  </a:moveTo>
                  <a:lnTo>
                    <a:pt x="0" y="15"/>
                  </a:lnTo>
                  <a:lnTo>
                    <a:pt x="12" y="15"/>
                  </a:lnTo>
                  <a:cubicBezTo>
                    <a:pt x="50" y="15"/>
                    <a:pt x="51" y="21"/>
                    <a:pt x="51" y="39"/>
                  </a:cubicBezTo>
                  <a:lnTo>
                    <a:pt x="51" y="302"/>
                  </a:lnTo>
                  <a:cubicBezTo>
                    <a:pt x="51" y="320"/>
                    <a:pt x="50" y="325"/>
                    <a:pt x="12" y="325"/>
                  </a:cubicBezTo>
                  <a:lnTo>
                    <a:pt x="0" y="325"/>
                  </a:lnTo>
                  <a:lnTo>
                    <a:pt x="0" y="341"/>
                  </a:lnTo>
                  <a:lnTo>
                    <a:pt x="182" y="341"/>
                  </a:lnTo>
                  <a:cubicBezTo>
                    <a:pt x="266" y="341"/>
                    <a:pt x="335" y="267"/>
                    <a:pt x="335" y="173"/>
                  </a:cubicBezTo>
                  <a:cubicBezTo>
                    <a:pt x="335" y="78"/>
                    <a:pt x="268" y="0"/>
                    <a:pt x="182" y="0"/>
                  </a:cubicBezTo>
                  <a:lnTo>
                    <a:pt x="0" y="0"/>
                  </a:lnTo>
                  <a:close/>
                  <a:moveTo>
                    <a:pt x="118" y="325"/>
                  </a:moveTo>
                  <a:cubicBezTo>
                    <a:pt x="95" y="325"/>
                    <a:pt x="94" y="322"/>
                    <a:pt x="94" y="305"/>
                  </a:cubicBezTo>
                  <a:lnTo>
                    <a:pt x="94" y="35"/>
                  </a:lnTo>
                  <a:cubicBezTo>
                    <a:pt x="94" y="19"/>
                    <a:pt x="95" y="15"/>
                    <a:pt x="118" y="15"/>
                  </a:cubicBezTo>
                  <a:lnTo>
                    <a:pt x="168" y="15"/>
                  </a:lnTo>
                  <a:cubicBezTo>
                    <a:pt x="199" y="15"/>
                    <a:pt x="234" y="26"/>
                    <a:pt x="259" y="62"/>
                  </a:cubicBezTo>
                  <a:cubicBezTo>
                    <a:pt x="281" y="91"/>
                    <a:pt x="285" y="134"/>
                    <a:pt x="285" y="173"/>
                  </a:cubicBezTo>
                  <a:cubicBezTo>
                    <a:pt x="285" y="229"/>
                    <a:pt x="276" y="258"/>
                    <a:pt x="258" y="283"/>
                  </a:cubicBezTo>
                  <a:cubicBezTo>
                    <a:pt x="248" y="296"/>
                    <a:pt x="219" y="325"/>
                    <a:pt x="169" y="325"/>
                  </a:cubicBezTo>
                  <a:lnTo>
                    <a:pt x="118" y="3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Freeform 984 1">
              <a:extLst>
                <a:ext uri="{FF2B5EF4-FFF2-40B4-BE49-F238E27FC236}">
                  <a16:creationId xmlns:a16="http://schemas.microsoft.com/office/drawing/2014/main" id="{D0FDFB40-A249-431D-852A-1F3D1F6E6B86}"/>
                </a:ext>
              </a:extLst>
            </p:cNvPr>
            <p:cNvSpPr>
              <a:spLocks noEditPoints="1"/>
            </p:cNvSpPr>
            <p:nvPr>
              <p:custDataLst>
                <p:tags r:id="rId304"/>
              </p:custDataLst>
            </p:nvPr>
          </p:nvSpPr>
          <p:spPr bwMode="auto">
            <a:xfrm>
              <a:off x="3114676" y="6019801"/>
              <a:ext cx="228600" cy="261938"/>
            </a:xfrm>
            <a:custGeom>
              <a:avLst/>
              <a:gdLst>
                <a:gd name="T0" fmla="*/ 0 w 335"/>
                <a:gd name="T1" fmla="*/ 0 h 341"/>
                <a:gd name="T2" fmla="*/ 0 w 335"/>
                <a:gd name="T3" fmla="*/ 15 h 341"/>
                <a:gd name="T4" fmla="*/ 12 w 335"/>
                <a:gd name="T5" fmla="*/ 15 h 341"/>
                <a:gd name="T6" fmla="*/ 52 w 335"/>
                <a:gd name="T7" fmla="*/ 39 h 341"/>
                <a:gd name="T8" fmla="*/ 52 w 335"/>
                <a:gd name="T9" fmla="*/ 302 h 341"/>
                <a:gd name="T10" fmla="*/ 12 w 335"/>
                <a:gd name="T11" fmla="*/ 325 h 341"/>
                <a:gd name="T12" fmla="*/ 0 w 335"/>
                <a:gd name="T13" fmla="*/ 325 h 341"/>
                <a:gd name="T14" fmla="*/ 0 w 335"/>
                <a:gd name="T15" fmla="*/ 341 h 341"/>
                <a:gd name="T16" fmla="*/ 183 w 335"/>
                <a:gd name="T17" fmla="*/ 341 h 341"/>
                <a:gd name="T18" fmla="*/ 335 w 335"/>
                <a:gd name="T19" fmla="*/ 173 h 341"/>
                <a:gd name="T20" fmla="*/ 183 w 335"/>
                <a:gd name="T21" fmla="*/ 0 h 341"/>
                <a:gd name="T22" fmla="*/ 0 w 335"/>
                <a:gd name="T23" fmla="*/ 0 h 341"/>
                <a:gd name="T24" fmla="*/ 119 w 335"/>
                <a:gd name="T25" fmla="*/ 325 h 341"/>
                <a:gd name="T26" fmla="*/ 94 w 335"/>
                <a:gd name="T27" fmla="*/ 305 h 341"/>
                <a:gd name="T28" fmla="*/ 94 w 335"/>
                <a:gd name="T29" fmla="*/ 35 h 341"/>
                <a:gd name="T30" fmla="*/ 119 w 335"/>
                <a:gd name="T31" fmla="*/ 15 h 341"/>
                <a:gd name="T32" fmla="*/ 169 w 335"/>
                <a:gd name="T33" fmla="*/ 15 h 341"/>
                <a:gd name="T34" fmla="*/ 260 w 335"/>
                <a:gd name="T35" fmla="*/ 62 h 341"/>
                <a:gd name="T36" fmla="*/ 285 w 335"/>
                <a:gd name="T37" fmla="*/ 173 h 341"/>
                <a:gd name="T38" fmla="*/ 258 w 335"/>
                <a:gd name="T39" fmla="*/ 283 h 341"/>
                <a:gd name="T40" fmla="*/ 169 w 335"/>
                <a:gd name="T41" fmla="*/ 325 h 341"/>
                <a:gd name="T42" fmla="*/ 119 w 335"/>
                <a:gd name="T43" fmla="*/ 32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341">
                  <a:moveTo>
                    <a:pt x="0" y="0"/>
                  </a:moveTo>
                  <a:lnTo>
                    <a:pt x="0" y="15"/>
                  </a:lnTo>
                  <a:lnTo>
                    <a:pt x="12" y="15"/>
                  </a:lnTo>
                  <a:cubicBezTo>
                    <a:pt x="51" y="15"/>
                    <a:pt x="52" y="21"/>
                    <a:pt x="52" y="39"/>
                  </a:cubicBezTo>
                  <a:lnTo>
                    <a:pt x="52" y="302"/>
                  </a:lnTo>
                  <a:cubicBezTo>
                    <a:pt x="52" y="320"/>
                    <a:pt x="51" y="325"/>
                    <a:pt x="12" y="325"/>
                  </a:cubicBezTo>
                  <a:lnTo>
                    <a:pt x="0" y="325"/>
                  </a:lnTo>
                  <a:lnTo>
                    <a:pt x="0" y="341"/>
                  </a:lnTo>
                  <a:lnTo>
                    <a:pt x="183" y="341"/>
                  </a:lnTo>
                  <a:cubicBezTo>
                    <a:pt x="266" y="341"/>
                    <a:pt x="335" y="267"/>
                    <a:pt x="335" y="173"/>
                  </a:cubicBezTo>
                  <a:cubicBezTo>
                    <a:pt x="335" y="78"/>
                    <a:pt x="268" y="0"/>
                    <a:pt x="183" y="0"/>
                  </a:cubicBezTo>
                  <a:lnTo>
                    <a:pt x="0" y="0"/>
                  </a:lnTo>
                  <a:close/>
                  <a:moveTo>
                    <a:pt x="119" y="325"/>
                  </a:moveTo>
                  <a:cubicBezTo>
                    <a:pt x="95" y="325"/>
                    <a:pt x="94" y="322"/>
                    <a:pt x="94" y="305"/>
                  </a:cubicBezTo>
                  <a:lnTo>
                    <a:pt x="94" y="35"/>
                  </a:lnTo>
                  <a:cubicBezTo>
                    <a:pt x="94" y="19"/>
                    <a:pt x="95" y="15"/>
                    <a:pt x="119" y="15"/>
                  </a:cubicBezTo>
                  <a:lnTo>
                    <a:pt x="169" y="15"/>
                  </a:lnTo>
                  <a:cubicBezTo>
                    <a:pt x="200" y="15"/>
                    <a:pt x="234" y="26"/>
                    <a:pt x="260" y="62"/>
                  </a:cubicBezTo>
                  <a:cubicBezTo>
                    <a:pt x="281" y="91"/>
                    <a:pt x="285" y="134"/>
                    <a:pt x="285" y="173"/>
                  </a:cubicBezTo>
                  <a:cubicBezTo>
                    <a:pt x="285" y="229"/>
                    <a:pt x="276" y="258"/>
                    <a:pt x="258" y="283"/>
                  </a:cubicBezTo>
                  <a:cubicBezTo>
                    <a:pt x="248" y="296"/>
                    <a:pt x="220" y="325"/>
                    <a:pt x="169" y="325"/>
                  </a:cubicBezTo>
                  <a:lnTo>
                    <a:pt x="119" y="3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Freeform 985 1">
              <a:extLst>
                <a:ext uri="{FF2B5EF4-FFF2-40B4-BE49-F238E27FC236}">
                  <a16:creationId xmlns:a16="http://schemas.microsoft.com/office/drawing/2014/main" id="{04A1BEDD-70D8-4164-AE5A-2B61F3CDACC0}"/>
                </a:ext>
              </a:extLst>
            </p:cNvPr>
            <p:cNvSpPr>
              <a:spLocks noEditPoints="1"/>
            </p:cNvSpPr>
            <p:nvPr>
              <p:custDataLst>
                <p:tags r:id="rId305"/>
              </p:custDataLst>
            </p:nvPr>
          </p:nvSpPr>
          <p:spPr bwMode="auto">
            <a:xfrm>
              <a:off x="3375026" y="6019801"/>
              <a:ext cx="201613" cy="261938"/>
            </a:xfrm>
            <a:custGeom>
              <a:avLst/>
              <a:gdLst>
                <a:gd name="T0" fmla="*/ 96 w 294"/>
                <a:gd name="T1" fmla="*/ 183 h 341"/>
                <a:gd name="T2" fmla="*/ 180 w 294"/>
                <a:gd name="T3" fmla="*/ 183 h 341"/>
                <a:gd name="T4" fmla="*/ 294 w 294"/>
                <a:gd name="T5" fmla="*/ 93 h 341"/>
                <a:gd name="T6" fmla="*/ 176 w 294"/>
                <a:gd name="T7" fmla="*/ 0 h 341"/>
                <a:gd name="T8" fmla="*/ 0 w 294"/>
                <a:gd name="T9" fmla="*/ 0 h 341"/>
                <a:gd name="T10" fmla="*/ 0 w 294"/>
                <a:gd name="T11" fmla="*/ 15 h 341"/>
                <a:gd name="T12" fmla="*/ 12 w 294"/>
                <a:gd name="T13" fmla="*/ 15 h 341"/>
                <a:gd name="T14" fmla="*/ 51 w 294"/>
                <a:gd name="T15" fmla="*/ 39 h 341"/>
                <a:gd name="T16" fmla="*/ 51 w 294"/>
                <a:gd name="T17" fmla="*/ 302 h 341"/>
                <a:gd name="T18" fmla="*/ 12 w 294"/>
                <a:gd name="T19" fmla="*/ 325 h 341"/>
                <a:gd name="T20" fmla="*/ 0 w 294"/>
                <a:gd name="T21" fmla="*/ 325 h 341"/>
                <a:gd name="T22" fmla="*/ 0 w 294"/>
                <a:gd name="T23" fmla="*/ 341 h 341"/>
                <a:gd name="T24" fmla="*/ 73 w 294"/>
                <a:gd name="T25" fmla="*/ 339 h 341"/>
                <a:gd name="T26" fmla="*/ 147 w 294"/>
                <a:gd name="T27" fmla="*/ 341 h 341"/>
                <a:gd name="T28" fmla="*/ 147 w 294"/>
                <a:gd name="T29" fmla="*/ 325 h 341"/>
                <a:gd name="T30" fmla="*/ 135 w 294"/>
                <a:gd name="T31" fmla="*/ 325 h 341"/>
                <a:gd name="T32" fmla="*/ 96 w 294"/>
                <a:gd name="T33" fmla="*/ 302 h 341"/>
                <a:gd name="T34" fmla="*/ 96 w 294"/>
                <a:gd name="T35" fmla="*/ 183 h 341"/>
                <a:gd name="T36" fmla="*/ 94 w 294"/>
                <a:gd name="T37" fmla="*/ 170 h 341"/>
                <a:gd name="T38" fmla="*/ 94 w 294"/>
                <a:gd name="T39" fmla="*/ 35 h 341"/>
                <a:gd name="T40" fmla="*/ 119 w 294"/>
                <a:gd name="T41" fmla="*/ 15 h 341"/>
                <a:gd name="T42" fmla="*/ 163 w 294"/>
                <a:gd name="T43" fmla="*/ 15 h 341"/>
                <a:gd name="T44" fmla="*/ 242 w 294"/>
                <a:gd name="T45" fmla="*/ 93 h 341"/>
                <a:gd name="T46" fmla="*/ 163 w 294"/>
                <a:gd name="T47" fmla="*/ 170 h 341"/>
                <a:gd name="T48" fmla="*/ 94 w 294"/>
                <a:gd name="T49" fmla="*/ 17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341">
                  <a:moveTo>
                    <a:pt x="96" y="183"/>
                  </a:moveTo>
                  <a:lnTo>
                    <a:pt x="180" y="183"/>
                  </a:lnTo>
                  <a:cubicBezTo>
                    <a:pt x="240" y="183"/>
                    <a:pt x="294" y="143"/>
                    <a:pt x="294" y="93"/>
                  </a:cubicBezTo>
                  <a:cubicBezTo>
                    <a:pt x="294" y="44"/>
                    <a:pt x="244" y="0"/>
                    <a:pt x="176" y="0"/>
                  </a:cubicBezTo>
                  <a:lnTo>
                    <a:pt x="0" y="0"/>
                  </a:lnTo>
                  <a:lnTo>
                    <a:pt x="0" y="15"/>
                  </a:lnTo>
                  <a:lnTo>
                    <a:pt x="12" y="15"/>
                  </a:lnTo>
                  <a:cubicBezTo>
                    <a:pt x="50" y="15"/>
                    <a:pt x="51" y="21"/>
                    <a:pt x="51" y="39"/>
                  </a:cubicBezTo>
                  <a:lnTo>
                    <a:pt x="51" y="302"/>
                  </a:lnTo>
                  <a:cubicBezTo>
                    <a:pt x="51" y="320"/>
                    <a:pt x="50" y="325"/>
                    <a:pt x="12" y="325"/>
                  </a:cubicBezTo>
                  <a:lnTo>
                    <a:pt x="0" y="325"/>
                  </a:lnTo>
                  <a:lnTo>
                    <a:pt x="0" y="341"/>
                  </a:lnTo>
                  <a:cubicBezTo>
                    <a:pt x="17" y="339"/>
                    <a:pt x="54" y="339"/>
                    <a:pt x="73" y="339"/>
                  </a:cubicBezTo>
                  <a:cubicBezTo>
                    <a:pt x="92" y="339"/>
                    <a:pt x="129" y="339"/>
                    <a:pt x="147" y="341"/>
                  </a:cubicBezTo>
                  <a:lnTo>
                    <a:pt x="147" y="325"/>
                  </a:lnTo>
                  <a:lnTo>
                    <a:pt x="135" y="325"/>
                  </a:lnTo>
                  <a:cubicBezTo>
                    <a:pt x="97" y="325"/>
                    <a:pt x="96" y="320"/>
                    <a:pt x="96" y="302"/>
                  </a:cubicBezTo>
                  <a:lnTo>
                    <a:pt x="96" y="183"/>
                  </a:lnTo>
                  <a:close/>
                  <a:moveTo>
                    <a:pt x="94" y="170"/>
                  </a:moveTo>
                  <a:lnTo>
                    <a:pt x="94" y="35"/>
                  </a:lnTo>
                  <a:cubicBezTo>
                    <a:pt x="94" y="19"/>
                    <a:pt x="95" y="15"/>
                    <a:pt x="119" y="15"/>
                  </a:cubicBezTo>
                  <a:lnTo>
                    <a:pt x="163" y="15"/>
                  </a:lnTo>
                  <a:cubicBezTo>
                    <a:pt x="242" y="15"/>
                    <a:pt x="242" y="68"/>
                    <a:pt x="242" y="93"/>
                  </a:cubicBezTo>
                  <a:cubicBezTo>
                    <a:pt x="242" y="116"/>
                    <a:pt x="242" y="170"/>
                    <a:pt x="163" y="170"/>
                  </a:cubicBezTo>
                  <a:lnTo>
                    <a:pt x="94" y="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Rectangle 986 1">
              <a:extLst>
                <a:ext uri="{FF2B5EF4-FFF2-40B4-BE49-F238E27FC236}">
                  <a16:creationId xmlns:a16="http://schemas.microsoft.com/office/drawing/2014/main" id="{EB9363D6-917D-4DE3-A68D-FB0CEB7D587C}"/>
                </a:ext>
              </a:extLst>
            </p:cNvPr>
            <p:cNvSpPr>
              <a:spLocks noChangeArrowheads="1"/>
            </p:cNvSpPr>
            <p:nvPr>
              <p:custDataLst>
                <p:tags r:id="rId306"/>
              </p:custDataLst>
            </p:nvPr>
          </p:nvSpPr>
          <p:spPr bwMode="auto">
            <a:xfrm>
              <a:off x="1214438" y="6327776"/>
              <a:ext cx="238125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Rectangle 987 1">
              <a:extLst>
                <a:ext uri="{FF2B5EF4-FFF2-40B4-BE49-F238E27FC236}">
                  <a16:creationId xmlns:a16="http://schemas.microsoft.com/office/drawing/2014/main" id="{2EF17BE9-B2D3-4182-9D57-D7F324B24410}"/>
                </a:ext>
              </a:extLst>
            </p:cNvPr>
            <p:cNvSpPr>
              <a:spLocks noChangeArrowheads="1"/>
            </p:cNvSpPr>
            <p:nvPr>
              <p:custDataLst>
                <p:tags r:id="rId307"/>
              </p:custDataLst>
            </p:nvPr>
          </p:nvSpPr>
          <p:spPr bwMode="auto">
            <a:xfrm>
              <a:off x="1214438" y="6403976"/>
              <a:ext cx="238125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52" name="Group 7851">
            <a:extLst>
              <a:ext uri="{FF2B5EF4-FFF2-40B4-BE49-F238E27FC236}">
                <a16:creationId xmlns:a16="http://schemas.microsoft.com/office/drawing/2014/main" id="{3B8DA7F1-328B-45CB-A526-29AFB0096A77}"/>
              </a:ext>
            </a:extLst>
          </p:cNvPr>
          <p:cNvGrpSpPr>
            <a:grpSpLocks noChangeAspect="1"/>
          </p:cNvGrpSpPr>
          <p:nvPr>
            <p:custDataLst>
              <p:tags r:id="rId9"/>
            </p:custDataLst>
          </p:nvPr>
        </p:nvGrpSpPr>
        <p:grpSpPr>
          <a:xfrm>
            <a:off x="9953625" y="4710113"/>
            <a:ext cx="6326188" cy="2290763"/>
            <a:chOff x="9953625" y="4710113"/>
            <a:chExt cx="6326188" cy="2290763"/>
          </a:xfrm>
        </p:grpSpPr>
        <p:sp>
          <p:nvSpPr>
            <p:cNvPr id="7663" name="Freeform 4170">
              <a:extLst>
                <a:ext uri="{FF2B5EF4-FFF2-40B4-BE49-F238E27FC236}">
                  <a16:creationId xmlns:a16="http://schemas.microsoft.com/office/drawing/2014/main" id="{20FAE32D-C138-4DD2-A1B7-3B2FA07BC3BD}"/>
                </a:ext>
              </a:extLst>
            </p:cNvPr>
            <p:cNvSpPr>
              <a:spLocks/>
            </p:cNvSpPr>
            <p:nvPr>
              <p:custDataLst>
                <p:tags r:id="rId109"/>
              </p:custDataLst>
            </p:nvPr>
          </p:nvSpPr>
          <p:spPr bwMode="auto">
            <a:xfrm>
              <a:off x="11153775" y="4757738"/>
              <a:ext cx="219075" cy="158750"/>
            </a:xfrm>
            <a:custGeom>
              <a:avLst/>
              <a:gdLst>
                <a:gd name="T0" fmla="*/ 444 w 494"/>
                <a:gd name="T1" fmla="*/ 49 h 352"/>
                <a:gd name="T2" fmla="*/ 494 w 494"/>
                <a:gd name="T3" fmla="*/ 16 h 352"/>
                <a:gd name="T4" fmla="*/ 494 w 494"/>
                <a:gd name="T5" fmla="*/ 0 h 352"/>
                <a:gd name="T6" fmla="*/ 448 w 494"/>
                <a:gd name="T7" fmla="*/ 2 h 352"/>
                <a:gd name="T8" fmla="*/ 389 w 494"/>
                <a:gd name="T9" fmla="*/ 0 h 352"/>
                <a:gd name="T10" fmla="*/ 389 w 494"/>
                <a:gd name="T11" fmla="*/ 16 h 352"/>
                <a:gd name="T12" fmla="*/ 432 w 494"/>
                <a:gd name="T13" fmla="*/ 42 h 352"/>
                <a:gd name="T14" fmla="*/ 430 w 494"/>
                <a:gd name="T15" fmla="*/ 52 h 352"/>
                <a:gd name="T16" fmla="*/ 355 w 494"/>
                <a:gd name="T17" fmla="*/ 282 h 352"/>
                <a:gd name="T18" fmla="*/ 275 w 494"/>
                <a:gd name="T19" fmla="*/ 38 h 352"/>
                <a:gd name="T20" fmla="*/ 274 w 494"/>
                <a:gd name="T21" fmla="*/ 31 h 352"/>
                <a:gd name="T22" fmla="*/ 316 w 494"/>
                <a:gd name="T23" fmla="*/ 16 h 352"/>
                <a:gd name="T24" fmla="*/ 316 w 494"/>
                <a:gd name="T25" fmla="*/ 0 h 352"/>
                <a:gd name="T26" fmla="*/ 245 w 494"/>
                <a:gd name="T27" fmla="*/ 2 h 352"/>
                <a:gd name="T28" fmla="*/ 184 w 494"/>
                <a:gd name="T29" fmla="*/ 0 h 352"/>
                <a:gd name="T30" fmla="*/ 184 w 494"/>
                <a:gd name="T31" fmla="*/ 16 h 352"/>
                <a:gd name="T32" fmla="*/ 229 w 494"/>
                <a:gd name="T33" fmla="*/ 34 h 352"/>
                <a:gd name="T34" fmla="*/ 240 w 494"/>
                <a:gd name="T35" fmla="*/ 68 h 352"/>
                <a:gd name="T36" fmla="*/ 171 w 494"/>
                <a:gd name="T37" fmla="*/ 282 h 352"/>
                <a:gd name="T38" fmla="*/ 90 w 494"/>
                <a:gd name="T39" fmla="*/ 37 h 352"/>
                <a:gd name="T40" fmla="*/ 89 w 494"/>
                <a:gd name="T41" fmla="*/ 31 h 352"/>
                <a:gd name="T42" fmla="*/ 131 w 494"/>
                <a:gd name="T43" fmla="*/ 16 h 352"/>
                <a:gd name="T44" fmla="*/ 131 w 494"/>
                <a:gd name="T45" fmla="*/ 0 h 352"/>
                <a:gd name="T46" fmla="*/ 60 w 494"/>
                <a:gd name="T47" fmla="*/ 2 h 352"/>
                <a:gd name="T48" fmla="*/ 0 w 494"/>
                <a:gd name="T49" fmla="*/ 0 h 352"/>
                <a:gd name="T50" fmla="*/ 0 w 494"/>
                <a:gd name="T51" fmla="*/ 16 h 352"/>
                <a:gd name="T52" fmla="*/ 45 w 494"/>
                <a:gd name="T53" fmla="*/ 37 h 352"/>
                <a:gd name="T54" fmla="*/ 145 w 494"/>
                <a:gd name="T55" fmla="*/ 342 h 352"/>
                <a:gd name="T56" fmla="*/ 154 w 494"/>
                <a:gd name="T57" fmla="*/ 352 h 352"/>
                <a:gd name="T58" fmla="*/ 164 w 494"/>
                <a:gd name="T59" fmla="*/ 342 h 352"/>
                <a:gd name="T60" fmla="*/ 246 w 494"/>
                <a:gd name="T61" fmla="*/ 88 h 352"/>
                <a:gd name="T62" fmla="*/ 329 w 494"/>
                <a:gd name="T63" fmla="*/ 342 h 352"/>
                <a:gd name="T64" fmla="*/ 339 w 494"/>
                <a:gd name="T65" fmla="*/ 352 h 352"/>
                <a:gd name="T66" fmla="*/ 349 w 494"/>
                <a:gd name="T67" fmla="*/ 342 h 352"/>
                <a:gd name="T68" fmla="*/ 444 w 494"/>
                <a:gd name="T69" fmla="*/ 4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4" h="352">
                  <a:moveTo>
                    <a:pt x="444" y="49"/>
                  </a:moveTo>
                  <a:cubicBezTo>
                    <a:pt x="453" y="21"/>
                    <a:pt x="474" y="16"/>
                    <a:pt x="494" y="16"/>
                  </a:cubicBezTo>
                  <a:lnTo>
                    <a:pt x="494" y="0"/>
                  </a:lnTo>
                  <a:cubicBezTo>
                    <a:pt x="479" y="1"/>
                    <a:pt x="463" y="2"/>
                    <a:pt x="448" y="2"/>
                  </a:cubicBezTo>
                  <a:cubicBezTo>
                    <a:pt x="434" y="2"/>
                    <a:pt x="402" y="1"/>
                    <a:pt x="389" y="0"/>
                  </a:cubicBezTo>
                  <a:lnTo>
                    <a:pt x="389" y="16"/>
                  </a:lnTo>
                  <a:cubicBezTo>
                    <a:pt x="422" y="16"/>
                    <a:pt x="432" y="33"/>
                    <a:pt x="432" y="42"/>
                  </a:cubicBezTo>
                  <a:cubicBezTo>
                    <a:pt x="432" y="45"/>
                    <a:pt x="431" y="49"/>
                    <a:pt x="430" y="52"/>
                  </a:cubicBezTo>
                  <a:lnTo>
                    <a:pt x="355" y="282"/>
                  </a:lnTo>
                  <a:lnTo>
                    <a:pt x="275" y="38"/>
                  </a:lnTo>
                  <a:cubicBezTo>
                    <a:pt x="275" y="36"/>
                    <a:pt x="274" y="33"/>
                    <a:pt x="274" y="31"/>
                  </a:cubicBezTo>
                  <a:cubicBezTo>
                    <a:pt x="274" y="16"/>
                    <a:pt x="303" y="16"/>
                    <a:pt x="316" y="16"/>
                  </a:cubicBezTo>
                  <a:lnTo>
                    <a:pt x="316" y="0"/>
                  </a:lnTo>
                  <a:cubicBezTo>
                    <a:pt x="298" y="2"/>
                    <a:pt x="264" y="2"/>
                    <a:pt x="245" y="2"/>
                  </a:cubicBezTo>
                  <a:cubicBezTo>
                    <a:pt x="226" y="2"/>
                    <a:pt x="205" y="1"/>
                    <a:pt x="184" y="0"/>
                  </a:cubicBezTo>
                  <a:lnTo>
                    <a:pt x="184" y="16"/>
                  </a:lnTo>
                  <a:cubicBezTo>
                    <a:pt x="213" y="16"/>
                    <a:pt x="223" y="16"/>
                    <a:pt x="229" y="34"/>
                  </a:cubicBezTo>
                  <a:lnTo>
                    <a:pt x="240" y="68"/>
                  </a:lnTo>
                  <a:lnTo>
                    <a:pt x="171" y="282"/>
                  </a:lnTo>
                  <a:lnTo>
                    <a:pt x="90" y="37"/>
                  </a:lnTo>
                  <a:cubicBezTo>
                    <a:pt x="90" y="36"/>
                    <a:pt x="89" y="32"/>
                    <a:pt x="89" y="31"/>
                  </a:cubicBezTo>
                  <a:cubicBezTo>
                    <a:pt x="89" y="16"/>
                    <a:pt x="118" y="16"/>
                    <a:pt x="131" y="16"/>
                  </a:cubicBezTo>
                  <a:lnTo>
                    <a:pt x="131" y="0"/>
                  </a:lnTo>
                  <a:cubicBezTo>
                    <a:pt x="113" y="2"/>
                    <a:pt x="79" y="2"/>
                    <a:pt x="60" y="2"/>
                  </a:cubicBezTo>
                  <a:cubicBezTo>
                    <a:pt x="42" y="2"/>
                    <a:pt x="20" y="1"/>
                    <a:pt x="0" y="0"/>
                  </a:cubicBezTo>
                  <a:lnTo>
                    <a:pt x="0" y="16"/>
                  </a:lnTo>
                  <a:cubicBezTo>
                    <a:pt x="37" y="16"/>
                    <a:pt x="39" y="18"/>
                    <a:pt x="45" y="37"/>
                  </a:cubicBezTo>
                  <a:lnTo>
                    <a:pt x="145" y="342"/>
                  </a:lnTo>
                  <a:cubicBezTo>
                    <a:pt x="146" y="347"/>
                    <a:pt x="148" y="352"/>
                    <a:pt x="154" y="352"/>
                  </a:cubicBezTo>
                  <a:cubicBezTo>
                    <a:pt x="161" y="352"/>
                    <a:pt x="162" y="348"/>
                    <a:pt x="164" y="342"/>
                  </a:cubicBezTo>
                  <a:lnTo>
                    <a:pt x="246" y="88"/>
                  </a:lnTo>
                  <a:lnTo>
                    <a:pt x="329" y="342"/>
                  </a:lnTo>
                  <a:cubicBezTo>
                    <a:pt x="331" y="347"/>
                    <a:pt x="332" y="352"/>
                    <a:pt x="339" y="352"/>
                  </a:cubicBezTo>
                  <a:cubicBezTo>
                    <a:pt x="346" y="352"/>
                    <a:pt x="347" y="348"/>
                    <a:pt x="349" y="342"/>
                  </a:cubicBezTo>
                  <a:lnTo>
                    <a:pt x="444"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4" name="Freeform 4171">
              <a:extLst>
                <a:ext uri="{FF2B5EF4-FFF2-40B4-BE49-F238E27FC236}">
                  <a16:creationId xmlns:a16="http://schemas.microsoft.com/office/drawing/2014/main" id="{2B081B42-9B55-4595-AA3A-F382B70BD51B}"/>
                </a:ext>
              </a:extLst>
            </p:cNvPr>
            <p:cNvSpPr>
              <a:spLocks noEditPoints="1"/>
            </p:cNvSpPr>
            <p:nvPr>
              <p:custDataLst>
                <p:tags r:id="rId110"/>
              </p:custDataLst>
            </p:nvPr>
          </p:nvSpPr>
          <p:spPr bwMode="auto">
            <a:xfrm>
              <a:off x="11383963" y="4760913"/>
              <a:ext cx="47625" cy="150813"/>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7 h 334"/>
                <a:gd name="T26" fmla="*/ 48 w 107"/>
                <a:gd name="T27" fmla="*/ 0 h 334"/>
                <a:gd name="T28" fmla="*/ 21 w 107"/>
                <a:gd name="T29" fmla="*/ 27 h 334"/>
                <a:gd name="T30" fmla="*/ 48 w 107"/>
                <a:gd name="T31" fmla="*/ 53 h 334"/>
                <a:gd name="T32" fmla="*/ 74 w 107"/>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5" y="134"/>
                    <a:pt x="39" y="137"/>
                    <a:pt x="39" y="162"/>
                  </a:cubicBezTo>
                  <a:lnTo>
                    <a:pt x="39" y="296"/>
                  </a:lnTo>
                  <a:cubicBezTo>
                    <a:pt x="39" y="318"/>
                    <a:pt x="34" y="318"/>
                    <a:pt x="0" y="318"/>
                  </a:cubicBezTo>
                  <a:lnTo>
                    <a:pt x="0" y="334"/>
                  </a:lnTo>
                  <a:cubicBezTo>
                    <a:pt x="16" y="333"/>
                    <a:pt x="43" y="332"/>
                    <a:pt x="55" y="332"/>
                  </a:cubicBezTo>
                  <a:cubicBezTo>
                    <a:pt x="72" y="332"/>
                    <a:pt x="90" y="333"/>
                    <a:pt x="107" y="334"/>
                  </a:cubicBezTo>
                  <a:lnTo>
                    <a:pt x="107" y="318"/>
                  </a:lnTo>
                  <a:cubicBezTo>
                    <a:pt x="74" y="318"/>
                    <a:pt x="72" y="316"/>
                    <a:pt x="72" y="296"/>
                  </a:cubicBezTo>
                  <a:lnTo>
                    <a:pt x="72" y="113"/>
                  </a:lnTo>
                  <a:close/>
                  <a:moveTo>
                    <a:pt x="74" y="27"/>
                  </a:moveTo>
                  <a:cubicBezTo>
                    <a:pt x="74" y="11"/>
                    <a:pt x="62" y="0"/>
                    <a:pt x="48" y="0"/>
                  </a:cubicBezTo>
                  <a:cubicBezTo>
                    <a:pt x="32" y="0"/>
                    <a:pt x="21" y="14"/>
                    <a:pt x="21" y="27"/>
                  </a:cubicBezTo>
                  <a:cubicBezTo>
                    <a:pt x="21" y="40"/>
                    <a:pt x="32" y="53"/>
                    <a:pt x="48" y="53"/>
                  </a:cubicBezTo>
                  <a:cubicBezTo>
                    <a:pt x="62"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5" name="Freeform 4172">
              <a:extLst>
                <a:ext uri="{FF2B5EF4-FFF2-40B4-BE49-F238E27FC236}">
                  <a16:creationId xmlns:a16="http://schemas.microsoft.com/office/drawing/2014/main" id="{8706AF77-1C0D-4494-AA18-976711086C0D}"/>
                </a:ext>
              </a:extLst>
            </p:cNvPr>
            <p:cNvSpPr>
              <a:spLocks/>
            </p:cNvSpPr>
            <p:nvPr>
              <p:custDataLst>
                <p:tags r:id="rId111"/>
              </p:custDataLst>
            </p:nvPr>
          </p:nvSpPr>
          <p:spPr bwMode="auto">
            <a:xfrm>
              <a:off x="11442700" y="4773613"/>
              <a:ext cx="68263" cy="141288"/>
            </a:xfrm>
            <a:custGeom>
              <a:avLst/>
              <a:gdLst>
                <a:gd name="T0" fmla="*/ 76 w 156"/>
                <a:gd name="T1" fmla="*/ 107 h 312"/>
                <a:gd name="T2" fmla="*/ 148 w 156"/>
                <a:gd name="T3" fmla="*/ 107 h 312"/>
                <a:gd name="T4" fmla="*/ 148 w 156"/>
                <a:gd name="T5" fmla="*/ 92 h 312"/>
                <a:gd name="T6" fmla="*/ 76 w 156"/>
                <a:gd name="T7" fmla="*/ 92 h 312"/>
                <a:gd name="T8" fmla="*/ 76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300 h 312"/>
                <a:gd name="T32" fmla="*/ 76 w 156"/>
                <a:gd name="T33" fmla="*/ 246 h 312"/>
                <a:gd name="T34" fmla="*/ 76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6" y="107"/>
                  </a:moveTo>
                  <a:lnTo>
                    <a:pt x="148" y="107"/>
                  </a:lnTo>
                  <a:lnTo>
                    <a:pt x="148" y="92"/>
                  </a:lnTo>
                  <a:lnTo>
                    <a:pt x="76" y="92"/>
                  </a:lnTo>
                  <a:lnTo>
                    <a:pt x="76" y="0"/>
                  </a:lnTo>
                  <a:lnTo>
                    <a:pt x="64" y="0"/>
                  </a:lnTo>
                  <a:cubicBezTo>
                    <a:pt x="63" y="41"/>
                    <a:pt x="48" y="94"/>
                    <a:pt x="0" y="96"/>
                  </a:cubicBezTo>
                  <a:lnTo>
                    <a:pt x="0" y="107"/>
                  </a:lnTo>
                  <a:lnTo>
                    <a:pt x="42" y="107"/>
                  </a:lnTo>
                  <a:lnTo>
                    <a:pt x="42" y="245"/>
                  </a:lnTo>
                  <a:cubicBezTo>
                    <a:pt x="42" y="306"/>
                    <a:pt x="88" y="312"/>
                    <a:pt x="106" y="312"/>
                  </a:cubicBezTo>
                  <a:cubicBezTo>
                    <a:pt x="142" y="312"/>
                    <a:pt x="156" y="277"/>
                    <a:pt x="156" y="245"/>
                  </a:cubicBezTo>
                  <a:lnTo>
                    <a:pt x="156" y="216"/>
                  </a:lnTo>
                  <a:lnTo>
                    <a:pt x="143" y="216"/>
                  </a:lnTo>
                  <a:lnTo>
                    <a:pt x="143" y="244"/>
                  </a:lnTo>
                  <a:cubicBezTo>
                    <a:pt x="143" y="281"/>
                    <a:pt x="128" y="300"/>
                    <a:pt x="110" y="300"/>
                  </a:cubicBezTo>
                  <a:cubicBezTo>
                    <a:pt x="76" y="300"/>
                    <a:pt x="76" y="254"/>
                    <a:pt x="76" y="246"/>
                  </a:cubicBezTo>
                  <a:lnTo>
                    <a:pt x="76"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6" name="Freeform 4173">
              <a:extLst>
                <a:ext uri="{FF2B5EF4-FFF2-40B4-BE49-F238E27FC236}">
                  <a16:creationId xmlns:a16="http://schemas.microsoft.com/office/drawing/2014/main" id="{1DB2F299-70F1-4B41-BA1D-8B3B1950CA77}"/>
                </a:ext>
              </a:extLst>
            </p:cNvPr>
            <p:cNvSpPr>
              <a:spLocks/>
            </p:cNvSpPr>
            <p:nvPr>
              <p:custDataLst>
                <p:tags r:id="rId112"/>
              </p:custDataLst>
            </p:nvPr>
          </p:nvSpPr>
          <p:spPr bwMode="auto">
            <a:xfrm>
              <a:off x="11530013" y="4756151"/>
              <a:ext cx="111125" cy="155575"/>
            </a:xfrm>
            <a:custGeom>
              <a:avLst/>
              <a:gdLst>
                <a:gd name="T0" fmla="*/ 39 w 250"/>
                <a:gd name="T1" fmla="*/ 308 h 346"/>
                <a:gd name="T2" fmla="*/ 0 w 250"/>
                <a:gd name="T3" fmla="*/ 330 h 346"/>
                <a:gd name="T4" fmla="*/ 0 w 250"/>
                <a:gd name="T5" fmla="*/ 346 h 346"/>
                <a:gd name="T6" fmla="*/ 56 w 250"/>
                <a:gd name="T7" fmla="*/ 344 h 346"/>
                <a:gd name="T8" fmla="*/ 112 w 250"/>
                <a:gd name="T9" fmla="*/ 346 h 346"/>
                <a:gd name="T10" fmla="*/ 112 w 250"/>
                <a:gd name="T11" fmla="*/ 330 h 346"/>
                <a:gd name="T12" fmla="*/ 73 w 250"/>
                <a:gd name="T13" fmla="*/ 308 h 346"/>
                <a:gd name="T14" fmla="*/ 73 w 250"/>
                <a:gd name="T15" fmla="*/ 216 h 346"/>
                <a:gd name="T16" fmla="*/ 140 w 250"/>
                <a:gd name="T17" fmla="*/ 136 h 346"/>
                <a:gd name="T18" fmla="*/ 177 w 250"/>
                <a:gd name="T19" fmla="*/ 192 h 346"/>
                <a:gd name="T20" fmla="*/ 177 w 250"/>
                <a:gd name="T21" fmla="*/ 308 h 346"/>
                <a:gd name="T22" fmla="*/ 138 w 250"/>
                <a:gd name="T23" fmla="*/ 330 h 346"/>
                <a:gd name="T24" fmla="*/ 138 w 250"/>
                <a:gd name="T25" fmla="*/ 346 h 346"/>
                <a:gd name="T26" fmla="*/ 195 w 250"/>
                <a:gd name="T27" fmla="*/ 344 h 346"/>
                <a:gd name="T28" fmla="*/ 250 w 250"/>
                <a:gd name="T29" fmla="*/ 346 h 346"/>
                <a:gd name="T30" fmla="*/ 250 w 250"/>
                <a:gd name="T31" fmla="*/ 330 h 346"/>
                <a:gd name="T32" fmla="*/ 212 w 250"/>
                <a:gd name="T33" fmla="*/ 315 h 346"/>
                <a:gd name="T34" fmla="*/ 212 w 250"/>
                <a:gd name="T35" fmla="*/ 220 h 346"/>
                <a:gd name="T36" fmla="*/ 196 w 250"/>
                <a:gd name="T37" fmla="*/ 144 h 346"/>
                <a:gd name="T38" fmla="*/ 144 w 250"/>
                <a:gd name="T39" fmla="*/ 125 h 346"/>
                <a:gd name="T40" fmla="*/ 72 w 250"/>
                <a:gd name="T41" fmla="*/ 174 h 346"/>
                <a:gd name="T42" fmla="*/ 72 w 250"/>
                <a:gd name="T43" fmla="*/ 0 h 346"/>
                <a:gd name="T44" fmla="*/ 0 w 250"/>
                <a:gd name="T45" fmla="*/ 5 h 346"/>
                <a:gd name="T46" fmla="*/ 0 w 250"/>
                <a:gd name="T47" fmla="*/ 21 h 346"/>
                <a:gd name="T48" fmla="*/ 39 w 250"/>
                <a:gd name="T49" fmla="*/ 49 h 346"/>
                <a:gd name="T50" fmla="*/ 39 w 250"/>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346">
                  <a:moveTo>
                    <a:pt x="39" y="308"/>
                  </a:moveTo>
                  <a:cubicBezTo>
                    <a:pt x="39" y="330"/>
                    <a:pt x="33" y="330"/>
                    <a:pt x="0" y="330"/>
                  </a:cubicBezTo>
                  <a:lnTo>
                    <a:pt x="0" y="346"/>
                  </a:lnTo>
                  <a:cubicBezTo>
                    <a:pt x="17" y="345"/>
                    <a:pt x="43" y="344"/>
                    <a:pt x="56" y="344"/>
                  </a:cubicBezTo>
                  <a:cubicBezTo>
                    <a:pt x="69" y="344"/>
                    <a:pt x="95" y="345"/>
                    <a:pt x="112" y="346"/>
                  </a:cubicBezTo>
                  <a:lnTo>
                    <a:pt x="112" y="330"/>
                  </a:lnTo>
                  <a:cubicBezTo>
                    <a:pt x="78" y="330"/>
                    <a:pt x="73" y="330"/>
                    <a:pt x="73" y="308"/>
                  </a:cubicBezTo>
                  <a:lnTo>
                    <a:pt x="73" y="216"/>
                  </a:lnTo>
                  <a:cubicBezTo>
                    <a:pt x="73" y="164"/>
                    <a:pt x="108" y="136"/>
                    <a:pt x="140" y="136"/>
                  </a:cubicBezTo>
                  <a:cubicBezTo>
                    <a:pt x="172" y="136"/>
                    <a:pt x="177" y="163"/>
                    <a:pt x="177" y="192"/>
                  </a:cubicBezTo>
                  <a:lnTo>
                    <a:pt x="177" y="308"/>
                  </a:lnTo>
                  <a:cubicBezTo>
                    <a:pt x="177" y="330"/>
                    <a:pt x="172" y="330"/>
                    <a:pt x="138" y="330"/>
                  </a:cubicBezTo>
                  <a:lnTo>
                    <a:pt x="138" y="346"/>
                  </a:lnTo>
                  <a:cubicBezTo>
                    <a:pt x="156" y="345"/>
                    <a:pt x="181" y="344"/>
                    <a:pt x="195" y="344"/>
                  </a:cubicBezTo>
                  <a:cubicBezTo>
                    <a:pt x="208" y="344"/>
                    <a:pt x="234" y="345"/>
                    <a:pt x="250" y="346"/>
                  </a:cubicBezTo>
                  <a:lnTo>
                    <a:pt x="250" y="330"/>
                  </a:lnTo>
                  <a:cubicBezTo>
                    <a:pt x="225" y="330"/>
                    <a:pt x="212" y="330"/>
                    <a:pt x="212" y="315"/>
                  </a:cubicBezTo>
                  <a:lnTo>
                    <a:pt x="212" y="220"/>
                  </a:lnTo>
                  <a:cubicBezTo>
                    <a:pt x="212" y="177"/>
                    <a:pt x="212" y="162"/>
                    <a:pt x="196" y="144"/>
                  </a:cubicBezTo>
                  <a:cubicBezTo>
                    <a:pt x="189" y="135"/>
                    <a:pt x="173" y="125"/>
                    <a:pt x="144" y="125"/>
                  </a:cubicBezTo>
                  <a:cubicBezTo>
                    <a:pt x="102" y="125"/>
                    <a:pt x="80" y="155"/>
                    <a:pt x="72" y="174"/>
                  </a:cubicBezTo>
                  <a:lnTo>
                    <a:pt x="72" y="0"/>
                  </a:lnTo>
                  <a:lnTo>
                    <a:pt x="0" y="5"/>
                  </a:lnTo>
                  <a:lnTo>
                    <a:pt x="0" y="21"/>
                  </a:lnTo>
                  <a:cubicBezTo>
                    <a:pt x="35" y="21"/>
                    <a:pt x="39" y="24"/>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7" name="Freeform 4174">
              <a:extLst>
                <a:ext uri="{FF2B5EF4-FFF2-40B4-BE49-F238E27FC236}">
                  <a16:creationId xmlns:a16="http://schemas.microsoft.com/office/drawing/2014/main" id="{C0E40E1B-BA38-4BAD-AF21-D3CAC2AF0356}"/>
                </a:ext>
              </a:extLst>
            </p:cNvPr>
            <p:cNvSpPr>
              <a:spLocks noEditPoints="1"/>
            </p:cNvSpPr>
            <p:nvPr>
              <p:custDataLst>
                <p:tags r:id="rId113"/>
              </p:custDataLst>
            </p:nvPr>
          </p:nvSpPr>
          <p:spPr bwMode="auto">
            <a:xfrm>
              <a:off x="11710988" y="4754563"/>
              <a:ext cx="93663" cy="203200"/>
            </a:xfrm>
            <a:custGeom>
              <a:avLst/>
              <a:gdLst>
                <a:gd name="T0" fmla="*/ 66 w 211"/>
                <a:gd name="T1" fmla="*/ 195 h 450"/>
                <a:gd name="T2" fmla="*/ 0 w 211"/>
                <a:gd name="T3" fmla="*/ 296 h 450"/>
                <a:gd name="T4" fmla="*/ 15 w 211"/>
                <a:gd name="T5" fmla="*/ 335 h 450"/>
                <a:gd name="T6" fmla="*/ 73 w 211"/>
                <a:gd name="T7" fmla="*/ 368 h 450"/>
                <a:gd name="T8" fmla="*/ 133 w 211"/>
                <a:gd name="T9" fmla="*/ 391 h 450"/>
                <a:gd name="T10" fmla="*/ 150 w 211"/>
                <a:gd name="T11" fmla="*/ 413 h 450"/>
                <a:gd name="T12" fmla="*/ 126 w 211"/>
                <a:gd name="T13" fmla="*/ 439 h 450"/>
                <a:gd name="T14" fmla="*/ 82 w 211"/>
                <a:gd name="T15" fmla="*/ 423 h 450"/>
                <a:gd name="T16" fmla="*/ 77 w 211"/>
                <a:gd name="T17" fmla="*/ 421 h 450"/>
                <a:gd name="T18" fmla="*/ 72 w 211"/>
                <a:gd name="T19" fmla="*/ 426 h 450"/>
                <a:gd name="T20" fmla="*/ 126 w 211"/>
                <a:gd name="T21" fmla="*/ 450 h 450"/>
                <a:gd name="T22" fmla="*/ 178 w 211"/>
                <a:gd name="T23" fmla="*/ 397 h 450"/>
                <a:gd name="T24" fmla="*/ 154 w 211"/>
                <a:gd name="T25" fmla="*/ 361 h 450"/>
                <a:gd name="T26" fmla="*/ 123 w 211"/>
                <a:gd name="T27" fmla="*/ 350 h 450"/>
                <a:gd name="T28" fmla="*/ 93 w 211"/>
                <a:gd name="T29" fmla="*/ 338 h 450"/>
                <a:gd name="T30" fmla="*/ 63 w 211"/>
                <a:gd name="T31" fmla="*/ 326 h 450"/>
                <a:gd name="T32" fmla="*/ 26 w 211"/>
                <a:gd name="T33" fmla="*/ 282 h 450"/>
                <a:gd name="T34" fmla="*/ 87 w 211"/>
                <a:gd name="T35" fmla="*/ 197 h 450"/>
                <a:gd name="T36" fmla="*/ 131 w 211"/>
                <a:gd name="T37" fmla="*/ 204 h 450"/>
                <a:gd name="T38" fmla="*/ 177 w 211"/>
                <a:gd name="T39" fmla="*/ 188 h 450"/>
                <a:gd name="T40" fmla="*/ 136 w 211"/>
                <a:gd name="T41" fmla="*/ 175 h 450"/>
                <a:gd name="T42" fmla="*/ 95 w 211"/>
                <a:gd name="T43" fmla="*/ 181 h 450"/>
                <a:gd name="T44" fmla="*/ 80 w 211"/>
                <a:gd name="T45" fmla="*/ 142 h 450"/>
                <a:gd name="T46" fmla="*/ 135 w 211"/>
                <a:gd name="T47" fmla="*/ 57 h 450"/>
                <a:gd name="T48" fmla="*/ 167 w 211"/>
                <a:gd name="T49" fmla="*/ 68 h 450"/>
                <a:gd name="T50" fmla="*/ 211 w 211"/>
                <a:gd name="T51" fmla="*/ 53 h 450"/>
                <a:gd name="T52" fmla="*/ 170 w 211"/>
                <a:gd name="T53" fmla="*/ 39 h 450"/>
                <a:gd name="T54" fmla="*/ 138 w 211"/>
                <a:gd name="T55" fmla="*/ 42 h 450"/>
                <a:gd name="T56" fmla="*/ 136 w 211"/>
                <a:gd name="T57" fmla="*/ 25 h 450"/>
                <a:gd name="T58" fmla="*/ 138 w 211"/>
                <a:gd name="T59" fmla="*/ 7 h 450"/>
                <a:gd name="T60" fmla="*/ 132 w 211"/>
                <a:gd name="T61" fmla="*/ 0 h 450"/>
                <a:gd name="T62" fmla="*/ 123 w 211"/>
                <a:gd name="T63" fmla="*/ 25 h 450"/>
                <a:gd name="T64" fmla="*/ 127 w 211"/>
                <a:gd name="T65" fmla="*/ 44 h 450"/>
                <a:gd name="T66" fmla="*/ 40 w 211"/>
                <a:gd name="T67" fmla="*/ 137 h 450"/>
                <a:gd name="T68" fmla="*/ 72 w 211"/>
                <a:gd name="T69" fmla="*/ 190 h 450"/>
                <a:gd name="T70" fmla="*/ 66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8 w 211"/>
                <a:gd name="T83" fmla="*/ 189 h 450"/>
                <a:gd name="T84" fmla="*/ 136 w 211"/>
                <a:gd name="T85" fmla="*/ 186 h 450"/>
                <a:gd name="T86" fmla="*/ 164 w 211"/>
                <a:gd name="T87" fmla="*/ 189 h 450"/>
                <a:gd name="T88" fmla="*/ 132 w 211"/>
                <a:gd name="T89" fmla="*/ 193 h 450"/>
                <a:gd name="T90" fmla="*/ 108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6" y="195"/>
                  </a:moveTo>
                  <a:cubicBezTo>
                    <a:pt x="11" y="231"/>
                    <a:pt x="0" y="278"/>
                    <a:pt x="0" y="296"/>
                  </a:cubicBezTo>
                  <a:cubicBezTo>
                    <a:pt x="0" y="320"/>
                    <a:pt x="14" y="334"/>
                    <a:pt x="15" y="335"/>
                  </a:cubicBezTo>
                  <a:cubicBezTo>
                    <a:pt x="31" y="352"/>
                    <a:pt x="35" y="354"/>
                    <a:pt x="73" y="368"/>
                  </a:cubicBezTo>
                  <a:lnTo>
                    <a:pt x="133" y="391"/>
                  </a:lnTo>
                  <a:cubicBezTo>
                    <a:pt x="140" y="395"/>
                    <a:pt x="150" y="398"/>
                    <a:pt x="150" y="413"/>
                  </a:cubicBezTo>
                  <a:cubicBezTo>
                    <a:pt x="150" y="424"/>
                    <a:pt x="141" y="439"/>
                    <a:pt x="126" y="439"/>
                  </a:cubicBezTo>
                  <a:cubicBezTo>
                    <a:pt x="104" y="439"/>
                    <a:pt x="88" y="427"/>
                    <a:pt x="82" y="423"/>
                  </a:cubicBezTo>
                  <a:cubicBezTo>
                    <a:pt x="79" y="421"/>
                    <a:pt x="79" y="421"/>
                    <a:pt x="77" y="421"/>
                  </a:cubicBezTo>
                  <a:cubicBezTo>
                    <a:pt x="73" y="421"/>
                    <a:pt x="72" y="424"/>
                    <a:pt x="72" y="426"/>
                  </a:cubicBezTo>
                  <a:cubicBezTo>
                    <a:pt x="72" y="432"/>
                    <a:pt x="98" y="450"/>
                    <a:pt x="126" y="450"/>
                  </a:cubicBezTo>
                  <a:cubicBezTo>
                    <a:pt x="157" y="450"/>
                    <a:pt x="178" y="421"/>
                    <a:pt x="178" y="397"/>
                  </a:cubicBezTo>
                  <a:cubicBezTo>
                    <a:pt x="178" y="373"/>
                    <a:pt x="159" y="364"/>
                    <a:pt x="154" y="361"/>
                  </a:cubicBezTo>
                  <a:cubicBezTo>
                    <a:pt x="147" y="359"/>
                    <a:pt x="130" y="352"/>
                    <a:pt x="123" y="350"/>
                  </a:cubicBezTo>
                  <a:cubicBezTo>
                    <a:pt x="114" y="346"/>
                    <a:pt x="104" y="342"/>
                    <a:pt x="93" y="338"/>
                  </a:cubicBezTo>
                  <a:lnTo>
                    <a:pt x="63" y="326"/>
                  </a:lnTo>
                  <a:cubicBezTo>
                    <a:pt x="41" y="317"/>
                    <a:pt x="26" y="303"/>
                    <a:pt x="26" y="282"/>
                  </a:cubicBezTo>
                  <a:cubicBezTo>
                    <a:pt x="26" y="261"/>
                    <a:pt x="45" y="218"/>
                    <a:pt x="87" y="197"/>
                  </a:cubicBezTo>
                  <a:cubicBezTo>
                    <a:pt x="106" y="204"/>
                    <a:pt x="121" y="204"/>
                    <a:pt x="131" y="204"/>
                  </a:cubicBezTo>
                  <a:cubicBezTo>
                    <a:pt x="146" y="204"/>
                    <a:pt x="177" y="204"/>
                    <a:pt x="177" y="188"/>
                  </a:cubicBezTo>
                  <a:cubicBezTo>
                    <a:pt x="177" y="176"/>
                    <a:pt x="156" y="175"/>
                    <a:pt x="136" y="175"/>
                  </a:cubicBezTo>
                  <a:cubicBezTo>
                    <a:pt x="127" y="175"/>
                    <a:pt x="113" y="175"/>
                    <a:pt x="95" y="181"/>
                  </a:cubicBezTo>
                  <a:cubicBezTo>
                    <a:pt x="82" y="168"/>
                    <a:pt x="80" y="151"/>
                    <a:pt x="80" y="142"/>
                  </a:cubicBezTo>
                  <a:cubicBezTo>
                    <a:pt x="80" y="114"/>
                    <a:pt x="98" y="75"/>
                    <a:pt x="135" y="57"/>
                  </a:cubicBezTo>
                  <a:cubicBezTo>
                    <a:pt x="144" y="68"/>
                    <a:pt x="155" y="68"/>
                    <a:pt x="167" y="68"/>
                  </a:cubicBezTo>
                  <a:cubicBezTo>
                    <a:pt x="179" y="68"/>
                    <a:pt x="211" y="68"/>
                    <a:pt x="211" y="53"/>
                  </a:cubicBezTo>
                  <a:cubicBezTo>
                    <a:pt x="211" y="40"/>
                    <a:pt x="189" y="39"/>
                    <a:pt x="170" y="39"/>
                  </a:cubicBezTo>
                  <a:cubicBezTo>
                    <a:pt x="163" y="39"/>
                    <a:pt x="151" y="39"/>
                    <a:pt x="138" y="42"/>
                  </a:cubicBezTo>
                  <a:cubicBezTo>
                    <a:pt x="137" y="37"/>
                    <a:pt x="136" y="34"/>
                    <a:pt x="136" y="25"/>
                  </a:cubicBezTo>
                  <a:cubicBezTo>
                    <a:pt x="136" y="18"/>
                    <a:pt x="138" y="8"/>
                    <a:pt x="138" y="7"/>
                  </a:cubicBezTo>
                  <a:cubicBezTo>
                    <a:pt x="138" y="3"/>
                    <a:pt x="136" y="0"/>
                    <a:pt x="132" y="0"/>
                  </a:cubicBezTo>
                  <a:cubicBezTo>
                    <a:pt x="123" y="0"/>
                    <a:pt x="123" y="23"/>
                    <a:pt x="123" y="25"/>
                  </a:cubicBezTo>
                  <a:cubicBezTo>
                    <a:pt x="123" y="35"/>
                    <a:pt x="126" y="42"/>
                    <a:pt x="127" y="44"/>
                  </a:cubicBezTo>
                  <a:cubicBezTo>
                    <a:pt x="74" y="59"/>
                    <a:pt x="40" y="99"/>
                    <a:pt x="40" y="137"/>
                  </a:cubicBezTo>
                  <a:cubicBezTo>
                    <a:pt x="40" y="156"/>
                    <a:pt x="49" y="177"/>
                    <a:pt x="72" y="190"/>
                  </a:cubicBezTo>
                  <a:lnTo>
                    <a:pt x="66" y="195"/>
                  </a:lnTo>
                  <a:close/>
                  <a:moveTo>
                    <a:pt x="146" y="53"/>
                  </a:moveTo>
                  <a:cubicBezTo>
                    <a:pt x="154" y="50"/>
                    <a:pt x="165" y="50"/>
                    <a:pt x="170" y="50"/>
                  </a:cubicBezTo>
                  <a:cubicBezTo>
                    <a:pt x="187" y="50"/>
                    <a:pt x="189" y="51"/>
                    <a:pt x="198" y="53"/>
                  </a:cubicBezTo>
                  <a:cubicBezTo>
                    <a:pt x="194" y="55"/>
                    <a:pt x="189" y="57"/>
                    <a:pt x="167" y="57"/>
                  </a:cubicBezTo>
                  <a:cubicBezTo>
                    <a:pt x="158" y="57"/>
                    <a:pt x="152" y="57"/>
                    <a:pt x="146" y="53"/>
                  </a:cubicBezTo>
                  <a:close/>
                  <a:moveTo>
                    <a:pt x="108" y="189"/>
                  </a:moveTo>
                  <a:cubicBezTo>
                    <a:pt x="119" y="186"/>
                    <a:pt x="130" y="186"/>
                    <a:pt x="136" y="186"/>
                  </a:cubicBezTo>
                  <a:cubicBezTo>
                    <a:pt x="153" y="186"/>
                    <a:pt x="155" y="186"/>
                    <a:pt x="164" y="189"/>
                  </a:cubicBezTo>
                  <a:cubicBezTo>
                    <a:pt x="160" y="191"/>
                    <a:pt x="155" y="193"/>
                    <a:pt x="132" y="193"/>
                  </a:cubicBezTo>
                  <a:cubicBezTo>
                    <a:pt x="121" y="193"/>
                    <a:pt x="117" y="193"/>
                    <a:pt x="108"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8" name="Freeform 4175">
              <a:extLst>
                <a:ext uri="{FF2B5EF4-FFF2-40B4-BE49-F238E27FC236}">
                  <a16:creationId xmlns:a16="http://schemas.microsoft.com/office/drawing/2014/main" id="{2E88C76A-2A7A-4DA4-9C17-BD51DD76867D}"/>
                </a:ext>
              </a:extLst>
            </p:cNvPr>
            <p:cNvSpPr>
              <a:spLocks/>
            </p:cNvSpPr>
            <p:nvPr>
              <p:custDataLst>
                <p:tags r:id="rId114"/>
              </p:custDataLst>
            </p:nvPr>
          </p:nvSpPr>
          <p:spPr bwMode="auto">
            <a:xfrm>
              <a:off x="11825288" y="4710113"/>
              <a:ext cx="112713" cy="109538"/>
            </a:xfrm>
            <a:custGeom>
              <a:avLst/>
              <a:gdLst>
                <a:gd name="T0" fmla="*/ 137 w 257"/>
                <a:gd name="T1" fmla="*/ 17 h 242"/>
                <a:gd name="T2" fmla="*/ 243 w 257"/>
                <a:gd name="T3" fmla="*/ 17 h 242"/>
                <a:gd name="T4" fmla="*/ 257 w 257"/>
                <a:gd name="T5" fmla="*/ 9 h 242"/>
                <a:gd name="T6" fmla="*/ 243 w 257"/>
                <a:gd name="T7" fmla="*/ 0 h 242"/>
                <a:gd name="T8" fmla="*/ 13 w 257"/>
                <a:gd name="T9" fmla="*/ 0 h 242"/>
                <a:gd name="T10" fmla="*/ 0 w 257"/>
                <a:gd name="T11" fmla="*/ 9 h 242"/>
                <a:gd name="T12" fmla="*/ 13 w 257"/>
                <a:gd name="T13" fmla="*/ 17 h 242"/>
                <a:gd name="T14" fmla="*/ 120 w 257"/>
                <a:gd name="T15" fmla="*/ 17 h 242"/>
                <a:gd name="T16" fmla="*/ 120 w 257"/>
                <a:gd name="T17" fmla="*/ 229 h 242"/>
                <a:gd name="T18" fmla="*/ 129 w 257"/>
                <a:gd name="T19" fmla="*/ 242 h 242"/>
                <a:gd name="T20" fmla="*/ 137 w 257"/>
                <a:gd name="T21" fmla="*/ 229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9"/>
                  </a:cubicBezTo>
                  <a:cubicBezTo>
                    <a:pt x="257" y="0"/>
                    <a:pt x="249" y="0"/>
                    <a:pt x="243" y="0"/>
                  </a:cubicBezTo>
                  <a:lnTo>
                    <a:pt x="13" y="0"/>
                  </a:lnTo>
                  <a:cubicBezTo>
                    <a:pt x="8" y="0"/>
                    <a:pt x="0" y="0"/>
                    <a:pt x="0" y="9"/>
                  </a:cubicBezTo>
                  <a:cubicBezTo>
                    <a:pt x="0" y="17"/>
                    <a:pt x="8" y="17"/>
                    <a:pt x="13"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9" name="Freeform 4176">
              <a:extLst>
                <a:ext uri="{FF2B5EF4-FFF2-40B4-BE49-F238E27FC236}">
                  <a16:creationId xmlns:a16="http://schemas.microsoft.com/office/drawing/2014/main" id="{B07DC274-F87F-4587-97AA-98091DE73991}"/>
                </a:ext>
              </a:extLst>
            </p:cNvPr>
            <p:cNvSpPr>
              <a:spLocks noEditPoints="1"/>
            </p:cNvSpPr>
            <p:nvPr>
              <p:custDataLst>
                <p:tags r:id="rId115"/>
              </p:custDataLst>
            </p:nvPr>
          </p:nvSpPr>
          <p:spPr bwMode="auto">
            <a:xfrm>
              <a:off x="12034838" y="4829176"/>
              <a:ext cx="147638" cy="52388"/>
            </a:xfrm>
            <a:custGeom>
              <a:avLst/>
              <a:gdLst>
                <a:gd name="T0" fmla="*/ 315 w 332"/>
                <a:gd name="T1" fmla="*/ 20 h 116"/>
                <a:gd name="T2" fmla="*/ 332 w 332"/>
                <a:gd name="T3" fmla="*/ 10 h 116"/>
                <a:gd name="T4" fmla="*/ 315 w 332"/>
                <a:gd name="T5" fmla="*/ 0 h 116"/>
                <a:gd name="T6" fmla="*/ 17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6"/>
                  </a:moveTo>
                  <a:cubicBezTo>
                    <a:pt x="322" y="116"/>
                    <a:pt x="332" y="116"/>
                    <a:pt x="332" y="106"/>
                  </a:cubicBezTo>
                  <a:cubicBezTo>
                    <a:pt x="332" y="96"/>
                    <a:pt x="322" y="96"/>
                    <a:pt x="315" y="96"/>
                  </a:cubicBezTo>
                  <a:lnTo>
                    <a:pt x="17" y="96"/>
                  </a:lnTo>
                  <a:cubicBezTo>
                    <a:pt x="10" y="96"/>
                    <a:pt x="0" y="96"/>
                    <a:pt x="0" y="106"/>
                  </a:cubicBezTo>
                  <a:cubicBezTo>
                    <a:pt x="0" y="116"/>
                    <a:pt x="10" y="116"/>
                    <a:pt x="17"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0" name="Freeform 4177">
              <a:extLst>
                <a:ext uri="{FF2B5EF4-FFF2-40B4-BE49-F238E27FC236}">
                  <a16:creationId xmlns:a16="http://schemas.microsoft.com/office/drawing/2014/main" id="{951922AF-AFBE-47DD-B458-28B1835FCBCA}"/>
                </a:ext>
              </a:extLst>
            </p:cNvPr>
            <p:cNvSpPr>
              <a:spLocks/>
            </p:cNvSpPr>
            <p:nvPr>
              <p:custDataLst>
                <p:tags r:id="rId116"/>
              </p:custDataLst>
            </p:nvPr>
          </p:nvSpPr>
          <p:spPr bwMode="auto">
            <a:xfrm>
              <a:off x="12258675" y="4811713"/>
              <a:ext cx="115888" cy="149225"/>
            </a:xfrm>
            <a:custGeom>
              <a:avLst/>
              <a:gdLst>
                <a:gd name="T0" fmla="*/ 12 w 262"/>
                <a:gd name="T1" fmla="*/ 94 h 328"/>
                <a:gd name="T2" fmla="*/ 91 w 262"/>
                <a:gd name="T3" fmla="*/ 36 h 328"/>
                <a:gd name="T4" fmla="*/ 172 w 262"/>
                <a:gd name="T5" fmla="*/ 163 h 328"/>
                <a:gd name="T6" fmla="*/ 166 w 262"/>
                <a:gd name="T7" fmla="*/ 212 h 328"/>
                <a:gd name="T8" fmla="*/ 140 w 262"/>
                <a:gd name="T9" fmla="*/ 319 h 328"/>
                <a:gd name="T10" fmla="*/ 146 w 262"/>
                <a:gd name="T11" fmla="*/ 328 h 328"/>
                <a:gd name="T12" fmla="*/ 162 w 262"/>
                <a:gd name="T13" fmla="*/ 298 h 328"/>
                <a:gd name="T14" fmla="*/ 181 w 262"/>
                <a:gd name="T15" fmla="*/ 212 h 328"/>
                <a:gd name="T16" fmla="*/ 185 w 262"/>
                <a:gd name="T17" fmla="*/ 193 h 328"/>
                <a:gd name="T18" fmla="*/ 252 w 262"/>
                <a:gd name="T19" fmla="*/ 30 h 328"/>
                <a:gd name="T20" fmla="*/ 262 w 262"/>
                <a:gd name="T21" fmla="*/ 11 h 328"/>
                <a:gd name="T22" fmla="*/ 256 w 262"/>
                <a:gd name="T23" fmla="*/ 6 h 328"/>
                <a:gd name="T24" fmla="*/ 250 w 262"/>
                <a:gd name="T25" fmla="*/ 9 h 328"/>
                <a:gd name="T26" fmla="*/ 184 w 262"/>
                <a:gd name="T27" fmla="*/ 157 h 328"/>
                <a:gd name="T28" fmla="*/ 164 w 262"/>
                <a:gd name="T29" fmla="*/ 55 h 328"/>
                <a:gd name="T30" fmla="*/ 97 w 262"/>
                <a:gd name="T31" fmla="*/ 0 h 328"/>
                <a:gd name="T32" fmla="*/ 0 w 262"/>
                <a:gd name="T33" fmla="*/ 92 h 328"/>
                <a:gd name="T34" fmla="*/ 10 w 262"/>
                <a:gd name="T35" fmla="*/ 97 h 328"/>
                <a:gd name="T36" fmla="*/ 12 w 262"/>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8">
                  <a:moveTo>
                    <a:pt x="12" y="94"/>
                  </a:moveTo>
                  <a:cubicBezTo>
                    <a:pt x="31" y="37"/>
                    <a:pt x="85" y="36"/>
                    <a:pt x="91" y="36"/>
                  </a:cubicBezTo>
                  <a:cubicBezTo>
                    <a:pt x="166" y="36"/>
                    <a:pt x="172" y="124"/>
                    <a:pt x="172" y="163"/>
                  </a:cubicBezTo>
                  <a:cubicBezTo>
                    <a:pt x="172" y="193"/>
                    <a:pt x="169" y="202"/>
                    <a:pt x="166" y="212"/>
                  </a:cubicBezTo>
                  <a:cubicBezTo>
                    <a:pt x="155" y="248"/>
                    <a:pt x="140" y="306"/>
                    <a:pt x="140" y="319"/>
                  </a:cubicBezTo>
                  <a:cubicBezTo>
                    <a:pt x="140" y="324"/>
                    <a:pt x="142" y="328"/>
                    <a:pt x="146" y="328"/>
                  </a:cubicBezTo>
                  <a:cubicBezTo>
                    <a:pt x="153" y="328"/>
                    <a:pt x="157" y="317"/>
                    <a:pt x="162" y="298"/>
                  </a:cubicBezTo>
                  <a:cubicBezTo>
                    <a:pt x="174" y="256"/>
                    <a:pt x="179" y="228"/>
                    <a:pt x="181" y="212"/>
                  </a:cubicBezTo>
                  <a:cubicBezTo>
                    <a:pt x="182" y="206"/>
                    <a:pt x="183" y="199"/>
                    <a:pt x="185" y="193"/>
                  </a:cubicBezTo>
                  <a:cubicBezTo>
                    <a:pt x="200" y="143"/>
                    <a:pt x="232" y="69"/>
                    <a:pt x="252" y="30"/>
                  </a:cubicBezTo>
                  <a:cubicBezTo>
                    <a:pt x="256" y="24"/>
                    <a:pt x="262" y="13"/>
                    <a:pt x="262" y="11"/>
                  </a:cubicBezTo>
                  <a:cubicBezTo>
                    <a:pt x="262" y="6"/>
                    <a:pt x="257" y="6"/>
                    <a:pt x="256" y="6"/>
                  </a:cubicBezTo>
                  <a:cubicBezTo>
                    <a:pt x="254" y="6"/>
                    <a:pt x="251" y="6"/>
                    <a:pt x="250" y="9"/>
                  </a:cubicBezTo>
                  <a:cubicBezTo>
                    <a:pt x="224" y="57"/>
                    <a:pt x="204" y="107"/>
                    <a:pt x="184" y="157"/>
                  </a:cubicBezTo>
                  <a:cubicBezTo>
                    <a:pt x="184" y="141"/>
                    <a:pt x="183" y="104"/>
                    <a:pt x="164" y="55"/>
                  </a:cubicBezTo>
                  <a:cubicBezTo>
                    <a:pt x="152" y="25"/>
                    <a:pt x="132" y="0"/>
                    <a:pt x="97" y="0"/>
                  </a:cubicBezTo>
                  <a:cubicBezTo>
                    <a:pt x="35" y="0"/>
                    <a:pt x="0" y="76"/>
                    <a:pt x="0" y="92"/>
                  </a:cubicBezTo>
                  <a:cubicBezTo>
                    <a:pt x="0" y="97"/>
                    <a:pt x="5" y="97"/>
                    <a:pt x="10" y="97"/>
                  </a:cubicBezTo>
                  <a:lnTo>
                    <a:pt x="12"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1" name="Freeform 4178">
              <a:extLst>
                <a:ext uri="{FF2B5EF4-FFF2-40B4-BE49-F238E27FC236}">
                  <a16:creationId xmlns:a16="http://schemas.microsoft.com/office/drawing/2014/main" id="{FD110FD5-C3F9-4F5A-8849-577DC15889A3}"/>
                </a:ext>
              </a:extLst>
            </p:cNvPr>
            <p:cNvSpPr>
              <a:spLocks/>
            </p:cNvSpPr>
            <p:nvPr>
              <p:custDataLst>
                <p:tags r:id="rId117"/>
              </p:custDataLst>
            </p:nvPr>
          </p:nvSpPr>
          <p:spPr bwMode="auto">
            <a:xfrm>
              <a:off x="12393613" y="4710113"/>
              <a:ext cx="112713" cy="109538"/>
            </a:xfrm>
            <a:custGeom>
              <a:avLst/>
              <a:gdLst>
                <a:gd name="T0" fmla="*/ 137 w 257"/>
                <a:gd name="T1" fmla="*/ 17 h 242"/>
                <a:gd name="T2" fmla="*/ 243 w 257"/>
                <a:gd name="T3" fmla="*/ 17 h 242"/>
                <a:gd name="T4" fmla="*/ 257 w 257"/>
                <a:gd name="T5" fmla="*/ 9 h 242"/>
                <a:gd name="T6" fmla="*/ 243 w 257"/>
                <a:gd name="T7" fmla="*/ 0 h 242"/>
                <a:gd name="T8" fmla="*/ 13 w 257"/>
                <a:gd name="T9" fmla="*/ 0 h 242"/>
                <a:gd name="T10" fmla="*/ 0 w 257"/>
                <a:gd name="T11" fmla="*/ 9 h 242"/>
                <a:gd name="T12" fmla="*/ 13 w 257"/>
                <a:gd name="T13" fmla="*/ 17 h 242"/>
                <a:gd name="T14" fmla="*/ 120 w 257"/>
                <a:gd name="T15" fmla="*/ 17 h 242"/>
                <a:gd name="T16" fmla="*/ 120 w 257"/>
                <a:gd name="T17" fmla="*/ 229 h 242"/>
                <a:gd name="T18" fmla="*/ 129 w 257"/>
                <a:gd name="T19" fmla="*/ 242 h 242"/>
                <a:gd name="T20" fmla="*/ 137 w 257"/>
                <a:gd name="T21" fmla="*/ 229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9"/>
                  </a:cubicBezTo>
                  <a:cubicBezTo>
                    <a:pt x="257" y="0"/>
                    <a:pt x="249" y="0"/>
                    <a:pt x="243" y="0"/>
                  </a:cubicBezTo>
                  <a:lnTo>
                    <a:pt x="13" y="0"/>
                  </a:lnTo>
                  <a:cubicBezTo>
                    <a:pt x="8" y="0"/>
                    <a:pt x="0" y="0"/>
                    <a:pt x="0" y="9"/>
                  </a:cubicBezTo>
                  <a:cubicBezTo>
                    <a:pt x="0" y="17"/>
                    <a:pt x="8" y="17"/>
                    <a:pt x="13"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2" name="Freeform 4179">
              <a:extLst>
                <a:ext uri="{FF2B5EF4-FFF2-40B4-BE49-F238E27FC236}">
                  <a16:creationId xmlns:a16="http://schemas.microsoft.com/office/drawing/2014/main" id="{B727E98B-0CFE-4B7E-AFC1-AABCF6ABC216}"/>
                </a:ext>
              </a:extLst>
            </p:cNvPr>
            <p:cNvSpPr>
              <a:spLocks/>
            </p:cNvSpPr>
            <p:nvPr>
              <p:custDataLst>
                <p:tags r:id="rId118"/>
              </p:custDataLst>
            </p:nvPr>
          </p:nvSpPr>
          <p:spPr bwMode="auto">
            <a:xfrm>
              <a:off x="12538075" y="4757738"/>
              <a:ext cx="179388" cy="153988"/>
            </a:xfrm>
            <a:custGeom>
              <a:avLst/>
              <a:gdLst>
                <a:gd name="T0" fmla="*/ 222 w 405"/>
                <a:gd name="T1" fmla="*/ 132 h 342"/>
                <a:gd name="T2" fmla="*/ 342 w 405"/>
                <a:gd name="T3" fmla="*/ 32 h 342"/>
                <a:gd name="T4" fmla="*/ 388 w 405"/>
                <a:gd name="T5" fmla="*/ 23 h 342"/>
                <a:gd name="T6" fmla="*/ 397 w 405"/>
                <a:gd name="T7" fmla="*/ 23 h 342"/>
                <a:gd name="T8" fmla="*/ 397 w 405"/>
                <a:gd name="T9" fmla="*/ 0 h 342"/>
                <a:gd name="T10" fmla="*/ 346 w 405"/>
                <a:gd name="T11" fmla="*/ 1 h 342"/>
                <a:gd name="T12" fmla="*/ 273 w 405"/>
                <a:gd name="T13" fmla="*/ 0 h 342"/>
                <a:gd name="T14" fmla="*/ 273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3 w 405"/>
                <a:gd name="T35" fmla="*/ 23 h 342"/>
                <a:gd name="T36" fmla="*/ 53 w 405"/>
                <a:gd name="T37" fmla="*/ 318 h 342"/>
                <a:gd name="T38" fmla="*/ 0 w 405"/>
                <a:gd name="T39" fmla="*/ 318 h 342"/>
                <a:gd name="T40" fmla="*/ 0 w 405"/>
                <a:gd name="T41" fmla="*/ 342 h 342"/>
                <a:gd name="T42" fmla="*/ 89 w 405"/>
                <a:gd name="T43" fmla="*/ 340 h 342"/>
                <a:gd name="T44" fmla="*/ 178 w 405"/>
                <a:gd name="T45" fmla="*/ 342 h 342"/>
                <a:gd name="T46" fmla="*/ 178 w 405"/>
                <a:gd name="T47" fmla="*/ 318 h 342"/>
                <a:gd name="T48" fmla="*/ 124 w 405"/>
                <a:gd name="T49" fmla="*/ 318 h 342"/>
                <a:gd name="T50" fmla="*/ 124 w 405"/>
                <a:gd name="T51" fmla="*/ 214 h 342"/>
                <a:gd name="T52" fmla="*/ 174 w 405"/>
                <a:gd name="T53" fmla="*/ 172 h 342"/>
                <a:gd name="T54" fmla="*/ 277 w 405"/>
                <a:gd name="T55" fmla="*/ 307 h 342"/>
                <a:gd name="T56" fmla="*/ 281 w 405"/>
                <a:gd name="T57" fmla="*/ 314 h 342"/>
                <a:gd name="T58" fmla="*/ 244 w 405"/>
                <a:gd name="T59" fmla="*/ 318 h 342"/>
                <a:gd name="T60" fmla="*/ 244 w 405"/>
                <a:gd name="T61" fmla="*/ 342 h 342"/>
                <a:gd name="T62" fmla="*/ 332 w 405"/>
                <a:gd name="T63" fmla="*/ 340 h 342"/>
                <a:gd name="T64" fmla="*/ 405 w 405"/>
                <a:gd name="T65" fmla="*/ 342 h 342"/>
                <a:gd name="T66" fmla="*/ 405 w 405"/>
                <a:gd name="T67" fmla="*/ 318 h 342"/>
                <a:gd name="T68" fmla="*/ 390 w 405"/>
                <a:gd name="T69" fmla="*/ 318 h 342"/>
                <a:gd name="T70" fmla="*/ 357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3" y="23"/>
                    <a:pt x="388" y="23"/>
                  </a:cubicBezTo>
                  <a:lnTo>
                    <a:pt x="397" y="23"/>
                  </a:lnTo>
                  <a:lnTo>
                    <a:pt x="397" y="0"/>
                  </a:lnTo>
                  <a:cubicBezTo>
                    <a:pt x="377" y="1"/>
                    <a:pt x="349" y="1"/>
                    <a:pt x="346" y="1"/>
                  </a:cubicBezTo>
                  <a:cubicBezTo>
                    <a:pt x="327" y="1"/>
                    <a:pt x="291" y="1"/>
                    <a:pt x="273" y="0"/>
                  </a:cubicBezTo>
                  <a:lnTo>
                    <a:pt x="273"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7" y="1"/>
                    <a:pt x="18" y="1"/>
                    <a:pt x="0" y="0"/>
                  </a:cubicBezTo>
                  <a:lnTo>
                    <a:pt x="0" y="23"/>
                  </a:lnTo>
                  <a:lnTo>
                    <a:pt x="53" y="23"/>
                  </a:lnTo>
                  <a:lnTo>
                    <a:pt x="53" y="318"/>
                  </a:lnTo>
                  <a:lnTo>
                    <a:pt x="0" y="318"/>
                  </a:lnTo>
                  <a:lnTo>
                    <a:pt x="0" y="342"/>
                  </a:lnTo>
                  <a:cubicBezTo>
                    <a:pt x="18" y="340"/>
                    <a:pt x="67" y="340"/>
                    <a:pt x="89" y="340"/>
                  </a:cubicBezTo>
                  <a:cubicBezTo>
                    <a:pt x="110" y="340"/>
                    <a:pt x="159" y="340"/>
                    <a:pt x="178" y="342"/>
                  </a:cubicBezTo>
                  <a:lnTo>
                    <a:pt x="178" y="318"/>
                  </a:lnTo>
                  <a:lnTo>
                    <a:pt x="124" y="318"/>
                  </a:lnTo>
                  <a:lnTo>
                    <a:pt x="124" y="214"/>
                  </a:lnTo>
                  <a:lnTo>
                    <a:pt x="174" y="172"/>
                  </a:lnTo>
                  <a:lnTo>
                    <a:pt x="277" y="307"/>
                  </a:lnTo>
                  <a:cubicBezTo>
                    <a:pt x="279" y="310"/>
                    <a:pt x="279" y="311"/>
                    <a:pt x="281" y="314"/>
                  </a:cubicBezTo>
                  <a:cubicBezTo>
                    <a:pt x="272" y="318"/>
                    <a:pt x="262" y="318"/>
                    <a:pt x="244" y="318"/>
                  </a:cubicBezTo>
                  <a:lnTo>
                    <a:pt x="244" y="342"/>
                  </a:lnTo>
                  <a:cubicBezTo>
                    <a:pt x="265" y="340"/>
                    <a:pt x="310" y="340"/>
                    <a:pt x="332" y="340"/>
                  </a:cubicBezTo>
                  <a:cubicBezTo>
                    <a:pt x="352" y="340"/>
                    <a:pt x="386" y="340"/>
                    <a:pt x="405" y="342"/>
                  </a:cubicBezTo>
                  <a:lnTo>
                    <a:pt x="405" y="318"/>
                  </a:lnTo>
                  <a:lnTo>
                    <a:pt x="390" y="318"/>
                  </a:lnTo>
                  <a:cubicBezTo>
                    <a:pt x="364" y="318"/>
                    <a:pt x="363" y="316"/>
                    <a:pt x="357"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3" name="Freeform 4180">
              <a:extLst>
                <a:ext uri="{FF2B5EF4-FFF2-40B4-BE49-F238E27FC236}">
                  <a16:creationId xmlns:a16="http://schemas.microsoft.com/office/drawing/2014/main" id="{C29A61CC-155E-41E1-BFBD-9262F206EF8D}"/>
                </a:ext>
              </a:extLst>
            </p:cNvPr>
            <p:cNvSpPr>
              <a:spLocks/>
            </p:cNvSpPr>
            <p:nvPr>
              <p:custDataLst>
                <p:tags r:id="rId119"/>
              </p:custDataLst>
            </p:nvPr>
          </p:nvSpPr>
          <p:spPr bwMode="auto">
            <a:xfrm>
              <a:off x="12744450" y="4775201"/>
              <a:ext cx="104775" cy="7938"/>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4" name="Freeform 4181">
              <a:extLst>
                <a:ext uri="{FF2B5EF4-FFF2-40B4-BE49-F238E27FC236}">
                  <a16:creationId xmlns:a16="http://schemas.microsoft.com/office/drawing/2014/main" id="{2A0C9C3B-DD5E-4F31-A90A-4E98068B782D}"/>
                </a:ext>
              </a:extLst>
            </p:cNvPr>
            <p:cNvSpPr>
              <a:spLocks/>
            </p:cNvSpPr>
            <p:nvPr>
              <p:custDataLst>
                <p:tags r:id="rId120"/>
              </p:custDataLst>
            </p:nvPr>
          </p:nvSpPr>
          <p:spPr bwMode="auto">
            <a:xfrm>
              <a:off x="12882563" y="4714876"/>
              <a:ext cx="55563" cy="104775"/>
            </a:xfrm>
            <a:custGeom>
              <a:avLst/>
              <a:gdLst>
                <a:gd name="T0" fmla="*/ 79 w 127"/>
                <a:gd name="T1" fmla="*/ 9 h 231"/>
                <a:gd name="T2" fmla="*/ 69 w 127"/>
                <a:gd name="T3" fmla="*/ 0 h 231"/>
                <a:gd name="T4" fmla="*/ 0 w 127"/>
                <a:gd name="T5" fmla="*/ 22 h 231"/>
                <a:gd name="T6" fmla="*/ 0 w 127"/>
                <a:gd name="T7" fmla="*/ 34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4"/>
                  </a:lnTo>
                  <a:cubicBezTo>
                    <a:pt x="9" y="34"/>
                    <a:pt x="32" y="34"/>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5" name="Freeform 4182">
              <a:extLst>
                <a:ext uri="{FF2B5EF4-FFF2-40B4-BE49-F238E27FC236}">
                  <a16:creationId xmlns:a16="http://schemas.microsoft.com/office/drawing/2014/main" id="{A42B1848-614A-48C8-A2EF-20BD72D3F4A6}"/>
                </a:ext>
              </a:extLst>
            </p:cNvPr>
            <p:cNvSpPr>
              <a:spLocks/>
            </p:cNvSpPr>
            <p:nvPr>
              <p:custDataLst>
                <p:tags r:id="rId121"/>
              </p:custDataLst>
            </p:nvPr>
          </p:nvSpPr>
          <p:spPr bwMode="auto">
            <a:xfrm>
              <a:off x="9953625" y="5116513"/>
              <a:ext cx="30163" cy="225425"/>
            </a:xfrm>
            <a:custGeom>
              <a:avLst/>
              <a:gdLst>
                <a:gd name="T0" fmla="*/ 68 w 68"/>
                <a:gd name="T1" fmla="*/ 499 h 499"/>
                <a:gd name="T2" fmla="*/ 68 w 68"/>
                <a:gd name="T3" fmla="*/ 479 h 499"/>
                <a:gd name="T4" fmla="*/ 20 w 68"/>
                <a:gd name="T5" fmla="*/ 479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79"/>
                  </a:lnTo>
                  <a:lnTo>
                    <a:pt x="20" y="479"/>
                  </a:lnTo>
                  <a:lnTo>
                    <a:pt x="20" y="20"/>
                  </a:lnTo>
                  <a:lnTo>
                    <a:pt x="68" y="20"/>
                  </a:lnTo>
                  <a:lnTo>
                    <a:pt x="68" y="0"/>
                  </a:lnTo>
                  <a:lnTo>
                    <a:pt x="0" y="0"/>
                  </a:lnTo>
                  <a:lnTo>
                    <a:pt x="0" y="499"/>
                  </a:lnTo>
                  <a:lnTo>
                    <a:pt x="68"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6" name="Freeform 4183">
              <a:extLst>
                <a:ext uri="{FF2B5EF4-FFF2-40B4-BE49-F238E27FC236}">
                  <a16:creationId xmlns:a16="http://schemas.microsoft.com/office/drawing/2014/main" id="{AD3514D5-06E4-4E42-BF1E-A28B1EDE8A08}"/>
                </a:ext>
              </a:extLst>
            </p:cNvPr>
            <p:cNvSpPr>
              <a:spLocks/>
            </p:cNvSpPr>
            <p:nvPr>
              <p:custDataLst>
                <p:tags r:id="rId122"/>
              </p:custDataLst>
            </p:nvPr>
          </p:nvSpPr>
          <p:spPr bwMode="auto">
            <a:xfrm>
              <a:off x="9998075" y="5130801"/>
              <a:ext cx="133350" cy="153988"/>
            </a:xfrm>
            <a:custGeom>
              <a:avLst/>
              <a:gdLst>
                <a:gd name="T0" fmla="*/ 174 w 303"/>
                <a:gd name="T1" fmla="*/ 32 h 343"/>
                <a:gd name="T2" fmla="*/ 218 w 303"/>
                <a:gd name="T3" fmla="*/ 32 h 343"/>
                <a:gd name="T4" fmla="*/ 236 w 303"/>
                <a:gd name="T5" fmla="*/ 33 h 343"/>
                <a:gd name="T6" fmla="*/ 303 w 303"/>
                <a:gd name="T7" fmla="*/ 33 h 343"/>
                <a:gd name="T8" fmla="*/ 303 w 303"/>
                <a:gd name="T9" fmla="*/ 0 h 343"/>
                <a:gd name="T10" fmla="*/ 0 w 303"/>
                <a:gd name="T11" fmla="*/ 0 h 343"/>
                <a:gd name="T12" fmla="*/ 0 w 303"/>
                <a:gd name="T13" fmla="*/ 33 h 343"/>
                <a:gd name="T14" fmla="*/ 66 w 303"/>
                <a:gd name="T15" fmla="*/ 33 h 343"/>
                <a:gd name="T16" fmla="*/ 84 w 303"/>
                <a:gd name="T17" fmla="*/ 32 h 343"/>
                <a:gd name="T18" fmla="*/ 129 w 303"/>
                <a:gd name="T19" fmla="*/ 32 h 343"/>
                <a:gd name="T20" fmla="*/ 129 w 303"/>
                <a:gd name="T21" fmla="*/ 343 h 343"/>
                <a:gd name="T22" fmla="*/ 174 w 303"/>
                <a:gd name="T23" fmla="*/ 343 h 343"/>
                <a:gd name="T24" fmla="*/ 174 w 303"/>
                <a:gd name="T25" fmla="*/ 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43">
                  <a:moveTo>
                    <a:pt x="174" y="32"/>
                  </a:moveTo>
                  <a:lnTo>
                    <a:pt x="218" y="32"/>
                  </a:lnTo>
                  <a:cubicBezTo>
                    <a:pt x="224" y="32"/>
                    <a:pt x="230" y="33"/>
                    <a:pt x="236" y="33"/>
                  </a:cubicBezTo>
                  <a:lnTo>
                    <a:pt x="303" y="33"/>
                  </a:lnTo>
                  <a:lnTo>
                    <a:pt x="303" y="0"/>
                  </a:lnTo>
                  <a:lnTo>
                    <a:pt x="0" y="0"/>
                  </a:lnTo>
                  <a:lnTo>
                    <a:pt x="0" y="33"/>
                  </a:lnTo>
                  <a:lnTo>
                    <a:pt x="66" y="33"/>
                  </a:lnTo>
                  <a:cubicBezTo>
                    <a:pt x="72" y="33"/>
                    <a:pt x="78" y="32"/>
                    <a:pt x="84" y="32"/>
                  </a:cubicBezTo>
                  <a:lnTo>
                    <a:pt x="129" y="32"/>
                  </a:lnTo>
                  <a:lnTo>
                    <a:pt x="129" y="343"/>
                  </a:lnTo>
                  <a:lnTo>
                    <a:pt x="174" y="343"/>
                  </a:lnTo>
                  <a:lnTo>
                    <a:pt x="174" y="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7" name="Freeform 4184">
              <a:extLst>
                <a:ext uri="{FF2B5EF4-FFF2-40B4-BE49-F238E27FC236}">
                  <a16:creationId xmlns:a16="http://schemas.microsoft.com/office/drawing/2014/main" id="{2887AC58-63E8-40EE-94BD-D980ADA8646A}"/>
                </a:ext>
              </a:extLst>
            </p:cNvPr>
            <p:cNvSpPr>
              <a:spLocks/>
            </p:cNvSpPr>
            <p:nvPr>
              <p:custDataLst>
                <p:tags r:id="rId123"/>
              </p:custDataLst>
            </p:nvPr>
          </p:nvSpPr>
          <p:spPr bwMode="auto">
            <a:xfrm>
              <a:off x="10155238" y="5214938"/>
              <a:ext cx="57150" cy="104775"/>
            </a:xfrm>
            <a:custGeom>
              <a:avLst/>
              <a:gdLst>
                <a:gd name="T0" fmla="*/ 78 w 127"/>
                <a:gd name="T1" fmla="*/ 9 h 231"/>
                <a:gd name="T2" fmla="*/ 68 w 127"/>
                <a:gd name="T3" fmla="*/ 0 h 231"/>
                <a:gd name="T4" fmla="*/ 0 w 127"/>
                <a:gd name="T5" fmla="*/ 22 h 231"/>
                <a:gd name="T6" fmla="*/ 0 w 127"/>
                <a:gd name="T7" fmla="*/ 34 h 231"/>
                <a:gd name="T8" fmla="*/ 50 w 127"/>
                <a:gd name="T9" fmla="*/ 25 h 231"/>
                <a:gd name="T10" fmla="*/ 50 w 127"/>
                <a:gd name="T11" fmla="*/ 203 h 231"/>
                <a:gd name="T12" fmla="*/ 15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3 w 127"/>
                <a:gd name="T25" fmla="*/ 219 h 231"/>
                <a:gd name="T26" fmla="*/ 78 w 127"/>
                <a:gd name="T27" fmla="*/ 203 h 231"/>
                <a:gd name="T28" fmla="*/ 78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8" y="9"/>
                  </a:moveTo>
                  <a:cubicBezTo>
                    <a:pt x="78" y="0"/>
                    <a:pt x="78" y="0"/>
                    <a:pt x="68" y="0"/>
                  </a:cubicBezTo>
                  <a:cubicBezTo>
                    <a:pt x="46" y="22"/>
                    <a:pt x="14" y="22"/>
                    <a:pt x="0" y="22"/>
                  </a:cubicBezTo>
                  <a:lnTo>
                    <a:pt x="0" y="34"/>
                  </a:lnTo>
                  <a:cubicBezTo>
                    <a:pt x="8" y="34"/>
                    <a:pt x="31" y="34"/>
                    <a:pt x="50" y="25"/>
                  </a:cubicBezTo>
                  <a:lnTo>
                    <a:pt x="50" y="203"/>
                  </a:lnTo>
                  <a:cubicBezTo>
                    <a:pt x="50" y="214"/>
                    <a:pt x="50" y="219"/>
                    <a:pt x="15" y="219"/>
                  </a:cubicBezTo>
                  <a:lnTo>
                    <a:pt x="2" y="219"/>
                  </a:lnTo>
                  <a:lnTo>
                    <a:pt x="2" y="231"/>
                  </a:lnTo>
                  <a:cubicBezTo>
                    <a:pt x="8" y="231"/>
                    <a:pt x="51" y="230"/>
                    <a:pt x="64" y="230"/>
                  </a:cubicBezTo>
                  <a:cubicBezTo>
                    <a:pt x="75" y="230"/>
                    <a:pt x="119" y="231"/>
                    <a:pt x="127" y="231"/>
                  </a:cubicBezTo>
                  <a:lnTo>
                    <a:pt x="127" y="219"/>
                  </a:lnTo>
                  <a:lnTo>
                    <a:pt x="113" y="219"/>
                  </a:lnTo>
                  <a:cubicBezTo>
                    <a:pt x="78" y="219"/>
                    <a:pt x="78" y="214"/>
                    <a:pt x="78" y="203"/>
                  </a:cubicBezTo>
                  <a:lnTo>
                    <a:pt x="78"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8" name="Freeform 4185">
              <a:extLst>
                <a:ext uri="{FF2B5EF4-FFF2-40B4-BE49-F238E27FC236}">
                  <a16:creationId xmlns:a16="http://schemas.microsoft.com/office/drawing/2014/main" id="{4006145B-038C-48C0-B5D4-34E7AA6E9EAB}"/>
                </a:ext>
              </a:extLst>
            </p:cNvPr>
            <p:cNvSpPr>
              <a:spLocks/>
            </p:cNvSpPr>
            <p:nvPr>
              <p:custDataLst>
                <p:tags r:id="rId124"/>
              </p:custDataLst>
            </p:nvPr>
          </p:nvSpPr>
          <p:spPr bwMode="auto">
            <a:xfrm>
              <a:off x="10304463" y="5130801"/>
              <a:ext cx="179388" cy="155575"/>
            </a:xfrm>
            <a:custGeom>
              <a:avLst/>
              <a:gdLst>
                <a:gd name="T0" fmla="*/ 356 w 407"/>
                <a:gd name="T1" fmla="*/ 35 h 346"/>
                <a:gd name="T2" fmla="*/ 398 w 407"/>
                <a:gd name="T3" fmla="*/ 24 h 346"/>
                <a:gd name="T4" fmla="*/ 407 w 407"/>
                <a:gd name="T5" fmla="*/ 24 h 346"/>
                <a:gd name="T6" fmla="*/ 407 w 407"/>
                <a:gd name="T7" fmla="*/ 0 h 346"/>
                <a:gd name="T8" fmla="*/ 351 w 407"/>
                <a:gd name="T9" fmla="*/ 2 h 346"/>
                <a:gd name="T10" fmla="*/ 286 w 407"/>
                <a:gd name="T11" fmla="*/ 0 h 346"/>
                <a:gd name="T12" fmla="*/ 286 w 407"/>
                <a:gd name="T13" fmla="*/ 24 h 346"/>
                <a:gd name="T14" fmla="*/ 330 w 407"/>
                <a:gd name="T15" fmla="*/ 30 h 346"/>
                <a:gd name="T16" fmla="*/ 328 w 407"/>
                <a:gd name="T17" fmla="*/ 36 h 346"/>
                <a:gd name="T18" fmla="*/ 227 w 407"/>
                <a:gd name="T19" fmla="*/ 263 h 346"/>
                <a:gd name="T20" fmla="*/ 121 w 407"/>
                <a:gd name="T21" fmla="*/ 24 h 346"/>
                <a:gd name="T22" fmla="*/ 167 w 407"/>
                <a:gd name="T23" fmla="*/ 24 h 346"/>
                <a:gd name="T24" fmla="*/ 167 w 407"/>
                <a:gd name="T25" fmla="*/ 0 h 346"/>
                <a:gd name="T26" fmla="*/ 79 w 407"/>
                <a:gd name="T27" fmla="*/ 2 h 346"/>
                <a:gd name="T28" fmla="*/ 0 w 407"/>
                <a:gd name="T29" fmla="*/ 0 h 346"/>
                <a:gd name="T30" fmla="*/ 0 w 407"/>
                <a:gd name="T31" fmla="*/ 24 h 346"/>
                <a:gd name="T32" fmla="*/ 46 w 407"/>
                <a:gd name="T33" fmla="*/ 24 h 346"/>
                <a:gd name="T34" fmla="*/ 184 w 407"/>
                <a:gd name="T35" fmla="*/ 333 h 346"/>
                <a:gd name="T36" fmla="*/ 204 w 407"/>
                <a:gd name="T37" fmla="*/ 346 h 346"/>
                <a:gd name="T38" fmla="*/ 224 w 407"/>
                <a:gd name="T39" fmla="*/ 334 h 346"/>
                <a:gd name="T40" fmla="*/ 356 w 407"/>
                <a:gd name="T41" fmla="*/ 3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7" h="346">
                  <a:moveTo>
                    <a:pt x="356" y="35"/>
                  </a:moveTo>
                  <a:cubicBezTo>
                    <a:pt x="359" y="28"/>
                    <a:pt x="361" y="24"/>
                    <a:pt x="398" y="24"/>
                  </a:cubicBezTo>
                  <a:lnTo>
                    <a:pt x="407" y="24"/>
                  </a:lnTo>
                  <a:lnTo>
                    <a:pt x="407" y="0"/>
                  </a:lnTo>
                  <a:cubicBezTo>
                    <a:pt x="388" y="1"/>
                    <a:pt x="364" y="2"/>
                    <a:pt x="351" y="2"/>
                  </a:cubicBezTo>
                  <a:cubicBezTo>
                    <a:pt x="331" y="2"/>
                    <a:pt x="305" y="2"/>
                    <a:pt x="286" y="0"/>
                  </a:cubicBezTo>
                  <a:lnTo>
                    <a:pt x="286" y="24"/>
                  </a:lnTo>
                  <a:cubicBezTo>
                    <a:pt x="290" y="24"/>
                    <a:pt x="330" y="24"/>
                    <a:pt x="330" y="30"/>
                  </a:cubicBezTo>
                  <a:cubicBezTo>
                    <a:pt x="330" y="32"/>
                    <a:pt x="328" y="34"/>
                    <a:pt x="328" y="36"/>
                  </a:cubicBezTo>
                  <a:lnTo>
                    <a:pt x="227" y="263"/>
                  </a:lnTo>
                  <a:lnTo>
                    <a:pt x="121" y="24"/>
                  </a:lnTo>
                  <a:lnTo>
                    <a:pt x="167" y="24"/>
                  </a:lnTo>
                  <a:lnTo>
                    <a:pt x="167" y="0"/>
                  </a:lnTo>
                  <a:cubicBezTo>
                    <a:pt x="149" y="2"/>
                    <a:pt x="101" y="2"/>
                    <a:pt x="79" y="2"/>
                  </a:cubicBezTo>
                  <a:cubicBezTo>
                    <a:pt x="60" y="2"/>
                    <a:pt x="18" y="2"/>
                    <a:pt x="0" y="0"/>
                  </a:cubicBezTo>
                  <a:lnTo>
                    <a:pt x="0" y="24"/>
                  </a:lnTo>
                  <a:lnTo>
                    <a:pt x="46" y="24"/>
                  </a:lnTo>
                  <a:lnTo>
                    <a:pt x="184" y="333"/>
                  </a:lnTo>
                  <a:cubicBezTo>
                    <a:pt x="188" y="342"/>
                    <a:pt x="190" y="346"/>
                    <a:pt x="204" y="346"/>
                  </a:cubicBezTo>
                  <a:cubicBezTo>
                    <a:pt x="212" y="346"/>
                    <a:pt x="218" y="346"/>
                    <a:pt x="224" y="334"/>
                  </a:cubicBezTo>
                  <a:lnTo>
                    <a:pt x="356"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9" name="Freeform 4186">
              <a:extLst>
                <a:ext uri="{FF2B5EF4-FFF2-40B4-BE49-F238E27FC236}">
                  <a16:creationId xmlns:a16="http://schemas.microsoft.com/office/drawing/2014/main" id="{E37C0D69-0F4D-4D9D-92A5-15C09929B248}"/>
                </a:ext>
              </a:extLst>
            </p:cNvPr>
            <p:cNvSpPr>
              <a:spLocks/>
            </p:cNvSpPr>
            <p:nvPr>
              <p:custDataLst>
                <p:tags r:id="rId125"/>
              </p:custDataLst>
            </p:nvPr>
          </p:nvSpPr>
          <p:spPr bwMode="auto">
            <a:xfrm>
              <a:off x="10507663" y="5214938"/>
              <a:ext cx="55563" cy="104775"/>
            </a:xfrm>
            <a:custGeom>
              <a:avLst/>
              <a:gdLst>
                <a:gd name="T0" fmla="*/ 78 w 127"/>
                <a:gd name="T1" fmla="*/ 9 h 231"/>
                <a:gd name="T2" fmla="*/ 68 w 127"/>
                <a:gd name="T3" fmla="*/ 0 h 231"/>
                <a:gd name="T4" fmla="*/ 0 w 127"/>
                <a:gd name="T5" fmla="*/ 22 h 231"/>
                <a:gd name="T6" fmla="*/ 0 w 127"/>
                <a:gd name="T7" fmla="*/ 34 h 231"/>
                <a:gd name="T8" fmla="*/ 50 w 127"/>
                <a:gd name="T9" fmla="*/ 25 h 231"/>
                <a:gd name="T10" fmla="*/ 50 w 127"/>
                <a:gd name="T11" fmla="*/ 203 h 231"/>
                <a:gd name="T12" fmla="*/ 15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3 w 127"/>
                <a:gd name="T25" fmla="*/ 219 h 231"/>
                <a:gd name="T26" fmla="*/ 78 w 127"/>
                <a:gd name="T27" fmla="*/ 203 h 231"/>
                <a:gd name="T28" fmla="*/ 78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8" y="9"/>
                  </a:moveTo>
                  <a:cubicBezTo>
                    <a:pt x="78" y="0"/>
                    <a:pt x="78" y="0"/>
                    <a:pt x="68" y="0"/>
                  </a:cubicBezTo>
                  <a:cubicBezTo>
                    <a:pt x="46" y="22"/>
                    <a:pt x="14" y="22"/>
                    <a:pt x="0" y="22"/>
                  </a:cubicBezTo>
                  <a:lnTo>
                    <a:pt x="0" y="34"/>
                  </a:lnTo>
                  <a:cubicBezTo>
                    <a:pt x="8" y="34"/>
                    <a:pt x="31" y="34"/>
                    <a:pt x="50" y="25"/>
                  </a:cubicBezTo>
                  <a:lnTo>
                    <a:pt x="50" y="203"/>
                  </a:lnTo>
                  <a:cubicBezTo>
                    <a:pt x="50" y="214"/>
                    <a:pt x="50" y="219"/>
                    <a:pt x="15" y="219"/>
                  </a:cubicBezTo>
                  <a:lnTo>
                    <a:pt x="2" y="219"/>
                  </a:lnTo>
                  <a:lnTo>
                    <a:pt x="2" y="231"/>
                  </a:lnTo>
                  <a:cubicBezTo>
                    <a:pt x="8" y="231"/>
                    <a:pt x="51" y="230"/>
                    <a:pt x="64" y="230"/>
                  </a:cubicBezTo>
                  <a:cubicBezTo>
                    <a:pt x="75" y="230"/>
                    <a:pt x="119" y="231"/>
                    <a:pt x="127" y="231"/>
                  </a:cubicBezTo>
                  <a:lnTo>
                    <a:pt x="127" y="219"/>
                  </a:lnTo>
                  <a:lnTo>
                    <a:pt x="113" y="219"/>
                  </a:lnTo>
                  <a:cubicBezTo>
                    <a:pt x="78" y="219"/>
                    <a:pt x="78" y="214"/>
                    <a:pt x="78" y="203"/>
                  </a:cubicBezTo>
                  <a:lnTo>
                    <a:pt x="78"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0" name="Freeform 4187">
              <a:extLst>
                <a:ext uri="{FF2B5EF4-FFF2-40B4-BE49-F238E27FC236}">
                  <a16:creationId xmlns:a16="http://schemas.microsoft.com/office/drawing/2014/main" id="{A9BC2052-392E-4479-9630-020F87B987A4}"/>
                </a:ext>
              </a:extLst>
            </p:cNvPr>
            <p:cNvSpPr>
              <a:spLocks noEditPoints="1"/>
            </p:cNvSpPr>
            <p:nvPr>
              <p:custDataLst>
                <p:tags r:id="rId126"/>
              </p:custDataLst>
            </p:nvPr>
          </p:nvSpPr>
          <p:spPr bwMode="auto">
            <a:xfrm>
              <a:off x="10660063" y="5127626"/>
              <a:ext cx="173038" cy="157163"/>
            </a:xfrm>
            <a:custGeom>
              <a:avLst/>
              <a:gdLst>
                <a:gd name="T0" fmla="*/ 216 w 392"/>
                <a:gd name="T1" fmla="*/ 13 h 348"/>
                <a:gd name="T2" fmla="*/ 196 w 392"/>
                <a:gd name="T3" fmla="*/ 0 h 348"/>
                <a:gd name="T4" fmla="*/ 176 w 392"/>
                <a:gd name="T5" fmla="*/ 13 h 348"/>
                <a:gd name="T6" fmla="*/ 53 w 392"/>
                <a:gd name="T7" fmla="*/ 313 h 348"/>
                <a:gd name="T8" fmla="*/ 10 w 392"/>
                <a:gd name="T9" fmla="*/ 325 h 348"/>
                <a:gd name="T10" fmla="*/ 0 w 392"/>
                <a:gd name="T11" fmla="*/ 325 h 348"/>
                <a:gd name="T12" fmla="*/ 0 w 392"/>
                <a:gd name="T13" fmla="*/ 348 h 348"/>
                <a:gd name="T14" fmla="*/ 58 w 392"/>
                <a:gd name="T15" fmla="*/ 347 h 348"/>
                <a:gd name="T16" fmla="*/ 124 w 392"/>
                <a:gd name="T17" fmla="*/ 348 h 348"/>
                <a:gd name="T18" fmla="*/ 124 w 392"/>
                <a:gd name="T19" fmla="*/ 325 h 348"/>
                <a:gd name="T20" fmla="*/ 80 w 392"/>
                <a:gd name="T21" fmla="*/ 318 h 348"/>
                <a:gd name="T22" fmla="*/ 82 w 392"/>
                <a:gd name="T23" fmla="*/ 312 h 348"/>
                <a:gd name="T24" fmla="*/ 107 w 392"/>
                <a:gd name="T25" fmla="*/ 252 h 348"/>
                <a:gd name="T26" fmla="*/ 240 w 392"/>
                <a:gd name="T27" fmla="*/ 252 h 348"/>
                <a:gd name="T28" fmla="*/ 270 w 392"/>
                <a:gd name="T29" fmla="*/ 325 h 348"/>
                <a:gd name="T30" fmla="*/ 223 w 392"/>
                <a:gd name="T31" fmla="*/ 325 h 348"/>
                <a:gd name="T32" fmla="*/ 223 w 392"/>
                <a:gd name="T33" fmla="*/ 348 h 348"/>
                <a:gd name="T34" fmla="*/ 311 w 392"/>
                <a:gd name="T35" fmla="*/ 347 h 348"/>
                <a:gd name="T36" fmla="*/ 392 w 392"/>
                <a:gd name="T37" fmla="*/ 348 h 348"/>
                <a:gd name="T38" fmla="*/ 392 w 392"/>
                <a:gd name="T39" fmla="*/ 325 h 348"/>
                <a:gd name="T40" fmla="*/ 343 w 392"/>
                <a:gd name="T41" fmla="*/ 325 h 348"/>
                <a:gd name="T42" fmla="*/ 216 w 392"/>
                <a:gd name="T43" fmla="*/ 13 h 348"/>
                <a:gd name="T44" fmla="*/ 173 w 392"/>
                <a:gd name="T45" fmla="*/ 90 h 348"/>
                <a:gd name="T46" fmla="*/ 230 w 392"/>
                <a:gd name="T47" fmla="*/ 229 h 348"/>
                <a:gd name="T48" fmla="*/ 117 w 392"/>
                <a:gd name="T49" fmla="*/ 229 h 348"/>
                <a:gd name="T50" fmla="*/ 173 w 392"/>
                <a:gd name="T51" fmla="*/ 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3"/>
                  </a:moveTo>
                  <a:cubicBezTo>
                    <a:pt x="210" y="0"/>
                    <a:pt x="204" y="0"/>
                    <a:pt x="196" y="0"/>
                  </a:cubicBezTo>
                  <a:cubicBezTo>
                    <a:pt x="182" y="0"/>
                    <a:pt x="180" y="4"/>
                    <a:pt x="176" y="13"/>
                  </a:cubicBezTo>
                  <a:lnTo>
                    <a:pt x="53" y="313"/>
                  </a:lnTo>
                  <a:cubicBezTo>
                    <a:pt x="50" y="321"/>
                    <a:pt x="48" y="325"/>
                    <a:pt x="10" y="325"/>
                  </a:cubicBezTo>
                  <a:lnTo>
                    <a:pt x="0" y="325"/>
                  </a:lnTo>
                  <a:lnTo>
                    <a:pt x="0" y="348"/>
                  </a:lnTo>
                  <a:cubicBezTo>
                    <a:pt x="19" y="348"/>
                    <a:pt x="43" y="347"/>
                    <a:pt x="58" y="347"/>
                  </a:cubicBezTo>
                  <a:cubicBezTo>
                    <a:pt x="78" y="347"/>
                    <a:pt x="106" y="347"/>
                    <a:pt x="124" y="348"/>
                  </a:cubicBezTo>
                  <a:lnTo>
                    <a:pt x="124" y="325"/>
                  </a:lnTo>
                  <a:cubicBezTo>
                    <a:pt x="123" y="325"/>
                    <a:pt x="80" y="325"/>
                    <a:pt x="80" y="318"/>
                  </a:cubicBezTo>
                  <a:cubicBezTo>
                    <a:pt x="80" y="318"/>
                    <a:pt x="81" y="313"/>
                    <a:pt x="82" y="312"/>
                  </a:cubicBezTo>
                  <a:lnTo>
                    <a:pt x="107" y="252"/>
                  </a:lnTo>
                  <a:lnTo>
                    <a:pt x="240" y="252"/>
                  </a:lnTo>
                  <a:lnTo>
                    <a:pt x="270" y="325"/>
                  </a:lnTo>
                  <a:lnTo>
                    <a:pt x="223" y="325"/>
                  </a:lnTo>
                  <a:lnTo>
                    <a:pt x="223" y="348"/>
                  </a:lnTo>
                  <a:cubicBezTo>
                    <a:pt x="242" y="347"/>
                    <a:pt x="289" y="347"/>
                    <a:pt x="311" y="347"/>
                  </a:cubicBezTo>
                  <a:cubicBezTo>
                    <a:pt x="331" y="347"/>
                    <a:pt x="374" y="347"/>
                    <a:pt x="392" y="348"/>
                  </a:cubicBezTo>
                  <a:lnTo>
                    <a:pt x="392" y="325"/>
                  </a:lnTo>
                  <a:lnTo>
                    <a:pt x="343" y="325"/>
                  </a:lnTo>
                  <a:lnTo>
                    <a:pt x="216" y="13"/>
                  </a:lnTo>
                  <a:close/>
                  <a:moveTo>
                    <a:pt x="173" y="90"/>
                  </a:moveTo>
                  <a:lnTo>
                    <a:pt x="230" y="229"/>
                  </a:lnTo>
                  <a:lnTo>
                    <a:pt x="117" y="229"/>
                  </a:lnTo>
                  <a:lnTo>
                    <a:pt x="173" y="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1" name="Freeform 4188">
              <a:extLst>
                <a:ext uri="{FF2B5EF4-FFF2-40B4-BE49-F238E27FC236}">
                  <a16:creationId xmlns:a16="http://schemas.microsoft.com/office/drawing/2014/main" id="{F2604B4F-4E82-4B0F-9CF1-565FF2E93CBC}"/>
                </a:ext>
              </a:extLst>
            </p:cNvPr>
            <p:cNvSpPr>
              <a:spLocks/>
            </p:cNvSpPr>
            <p:nvPr>
              <p:custDataLst>
                <p:tags r:id="rId127"/>
              </p:custDataLst>
            </p:nvPr>
          </p:nvSpPr>
          <p:spPr bwMode="auto">
            <a:xfrm>
              <a:off x="10858500" y="5214938"/>
              <a:ext cx="55563" cy="104775"/>
            </a:xfrm>
            <a:custGeom>
              <a:avLst/>
              <a:gdLst>
                <a:gd name="T0" fmla="*/ 78 w 127"/>
                <a:gd name="T1" fmla="*/ 9 h 231"/>
                <a:gd name="T2" fmla="*/ 68 w 127"/>
                <a:gd name="T3" fmla="*/ 0 h 231"/>
                <a:gd name="T4" fmla="*/ 0 w 127"/>
                <a:gd name="T5" fmla="*/ 22 h 231"/>
                <a:gd name="T6" fmla="*/ 0 w 127"/>
                <a:gd name="T7" fmla="*/ 34 h 231"/>
                <a:gd name="T8" fmla="*/ 50 w 127"/>
                <a:gd name="T9" fmla="*/ 25 h 231"/>
                <a:gd name="T10" fmla="*/ 50 w 127"/>
                <a:gd name="T11" fmla="*/ 203 h 231"/>
                <a:gd name="T12" fmla="*/ 15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3 w 127"/>
                <a:gd name="T25" fmla="*/ 219 h 231"/>
                <a:gd name="T26" fmla="*/ 78 w 127"/>
                <a:gd name="T27" fmla="*/ 203 h 231"/>
                <a:gd name="T28" fmla="*/ 78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8" y="9"/>
                  </a:moveTo>
                  <a:cubicBezTo>
                    <a:pt x="78" y="0"/>
                    <a:pt x="78" y="0"/>
                    <a:pt x="68" y="0"/>
                  </a:cubicBezTo>
                  <a:cubicBezTo>
                    <a:pt x="46" y="22"/>
                    <a:pt x="14" y="22"/>
                    <a:pt x="0" y="22"/>
                  </a:cubicBezTo>
                  <a:lnTo>
                    <a:pt x="0" y="34"/>
                  </a:lnTo>
                  <a:cubicBezTo>
                    <a:pt x="8" y="34"/>
                    <a:pt x="31" y="34"/>
                    <a:pt x="50" y="25"/>
                  </a:cubicBezTo>
                  <a:lnTo>
                    <a:pt x="50" y="203"/>
                  </a:lnTo>
                  <a:cubicBezTo>
                    <a:pt x="50" y="214"/>
                    <a:pt x="50" y="219"/>
                    <a:pt x="15" y="219"/>
                  </a:cubicBezTo>
                  <a:lnTo>
                    <a:pt x="2" y="219"/>
                  </a:lnTo>
                  <a:lnTo>
                    <a:pt x="2" y="231"/>
                  </a:lnTo>
                  <a:cubicBezTo>
                    <a:pt x="8" y="231"/>
                    <a:pt x="51" y="230"/>
                    <a:pt x="64" y="230"/>
                  </a:cubicBezTo>
                  <a:cubicBezTo>
                    <a:pt x="75" y="230"/>
                    <a:pt x="119" y="231"/>
                    <a:pt x="127" y="231"/>
                  </a:cubicBezTo>
                  <a:lnTo>
                    <a:pt x="127" y="219"/>
                  </a:lnTo>
                  <a:lnTo>
                    <a:pt x="113" y="219"/>
                  </a:lnTo>
                  <a:cubicBezTo>
                    <a:pt x="78" y="219"/>
                    <a:pt x="78" y="214"/>
                    <a:pt x="78" y="203"/>
                  </a:cubicBezTo>
                  <a:lnTo>
                    <a:pt x="78"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2" name="Freeform 4189">
              <a:extLst>
                <a:ext uri="{FF2B5EF4-FFF2-40B4-BE49-F238E27FC236}">
                  <a16:creationId xmlns:a16="http://schemas.microsoft.com/office/drawing/2014/main" id="{6950951C-C2B4-4357-BC39-C27247DC6144}"/>
                </a:ext>
              </a:extLst>
            </p:cNvPr>
            <p:cNvSpPr>
              <a:spLocks/>
            </p:cNvSpPr>
            <p:nvPr>
              <p:custDataLst>
                <p:tags r:id="rId128"/>
              </p:custDataLst>
            </p:nvPr>
          </p:nvSpPr>
          <p:spPr bwMode="auto">
            <a:xfrm>
              <a:off x="10945813" y="5116513"/>
              <a:ext cx="30163" cy="225425"/>
            </a:xfrm>
            <a:custGeom>
              <a:avLst/>
              <a:gdLst>
                <a:gd name="T0" fmla="*/ 68 w 68"/>
                <a:gd name="T1" fmla="*/ 0 h 499"/>
                <a:gd name="T2" fmla="*/ 0 w 68"/>
                <a:gd name="T3" fmla="*/ 0 h 499"/>
                <a:gd name="T4" fmla="*/ 0 w 68"/>
                <a:gd name="T5" fmla="*/ 20 h 499"/>
                <a:gd name="T6" fmla="*/ 48 w 68"/>
                <a:gd name="T7" fmla="*/ 20 h 499"/>
                <a:gd name="T8" fmla="*/ 48 w 68"/>
                <a:gd name="T9" fmla="*/ 479 h 499"/>
                <a:gd name="T10" fmla="*/ 0 w 68"/>
                <a:gd name="T11" fmla="*/ 479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79"/>
                  </a:lnTo>
                  <a:lnTo>
                    <a:pt x="0" y="479"/>
                  </a:lnTo>
                  <a:lnTo>
                    <a:pt x="0" y="499"/>
                  </a:lnTo>
                  <a:lnTo>
                    <a:pt x="68" y="499"/>
                  </a:lnTo>
                  <a:lnTo>
                    <a:pt x="6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3" name="Freeform 4190">
              <a:extLst>
                <a:ext uri="{FF2B5EF4-FFF2-40B4-BE49-F238E27FC236}">
                  <a16:creationId xmlns:a16="http://schemas.microsoft.com/office/drawing/2014/main" id="{F0972AC4-3305-45F8-AA08-ED462BE26B84}"/>
                </a:ext>
              </a:extLst>
            </p:cNvPr>
            <p:cNvSpPr>
              <a:spLocks/>
            </p:cNvSpPr>
            <p:nvPr>
              <p:custDataLst>
                <p:tags r:id="rId129"/>
              </p:custDataLst>
            </p:nvPr>
          </p:nvSpPr>
          <p:spPr bwMode="auto">
            <a:xfrm>
              <a:off x="11014075" y="5083176"/>
              <a:ext cx="112713" cy="109538"/>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4" name="Freeform 4191">
              <a:extLst>
                <a:ext uri="{FF2B5EF4-FFF2-40B4-BE49-F238E27FC236}">
                  <a16:creationId xmlns:a16="http://schemas.microsoft.com/office/drawing/2014/main" id="{B1BB4D1B-B6DD-4B81-8E1B-77C4F121F5E9}"/>
                </a:ext>
              </a:extLst>
            </p:cNvPr>
            <p:cNvSpPr>
              <a:spLocks noEditPoints="1"/>
            </p:cNvSpPr>
            <p:nvPr>
              <p:custDataLst>
                <p:tags r:id="rId130"/>
              </p:custDataLst>
            </p:nvPr>
          </p:nvSpPr>
          <p:spPr bwMode="auto">
            <a:xfrm>
              <a:off x="11223625" y="5202238"/>
              <a:ext cx="146050" cy="5238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5" name="Freeform 4192">
              <a:extLst>
                <a:ext uri="{FF2B5EF4-FFF2-40B4-BE49-F238E27FC236}">
                  <a16:creationId xmlns:a16="http://schemas.microsoft.com/office/drawing/2014/main" id="{A037A170-106E-49C4-BAFC-94886FEBB281}"/>
                </a:ext>
              </a:extLst>
            </p:cNvPr>
            <p:cNvSpPr>
              <a:spLocks/>
            </p:cNvSpPr>
            <p:nvPr>
              <p:custDataLst>
                <p:tags r:id="rId131"/>
              </p:custDataLst>
            </p:nvPr>
          </p:nvSpPr>
          <p:spPr bwMode="auto">
            <a:xfrm>
              <a:off x="11450638" y="5132388"/>
              <a:ext cx="136525" cy="152400"/>
            </a:xfrm>
            <a:custGeom>
              <a:avLst/>
              <a:gdLst>
                <a:gd name="T0" fmla="*/ 51 w 308"/>
                <a:gd name="T1" fmla="*/ 300 h 339"/>
                <a:gd name="T2" fmla="*/ 11 w 308"/>
                <a:gd name="T3" fmla="*/ 324 h 339"/>
                <a:gd name="T4" fmla="*/ 0 w 308"/>
                <a:gd name="T5" fmla="*/ 324 h 339"/>
                <a:gd name="T6" fmla="*/ 0 w 308"/>
                <a:gd name="T7" fmla="*/ 339 h 339"/>
                <a:gd name="T8" fmla="*/ 287 w 308"/>
                <a:gd name="T9" fmla="*/ 339 h 339"/>
                <a:gd name="T10" fmla="*/ 308 w 308"/>
                <a:gd name="T11" fmla="*/ 211 h 339"/>
                <a:gd name="T12" fmla="*/ 296 w 308"/>
                <a:gd name="T13" fmla="*/ 211 h 339"/>
                <a:gd name="T14" fmla="*/ 186 w 308"/>
                <a:gd name="T15" fmla="*/ 324 h 339"/>
                <a:gd name="T16" fmla="*/ 120 w 308"/>
                <a:gd name="T17" fmla="*/ 324 h 339"/>
                <a:gd name="T18" fmla="*/ 95 w 308"/>
                <a:gd name="T19" fmla="*/ 304 h 339"/>
                <a:gd name="T20" fmla="*/ 95 w 308"/>
                <a:gd name="T21" fmla="*/ 171 h 339"/>
                <a:gd name="T22" fmla="*/ 140 w 308"/>
                <a:gd name="T23" fmla="*/ 171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6 h 339"/>
                <a:gd name="T38" fmla="*/ 120 w 308"/>
                <a:gd name="T39" fmla="*/ 16 h 339"/>
                <a:gd name="T40" fmla="*/ 184 w 308"/>
                <a:gd name="T41" fmla="*/ 16 h 339"/>
                <a:gd name="T42" fmla="*/ 282 w 308"/>
                <a:gd name="T43" fmla="*/ 112 h 339"/>
                <a:gd name="T44" fmla="*/ 294 w 308"/>
                <a:gd name="T45" fmla="*/ 112 h 339"/>
                <a:gd name="T46" fmla="*/ 280 w 308"/>
                <a:gd name="T47" fmla="*/ 0 h 339"/>
                <a:gd name="T48" fmla="*/ 0 w 308"/>
                <a:gd name="T49" fmla="*/ 0 h 339"/>
                <a:gd name="T50" fmla="*/ 0 w 308"/>
                <a:gd name="T51" fmla="*/ 16 h 339"/>
                <a:gd name="T52" fmla="*/ 11 w 308"/>
                <a:gd name="T53" fmla="*/ 16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4"/>
                    <a:pt x="11" y="324"/>
                  </a:cubicBezTo>
                  <a:lnTo>
                    <a:pt x="0" y="324"/>
                  </a:lnTo>
                  <a:lnTo>
                    <a:pt x="0" y="339"/>
                  </a:lnTo>
                  <a:lnTo>
                    <a:pt x="287" y="339"/>
                  </a:lnTo>
                  <a:lnTo>
                    <a:pt x="308" y="211"/>
                  </a:lnTo>
                  <a:lnTo>
                    <a:pt x="296" y="211"/>
                  </a:lnTo>
                  <a:cubicBezTo>
                    <a:pt x="283" y="287"/>
                    <a:pt x="272" y="324"/>
                    <a:pt x="186" y="324"/>
                  </a:cubicBezTo>
                  <a:lnTo>
                    <a:pt x="120" y="324"/>
                  </a:lnTo>
                  <a:cubicBezTo>
                    <a:pt x="96" y="324"/>
                    <a:pt x="95" y="320"/>
                    <a:pt x="95" y="304"/>
                  </a:cubicBezTo>
                  <a:lnTo>
                    <a:pt x="95" y="171"/>
                  </a:lnTo>
                  <a:lnTo>
                    <a:pt x="140" y="171"/>
                  </a:lnTo>
                  <a:cubicBezTo>
                    <a:pt x="188" y="171"/>
                    <a:pt x="194" y="187"/>
                    <a:pt x="194" y="229"/>
                  </a:cubicBezTo>
                  <a:lnTo>
                    <a:pt x="206" y="229"/>
                  </a:lnTo>
                  <a:lnTo>
                    <a:pt x="206" y="97"/>
                  </a:lnTo>
                  <a:lnTo>
                    <a:pt x="194" y="97"/>
                  </a:lnTo>
                  <a:cubicBezTo>
                    <a:pt x="194" y="140"/>
                    <a:pt x="188" y="155"/>
                    <a:pt x="140" y="155"/>
                  </a:cubicBezTo>
                  <a:lnTo>
                    <a:pt x="95" y="155"/>
                  </a:lnTo>
                  <a:lnTo>
                    <a:pt x="95" y="36"/>
                  </a:lnTo>
                  <a:cubicBezTo>
                    <a:pt x="95" y="19"/>
                    <a:pt x="96" y="16"/>
                    <a:pt x="120" y="16"/>
                  </a:cubicBezTo>
                  <a:lnTo>
                    <a:pt x="184" y="16"/>
                  </a:lnTo>
                  <a:cubicBezTo>
                    <a:pt x="260" y="16"/>
                    <a:pt x="274" y="43"/>
                    <a:pt x="282" y="112"/>
                  </a:cubicBezTo>
                  <a:lnTo>
                    <a:pt x="294" y="112"/>
                  </a:lnTo>
                  <a:lnTo>
                    <a:pt x="280" y="0"/>
                  </a:lnTo>
                  <a:lnTo>
                    <a:pt x="0" y="0"/>
                  </a:lnTo>
                  <a:lnTo>
                    <a:pt x="0" y="16"/>
                  </a:lnTo>
                  <a:lnTo>
                    <a:pt x="11" y="16"/>
                  </a:lnTo>
                  <a:cubicBezTo>
                    <a:pt x="50" y="16"/>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6" name="Freeform 4193">
              <a:extLst>
                <a:ext uri="{FF2B5EF4-FFF2-40B4-BE49-F238E27FC236}">
                  <a16:creationId xmlns:a16="http://schemas.microsoft.com/office/drawing/2014/main" id="{DDAD38DF-4ECB-49B9-B23B-84CCC957C370}"/>
                </a:ext>
              </a:extLst>
            </p:cNvPr>
            <p:cNvSpPr>
              <a:spLocks/>
            </p:cNvSpPr>
            <p:nvPr>
              <p:custDataLst>
                <p:tags r:id="rId132"/>
              </p:custDataLst>
            </p:nvPr>
          </p:nvSpPr>
          <p:spPr bwMode="auto">
            <a:xfrm>
              <a:off x="11601450" y="5130801"/>
              <a:ext cx="185738" cy="153988"/>
            </a:xfrm>
            <a:custGeom>
              <a:avLst/>
              <a:gdLst>
                <a:gd name="T0" fmla="*/ 101 w 419"/>
                <a:gd name="T1" fmla="*/ 11 h 340"/>
                <a:gd name="T2" fmla="*/ 84 w 419"/>
                <a:gd name="T3" fmla="*/ 0 h 340"/>
                <a:gd name="T4" fmla="*/ 0 w 419"/>
                <a:gd name="T5" fmla="*/ 0 h 340"/>
                <a:gd name="T6" fmla="*/ 0 w 419"/>
                <a:gd name="T7" fmla="*/ 15 h 340"/>
                <a:gd name="T8" fmla="*/ 12 w 419"/>
                <a:gd name="T9" fmla="*/ 15 h 340"/>
                <a:gd name="T10" fmla="*/ 51 w 419"/>
                <a:gd name="T11" fmla="*/ 39 h 340"/>
                <a:gd name="T12" fmla="*/ 51 w 419"/>
                <a:gd name="T13" fmla="*/ 288 h 340"/>
                <a:gd name="T14" fmla="*/ 0 w 419"/>
                <a:gd name="T15" fmla="*/ 325 h 340"/>
                <a:gd name="T16" fmla="*/ 0 w 419"/>
                <a:gd name="T17" fmla="*/ 340 h 340"/>
                <a:gd name="T18" fmla="*/ 58 w 419"/>
                <a:gd name="T19" fmla="*/ 339 h 340"/>
                <a:gd name="T20" fmla="*/ 116 w 419"/>
                <a:gd name="T21" fmla="*/ 340 h 340"/>
                <a:gd name="T22" fmla="*/ 116 w 419"/>
                <a:gd name="T23" fmla="*/ 325 h 340"/>
                <a:gd name="T24" fmla="*/ 65 w 419"/>
                <a:gd name="T25" fmla="*/ 288 h 340"/>
                <a:gd name="T26" fmla="*/ 65 w 419"/>
                <a:gd name="T27" fmla="*/ 19 h 340"/>
                <a:gd name="T28" fmla="*/ 65 w 419"/>
                <a:gd name="T29" fmla="*/ 19 h 340"/>
                <a:gd name="T30" fmla="*/ 186 w 419"/>
                <a:gd name="T31" fmla="*/ 329 h 340"/>
                <a:gd name="T32" fmla="*/ 196 w 419"/>
                <a:gd name="T33" fmla="*/ 340 h 340"/>
                <a:gd name="T34" fmla="*/ 204 w 419"/>
                <a:gd name="T35" fmla="*/ 331 h 340"/>
                <a:gd name="T36" fmla="*/ 327 w 419"/>
                <a:gd name="T37" fmla="*/ 15 h 340"/>
                <a:gd name="T38" fmla="*/ 328 w 419"/>
                <a:gd name="T39" fmla="*/ 15 h 340"/>
                <a:gd name="T40" fmla="*/ 328 w 419"/>
                <a:gd name="T41" fmla="*/ 301 h 340"/>
                <a:gd name="T42" fmla="*/ 288 w 419"/>
                <a:gd name="T43" fmla="*/ 325 h 340"/>
                <a:gd name="T44" fmla="*/ 276 w 419"/>
                <a:gd name="T45" fmla="*/ 325 h 340"/>
                <a:gd name="T46" fmla="*/ 276 w 419"/>
                <a:gd name="T47" fmla="*/ 340 h 340"/>
                <a:gd name="T48" fmla="*/ 348 w 419"/>
                <a:gd name="T49" fmla="*/ 339 h 340"/>
                <a:gd name="T50" fmla="*/ 419 w 419"/>
                <a:gd name="T51" fmla="*/ 340 h 340"/>
                <a:gd name="T52" fmla="*/ 419 w 419"/>
                <a:gd name="T53" fmla="*/ 325 h 340"/>
                <a:gd name="T54" fmla="*/ 407 w 419"/>
                <a:gd name="T55" fmla="*/ 325 h 340"/>
                <a:gd name="T56" fmla="*/ 368 w 419"/>
                <a:gd name="T57" fmla="*/ 301 h 340"/>
                <a:gd name="T58" fmla="*/ 368 w 419"/>
                <a:gd name="T59" fmla="*/ 39 h 340"/>
                <a:gd name="T60" fmla="*/ 407 w 419"/>
                <a:gd name="T61" fmla="*/ 15 h 340"/>
                <a:gd name="T62" fmla="*/ 419 w 419"/>
                <a:gd name="T63" fmla="*/ 15 h 340"/>
                <a:gd name="T64" fmla="*/ 419 w 419"/>
                <a:gd name="T65" fmla="*/ 0 h 340"/>
                <a:gd name="T66" fmla="*/ 335 w 419"/>
                <a:gd name="T67" fmla="*/ 0 h 340"/>
                <a:gd name="T68" fmla="*/ 319 w 419"/>
                <a:gd name="T69" fmla="*/ 9 h 340"/>
                <a:gd name="T70" fmla="*/ 209 w 419"/>
                <a:gd name="T71" fmla="*/ 290 h 340"/>
                <a:gd name="T72" fmla="*/ 101 w 419"/>
                <a:gd name="T73" fmla="*/ 1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9" h="340">
                  <a:moveTo>
                    <a:pt x="101" y="11"/>
                  </a:moveTo>
                  <a:cubicBezTo>
                    <a:pt x="97" y="0"/>
                    <a:pt x="95" y="0"/>
                    <a:pt x="84" y="0"/>
                  </a:cubicBezTo>
                  <a:lnTo>
                    <a:pt x="0" y="0"/>
                  </a:lnTo>
                  <a:lnTo>
                    <a:pt x="0" y="15"/>
                  </a:lnTo>
                  <a:lnTo>
                    <a:pt x="12" y="15"/>
                  </a:lnTo>
                  <a:cubicBezTo>
                    <a:pt x="50" y="15"/>
                    <a:pt x="51" y="21"/>
                    <a:pt x="51" y="39"/>
                  </a:cubicBezTo>
                  <a:lnTo>
                    <a:pt x="51" y="288"/>
                  </a:lnTo>
                  <a:cubicBezTo>
                    <a:pt x="51" y="301"/>
                    <a:pt x="51" y="325"/>
                    <a:pt x="0" y="325"/>
                  </a:cubicBezTo>
                  <a:lnTo>
                    <a:pt x="0" y="340"/>
                  </a:lnTo>
                  <a:cubicBezTo>
                    <a:pt x="17" y="340"/>
                    <a:pt x="41" y="339"/>
                    <a:pt x="58" y="339"/>
                  </a:cubicBezTo>
                  <a:cubicBezTo>
                    <a:pt x="74" y="339"/>
                    <a:pt x="99" y="340"/>
                    <a:pt x="116" y="340"/>
                  </a:cubicBezTo>
                  <a:lnTo>
                    <a:pt x="116" y="325"/>
                  </a:lnTo>
                  <a:cubicBezTo>
                    <a:pt x="65" y="325"/>
                    <a:pt x="65" y="301"/>
                    <a:pt x="65" y="288"/>
                  </a:cubicBezTo>
                  <a:lnTo>
                    <a:pt x="65" y="19"/>
                  </a:lnTo>
                  <a:lnTo>
                    <a:pt x="65" y="19"/>
                  </a:lnTo>
                  <a:lnTo>
                    <a:pt x="186" y="329"/>
                  </a:lnTo>
                  <a:cubicBezTo>
                    <a:pt x="188" y="336"/>
                    <a:pt x="191" y="340"/>
                    <a:pt x="196" y="340"/>
                  </a:cubicBezTo>
                  <a:cubicBezTo>
                    <a:pt x="201" y="340"/>
                    <a:pt x="203" y="336"/>
                    <a:pt x="204" y="331"/>
                  </a:cubicBezTo>
                  <a:lnTo>
                    <a:pt x="327" y="15"/>
                  </a:lnTo>
                  <a:lnTo>
                    <a:pt x="328" y="15"/>
                  </a:lnTo>
                  <a:lnTo>
                    <a:pt x="328" y="301"/>
                  </a:lnTo>
                  <a:cubicBezTo>
                    <a:pt x="328" y="319"/>
                    <a:pt x="327" y="325"/>
                    <a:pt x="288" y="325"/>
                  </a:cubicBezTo>
                  <a:lnTo>
                    <a:pt x="276" y="325"/>
                  </a:lnTo>
                  <a:lnTo>
                    <a:pt x="276" y="340"/>
                  </a:lnTo>
                  <a:cubicBezTo>
                    <a:pt x="295" y="339"/>
                    <a:pt x="329" y="339"/>
                    <a:pt x="348" y="339"/>
                  </a:cubicBezTo>
                  <a:cubicBezTo>
                    <a:pt x="368" y="339"/>
                    <a:pt x="401" y="339"/>
                    <a:pt x="419" y="340"/>
                  </a:cubicBezTo>
                  <a:lnTo>
                    <a:pt x="419" y="325"/>
                  </a:lnTo>
                  <a:lnTo>
                    <a:pt x="407" y="325"/>
                  </a:lnTo>
                  <a:cubicBezTo>
                    <a:pt x="369" y="325"/>
                    <a:pt x="368" y="319"/>
                    <a:pt x="368" y="301"/>
                  </a:cubicBezTo>
                  <a:lnTo>
                    <a:pt x="368" y="39"/>
                  </a:lnTo>
                  <a:cubicBezTo>
                    <a:pt x="368" y="21"/>
                    <a:pt x="369" y="15"/>
                    <a:pt x="407" y="15"/>
                  </a:cubicBezTo>
                  <a:lnTo>
                    <a:pt x="419" y="15"/>
                  </a:lnTo>
                  <a:lnTo>
                    <a:pt x="419" y="0"/>
                  </a:lnTo>
                  <a:lnTo>
                    <a:pt x="335" y="0"/>
                  </a:lnTo>
                  <a:cubicBezTo>
                    <a:pt x="322" y="0"/>
                    <a:pt x="322" y="0"/>
                    <a:pt x="319" y="9"/>
                  </a:cubicBezTo>
                  <a:lnTo>
                    <a:pt x="209" y="290"/>
                  </a:lnTo>
                  <a:lnTo>
                    <a:pt x="101"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7" name="Freeform 4194">
              <a:extLst>
                <a:ext uri="{FF2B5EF4-FFF2-40B4-BE49-F238E27FC236}">
                  <a16:creationId xmlns:a16="http://schemas.microsoft.com/office/drawing/2014/main" id="{551699FF-A3CC-4B60-96F7-82A3EA6D25B9}"/>
                </a:ext>
              </a:extLst>
            </p:cNvPr>
            <p:cNvSpPr>
              <a:spLocks noEditPoints="1"/>
            </p:cNvSpPr>
            <p:nvPr>
              <p:custDataLst>
                <p:tags r:id="rId133"/>
              </p:custDataLst>
            </p:nvPr>
          </p:nvSpPr>
          <p:spPr bwMode="auto">
            <a:xfrm>
              <a:off x="11803063" y="5130801"/>
              <a:ext cx="153988" cy="158750"/>
            </a:xfrm>
            <a:custGeom>
              <a:avLst/>
              <a:gdLst>
                <a:gd name="T0" fmla="*/ 94 w 348"/>
                <a:gd name="T1" fmla="*/ 164 h 351"/>
                <a:gd name="T2" fmla="*/ 94 w 348"/>
                <a:gd name="T3" fmla="*/ 35 h 351"/>
                <a:gd name="T4" fmla="*/ 105 w 348"/>
                <a:gd name="T5" fmla="*/ 16 h 351"/>
                <a:gd name="T6" fmla="*/ 135 w 348"/>
                <a:gd name="T7" fmla="*/ 15 h 351"/>
                <a:gd name="T8" fmla="*/ 236 w 348"/>
                <a:gd name="T9" fmla="*/ 90 h 351"/>
                <a:gd name="T10" fmla="*/ 150 w 348"/>
                <a:gd name="T11" fmla="*/ 164 h 351"/>
                <a:gd name="T12" fmla="*/ 94 w 348"/>
                <a:gd name="T13" fmla="*/ 164 h 351"/>
                <a:gd name="T14" fmla="*/ 200 w 348"/>
                <a:gd name="T15" fmla="*/ 171 h 351"/>
                <a:gd name="T16" fmla="*/ 287 w 348"/>
                <a:gd name="T17" fmla="*/ 90 h 351"/>
                <a:gd name="T18" fmla="*/ 157 w 348"/>
                <a:gd name="T19" fmla="*/ 0 h 351"/>
                <a:gd name="T20" fmla="*/ 0 w 348"/>
                <a:gd name="T21" fmla="*/ 0 h 351"/>
                <a:gd name="T22" fmla="*/ 0 w 348"/>
                <a:gd name="T23" fmla="*/ 15 h 351"/>
                <a:gd name="T24" fmla="*/ 12 w 348"/>
                <a:gd name="T25" fmla="*/ 15 h 351"/>
                <a:gd name="T26" fmla="*/ 52 w 348"/>
                <a:gd name="T27" fmla="*/ 39 h 351"/>
                <a:gd name="T28" fmla="*/ 52 w 348"/>
                <a:gd name="T29" fmla="*/ 301 h 351"/>
                <a:gd name="T30" fmla="*/ 12 w 348"/>
                <a:gd name="T31" fmla="*/ 325 h 351"/>
                <a:gd name="T32" fmla="*/ 0 w 348"/>
                <a:gd name="T33" fmla="*/ 325 h 351"/>
                <a:gd name="T34" fmla="*/ 0 w 348"/>
                <a:gd name="T35" fmla="*/ 340 h 351"/>
                <a:gd name="T36" fmla="*/ 73 w 348"/>
                <a:gd name="T37" fmla="*/ 339 h 351"/>
                <a:gd name="T38" fmla="*/ 146 w 348"/>
                <a:gd name="T39" fmla="*/ 340 h 351"/>
                <a:gd name="T40" fmla="*/ 146 w 348"/>
                <a:gd name="T41" fmla="*/ 325 h 351"/>
                <a:gd name="T42" fmla="*/ 134 w 348"/>
                <a:gd name="T43" fmla="*/ 325 h 351"/>
                <a:gd name="T44" fmla="*/ 94 w 348"/>
                <a:gd name="T45" fmla="*/ 301 h 351"/>
                <a:gd name="T46" fmla="*/ 94 w 348"/>
                <a:gd name="T47" fmla="*/ 175 h 351"/>
                <a:gd name="T48" fmla="*/ 152 w 348"/>
                <a:gd name="T49" fmla="*/ 175 h 351"/>
                <a:gd name="T50" fmla="*/ 198 w 348"/>
                <a:gd name="T51" fmla="*/ 192 h 351"/>
                <a:gd name="T52" fmla="*/ 217 w 348"/>
                <a:gd name="T53" fmla="*/ 259 h 351"/>
                <a:gd name="T54" fmla="*/ 238 w 348"/>
                <a:gd name="T55" fmla="*/ 330 h 351"/>
                <a:gd name="T56" fmla="*/ 300 w 348"/>
                <a:gd name="T57" fmla="*/ 351 h 351"/>
                <a:gd name="T58" fmla="*/ 348 w 348"/>
                <a:gd name="T59" fmla="*/ 296 h 351"/>
                <a:gd name="T60" fmla="*/ 341 w 348"/>
                <a:gd name="T61" fmla="*/ 288 h 351"/>
                <a:gd name="T62" fmla="*/ 335 w 348"/>
                <a:gd name="T63" fmla="*/ 296 h 351"/>
                <a:gd name="T64" fmla="*/ 302 w 348"/>
                <a:gd name="T65" fmla="*/ 340 h 351"/>
                <a:gd name="T66" fmla="*/ 267 w 348"/>
                <a:gd name="T67" fmla="*/ 269 h 351"/>
                <a:gd name="T68" fmla="*/ 260 w 348"/>
                <a:gd name="T69" fmla="*/ 229 h 351"/>
                <a:gd name="T70" fmla="*/ 200 w 348"/>
                <a:gd name="T71" fmla="*/ 17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1">
                  <a:moveTo>
                    <a:pt x="94" y="164"/>
                  </a:moveTo>
                  <a:lnTo>
                    <a:pt x="94" y="35"/>
                  </a:lnTo>
                  <a:cubicBezTo>
                    <a:pt x="94" y="24"/>
                    <a:pt x="94" y="18"/>
                    <a:pt x="105" y="16"/>
                  </a:cubicBezTo>
                  <a:cubicBezTo>
                    <a:pt x="110" y="15"/>
                    <a:pt x="125" y="15"/>
                    <a:pt x="135" y="15"/>
                  </a:cubicBezTo>
                  <a:cubicBezTo>
                    <a:pt x="180" y="15"/>
                    <a:pt x="236" y="17"/>
                    <a:pt x="236" y="90"/>
                  </a:cubicBezTo>
                  <a:cubicBezTo>
                    <a:pt x="236" y="124"/>
                    <a:pt x="224" y="164"/>
                    <a:pt x="150" y="164"/>
                  </a:cubicBezTo>
                  <a:lnTo>
                    <a:pt x="94" y="164"/>
                  </a:lnTo>
                  <a:close/>
                  <a:moveTo>
                    <a:pt x="200" y="171"/>
                  </a:moveTo>
                  <a:cubicBezTo>
                    <a:pt x="248" y="159"/>
                    <a:pt x="287" y="128"/>
                    <a:pt x="287" y="90"/>
                  </a:cubicBezTo>
                  <a:cubicBezTo>
                    <a:pt x="287" y="42"/>
                    <a:pt x="230" y="0"/>
                    <a:pt x="157" y="0"/>
                  </a:cubicBezTo>
                  <a:lnTo>
                    <a:pt x="0" y="0"/>
                  </a:lnTo>
                  <a:lnTo>
                    <a:pt x="0" y="15"/>
                  </a:lnTo>
                  <a:lnTo>
                    <a:pt x="12" y="15"/>
                  </a:lnTo>
                  <a:cubicBezTo>
                    <a:pt x="51" y="15"/>
                    <a:pt x="52" y="21"/>
                    <a:pt x="52" y="39"/>
                  </a:cubicBezTo>
                  <a:lnTo>
                    <a:pt x="52" y="301"/>
                  </a:lnTo>
                  <a:cubicBezTo>
                    <a:pt x="52" y="319"/>
                    <a:pt x="51" y="325"/>
                    <a:pt x="12" y="325"/>
                  </a:cubicBezTo>
                  <a:lnTo>
                    <a:pt x="0" y="325"/>
                  </a:lnTo>
                  <a:lnTo>
                    <a:pt x="0" y="340"/>
                  </a:lnTo>
                  <a:cubicBezTo>
                    <a:pt x="18" y="339"/>
                    <a:pt x="54" y="339"/>
                    <a:pt x="73" y="339"/>
                  </a:cubicBezTo>
                  <a:cubicBezTo>
                    <a:pt x="92" y="339"/>
                    <a:pt x="128" y="339"/>
                    <a:pt x="146" y="340"/>
                  </a:cubicBezTo>
                  <a:lnTo>
                    <a:pt x="146" y="325"/>
                  </a:lnTo>
                  <a:lnTo>
                    <a:pt x="134" y="325"/>
                  </a:lnTo>
                  <a:cubicBezTo>
                    <a:pt x="95" y="325"/>
                    <a:pt x="94" y="319"/>
                    <a:pt x="94" y="301"/>
                  </a:cubicBezTo>
                  <a:lnTo>
                    <a:pt x="94" y="175"/>
                  </a:lnTo>
                  <a:lnTo>
                    <a:pt x="152" y="175"/>
                  </a:lnTo>
                  <a:cubicBezTo>
                    <a:pt x="160" y="175"/>
                    <a:pt x="181" y="175"/>
                    <a:pt x="198" y="192"/>
                  </a:cubicBezTo>
                  <a:cubicBezTo>
                    <a:pt x="217" y="210"/>
                    <a:pt x="217" y="226"/>
                    <a:pt x="217" y="259"/>
                  </a:cubicBezTo>
                  <a:cubicBezTo>
                    <a:pt x="217" y="291"/>
                    <a:pt x="217" y="311"/>
                    <a:pt x="238" y="330"/>
                  </a:cubicBezTo>
                  <a:cubicBezTo>
                    <a:pt x="258" y="348"/>
                    <a:pt x="285" y="351"/>
                    <a:pt x="300" y="351"/>
                  </a:cubicBezTo>
                  <a:cubicBezTo>
                    <a:pt x="339" y="351"/>
                    <a:pt x="348" y="310"/>
                    <a:pt x="348" y="296"/>
                  </a:cubicBezTo>
                  <a:cubicBezTo>
                    <a:pt x="348" y="293"/>
                    <a:pt x="348" y="288"/>
                    <a:pt x="341" y="288"/>
                  </a:cubicBezTo>
                  <a:cubicBezTo>
                    <a:pt x="336" y="288"/>
                    <a:pt x="336" y="292"/>
                    <a:pt x="335" y="296"/>
                  </a:cubicBezTo>
                  <a:cubicBezTo>
                    <a:pt x="332" y="331"/>
                    <a:pt x="315" y="340"/>
                    <a:pt x="302" y="340"/>
                  </a:cubicBezTo>
                  <a:cubicBezTo>
                    <a:pt x="278" y="340"/>
                    <a:pt x="274" y="315"/>
                    <a:pt x="267" y="269"/>
                  </a:cubicBezTo>
                  <a:lnTo>
                    <a:pt x="260" y="229"/>
                  </a:lnTo>
                  <a:cubicBezTo>
                    <a:pt x="252" y="197"/>
                    <a:pt x="227" y="180"/>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8" name="Freeform 4195">
              <a:extLst>
                <a:ext uri="{FF2B5EF4-FFF2-40B4-BE49-F238E27FC236}">
                  <a16:creationId xmlns:a16="http://schemas.microsoft.com/office/drawing/2014/main" id="{51090AB1-B796-405C-BB76-CE7D19AE95BF}"/>
                </a:ext>
              </a:extLst>
            </p:cNvPr>
            <p:cNvSpPr>
              <a:spLocks/>
            </p:cNvSpPr>
            <p:nvPr>
              <p:custDataLst>
                <p:tags r:id="rId134"/>
              </p:custDataLst>
            </p:nvPr>
          </p:nvSpPr>
          <p:spPr bwMode="auto">
            <a:xfrm>
              <a:off x="11964988" y="5130801"/>
              <a:ext cx="149225" cy="153988"/>
            </a:xfrm>
            <a:custGeom>
              <a:avLst/>
              <a:gdLst>
                <a:gd name="T0" fmla="*/ 99 w 340"/>
                <a:gd name="T1" fmla="*/ 6 h 340"/>
                <a:gd name="T2" fmla="*/ 85 w 340"/>
                <a:gd name="T3" fmla="*/ 0 h 340"/>
                <a:gd name="T4" fmla="*/ 0 w 340"/>
                <a:gd name="T5" fmla="*/ 0 h 340"/>
                <a:gd name="T6" fmla="*/ 0 w 340"/>
                <a:gd name="T7" fmla="*/ 15 h 340"/>
                <a:gd name="T8" fmla="*/ 14 w 340"/>
                <a:gd name="T9" fmla="*/ 15 h 340"/>
                <a:gd name="T10" fmla="*/ 39 w 340"/>
                <a:gd name="T11" fmla="*/ 16 h 340"/>
                <a:gd name="T12" fmla="*/ 51 w 340"/>
                <a:gd name="T13" fmla="*/ 28 h 340"/>
                <a:gd name="T14" fmla="*/ 51 w 340"/>
                <a:gd name="T15" fmla="*/ 288 h 340"/>
                <a:gd name="T16" fmla="*/ 0 w 340"/>
                <a:gd name="T17" fmla="*/ 325 h 340"/>
                <a:gd name="T18" fmla="*/ 0 w 340"/>
                <a:gd name="T19" fmla="*/ 340 h 340"/>
                <a:gd name="T20" fmla="*/ 58 w 340"/>
                <a:gd name="T21" fmla="*/ 339 h 340"/>
                <a:gd name="T22" fmla="*/ 116 w 340"/>
                <a:gd name="T23" fmla="*/ 340 h 340"/>
                <a:gd name="T24" fmla="*/ 116 w 340"/>
                <a:gd name="T25" fmla="*/ 325 h 340"/>
                <a:gd name="T26" fmla="*/ 65 w 340"/>
                <a:gd name="T27" fmla="*/ 288 h 340"/>
                <a:gd name="T28" fmla="*/ 65 w 340"/>
                <a:gd name="T29" fmla="*/ 29 h 340"/>
                <a:gd name="T30" fmla="*/ 70 w 340"/>
                <a:gd name="T31" fmla="*/ 35 h 340"/>
                <a:gd name="T32" fmla="*/ 274 w 340"/>
                <a:gd name="T33" fmla="*/ 334 h 340"/>
                <a:gd name="T34" fmla="*/ 282 w 340"/>
                <a:gd name="T35" fmla="*/ 340 h 340"/>
                <a:gd name="T36" fmla="*/ 289 w 340"/>
                <a:gd name="T37" fmla="*/ 327 h 340"/>
                <a:gd name="T38" fmla="*/ 289 w 340"/>
                <a:gd name="T39" fmla="*/ 52 h 340"/>
                <a:gd name="T40" fmla="*/ 340 w 340"/>
                <a:gd name="T41" fmla="*/ 15 h 340"/>
                <a:gd name="T42" fmla="*/ 340 w 340"/>
                <a:gd name="T43" fmla="*/ 0 h 340"/>
                <a:gd name="T44" fmla="*/ 282 w 340"/>
                <a:gd name="T45" fmla="*/ 1 h 340"/>
                <a:gd name="T46" fmla="*/ 224 w 340"/>
                <a:gd name="T47" fmla="*/ 0 h 340"/>
                <a:gd name="T48" fmla="*/ 224 w 340"/>
                <a:gd name="T49" fmla="*/ 15 h 340"/>
                <a:gd name="T50" fmla="*/ 275 w 340"/>
                <a:gd name="T51" fmla="*/ 52 h 340"/>
                <a:gd name="T52" fmla="*/ 275 w 340"/>
                <a:gd name="T53" fmla="*/ 265 h 340"/>
                <a:gd name="T54" fmla="*/ 99 w 340"/>
                <a:gd name="T55" fmla="*/ 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0" h="340">
                  <a:moveTo>
                    <a:pt x="99" y="6"/>
                  </a:moveTo>
                  <a:cubicBezTo>
                    <a:pt x="95" y="0"/>
                    <a:pt x="94" y="0"/>
                    <a:pt x="85" y="0"/>
                  </a:cubicBezTo>
                  <a:lnTo>
                    <a:pt x="0" y="0"/>
                  </a:lnTo>
                  <a:lnTo>
                    <a:pt x="0" y="15"/>
                  </a:lnTo>
                  <a:lnTo>
                    <a:pt x="14" y="15"/>
                  </a:lnTo>
                  <a:cubicBezTo>
                    <a:pt x="22" y="15"/>
                    <a:pt x="32" y="16"/>
                    <a:pt x="39" y="16"/>
                  </a:cubicBezTo>
                  <a:cubicBezTo>
                    <a:pt x="51" y="18"/>
                    <a:pt x="51" y="18"/>
                    <a:pt x="51" y="28"/>
                  </a:cubicBezTo>
                  <a:lnTo>
                    <a:pt x="51" y="288"/>
                  </a:lnTo>
                  <a:cubicBezTo>
                    <a:pt x="51" y="301"/>
                    <a:pt x="51" y="325"/>
                    <a:pt x="0" y="325"/>
                  </a:cubicBezTo>
                  <a:lnTo>
                    <a:pt x="0" y="340"/>
                  </a:lnTo>
                  <a:cubicBezTo>
                    <a:pt x="17" y="340"/>
                    <a:pt x="42" y="339"/>
                    <a:pt x="58" y="339"/>
                  </a:cubicBezTo>
                  <a:cubicBezTo>
                    <a:pt x="75" y="339"/>
                    <a:pt x="99" y="340"/>
                    <a:pt x="116" y="340"/>
                  </a:cubicBezTo>
                  <a:lnTo>
                    <a:pt x="116" y="325"/>
                  </a:lnTo>
                  <a:cubicBezTo>
                    <a:pt x="65" y="325"/>
                    <a:pt x="65" y="301"/>
                    <a:pt x="65" y="288"/>
                  </a:cubicBezTo>
                  <a:lnTo>
                    <a:pt x="65" y="29"/>
                  </a:lnTo>
                  <a:cubicBezTo>
                    <a:pt x="68" y="31"/>
                    <a:pt x="68" y="32"/>
                    <a:pt x="70" y="35"/>
                  </a:cubicBezTo>
                  <a:lnTo>
                    <a:pt x="274" y="334"/>
                  </a:lnTo>
                  <a:cubicBezTo>
                    <a:pt x="278" y="340"/>
                    <a:pt x="279" y="340"/>
                    <a:pt x="282" y="340"/>
                  </a:cubicBezTo>
                  <a:cubicBezTo>
                    <a:pt x="289" y="340"/>
                    <a:pt x="289" y="337"/>
                    <a:pt x="289" y="327"/>
                  </a:cubicBezTo>
                  <a:lnTo>
                    <a:pt x="289" y="52"/>
                  </a:lnTo>
                  <a:cubicBezTo>
                    <a:pt x="289" y="39"/>
                    <a:pt x="289" y="15"/>
                    <a:pt x="340" y="15"/>
                  </a:cubicBezTo>
                  <a:lnTo>
                    <a:pt x="340" y="0"/>
                  </a:lnTo>
                  <a:cubicBezTo>
                    <a:pt x="323" y="0"/>
                    <a:pt x="298" y="1"/>
                    <a:pt x="282" y="1"/>
                  </a:cubicBezTo>
                  <a:cubicBezTo>
                    <a:pt x="266" y="1"/>
                    <a:pt x="241" y="0"/>
                    <a:pt x="224" y="0"/>
                  </a:cubicBezTo>
                  <a:lnTo>
                    <a:pt x="224" y="15"/>
                  </a:lnTo>
                  <a:cubicBezTo>
                    <a:pt x="275" y="15"/>
                    <a:pt x="275" y="39"/>
                    <a:pt x="275" y="52"/>
                  </a:cubicBezTo>
                  <a:lnTo>
                    <a:pt x="275" y="265"/>
                  </a:lnTo>
                  <a:lnTo>
                    <a:pt x="99"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9" name="Freeform 4196">
              <a:extLst>
                <a:ext uri="{FF2B5EF4-FFF2-40B4-BE49-F238E27FC236}">
                  <a16:creationId xmlns:a16="http://schemas.microsoft.com/office/drawing/2014/main" id="{4DF808D5-3B0F-40EB-9A63-0C5914643BF1}"/>
                </a:ext>
              </a:extLst>
            </p:cNvPr>
            <p:cNvSpPr>
              <a:spLocks/>
            </p:cNvSpPr>
            <p:nvPr>
              <p:custDataLst>
                <p:tags r:id="rId135"/>
              </p:custDataLst>
            </p:nvPr>
          </p:nvSpPr>
          <p:spPr bwMode="auto">
            <a:xfrm>
              <a:off x="12130088" y="5132388"/>
              <a:ext cx="136525" cy="152400"/>
            </a:xfrm>
            <a:custGeom>
              <a:avLst/>
              <a:gdLst>
                <a:gd name="T0" fmla="*/ 51 w 308"/>
                <a:gd name="T1" fmla="*/ 300 h 339"/>
                <a:gd name="T2" fmla="*/ 12 w 308"/>
                <a:gd name="T3" fmla="*/ 324 h 339"/>
                <a:gd name="T4" fmla="*/ 0 w 308"/>
                <a:gd name="T5" fmla="*/ 324 h 339"/>
                <a:gd name="T6" fmla="*/ 0 w 308"/>
                <a:gd name="T7" fmla="*/ 339 h 339"/>
                <a:gd name="T8" fmla="*/ 287 w 308"/>
                <a:gd name="T9" fmla="*/ 339 h 339"/>
                <a:gd name="T10" fmla="*/ 308 w 308"/>
                <a:gd name="T11" fmla="*/ 211 h 339"/>
                <a:gd name="T12" fmla="*/ 296 w 308"/>
                <a:gd name="T13" fmla="*/ 211 h 339"/>
                <a:gd name="T14" fmla="*/ 186 w 308"/>
                <a:gd name="T15" fmla="*/ 324 h 339"/>
                <a:gd name="T16" fmla="*/ 120 w 308"/>
                <a:gd name="T17" fmla="*/ 324 h 339"/>
                <a:gd name="T18" fmla="*/ 95 w 308"/>
                <a:gd name="T19" fmla="*/ 304 h 339"/>
                <a:gd name="T20" fmla="*/ 95 w 308"/>
                <a:gd name="T21" fmla="*/ 171 h 339"/>
                <a:gd name="T22" fmla="*/ 140 w 308"/>
                <a:gd name="T23" fmla="*/ 171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6 h 339"/>
                <a:gd name="T38" fmla="*/ 120 w 308"/>
                <a:gd name="T39" fmla="*/ 16 h 339"/>
                <a:gd name="T40" fmla="*/ 184 w 308"/>
                <a:gd name="T41" fmla="*/ 16 h 339"/>
                <a:gd name="T42" fmla="*/ 282 w 308"/>
                <a:gd name="T43" fmla="*/ 112 h 339"/>
                <a:gd name="T44" fmla="*/ 294 w 308"/>
                <a:gd name="T45" fmla="*/ 112 h 339"/>
                <a:gd name="T46" fmla="*/ 280 w 308"/>
                <a:gd name="T47" fmla="*/ 0 h 339"/>
                <a:gd name="T48" fmla="*/ 0 w 308"/>
                <a:gd name="T49" fmla="*/ 0 h 339"/>
                <a:gd name="T50" fmla="*/ 0 w 308"/>
                <a:gd name="T51" fmla="*/ 16 h 339"/>
                <a:gd name="T52" fmla="*/ 12 w 308"/>
                <a:gd name="T53" fmla="*/ 16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4"/>
                    <a:pt x="12" y="324"/>
                  </a:cubicBezTo>
                  <a:lnTo>
                    <a:pt x="0" y="324"/>
                  </a:lnTo>
                  <a:lnTo>
                    <a:pt x="0" y="339"/>
                  </a:lnTo>
                  <a:lnTo>
                    <a:pt x="287" y="339"/>
                  </a:lnTo>
                  <a:lnTo>
                    <a:pt x="308" y="211"/>
                  </a:lnTo>
                  <a:lnTo>
                    <a:pt x="296" y="211"/>
                  </a:lnTo>
                  <a:cubicBezTo>
                    <a:pt x="283" y="287"/>
                    <a:pt x="272" y="324"/>
                    <a:pt x="186" y="324"/>
                  </a:cubicBezTo>
                  <a:lnTo>
                    <a:pt x="120" y="324"/>
                  </a:lnTo>
                  <a:cubicBezTo>
                    <a:pt x="96" y="324"/>
                    <a:pt x="95" y="320"/>
                    <a:pt x="95" y="304"/>
                  </a:cubicBezTo>
                  <a:lnTo>
                    <a:pt x="95" y="171"/>
                  </a:lnTo>
                  <a:lnTo>
                    <a:pt x="140" y="171"/>
                  </a:lnTo>
                  <a:cubicBezTo>
                    <a:pt x="189" y="171"/>
                    <a:pt x="194" y="187"/>
                    <a:pt x="194" y="229"/>
                  </a:cubicBezTo>
                  <a:lnTo>
                    <a:pt x="206" y="229"/>
                  </a:lnTo>
                  <a:lnTo>
                    <a:pt x="206" y="97"/>
                  </a:lnTo>
                  <a:lnTo>
                    <a:pt x="194" y="97"/>
                  </a:lnTo>
                  <a:cubicBezTo>
                    <a:pt x="194" y="140"/>
                    <a:pt x="189" y="155"/>
                    <a:pt x="140" y="155"/>
                  </a:cubicBezTo>
                  <a:lnTo>
                    <a:pt x="95" y="155"/>
                  </a:lnTo>
                  <a:lnTo>
                    <a:pt x="95" y="36"/>
                  </a:lnTo>
                  <a:cubicBezTo>
                    <a:pt x="95" y="19"/>
                    <a:pt x="96" y="16"/>
                    <a:pt x="120" y="16"/>
                  </a:cubicBezTo>
                  <a:lnTo>
                    <a:pt x="184" y="16"/>
                  </a:lnTo>
                  <a:cubicBezTo>
                    <a:pt x="260" y="16"/>
                    <a:pt x="274" y="43"/>
                    <a:pt x="282" y="112"/>
                  </a:cubicBezTo>
                  <a:lnTo>
                    <a:pt x="294" y="112"/>
                  </a:lnTo>
                  <a:lnTo>
                    <a:pt x="280" y="0"/>
                  </a:lnTo>
                  <a:lnTo>
                    <a:pt x="0" y="0"/>
                  </a:lnTo>
                  <a:lnTo>
                    <a:pt x="0" y="16"/>
                  </a:lnTo>
                  <a:lnTo>
                    <a:pt x="12" y="16"/>
                  </a:lnTo>
                  <a:cubicBezTo>
                    <a:pt x="50" y="16"/>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0" name="Freeform 4197">
              <a:extLst>
                <a:ext uri="{FF2B5EF4-FFF2-40B4-BE49-F238E27FC236}">
                  <a16:creationId xmlns:a16="http://schemas.microsoft.com/office/drawing/2014/main" id="{1CA16A88-3E88-490A-B36D-08EA4392ED5A}"/>
                </a:ext>
              </a:extLst>
            </p:cNvPr>
            <p:cNvSpPr>
              <a:spLocks noEditPoints="1"/>
            </p:cNvSpPr>
            <p:nvPr>
              <p:custDataLst>
                <p:tags r:id="rId136"/>
              </p:custDataLst>
            </p:nvPr>
          </p:nvSpPr>
          <p:spPr bwMode="auto">
            <a:xfrm>
              <a:off x="12279313" y="5124451"/>
              <a:ext cx="150813" cy="160338"/>
            </a:xfrm>
            <a:custGeom>
              <a:avLst/>
              <a:gdLst>
                <a:gd name="T0" fmla="*/ 183 w 342"/>
                <a:gd name="T1" fmla="*/ 10 h 357"/>
                <a:gd name="T2" fmla="*/ 171 w 342"/>
                <a:gd name="T3" fmla="*/ 0 h 357"/>
                <a:gd name="T4" fmla="*/ 159 w 342"/>
                <a:gd name="T5" fmla="*/ 10 h 357"/>
                <a:gd name="T6" fmla="*/ 56 w 342"/>
                <a:gd name="T7" fmla="*/ 308 h 357"/>
                <a:gd name="T8" fmla="*/ 0 w 342"/>
                <a:gd name="T9" fmla="*/ 342 h 357"/>
                <a:gd name="T10" fmla="*/ 0 w 342"/>
                <a:gd name="T11" fmla="*/ 357 h 357"/>
                <a:gd name="T12" fmla="*/ 51 w 342"/>
                <a:gd name="T13" fmla="*/ 356 h 357"/>
                <a:gd name="T14" fmla="*/ 108 w 342"/>
                <a:gd name="T15" fmla="*/ 357 h 357"/>
                <a:gd name="T16" fmla="*/ 108 w 342"/>
                <a:gd name="T17" fmla="*/ 342 h 357"/>
                <a:gd name="T18" fmla="*/ 71 w 342"/>
                <a:gd name="T19" fmla="*/ 316 h 357"/>
                <a:gd name="T20" fmla="*/ 72 w 342"/>
                <a:gd name="T21" fmla="*/ 309 h 357"/>
                <a:gd name="T22" fmla="*/ 95 w 342"/>
                <a:gd name="T23" fmla="*/ 244 h 357"/>
                <a:gd name="T24" fmla="*/ 218 w 342"/>
                <a:gd name="T25" fmla="*/ 244 h 357"/>
                <a:gd name="T26" fmla="*/ 244 w 342"/>
                <a:gd name="T27" fmla="*/ 320 h 357"/>
                <a:gd name="T28" fmla="*/ 246 w 342"/>
                <a:gd name="T29" fmla="*/ 327 h 357"/>
                <a:gd name="T30" fmla="*/ 204 w 342"/>
                <a:gd name="T31" fmla="*/ 342 h 357"/>
                <a:gd name="T32" fmla="*/ 204 w 342"/>
                <a:gd name="T33" fmla="*/ 357 h 357"/>
                <a:gd name="T34" fmla="*/ 276 w 342"/>
                <a:gd name="T35" fmla="*/ 356 h 357"/>
                <a:gd name="T36" fmla="*/ 342 w 342"/>
                <a:gd name="T37" fmla="*/ 357 h 357"/>
                <a:gd name="T38" fmla="*/ 342 w 342"/>
                <a:gd name="T39" fmla="*/ 342 h 357"/>
                <a:gd name="T40" fmla="*/ 333 w 342"/>
                <a:gd name="T41" fmla="*/ 342 h 357"/>
                <a:gd name="T42" fmla="*/ 290 w 342"/>
                <a:gd name="T43" fmla="*/ 322 h 357"/>
                <a:gd name="T44" fmla="*/ 183 w 342"/>
                <a:gd name="T45" fmla="*/ 10 h 357"/>
                <a:gd name="T46" fmla="*/ 156 w 342"/>
                <a:gd name="T47" fmla="*/ 66 h 357"/>
                <a:gd name="T48" fmla="*/ 212 w 342"/>
                <a:gd name="T49" fmla="*/ 228 h 357"/>
                <a:gd name="T50" fmla="*/ 100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4"/>
                    <a:pt x="179" y="0"/>
                    <a:pt x="171" y="0"/>
                  </a:cubicBezTo>
                  <a:cubicBezTo>
                    <a:pt x="163" y="0"/>
                    <a:pt x="162" y="3"/>
                    <a:pt x="159" y="10"/>
                  </a:cubicBezTo>
                  <a:lnTo>
                    <a:pt x="56" y="308"/>
                  </a:lnTo>
                  <a:cubicBezTo>
                    <a:pt x="47" y="334"/>
                    <a:pt x="27" y="341"/>
                    <a:pt x="0" y="342"/>
                  </a:cubicBezTo>
                  <a:lnTo>
                    <a:pt x="0" y="357"/>
                  </a:lnTo>
                  <a:cubicBezTo>
                    <a:pt x="12" y="357"/>
                    <a:pt x="33" y="356"/>
                    <a:pt x="51" y="356"/>
                  </a:cubicBezTo>
                  <a:cubicBezTo>
                    <a:pt x="66" y="356"/>
                    <a:pt x="92" y="357"/>
                    <a:pt x="108" y="357"/>
                  </a:cubicBezTo>
                  <a:lnTo>
                    <a:pt x="108" y="342"/>
                  </a:lnTo>
                  <a:cubicBezTo>
                    <a:pt x="83" y="342"/>
                    <a:pt x="71" y="329"/>
                    <a:pt x="71" y="316"/>
                  </a:cubicBezTo>
                  <a:cubicBezTo>
                    <a:pt x="71" y="315"/>
                    <a:pt x="71" y="310"/>
                    <a:pt x="72" y="309"/>
                  </a:cubicBezTo>
                  <a:lnTo>
                    <a:pt x="95" y="244"/>
                  </a:lnTo>
                  <a:lnTo>
                    <a:pt x="218" y="244"/>
                  </a:lnTo>
                  <a:lnTo>
                    <a:pt x="244" y="320"/>
                  </a:lnTo>
                  <a:cubicBezTo>
                    <a:pt x="245" y="322"/>
                    <a:pt x="246" y="325"/>
                    <a:pt x="246" y="327"/>
                  </a:cubicBezTo>
                  <a:cubicBezTo>
                    <a:pt x="246" y="342"/>
                    <a:pt x="218" y="342"/>
                    <a:pt x="204" y="342"/>
                  </a:cubicBezTo>
                  <a:lnTo>
                    <a:pt x="204" y="357"/>
                  </a:lnTo>
                  <a:cubicBezTo>
                    <a:pt x="222" y="356"/>
                    <a:pt x="257" y="356"/>
                    <a:pt x="276" y="356"/>
                  </a:cubicBezTo>
                  <a:cubicBezTo>
                    <a:pt x="298" y="356"/>
                    <a:pt x="321" y="356"/>
                    <a:pt x="342" y="357"/>
                  </a:cubicBezTo>
                  <a:lnTo>
                    <a:pt x="342" y="342"/>
                  </a:lnTo>
                  <a:lnTo>
                    <a:pt x="333" y="342"/>
                  </a:lnTo>
                  <a:cubicBezTo>
                    <a:pt x="303" y="342"/>
                    <a:pt x="296" y="338"/>
                    <a:pt x="290" y="322"/>
                  </a:cubicBezTo>
                  <a:lnTo>
                    <a:pt x="183" y="10"/>
                  </a:lnTo>
                  <a:close/>
                  <a:moveTo>
                    <a:pt x="156" y="66"/>
                  </a:moveTo>
                  <a:lnTo>
                    <a:pt x="212" y="228"/>
                  </a:lnTo>
                  <a:lnTo>
                    <a:pt x="100"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1" name="Freeform 4198">
              <a:extLst>
                <a:ext uri="{FF2B5EF4-FFF2-40B4-BE49-F238E27FC236}">
                  <a16:creationId xmlns:a16="http://schemas.microsoft.com/office/drawing/2014/main" id="{96814F1C-BF7E-48DD-A5B5-AE06392C144B}"/>
                </a:ext>
              </a:extLst>
            </p:cNvPr>
            <p:cNvSpPr>
              <a:spLocks/>
            </p:cNvSpPr>
            <p:nvPr>
              <p:custDataLst>
                <p:tags r:id="rId137"/>
              </p:custDataLst>
            </p:nvPr>
          </p:nvSpPr>
          <p:spPr bwMode="auto">
            <a:xfrm>
              <a:off x="12495213" y="5116513"/>
              <a:ext cx="50800" cy="225425"/>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1 w 115"/>
                <a:gd name="T11" fmla="*/ 0 h 499"/>
                <a:gd name="T12" fmla="*/ 31 w 115"/>
                <a:gd name="T13" fmla="*/ 98 h 499"/>
                <a:gd name="T14" fmla="*/ 0 w 115"/>
                <a:gd name="T15" fmla="*/ 250 h 499"/>
                <a:gd name="T16" fmla="*/ 33 w 115"/>
                <a:gd name="T17" fmla="*/ 405 h 499"/>
                <a:gd name="T18" fmla="*/ 111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0"/>
                    <a:pt x="29" y="326"/>
                    <a:pt x="29" y="250"/>
                  </a:cubicBezTo>
                  <a:cubicBezTo>
                    <a:pt x="29" y="163"/>
                    <a:pt x="48" y="76"/>
                    <a:pt x="109" y="14"/>
                  </a:cubicBezTo>
                  <a:cubicBezTo>
                    <a:pt x="115" y="8"/>
                    <a:pt x="115" y="7"/>
                    <a:pt x="115" y="5"/>
                  </a:cubicBezTo>
                  <a:cubicBezTo>
                    <a:pt x="115" y="2"/>
                    <a:pt x="113" y="0"/>
                    <a:pt x="111" y="0"/>
                  </a:cubicBezTo>
                  <a:cubicBezTo>
                    <a:pt x="106" y="0"/>
                    <a:pt x="61" y="34"/>
                    <a:pt x="31" y="98"/>
                  </a:cubicBezTo>
                  <a:cubicBezTo>
                    <a:pt x="6" y="152"/>
                    <a:pt x="0" y="208"/>
                    <a:pt x="0" y="250"/>
                  </a:cubicBezTo>
                  <a:cubicBezTo>
                    <a:pt x="0" y="289"/>
                    <a:pt x="5" y="349"/>
                    <a:pt x="33" y="405"/>
                  </a:cubicBezTo>
                  <a:cubicBezTo>
                    <a:pt x="63" y="467"/>
                    <a:pt x="106" y="499"/>
                    <a:pt x="111"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2" name="Freeform 4199">
              <a:extLst>
                <a:ext uri="{FF2B5EF4-FFF2-40B4-BE49-F238E27FC236}">
                  <a16:creationId xmlns:a16="http://schemas.microsoft.com/office/drawing/2014/main" id="{B8EBB942-341F-47B8-AB22-B5D402156D4A}"/>
                </a:ext>
              </a:extLst>
            </p:cNvPr>
            <p:cNvSpPr>
              <a:spLocks noEditPoints="1"/>
            </p:cNvSpPr>
            <p:nvPr>
              <p:custDataLst>
                <p:tags r:id="rId138"/>
              </p:custDataLst>
            </p:nvPr>
          </p:nvSpPr>
          <p:spPr bwMode="auto">
            <a:xfrm>
              <a:off x="12568238" y="5183188"/>
              <a:ext cx="123825" cy="146050"/>
            </a:xfrm>
            <a:custGeom>
              <a:avLst/>
              <a:gdLst>
                <a:gd name="T0" fmla="*/ 193 w 281"/>
                <a:gd name="T1" fmla="*/ 154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3" name="Freeform 4200">
              <a:extLst>
                <a:ext uri="{FF2B5EF4-FFF2-40B4-BE49-F238E27FC236}">
                  <a16:creationId xmlns:a16="http://schemas.microsoft.com/office/drawing/2014/main" id="{32AF8C0C-7B22-48CF-BFED-63A3E3271F2D}"/>
                </a:ext>
              </a:extLst>
            </p:cNvPr>
            <p:cNvSpPr>
              <a:spLocks/>
            </p:cNvSpPr>
            <p:nvPr>
              <p:custDataLst>
                <p:tags r:id="rId139"/>
              </p:custDataLst>
            </p:nvPr>
          </p:nvSpPr>
          <p:spPr bwMode="auto">
            <a:xfrm>
              <a:off x="12712700" y="5260976"/>
              <a:ext cx="25400" cy="68263"/>
            </a:xfrm>
            <a:custGeom>
              <a:avLst/>
              <a:gdLst>
                <a:gd name="T0" fmla="*/ 59 w 59"/>
                <a:gd name="T1" fmla="*/ 53 h 150"/>
                <a:gd name="T2" fmla="*/ 27 w 59"/>
                <a:gd name="T3" fmla="*/ 0 h 150"/>
                <a:gd name="T4" fmla="*/ 0 w 59"/>
                <a:gd name="T5" fmla="*/ 27 h 150"/>
                <a:gd name="T6" fmla="*/ 27 w 59"/>
                <a:gd name="T7" fmla="*/ 53 h 150"/>
                <a:gd name="T8" fmla="*/ 44 w 59"/>
                <a:gd name="T9" fmla="*/ 47 h 150"/>
                <a:gd name="T10" fmla="*/ 47 w 59"/>
                <a:gd name="T11" fmla="*/ 45 h 150"/>
                <a:gd name="T12" fmla="*/ 48 w 59"/>
                <a:gd name="T13" fmla="*/ 53 h 150"/>
                <a:gd name="T14" fmla="*/ 14 w 59"/>
                <a:gd name="T15" fmla="*/ 136 h 150"/>
                <a:gd name="T16" fmla="*/ 8 w 59"/>
                <a:gd name="T17" fmla="*/ 144 h 150"/>
                <a:gd name="T18" fmla="*/ 13 w 59"/>
                <a:gd name="T19" fmla="*/ 150 h 150"/>
                <a:gd name="T20" fmla="*/ 59 w 59"/>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50">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90"/>
                    <a:pt x="30" y="120"/>
                    <a:pt x="14" y="136"/>
                  </a:cubicBezTo>
                  <a:cubicBezTo>
                    <a:pt x="8" y="142"/>
                    <a:pt x="8" y="143"/>
                    <a:pt x="8" y="144"/>
                  </a:cubicBezTo>
                  <a:cubicBezTo>
                    <a:pt x="8" y="148"/>
                    <a:pt x="11" y="150"/>
                    <a:pt x="13" y="150"/>
                  </a:cubicBezTo>
                  <a:cubicBezTo>
                    <a:pt x="19" y="150"/>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4" name="Oval 4201">
              <a:extLst>
                <a:ext uri="{FF2B5EF4-FFF2-40B4-BE49-F238E27FC236}">
                  <a16:creationId xmlns:a16="http://schemas.microsoft.com/office/drawing/2014/main" id="{5844DAD1-4666-4EEE-9738-99A8FE8DDB5A}"/>
                </a:ext>
              </a:extLst>
            </p:cNvPr>
            <p:cNvSpPr>
              <a:spLocks noChangeArrowheads="1"/>
            </p:cNvSpPr>
            <p:nvPr>
              <p:custDataLst>
                <p:tags r:id="rId140"/>
              </p:custDataLst>
            </p:nvPr>
          </p:nvSpPr>
          <p:spPr bwMode="auto">
            <a:xfrm>
              <a:off x="12841288" y="5129213"/>
              <a:ext cx="33338"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5" name="Freeform 4202">
              <a:extLst>
                <a:ext uri="{FF2B5EF4-FFF2-40B4-BE49-F238E27FC236}">
                  <a16:creationId xmlns:a16="http://schemas.microsoft.com/office/drawing/2014/main" id="{7A953FFF-5D4B-484F-BE58-B76B9F9F8D03}"/>
                </a:ext>
              </a:extLst>
            </p:cNvPr>
            <p:cNvSpPr>
              <a:spLocks noEditPoints="1"/>
            </p:cNvSpPr>
            <p:nvPr>
              <p:custDataLst>
                <p:tags r:id="rId141"/>
              </p:custDataLst>
            </p:nvPr>
          </p:nvSpPr>
          <p:spPr bwMode="auto">
            <a:xfrm>
              <a:off x="12800013" y="5183188"/>
              <a:ext cx="123825" cy="146050"/>
            </a:xfrm>
            <a:custGeom>
              <a:avLst/>
              <a:gdLst>
                <a:gd name="T0" fmla="*/ 192 w 281"/>
                <a:gd name="T1" fmla="*/ 154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4"/>
                  </a:lnTo>
                  <a:close/>
                  <a:moveTo>
                    <a:pt x="199"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6" name="Freeform 4203">
              <a:extLst>
                <a:ext uri="{FF2B5EF4-FFF2-40B4-BE49-F238E27FC236}">
                  <a16:creationId xmlns:a16="http://schemas.microsoft.com/office/drawing/2014/main" id="{247594DA-6C2D-4288-8A5A-E399AAAF7A9D}"/>
                </a:ext>
              </a:extLst>
            </p:cNvPr>
            <p:cNvSpPr>
              <a:spLocks/>
            </p:cNvSpPr>
            <p:nvPr>
              <p:custDataLst>
                <p:tags r:id="rId142"/>
              </p:custDataLst>
            </p:nvPr>
          </p:nvSpPr>
          <p:spPr bwMode="auto">
            <a:xfrm>
              <a:off x="12942888" y="5260976"/>
              <a:ext cx="26988" cy="68263"/>
            </a:xfrm>
            <a:custGeom>
              <a:avLst/>
              <a:gdLst>
                <a:gd name="T0" fmla="*/ 58 w 58"/>
                <a:gd name="T1" fmla="*/ 53 h 150"/>
                <a:gd name="T2" fmla="*/ 27 w 58"/>
                <a:gd name="T3" fmla="*/ 0 h 150"/>
                <a:gd name="T4" fmla="*/ 0 w 58"/>
                <a:gd name="T5" fmla="*/ 27 h 150"/>
                <a:gd name="T6" fmla="*/ 27 w 58"/>
                <a:gd name="T7" fmla="*/ 53 h 150"/>
                <a:gd name="T8" fmla="*/ 44 w 58"/>
                <a:gd name="T9" fmla="*/ 47 h 150"/>
                <a:gd name="T10" fmla="*/ 46 w 58"/>
                <a:gd name="T11" fmla="*/ 45 h 150"/>
                <a:gd name="T12" fmla="*/ 47 w 58"/>
                <a:gd name="T13" fmla="*/ 53 h 150"/>
                <a:gd name="T14" fmla="*/ 14 w 58"/>
                <a:gd name="T15" fmla="*/ 136 h 150"/>
                <a:gd name="T16" fmla="*/ 8 w 58"/>
                <a:gd name="T17" fmla="*/ 144 h 150"/>
                <a:gd name="T18" fmla="*/ 13 w 58"/>
                <a:gd name="T19" fmla="*/ 150 h 150"/>
                <a:gd name="T20" fmla="*/ 58 w 58"/>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50">
                  <a:moveTo>
                    <a:pt x="58" y="53"/>
                  </a:moveTo>
                  <a:cubicBezTo>
                    <a:pt x="58" y="20"/>
                    <a:pt x="46" y="0"/>
                    <a:pt x="27" y="0"/>
                  </a:cubicBezTo>
                  <a:cubicBezTo>
                    <a:pt x="10" y="0"/>
                    <a:pt x="0" y="13"/>
                    <a:pt x="0" y="27"/>
                  </a:cubicBezTo>
                  <a:cubicBezTo>
                    <a:pt x="0" y="40"/>
                    <a:pt x="10" y="53"/>
                    <a:pt x="27" y="53"/>
                  </a:cubicBezTo>
                  <a:cubicBezTo>
                    <a:pt x="33" y="53"/>
                    <a:pt x="39" y="51"/>
                    <a:pt x="44" y="47"/>
                  </a:cubicBezTo>
                  <a:cubicBezTo>
                    <a:pt x="45" y="46"/>
                    <a:pt x="46" y="45"/>
                    <a:pt x="46" y="45"/>
                  </a:cubicBezTo>
                  <a:cubicBezTo>
                    <a:pt x="47" y="45"/>
                    <a:pt x="47" y="46"/>
                    <a:pt x="47" y="53"/>
                  </a:cubicBezTo>
                  <a:cubicBezTo>
                    <a:pt x="47" y="90"/>
                    <a:pt x="30" y="120"/>
                    <a:pt x="14" y="136"/>
                  </a:cubicBezTo>
                  <a:cubicBezTo>
                    <a:pt x="8" y="142"/>
                    <a:pt x="8" y="143"/>
                    <a:pt x="8" y="144"/>
                  </a:cubicBezTo>
                  <a:cubicBezTo>
                    <a:pt x="8" y="148"/>
                    <a:pt x="11" y="150"/>
                    <a:pt x="13" y="150"/>
                  </a:cubicBezTo>
                  <a:cubicBezTo>
                    <a:pt x="19" y="150"/>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7" name="Oval 4204">
              <a:extLst>
                <a:ext uri="{FF2B5EF4-FFF2-40B4-BE49-F238E27FC236}">
                  <a16:creationId xmlns:a16="http://schemas.microsoft.com/office/drawing/2014/main" id="{B7064ADA-7E22-4180-9B47-4ADB0646AD22}"/>
                </a:ext>
              </a:extLst>
            </p:cNvPr>
            <p:cNvSpPr>
              <a:spLocks noChangeArrowheads="1"/>
            </p:cNvSpPr>
            <p:nvPr>
              <p:custDataLst>
                <p:tags r:id="rId143"/>
              </p:custDataLst>
            </p:nvPr>
          </p:nvSpPr>
          <p:spPr bwMode="auto">
            <a:xfrm>
              <a:off x="13071475" y="5129213"/>
              <a:ext cx="34925"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8" name="Freeform 4205">
              <a:extLst>
                <a:ext uri="{FF2B5EF4-FFF2-40B4-BE49-F238E27FC236}">
                  <a16:creationId xmlns:a16="http://schemas.microsoft.com/office/drawing/2014/main" id="{AA62BB87-59DB-4DE0-81CC-F46CCD2127A2}"/>
                </a:ext>
              </a:extLst>
            </p:cNvPr>
            <p:cNvSpPr>
              <a:spLocks noEditPoints="1"/>
            </p:cNvSpPr>
            <p:nvPr>
              <p:custDataLst>
                <p:tags r:id="rId144"/>
              </p:custDataLst>
            </p:nvPr>
          </p:nvSpPr>
          <p:spPr bwMode="auto">
            <a:xfrm>
              <a:off x="13031788" y="5183188"/>
              <a:ext cx="123825" cy="146050"/>
            </a:xfrm>
            <a:custGeom>
              <a:avLst/>
              <a:gdLst>
                <a:gd name="T0" fmla="*/ 192 w 281"/>
                <a:gd name="T1" fmla="*/ 154 h 321"/>
                <a:gd name="T2" fmla="*/ 185 w 281"/>
                <a:gd name="T3" fmla="*/ 174 h 321"/>
                <a:gd name="T4" fmla="*/ 124 w 281"/>
                <a:gd name="T5" fmla="*/ 209 h 321"/>
                <a:gd name="T6" fmla="*/ 64 w 281"/>
                <a:gd name="T7" fmla="*/ 114 h 321"/>
                <a:gd name="T8" fmla="*/ 130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19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4"/>
                  </a:cubicBezTo>
                  <a:cubicBezTo>
                    <a:pt x="165" y="204"/>
                    <a:pt x="139" y="209"/>
                    <a:pt x="124" y="209"/>
                  </a:cubicBezTo>
                  <a:cubicBezTo>
                    <a:pt x="94" y="209"/>
                    <a:pt x="64" y="180"/>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9" name="Freeform 4206">
              <a:extLst>
                <a:ext uri="{FF2B5EF4-FFF2-40B4-BE49-F238E27FC236}">
                  <a16:creationId xmlns:a16="http://schemas.microsoft.com/office/drawing/2014/main" id="{3A84350B-FBD0-44C9-823A-F06721220726}"/>
                </a:ext>
              </a:extLst>
            </p:cNvPr>
            <p:cNvSpPr>
              <a:spLocks/>
            </p:cNvSpPr>
            <p:nvPr>
              <p:custDataLst>
                <p:tags r:id="rId145"/>
              </p:custDataLst>
            </p:nvPr>
          </p:nvSpPr>
          <p:spPr bwMode="auto">
            <a:xfrm>
              <a:off x="13174663" y="5260976"/>
              <a:ext cx="25400" cy="68263"/>
            </a:xfrm>
            <a:custGeom>
              <a:avLst/>
              <a:gdLst>
                <a:gd name="T0" fmla="*/ 58 w 58"/>
                <a:gd name="T1" fmla="*/ 53 h 150"/>
                <a:gd name="T2" fmla="*/ 26 w 58"/>
                <a:gd name="T3" fmla="*/ 0 h 150"/>
                <a:gd name="T4" fmla="*/ 0 w 58"/>
                <a:gd name="T5" fmla="*/ 27 h 150"/>
                <a:gd name="T6" fmla="*/ 26 w 58"/>
                <a:gd name="T7" fmla="*/ 53 h 150"/>
                <a:gd name="T8" fmla="*/ 44 w 58"/>
                <a:gd name="T9" fmla="*/ 47 h 150"/>
                <a:gd name="T10" fmla="*/ 46 w 58"/>
                <a:gd name="T11" fmla="*/ 45 h 150"/>
                <a:gd name="T12" fmla="*/ 47 w 58"/>
                <a:gd name="T13" fmla="*/ 53 h 150"/>
                <a:gd name="T14" fmla="*/ 13 w 58"/>
                <a:gd name="T15" fmla="*/ 136 h 150"/>
                <a:gd name="T16" fmla="*/ 8 w 58"/>
                <a:gd name="T17" fmla="*/ 144 h 150"/>
                <a:gd name="T18" fmla="*/ 13 w 58"/>
                <a:gd name="T19" fmla="*/ 150 h 150"/>
                <a:gd name="T20" fmla="*/ 58 w 58"/>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50">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20"/>
                    <a:pt x="13" y="136"/>
                  </a:cubicBezTo>
                  <a:cubicBezTo>
                    <a:pt x="8" y="142"/>
                    <a:pt x="8" y="143"/>
                    <a:pt x="8" y="144"/>
                  </a:cubicBezTo>
                  <a:cubicBezTo>
                    <a:pt x="8" y="148"/>
                    <a:pt x="10" y="150"/>
                    <a:pt x="13" y="150"/>
                  </a:cubicBezTo>
                  <a:cubicBezTo>
                    <a:pt x="18" y="150"/>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0" name="Freeform 4207">
              <a:extLst>
                <a:ext uri="{FF2B5EF4-FFF2-40B4-BE49-F238E27FC236}">
                  <a16:creationId xmlns:a16="http://schemas.microsoft.com/office/drawing/2014/main" id="{0955E3D8-6D2B-403D-B077-062D2CFEDEF5}"/>
                </a:ext>
              </a:extLst>
            </p:cNvPr>
            <p:cNvSpPr>
              <a:spLocks noEditPoints="1"/>
            </p:cNvSpPr>
            <p:nvPr>
              <p:custDataLst>
                <p:tags r:id="rId146"/>
              </p:custDataLst>
            </p:nvPr>
          </p:nvSpPr>
          <p:spPr bwMode="auto">
            <a:xfrm>
              <a:off x="13260388" y="5183188"/>
              <a:ext cx="117475" cy="103188"/>
            </a:xfrm>
            <a:custGeom>
              <a:avLst/>
              <a:gdLst>
                <a:gd name="T0" fmla="*/ 171 w 263"/>
                <a:gd name="T1" fmla="*/ 188 h 229"/>
                <a:gd name="T2" fmla="*/ 223 w 263"/>
                <a:gd name="T3" fmla="*/ 226 h 229"/>
                <a:gd name="T4" fmla="*/ 247 w 263"/>
                <a:gd name="T5" fmla="*/ 226 h 229"/>
                <a:gd name="T6" fmla="*/ 263 w 263"/>
                <a:gd name="T7" fmla="*/ 214 h 229"/>
                <a:gd name="T8" fmla="*/ 250 w 263"/>
                <a:gd name="T9" fmla="*/ 203 h 229"/>
                <a:gd name="T10" fmla="*/ 219 w 263"/>
                <a:gd name="T11" fmla="*/ 184 h 229"/>
                <a:gd name="T12" fmla="*/ 219 w 263"/>
                <a:gd name="T13" fmla="*/ 77 h 229"/>
                <a:gd name="T14" fmla="*/ 110 w 263"/>
                <a:gd name="T15" fmla="*/ 0 h 229"/>
                <a:gd name="T16" fmla="*/ 20 w 263"/>
                <a:gd name="T17" fmla="*/ 46 h 229"/>
                <a:gd name="T18" fmla="*/ 51 w 263"/>
                <a:gd name="T19" fmla="*/ 78 h 229"/>
                <a:gd name="T20" fmla="*/ 83 w 263"/>
                <a:gd name="T21" fmla="*/ 46 h 229"/>
                <a:gd name="T22" fmla="*/ 72 w 263"/>
                <a:gd name="T23" fmla="*/ 22 h 229"/>
                <a:gd name="T24" fmla="*/ 108 w 263"/>
                <a:gd name="T25" fmla="*/ 18 h 229"/>
                <a:gd name="T26" fmla="*/ 162 w 263"/>
                <a:gd name="T27" fmla="*/ 77 h 229"/>
                <a:gd name="T28" fmla="*/ 162 w 263"/>
                <a:gd name="T29" fmla="*/ 94 h 229"/>
                <a:gd name="T30" fmla="*/ 0 w 263"/>
                <a:gd name="T31" fmla="*/ 172 h 229"/>
                <a:gd name="T32" fmla="*/ 97 w 263"/>
                <a:gd name="T33" fmla="*/ 229 h 229"/>
                <a:gd name="T34" fmla="*/ 171 w 263"/>
                <a:gd name="T35" fmla="*/ 188 h 229"/>
                <a:gd name="T36" fmla="*/ 162 w 263"/>
                <a:gd name="T37" fmla="*/ 110 h 229"/>
                <a:gd name="T38" fmla="*/ 162 w 263"/>
                <a:gd name="T39" fmla="*/ 157 h 229"/>
                <a:gd name="T40" fmla="*/ 104 w 263"/>
                <a:gd name="T41" fmla="*/ 211 h 229"/>
                <a:gd name="T42" fmla="*/ 59 w 263"/>
                <a:gd name="T43" fmla="*/ 172 h 229"/>
                <a:gd name="T44" fmla="*/ 162 w 263"/>
                <a:gd name="T45" fmla="*/ 11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3" h="229">
                  <a:moveTo>
                    <a:pt x="171" y="188"/>
                  </a:moveTo>
                  <a:cubicBezTo>
                    <a:pt x="171" y="203"/>
                    <a:pt x="171" y="226"/>
                    <a:pt x="223" y="226"/>
                  </a:cubicBezTo>
                  <a:lnTo>
                    <a:pt x="247" y="226"/>
                  </a:lnTo>
                  <a:cubicBezTo>
                    <a:pt x="257" y="226"/>
                    <a:pt x="263" y="226"/>
                    <a:pt x="263" y="214"/>
                  </a:cubicBezTo>
                  <a:cubicBezTo>
                    <a:pt x="263" y="203"/>
                    <a:pt x="256" y="203"/>
                    <a:pt x="250" y="203"/>
                  </a:cubicBezTo>
                  <a:cubicBezTo>
                    <a:pt x="219" y="202"/>
                    <a:pt x="219" y="196"/>
                    <a:pt x="219" y="184"/>
                  </a:cubicBezTo>
                  <a:lnTo>
                    <a:pt x="219" y="77"/>
                  </a:lnTo>
                  <a:cubicBezTo>
                    <a:pt x="219" y="33"/>
                    <a:pt x="184" y="0"/>
                    <a:pt x="110" y="0"/>
                  </a:cubicBezTo>
                  <a:cubicBezTo>
                    <a:pt x="81" y="0"/>
                    <a:pt x="20" y="2"/>
                    <a:pt x="20" y="46"/>
                  </a:cubicBezTo>
                  <a:cubicBezTo>
                    <a:pt x="20" y="68"/>
                    <a:pt x="38" y="78"/>
                    <a:pt x="51" y="78"/>
                  </a:cubicBezTo>
                  <a:cubicBezTo>
                    <a:pt x="67" y="78"/>
                    <a:pt x="83" y="67"/>
                    <a:pt x="83" y="46"/>
                  </a:cubicBezTo>
                  <a:cubicBezTo>
                    <a:pt x="83" y="31"/>
                    <a:pt x="73" y="23"/>
                    <a:pt x="72" y="22"/>
                  </a:cubicBezTo>
                  <a:cubicBezTo>
                    <a:pt x="86" y="19"/>
                    <a:pt x="102" y="18"/>
                    <a:pt x="108" y="18"/>
                  </a:cubicBezTo>
                  <a:cubicBezTo>
                    <a:pt x="145" y="18"/>
                    <a:pt x="162" y="39"/>
                    <a:pt x="162" y="77"/>
                  </a:cubicBezTo>
                  <a:lnTo>
                    <a:pt x="162" y="94"/>
                  </a:lnTo>
                  <a:cubicBezTo>
                    <a:pt x="127" y="96"/>
                    <a:pt x="0" y="100"/>
                    <a:pt x="0" y="172"/>
                  </a:cubicBezTo>
                  <a:cubicBezTo>
                    <a:pt x="0" y="220"/>
                    <a:pt x="62" y="229"/>
                    <a:pt x="97" y="229"/>
                  </a:cubicBezTo>
                  <a:cubicBezTo>
                    <a:pt x="137" y="229"/>
                    <a:pt x="160" y="209"/>
                    <a:pt x="171" y="188"/>
                  </a:cubicBezTo>
                  <a:close/>
                  <a:moveTo>
                    <a:pt x="162" y="110"/>
                  </a:moveTo>
                  <a:lnTo>
                    <a:pt x="162" y="157"/>
                  </a:lnTo>
                  <a:cubicBezTo>
                    <a:pt x="162" y="205"/>
                    <a:pt x="117" y="211"/>
                    <a:pt x="104" y="211"/>
                  </a:cubicBezTo>
                  <a:cubicBezTo>
                    <a:pt x="79" y="211"/>
                    <a:pt x="59" y="194"/>
                    <a:pt x="59" y="172"/>
                  </a:cubicBezTo>
                  <a:cubicBezTo>
                    <a:pt x="59" y="118"/>
                    <a:pt x="138" y="111"/>
                    <a:pt x="162" y="11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1" name="Freeform 4208">
              <a:extLst>
                <a:ext uri="{FF2B5EF4-FFF2-40B4-BE49-F238E27FC236}">
                  <a16:creationId xmlns:a16="http://schemas.microsoft.com/office/drawing/2014/main" id="{B7E691E7-3361-4D0C-B95F-4ACCA55B74A2}"/>
                </a:ext>
              </a:extLst>
            </p:cNvPr>
            <p:cNvSpPr>
              <a:spLocks noEditPoints="1"/>
            </p:cNvSpPr>
            <p:nvPr>
              <p:custDataLst>
                <p:tags r:id="rId147"/>
              </p:custDataLst>
            </p:nvPr>
          </p:nvSpPr>
          <p:spPr bwMode="auto">
            <a:xfrm>
              <a:off x="13384213" y="5249863"/>
              <a:ext cx="76200" cy="101600"/>
            </a:xfrm>
            <a:custGeom>
              <a:avLst/>
              <a:gdLst>
                <a:gd name="T0" fmla="*/ 171 w 172"/>
                <a:gd name="T1" fmla="*/ 26 h 225"/>
                <a:gd name="T2" fmla="*/ 172 w 172"/>
                <a:gd name="T3" fmla="*/ 18 h 225"/>
                <a:gd name="T4" fmla="*/ 160 w 172"/>
                <a:gd name="T5" fmla="*/ 7 h 225"/>
                <a:gd name="T6" fmla="*/ 144 w 172"/>
                <a:gd name="T7" fmla="*/ 20 h 225"/>
                <a:gd name="T8" fmla="*/ 108 w 172"/>
                <a:gd name="T9" fmla="*/ 0 h 225"/>
                <a:gd name="T10" fmla="*/ 19 w 172"/>
                <a:gd name="T11" fmla="*/ 97 h 225"/>
                <a:gd name="T12" fmla="*/ 72 w 172"/>
                <a:gd name="T13" fmla="*/ 154 h 225"/>
                <a:gd name="T14" fmla="*/ 115 w 172"/>
                <a:gd name="T15" fmla="*/ 135 h 225"/>
                <a:gd name="T16" fmla="*/ 108 w 172"/>
                <a:gd name="T17" fmla="*/ 167 h 225"/>
                <a:gd name="T18" fmla="*/ 88 w 172"/>
                <a:gd name="T19" fmla="*/ 203 h 225"/>
                <a:gd name="T20" fmla="*/ 49 w 172"/>
                <a:gd name="T21" fmla="*/ 216 h 225"/>
                <a:gd name="T22" fmla="*/ 22 w 172"/>
                <a:gd name="T23" fmla="*/ 213 h 225"/>
                <a:gd name="T24" fmla="*/ 33 w 172"/>
                <a:gd name="T25" fmla="*/ 196 h 225"/>
                <a:gd name="T26" fmla="*/ 20 w 172"/>
                <a:gd name="T27" fmla="*/ 183 h 225"/>
                <a:gd name="T28" fmla="*/ 0 w 172"/>
                <a:gd name="T29" fmla="*/ 204 h 225"/>
                <a:gd name="T30" fmla="*/ 50 w 172"/>
                <a:gd name="T31" fmla="*/ 225 h 225"/>
                <a:gd name="T32" fmla="*/ 133 w 172"/>
                <a:gd name="T33" fmla="*/ 178 h 225"/>
                <a:gd name="T34" fmla="*/ 171 w 172"/>
                <a:gd name="T35" fmla="*/ 26 h 225"/>
                <a:gd name="T36" fmla="*/ 122 w 172"/>
                <a:gd name="T37" fmla="*/ 108 h 225"/>
                <a:gd name="T38" fmla="*/ 115 w 172"/>
                <a:gd name="T39" fmla="*/ 121 h 225"/>
                <a:gd name="T40" fmla="*/ 73 w 172"/>
                <a:gd name="T41" fmla="*/ 144 h 225"/>
                <a:gd name="T42" fmla="*/ 47 w 172"/>
                <a:gd name="T43" fmla="*/ 111 h 225"/>
                <a:gd name="T44" fmla="*/ 65 w 172"/>
                <a:gd name="T45" fmla="*/ 42 h 225"/>
                <a:gd name="T46" fmla="*/ 108 w 172"/>
                <a:gd name="T47" fmla="*/ 10 h 225"/>
                <a:gd name="T48" fmla="*/ 139 w 172"/>
                <a:gd name="T49" fmla="*/ 40 h 225"/>
                <a:gd name="T50" fmla="*/ 138 w 172"/>
                <a:gd name="T51" fmla="*/ 45 h 225"/>
                <a:gd name="T52" fmla="*/ 122 w 172"/>
                <a:gd name="T53" fmla="*/ 10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25">
                  <a:moveTo>
                    <a:pt x="171" y="26"/>
                  </a:moveTo>
                  <a:cubicBezTo>
                    <a:pt x="172" y="20"/>
                    <a:pt x="172" y="19"/>
                    <a:pt x="172" y="18"/>
                  </a:cubicBezTo>
                  <a:cubicBezTo>
                    <a:pt x="172" y="11"/>
                    <a:pt x="166" y="7"/>
                    <a:pt x="160" y="7"/>
                  </a:cubicBezTo>
                  <a:cubicBezTo>
                    <a:pt x="152" y="7"/>
                    <a:pt x="145" y="14"/>
                    <a:pt x="144" y="20"/>
                  </a:cubicBezTo>
                  <a:cubicBezTo>
                    <a:pt x="138" y="11"/>
                    <a:pt x="126" y="0"/>
                    <a:pt x="108" y="0"/>
                  </a:cubicBezTo>
                  <a:cubicBezTo>
                    <a:pt x="65" y="0"/>
                    <a:pt x="19" y="47"/>
                    <a:pt x="19" y="97"/>
                  </a:cubicBezTo>
                  <a:cubicBezTo>
                    <a:pt x="19" y="133"/>
                    <a:pt x="43" y="154"/>
                    <a:pt x="72" y="154"/>
                  </a:cubicBezTo>
                  <a:cubicBezTo>
                    <a:pt x="88" y="154"/>
                    <a:pt x="103" y="146"/>
                    <a:pt x="115" y="135"/>
                  </a:cubicBezTo>
                  <a:lnTo>
                    <a:pt x="108" y="167"/>
                  </a:lnTo>
                  <a:cubicBezTo>
                    <a:pt x="104" y="181"/>
                    <a:pt x="101" y="191"/>
                    <a:pt x="88" y="203"/>
                  </a:cubicBezTo>
                  <a:cubicBezTo>
                    <a:pt x="73" y="216"/>
                    <a:pt x="58" y="216"/>
                    <a:pt x="49" y="216"/>
                  </a:cubicBezTo>
                  <a:cubicBezTo>
                    <a:pt x="33" y="216"/>
                    <a:pt x="29" y="215"/>
                    <a:pt x="22" y="213"/>
                  </a:cubicBezTo>
                  <a:cubicBezTo>
                    <a:pt x="31" y="209"/>
                    <a:pt x="33" y="201"/>
                    <a:pt x="33" y="196"/>
                  </a:cubicBezTo>
                  <a:cubicBezTo>
                    <a:pt x="33" y="187"/>
                    <a:pt x="27" y="183"/>
                    <a:pt x="20" y="183"/>
                  </a:cubicBezTo>
                  <a:cubicBezTo>
                    <a:pt x="10" y="183"/>
                    <a:pt x="0" y="191"/>
                    <a:pt x="0" y="204"/>
                  </a:cubicBezTo>
                  <a:cubicBezTo>
                    <a:pt x="0" y="225"/>
                    <a:pt x="30" y="225"/>
                    <a:pt x="50" y="225"/>
                  </a:cubicBezTo>
                  <a:cubicBezTo>
                    <a:pt x="104" y="225"/>
                    <a:pt x="128" y="197"/>
                    <a:pt x="133" y="178"/>
                  </a:cubicBezTo>
                  <a:lnTo>
                    <a:pt x="171" y="26"/>
                  </a:lnTo>
                  <a:close/>
                  <a:moveTo>
                    <a:pt x="122" y="108"/>
                  </a:moveTo>
                  <a:cubicBezTo>
                    <a:pt x="121" y="113"/>
                    <a:pt x="121" y="114"/>
                    <a:pt x="115" y="121"/>
                  </a:cubicBezTo>
                  <a:cubicBezTo>
                    <a:pt x="103" y="135"/>
                    <a:pt x="86" y="144"/>
                    <a:pt x="73" y="144"/>
                  </a:cubicBezTo>
                  <a:cubicBezTo>
                    <a:pt x="55" y="144"/>
                    <a:pt x="47" y="129"/>
                    <a:pt x="47" y="111"/>
                  </a:cubicBezTo>
                  <a:cubicBezTo>
                    <a:pt x="47" y="96"/>
                    <a:pt x="56" y="57"/>
                    <a:pt x="65" y="42"/>
                  </a:cubicBezTo>
                  <a:cubicBezTo>
                    <a:pt x="80" y="17"/>
                    <a:pt x="96" y="10"/>
                    <a:pt x="108" y="10"/>
                  </a:cubicBezTo>
                  <a:cubicBezTo>
                    <a:pt x="133" y="10"/>
                    <a:pt x="139" y="36"/>
                    <a:pt x="139" y="40"/>
                  </a:cubicBezTo>
                  <a:cubicBezTo>
                    <a:pt x="139" y="41"/>
                    <a:pt x="139" y="41"/>
                    <a:pt x="138" y="45"/>
                  </a:cubicBezTo>
                  <a:lnTo>
                    <a:pt x="122"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2" name="Freeform 4209">
              <a:extLst>
                <a:ext uri="{FF2B5EF4-FFF2-40B4-BE49-F238E27FC236}">
                  <a16:creationId xmlns:a16="http://schemas.microsoft.com/office/drawing/2014/main" id="{16D027CB-7A98-4B56-89CE-5F4477C6A636}"/>
                </a:ext>
              </a:extLst>
            </p:cNvPr>
            <p:cNvSpPr>
              <a:spLocks/>
            </p:cNvSpPr>
            <p:nvPr>
              <p:custDataLst>
                <p:tags r:id="rId148"/>
              </p:custDataLst>
            </p:nvPr>
          </p:nvSpPr>
          <p:spPr bwMode="auto">
            <a:xfrm>
              <a:off x="13498513" y="5260976"/>
              <a:ext cx="25400" cy="68263"/>
            </a:xfrm>
            <a:custGeom>
              <a:avLst/>
              <a:gdLst>
                <a:gd name="T0" fmla="*/ 58 w 58"/>
                <a:gd name="T1" fmla="*/ 53 h 150"/>
                <a:gd name="T2" fmla="*/ 26 w 58"/>
                <a:gd name="T3" fmla="*/ 0 h 150"/>
                <a:gd name="T4" fmla="*/ 0 w 58"/>
                <a:gd name="T5" fmla="*/ 27 h 150"/>
                <a:gd name="T6" fmla="*/ 26 w 58"/>
                <a:gd name="T7" fmla="*/ 53 h 150"/>
                <a:gd name="T8" fmla="*/ 43 w 58"/>
                <a:gd name="T9" fmla="*/ 47 h 150"/>
                <a:gd name="T10" fmla="*/ 46 w 58"/>
                <a:gd name="T11" fmla="*/ 45 h 150"/>
                <a:gd name="T12" fmla="*/ 47 w 58"/>
                <a:gd name="T13" fmla="*/ 53 h 150"/>
                <a:gd name="T14" fmla="*/ 13 w 58"/>
                <a:gd name="T15" fmla="*/ 136 h 150"/>
                <a:gd name="T16" fmla="*/ 8 w 58"/>
                <a:gd name="T17" fmla="*/ 144 h 150"/>
                <a:gd name="T18" fmla="*/ 13 w 58"/>
                <a:gd name="T19" fmla="*/ 150 h 150"/>
                <a:gd name="T20" fmla="*/ 58 w 58"/>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50">
                  <a:moveTo>
                    <a:pt x="58" y="53"/>
                  </a:moveTo>
                  <a:cubicBezTo>
                    <a:pt x="58" y="20"/>
                    <a:pt x="45" y="0"/>
                    <a:pt x="26" y="0"/>
                  </a:cubicBezTo>
                  <a:cubicBezTo>
                    <a:pt x="10" y="0"/>
                    <a:pt x="0" y="13"/>
                    <a:pt x="0" y="27"/>
                  </a:cubicBezTo>
                  <a:cubicBezTo>
                    <a:pt x="0" y="40"/>
                    <a:pt x="10" y="53"/>
                    <a:pt x="26" y="53"/>
                  </a:cubicBezTo>
                  <a:cubicBezTo>
                    <a:pt x="32" y="53"/>
                    <a:pt x="38" y="51"/>
                    <a:pt x="43" y="47"/>
                  </a:cubicBezTo>
                  <a:cubicBezTo>
                    <a:pt x="45" y="46"/>
                    <a:pt x="45" y="45"/>
                    <a:pt x="46" y="45"/>
                  </a:cubicBezTo>
                  <a:cubicBezTo>
                    <a:pt x="46" y="45"/>
                    <a:pt x="47" y="46"/>
                    <a:pt x="47" y="53"/>
                  </a:cubicBezTo>
                  <a:cubicBezTo>
                    <a:pt x="47" y="90"/>
                    <a:pt x="29" y="120"/>
                    <a:pt x="13" y="136"/>
                  </a:cubicBezTo>
                  <a:cubicBezTo>
                    <a:pt x="8" y="142"/>
                    <a:pt x="8" y="143"/>
                    <a:pt x="8" y="144"/>
                  </a:cubicBezTo>
                  <a:cubicBezTo>
                    <a:pt x="8" y="148"/>
                    <a:pt x="10" y="150"/>
                    <a:pt x="13" y="150"/>
                  </a:cubicBezTo>
                  <a:cubicBezTo>
                    <a:pt x="18" y="150"/>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3" name="Freeform 4210">
              <a:extLst>
                <a:ext uri="{FF2B5EF4-FFF2-40B4-BE49-F238E27FC236}">
                  <a16:creationId xmlns:a16="http://schemas.microsoft.com/office/drawing/2014/main" id="{E79A0F65-974E-4F7A-8152-DAFA91E19438}"/>
                </a:ext>
              </a:extLst>
            </p:cNvPr>
            <p:cNvSpPr>
              <a:spLocks noEditPoints="1"/>
            </p:cNvSpPr>
            <p:nvPr>
              <p:custDataLst>
                <p:tags r:id="rId149"/>
              </p:custDataLst>
            </p:nvPr>
          </p:nvSpPr>
          <p:spPr bwMode="auto">
            <a:xfrm>
              <a:off x="13582650" y="5127626"/>
              <a:ext cx="93663" cy="204788"/>
            </a:xfrm>
            <a:custGeom>
              <a:avLst/>
              <a:gdLst>
                <a:gd name="T0" fmla="*/ 65 w 211"/>
                <a:gd name="T1" fmla="*/ 195 h 450"/>
                <a:gd name="T2" fmla="*/ 0 w 211"/>
                <a:gd name="T3" fmla="*/ 295 h 450"/>
                <a:gd name="T4" fmla="*/ 14 w 211"/>
                <a:gd name="T5" fmla="*/ 335 h 450"/>
                <a:gd name="T6" fmla="*/ 72 w 211"/>
                <a:gd name="T7" fmla="*/ 367 h 450"/>
                <a:gd name="T8" fmla="*/ 132 w 211"/>
                <a:gd name="T9" fmla="*/ 391 h 450"/>
                <a:gd name="T10" fmla="*/ 150 w 211"/>
                <a:gd name="T11" fmla="*/ 412 h 450"/>
                <a:gd name="T12" fmla="*/ 125 w 211"/>
                <a:gd name="T13" fmla="*/ 439 h 450"/>
                <a:gd name="T14" fmla="*/ 82 w 211"/>
                <a:gd name="T15" fmla="*/ 423 h 450"/>
                <a:gd name="T16" fmla="*/ 76 w 211"/>
                <a:gd name="T17" fmla="*/ 420 h 450"/>
                <a:gd name="T18" fmla="*/ 71 w 211"/>
                <a:gd name="T19" fmla="*/ 426 h 450"/>
                <a:gd name="T20" fmla="*/ 125 w 211"/>
                <a:gd name="T21" fmla="*/ 450 h 450"/>
                <a:gd name="T22" fmla="*/ 177 w 211"/>
                <a:gd name="T23" fmla="*/ 396 h 450"/>
                <a:gd name="T24" fmla="*/ 153 w 211"/>
                <a:gd name="T25" fmla="*/ 361 h 450"/>
                <a:gd name="T26" fmla="*/ 123 w 211"/>
                <a:gd name="T27" fmla="*/ 349 h 450"/>
                <a:gd name="T28" fmla="*/ 92 w 211"/>
                <a:gd name="T29" fmla="*/ 338 h 450"/>
                <a:gd name="T30" fmla="*/ 63 w 211"/>
                <a:gd name="T31" fmla="*/ 326 h 450"/>
                <a:gd name="T32" fmla="*/ 25 w 211"/>
                <a:gd name="T33" fmla="*/ 282 h 450"/>
                <a:gd name="T34" fmla="*/ 86 w 211"/>
                <a:gd name="T35" fmla="*/ 197 h 450"/>
                <a:gd name="T36" fmla="*/ 130 w 211"/>
                <a:gd name="T37" fmla="*/ 203 h 450"/>
                <a:gd name="T38" fmla="*/ 177 w 211"/>
                <a:gd name="T39" fmla="*/ 188 h 450"/>
                <a:gd name="T40" fmla="*/ 136 w 211"/>
                <a:gd name="T41" fmla="*/ 174 h 450"/>
                <a:gd name="T42" fmla="*/ 94 w 211"/>
                <a:gd name="T43" fmla="*/ 180 h 450"/>
                <a:gd name="T44" fmla="*/ 79 w 211"/>
                <a:gd name="T45" fmla="*/ 141 h 450"/>
                <a:gd name="T46" fmla="*/ 134 w 211"/>
                <a:gd name="T47" fmla="*/ 57 h 450"/>
                <a:gd name="T48" fmla="*/ 166 w 211"/>
                <a:gd name="T49" fmla="*/ 68 h 450"/>
                <a:gd name="T50" fmla="*/ 211 w 211"/>
                <a:gd name="T51" fmla="*/ 52 h 450"/>
                <a:gd name="T52" fmla="*/ 169 w 211"/>
                <a:gd name="T53" fmla="*/ 39 h 450"/>
                <a:gd name="T54" fmla="*/ 138 w 211"/>
                <a:gd name="T55" fmla="*/ 41 h 450"/>
                <a:gd name="T56" fmla="*/ 135 w 211"/>
                <a:gd name="T57" fmla="*/ 25 h 450"/>
                <a:gd name="T58" fmla="*/ 138 w 211"/>
                <a:gd name="T59" fmla="*/ 6 h 450"/>
                <a:gd name="T60" fmla="*/ 132 w 211"/>
                <a:gd name="T61" fmla="*/ 0 h 450"/>
                <a:gd name="T62" fmla="*/ 123 w 211"/>
                <a:gd name="T63" fmla="*/ 24 h 450"/>
                <a:gd name="T64" fmla="*/ 126 w 211"/>
                <a:gd name="T65" fmla="*/ 44 h 450"/>
                <a:gd name="T66" fmla="*/ 39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8 h 450"/>
                <a:gd name="T84" fmla="*/ 135 w 211"/>
                <a:gd name="T85" fmla="*/ 185 h 450"/>
                <a:gd name="T86" fmla="*/ 164 w 211"/>
                <a:gd name="T87" fmla="*/ 188 h 450"/>
                <a:gd name="T88" fmla="*/ 132 w 211"/>
                <a:gd name="T89" fmla="*/ 192 h 450"/>
                <a:gd name="T90" fmla="*/ 107 w 211"/>
                <a:gd name="T91" fmla="*/ 18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5"/>
                  </a:cubicBezTo>
                  <a:cubicBezTo>
                    <a:pt x="0" y="319"/>
                    <a:pt x="13" y="333"/>
                    <a:pt x="14" y="335"/>
                  </a:cubicBezTo>
                  <a:cubicBezTo>
                    <a:pt x="30" y="351"/>
                    <a:pt x="35" y="353"/>
                    <a:pt x="72" y="367"/>
                  </a:cubicBezTo>
                  <a:lnTo>
                    <a:pt x="132" y="391"/>
                  </a:lnTo>
                  <a:cubicBezTo>
                    <a:pt x="140" y="394"/>
                    <a:pt x="150" y="398"/>
                    <a:pt x="150" y="412"/>
                  </a:cubicBezTo>
                  <a:cubicBezTo>
                    <a:pt x="150" y="424"/>
                    <a:pt x="141" y="439"/>
                    <a:pt x="125" y="439"/>
                  </a:cubicBezTo>
                  <a:cubicBezTo>
                    <a:pt x="103" y="439"/>
                    <a:pt x="87" y="427"/>
                    <a:pt x="82" y="423"/>
                  </a:cubicBezTo>
                  <a:cubicBezTo>
                    <a:pt x="79" y="421"/>
                    <a:pt x="78" y="420"/>
                    <a:pt x="76" y="420"/>
                  </a:cubicBezTo>
                  <a:cubicBezTo>
                    <a:pt x="72" y="420"/>
                    <a:pt x="71" y="424"/>
                    <a:pt x="71" y="426"/>
                  </a:cubicBezTo>
                  <a:cubicBezTo>
                    <a:pt x="71" y="432"/>
                    <a:pt x="97" y="450"/>
                    <a:pt x="125" y="450"/>
                  </a:cubicBezTo>
                  <a:cubicBezTo>
                    <a:pt x="156" y="450"/>
                    <a:pt x="177" y="421"/>
                    <a:pt x="177" y="396"/>
                  </a:cubicBezTo>
                  <a:cubicBezTo>
                    <a:pt x="177" y="372"/>
                    <a:pt x="159" y="363"/>
                    <a:pt x="153" y="361"/>
                  </a:cubicBezTo>
                  <a:cubicBezTo>
                    <a:pt x="146" y="358"/>
                    <a:pt x="129" y="352"/>
                    <a:pt x="123" y="349"/>
                  </a:cubicBezTo>
                  <a:cubicBezTo>
                    <a:pt x="113" y="345"/>
                    <a:pt x="103" y="341"/>
                    <a:pt x="92" y="338"/>
                  </a:cubicBezTo>
                  <a:lnTo>
                    <a:pt x="63" y="326"/>
                  </a:lnTo>
                  <a:cubicBezTo>
                    <a:pt x="40" y="317"/>
                    <a:pt x="25" y="302"/>
                    <a:pt x="25" y="282"/>
                  </a:cubicBezTo>
                  <a:cubicBezTo>
                    <a:pt x="25" y="261"/>
                    <a:pt x="45" y="218"/>
                    <a:pt x="86" y="197"/>
                  </a:cubicBezTo>
                  <a:cubicBezTo>
                    <a:pt x="105" y="203"/>
                    <a:pt x="120" y="203"/>
                    <a:pt x="130" y="203"/>
                  </a:cubicBezTo>
                  <a:cubicBezTo>
                    <a:pt x="145" y="203"/>
                    <a:pt x="177" y="203"/>
                    <a:pt x="177" y="188"/>
                  </a:cubicBezTo>
                  <a:cubicBezTo>
                    <a:pt x="177" y="175"/>
                    <a:pt x="155" y="174"/>
                    <a:pt x="136" y="174"/>
                  </a:cubicBezTo>
                  <a:cubicBezTo>
                    <a:pt x="127" y="174"/>
                    <a:pt x="112" y="174"/>
                    <a:pt x="94" y="180"/>
                  </a:cubicBezTo>
                  <a:cubicBezTo>
                    <a:pt x="81" y="167"/>
                    <a:pt x="79" y="151"/>
                    <a:pt x="79" y="141"/>
                  </a:cubicBezTo>
                  <a:cubicBezTo>
                    <a:pt x="79" y="113"/>
                    <a:pt x="97" y="75"/>
                    <a:pt x="134" y="57"/>
                  </a:cubicBezTo>
                  <a:cubicBezTo>
                    <a:pt x="143" y="68"/>
                    <a:pt x="155" y="68"/>
                    <a:pt x="166" y="68"/>
                  </a:cubicBezTo>
                  <a:cubicBezTo>
                    <a:pt x="179" y="68"/>
                    <a:pt x="211" y="68"/>
                    <a:pt x="211" y="52"/>
                  </a:cubicBezTo>
                  <a:cubicBezTo>
                    <a:pt x="211" y="39"/>
                    <a:pt x="189" y="39"/>
                    <a:pt x="169" y="39"/>
                  </a:cubicBezTo>
                  <a:cubicBezTo>
                    <a:pt x="163" y="39"/>
                    <a:pt x="151" y="39"/>
                    <a:pt x="138" y="41"/>
                  </a:cubicBezTo>
                  <a:cubicBezTo>
                    <a:pt x="136" y="37"/>
                    <a:pt x="135" y="33"/>
                    <a:pt x="135" y="25"/>
                  </a:cubicBezTo>
                  <a:cubicBezTo>
                    <a:pt x="135" y="18"/>
                    <a:pt x="138" y="7"/>
                    <a:pt x="138" y="6"/>
                  </a:cubicBezTo>
                  <a:cubicBezTo>
                    <a:pt x="138" y="2"/>
                    <a:pt x="135" y="0"/>
                    <a:pt x="132" y="0"/>
                  </a:cubicBezTo>
                  <a:cubicBezTo>
                    <a:pt x="123" y="0"/>
                    <a:pt x="123" y="23"/>
                    <a:pt x="123" y="24"/>
                  </a:cubicBezTo>
                  <a:cubicBezTo>
                    <a:pt x="123" y="34"/>
                    <a:pt x="126" y="42"/>
                    <a:pt x="126" y="44"/>
                  </a:cubicBezTo>
                  <a:cubicBezTo>
                    <a:pt x="73" y="59"/>
                    <a:pt x="39" y="98"/>
                    <a:pt x="39" y="137"/>
                  </a:cubicBezTo>
                  <a:cubicBezTo>
                    <a:pt x="39" y="155"/>
                    <a:pt x="48" y="176"/>
                    <a:pt x="72" y="190"/>
                  </a:cubicBezTo>
                  <a:lnTo>
                    <a:pt x="65" y="195"/>
                  </a:lnTo>
                  <a:close/>
                  <a:moveTo>
                    <a:pt x="146" y="52"/>
                  </a:moveTo>
                  <a:cubicBezTo>
                    <a:pt x="154" y="50"/>
                    <a:pt x="164" y="50"/>
                    <a:pt x="170" y="50"/>
                  </a:cubicBezTo>
                  <a:cubicBezTo>
                    <a:pt x="187" y="50"/>
                    <a:pt x="189" y="50"/>
                    <a:pt x="198" y="53"/>
                  </a:cubicBezTo>
                  <a:cubicBezTo>
                    <a:pt x="194" y="54"/>
                    <a:pt x="189" y="57"/>
                    <a:pt x="167" y="57"/>
                  </a:cubicBezTo>
                  <a:cubicBezTo>
                    <a:pt x="157" y="57"/>
                    <a:pt x="151" y="57"/>
                    <a:pt x="146" y="52"/>
                  </a:cubicBezTo>
                  <a:close/>
                  <a:moveTo>
                    <a:pt x="107" y="188"/>
                  </a:moveTo>
                  <a:cubicBezTo>
                    <a:pt x="118" y="185"/>
                    <a:pt x="129" y="185"/>
                    <a:pt x="135" y="185"/>
                  </a:cubicBezTo>
                  <a:cubicBezTo>
                    <a:pt x="153" y="185"/>
                    <a:pt x="155" y="186"/>
                    <a:pt x="164" y="188"/>
                  </a:cubicBezTo>
                  <a:cubicBezTo>
                    <a:pt x="160" y="190"/>
                    <a:pt x="155" y="192"/>
                    <a:pt x="132" y="192"/>
                  </a:cubicBezTo>
                  <a:cubicBezTo>
                    <a:pt x="120"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4" name="Freeform 4211">
              <a:extLst>
                <a:ext uri="{FF2B5EF4-FFF2-40B4-BE49-F238E27FC236}">
                  <a16:creationId xmlns:a16="http://schemas.microsoft.com/office/drawing/2014/main" id="{5BF793C7-FC8D-46D9-85A0-DB1152B2D9F3}"/>
                </a:ext>
              </a:extLst>
            </p:cNvPr>
            <p:cNvSpPr>
              <a:spLocks/>
            </p:cNvSpPr>
            <p:nvPr>
              <p:custDataLst>
                <p:tags r:id="rId150"/>
              </p:custDataLst>
            </p:nvPr>
          </p:nvSpPr>
          <p:spPr bwMode="auto">
            <a:xfrm>
              <a:off x="13690600" y="5214938"/>
              <a:ext cx="55563" cy="104775"/>
            </a:xfrm>
            <a:custGeom>
              <a:avLst/>
              <a:gdLst>
                <a:gd name="T0" fmla="*/ 79 w 127"/>
                <a:gd name="T1" fmla="*/ 9 h 231"/>
                <a:gd name="T2" fmla="*/ 68 w 127"/>
                <a:gd name="T3" fmla="*/ 0 h 231"/>
                <a:gd name="T4" fmla="*/ 0 w 127"/>
                <a:gd name="T5" fmla="*/ 22 h 231"/>
                <a:gd name="T6" fmla="*/ 0 w 127"/>
                <a:gd name="T7" fmla="*/ 34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8" y="0"/>
                  </a:cubicBezTo>
                  <a:cubicBezTo>
                    <a:pt x="46" y="22"/>
                    <a:pt x="14" y="22"/>
                    <a:pt x="0" y="22"/>
                  </a:cubicBezTo>
                  <a:lnTo>
                    <a:pt x="0" y="34"/>
                  </a:lnTo>
                  <a:cubicBezTo>
                    <a:pt x="8" y="34"/>
                    <a:pt x="31" y="34"/>
                    <a:pt x="51" y="25"/>
                  </a:cubicBezTo>
                  <a:lnTo>
                    <a:pt x="51" y="203"/>
                  </a:lnTo>
                  <a:cubicBezTo>
                    <a:pt x="51" y="214"/>
                    <a:pt x="51" y="219"/>
                    <a:pt x="16" y="219"/>
                  </a:cubicBezTo>
                  <a:lnTo>
                    <a:pt x="3" y="219"/>
                  </a:lnTo>
                  <a:lnTo>
                    <a:pt x="3" y="231"/>
                  </a:lnTo>
                  <a:cubicBezTo>
                    <a:pt x="9" y="231"/>
                    <a:pt x="52" y="230"/>
                    <a:pt x="65" y="230"/>
                  </a:cubicBezTo>
                  <a:cubicBezTo>
                    <a:pt x="75" y="230"/>
                    <a:pt x="119"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5" name="Freeform 4212">
              <a:extLst>
                <a:ext uri="{FF2B5EF4-FFF2-40B4-BE49-F238E27FC236}">
                  <a16:creationId xmlns:a16="http://schemas.microsoft.com/office/drawing/2014/main" id="{589A8807-5189-4631-93CB-1C38741AC8C7}"/>
                </a:ext>
              </a:extLst>
            </p:cNvPr>
            <p:cNvSpPr>
              <a:spLocks/>
            </p:cNvSpPr>
            <p:nvPr>
              <p:custDataLst>
                <p:tags r:id="rId151"/>
              </p:custDataLst>
            </p:nvPr>
          </p:nvSpPr>
          <p:spPr bwMode="auto">
            <a:xfrm>
              <a:off x="13790613" y="5260976"/>
              <a:ext cx="26988" cy="68263"/>
            </a:xfrm>
            <a:custGeom>
              <a:avLst/>
              <a:gdLst>
                <a:gd name="T0" fmla="*/ 59 w 59"/>
                <a:gd name="T1" fmla="*/ 53 h 150"/>
                <a:gd name="T2" fmla="*/ 27 w 59"/>
                <a:gd name="T3" fmla="*/ 0 h 150"/>
                <a:gd name="T4" fmla="*/ 0 w 59"/>
                <a:gd name="T5" fmla="*/ 27 h 150"/>
                <a:gd name="T6" fmla="*/ 27 w 59"/>
                <a:gd name="T7" fmla="*/ 53 h 150"/>
                <a:gd name="T8" fmla="*/ 44 w 59"/>
                <a:gd name="T9" fmla="*/ 47 h 150"/>
                <a:gd name="T10" fmla="*/ 47 w 59"/>
                <a:gd name="T11" fmla="*/ 45 h 150"/>
                <a:gd name="T12" fmla="*/ 48 w 59"/>
                <a:gd name="T13" fmla="*/ 53 h 150"/>
                <a:gd name="T14" fmla="*/ 14 w 59"/>
                <a:gd name="T15" fmla="*/ 136 h 150"/>
                <a:gd name="T16" fmla="*/ 8 w 59"/>
                <a:gd name="T17" fmla="*/ 144 h 150"/>
                <a:gd name="T18" fmla="*/ 13 w 59"/>
                <a:gd name="T19" fmla="*/ 150 h 150"/>
                <a:gd name="T20" fmla="*/ 59 w 59"/>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50">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90"/>
                    <a:pt x="30" y="120"/>
                    <a:pt x="14" y="136"/>
                  </a:cubicBezTo>
                  <a:cubicBezTo>
                    <a:pt x="8" y="142"/>
                    <a:pt x="8" y="143"/>
                    <a:pt x="8" y="144"/>
                  </a:cubicBezTo>
                  <a:cubicBezTo>
                    <a:pt x="8" y="148"/>
                    <a:pt x="11" y="150"/>
                    <a:pt x="13" y="150"/>
                  </a:cubicBezTo>
                  <a:cubicBezTo>
                    <a:pt x="19" y="150"/>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6" name="Freeform 4213">
              <a:extLst>
                <a:ext uri="{FF2B5EF4-FFF2-40B4-BE49-F238E27FC236}">
                  <a16:creationId xmlns:a16="http://schemas.microsoft.com/office/drawing/2014/main" id="{E58288F8-7382-4947-8D0C-EBB7F38BE1F3}"/>
                </a:ext>
              </a:extLst>
            </p:cNvPr>
            <p:cNvSpPr>
              <a:spLocks/>
            </p:cNvSpPr>
            <p:nvPr>
              <p:custDataLst>
                <p:tags r:id="rId152"/>
              </p:custDataLst>
            </p:nvPr>
          </p:nvSpPr>
          <p:spPr bwMode="auto">
            <a:xfrm>
              <a:off x="13882688" y="5129213"/>
              <a:ext cx="107950" cy="158750"/>
            </a:xfrm>
            <a:custGeom>
              <a:avLst/>
              <a:gdLst>
                <a:gd name="T0" fmla="*/ 151 w 246"/>
                <a:gd name="T1" fmla="*/ 201 h 353"/>
                <a:gd name="T2" fmla="*/ 203 w 246"/>
                <a:gd name="T3" fmla="*/ 341 h 353"/>
                <a:gd name="T4" fmla="*/ 230 w 246"/>
                <a:gd name="T5" fmla="*/ 352 h 353"/>
                <a:gd name="T6" fmla="*/ 241 w 246"/>
                <a:gd name="T7" fmla="*/ 352 h 353"/>
                <a:gd name="T8" fmla="*/ 246 w 246"/>
                <a:gd name="T9" fmla="*/ 347 h 353"/>
                <a:gd name="T10" fmla="*/ 244 w 246"/>
                <a:gd name="T11" fmla="*/ 342 h 353"/>
                <a:gd name="T12" fmla="*/ 232 w 246"/>
                <a:gd name="T13" fmla="*/ 319 h 353"/>
                <a:gd name="T14" fmla="*/ 131 w 246"/>
                <a:gd name="T15" fmla="*/ 36 h 353"/>
                <a:gd name="T16" fmla="*/ 70 w 246"/>
                <a:gd name="T17" fmla="*/ 0 h 353"/>
                <a:gd name="T18" fmla="*/ 61 w 246"/>
                <a:gd name="T19" fmla="*/ 6 h 353"/>
                <a:gd name="T20" fmla="*/ 65 w 246"/>
                <a:gd name="T21" fmla="*/ 11 h 353"/>
                <a:gd name="T22" fmla="*/ 98 w 246"/>
                <a:gd name="T23" fmla="*/ 51 h 353"/>
                <a:gd name="T24" fmla="*/ 146 w 246"/>
                <a:gd name="T25" fmla="*/ 186 h 353"/>
                <a:gd name="T26" fmla="*/ 8 w 246"/>
                <a:gd name="T27" fmla="*/ 323 h 353"/>
                <a:gd name="T28" fmla="*/ 0 w 246"/>
                <a:gd name="T29" fmla="*/ 338 h 353"/>
                <a:gd name="T30" fmla="*/ 14 w 246"/>
                <a:gd name="T31" fmla="*/ 353 h 353"/>
                <a:gd name="T32" fmla="*/ 31 w 246"/>
                <a:gd name="T33" fmla="*/ 342 h 353"/>
                <a:gd name="T34" fmla="*/ 151 w 246"/>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353">
                  <a:moveTo>
                    <a:pt x="151" y="201"/>
                  </a:moveTo>
                  <a:cubicBezTo>
                    <a:pt x="172" y="253"/>
                    <a:pt x="195" y="329"/>
                    <a:pt x="203" y="341"/>
                  </a:cubicBezTo>
                  <a:cubicBezTo>
                    <a:pt x="211" y="352"/>
                    <a:pt x="216" y="352"/>
                    <a:pt x="230" y="352"/>
                  </a:cubicBezTo>
                  <a:lnTo>
                    <a:pt x="241" y="352"/>
                  </a:lnTo>
                  <a:cubicBezTo>
                    <a:pt x="246" y="351"/>
                    <a:pt x="246" y="348"/>
                    <a:pt x="246" y="347"/>
                  </a:cubicBezTo>
                  <a:cubicBezTo>
                    <a:pt x="246" y="345"/>
                    <a:pt x="245" y="344"/>
                    <a:pt x="244" y="342"/>
                  </a:cubicBezTo>
                  <a:cubicBezTo>
                    <a:pt x="239" y="337"/>
                    <a:pt x="236" y="329"/>
                    <a:pt x="232" y="319"/>
                  </a:cubicBezTo>
                  <a:lnTo>
                    <a:pt x="131" y="36"/>
                  </a:lnTo>
                  <a:cubicBezTo>
                    <a:pt x="120" y="7"/>
                    <a:pt x="93" y="0"/>
                    <a:pt x="70" y="0"/>
                  </a:cubicBezTo>
                  <a:cubicBezTo>
                    <a:pt x="67" y="0"/>
                    <a:pt x="61" y="0"/>
                    <a:pt x="61" y="6"/>
                  </a:cubicBezTo>
                  <a:cubicBezTo>
                    <a:pt x="61" y="10"/>
                    <a:pt x="65" y="11"/>
                    <a:pt x="65" y="11"/>
                  </a:cubicBezTo>
                  <a:cubicBezTo>
                    <a:pt x="82" y="14"/>
                    <a:pt x="85" y="17"/>
                    <a:pt x="98" y="51"/>
                  </a:cubicBezTo>
                  <a:lnTo>
                    <a:pt x="146" y="186"/>
                  </a:lnTo>
                  <a:lnTo>
                    <a:pt x="8" y="323"/>
                  </a:lnTo>
                  <a:cubicBezTo>
                    <a:pt x="3" y="329"/>
                    <a:pt x="0" y="332"/>
                    <a:pt x="0" y="338"/>
                  </a:cubicBezTo>
                  <a:cubicBezTo>
                    <a:pt x="0" y="347"/>
                    <a:pt x="6" y="353"/>
                    <a:pt x="14" y="353"/>
                  </a:cubicBezTo>
                  <a:cubicBezTo>
                    <a:pt x="22" y="353"/>
                    <a:pt x="27" y="347"/>
                    <a:pt x="31" y="342"/>
                  </a:cubicBezTo>
                  <a:lnTo>
                    <a:pt x="151"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7" name="Freeform 4214">
              <a:extLst>
                <a:ext uri="{FF2B5EF4-FFF2-40B4-BE49-F238E27FC236}">
                  <a16:creationId xmlns:a16="http://schemas.microsoft.com/office/drawing/2014/main" id="{EF85CD55-7B14-4F11-933C-F9D112A9BE08}"/>
                </a:ext>
              </a:extLst>
            </p:cNvPr>
            <p:cNvSpPr>
              <a:spLocks/>
            </p:cNvSpPr>
            <p:nvPr>
              <p:custDataLst>
                <p:tags r:id="rId153"/>
              </p:custDataLst>
            </p:nvPr>
          </p:nvSpPr>
          <p:spPr bwMode="auto">
            <a:xfrm>
              <a:off x="14011275" y="5116513"/>
              <a:ext cx="50800" cy="225425"/>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8" name="Freeform 4215">
              <a:extLst>
                <a:ext uri="{FF2B5EF4-FFF2-40B4-BE49-F238E27FC236}">
                  <a16:creationId xmlns:a16="http://schemas.microsoft.com/office/drawing/2014/main" id="{CF85A5CB-C88B-4F14-B3BF-D10E733AA2F7}"/>
                </a:ext>
              </a:extLst>
            </p:cNvPr>
            <p:cNvSpPr>
              <a:spLocks/>
            </p:cNvSpPr>
            <p:nvPr>
              <p:custDataLst>
                <p:tags r:id="rId154"/>
              </p:custDataLst>
            </p:nvPr>
          </p:nvSpPr>
          <p:spPr bwMode="auto">
            <a:xfrm>
              <a:off x="14354175" y="5126038"/>
              <a:ext cx="158750" cy="163513"/>
            </a:xfrm>
            <a:custGeom>
              <a:avLst/>
              <a:gdLst>
                <a:gd name="T0" fmla="*/ 359 w 359"/>
                <a:gd name="T1" fmla="*/ 111 h 362"/>
                <a:gd name="T2" fmla="*/ 270 w 359"/>
                <a:gd name="T3" fmla="*/ 0 h 362"/>
                <a:gd name="T4" fmla="*/ 171 w 359"/>
                <a:gd name="T5" fmla="*/ 45 h 362"/>
                <a:gd name="T6" fmla="*/ 116 w 359"/>
                <a:gd name="T7" fmla="*/ 130 h 362"/>
                <a:gd name="T8" fmla="*/ 121 w 359"/>
                <a:gd name="T9" fmla="*/ 133 h 362"/>
                <a:gd name="T10" fmla="*/ 146 w 359"/>
                <a:gd name="T11" fmla="*/ 123 h 362"/>
                <a:gd name="T12" fmla="*/ 161 w 359"/>
                <a:gd name="T13" fmla="*/ 103 h 362"/>
                <a:gd name="T14" fmla="*/ 195 w 359"/>
                <a:gd name="T15" fmla="*/ 48 h 362"/>
                <a:gd name="T16" fmla="*/ 237 w 359"/>
                <a:gd name="T17" fmla="*/ 27 h 362"/>
                <a:gd name="T18" fmla="*/ 316 w 359"/>
                <a:gd name="T19" fmla="*/ 132 h 362"/>
                <a:gd name="T20" fmla="*/ 152 w 359"/>
                <a:gd name="T21" fmla="*/ 335 h 362"/>
                <a:gd name="T22" fmla="*/ 42 w 359"/>
                <a:gd name="T23" fmla="*/ 207 h 362"/>
                <a:gd name="T24" fmla="*/ 150 w 359"/>
                <a:gd name="T25" fmla="*/ 22 h 362"/>
                <a:gd name="T26" fmla="*/ 170 w 359"/>
                <a:gd name="T27" fmla="*/ 3 h 362"/>
                <a:gd name="T28" fmla="*/ 165 w 359"/>
                <a:gd name="T29" fmla="*/ 0 h 362"/>
                <a:gd name="T30" fmla="*/ 0 w 359"/>
                <a:gd name="T31" fmla="*/ 229 h 362"/>
                <a:gd name="T32" fmla="*/ 119 w 359"/>
                <a:gd name="T33" fmla="*/ 362 h 362"/>
                <a:gd name="T34" fmla="*/ 359 w 359"/>
                <a:gd name="T35" fmla="*/ 11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2">
                  <a:moveTo>
                    <a:pt x="359" y="111"/>
                  </a:moveTo>
                  <a:cubicBezTo>
                    <a:pt x="359" y="48"/>
                    <a:pt x="331" y="0"/>
                    <a:pt x="270" y="0"/>
                  </a:cubicBezTo>
                  <a:cubicBezTo>
                    <a:pt x="218" y="0"/>
                    <a:pt x="174" y="42"/>
                    <a:pt x="171" y="45"/>
                  </a:cubicBezTo>
                  <a:cubicBezTo>
                    <a:pt x="131" y="84"/>
                    <a:pt x="116" y="129"/>
                    <a:pt x="116" y="130"/>
                  </a:cubicBezTo>
                  <a:cubicBezTo>
                    <a:pt x="116" y="133"/>
                    <a:pt x="119" y="133"/>
                    <a:pt x="121" y="133"/>
                  </a:cubicBezTo>
                  <a:cubicBezTo>
                    <a:pt x="130" y="133"/>
                    <a:pt x="138" y="128"/>
                    <a:pt x="146" y="123"/>
                  </a:cubicBezTo>
                  <a:cubicBezTo>
                    <a:pt x="155" y="116"/>
                    <a:pt x="155" y="115"/>
                    <a:pt x="161" y="103"/>
                  </a:cubicBezTo>
                  <a:cubicBezTo>
                    <a:pt x="165" y="94"/>
                    <a:pt x="177" y="69"/>
                    <a:pt x="195" y="48"/>
                  </a:cubicBezTo>
                  <a:cubicBezTo>
                    <a:pt x="207" y="35"/>
                    <a:pt x="217" y="27"/>
                    <a:pt x="237" y="27"/>
                  </a:cubicBezTo>
                  <a:cubicBezTo>
                    <a:pt x="286" y="27"/>
                    <a:pt x="316" y="67"/>
                    <a:pt x="316" y="132"/>
                  </a:cubicBezTo>
                  <a:cubicBezTo>
                    <a:pt x="316" y="234"/>
                    <a:pt x="244" y="335"/>
                    <a:pt x="152" y="335"/>
                  </a:cubicBezTo>
                  <a:cubicBezTo>
                    <a:pt x="81" y="335"/>
                    <a:pt x="42" y="279"/>
                    <a:pt x="42" y="207"/>
                  </a:cubicBezTo>
                  <a:cubicBezTo>
                    <a:pt x="42" y="139"/>
                    <a:pt x="77" y="65"/>
                    <a:pt x="150" y="22"/>
                  </a:cubicBezTo>
                  <a:cubicBezTo>
                    <a:pt x="155" y="19"/>
                    <a:pt x="170" y="10"/>
                    <a:pt x="170" y="3"/>
                  </a:cubicBezTo>
                  <a:cubicBezTo>
                    <a:pt x="170" y="0"/>
                    <a:pt x="166" y="0"/>
                    <a:pt x="165" y="0"/>
                  </a:cubicBezTo>
                  <a:cubicBezTo>
                    <a:pt x="147" y="0"/>
                    <a:pt x="0" y="79"/>
                    <a:pt x="0" y="229"/>
                  </a:cubicBezTo>
                  <a:cubicBezTo>
                    <a:pt x="0" y="298"/>
                    <a:pt x="36" y="362"/>
                    <a:pt x="119" y="362"/>
                  </a:cubicBezTo>
                  <a:cubicBezTo>
                    <a:pt x="216" y="362"/>
                    <a:pt x="359" y="265"/>
                    <a:pt x="359" y="111"/>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9" name="Freeform 4216">
              <a:extLst>
                <a:ext uri="{FF2B5EF4-FFF2-40B4-BE49-F238E27FC236}">
                  <a16:creationId xmlns:a16="http://schemas.microsoft.com/office/drawing/2014/main" id="{88D24E2E-D45E-4E0B-8851-92B14F041013}"/>
                </a:ext>
              </a:extLst>
            </p:cNvPr>
            <p:cNvSpPr>
              <a:spLocks/>
            </p:cNvSpPr>
            <p:nvPr>
              <p:custDataLst>
                <p:tags r:id="rId155"/>
              </p:custDataLst>
            </p:nvPr>
          </p:nvSpPr>
          <p:spPr bwMode="auto">
            <a:xfrm>
              <a:off x="14544675" y="5116513"/>
              <a:ext cx="50800" cy="225425"/>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2" y="98"/>
                  </a:cubicBezTo>
                  <a:cubicBezTo>
                    <a:pt x="6" y="152"/>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0" name="Freeform 4217">
              <a:extLst>
                <a:ext uri="{FF2B5EF4-FFF2-40B4-BE49-F238E27FC236}">
                  <a16:creationId xmlns:a16="http://schemas.microsoft.com/office/drawing/2014/main" id="{F041DAA0-08E0-4948-852D-1632AE4F46BD}"/>
                </a:ext>
              </a:extLst>
            </p:cNvPr>
            <p:cNvSpPr>
              <a:spLocks/>
            </p:cNvSpPr>
            <p:nvPr>
              <p:custDataLst>
                <p:tags r:id="rId156"/>
              </p:custDataLst>
            </p:nvPr>
          </p:nvSpPr>
          <p:spPr bwMode="auto">
            <a:xfrm>
              <a:off x="14614525" y="5186363"/>
              <a:ext cx="119063" cy="101600"/>
            </a:xfrm>
            <a:custGeom>
              <a:avLst/>
              <a:gdLst>
                <a:gd name="T0" fmla="*/ 29 w 270"/>
                <a:gd name="T1" fmla="*/ 191 h 226"/>
                <a:gd name="T2" fmla="*/ 25 w 270"/>
                <a:gd name="T3" fmla="*/ 212 h 226"/>
                <a:gd name="T4" fmla="*/ 39 w 270"/>
                <a:gd name="T5" fmla="*/ 226 h 226"/>
                <a:gd name="T6" fmla="*/ 58 w 270"/>
                <a:gd name="T7" fmla="*/ 212 h 226"/>
                <a:gd name="T8" fmla="*/ 67 w 270"/>
                <a:gd name="T9" fmla="*/ 175 h 226"/>
                <a:gd name="T10" fmla="*/ 78 w 270"/>
                <a:gd name="T11" fmla="*/ 130 h 226"/>
                <a:gd name="T12" fmla="*/ 87 w 270"/>
                <a:gd name="T13" fmla="*/ 97 h 226"/>
                <a:gd name="T14" fmla="*/ 93 w 270"/>
                <a:gd name="T15" fmla="*/ 72 h 226"/>
                <a:gd name="T16" fmla="*/ 175 w 270"/>
                <a:gd name="T17" fmla="*/ 11 h 226"/>
                <a:gd name="T18" fmla="*/ 201 w 270"/>
                <a:gd name="T19" fmla="*/ 46 h 226"/>
                <a:gd name="T20" fmla="*/ 169 w 270"/>
                <a:gd name="T21" fmla="*/ 162 h 226"/>
                <a:gd name="T22" fmla="*/ 164 w 270"/>
                <a:gd name="T23" fmla="*/ 185 h 226"/>
                <a:gd name="T24" fmla="*/ 205 w 270"/>
                <a:gd name="T25" fmla="*/ 226 h 226"/>
                <a:gd name="T26" fmla="*/ 270 w 270"/>
                <a:gd name="T27" fmla="*/ 149 h 226"/>
                <a:gd name="T28" fmla="*/ 264 w 270"/>
                <a:gd name="T29" fmla="*/ 144 h 226"/>
                <a:gd name="T30" fmla="*/ 257 w 270"/>
                <a:gd name="T31" fmla="*/ 153 h 226"/>
                <a:gd name="T32" fmla="*/ 206 w 270"/>
                <a:gd name="T33" fmla="*/ 215 h 226"/>
                <a:gd name="T34" fmla="*/ 194 w 270"/>
                <a:gd name="T35" fmla="*/ 198 h 226"/>
                <a:gd name="T36" fmla="*/ 203 w 270"/>
                <a:gd name="T37" fmla="*/ 163 h 226"/>
                <a:gd name="T38" fmla="*/ 233 w 270"/>
                <a:gd name="T39" fmla="*/ 53 h 226"/>
                <a:gd name="T40" fmla="*/ 176 w 270"/>
                <a:gd name="T41" fmla="*/ 0 h 226"/>
                <a:gd name="T42" fmla="*/ 98 w 270"/>
                <a:gd name="T43" fmla="*/ 43 h 226"/>
                <a:gd name="T44" fmla="*/ 52 w 270"/>
                <a:gd name="T45" fmla="*/ 0 h 226"/>
                <a:gd name="T46" fmla="*/ 15 w 270"/>
                <a:gd name="T47" fmla="*/ 28 h 226"/>
                <a:gd name="T48" fmla="*/ 0 w 270"/>
                <a:gd name="T49" fmla="*/ 77 h 226"/>
                <a:gd name="T50" fmla="*/ 6 w 270"/>
                <a:gd name="T51" fmla="*/ 82 h 226"/>
                <a:gd name="T52" fmla="*/ 14 w 270"/>
                <a:gd name="T53" fmla="*/ 70 h 226"/>
                <a:gd name="T54" fmla="*/ 51 w 270"/>
                <a:gd name="T55" fmla="*/ 11 h 226"/>
                <a:gd name="T56" fmla="*/ 66 w 270"/>
                <a:gd name="T57" fmla="*/ 34 h 226"/>
                <a:gd name="T58" fmla="*/ 58 w 270"/>
                <a:gd name="T59" fmla="*/ 76 h 226"/>
                <a:gd name="T60" fmla="*/ 29 w 270"/>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6">
                  <a:moveTo>
                    <a:pt x="29" y="191"/>
                  </a:moveTo>
                  <a:cubicBezTo>
                    <a:pt x="28" y="198"/>
                    <a:pt x="25" y="210"/>
                    <a:pt x="25" y="212"/>
                  </a:cubicBezTo>
                  <a:cubicBezTo>
                    <a:pt x="25" y="221"/>
                    <a:pt x="32" y="226"/>
                    <a:pt x="39" y="226"/>
                  </a:cubicBezTo>
                  <a:cubicBezTo>
                    <a:pt x="45" y="226"/>
                    <a:pt x="54" y="222"/>
                    <a:pt x="58" y="212"/>
                  </a:cubicBezTo>
                  <a:cubicBezTo>
                    <a:pt x="58" y="211"/>
                    <a:pt x="64" y="187"/>
                    <a:pt x="67" y="175"/>
                  </a:cubicBezTo>
                  <a:lnTo>
                    <a:pt x="78" y="130"/>
                  </a:lnTo>
                  <a:cubicBezTo>
                    <a:pt x="81" y="119"/>
                    <a:pt x="84" y="108"/>
                    <a:pt x="87" y="97"/>
                  </a:cubicBezTo>
                  <a:cubicBezTo>
                    <a:pt x="89" y="88"/>
                    <a:pt x="93" y="74"/>
                    <a:pt x="93" y="72"/>
                  </a:cubicBezTo>
                  <a:cubicBezTo>
                    <a:pt x="101" y="56"/>
                    <a:pt x="127" y="11"/>
                    <a:pt x="175" y="11"/>
                  </a:cubicBezTo>
                  <a:cubicBezTo>
                    <a:pt x="197" y="11"/>
                    <a:pt x="201" y="29"/>
                    <a:pt x="201" y="46"/>
                  </a:cubicBezTo>
                  <a:cubicBezTo>
                    <a:pt x="201" y="77"/>
                    <a:pt x="177" y="141"/>
                    <a:pt x="169" y="162"/>
                  </a:cubicBezTo>
                  <a:cubicBezTo>
                    <a:pt x="165" y="173"/>
                    <a:pt x="164" y="179"/>
                    <a:pt x="164" y="185"/>
                  </a:cubicBezTo>
                  <a:cubicBezTo>
                    <a:pt x="164" y="208"/>
                    <a:pt x="182" y="226"/>
                    <a:pt x="205" y="226"/>
                  </a:cubicBezTo>
                  <a:cubicBezTo>
                    <a:pt x="252" y="226"/>
                    <a:pt x="270" y="153"/>
                    <a:pt x="270" y="149"/>
                  </a:cubicBezTo>
                  <a:cubicBezTo>
                    <a:pt x="270" y="144"/>
                    <a:pt x="266" y="144"/>
                    <a:pt x="264" y="144"/>
                  </a:cubicBezTo>
                  <a:cubicBezTo>
                    <a:pt x="259" y="144"/>
                    <a:pt x="259" y="146"/>
                    <a:pt x="257" y="153"/>
                  </a:cubicBezTo>
                  <a:cubicBezTo>
                    <a:pt x="247" y="187"/>
                    <a:pt x="230" y="215"/>
                    <a:pt x="206" y="215"/>
                  </a:cubicBezTo>
                  <a:cubicBezTo>
                    <a:pt x="197" y="215"/>
                    <a:pt x="194" y="210"/>
                    <a:pt x="194" y="198"/>
                  </a:cubicBezTo>
                  <a:cubicBezTo>
                    <a:pt x="194" y="186"/>
                    <a:pt x="198" y="174"/>
                    <a:pt x="203" y="163"/>
                  </a:cubicBezTo>
                  <a:cubicBezTo>
                    <a:pt x="212" y="137"/>
                    <a:pt x="233" y="82"/>
                    <a:pt x="233" y="53"/>
                  </a:cubicBezTo>
                  <a:cubicBezTo>
                    <a:pt x="233" y="20"/>
                    <a:pt x="212" y="0"/>
                    <a:pt x="176" y="0"/>
                  </a:cubicBezTo>
                  <a:cubicBezTo>
                    <a:pt x="131" y="0"/>
                    <a:pt x="107" y="32"/>
                    <a:pt x="98" y="43"/>
                  </a:cubicBezTo>
                  <a:cubicBezTo>
                    <a:pt x="96" y="15"/>
                    <a:pt x="75" y="0"/>
                    <a:pt x="52" y="0"/>
                  </a:cubicBezTo>
                  <a:cubicBezTo>
                    <a:pt x="29" y="0"/>
                    <a:pt x="20" y="19"/>
                    <a:pt x="15" y="28"/>
                  </a:cubicBezTo>
                  <a:cubicBezTo>
                    <a:pt x="7" y="45"/>
                    <a:pt x="0" y="75"/>
                    <a:pt x="0" y="77"/>
                  </a:cubicBezTo>
                  <a:cubicBezTo>
                    <a:pt x="0" y="82"/>
                    <a:pt x="5" y="82"/>
                    <a:pt x="6" y="82"/>
                  </a:cubicBezTo>
                  <a:cubicBezTo>
                    <a:pt x="11" y="82"/>
                    <a:pt x="12" y="81"/>
                    <a:pt x="14" y="70"/>
                  </a:cubicBezTo>
                  <a:cubicBezTo>
                    <a:pt x="23" y="35"/>
                    <a:pt x="33" y="11"/>
                    <a:pt x="51" y="11"/>
                  </a:cubicBezTo>
                  <a:cubicBezTo>
                    <a:pt x="61" y="11"/>
                    <a:pt x="66" y="17"/>
                    <a:pt x="66" y="34"/>
                  </a:cubicBezTo>
                  <a:cubicBezTo>
                    <a:pt x="66" y="44"/>
                    <a:pt x="65" y="50"/>
                    <a:pt x="58" y="76"/>
                  </a:cubicBezTo>
                  <a:lnTo>
                    <a:pt x="29" y="191"/>
                  </a:ln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1" name="Freeform 4218">
              <a:extLst>
                <a:ext uri="{FF2B5EF4-FFF2-40B4-BE49-F238E27FC236}">
                  <a16:creationId xmlns:a16="http://schemas.microsoft.com/office/drawing/2014/main" id="{FA32E5FB-5E5D-45E1-9FC5-E593D5826CD2}"/>
                </a:ext>
              </a:extLst>
            </p:cNvPr>
            <p:cNvSpPr>
              <a:spLocks/>
            </p:cNvSpPr>
            <p:nvPr>
              <p:custDataLst>
                <p:tags r:id="rId157"/>
              </p:custDataLst>
            </p:nvPr>
          </p:nvSpPr>
          <p:spPr bwMode="auto">
            <a:xfrm>
              <a:off x="14752638" y="5116513"/>
              <a:ext cx="50800" cy="225425"/>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2" name="Freeform 4219">
              <a:extLst>
                <a:ext uri="{FF2B5EF4-FFF2-40B4-BE49-F238E27FC236}">
                  <a16:creationId xmlns:a16="http://schemas.microsoft.com/office/drawing/2014/main" id="{45DE9B1D-22E9-47CC-9A04-78A927E6066E}"/>
                </a:ext>
              </a:extLst>
            </p:cNvPr>
            <p:cNvSpPr>
              <a:spLocks/>
            </p:cNvSpPr>
            <p:nvPr>
              <p:custDataLst>
                <p:tags r:id="rId158"/>
              </p:custDataLst>
            </p:nvPr>
          </p:nvSpPr>
          <p:spPr bwMode="auto">
            <a:xfrm>
              <a:off x="9953625" y="5613401"/>
              <a:ext cx="30163" cy="225425"/>
            </a:xfrm>
            <a:custGeom>
              <a:avLst/>
              <a:gdLst>
                <a:gd name="T0" fmla="*/ 68 w 68"/>
                <a:gd name="T1" fmla="*/ 499 h 499"/>
                <a:gd name="T2" fmla="*/ 68 w 68"/>
                <a:gd name="T3" fmla="*/ 479 h 499"/>
                <a:gd name="T4" fmla="*/ 20 w 68"/>
                <a:gd name="T5" fmla="*/ 479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79"/>
                  </a:lnTo>
                  <a:lnTo>
                    <a:pt x="20" y="479"/>
                  </a:lnTo>
                  <a:lnTo>
                    <a:pt x="20" y="20"/>
                  </a:lnTo>
                  <a:lnTo>
                    <a:pt x="68" y="20"/>
                  </a:lnTo>
                  <a:lnTo>
                    <a:pt x="68" y="0"/>
                  </a:lnTo>
                  <a:lnTo>
                    <a:pt x="0" y="0"/>
                  </a:lnTo>
                  <a:lnTo>
                    <a:pt x="0" y="499"/>
                  </a:lnTo>
                  <a:lnTo>
                    <a:pt x="68"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3" name="Freeform 4220">
              <a:extLst>
                <a:ext uri="{FF2B5EF4-FFF2-40B4-BE49-F238E27FC236}">
                  <a16:creationId xmlns:a16="http://schemas.microsoft.com/office/drawing/2014/main" id="{23AAD42D-BC10-4884-A2EC-1BD9E90A98EA}"/>
                </a:ext>
              </a:extLst>
            </p:cNvPr>
            <p:cNvSpPr>
              <a:spLocks/>
            </p:cNvSpPr>
            <p:nvPr>
              <p:custDataLst>
                <p:tags r:id="rId159"/>
              </p:custDataLst>
            </p:nvPr>
          </p:nvSpPr>
          <p:spPr bwMode="auto">
            <a:xfrm>
              <a:off x="9998075" y="5627688"/>
              <a:ext cx="133350" cy="155575"/>
            </a:xfrm>
            <a:custGeom>
              <a:avLst/>
              <a:gdLst>
                <a:gd name="T0" fmla="*/ 174 w 303"/>
                <a:gd name="T1" fmla="*/ 32 h 343"/>
                <a:gd name="T2" fmla="*/ 218 w 303"/>
                <a:gd name="T3" fmla="*/ 32 h 343"/>
                <a:gd name="T4" fmla="*/ 236 w 303"/>
                <a:gd name="T5" fmla="*/ 33 h 343"/>
                <a:gd name="T6" fmla="*/ 303 w 303"/>
                <a:gd name="T7" fmla="*/ 33 h 343"/>
                <a:gd name="T8" fmla="*/ 303 w 303"/>
                <a:gd name="T9" fmla="*/ 0 h 343"/>
                <a:gd name="T10" fmla="*/ 0 w 303"/>
                <a:gd name="T11" fmla="*/ 0 h 343"/>
                <a:gd name="T12" fmla="*/ 0 w 303"/>
                <a:gd name="T13" fmla="*/ 33 h 343"/>
                <a:gd name="T14" fmla="*/ 66 w 303"/>
                <a:gd name="T15" fmla="*/ 33 h 343"/>
                <a:gd name="T16" fmla="*/ 84 w 303"/>
                <a:gd name="T17" fmla="*/ 32 h 343"/>
                <a:gd name="T18" fmla="*/ 129 w 303"/>
                <a:gd name="T19" fmla="*/ 32 h 343"/>
                <a:gd name="T20" fmla="*/ 129 w 303"/>
                <a:gd name="T21" fmla="*/ 343 h 343"/>
                <a:gd name="T22" fmla="*/ 174 w 303"/>
                <a:gd name="T23" fmla="*/ 343 h 343"/>
                <a:gd name="T24" fmla="*/ 174 w 303"/>
                <a:gd name="T25" fmla="*/ 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43">
                  <a:moveTo>
                    <a:pt x="174" y="32"/>
                  </a:moveTo>
                  <a:lnTo>
                    <a:pt x="218" y="32"/>
                  </a:lnTo>
                  <a:cubicBezTo>
                    <a:pt x="224" y="32"/>
                    <a:pt x="230" y="33"/>
                    <a:pt x="236" y="33"/>
                  </a:cubicBezTo>
                  <a:lnTo>
                    <a:pt x="303" y="33"/>
                  </a:lnTo>
                  <a:lnTo>
                    <a:pt x="303" y="0"/>
                  </a:lnTo>
                  <a:lnTo>
                    <a:pt x="0" y="0"/>
                  </a:lnTo>
                  <a:lnTo>
                    <a:pt x="0" y="33"/>
                  </a:lnTo>
                  <a:lnTo>
                    <a:pt x="66" y="33"/>
                  </a:lnTo>
                  <a:cubicBezTo>
                    <a:pt x="72" y="33"/>
                    <a:pt x="78" y="32"/>
                    <a:pt x="84" y="32"/>
                  </a:cubicBezTo>
                  <a:lnTo>
                    <a:pt x="129" y="32"/>
                  </a:lnTo>
                  <a:lnTo>
                    <a:pt x="129" y="343"/>
                  </a:lnTo>
                  <a:lnTo>
                    <a:pt x="174" y="343"/>
                  </a:lnTo>
                  <a:lnTo>
                    <a:pt x="174" y="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4" name="Freeform 4221">
              <a:extLst>
                <a:ext uri="{FF2B5EF4-FFF2-40B4-BE49-F238E27FC236}">
                  <a16:creationId xmlns:a16="http://schemas.microsoft.com/office/drawing/2014/main" id="{7CDBAD4A-EB07-40F9-92E8-350FBC569B5D}"/>
                </a:ext>
              </a:extLst>
            </p:cNvPr>
            <p:cNvSpPr>
              <a:spLocks/>
            </p:cNvSpPr>
            <p:nvPr>
              <p:custDataLst>
                <p:tags r:id="rId160"/>
              </p:custDataLst>
            </p:nvPr>
          </p:nvSpPr>
          <p:spPr bwMode="auto">
            <a:xfrm>
              <a:off x="10148888" y="5711826"/>
              <a:ext cx="68263" cy="104775"/>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200"/>
                  </a:cubicBezTo>
                  <a:cubicBezTo>
                    <a:pt x="130" y="202"/>
                    <a:pt x="103" y="202"/>
                    <a:pt x="98" y="202"/>
                  </a:cubicBezTo>
                  <a:lnTo>
                    <a:pt x="34" y="202"/>
                  </a:lnTo>
                  <a:cubicBezTo>
                    <a:pt x="71" y="169"/>
                    <a:pt x="83" y="159"/>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6" y="82"/>
                    <a:pt x="37" y="76"/>
                    <a:pt x="37" y="63"/>
                  </a:cubicBezTo>
                  <a:cubicBezTo>
                    <a:pt x="37" y="57"/>
                    <a:pt x="34" y="45"/>
                    <a:pt x="16" y="45"/>
                  </a:cubicBezTo>
                  <a:cubicBezTo>
                    <a:pt x="27" y="20"/>
                    <a:pt x="50" y="12"/>
                    <a:pt x="67" y="12"/>
                  </a:cubicBezTo>
                  <a:cubicBezTo>
                    <a:pt x="102" y="12"/>
                    <a:pt x="120" y="40"/>
                    <a:pt x="120" y="68"/>
                  </a:cubicBezTo>
                  <a:cubicBezTo>
                    <a:pt x="120" y="98"/>
                    <a:pt x="98" y="122"/>
                    <a:pt x="87" y="135"/>
                  </a:cubicBezTo>
                  <a:lnTo>
                    <a:pt x="3" y="218"/>
                  </a:lnTo>
                  <a:cubicBezTo>
                    <a:pt x="0" y="221"/>
                    <a:pt x="0" y="222"/>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5" name="Freeform 4222">
              <a:extLst>
                <a:ext uri="{FF2B5EF4-FFF2-40B4-BE49-F238E27FC236}">
                  <a16:creationId xmlns:a16="http://schemas.microsoft.com/office/drawing/2014/main" id="{694E6B0F-2966-4487-8CF7-A1731C982AAC}"/>
                </a:ext>
              </a:extLst>
            </p:cNvPr>
            <p:cNvSpPr>
              <a:spLocks/>
            </p:cNvSpPr>
            <p:nvPr>
              <p:custDataLst>
                <p:tags r:id="rId161"/>
              </p:custDataLst>
            </p:nvPr>
          </p:nvSpPr>
          <p:spPr bwMode="auto">
            <a:xfrm>
              <a:off x="10304463" y="5627688"/>
              <a:ext cx="179388" cy="157163"/>
            </a:xfrm>
            <a:custGeom>
              <a:avLst/>
              <a:gdLst>
                <a:gd name="T0" fmla="*/ 356 w 407"/>
                <a:gd name="T1" fmla="*/ 35 h 346"/>
                <a:gd name="T2" fmla="*/ 398 w 407"/>
                <a:gd name="T3" fmla="*/ 24 h 346"/>
                <a:gd name="T4" fmla="*/ 407 w 407"/>
                <a:gd name="T5" fmla="*/ 24 h 346"/>
                <a:gd name="T6" fmla="*/ 407 w 407"/>
                <a:gd name="T7" fmla="*/ 0 h 346"/>
                <a:gd name="T8" fmla="*/ 351 w 407"/>
                <a:gd name="T9" fmla="*/ 2 h 346"/>
                <a:gd name="T10" fmla="*/ 286 w 407"/>
                <a:gd name="T11" fmla="*/ 0 h 346"/>
                <a:gd name="T12" fmla="*/ 286 w 407"/>
                <a:gd name="T13" fmla="*/ 24 h 346"/>
                <a:gd name="T14" fmla="*/ 330 w 407"/>
                <a:gd name="T15" fmla="*/ 30 h 346"/>
                <a:gd name="T16" fmla="*/ 328 w 407"/>
                <a:gd name="T17" fmla="*/ 36 h 346"/>
                <a:gd name="T18" fmla="*/ 227 w 407"/>
                <a:gd name="T19" fmla="*/ 263 h 346"/>
                <a:gd name="T20" fmla="*/ 121 w 407"/>
                <a:gd name="T21" fmla="*/ 24 h 346"/>
                <a:gd name="T22" fmla="*/ 167 w 407"/>
                <a:gd name="T23" fmla="*/ 24 h 346"/>
                <a:gd name="T24" fmla="*/ 167 w 407"/>
                <a:gd name="T25" fmla="*/ 0 h 346"/>
                <a:gd name="T26" fmla="*/ 79 w 407"/>
                <a:gd name="T27" fmla="*/ 2 h 346"/>
                <a:gd name="T28" fmla="*/ 0 w 407"/>
                <a:gd name="T29" fmla="*/ 0 h 346"/>
                <a:gd name="T30" fmla="*/ 0 w 407"/>
                <a:gd name="T31" fmla="*/ 24 h 346"/>
                <a:gd name="T32" fmla="*/ 46 w 407"/>
                <a:gd name="T33" fmla="*/ 24 h 346"/>
                <a:gd name="T34" fmla="*/ 184 w 407"/>
                <a:gd name="T35" fmla="*/ 333 h 346"/>
                <a:gd name="T36" fmla="*/ 204 w 407"/>
                <a:gd name="T37" fmla="*/ 346 h 346"/>
                <a:gd name="T38" fmla="*/ 224 w 407"/>
                <a:gd name="T39" fmla="*/ 334 h 346"/>
                <a:gd name="T40" fmla="*/ 356 w 407"/>
                <a:gd name="T41" fmla="*/ 3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7" h="346">
                  <a:moveTo>
                    <a:pt x="356" y="35"/>
                  </a:moveTo>
                  <a:cubicBezTo>
                    <a:pt x="359" y="28"/>
                    <a:pt x="361" y="24"/>
                    <a:pt x="398" y="24"/>
                  </a:cubicBezTo>
                  <a:lnTo>
                    <a:pt x="407" y="24"/>
                  </a:lnTo>
                  <a:lnTo>
                    <a:pt x="407" y="0"/>
                  </a:lnTo>
                  <a:cubicBezTo>
                    <a:pt x="388" y="1"/>
                    <a:pt x="364" y="2"/>
                    <a:pt x="351" y="2"/>
                  </a:cubicBezTo>
                  <a:cubicBezTo>
                    <a:pt x="331" y="2"/>
                    <a:pt x="305" y="2"/>
                    <a:pt x="286" y="0"/>
                  </a:cubicBezTo>
                  <a:lnTo>
                    <a:pt x="286" y="24"/>
                  </a:lnTo>
                  <a:cubicBezTo>
                    <a:pt x="290" y="24"/>
                    <a:pt x="330" y="24"/>
                    <a:pt x="330" y="30"/>
                  </a:cubicBezTo>
                  <a:cubicBezTo>
                    <a:pt x="330" y="32"/>
                    <a:pt x="328" y="34"/>
                    <a:pt x="328" y="36"/>
                  </a:cubicBezTo>
                  <a:lnTo>
                    <a:pt x="227" y="263"/>
                  </a:lnTo>
                  <a:lnTo>
                    <a:pt x="121" y="24"/>
                  </a:lnTo>
                  <a:lnTo>
                    <a:pt x="167" y="24"/>
                  </a:lnTo>
                  <a:lnTo>
                    <a:pt x="167" y="0"/>
                  </a:lnTo>
                  <a:cubicBezTo>
                    <a:pt x="149" y="2"/>
                    <a:pt x="101" y="2"/>
                    <a:pt x="79" y="2"/>
                  </a:cubicBezTo>
                  <a:cubicBezTo>
                    <a:pt x="60" y="2"/>
                    <a:pt x="18" y="2"/>
                    <a:pt x="0" y="0"/>
                  </a:cubicBezTo>
                  <a:lnTo>
                    <a:pt x="0" y="24"/>
                  </a:lnTo>
                  <a:lnTo>
                    <a:pt x="46" y="24"/>
                  </a:lnTo>
                  <a:lnTo>
                    <a:pt x="184" y="333"/>
                  </a:lnTo>
                  <a:cubicBezTo>
                    <a:pt x="188" y="342"/>
                    <a:pt x="190" y="346"/>
                    <a:pt x="204" y="346"/>
                  </a:cubicBezTo>
                  <a:cubicBezTo>
                    <a:pt x="212" y="346"/>
                    <a:pt x="218" y="346"/>
                    <a:pt x="224" y="334"/>
                  </a:cubicBezTo>
                  <a:lnTo>
                    <a:pt x="356"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6" name="Freeform 4223">
              <a:extLst>
                <a:ext uri="{FF2B5EF4-FFF2-40B4-BE49-F238E27FC236}">
                  <a16:creationId xmlns:a16="http://schemas.microsoft.com/office/drawing/2014/main" id="{3F64F731-4997-432C-A324-06507FBCD5D2}"/>
                </a:ext>
              </a:extLst>
            </p:cNvPr>
            <p:cNvSpPr>
              <a:spLocks/>
            </p:cNvSpPr>
            <p:nvPr>
              <p:custDataLst>
                <p:tags r:id="rId162"/>
              </p:custDataLst>
            </p:nvPr>
          </p:nvSpPr>
          <p:spPr bwMode="auto">
            <a:xfrm>
              <a:off x="10499725" y="5711826"/>
              <a:ext cx="68263" cy="104775"/>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200"/>
                  </a:cubicBezTo>
                  <a:cubicBezTo>
                    <a:pt x="130" y="202"/>
                    <a:pt x="103" y="202"/>
                    <a:pt x="98" y="202"/>
                  </a:cubicBezTo>
                  <a:lnTo>
                    <a:pt x="34" y="202"/>
                  </a:lnTo>
                  <a:cubicBezTo>
                    <a:pt x="71" y="169"/>
                    <a:pt x="83" y="159"/>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6" y="82"/>
                    <a:pt x="37" y="76"/>
                    <a:pt x="37" y="63"/>
                  </a:cubicBezTo>
                  <a:cubicBezTo>
                    <a:pt x="37" y="57"/>
                    <a:pt x="34" y="45"/>
                    <a:pt x="16" y="45"/>
                  </a:cubicBezTo>
                  <a:cubicBezTo>
                    <a:pt x="27" y="20"/>
                    <a:pt x="50" y="12"/>
                    <a:pt x="67" y="12"/>
                  </a:cubicBezTo>
                  <a:cubicBezTo>
                    <a:pt x="102" y="12"/>
                    <a:pt x="120" y="40"/>
                    <a:pt x="120" y="68"/>
                  </a:cubicBezTo>
                  <a:cubicBezTo>
                    <a:pt x="120" y="98"/>
                    <a:pt x="98" y="122"/>
                    <a:pt x="87" y="135"/>
                  </a:cubicBezTo>
                  <a:lnTo>
                    <a:pt x="3" y="218"/>
                  </a:lnTo>
                  <a:cubicBezTo>
                    <a:pt x="0" y="221"/>
                    <a:pt x="0" y="222"/>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7" name="Freeform 4224">
              <a:extLst>
                <a:ext uri="{FF2B5EF4-FFF2-40B4-BE49-F238E27FC236}">
                  <a16:creationId xmlns:a16="http://schemas.microsoft.com/office/drawing/2014/main" id="{E46AE203-9432-406F-9505-6543A41D6181}"/>
                </a:ext>
              </a:extLst>
            </p:cNvPr>
            <p:cNvSpPr>
              <a:spLocks noEditPoints="1"/>
            </p:cNvSpPr>
            <p:nvPr>
              <p:custDataLst>
                <p:tags r:id="rId163"/>
              </p:custDataLst>
            </p:nvPr>
          </p:nvSpPr>
          <p:spPr bwMode="auto">
            <a:xfrm>
              <a:off x="10660063" y="5624513"/>
              <a:ext cx="173038" cy="158750"/>
            </a:xfrm>
            <a:custGeom>
              <a:avLst/>
              <a:gdLst>
                <a:gd name="T0" fmla="*/ 216 w 392"/>
                <a:gd name="T1" fmla="*/ 13 h 348"/>
                <a:gd name="T2" fmla="*/ 196 w 392"/>
                <a:gd name="T3" fmla="*/ 0 h 348"/>
                <a:gd name="T4" fmla="*/ 176 w 392"/>
                <a:gd name="T5" fmla="*/ 13 h 348"/>
                <a:gd name="T6" fmla="*/ 53 w 392"/>
                <a:gd name="T7" fmla="*/ 314 h 348"/>
                <a:gd name="T8" fmla="*/ 10 w 392"/>
                <a:gd name="T9" fmla="*/ 325 h 348"/>
                <a:gd name="T10" fmla="*/ 0 w 392"/>
                <a:gd name="T11" fmla="*/ 325 h 348"/>
                <a:gd name="T12" fmla="*/ 0 w 392"/>
                <a:gd name="T13" fmla="*/ 348 h 348"/>
                <a:gd name="T14" fmla="*/ 58 w 392"/>
                <a:gd name="T15" fmla="*/ 347 h 348"/>
                <a:gd name="T16" fmla="*/ 124 w 392"/>
                <a:gd name="T17" fmla="*/ 348 h 348"/>
                <a:gd name="T18" fmla="*/ 124 w 392"/>
                <a:gd name="T19" fmla="*/ 325 h 348"/>
                <a:gd name="T20" fmla="*/ 80 w 392"/>
                <a:gd name="T21" fmla="*/ 319 h 348"/>
                <a:gd name="T22" fmla="*/ 82 w 392"/>
                <a:gd name="T23" fmla="*/ 313 h 348"/>
                <a:gd name="T24" fmla="*/ 107 w 392"/>
                <a:gd name="T25" fmla="*/ 252 h 348"/>
                <a:gd name="T26" fmla="*/ 240 w 392"/>
                <a:gd name="T27" fmla="*/ 252 h 348"/>
                <a:gd name="T28" fmla="*/ 270 w 392"/>
                <a:gd name="T29" fmla="*/ 325 h 348"/>
                <a:gd name="T30" fmla="*/ 223 w 392"/>
                <a:gd name="T31" fmla="*/ 325 h 348"/>
                <a:gd name="T32" fmla="*/ 223 w 392"/>
                <a:gd name="T33" fmla="*/ 348 h 348"/>
                <a:gd name="T34" fmla="*/ 311 w 392"/>
                <a:gd name="T35" fmla="*/ 347 h 348"/>
                <a:gd name="T36" fmla="*/ 392 w 392"/>
                <a:gd name="T37" fmla="*/ 348 h 348"/>
                <a:gd name="T38" fmla="*/ 392 w 392"/>
                <a:gd name="T39" fmla="*/ 325 h 348"/>
                <a:gd name="T40" fmla="*/ 343 w 392"/>
                <a:gd name="T41" fmla="*/ 325 h 348"/>
                <a:gd name="T42" fmla="*/ 216 w 392"/>
                <a:gd name="T43" fmla="*/ 13 h 348"/>
                <a:gd name="T44" fmla="*/ 173 w 392"/>
                <a:gd name="T45" fmla="*/ 90 h 348"/>
                <a:gd name="T46" fmla="*/ 230 w 392"/>
                <a:gd name="T47" fmla="*/ 229 h 348"/>
                <a:gd name="T48" fmla="*/ 117 w 392"/>
                <a:gd name="T49" fmla="*/ 229 h 348"/>
                <a:gd name="T50" fmla="*/ 173 w 392"/>
                <a:gd name="T51" fmla="*/ 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3"/>
                  </a:moveTo>
                  <a:cubicBezTo>
                    <a:pt x="210" y="0"/>
                    <a:pt x="204" y="0"/>
                    <a:pt x="196" y="0"/>
                  </a:cubicBezTo>
                  <a:cubicBezTo>
                    <a:pt x="182" y="0"/>
                    <a:pt x="180" y="4"/>
                    <a:pt x="176" y="13"/>
                  </a:cubicBezTo>
                  <a:lnTo>
                    <a:pt x="53" y="314"/>
                  </a:lnTo>
                  <a:cubicBezTo>
                    <a:pt x="50" y="321"/>
                    <a:pt x="48" y="325"/>
                    <a:pt x="10" y="325"/>
                  </a:cubicBezTo>
                  <a:lnTo>
                    <a:pt x="0" y="325"/>
                  </a:lnTo>
                  <a:lnTo>
                    <a:pt x="0" y="348"/>
                  </a:lnTo>
                  <a:cubicBezTo>
                    <a:pt x="19" y="348"/>
                    <a:pt x="43" y="347"/>
                    <a:pt x="58" y="347"/>
                  </a:cubicBezTo>
                  <a:cubicBezTo>
                    <a:pt x="78" y="347"/>
                    <a:pt x="106" y="347"/>
                    <a:pt x="124" y="348"/>
                  </a:cubicBezTo>
                  <a:lnTo>
                    <a:pt x="124" y="325"/>
                  </a:lnTo>
                  <a:cubicBezTo>
                    <a:pt x="123" y="325"/>
                    <a:pt x="80" y="325"/>
                    <a:pt x="80" y="319"/>
                  </a:cubicBezTo>
                  <a:cubicBezTo>
                    <a:pt x="80" y="318"/>
                    <a:pt x="81" y="313"/>
                    <a:pt x="82" y="313"/>
                  </a:cubicBezTo>
                  <a:lnTo>
                    <a:pt x="107" y="252"/>
                  </a:lnTo>
                  <a:lnTo>
                    <a:pt x="240" y="252"/>
                  </a:lnTo>
                  <a:lnTo>
                    <a:pt x="270" y="325"/>
                  </a:lnTo>
                  <a:lnTo>
                    <a:pt x="223" y="325"/>
                  </a:lnTo>
                  <a:lnTo>
                    <a:pt x="223" y="348"/>
                  </a:lnTo>
                  <a:cubicBezTo>
                    <a:pt x="242" y="347"/>
                    <a:pt x="289" y="347"/>
                    <a:pt x="311" y="347"/>
                  </a:cubicBezTo>
                  <a:cubicBezTo>
                    <a:pt x="331" y="347"/>
                    <a:pt x="374" y="347"/>
                    <a:pt x="392" y="348"/>
                  </a:cubicBezTo>
                  <a:lnTo>
                    <a:pt x="392" y="325"/>
                  </a:lnTo>
                  <a:lnTo>
                    <a:pt x="343" y="325"/>
                  </a:lnTo>
                  <a:lnTo>
                    <a:pt x="216" y="13"/>
                  </a:lnTo>
                  <a:close/>
                  <a:moveTo>
                    <a:pt x="173" y="90"/>
                  </a:moveTo>
                  <a:lnTo>
                    <a:pt x="230" y="229"/>
                  </a:lnTo>
                  <a:lnTo>
                    <a:pt x="117" y="229"/>
                  </a:lnTo>
                  <a:lnTo>
                    <a:pt x="173" y="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8" name="Freeform 4225">
              <a:extLst>
                <a:ext uri="{FF2B5EF4-FFF2-40B4-BE49-F238E27FC236}">
                  <a16:creationId xmlns:a16="http://schemas.microsoft.com/office/drawing/2014/main" id="{B654A365-1502-43A2-A759-EBA76ABC5A75}"/>
                </a:ext>
              </a:extLst>
            </p:cNvPr>
            <p:cNvSpPr>
              <a:spLocks/>
            </p:cNvSpPr>
            <p:nvPr>
              <p:custDataLst>
                <p:tags r:id="rId164"/>
              </p:custDataLst>
            </p:nvPr>
          </p:nvSpPr>
          <p:spPr bwMode="auto">
            <a:xfrm>
              <a:off x="10852150" y="5711826"/>
              <a:ext cx="68263" cy="104775"/>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200"/>
                  </a:cubicBezTo>
                  <a:cubicBezTo>
                    <a:pt x="130" y="202"/>
                    <a:pt x="103" y="202"/>
                    <a:pt x="98" y="202"/>
                  </a:cubicBezTo>
                  <a:lnTo>
                    <a:pt x="34" y="202"/>
                  </a:lnTo>
                  <a:cubicBezTo>
                    <a:pt x="71" y="169"/>
                    <a:pt x="83" y="159"/>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6" y="82"/>
                    <a:pt x="37" y="76"/>
                    <a:pt x="37" y="63"/>
                  </a:cubicBezTo>
                  <a:cubicBezTo>
                    <a:pt x="37" y="57"/>
                    <a:pt x="34" y="45"/>
                    <a:pt x="16" y="45"/>
                  </a:cubicBezTo>
                  <a:cubicBezTo>
                    <a:pt x="27" y="20"/>
                    <a:pt x="50" y="12"/>
                    <a:pt x="67" y="12"/>
                  </a:cubicBezTo>
                  <a:cubicBezTo>
                    <a:pt x="102" y="12"/>
                    <a:pt x="120" y="40"/>
                    <a:pt x="120" y="68"/>
                  </a:cubicBezTo>
                  <a:cubicBezTo>
                    <a:pt x="120" y="98"/>
                    <a:pt x="98" y="122"/>
                    <a:pt x="87" y="135"/>
                  </a:cubicBezTo>
                  <a:lnTo>
                    <a:pt x="3" y="218"/>
                  </a:lnTo>
                  <a:cubicBezTo>
                    <a:pt x="0" y="221"/>
                    <a:pt x="0" y="222"/>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9" name="Freeform 4226">
              <a:extLst>
                <a:ext uri="{FF2B5EF4-FFF2-40B4-BE49-F238E27FC236}">
                  <a16:creationId xmlns:a16="http://schemas.microsoft.com/office/drawing/2014/main" id="{1B78A243-2049-41D8-9F6E-58C41DC957CD}"/>
                </a:ext>
              </a:extLst>
            </p:cNvPr>
            <p:cNvSpPr>
              <a:spLocks/>
            </p:cNvSpPr>
            <p:nvPr>
              <p:custDataLst>
                <p:tags r:id="rId165"/>
              </p:custDataLst>
            </p:nvPr>
          </p:nvSpPr>
          <p:spPr bwMode="auto">
            <a:xfrm>
              <a:off x="10945813" y="5613401"/>
              <a:ext cx="30163" cy="225425"/>
            </a:xfrm>
            <a:custGeom>
              <a:avLst/>
              <a:gdLst>
                <a:gd name="T0" fmla="*/ 68 w 68"/>
                <a:gd name="T1" fmla="*/ 0 h 499"/>
                <a:gd name="T2" fmla="*/ 0 w 68"/>
                <a:gd name="T3" fmla="*/ 0 h 499"/>
                <a:gd name="T4" fmla="*/ 0 w 68"/>
                <a:gd name="T5" fmla="*/ 20 h 499"/>
                <a:gd name="T6" fmla="*/ 48 w 68"/>
                <a:gd name="T7" fmla="*/ 20 h 499"/>
                <a:gd name="T8" fmla="*/ 48 w 68"/>
                <a:gd name="T9" fmla="*/ 479 h 499"/>
                <a:gd name="T10" fmla="*/ 0 w 68"/>
                <a:gd name="T11" fmla="*/ 479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79"/>
                  </a:lnTo>
                  <a:lnTo>
                    <a:pt x="0" y="479"/>
                  </a:lnTo>
                  <a:lnTo>
                    <a:pt x="0" y="499"/>
                  </a:lnTo>
                  <a:lnTo>
                    <a:pt x="68" y="499"/>
                  </a:lnTo>
                  <a:lnTo>
                    <a:pt x="6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0" name="Freeform 4227">
              <a:extLst>
                <a:ext uri="{FF2B5EF4-FFF2-40B4-BE49-F238E27FC236}">
                  <a16:creationId xmlns:a16="http://schemas.microsoft.com/office/drawing/2014/main" id="{51B28572-A547-47CF-BE2C-88A31AFF0F4B}"/>
                </a:ext>
              </a:extLst>
            </p:cNvPr>
            <p:cNvSpPr>
              <a:spLocks/>
            </p:cNvSpPr>
            <p:nvPr>
              <p:custDataLst>
                <p:tags r:id="rId166"/>
              </p:custDataLst>
            </p:nvPr>
          </p:nvSpPr>
          <p:spPr bwMode="auto">
            <a:xfrm>
              <a:off x="11014075" y="5580063"/>
              <a:ext cx="112713" cy="109538"/>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9"/>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1" name="Freeform 4228">
              <a:extLst>
                <a:ext uri="{FF2B5EF4-FFF2-40B4-BE49-F238E27FC236}">
                  <a16:creationId xmlns:a16="http://schemas.microsoft.com/office/drawing/2014/main" id="{7DAFAFFA-211B-4D07-AFED-B03F817C34ED}"/>
                </a:ext>
              </a:extLst>
            </p:cNvPr>
            <p:cNvSpPr>
              <a:spLocks noEditPoints="1"/>
            </p:cNvSpPr>
            <p:nvPr>
              <p:custDataLst>
                <p:tags r:id="rId167"/>
              </p:custDataLst>
            </p:nvPr>
          </p:nvSpPr>
          <p:spPr bwMode="auto">
            <a:xfrm>
              <a:off x="11223625" y="5699126"/>
              <a:ext cx="146050" cy="539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2" name="Freeform 4229">
              <a:extLst>
                <a:ext uri="{FF2B5EF4-FFF2-40B4-BE49-F238E27FC236}">
                  <a16:creationId xmlns:a16="http://schemas.microsoft.com/office/drawing/2014/main" id="{23786245-3263-49C3-996C-D2F7ABB530A9}"/>
                </a:ext>
              </a:extLst>
            </p:cNvPr>
            <p:cNvSpPr>
              <a:spLocks/>
            </p:cNvSpPr>
            <p:nvPr>
              <p:custDataLst>
                <p:tags r:id="rId168"/>
              </p:custDataLst>
            </p:nvPr>
          </p:nvSpPr>
          <p:spPr bwMode="auto">
            <a:xfrm>
              <a:off x="11450638" y="5629276"/>
              <a:ext cx="136525" cy="153988"/>
            </a:xfrm>
            <a:custGeom>
              <a:avLst/>
              <a:gdLst>
                <a:gd name="T0" fmla="*/ 51 w 308"/>
                <a:gd name="T1" fmla="*/ 301 h 339"/>
                <a:gd name="T2" fmla="*/ 11 w 308"/>
                <a:gd name="T3" fmla="*/ 324 h 339"/>
                <a:gd name="T4" fmla="*/ 0 w 308"/>
                <a:gd name="T5" fmla="*/ 324 h 339"/>
                <a:gd name="T6" fmla="*/ 0 w 308"/>
                <a:gd name="T7" fmla="*/ 339 h 339"/>
                <a:gd name="T8" fmla="*/ 287 w 308"/>
                <a:gd name="T9" fmla="*/ 339 h 339"/>
                <a:gd name="T10" fmla="*/ 308 w 308"/>
                <a:gd name="T11" fmla="*/ 211 h 339"/>
                <a:gd name="T12" fmla="*/ 296 w 308"/>
                <a:gd name="T13" fmla="*/ 211 h 339"/>
                <a:gd name="T14" fmla="*/ 186 w 308"/>
                <a:gd name="T15" fmla="*/ 324 h 339"/>
                <a:gd name="T16" fmla="*/ 120 w 308"/>
                <a:gd name="T17" fmla="*/ 324 h 339"/>
                <a:gd name="T18" fmla="*/ 95 w 308"/>
                <a:gd name="T19" fmla="*/ 304 h 339"/>
                <a:gd name="T20" fmla="*/ 95 w 308"/>
                <a:gd name="T21" fmla="*/ 171 h 339"/>
                <a:gd name="T22" fmla="*/ 140 w 308"/>
                <a:gd name="T23" fmla="*/ 171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6 h 339"/>
                <a:gd name="T38" fmla="*/ 120 w 308"/>
                <a:gd name="T39" fmla="*/ 16 h 339"/>
                <a:gd name="T40" fmla="*/ 184 w 308"/>
                <a:gd name="T41" fmla="*/ 16 h 339"/>
                <a:gd name="T42" fmla="*/ 282 w 308"/>
                <a:gd name="T43" fmla="*/ 113 h 339"/>
                <a:gd name="T44" fmla="*/ 294 w 308"/>
                <a:gd name="T45" fmla="*/ 113 h 339"/>
                <a:gd name="T46" fmla="*/ 280 w 308"/>
                <a:gd name="T47" fmla="*/ 0 h 339"/>
                <a:gd name="T48" fmla="*/ 0 w 308"/>
                <a:gd name="T49" fmla="*/ 0 h 339"/>
                <a:gd name="T50" fmla="*/ 0 w 308"/>
                <a:gd name="T51" fmla="*/ 16 h 339"/>
                <a:gd name="T52" fmla="*/ 11 w 308"/>
                <a:gd name="T53" fmla="*/ 16 h 339"/>
                <a:gd name="T54" fmla="*/ 51 w 308"/>
                <a:gd name="T55" fmla="*/ 39 h 339"/>
                <a:gd name="T56" fmla="*/ 51 w 308"/>
                <a:gd name="T57" fmla="*/ 30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1"/>
                  </a:moveTo>
                  <a:cubicBezTo>
                    <a:pt x="51" y="319"/>
                    <a:pt x="50" y="324"/>
                    <a:pt x="11" y="324"/>
                  </a:cubicBezTo>
                  <a:lnTo>
                    <a:pt x="0" y="324"/>
                  </a:lnTo>
                  <a:lnTo>
                    <a:pt x="0" y="339"/>
                  </a:lnTo>
                  <a:lnTo>
                    <a:pt x="287" y="339"/>
                  </a:lnTo>
                  <a:lnTo>
                    <a:pt x="308" y="211"/>
                  </a:lnTo>
                  <a:lnTo>
                    <a:pt x="296" y="211"/>
                  </a:lnTo>
                  <a:cubicBezTo>
                    <a:pt x="283" y="288"/>
                    <a:pt x="272" y="324"/>
                    <a:pt x="186" y="324"/>
                  </a:cubicBezTo>
                  <a:lnTo>
                    <a:pt x="120" y="324"/>
                  </a:lnTo>
                  <a:cubicBezTo>
                    <a:pt x="96" y="324"/>
                    <a:pt x="95" y="321"/>
                    <a:pt x="95" y="304"/>
                  </a:cubicBezTo>
                  <a:lnTo>
                    <a:pt x="95" y="171"/>
                  </a:lnTo>
                  <a:lnTo>
                    <a:pt x="140" y="171"/>
                  </a:lnTo>
                  <a:cubicBezTo>
                    <a:pt x="188" y="171"/>
                    <a:pt x="194" y="187"/>
                    <a:pt x="194" y="229"/>
                  </a:cubicBezTo>
                  <a:lnTo>
                    <a:pt x="206" y="229"/>
                  </a:lnTo>
                  <a:lnTo>
                    <a:pt x="206" y="97"/>
                  </a:lnTo>
                  <a:lnTo>
                    <a:pt x="194" y="97"/>
                  </a:lnTo>
                  <a:cubicBezTo>
                    <a:pt x="194" y="140"/>
                    <a:pt x="188" y="155"/>
                    <a:pt x="140" y="155"/>
                  </a:cubicBezTo>
                  <a:lnTo>
                    <a:pt x="95" y="155"/>
                  </a:lnTo>
                  <a:lnTo>
                    <a:pt x="95" y="36"/>
                  </a:lnTo>
                  <a:cubicBezTo>
                    <a:pt x="95" y="19"/>
                    <a:pt x="96" y="16"/>
                    <a:pt x="120" y="16"/>
                  </a:cubicBezTo>
                  <a:lnTo>
                    <a:pt x="184" y="16"/>
                  </a:lnTo>
                  <a:cubicBezTo>
                    <a:pt x="260" y="16"/>
                    <a:pt x="274" y="43"/>
                    <a:pt x="282" y="113"/>
                  </a:cubicBezTo>
                  <a:lnTo>
                    <a:pt x="294" y="113"/>
                  </a:lnTo>
                  <a:lnTo>
                    <a:pt x="280" y="0"/>
                  </a:lnTo>
                  <a:lnTo>
                    <a:pt x="0" y="0"/>
                  </a:lnTo>
                  <a:lnTo>
                    <a:pt x="0" y="16"/>
                  </a:lnTo>
                  <a:lnTo>
                    <a:pt x="11" y="16"/>
                  </a:lnTo>
                  <a:cubicBezTo>
                    <a:pt x="50" y="16"/>
                    <a:pt x="51" y="21"/>
                    <a:pt x="51" y="39"/>
                  </a:cubicBezTo>
                  <a:lnTo>
                    <a:pt x="51" y="3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3" name="Freeform 4230">
              <a:extLst>
                <a:ext uri="{FF2B5EF4-FFF2-40B4-BE49-F238E27FC236}">
                  <a16:creationId xmlns:a16="http://schemas.microsoft.com/office/drawing/2014/main" id="{4E26AF2E-8FD4-4D14-BC3C-58DC174851B5}"/>
                </a:ext>
              </a:extLst>
            </p:cNvPr>
            <p:cNvSpPr>
              <a:spLocks/>
            </p:cNvSpPr>
            <p:nvPr>
              <p:custDataLst>
                <p:tags r:id="rId169"/>
              </p:custDataLst>
            </p:nvPr>
          </p:nvSpPr>
          <p:spPr bwMode="auto">
            <a:xfrm>
              <a:off x="11601450" y="5629276"/>
              <a:ext cx="185738" cy="153988"/>
            </a:xfrm>
            <a:custGeom>
              <a:avLst/>
              <a:gdLst>
                <a:gd name="T0" fmla="*/ 101 w 419"/>
                <a:gd name="T1" fmla="*/ 11 h 340"/>
                <a:gd name="T2" fmla="*/ 84 w 419"/>
                <a:gd name="T3" fmla="*/ 0 h 340"/>
                <a:gd name="T4" fmla="*/ 0 w 419"/>
                <a:gd name="T5" fmla="*/ 0 h 340"/>
                <a:gd name="T6" fmla="*/ 0 w 419"/>
                <a:gd name="T7" fmla="*/ 15 h 340"/>
                <a:gd name="T8" fmla="*/ 12 w 419"/>
                <a:gd name="T9" fmla="*/ 15 h 340"/>
                <a:gd name="T10" fmla="*/ 51 w 419"/>
                <a:gd name="T11" fmla="*/ 39 h 340"/>
                <a:gd name="T12" fmla="*/ 51 w 419"/>
                <a:gd name="T13" fmla="*/ 288 h 340"/>
                <a:gd name="T14" fmla="*/ 0 w 419"/>
                <a:gd name="T15" fmla="*/ 325 h 340"/>
                <a:gd name="T16" fmla="*/ 0 w 419"/>
                <a:gd name="T17" fmla="*/ 340 h 340"/>
                <a:gd name="T18" fmla="*/ 58 w 419"/>
                <a:gd name="T19" fmla="*/ 339 h 340"/>
                <a:gd name="T20" fmla="*/ 116 w 419"/>
                <a:gd name="T21" fmla="*/ 340 h 340"/>
                <a:gd name="T22" fmla="*/ 116 w 419"/>
                <a:gd name="T23" fmla="*/ 325 h 340"/>
                <a:gd name="T24" fmla="*/ 65 w 419"/>
                <a:gd name="T25" fmla="*/ 288 h 340"/>
                <a:gd name="T26" fmla="*/ 65 w 419"/>
                <a:gd name="T27" fmla="*/ 19 h 340"/>
                <a:gd name="T28" fmla="*/ 65 w 419"/>
                <a:gd name="T29" fmla="*/ 19 h 340"/>
                <a:gd name="T30" fmla="*/ 186 w 419"/>
                <a:gd name="T31" fmla="*/ 329 h 340"/>
                <a:gd name="T32" fmla="*/ 196 w 419"/>
                <a:gd name="T33" fmla="*/ 340 h 340"/>
                <a:gd name="T34" fmla="*/ 204 w 419"/>
                <a:gd name="T35" fmla="*/ 331 h 340"/>
                <a:gd name="T36" fmla="*/ 327 w 419"/>
                <a:gd name="T37" fmla="*/ 15 h 340"/>
                <a:gd name="T38" fmla="*/ 328 w 419"/>
                <a:gd name="T39" fmla="*/ 15 h 340"/>
                <a:gd name="T40" fmla="*/ 328 w 419"/>
                <a:gd name="T41" fmla="*/ 302 h 340"/>
                <a:gd name="T42" fmla="*/ 288 w 419"/>
                <a:gd name="T43" fmla="*/ 325 h 340"/>
                <a:gd name="T44" fmla="*/ 276 w 419"/>
                <a:gd name="T45" fmla="*/ 325 h 340"/>
                <a:gd name="T46" fmla="*/ 276 w 419"/>
                <a:gd name="T47" fmla="*/ 340 h 340"/>
                <a:gd name="T48" fmla="*/ 348 w 419"/>
                <a:gd name="T49" fmla="*/ 339 h 340"/>
                <a:gd name="T50" fmla="*/ 419 w 419"/>
                <a:gd name="T51" fmla="*/ 340 h 340"/>
                <a:gd name="T52" fmla="*/ 419 w 419"/>
                <a:gd name="T53" fmla="*/ 325 h 340"/>
                <a:gd name="T54" fmla="*/ 407 w 419"/>
                <a:gd name="T55" fmla="*/ 325 h 340"/>
                <a:gd name="T56" fmla="*/ 368 w 419"/>
                <a:gd name="T57" fmla="*/ 302 h 340"/>
                <a:gd name="T58" fmla="*/ 368 w 419"/>
                <a:gd name="T59" fmla="*/ 39 h 340"/>
                <a:gd name="T60" fmla="*/ 407 w 419"/>
                <a:gd name="T61" fmla="*/ 15 h 340"/>
                <a:gd name="T62" fmla="*/ 419 w 419"/>
                <a:gd name="T63" fmla="*/ 15 h 340"/>
                <a:gd name="T64" fmla="*/ 419 w 419"/>
                <a:gd name="T65" fmla="*/ 0 h 340"/>
                <a:gd name="T66" fmla="*/ 335 w 419"/>
                <a:gd name="T67" fmla="*/ 0 h 340"/>
                <a:gd name="T68" fmla="*/ 319 w 419"/>
                <a:gd name="T69" fmla="*/ 9 h 340"/>
                <a:gd name="T70" fmla="*/ 209 w 419"/>
                <a:gd name="T71" fmla="*/ 290 h 340"/>
                <a:gd name="T72" fmla="*/ 101 w 419"/>
                <a:gd name="T73" fmla="*/ 1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9" h="340">
                  <a:moveTo>
                    <a:pt x="101" y="11"/>
                  </a:moveTo>
                  <a:cubicBezTo>
                    <a:pt x="97" y="0"/>
                    <a:pt x="95" y="0"/>
                    <a:pt x="84" y="0"/>
                  </a:cubicBezTo>
                  <a:lnTo>
                    <a:pt x="0" y="0"/>
                  </a:lnTo>
                  <a:lnTo>
                    <a:pt x="0" y="15"/>
                  </a:lnTo>
                  <a:lnTo>
                    <a:pt x="12" y="15"/>
                  </a:lnTo>
                  <a:cubicBezTo>
                    <a:pt x="50" y="15"/>
                    <a:pt x="51" y="21"/>
                    <a:pt x="51" y="39"/>
                  </a:cubicBezTo>
                  <a:lnTo>
                    <a:pt x="51" y="288"/>
                  </a:lnTo>
                  <a:cubicBezTo>
                    <a:pt x="51" y="302"/>
                    <a:pt x="51" y="325"/>
                    <a:pt x="0" y="325"/>
                  </a:cubicBezTo>
                  <a:lnTo>
                    <a:pt x="0" y="340"/>
                  </a:lnTo>
                  <a:cubicBezTo>
                    <a:pt x="17" y="340"/>
                    <a:pt x="41" y="339"/>
                    <a:pt x="58" y="339"/>
                  </a:cubicBezTo>
                  <a:cubicBezTo>
                    <a:pt x="74" y="339"/>
                    <a:pt x="99" y="340"/>
                    <a:pt x="116" y="340"/>
                  </a:cubicBezTo>
                  <a:lnTo>
                    <a:pt x="116" y="325"/>
                  </a:lnTo>
                  <a:cubicBezTo>
                    <a:pt x="65" y="325"/>
                    <a:pt x="65" y="302"/>
                    <a:pt x="65" y="288"/>
                  </a:cubicBezTo>
                  <a:lnTo>
                    <a:pt x="65" y="19"/>
                  </a:lnTo>
                  <a:lnTo>
                    <a:pt x="65" y="19"/>
                  </a:lnTo>
                  <a:lnTo>
                    <a:pt x="186" y="329"/>
                  </a:lnTo>
                  <a:cubicBezTo>
                    <a:pt x="188" y="336"/>
                    <a:pt x="191" y="340"/>
                    <a:pt x="196" y="340"/>
                  </a:cubicBezTo>
                  <a:cubicBezTo>
                    <a:pt x="201" y="340"/>
                    <a:pt x="203" y="336"/>
                    <a:pt x="204" y="331"/>
                  </a:cubicBezTo>
                  <a:lnTo>
                    <a:pt x="327" y="15"/>
                  </a:lnTo>
                  <a:lnTo>
                    <a:pt x="328" y="15"/>
                  </a:lnTo>
                  <a:lnTo>
                    <a:pt x="328" y="302"/>
                  </a:lnTo>
                  <a:cubicBezTo>
                    <a:pt x="328" y="320"/>
                    <a:pt x="327" y="325"/>
                    <a:pt x="288" y="325"/>
                  </a:cubicBezTo>
                  <a:lnTo>
                    <a:pt x="276" y="325"/>
                  </a:lnTo>
                  <a:lnTo>
                    <a:pt x="276" y="340"/>
                  </a:lnTo>
                  <a:cubicBezTo>
                    <a:pt x="295" y="339"/>
                    <a:pt x="329" y="339"/>
                    <a:pt x="348" y="339"/>
                  </a:cubicBezTo>
                  <a:cubicBezTo>
                    <a:pt x="368" y="339"/>
                    <a:pt x="401" y="339"/>
                    <a:pt x="419" y="340"/>
                  </a:cubicBezTo>
                  <a:lnTo>
                    <a:pt x="419" y="325"/>
                  </a:lnTo>
                  <a:lnTo>
                    <a:pt x="407" y="325"/>
                  </a:lnTo>
                  <a:cubicBezTo>
                    <a:pt x="369" y="325"/>
                    <a:pt x="368" y="320"/>
                    <a:pt x="368" y="302"/>
                  </a:cubicBezTo>
                  <a:lnTo>
                    <a:pt x="368" y="39"/>
                  </a:lnTo>
                  <a:cubicBezTo>
                    <a:pt x="368" y="21"/>
                    <a:pt x="369" y="15"/>
                    <a:pt x="407" y="15"/>
                  </a:cubicBezTo>
                  <a:lnTo>
                    <a:pt x="419" y="15"/>
                  </a:lnTo>
                  <a:lnTo>
                    <a:pt x="419" y="0"/>
                  </a:lnTo>
                  <a:lnTo>
                    <a:pt x="335" y="0"/>
                  </a:lnTo>
                  <a:cubicBezTo>
                    <a:pt x="322" y="0"/>
                    <a:pt x="322" y="0"/>
                    <a:pt x="319" y="9"/>
                  </a:cubicBezTo>
                  <a:lnTo>
                    <a:pt x="209" y="290"/>
                  </a:lnTo>
                  <a:lnTo>
                    <a:pt x="101"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4" name="Freeform 4231">
              <a:extLst>
                <a:ext uri="{FF2B5EF4-FFF2-40B4-BE49-F238E27FC236}">
                  <a16:creationId xmlns:a16="http://schemas.microsoft.com/office/drawing/2014/main" id="{5E5D0BBA-F0C3-417A-9EF8-48EFB2114D66}"/>
                </a:ext>
              </a:extLst>
            </p:cNvPr>
            <p:cNvSpPr>
              <a:spLocks noEditPoints="1"/>
            </p:cNvSpPr>
            <p:nvPr>
              <p:custDataLst>
                <p:tags r:id="rId170"/>
              </p:custDataLst>
            </p:nvPr>
          </p:nvSpPr>
          <p:spPr bwMode="auto">
            <a:xfrm>
              <a:off x="11803063" y="5629276"/>
              <a:ext cx="153988" cy="158750"/>
            </a:xfrm>
            <a:custGeom>
              <a:avLst/>
              <a:gdLst>
                <a:gd name="T0" fmla="*/ 94 w 348"/>
                <a:gd name="T1" fmla="*/ 164 h 351"/>
                <a:gd name="T2" fmla="*/ 94 w 348"/>
                <a:gd name="T3" fmla="*/ 35 h 351"/>
                <a:gd name="T4" fmla="*/ 105 w 348"/>
                <a:gd name="T5" fmla="*/ 16 h 351"/>
                <a:gd name="T6" fmla="*/ 135 w 348"/>
                <a:gd name="T7" fmla="*/ 15 h 351"/>
                <a:gd name="T8" fmla="*/ 236 w 348"/>
                <a:gd name="T9" fmla="*/ 90 h 351"/>
                <a:gd name="T10" fmla="*/ 150 w 348"/>
                <a:gd name="T11" fmla="*/ 164 h 351"/>
                <a:gd name="T12" fmla="*/ 94 w 348"/>
                <a:gd name="T13" fmla="*/ 164 h 351"/>
                <a:gd name="T14" fmla="*/ 200 w 348"/>
                <a:gd name="T15" fmla="*/ 171 h 351"/>
                <a:gd name="T16" fmla="*/ 287 w 348"/>
                <a:gd name="T17" fmla="*/ 90 h 351"/>
                <a:gd name="T18" fmla="*/ 157 w 348"/>
                <a:gd name="T19" fmla="*/ 0 h 351"/>
                <a:gd name="T20" fmla="*/ 0 w 348"/>
                <a:gd name="T21" fmla="*/ 0 h 351"/>
                <a:gd name="T22" fmla="*/ 0 w 348"/>
                <a:gd name="T23" fmla="*/ 15 h 351"/>
                <a:gd name="T24" fmla="*/ 12 w 348"/>
                <a:gd name="T25" fmla="*/ 15 h 351"/>
                <a:gd name="T26" fmla="*/ 52 w 348"/>
                <a:gd name="T27" fmla="*/ 39 h 351"/>
                <a:gd name="T28" fmla="*/ 52 w 348"/>
                <a:gd name="T29" fmla="*/ 302 h 351"/>
                <a:gd name="T30" fmla="*/ 12 w 348"/>
                <a:gd name="T31" fmla="*/ 325 h 351"/>
                <a:gd name="T32" fmla="*/ 0 w 348"/>
                <a:gd name="T33" fmla="*/ 325 h 351"/>
                <a:gd name="T34" fmla="*/ 0 w 348"/>
                <a:gd name="T35" fmla="*/ 340 h 351"/>
                <a:gd name="T36" fmla="*/ 73 w 348"/>
                <a:gd name="T37" fmla="*/ 339 h 351"/>
                <a:gd name="T38" fmla="*/ 146 w 348"/>
                <a:gd name="T39" fmla="*/ 340 h 351"/>
                <a:gd name="T40" fmla="*/ 146 w 348"/>
                <a:gd name="T41" fmla="*/ 325 h 351"/>
                <a:gd name="T42" fmla="*/ 134 w 348"/>
                <a:gd name="T43" fmla="*/ 325 h 351"/>
                <a:gd name="T44" fmla="*/ 94 w 348"/>
                <a:gd name="T45" fmla="*/ 302 h 351"/>
                <a:gd name="T46" fmla="*/ 94 w 348"/>
                <a:gd name="T47" fmla="*/ 175 h 351"/>
                <a:gd name="T48" fmla="*/ 152 w 348"/>
                <a:gd name="T49" fmla="*/ 175 h 351"/>
                <a:gd name="T50" fmla="*/ 198 w 348"/>
                <a:gd name="T51" fmla="*/ 192 h 351"/>
                <a:gd name="T52" fmla="*/ 217 w 348"/>
                <a:gd name="T53" fmla="*/ 259 h 351"/>
                <a:gd name="T54" fmla="*/ 238 w 348"/>
                <a:gd name="T55" fmla="*/ 330 h 351"/>
                <a:gd name="T56" fmla="*/ 300 w 348"/>
                <a:gd name="T57" fmla="*/ 351 h 351"/>
                <a:gd name="T58" fmla="*/ 348 w 348"/>
                <a:gd name="T59" fmla="*/ 297 h 351"/>
                <a:gd name="T60" fmla="*/ 341 w 348"/>
                <a:gd name="T61" fmla="*/ 288 h 351"/>
                <a:gd name="T62" fmla="*/ 335 w 348"/>
                <a:gd name="T63" fmla="*/ 296 h 351"/>
                <a:gd name="T64" fmla="*/ 302 w 348"/>
                <a:gd name="T65" fmla="*/ 340 h 351"/>
                <a:gd name="T66" fmla="*/ 267 w 348"/>
                <a:gd name="T67" fmla="*/ 269 h 351"/>
                <a:gd name="T68" fmla="*/ 260 w 348"/>
                <a:gd name="T69" fmla="*/ 229 h 351"/>
                <a:gd name="T70" fmla="*/ 200 w 348"/>
                <a:gd name="T71" fmla="*/ 17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1">
                  <a:moveTo>
                    <a:pt x="94" y="164"/>
                  </a:moveTo>
                  <a:lnTo>
                    <a:pt x="94" y="35"/>
                  </a:lnTo>
                  <a:cubicBezTo>
                    <a:pt x="94" y="24"/>
                    <a:pt x="94" y="18"/>
                    <a:pt x="105" y="16"/>
                  </a:cubicBezTo>
                  <a:cubicBezTo>
                    <a:pt x="110" y="15"/>
                    <a:pt x="125" y="15"/>
                    <a:pt x="135" y="15"/>
                  </a:cubicBezTo>
                  <a:cubicBezTo>
                    <a:pt x="180" y="15"/>
                    <a:pt x="236" y="17"/>
                    <a:pt x="236" y="90"/>
                  </a:cubicBezTo>
                  <a:cubicBezTo>
                    <a:pt x="236" y="124"/>
                    <a:pt x="224" y="164"/>
                    <a:pt x="150" y="164"/>
                  </a:cubicBezTo>
                  <a:lnTo>
                    <a:pt x="94" y="164"/>
                  </a:lnTo>
                  <a:close/>
                  <a:moveTo>
                    <a:pt x="200" y="171"/>
                  </a:moveTo>
                  <a:cubicBezTo>
                    <a:pt x="248" y="159"/>
                    <a:pt x="287" y="129"/>
                    <a:pt x="287" y="90"/>
                  </a:cubicBezTo>
                  <a:cubicBezTo>
                    <a:pt x="287" y="42"/>
                    <a:pt x="230" y="0"/>
                    <a:pt x="157" y="0"/>
                  </a:cubicBezTo>
                  <a:lnTo>
                    <a:pt x="0" y="0"/>
                  </a:lnTo>
                  <a:lnTo>
                    <a:pt x="0" y="15"/>
                  </a:lnTo>
                  <a:lnTo>
                    <a:pt x="12" y="15"/>
                  </a:lnTo>
                  <a:cubicBezTo>
                    <a:pt x="51" y="15"/>
                    <a:pt x="52" y="21"/>
                    <a:pt x="52" y="39"/>
                  </a:cubicBezTo>
                  <a:lnTo>
                    <a:pt x="52" y="302"/>
                  </a:lnTo>
                  <a:cubicBezTo>
                    <a:pt x="52" y="320"/>
                    <a:pt x="51" y="325"/>
                    <a:pt x="12" y="325"/>
                  </a:cubicBezTo>
                  <a:lnTo>
                    <a:pt x="0" y="325"/>
                  </a:lnTo>
                  <a:lnTo>
                    <a:pt x="0" y="340"/>
                  </a:lnTo>
                  <a:cubicBezTo>
                    <a:pt x="18" y="339"/>
                    <a:pt x="54" y="339"/>
                    <a:pt x="73" y="339"/>
                  </a:cubicBezTo>
                  <a:cubicBezTo>
                    <a:pt x="92" y="339"/>
                    <a:pt x="128" y="339"/>
                    <a:pt x="146" y="340"/>
                  </a:cubicBezTo>
                  <a:lnTo>
                    <a:pt x="146" y="325"/>
                  </a:lnTo>
                  <a:lnTo>
                    <a:pt x="134" y="325"/>
                  </a:lnTo>
                  <a:cubicBezTo>
                    <a:pt x="95" y="325"/>
                    <a:pt x="94" y="320"/>
                    <a:pt x="94" y="302"/>
                  </a:cubicBezTo>
                  <a:lnTo>
                    <a:pt x="94" y="175"/>
                  </a:lnTo>
                  <a:lnTo>
                    <a:pt x="152" y="175"/>
                  </a:lnTo>
                  <a:cubicBezTo>
                    <a:pt x="160" y="175"/>
                    <a:pt x="181" y="175"/>
                    <a:pt x="198" y="192"/>
                  </a:cubicBezTo>
                  <a:cubicBezTo>
                    <a:pt x="217" y="210"/>
                    <a:pt x="217" y="226"/>
                    <a:pt x="217" y="259"/>
                  </a:cubicBezTo>
                  <a:cubicBezTo>
                    <a:pt x="217" y="292"/>
                    <a:pt x="217" y="312"/>
                    <a:pt x="238" y="330"/>
                  </a:cubicBezTo>
                  <a:cubicBezTo>
                    <a:pt x="258" y="348"/>
                    <a:pt x="285" y="351"/>
                    <a:pt x="300" y="351"/>
                  </a:cubicBezTo>
                  <a:cubicBezTo>
                    <a:pt x="339" y="351"/>
                    <a:pt x="348" y="311"/>
                    <a:pt x="348" y="297"/>
                  </a:cubicBezTo>
                  <a:cubicBezTo>
                    <a:pt x="348" y="294"/>
                    <a:pt x="348" y="288"/>
                    <a:pt x="341" y="288"/>
                  </a:cubicBezTo>
                  <a:cubicBezTo>
                    <a:pt x="336" y="288"/>
                    <a:pt x="336" y="293"/>
                    <a:pt x="335" y="296"/>
                  </a:cubicBezTo>
                  <a:cubicBezTo>
                    <a:pt x="332" y="331"/>
                    <a:pt x="315" y="340"/>
                    <a:pt x="302" y="340"/>
                  </a:cubicBezTo>
                  <a:cubicBezTo>
                    <a:pt x="278" y="340"/>
                    <a:pt x="274" y="315"/>
                    <a:pt x="267" y="269"/>
                  </a:cubicBezTo>
                  <a:lnTo>
                    <a:pt x="260" y="229"/>
                  </a:lnTo>
                  <a:cubicBezTo>
                    <a:pt x="252" y="197"/>
                    <a:pt x="227" y="180"/>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5" name="Freeform 4232">
              <a:extLst>
                <a:ext uri="{FF2B5EF4-FFF2-40B4-BE49-F238E27FC236}">
                  <a16:creationId xmlns:a16="http://schemas.microsoft.com/office/drawing/2014/main" id="{C9883AD8-FD86-43BD-975F-75956662106D}"/>
                </a:ext>
              </a:extLst>
            </p:cNvPr>
            <p:cNvSpPr>
              <a:spLocks/>
            </p:cNvSpPr>
            <p:nvPr>
              <p:custDataLst>
                <p:tags r:id="rId171"/>
              </p:custDataLst>
            </p:nvPr>
          </p:nvSpPr>
          <p:spPr bwMode="auto">
            <a:xfrm>
              <a:off x="11964988" y="5629276"/>
              <a:ext cx="149225" cy="153988"/>
            </a:xfrm>
            <a:custGeom>
              <a:avLst/>
              <a:gdLst>
                <a:gd name="T0" fmla="*/ 99 w 340"/>
                <a:gd name="T1" fmla="*/ 6 h 340"/>
                <a:gd name="T2" fmla="*/ 85 w 340"/>
                <a:gd name="T3" fmla="*/ 0 h 340"/>
                <a:gd name="T4" fmla="*/ 0 w 340"/>
                <a:gd name="T5" fmla="*/ 0 h 340"/>
                <a:gd name="T6" fmla="*/ 0 w 340"/>
                <a:gd name="T7" fmla="*/ 15 h 340"/>
                <a:gd name="T8" fmla="*/ 14 w 340"/>
                <a:gd name="T9" fmla="*/ 15 h 340"/>
                <a:gd name="T10" fmla="*/ 39 w 340"/>
                <a:gd name="T11" fmla="*/ 16 h 340"/>
                <a:gd name="T12" fmla="*/ 51 w 340"/>
                <a:gd name="T13" fmla="*/ 28 h 340"/>
                <a:gd name="T14" fmla="*/ 51 w 340"/>
                <a:gd name="T15" fmla="*/ 288 h 340"/>
                <a:gd name="T16" fmla="*/ 0 w 340"/>
                <a:gd name="T17" fmla="*/ 325 h 340"/>
                <a:gd name="T18" fmla="*/ 0 w 340"/>
                <a:gd name="T19" fmla="*/ 340 h 340"/>
                <a:gd name="T20" fmla="*/ 58 w 340"/>
                <a:gd name="T21" fmla="*/ 339 h 340"/>
                <a:gd name="T22" fmla="*/ 116 w 340"/>
                <a:gd name="T23" fmla="*/ 340 h 340"/>
                <a:gd name="T24" fmla="*/ 116 w 340"/>
                <a:gd name="T25" fmla="*/ 325 h 340"/>
                <a:gd name="T26" fmla="*/ 65 w 340"/>
                <a:gd name="T27" fmla="*/ 288 h 340"/>
                <a:gd name="T28" fmla="*/ 65 w 340"/>
                <a:gd name="T29" fmla="*/ 29 h 340"/>
                <a:gd name="T30" fmla="*/ 70 w 340"/>
                <a:gd name="T31" fmla="*/ 35 h 340"/>
                <a:gd name="T32" fmla="*/ 274 w 340"/>
                <a:gd name="T33" fmla="*/ 334 h 340"/>
                <a:gd name="T34" fmla="*/ 282 w 340"/>
                <a:gd name="T35" fmla="*/ 340 h 340"/>
                <a:gd name="T36" fmla="*/ 289 w 340"/>
                <a:gd name="T37" fmla="*/ 328 h 340"/>
                <a:gd name="T38" fmla="*/ 289 w 340"/>
                <a:gd name="T39" fmla="*/ 52 h 340"/>
                <a:gd name="T40" fmla="*/ 340 w 340"/>
                <a:gd name="T41" fmla="*/ 15 h 340"/>
                <a:gd name="T42" fmla="*/ 340 w 340"/>
                <a:gd name="T43" fmla="*/ 0 h 340"/>
                <a:gd name="T44" fmla="*/ 282 w 340"/>
                <a:gd name="T45" fmla="*/ 1 h 340"/>
                <a:gd name="T46" fmla="*/ 224 w 340"/>
                <a:gd name="T47" fmla="*/ 0 h 340"/>
                <a:gd name="T48" fmla="*/ 224 w 340"/>
                <a:gd name="T49" fmla="*/ 15 h 340"/>
                <a:gd name="T50" fmla="*/ 275 w 340"/>
                <a:gd name="T51" fmla="*/ 52 h 340"/>
                <a:gd name="T52" fmla="*/ 275 w 340"/>
                <a:gd name="T53" fmla="*/ 265 h 340"/>
                <a:gd name="T54" fmla="*/ 99 w 340"/>
                <a:gd name="T55" fmla="*/ 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0" h="340">
                  <a:moveTo>
                    <a:pt x="99" y="6"/>
                  </a:moveTo>
                  <a:cubicBezTo>
                    <a:pt x="95" y="0"/>
                    <a:pt x="94" y="0"/>
                    <a:pt x="85" y="0"/>
                  </a:cubicBezTo>
                  <a:lnTo>
                    <a:pt x="0" y="0"/>
                  </a:lnTo>
                  <a:lnTo>
                    <a:pt x="0" y="15"/>
                  </a:lnTo>
                  <a:lnTo>
                    <a:pt x="14" y="15"/>
                  </a:lnTo>
                  <a:cubicBezTo>
                    <a:pt x="22" y="15"/>
                    <a:pt x="32" y="16"/>
                    <a:pt x="39" y="16"/>
                  </a:cubicBezTo>
                  <a:cubicBezTo>
                    <a:pt x="51" y="18"/>
                    <a:pt x="51" y="18"/>
                    <a:pt x="51" y="28"/>
                  </a:cubicBezTo>
                  <a:lnTo>
                    <a:pt x="51" y="288"/>
                  </a:lnTo>
                  <a:cubicBezTo>
                    <a:pt x="51" y="302"/>
                    <a:pt x="51" y="325"/>
                    <a:pt x="0" y="325"/>
                  </a:cubicBezTo>
                  <a:lnTo>
                    <a:pt x="0" y="340"/>
                  </a:lnTo>
                  <a:cubicBezTo>
                    <a:pt x="17" y="340"/>
                    <a:pt x="42" y="339"/>
                    <a:pt x="58" y="339"/>
                  </a:cubicBezTo>
                  <a:cubicBezTo>
                    <a:pt x="75" y="339"/>
                    <a:pt x="99" y="340"/>
                    <a:pt x="116" y="340"/>
                  </a:cubicBezTo>
                  <a:lnTo>
                    <a:pt x="116" y="325"/>
                  </a:lnTo>
                  <a:cubicBezTo>
                    <a:pt x="65" y="325"/>
                    <a:pt x="65" y="302"/>
                    <a:pt x="65" y="288"/>
                  </a:cubicBezTo>
                  <a:lnTo>
                    <a:pt x="65" y="29"/>
                  </a:lnTo>
                  <a:cubicBezTo>
                    <a:pt x="68" y="31"/>
                    <a:pt x="68" y="32"/>
                    <a:pt x="70" y="35"/>
                  </a:cubicBezTo>
                  <a:lnTo>
                    <a:pt x="274" y="334"/>
                  </a:lnTo>
                  <a:cubicBezTo>
                    <a:pt x="278" y="340"/>
                    <a:pt x="279" y="340"/>
                    <a:pt x="282" y="340"/>
                  </a:cubicBezTo>
                  <a:cubicBezTo>
                    <a:pt x="289" y="340"/>
                    <a:pt x="289" y="337"/>
                    <a:pt x="289" y="328"/>
                  </a:cubicBezTo>
                  <a:lnTo>
                    <a:pt x="289" y="52"/>
                  </a:lnTo>
                  <a:cubicBezTo>
                    <a:pt x="289" y="39"/>
                    <a:pt x="289" y="15"/>
                    <a:pt x="340" y="15"/>
                  </a:cubicBezTo>
                  <a:lnTo>
                    <a:pt x="340" y="0"/>
                  </a:lnTo>
                  <a:cubicBezTo>
                    <a:pt x="323" y="0"/>
                    <a:pt x="298" y="1"/>
                    <a:pt x="282" y="1"/>
                  </a:cubicBezTo>
                  <a:cubicBezTo>
                    <a:pt x="266" y="1"/>
                    <a:pt x="241" y="0"/>
                    <a:pt x="224" y="0"/>
                  </a:cubicBezTo>
                  <a:lnTo>
                    <a:pt x="224" y="15"/>
                  </a:lnTo>
                  <a:cubicBezTo>
                    <a:pt x="275" y="15"/>
                    <a:pt x="275" y="39"/>
                    <a:pt x="275" y="52"/>
                  </a:cubicBezTo>
                  <a:lnTo>
                    <a:pt x="275" y="265"/>
                  </a:lnTo>
                  <a:lnTo>
                    <a:pt x="99"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6" name="Freeform 4233">
              <a:extLst>
                <a:ext uri="{FF2B5EF4-FFF2-40B4-BE49-F238E27FC236}">
                  <a16:creationId xmlns:a16="http://schemas.microsoft.com/office/drawing/2014/main" id="{3E06A8DB-734C-42F2-B0EC-C03433A911A5}"/>
                </a:ext>
              </a:extLst>
            </p:cNvPr>
            <p:cNvSpPr>
              <a:spLocks/>
            </p:cNvSpPr>
            <p:nvPr>
              <p:custDataLst>
                <p:tags r:id="rId172"/>
              </p:custDataLst>
            </p:nvPr>
          </p:nvSpPr>
          <p:spPr bwMode="auto">
            <a:xfrm>
              <a:off x="12130088" y="5629276"/>
              <a:ext cx="136525" cy="153988"/>
            </a:xfrm>
            <a:custGeom>
              <a:avLst/>
              <a:gdLst>
                <a:gd name="T0" fmla="*/ 51 w 308"/>
                <a:gd name="T1" fmla="*/ 301 h 339"/>
                <a:gd name="T2" fmla="*/ 12 w 308"/>
                <a:gd name="T3" fmla="*/ 324 h 339"/>
                <a:gd name="T4" fmla="*/ 0 w 308"/>
                <a:gd name="T5" fmla="*/ 324 h 339"/>
                <a:gd name="T6" fmla="*/ 0 w 308"/>
                <a:gd name="T7" fmla="*/ 339 h 339"/>
                <a:gd name="T8" fmla="*/ 287 w 308"/>
                <a:gd name="T9" fmla="*/ 339 h 339"/>
                <a:gd name="T10" fmla="*/ 308 w 308"/>
                <a:gd name="T11" fmla="*/ 211 h 339"/>
                <a:gd name="T12" fmla="*/ 296 w 308"/>
                <a:gd name="T13" fmla="*/ 211 h 339"/>
                <a:gd name="T14" fmla="*/ 186 w 308"/>
                <a:gd name="T15" fmla="*/ 324 h 339"/>
                <a:gd name="T16" fmla="*/ 120 w 308"/>
                <a:gd name="T17" fmla="*/ 324 h 339"/>
                <a:gd name="T18" fmla="*/ 95 w 308"/>
                <a:gd name="T19" fmla="*/ 304 h 339"/>
                <a:gd name="T20" fmla="*/ 95 w 308"/>
                <a:gd name="T21" fmla="*/ 171 h 339"/>
                <a:gd name="T22" fmla="*/ 140 w 308"/>
                <a:gd name="T23" fmla="*/ 171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6 h 339"/>
                <a:gd name="T38" fmla="*/ 120 w 308"/>
                <a:gd name="T39" fmla="*/ 16 h 339"/>
                <a:gd name="T40" fmla="*/ 184 w 308"/>
                <a:gd name="T41" fmla="*/ 16 h 339"/>
                <a:gd name="T42" fmla="*/ 282 w 308"/>
                <a:gd name="T43" fmla="*/ 113 h 339"/>
                <a:gd name="T44" fmla="*/ 294 w 308"/>
                <a:gd name="T45" fmla="*/ 113 h 339"/>
                <a:gd name="T46" fmla="*/ 280 w 308"/>
                <a:gd name="T47" fmla="*/ 0 h 339"/>
                <a:gd name="T48" fmla="*/ 0 w 308"/>
                <a:gd name="T49" fmla="*/ 0 h 339"/>
                <a:gd name="T50" fmla="*/ 0 w 308"/>
                <a:gd name="T51" fmla="*/ 16 h 339"/>
                <a:gd name="T52" fmla="*/ 12 w 308"/>
                <a:gd name="T53" fmla="*/ 16 h 339"/>
                <a:gd name="T54" fmla="*/ 51 w 308"/>
                <a:gd name="T55" fmla="*/ 39 h 339"/>
                <a:gd name="T56" fmla="*/ 51 w 308"/>
                <a:gd name="T57" fmla="*/ 30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1"/>
                  </a:moveTo>
                  <a:cubicBezTo>
                    <a:pt x="51" y="319"/>
                    <a:pt x="50" y="324"/>
                    <a:pt x="12" y="324"/>
                  </a:cubicBezTo>
                  <a:lnTo>
                    <a:pt x="0" y="324"/>
                  </a:lnTo>
                  <a:lnTo>
                    <a:pt x="0" y="339"/>
                  </a:lnTo>
                  <a:lnTo>
                    <a:pt x="287" y="339"/>
                  </a:lnTo>
                  <a:lnTo>
                    <a:pt x="308" y="211"/>
                  </a:lnTo>
                  <a:lnTo>
                    <a:pt x="296" y="211"/>
                  </a:lnTo>
                  <a:cubicBezTo>
                    <a:pt x="283" y="288"/>
                    <a:pt x="272" y="324"/>
                    <a:pt x="186" y="324"/>
                  </a:cubicBezTo>
                  <a:lnTo>
                    <a:pt x="120" y="324"/>
                  </a:lnTo>
                  <a:cubicBezTo>
                    <a:pt x="96" y="324"/>
                    <a:pt x="95" y="321"/>
                    <a:pt x="95" y="304"/>
                  </a:cubicBezTo>
                  <a:lnTo>
                    <a:pt x="95" y="171"/>
                  </a:lnTo>
                  <a:lnTo>
                    <a:pt x="140" y="171"/>
                  </a:lnTo>
                  <a:cubicBezTo>
                    <a:pt x="189" y="171"/>
                    <a:pt x="194" y="187"/>
                    <a:pt x="194" y="229"/>
                  </a:cubicBezTo>
                  <a:lnTo>
                    <a:pt x="206" y="229"/>
                  </a:lnTo>
                  <a:lnTo>
                    <a:pt x="206" y="97"/>
                  </a:lnTo>
                  <a:lnTo>
                    <a:pt x="194" y="97"/>
                  </a:lnTo>
                  <a:cubicBezTo>
                    <a:pt x="194" y="140"/>
                    <a:pt x="189" y="155"/>
                    <a:pt x="140" y="155"/>
                  </a:cubicBezTo>
                  <a:lnTo>
                    <a:pt x="95" y="155"/>
                  </a:lnTo>
                  <a:lnTo>
                    <a:pt x="95" y="36"/>
                  </a:lnTo>
                  <a:cubicBezTo>
                    <a:pt x="95" y="19"/>
                    <a:pt x="96" y="16"/>
                    <a:pt x="120" y="16"/>
                  </a:cubicBezTo>
                  <a:lnTo>
                    <a:pt x="184" y="16"/>
                  </a:lnTo>
                  <a:cubicBezTo>
                    <a:pt x="260" y="16"/>
                    <a:pt x="274" y="43"/>
                    <a:pt x="282" y="113"/>
                  </a:cubicBezTo>
                  <a:lnTo>
                    <a:pt x="294" y="113"/>
                  </a:lnTo>
                  <a:lnTo>
                    <a:pt x="280" y="0"/>
                  </a:lnTo>
                  <a:lnTo>
                    <a:pt x="0" y="0"/>
                  </a:lnTo>
                  <a:lnTo>
                    <a:pt x="0" y="16"/>
                  </a:lnTo>
                  <a:lnTo>
                    <a:pt x="12" y="16"/>
                  </a:lnTo>
                  <a:cubicBezTo>
                    <a:pt x="50" y="16"/>
                    <a:pt x="51" y="21"/>
                    <a:pt x="51" y="39"/>
                  </a:cubicBezTo>
                  <a:lnTo>
                    <a:pt x="51" y="3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7" name="Freeform 4234">
              <a:extLst>
                <a:ext uri="{FF2B5EF4-FFF2-40B4-BE49-F238E27FC236}">
                  <a16:creationId xmlns:a16="http://schemas.microsoft.com/office/drawing/2014/main" id="{35BD5A97-107E-4F60-B96E-0B69877D0395}"/>
                </a:ext>
              </a:extLst>
            </p:cNvPr>
            <p:cNvSpPr>
              <a:spLocks noEditPoints="1"/>
            </p:cNvSpPr>
            <p:nvPr>
              <p:custDataLst>
                <p:tags r:id="rId173"/>
              </p:custDataLst>
            </p:nvPr>
          </p:nvSpPr>
          <p:spPr bwMode="auto">
            <a:xfrm>
              <a:off x="12279313" y="5621338"/>
              <a:ext cx="150813" cy="161925"/>
            </a:xfrm>
            <a:custGeom>
              <a:avLst/>
              <a:gdLst>
                <a:gd name="T0" fmla="*/ 183 w 342"/>
                <a:gd name="T1" fmla="*/ 10 h 357"/>
                <a:gd name="T2" fmla="*/ 171 w 342"/>
                <a:gd name="T3" fmla="*/ 0 h 357"/>
                <a:gd name="T4" fmla="*/ 159 w 342"/>
                <a:gd name="T5" fmla="*/ 10 h 357"/>
                <a:gd name="T6" fmla="*/ 56 w 342"/>
                <a:gd name="T7" fmla="*/ 309 h 357"/>
                <a:gd name="T8" fmla="*/ 0 w 342"/>
                <a:gd name="T9" fmla="*/ 342 h 357"/>
                <a:gd name="T10" fmla="*/ 0 w 342"/>
                <a:gd name="T11" fmla="*/ 357 h 357"/>
                <a:gd name="T12" fmla="*/ 51 w 342"/>
                <a:gd name="T13" fmla="*/ 356 h 357"/>
                <a:gd name="T14" fmla="*/ 108 w 342"/>
                <a:gd name="T15" fmla="*/ 357 h 357"/>
                <a:gd name="T16" fmla="*/ 108 w 342"/>
                <a:gd name="T17" fmla="*/ 342 h 357"/>
                <a:gd name="T18" fmla="*/ 71 w 342"/>
                <a:gd name="T19" fmla="*/ 317 h 357"/>
                <a:gd name="T20" fmla="*/ 72 w 342"/>
                <a:gd name="T21" fmla="*/ 309 h 357"/>
                <a:gd name="T22" fmla="*/ 95 w 342"/>
                <a:gd name="T23" fmla="*/ 244 h 357"/>
                <a:gd name="T24" fmla="*/ 218 w 342"/>
                <a:gd name="T25" fmla="*/ 244 h 357"/>
                <a:gd name="T26" fmla="*/ 244 w 342"/>
                <a:gd name="T27" fmla="*/ 320 h 357"/>
                <a:gd name="T28" fmla="*/ 246 w 342"/>
                <a:gd name="T29" fmla="*/ 327 h 357"/>
                <a:gd name="T30" fmla="*/ 204 w 342"/>
                <a:gd name="T31" fmla="*/ 342 h 357"/>
                <a:gd name="T32" fmla="*/ 204 w 342"/>
                <a:gd name="T33" fmla="*/ 357 h 357"/>
                <a:gd name="T34" fmla="*/ 276 w 342"/>
                <a:gd name="T35" fmla="*/ 356 h 357"/>
                <a:gd name="T36" fmla="*/ 342 w 342"/>
                <a:gd name="T37" fmla="*/ 357 h 357"/>
                <a:gd name="T38" fmla="*/ 342 w 342"/>
                <a:gd name="T39" fmla="*/ 342 h 357"/>
                <a:gd name="T40" fmla="*/ 333 w 342"/>
                <a:gd name="T41" fmla="*/ 342 h 357"/>
                <a:gd name="T42" fmla="*/ 290 w 342"/>
                <a:gd name="T43" fmla="*/ 322 h 357"/>
                <a:gd name="T44" fmla="*/ 183 w 342"/>
                <a:gd name="T45" fmla="*/ 10 h 357"/>
                <a:gd name="T46" fmla="*/ 156 w 342"/>
                <a:gd name="T47" fmla="*/ 66 h 357"/>
                <a:gd name="T48" fmla="*/ 212 w 342"/>
                <a:gd name="T49" fmla="*/ 228 h 357"/>
                <a:gd name="T50" fmla="*/ 100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4"/>
                    <a:pt x="179" y="0"/>
                    <a:pt x="171" y="0"/>
                  </a:cubicBezTo>
                  <a:cubicBezTo>
                    <a:pt x="163" y="0"/>
                    <a:pt x="162" y="3"/>
                    <a:pt x="159" y="10"/>
                  </a:cubicBezTo>
                  <a:lnTo>
                    <a:pt x="56" y="309"/>
                  </a:lnTo>
                  <a:cubicBezTo>
                    <a:pt x="47" y="334"/>
                    <a:pt x="27" y="342"/>
                    <a:pt x="0" y="342"/>
                  </a:cubicBezTo>
                  <a:lnTo>
                    <a:pt x="0" y="357"/>
                  </a:lnTo>
                  <a:cubicBezTo>
                    <a:pt x="12" y="357"/>
                    <a:pt x="33" y="356"/>
                    <a:pt x="51" y="356"/>
                  </a:cubicBezTo>
                  <a:cubicBezTo>
                    <a:pt x="66" y="356"/>
                    <a:pt x="92" y="357"/>
                    <a:pt x="108" y="357"/>
                  </a:cubicBezTo>
                  <a:lnTo>
                    <a:pt x="108" y="342"/>
                  </a:lnTo>
                  <a:cubicBezTo>
                    <a:pt x="83" y="342"/>
                    <a:pt x="71" y="330"/>
                    <a:pt x="71" y="317"/>
                  </a:cubicBezTo>
                  <a:cubicBezTo>
                    <a:pt x="71" y="315"/>
                    <a:pt x="71" y="310"/>
                    <a:pt x="72" y="309"/>
                  </a:cubicBezTo>
                  <a:lnTo>
                    <a:pt x="95" y="244"/>
                  </a:lnTo>
                  <a:lnTo>
                    <a:pt x="218" y="244"/>
                  </a:lnTo>
                  <a:lnTo>
                    <a:pt x="244" y="320"/>
                  </a:lnTo>
                  <a:cubicBezTo>
                    <a:pt x="245" y="322"/>
                    <a:pt x="246" y="325"/>
                    <a:pt x="246" y="327"/>
                  </a:cubicBezTo>
                  <a:cubicBezTo>
                    <a:pt x="246" y="342"/>
                    <a:pt x="218" y="342"/>
                    <a:pt x="204" y="342"/>
                  </a:cubicBezTo>
                  <a:lnTo>
                    <a:pt x="204" y="357"/>
                  </a:lnTo>
                  <a:cubicBezTo>
                    <a:pt x="222" y="356"/>
                    <a:pt x="257" y="356"/>
                    <a:pt x="276" y="356"/>
                  </a:cubicBezTo>
                  <a:cubicBezTo>
                    <a:pt x="298" y="356"/>
                    <a:pt x="321" y="356"/>
                    <a:pt x="342" y="357"/>
                  </a:cubicBezTo>
                  <a:lnTo>
                    <a:pt x="342" y="342"/>
                  </a:lnTo>
                  <a:lnTo>
                    <a:pt x="333" y="342"/>
                  </a:lnTo>
                  <a:cubicBezTo>
                    <a:pt x="303" y="342"/>
                    <a:pt x="296" y="339"/>
                    <a:pt x="290" y="322"/>
                  </a:cubicBezTo>
                  <a:lnTo>
                    <a:pt x="183" y="10"/>
                  </a:lnTo>
                  <a:close/>
                  <a:moveTo>
                    <a:pt x="156" y="66"/>
                  </a:moveTo>
                  <a:lnTo>
                    <a:pt x="212" y="228"/>
                  </a:lnTo>
                  <a:lnTo>
                    <a:pt x="100"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8" name="Freeform 4235">
              <a:extLst>
                <a:ext uri="{FF2B5EF4-FFF2-40B4-BE49-F238E27FC236}">
                  <a16:creationId xmlns:a16="http://schemas.microsoft.com/office/drawing/2014/main" id="{58E435E3-E938-4EDD-95BF-C5654FF3421A}"/>
                </a:ext>
              </a:extLst>
            </p:cNvPr>
            <p:cNvSpPr>
              <a:spLocks/>
            </p:cNvSpPr>
            <p:nvPr>
              <p:custDataLst>
                <p:tags r:id="rId174"/>
              </p:custDataLst>
            </p:nvPr>
          </p:nvSpPr>
          <p:spPr bwMode="auto">
            <a:xfrm>
              <a:off x="12519025" y="5456238"/>
              <a:ext cx="109538" cy="539750"/>
            </a:xfrm>
            <a:custGeom>
              <a:avLst/>
              <a:gdLst>
                <a:gd name="T0" fmla="*/ 245 w 245"/>
                <a:gd name="T1" fmla="*/ 1191 h 1196"/>
                <a:gd name="T2" fmla="*/ 243 w 245"/>
                <a:gd name="T3" fmla="*/ 1187 h 1196"/>
                <a:gd name="T4" fmla="*/ 158 w 245"/>
                <a:gd name="T5" fmla="*/ 1081 h 1196"/>
                <a:gd name="T6" fmla="*/ 42 w 245"/>
                <a:gd name="T7" fmla="*/ 598 h 1196"/>
                <a:gd name="T8" fmla="*/ 142 w 245"/>
                <a:gd name="T9" fmla="*/ 143 h 1196"/>
                <a:gd name="T10" fmla="*/ 244 w 245"/>
                <a:gd name="T11" fmla="*/ 9 h 1196"/>
                <a:gd name="T12" fmla="*/ 245 w 245"/>
                <a:gd name="T13" fmla="*/ 5 h 1196"/>
                <a:gd name="T14" fmla="*/ 235 w 245"/>
                <a:gd name="T15" fmla="*/ 0 h 1196"/>
                <a:gd name="T16" fmla="*/ 220 w 245"/>
                <a:gd name="T17" fmla="*/ 8 h 1196"/>
                <a:gd name="T18" fmla="*/ 0 w 245"/>
                <a:gd name="T19" fmla="*/ 598 h 1196"/>
                <a:gd name="T20" fmla="*/ 172 w 245"/>
                <a:gd name="T21" fmla="*/ 1141 h 1196"/>
                <a:gd name="T22" fmla="*/ 221 w 245"/>
                <a:gd name="T23" fmla="*/ 1190 h 1196"/>
                <a:gd name="T24" fmla="*/ 235 w 245"/>
                <a:gd name="T25" fmla="*/ 1196 h 1196"/>
                <a:gd name="T26" fmla="*/ 245 w 245"/>
                <a:gd name="T27" fmla="*/ 1191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1191"/>
                  </a:moveTo>
                  <a:cubicBezTo>
                    <a:pt x="245" y="1189"/>
                    <a:pt x="244" y="1188"/>
                    <a:pt x="243" y="1187"/>
                  </a:cubicBezTo>
                  <a:cubicBezTo>
                    <a:pt x="225" y="1168"/>
                    <a:pt x="192" y="1135"/>
                    <a:pt x="158" y="1081"/>
                  </a:cubicBezTo>
                  <a:cubicBezTo>
                    <a:pt x="78" y="953"/>
                    <a:pt x="42" y="790"/>
                    <a:pt x="42" y="598"/>
                  </a:cubicBezTo>
                  <a:cubicBezTo>
                    <a:pt x="42" y="464"/>
                    <a:pt x="59" y="291"/>
                    <a:pt x="142" y="143"/>
                  </a:cubicBezTo>
                  <a:cubicBezTo>
                    <a:pt x="181" y="72"/>
                    <a:pt x="222" y="31"/>
                    <a:pt x="244" y="9"/>
                  </a:cubicBezTo>
                  <a:cubicBezTo>
                    <a:pt x="245" y="8"/>
                    <a:pt x="245" y="7"/>
                    <a:pt x="245" y="5"/>
                  </a:cubicBezTo>
                  <a:cubicBezTo>
                    <a:pt x="245" y="0"/>
                    <a:pt x="242" y="0"/>
                    <a:pt x="235" y="0"/>
                  </a:cubicBezTo>
                  <a:cubicBezTo>
                    <a:pt x="228" y="0"/>
                    <a:pt x="227" y="0"/>
                    <a:pt x="220" y="8"/>
                  </a:cubicBezTo>
                  <a:cubicBezTo>
                    <a:pt x="53" y="160"/>
                    <a:pt x="0" y="388"/>
                    <a:pt x="0" y="598"/>
                  </a:cubicBezTo>
                  <a:cubicBezTo>
                    <a:pt x="0" y="794"/>
                    <a:pt x="45" y="991"/>
                    <a:pt x="172" y="1141"/>
                  </a:cubicBezTo>
                  <a:cubicBezTo>
                    <a:pt x="182" y="1152"/>
                    <a:pt x="201" y="1172"/>
                    <a:pt x="221" y="1190"/>
                  </a:cubicBezTo>
                  <a:cubicBezTo>
                    <a:pt x="227" y="1196"/>
                    <a:pt x="228" y="1196"/>
                    <a:pt x="235" y="1196"/>
                  </a:cubicBezTo>
                  <a:cubicBezTo>
                    <a:pt x="242" y="1196"/>
                    <a:pt x="245" y="1196"/>
                    <a:pt x="245" y="119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9" name="Freeform 4236">
              <a:extLst>
                <a:ext uri="{FF2B5EF4-FFF2-40B4-BE49-F238E27FC236}">
                  <a16:creationId xmlns:a16="http://schemas.microsoft.com/office/drawing/2014/main" id="{3D0B0A5F-A276-43A6-8766-27CE10AE65E9}"/>
                </a:ext>
              </a:extLst>
            </p:cNvPr>
            <p:cNvSpPr>
              <a:spLocks noEditPoints="1"/>
            </p:cNvSpPr>
            <p:nvPr>
              <p:custDataLst>
                <p:tags r:id="rId175"/>
              </p:custDataLst>
            </p:nvPr>
          </p:nvSpPr>
          <p:spPr bwMode="auto">
            <a:xfrm>
              <a:off x="12644438" y="5681663"/>
              <a:ext cx="123825" cy="144463"/>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1" y="0"/>
                    <a:pt x="0" y="44"/>
                    <a:pt x="0" y="114"/>
                  </a:cubicBezTo>
                  <a:cubicBezTo>
                    <a:pt x="0" y="184"/>
                    <a:pt x="50" y="227"/>
                    <a:pt x="120" y="227"/>
                  </a:cubicBezTo>
                  <a:cubicBezTo>
                    <a:pt x="144" y="227"/>
                    <a:pt x="167" y="220"/>
                    <a:pt x="190" y="201"/>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0" name="Freeform 4237">
              <a:extLst>
                <a:ext uri="{FF2B5EF4-FFF2-40B4-BE49-F238E27FC236}">
                  <a16:creationId xmlns:a16="http://schemas.microsoft.com/office/drawing/2014/main" id="{DF152AC9-8C38-400E-A229-1CAC72429C7F}"/>
                </a:ext>
              </a:extLst>
            </p:cNvPr>
            <p:cNvSpPr>
              <a:spLocks/>
            </p:cNvSpPr>
            <p:nvPr>
              <p:custDataLst>
                <p:tags r:id="rId176"/>
              </p:custDataLst>
            </p:nvPr>
          </p:nvSpPr>
          <p:spPr bwMode="auto">
            <a:xfrm>
              <a:off x="12833350" y="5678488"/>
              <a:ext cx="80963" cy="96838"/>
            </a:xfrm>
            <a:custGeom>
              <a:avLst/>
              <a:gdLst>
                <a:gd name="T0" fmla="*/ 104 w 184"/>
                <a:gd name="T1" fmla="*/ 19 h 214"/>
                <a:gd name="T2" fmla="*/ 92 w 184"/>
                <a:gd name="T3" fmla="*/ 0 h 214"/>
                <a:gd name="T4" fmla="*/ 79 w 184"/>
                <a:gd name="T5" fmla="*/ 13 h 214"/>
                <a:gd name="T6" fmla="*/ 79 w 184"/>
                <a:gd name="T7" fmla="*/ 19 h 214"/>
                <a:gd name="T8" fmla="*/ 86 w 184"/>
                <a:gd name="T9" fmla="*/ 96 h 214"/>
                <a:gd name="T10" fmla="*/ 22 w 184"/>
                <a:gd name="T11" fmla="*/ 50 h 214"/>
                <a:gd name="T12" fmla="*/ 13 w 184"/>
                <a:gd name="T13" fmla="*/ 46 h 214"/>
                <a:gd name="T14" fmla="*/ 0 w 184"/>
                <a:gd name="T15" fmla="*/ 60 h 214"/>
                <a:gd name="T16" fmla="*/ 10 w 184"/>
                <a:gd name="T17" fmla="*/ 73 h 214"/>
                <a:gd name="T18" fmla="*/ 80 w 184"/>
                <a:gd name="T19" fmla="*/ 107 h 214"/>
                <a:gd name="T20" fmla="*/ 12 w 184"/>
                <a:gd name="T21" fmla="*/ 140 h 214"/>
                <a:gd name="T22" fmla="*/ 0 w 184"/>
                <a:gd name="T23" fmla="*/ 154 h 214"/>
                <a:gd name="T24" fmla="*/ 13 w 184"/>
                <a:gd name="T25" fmla="*/ 168 h 214"/>
                <a:gd name="T26" fmla="*/ 30 w 184"/>
                <a:gd name="T27" fmla="*/ 158 h 214"/>
                <a:gd name="T28" fmla="*/ 86 w 184"/>
                <a:gd name="T29" fmla="*/ 118 h 214"/>
                <a:gd name="T30" fmla="*/ 79 w 184"/>
                <a:gd name="T31" fmla="*/ 202 h 214"/>
                <a:gd name="T32" fmla="*/ 91 w 184"/>
                <a:gd name="T33" fmla="*/ 214 h 214"/>
                <a:gd name="T34" fmla="*/ 105 w 184"/>
                <a:gd name="T35" fmla="*/ 202 h 214"/>
                <a:gd name="T36" fmla="*/ 97 w 184"/>
                <a:gd name="T37" fmla="*/ 118 h 214"/>
                <a:gd name="T38" fmla="*/ 161 w 184"/>
                <a:gd name="T39" fmla="*/ 164 h 214"/>
                <a:gd name="T40" fmla="*/ 170 w 184"/>
                <a:gd name="T41" fmla="*/ 168 h 214"/>
                <a:gd name="T42" fmla="*/ 184 w 184"/>
                <a:gd name="T43" fmla="*/ 154 h 214"/>
                <a:gd name="T44" fmla="*/ 173 w 184"/>
                <a:gd name="T45" fmla="*/ 141 h 214"/>
                <a:gd name="T46" fmla="*/ 103 w 184"/>
                <a:gd name="T47" fmla="*/ 107 h 214"/>
                <a:gd name="T48" fmla="*/ 172 w 184"/>
                <a:gd name="T49" fmla="*/ 74 h 214"/>
                <a:gd name="T50" fmla="*/ 184 w 184"/>
                <a:gd name="T51" fmla="*/ 60 h 214"/>
                <a:gd name="T52" fmla="*/ 170 w 184"/>
                <a:gd name="T53" fmla="*/ 46 h 214"/>
                <a:gd name="T54" fmla="*/ 153 w 184"/>
                <a:gd name="T55" fmla="*/ 56 h 214"/>
                <a:gd name="T56" fmla="*/ 97 w 184"/>
                <a:gd name="T57" fmla="*/ 96 h 214"/>
                <a:gd name="T58" fmla="*/ 104 w 184"/>
                <a:gd name="T59" fmla="*/ 1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214">
                  <a:moveTo>
                    <a:pt x="104" y="19"/>
                  </a:moveTo>
                  <a:cubicBezTo>
                    <a:pt x="105" y="12"/>
                    <a:pt x="105" y="0"/>
                    <a:pt x="92" y="0"/>
                  </a:cubicBezTo>
                  <a:cubicBezTo>
                    <a:pt x="84" y="0"/>
                    <a:pt x="78" y="6"/>
                    <a:pt x="79" y="13"/>
                  </a:cubicBezTo>
                  <a:lnTo>
                    <a:pt x="79" y="19"/>
                  </a:lnTo>
                  <a:lnTo>
                    <a:pt x="86" y="96"/>
                  </a:lnTo>
                  <a:lnTo>
                    <a:pt x="22" y="50"/>
                  </a:lnTo>
                  <a:cubicBezTo>
                    <a:pt x="18" y="47"/>
                    <a:pt x="17" y="46"/>
                    <a:pt x="13" y="46"/>
                  </a:cubicBezTo>
                  <a:cubicBezTo>
                    <a:pt x="6" y="46"/>
                    <a:pt x="0" y="53"/>
                    <a:pt x="0" y="60"/>
                  </a:cubicBezTo>
                  <a:cubicBezTo>
                    <a:pt x="0" y="68"/>
                    <a:pt x="5" y="70"/>
                    <a:pt x="10" y="73"/>
                  </a:cubicBezTo>
                  <a:lnTo>
                    <a:pt x="80" y="107"/>
                  </a:lnTo>
                  <a:lnTo>
                    <a:pt x="12" y="140"/>
                  </a:lnTo>
                  <a:cubicBezTo>
                    <a:pt x="4" y="144"/>
                    <a:pt x="0" y="146"/>
                    <a:pt x="0" y="154"/>
                  </a:cubicBezTo>
                  <a:cubicBezTo>
                    <a:pt x="0" y="161"/>
                    <a:pt x="6" y="168"/>
                    <a:pt x="13" y="168"/>
                  </a:cubicBezTo>
                  <a:cubicBezTo>
                    <a:pt x="17" y="168"/>
                    <a:pt x="18" y="168"/>
                    <a:pt x="30" y="158"/>
                  </a:cubicBezTo>
                  <a:lnTo>
                    <a:pt x="86" y="118"/>
                  </a:lnTo>
                  <a:lnTo>
                    <a:pt x="79" y="202"/>
                  </a:lnTo>
                  <a:cubicBezTo>
                    <a:pt x="79" y="212"/>
                    <a:pt x="87" y="214"/>
                    <a:pt x="91" y="214"/>
                  </a:cubicBezTo>
                  <a:cubicBezTo>
                    <a:pt x="97" y="214"/>
                    <a:pt x="105" y="211"/>
                    <a:pt x="105" y="202"/>
                  </a:cubicBezTo>
                  <a:lnTo>
                    <a:pt x="97" y="118"/>
                  </a:lnTo>
                  <a:lnTo>
                    <a:pt x="161" y="164"/>
                  </a:lnTo>
                  <a:cubicBezTo>
                    <a:pt x="166" y="167"/>
                    <a:pt x="167" y="168"/>
                    <a:pt x="170" y="168"/>
                  </a:cubicBezTo>
                  <a:cubicBezTo>
                    <a:pt x="177" y="168"/>
                    <a:pt x="184" y="161"/>
                    <a:pt x="184" y="154"/>
                  </a:cubicBezTo>
                  <a:cubicBezTo>
                    <a:pt x="184" y="146"/>
                    <a:pt x="179" y="144"/>
                    <a:pt x="173" y="141"/>
                  </a:cubicBezTo>
                  <a:cubicBezTo>
                    <a:pt x="143" y="126"/>
                    <a:pt x="142" y="126"/>
                    <a:pt x="103" y="107"/>
                  </a:cubicBezTo>
                  <a:lnTo>
                    <a:pt x="172" y="74"/>
                  </a:lnTo>
                  <a:cubicBezTo>
                    <a:pt x="180" y="70"/>
                    <a:pt x="184" y="68"/>
                    <a:pt x="184" y="60"/>
                  </a:cubicBezTo>
                  <a:cubicBezTo>
                    <a:pt x="184" y="53"/>
                    <a:pt x="177" y="46"/>
                    <a:pt x="170" y="46"/>
                  </a:cubicBezTo>
                  <a:cubicBezTo>
                    <a:pt x="167" y="46"/>
                    <a:pt x="166" y="46"/>
                    <a:pt x="153" y="56"/>
                  </a:cubicBezTo>
                  <a:lnTo>
                    <a:pt x="97" y="96"/>
                  </a:lnTo>
                  <a:lnTo>
                    <a:pt x="104"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1" name="Freeform 4238">
              <a:extLst>
                <a:ext uri="{FF2B5EF4-FFF2-40B4-BE49-F238E27FC236}">
                  <a16:creationId xmlns:a16="http://schemas.microsoft.com/office/drawing/2014/main" id="{D1229C89-BB46-40A1-8509-90647A5DDE1B}"/>
                </a:ext>
              </a:extLst>
            </p:cNvPr>
            <p:cNvSpPr>
              <a:spLocks noEditPoints="1"/>
            </p:cNvSpPr>
            <p:nvPr>
              <p:custDataLst>
                <p:tags r:id="rId177"/>
              </p:custDataLst>
            </p:nvPr>
          </p:nvSpPr>
          <p:spPr bwMode="auto">
            <a:xfrm>
              <a:off x="12985750" y="5632451"/>
              <a:ext cx="93663" cy="155575"/>
            </a:xfrm>
            <a:custGeom>
              <a:avLst/>
              <a:gdLst>
                <a:gd name="T0" fmla="*/ 210 w 210"/>
                <a:gd name="T1" fmla="*/ 173 h 343"/>
                <a:gd name="T2" fmla="*/ 190 w 210"/>
                <a:gd name="T3" fmla="*/ 56 h 343"/>
                <a:gd name="T4" fmla="*/ 106 w 210"/>
                <a:gd name="T5" fmla="*/ 0 h 343"/>
                <a:gd name="T6" fmla="*/ 19 w 210"/>
                <a:gd name="T7" fmla="*/ 60 h 343"/>
                <a:gd name="T8" fmla="*/ 0 w 210"/>
                <a:gd name="T9" fmla="*/ 173 h 343"/>
                <a:gd name="T10" fmla="*/ 23 w 210"/>
                <a:gd name="T11" fmla="*/ 293 h 343"/>
                <a:gd name="T12" fmla="*/ 105 w 210"/>
                <a:gd name="T13" fmla="*/ 343 h 343"/>
                <a:gd name="T14" fmla="*/ 192 w 210"/>
                <a:gd name="T15" fmla="*/ 286 h 343"/>
                <a:gd name="T16" fmla="*/ 210 w 210"/>
                <a:gd name="T17" fmla="*/ 173 h 343"/>
                <a:gd name="T18" fmla="*/ 105 w 210"/>
                <a:gd name="T19" fmla="*/ 332 h 343"/>
                <a:gd name="T20" fmla="*/ 47 w 210"/>
                <a:gd name="T21" fmla="*/ 272 h 343"/>
                <a:gd name="T22" fmla="*/ 42 w 210"/>
                <a:gd name="T23" fmla="*/ 167 h 343"/>
                <a:gd name="T24" fmla="*/ 46 w 210"/>
                <a:gd name="T25" fmla="*/ 75 h 343"/>
                <a:gd name="T26" fmla="*/ 105 w 210"/>
                <a:gd name="T27" fmla="*/ 11 h 343"/>
                <a:gd name="T28" fmla="*/ 164 w 210"/>
                <a:gd name="T29" fmla="*/ 70 h 343"/>
                <a:gd name="T30" fmla="*/ 169 w 210"/>
                <a:gd name="T31" fmla="*/ 167 h 343"/>
                <a:gd name="T32" fmla="*/ 164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8" y="93"/>
                    <a:pt x="190" y="56"/>
                  </a:cubicBezTo>
                  <a:cubicBezTo>
                    <a:pt x="168" y="8"/>
                    <a:pt x="127" y="0"/>
                    <a:pt x="106" y="0"/>
                  </a:cubicBezTo>
                  <a:cubicBezTo>
                    <a:pt x="76" y="0"/>
                    <a:pt x="39" y="13"/>
                    <a:pt x="19" y="60"/>
                  </a:cubicBezTo>
                  <a:cubicBezTo>
                    <a:pt x="3" y="94"/>
                    <a:pt x="0" y="133"/>
                    <a:pt x="0" y="173"/>
                  </a:cubicBezTo>
                  <a:cubicBezTo>
                    <a:pt x="0" y="210"/>
                    <a:pt x="2" y="255"/>
                    <a:pt x="23" y="293"/>
                  </a:cubicBezTo>
                  <a:cubicBezTo>
                    <a:pt x="44" y="333"/>
                    <a:pt x="81" y="343"/>
                    <a:pt x="105" y="343"/>
                  </a:cubicBezTo>
                  <a:cubicBezTo>
                    <a:pt x="132" y="343"/>
                    <a:pt x="170" y="333"/>
                    <a:pt x="192" y="286"/>
                  </a:cubicBezTo>
                  <a:cubicBezTo>
                    <a:pt x="208" y="251"/>
                    <a:pt x="210" y="212"/>
                    <a:pt x="210" y="173"/>
                  </a:cubicBezTo>
                  <a:close/>
                  <a:moveTo>
                    <a:pt x="105" y="332"/>
                  </a:moveTo>
                  <a:cubicBezTo>
                    <a:pt x="86" y="332"/>
                    <a:pt x="56" y="320"/>
                    <a:pt x="47" y="272"/>
                  </a:cubicBezTo>
                  <a:cubicBezTo>
                    <a:pt x="42" y="242"/>
                    <a:pt x="42" y="196"/>
                    <a:pt x="42" y="167"/>
                  </a:cubicBezTo>
                  <a:cubicBezTo>
                    <a:pt x="42" y="135"/>
                    <a:pt x="42" y="102"/>
                    <a:pt x="46" y="75"/>
                  </a:cubicBezTo>
                  <a:cubicBezTo>
                    <a:pt x="55" y="16"/>
                    <a:pt x="93" y="11"/>
                    <a:pt x="105" y="11"/>
                  </a:cubicBezTo>
                  <a:cubicBezTo>
                    <a:pt x="122" y="11"/>
                    <a:pt x="155" y="20"/>
                    <a:pt x="164" y="70"/>
                  </a:cubicBezTo>
                  <a:cubicBezTo>
                    <a:pt x="169" y="98"/>
                    <a:pt x="169" y="135"/>
                    <a:pt x="169" y="167"/>
                  </a:cubicBezTo>
                  <a:cubicBezTo>
                    <a:pt x="169" y="204"/>
                    <a:pt x="169" y="238"/>
                    <a:pt x="164" y="270"/>
                  </a:cubicBezTo>
                  <a:cubicBezTo>
                    <a:pt x="156" y="317"/>
                    <a:pt x="128"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2" name="Freeform 4239">
              <a:extLst>
                <a:ext uri="{FF2B5EF4-FFF2-40B4-BE49-F238E27FC236}">
                  <a16:creationId xmlns:a16="http://schemas.microsoft.com/office/drawing/2014/main" id="{7D652A36-C986-44C4-847D-554EA6009973}"/>
                </a:ext>
              </a:extLst>
            </p:cNvPr>
            <p:cNvSpPr>
              <a:spLocks/>
            </p:cNvSpPr>
            <p:nvPr>
              <p:custDataLst>
                <p:tags r:id="rId178"/>
              </p:custDataLst>
            </p:nvPr>
          </p:nvSpPr>
          <p:spPr bwMode="auto">
            <a:xfrm>
              <a:off x="13106400" y="5759451"/>
              <a:ext cx="25400" cy="66675"/>
            </a:xfrm>
            <a:custGeom>
              <a:avLst/>
              <a:gdLst>
                <a:gd name="T0" fmla="*/ 58 w 58"/>
                <a:gd name="T1" fmla="*/ 52 h 149"/>
                <a:gd name="T2" fmla="*/ 26 w 58"/>
                <a:gd name="T3" fmla="*/ 0 h 149"/>
                <a:gd name="T4" fmla="*/ 0 w 58"/>
                <a:gd name="T5" fmla="*/ 26 h 149"/>
                <a:gd name="T6" fmla="*/ 26 w 58"/>
                <a:gd name="T7" fmla="*/ 52 h 149"/>
                <a:gd name="T8" fmla="*/ 44 w 58"/>
                <a:gd name="T9" fmla="*/ 46 h 149"/>
                <a:gd name="T10" fmla="*/ 46 w 58"/>
                <a:gd name="T11" fmla="*/ 44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2"/>
                    <a:pt x="26" y="52"/>
                  </a:cubicBezTo>
                  <a:cubicBezTo>
                    <a:pt x="32" y="52"/>
                    <a:pt x="39" y="50"/>
                    <a:pt x="44" y="46"/>
                  </a:cubicBezTo>
                  <a:cubicBezTo>
                    <a:pt x="45" y="45"/>
                    <a:pt x="46" y="44"/>
                    <a:pt x="46" y="44"/>
                  </a:cubicBezTo>
                  <a:cubicBezTo>
                    <a:pt x="47" y="44"/>
                    <a:pt x="47" y="45"/>
                    <a:pt x="47" y="52"/>
                  </a:cubicBezTo>
                  <a:cubicBezTo>
                    <a:pt x="47" y="89"/>
                    <a:pt x="30" y="119"/>
                    <a:pt x="13" y="135"/>
                  </a:cubicBezTo>
                  <a:cubicBezTo>
                    <a:pt x="8" y="141"/>
                    <a:pt x="8" y="142"/>
                    <a:pt x="8" y="143"/>
                  </a:cubicBezTo>
                  <a:cubicBezTo>
                    <a:pt x="8" y="147"/>
                    <a:pt x="10" y="149"/>
                    <a:pt x="13" y="149"/>
                  </a:cubicBezTo>
                  <a:cubicBezTo>
                    <a:pt x="19"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3" name="Oval 4240">
              <a:extLst>
                <a:ext uri="{FF2B5EF4-FFF2-40B4-BE49-F238E27FC236}">
                  <a16:creationId xmlns:a16="http://schemas.microsoft.com/office/drawing/2014/main" id="{A9CF1302-A79D-458D-A5C1-300DED96F762}"/>
                </a:ext>
              </a:extLst>
            </p:cNvPr>
            <p:cNvSpPr>
              <a:spLocks noChangeArrowheads="1"/>
            </p:cNvSpPr>
            <p:nvPr>
              <p:custDataLst>
                <p:tags r:id="rId179"/>
              </p:custDataLst>
            </p:nvPr>
          </p:nvSpPr>
          <p:spPr bwMode="auto">
            <a:xfrm>
              <a:off x="13234988" y="5626101"/>
              <a:ext cx="34925"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4" name="Freeform 4241">
              <a:extLst>
                <a:ext uri="{FF2B5EF4-FFF2-40B4-BE49-F238E27FC236}">
                  <a16:creationId xmlns:a16="http://schemas.microsoft.com/office/drawing/2014/main" id="{2184A139-74AD-4D74-895C-B356E4CB5801}"/>
                </a:ext>
              </a:extLst>
            </p:cNvPr>
            <p:cNvSpPr>
              <a:spLocks noEditPoints="1"/>
            </p:cNvSpPr>
            <p:nvPr>
              <p:custDataLst>
                <p:tags r:id="rId180"/>
              </p:custDataLst>
            </p:nvPr>
          </p:nvSpPr>
          <p:spPr bwMode="auto">
            <a:xfrm>
              <a:off x="13193713" y="5681663"/>
              <a:ext cx="123825" cy="144463"/>
            </a:xfrm>
            <a:custGeom>
              <a:avLst/>
              <a:gdLst>
                <a:gd name="T0" fmla="*/ 192 w 280"/>
                <a:gd name="T1" fmla="*/ 154 h 321"/>
                <a:gd name="T2" fmla="*/ 185 w 280"/>
                <a:gd name="T3" fmla="*/ 175 h 321"/>
                <a:gd name="T4" fmla="*/ 124 w 280"/>
                <a:gd name="T5" fmla="*/ 209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1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09"/>
                    <a:pt x="124" y="209"/>
                  </a:cubicBezTo>
                  <a:cubicBezTo>
                    <a:pt x="93" y="209"/>
                    <a:pt x="63" y="181"/>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8" y="320"/>
                    <a:pt x="217"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5" name="Freeform 4242">
              <a:extLst>
                <a:ext uri="{FF2B5EF4-FFF2-40B4-BE49-F238E27FC236}">
                  <a16:creationId xmlns:a16="http://schemas.microsoft.com/office/drawing/2014/main" id="{0A96776F-642C-4404-A213-68807C5C237E}"/>
                </a:ext>
              </a:extLst>
            </p:cNvPr>
            <p:cNvSpPr>
              <a:spLocks/>
            </p:cNvSpPr>
            <p:nvPr>
              <p:custDataLst>
                <p:tags r:id="rId181"/>
              </p:custDataLst>
            </p:nvPr>
          </p:nvSpPr>
          <p:spPr bwMode="auto">
            <a:xfrm>
              <a:off x="13382625" y="5678488"/>
              <a:ext cx="80963" cy="96838"/>
            </a:xfrm>
            <a:custGeom>
              <a:avLst/>
              <a:gdLst>
                <a:gd name="T0" fmla="*/ 105 w 184"/>
                <a:gd name="T1" fmla="*/ 19 h 214"/>
                <a:gd name="T2" fmla="*/ 92 w 184"/>
                <a:gd name="T3" fmla="*/ 0 h 214"/>
                <a:gd name="T4" fmla="*/ 79 w 184"/>
                <a:gd name="T5" fmla="*/ 13 h 214"/>
                <a:gd name="T6" fmla="*/ 79 w 184"/>
                <a:gd name="T7" fmla="*/ 19 h 214"/>
                <a:gd name="T8" fmla="*/ 86 w 184"/>
                <a:gd name="T9" fmla="*/ 96 h 214"/>
                <a:gd name="T10" fmla="*/ 22 w 184"/>
                <a:gd name="T11" fmla="*/ 50 h 214"/>
                <a:gd name="T12" fmla="*/ 13 w 184"/>
                <a:gd name="T13" fmla="*/ 46 h 214"/>
                <a:gd name="T14" fmla="*/ 0 w 184"/>
                <a:gd name="T15" fmla="*/ 60 h 214"/>
                <a:gd name="T16" fmla="*/ 10 w 184"/>
                <a:gd name="T17" fmla="*/ 73 h 214"/>
                <a:gd name="T18" fmla="*/ 81 w 184"/>
                <a:gd name="T19" fmla="*/ 107 h 214"/>
                <a:gd name="T20" fmla="*/ 12 w 184"/>
                <a:gd name="T21" fmla="*/ 140 h 214"/>
                <a:gd name="T22" fmla="*/ 0 w 184"/>
                <a:gd name="T23" fmla="*/ 154 h 214"/>
                <a:gd name="T24" fmla="*/ 13 w 184"/>
                <a:gd name="T25" fmla="*/ 168 h 214"/>
                <a:gd name="T26" fmla="*/ 30 w 184"/>
                <a:gd name="T27" fmla="*/ 158 h 214"/>
                <a:gd name="T28" fmla="*/ 86 w 184"/>
                <a:gd name="T29" fmla="*/ 118 h 214"/>
                <a:gd name="T30" fmla="*/ 79 w 184"/>
                <a:gd name="T31" fmla="*/ 202 h 214"/>
                <a:gd name="T32" fmla="*/ 92 w 184"/>
                <a:gd name="T33" fmla="*/ 214 h 214"/>
                <a:gd name="T34" fmla="*/ 105 w 184"/>
                <a:gd name="T35" fmla="*/ 202 h 214"/>
                <a:gd name="T36" fmla="*/ 98 w 184"/>
                <a:gd name="T37" fmla="*/ 118 h 214"/>
                <a:gd name="T38" fmla="*/ 161 w 184"/>
                <a:gd name="T39" fmla="*/ 164 h 214"/>
                <a:gd name="T40" fmla="*/ 170 w 184"/>
                <a:gd name="T41" fmla="*/ 168 h 214"/>
                <a:gd name="T42" fmla="*/ 184 w 184"/>
                <a:gd name="T43" fmla="*/ 154 h 214"/>
                <a:gd name="T44" fmla="*/ 173 w 184"/>
                <a:gd name="T45" fmla="*/ 141 h 214"/>
                <a:gd name="T46" fmla="*/ 103 w 184"/>
                <a:gd name="T47" fmla="*/ 107 h 214"/>
                <a:gd name="T48" fmla="*/ 172 w 184"/>
                <a:gd name="T49" fmla="*/ 74 h 214"/>
                <a:gd name="T50" fmla="*/ 184 w 184"/>
                <a:gd name="T51" fmla="*/ 60 h 214"/>
                <a:gd name="T52" fmla="*/ 170 w 184"/>
                <a:gd name="T53" fmla="*/ 46 h 214"/>
                <a:gd name="T54" fmla="*/ 154 w 184"/>
                <a:gd name="T55" fmla="*/ 56 h 214"/>
                <a:gd name="T56" fmla="*/ 98 w 184"/>
                <a:gd name="T57" fmla="*/ 96 h 214"/>
                <a:gd name="T58" fmla="*/ 105 w 184"/>
                <a:gd name="T59" fmla="*/ 1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214">
                  <a:moveTo>
                    <a:pt x="105" y="19"/>
                  </a:moveTo>
                  <a:cubicBezTo>
                    <a:pt x="105" y="12"/>
                    <a:pt x="105" y="0"/>
                    <a:pt x="92" y="0"/>
                  </a:cubicBezTo>
                  <a:cubicBezTo>
                    <a:pt x="84" y="0"/>
                    <a:pt x="78" y="6"/>
                    <a:pt x="79" y="13"/>
                  </a:cubicBezTo>
                  <a:lnTo>
                    <a:pt x="79" y="19"/>
                  </a:lnTo>
                  <a:lnTo>
                    <a:pt x="86" y="96"/>
                  </a:lnTo>
                  <a:lnTo>
                    <a:pt x="22" y="50"/>
                  </a:lnTo>
                  <a:cubicBezTo>
                    <a:pt x="18" y="47"/>
                    <a:pt x="17" y="46"/>
                    <a:pt x="13" y="46"/>
                  </a:cubicBezTo>
                  <a:cubicBezTo>
                    <a:pt x="6" y="46"/>
                    <a:pt x="0" y="53"/>
                    <a:pt x="0" y="60"/>
                  </a:cubicBezTo>
                  <a:cubicBezTo>
                    <a:pt x="0" y="68"/>
                    <a:pt x="5" y="70"/>
                    <a:pt x="10" y="73"/>
                  </a:cubicBezTo>
                  <a:lnTo>
                    <a:pt x="81" y="107"/>
                  </a:lnTo>
                  <a:lnTo>
                    <a:pt x="12" y="140"/>
                  </a:lnTo>
                  <a:cubicBezTo>
                    <a:pt x="4" y="144"/>
                    <a:pt x="0" y="146"/>
                    <a:pt x="0" y="154"/>
                  </a:cubicBezTo>
                  <a:cubicBezTo>
                    <a:pt x="0" y="161"/>
                    <a:pt x="6" y="168"/>
                    <a:pt x="13" y="168"/>
                  </a:cubicBezTo>
                  <a:cubicBezTo>
                    <a:pt x="17" y="168"/>
                    <a:pt x="18" y="168"/>
                    <a:pt x="30" y="158"/>
                  </a:cubicBezTo>
                  <a:lnTo>
                    <a:pt x="86" y="118"/>
                  </a:lnTo>
                  <a:lnTo>
                    <a:pt x="79" y="202"/>
                  </a:lnTo>
                  <a:cubicBezTo>
                    <a:pt x="79" y="212"/>
                    <a:pt x="88" y="214"/>
                    <a:pt x="92" y="214"/>
                  </a:cubicBezTo>
                  <a:cubicBezTo>
                    <a:pt x="98" y="214"/>
                    <a:pt x="105" y="211"/>
                    <a:pt x="105" y="202"/>
                  </a:cubicBezTo>
                  <a:lnTo>
                    <a:pt x="98" y="118"/>
                  </a:lnTo>
                  <a:lnTo>
                    <a:pt x="161" y="164"/>
                  </a:lnTo>
                  <a:cubicBezTo>
                    <a:pt x="166" y="167"/>
                    <a:pt x="167" y="168"/>
                    <a:pt x="170" y="168"/>
                  </a:cubicBezTo>
                  <a:cubicBezTo>
                    <a:pt x="177" y="168"/>
                    <a:pt x="184" y="161"/>
                    <a:pt x="184" y="154"/>
                  </a:cubicBezTo>
                  <a:cubicBezTo>
                    <a:pt x="184" y="146"/>
                    <a:pt x="179" y="144"/>
                    <a:pt x="173" y="141"/>
                  </a:cubicBezTo>
                  <a:cubicBezTo>
                    <a:pt x="144" y="126"/>
                    <a:pt x="143" y="126"/>
                    <a:pt x="103" y="107"/>
                  </a:cubicBezTo>
                  <a:lnTo>
                    <a:pt x="172" y="74"/>
                  </a:lnTo>
                  <a:cubicBezTo>
                    <a:pt x="180" y="70"/>
                    <a:pt x="184" y="68"/>
                    <a:pt x="184" y="60"/>
                  </a:cubicBezTo>
                  <a:cubicBezTo>
                    <a:pt x="184" y="53"/>
                    <a:pt x="177" y="46"/>
                    <a:pt x="170" y="46"/>
                  </a:cubicBezTo>
                  <a:cubicBezTo>
                    <a:pt x="167" y="46"/>
                    <a:pt x="166" y="46"/>
                    <a:pt x="154" y="56"/>
                  </a:cubicBezTo>
                  <a:lnTo>
                    <a:pt x="98" y="96"/>
                  </a:lnTo>
                  <a:lnTo>
                    <a:pt x="105"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6" name="Freeform 4243">
              <a:extLst>
                <a:ext uri="{FF2B5EF4-FFF2-40B4-BE49-F238E27FC236}">
                  <a16:creationId xmlns:a16="http://schemas.microsoft.com/office/drawing/2014/main" id="{B6EF3175-2584-4110-81A2-B4F5AF90A3A8}"/>
                </a:ext>
              </a:extLst>
            </p:cNvPr>
            <p:cNvSpPr>
              <a:spLocks noEditPoints="1"/>
            </p:cNvSpPr>
            <p:nvPr>
              <p:custDataLst>
                <p:tags r:id="rId182"/>
              </p:custDataLst>
            </p:nvPr>
          </p:nvSpPr>
          <p:spPr bwMode="auto">
            <a:xfrm>
              <a:off x="13535025" y="5632451"/>
              <a:ext cx="93663" cy="155575"/>
            </a:xfrm>
            <a:custGeom>
              <a:avLst/>
              <a:gdLst>
                <a:gd name="T0" fmla="*/ 210 w 210"/>
                <a:gd name="T1" fmla="*/ 173 h 343"/>
                <a:gd name="T2" fmla="*/ 190 w 210"/>
                <a:gd name="T3" fmla="*/ 56 h 343"/>
                <a:gd name="T4" fmla="*/ 105 w 210"/>
                <a:gd name="T5" fmla="*/ 0 h 343"/>
                <a:gd name="T6" fmla="*/ 18 w 210"/>
                <a:gd name="T7" fmla="*/ 60 h 343"/>
                <a:gd name="T8" fmla="*/ 0 w 210"/>
                <a:gd name="T9" fmla="*/ 173 h 343"/>
                <a:gd name="T10" fmla="*/ 22 w 210"/>
                <a:gd name="T11" fmla="*/ 293 h 343"/>
                <a:gd name="T12" fmla="*/ 104 w 210"/>
                <a:gd name="T13" fmla="*/ 343 h 343"/>
                <a:gd name="T14" fmla="*/ 191 w 210"/>
                <a:gd name="T15" fmla="*/ 286 h 343"/>
                <a:gd name="T16" fmla="*/ 210 w 210"/>
                <a:gd name="T17" fmla="*/ 173 h 343"/>
                <a:gd name="T18" fmla="*/ 104 w 210"/>
                <a:gd name="T19" fmla="*/ 332 h 343"/>
                <a:gd name="T20" fmla="*/ 47 w 210"/>
                <a:gd name="T21" fmla="*/ 272 h 343"/>
                <a:gd name="T22" fmla="*/ 41 w 210"/>
                <a:gd name="T23" fmla="*/ 167 h 343"/>
                <a:gd name="T24" fmla="*/ 45 w 210"/>
                <a:gd name="T25" fmla="*/ 75 h 343"/>
                <a:gd name="T26" fmla="*/ 104 w 210"/>
                <a:gd name="T27" fmla="*/ 11 h 343"/>
                <a:gd name="T28" fmla="*/ 163 w 210"/>
                <a:gd name="T29" fmla="*/ 70 h 343"/>
                <a:gd name="T30" fmla="*/ 168 w 210"/>
                <a:gd name="T31" fmla="*/ 167 h 343"/>
                <a:gd name="T32" fmla="*/ 163 w 210"/>
                <a:gd name="T33" fmla="*/ 270 h 343"/>
                <a:gd name="T34" fmla="*/ 104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60"/>
                  </a:cubicBezTo>
                  <a:cubicBezTo>
                    <a:pt x="2" y="94"/>
                    <a:pt x="0" y="133"/>
                    <a:pt x="0" y="173"/>
                  </a:cubicBezTo>
                  <a:cubicBezTo>
                    <a:pt x="0" y="210"/>
                    <a:pt x="2" y="255"/>
                    <a:pt x="22" y="293"/>
                  </a:cubicBezTo>
                  <a:cubicBezTo>
                    <a:pt x="44" y="333"/>
                    <a:pt x="80" y="343"/>
                    <a:pt x="104" y="343"/>
                  </a:cubicBezTo>
                  <a:cubicBezTo>
                    <a:pt x="131" y="343"/>
                    <a:pt x="169" y="333"/>
                    <a:pt x="191" y="286"/>
                  </a:cubicBezTo>
                  <a:cubicBezTo>
                    <a:pt x="207" y="251"/>
                    <a:pt x="210" y="212"/>
                    <a:pt x="210" y="173"/>
                  </a:cubicBezTo>
                  <a:close/>
                  <a:moveTo>
                    <a:pt x="104" y="332"/>
                  </a:moveTo>
                  <a:cubicBezTo>
                    <a:pt x="85" y="332"/>
                    <a:pt x="56" y="320"/>
                    <a:pt x="47" y="272"/>
                  </a:cubicBezTo>
                  <a:cubicBezTo>
                    <a:pt x="41" y="242"/>
                    <a:pt x="41" y="196"/>
                    <a:pt x="41" y="167"/>
                  </a:cubicBezTo>
                  <a:cubicBezTo>
                    <a:pt x="41" y="135"/>
                    <a:pt x="41" y="102"/>
                    <a:pt x="45" y="75"/>
                  </a:cubicBezTo>
                  <a:cubicBezTo>
                    <a:pt x="55" y="16"/>
                    <a:pt x="92" y="11"/>
                    <a:pt x="104" y="11"/>
                  </a:cubicBezTo>
                  <a:cubicBezTo>
                    <a:pt x="121" y="11"/>
                    <a:pt x="154" y="20"/>
                    <a:pt x="163" y="70"/>
                  </a:cubicBezTo>
                  <a:cubicBezTo>
                    <a:pt x="168" y="98"/>
                    <a:pt x="168" y="135"/>
                    <a:pt x="168" y="167"/>
                  </a:cubicBezTo>
                  <a:cubicBezTo>
                    <a:pt x="168" y="204"/>
                    <a:pt x="168" y="238"/>
                    <a:pt x="163" y="270"/>
                  </a:cubicBezTo>
                  <a:cubicBezTo>
                    <a:pt x="155" y="317"/>
                    <a:pt x="127" y="332"/>
                    <a:pt x="104"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7" name="Freeform 4244">
              <a:extLst>
                <a:ext uri="{FF2B5EF4-FFF2-40B4-BE49-F238E27FC236}">
                  <a16:creationId xmlns:a16="http://schemas.microsoft.com/office/drawing/2014/main" id="{3EAD0DC7-6964-4258-B7B6-76BD94E11F0C}"/>
                </a:ext>
              </a:extLst>
            </p:cNvPr>
            <p:cNvSpPr>
              <a:spLocks/>
            </p:cNvSpPr>
            <p:nvPr>
              <p:custDataLst>
                <p:tags r:id="rId183"/>
              </p:custDataLst>
            </p:nvPr>
          </p:nvSpPr>
          <p:spPr bwMode="auto">
            <a:xfrm>
              <a:off x="13655675" y="5759451"/>
              <a:ext cx="26988" cy="66675"/>
            </a:xfrm>
            <a:custGeom>
              <a:avLst/>
              <a:gdLst>
                <a:gd name="T0" fmla="*/ 59 w 59"/>
                <a:gd name="T1" fmla="*/ 52 h 149"/>
                <a:gd name="T2" fmla="*/ 27 w 59"/>
                <a:gd name="T3" fmla="*/ 0 h 149"/>
                <a:gd name="T4" fmla="*/ 0 w 59"/>
                <a:gd name="T5" fmla="*/ 26 h 149"/>
                <a:gd name="T6" fmla="*/ 27 w 59"/>
                <a:gd name="T7" fmla="*/ 52 h 149"/>
                <a:gd name="T8" fmla="*/ 44 w 59"/>
                <a:gd name="T9" fmla="*/ 46 h 149"/>
                <a:gd name="T10" fmla="*/ 47 w 59"/>
                <a:gd name="T11" fmla="*/ 44 h 149"/>
                <a:gd name="T12" fmla="*/ 48 w 59"/>
                <a:gd name="T13" fmla="*/ 52 h 149"/>
                <a:gd name="T14" fmla="*/ 14 w 59"/>
                <a:gd name="T15" fmla="*/ 135 h 149"/>
                <a:gd name="T16" fmla="*/ 8 w 59"/>
                <a:gd name="T17" fmla="*/ 143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2"/>
                    <a:pt x="0" y="26"/>
                  </a:cubicBezTo>
                  <a:cubicBezTo>
                    <a:pt x="0" y="40"/>
                    <a:pt x="10" y="52"/>
                    <a:pt x="27" y="52"/>
                  </a:cubicBezTo>
                  <a:cubicBezTo>
                    <a:pt x="33" y="52"/>
                    <a:pt x="39" y="50"/>
                    <a:pt x="44" y="46"/>
                  </a:cubicBezTo>
                  <a:cubicBezTo>
                    <a:pt x="46" y="45"/>
                    <a:pt x="46" y="44"/>
                    <a:pt x="47" y="44"/>
                  </a:cubicBezTo>
                  <a:cubicBezTo>
                    <a:pt x="47" y="44"/>
                    <a:pt x="48" y="45"/>
                    <a:pt x="48" y="52"/>
                  </a:cubicBezTo>
                  <a:cubicBezTo>
                    <a:pt x="48" y="89"/>
                    <a:pt x="30" y="119"/>
                    <a:pt x="14" y="135"/>
                  </a:cubicBezTo>
                  <a:cubicBezTo>
                    <a:pt x="8" y="141"/>
                    <a:pt x="8" y="142"/>
                    <a:pt x="8" y="143"/>
                  </a:cubicBezTo>
                  <a:cubicBezTo>
                    <a:pt x="8" y="147"/>
                    <a:pt x="11" y="149"/>
                    <a:pt x="13" y="149"/>
                  </a:cubicBezTo>
                  <a:cubicBezTo>
                    <a:pt x="19" y="149"/>
                    <a:pt x="59" y="110"/>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8" name="Freeform 4245">
              <a:extLst>
                <a:ext uri="{FF2B5EF4-FFF2-40B4-BE49-F238E27FC236}">
                  <a16:creationId xmlns:a16="http://schemas.microsoft.com/office/drawing/2014/main" id="{EBD1E502-5B68-40FB-9DD4-913C3A104BA3}"/>
                </a:ext>
              </a:extLst>
            </p:cNvPr>
            <p:cNvSpPr>
              <a:spLocks noEditPoints="1"/>
            </p:cNvSpPr>
            <p:nvPr>
              <p:custDataLst>
                <p:tags r:id="rId184"/>
              </p:custDataLst>
            </p:nvPr>
          </p:nvSpPr>
          <p:spPr bwMode="auto">
            <a:xfrm>
              <a:off x="13769975" y="5468938"/>
              <a:ext cx="115888" cy="166688"/>
            </a:xfrm>
            <a:custGeom>
              <a:avLst/>
              <a:gdLst>
                <a:gd name="T0" fmla="*/ 211 w 263"/>
                <a:gd name="T1" fmla="*/ 188 h 368"/>
                <a:gd name="T2" fmla="*/ 147 w 263"/>
                <a:gd name="T3" fmla="*/ 129 h 368"/>
                <a:gd name="T4" fmla="*/ 45 w 263"/>
                <a:gd name="T5" fmla="*/ 176 h 368"/>
                <a:gd name="T6" fmla="*/ 0 w 263"/>
                <a:gd name="T7" fmla="*/ 280 h 368"/>
                <a:gd name="T8" fmla="*/ 92 w 263"/>
                <a:gd name="T9" fmla="*/ 368 h 368"/>
                <a:gd name="T10" fmla="*/ 263 w 263"/>
                <a:gd name="T11" fmla="*/ 129 h 368"/>
                <a:gd name="T12" fmla="*/ 155 w 263"/>
                <a:gd name="T13" fmla="*/ 0 h 368"/>
                <a:gd name="T14" fmla="*/ 60 w 263"/>
                <a:gd name="T15" fmla="*/ 79 h 368"/>
                <a:gd name="T16" fmla="*/ 79 w 263"/>
                <a:gd name="T17" fmla="*/ 97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80"/>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5"/>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9" name="Oval 4246">
              <a:extLst>
                <a:ext uri="{FF2B5EF4-FFF2-40B4-BE49-F238E27FC236}">
                  <a16:creationId xmlns:a16="http://schemas.microsoft.com/office/drawing/2014/main" id="{D4B1B187-7EB6-464F-8CEA-F9291F957C29}"/>
                </a:ext>
              </a:extLst>
            </p:cNvPr>
            <p:cNvSpPr>
              <a:spLocks noChangeArrowheads="1"/>
            </p:cNvSpPr>
            <p:nvPr>
              <p:custDataLst>
                <p:tags r:id="rId185"/>
              </p:custDataLst>
            </p:nvPr>
          </p:nvSpPr>
          <p:spPr bwMode="auto">
            <a:xfrm>
              <a:off x="13939838" y="5473701"/>
              <a:ext cx="34925"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0" name="Freeform 4247">
              <a:extLst>
                <a:ext uri="{FF2B5EF4-FFF2-40B4-BE49-F238E27FC236}">
                  <a16:creationId xmlns:a16="http://schemas.microsoft.com/office/drawing/2014/main" id="{515CFEF5-6DB1-44D2-8776-664FB0583047}"/>
                </a:ext>
              </a:extLst>
            </p:cNvPr>
            <p:cNvSpPr>
              <a:spLocks noEditPoints="1"/>
            </p:cNvSpPr>
            <p:nvPr>
              <p:custDataLst>
                <p:tags r:id="rId186"/>
              </p:custDataLst>
            </p:nvPr>
          </p:nvSpPr>
          <p:spPr bwMode="auto">
            <a:xfrm>
              <a:off x="13898563" y="5529263"/>
              <a:ext cx="123825" cy="144463"/>
            </a:xfrm>
            <a:custGeom>
              <a:avLst/>
              <a:gdLst>
                <a:gd name="T0" fmla="*/ 192 w 280"/>
                <a:gd name="T1" fmla="*/ 154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1" name="Rectangle 4248">
              <a:extLst>
                <a:ext uri="{FF2B5EF4-FFF2-40B4-BE49-F238E27FC236}">
                  <a16:creationId xmlns:a16="http://schemas.microsoft.com/office/drawing/2014/main" id="{7E226DA6-8BA1-44CD-B049-6B720BFBD832}"/>
                </a:ext>
              </a:extLst>
            </p:cNvPr>
            <p:cNvSpPr>
              <a:spLocks noChangeArrowheads="1"/>
            </p:cNvSpPr>
            <p:nvPr>
              <p:custDataLst>
                <p:tags r:id="rId187"/>
              </p:custDataLst>
            </p:nvPr>
          </p:nvSpPr>
          <p:spPr bwMode="auto">
            <a:xfrm>
              <a:off x="13760450" y="5721351"/>
              <a:ext cx="263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2" name="Freeform 4249">
              <a:extLst>
                <a:ext uri="{FF2B5EF4-FFF2-40B4-BE49-F238E27FC236}">
                  <a16:creationId xmlns:a16="http://schemas.microsoft.com/office/drawing/2014/main" id="{5C74BB7A-14E4-4C47-BBAE-7AFAE25650E0}"/>
                </a:ext>
              </a:extLst>
            </p:cNvPr>
            <p:cNvSpPr>
              <a:spLocks noEditPoints="1"/>
            </p:cNvSpPr>
            <p:nvPr>
              <p:custDataLst>
                <p:tags r:id="rId188"/>
              </p:custDataLst>
            </p:nvPr>
          </p:nvSpPr>
          <p:spPr bwMode="auto">
            <a:xfrm>
              <a:off x="13769975" y="5775326"/>
              <a:ext cx="115888" cy="1666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3"/>
                    <a:pt x="90" y="53"/>
                    <a:pt x="82" y="53"/>
                  </a:cubicBezTo>
                  <a:cubicBezTo>
                    <a:pt x="104" y="16"/>
                    <a:pt x="140"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3" name="Freeform 4250">
              <a:extLst>
                <a:ext uri="{FF2B5EF4-FFF2-40B4-BE49-F238E27FC236}">
                  <a16:creationId xmlns:a16="http://schemas.microsoft.com/office/drawing/2014/main" id="{42C1B435-D632-41B4-BEDB-0EAAC1E45A94}"/>
                </a:ext>
              </a:extLst>
            </p:cNvPr>
            <p:cNvSpPr>
              <a:spLocks noEditPoints="1"/>
            </p:cNvSpPr>
            <p:nvPr>
              <p:custDataLst>
                <p:tags r:id="rId189"/>
              </p:custDataLst>
            </p:nvPr>
          </p:nvSpPr>
          <p:spPr bwMode="auto">
            <a:xfrm>
              <a:off x="13898563" y="5835651"/>
              <a:ext cx="123825" cy="144463"/>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4" name="Freeform 4251">
              <a:extLst>
                <a:ext uri="{FF2B5EF4-FFF2-40B4-BE49-F238E27FC236}">
                  <a16:creationId xmlns:a16="http://schemas.microsoft.com/office/drawing/2014/main" id="{E25BC271-4047-47C0-8B46-55275827818B}"/>
                </a:ext>
              </a:extLst>
            </p:cNvPr>
            <p:cNvSpPr>
              <a:spLocks/>
            </p:cNvSpPr>
            <p:nvPr>
              <p:custDataLst>
                <p:tags r:id="rId190"/>
              </p:custDataLst>
            </p:nvPr>
          </p:nvSpPr>
          <p:spPr bwMode="auto">
            <a:xfrm>
              <a:off x="14070013" y="5759451"/>
              <a:ext cx="25400" cy="66675"/>
            </a:xfrm>
            <a:custGeom>
              <a:avLst/>
              <a:gdLst>
                <a:gd name="T0" fmla="*/ 58 w 58"/>
                <a:gd name="T1" fmla="*/ 52 h 149"/>
                <a:gd name="T2" fmla="*/ 26 w 58"/>
                <a:gd name="T3" fmla="*/ 0 h 149"/>
                <a:gd name="T4" fmla="*/ 0 w 58"/>
                <a:gd name="T5" fmla="*/ 26 h 149"/>
                <a:gd name="T6" fmla="*/ 26 w 58"/>
                <a:gd name="T7" fmla="*/ 52 h 149"/>
                <a:gd name="T8" fmla="*/ 44 w 58"/>
                <a:gd name="T9" fmla="*/ 46 h 149"/>
                <a:gd name="T10" fmla="*/ 46 w 58"/>
                <a:gd name="T11" fmla="*/ 44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2"/>
                    <a:pt x="26" y="52"/>
                  </a:cubicBezTo>
                  <a:cubicBezTo>
                    <a:pt x="32" y="52"/>
                    <a:pt x="39" y="50"/>
                    <a:pt x="44" y="46"/>
                  </a:cubicBezTo>
                  <a:cubicBezTo>
                    <a:pt x="45" y="45"/>
                    <a:pt x="46" y="44"/>
                    <a:pt x="46" y="44"/>
                  </a:cubicBezTo>
                  <a:cubicBezTo>
                    <a:pt x="47" y="44"/>
                    <a:pt x="47" y="45"/>
                    <a:pt x="47" y="52"/>
                  </a:cubicBezTo>
                  <a:cubicBezTo>
                    <a:pt x="47" y="89"/>
                    <a:pt x="30" y="119"/>
                    <a:pt x="13" y="135"/>
                  </a:cubicBezTo>
                  <a:cubicBezTo>
                    <a:pt x="8" y="141"/>
                    <a:pt x="8" y="142"/>
                    <a:pt x="8" y="143"/>
                  </a:cubicBezTo>
                  <a:cubicBezTo>
                    <a:pt x="8" y="147"/>
                    <a:pt x="10" y="149"/>
                    <a:pt x="13"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5" name="Freeform 4252">
              <a:extLst>
                <a:ext uri="{FF2B5EF4-FFF2-40B4-BE49-F238E27FC236}">
                  <a16:creationId xmlns:a16="http://schemas.microsoft.com/office/drawing/2014/main" id="{5F46E61F-7924-40D0-87EA-FCEB78F0D2DA}"/>
                </a:ext>
              </a:extLst>
            </p:cNvPr>
            <p:cNvSpPr>
              <a:spLocks noEditPoints="1"/>
            </p:cNvSpPr>
            <p:nvPr>
              <p:custDataLst>
                <p:tags r:id="rId191"/>
              </p:custDataLst>
            </p:nvPr>
          </p:nvSpPr>
          <p:spPr bwMode="auto">
            <a:xfrm>
              <a:off x="14155738" y="5680076"/>
              <a:ext cx="115888" cy="103188"/>
            </a:xfrm>
            <a:custGeom>
              <a:avLst/>
              <a:gdLst>
                <a:gd name="T0" fmla="*/ 171 w 262"/>
                <a:gd name="T1" fmla="*/ 187 h 228"/>
                <a:gd name="T2" fmla="*/ 223 w 262"/>
                <a:gd name="T3" fmla="*/ 225 h 228"/>
                <a:gd name="T4" fmla="*/ 246 w 262"/>
                <a:gd name="T5" fmla="*/ 225 h 228"/>
                <a:gd name="T6" fmla="*/ 262 w 262"/>
                <a:gd name="T7" fmla="*/ 213 h 228"/>
                <a:gd name="T8" fmla="*/ 249 w 262"/>
                <a:gd name="T9" fmla="*/ 202 h 228"/>
                <a:gd name="T10" fmla="*/ 219 w 262"/>
                <a:gd name="T11" fmla="*/ 184 h 228"/>
                <a:gd name="T12" fmla="*/ 219 w 262"/>
                <a:gd name="T13" fmla="*/ 76 h 228"/>
                <a:gd name="T14" fmla="*/ 109 w 262"/>
                <a:gd name="T15" fmla="*/ 0 h 228"/>
                <a:gd name="T16" fmla="*/ 20 w 262"/>
                <a:gd name="T17" fmla="*/ 45 h 228"/>
                <a:gd name="T18" fmla="*/ 51 w 262"/>
                <a:gd name="T19" fmla="*/ 77 h 228"/>
                <a:gd name="T20" fmla="*/ 82 w 262"/>
                <a:gd name="T21" fmla="*/ 45 h 228"/>
                <a:gd name="T22" fmla="*/ 71 w 262"/>
                <a:gd name="T23" fmla="*/ 21 h 228"/>
                <a:gd name="T24" fmla="*/ 107 w 262"/>
                <a:gd name="T25" fmla="*/ 18 h 228"/>
                <a:gd name="T26" fmla="*/ 162 w 262"/>
                <a:gd name="T27" fmla="*/ 76 h 228"/>
                <a:gd name="T28" fmla="*/ 162 w 262"/>
                <a:gd name="T29" fmla="*/ 93 h 228"/>
                <a:gd name="T30" fmla="*/ 0 w 262"/>
                <a:gd name="T31" fmla="*/ 172 h 228"/>
                <a:gd name="T32" fmla="*/ 96 w 262"/>
                <a:gd name="T33" fmla="*/ 228 h 228"/>
                <a:gd name="T34" fmla="*/ 171 w 262"/>
                <a:gd name="T35" fmla="*/ 187 h 228"/>
                <a:gd name="T36" fmla="*/ 162 w 262"/>
                <a:gd name="T37" fmla="*/ 109 h 228"/>
                <a:gd name="T38" fmla="*/ 162 w 262"/>
                <a:gd name="T39" fmla="*/ 156 h 228"/>
                <a:gd name="T40" fmla="*/ 104 w 262"/>
                <a:gd name="T41" fmla="*/ 210 h 228"/>
                <a:gd name="T42" fmla="*/ 59 w 262"/>
                <a:gd name="T43" fmla="*/ 171 h 228"/>
                <a:gd name="T44" fmla="*/ 162 w 262"/>
                <a:gd name="T45" fmla="*/ 10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28">
                  <a:moveTo>
                    <a:pt x="171" y="187"/>
                  </a:moveTo>
                  <a:cubicBezTo>
                    <a:pt x="171" y="203"/>
                    <a:pt x="171" y="225"/>
                    <a:pt x="223" y="225"/>
                  </a:cubicBezTo>
                  <a:lnTo>
                    <a:pt x="246" y="225"/>
                  </a:lnTo>
                  <a:cubicBezTo>
                    <a:pt x="256" y="225"/>
                    <a:pt x="262" y="225"/>
                    <a:pt x="262" y="213"/>
                  </a:cubicBezTo>
                  <a:cubicBezTo>
                    <a:pt x="262" y="202"/>
                    <a:pt x="256" y="202"/>
                    <a:pt x="249" y="202"/>
                  </a:cubicBezTo>
                  <a:cubicBezTo>
                    <a:pt x="219" y="202"/>
                    <a:pt x="219" y="195"/>
                    <a:pt x="219" y="184"/>
                  </a:cubicBezTo>
                  <a:lnTo>
                    <a:pt x="219" y="76"/>
                  </a:lnTo>
                  <a:cubicBezTo>
                    <a:pt x="219" y="32"/>
                    <a:pt x="184" y="0"/>
                    <a:pt x="109" y="0"/>
                  </a:cubicBezTo>
                  <a:cubicBezTo>
                    <a:pt x="81" y="0"/>
                    <a:pt x="20" y="2"/>
                    <a:pt x="20" y="45"/>
                  </a:cubicBezTo>
                  <a:cubicBezTo>
                    <a:pt x="20" y="67"/>
                    <a:pt x="38" y="77"/>
                    <a:pt x="51" y="77"/>
                  </a:cubicBezTo>
                  <a:cubicBezTo>
                    <a:pt x="66" y="77"/>
                    <a:pt x="82" y="66"/>
                    <a:pt x="82" y="45"/>
                  </a:cubicBezTo>
                  <a:cubicBezTo>
                    <a:pt x="82" y="30"/>
                    <a:pt x="73" y="22"/>
                    <a:pt x="71" y="21"/>
                  </a:cubicBezTo>
                  <a:cubicBezTo>
                    <a:pt x="85" y="18"/>
                    <a:pt x="101" y="18"/>
                    <a:pt x="107" y="18"/>
                  </a:cubicBezTo>
                  <a:cubicBezTo>
                    <a:pt x="145" y="18"/>
                    <a:pt x="162" y="38"/>
                    <a:pt x="162" y="76"/>
                  </a:cubicBezTo>
                  <a:lnTo>
                    <a:pt x="162" y="93"/>
                  </a:lnTo>
                  <a:cubicBezTo>
                    <a:pt x="127" y="95"/>
                    <a:pt x="0" y="99"/>
                    <a:pt x="0" y="172"/>
                  </a:cubicBezTo>
                  <a:cubicBezTo>
                    <a:pt x="0" y="219"/>
                    <a:pt x="62" y="228"/>
                    <a:pt x="96" y="228"/>
                  </a:cubicBezTo>
                  <a:cubicBezTo>
                    <a:pt x="136" y="228"/>
                    <a:pt x="160" y="208"/>
                    <a:pt x="171" y="187"/>
                  </a:cubicBezTo>
                  <a:close/>
                  <a:moveTo>
                    <a:pt x="162" y="109"/>
                  </a:moveTo>
                  <a:lnTo>
                    <a:pt x="162" y="156"/>
                  </a:lnTo>
                  <a:cubicBezTo>
                    <a:pt x="162" y="204"/>
                    <a:pt x="116" y="210"/>
                    <a:pt x="104" y="210"/>
                  </a:cubicBezTo>
                  <a:cubicBezTo>
                    <a:pt x="78" y="210"/>
                    <a:pt x="59" y="193"/>
                    <a:pt x="59" y="171"/>
                  </a:cubicBezTo>
                  <a:cubicBezTo>
                    <a:pt x="59" y="117"/>
                    <a:pt x="137" y="110"/>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6" name="Freeform 4253">
              <a:extLst>
                <a:ext uri="{FF2B5EF4-FFF2-40B4-BE49-F238E27FC236}">
                  <a16:creationId xmlns:a16="http://schemas.microsoft.com/office/drawing/2014/main" id="{B81A19F2-6D21-4930-84B1-0B80BBF0A2D5}"/>
                </a:ext>
              </a:extLst>
            </p:cNvPr>
            <p:cNvSpPr>
              <a:spLocks noEditPoints="1"/>
            </p:cNvSpPr>
            <p:nvPr>
              <p:custDataLst>
                <p:tags r:id="rId192"/>
              </p:custDataLst>
            </p:nvPr>
          </p:nvSpPr>
          <p:spPr bwMode="auto">
            <a:xfrm>
              <a:off x="14277975" y="5746751"/>
              <a:ext cx="76200" cy="101600"/>
            </a:xfrm>
            <a:custGeom>
              <a:avLst/>
              <a:gdLst>
                <a:gd name="T0" fmla="*/ 170 w 172"/>
                <a:gd name="T1" fmla="*/ 25 h 225"/>
                <a:gd name="T2" fmla="*/ 172 w 172"/>
                <a:gd name="T3" fmla="*/ 18 h 225"/>
                <a:gd name="T4" fmla="*/ 160 w 172"/>
                <a:gd name="T5" fmla="*/ 7 h 225"/>
                <a:gd name="T6" fmla="*/ 144 w 172"/>
                <a:gd name="T7" fmla="*/ 20 h 225"/>
                <a:gd name="T8" fmla="*/ 108 w 172"/>
                <a:gd name="T9" fmla="*/ 0 h 225"/>
                <a:gd name="T10" fmla="*/ 18 w 172"/>
                <a:gd name="T11" fmla="*/ 97 h 225"/>
                <a:gd name="T12" fmla="*/ 71 w 172"/>
                <a:gd name="T13" fmla="*/ 154 h 225"/>
                <a:gd name="T14" fmla="*/ 115 w 172"/>
                <a:gd name="T15" fmla="*/ 135 h 225"/>
                <a:gd name="T16" fmla="*/ 107 w 172"/>
                <a:gd name="T17" fmla="*/ 167 h 225"/>
                <a:gd name="T18" fmla="*/ 88 w 172"/>
                <a:gd name="T19" fmla="*/ 203 h 225"/>
                <a:gd name="T20" fmla="*/ 49 w 172"/>
                <a:gd name="T21" fmla="*/ 215 h 225"/>
                <a:gd name="T22" fmla="*/ 22 w 172"/>
                <a:gd name="T23" fmla="*/ 213 h 225"/>
                <a:gd name="T24" fmla="*/ 33 w 172"/>
                <a:gd name="T25" fmla="*/ 196 h 225"/>
                <a:gd name="T26" fmla="*/ 20 w 172"/>
                <a:gd name="T27" fmla="*/ 183 h 225"/>
                <a:gd name="T28" fmla="*/ 0 w 172"/>
                <a:gd name="T29" fmla="*/ 204 h 225"/>
                <a:gd name="T30" fmla="*/ 49 w 172"/>
                <a:gd name="T31" fmla="*/ 225 h 225"/>
                <a:gd name="T32" fmla="*/ 132 w 172"/>
                <a:gd name="T33" fmla="*/ 177 h 225"/>
                <a:gd name="T34" fmla="*/ 170 w 172"/>
                <a:gd name="T35" fmla="*/ 25 h 225"/>
                <a:gd name="T36" fmla="*/ 122 w 172"/>
                <a:gd name="T37" fmla="*/ 108 h 225"/>
                <a:gd name="T38" fmla="*/ 115 w 172"/>
                <a:gd name="T39" fmla="*/ 121 h 225"/>
                <a:gd name="T40" fmla="*/ 73 w 172"/>
                <a:gd name="T41" fmla="*/ 144 h 225"/>
                <a:gd name="T42" fmla="*/ 46 w 172"/>
                <a:gd name="T43" fmla="*/ 111 h 225"/>
                <a:gd name="T44" fmla="*/ 65 w 172"/>
                <a:gd name="T45" fmla="*/ 41 h 225"/>
                <a:gd name="T46" fmla="*/ 108 w 172"/>
                <a:gd name="T47" fmla="*/ 10 h 225"/>
                <a:gd name="T48" fmla="*/ 139 w 172"/>
                <a:gd name="T49" fmla="*/ 40 h 225"/>
                <a:gd name="T50" fmla="*/ 138 w 172"/>
                <a:gd name="T51" fmla="*/ 45 h 225"/>
                <a:gd name="T52" fmla="*/ 122 w 172"/>
                <a:gd name="T53" fmla="*/ 10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25">
                  <a:moveTo>
                    <a:pt x="170" y="25"/>
                  </a:moveTo>
                  <a:cubicBezTo>
                    <a:pt x="172" y="20"/>
                    <a:pt x="172" y="18"/>
                    <a:pt x="172" y="18"/>
                  </a:cubicBezTo>
                  <a:cubicBezTo>
                    <a:pt x="172" y="10"/>
                    <a:pt x="165" y="7"/>
                    <a:pt x="160" y="7"/>
                  </a:cubicBezTo>
                  <a:cubicBezTo>
                    <a:pt x="152" y="7"/>
                    <a:pt x="145" y="14"/>
                    <a:pt x="144" y="20"/>
                  </a:cubicBezTo>
                  <a:cubicBezTo>
                    <a:pt x="138" y="11"/>
                    <a:pt x="126" y="0"/>
                    <a:pt x="108" y="0"/>
                  </a:cubicBezTo>
                  <a:cubicBezTo>
                    <a:pt x="64" y="0"/>
                    <a:pt x="18" y="47"/>
                    <a:pt x="18" y="97"/>
                  </a:cubicBezTo>
                  <a:cubicBezTo>
                    <a:pt x="18" y="133"/>
                    <a:pt x="43" y="154"/>
                    <a:pt x="71" y="154"/>
                  </a:cubicBezTo>
                  <a:cubicBezTo>
                    <a:pt x="87" y="154"/>
                    <a:pt x="103" y="146"/>
                    <a:pt x="115" y="135"/>
                  </a:cubicBezTo>
                  <a:lnTo>
                    <a:pt x="107" y="167"/>
                  </a:lnTo>
                  <a:cubicBezTo>
                    <a:pt x="104" y="181"/>
                    <a:pt x="101" y="191"/>
                    <a:pt x="88" y="203"/>
                  </a:cubicBezTo>
                  <a:cubicBezTo>
                    <a:pt x="73" y="215"/>
                    <a:pt x="58" y="215"/>
                    <a:pt x="49" y="215"/>
                  </a:cubicBezTo>
                  <a:cubicBezTo>
                    <a:pt x="33" y="215"/>
                    <a:pt x="28" y="214"/>
                    <a:pt x="22" y="213"/>
                  </a:cubicBezTo>
                  <a:cubicBezTo>
                    <a:pt x="31" y="209"/>
                    <a:pt x="33" y="200"/>
                    <a:pt x="33" y="196"/>
                  </a:cubicBezTo>
                  <a:cubicBezTo>
                    <a:pt x="33" y="187"/>
                    <a:pt x="26" y="183"/>
                    <a:pt x="20" y="183"/>
                  </a:cubicBezTo>
                  <a:cubicBezTo>
                    <a:pt x="10" y="183"/>
                    <a:pt x="0" y="191"/>
                    <a:pt x="0" y="204"/>
                  </a:cubicBezTo>
                  <a:cubicBezTo>
                    <a:pt x="0" y="225"/>
                    <a:pt x="30" y="225"/>
                    <a:pt x="49" y="225"/>
                  </a:cubicBezTo>
                  <a:cubicBezTo>
                    <a:pt x="104" y="225"/>
                    <a:pt x="127" y="197"/>
                    <a:pt x="132" y="177"/>
                  </a:cubicBezTo>
                  <a:lnTo>
                    <a:pt x="170" y="25"/>
                  </a:lnTo>
                  <a:close/>
                  <a:moveTo>
                    <a:pt x="122" y="108"/>
                  </a:moveTo>
                  <a:cubicBezTo>
                    <a:pt x="121" y="113"/>
                    <a:pt x="121" y="114"/>
                    <a:pt x="115" y="121"/>
                  </a:cubicBezTo>
                  <a:cubicBezTo>
                    <a:pt x="102" y="135"/>
                    <a:pt x="86" y="144"/>
                    <a:pt x="73" y="144"/>
                  </a:cubicBezTo>
                  <a:cubicBezTo>
                    <a:pt x="55" y="144"/>
                    <a:pt x="46" y="129"/>
                    <a:pt x="46" y="111"/>
                  </a:cubicBezTo>
                  <a:cubicBezTo>
                    <a:pt x="46" y="96"/>
                    <a:pt x="56" y="57"/>
                    <a:pt x="65" y="41"/>
                  </a:cubicBezTo>
                  <a:cubicBezTo>
                    <a:pt x="79" y="17"/>
                    <a:pt x="96" y="10"/>
                    <a:pt x="108" y="10"/>
                  </a:cubicBezTo>
                  <a:cubicBezTo>
                    <a:pt x="132" y="10"/>
                    <a:pt x="139" y="36"/>
                    <a:pt x="139" y="40"/>
                  </a:cubicBezTo>
                  <a:cubicBezTo>
                    <a:pt x="139" y="40"/>
                    <a:pt x="139" y="41"/>
                    <a:pt x="138" y="45"/>
                  </a:cubicBezTo>
                  <a:lnTo>
                    <a:pt x="122"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7" name="Freeform 4254">
              <a:extLst>
                <a:ext uri="{FF2B5EF4-FFF2-40B4-BE49-F238E27FC236}">
                  <a16:creationId xmlns:a16="http://schemas.microsoft.com/office/drawing/2014/main" id="{E8193D66-9CE2-4B21-85CC-6285F176E996}"/>
                </a:ext>
              </a:extLst>
            </p:cNvPr>
            <p:cNvSpPr>
              <a:spLocks/>
            </p:cNvSpPr>
            <p:nvPr>
              <p:custDataLst>
                <p:tags r:id="rId193"/>
              </p:custDataLst>
            </p:nvPr>
          </p:nvSpPr>
          <p:spPr bwMode="auto">
            <a:xfrm>
              <a:off x="14436725" y="5678488"/>
              <a:ext cx="82550" cy="96838"/>
            </a:xfrm>
            <a:custGeom>
              <a:avLst/>
              <a:gdLst>
                <a:gd name="T0" fmla="*/ 104 w 184"/>
                <a:gd name="T1" fmla="*/ 19 h 214"/>
                <a:gd name="T2" fmla="*/ 92 w 184"/>
                <a:gd name="T3" fmla="*/ 0 h 214"/>
                <a:gd name="T4" fmla="*/ 79 w 184"/>
                <a:gd name="T5" fmla="*/ 13 h 214"/>
                <a:gd name="T6" fmla="*/ 79 w 184"/>
                <a:gd name="T7" fmla="*/ 19 h 214"/>
                <a:gd name="T8" fmla="*/ 86 w 184"/>
                <a:gd name="T9" fmla="*/ 96 h 214"/>
                <a:gd name="T10" fmla="*/ 22 w 184"/>
                <a:gd name="T11" fmla="*/ 50 h 214"/>
                <a:gd name="T12" fmla="*/ 13 w 184"/>
                <a:gd name="T13" fmla="*/ 46 h 214"/>
                <a:gd name="T14" fmla="*/ 0 w 184"/>
                <a:gd name="T15" fmla="*/ 60 h 214"/>
                <a:gd name="T16" fmla="*/ 10 w 184"/>
                <a:gd name="T17" fmla="*/ 73 h 214"/>
                <a:gd name="T18" fmla="*/ 80 w 184"/>
                <a:gd name="T19" fmla="*/ 107 h 214"/>
                <a:gd name="T20" fmla="*/ 12 w 184"/>
                <a:gd name="T21" fmla="*/ 140 h 214"/>
                <a:gd name="T22" fmla="*/ 0 w 184"/>
                <a:gd name="T23" fmla="*/ 154 h 214"/>
                <a:gd name="T24" fmla="*/ 13 w 184"/>
                <a:gd name="T25" fmla="*/ 168 h 214"/>
                <a:gd name="T26" fmla="*/ 30 w 184"/>
                <a:gd name="T27" fmla="*/ 158 h 214"/>
                <a:gd name="T28" fmla="*/ 86 w 184"/>
                <a:gd name="T29" fmla="*/ 118 h 214"/>
                <a:gd name="T30" fmla="*/ 78 w 184"/>
                <a:gd name="T31" fmla="*/ 202 h 214"/>
                <a:gd name="T32" fmla="*/ 91 w 184"/>
                <a:gd name="T33" fmla="*/ 214 h 214"/>
                <a:gd name="T34" fmla="*/ 105 w 184"/>
                <a:gd name="T35" fmla="*/ 202 h 214"/>
                <a:gd name="T36" fmla="*/ 97 w 184"/>
                <a:gd name="T37" fmla="*/ 118 h 214"/>
                <a:gd name="T38" fmla="*/ 161 w 184"/>
                <a:gd name="T39" fmla="*/ 164 h 214"/>
                <a:gd name="T40" fmla="*/ 170 w 184"/>
                <a:gd name="T41" fmla="*/ 168 h 214"/>
                <a:gd name="T42" fmla="*/ 184 w 184"/>
                <a:gd name="T43" fmla="*/ 154 h 214"/>
                <a:gd name="T44" fmla="*/ 173 w 184"/>
                <a:gd name="T45" fmla="*/ 141 h 214"/>
                <a:gd name="T46" fmla="*/ 103 w 184"/>
                <a:gd name="T47" fmla="*/ 107 h 214"/>
                <a:gd name="T48" fmla="*/ 172 w 184"/>
                <a:gd name="T49" fmla="*/ 74 h 214"/>
                <a:gd name="T50" fmla="*/ 184 w 184"/>
                <a:gd name="T51" fmla="*/ 60 h 214"/>
                <a:gd name="T52" fmla="*/ 170 w 184"/>
                <a:gd name="T53" fmla="*/ 46 h 214"/>
                <a:gd name="T54" fmla="*/ 153 w 184"/>
                <a:gd name="T55" fmla="*/ 56 h 214"/>
                <a:gd name="T56" fmla="*/ 97 w 184"/>
                <a:gd name="T57" fmla="*/ 96 h 214"/>
                <a:gd name="T58" fmla="*/ 104 w 184"/>
                <a:gd name="T59" fmla="*/ 1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214">
                  <a:moveTo>
                    <a:pt x="104" y="19"/>
                  </a:moveTo>
                  <a:cubicBezTo>
                    <a:pt x="105" y="12"/>
                    <a:pt x="105" y="0"/>
                    <a:pt x="92" y="0"/>
                  </a:cubicBezTo>
                  <a:cubicBezTo>
                    <a:pt x="84" y="0"/>
                    <a:pt x="77" y="6"/>
                    <a:pt x="79" y="13"/>
                  </a:cubicBezTo>
                  <a:lnTo>
                    <a:pt x="79" y="19"/>
                  </a:lnTo>
                  <a:lnTo>
                    <a:pt x="86" y="96"/>
                  </a:lnTo>
                  <a:lnTo>
                    <a:pt x="22" y="50"/>
                  </a:lnTo>
                  <a:cubicBezTo>
                    <a:pt x="18" y="47"/>
                    <a:pt x="17" y="46"/>
                    <a:pt x="13" y="46"/>
                  </a:cubicBezTo>
                  <a:cubicBezTo>
                    <a:pt x="6" y="46"/>
                    <a:pt x="0" y="53"/>
                    <a:pt x="0" y="60"/>
                  </a:cubicBezTo>
                  <a:cubicBezTo>
                    <a:pt x="0" y="68"/>
                    <a:pt x="5" y="70"/>
                    <a:pt x="10" y="73"/>
                  </a:cubicBezTo>
                  <a:lnTo>
                    <a:pt x="80" y="107"/>
                  </a:lnTo>
                  <a:lnTo>
                    <a:pt x="12" y="140"/>
                  </a:lnTo>
                  <a:cubicBezTo>
                    <a:pt x="4" y="144"/>
                    <a:pt x="0" y="146"/>
                    <a:pt x="0" y="154"/>
                  </a:cubicBezTo>
                  <a:cubicBezTo>
                    <a:pt x="0" y="161"/>
                    <a:pt x="6" y="168"/>
                    <a:pt x="13" y="168"/>
                  </a:cubicBezTo>
                  <a:cubicBezTo>
                    <a:pt x="17" y="168"/>
                    <a:pt x="18" y="168"/>
                    <a:pt x="30" y="158"/>
                  </a:cubicBezTo>
                  <a:lnTo>
                    <a:pt x="86" y="118"/>
                  </a:lnTo>
                  <a:lnTo>
                    <a:pt x="78" y="202"/>
                  </a:lnTo>
                  <a:cubicBezTo>
                    <a:pt x="78" y="212"/>
                    <a:pt x="87" y="214"/>
                    <a:pt x="91" y="214"/>
                  </a:cubicBezTo>
                  <a:cubicBezTo>
                    <a:pt x="97" y="214"/>
                    <a:pt x="105" y="211"/>
                    <a:pt x="105" y="202"/>
                  </a:cubicBezTo>
                  <a:lnTo>
                    <a:pt x="97" y="118"/>
                  </a:lnTo>
                  <a:lnTo>
                    <a:pt x="161" y="164"/>
                  </a:lnTo>
                  <a:cubicBezTo>
                    <a:pt x="166" y="167"/>
                    <a:pt x="167" y="168"/>
                    <a:pt x="170" y="168"/>
                  </a:cubicBezTo>
                  <a:cubicBezTo>
                    <a:pt x="177" y="168"/>
                    <a:pt x="184" y="161"/>
                    <a:pt x="184" y="154"/>
                  </a:cubicBezTo>
                  <a:cubicBezTo>
                    <a:pt x="184" y="146"/>
                    <a:pt x="179" y="144"/>
                    <a:pt x="173" y="141"/>
                  </a:cubicBezTo>
                  <a:cubicBezTo>
                    <a:pt x="143" y="126"/>
                    <a:pt x="142" y="126"/>
                    <a:pt x="103" y="107"/>
                  </a:cubicBezTo>
                  <a:lnTo>
                    <a:pt x="172" y="74"/>
                  </a:lnTo>
                  <a:cubicBezTo>
                    <a:pt x="180" y="70"/>
                    <a:pt x="184" y="68"/>
                    <a:pt x="184" y="60"/>
                  </a:cubicBezTo>
                  <a:cubicBezTo>
                    <a:pt x="184" y="53"/>
                    <a:pt x="177" y="46"/>
                    <a:pt x="170" y="46"/>
                  </a:cubicBezTo>
                  <a:cubicBezTo>
                    <a:pt x="167" y="46"/>
                    <a:pt x="166" y="46"/>
                    <a:pt x="153" y="56"/>
                  </a:cubicBezTo>
                  <a:lnTo>
                    <a:pt x="97" y="96"/>
                  </a:lnTo>
                  <a:lnTo>
                    <a:pt x="104"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8" name="Freeform 4255">
              <a:extLst>
                <a:ext uri="{FF2B5EF4-FFF2-40B4-BE49-F238E27FC236}">
                  <a16:creationId xmlns:a16="http://schemas.microsoft.com/office/drawing/2014/main" id="{352A9131-F886-44C4-A6E5-66AA7A454A7A}"/>
                </a:ext>
              </a:extLst>
            </p:cNvPr>
            <p:cNvSpPr>
              <a:spLocks noEditPoints="1"/>
            </p:cNvSpPr>
            <p:nvPr>
              <p:custDataLst>
                <p:tags r:id="rId194"/>
              </p:custDataLst>
            </p:nvPr>
          </p:nvSpPr>
          <p:spPr bwMode="auto">
            <a:xfrm>
              <a:off x="14590713" y="5632451"/>
              <a:ext cx="92075" cy="155575"/>
            </a:xfrm>
            <a:custGeom>
              <a:avLst/>
              <a:gdLst>
                <a:gd name="T0" fmla="*/ 210 w 210"/>
                <a:gd name="T1" fmla="*/ 173 h 343"/>
                <a:gd name="T2" fmla="*/ 190 w 210"/>
                <a:gd name="T3" fmla="*/ 56 h 343"/>
                <a:gd name="T4" fmla="*/ 106 w 210"/>
                <a:gd name="T5" fmla="*/ 0 h 343"/>
                <a:gd name="T6" fmla="*/ 19 w 210"/>
                <a:gd name="T7" fmla="*/ 60 h 343"/>
                <a:gd name="T8" fmla="*/ 0 w 210"/>
                <a:gd name="T9" fmla="*/ 173 h 343"/>
                <a:gd name="T10" fmla="*/ 23 w 210"/>
                <a:gd name="T11" fmla="*/ 293 h 343"/>
                <a:gd name="T12" fmla="*/ 105 w 210"/>
                <a:gd name="T13" fmla="*/ 343 h 343"/>
                <a:gd name="T14" fmla="*/ 192 w 210"/>
                <a:gd name="T15" fmla="*/ 286 h 343"/>
                <a:gd name="T16" fmla="*/ 210 w 210"/>
                <a:gd name="T17" fmla="*/ 173 h 343"/>
                <a:gd name="T18" fmla="*/ 105 w 210"/>
                <a:gd name="T19" fmla="*/ 332 h 343"/>
                <a:gd name="T20" fmla="*/ 47 w 210"/>
                <a:gd name="T21" fmla="*/ 272 h 343"/>
                <a:gd name="T22" fmla="*/ 42 w 210"/>
                <a:gd name="T23" fmla="*/ 167 h 343"/>
                <a:gd name="T24" fmla="*/ 46 w 210"/>
                <a:gd name="T25" fmla="*/ 75 h 343"/>
                <a:gd name="T26" fmla="*/ 105 w 210"/>
                <a:gd name="T27" fmla="*/ 11 h 343"/>
                <a:gd name="T28" fmla="*/ 164 w 210"/>
                <a:gd name="T29" fmla="*/ 70 h 343"/>
                <a:gd name="T30" fmla="*/ 169 w 210"/>
                <a:gd name="T31" fmla="*/ 167 h 343"/>
                <a:gd name="T32" fmla="*/ 164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8" y="93"/>
                    <a:pt x="190" y="56"/>
                  </a:cubicBezTo>
                  <a:cubicBezTo>
                    <a:pt x="168" y="8"/>
                    <a:pt x="127" y="0"/>
                    <a:pt x="106" y="0"/>
                  </a:cubicBezTo>
                  <a:cubicBezTo>
                    <a:pt x="76" y="0"/>
                    <a:pt x="39" y="13"/>
                    <a:pt x="19" y="60"/>
                  </a:cubicBezTo>
                  <a:cubicBezTo>
                    <a:pt x="3" y="94"/>
                    <a:pt x="0" y="133"/>
                    <a:pt x="0" y="173"/>
                  </a:cubicBezTo>
                  <a:cubicBezTo>
                    <a:pt x="0" y="210"/>
                    <a:pt x="2" y="255"/>
                    <a:pt x="23" y="293"/>
                  </a:cubicBezTo>
                  <a:cubicBezTo>
                    <a:pt x="44" y="333"/>
                    <a:pt x="81" y="343"/>
                    <a:pt x="105" y="343"/>
                  </a:cubicBezTo>
                  <a:cubicBezTo>
                    <a:pt x="132" y="343"/>
                    <a:pt x="170" y="333"/>
                    <a:pt x="192" y="286"/>
                  </a:cubicBezTo>
                  <a:cubicBezTo>
                    <a:pt x="208" y="251"/>
                    <a:pt x="210" y="212"/>
                    <a:pt x="210" y="173"/>
                  </a:cubicBezTo>
                  <a:close/>
                  <a:moveTo>
                    <a:pt x="105" y="332"/>
                  </a:moveTo>
                  <a:cubicBezTo>
                    <a:pt x="86" y="332"/>
                    <a:pt x="56" y="320"/>
                    <a:pt x="47" y="272"/>
                  </a:cubicBezTo>
                  <a:cubicBezTo>
                    <a:pt x="42" y="242"/>
                    <a:pt x="42" y="196"/>
                    <a:pt x="42" y="167"/>
                  </a:cubicBezTo>
                  <a:cubicBezTo>
                    <a:pt x="42" y="135"/>
                    <a:pt x="42" y="102"/>
                    <a:pt x="46" y="75"/>
                  </a:cubicBezTo>
                  <a:cubicBezTo>
                    <a:pt x="55" y="16"/>
                    <a:pt x="93" y="11"/>
                    <a:pt x="105" y="11"/>
                  </a:cubicBezTo>
                  <a:cubicBezTo>
                    <a:pt x="122" y="11"/>
                    <a:pt x="155" y="20"/>
                    <a:pt x="164" y="70"/>
                  </a:cubicBezTo>
                  <a:cubicBezTo>
                    <a:pt x="169" y="98"/>
                    <a:pt x="169" y="135"/>
                    <a:pt x="169" y="167"/>
                  </a:cubicBezTo>
                  <a:cubicBezTo>
                    <a:pt x="169" y="204"/>
                    <a:pt x="169" y="238"/>
                    <a:pt x="164" y="270"/>
                  </a:cubicBezTo>
                  <a:cubicBezTo>
                    <a:pt x="156" y="317"/>
                    <a:pt x="128"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9" name="Freeform 4256">
              <a:extLst>
                <a:ext uri="{FF2B5EF4-FFF2-40B4-BE49-F238E27FC236}">
                  <a16:creationId xmlns:a16="http://schemas.microsoft.com/office/drawing/2014/main" id="{A7B18B53-A769-457E-801C-7DF24C9A7286}"/>
                </a:ext>
              </a:extLst>
            </p:cNvPr>
            <p:cNvSpPr>
              <a:spLocks/>
            </p:cNvSpPr>
            <p:nvPr>
              <p:custDataLst>
                <p:tags r:id="rId195"/>
              </p:custDataLst>
            </p:nvPr>
          </p:nvSpPr>
          <p:spPr bwMode="auto">
            <a:xfrm>
              <a:off x="14711363" y="5759451"/>
              <a:ext cx="25400" cy="66675"/>
            </a:xfrm>
            <a:custGeom>
              <a:avLst/>
              <a:gdLst>
                <a:gd name="T0" fmla="*/ 58 w 58"/>
                <a:gd name="T1" fmla="*/ 52 h 149"/>
                <a:gd name="T2" fmla="*/ 26 w 58"/>
                <a:gd name="T3" fmla="*/ 0 h 149"/>
                <a:gd name="T4" fmla="*/ 0 w 58"/>
                <a:gd name="T5" fmla="*/ 26 h 149"/>
                <a:gd name="T6" fmla="*/ 26 w 58"/>
                <a:gd name="T7" fmla="*/ 52 h 149"/>
                <a:gd name="T8" fmla="*/ 44 w 58"/>
                <a:gd name="T9" fmla="*/ 46 h 149"/>
                <a:gd name="T10" fmla="*/ 46 w 58"/>
                <a:gd name="T11" fmla="*/ 44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2"/>
                    <a:pt x="26" y="52"/>
                  </a:cubicBezTo>
                  <a:cubicBezTo>
                    <a:pt x="32" y="52"/>
                    <a:pt x="39" y="50"/>
                    <a:pt x="44" y="46"/>
                  </a:cubicBezTo>
                  <a:cubicBezTo>
                    <a:pt x="45" y="45"/>
                    <a:pt x="46" y="44"/>
                    <a:pt x="46" y="44"/>
                  </a:cubicBezTo>
                  <a:cubicBezTo>
                    <a:pt x="47" y="44"/>
                    <a:pt x="47" y="45"/>
                    <a:pt x="47" y="52"/>
                  </a:cubicBezTo>
                  <a:cubicBezTo>
                    <a:pt x="47" y="89"/>
                    <a:pt x="30" y="119"/>
                    <a:pt x="13" y="135"/>
                  </a:cubicBezTo>
                  <a:cubicBezTo>
                    <a:pt x="8" y="141"/>
                    <a:pt x="8" y="142"/>
                    <a:pt x="8" y="143"/>
                  </a:cubicBezTo>
                  <a:cubicBezTo>
                    <a:pt x="8" y="147"/>
                    <a:pt x="10" y="149"/>
                    <a:pt x="13"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0" name="Freeform 4257">
              <a:extLst>
                <a:ext uri="{FF2B5EF4-FFF2-40B4-BE49-F238E27FC236}">
                  <a16:creationId xmlns:a16="http://schemas.microsoft.com/office/drawing/2014/main" id="{3B009A54-48A0-473F-A379-58956A9B3A71}"/>
                </a:ext>
              </a:extLst>
            </p:cNvPr>
            <p:cNvSpPr>
              <a:spLocks noEditPoints="1"/>
            </p:cNvSpPr>
            <p:nvPr>
              <p:custDataLst>
                <p:tags r:id="rId196"/>
              </p:custDataLst>
            </p:nvPr>
          </p:nvSpPr>
          <p:spPr bwMode="auto">
            <a:xfrm>
              <a:off x="14795500" y="5626101"/>
              <a:ext cx="92075" cy="203200"/>
            </a:xfrm>
            <a:custGeom>
              <a:avLst/>
              <a:gdLst>
                <a:gd name="T0" fmla="*/ 65 w 211"/>
                <a:gd name="T1" fmla="*/ 195 h 450"/>
                <a:gd name="T2" fmla="*/ 0 w 211"/>
                <a:gd name="T3" fmla="*/ 296 h 450"/>
                <a:gd name="T4" fmla="*/ 14 w 211"/>
                <a:gd name="T5" fmla="*/ 335 h 450"/>
                <a:gd name="T6" fmla="*/ 72 w 211"/>
                <a:gd name="T7" fmla="*/ 367 h 450"/>
                <a:gd name="T8" fmla="*/ 133 w 211"/>
                <a:gd name="T9" fmla="*/ 391 h 450"/>
                <a:gd name="T10" fmla="*/ 150 w 211"/>
                <a:gd name="T11" fmla="*/ 412 h 450"/>
                <a:gd name="T12" fmla="*/ 126 w 211"/>
                <a:gd name="T13" fmla="*/ 439 h 450"/>
                <a:gd name="T14" fmla="*/ 82 w 211"/>
                <a:gd name="T15" fmla="*/ 423 h 450"/>
                <a:gd name="T16" fmla="*/ 76 w 211"/>
                <a:gd name="T17" fmla="*/ 420 h 450"/>
                <a:gd name="T18" fmla="*/ 71 w 211"/>
                <a:gd name="T19" fmla="*/ 426 h 450"/>
                <a:gd name="T20" fmla="*/ 126 w 211"/>
                <a:gd name="T21" fmla="*/ 450 h 450"/>
                <a:gd name="T22" fmla="*/ 178 w 211"/>
                <a:gd name="T23" fmla="*/ 396 h 450"/>
                <a:gd name="T24" fmla="*/ 154 w 211"/>
                <a:gd name="T25" fmla="*/ 361 h 450"/>
                <a:gd name="T26" fmla="*/ 123 w 211"/>
                <a:gd name="T27" fmla="*/ 349 h 450"/>
                <a:gd name="T28" fmla="*/ 93 w 211"/>
                <a:gd name="T29" fmla="*/ 338 h 450"/>
                <a:gd name="T30" fmla="*/ 63 w 211"/>
                <a:gd name="T31" fmla="*/ 326 h 450"/>
                <a:gd name="T32" fmla="*/ 25 w 211"/>
                <a:gd name="T33" fmla="*/ 282 h 450"/>
                <a:gd name="T34" fmla="*/ 87 w 211"/>
                <a:gd name="T35" fmla="*/ 197 h 450"/>
                <a:gd name="T36" fmla="*/ 131 w 211"/>
                <a:gd name="T37" fmla="*/ 203 h 450"/>
                <a:gd name="T38" fmla="*/ 177 w 211"/>
                <a:gd name="T39" fmla="*/ 188 h 450"/>
                <a:gd name="T40" fmla="*/ 136 w 211"/>
                <a:gd name="T41" fmla="*/ 174 h 450"/>
                <a:gd name="T42" fmla="*/ 94 w 211"/>
                <a:gd name="T43" fmla="*/ 180 h 450"/>
                <a:gd name="T44" fmla="*/ 79 w 211"/>
                <a:gd name="T45" fmla="*/ 142 h 450"/>
                <a:gd name="T46" fmla="*/ 135 w 211"/>
                <a:gd name="T47" fmla="*/ 57 h 450"/>
                <a:gd name="T48" fmla="*/ 167 w 211"/>
                <a:gd name="T49" fmla="*/ 68 h 450"/>
                <a:gd name="T50" fmla="*/ 211 w 211"/>
                <a:gd name="T51" fmla="*/ 52 h 450"/>
                <a:gd name="T52" fmla="*/ 170 w 211"/>
                <a:gd name="T53" fmla="*/ 39 h 450"/>
                <a:gd name="T54" fmla="*/ 138 w 211"/>
                <a:gd name="T55" fmla="*/ 41 h 450"/>
                <a:gd name="T56" fmla="*/ 136 w 211"/>
                <a:gd name="T57" fmla="*/ 25 h 450"/>
                <a:gd name="T58" fmla="*/ 138 w 211"/>
                <a:gd name="T59" fmla="*/ 6 h 450"/>
                <a:gd name="T60" fmla="*/ 132 w 211"/>
                <a:gd name="T61" fmla="*/ 0 h 450"/>
                <a:gd name="T62" fmla="*/ 123 w 211"/>
                <a:gd name="T63" fmla="*/ 24 h 450"/>
                <a:gd name="T64" fmla="*/ 127 w 211"/>
                <a:gd name="T65" fmla="*/ 44 h 450"/>
                <a:gd name="T66" fmla="*/ 39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8 h 450"/>
                <a:gd name="T84" fmla="*/ 136 w 211"/>
                <a:gd name="T85" fmla="*/ 185 h 450"/>
                <a:gd name="T86" fmla="*/ 164 w 211"/>
                <a:gd name="T87" fmla="*/ 188 h 450"/>
                <a:gd name="T88" fmla="*/ 132 w 211"/>
                <a:gd name="T89" fmla="*/ 192 h 450"/>
                <a:gd name="T90" fmla="*/ 107 w 211"/>
                <a:gd name="T91" fmla="*/ 18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5"/>
                  </a:cubicBezTo>
                  <a:cubicBezTo>
                    <a:pt x="30" y="351"/>
                    <a:pt x="35" y="353"/>
                    <a:pt x="72" y="367"/>
                  </a:cubicBezTo>
                  <a:lnTo>
                    <a:pt x="133" y="391"/>
                  </a:lnTo>
                  <a:cubicBezTo>
                    <a:pt x="140" y="394"/>
                    <a:pt x="150" y="398"/>
                    <a:pt x="150" y="412"/>
                  </a:cubicBezTo>
                  <a:cubicBezTo>
                    <a:pt x="150" y="424"/>
                    <a:pt x="141" y="439"/>
                    <a:pt x="126" y="439"/>
                  </a:cubicBezTo>
                  <a:cubicBezTo>
                    <a:pt x="104" y="439"/>
                    <a:pt x="87" y="427"/>
                    <a:pt x="82" y="423"/>
                  </a:cubicBezTo>
                  <a:cubicBezTo>
                    <a:pt x="79" y="421"/>
                    <a:pt x="78" y="420"/>
                    <a:pt x="76" y="420"/>
                  </a:cubicBezTo>
                  <a:cubicBezTo>
                    <a:pt x="72" y="420"/>
                    <a:pt x="71" y="424"/>
                    <a:pt x="71" y="426"/>
                  </a:cubicBezTo>
                  <a:cubicBezTo>
                    <a:pt x="71" y="432"/>
                    <a:pt x="98" y="450"/>
                    <a:pt x="126" y="450"/>
                  </a:cubicBezTo>
                  <a:cubicBezTo>
                    <a:pt x="157" y="450"/>
                    <a:pt x="178" y="421"/>
                    <a:pt x="178" y="396"/>
                  </a:cubicBezTo>
                  <a:cubicBezTo>
                    <a:pt x="178" y="372"/>
                    <a:pt x="159" y="363"/>
                    <a:pt x="154" y="361"/>
                  </a:cubicBezTo>
                  <a:cubicBezTo>
                    <a:pt x="147" y="358"/>
                    <a:pt x="130" y="352"/>
                    <a:pt x="123" y="349"/>
                  </a:cubicBezTo>
                  <a:cubicBezTo>
                    <a:pt x="113" y="345"/>
                    <a:pt x="103" y="341"/>
                    <a:pt x="93" y="338"/>
                  </a:cubicBezTo>
                  <a:lnTo>
                    <a:pt x="63" y="326"/>
                  </a:lnTo>
                  <a:cubicBezTo>
                    <a:pt x="40" y="317"/>
                    <a:pt x="25" y="303"/>
                    <a:pt x="25" y="282"/>
                  </a:cubicBezTo>
                  <a:cubicBezTo>
                    <a:pt x="25" y="261"/>
                    <a:pt x="45" y="218"/>
                    <a:pt x="87" y="197"/>
                  </a:cubicBezTo>
                  <a:cubicBezTo>
                    <a:pt x="105" y="203"/>
                    <a:pt x="120" y="203"/>
                    <a:pt x="131" y="203"/>
                  </a:cubicBezTo>
                  <a:cubicBezTo>
                    <a:pt x="146" y="203"/>
                    <a:pt x="177" y="203"/>
                    <a:pt x="177" y="188"/>
                  </a:cubicBezTo>
                  <a:cubicBezTo>
                    <a:pt x="177" y="175"/>
                    <a:pt x="156" y="174"/>
                    <a:pt x="136" y="174"/>
                  </a:cubicBezTo>
                  <a:cubicBezTo>
                    <a:pt x="127" y="174"/>
                    <a:pt x="113" y="174"/>
                    <a:pt x="94" y="180"/>
                  </a:cubicBezTo>
                  <a:cubicBezTo>
                    <a:pt x="81" y="167"/>
                    <a:pt x="79" y="151"/>
                    <a:pt x="79" y="142"/>
                  </a:cubicBezTo>
                  <a:cubicBezTo>
                    <a:pt x="79" y="114"/>
                    <a:pt x="97" y="75"/>
                    <a:pt x="135" y="57"/>
                  </a:cubicBezTo>
                  <a:cubicBezTo>
                    <a:pt x="144" y="68"/>
                    <a:pt x="155" y="68"/>
                    <a:pt x="167" y="68"/>
                  </a:cubicBezTo>
                  <a:cubicBezTo>
                    <a:pt x="179" y="68"/>
                    <a:pt x="211" y="68"/>
                    <a:pt x="211" y="52"/>
                  </a:cubicBezTo>
                  <a:cubicBezTo>
                    <a:pt x="211" y="39"/>
                    <a:pt x="189" y="39"/>
                    <a:pt x="170" y="39"/>
                  </a:cubicBezTo>
                  <a:cubicBezTo>
                    <a:pt x="163" y="39"/>
                    <a:pt x="151" y="39"/>
                    <a:pt x="138" y="41"/>
                  </a:cubicBezTo>
                  <a:cubicBezTo>
                    <a:pt x="137" y="37"/>
                    <a:pt x="136" y="33"/>
                    <a:pt x="136" y="25"/>
                  </a:cubicBezTo>
                  <a:cubicBezTo>
                    <a:pt x="136" y="18"/>
                    <a:pt x="138" y="7"/>
                    <a:pt x="138" y="6"/>
                  </a:cubicBezTo>
                  <a:cubicBezTo>
                    <a:pt x="138" y="2"/>
                    <a:pt x="136" y="0"/>
                    <a:pt x="132" y="0"/>
                  </a:cubicBezTo>
                  <a:cubicBezTo>
                    <a:pt x="123" y="0"/>
                    <a:pt x="123" y="23"/>
                    <a:pt x="123" y="24"/>
                  </a:cubicBezTo>
                  <a:cubicBezTo>
                    <a:pt x="123" y="34"/>
                    <a:pt x="126" y="42"/>
                    <a:pt x="127" y="44"/>
                  </a:cubicBezTo>
                  <a:cubicBezTo>
                    <a:pt x="73" y="59"/>
                    <a:pt x="39" y="99"/>
                    <a:pt x="39" y="137"/>
                  </a:cubicBezTo>
                  <a:cubicBezTo>
                    <a:pt x="39" y="155"/>
                    <a:pt x="48" y="176"/>
                    <a:pt x="72" y="190"/>
                  </a:cubicBezTo>
                  <a:lnTo>
                    <a:pt x="65" y="195"/>
                  </a:lnTo>
                  <a:close/>
                  <a:moveTo>
                    <a:pt x="146" y="52"/>
                  </a:moveTo>
                  <a:cubicBezTo>
                    <a:pt x="154" y="50"/>
                    <a:pt x="165" y="50"/>
                    <a:pt x="170" y="50"/>
                  </a:cubicBezTo>
                  <a:cubicBezTo>
                    <a:pt x="187" y="50"/>
                    <a:pt x="189" y="50"/>
                    <a:pt x="198" y="53"/>
                  </a:cubicBezTo>
                  <a:cubicBezTo>
                    <a:pt x="194" y="54"/>
                    <a:pt x="189" y="57"/>
                    <a:pt x="167" y="57"/>
                  </a:cubicBezTo>
                  <a:cubicBezTo>
                    <a:pt x="158" y="57"/>
                    <a:pt x="152" y="57"/>
                    <a:pt x="146" y="52"/>
                  </a:cubicBezTo>
                  <a:close/>
                  <a:moveTo>
                    <a:pt x="107" y="188"/>
                  </a:moveTo>
                  <a:cubicBezTo>
                    <a:pt x="119" y="185"/>
                    <a:pt x="130" y="185"/>
                    <a:pt x="136" y="185"/>
                  </a:cubicBezTo>
                  <a:cubicBezTo>
                    <a:pt x="153" y="185"/>
                    <a:pt x="155" y="186"/>
                    <a:pt x="164" y="188"/>
                  </a:cubicBezTo>
                  <a:cubicBezTo>
                    <a:pt x="160" y="190"/>
                    <a:pt x="155" y="192"/>
                    <a:pt x="132" y="192"/>
                  </a:cubicBezTo>
                  <a:cubicBezTo>
                    <a:pt x="121"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1" name="Freeform 4258">
              <a:extLst>
                <a:ext uri="{FF2B5EF4-FFF2-40B4-BE49-F238E27FC236}">
                  <a16:creationId xmlns:a16="http://schemas.microsoft.com/office/drawing/2014/main" id="{67AA4BC4-375C-4A75-8DA2-8F0D5E036408}"/>
                </a:ext>
              </a:extLst>
            </p:cNvPr>
            <p:cNvSpPr>
              <a:spLocks/>
            </p:cNvSpPr>
            <p:nvPr>
              <p:custDataLst>
                <p:tags r:id="rId197"/>
              </p:custDataLst>
            </p:nvPr>
          </p:nvSpPr>
          <p:spPr bwMode="auto">
            <a:xfrm>
              <a:off x="14901863" y="5711826"/>
              <a:ext cx="57150" cy="104775"/>
            </a:xfrm>
            <a:custGeom>
              <a:avLst/>
              <a:gdLst>
                <a:gd name="T0" fmla="*/ 79 w 127"/>
                <a:gd name="T1" fmla="*/ 9 h 231"/>
                <a:gd name="T2" fmla="*/ 69 w 127"/>
                <a:gd name="T3" fmla="*/ 0 h 231"/>
                <a:gd name="T4" fmla="*/ 0 w 127"/>
                <a:gd name="T5" fmla="*/ 22 h 231"/>
                <a:gd name="T6" fmla="*/ 0 w 127"/>
                <a:gd name="T7" fmla="*/ 34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4"/>
                  </a:lnTo>
                  <a:cubicBezTo>
                    <a:pt x="9" y="34"/>
                    <a:pt x="32" y="34"/>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2" name="Freeform 4259">
              <a:extLst>
                <a:ext uri="{FF2B5EF4-FFF2-40B4-BE49-F238E27FC236}">
                  <a16:creationId xmlns:a16="http://schemas.microsoft.com/office/drawing/2014/main" id="{76FB1B40-AC11-4A82-8BFD-607AAC328F2C}"/>
                </a:ext>
              </a:extLst>
            </p:cNvPr>
            <p:cNvSpPr>
              <a:spLocks/>
            </p:cNvSpPr>
            <p:nvPr>
              <p:custDataLst>
                <p:tags r:id="rId198"/>
              </p:custDataLst>
            </p:nvPr>
          </p:nvSpPr>
          <p:spPr bwMode="auto">
            <a:xfrm>
              <a:off x="15003463" y="5759451"/>
              <a:ext cx="25400" cy="66675"/>
            </a:xfrm>
            <a:custGeom>
              <a:avLst/>
              <a:gdLst>
                <a:gd name="T0" fmla="*/ 58 w 58"/>
                <a:gd name="T1" fmla="*/ 52 h 149"/>
                <a:gd name="T2" fmla="*/ 26 w 58"/>
                <a:gd name="T3" fmla="*/ 0 h 149"/>
                <a:gd name="T4" fmla="*/ 0 w 58"/>
                <a:gd name="T5" fmla="*/ 26 h 149"/>
                <a:gd name="T6" fmla="*/ 26 w 58"/>
                <a:gd name="T7" fmla="*/ 52 h 149"/>
                <a:gd name="T8" fmla="*/ 44 w 58"/>
                <a:gd name="T9" fmla="*/ 46 h 149"/>
                <a:gd name="T10" fmla="*/ 46 w 58"/>
                <a:gd name="T11" fmla="*/ 44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2"/>
                    <a:pt x="26" y="52"/>
                  </a:cubicBezTo>
                  <a:cubicBezTo>
                    <a:pt x="32" y="52"/>
                    <a:pt x="39" y="50"/>
                    <a:pt x="44" y="46"/>
                  </a:cubicBezTo>
                  <a:cubicBezTo>
                    <a:pt x="45" y="45"/>
                    <a:pt x="46" y="44"/>
                    <a:pt x="46" y="44"/>
                  </a:cubicBezTo>
                  <a:cubicBezTo>
                    <a:pt x="47" y="44"/>
                    <a:pt x="47" y="45"/>
                    <a:pt x="47" y="52"/>
                  </a:cubicBezTo>
                  <a:cubicBezTo>
                    <a:pt x="47" y="89"/>
                    <a:pt x="30" y="119"/>
                    <a:pt x="13" y="135"/>
                  </a:cubicBezTo>
                  <a:cubicBezTo>
                    <a:pt x="8" y="141"/>
                    <a:pt x="8" y="142"/>
                    <a:pt x="8" y="143"/>
                  </a:cubicBezTo>
                  <a:cubicBezTo>
                    <a:pt x="8" y="147"/>
                    <a:pt x="10" y="149"/>
                    <a:pt x="13"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3" name="Freeform 4260">
              <a:extLst>
                <a:ext uri="{FF2B5EF4-FFF2-40B4-BE49-F238E27FC236}">
                  <a16:creationId xmlns:a16="http://schemas.microsoft.com/office/drawing/2014/main" id="{AE2B23E2-ABC9-4DC0-9AFA-A52FDA6357C0}"/>
                </a:ext>
              </a:extLst>
            </p:cNvPr>
            <p:cNvSpPr>
              <a:spLocks noEditPoints="1"/>
            </p:cNvSpPr>
            <p:nvPr>
              <p:custDataLst>
                <p:tags r:id="rId199"/>
              </p:custDataLst>
            </p:nvPr>
          </p:nvSpPr>
          <p:spPr bwMode="auto">
            <a:xfrm>
              <a:off x="15120938" y="5468938"/>
              <a:ext cx="115888" cy="166688"/>
            </a:xfrm>
            <a:custGeom>
              <a:avLst/>
              <a:gdLst>
                <a:gd name="T0" fmla="*/ 211 w 262"/>
                <a:gd name="T1" fmla="*/ 188 h 368"/>
                <a:gd name="T2" fmla="*/ 147 w 262"/>
                <a:gd name="T3" fmla="*/ 129 h 368"/>
                <a:gd name="T4" fmla="*/ 45 w 262"/>
                <a:gd name="T5" fmla="*/ 176 h 368"/>
                <a:gd name="T6" fmla="*/ 0 w 262"/>
                <a:gd name="T7" fmla="*/ 280 h 368"/>
                <a:gd name="T8" fmla="*/ 92 w 262"/>
                <a:gd name="T9" fmla="*/ 368 h 368"/>
                <a:gd name="T10" fmla="*/ 262 w 262"/>
                <a:gd name="T11" fmla="*/ 129 h 368"/>
                <a:gd name="T12" fmla="*/ 155 w 262"/>
                <a:gd name="T13" fmla="*/ 0 h 368"/>
                <a:gd name="T14" fmla="*/ 59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80"/>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5"/>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4" name="Freeform 4261">
              <a:extLst>
                <a:ext uri="{FF2B5EF4-FFF2-40B4-BE49-F238E27FC236}">
                  <a16:creationId xmlns:a16="http://schemas.microsoft.com/office/drawing/2014/main" id="{92EE7022-CA0B-415D-AAB8-B182A44D5AEA}"/>
                </a:ext>
              </a:extLst>
            </p:cNvPr>
            <p:cNvSpPr>
              <a:spLocks/>
            </p:cNvSpPr>
            <p:nvPr>
              <p:custDataLst>
                <p:tags r:id="rId200"/>
              </p:custDataLst>
            </p:nvPr>
          </p:nvSpPr>
          <p:spPr bwMode="auto">
            <a:xfrm>
              <a:off x="15252700" y="5473701"/>
              <a:ext cx="109538" cy="160338"/>
            </a:xfrm>
            <a:custGeom>
              <a:avLst/>
              <a:gdLst>
                <a:gd name="T0" fmla="*/ 151 w 247"/>
                <a:gd name="T1" fmla="*/ 201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6 h 353"/>
                <a:gd name="T16" fmla="*/ 70 w 247"/>
                <a:gd name="T17" fmla="*/ 0 h 353"/>
                <a:gd name="T18" fmla="*/ 61 w 247"/>
                <a:gd name="T19" fmla="*/ 6 h 353"/>
                <a:gd name="T20" fmla="*/ 66 w 247"/>
                <a:gd name="T21" fmla="*/ 11 h 353"/>
                <a:gd name="T22" fmla="*/ 98 w 247"/>
                <a:gd name="T23" fmla="*/ 51 h 353"/>
                <a:gd name="T24" fmla="*/ 146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1"/>
                  </a:moveTo>
                  <a:cubicBezTo>
                    <a:pt x="172" y="253"/>
                    <a:pt x="196" y="329"/>
                    <a:pt x="204" y="341"/>
                  </a:cubicBezTo>
                  <a:cubicBezTo>
                    <a:pt x="212" y="352"/>
                    <a:pt x="217" y="352"/>
                    <a:pt x="230" y="352"/>
                  </a:cubicBezTo>
                  <a:lnTo>
                    <a:pt x="241" y="352"/>
                  </a:lnTo>
                  <a:cubicBezTo>
                    <a:pt x="246" y="351"/>
                    <a:pt x="247" y="348"/>
                    <a:pt x="247" y="347"/>
                  </a:cubicBezTo>
                  <a:cubicBezTo>
                    <a:pt x="247" y="345"/>
                    <a:pt x="245" y="344"/>
                    <a:pt x="244" y="342"/>
                  </a:cubicBezTo>
                  <a:cubicBezTo>
                    <a:pt x="239" y="337"/>
                    <a:pt x="236" y="329"/>
                    <a:pt x="233" y="319"/>
                  </a:cubicBezTo>
                  <a:lnTo>
                    <a:pt x="131" y="36"/>
                  </a:lnTo>
                  <a:cubicBezTo>
                    <a:pt x="120" y="7"/>
                    <a:pt x="93" y="0"/>
                    <a:pt x="70" y="0"/>
                  </a:cubicBezTo>
                  <a:cubicBezTo>
                    <a:pt x="68" y="0"/>
                    <a:pt x="61" y="0"/>
                    <a:pt x="61" y="6"/>
                  </a:cubicBezTo>
                  <a:cubicBezTo>
                    <a:pt x="61" y="10"/>
                    <a:pt x="65" y="11"/>
                    <a:pt x="66" y="11"/>
                  </a:cubicBezTo>
                  <a:cubicBezTo>
                    <a:pt x="82" y="14"/>
                    <a:pt x="85" y="17"/>
                    <a:pt x="98" y="51"/>
                  </a:cubicBezTo>
                  <a:lnTo>
                    <a:pt x="146" y="186"/>
                  </a:lnTo>
                  <a:lnTo>
                    <a:pt x="9" y="323"/>
                  </a:lnTo>
                  <a:cubicBezTo>
                    <a:pt x="3" y="329"/>
                    <a:pt x="0" y="332"/>
                    <a:pt x="0" y="338"/>
                  </a:cubicBezTo>
                  <a:cubicBezTo>
                    <a:pt x="0" y="347"/>
                    <a:pt x="7" y="353"/>
                    <a:pt x="15" y="353"/>
                  </a:cubicBezTo>
                  <a:cubicBezTo>
                    <a:pt x="23" y="353"/>
                    <a:pt x="27" y="347"/>
                    <a:pt x="31" y="342"/>
                  </a:cubicBezTo>
                  <a:lnTo>
                    <a:pt x="151"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5" name="Rectangle 4262">
              <a:extLst>
                <a:ext uri="{FF2B5EF4-FFF2-40B4-BE49-F238E27FC236}">
                  <a16:creationId xmlns:a16="http://schemas.microsoft.com/office/drawing/2014/main" id="{8C0F9FF2-C12E-4686-8038-A54FB8CF9491}"/>
                </a:ext>
              </a:extLst>
            </p:cNvPr>
            <p:cNvSpPr>
              <a:spLocks noChangeArrowheads="1"/>
            </p:cNvSpPr>
            <p:nvPr>
              <p:custDataLst>
                <p:tags r:id="rId201"/>
              </p:custDataLst>
            </p:nvPr>
          </p:nvSpPr>
          <p:spPr bwMode="auto">
            <a:xfrm>
              <a:off x="15108238" y="5721351"/>
              <a:ext cx="263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6" name="Freeform 4263">
              <a:extLst>
                <a:ext uri="{FF2B5EF4-FFF2-40B4-BE49-F238E27FC236}">
                  <a16:creationId xmlns:a16="http://schemas.microsoft.com/office/drawing/2014/main" id="{DB262813-EBA0-40E7-96D5-3A49131C678E}"/>
                </a:ext>
              </a:extLst>
            </p:cNvPr>
            <p:cNvSpPr>
              <a:spLocks noEditPoints="1"/>
            </p:cNvSpPr>
            <p:nvPr>
              <p:custDataLst>
                <p:tags r:id="rId202"/>
              </p:custDataLst>
            </p:nvPr>
          </p:nvSpPr>
          <p:spPr bwMode="auto">
            <a:xfrm>
              <a:off x="15117763" y="5775326"/>
              <a:ext cx="115888" cy="1666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3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4"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3"/>
                    <a:pt x="90" y="53"/>
                    <a:pt x="82" y="53"/>
                  </a:cubicBezTo>
                  <a:cubicBezTo>
                    <a:pt x="104" y="16"/>
                    <a:pt x="139" y="13"/>
                    <a:pt x="154"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7" name="Freeform 4264">
              <a:extLst>
                <a:ext uri="{FF2B5EF4-FFF2-40B4-BE49-F238E27FC236}">
                  <a16:creationId xmlns:a16="http://schemas.microsoft.com/office/drawing/2014/main" id="{7D0A08E0-68E9-4A8D-91CB-A9E1B46F53D9}"/>
                </a:ext>
              </a:extLst>
            </p:cNvPr>
            <p:cNvSpPr>
              <a:spLocks noEditPoints="1"/>
            </p:cNvSpPr>
            <p:nvPr>
              <p:custDataLst>
                <p:tags r:id="rId203"/>
              </p:custDataLst>
            </p:nvPr>
          </p:nvSpPr>
          <p:spPr bwMode="auto">
            <a:xfrm>
              <a:off x="15246350" y="5835651"/>
              <a:ext cx="123825" cy="144463"/>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8" name="Freeform 4265">
              <a:extLst>
                <a:ext uri="{FF2B5EF4-FFF2-40B4-BE49-F238E27FC236}">
                  <a16:creationId xmlns:a16="http://schemas.microsoft.com/office/drawing/2014/main" id="{C108A24D-C8F5-4106-90DD-A142C53E4F03}"/>
                </a:ext>
              </a:extLst>
            </p:cNvPr>
            <p:cNvSpPr>
              <a:spLocks/>
            </p:cNvSpPr>
            <p:nvPr>
              <p:custDataLst>
                <p:tags r:id="rId204"/>
              </p:custDataLst>
            </p:nvPr>
          </p:nvSpPr>
          <p:spPr bwMode="auto">
            <a:xfrm>
              <a:off x="15405100" y="5456238"/>
              <a:ext cx="109538" cy="539750"/>
            </a:xfrm>
            <a:custGeom>
              <a:avLst/>
              <a:gdLst>
                <a:gd name="T0" fmla="*/ 245 w 245"/>
                <a:gd name="T1" fmla="*/ 598 h 1196"/>
                <a:gd name="T2" fmla="*/ 73 w 245"/>
                <a:gd name="T3" fmla="*/ 56 h 1196"/>
                <a:gd name="T4" fmla="*/ 24 w 245"/>
                <a:gd name="T5" fmla="*/ 6 h 1196"/>
                <a:gd name="T6" fmla="*/ 10 w 245"/>
                <a:gd name="T7" fmla="*/ 0 h 1196"/>
                <a:gd name="T8" fmla="*/ 0 w 245"/>
                <a:gd name="T9" fmla="*/ 5 h 1196"/>
                <a:gd name="T10" fmla="*/ 3 w 245"/>
                <a:gd name="T11" fmla="*/ 10 h 1196"/>
                <a:gd name="T12" fmla="*/ 87 w 245"/>
                <a:gd name="T13" fmla="*/ 115 h 1196"/>
                <a:gd name="T14" fmla="*/ 204 w 245"/>
                <a:gd name="T15" fmla="*/ 598 h 1196"/>
                <a:gd name="T16" fmla="*/ 103 w 245"/>
                <a:gd name="T17" fmla="*/ 1054 h 1196"/>
                <a:gd name="T18" fmla="*/ 2 w 245"/>
                <a:gd name="T19" fmla="*/ 1187 h 1196"/>
                <a:gd name="T20" fmla="*/ 0 w 245"/>
                <a:gd name="T21" fmla="*/ 1191 h 1196"/>
                <a:gd name="T22" fmla="*/ 10 w 245"/>
                <a:gd name="T23" fmla="*/ 1196 h 1196"/>
                <a:gd name="T24" fmla="*/ 26 w 245"/>
                <a:gd name="T25" fmla="*/ 1189 h 1196"/>
                <a:gd name="T26" fmla="*/ 245 w 245"/>
                <a:gd name="T27" fmla="*/ 59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598"/>
                  </a:moveTo>
                  <a:cubicBezTo>
                    <a:pt x="245" y="402"/>
                    <a:pt x="200" y="205"/>
                    <a:pt x="73" y="56"/>
                  </a:cubicBezTo>
                  <a:cubicBezTo>
                    <a:pt x="63" y="44"/>
                    <a:pt x="45" y="24"/>
                    <a:pt x="24" y="6"/>
                  </a:cubicBezTo>
                  <a:cubicBezTo>
                    <a:pt x="18" y="0"/>
                    <a:pt x="17" y="0"/>
                    <a:pt x="10" y="0"/>
                  </a:cubicBezTo>
                  <a:cubicBezTo>
                    <a:pt x="4" y="0"/>
                    <a:pt x="0" y="0"/>
                    <a:pt x="0" y="5"/>
                  </a:cubicBezTo>
                  <a:cubicBezTo>
                    <a:pt x="0" y="7"/>
                    <a:pt x="2" y="9"/>
                    <a:pt x="3" y="10"/>
                  </a:cubicBezTo>
                  <a:cubicBezTo>
                    <a:pt x="20" y="28"/>
                    <a:pt x="53" y="61"/>
                    <a:pt x="87" y="115"/>
                  </a:cubicBezTo>
                  <a:cubicBezTo>
                    <a:pt x="167" y="244"/>
                    <a:pt x="204" y="406"/>
                    <a:pt x="204" y="598"/>
                  </a:cubicBezTo>
                  <a:cubicBezTo>
                    <a:pt x="204" y="732"/>
                    <a:pt x="186" y="905"/>
                    <a:pt x="103" y="1054"/>
                  </a:cubicBezTo>
                  <a:cubicBezTo>
                    <a:pt x="64" y="1125"/>
                    <a:pt x="23" y="1166"/>
                    <a:pt x="2" y="1187"/>
                  </a:cubicBezTo>
                  <a:cubicBezTo>
                    <a:pt x="1" y="1188"/>
                    <a:pt x="0" y="1190"/>
                    <a:pt x="0" y="1191"/>
                  </a:cubicBezTo>
                  <a:cubicBezTo>
                    <a:pt x="0" y="1196"/>
                    <a:pt x="4" y="1196"/>
                    <a:pt x="10" y="1196"/>
                  </a:cubicBezTo>
                  <a:cubicBezTo>
                    <a:pt x="17" y="1196"/>
                    <a:pt x="18" y="1196"/>
                    <a:pt x="26" y="1189"/>
                  </a:cubicBezTo>
                  <a:cubicBezTo>
                    <a:pt x="193" y="1037"/>
                    <a:pt x="245" y="808"/>
                    <a:pt x="245" y="59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9" name="Freeform 4266">
              <a:extLst>
                <a:ext uri="{FF2B5EF4-FFF2-40B4-BE49-F238E27FC236}">
                  <a16:creationId xmlns:a16="http://schemas.microsoft.com/office/drawing/2014/main" id="{119D3035-A9E4-47CF-A86F-532FE3D7914C}"/>
                </a:ext>
              </a:extLst>
            </p:cNvPr>
            <p:cNvSpPr>
              <a:spLocks/>
            </p:cNvSpPr>
            <p:nvPr>
              <p:custDataLst>
                <p:tags r:id="rId205"/>
              </p:custDataLst>
            </p:nvPr>
          </p:nvSpPr>
          <p:spPr bwMode="auto">
            <a:xfrm>
              <a:off x="15828963" y="5624513"/>
              <a:ext cx="158750" cy="163513"/>
            </a:xfrm>
            <a:custGeom>
              <a:avLst/>
              <a:gdLst>
                <a:gd name="T0" fmla="*/ 358 w 358"/>
                <a:gd name="T1" fmla="*/ 111 h 362"/>
                <a:gd name="T2" fmla="*/ 270 w 358"/>
                <a:gd name="T3" fmla="*/ 0 h 362"/>
                <a:gd name="T4" fmla="*/ 171 w 358"/>
                <a:gd name="T5" fmla="*/ 45 h 362"/>
                <a:gd name="T6" fmla="*/ 116 w 358"/>
                <a:gd name="T7" fmla="*/ 130 h 362"/>
                <a:gd name="T8" fmla="*/ 121 w 358"/>
                <a:gd name="T9" fmla="*/ 134 h 362"/>
                <a:gd name="T10" fmla="*/ 146 w 358"/>
                <a:gd name="T11" fmla="*/ 123 h 362"/>
                <a:gd name="T12" fmla="*/ 161 w 358"/>
                <a:gd name="T13" fmla="*/ 104 h 362"/>
                <a:gd name="T14" fmla="*/ 195 w 358"/>
                <a:gd name="T15" fmla="*/ 48 h 362"/>
                <a:gd name="T16" fmla="*/ 237 w 358"/>
                <a:gd name="T17" fmla="*/ 27 h 362"/>
                <a:gd name="T18" fmla="*/ 316 w 358"/>
                <a:gd name="T19" fmla="*/ 133 h 362"/>
                <a:gd name="T20" fmla="*/ 152 w 358"/>
                <a:gd name="T21" fmla="*/ 335 h 362"/>
                <a:gd name="T22" fmla="*/ 42 w 358"/>
                <a:gd name="T23" fmla="*/ 207 h 362"/>
                <a:gd name="T24" fmla="*/ 150 w 358"/>
                <a:gd name="T25" fmla="*/ 22 h 362"/>
                <a:gd name="T26" fmla="*/ 170 w 358"/>
                <a:gd name="T27" fmla="*/ 3 h 362"/>
                <a:gd name="T28" fmla="*/ 165 w 358"/>
                <a:gd name="T29" fmla="*/ 0 h 362"/>
                <a:gd name="T30" fmla="*/ 0 w 358"/>
                <a:gd name="T31" fmla="*/ 229 h 362"/>
                <a:gd name="T32" fmla="*/ 119 w 358"/>
                <a:gd name="T33" fmla="*/ 362 h 362"/>
                <a:gd name="T34" fmla="*/ 358 w 358"/>
                <a:gd name="T35" fmla="*/ 11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8" h="362">
                  <a:moveTo>
                    <a:pt x="358" y="111"/>
                  </a:moveTo>
                  <a:cubicBezTo>
                    <a:pt x="358" y="48"/>
                    <a:pt x="331" y="0"/>
                    <a:pt x="270" y="0"/>
                  </a:cubicBezTo>
                  <a:cubicBezTo>
                    <a:pt x="218" y="0"/>
                    <a:pt x="174" y="42"/>
                    <a:pt x="171" y="45"/>
                  </a:cubicBezTo>
                  <a:cubicBezTo>
                    <a:pt x="131" y="84"/>
                    <a:pt x="116" y="129"/>
                    <a:pt x="116" y="130"/>
                  </a:cubicBezTo>
                  <a:cubicBezTo>
                    <a:pt x="116" y="133"/>
                    <a:pt x="118" y="134"/>
                    <a:pt x="121" y="134"/>
                  </a:cubicBezTo>
                  <a:cubicBezTo>
                    <a:pt x="130" y="134"/>
                    <a:pt x="138" y="129"/>
                    <a:pt x="146" y="123"/>
                  </a:cubicBezTo>
                  <a:cubicBezTo>
                    <a:pt x="155" y="117"/>
                    <a:pt x="155" y="115"/>
                    <a:pt x="161" y="104"/>
                  </a:cubicBezTo>
                  <a:cubicBezTo>
                    <a:pt x="165" y="94"/>
                    <a:pt x="177" y="69"/>
                    <a:pt x="195" y="48"/>
                  </a:cubicBezTo>
                  <a:cubicBezTo>
                    <a:pt x="207" y="35"/>
                    <a:pt x="217" y="27"/>
                    <a:pt x="237" y="27"/>
                  </a:cubicBezTo>
                  <a:cubicBezTo>
                    <a:pt x="285" y="27"/>
                    <a:pt x="316" y="67"/>
                    <a:pt x="316" y="133"/>
                  </a:cubicBezTo>
                  <a:cubicBezTo>
                    <a:pt x="316" y="234"/>
                    <a:pt x="244" y="335"/>
                    <a:pt x="152" y="335"/>
                  </a:cubicBezTo>
                  <a:cubicBezTo>
                    <a:pt x="81" y="335"/>
                    <a:pt x="42" y="279"/>
                    <a:pt x="42" y="207"/>
                  </a:cubicBezTo>
                  <a:cubicBezTo>
                    <a:pt x="42" y="140"/>
                    <a:pt x="77" y="65"/>
                    <a:pt x="150" y="22"/>
                  </a:cubicBezTo>
                  <a:cubicBezTo>
                    <a:pt x="155" y="19"/>
                    <a:pt x="170" y="10"/>
                    <a:pt x="170" y="3"/>
                  </a:cubicBezTo>
                  <a:cubicBezTo>
                    <a:pt x="170" y="0"/>
                    <a:pt x="166" y="0"/>
                    <a:pt x="165" y="0"/>
                  </a:cubicBezTo>
                  <a:cubicBezTo>
                    <a:pt x="147" y="0"/>
                    <a:pt x="0" y="79"/>
                    <a:pt x="0" y="229"/>
                  </a:cubicBezTo>
                  <a:cubicBezTo>
                    <a:pt x="0" y="299"/>
                    <a:pt x="36" y="362"/>
                    <a:pt x="119" y="362"/>
                  </a:cubicBezTo>
                  <a:cubicBezTo>
                    <a:pt x="216" y="362"/>
                    <a:pt x="358" y="265"/>
                    <a:pt x="358" y="111"/>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0" name="Freeform 4267">
              <a:extLst>
                <a:ext uri="{FF2B5EF4-FFF2-40B4-BE49-F238E27FC236}">
                  <a16:creationId xmlns:a16="http://schemas.microsoft.com/office/drawing/2014/main" id="{778FB9A0-6A45-47B3-85F8-6A86597AE679}"/>
                </a:ext>
              </a:extLst>
            </p:cNvPr>
            <p:cNvSpPr>
              <a:spLocks/>
            </p:cNvSpPr>
            <p:nvPr>
              <p:custDataLst>
                <p:tags r:id="rId206"/>
              </p:custDataLst>
            </p:nvPr>
          </p:nvSpPr>
          <p:spPr bwMode="auto">
            <a:xfrm>
              <a:off x="16019463" y="5613401"/>
              <a:ext cx="52388" cy="225425"/>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3"/>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1" name="Freeform 4268">
              <a:extLst>
                <a:ext uri="{FF2B5EF4-FFF2-40B4-BE49-F238E27FC236}">
                  <a16:creationId xmlns:a16="http://schemas.microsoft.com/office/drawing/2014/main" id="{8694ED0B-F221-4514-B7CF-898D2530826A}"/>
                </a:ext>
              </a:extLst>
            </p:cNvPr>
            <p:cNvSpPr>
              <a:spLocks/>
            </p:cNvSpPr>
            <p:nvPr>
              <p:custDataLst>
                <p:tags r:id="rId207"/>
              </p:custDataLst>
            </p:nvPr>
          </p:nvSpPr>
          <p:spPr bwMode="auto">
            <a:xfrm>
              <a:off x="16090900" y="5683251"/>
              <a:ext cx="119063" cy="101600"/>
            </a:xfrm>
            <a:custGeom>
              <a:avLst/>
              <a:gdLst>
                <a:gd name="T0" fmla="*/ 29 w 270"/>
                <a:gd name="T1" fmla="*/ 191 h 226"/>
                <a:gd name="T2" fmla="*/ 25 w 270"/>
                <a:gd name="T3" fmla="*/ 212 h 226"/>
                <a:gd name="T4" fmla="*/ 39 w 270"/>
                <a:gd name="T5" fmla="*/ 226 h 226"/>
                <a:gd name="T6" fmla="*/ 58 w 270"/>
                <a:gd name="T7" fmla="*/ 212 h 226"/>
                <a:gd name="T8" fmla="*/ 67 w 270"/>
                <a:gd name="T9" fmla="*/ 175 h 226"/>
                <a:gd name="T10" fmla="*/ 78 w 270"/>
                <a:gd name="T11" fmla="*/ 130 h 226"/>
                <a:gd name="T12" fmla="*/ 86 w 270"/>
                <a:gd name="T13" fmla="*/ 97 h 226"/>
                <a:gd name="T14" fmla="*/ 93 w 270"/>
                <a:gd name="T15" fmla="*/ 72 h 226"/>
                <a:gd name="T16" fmla="*/ 174 w 270"/>
                <a:gd name="T17" fmla="*/ 11 h 226"/>
                <a:gd name="T18" fmla="*/ 201 w 270"/>
                <a:gd name="T19" fmla="*/ 46 h 226"/>
                <a:gd name="T20" fmla="*/ 169 w 270"/>
                <a:gd name="T21" fmla="*/ 162 h 226"/>
                <a:gd name="T22" fmla="*/ 164 w 270"/>
                <a:gd name="T23" fmla="*/ 185 h 226"/>
                <a:gd name="T24" fmla="*/ 205 w 270"/>
                <a:gd name="T25" fmla="*/ 226 h 226"/>
                <a:gd name="T26" fmla="*/ 270 w 270"/>
                <a:gd name="T27" fmla="*/ 149 h 226"/>
                <a:gd name="T28" fmla="*/ 264 w 270"/>
                <a:gd name="T29" fmla="*/ 144 h 226"/>
                <a:gd name="T30" fmla="*/ 256 w 270"/>
                <a:gd name="T31" fmla="*/ 153 h 226"/>
                <a:gd name="T32" fmla="*/ 206 w 270"/>
                <a:gd name="T33" fmla="*/ 215 h 226"/>
                <a:gd name="T34" fmla="*/ 194 w 270"/>
                <a:gd name="T35" fmla="*/ 199 h 226"/>
                <a:gd name="T36" fmla="*/ 203 w 270"/>
                <a:gd name="T37" fmla="*/ 163 h 226"/>
                <a:gd name="T38" fmla="*/ 233 w 270"/>
                <a:gd name="T39" fmla="*/ 53 h 226"/>
                <a:gd name="T40" fmla="*/ 176 w 270"/>
                <a:gd name="T41" fmla="*/ 0 h 226"/>
                <a:gd name="T42" fmla="*/ 98 w 270"/>
                <a:gd name="T43" fmla="*/ 43 h 226"/>
                <a:gd name="T44" fmla="*/ 52 w 270"/>
                <a:gd name="T45" fmla="*/ 0 h 226"/>
                <a:gd name="T46" fmla="*/ 15 w 270"/>
                <a:gd name="T47" fmla="*/ 28 h 226"/>
                <a:gd name="T48" fmla="*/ 0 w 270"/>
                <a:gd name="T49" fmla="*/ 77 h 226"/>
                <a:gd name="T50" fmla="*/ 6 w 270"/>
                <a:gd name="T51" fmla="*/ 82 h 226"/>
                <a:gd name="T52" fmla="*/ 14 w 270"/>
                <a:gd name="T53" fmla="*/ 70 h 226"/>
                <a:gd name="T54" fmla="*/ 51 w 270"/>
                <a:gd name="T55" fmla="*/ 11 h 226"/>
                <a:gd name="T56" fmla="*/ 66 w 270"/>
                <a:gd name="T57" fmla="*/ 34 h 226"/>
                <a:gd name="T58" fmla="*/ 58 w 270"/>
                <a:gd name="T59" fmla="*/ 76 h 226"/>
                <a:gd name="T60" fmla="*/ 29 w 270"/>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6">
                  <a:moveTo>
                    <a:pt x="29" y="191"/>
                  </a:moveTo>
                  <a:cubicBezTo>
                    <a:pt x="28" y="199"/>
                    <a:pt x="25" y="210"/>
                    <a:pt x="25" y="212"/>
                  </a:cubicBezTo>
                  <a:cubicBezTo>
                    <a:pt x="25" y="221"/>
                    <a:pt x="32" y="226"/>
                    <a:pt x="39" y="226"/>
                  </a:cubicBezTo>
                  <a:cubicBezTo>
                    <a:pt x="45" y="226"/>
                    <a:pt x="54" y="222"/>
                    <a:pt x="58" y="212"/>
                  </a:cubicBezTo>
                  <a:cubicBezTo>
                    <a:pt x="58" y="211"/>
                    <a:pt x="64" y="188"/>
                    <a:pt x="67" y="175"/>
                  </a:cubicBezTo>
                  <a:lnTo>
                    <a:pt x="78" y="130"/>
                  </a:lnTo>
                  <a:cubicBezTo>
                    <a:pt x="81" y="119"/>
                    <a:pt x="84" y="108"/>
                    <a:pt x="86" y="97"/>
                  </a:cubicBezTo>
                  <a:cubicBezTo>
                    <a:pt x="88" y="88"/>
                    <a:pt x="92" y="74"/>
                    <a:pt x="93" y="72"/>
                  </a:cubicBezTo>
                  <a:cubicBezTo>
                    <a:pt x="100" y="56"/>
                    <a:pt x="127" y="11"/>
                    <a:pt x="174" y="11"/>
                  </a:cubicBezTo>
                  <a:cubicBezTo>
                    <a:pt x="197" y="11"/>
                    <a:pt x="201" y="29"/>
                    <a:pt x="201" y="46"/>
                  </a:cubicBezTo>
                  <a:cubicBezTo>
                    <a:pt x="201" y="77"/>
                    <a:pt x="177" y="141"/>
                    <a:pt x="169" y="162"/>
                  </a:cubicBezTo>
                  <a:cubicBezTo>
                    <a:pt x="164" y="174"/>
                    <a:pt x="164" y="180"/>
                    <a:pt x="164" y="185"/>
                  </a:cubicBezTo>
                  <a:cubicBezTo>
                    <a:pt x="164" y="208"/>
                    <a:pt x="181" y="226"/>
                    <a:pt x="205" y="226"/>
                  </a:cubicBezTo>
                  <a:cubicBezTo>
                    <a:pt x="251" y="226"/>
                    <a:pt x="270" y="153"/>
                    <a:pt x="270" y="149"/>
                  </a:cubicBezTo>
                  <a:cubicBezTo>
                    <a:pt x="270" y="144"/>
                    <a:pt x="265" y="144"/>
                    <a:pt x="264" y="144"/>
                  </a:cubicBezTo>
                  <a:cubicBezTo>
                    <a:pt x="259" y="144"/>
                    <a:pt x="259" y="146"/>
                    <a:pt x="256" y="153"/>
                  </a:cubicBezTo>
                  <a:cubicBezTo>
                    <a:pt x="246" y="187"/>
                    <a:pt x="230" y="215"/>
                    <a:pt x="206" y="215"/>
                  </a:cubicBezTo>
                  <a:cubicBezTo>
                    <a:pt x="197" y="215"/>
                    <a:pt x="194" y="210"/>
                    <a:pt x="194" y="199"/>
                  </a:cubicBezTo>
                  <a:cubicBezTo>
                    <a:pt x="194" y="186"/>
                    <a:pt x="198" y="174"/>
                    <a:pt x="203" y="163"/>
                  </a:cubicBezTo>
                  <a:cubicBezTo>
                    <a:pt x="212" y="137"/>
                    <a:pt x="233" y="82"/>
                    <a:pt x="233" y="53"/>
                  </a:cubicBezTo>
                  <a:cubicBezTo>
                    <a:pt x="233" y="20"/>
                    <a:pt x="212" y="0"/>
                    <a:pt x="176" y="0"/>
                  </a:cubicBezTo>
                  <a:cubicBezTo>
                    <a:pt x="131" y="0"/>
                    <a:pt x="106" y="32"/>
                    <a:pt x="98" y="43"/>
                  </a:cubicBezTo>
                  <a:cubicBezTo>
                    <a:pt x="95" y="15"/>
                    <a:pt x="75" y="0"/>
                    <a:pt x="52" y="0"/>
                  </a:cubicBezTo>
                  <a:cubicBezTo>
                    <a:pt x="29" y="0"/>
                    <a:pt x="20" y="19"/>
                    <a:pt x="15" y="28"/>
                  </a:cubicBezTo>
                  <a:cubicBezTo>
                    <a:pt x="7" y="45"/>
                    <a:pt x="0" y="75"/>
                    <a:pt x="0" y="77"/>
                  </a:cubicBezTo>
                  <a:cubicBezTo>
                    <a:pt x="0" y="82"/>
                    <a:pt x="5" y="82"/>
                    <a:pt x="6" y="82"/>
                  </a:cubicBezTo>
                  <a:cubicBezTo>
                    <a:pt x="11" y="82"/>
                    <a:pt x="11" y="81"/>
                    <a:pt x="14" y="70"/>
                  </a:cubicBezTo>
                  <a:cubicBezTo>
                    <a:pt x="23" y="35"/>
                    <a:pt x="33" y="11"/>
                    <a:pt x="51" y="11"/>
                  </a:cubicBezTo>
                  <a:cubicBezTo>
                    <a:pt x="61" y="11"/>
                    <a:pt x="66" y="17"/>
                    <a:pt x="66" y="34"/>
                  </a:cubicBezTo>
                  <a:cubicBezTo>
                    <a:pt x="66" y="44"/>
                    <a:pt x="65" y="50"/>
                    <a:pt x="58" y="76"/>
                  </a:cubicBezTo>
                  <a:lnTo>
                    <a:pt x="29" y="191"/>
                  </a:ln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2" name="Freeform 4269">
              <a:extLst>
                <a:ext uri="{FF2B5EF4-FFF2-40B4-BE49-F238E27FC236}">
                  <a16:creationId xmlns:a16="http://schemas.microsoft.com/office/drawing/2014/main" id="{AF2CF53B-F996-48AB-8E36-4BF5F493A9B6}"/>
                </a:ext>
              </a:extLst>
            </p:cNvPr>
            <p:cNvSpPr>
              <a:spLocks/>
            </p:cNvSpPr>
            <p:nvPr>
              <p:custDataLst>
                <p:tags r:id="rId208"/>
              </p:custDataLst>
            </p:nvPr>
          </p:nvSpPr>
          <p:spPr bwMode="auto">
            <a:xfrm>
              <a:off x="16229013" y="5613401"/>
              <a:ext cx="50800" cy="225425"/>
            </a:xfrm>
            <a:custGeom>
              <a:avLst/>
              <a:gdLst>
                <a:gd name="T0" fmla="*/ 115 w 115"/>
                <a:gd name="T1" fmla="*/ 250 h 499"/>
                <a:gd name="T2" fmla="*/ 83 w 115"/>
                <a:gd name="T3" fmla="*/ 94 h 499"/>
                <a:gd name="T4" fmla="*/ 5 w 115"/>
                <a:gd name="T5" fmla="*/ 0 h 499"/>
                <a:gd name="T6" fmla="*/ 0 w 115"/>
                <a:gd name="T7" fmla="*/ 5 h 499"/>
                <a:gd name="T8" fmla="*/ 9 w 115"/>
                <a:gd name="T9" fmla="*/ 17 h 499"/>
                <a:gd name="T10" fmla="*/ 87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1"/>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09" y="347"/>
                    <a:pt x="115" y="292"/>
                    <a:pt x="115" y="250"/>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3" name="Freeform 4270">
              <a:extLst>
                <a:ext uri="{FF2B5EF4-FFF2-40B4-BE49-F238E27FC236}">
                  <a16:creationId xmlns:a16="http://schemas.microsoft.com/office/drawing/2014/main" id="{B7F18137-648B-4B1C-83FB-D76F09725464}"/>
                </a:ext>
              </a:extLst>
            </p:cNvPr>
            <p:cNvSpPr>
              <a:spLocks/>
            </p:cNvSpPr>
            <p:nvPr>
              <p:custDataLst>
                <p:tags r:id="rId209"/>
              </p:custDataLst>
            </p:nvPr>
          </p:nvSpPr>
          <p:spPr bwMode="auto">
            <a:xfrm>
              <a:off x="9953625" y="6119813"/>
              <a:ext cx="30163" cy="225425"/>
            </a:xfrm>
            <a:custGeom>
              <a:avLst/>
              <a:gdLst>
                <a:gd name="T0" fmla="*/ 68 w 68"/>
                <a:gd name="T1" fmla="*/ 499 h 499"/>
                <a:gd name="T2" fmla="*/ 68 w 68"/>
                <a:gd name="T3" fmla="*/ 479 h 499"/>
                <a:gd name="T4" fmla="*/ 20 w 68"/>
                <a:gd name="T5" fmla="*/ 479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79"/>
                  </a:lnTo>
                  <a:lnTo>
                    <a:pt x="20" y="479"/>
                  </a:lnTo>
                  <a:lnTo>
                    <a:pt x="20" y="20"/>
                  </a:lnTo>
                  <a:lnTo>
                    <a:pt x="68" y="20"/>
                  </a:lnTo>
                  <a:lnTo>
                    <a:pt x="68" y="0"/>
                  </a:lnTo>
                  <a:lnTo>
                    <a:pt x="0" y="0"/>
                  </a:lnTo>
                  <a:lnTo>
                    <a:pt x="0" y="499"/>
                  </a:lnTo>
                  <a:lnTo>
                    <a:pt x="68"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4" name="Freeform 4271">
              <a:extLst>
                <a:ext uri="{FF2B5EF4-FFF2-40B4-BE49-F238E27FC236}">
                  <a16:creationId xmlns:a16="http://schemas.microsoft.com/office/drawing/2014/main" id="{92221646-DB3C-4AA9-B366-132D57B3DC26}"/>
                </a:ext>
              </a:extLst>
            </p:cNvPr>
            <p:cNvSpPr>
              <a:spLocks/>
            </p:cNvSpPr>
            <p:nvPr>
              <p:custDataLst>
                <p:tags r:id="rId210"/>
              </p:custDataLst>
            </p:nvPr>
          </p:nvSpPr>
          <p:spPr bwMode="auto">
            <a:xfrm>
              <a:off x="9998075" y="6134101"/>
              <a:ext cx="133350" cy="153988"/>
            </a:xfrm>
            <a:custGeom>
              <a:avLst/>
              <a:gdLst>
                <a:gd name="T0" fmla="*/ 174 w 303"/>
                <a:gd name="T1" fmla="*/ 32 h 343"/>
                <a:gd name="T2" fmla="*/ 218 w 303"/>
                <a:gd name="T3" fmla="*/ 32 h 343"/>
                <a:gd name="T4" fmla="*/ 236 w 303"/>
                <a:gd name="T5" fmla="*/ 32 h 343"/>
                <a:gd name="T6" fmla="*/ 303 w 303"/>
                <a:gd name="T7" fmla="*/ 32 h 343"/>
                <a:gd name="T8" fmla="*/ 303 w 303"/>
                <a:gd name="T9" fmla="*/ 0 h 343"/>
                <a:gd name="T10" fmla="*/ 0 w 303"/>
                <a:gd name="T11" fmla="*/ 0 h 343"/>
                <a:gd name="T12" fmla="*/ 0 w 303"/>
                <a:gd name="T13" fmla="*/ 32 h 343"/>
                <a:gd name="T14" fmla="*/ 66 w 303"/>
                <a:gd name="T15" fmla="*/ 32 h 343"/>
                <a:gd name="T16" fmla="*/ 84 w 303"/>
                <a:gd name="T17" fmla="*/ 32 h 343"/>
                <a:gd name="T18" fmla="*/ 129 w 303"/>
                <a:gd name="T19" fmla="*/ 32 h 343"/>
                <a:gd name="T20" fmla="*/ 129 w 303"/>
                <a:gd name="T21" fmla="*/ 343 h 343"/>
                <a:gd name="T22" fmla="*/ 174 w 303"/>
                <a:gd name="T23" fmla="*/ 343 h 343"/>
                <a:gd name="T24" fmla="*/ 174 w 303"/>
                <a:gd name="T25" fmla="*/ 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43">
                  <a:moveTo>
                    <a:pt x="174" y="32"/>
                  </a:moveTo>
                  <a:lnTo>
                    <a:pt x="218" y="32"/>
                  </a:lnTo>
                  <a:cubicBezTo>
                    <a:pt x="224" y="32"/>
                    <a:pt x="230" y="32"/>
                    <a:pt x="236" y="32"/>
                  </a:cubicBezTo>
                  <a:lnTo>
                    <a:pt x="303" y="32"/>
                  </a:lnTo>
                  <a:lnTo>
                    <a:pt x="303" y="0"/>
                  </a:lnTo>
                  <a:lnTo>
                    <a:pt x="0" y="0"/>
                  </a:lnTo>
                  <a:lnTo>
                    <a:pt x="0" y="32"/>
                  </a:lnTo>
                  <a:lnTo>
                    <a:pt x="66" y="32"/>
                  </a:lnTo>
                  <a:cubicBezTo>
                    <a:pt x="72" y="32"/>
                    <a:pt x="78" y="32"/>
                    <a:pt x="84" y="32"/>
                  </a:cubicBezTo>
                  <a:lnTo>
                    <a:pt x="129" y="32"/>
                  </a:lnTo>
                  <a:lnTo>
                    <a:pt x="129" y="343"/>
                  </a:lnTo>
                  <a:lnTo>
                    <a:pt x="174" y="343"/>
                  </a:lnTo>
                  <a:lnTo>
                    <a:pt x="174" y="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5" name="Freeform 4272">
              <a:extLst>
                <a:ext uri="{FF2B5EF4-FFF2-40B4-BE49-F238E27FC236}">
                  <a16:creationId xmlns:a16="http://schemas.microsoft.com/office/drawing/2014/main" id="{19815CBA-FA02-4CEF-85DB-66FE62D53141}"/>
                </a:ext>
              </a:extLst>
            </p:cNvPr>
            <p:cNvSpPr>
              <a:spLocks/>
            </p:cNvSpPr>
            <p:nvPr>
              <p:custDataLst>
                <p:tags r:id="rId211"/>
              </p:custDataLst>
            </p:nvPr>
          </p:nvSpPr>
          <p:spPr bwMode="auto">
            <a:xfrm>
              <a:off x="10147300" y="6218238"/>
              <a:ext cx="71438" cy="107950"/>
            </a:xfrm>
            <a:custGeom>
              <a:avLst/>
              <a:gdLst>
                <a:gd name="T0" fmla="*/ 77 w 161"/>
                <a:gd name="T1" fmla="*/ 115 h 239"/>
                <a:gd name="T2" fmla="*/ 124 w 161"/>
                <a:gd name="T3" fmla="*/ 172 h 239"/>
                <a:gd name="T4" fmla="*/ 78 w 161"/>
                <a:gd name="T5" fmla="*/ 228 h 239"/>
                <a:gd name="T6" fmla="*/ 19 w 161"/>
                <a:gd name="T7" fmla="*/ 203 h 239"/>
                <a:gd name="T8" fmla="*/ 39 w 161"/>
                <a:gd name="T9" fmla="*/ 184 h 239"/>
                <a:gd name="T10" fmla="*/ 20 w 161"/>
                <a:gd name="T11" fmla="*/ 165 h 239"/>
                <a:gd name="T12" fmla="*/ 0 w 161"/>
                <a:gd name="T13" fmla="*/ 185 h 239"/>
                <a:gd name="T14" fmla="*/ 79 w 161"/>
                <a:gd name="T15" fmla="*/ 239 h 239"/>
                <a:gd name="T16" fmla="*/ 161 w 161"/>
                <a:gd name="T17" fmla="*/ 172 h 239"/>
                <a:gd name="T18" fmla="*/ 100 w 161"/>
                <a:gd name="T19" fmla="*/ 109 h 239"/>
                <a:gd name="T20" fmla="*/ 150 w 161"/>
                <a:gd name="T21" fmla="*/ 48 h 239"/>
                <a:gd name="T22" fmla="*/ 80 w 161"/>
                <a:gd name="T23" fmla="*/ 0 h 239"/>
                <a:gd name="T24" fmla="*/ 11 w 161"/>
                <a:gd name="T25" fmla="*/ 47 h 239"/>
                <a:gd name="T26" fmla="*/ 29 w 161"/>
                <a:gd name="T27" fmla="*/ 66 h 239"/>
                <a:gd name="T28" fmla="*/ 47 w 161"/>
                <a:gd name="T29" fmla="*/ 48 h 239"/>
                <a:gd name="T30" fmla="*/ 29 w 161"/>
                <a:gd name="T31" fmla="*/ 30 h 239"/>
                <a:gd name="T32" fmla="*/ 79 w 161"/>
                <a:gd name="T33" fmla="*/ 10 h 239"/>
                <a:gd name="T34" fmla="*/ 116 w 161"/>
                <a:gd name="T35" fmla="*/ 48 h 239"/>
                <a:gd name="T36" fmla="*/ 102 w 161"/>
                <a:gd name="T37" fmla="*/ 90 h 239"/>
                <a:gd name="T38" fmla="*/ 64 w 161"/>
                <a:gd name="T39" fmla="*/ 105 h 239"/>
                <a:gd name="T40" fmla="*/ 52 w 161"/>
                <a:gd name="T41" fmla="*/ 106 h 239"/>
                <a:gd name="T42" fmla="*/ 49 w 161"/>
                <a:gd name="T43" fmla="*/ 110 h 239"/>
                <a:gd name="T44" fmla="*/ 58 w 161"/>
                <a:gd name="T45" fmla="*/ 115 h 239"/>
                <a:gd name="T46" fmla="*/ 77 w 161"/>
                <a:gd name="T47" fmla="*/ 1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39">
                  <a:moveTo>
                    <a:pt x="77" y="115"/>
                  </a:moveTo>
                  <a:cubicBezTo>
                    <a:pt x="104" y="115"/>
                    <a:pt x="124" y="134"/>
                    <a:pt x="124" y="172"/>
                  </a:cubicBezTo>
                  <a:cubicBezTo>
                    <a:pt x="124" y="215"/>
                    <a:pt x="98" y="228"/>
                    <a:pt x="78" y="228"/>
                  </a:cubicBezTo>
                  <a:cubicBezTo>
                    <a:pt x="64" y="228"/>
                    <a:pt x="34" y="224"/>
                    <a:pt x="19" y="203"/>
                  </a:cubicBezTo>
                  <a:cubicBezTo>
                    <a:pt x="35" y="203"/>
                    <a:pt x="39" y="191"/>
                    <a:pt x="39" y="184"/>
                  </a:cubicBezTo>
                  <a:cubicBezTo>
                    <a:pt x="39" y="173"/>
                    <a:pt x="31" y="165"/>
                    <a:pt x="20" y="165"/>
                  </a:cubicBezTo>
                  <a:cubicBezTo>
                    <a:pt x="10" y="165"/>
                    <a:pt x="0" y="170"/>
                    <a:pt x="0" y="185"/>
                  </a:cubicBezTo>
                  <a:cubicBezTo>
                    <a:pt x="0" y="218"/>
                    <a:pt x="37" y="239"/>
                    <a:pt x="79" y="239"/>
                  </a:cubicBezTo>
                  <a:cubicBezTo>
                    <a:pt x="127" y="239"/>
                    <a:pt x="161" y="206"/>
                    <a:pt x="161" y="172"/>
                  </a:cubicBezTo>
                  <a:cubicBezTo>
                    <a:pt x="161" y="144"/>
                    <a:pt x="139" y="117"/>
                    <a:pt x="100" y="109"/>
                  </a:cubicBezTo>
                  <a:cubicBezTo>
                    <a:pt x="137" y="96"/>
                    <a:pt x="150" y="70"/>
                    <a:pt x="150" y="48"/>
                  </a:cubicBezTo>
                  <a:cubicBezTo>
                    <a:pt x="150" y="21"/>
                    <a:pt x="118" y="0"/>
                    <a:pt x="80" y="0"/>
                  </a:cubicBezTo>
                  <a:cubicBezTo>
                    <a:pt x="41" y="0"/>
                    <a:pt x="11" y="19"/>
                    <a:pt x="11" y="47"/>
                  </a:cubicBezTo>
                  <a:cubicBezTo>
                    <a:pt x="11" y="59"/>
                    <a:pt x="19" y="66"/>
                    <a:pt x="29" y="66"/>
                  </a:cubicBezTo>
                  <a:cubicBezTo>
                    <a:pt x="40" y="66"/>
                    <a:pt x="47" y="57"/>
                    <a:pt x="47" y="48"/>
                  </a:cubicBezTo>
                  <a:cubicBezTo>
                    <a:pt x="47" y="38"/>
                    <a:pt x="40" y="30"/>
                    <a:pt x="29" y="30"/>
                  </a:cubicBezTo>
                  <a:cubicBezTo>
                    <a:pt x="42" y="14"/>
                    <a:pt x="66" y="10"/>
                    <a:pt x="79" y="10"/>
                  </a:cubicBezTo>
                  <a:cubicBezTo>
                    <a:pt x="94" y="10"/>
                    <a:pt x="116" y="18"/>
                    <a:pt x="116" y="48"/>
                  </a:cubicBezTo>
                  <a:cubicBezTo>
                    <a:pt x="116" y="63"/>
                    <a:pt x="111" y="79"/>
                    <a:pt x="102" y="90"/>
                  </a:cubicBezTo>
                  <a:cubicBezTo>
                    <a:pt x="91" y="103"/>
                    <a:pt x="81" y="104"/>
                    <a:pt x="64" y="105"/>
                  </a:cubicBezTo>
                  <a:cubicBezTo>
                    <a:pt x="55" y="106"/>
                    <a:pt x="54" y="106"/>
                    <a:pt x="52" y="106"/>
                  </a:cubicBezTo>
                  <a:cubicBezTo>
                    <a:pt x="52" y="106"/>
                    <a:pt x="49" y="107"/>
                    <a:pt x="49" y="110"/>
                  </a:cubicBezTo>
                  <a:cubicBezTo>
                    <a:pt x="49" y="115"/>
                    <a:pt x="52" y="115"/>
                    <a:pt x="58" y="115"/>
                  </a:cubicBezTo>
                  <a:lnTo>
                    <a:pt x="77" y="11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6" name="Freeform 4273">
              <a:extLst>
                <a:ext uri="{FF2B5EF4-FFF2-40B4-BE49-F238E27FC236}">
                  <a16:creationId xmlns:a16="http://schemas.microsoft.com/office/drawing/2014/main" id="{9BA481FA-6E69-4F39-9FFB-D589DB419AC1}"/>
                </a:ext>
              </a:extLst>
            </p:cNvPr>
            <p:cNvSpPr>
              <a:spLocks/>
            </p:cNvSpPr>
            <p:nvPr>
              <p:custDataLst>
                <p:tags r:id="rId212"/>
              </p:custDataLst>
            </p:nvPr>
          </p:nvSpPr>
          <p:spPr bwMode="auto">
            <a:xfrm>
              <a:off x="10304463" y="6134101"/>
              <a:ext cx="179388" cy="157163"/>
            </a:xfrm>
            <a:custGeom>
              <a:avLst/>
              <a:gdLst>
                <a:gd name="T0" fmla="*/ 356 w 407"/>
                <a:gd name="T1" fmla="*/ 34 h 346"/>
                <a:gd name="T2" fmla="*/ 398 w 407"/>
                <a:gd name="T3" fmla="*/ 23 h 346"/>
                <a:gd name="T4" fmla="*/ 407 w 407"/>
                <a:gd name="T5" fmla="*/ 23 h 346"/>
                <a:gd name="T6" fmla="*/ 407 w 407"/>
                <a:gd name="T7" fmla="*/ 0 h 346"/>
                <a:gd name="T8" fmla="*/ 351 w 407"/>
                <a:gd name="T9" fmla="*/ 1 h 346"/>
                <a:gd name="T10" fmla="*/ 286 w 407"/>
                <a:gd name="T11" fmla="*/ 0 h 346"/>
                <a:gd name="T12" fmla="*/ 286 w 407"/>
                <a:gd name="T13" fmla="*/ 23 h 346"/>
                <a:gd name="T14" fmla="*/ 330 w 407"/>
                <a:gd name="T15" fmla="*/ 29 h 346"/>
                <a:gd name="T16" fmla="*/ 328 w 407"/>
                <a:gd name="T17" fmla="*/ 35 h 346"/>
                <a:gd name="T18" fmla="*/ 227 w 407"/>
                <a:gd name="T19" fmla="*/ 262 h 346"/>
                <a:gd name="T20" fmla="*/ 121 w 407"/>
                <a:gd name="T21" fmla="*/ 23 h 346"/>
                <a:gd name="T22" fmla="*/ 167 w 407"/>
                <a:gd name="T23" fmla="*/ 23 h 346"/>
                <a:gd name="T24" fmla="*/ 167 w 407"/>
                <a:gd name="T25" fmla="*/ 0 h 346"/>
                <a:gd name="T26" fmla="*/ 79 w 407"/>
                <a:gd name="T27" fmla="*/ 1 h 346"/>
                <a:gd name="T28" fmla="*/ 0 w 407"/>
                <a:gd name="T29" fmla="*/ 0 h 346"/>
                <a:gd name="T30" fmla="*/ 0 w 407"/>
                <a:gd name="T31" fmla="*/ 23 h 346"/>
                <a:gd name="T32" fmla="*/ 46 w 407"/>
                <a:gd name="T33" fmla="*/ 23 h 346"/>
                <a:gd name="T34" fmla="*/ 184 w 407"/>
                <a:gd name="T35" fmla="*/ 333 h 346"/>
                <a:gd name="T36" fmla="*/ 204 w 407"/>
                <a:gd name="T37" fmla="*/ 346 h 346"/>
                <a:gd name="T38" fmla="*/ 224 w 407"/>
                <a:gd name="T39" fmla="*/ 334 h 346"/>
                <a:gd name="T40" fmla="*/ 356 w 407"/>
                <a:gd name="T41" fmla="*/ 3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7" h="346">
                  <a:moveTo>
                    <a:pt x="356" y="34"/>
                  </a:moveTo>
                  <a:cubicBezTo>
                    <a:pt x="359" y="28"/>
                    <a:pt x="361" y="23"/>
                    <a:pt x="398" y="23"/>
                  </a:cubicBezTo>
                  <a:lnTo>
                    <a:pt x="407" y="23"/>
                  </a:lnTo>
                  <a:lnTo>
                    <a:pt x="407" y="0"/>
                  </a:lnTo>
                  <a:cubicBezTo>
                    <a:pt x="388" y="0"/>
                    <a:pt x="364" y="1"/>
                    <a:pt x="351" y="1"/>
                  </a:cubicBezTo>
                  <a:cubicBezTo>
                    <a:pt x="331" y="1"/>
                    <a:pt x="305" y="1"/>
                    <a:pt x="286" y="0"/>
                  </a:cubicBezTo>
                  <a:lnTo>
                    <a:pt x="286" y="23"/>
                  </a:lnTo>
                  <a:cubicBezTo>
                    <a:pt x="290" y="23"/>
                    <a:pt x="330" y="23"/>
                    <a:pt x="330" y="29"/>
                  </a:cubicBezTo>
                  <a:cubicBezTo>
                    <a:pt x="330" y="31"/>
                    <a:pt x="328" y="34"/>
                    <a:pt x="328" y="35"/>
                  </a:cubicBezTo>
                  <a:lnTo>
                    <a:pt x="227" y="262"/>
                  </a:lnTo>
                  <a:lnTo>
                    <a:pt x="121" y="23"/>
                  </a:lnTo>
                  <a:lnTo>
                    <a:pt x="167" y="23"/>
                  </a:lnTo>
                  <a:lnTo>
                    <a:pt x="167" y="0"/>
                  </a:lnTo>
                  <a:cubicBezTo>
                    <a:pt x="149" y="1"/>
                    <a:pt x="101" y="1"/>
                    <a:pt x="79" y="1"/>
                  </a:cubicBezTo>
                  <a:cubicBezTo>
                    <a:pt x="60" y="1"/>
                    <a:pt x="18" y="1"/>
                    <a:pt x="0" y="0"/>
                  </a:cubicBezTo>
                  <a:lnTo>
                    <a:pt x="0" y="23"/>
                  </a:lnTo>
                  <a:lnTo>
                    <a:pt x="46" y="23"/>
                  </a:lnTo>
                  <a:lnTo>
                    <a:pt x="184" y="333"/>
                  </a:lnTo>
                  <a:cubicBezTo>
                    <a:pt x="188" y="342"/>
                    <a:pt x="190" y="346"/>
                    <a:pt x="204" y="346"/>
                  </a:cubicBezTo>
                  <a:cubicBezTo>
                    <a:pt x="212" y="346"/>
                    <a:pt x="218" y="346"/>
                    <a:pt x="224" y="334"/>
                  </a:cubicBezTo>
                  <a:lnTo>
                    <a:pt x="356"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7" name="Freeform 4274">
              <a:extLst>
                <a:ext uri="{FF2B5EF4-FFF2-40B4-BE49-F238E27FC236}">
                  <a16:creationId xmlns:a16="http://schemas.microsoft.com/office/drawing/2014/main" id="{6F4CE0CE-0443-4AD8-AEEB-A7A0CF2971DE}"/>
                </a:ext>
              </a:extLst>
            </p:cNvPr>
            <p:cNvSpPr>
              <a:spLocks/>
            </p:cNvSpPr>
            <p:nvPr>
              <p:custDataLst>
                <p:tags r:id="rId213"/>
              </p:custDataLst>
            </p:nvPr>
          </p:nvSpPr>
          <p:spPr bwMode="auto">
            <a:xfrm>
              <a:off x="10498138" y="6218238"/>
              <a:ext cx="71438" cy="107950"/>
            </a:xfrm>
            <a:custGeom>
              <a:avLst/>
              <a:gdLst>
                <a:gd name="T0" fmla="*/ 77 w 161"/>
                <a:gd name="T1" fmla="*/ 115 h 239"/>
                <a:gd name="T2" fmla="*/ 124 w 161"/>
                <a:gd name="T3" fmla="*/ 172 h 239"/>
                <a:gd name="T4" fmla="*/ 78 w 161"/>
                <a:gd name="T5" fmla="*/ 228 h 239"/>
                <a:gd name="T6" fmla="*/ 19 w 161"/>
                <a:gd name="T7" fmla="*/ 203 h 239"/>
                <a:gd name="T8" fmla="*/ 39 w 161"/>
                <a:gd name="T9" fmla="*/ 184 h 239"/>
                <a:gd name="T10" fmla="*/ 20 w 161"/>
                <a:gd name="T11" fmla="*/ 165 h 239"/>
                <a:gd name="T12" fmla="*/ 0 w 161"/>
                <a:gd name="T13" fmla="*/ 185 h 239"/>
                <a:gd name="T14" fmla="*/ 79 w 161"/>
                <a:gd name="T15" fmla="*/ 239 h 239"/>
                <a:gd name="T16" fmla="*/ 161 w 161"/>
                <a:gd name="T17" fmla="*/ 172 h 239"/>
                <a:gd name="T18" fmla="*/ 100 w 161"/>
                <a:gd name="T19" fmla="*/ 109 h 239"/>
                <a:gd name="T20" fmla="*/ 150 w 161"/>
                <a:gd name="T21" fmla="*/ 48 h 239"/>
                <a:gd name="T22" fmla="*/ 80 w 161"/>
                <a:gd name="T23" fmla="*/ 0 h 239"/>
                <a:gd name="T24" fmla="*/ 11 w 161"/>
                <a:gd name="T25" fmla="*/ 47 h 239"/>
                <a:gd name="T26" fmla="*/ 29 w 161"/>
                <a:gd name="T27" fmla="*/ 66 h 239"/>
                <a:gd name="T28" fmla="*/ 47 w 161"/>
                <a:gd name="T29" fmla="*/ 48 h 239"/>
                <a:gd name="T30" fmla="*/ 29 w 161"/>
                <a:gd name="T31" fmla="*/ 30 h 239"/>
                <a:gd name="T32" fmla="*/ 79 w 161"/>
                <a:gd name="T33" fmla="*/ 10 h 239"/>
                <a:gd name="T34" fmla="*/ 116 w 161"/>
                <a:gd name="T35" fmla="*/ 48 h 239"/>
                <a:gd name="T36" fmla="*/ 102 w 161"/>
                <a:gd name="T37" fmla="*/ 90 h 239"/>
                <a:gd name="T38" fmla="*/ 64 w 161"/>
                <a:gd name="T39" fmla="*/ 105 h 239"/>
                <a:gd name="T40" fmla="*/ 52 w 161"/>
                <a:gd name="T41" fmla="*/ 106 h 239"/>
                <a:gd name="T42" fmla="*/ 49 w 161"/>
                <a:gd name="T43" fmla="*/ 110 h 239"/>
                <a:gd name="T44" fmla="*/ 58 w 161"/>
                <a:gd name="T45" fmla="*/ 115 h 239"/>
                <a:gd name="T46" fmla="*/ 77 w 161"/>
                <a:gd name="T47" fmla="*/ 1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39">
                  <a:moveTo>
                    <a:pt x="77" y="115"/>
                  </a:moveTo>
                  <a:cubicBezTo>
                    <a:pt x="104" y="115"/>
                    <a:pt x="124" y="134"/>
                    <a:pt x="124" y="172"/>
                  </a:cubicBezTo>
                  <a:cubicBezTo>
                    <a:pt x="124" y="215"/>
                    <a:pt x="98" y="228"/>
                    <a:pt x="78" y="228"/>
                  </a:cubicBezTo>
                  <a:cubicBezTo>
                    <a:pt x="64" y="228"/>
                    <a:pt x="34" y="224"/>
                    <a:pt x="19" y="203"/>
                  </a:cubicBezTo>
                  <a:cubicBezTo>
                    <a:pt x="35" y="203"/>
                    <a:pt x="39" y="191"/>
                    <a:pt x="39" y="184"/>
                  </a:cubicBezTo>
                  <a:cubicBezTo>
                    <a:pt x="39" y="173"/>
                    <a:pt x="31" y="165"/>
                    <a:pt x="20" y="165"/>
                  </a:cubicBezTo>
                  <a:cubicBezTo>
                    <a:pt x="10" y="165"/>
                    <a:pt x="0" y="170"/>
                    <a:pt x="0" y="185"/>
                  </a:cubicBezTo>
                  <a:cubicBezTo>
                    <a:pt x="0" y="218"/>
                    <a:pt x="37" y="239"/>
                    <a:pt x="79" y="239"/>
                  </a:cubicBezTo>
                  <a:cubicBezTo>
                    <a:pt x="127" y="239"/>
                    <a:pt x="161" y="206"/>
                    <a:pt x="161" y="172"/>
                  </a:cubicBezTo>
                  <a:cubicBezTo>
                    <a:pt x="161" y="144"/>
                    <a:pt x="139" y="117"/>
                    <a:pt x="100" y="109"/>
                  </a:cubicBezTo>
                  <a:cubicBezTo>
                    <a:pt x="137" y="96"/>
                    <a:pt x="150" y="70"/>
                    <a:pt x="150" y="48"/>
                  </a:cubicBezTo>
                  <a:cubicBezTo>
                    <a:pt x="150" y="21"/>
                    <a:pt x="118" y="0"/>
                    <a:pt x="80" y="0"/>
                  </a:cubicBezTo>
                  <a:cubicBezTo>
                    <a:pt x="41" y="0"/>
                    <a:pt x="11" y="19"/>
                    <a:pt x="11" y="47"/>
                  </a:cubicBezTo>
                  <a:cubicBezTo>
                    <a:pt x="11" y="59"/>
                    <a:pt x="19" y="66"/>
                    <a:pt x="29" y="66"/>
                  </a:cubicBezTo>
                  <a:cubicBezTo>
                    <a:pt x="40" y="66"/>
                    <a:pt x="47" y="57"/>
                    <a:pt x="47" y="48"/>
                  </a:cubicBezTo>
                  <a:cubicBezTo>
                    <a:pt x="47" y="38"/>
                    <a:pt x="40" y="30"/>
                    <a:pt x="29" y="30"/>
                  </a:cubicBezTo>
                  <a:cubicBezTo>
                    <a:pt x="42" y="14"/>
                    <a:pt x="66" y="10"/>
                    <a:pt x="79" y="10"/>
                  </a:cubicBezTo>
                  <a:cubicBezTo>
                    <a:pt x="94" y="10"/>
                    <a:pt x="116" y="18"/>
                    <a:pt x="116" y="48"/>
                  </a:cubicBezTo>
                  <a:cubicBezTo>
                    <a:pt x="116" y="63"/>
                    <a:pt x="111" y="79"/>
                    <a:pt x="102" y="90"/>
                  </a:cubicBezTo>
                  <a:cubicBezTo>
                    <a:pt x="91" y="103"/>
                    <a:pt x="81" y="104"/>
                    <a:pt x="64" y="105"/>
                  </a:cubicBezTo>
                  <a:cubicBezTo>
                    <a:pt x="55" y="106"/>
                    <a:pt x="54" y="106"/>
                    <a:pt x="52" y="106"/>
                  </a:cubicBezTo>
                  <a:cubicBezTo>
                    <a:pt x="52" y="106"/>
                    <a:pt x="49" y="107"/>
                    <a:pt x="49" y="110"/>
                  </a:cubicBezTo>
                  <a:cubicBezTo>
                    <a:pt x="49" y="115"/>
                    <a:pt x="52" y="115"/>
                    <a:pt x="58" y="115"/>
                  </a:cubicBezTo>
                  <a:lnTo>
                    <a:pt x="77" y="11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8" name="Freeform 4275">
              <a:extLst>
                <a:ext uri="{FF2B5EF4-FFF2-40B4-BE49-F238E27FC236}">
                  <a16:creationId xmlns:a16="http://schemas.microsoft.com/office/drawing/2014/main" id="{205A8788-ED31-4DC3-B636-488F5312DD67}"/>
                </a:ext>
              </a:extLst>
            </p:cNvPr>
            <p:cNvSpPr>
              <a:spLocks noEditPoints="1"/>
            </p:cNvSpPr>
            <p:nvPr>
              <p:custDataLst>
                <p:tags r:id="rId214"/>
              </p:custDataLst>
            </p:nvPr>
          </p:nvSpPr>
          <p:spPr bwMode="auto">
            <a:xfrm>
              <a:off x="10660063" y="6130926"/>
              <a:ext cx="173038" cy="157163"/>
            </a:xfrm>
            <a:custGeom>
              <a:avLst/>
              <a:gdLst>
                <a:gd name="T0" fmla="*/ 216 w 392"/>
                <a:gd name="T1" fmla="*/ 13 h 348"/>
                <a:gd name="T2" fmla="*/ 196 w 392"/>
                <a:gd name="T3" fmla="*/ 0 h 348"/>
                <a:gd name="T4" fmla="*/ 176 w 392"/>
                <a:gd name="T5" fmla="*/ 13 h 348"/>
                <a:gd name="T6" fmla="*/ 53 w 392"/>
                <a:gd name="T7" fmla="*/ 313 h 348"/>
                <a:gd name="T8" fmla="*/ 10 w 392"/>
                <a:gd name="T9" fmla="*/ 325 h 348"/>
                <a:gd name="T10" fmla="*/ 0 w 392"/>
                <a:gd name="T11" fmla="*/ 325 h 348"/>
                <a:gd name="T12" fmla="*/ 0 w 392"/>
                <a:gd name="T13" fmla="*/ 348 h 348"/>
                <a:gd name="T14" fmla="*/ 58 w 392"/>
                <a:gd name="T15" fmla="*/ 347 h 348"/>
                <a:gd name="T16" fmla="*/ 124 w 392"/>
                <a:gd name="T17" fmla="*/ 348 h 348"/>
                <a:gd name="T18" fmla="*/ 124 w 392"/>
                <a:gd name="T19" fmla="*/ 325 h 348"/>
                <a:gd name="T20" fmla="*/ 80 w 392"/>
                <a:gd name="T21" fmla="*/ 318 h 348"/>
                <a:gd name="T22" fmla="*/ 82 w 392"/>
                <a:gd name="T23" fmla="*/ 312 h 348"/>
                <a:gd name="T24" fmla="*/ 107 w 392"/>
                <a:gd name="T25" fmla="*/ 252 h 348"/>
                <a:gd name="T26" fmla="*/ 240 w 392"/>
                <a:gd name="T27" fmla="*/ 252 h 348"/>
                <a:gd name="T28" fmla="*/ 270 w 392"/>
                <a:gd name="T29" fmla="*/ 325 h 348"/>
                <a:gd name="T30" fmla="*/ 223 w 392"/>
                <a:gd name="T31" fmla="*/ 325 h 348"/>
                <a:gd name="T32" fmla="*/ 223 w 392"/>
                <a:gd name="T33" fmla="*/ 348 h 348"/>
                <a:gd name="T34" fmla="*/ 311 w 392"/>
                <a:gd name="T35" fmla="*/ 347 h 348"/>
                <a:gd name="T36" fmla="*/ 392 w 392"/>
                <a:gd name="T37" fmla="*/ 348 h 348"/>
                <a:gd name="T38" fmla="*/ 392 w 392"/>
                <a:gd name="T39" fmla="*/ 325 h 348"/>
                <a:gd name="T40" fmla="*/ 343 w 392"/>
                <a:gd name="T41" fmla="*/ 325 h 348"/>
                <a:gd name="T42" fmla="*/ 216 w 392"/>
                <a:gd name="T43" fmla="*/ 13 h 348"/>
                <a:gd name="T44" fmla="*/ 173 w 392"/>
                <a:gd name="T45" fmla="*/ 90 h 348"/>
                <a:gd name="T46" fmla="*/ 230 w 392"/>
                <a:gd name="T47" fmla="*/ 228 h 348"/>
                <a:gd name="T48" fmla="*/ 117 w 392"/>
                <a:gd name="T49" fmla="*/ 228 h 348"/>
                <a:gd name="T50" fmla="*/ 173 w 392"/>
                <a:gd name="T51" fmla="*/ 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3"/>
                  </a:moveTo>
                  <a:cubicBezTo>
                    <a:pt x="210" y="0"/>
                    <a:pt x="204" y="0"/>
                    <a:pt x="196" y="0"/>
                  </a:cubicBezTo>
                  <a:cubicBezTo>
                    <a:pt x="182" y="0"/>
                    <a:pt x="180" y="4"/>
                    <a:pt x="176" y="13"/>
                  </a:cubicBezTo>
                  <a:lnTo>
                    <a:pt x="53" y="313"/>
                  </a:lnTo>
                  <a:cubicBezTo>
                    <a:pt x="50" y="321"/>
                    <a:pt x="48" y="325"/>
                    <a:pt x="10" y="325"/>
                  </a:cubicBezTo>
                  <a:lnTo>
                    <a:pt x="0" y="325"/>
                  </a:lnTo>
                  <a:lnTo>
                    <a:pt x="0" y="348"/>
                  </a:lnTo>
                  <a:cubicBezTo>
                    <a:pt x="19" y="348"/>
                    <a:pt x="43" y="347"/>
                    <a:pt x="58" y="347"/>
                  </a:cubicBezTo>
                  <a:cubicBezTo>
                    <a:pt x="78" y="347"/>
                    <a:pt x="106" y="347"/>
                    <a:pt x="124" y="348"/>
                  </a:cubicBezTo>
                  <a:lnTo>
                    <a:pt x="124" y="325"/>
                  </a:lnTo>
                  <a:cubicBezTo>
                    <a:pt x="123" y="325"/>
                    <a:pt x="80" y="325"/>
                    <a:pt x="80" y="318"/>
                  </a:cubicBezTo>
                  <a:cubicBezTo>
                    <a:pt x="80" y="318"/>
                    <a:pt x="81" y="313"/>
                    <a:pt x="82" y="312"/>
                  </a:cubicBezTo>
                  <a:lnTo>
                    <a:pt x="107" y="252"/>
                  </a:lnTo>
                  <a:lnTo>
                    <a:pt x="240" y="252"/>
                  </a:lnTo>
                  <a:lnTo>
                    <a:pt x="270" y="325"/>
                  </a:lnTo>
                  <a:lnTo>
                    <a:pt x="223" y="325"/>
                  </a:lnTo>
                  <a:lnTo>
                    <a:pt x="223" y="348"/>
                  </a:lnTo>
                  <a:cubicBezTo>
                    <a:pt x="242" y="347"/>
                    <a:pt x="289" y="347"/>
                    <a:pt x="311" y="347"/>
                  </a:cubicBezTo>
                  <a:cubicBezTo>
                    <a:pt x="331" y="347"/>
                    <a:pt x="374" y="347"/>
                    <a:pt x="392" y="348"/>
                  </a:cubicBezTo>
                  <a:lnTo>
                    <a:pt x="392" y="325"/>
                  </a:lnTo>
                  <a:lnTo>
                    <a:pt x="343" y="325"/>
                  </a:lnTo>
                  <a:lnTo>
                    <a:pt x="216" y="13"/>
                  </a:lnTo>
                  <a:close/>
                  <a:moveTo>
                    <a:pt x="173" y="90"/>
                  </a:moveTo>
                  <a:lnTo>
                    <a:pt x="230" y="228"/>
                  </a:lnTo>
                  <a:lnTo>
                    <a:pt x="117" y="228"/>
                  </a:lnTo>
                  <a:lnTo>
                    <a:pt x="173" y="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9" name="Freeform 4276">
              <a:extLst>
                <a:ext uri="{FF2B5EF4-FFF2-40B4-BE49-F238E27FC236}">
                  <a16:creationId xmlns:a16="http://schemas.microsoft.com/office/drawing/2014/main" id="{5E3B602E-CD0B-455E-8E2D-99D7FF5CDD4E}"/>
                </a:ext>
              </a:extLst>
            </p:cNvPr>
            <p:cNvSpPr>
              <a:spLocks/>
            </p:cNvSpPr>
            <p:nvPr>
              <p:custDataLst>
                <p:tags r:id="rId215"/>
              </p:custDataLst>
            </p:nvPr>
          </p:nvSpPr>
          <p:spPr bwMode="auto">
            <a:xfrm>
              <a:off x="10850563" y="6218238"/>
              <a:ext cx="69850" cy="107950"/>
            </a:xfrm>
            <a:custGeom>
              <a:avLst/>
              <a:gdLst>
                <a:gd name="T0" fmla="*/ 77 w 161"/>
                <a:gd name="T1" fmla="*/ 115 h 239"/>
                <a:gd name="T2" fmla="*/ 124 w 161"/>
                <a:gd name="T3" fmla="*/ 172 h 239"/>
                <a:gd name="T4" fmla="*/ 78 w 161"/>
                <a:gd name="T5" fmla="*/ 228 h 239"/>
                <a:gd name="T6" fmla="*/ 19 w 161"/>
                <a:gd name="T7" fmla="*/ 203 h 239"/>
                <a:gd name="T8" fmla="*/ 39 w 161"/>
                <a:gd name="T9" fmla="*/ 184 h 239"/>
                <a:gd name="T10" fmla="*/ 20 w 161"/>
                <a:gd name="T11" fmla="*/ 165 h 239"/>
                <a:gd name="T12" fmla="*/ 0 w 161"/>
                <a:gd name="T13" fmla="*/ 185 h 239"/>
                <a:gd name="T14" fmla="*/ 79 w 161"/>
                <a:gd name="T15" fmla="*/ 239 h 239"/>
                <a:gd name="T16" fmla="*/ 161 w 161"/>
                <a:gd name="T17" fmla="*/ 172 h 239"/>
                <a:gd name="T18" fmla="*/ 100 w 161"/>
                <a:gd name="T19" fmla="*/ 109 h 239"/>
                <a:gd name="T20" fmla="*/ 150 w 161"/>
                <a:gd name="T21" fmla="*/ 48 h 239"/>
                <a:gd name="T22" fmla="*/ 80 w 161"/>
                <a:gd name="T23" fmla="*/ 0 h 239"/>
                <a:gd name="T24" fmla="*/ 11 w 161"/>
                <a:gd name="T25" fmla="*/ 47 h 239"/>
                <a:gd name="T26" fmla="*/ 29 w 161"/>
                <a:gd name="T27" fmla="*/ 66 h 239"/>
                <a:gd name="T28" fmla="*/ 47 w 161"/>
                <a:gd name="T29" fmla="*/ 48 h 239"/>
                <a:gd name="T30" fmla="*/ 29 w 161"/>
                <a:gd name="T31" fmla="*/ 30 h 239"/>
                <a:gd name="T32" fmla="*/ 79 w 161"/>
                <a:gd name="T33" fmla="*/ 10 h 239"/>
                <a:gd name="T34" fmla="*/ 116 w 161"/>
                <a:gd name="T35" fmla="*/ 48 h 239"/>
                <a:gd name="T36" fmla="*/ 102 w 161"/>
                <a:gd name="T37" fmla="*/ 90 h 239"/>
                <a:gd name="T38" fmla="*/ 64 w 161"/>
                <a:gd name="T39" fmla="*/ 105 h 239"/>
                <a:gd name="T40" fmla="*/ 52 w 161"/>
                <a:gd name="T41" fmla="*/ 106 h 239"/>
                <a:gd name="T42" fmla="*/ 49 w 161"/>
                <a:gd name="T43" fmla="*/ 110 h 239"/>
                <a:gd name="T44" fmla="*/ 58 w 161"/>
                <a:gd name="T45" fmla="*/ 115 h 239"/>
                <a:gd name="T46" fmla="*/ 77 w 161"/>
                <a:gd name="T47" fmla="*/ 1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39">
                  <a:moveTo>
                    <a:pt x="77" y="115"/>
                  </a:moveTo>
                  <a:cubicBezTo>
                    <a:pt x="104" y="115"/>
                    <a:pt x="124" y="134"/>
                    <a:pt x="124" y="172"/>
                  </a:cubicBezTo>
                  <a:cubicBezTo>
                    <a:pt x="124" y="215"/>
                    <a:pt x="98" y="228"/>
                    <a:pt x="78" y="228"/>
                  </a:cubicBezTo>
                  <a:cubicBezTo>
                    <a:pt x="64" y="228"/>
                    <a:pt x="34" y="224"/>
                    <a:pt x="19" y="203"/>
                  </a:cubicBezTo>
                  <a:cubicBezTo>
                    <a:pt x="35" y="203"/>
                    <a:pt x="39" y="191"/>
                    <a:pt x="39" y="184"/>
                  </a:cubicBezTo>
                  <a:cubicBezTo>
                    <a:pt x="39" y="173"/>
                    <a:pt x="31" y="165"/>
                    <a:pt x="20" y="165"/>
                  </a:cubicBezTo>
                  <a:cubicBezTo>
                    <a:pt x="10" y="165"/>
                    <a:pt x="0" y="170"/>
                    <a:pt x="0" y="185"/>
                  </a:cubicBezTo>
                  <a:cubicBezTo>
                    <a:pt x="0" y="218"/>
                    <a:pt x="37" y="239"/>
                    <a:pt x="79" y="239"/>
                  </a:cubicBezTo>
                  <a:cubicBezTo>
                    <a:pt x="127" y="239"/>
                    <a:pt x="161" y="206"/>
                    <a:pt x="161" y="172"/>
                  </a:cubicBezTo>
                  <a:cubicBezTo>
                    <a:pt x="161" y="144"/>
                    <a:pt x="139" y="117"/>
                    <a:pt x="100" y="109"/>
                  </a:cubicBezTo>
                  <a:cubicBezTo>
                    <a:pt x="137" y="96"/>
                    <a:pt x="150" y="70"/>
                    <a:pt x="150" y="48"/>
                  </a:cubicBezTo>
                  <a:cubicBezTo>
                    <a:pt x="150" y="21"/>
                    <a:pt x="118" y="0"/>
                    <a:pt x="80" y="0"/>
                  </a:cubicBezTo>
                  <a:cubicBezTo>
                    <a:pt x="41" y="0"/>
                    <a:pt x="11" y="19"/>
                    <a:pt x="11" y="47"/>
                  </a:cubicBezTo>
                  <a:cubicBezTo>
                    <a:pt x="11" y="59"/>
                    <a:pt x="19" y="66"/>
                    <a:pt x="29" y="66"/>
                  </a:cubicBezTo>
                  <a:cubicBezTo>
                    <a:pt x="40" y="66"/>
                    <a:pt x="47" y="57"/>
                    <a:pt x="47" y="48"/>
                  </a:cubicBezTo>
                  <a:cubicBezTo>
                    <a:pt x="47" y="38"/>
                    <a:pt x="40" y="30"/>
                    <a:pt x="29" y="30"/>
                  </a:cubicBezTo>
                  <a:cubicBezTo>
                    <a:pt x="42" y="14"/>
                    <a:pt x="66" y="10"/>
                    <a:pt x="79" y="10"/>
                  </a:cubicBezTo>
                  <a:cubicBezTo>
                    <a:pt x="94" y="10"/>
                    <a:pt x="116" y="18"/>
                    <a:pt x="116" y="48"/>
                  </a:cubicBezTo>
                  <a:cubicBezTo>
                    <a:pt x="116" y="63"/>
                    <a:pt x="111" y="79"/>
                    <a:pt x="102" y="90"/>
                  </a:cubicBezTo>
                  <a:cubicBezTo>
                    <a:pt x="91" y="103"/>
                    <a:pt x="81" y="104"/>
                    <a:pt x="64" y="105"/>
                  </a:cubicBezTo>
                  <a:cubicBezTo>
                    <a:pt x="55" y="106"/>
                    <a:pt x="54" y="106"/>
                    <a:pt x="52" y="106"/>
                  </a:cubicBezTo>
                  <a:cubicBezTo>
                    <a:pt x="52" y="106"/>
                    <a:pt x="49" y="107"/>
                    <a:pt x="49" y="110"/>
                  </a:cubicBezTo>
                  <a:cubicBezTo>
                    <a:pt x="49" y="115"/>
                    <a:pt x="52" y="115"/>
                    <a:pt x="58" y="115"/>
                  </a:cubicBezTo>
                  <a:lnTo>
                    <a:pt x="77" y="11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0" name="Freeform 4277">
              <a:extLst>
                <a:ext uri="{FF2B5EF4-FFF2-40B4-BE49-F238E27FC236}">
                  <a16:creationId xmlns:a16="http://schemas.microsoft.com/office/drawing/2014/main" id="{922E1A03-7174-48CB-88AF-F961B7E92A23}"/>
                </a:ext>
              </a:extLst>
            </p:cNvPr>
            <p:cNvSpPr>
              <a:spLocks/>
            </p:cNvSpPr>
            <p:nvPr>
              <p:custDataLst>
                <p:tags r:id="rId216"/>
              </p:custDataLst>
            </p:nvPr>
          </p:nvSpPr>
          <p:spPr bwMode="auto">
            <a:xfrm>
              <a:off x="10945813" y="6119813"/>
              <a:ext cx="30163" cy="225425"/>
            </a:xfrm>
            <a:custGeom>
              <a:avLst/>
              <a:gdLst>
                <a:gd name="T0" fmla="*/ 68 w 68"/>
                <a:gd name="T1" fmla="*/ 0 h 499"/>
                <a:gd name="T2" fmla="*/ 0 w 68"/>
                <a:gd name="T3" fmla="*/ 0 h 499"/>
                <a:gd name="T4" fmla="*/ 0 w 68"/>
                <a:gd name="T5" fmla="*/ 20 h 499"/>
                <a:gd name="T6" fmla="*/ 48 w 68"/>
                <a:gd name="T7" fmla="*/ 20 h 499"/>
                <a:gd name="T8" fmla="*/ 48 w 68"/>
                <a:gd name="T9" fmla="*/ 479 h 499"/>
                <a:gd name="T10" fmla="*/ 0 w 68"/>
                <a:gd name="T11" fmla="*/ 479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79"/>
                  </a:lnTo>
                  <a:lnTo>
                    <a:pt x="0" y="479"/>
                  </a:lnTo>
                  <a:lnTo>
                    <a:pt x="0" y="499"/>
                  </a:lnTo>
                  <a:lnTo>
                    <a:pt x="68" y="499"/>
                  </a:lnTo>
                  <a:lnTo>
                    <a:pt x="6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1" name="Freeform 4278">
              <a:extLst>
                <a:ext uri="{FF2B5EF4-FFF2-40B4-BE49-F238E27FC236}">
                  <a16:creationId xmlns:a16="http://schemas.microsoft.com/office/drawing/2014/main" id="{56853FD8-7253-401C-8638-A2E6F31134BA}"/>
                </a:ext>
              </a:extLst>
            </p:cNvPr>
            <p:cNvSpPr>
              <a:spLocks/>
            </p:cNvSpPr>
            <p:nvPr>
              <p:custDataLst>
                <p:tags r:id="rId217"/>
              </p:custDataLst>
            </p:nvPr>
          </p:nvSpPr>
          <p:spPr bwMode="auto">
            <a:xfrm>
              <a:off x="11014075" y="6086476"/>
              <a:ext cx="112713" cy="109538"/>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9 h 242"/>
                <a:gd name="T12" fmla="*/ 14 w 258"/>
                <a:gd name="T13" fmla="*/ 17 h 242"/>
                <a:gd name="T14" fmla="*/ 121 w 258"/>
                <a:gd name="T15" fmla="*/ 17 h 242"/>
                <a:gd name="T16" fmla="*/ 121 w 258"/>
                <a:gd name="T17" fmla="*/ 229 h 242"/>
                <a:gd name="T18" fmla="*/ 129 w 258"/>
                <a:gd name="T19" fmla="*/ 242 h 242"/>
                <a:gd name="T20" fmla="*/ 138 w 258"/>
                <a:gd name="T21" fmla="*/ 229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9"/>
                  </a:cubicBezTo>
                  <a:cubicBezTo>
                    <a:pt x="258" y="0"/>
                    <a:pt x="250" y="0"/>
                    <a:pt x="244" y="0"/>
                  </a:cubicBezTo>
                  <a:lnTo>
                    <a:pt x="14" y="0"/>
                  </a:lnTo>
                  <a:cubicBezTo>
                    <a:pt x="9" y="0"/>
                    <a:pt x="0" y="0"/>
                    <a:pt x="0" y="9"/>
                  </a:cubicBezTo>
                  <a:cubicBezTo>
                    <a:pt x="0" y="17"/>
                    <a:pt x="8" y="17"/>
                    <a:pt x="14" y="17"/>
                  </a:cubicBezTo>
                  <a:lnTo>
                    <a:pt x="121" y="17"/>
                  </a:lnTo>
                  <a:lnTo>
                    <a:pt x="121" y="229"/>
                  </a:lnTo>
                  <a:cubicBezTo>
                    <a:pt x="121" y="234"/>
                    <a:pt x="121" y="242"/>
                    <a:pt x="129" y="242"/>
                  </a:cubicBezTo>
                  <a:cubicBezTo>
                    <a:pt x="138" y="242"/>
                    <a:pt x="138" y="234"/>
                    <a:pt x="138" y="229"/>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2" name="Freeform 4279">
              <a:extLst>
                <a:ext uri="{FF2B5EF4-FFF2-40B4-BE49-F238E27FC236}">
                  <a16:creationId xmlns:a16="http://schemas.microsoft.com/office/drawing/2014/main" id="{263B5554-2EED-4EB4-A6A2-0B5ED22D74BB}"/>
                </a:ext>
              </a:extLst>
            </p:cNvPr>
            <p:cNvSpPr>
              <a:spLocks noEditPoints="1"/>
            </p:cNvSpPr>
            <p:nvPr>
              <p:custDataLst>
                <p:tags r:id="rId218"/>
              </p:custDataLst>
            </p:nvPr>
          </p:nvSpPr>
          <p:spPr bwMode="auto">
            <a:xfrm>
              <a:off x="11223625" y="6205538"/>
              <a:ext cx="146050" cy="539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3" name="Freeform 4280">
              <a:extLst>
                <a:ext uri="{FF2B5EF4-FFF2-40B4-BE49-F238E27FC236}">
                  <a16:creationId xmlns:a16="http://schemas.microsoft.com/office/drawing/2014/main" id="{50CB942D-F947-461D-8269-09534B173900}"/>
                </a:ext>
              </a:extLst>
            </p:cNvPr>
            <p:cNvSpPr>
              <a:spLocks/>
            </p:cNvSpPr>
            <p:nvPr>
              <p:custDataLst>
                <p:tags r:id="rId219"/>
              </p:custDataLst>
            </p:nvPr>
          </p:nvSpPr>
          <p:spPr bwMode="auto">
            <a:xfrm>
              <a:off x="11450638" y="6135688"/>
              <a:ext cx="136525" cy="152400"/>
            </a:xfrm>
            <a:custGeom>
              <a:avLst/>
              <a:gdLst>
                <a:gd name="T0" fmla="*/ 51 w 308"/>
                <a:gd name="T1" fmla="*/ 300 h 339"/>
                <a:gd name="T2" fmla="*/ 11 w 308"/>
                <a:gd name="T3" fmla="*/ 324 h 339"/>
                <a:gd name="T4" fmla="*/ 0 w 308"/>
                <a:gd name="T5" fmla="*/ 324 h 339"/>
                <a:gd name="T6" fmla="*/ 0 w 308"/>
                <a:gd name="T7" fmla="*/ 339 h 339"/>
                <a:gd name="T8" fmla="*/ 287 w 308"/>
                <a:gd name="T9" fmla="*/ 339 h 339"/>
                <a:gd name="T10" fmla="*/ 308 w 308"/>
                <a:gd name="T11" fmla="*/ 210 h 339"/>
                <a:gd name="T12" fmla="*/ 296 w 308"/>
                <a:gd name="T13" fmla="*/ 210 h 339"/>
                <a:gd name="T14" fmla="*/ 186 w 308"/>
                <a:gd name="T15" fmla="*/ 324 h 339"/>
                <a:gd name="T16" fmla="*/ 120 w 308"/>
                <a:gd name="T17" fmla="*/ 324 h 339"/>
                <a:gd name="T18" fmla="*/ 95 w 308"/>
                <a:gd name="T19" fmla="*/ 304 h 339"/>
                <a:gd name="T20" fmla="*/ 95 w 308"/>
                <a:gd name="T21" fmla="*/ 170 h 339"/>
                <a:gd name="T22" fmla="*/ 140 w 308"/>
                <a:gd name="T23" fmla="*/ 170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5 h 339"/>
                <a:gd name="T38" fmla="*/ 120 w 308"/>
                <a:gd name="T39" fmla="*/ 15 h 339"/>
                <a:gd name="T40" fmla="*/ 184 w 308"/>
                <a:gd name="T41" fmla="*/ 15 h 339"/>
                <a:gd name="T42" fmla="*/ 282 w 308"/>
                <a:gd name="T43" fmla="*/ 112 h 339"/>
                <a:gd name="T44" fmla="*/ 294 w 308"/>
                <a:gd name="T45" fmla="*/ 112 h 339"/>
                <a:gd name="T46" fmla="*/ 280 w 308"/>
                <a:gd name="T47" fmla="*/ 0 h 339"/>
                <a:gd name="T48" fmla="*/ 0 w 308"/>
                <a:gd name="T49" fmla="*/ 0 h 339"/>
                <a:gd name="T50" fmla="*/ 0 w 308"/>
                <a:gd name="T51" fmla="*/ 15 h 339"/>
                <a:gd name="T52" fmla="*/ 11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4"/>
                    <a:pt x="11" y="324"/>
                  </a:cubicBezTo>
                  <a:lnTo>
                    <a:pt x="0" y="324"/>
                  </a:lnTo>
                  <a:lnTo>
                    <a:pt x="0" y="339"/>
                  </a:lnTo>
                  <a:lnTo>
                    <a:pt x="287" y="339"/>
                  </a:lnTo>
                  <a:lnTo>
                    <a:pt x="308" y="210"/>
                  </a:lnTo>
                  <a:lnTo>
                    <a:pt x="296" y="210"/>
                  </a:lnTo>
                  <a:cubicBezTo>
                    <a:pt x="283" y="287"/>
                    <a:pt x="272" y="324"/>
                    <a:pt x="186" y="324"/>
                  </a:cubicBezTo>
                  <a:lnTo>
                    <a:pt x="120" y="324"/>
                  </a:lnTo>
                  <a:cubicBezTo>
                    <a:pt x="96" y="324"/>
                    <a:pt x="95" y="320"/>
                    <a:pt x="95" y="304"/>
                  </a:cubicBezTo>
                  <a:lnTo>
                    <a:pt x="95" y="170"/>
                  </a:lnTo>
                  <a:lnTo>
                    <a:pt x="140" y="170"/>
                  </a:lnTo>
                  <a:cubicBezTo>
                    <a:pt x="188" y="170"/>
                    <a:pt x="194" y="186"/>
                    <a:pt x="194" y="229"/>
                  </a:cubicBezTo>
                  <a:lnTo>
                    <a:pt x="206" y="229"/>
                  </a:lnTo>
                  <a:lnTo>
                    <a:pt x="206" y="97"/>
                  </a:lnTo>
                  <a:lnTo>
                    <a:pt x="194" y="97"/>
                  </a:lnTo>
                  <a:cubicBezTo>
                    <a:pt x="194" y="140"/>
                    <a:pt x="188" y="155"/>
                    <a:pt x="140" y="155"/>
                  </a:cubicBezTo>
                  <a:lnTo>
                    <a:pt x="95" y="155"/>
                  </a:lnTo>
                  <a:lnTo>
                    <a:pt x="95" y="35"/>
                  </a:lnTo>
                  <a:cubicBezTo>
                    <a:pt x="95" y="19"/>
                    <a:pt x="96" y="15"/>
                    <a:pt x="120" y="15"/>
                  </a:cubicBezTo>
                  <a:lnTo>
                    <a:pt x="184" y="15"/>
                  </a:lnTo>
                  <a:cubicBezTo>
                    <a:pt x="260" y="15"/>
                    <a:pt x="274" y="43"/>
                    <a:pt x="282" y="112"/>
                  </a:cubicBezTo>
                  <a:lnTo>
                    <a:pt x="294" y="112"/>
                  </a:lnTo>
                  <a:lnTo>
                    <a:pt x="280" y="0"/>
                  </a:lnTo>
                  <a:lnTo>
                    <a:pt x="0" y="0"/>
                  </a:lnTo>
                  <a:lnTo>
                    <a:pt x="0" y="15"/>
                  </a:lnTo>
                  <a:lnTo>
                    <a:pt x="11"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4" name="Freeform 4281">
              <a:extLst>
                <a:ext uri="{FF2B5EF4-FFF2-40B4-BE49-F238E27FC236}">
                  <a16:creationId xmlns:a16="http://schemas.microsoft.com/office/drawing/2014/main" id="{794B1E77-939A-4DA5-9AAE-D6FC1CB41AE7}"/>
                </a:ext>
              </a:extLst>
            </p:cNvPr>
            <p:cNvSpPr>
              <a:spLocks/>
            </p:cNvSpPr>
            <p:nvPr>
              <p:custDataLst>
                <p:tags r:id="rId220"/>
              </p:custDataLst>
            </p:nvPr>
          </p:nvSpPr>
          <p:spPr bwMode="auto">
            <a:xfrm>
              <a:off x="11601450" y="6134101"/>
              <a:ext cx="185738" cy="153988"/>
            </a:xfrm>
            <a:custGeom>
              <a:avLst/>
              <a:gdLst>
                <a:gd name="T0" fmla="*/ 101 w 419"/>
                <a:gd name="T1" fmla="*/ 11 h 341"/>
                <a:gd name="T2" fmla="*/ 84 w 419"/>
                <a:gd name="T3" fmla="*/ 0 h 341"/>
                <a:gd name="T4" fmla="*/ 0 w 419"/>
                <a:gd name="T5" fmla="*/ 0 h 341"/>
                <a:gd name="T6" fmla="*/ 0 w 419"/>
                <a:gd name="T7" fmla="*/ 16 h 341"/>
                <a:gd name="T8" fmla="*/ 12 w 419"/>
                <a:gd name="T9" fmla="*/ 16 h 341"/>
                <a:gd name="T10" fmla="*/ 51 w 419"/>
                <a:gd name="T11" fmla="*/ 39 h 341"/>
                <a:gd name="T12" fmla="*/ 51 w 419"/>
                <a:gd name="T13" fmla="*/ 289 h 341"/>
                <a:gd name="T14" fmla="*/ 0 w 419"/>
                <a:gd name="T15" fmla="*/ 326 h 341"/>
                <a:gd name="T16" fmla="*/ 0 w 419"/>
                <a:gd name="T17" fmla="*/ 341 h 341"/>
                <a:gd name="T18" fmla="*/ 58 w 419"/>
                <a:gd name="T19" fmla="*/ 340 h 341"/>
                <a:gd name="T20" fmla="*/ 116 w 419"/>
                <a:gd name="T21" fmla="*/ 341 h 341"/>
                <a:gd name="T22" fmla="*/ 116 w 419"/>
                <a:gd name="T23" fmla="*/ 326 h 341"/>
                <a:gd name="T24" fmla="*/ 65 w 419"/>
                <a:gd name="T25" fmla="*/ 289 h 341"/>
                <a:gd name="T26" fmla="*/ 65 w 419"/>
                <a:gd name="T27" fmla="*/ 20 h 341"/>
                <a:gd name="T28" fmla="*/ 65 w 419"/>
                <a:gd name="T29" fmla="*/ 20 h 341"/>
                <a:gd name="T30" fmla="*/ 186 w 419"/>
                <a:gd name="T31" fmla="*/ 330 h 341"/>
                <a:gd name="T32" fmla="*/ 196 w 419"/>
                <a:gd name="T33" fmla="*/ 341 h 341"/>
                <a:gd name="T34" fmla="*/ 204 w 419"/>
                <a:gd name="T35" fmla="*/ 332 h 341"/>
                <a:gd name="T36" fmla="*/ 327 w 419"/>
                <a:gd name="T37" fmla="*/ 16 h 341"/>
                <a:gd name="T38" fmla="*/ 328 w 419"/>
                <a:gd name="T39" fmla="*/ 16 h 341"/>
                <a:gd name="T40" fmla="*/ 328 w 419"/>
                <a:gd name="T41" fmla="*/ 302 h 341"/>
                <a:gd name="T42" fmla="*/ 288 w 419"/>
                <a:gd name="T43" fmla="*/ 326 h 341"/>
                <a:gd name="T44" fmla="*/ 276 w 419"/>
                <a:gd name="T45" fmla="*/ 326 h 341"/>
                <a:gd name="T46" fmla="*/ 276 w 419"/>
                <a:gd name="T47" fmla="*/ 341 h 341"/>
                <a:gd name="T48" fmla="*/ 348 w 419"/>
                <a:gd name="T49" fmla="*/ 340 h 341"/>
                <a:gd name="T50" fmla="*/ 419 w 419"/>
                <a:gd name="T51" fmla="*/ 341 h 341"/>
                <a:gd name="T52" fmla="*/ 419 w 419"/>
                <a:gd name="T53" fmla="*/ 326 h 341"/>
                <a:gd name="T54" fmla="*/ 407 w 419"/>
                <a:gd name="T55" fmla="*/ 326 h 341"/>
                <a:gd name="T56" fmla="*/ 368 w 419"/>
                <a:gd name="T57" fmla="*/ 302 h 341"/>
                <a:gd name="T58" fmla="*/ 368 w 419"/>
                <a:gd name="T59" fmla="*/ 39 h 341"/>
                <a:gd name="T60" fmla="*/ 407 w 419"/>
                <a:gd name="T61" fmla="*/ 16 h 341"/>
                <a:gd name="T62" fmla="*/ 419 w 419"/>
                <a:gd name="T63" fmla="*/ 16 h 341"/>
                <a:gd name="T64" fmla="*/ 419 w 419"/>
                <a:gd name="T65" fmla="*/ 0 h 341"/>
                <a:gd name="T66" fmla="*/ 335 w 419"/>
                <a:gd name="T67" fmla="*/ 0 h 341"/>
                <a:gd name="T68" fmla="*/ 319 w 419"/>
                <a:gd name="T69" fmla="*/ 10 h 341"/>
                <a:gd name="T70" fmla="*/ 209 w 419"/>
                <a:gd name="T71" fmla="*/ 291 h 341"/>
                <a:gd name="T72" fmla="*/ 101 w 419"/>
                <a:gd name="T73" fmla="*/ 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9" h="341">
                  <a:moveTo>
                    <a:pt x="101" y="11"/>
                  </a:moveTo>
                  <a:cubicBezTo>
                    <a:pt x="97" y="0"/>
                    <a:pt x="95" y="0"/>
                    <a:pt x="84" y="0"/>
                  </a:cubicBezTo>
                  <a:lnTo>
                    <a:pt x="0" y="0"/>
                  </a:lnTo>
                  <a:lnTo>
                    <a:pt x="0" y="16"/>
                  </a:lnTo>
                  <a:lnTo>
                    <a:pt x="12" y="16"/>
                  </a:lnTo>
                  <a:cubicBezTo>
                    <a:pt x="50" y="16"/>
                    <a:pt x="51" y="21"/>
                    <a:pt x="51" y="39"/>
                  </a:cubicBezTo>
                  <a:lnTo>
                    <a:pt x="51" y="289"/>
                  </a:lnTo>
                  <a:cubicBezTo>
                    <a:pt x="51" y="302"/>
                    <a:pt x="51" y="326"/>
                    <a:pt x="0" y="326"/>
                  </a:cubicBezTo>
                  <a:lnTo>
                    <a:pt x="0" y="341"/>
                  </a:lnTo>
                  <a:cubicBezTo>
                    <a:pt x="17" y="341"/>
                    <a:pt x="41" y="340"/>
                    <a:pt x="58" y="340"/>
                  </a:cubicBezTo>
                  <a:cubicBezTo>
                    <a:pt x="74" y="340"/>
                    <a:pt x="99" y="341"/>
                    <a:pt x="116" y="341"/>
                  </a:cubicBezTo>
                  <a:lnTo>
                    <a:pt x="116" y="326"/>
                  </a:lnTo>
                  <a:cubicBezTo>
                    <a:pt x="65" y="326"/>
                    <a:pt x="65" y="302"/>
                    <a:pt x="65" y="289"/>
                  </a:cubicBezTo>
                  <a:lnTo>
                    <a:pt x="65" y="20"/>
                  </a:lnTo>
                  <a:lnTo>
                    <a:pt x="65" y="20"/>
                  </a:lnTo>
                  <a:lnTo>
                    <a:pt x="186" y="330"/>
                  </a:lnTo>
                  <a:cubicBezTo>
                    <a:pt x="188" y="337"/>
                    <a:pt x="191" y="341"/>
                    <a:pt x="196" y="341"/>
                  </a:cubicBezTo>
                  <a:cubicBezTo>
                    <a:pt x="201" y="341"/>
                    <a:pt x="203" y="337"/>
                    <a:pt x="204" y="332"/>
                  </a:cubicBezTo>
                  <a:lnTo>
                    <a:pt x="327" y="16"/>
                  </a:lnTo>
                  <a:lnTo>
                    <a:pt x="328" y="16"/>
                  </a:lnTo>
                  <a:lnTo>
                    <a:pt x="328" y="302"/>
                  </a:lnTo>
                  <a:cubicBezTo>
                    <a:pt x="328" y="320"/>
                    <a:pt x="327" y="326"/>
                    <a:pt x="288" y="326"/>
                  </a:cubicBezTo>
                  <a:lnTo>
                    <a:pt x="276" y="326"/>
                  </a:lnTo>
                  <a:lnTo>
                    <a:pt x="276" y="341"/>
                  </a:lnTo>
                  <a:cubicBezTo>
                    <a:pt x="295" y="340"/>
                    <a:pt x="329" y="340"/>
                    <a:pt x="348" y="340"/>
                  </a:cubicBezTo>
                  <a:cubicBezTo>
                    <a:pt x="368" y="340"/>
                    <a:pt x="401" y="340"/>
                    <a:pt x="419" y="341"/>
                  </a:cubicBezTo>
                  <a:lnTo>
                    <a:pt x="419" y="326"/>
                  </a:lnTo>
                  <a:lnTo>
                    <a:pt x="407" y="326"/>
                  </a:lnTo>
                  <a:cubicBezTo>
                    <a:pt x="369" y="326"/>
                    <a:pt x="368" y="320"/>
                    <a:pt x="368" y="302"/>
                  </a:cubicBezTo>
                  <a:lnTo>
                    <a:pt x="368" y="39"/>
                  </a:lnTo>
                  <a:cubicBezTo>
                    <a:pt x="368" y="21"/>
                    <a:pt x="369" y="16"/>
                    <a:pt x="407" y="16"/>
                  </a:cubicBezTo>
                  <a:lnTo>
                    <a:pt x="419" y="16"/>
                  </a:lnTo>
                  <a:lnTo>
                    <a:pt x="419" y="0"/>
                  </a:lnTo>
                  <a:lnTo>
                    <a:pt x="335" y="0"/>
                  </a:lnTo>
                  <a:cubicBezTo>
                    <a:pt x="322" y="0"/>
                    <a:pt x="322" y="1"/>
                    <a:pt x="319" y="10"/>
                  </a:cubicBezTo>
                  <a:lnTo>
                    <a:pt x="209" y="291"/>
                  </a:lnTo>
                  <a:lnTo>
                    <a:pt x="101"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5" name="Freeform 4282">
              <a:extLst>
                <a:ext uri="{FF2B5EF4-FFF2-40B4-BE49-F238E27FC236}">
                  <a16:creationId xmlns:a16="http://schemas.microsoft.com/office/drawing/2014/main" id="{3D3767E4-20B5-4D39-A32F-01DAB0138217}"/>
                </a:ext>
              </a:extLst>
            </p:cNvPr>
            <p:cNvSpPr>
              <a:spLocks noEditPoints="1"/>
            </p:cNvSpPr>
            <p:nvPr>
              <p:custDataLst>
                <p:tags r:id="rId221"/>
              </p:custDataLst>
            </p:nvPr>
          </p:nvSpPr>
          <p:spPr bwMode="auto">
            <a:xfrm>
              <a:off x="11803063" y="6134101"/>
              <a:ext cx="153988" cy="160338"/>
            </a:xfrm>
            <a:custGeom>
              <a:avLst/>
              <a:gdLst>
                <a:gd name="T0" fmla="*/ 94 w 348"/>
                <a:gd name="T1" fmla="*/ 165 h 352"/>
                <a:gd name="T2" fmla="*/ 94 w 348"/>
                <a:gd name="T3" fmla="*/ 36 h 352"/>
                <a:gd name="T4" fmla="*/ 105 w 348"/>
                <a:gd name="T5" fmla="*/ 17 h 352"/>
                <a:gd name="T6" fmla="*/ 135 w 348"/>
                <a:gd name="T7" fmla="*/ 16 h 352"/>
                <a:gd name="T8" fmla="*/ 236 w 348"/>
                <a:gd name="T9" fmla="*/ 90 h 352"/>
                <a:gd name="T10" fmla="*/ 150 w 348"/>
                <a:gd name="T11" fmla="*/ 165 h 352"/>
                <a:gd name="T12" fmla="*/ 94 w 348"/>
                <a:gd name="T13" fmla="*/ 165 h 352"/>
                <a:gd name="T14" fmla="*/ 200 w 348"/>
                <a:gd name="T15" fmla="*/ 171 h 352"/>
                <a:gd name="T16" fmla="*/ 287 w 348"/>
                <a:gd name="T17" fmla="*/ 90 h 352"/>
                <a:gd name="T18" fmla="*/ 157 w 348"/>
                <a:gd name="T19" fmla="*/ 0 h 352"/>
                <a:gd name="T20" fmla="*/ 0 w 348"/>
                <a:gd name="T21" fmla="*/ 0 h 352"/>
                <a:gd name="T22" fmla="*/ 0 w 348"/>
                <a:gd name="T23" fmla="*/ 16 h 352"/>
                <a:gd name="T24" fmla="*/ 12 w 348"/>
                <a:gd name="T25" fmla="*/ 16 h 352"/>
                <a:gd name="T26" fmla="*/ 52 w 348"/>
                <a:gd name="T27" fmla="*/ 39 h 352"/>
                <a:gd name="T28" fmla="*/ 52 w 348"/>
                <a:gd name="T29" fmla="*/ 302 h 352"/>
                <a:gd name="T30" fmla="*/ 12 w 348"/>
                <a:gd name="T31" fmla="*/ 326 h 352"/>
                <a:gd name="T32" fmla="*/ 0 w 348"/>
                <a:gd name="T33" fmla="*/ 326 h 352"/>
                <a:gd name="T34" fmla="*/ 0 w 348"/>
                <a:gd name="T35" fmla="*/ 341 h 352"/>
                <a:gd name="T36" fmla="*/ 73 w 348"/>
                <a:gd name="T37" fmla="*/ 340 h 352"/>
                <a:gd name="T38" fmla="*/ 146 w 348"/>
                <a:gd name="T39" fmla="*/ 341 h 352"/>
                <a:gd name="T40" fmla="*/ 146 w 348"/>
                <a:gd name="T41" fmla="*/ 326 h 352"/>
                <a:gd name="T42" fmla="*/ 134 w 348"/>
                <a:gd name="T43" fmla="*/ 326 h 352"/>
                <a:gd name="T44" fmla="*/ 94 w 348"/>
                <a:gd name="T45" fmla="*/ 302 h 352"/>
                <a:gd name="T46" fmla="*/ 94 w 348"/>
                <a:gd name="T47" fmla="*/ 176 h 352"/>
                <a:gd name="T48" fmla="*/ 152 w 348"/>
                <a:gd name="T49" fmla="*/ 176 h 352"/>
                <a:gd name="T50" fmla="*/ 198 w 348"/>
                <a:gd name="T51" fmla="*/ 193 h 352"/>
                <a:gd name="T52" fmla="*/ 217 w 348"/>
                <a:gd name="T53" fmla="*/ 260 h 352"/>
                <a:gd name="T54" fmla="*/ 238 w 348"/>
                <a:gd name="T55" fmla="*/ 331 h 352"/>
                <a:gd name="T56" fmla="*/ 300 w 348"/>
                <a:gd name="T57" fmla="*/ 352 h 352"/>
                <a:gd name="T58" fmla="*/ 348 w 348"/>
                <a:gd name="T59" fmla="*/ 297 h 352"/>
                <a:gd name="T60" fmla="*/ 341 w 348"/>
                <a:gd name="T61" fmla="*/ 289 h 352"/>
                <a:gd name="T62" fmla="*/ 335 w 348"/>
                <a:gd name="T63" fmla="*/ 297 h 352"/>
                <a:gd name="T64" fmla="*/ 302 w 348"/>
                <a:gd name="T65" fmla="*/ 341 h 352"/>
                <a:gd name="T66" fmla="*/ 267 w 348"/>
                <a:gd name="T67" fmla="*/ 269 h 352"/>
                <a:gd name="T68" fmla="*/ 260 w 348"/>
                <a:gd name="T69" fmla="*/ 229 h 352"/>
                <a:gd name="T70" fmla="*/ 200 w 348"/>
                <a:gd name="T71" fmla="*/ 17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2">
                  <a:moveTo>
                    <a:pt x="94" y="165"/>
                  </a:moveTo>
                  <a:lnTo>
                    <a:pt x="94" y="36"/>
                  </a:lnTo>
                  <a:cubicBezTo>
                    <a:pt x="94" y="24"/>
                    <a:pt x="94" y="18"/>
                    <a:pt x="105" y="17"/>
                  </a:cubicBezTo>
                  <a:cubicBezTo>
                    <a:pt x="110" y="16"/>
                    <a:pt x="125" y="16"/>
                    <a:pt x="135" y="16"/>
                  </a:cubicBezTo>
                  <a:cubicBezTo>
                    <a:pt x="180" y="16"/>
                    <a:pt x="236" y="18"/>
                    <a:pt x="236" y="90"/>
                  </a:cubicBezTo>
                  <a:cubicBezTo>
                    <a:pt x="236" y="125"/>
                    <a:pt x="224" y="165"/>
                    <a:pt x="150" y="165"/>
                  </a:cubicBezTo>
                  <a:lnTo>
                    <a:pt x="94" y="165"/>
                  </a:lnTo>
                  <a:close/>
                  <a:moveTo>
                    <a:pt x="200" y="171"/>
                  </a:moveTo>
                  <a:cubicBezTo>
                    <a:pt x="248" y="159"/>
                    <a:pt x="287" y="129"/>
                    <a:pt x="287" y="90"/>
                  </a:cubicBezTo>
                  <a:cubicBezTo>
                    <a:pt x="287" y="42"/>
                    <a:pt x="230" y="0"/>
                    <a:pt x="157" y="0"/>
                  </a:cubicBezTo>
                  <a:lnTo>
                    <a:pt x="0" y="0"/>
                  </a:lnTo>
                  <a:lnTo>
                    <a:pt x="0" y="16"/>
                  </a:lnTo>
                  <a:lnTo>
                    <a:pt x="12" y="16"/>
                  </a:lnTo>
                  <a:cubicBezTo>
                    <a:pt x="51" y="16"/>
                    <a:pt x="52" y="21"/>
                    <a:pt x="52" y="39"/>
                  </a:cubicBezTo>
                  <a:lnTo>
                    <a:pt x="52" y="302"/>
                  </a:lnTo>
                  <a:cubicBezTo>
                    <a:pt x="52" y="320"/>
                    <a:pt x="51" y="326"/>
                    <a:pt x="12" y="326"/>
                  </a:cubicBezTo>
                  <a:lnTo>
                    <a:pt x="0" y="326"/>
                  </a:lnTo>
                  <a:lnTo>
                    <a:pt x="0" y="341"/>
                  </a:lnTo>
                  <a:cubicBezTo>
                    <a:pt x="18" y="340"/>
                    <a:pt x="54" y="340"/>
                    <a:pt x="73" y="340"/>
                  </a:cubicBezTo>
                  <a:cubicBezTo>
                    <a:pt x="92" y="340"/>
                    <a:pt x="128" y="340"/>
                    <a:pt x="146" y="341"/>
                  </a:cubicBezTo>
                  <a:lnTo>
                    <a:pt x="146" y="326"/>
                  </a:lnTo>
                  <a:lnTo>
                    <a:pt x="134" y="326"/>
                  </a:lnTo>
                  <a:cubicBezTo>
                    <a:pt x="95" y="326"/>
                    <a:pt x="94" y="320"/>
                    <a:pt x="94" y="302"/>
                  </a:cubicBezTo>
                  <a:lnTo>
                    <a:pt x="94" y="176"/>
                  </a:lnTo>
                  <a:lnTo>
                    <a:pt x="152" y="176"/>
                  </a:lnTo>
                  <a:cubicBezTo>
                    <a:pt x="160" y="176"/>
                    <a:pt x="181" y="176"/>
                    <a:pt x="198" y="193"/>
                  </a:cubicBezTo>
                  <a:cubicBezTo>
                    <a:pt x="217" y="211"/>
                    <a:pt x="217" y="226"/>
                    <a:pt x="217" y="260"/>
                  </a:cubicBezTo>
                  <a:cubicBezTo>
                    <a:pt x="217" y="292"/>
                    <a:pt x="217" y="312"/>
                    <a:pt x="238" y="331"/>
                  </a:cubicBezTo>
                  <a:cubicBezTo>
                    <a:pt x="258" y="349"/>
                    <a:pt x="285" y="352"/>
                    <a:pt x="300" y="352"/>
                  </a:cubicBezTo>
                  <a:cubicBezTo>
                    <a:pt x="339" y="352"/>
                    <a:pt x="348" y="311"/>
                    <a:pt x="348" y="297"/>
                  </a:cubicBezTo>
                  <a:cubicBezTo>
                    <a:pt x="348" y="294"/>
                    <a:pt x="348" y="289"/>
                    <a:pt x="341" y="289"/>
                  </a:cubicBezTo>
                  <a:cubicBezTo>
                    <a:pt x="336" y="289"/>
                    <a:pt x="336" y="293"/>
                    <a:pt x="335" y="297"/>
                  </a:cubicBezTo>
                  <a:cubicBezTo>
                    <a:pt x="332" y="332"/>
                    <a:pt x="315" y="341"/>
                    <a:pt x="302" y="341"/>
                  </a:cubicBezTo>
                  <a:cubicBezTo>
                    <a:pt x="278" y="341"/>
                    <a:pt x="274" y="316"/>
                    <a:pt x="267" y="269"/>
                  </a:cubicBezTo>
                  <a:lnTo>
                    <a:pt x="260" y="229"/>
                  </a:lnTo>
                  <a:cubicBezTo>
                    <a:pt x="252" y="197"/>
                    <a:pt x="227" y="181"/>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6" name="Freeform 4283">
              <a:extLst>
                <a:ext uri="{FF2B5EF4-FFF2-40B4-BE49-F238E27FC236}">
                  <a16:creationId xmlns:a16="http://schemas.microsoft.com/office/drawing/2014/main" id="{40124D43-2F54-4116-B763-616CB06F824D}"/>
                </a:ext>
              </a:extLst>
            </p:cNvPr>
            <p:cNvSpPr>
              <a:spLocks/>
            </p:cNvSpPr>
            <p:nvPr>
              <p:custDataLst>
                <p:tags r:id="rId222"/>
              </p:custDataLst>
            </p:nvPr>
          </p:nvSpPr>
          <p:spPr bwMode="auto">
            <a:xfrm>
              <a:off x="11964988" y="6134101"/>
              <a:ext cx="149225" cy="153988"/>
            </a:xfrm>
            <a:custGeom>
              <a:avLst/>
              <a:gdLst>
                <a:gd name="T0" fmla="*/ 99 w 340"/>
                <a:gd name="T1" fmla="*/ 7 h 341"/>
                <a:gd name="T2" fmla="*/ 85 w 340"/>
                <a:gd name="T3" fmla="*/ 0 h 341"/>
                <a:gd name="T4" fmla="*/ 0 w 340"/>
                <a:gd name="T5" fmla="*/ 0 h 341"/>
                <a:gd name="T6" fmla="*/ 0 w 340"/>
                <a:gd name="T7" fmla="*/ 16 h 341"/>
                <a:gd name="T8" fmla="*/ 14 w 340"/>
                <a:gd name="T9" fmla="*/ 16 h 341"/>
                <a:gd name="T10" fmla="*/ 39 w 340"/>
                <a:gd name="T11" fmla="*/ 17 h 341"/>
                <a:gd name="T12" fmla="*/ 51 w 340"/>
                <a:gd name="T13" fmla="*/ 28 h 341"/>
                <a:gd name="T14" fmla="*/ 51 w 340"/>
                <a:gd name="T15" fmla="*/ 289 h 341"/>
                <a:gd name="T16" fmla="*/ 0 w 340"/>
                <a:gd name="T17" fmla="*/ 326 h 341"/>
                <a:gd name="T18" fmla="*/ 0 w 340"/>
                <a:gd name="T19" fmla="*/ 341 h 341"/>
                <a:gd name="T20" fmla="*/ 58 w 340"/>
                <a:gd name="T21" fmla="*/ 340 h 341"/>
                <a:gd name="T22" fmla="*/ 116 w 340"/>
                <a:gd name="T23" fmla="*/ 341 h 341"/>
                <a:gd name="T24" fmla="*/ 116 w 340"/>
                <a:gd name="T25" fmla="*/ 326 h 341"/>
                <a:gd name="T26" fmla="*/ 65 w 340"/>
                <a:gd name="T27" fmla="*/ 289 h 341"/>
                <a:gd name="T28" fmla="*/ 65 w 340"/>
                <a:gd name="T29" fmla="*/ 29 h 341"/>
                <a:gd name="T30" fmla="*/ 70 w 340"/>
                <a:gd name="T31" fmla="*/ 35 h 341"/>
                <a:gd name="T32" fmla="*/ 274 w 340"/>
                <a:gd name="T33" fmla="*/ 335 h 341"/>
                <a:gd name="T34" fmla="*/ 282 w 340"/>
                <a:gd name="T35" fmla="*/ 341 h 341"/>
                <a:gd name="T36" fmla="*/ 289 w 340"/>
                <a:gd name="T37" fmla="*/ 328 h 341"/>
                <a:gd name="T38" fmla="*/ 289 w 340"/>
                <a:gd name="T39" fmla="*/ 53 h 341"/>
                <a:gd name="T40" fmla="*/ 340 w 340"/>
                <a:gd name="T41" fmla="*/ 16 h 341"/>
                <a:gd name="T42" fmla="*/ 340 w 340"/>
                <a:gd name="T43" fmla="*/ 0 h 341"/>
                <a:gd name="T44" fmla="*/ 282 w 340"/>
                <a:gd name="T45" fmla="*/ 2 h 341"/>
                <a:gd name="T46" fmla="*/ 224 w 340"/>
                <a:gd name="T47" fmla="*/ 0 h 341"/>
                <a:gd name="T48" fmla="*/ 224 w 340"/>
                <a:gd name="T49" fmla="*/ 16 h 341"/>
                <a:gd name="T50" fmla="*/ 275 w 340"/>
                <a:gd name="T51" fmla="*/ 53 h 341"/>
                <a:gd name="T52" fmla="*/ 275 w 340"/>
                <a:gd name="T53" fmla="*/ 266 h 341"/>
                <a:gd name="T54" fmla="*/ 99 w 340"/>
                <a:gd name="T55" fmla="*/ 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0" h="341">
                  <a:moveTo>
                    <a:pt x="99" y="7"/>
                  </a:moveTo>
                  <a:cubicBezTo>
                    <a:pt x="95" y="1"/>
                    <a:pt x="94" y="0"/>
                    <a:pt x="85" y="0"/>
                  </a:cubicBezTo>
                  <a:lnTo>
                    <a:pt x="0" y="0"/>
                  </a:lnTo>
                  <a:lnTo>
                    <a:pt x="0" y="16"/>
                  </a:lnTo>
                  <a:lnTo>
                    <a:pt x="14" y="16"/>
                  </a:lnTo>
                  <a:cubicBezTo>
                    <a:pt x="22" y="16"/>
                    <a:pt x="32" y="16"/>
                    <a:pt x="39" y="17"/>
                  </a:cubicBezTo>
                  <a:cubicBezTo>
                    <a:pt x="51" y="18"/>
                    <a:pt x="51" y="19"/>
                    <a:pt x="51" y="28"/>
                  </a:cubicBezTo>
                  <a:lnTo>
                    <a:pt x="51" y="289"/>
                  </a:lnTo>
                  <a:cubicBezTo>
                    <a:pt x="51" y="302"/>
                    <a:pt x="51" y="326"/>
                    <a:pt x="0" y="326"/>
                  </a:cubicBezTo>
                  <a:lnTo>
                    <a:pt x="0" y="341"/>
                  </a:lnTo>
                  <a:cubicBezTo>
                    <a:pt x="17" y="341"/>
                    <a:pt x="42" y="340"/>
                    <a:pt x="58" y="340"/>
                  </a:cubicBezTo>
                  <a:cubicBezTo>
                    <a:pt x="75" y="340"/>
                    <a:pt x="99" y="341"/>
                    <a:pt x="116" y="341"/>
                  </a:cubicBezTo>
                  <a:lnTo>
                    <a:pt x="116" y="326"/>
                  </a:lnTo>
                  <a:cubicBezTo>
                    <a:pt x="65" y="326"/>
                    <a:pt x="65" y="302"/>
                    <a:pt x="65" y="289"/>
                  </a:cubicBezTo>
                  <a:lnTo>
                    <a:pt x="65" y="29"/>
                  </a:lnTo>
                  <a:cubicBezTo>
                    <a:pt x="68" y="32"/>
                    <a:pt x="68" y="32"/>
                    <a:pt x="70" y="35"/>
                  </a:cubicBezTo>
                  <a:lnTo>
                    <a:pt x="274" y="335"/>
                  </a:lnTo>
                  <a:cubicBezTo>
                    <a:pt x="278" y="341"/>
                    <a:pt x="279" y="341"/>
                    <a:pt x="282" y="341"/>
                  </a:cubicBezTo>
                  <a:cubicBezTo>
                    <a:pt x="289" y="341"/>
                    <a:pt x="289" y="338"/>
                    <a:pt x="289" y="328"/>
                  </a:cubicBezTo>
                  <a:lnTo>
                    <a:pt x="289" y="53"/>
                  </a:lnTo>
                  <a:cubicBezTo>
                    <a:pt x="289" y="39"/>
                    <a:pt x="289" y="16"/>
                    <a:pt x="340" y="16"/>
                  </a:cubicBezTo>
                  <a:lnTo>
                    <a:pt x="340" y="0"/>
                  </a:lnTo>
                  <a:cubicBezTo>
                    <a:pt x="323" y="1"/>
                    <a:pt x="298" y="2"/>
                    <a:pt x="282" y="2"/>
                  </a:cubicBezTo>
                  <a:cubicBezTo>
                    <a:pt x="266" y="2"/>
                    <a:pt x="241" y="1"/>
                    <a:pt x="224" y="0"/>
                  </a:cubicBezTo>
                  <a:lnTo>
                    <a:pt x="224" y="16"/>
                  </a:lnTo>
                  <a:cubicBezTo>
                    <a:pt x="275" y="16"/>
                    <a:pt x="275" y="39"/>
                    <a:pt x="275" y="53"/>
                  </a:cubicBezTo>
                  <a:lnTo>
                    <a:pt x="275" y="266"/>
                  </a:lnTo>
                  <a:lnTo>
                    <a:pt x="99"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7" name="Freeform 4284">
              <a:extLst>
                <a:ext uri="{FF2B5EF4-FFF2-40B4-BE49-F238E27FC236}">
                  <a16:creationId xmlns:a16="http://schemas.microsoft.com/office/drawing/2014/main" id="{47DA8047-9787-4316-B2F9-473E25E346C5}"/>
                </a:ext>
              </a:extLst>
            </p:cNvPr>
            <p:cNvSpPr>
              <a:spLocks/>
            </p:cNvSpPr>
            <p:nvPr>
              <p:custDataLst>
                <p:tags r:id="rId223"/>
              </p:custDataLst>
            </p:nvPr>
          </p:nvSpPr>
          <p:spPr bwMode="auto">
            <a:xfrm>
              <a:off x="12130088" y="6135688"/>
              <a:ext cx="136525" cy="152400"/>
            </a:xfrm>
            <a:custGeom>
              <a:avLst/>
              <a:gdLst>
                <a:gd name="T0" fmla="*/ 51 w 308"/>
                <a:gd name="T1" fmla="*/ 300 h 339"/>
                <a:gd name="T2" fmla="*/ 12 w 308"/>
                <a:gd name="T3" fmla="*/ 324 h 339"/>
                <a:gd name="T4" fmla="*/ 0 w 308"/>
                <a:gd name="T5" fmla="*/ 324 h 339"/>
                <a:gd name="T6" fmla="*/ 0 w 308"/>
                <a:gd name="T7" fmla="*/ 339 h 339"/>
                <a:gd name="T8" fmla="*/ 287 w 308"/>
                <a:gd name="T9" fmla="*/ 339 h 339"/>
                <a:gd name="T10" fmla="*/ 308 w 308"/>
                <a:gd name="T11" fmla="*/ 210 h 339"/>
                <a:gd name="T12" fmla="*/ 296 w 308"/>
                <a:gd name="T13" fmla="*/ 210 h 339"/>
                <a:gd name="T14" fmla="*/ 186 w 308"/>
                <a:gd name="T15" fmla="*/ 324 h 339"/>
                <a:gd name="T16" fmla="*/ 120 w 308"/>
                <a:gd name="T17" fmla="*/ 324 h 339"/>
                <a:gd name="T18" fmla="*/ 95 w 308"/>
                <a:gd name="T19" fmla="*/ 304 h 339"/>
                <a:gd name="T20" fmla="*/ 95 w 308"/>
                <a:gd name="T21" fmla="*/ 170 h 339"/>
                <a:gd name="T22" fmla="*/ 140 w 308"/>
                <a:gd name="T23" fmla="*/ 170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5 h 339"/>
                <a:gd name="T38" fmla="*/ 120 w 308"/>
                <a:gd name="T39" fmla="*/ 15 h 339"/>
                <a:gd name="T40" fmla="*/ 184 w 308"/>
                <a:gd name="T41" fmla="*/ 15 h 339"/>
                <a:gd name="T42" fmla="*/ 282 w 308"/>
                <a:gd name="T43" fmla="*/ 112 h 339"/>
                <a:gd name="T44" fmla="*/ 294 w 308"/>
                <a:gd name="T45" fmla="*/ 112 h 339"/>
                <a:gd name="T46" fmla="*/ 280 w 308"/>
                <a:gd name="T47" fmla="*/ 0 h 339"/>
                <a:gd name="T48" fmla="*/ 0 w 308"/>
                <a:gd name="T49" fmla="*/ 0 h 339"/>
                <a:gd name="T50" fmla="*/ 0 w 308"/>
                <a:gd name="T51" fmla="*/ 15 h 339"/>
                <a:gd name="T52" fmla="*/ 12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4"/>
                    <a:pt x="12" y="324"/>
                  </a:cubicBezTo>
                  <a:lnTo>
                    <a:pt x="0" y="324"/>
                  </a:lnTo>
                  <a:lnTo>
                    <a:pt x="0" y="339"/>
                  </a:lnTo>
                  <a:lnTo>
                    <a:pt x="287" y="339"/>
                  </a:lnTo>
                  <a:lnTo>
                    <a:pt x="308" y="210"/>
                  </a:lnTo>
                  <a:lnTo>
                    <a:pt x="296" y="210"/>
                  </a:lnTo>
                  <a:cubicBezTo>
                    <a:pt x="283" y="287"/>
                    <a:pt x="272" y="324"/>
                    <a:pt x="186" y="324"/>
                  </a:cubicBezTo>
                  <a:lnTo>
                    <a:pt x="120" y="324"/>
                  </a:lnTo>
                  <a:cubicBezTo>
                    <a:pt x="96" y="324"/>
                    <a:pt x="95" y="320"/>
                    <a:pt x="95" y="304"/>
                  </a:cubicBezTo>
                  <a:lnTo>
                    <a:pt x="95" y="170"/>
                  </a:lnTo>
                  <a:lnTo>
                    <a:pt x="140" y="170"/>
                  </a:lnTo>
                  <a:cubicBezTo>
                    <a:pt x="189" y="170"/>
                    <a:pt x="194" y="186"/>
                    <a:pt x="194" y="229"/>
                  </a:cubicBezTo>
                  <a:lnTo>
                    <a:pt x="206" y="229"/>
                  </a:lnTo>
                  <a:lnTo>
                    <a:pt x="206" y="97"/>
                  </a:lnTo>
                  <a:lnTo>
                    <a:pt x="194" y="97"/>
                  </a:lnTo>
                  <a:cubicBezTo>
                    <a:pt x="194" y="140"/>
                    <a:pt x="189" y="155"/>
                    <a:pt x="140" y="155"/>
                  </a:cubicBezTo>
                  <a:lnTo>
                    <a:pt x="95" y="155"/>
                  </a:lnTo>
                  <a:lnTo>
                    <a:pt x="95" y="35"/>
                  </a:lnTo>
                  <a:cubicBezTo>
                    <a:pt x="95" y="19"/>
                    <a:pt x="96" y="15"/>
                    <a:pt x="120" y="15"/>
                  </a:cubicBezTo>
                  <a:lnTo>
                    <a:pt x="184" y="15"/>
                  </a:lnTo>
                  <a:cubicBezTo>
                    <a:pt x="260" y="15"/>
                    <a:pt x="274" y="43"/>
                    <a:pt x="282" y="112"/>
                  </a:cubicBezTo>
                  <a:lnTo>
                    <a:pt x="294" y="112"/>
                  </a:lnTo>
                  <a:lnTo>
                    <a:pt x="280" y="0"/>
                  </a:lnTo>
                  <a:lnTo>
                    <a:pt x="0" y="0"/>
                  </a:lnTo>
                  <a:lnTo>
                    <a:pt x="0" y="15"/>
                  </a:lnTo>
                  <a:lnTo>
                    <a:pt x="12"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8" name="Freeform 4285">
              <a:extLst>
                <a:ext uri="{FF2B5EF4-FFF2-40B4-BE49-F238E27FC236}">
                  <a16:creationId xmlns:a16="http://schemas.microsoft.com/office/drawing/2014/main" id="{571414A1-44C5-4849-BFEB-1BD4BADE2D0D}"/>
                </a:ext>
              </a:extLst>
            </p:cNvPr>
            <p:cNvSpPr>
              <a:spLocks noEditPoints="1"/>
            </p:cNvSpPr>
            <p:nvPr>
              <p:custDataLst>
                <p:tags r:id="rId224"/>
              </p:custDataLst>
            </p:nvPr>
          </p:nvSpPr>
          <p:spPr bwMode="auto">
            <a:xfrm>
              <a:off x="12279313" y="6127751"/>
              <a:ext cx="150813" cy="160338"/>
            </a:xfrm>
            <a:custGeom>
              <a:avLst/>
              <a:gdLst>
                <a:gd name="T0" fmla="*/ 183 w 342"/>
                <a:gd name="T1" fmla="*/ 10 h 357"/>
                <a:gd name="T2" fmla="*/ 171 w 342"/>
                <a:gd name="T3" fmla="*/ 0 h 357"/>
                <a:gd name="T4" fmla="*/ 159 w 342"/>
                <a:gd name="T5" fmla="*/ 10 h 357"/>
                <a:gd name="T6" fmla="*/ 56 w 342"/>
                <a:gd name="T7" fmla="*/ 308 h 357"/>
                <a:gd name="T8" fmla="*/ 0 w 342"/>
                <a:gd name="T9" fmla="*/ 342 h 357"/>
                <a:gd name="T10" fmla="*/ 0 w 342"/>
                <a:gd name="T11" fmla="*/ 357 h 357"/>
                <a:gd name="T12" fmla="*/ 51 w 342"/>
                <a:gd name="T13" fmla="*/ 356 h 357"/>
                <a:gd name="T14" fmla="*/ 108 w 342"/>
                <a:gd name="T15" fmla="*/ 357 h 357"/>
                <a:gd name="T16" fmla="*/ 108 w 342"/>
                <a:gd name="T17" fmla="*/ 342 h 357"/>
                <a:gd name="T18" fmla="*/ 71 w 342"/>
                <a:gd name="T19" fmla="*/ 316 h 357"/>
                <a:gd name="T20" fmla="*/ 72 w 342"/>
                <a:gd name="T21" fmla="*/ 309 h 357"/>
                <a:gd name="T22" fmla="*/ 95 w 342"/>
                <a:gd name="T23" fmla="*/ 243 h 357"/>
                <a:gd name="T24" fmla="*/ 218 w 342"/>
                <a:gd name="T25" fmla="*/ 243 h 357"/>
                <a:gd name="T26" fmla="*/ 244 w 342"/>
                <a:gd name="T27" fmla="*/ 320 h 357"/>
                <a:gd name="T28" fmla="*/ 246 w 342"/>
                <a:gd name="T29" fmla="*/ 327 h 357"/>
                <a:gd name="T30" fmla="*/ 204 w 342"/>
                <a:gd name="T31" fmla="*/ 342 h 357"/>
                <a:gd name="T32" fmla="*/ 204 w 342"/>
                <a:gd name="T33" fmla="*/ 357 h 357"/>
                <a:gd name="T34" fmla="*/ 276 w 342"/>
                <a:gd name="T35" fmla="*/ 356 h 357"/>
                <a:gd name="T36" fmla="*/ 342 w 342"/>
                <a:gd name="T37" fmla="*/ 357 h 357"/>
                <a:gd name="T38" fmla="*/ 342 w 342"/>
                <a:gd name="T39" fmla="*/ 342 h 357"/>
                <a:gd name="T40" fmla="*/ 333 w 342"/>
                <a:gd name="T41" fmla="*/ 342 h 357"/>
                <a:gd name="T42" fmla="*/ 290 w 342"/>
                <a:gd name="T43" fmla="*/ 322 h 357"/>
                <a:gd name="T44" fmla="*/ 183 w 342"/>
                <a:gd name="T45" fmla="*/ 10 h 357"/>
                <a:gd name="T46" fmla="*/ 156 w 342"/>
                <a:gd name="T47" fmla="*/ 66 h 357"/>
                <a:gd name="T48" fmla="*/ 212 w 342"/>
                <a:gd name="T49" fmla="*/ 228 h 357"/>
                <a:gd name="T50" fmla="*/ 100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3"/>
                    <a:pt x="179" y="0"/>
                    <a:pt x="171" y="0"/>
                  </a:cubicBezTo>
                  <a:cubicBezTo>
                    <a:pt x="163" y="0"/>
                    <a:pt x="162" y="3"/>
                    <a:pt x="159" y="10"/>
                  </a:cubicBezTo>
                  <a:lnTo>
                    <a:pt x="56" y="308"/>
                  </a:lnTo>
                  <a:cubicBezTo>
                    <a:pt x="47" y="334"/>
                    <a:pt x="27" y="341"/>
                    <a:pt x="0" y="342"/>
                  </a:cubicBezTo>
                  <a:lnTo>
                    <a:pt x="0" y="357"/>
                  </a:lnTo>
                  <a:cubicBezTo>
                    <a:pt x="12" y="357"/>
                    <a:pt x="33" y="356"/>
                    <a:pt x="51" y="356"/>
                  </a:cubicBezTo>
                  <a:cubicBezTo>
                    <a:pt x="66" y="356"/>
                    <a:pt x="92" y="357"/>
                    <a:pt x="108" y="357"/>
                  </a:cubicBezTo>
                  <a:lnTo>
                    <a:pt x="108" y="342"/>
                  </a:lnTo>
                  <a:cubicBezTo>
                    <a:pt x="83" y="342"/>
                    <a:pt x="71" y="329"/>
                    <a:pt x="71" y="316"/>
                  </a:cubicBezTo>
                  <a:cubicBezTo>
                    <a:pt x="71" y="315"/>
                    <a:pt x="71" y="310"/>
                    <a:pt x="72" y="309"/>
                  </a:cubicBezTo>
                  <a:lnTo>
                    <a:pt x="95" y="243"/>
                  </a:lnTo>
                  <a:lnTo>
                    <a:pt x="218" y="243"/>
                  </a:lnTo>
                  <a:lnTo>
                    <a:pt x="244" y="320"/>
                  </a:lnTo>
                  <a:cubicBezTo>
                    <a:pt x="245" y="322"/>
                    <a:pt x="246" y="325"/>
                    <a:pt x="246" y="327"/>
                  </a:cubicBezTo>
                  <a:cubicBezTo>
                    <a:pt x="246" y="342"/>
                    <a:pt x="218" y="342"/>
                    <a:pt x="204" y="342"/>
                  </a:cubicBezTo>
                  <a:lnTo>
                    <a:pt x="204" y="357"/>
                  </a:lnTo>
                  <a:cubicBezTo>
                    <a:pt x="222" y="356"/>
                    <a:pt x="257" y="356"/>
                    <a:pt x="276" y="356"/>
                  </a:cubicBezTo>
                  <a:cubicBezTo>
                    <a:pt x="298" y="356"/>
                    <a:pt x="321" y="356"/>
                    <a:pt x="342" y="357"/>
                  </a:cubicBezTo>
                  <a:lnTo>
                    <a:pt x="342" y="342"/>
                  </a:lnTo>
                  <a:lnTo>
                    <a:pt x="333" y="342"/>
                  </a:lnTo>
                  <a:cubicBezTo>
                    <a:pt x="303" y="342"/>
                    <a:pt x="296" y="338"/>
                    <a:pt x="290" y="322"/>
                  </a:cubicBezTo>
                  <a:lnTo>
                    <a:pt x="183" y="10"/>
                  </a:lnTo>
                  <a:close/>
                  <a:moveTo>
                    <a:pt x="156" y="66"/>
                  </a:moveTo>
                  <a:lnTo>
                    <a:pt x="212" y="228"/>
                  </a:lnTo>
                  <a:lnTo>
                    <a:pt x="100"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9" name="Freeform 4286">
              <a:extLst>
                <a:ext uri="{FF2B5EF4-FFF2-40B4-BE49-F238E27FC236}">
                  <a16:creationId xmlns:a16="http://schemas.microsoft.com/office/drawing/2014/main" id="{A1BBEB31-15A6-4BB4-9CA4-A00F4C6394E5}"/>
                </a:ext>
              </a:extLst>
            </p:cNvPr>
            <p:cNvSpPr>
              <a:spLocks/>
            </p:cNvSpPr>
            <p:nvPr>
              <p:custDataLst>
                <p:tags r:id="rId225"/>
              </p:custDataLst>
            </p:nvPr>
          </p:nvSpPr>
          <p:spPr bwMode="auto">
            <a:xfrm>
              <a:off x="12495213" y="6119813"/>
              <a:ext cx="50800" cy="225425"/>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1 w 115"/>
                <a:gd name="T11" fmla="*/ 0 h 499"/>
                <a:gd name="T12" fmla="*/ 31 w 115"/>
                <a:gd name="T13" fmla="*/ 97 h 499"/>
                <a:gd name="T14" fmla="*/ 0 w 115"/>
                <a:gd name="T15" fmla="*/ 249 h 499"/>
                <a:gd name="T16" fmla="*/ 33 w 115"/>
                <a:gd name="T17" fmla="*/ 405 h 499"/>
                <a:gd name="T18" fmla="*/ 111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3"/>
                    <a:pt x="48" y="76"/>
                    <a:pt x="109" y="13"/>
                  </a:cubicBezTo>
                  <a:cubicBezTo>
                    <a:pt x="115" y="7"/>
                    <a:pt x="115" y="6"/>
                    <a:pt x="115" y="5"/>
                  </a:cubicBezTo>
                  <a:cubicBezTo>
                    <a:pt x="115" y="1"/>
                    <a:pt x="113" y="0"/>
                    <a:pt x="111" y="0"/>
                  </a:cubicBezTo>
                  <a:cubicBezTo>
                    <a:pt x="106" y="0"/>
                    <a:pt x="61" y="34"/>
                    <a:pt x="31" y="97"/>
                  </a:cubicBezTo>
                  <a:cubicBezTo>
                    <a:pt x="6" y="152"/>
                    <a:pt x="0" y="207"/>
                    <a:pt x="0" y="249"/>
                  </a:cubicBezTo>
                  <a:cubicBezTo>
                    <a:pt x="0" y="288"/>
                    <a:pt x="5" y="349"/>
                    <a:pt x="33" y="405"/>
                  </a:cubicBezTo>
                  <a:cubicBezTo>
                    <a:pt x="63" y="466"/>
                    <a:pt x="106" y="499"/>
                    <a:pt x="111"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0" name="Freeform 4287">
              <a:extLst>
                <a:ext uri="{FF2B5EF4-FFF2-40B4-BE49-F238E27FC236}">
                  <a16:creationId xmlns:a16="http://schemas.microsoft.com/office/drawing/2014/main" id="{9A68BE47-37F1-487F-96E8-676188786D08}"/>
                </a:ext>
              </a:extLst>
            </p:cNvPr>
            <p:cNvSpPr>
              <a:spLocks noEditPoints="1"/>
            </p:cNvSpPr>
            <p:nvPr>
              <p:custDataLst>
                <p:tags r:id="rId226"/>
              </p:custDataLst>
            </p:nvPr>
          </p:nvSpPr>
          <p:spPr bwMode="auto">
            <a:xfrm>
              <a:off x="12568238" y="6188076"/>
              <a:ext cx="123825" cy="144463"/>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7 w 281"/>
                <a:gd name="T37" fmla="*/ 297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3"/>
                  </a:cubicBezTo>
                  <a:cubicBezTo>
                    <a:pt x="0" y="184"/>
                    <a:pt x="51" y="227"/>
                    <a:pt x="120" y="227"/>
                  </a:cubicBezTo>
                  <a:cubicBezTo>
                    <a:pt x="144" y="227"/>
                    <a:pt x="167" y="220"/>
                    <a:pt x="190" y="200"/>
                  </a:cubicBezTo>
                  <a:lnTo>
                    <a:pt x="190" y="297"/>
                  </a:lnTo>
                  <a:lnTo>
                    <a:pt x="155" y="297"/>
                  </a:lnTo>
                  <a:lnTo>
                    <a:pt x="155" y="321"/>
                  </a:lnTo>
                  <a:cubicBezTo>
                    <a:pt x="169" y="320"/>
                    <a:pt x="199" y="319"/>
                    <a:pt x="218" y="319"/>
                  </a:cubicBezTo>
                  <a:cubicBezTo>
                    <a:pt x="238" y="319"/>
                    <a:pt x="267" y="320"/>
                    <a:pt x="281" y="321"/>
                  </a:cubicBezTo>
                  <a:lnTo>
                    <a:pt x="281" y="297"/>
                  </a:lnTo>
                  <a:lnTo>
                    <a:pt x="247" y="297"/>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1" name="Freeform 4288">
              <a:extLst>
                <a:ext uri="{FF2B5EF4-FFF2-40B4-BE49-F238E27FC236}">
                  <a16:creationId xmlns:a16="http://schemas.microsoft.com/office/drawing/2014/main" id="{ECFB2404-25A4-4CDF-85EF-162AAF519E48}"/>
                </a:ext>
              </a:extLst>
            </p:cNvPr>
            <p:cNvSpPr>
              <a:spLocks/>
            </p:cNvSpPr>
            <p:nvPr>
              <p:custDataLst>
                <p:tags r:id="rId227"/>
              </p:custDataLst>
            </p:nvPr>
          </p:nvSpPr>
          <p:spPr bwMode="auto">
            <a:xfrm>
              <a:off x="12712700" y="6264276"/>
              <a:ext cx="25400" cy="68263"/>
            </a:xfrm>
            <a:custGeom>
              <a:avLst/>
              <a:gdLst>
                <a:gd name="T0" fmla="*/ 58 w 58"/>
                <a:gd name="T1" fmla="*/ 53 h 149"/>
                <a:gd name="T2" fmla="*/ 26 w 58"/>
                <a:gd name="T3" fmla="*/ 0 h 149"/>
                <a:gd name="T4" fmla="*/ 0 w 58"/>
                <a:gd name="T5" fmla="*/ 27 h 149"/>
                <a:gd name="T6" fmla="*/ 26 w 58"/>
                <a:gd name="T7" fmla="*/ 53 h 149"/>
                <a:gd name="T8" fmla="*/ 43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5" y="0"/>
                    <a:pt x="26" y="0"/>
                  </a:cubicBezTo>
                  <a:cubicBezTo>
                    <a:pt x="10" y="0"/>
                    <a:pt x="0" y="13"/>
                    <a:pt x="0" y="27"/>
                  </a:cubicBezTo>
                  <a:cubicBezTo>
                    <a:pt x="0" y="40"/>
                    <a:pt x="10" y="53"/>
                    <a:pt x="26" y="53"/>
                  </a:cubicBezTo>
                  <a:cubicBezTo>
                    <a:pt x="32" y="53"/>
                    <a:pt x="38" y="51"/>
                    <a:pt x="43" y="47"/>
                  </a:cubicBezTo>
                  <a:cubicBezTo>
                    <a:pt x="45" y="46"/>
                    <a:pt x="45" y="45"/>
                    <a:pt x="46" y="45"/>
                  </a:cubicBezTo>
                  <a:cubicBezTo>
                    <a:pt x="46" y="45"/>
                    <a:pt x="47" y="46"/>
                    <a:pt x="47" y="53"/>
                  </a:cubicBezTo>
                  <a:cubicBezTo>
                    <a:pt x="47" y="89"/>
                    <a:pt x="29"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2" name="Oval 4289">
              <a:extLst>
                <a:ext uri="{FF2B5EF4-FFF2-40B4-BE49-F238E27FC236}">
                  <a16:creationId xmlns:a16="http://schemas.microsoft.com/office/drawing/2014/main" id="{FA1BA3BB-A175-4932-B17B-E811303C7AC4}"/>
                </a:ext>
              </a:extLst>
            </p:cNvPr>
            <p:cNvSpPr>
              <a:spLocks noChangeArrowheads="1"/>
            </p:cNvSpPr>
            <p:nvPr>
              <p:custDataLst>
                <p:tags r:id="rId228"/>
              </p:custDataLst>
            </p:nvPr>
          </p:nvSpPr>
          <p:spPr bwMode="auto">
            <a:xfrm>
              <a:off x="12841288" y="6132513"/>
              <a:ext cx="33338"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3" name="Freeform 4290">
              <a:extLst>
                <a:ext uri="{FF2B5EF4-FFF2-40B4-BE49-F238E27FC236}">
                  <a16:creationId xmlns:a16="http://schemas.microsoft.com/office/drawing/2014/main" id="{56D9CD90-98A6-44DF-BA34-46DE6A82E09B}"/>
                </a:ext>
              </a:extLst>
            </p:cNvPr>
            <p:cNvSpPr>
              <a:spLocks noEditPoints="1"/>
            </p:cNvSpPr>
            <p:nvPr>
              <p:custDataLst>
                <p:tags r:id="rId229"/>
              </p:custDataLst>
            </p:nvPr>
          </p:nvSpPr>
          <p:spPr bwMode="auto">
            <a:xfrm>
              <a:off x="12800013" y="6188076"/>
              <a:ext cx="123825" cy="144463"/>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7" y="220"/>
                    <a:pt x="190" y="200"/>
                  </a:cubicBezTo>
                  <a:lnTo>
                    <a:pt x="190"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4" name="Freeform 4291">
              <a:extLst>
                <a:ext uri="{FF2B5EF4-FFF2-40B4-BE49-F238E27FC236}">
                  <a16:creationId xmlns:a16="http://schemas.microsoft.com/office/drawing/2014/main" id="{D2DA33C5-6F47-49EE-960D-0FF91E19A499}"/>
                </a:ext>
              </a:extLst>
            </p:cNvPr>
            <p:cNvSpPr>
              <a:spLocks/>
            </p:cNvSpPr>
            <p:nvPr>
              <p:custDataLst>
                <p:tags r:id="rId230"/>
              </p:custDataLst>
            </p:nvPr>
          </p:nvSpPr>
          <p:spPr bwMode="auto">
            <a:xfrm>
              <a:off x="12942888" y="6264276"/>
              <a:ext cx="26988" cy="68263"/>
            </a:xfrm>
            <a:custGeom>
              <a:avLst/>
              <a:gdLst>
                <a:gd name="T0" fmla="*/ 58 w 58"/>
                <a:gd name="T1" fmla="*/ 53 h 149"/>
                <a:gd name="T2" fmla="*/ 27 w 58"/>
                <a:gd name="T3" fmla="*/ 0 h 149"/>
                <a:gd name="T4" fmla="*/ 0 w 58"/>
                <a:gd name="T5" fmla="*/ 27 h 149"/>
                <a:gd name="T6" fmla="*/ 27 w 58"/>
                <a:gd name="T7" fmla="*/ 53 h 149"/>
                <a:gd name="T8" fmla="*/ 44 w 58"/>
                <a:gd name="T9" fmla="*/ 47 h 149"/>
                <a:gd name="T10" fmla="*/ 46 w 58"/>
                <a:gd name="T11" fmla="*/ 45 h 149"/>
                <a:gd name="T12" fmla="*/ 47 w 58"/>
                <a:gd name="T13" fmla="*/ 53 h 149"/>
                <a:gd name="T14" fmla="*/ 14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7" y="0"/>
                  </a:cubicBezTo>
                  <a:cubicBezTo>
                    <a:pt x="10" y="0"/>
                    <a:pt x="0" y="13"/>
                    <a:pt x="0" y="27"/>
                  </a:cubicBezTo>
                  <a:cubicBezTo>
                    <a:pt x="0" y="40"/>
                    <a:pt x="10" y="53"/>
                    <a:pt x="27" y="53"/>
                  </a:cubicBezTo>
                  <a:cubicBezTo>
                    <a:pt x="33" y="53"/>
                    <a:pt x="39" y="51"/>
                    <a:pt x="44" y="47"/>
                  </a:cubicBezTo>
                  <a:cubicBezTo>
                    <a:pt x="45" y="46"/>
                    <a:pt x="46" y="45"/>
                    <a:pt x="46" y="45"/>
                  </a:cubicBezTo>
                  <a:cubicBezTo>
                    <a:pt x="47" y="45"/>
                    <a:pt x="47" y="46"/>
                    <a:pt x="47" y="53"/>
                  </a:cubicBezTo>
                  <a:cubicBezTo>
                    <a:pt x="47" y="89"/>
                    <a:pt x="30" y="119"/>
                    <a:pt x="14" y="136"/>
                  </a:cubicBezTo>
                  <a:cubicBezTo>
                    <a:pt x="8" y="141"/>
                    <a:pt x="8" y="142"/>
                    <a:pt x="8" y="144"/>
                  </a:cubicBezTo>
                  <a:cubicBezTo>
                    <a:pt x="8" y="147"/>
                    <a:pt x="11" y="149"/>
                    <a:pt x="13" y="149"/>
                  </a:cubicBezTo>
                  <a:cubicBezTo>
                    <a:pt x="19"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5" name="Oval 4292">
              <a:extLst>
                <a:ext uri="{FF2B5EF4-FFF2-40B4-BE49-F238E27FC236}">
                  <a16:creationId xmlns:a16="http://schemas.microsoft.com/office/drawing/2014/main" id="{37930127-9F83-402D-8AA4-957F74CE6DFF}"/>
                </a:ext>
              </a:extLst>
            </p:cNvPr>
            <p:cNvSpPr>
              <a:spLocks noChangeArrowheads="1"/>
            </p:cNvSpPr>
            <p:nvPr>
              <p:custDataLst>
                <p:tags r:id="rId231"/>
              </p:custDataLst>
            </p:nvPr>
          </p:nvSpPr>
          <p:spPr bwMode="auto">
            <a:xfrm>
              <a:off x="13071475" y="6132513"/>
              <a:ext cx="34925"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6" name="Freeform 4293">
              <a:extLst>
                <a:ext uri="{FF2B5EF4-FFF2-40B4-BE49-F238E27FC236}">
                  <a16:creationId xmlns:a16="http://schemas.microsoft.com/office/drawing/2014/main" id="{36EB7998-2BEB-4882-824D-CFE3748C9957}"/>
                </a:ext>
              </a:extLst>
            </p:cNvPr>
            <p:cNvSpPr>
              <a:spLocks noEditPoints="1"/>
            </p:cNvSpPr>
            <p:nvPr>
              <p:custDataLst>
                <p:tags r:id="rId232"/>
              </p:custDataLst>
            </p:nvPr>
          </p:nvSpPr>
          <p:spPr bwMode="auto">
            <a:xfrm>
              <a:off x="13031788" y="6188076"/>
              <a:ext cx="123825" cy="144463"/>
            </a:xfrm>
            <a:custGeom>
              <a:avLst/>
              <a:gdLst>
                <a:gd name="T0" fmla="*/ 192 w 281"/>
                <a:gd name="T1" fmla="*/ 153 h 321"/>
                <a:gd name="T2" fmla="*/ 185 w 281"/>
                <a:gd name="T3" fmla="*/ 174 h 321"/>
                <a:gd name="T4" fmla="*/ 124 w 281"/>
                <a:gd name="T5" fmla="*/ 209 h 321"/>
                <a:gd name="T6" fmla="*/ 64 w 281"/>
                <a:gd name="T7" fmla="*/ 114 h 321"/>
                <a:gd name="T8" fmla="*/ 130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19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4" y="209"/>
                  </a:cubicBezTo>
                  <a:cubicBezTo>
                    <a:pt x="94"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7" name="Freeform 4294">
              <a:extLst>
                <a:ext uri="{FF2B5EF4-FFF2-40B4-BE49-F238E27FC236}">
                  <a16:creationId xmlns:a16="http://schemas.microsoft.com/office/drawing/2014/main" id="{C1B5F770-967C-43C0-9D1A-3E7C7A0D787C}"/>
                </a:ext>
              </a:extLst>
            </p:cNvPr>
            <p:cNvSpPr>
              <a:spLocks/>
            </p:cNvSpPr>
            <p:nvPr>
              <p:custDataLst>
                <p:tags r:id="rId233"/>
              </p:custDataLst>
            </p:nvPr>
          </p:nvSpPr>
          <p:spPr bwMode="auto">
            <a:xfrm>
              <a:off x="13174663" y="6264276"/>
              <a:ext cx="25400" cy="68263"/>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89"/>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8" name="Freeform 4295">
              <a:extLst>
                <a:ext uri="{FF2B5EF4-FFF2-40B4-BE49-F238E27FC236}">
                  <a16:creationId xmlns:a16="http://schemas.microsoft.com/office/drawing/2014/main" id="{4A56933D-A3AA-4E76-8377-7A9595770B38}"/>
                </a:ext>
              </a:extLst>
            </p:cNvPr>
            <p:cNvSpPr>
              <a:spLocks noEditPoints="1"/>
            </p:cNvSpPr>
            <p:nvPr>
              <p:custDataLst>
                <p:tags r:id="rId234"/>
              </p:custDataLst>
            </p:nvPr>
          </p:nvSpPr>
          <p:spPr bwMode="auto">
            <a:xfrm>
              <a:off x="13260388" y="6186488"/>
              <a:ext cx="117475" cy="103188"/>
            </a:xfrm>
            <a:custGeom>
              <a:avLst/>
              <a:gdLst>
                <a:gd name="T0" fmla="*/ 171 w 263"/>
                <a:gd name="T1" fmla="*/ 188 h 229"/>
                <a:gd name="T2" fmla="*/ 223 w 263"/>
                <a:gd name="T3" fmla="*/ 226 h 229"/>
                <a:gd name="T4" fmla="*/ 247 w 263"/>
                <a:gd name="T5" fmla="*/ 226 h 229"/>
                <a:gd name="T6" fmla="*/ 263 w 263"/>
                <a:gd name="T7" fmla="*/ 214 h 229"/>
                <a:gd name="T8" fmla="*/ 250 w 263"/>
                <a:gd name="T9" fmla="*/ 203 h 229"/>
                <a:gd name="T10" fmla="*/ 219 w 263"/>
                <a:gd name="T11" fmla="*/ 184 h 229"/>
                <a:gd name="T12" fmla="*/ 219 w 263"/>
                <a:gd name="T13" fmla="*/ 77 h 229"/>
                <a:gd name="T14" fmla="*/ 110 w 263"/>
                <a:gd name="T15" fmla="*/ 0 h 229"/>
                <a:gd name="T16" fmla="*/ 20 w 263"/>
                <a:gd name="T17" fmla="*/ 46 h 229"/>
                <a:gd name="T18" fmla="*/ 51 w 263"/>
                <a:gd name="T19" fmla="*/ 77 h 229"/>
                <a:gd name="T20" fmla="*/ 83 w 263"/>
                <a:gd name="T21" fmla="*/ 46 h 229"/>
                <a:gd name="T22" fmla="*/ 72 w 263"/>
                <a:gd name="T23" fmla="*/ 22 h 229"/>
                <a:gd name="T24" fmla="*/ 108 w 263"/>
                <a:gd name="T25" fmla="*/ 18 h 229"/>
                <a:gd name="T26" fmla="*/ 162 w 263"/>
                <a:gd name="T27" fmla="*/ 77 h 229"/>
                <a:gd name="T28" fmla="*/ 162 w 263"/>
                <a:gd name="T29" fmla="*/ 94 h 229"/>
                <a:gd name="T30" fmla="*/ 0 w 263"/>
                <a:gd name="T31" fmla="*/ 172 h 229"/>
                <a:gd name="T32" fmla="*/ 97 w 263"/>
                <a:gd name="T33" fmla="*/ 229 h 229"/>
                <a:gd name="T34" fmla="*/ 171 w 263"/>
                <a:gd name="T35" fmla="*/ 188 h 229"/>
                <a:gd name="T36" fmla="*/ 162 w 263"/>
                <a:gd name="T37" fmla="*/ 109 h 229"/>
                <a:gd name="T38" fmla="*/ 162 w 263"/>
                <a:gd name="T39" fmla="*/ 157 h 229"/>
                <a:gd name="T40" fmla="*/ 104 w 263"/>
                <a:gd name="T41" fmla="*/ 211 h 229"/>
                <a:gd name="T42" fmla="*/ 59 w 263"/>
                <a:gd name="T43" fmla="*/ 172 h 229"/>
                <a:gd name="T44" fmla="*/ 162 w 263"/>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3" h="229">
                  <a:moveTo>
                    <a:pt x="171" y="188"/>
                  </a:moveTo>
                  <a:cubicBezTo>
                    <a:pt x="171" y="203"/>
                    <a:pt x="171" y="226"/>
                    <a:pt x="223" y="226"/>
                  </a:cubicBezTo>
                  <a:lnTo>
                    <a:pt x="247" y="226"/>
                  </a:lnTo>
                  <a:cubicBezTo>
                    <a:pt x="257" y="226"/>
                    <a:pt x="263" y="226"/>
                    <a:pt x="263" y="214"/>
                  </a:cubicBezTo>
                  <a:cubicBezTo>
                    <a:pt x="263" y="203"/>
                    <a:pt x="256" y="203"/>
                    <a:pt x="250" y="203"/>
                  </a:cubicBezTo>
                  <a:cubicBezTo>
                    <a:pt x="219" y="202"/>
                    <a:pt x="219" y="196"/>
                    <a:pt x="219" y="184"/>
                  </a:cubicBezTo>
                  <a:lnTo>
                    <a:pt x="219" y="77"/>
                  </a:lnTo>
                  <a:cubicBezTo>
                    <a:pt x="219" y="33"/>
                    <a:pt x="184" y="0"/>
                    <a:pt x="110" y="0"/>
                  </a:cubicBezTo>
                  <a:cubicBezTo>
                    <a:pt x="81" y="0"/>
                    <a:pt x="20" y="2"/>
                    <a:pt x="20" y="46"/>
                  </a:cubicBezTo>
                  <a:cubicBezTo>
                    <a:pt x="20" y="68"/>
                    <a:pt x="38" y="77"/>
                    <a:pt x="51" y="77"/>
                  </a:cubicBezTo>
                  <a:cubicBezTo>
                    <a:pt x="67" y="77"/>
                    <a:pt x="83" y="67"/>
                    <a:pt x="83" y="46"/>
                  </a:cubicBezTo>
                  <a:cubicBezTo>
                    <a:pt x="83" y="31"/>
                    <a:pt x="73" y="23"/>
                    <a:pt x="72" y="22"/>
                  </a:cubicBezTo>
                  <a:cubicBezTo>
                    <a:pt x="86" y="19"/>
                    <a:pt x="102" y="18"/>
                    <a:pt x="108" y="18"/>
                  </a:cubicBezTo>
                  <a:cubicBezTo>
                    <a:pt x="145" y="18"/>
                    <a:pt x="162" y="39"/>
                    <a:pt x="162" y="77"/>
                  </a:cubicBezTo>
                  <a:lnTo>
                    <a:pt x="162" y="94"/>
                  </a:lnTo>
                  <a:cubicBezTo>
                    <a:pt x="127" y="95"/>
                    <a:pt x="0" y="100"/>
                    <a:pt x="0" y="172"/>
                  </a:cubicBezTo>
                  <a:cubicBezTo>
                    <a:pt x="0" y="220"/>
                    <a:pt x="62" y="229"/>
                    <a:pt x="97" y="229"/>
                  </a:cubicBezTo>
                  <a:cubicBezTo>
                    <a:pt x="137" y="229"/>
                    <a:pt x="160" y="209"/>
                    <a:pt x="171" y="188"/>
                  </a:cubicBezTo>
                  <a:close/>
                  <a:moveTo>
                    <a:pt x="162" y="109"/>
                  </a:moveTo>
                  <a:lnTo>
                    <a:pt x="162" y="157"/>
                  </a:lnTo>
                  <a:cubicBezTo>
                    <a:pt x="162" y="205"/>
                    <a:pt x="117" y="211"/>
                    <a:pt x="104" y="211"/>
                  </a:cubicBezTo>
                  <a:cubicBezTo>
                    <a:pt x="79" y="211"/>
                    <a:pt x="59" y="194"/>
                    <a:pt x="59" y="172"/>
                  </a:cubicBezTo>
                  <a:cubicBezTo>
                    <a:pt x="59" y="118"/>
                    <a:pt x="138"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9" name="Freeform 4296">
              <a:extLst>
                <a:ext uri="{FF2B5EF4-FFF2-40B4-BE49-F238E27FC236}">
                  <a16:creationId xmlns:a16="http://schemas.microsoft.com/office/drawing/2014/main" id="{1CBEBC51-DDA9-44D5-94A8-613C229ECA3B}"/>
                </a:ext>
              </a:extLst>
            </p:cNvPr>
            <p:cNvSpPr>
              <a:spLocks noEditPoints="1"/>
            </p:cNvSpPr>
            <p:nvPr>
              <p:custDataLst>
                <p:tags r:id="rId235"/>
              </p:custDataLst>
            </p:nvPr>
          </p:nvSpPr>
          <p:spPr bwMode="auto">
            <a:xfrm>
              <a:off x="13384213" y="6253163"/>
              <a:ext cx="76200" cy="101600"/>
            </a:xfrm>
            <a:custGeom>
              <a:avLst/>
              <a:gdLst>
                <a:gd name="T0" fmla="*/ 171 w 172"/>
                <a:gd name="T1" fmla="*/ 25 h 225"/>
                <a:gd name="T2" fmla="*/ 172 w 172"/>
                <a:gd name="T3" fmla="*/ 18 h 225"/>
                <a:gd name="T4" fmla="*/ 160 w 172"/>
                <a:gd name="T5" fmla="*/ 7 h 225"/>
                <a:gd name="T6" fmla="*/ 144 w 172"/>
                <a:gd name="T7" fmla="*/ 20 h 225"/>
                <a:gd name="T8" fmla="*/ 108 w 172"/>
                <a:gd name="T9" fmla="*/ 0 h 225"/>
                <a:gd name="T10" fmla="*/ 19 w 172"/>
                <a:gd name="T11" fmla="*/ 97 h 225"/>
                <a:gd name="T12" fmla="*/ 72 w 172"/>
                <a:gd name="T13" fmla="*/ 154 h 225"/>
                <a:gd name="T14" fmla="*/ 115 w 172"/>
                <a:gd name="T15" fmla="*/ 135 h 225"/>
                <a:gd name="T16" fmla="*/ 108 w 172"/>
                <a:gd name="T17" fmla="*/ 166 h 225"/>
                <a:gd name="T18" fmla="*/ 88 w 172"/>
                <a:gd name="T19" fmla="*/ 202 h 225"/>
                <a:gd name="T20" fmla="*/ 49 w 172"/>
                <a:gd name="T21" fmla="*/ 215 h 225"/>
                <a:gd name="T22" fmla="*/ 22 w 172"/>
                <a:gd name="T23" fmla="*/ 213 h 225"/>
                <a:gd name="T24" fmla="*/ 33 w 172"/>
                <a:gd name="T25" fmla="*/ 195 h 225"/>
                <a:gd name="T26" fmla="*/ 20 w 172"/>
                <a:gd name="T27" fmla="*/ 182 h 225"/>
                <a:gd name="T28" fmla="*/ 0 w 172"/>
                <a:gd name="T29" fmla="*/ 204 h 225"/>
                <a:gd name="T30" fmla="*/ 50 w 172"/>
                <a:gd name="T31" fmla="*/ 225 h 225"/>
                <a:gd name="T32" fmla="*/ 133 w 172"/>
                <a:gd name="T33" fmla="*/ 177 h 225"/>
                <a:gd name="T34" fmla="*/ 171 w 172"/>
                <a:gd name="T35" fmla="*/ 25 h 225"/>
                <a:gd name="T36" fmla="*/ 122 w 172"/>
                <a:gd name="T37" fmla="*/ 107 h 225"/>
                <a:gd name="T38" fmla="*/ 115 w 172"/>
                <a:gd name="T39" fmla="*/ 120 h 225"/>
                <a:gd name="T40" fmla="*/ 73 w 172"/>
                <a:gd name="T41" fmla="*/ 144 h 225"/>
                <a:gd name="T42" fmla="*/ 47 w 172"/>
                <a:gd name="T43" fmla="*/ 111 h 225"/>
                <a:gd name="T44" fmla="*/ 65 w 172"/>
                <a:gd name="T45" fmla="*/ 41 h 225"/>
                <a:gd name="T46" fmla="*/ 108 w 172"/>
                <a:gd name="T47" fmla="*/ 10 h 225"/>
                <a:gd name="T48" fmla="*/ 139 w 172"/>
                <a:gd name="T49" fmla="*/ 39 h 225"/>
                <a:gd name="T50" fmla="*/ 138 w 172"/>
                <a:gd name="T51" fmla="*/ 45 h 225"/>
                <a:gd name="T52" fmla="*/ 122 w 172"/>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25">
                  <a:moveTo>
                    <a:pt x="171" y="25"/>
                  </a:moveTo>
                  <a:cubicBezTo>
                    <a:pt x="172" y="20"/>
                    <a:pt x="172" y="18"/>
                    <a:pt x="172" y="18"/>
                  </a:cubicBezTo>
                  <a:cubicBezTo>
                    <a:pt x="172" y="10"/>
                    <a:pt x="166" y="7"/>
                    <a:pt x="160" y="7"/>
                  </a:cubicBezTo>
                  <a:cubicBezTo>
                    <a:pt x="152" y="7"/>
                    <a:pt x="145" y="13"/>
                    <a:pt x="144" y="20"/>
                  </a:cubicBezTo>
                  <a:cubicBezTo>
                    <a:pt x="138" y="11"/>
                    <a:pt x="126" y="0"/>
                    <a:pt x="108" y="0"/>
                  </a:cubicBezTo>
                  <a:cubicBezTo>
                    <a:pt x="65" y="0"/>
                    <a:pt x="19" y="47"/>
                    <a:pt x="19" y="97"/>
                  </a:cubicBezTo>
                  <a:cubicBezTo>
                    <a:pt x="19" y="133"/>
                    <a:pt x="43" y="154"/>
                    <a:pt x="72" y="154"/>
                  </a:cubicBezTo>
                  <a:cubicBezTo>
                    <a:pt x="88" y="154"/>
                    <a:pt x="103" y="146"/>
                    <a:pt x="115" y="135"/>
                  </a:cubicBezTo>
                  <a:lnTo>
                    <a:pt x="108" y="166"/>
                  </a:lnTo>
                  <a:cubicBezTo>
                    <a:pt x="104" y="181"/>
                    <a:pt x="101" y="190"/>
                    <a:pt x="88" y="202"/>
                  </a:cubicBezTo>
                  <a:cubicBezTo>
                    <a:pt x="73" y="215"/>
                    <a:pt x="58" y="215"/>
                    <a:pt x="49" y="215"/>
                  </a:cubicBezTo>
                  <a:cubicBezTo>
                    <a:pt x="33" y="215"/>
                    <a:pt x="29" y="214"/>
                    <a:pt x="22" y="213"/>
                  </a:cubicBezTo>
                  <a:cubicBezTo>
                    <a:pt x="31" y="209"/>
                    <a:pt x="33" y="200"/>
                    <a:pt x="33" y="195"/>
                  </a:cubicBezTo>
                  <a:cubicBezTo>
                    <a:pt x="33" y="187"/>
                    <a:pt x="27" y="182"/>
                    <a:pt x="20" y="182"/>
                  </a:cubicBezTo>
                  <a:cubicBezTo>
                    <a:pt x="10" y="182"/>
                    <a:pt x="0" y="190"/>
                    <a:pt x="0" y="204"/>
                  </a:cubicBezTo>
                  <a:cubicBezTo>
                    <a:pt x="0" y="225"/>
                    <a:pt x="30" y="225"/>
                    <a:pt x="50" y="225"/>
                  </a:cubicBezTo>
                  <a:cubicBezTo>
                    <a:pt x="104" y="225"/>
                    <a:pt x="128" y="197"/>
                    <a:pt x="133" y="177"/>
                  </a:cubicBezTo>
                  <a:lnTo>
                    <a:pt x="171" y="25"/>
                  </a:lnTo>
                  <a:close/>
                  <a:moveTo>
                    <a:pt x="122" y="107"/>
                  </a:moveTo>
                  <a:cubicBezTo>
                    <a:pt x="121" y="113"/>
                    <a:pt x="121" y="113"/>
                    <a:pt x="115" y="120"/>
                  </a:cubicBezTo>
                  <a:cubicBezTo>
                    <a:pt x="103" y="135"/>
                    <a:pt x="86" y="144"/>
                    <a:pt x="73" y="144"/>
                  </a:cubicBezTo>
                  <a:cubicBezTo>
                    <a:pt x="55" y="144"/>
                    <a:pt x="47" y="129"/>
                    <a:pt x="47" y="111"/>
                  </a:cubicBezTo>
                  <a:cubicBezTo>
                    <a:pt x="47" y="96"/>
                    <a:pt x="56" y="57"/>
                    <a:pt x="65" y="41"/>
                  </a:cubicBezTo>
                  <a:cubicBezTo>
                    <a:pt x="80" y="17"/>
                    <a:pt x="96" y="10"/>
                    <a:pt x="108" y="10"/>
                  </a:cubicBezTo>
                  <a:cubicBezTo>
                    <a:pt x="133" y="10"/>
                    <a:pt x="139" y="36"/>
                    <a:pt x="139" y="39"/>
                  </a:cubicBezTo>
                  <a:cubicBezTo>
                    <a:pt x="139" y="40"/>
                    <a:pt x="139" y="41"/>
                    <a:pt x="138" y="45"/>
                  </a:cubicBezTo>
                  <a:lnTo>
                    <a:pt x="122"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0" name="Freeform 4297">
              <a:extLst>
                <a:ext uri="{FF2B5EF4-FFF2-40B4-BE49-F238E27FC236}">
                  <a16:creationId xmlns:a16="http://schemas.microsoft.com/office/drawing/2014/main" id="{CFBB0DFC-D0F1-43FC-9397-0148DCD00DBE}"/>
                </a:ext>
              </a:extLst>
            </p:cNvPr>
            <p:cNvSpPr>
              <a:spLocks/>
            </p:cNvSpPr>
            <p:nvPr>
              <p:custDataLst>
                <p:tags r:id="rId236"/>
              </p:custDataLst>
            </p:nvPr>
          </p:nvSpPr>
          <p:spPr bwMode="auto">
            <a:xfrm>
              <a:off x="13498513" y="6264276"/>
              <a:ext cx="25400" cy="68263"/>
            </a:xfrm>
            <a:custGeom>
              <a:avLst/>
              <a:gdLst>
                <a:gd name="T0" fmla="*/ 58 w 58"/>
                <a:gd name="T1" fmla="*/ 53 h 149"/>
                <a:gd name="T2" fmla="*/ 26 w 58"/>
                <a:gd name="T3" fmla="*/ 0 h 149"/>
                <a:gd name="T4" fmla="*/ 0 w 58"/>
                <a:gd name="T5" fmla="*/ 27 h 149"/>
                <a:gd name="T6" fmla="*/ 26 w 58"/>
                <a:gd name="T7" fmla="*/ 53 h 149"/>
                <a:gd name="T8" fmla="*/ 43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5" y="0"/>
                    <a:pt x="26" y="0"/>
                  </a:cubicBezTo>
                  <a:cubicBezTo>
                    <a:pt x="10" y="0"/>
                    <a:pt x="0" y="13"/>
                    <a:pt x="0" y="27"/>
                  </a:cubicBezTo>
                  <a:cubicBezTo>
                    <a:pt x="0" y="40"/>
                    <a:pt x="10" y="53"/>
                    <a:pt x="26" y="53"/>
                  </a:cubicBezTo>
                  <a:cubicBezTo>
                    <a:pt x="32" y="53"/>
                    <a:pt x="38" y="51"/>
                    <a:pt x="43" y="47"/>
                  </a:cubicBezTo>
                  <a:cubicBezTo>
                    <a:pt x="45" y="46"/>
                    <a:pt x="45" y="45"/>
                    <a:pt x="46" y="45"/>
                  </a:cubicBezTo>
                  <a:cubicBezTo>
                    <a:pt x="46" y="45"/>
                    <a:pt x="47" y="46"/>
                    <a:pt x="47" y="53"/>
                  </a:cubicBezTo>
                  <a:cubicBezTo>
                    <a:pt x="47" y="89"/>
                    <a:pt x="29"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1" name="Freeform 4298">
              <a:extLst>
                <a:ext uri="{FF2B5EF4-FFF2-40B4-BE49-F238E27FC236}">
                  <a16:creationId xmlns:a16="http://schemas.microsoft.com/office/drawing/2014/main" id="{B67BC053-A3F7-49B2-9061-0C63DCBCE6E0}"/>
                </a:ext>
              </a:extLst>
            </p:cNvPr>
            <p:cNvSpPr>
              <a:spLocks noEditPoints="1"/>
            </p:cNvSpPr>
            <p:nvPr>
              <p:custDataLst>
                <p:tags r:id="rId237"/>
              </p:custDataLst>
            </p:nvPr>
          </p:nvSpPr>
          <p:spPr bwMode="auto">
            <a:xfrm>
              <a:off x="13582650" y="6130926"/>
              <a:ext cx="93663" cy="204788"/>
            </a:xfrm>
            <a:custGeom>
              <a:avLst/>
              <a:gdLst>
                <a:gd name="T0" fmla="*/ 65 w 211"/>
                <a:gd name="T1" fmla="*/ 195 h 450"/>
                <a:gd name="T2" fmla="*/ 0 w 211"/>
                <a:gd name="T3" fmla="*/ 296 h 450"/>
                <a:gd name="T4" fmla="*/ 14 w 211"/>
                <a:gd name="T5" fmla="*/ 336 h 450"/>
                <a:gd name="T6" fmla="*/ 72 w 211"/>
                <a:gd name="T7" fmla="*/ 368 h 450"/>
                <a:gd name="T8" fmla="*/ 132 w 211"/>
                <a:gd name="T9" fmla="*/ 391 h 450"/>
                <a:gd name="T10" fmla="*/ 150 w 211"/>
                <a:gd name="T11" fmla="*/ 413 h 450"/>
                <a:gd name="T12" fmla="*/ 125 w 211"/>
                <a:gd name="T13" fmla="*/ 439 h 450"/>
                <a:gd name="T14" fmla="*/ 82 w 211"/>
                <a:gd name="T15" fmla="*/ 423 h 450"/>
                <a:gd name="T16" fmla="*/ 76 w 211"/>
                <a:gd name="T17" fmla="*/ 421 h 450"/>
                <a:gd name="T18" fmla="*/ 71 w 211"/>
                <a:gd name="T19" fmla="*/ 426 h 450"/>
                <a:gd name="T20" fmla="*/ 125 w 211"/>
                <a:gd name="T21" fmla="*/ 450 h 450"/>
                <a:gd name="T22" fmla="*/ 177 w 211"/>
                <a:gd name="T23" fmla="*/ 397 h 450"/>
                <a:gd name="T24" fmla="*/ 153 w 211"/>
                <a:gd name="T25" fmla="*/ 361 h 450"/>
                <a:gd name="T26" fmla="*/ 123 w 211"/>
                <a:gd name="T27" fmla="*/ 350 h 450"/>
                <a:gd name="T28" fmla="*/ 92 w 211"/>
                <a:gd name="T29" fmla="*/ 339 h 450"/>
                <a:gd name="T30" fmla="*/ 63 w 211"/>
                <a:gd name="T31" fmla="*/ 327 h 450"/>
                <a:gd name="T32" fmla="*/ 25 w 211"/>
                <a:gd name="T33" fmla="*/ 282 h 450"/>
                <a:gd name="T34" fmla="*/ 86 w 211"/>
                <a:gd name="T35" fmla="*/ 197 h 450"/>
                <a:gd name="T36" fmla="*/ 130 w 211"/>
                <a:gd name="T37" fmla="*/ 204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3 h 450"/>
                <a:gd name="T52" fmla="*/ 169 w 211"/>
                <a:gd name="T53" fmla="*/ 39 h 450"/>
                <a:gd name="T54" fmla="*/ 138 w 211"/>
                <a:gd name="T55" fmla="*/ 42 h 450"/>
                <a:gd name="T56" fmla="*/ 135 w 211"/>
                <a:gd name="T57" fmla="*/ 25 h 450"/>
                <a:gd name="T58" fmla="*/ 138 w 211"/>
                <a:gd name="T59" fmla="*/ 7 h 450"/>
                <a:gd name="T60" fmla="*/ 132 w 211"/>
                <a:gd name="T61" fmla="*/ 0 h 450"/>
                <a:gd name="T62" fmla="*/ 123 w 211"/>
                <a:gd name="T63" fmla="*/ 25 h 450"/>
                <a:gd name="T64" fmla="*/ 126 w 211"/>
                <a:gd name="T65" fmla="*/ 44 h 450"/>
                <a:gd name="T66" fmla="*/ 39 w 211"/>
                <a:gd name="T67" fmla="*/ 138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5" y="354"/>
                    <a:pt x="72" y="368"/>
                  </a:cubicBezTo>
                  <a:lnTo>
                    <a:pt x="132" y="391"/>
                  </a:lnTo>
                  <a:cubicBezTo>
                    <a:pt x="140" y="395"/>
                    <a:pt x="150" y="398"/>
                    <a:pt x="150" y="413"/>
                  </a:cubicBezTo>
                  <a:cubicBezTo>
                    <a:pt x="150" y="424"/>
                    <a:pt x="141" y="439"/>
                    <a:pt x="125" y="439"/>
                  </a:cubicBezTo>
                  <a:cubicBezTo>
                    <a:pt x="103" y="439"/>
                    <a:pt x="87" y="427"/>
                    <a:pt x="82" y="423"/>
                  </a:cubicBezTo>
                  <a:cubicBezTo>
                    <a:pt x="79" y="421"/>
                    <a:pt x="78" y="421"/>
                    <a:pt x="76" y="421"/>
                  </a:cubicBezTo>
                  <a:cubicBezTo>
                    <a:pt x="72" y="421"/>
                    <a:pt x="71" y="424"/>
                    <a:pt x="71" y="426"/>
                  </a:cubicBezTo>
                  <a:cubicBezTo>
                    <a:pt x="71" y="432"/>
                    <a:pt x="97" y="450"/>
                    <a:pt x="125" y="450"/>
                  </a:cubicBezTo>
                  <a:cubicBezTo>
                    <a:pt x="156" y="450"/>
                    <a:pt x="177" y="421"/>
                    <a:pt x="177" y="397"/>
                  </a:cubicBezTo>
                  <a:cubicBezTo>
                    <a:pt x="177" y="373"/>
                    <a:pt x="159" y="364"/>
                    <a:pt x="153" y="361"/>
                  </a:cubicBezTo>
                  <a:cubicBezTo>
                    <a:pt x="146" y="359"/>
                    <a:pt x="129" y="353"/>
                    <a:pt x="123" y="350"/>
                  </a:cubicBezTo>
                  <a:cubicBezTo>
                    <a:pt x="113" y="346"/>
                    <a:pt x="103" y="342"/>
                    <a:pt x="92" y="339"/>
                  </a:cubicBezTo>
                  <a:lnTo>
                    <a:pt x="63" y="327"/>
                  </a:lnTo>
                  <a:cubicBezTo>
                    <a:pt x="40" y="318"/>
                    <a:pt x="25" y="303"/>
                    <a:pt x="25" y="282"/>
                  </a:cubicBezTo>
                  <a:cubicBezTo>
                    <a:pt x="25" y="262"/>
                    <a:pt x="45" y="218"/>
                    <a:pt x="86" y="197"/>
                  </a:cubicBezTo>
                  <a:cubicBezTo>
                    <a:pt x="105" y="204"/>
                    <a:pt x="120" y="204"/>
                    <a:pt x="130" y="204"/>
                  </a:cubicBezTo>
                  <a:cubicBezTo>
                    <a:pt x="145" y="204"/>
                    <a:pt x="177" y="204"/>
                    <a:pt x="177" y="188"/>
                  </a:cubicBezTo>
                  <a:cubicBezTo>
                    <a:pt x="177" y="176"/>
                    <a:pt x="155" y="175"/>
                    <a:pt x="136" y="175"/>
                  </a:cubicBezTo>
                  <a:cubicBezTo>
                    <a:pt x="127" y="175"/>
                    <a:pt x="112" y="175"/>
                    <a:pt x="94" y="181"/>
                  </a:cubicBezTo>
                  <a:cubicBezTo>
                    <a:pt x="81" y="168"/>
                    <a:pt x="79" y="152"/>
                    <a:pt x="79" y="142"/>
                  </a:cubicBezTo>
                  <a:cubicBezTo>
                    <a:pt x="79" y="114"/>
                    <a:pt x="97" y="76"/>
                    <a:pt x="134" y="57"/>
                  </a:cubicBezTo>
                  <a:cubicBezTo>
                    <a:pt x="143" y="68"/>
                    <a:pt x="155" y="68"/>
                    <a:pt x="166" y="68"/>
                  </a:cubicBezTo>
                  <a:cubicBezTo>
                    <a:pt x="179" y="68"/>
                    <a:pt x="211" y="68"/>
                    <a:pt x="211" y="53"/>
                  </a:cubicBezTo>
                  <a:cubicBezTo>
                    <a:pt x="211" y="40"/>
                    <a:pt x="189" y="39"/>
                    <a:pt x="169" y="39"/>
                  </a:cubicBezTo>
                  <a:cubicBezTo>
                    <a:pt x="163" y="39"/>
                    <a:pt x="151" y="39"/>
                    <a:pt x="138" y="42"/>
                  </a:cubicBezTo>
                  <a:cubicBezTo>
                    <a:pt x="136" y="37"/>
                    <a:pt x="135" y="34"/>
                    <a:pt x="135" y="25"/>
                  </a:cubicBezTo>
                  <a:cubicBezTo>
                    <a:pt x="135" y="18"/>
                    <a:pt x="138" y="8"/>
                    <a:pt x="138" y="7"/>
                  </a:cubicBezTo>
                  <a:cubicBezTo>
                    <a:pt x="138" y="3"/>
                    <a:pt x="135" y="0"/>
                    <a:pt x="132" y="0"/>
                  </a:cubicBezTo>
                  <a:cubicBezTo>
                    <a:pt x="123" y="0"/>
                    <a:pt x="123" y="23"/>
                    <a:pt x="123" y="25"/>
                  </a:cubicBezTo>
                  <a:cubicBezTo>
                    <a:pt x="123" y="35"/>
                    <a:pt x="126" y="42"/>
                    <a:pt x="126" y="44"/>
                  </a:cubicBezTo>
                  <a:cubicBezTo>
                    <a:pt x="73" y="59"/>
                    <a:pt x="39" y="99"/>
                    <a:pt x="39" y="138"/>
                  </a:cubicBezTo>
                  <a:cubicBezTo>
                    <a:pt x="39" y="156"/>
                    <a:pt x="48" y="177"/>
                    <a:pt x="72"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7" y="57"/>
                    <a:pt x="151" y="57"/>
                    <a:pt x="146" y="53"/>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2" name="Freeform 4299">
              <a:extLst>
                <a:ext uri="{FF2B5EF4-FFF2-40B4-BE49-F238E27FC236}">
                  <a16:creationId xmlns:a16="http://schemas.microsoft.com/office/drawing/2014/main" id="{12BB576F-AB61-4869-89B8-FE18D9C953C4}"/>
                </a:ext>
              </a:extLst>
            </p:cNvPr>
            <p:cNvSpPr>
              <a:spLocks/>
            </p:cNvSpPr>
            <p:nvPr>
              <p:custDataLst>
                <p:tags r:id="rId238"/>
              </p:custDataLst>
            </p:nvPr>
          </p:nvSpPr>
          <p:spPr bwMode="auto">
            <a:xfrm>
              <a:off x="13682663" y="6218238"/>
              <a:ext cx="68263" cy="104775"/>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6 w 154"/>
                <a:gd name="T23" fmla="*/ 45 h 232"/>
                <a:gd name="T24" fmla="*/ 67 w 154"/>
                <a:gd name="T25" fmla="*/ 13 h 232"/>
                <a:gd name="T26" fmla="*/ 120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0" y="202"/>
                    <a:pt x="104" y="202"/>
                    <a:pt x="99" y="202"/>
                  </a:cubicBezTo>
                  <a:lnTo>
                    <a:pt x="35" y="202"/>
                  </a:lnTo>
                  <a:cubicBezTo>
                    <a:pt x="71" y="170"/>
                    <a:pt x="83" y="160"/>
                    <a:pt x="104" y="144"/>
                  </a:cubicBezTo>
                  <a:cubicBezTo>
                    <a:pt x="130" y="123"/>
                    <a:pt x="154" y="101"/>
                    <a:pt x="154" y="68"/>
                  </a:cubicBezTo>
                  <a:cubicBezTo>
                    <a:pt x="154" y="26"/>
                    <a:pt x="117" y="0"/>
                    <a:pt x="73" y="0"/>
                  </a:cubicBezTo>
                  <a:cubicBezTo>
                    <a:pt x="29" y="0"/>
                    <a:pt x="0" y="31"/>
                    <a:pt x="0" y="63"/>
                  </a:cubicBezTo>
                  <a:cubicBezTo>
                    <a:pt x="0" y="81"/>
                    <a:pt x="15" y="82"/>
                    <a:pt x="19" y="82"/>
                  </a:cubicBezTo>
                  <a:cubicBezTo>
                    <a:pt x="27" y="82"/>
                    <a:pt x="37" y="76"/>
                    <a:pt x="37" y="64"/>
                  </a:cubicBezTo>
                  <a:cubicBezTo>
                    <a:pt x="37" y="57"/>
                    <a:pt x="35" y="45"/>
                    <a:pt x="16" y="45"/>
                  </a:cubicBezTo>
                  <a:cubicBezTo>
                    <a:pt x="27" y="21"/>
                    <a:pt x="51" y="13"/>
                    <a:pt x="67" y="13"/>
                  </a:cubicBezTo>
                  <a:cubicBezTo>
                    <a:pt x="102" y="13"/>
                    <a:pt x="120" y="40"/>
                    <a:pt x="120" y="68"/>
                  </a:cubicBezTo>
                  <a:cubicBezTo>
                    <a:pt x="120"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3" name="Freeform 4300">
              <a:extLst>
                <a:ext uri="{FF2B5EF4-FFF2-40B4-BE49-F238E27FC236}">
                  <a16:creationId xmlns:a16="http://schemas.microsoft.com/office/drawing/2014/main" id="{3A979D6A-D3C3-4A4D-83C5-763AA029CCD4}"/>
                </a:ext>
              </a:extLst>
            </p:cNvPr>
            <p:cNvSpPr>
              <a:spLocks/>
            </p:cNvSpPr>
            <p:nvPr>
              <p:custDataLst>
                <p:tags r:id="rId239"/>
              </p:custDataLst>
            </p:nvPr>
          </p:nvSpPr>
          <p:spPr bwMode="auto">
            <a:xfrm>
              <a:off x="13790613" y="6264276"/>
              <a:ext cx="26988" cy="68263"/>
            </a:xfrm>
            <a:custGeom>
              <a:avLst/>
              <a:gdLst>
                <a:gd name="T0" fmla="*/ 59 w 59"/>
                <a:gd name="T1" fmla="*/ 53 h 149"/>
                <a:gd name="T2" fmla="*/ 27 w 59"/>
                <a:gd name="T3" fmla="*/ 0 h 149"/>
                <a:gd name="T4" fmla="*/ 0 w 59"/>
                <a:gd name="T5" fmla="*/ 27 h 149"/>
                <a:gd name="T6" fmla="*/ 27 w 59"/>
                <a:gd name="T7" fmla="*/ 53 h 149"/>
                <a:gd name="T8" fmla="*/ 44 w 59"/>
                <a:gd name="T9" fmla="*/ 47 h 149"/>
                <a:gd name="T10" fmla="*/ 47 w 59"/>
                <a:gd name="T11" fmla="*/ 45 h 149"/>
                <a:gd name="T12" fmla="*/ 48 w 59"/>
                <a:gd name="T13" fmla="*/ 53 h 149"/>
                <a:gd name="T14" fmla="*/ 14 w 59"/>
                <a:gd name="T15" fmla="*/ 136 h 149"/>
                <a:gd name="T16" fmla="*/ 8 w 59"/>
                <a:gd name="T17" fmla="*/ 144 h 149"/>
                <a:gd name="T18" fmla="*/ 13 w 59"/>
                <a:gd name="T19" fmla="*/ 149 h 149"/>
                <a:gd name="T20" fmla="*/ 59 w 59"/>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89"/>
                    <a:pt x="30" y="119"/>
                    <a:pt x="14" y="136"/>
                  </a:cubicBezTo>
                  <a:cubicBezTo>
                    <a:pt x="8" y="141"/>
                    <a:pt x="8" y="142"/>
                    <a:pt x="8" y="144"/>
                  </a:cubicBezTo>
                  <a:cubicBezTo>
                    <a:pt x="8" y="147"/>
                    <a:pt x="11" y="149"/>
                    <a:pt x="13" y="149"/>
                  </a:cubicBezTo>
                  <a:cubicBezTo>
                    <a:pt x="19" y="149"/>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4" name="Freeform 4301">
              <a:extLst>
                <a:ext uri="{FF2B5EF4-FFF2-40B4-BE49-F238E27FC236}">
                  <a16:creationId xmlns:a16="http://schemas.microsoft.com/office/drawing/2014/main" id="{748CBE5B-6E19-416C-A487-E6A308935703}"/>
                </a:ext>
              </a:extLst>
            </p:cNvPr>
            <p:cNvSpPr>
              <a:spLocks/>
            </p:cNvSpPr>
            <p:nvPr>
              <p:custDataLst>
                <p:tags r:id="rId240"/>
              </p:custDataLst>
            </p:nvPr>
          </p:nvSpPr>
          <p:spPr bwMode="auto">
            <a:xfrm>
              <a:off x="13882688" y="6132513"/>
              <a:ext cx="107950" cy="158750"/>
            </a:xfrm>
            <a:custGeom>
              <a:avLst/>
              <a:gdLst>
                <a:gd name="T0" fmla="*/ 151 w 246"/>
                <a:gd name="T1" fmla="*/ 200 h 352"/>
                <a:gd name="T2" fmla="*/ 203 w 246"/>
                <a:gd name="T3" fmla="*/ 341 h 352"/>
                <a:gd name="T4" fmla="*/ 230 w 246"/>
                <a:gd name="T5" fmla="*/ 351 h 352"/>
                <a:gd name="T6" fmla="*/ 241 w 246"/>
                <a:gd name="T7" fmla="*/ 351 h 352"/>
                <a:gd name="T8" fmla="*/ 246 w 246"/>
                <a:gd name="T9" fmla="*/ 347 h 352"/>
                <a:gd name="T10" fmla="*/ 244 w 246"/>
                <a:gd name="T11" fmla="*/ 342 h 352"/>
                <a:gd name="T12" fmla="*/ 232 w 246"/>
                <a:gd name="T13" fmla="*/ 319 h 352"/>
                <a:gd name="T14" fmla="*/ 131 w 246"/>
                <a:gd name="T15" fmla="*/ 35 h 352"/>
                <a:gd name="T16" fmla="*/ 70 w 246"/>
                <a:gd name="T17" fmla="*/ 0 h 352"/>
                <a:gd name="T18" fmla="*/ 61 w 246"/>
                <a:gd name="T19" fmla="*/ 5 h 352"/>
                <a:gd name="T20" fmla="*/ 65 w 246"/>
                <a:gd name="T21" fmla="*/ 10 h 352"/>
                <a:gd name="T22" fmla="*/ 98 w 246"/>
                <a:gd name="T23" fmla="*/ 50 h 352"/>
                <a:gd name="T24" fmla="*/ 146 w 246"/>
                <a:gd name="T25" fmla="*/ 186 h 352"/>
                <a:gd name="T26" fmla="*/ 8 w 246"/>
                <a:gd name="T27" fmla="*/ 323 h 352"/>
                <a:gd name="T28" fmla="*/ 0 w 246"/>
                <a:gd name="T29" fmla="*/ 338 h 352"/>
                <a:gd name="T30" fmla="*/ 14 w 246"/>
                <a:gd name="T31" fmla="*/ 352 h 352"/>
                <a:gd name="T32" fmla="*/ 31 w 246"/>
                <a:gd name="T33" fmla="*/ 342 h 352"/>
                <a:gd name="T34" fmla="*/ 151 w 246"/>
                <a:gd name="T35" fmla="*/ 20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352">
                  <a:moveTo>
                    <a:pt x="151" y="200"/>
                  </a:moveTo>
                  <a:cubicBezTo>
                    <a:pt x="172" y="253"/>
                    <a:pt x="195" y="329"/>
                    <a:pt x="203" y="341"/>
                  </a:cubicBezTo>
                  <a:cubicBezTo>
                    <a:pt x="211" y="351"/>
                    <a:pt x="216" y="351"/>
                    <a:pt x="230" y="351"/>
                  </a:cubicBezTo>
                  <a:lnTo>
                    <a:pt x="241" y="351"/>
                  </a:lnTo>
                  <a:cubicBezTo>
                    <a:pt x="246" y="351"/>
                    <a:pt x="246" y="348"/>
                    <a:pt x="246" y="347"/>
                  </a:cubicBezTo>
                  <a:cubicBezTo>
                    <a:pt x="246" y="345"/>
                    <a:pt x="245" y="344"/>
                    <a:pt x="244" y="342"/>
                  </a:cubicBezTo>
                  <a:cubicBezTo>
                    <a:pt x="239" y="337"/>
                    <a:pt x="236" y="329"/>
                    <a:pt x="232" y="319"/>
                  </a:cubicBezTo>
                  <a:lnTo>
                    <a:pt x="131" y="35"/>
                  </a:lnTo>
                  <a:cubicBezTo>
                    <a:pt x="120" y="6"/>
                    <a:pt x="93" y="0"/>
                    <a:pt x="70" y="0"/>
                  </a:cubicBezTo>
                  <a:cubicBezTo>
                    <a:pt x="67" y="0"/>
                    <a:pt x="61" y="0"/>
                    <a:pt x="61" y="5"/>
                  </a:cubicBezTo>
                  <a:cubicBezTo>
                    <a:pt x="61" y="9"/>
                    <a:pt x="65" y="10"/>
                    <a:pt x="65" y="10"/>
                  </a:cubicBezTo>
                  <a:cubicBezTo>
                    <a:pt x="82" y="13"/>
                    <a:pt x="85" y="16"/>
                    <a:pt x="98" y="50"/>
                  </a:cubicBezTo>
                  <a:lnTo>
                    <a:pt x="146" y="186"/>
                  </a:lnTo>
                  <a:lnTo>
                    <a:pt x="8" y="323"/>
                  </a:lnTo>
                  <a:cubicBezTo>
                    <a:pt x="3" y="329"/>
                    <a:pt x="0" y="332"/>
                    <a:pt x="0" y="338"/>
                  </a:cubicBezTo>
                  <a:cubicBezTo>
                    <a:pt x="0" y="347"/>
                    <a:pt x="6" y="352"/>
                    <a:pt x="14" y="352"/>
                  </a:cubicBezTo>
                  <a:cubicBezTo>
                    <a:pt x="22" y="352"/>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5" name="Freeform 4302">
              <a:extLst>
                <a:ext uri="{FF2B5EF4-FFF2-40B4-BE49-F238E27FC236}">
                  <a16:creationId xmlns:a16="http://schemas.microsoft.com/office/drawing/2014/main" id="{A4BB98EC-021C-4763-8C0F-A69CA9F985B4}"/>
                </a:ext>
              </a:extLst>
            </p:cNvPr>
            <p:cNvSpPr>
              <a:spLocks/>
            </p:cNvSpPr>
            <p:nvPr>
              <p:custDataLst>
                <p:tags r:id="rId241"/>
              </p:custDataLst>
            </p:nvPr>
          </p:nvSpPr>
          <p:spPr bwMode="auto">
            <a:xfrm>
              <a:off x="14011275" y="6119813"/>
              <a:ext cx="50800" cy="225425"/>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6" name="Freeform 4303">
              <a:extLst>
                <a:ext uri="{FF2B5EF4-FFF2-40B4-BE49-F238E27FC236}">
                  <a16:creationId xmlns:a16="http://schemas.microsoft.com/office/drawing/2014/main" id="{C9C8C306-F288-4700-9DF7-A509086D76B4}"/>
                </a:ext>
              </a:extLst>
            </p:cNvPr>
            <p:cNvSpPr>
              <a:spLocks/>
            </p:cNvSpPr>
            <p:nvPr>
              <p:custDataLst>
                <p:tags r:id="rId242"/>
              </p:custDataLst>
            </p:nvPr>
          </p:nvSpPr>
          <p:spPr bwMode="auto">
            <a:xfrm>
              <a:off x="14354175" y="6129338"/>
              <a:ext cx="158750" cy="165100"/>
            </a:xfrm>
            <a:custGeom>
              <a:avLst/>
              <a:gdLst>
                <a:gd name="T0" fmla="*/ 359 w 359"/>
                <a:gd name="T1" fmla="*/ 112 h 363"/>
                <a:gd name="T2" fmla="*/ 270 w 359"/>
                <a:gd name="T3" fmla="*/ 0 h 363"/>
                <a:gd name="T4" fmla="*/ 171 w 359"/>
                <a:gd name="T5" fmla="*/ 45 h 363"/>
                <a:gd name="T6" fmla="*/ 116 w 359"/>
                <a:gd name="T7" fmla="*/ 131 h 363"/>
                <a:gd name="T8" fmla="*/ 121 w 359"/>
                <a:gd name="T9" fmla="*/ 134 h 363"/>
                <a:gd name="T10" fmla="*/ 146 w 359"/>
                <a:gd name="T11" fmla="*/ 124 h 363"/>
                <a:gd name="T12" fmla="*/ 161 w 359"/>
                <a:gd name="T13" fmla="*/ 104 h 363"/>
                <a:gd name="T14" fmla="*/ 195 w 359"/>
                <a:gd name="T15" fmla="*/ 49 h 363"/>
                <a:gd name="T16" fmla="*/ 237 w 359"/>
                <a:gd name="T17" fmla="*/ 28 h 363"/>
                <a:gd name="T18" fmla="*/ 316 w 359"/>
                <a:gd name="T19" fmla="*/ 133 h 363"/>
                <a:gd name="T20" fmla="*/ 152 w 359"/>
                <a:gd name="T21" fmla="*/ 336 h 363"/>
                <a:gd name="T22" fmla="*/ 42 w 359"/>
                <a:gd name="T23" fmla="*/ 208 h 363"/>
                <a:gd name="T24" fmla="*/ 150 w 359"/>
                <a:gd name="T25" fmla="*/ 22 h 363"/>
                <a:gd name="T26" fmla="*/ 170 w 359"/>
                <a:gd name="T27" fmla="*/ 4 h 363"/>
                <a:gd name="T28" fmla="*/ 165 w 359"/>
                <a:gd name="T29" fmla="*/ 0 h 363"/>
                <a:gd name="T30" fmla="*/ 0 w 359"/>
                <a:gd name="T31" fmla="*/ 229 h 363"/>
                <a:gd name="T32" fmla="*/ 119 w 359"/>
                <a:gd name="T33" fmla="*/ 363 h 363"/>
                <a:gd name="T34" fmla="*/ 359 w 359"/>
                <a:gd name="T35" fmla="*/ 11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2"/>
                  </a:moveTo>
                  <a:cubicBezTo>
                    <a:pt x="359" y="48"/>
                    <a:pt x="331" y="0"/>
                    <a:pt x="270" y="0"/>
                  </a:cubicBezTo>
                  <a:cubicBezTo>
                    <a:pt x="218" y="0"/>
                    <a:pt x="174" y="42"/>
                    <a:pt x="171" y="45"/>
                  </a:cubicBezTo>
                  <a:cubicBezTo>
                    <a:pt x="131" y="85"/>
                    <a:pt x="116" y="130"/>
                    <a:pt x="116" y="131"/>
                  </a:cubicBezTo>
                  <a:cubicBezTo>
                    <a:pt x="116" y="134"/>
                    <a:pt x="119" y="134"/>
                    <a:pt x="121" y="134"/>
                  </a:cubicBezTo>
                  <a:cubicBezTo>
                    <a:pt x="130" y="134"/>
                    <a:pt x="138" y="129"/>
                    <a:pt x="146" y="124"/>
                  </a:cubicBezTo>
                  <a:cubicBezTo>
                    <a:pt x="155" y="117"/>
                    <a:pt x="155" y="116"/>
                    <a:pt x="161" y="104"/>
                  </a:cubicBezTo>
                  <a:cubicBezTo>
                    <a:pt x="165" y="94"/>
                    <a:pt x="177" y="70"/>
                    <a:pt x="195" y="49"/>
                  </a:cubicBezTo>
                  <a:cubicBezTo>
                    <a:pt x="207" y="35"/>
                    <a:pt x="217" y="28"/>
                    <a:pt x="237" y="28"/>
                  </a:cubicBezTo>
                  <a:cubicBezTo>
                    <a:pt x="286" y="28"/>
                    <a:pt x="316" y="68"/>
                    <a:pt x="316" y="133"/>
                  </a:cubicBezTo>
                  <a:cubicBezTo>
                    <a:pt x="316" y="235"/>
                    <a:pt x="244" y="336"/>
                    <a:pt x="152" y="336"/>
                  </a:cubicBezTo>
                  <a:cubicBezTo>
                    <a:pt x="81" y="336"/>
                    <a:pt x="42" y="279"/>
                    <a:pt x="42" y="208"/>
                  </a:cubicBezTo>
                  <a:cubicBezTo>
                    <a:pt x="42" y="140"/>
                    <a:pt x="77" y="65"/>
                    <a:pt x="150" y="22"/>
                  </a:cubicBezTo>
                  <a:cubicBezTo>
                    <a:pt x="155" y="19"/>
                    <a:pt x="170" y="10"/>
                    <a:pt x="170" y="4"/>
                  </a:cubicBezTo>
                  <a:cubicBezTo>
                    <a:pt x="170" y="0"/>
                    <a:pt x="166" y="0"/>
                    <a:pt x="165" y="0"/>
                  </a:cubicBezTo>
                  <a:cubicBezTo>
                    <a:pt x="147" y="0"/>
                    <a:pt x="0" y="80"/>
                    <a:pt x="0" y="229"/>
                  </a:cubicBezTo>
                  <a:cubicBezTo>
                    <a:pt x="0" y="299"/>
                    <a:pt x="36" y="363"/>
                    <a:pt x="119" y="363"/>
                  </a:cubicBezTo>
                  <a:cubicBezTo>
                    <a:pt x="216" y="363"/>
                    <a:pt x="359" y="265"/>
                    <a:pt x="359" y="112"/>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7" name="Freeform 4304">
              <a:extLst>
                <a:ext uri="{FF2B5EF4-FFF2-40B4-BE49-F238E27FC236}">
                  <a16:creationId xmlns:a16="http://schemas.microsoft.com/office/drawing/2014/main" id="{017CD220-E55E-45C2-920B-9FE69D1102E5}"/>
                </a:ext>
              </a:extLst>
            </p:cNvPr>
            <p:cNvSpPr>
              <a:spLocks/>
            </p:cNvSpPr>
            <p:nvPr>
              <p:custDataLst>
                <p:tags r:id="rId243"/>
              </p:custDataLst>
            </p:nvPr>
          </p:nvSpPr>
          <p:spPr bwMode="auto">
            <a:xfrm>
              <a:off x="14544675" y="6119813"/>
              <a:ext cx="50800" cy="225425"/>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8" name="Freeform 4305">
              <a:extLst>
                <a:ext uri="{FF2B5EF4-FFF2-40B4-BE49-F238E27FC236}">
                  <a16:creationId xmlns:a16="http://schemas.microsoft.com/office/drawing/2014/main" id="{988CC311-DCD9-4566-9B90-CCD9E56E6436}"/>
                </a:ext>
              </a:extLst>
            </p:cNvPr>
            <p:cNvSpPr>
              <a:spLocks/>
            </p:cNvSpPr>
            <p:nvPr>
              <p:custDataLst>
                <p:tags r:id="rId244"/>
              </p:custDataLst>
            </p:nvPr>
          </p:nvSpPr>
          <p:spPr bwMode="auto">
            <a:xfrm>
              <a:off x="14614525" y="6189663"/>
              <a:ext cx="119063" cy="101600"/>
            </a:xfrm>
            <a:custGeom>
              <a:avLst/>
              <a:gdLst>
                <a:gd name="T0" fmla="*/ 29 w 270"/>
                <a:gd name="T1" fmla="*/ 191 h 225"/>
                <a:gd name="T2" fmla="*/ 25 w 270"/>
                <a:gd name="T3" fmla="*/ 212 h 225"/>
                <a:gd name="T4" fmla="*/ 39 w 270"/>
                <a:gd name="T5" fmla="*/ 225 h 225"/>
                <a:gd name="T6" fmla="*/ 58 w 270"/>
                <a:gd name="T7" fmla="*/ 212 h 225"/>
                <a:gd name="T8" fmla="*/ 67 w 270"/>
                <a:gd name="T9" fmla="*/ 175 h 225"/>
                <a:gd name="T10" fmla="*/ 78 w 270"/>
                <a:gd name="T11" fmla="*/ 130 h 225"/>
                <a:gd name="T12" fmla="*/ 87 w 270"/>
                <a:gd name="T13" fmla="*/ 96 h 225"/>
                <a:gd name="T14" fmla="*/ 93 w 270"/>
                <a:gd name="T15" fmla="*/ 71 h 225"/>
                <a:gd name="T16" fmla="*/ 175 w 270"/>
                <a:gd name="T17" fmla="*/ 11 h 225"/>
                <a:gd name="T18" fmla="*/ 201 w 270"/>
                <a:gd name="T19" fmla="*/ 45 h 225"/>
                <a:gd name="T20" fmla="*/ 169 w 270"/>
                <a:gd name="T21" fmla="*/ 162 h 225"/>
                <a:gd name="T22" fmla="*/ 164 w 270"/>
                <a:gd name="T23" fmla="*/ 185 h 225"/>
                <a:gd name="T24" fmla="*/ 205 w 270"/>
                <a:gd name="T25" fmla="*/ 225 h 225"/>
                <a:gd name="T26" fmla="*/ 270 w 270"/>
                <a:gd name="T27" fmla="*/ 149 h 225"/>
                <a:gd name="T28" fmla="*/ 264 w 270"/>
                <a:gd name="T29" fmla="*/ 144 h 225"/>
                <a:gd name="T30" fmla="*/ 257 w 270"/>
                <a:gd name="T31" fmla="*/ 153 h 225"/>
                <a:gd name="T32" fmla="*/ 206 w 270"/>
                <a:gd name="T33" fmla="*/ 215 h 225"/>
                <a:gd name="T34" fmla="*/ 194 w 270"/>
                <a:gd name="T35" fmla="*/ 198 h 225"/>
                <a:gd name="T36" fmla="*/ 203 w 270"/>
                <a:gd name="T37" fmla="*/ 163 h 225"/>
                <a:gd name="T38" fmla="*/ 233 w 270"/>
                <a:gd name="T39" fmla="*/ 53 h 225"/>
                <a:gd name="T40" fmla="*/ 176 w 270"/>
                <a:gd name="T41" fmla="*/ 0 h 225"/>
                <a:gd name="T42" fmla="*/ 98 w 270"/>
                <a:gd name="T43" fmla="*/ 43 h 225"/>
                <a:gd name="T44" fmla="*/ 52 w 270"/>
                <a:gd name="T45" fmla="*/ 0 h 225"/>
                <a:gd name="T46" fmla="*/ 15 w 270"/>
                <a:gd name="T47" fmla="*/ 28 h 225"/>
                <a:gd name="T48" fmla="*/ 0 w 270"/>
                <a:gd name="T49" fmla="*/ 76 h 225"/>
                <a:gd name="T50" fmla="*/ 6 w 270"/>
                <a:gd name="T51" fmla="*/ 81 h 225"/>
                <a:gd name="T52" fmla="*/ 14 w 270"/>
                <a:gd name="T53" fmla="*/ 70 h 225"/>
                <a:gd name="T54" fmla="*/ 51 w 270"/>
                <a:gd name="T55" fmla="*/ 11 h 225"/>
                <a:gd name="T56" fmla="*/ 66 w 270"/>
                <a:gd name="T57" fmla="*/ 33 h 225"/>
                <a:gd name="T58" fmla="*/ 58 w 270"/>
                <a:gd name="T59" fmla="*/ 75 h 225"/>
                <a:gd name="T60" fmla="*/ 29 w 270"/>
                <a:gd name="T61" fmla="*/ 19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5">
                  <a:moveTo>
                    <a:pt x="29" y="191"/>
                  </a:moveTo>
                  <a:cubicBezTo>
                    <a:pt x="28" y="198"/>
                    <a:pt x="25" y="210"/>
                    <a:pt x="25" y="212"/>
                  </a:cubicBezTo>
                  <a:cubicBezTo>
                    <a:pt x="25" y="221"/>
                    <a:pt x="32" y="225"/>
                    <a:pt x="39" y="225"/>
                  </a:cubicBezTo>
                  <a:cubicBezTo>
                    <a:pt x="45" y="225"/>
                    <a:pt x="54" y="222"/>
                    <a:pt x="58" y="212"/>
                  </a:cubicBezTo>
                  <a:cubicBezTo>
                    <a:pt x="58" y="211"/>
                    <a:pt x="64" y="187"/>
                    <a:pt x="67" y="175"/>
                  </a:cubicBezTo>
                  <a:lnTo>
                    <a:pt x="78" y="130"/>
                  </a:lnTo>
                  <a:cubicBezTo>
                    <a:pt x="81" y="119"/>
                    <a:pt x="84" y="108"/>
                    <a:pt x="87" y="96"/>
                  </a:cubicBezTo>
                  <a:cubicBezTo>
                    <a:pt x="89" y="88"/>
                    <a:pt x="93" y="73"/>
                    <a:pt x="93" y="71"/>
                  </a:cubicBezTo>
                  <a:cubicBezTo>
                    <a:pt x="101" y="56"/>
                    <a:pt x="127" y="11"/>
                    <a:pt x="175" y="11"/>
                  </a:cubicBezTo>
                  <a:cubicBezTo>
                    <a:pt x="197" y="11"/>
                    <a:pt x="201" y="29"/>
                    <a:pt x="201" y="45"/>
                  </a:cubicBezTo>
                  <a:cubicBezTo>
                    <a:pt x="201" y="76"/>
                    <a:pt x="177" y="140"/>
                    <a:pt x="169" y="162"/>
                  </a:cubicBezTo>
                  <a:cubicBezTo>
                    <a:pt x="165" y="173"/>
                    <a:pt x="164" y="179"/>
                    <a:pt x="164" y="185"/>
                  </a:cubicBezTo>
                  <a:cubicBezTo>
                    <a:pt x="164" y="208"/>
                    <a:pt x="182" y="225"/>
                    <a:pt x="205" y="225"/>
                  </a:cubicBezTo>
                  <a:cubicBezTo>
                    <a:pt x="252" y="225"/>
                    <a:pt x="270" y="153"/>
                    <a:pt x="270" y="149"/>
                  </a:cubicBezTo>
                  <a:cubicBezTo>
                    <a:pt x="270" y="144"/>
                    <a:pt x="266" y="144"/>
                    <a:pt x="264" y="144"/>
                  </a:cubicBezTo>
                  <a:cubicBezTo>
                    <a:pt x="259" y="144"/>
                    <a:pt x="259" y="145"/>
                    <a:pt x="257" y="153"/>
                  </a:cubicBezTo>
                  <a:cubicBezTo>
                    <a:pt x="247" y="187"/>
                    <a:pt x="230" y="215"/>
                    <a:pt x="206" y="215"/>
                  </a:cubicBezTo>
                  <a:cubicBezTo>
                    <a:pt x="197" y="215"/>
                    <a:pt x="194" y="210"/>
                    <a:pt x="194" y="198"/>
                  </a:cubicBezTo>
                  <a:cubicBezTo>
                    <a:pt x="194" y="186"/>
                    <a:pt x="198" y="174"/>
                    <a:pt x="203" y="163"/>
                  </a:cubicBezTo>
                  <a:cubicBezTo>
                    <a:pt x="212" y="136"/>
                    <a:pt x="233" y="81"/>
                    <a:pt x="233" y="53"/>
                  </a:cubicBezTo>
                  <a:cubicBezTo>
                    <a:pt x="233" y="20"/>
                    <a:pt x="212" y="0"/>
                    <a:pt x="176" y="0"/>
                  </a:cubicBezTo>
                  <a:cubicBezTo>
                    <a:pt x="131" y="0"/>
                    <a:pt x="107" y="31"/>
                    <a:pt x="98" y="43"/>
                  </a:cubicBezTo>
                  <a:cubicBezTo>
                    <a:pt x="96" y="15"/>
                    <a:pt x="75" y="0"/>
                    <a:pt x="52" y="0"/>
                  </a:cubicBezTo>
                  <a:cubicBezTo>
                    <a:pt x="29" y="0"/>
                    <a:pt x="20" y="19"/>
                    <a:pt x="15" y="28"/>
                  </a:cubicBezTo>
                  <a:cubicBezTo>
                    <a:pt x="7" y="45"/>
                    <a:pt x="0" y="74"/>
                    <a:pt x="0" y="76"/>
                  </a:cubicBezTo>
                  <a:cubicBezTo>
                    <a:pt x="0" y="81"/>
                    <a:pt x="5" y="81"/>
                    <a:pt x="6" y="81"/>
                  </a:cubicBezTo>
                  <a:cubicBezTo>
                    <a:pt x="11" y="81"/>
                    <a:pt x="12" y="81"/>
                    <a:pt x="14" y="70"/>
                  </a:cubicBezTo>
                  <a:cubicBezTo>
                    <a:pt x="23" y="34"/>
                    <a:pt x="33" y="11"/>
                    <a:pt x="51" y="11"/>
                  </a:cubicBezTo>
                  <a:cubicBezTo>
                    <a:pt x="61" y="11"/>
                    <a:pt x="66" y="17"/>
                    <a:pt x="66" y="33"/>
                  </a:cubicBezTo>
                  <a:cubicBezTo>
                    <a:pt x="66" y="44"/>
                    <a:pt x="65" y="49"/>
                    <a:pt x="58" y="75"/>
                  </a:cubicBezTo>
                  <a:lnTo>
                    <a:pt x="29" y="191"/>
                  </a:ln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9" name="Freeform 4306">
              <a:extLst>
                <a:ext uri="{FF2B5EF4-FFF2-40B4-BE49-F238E27FC236}">
                  <a16:creationId xmlns:a16="http://schemas.microsoft.com/office/drawing/2014/main" id="{5AB22254-C54A-44E5-9C42-AA76B3A53A7C}"/>
                </a:ext>
              </a:extLst>
            </p:cNvPr>
            <p:cNvSpPr>
              <a:spLocks/>
            </p:cNvSpPr>
            <p:nvPr>
              <p:custDataLst>
                <p:tags r:id="rId245"/>
              </p:custDataLst>
            </p:nvPr>
          </p:nvSpPr>
          <p:spPr bwMode="auto">
            <a:xfrm>
              <a:off x="14752638" y="6119813"/>
              <a:ext cx="50800" cy="225425"/>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0" name="Freeform 4307">
              <a:extLst>
                <a:ext uri="{FF2B5EF4-FFF2-40B4-BE49-F238E27FC236}">
                  <a16:creationId xmlns:a16="http://schemas.microsoft.com/office/drawing/2014/main" id="{B614348D-F73F-4855-AB32-4FC7DD112716}"/>
                </a:ext>
              </a:extLst>
            </p:cNvPr>
            <p:cNvSpPr>
              <a:spLocks/>
            </p:cNvSpPr>
            <p:nvPr>
              <p:custDataLst>
                <p:tags r:id="rId246"/>
              </p:custDataLst>
            </p:nvPr>
          </p:nvSpPr>
          <p:spPr bwMode="auto">
            <a:xfrm>
              <a:off x="9953625" y="6616701"/>
              <a:ext cx="30163" cy="225425"/>
            </a:xfrm>
            <a:custGeom>
              <a:avLst/>
              <a:gdLst>
                <a:gd name="T0" fmla="*/ 68 w 68"/>
                <a:gd name="T1" fmla="*/ 499 h 499"/>
                <a:gd name="T2" fmla="*/ 68 w 68"/>
                <a:gd name="T3" fmla="*/ 479 h 499"/>
                <a:gd name="T4" fmla="*/ 20 w 68"/>
                <a:gd name="T5" fmla="*/ 479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79"/>
                  </a:lnTo>
                  <a:lnTo>
                    <a:pt x="20" y="479"/>
                  </a:lnTo>
                  <a:lnTo>
                    <a:pt x="20" y="20"/>
                  </a:lnTo>
                  <a:lnTo>
                    <a:pt x="68" y="20"/>
                  </a:lnTo>
                  <a:lnTo>
                    <a:pt x="68" y="0"/>
                  </a:lnTo>
                  <a:lnTo>
                    <a:pt x="0" y="0"/>
                  </a:lnTo>
                  <a:lnTo>
                    <a:pt x="0" y="499"/>
                  </a:lnTo>
                  <a:lnTo>
                    <a:pt x="68"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1" name="Freeform 4308">
              <a:extLst>
                <a:ext uri="{FF2B5EF4-FFF2-40B4-BE49-F238E27FC236}">
                  <a16:creationId xmlns:a16="http://schemas.microsoft.com/office/drawing/2014/main" id="{76F60C50-FC53-4F1E-9DF8-233117B3F83C}"/>
                </a:ext>
              </a:extLst>
            </p:cNvPr>
            <p:cNvSpPr>
              <a:spLocks/>
            </p:cNvSpPr>
            <p:nvPr>
              <p:custDataLst>
                <p:tags r:id="rId247"/>
              </p:custDataLst>
            </p:nvPr>
          </p:nvSpPr>
          <p:spPr bwMode="auto">
            <a:xfrm>
              <a:off x="9998075" y="6630988"/>
              <a:ext cx="133350" cy="155575"/>
            </a:xfrm>
            <a:custGeom>
              <a:avLst/>
              <a:gdLst>
                <a:gd name="T0" fmla="*/ 174 w 303"/>
                <a:gd name="T1" fmla="*/ 32 h 343"/>
                <a:gd name="T2" fmla="*/ 218 w 303"/>
                <a:gd name="T3" fmla="*/ 32 h 343"/>
                <a:gd name="T4" fmla="*/ 236 w 303"/>
                <a:gd name="T5" fmla="*/ 32 h 343"/>
                <a:gd name="T6" fmla="*/ 303 w 303"/>
                <a:gd name="T7" fmla="*/ 32 h 343"/>
                <a:gd name="T8" fmla="*/ 303 w 303"/>
                <a:gd name="T9" fmla="*/ 0 h 343"/>
                <a:gd name="T10" fmla="*/ 0 w 303"/>
                <a:gd name="T11" fmla="*/ 0 h 343"/>
                <a:gd name="T12" fmla="*/ 0 w 303"/>
                <a:gd name="T13" fmla="*/ 32 h 343"/>
                <a:gd name="T14" fmla="*/ 66 w 303"/>
                <a:gd name="T15" fmla="*/ 32 h 343"/>
                <a:gd name="T16" fmla="*/ 84 w 303"/>
                <a:gd name="T17" fmla="*/ 32 h 343"/>
                <a:gd name="T18" fmla="*/ 129 w 303"/>
                <a:gd name="T19" fmla="*/ 32 h 343"/>
                <a:gd name="T20" fmla="*/ 129 w 303"/>
                <a:gd name="T21" fmla="*/ 343 h 343"/>
                <a:gd name="T22" fmla="*/ 174 w 303"/>
                <a:gd name="T23" fmla="*/ 343 h 343"/>
                <a:gd name="T24" fmla="*/ 174 w 303"/>
                <a:gd name="T25" fmla="*/ 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43">
                  <a:moveTo>
                    <a:pt x="174" y="32"/>
                  </a:moveTo>
                  <a:lnTo>
                    <a:pt x="218" y="32"/>
                  </a:lnTo>
                  <a:cubicBezTo>
                    <a:pt x="224" y="32"/>
                    <a:pt x="230" y="32"/>
                    <a:pt x="236" y="32"/>
                  </a:cubicBezTo>
                  <a:lnTo>
                    <a:pt x="303" y="32"/>
                  </a:lnTo>
                  <a:lnTo>
                    <a:pt x="303" y="0"/>
                  </a:lnTo>
                  <a:lnTo>
                    <a:pt x="0" y="0"/>
                  </a:lnTo>
                  <a:lnTo>
                    <a:pt x="0" y="32"/>
                  </a:lnTo>
                  <a:lnTo>
                    <a:pt x="66" y="32"/>
                  </a:lnTo>
                  <a:cubicBezTo>
                    <a:pt x="72" y="32"/>
                    <a:pt x="78" y="32"/>
                    <a:pt x="84" y="32"/>
                  </a:cubicBezTo>
                  <a:lnTo>
                    <a:pt x="129" y="32"/>
                  </a:lnTo>
                  <a:lnTo>
                    <a:pt x="129" y="343"/>
                  </a:lnTo>
                  <a:lnTo>
                    <a:pt x="174" y="343"/>
                  </a:lnTo>
                  <a:lnTo>
                    <a:pt x="174" y="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2" name="Freeform 4309">
              <a:extLst>
                <a:ext uri="{FF2B5EF4-FFF2-40B4-BE49-F238E27FC236}">
                  <a16:creationId xmlns:a16="http://schemas.microsoft.com/office/drawing/2014/main" id="{751C1CE8-FA16-46FA-A020-86C96DFA5741}"/>
                </a:ext>
              </a:extLst>
            </p:cNvPr>
            <p:cNvSpPr>
              <a:spLocks noEditPoints="1"/>
            </p:cNvSpPr>
            <p:nvPr>
              <p:custDataLst>
                <p:tags r:id="rId248"/>
              </p:custDataLst>
            </p:nvPr>
          </p:nvSpPr>
          <p:spPr bwMode="auto">
            <a:xfrm>
              <a:off x="10145713" y="6713538"/>
              <a:ext cx="74613" cy="106363"/>
            </a:xfrm>
            <a:custGeom>
              <a:avLst/>
              <a:gdLst>
                <a:gd name="T0" fmla="*/ 171 w 171"/>
                <a:gd name="T1" fmla="*/ 178 h 235"/>
                <a:gd name="T2" fmla="*/ 171 w 171"/>
                <a:gd name="T3" fmla="*/ 165 h 235"/>
                <a:gd name="T4" fmla="*/ 132 w 171"/>
                <a:gd name="T5" fmla="*/ 165 h 235"/>
                <a:gd name="T6" fmla="*/ 132 w 171"/>
                <a:gd name="T7" fmla="*/ 10 h 235"/>
                <a:gd name="T8" fmla="*/ 125 w 171"/>
                <a:gd name="T9" fmla="*/ 0 h 235"/>
                <a:gd name="T10" fmla="*/ 116 w 171"/>
                <a:gd name="T11" fmla="*/ 5 h 235"/>
                <a:gd name="T12" fmla="*/ 0 w 171"/>
                <a:gd name="T13" fmla="*/ 165 h 235"/>
                <a:gd name="T14" fmla="*/ 0 w 171"/>
                <a:gd name="T15" fmla="*/ 178 h 235"/>
                <a:gd name="T16" fmla="*/ 103 w 171"/>
                <a:gd name="T17" fmla="*/ 178 h 235"/>
                <a:gd name="T18" fmla="*/ 103 w 171"/>
                <a:gd name="T19" fmla="*/ 206 h 235"/>
                <a:gd name="T20" fmla="*/ 74 w 171"/>
                <a:gd name="T21" fmla="*/ 222 h 235"/>
                <a:gd name="T22" fmla="*/ 65 w 171"/>
                <a:gd name="T23" fmla="*/ 222 h 235"/>
                <a:gd name="T24" fmla="*/ 65 w 171"/>
                <a:gd name="T25" fmla="*/ 235 h 235"/>
                <a:gd name="T26" fmla="*/ 117 w 171"/>
                <a:gd name="T27" fmla="*/ 233 h 235"/>
                <a:gd name="T28" fmla="*/ 170 w 171"/>
                <a:gd name="T29" fmla="*/ 235 h 235"/>
                <a:gd name="T30" fmla="*/ 170 w 171"/>
                <a:gd name="T31" fmla="*/ 222 h 235"/>
                <a:gd name="T32" fmla="*/ 161 w 171"/>
                <a:gd name="T33" fmla="*/ 222 h 235"/>
                <a:gd name="T34" fmla="*/ 132 w 171"/>
                <a:gd name="T35" fmla="*/ 206 h 235"/>
                <a:gd name="T36" fmla="*/ 132 w 171"/>
                <a:gd name="T37" fmla="*/ 178 h 235"/>
                <a:gd name="T38" fmla="*/ 171 w 171"/>
                <a:gd name="T39" fmla="*/ 178 h 235"/>
                <a:gd name="T40" fmla="*/ 105 w 171"/>
                <a:gd name="T41" fmla="*/ 37 h 235"/>
                <a:gd name="T42" fmla="*/ 105 w 171"/>
                <a:gd name="T43" fmla="*/ 165 h 235"/>
                <a:gd name="T44" fmla="*/ 13 w 171"/>
                <a:gd name="T45" fmla="*/ 165 h 235"/>
                <a:gd name="T46" fmla="*/ 105 w 171"/>
                <a:gd name="T47" fmla="*/ 3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235">
                  <a:moveTo>
                    <a:pt x="171" y="178"/>
                  </a:moveTo>
                  <a:lnTo>
                    <a:pt x="171" y="165"/>
                  </a:lnTo>
                  <a:lnTo>
                    <a:pt x="132" y="165"/>
                  </a:lnTo>
                  <a:lnTo>
                    <a:pt x="132" y="10"/>
                  </a:lnTo>
                  <a:cubicBezTo>
                    <a:pt x="132" y="2"/>
                    <a:pt x="132" y="0"/>
                    <a:pt x="125" y="0"/>
                  </a:cubicBezTo>
                  <a:cubicBezTo>
                    <a:pt x="120" y="0"/>
                    <a:pt x="119" y="0"/>
                    <a:pt x="116" y="5"/>
                  </a:cubicBezTo>
                  <a:lnTo>
                    <a:pt x="0" y="165"/>
                  </a:lnTo>
                  <a:lnTo>
                    <a:pt x="0" y="178"/>
                  </a:lnTo>
                  <a:lnTo>
                    <a:pt x="103" y="178"/>
                  </a:lnTo>
                  <a:lnTo>
                    <a:pt x="103" y="206"/>
                  </a:lnTo>
                  <a:cubicBezTo>
                    <a:pt x="103" y="218"/>
                    <a:pt x="103" y="222"/>
                    <a:pt x="74" y="222"/>
                  </a:cubicBezTo>
                  <a:lnTo>
                    <a:pt x="65" y="222"/>
                  </a:lnTo>
                  <a:lnTo>
                    <a:pt x="65" y="235"/>
                  </a:lnTo>
                  <a:cubicBezTo>
                    <a:pt x="82" y="234"/>
                    <a:pt x="105" y="233"/>
                    <a:pt x="117" y="233"/>
                  </a:cubicBezTo>
                  <a:cubicBezTo>
                    <a:pt x="130" y="233"/>
                    <a:pt x="153" y="234"/>
                    <a:pt x="170" y="235"/>
                  </a:cubicBezTo>
                  <a:lnTo>
                    <a:pt x="170" y="222"/>
                  </a:lnTo>
                  <a:lnTo>
                    <a:pt x="161" y="222"/>
                  </a:lnTo>
                  <a:cubicBezTo>
                    <a:pt x="132" y="222"/>
                    <a:pt x="132" y="218"/>
                    <a:pt x="132" y="206"/>
                  </a:cubicBezTo>
                  <a:lnTo>
                    <a:pt x="132" y="178"/>
                  </a:lnTo>
                  <a:lnTo>
                    <a:pt x="171" y="178"/>
                  </a:lnTo>
                  <a:close/>
                  <a:moveTo>
                    <a:pt x="105" y="37"/>
                  </a:moveTo>
                  <a:lnTo>
                    <a:pt x="105" y="165"/>
                  </a:lnTo>
                  <a:lnTo>
                    <a:pt x="13" y="165"/>
                  </a:lnTo>
                  <a:lnTo>
                    <a:pt x="105" y="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3" name="Freeform 4310">
              <a:extLst>
                <a:ext uri="{FF2B5EF4-FFF2-40B4-BE49-F238E27FC236}">
                  <a16:creationId xmlns:a16="http://schemas.microsoft.com/office/drawing/2014/main" id="{D6DA7B1B-631C-4022-A55F-4E99C84B1C9B}"/>
                </a:ext>
              </a:extLst>
            </p:cNvPr>
            <p:cNvSpPr>
              <a:spLocks/>
            </p:cNvSpPr>
            <p:nvPr>
              <p:custDataLst>
                <p:tags r:id="rId249"/>
              </p:custDataLst>
            </p:nvPr>
          </p:nvSpPr>
          <p:spPr bwMode="auto">
            <a:xfrm>
              <a:off x="10304463" y="6630988"/>
              <a:ext cx="179388" cy="157163"/>
            </a:xfrm>
            <a:custGeom>
              <a:avLst/>
              <a:gdLst>
                <a:gd name="T0" fmla="*/ 356 w 407"/>
                <a:gd name="T1" fmla="*/ 34 h 346"/>
                <a:gd name="T2" fmla="*/ 398 w 407"/>
                <a:gd name="T3" fmla="*/ 23 h 346"/>
                <a:gd name="T4" fmla="*/ 407 w 407"/>
                <a:gd name="T5" fmla="*/ 23 h 346"/>
                <a:gd name="T6" fmla="*/ 407 w 407"/>
                <a:gd name="T7" fmla="*/ 0 h 346"/>
                <a:gd name="T8" fmla="*/ 351 w 407"/>
                <a:gd name="T9" fmla="*/ 2 h 346"/>
                <a:gd name="T10" fmla="*/ 286 w 407"/>
                <a:gd name="T11" fmla="*/ 0 h 346"/>
                <a:gd name="T12" fmla="*/ 286 w 407"/>
                <a:gd name="T13" fmla="*/ 23 h 346"/>
                <a:gd name="T14" fmla="*/ 330 w 407"/>
                <a:gd name="T15" fmla="*/ 29 h 346"/>
                <a:gd name="T16" fmla="*/ 328 w 407"/>
                <a:gd name="T17" fmla="*/ 35 h 346"/>
                <a:gd name="T18" fmla="*/ 227 w 407"/>
                <a:gd name="T19" fmla="*/ 262 h 346"/>
                <a:gd name="T20" fmla="*/ 121 w 407"/>
                <a:gd name="T21" fmla="*/ 23 h 346"/>
                <a:gd name="T22" fmla="*/ 167 w 407"/>
                <a:gd name="T23" fmla="*/ 23 h 346"/>
                <a:gd name="T24" fmla="*/ 167 w 407"/>
                <a:gd name="T25" fmla="*/ 0 h 346"/>
                <a:gd name="T26" fmla="*/ 79 w 407"/>
                <a:gd name="T27" fmla="*/ 2 h 346"/>
                <a:gd name="T28" fmla="*/ 0 w 407"/>
                <a:gd name="T29" fmla="*/ 0 h 346"/>
                <a:gd name="T30" fmla="*/ 0 w 407"/>
                <a:gd name="T31" fmla="*/ 23 h 346"/>
                <a:gd name="T32" fmla="*/ 46 w 407"/>
                <a:gd name="T33" fmla="*/ 23 h 346"/>
                <a:gd name="T34" fmla="*/ 184 w 407"/>
                <a:gd name="T35" fmla="*/ 333 h 346"/>
                <a:gd name="T36" fmla="*/ 204 w 407"/>
                <a:gd name="T37" fmla="*/ 346 h 346"/>
                <a:gd name="T38" fmla="*/ 224 w 407"/>
                <a:gd name="T39" fmla="*/ 334 h 346"/>
                <a:gd name="T40" fmla="*/ 356 w 407"/>
                <a:gd name="T41" fmla="*/ 3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7" h="346">
                  <a:moveTo>
                    <a:pt x="356" y="34"/>
                  </a:moveTo>
                  <a:cubicBezTo>
                    <a:pt x="359" y="28"/>
                    <a:pt x="361" y="23"/>
                    <a:pt x="398" y="23"/>
                  </a:cubicBezTo>
                  <a:lnTo>
                    <a:pt x="407" y="23"/>
                  </a:lnTo>
                  <a:lnTo>
                    <a:pt x="407" y="0"/>
                  </a:lnTo>
                  <a:cubicBezTo>
                    <a:pt x="388" y="1"/>
                    <a:pt x="364" y="2"/>
                    <a:pt x="351" y="2"/>
                  </a:cubicBezTo>
                  <a:cubicBezTo>
                    <a:pt x="331" y="2"/>
                    <a:pt x="305" y="2"/>
                    <a:pt x="286" y="0"/>
                  </a:cubicBezTo>
                  <a:lnTo>
                    <a:pt x="286" y="23"/>
                  </a:lnTo>
                  <a:cubicBezTo>
                    <a:pt x="290" y="23"/>
                    <a:pt x="330" y="23"/>
                    <a:pt x="330" y="29"/>
                  </a:cubicBezTo>
                  <a:cubicBezTo>
                    <a:pt x="330" y="31"/>
                    <a:pt x="328" y="34"/>
                    <a:pt x="328" y="35"/>
                  </a:cubicBezTo>
                  <a:lnTo>
                    <a:pt x="227" y="262"/>
                  </a:lnTo>
                  <a:lnTo>
                    <a:pt x="121" y="23"/>
                  </a:lnTo>
                  <a:lnTo>
                    <a:pt x="167" y="23"/>
                  </a:lnTo>
                  <a:lnTo>
                    <a:pt x="167" y="0"/>
                  </a:lnTo>
                  <a:cubicBezTo>
                    <a:pt x="149" y="2"/>
                    <a:pt x="101" y="2"/>
                    <a:pt x="79" y="2"/>
                  </a:cubicBezTo>
                  <a:cubicBezTo>
                    <a:pt x="60" y="2"/>
                    <a:pt x="18" y="2"/>
                    <a:pt x="0" y="0"/>
                  </a:cubicBezTo>
                  <a:lnTo>
                    <a:pt x="0" y="23"/>
                  </a:lnTo>
                  <a:lnTo>
                    <a:pt x="46" y="23"/>
                  </a:lnTo>
                  <a:lnTo>
                    <a:pt x="184" y="333"/>
                  </a:lnTo>
                  <a:cubicBezTo>
                    <a:pt x="188" y="342"/>
                    <a:pt x="190" y="346"/>
                    <a:pt x="204" y="346"/>
                  </a:cubicBezTo>
                  <a:cubicBezTo>
                    <a:pt x="212" y="346"/>
                    <a:pt x="218" y="346"/>
                    <a:pt x="224" y="334"/>
                  </a:cubicBezTo>
                  <a:lnTo>
                    <a:pt x="356"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4" name="Freeform 4311">
              <a:extLst>
                <a:ext uri="{FF2B5EF4-FFF2-40B4-BE49-F238E27FC236}">
                  <a16:creationId xmlns:a16="http://schemas.microsoft.com/office/drawing/2014/main" id="{AB3DB4C3-DABE-4C40-9EF1-AB3517D65AF5}"/>
                </a:ext>
              </a:extLst>
            </p:cNvPr>
            <p:cNvSpPr>
              <a:spLocks noEditPoints="1"/>
            </p:cNvSpPr>
            <p:nvPr>
              <p:custDataLst>
                <p:tags r:id="rId250"/>
              </p:custDataLst>
            </p:nvPr>
          </p:nvSpPr>
          <p:spPr bwMode="auto">
            <a:xfrm>
              <a:off x="10496550" y="6713538"/>
              <a:ext cx="74613" cy="106363"/>
            </a:xfrm>
            <a:custGeom>
              <a:avLst/>
              <a:gdLst>
                <a:gd name="T0" fmla="*/ 171 w 171"/>
                <a:gd name="T1" fmla="*/ 178 h 235"/>
                <a:gd name="T2" fmla="*/ 171 w 171"/>
                <a:gd name="T3" fmla="*/ 165 h 235"/>
                <a:gd name="T4" fmla="*/ 132 w 171"/>
                <a:gd name="T5" fmla="*/ 165 h 235"/>
                <a:gd name="T6" fmla="*/ 132 w 171"/>
                <a:gd name="T7" fmla="*/ 10 h 235"/>
                <a:gd name="T8" fmla="*/ 125 w 171"/>
                <a:gd name="T9" fmla="*/ 0 h 235"/>
                <a:gd name="T10" fmla="*/ 116 w 171"/>
                <a:gd name="T11" fmla="*/ 5 h 235"/>
                <a:gd name="T12" fmla="*/ 0 w 171"/>
                <a:gd name="T13" fmla="*/ 165 h 235"/>
                <a:gd name="T14" fmla="*/ 0 w 171"/>
                <a:gd name="T15" fmla="*/ 178 h 235"/>
                <a:gd name="T16" fmla="*/ 103 w 171"/>
                <a:gd name="T17" fmla="*/ 178 h 235"/>
                <a:gd name="T18" fmla="*/ 103 w 171"/>
                <a:gd name="T19" fmla="*/ 206 h 235"/>
                <a:gd name="T20" fmla="*/ 74 w 171"/>
                <a:gd name="T21" fmla="*/ 222 h 235"/>
                <a:gd name="T22" fmla="*/ 65 w 171"/>
                <a:gd name="T23" fmla="*/ 222 h 235"/>
                <a:gd name="T24" fmla="*/ 65 w 171"/>
                <a:gd name="T25" fmla="*/ 235 h 235"/>
                <a:gd name="T26" fmla="*/ 117 w 171"/>
                <a:gd name="T27" fmla="*/ 233 h 235"/>
                <a:gd name="T28" fmla="*/ 170 w 171"/>
                <a:gd name="T29" fmla="*/ 235 h 235"/>
                <a:gd name="T30" fmla="*/ 170 w 171"/>
                <a:gd name="T31" fmla="*/ 222 h 235"/>
                <a:gd name="T32" fmla="*/ 161 w 171"/>
                <a:gd name="T33" fmla="*/ 222 h 235"/>
                <a:gd name="T34" fmla="*/ 132 w 171"/>
                <a:gd name="T35" fmla="*/ 206 h 235"/>
                <a:gd name="T36" fmla="*/ 132 w 171"/>
                <a:gd name="T37" fmla="*/ 178 h 235"/>
                <a:gd name="T38" fmla="*/ 171 w 171"/>
                <a:gd name="T39" fmla="*/ 178 h 235"/>
                <a:gd name="T40" fmla="*/ 105 w 171"/>
                <a:gd name="T41" fmla="*/ 37 h 235"/>
                <a:gd name="T42" fmla="*/ 105 w 171"/>
                <a:gd name="T43" fmla="*/ 165 h 235"/>
                <a:gd name="T44" fmla="*/ 13 w 171"/>
                <a:gd name="T45" fmla="*/ 165 h 235"/>
                <a:gd name="T46" fmla="*/ 105 w 171"/>
                <a:gd name="T47" fmla="*/ 3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235">
                  <a:moveTo>
                    <a:pt x="171" y="178"/>
                  </a:moveTo>
                  <a:lnTo>
                    <a:pt x="171" y="165"/>
                  </a:lnTo>
                  <a:lnTo>
                    <a:pt x="132" y="165"/>
                  </a:lnTo>
                  <a:lnTo>
                    <a:pt x="132" y="10"/>
                  </a:lnTo>
                  <a:cubicBezTo>
                    <a:pt x="132" y="2"/>
                    <a:pt x="132" y="0"/>
                    <a:pt x="125" y="0"/>
                  </a:cubicBezTo>
                  <a:cubicBezTo>
                    <a:pt x="120" y="0"/>
                    <a:pt x="119" y="0"/>
                    <a:pt x="116" y="5"/>
                  </a:cubicBezTo>
                  <a:lnTo>
                    <a:pt x="0" y="165"/>
                  </a:lnTo>
                  <a:lnTo>
                    <a:pt x="0" y="178"/>
                  </a:lnTo>
                  <a:lnTo>
                    <a:pt x="103" y="178"/>
                  </a:lnTo>
                  <a:lnTo>
                    <a:pt x="103" y="206"/>
                  </a:lnTo>
                  <a:cubicBezTo>
                    <a:pt x="103" y="218"/>
                    <a:pt x="103" y="222"/>
                    <a:pt x="74" y="222"/>
                  </a:cubicBezTo>
                  <a:lnTo>
                    <a:pt x="65" y="222"/>
                  </a:lnTo>
                  <a:lnTo>
                    <a:pt x="65" y="235"/>
                  </a:lnTo>
                  <a:cubicBezTo>
                    <a:pt x="82" y="234"/>
                    <a:pt x="105" y="233"/>
                    <a:pt x="117" y="233"/>
                  </a:cubicBezTo>
                  <a:cubicBezTo>
                    <a:pt x="130" y="233"/>
                    <a:pt x="153" y="234"/>
                    <a:pt x="170" y="235"/>
                  </a:cubicBezTo>
                  <a:lnTo>
                    <a:pt x="170" y="222"/>
                  </a:lnTo>
                  <a:lnTo>
                    <a:pt x="161" y="222"/>
                  </a:lnTo>
                  <a:cubicBezTo>
                    <a:pt x="132" y="222"/>
                    <a:pt x="132" y="218"/>
                    <a:pt x="132" y="206"/>
                  </a:cubicBezTo>
                  <a:lnTo>
                    <a:pt x="132" y="178"/>
                  </a:lnTo>
                  <a:lnTo>
                    <a:pt x="171" y="178"/>
                  </a:lnTo>
                  <a:close/>
                  <a:moveTo>
                    <a:pt x="105" y="37"/>
                  </a:moveTo>
                  <a:lnTo>
                    <a:pt x="105" y="165"/>
                  </a:lnTo>
                  <a:lnTo>
                    <a:pt x="13" y="165"/>
                  </a:lnTo>
                  <a:lnTo>
                    <a:pt x="105" y="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5" name="Freeform 4312">
              <a:extLst>
                <a:ext uri="{FF2B5EF4-FFF2-40B4-BE49-F238E27FC236}">
                  <a16:creationId xmlns:a16="http://schemas.microsoft.com/office/drawing/2014/main" id="{9FD02C38-2603-4A26-9654-535C8080A60D}"/>
                </a:ext>
              </a:extLst>
            </p:cNvPr>
            <p:cNvSpPr>
              <a:spLocks noEditPoints="1"/>
            </p:cNvSpPr>
            <p:nvPr>
              <p:custDataLst>
                <p:tags r:id="rId251"/>
              </p:custDataLst>
            </p:nvPr>
          </p:nvSpPr>
          <p:spPr bwMode="auto">
            <a:xfrm>
              <a:off x="10660063" y="6629401"/>
              <a:ext cx="173038" cy="157163"/>
            </a:xfrm>
            <a:custGeom>
              <a:avLst/>
              <a:gdLst>
                <a:gd name="T0" fmla="*/ 216 w 392"/>
                <a:gd name="T1" fmla="*/ 13 h 348"/>
                <a:gd name="T2" fmla="*/ 196 w 392"/>
                <a:gd name="T3" fmla="*/ 0 h 348"/>
                <a:gd name="T4" fmla="*/ 176 w 392"/>
                <a:gd name="T5" fmla="*/ 13 h 348"/>
                <a:gd name="T6" fmla="*/ 53 w 392"/>
                <a:gd name="T7" fmla="*/ 313 h 348"/>
                <a:gd name="T8" fmla="*/ 10 w 392"/>
                <a:gd name="T9" fmla="*/ 325 h 348"/>
                <a:gd name="T10" fmla="*/ 0 w 392"/>
                <a:gd name="T11" fmla="*/ 325 h 348"/>
                <a:gd name="T12" fmla="*/ 0 w 392"/>
                <a:gd name="T13" fmla="*/ 348 h 348"/>
                <a:gd name="T14" fmla="*/ 58 w 392"/>
                <a:gd name="T15" fmla="*/ 347 h 348"/>
                <a:gd name="T16" fmla="*/ 124 w 392"/>
                <a:gd name="T17" fmla="*/ 348 h 348"/>
                <a:gd name="T18" fmla="*/ 124 w 392"/>
                <a:gd name="T19" fmla="*/ 325 h 348"/>
                <a:gd name="T20" fmla="*/ 80 w 392"/>
                <a:gd name="T21" fmla="*/ 318 h 348"/>
                <a:gd name="T22" fmla="*/ 82 w 392"/>
                <a:gd name="T23" fmla="*/ 312 h 348"/>
                <a:gd name="T24" fmla="*/ 107 w 392"/>
                <a:gd name="T25" fmla="*/ 252 h 348"/>
                <a:gd name="T26" fmla="*/ 240 w 392"/>
                <a:gd name="T27" fmla="*/ 252 h 348"/>
                <a:gd name="T28" fmla="*/ 270 w 392"/>
                <a:gd name="T29" fmla="*/ 325 h 348"/>
                <a:gd name="T30" fmla="*/ 223 w 392"/>
                <a:gd name="T31" fmla="*/ 325 h 348"/>
                <a:gd name="T32" fmla="*/ 223 w 392"/>
                <a:gd name="T33" fmla="*/ 348 h 348"/>
                <a:gd name="T34" fmla="*/ 311 w 392"/>
                <a:gd name="T35" fmla="*/ 347 h 348"/>
                <a:gd name="T36" fmla="*/ 392 w 392"/>
                <a:gd name="T37" fmla="*/ 348 h 348"/>
                <a:gd name="T38" fmla="*/ 392 w 392"/>
                <a:gd name="T39" fmla="*/ 325 h 348"/>
                <a:gd name="T40" fmla="*/ 343 w 392"/>
                <a:gd name="T41" fmla="*/ 325 h 348"/>
                <a:gd name="T42" fmla="*/ 216 w 392"/>
                <a:gd name="T43" fmla="*/ 13 h 348"/>
                <a:gd name="T44" fmla="*/ 173 w 392"/>
                <a:gd name="T45" fmla="*/ 90 h 348"/>
                <a:gd name="T46" fmla="*/ 230 w 392"/>
                <a:gd name="T47" fmla="*/ 228 h 348"/>
                <a:gd name="T48" fmla="*/ 117 w 392"/>
                <a:gd name="T49" fmla="*/ 228 h 348"/>
                <a:gd name="T50" fmla="*/ 173 w 392"/>
                <a:gd name="T51" fmla="*/ 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3"/>
                  </a:moveTo>
                  <a:cubicBezTo>
                    <a:pt x="210" y="0"/>
                    <a:pt x="204" y="0"/>
                    <a:pt x="196" y="0"/>
                  </a:cubicBezTo>
                  <a:cubicBezTo>
                    <a:pt x="182" y="0"/>
                    <a:pt x="180" y="4"/>
                    <a:pt x="176" y="13"/>
                  </a:cubicBezTo>
                  <a:lnTo>
                    <a:pt x="53" y="313"/>
                  </a:lnTo>
                  <a:cubicBezTo>
                    <a:pt x="50" y="321"/>
                    <a:pt x="48" y="325"/>
                    <a:pt x="10" y="325"/>
                  </a:cubicBezTo>
                  <a:lnTo>
                    <a:pt x="0" y="325"/>
                  </a:lnTo>
                  <a:lnTo>
                    <a:pt x="0" y="348"/>
                  </a:lnTo>
                  <a:cubicBezTo>
                    <a:pt x="19" y="348"/>
                    <a:pt x="43" y="347"/>
                    <a:pt x="58" y="347"/>
                  </a:cubicBezTo>
                  <a:cubicBezTo>
                    <a:pt x="78" y="347"/>
                    <a:pt x="106" y="347"/>
                    <a:pt x="124" y="348"/>
                  </a:cubicBezTo>
                  <a:lnTo>
                    <a:pt x="124" y="325"/>
                  </a:lnTo>
                  <a:cubicBezTo>
                    <a:pt x="123" y="325"/>
                    <a:pt x="80" y="325"/>
                    <a:pt x="80" y="318"/>
                  </a:cubicBezTo>
                  <a:cubicBezTo>
                    <a:pt x="80" y="318"/>
                    <a:pt x="81" y="313"/>
                    <a:pt x="82" y="312"/>
                  </a:cubicBezTo>
                  <a:lnTo>
                    <a:pt x="107" y="252"/>
                  </a:lnTo>
                  <a:lnTo>
                    <a:pt x="240" y="252"/>
                  </a:lnTo>
                  <a:lnTo>
                    <a:pt x="270" y="325"/>
                  </a:lnTo>
                  <a:lnTo>
                    <a:pt x="223" y="325"/>
                  </a:lnTo>
                  <a:lnTo>
                    <a:pt x="223" y="348"/>
                  </a:lnTo>
                  <a:cubicBezTo>
                    <a:pt x="242" y="347"/>
                    <a:pt x="289" y="347"/>
                    <a:pt x="311" y="347"/>
                  </a:cubicBezTo>
                  <a:cubicBezTo>
                    <a:pt x="331" y="347"/>
                    <a:pt x="374" y="347"/>
                    <a:pt x="392" y="348"/>
                  </a:cubicBezTo>
                  <a:lnTo>
                    <a:pt x="392" y="325"/>
                  </a:lnTo>
                  <a:lnTo>
                    <a:pt x="343" y="325"/>
                  </a:lnTo>
                  <a:lnTo>
                    <a:pt x="216" y="13"/>
                  </a:lnTo>
                  <a:close/>
                  <a:moveTo>
                    <a:pt x="173" y="90"/>
                  </a:moveTo>
                  <a:lnTo>
                    <a:pt x="230" y="228"/>
                  </a:lnTo>
                  <a:lnTo>
                    <a:pt x="117" y="228"/>
                  </a:lnTo>
                  <a:lnTo>
                    <a:pt x="173" y="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6" name="Freeform 4313">
              <a:extLst>
                <a:ext uri="{FF2B5EF4-FFF2-40B4-BE49-F238E27FC236}">
                  <a16:creationId xmlns:a16="http://schemas.microsoft.com/office/drawing/2014/main" id="{0C28D7A0-A60D-4C21-B4F6-CA35B897E8E2}"/>
                </a:ext>
              </a:extLst>
            </p:cNvPr>
            <p:cNvSpPr>
              <a:spLocks noEditPoints="1"/>
            </p:cNvSpPr>
            <p:nvPr>
              <p:custDataLst>
                <p:tags r:id="rId252"/>
              </p:custDataLst>
            </p:nvPr>
          </p:nvSpPr>
          <p:spPr bwMode="auto">
            <a:xfrm>
              <a:off x="10847388" y="6713538"/>
              <a:ext cx="76200" cy="106363"/>
            </a:xfrm>
            <a:custGeom>
              <a:avLst/>
              <a:gdLst>
                <a:gd name="T0" fmla="*/ 171 w 171"/>
                <a:gd name="T1" fmla="*/ 178 h 235"/>
                <a:gd name="T2" fmla="*/ 171 w 171"/>
                <a:gd name="T3" fmla="*/ 165 h 235"/>
                <a:gd name="T4" fmla="*/ 132 w 171"/>
                <a:gd name="T5" fmla="*/ 165 h 235"/>
                <a:gd name="T6" fmla="*/ 132 w 171"/>
                <a:gd name="T7" fmla="*/ 10 h 235"/>
                <a:gd name="T8" fmla="*/ 125 w 171"/>
                <a:gd name="T9" fmla="*/ 0 h 235"/>
                <a:gd name="T10" fmla="*/ 116 w 171"/>
                <a:gd name="T11" fmla="*/ 5 h 235"/>
                <a:gd name="T12" fmla="*/ 0 w 171"/>
                <a:gd name="T13" fmla="*/ 165 h 235"/>
                <a:gd name="T14" fmla="*/ 0 w 171"/>
                <a:gd name="T15" fmla="*/ 178 h 235"/>
                <a:gd name="T16" fmla="*/ 103 w 171"/>
                <a:gd name="T17" fmla="*/ 178 h 235"/>
                <a:gd name="T18" fmla="*/ 103 w 171"/>
                <a:gd name="T19" fmla="*/ 206 h 235"/>
                <a:gd name="T20" fmla="*/ 74 w 171"/>
                <a:gd name="T21" fmla="*/ 222 h 235"/>
                <a:gd name="T22" fmla="*/ 65 w 171"/>
                <a:gd name="T23" fmla="*/ 222 h 235"/>
                <a:gd name="T24" fmla="*/ 65 w 171"/>
                <a:gd name="T25" fmla="*/ 235 h 235"/>
                <a:gd name="T26" fmla="*/ 117 w 171"/>
                <a:gd name="T27" fmla="*/ 233 h 235"/>
                <a:gd name="T28" fmla="*/ 170 w 171"/>
                <a:gd name="T29" fmla="*/ 235 h 235"/>
                <a:gd name="T30" fmla="*/ 170 w 171"/>
                <a:gd name="T31" fmla="*/ 222 h 235"/>
                <a:gd name="T32" fmla="*/ 161 w 171"/>
                <a:gd name="T33" fmla="*/ 222 h 235"/>
                <a:gd name="T34" fmla="*/ 132 w 171"/>
                <a:gd name="T35" fmla="*/ 206 h 235"/>
                <a:gd name="T36" fmla="*/ 132 w 171"/>
                <a:gd name="T37" fmla="*/ 178 h 235"/>
                <a:gd name="T38" fmla="*/ 171 w 171"/>
                <a:gd name="T39" fmla="*/ 178 h 235"/>
                <a:gd name="T40" fmla="*/ 105 w 171"/>
                <a:gd name="T41" fmla="*/ 37 h 235"/>
                <a:gd name="T42" fmla="*/ 105 w 171"/>
                <a:gd name="T43" fmla="*/ 165 h 235"/>
                <a:gd name="T44" fmla="*/ 13 w 171"/>
                <a:gd name="T45" fmla="*/ 165 h 235"/>
                <a:gd name="T46" fmla="*/ 105 w 171"/>
                <a:gd name="T47" fmla="*/ 3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235">
                  <a:moveTo>
                    <a:pt x="171" y="178"/>
                  </a:moveTo>
                  <a:lnTo>
                    <a:pt x="171" y="165"/>
                  </a:lnTo>
                  <a:lnTo>
                    <a:pt x="132" y="165"/>
                  </a:lnTo>
                  <a:lnTo>
                    <a:pt x="132" y="10"/>
                  </a:lnTo>
                  <a:cubicBezTo>
                    <a:pt x="132" y="2"/>
                    <a:pt x="132" y="0"/>
                    <a:pt x="125" y="0"/>
                  </a:cubicBezTo>
                  <a:cubicBezTo>
                    <a:pt x="120" y="0"/>
                    <a:pt x="119" y="0"/>
                    <a:pt x="116" y="5"/>
                  </a:cubicBezTo>
                  <a:lnTo>
                    <a:pt x="0" y="165"/>
                  </a:lnTo>
                  <a:lnTo>
                    <a:pt x="0" y="178"/>
                  </a:lnTo>
                  <a:lnTo>
                    <a:pt x="103" y="178"/>
                  </a:lnTo>
                  <a:lnTo>
                    <a:pt x="103" y="206"/>
                  </a:lnTo>
                  <a:cubicBezTo>
                    <a:pt x="103" y="218"/>
                    <a:pt x="103" y="222"/>
                    <a:pt x="74" y="222"/>
                  </a:cubicBezTo>
                  <a:lnTo>
                    <a:pt x="65" y="222"/>
                  </a:lnTo>
                  <a:lnTo>
                    <a:pt x="65" y="235"/>
                  </a:lnTo>
                  <a:cubicBezTo>
                    <a:pt x="82" y="234"/>
                    <a:pt x="105" y="233"/>
                    <a:pt x="117" y="233"/>
                  </a:cubicBezTo>
                  <a:cubicBezTo>
                    <a:pt x="130" y="233"/>
                    <a:pt x="153" y="234"/>
                    <a:pt x="170" y="235"/>
                  </a:cubicBezTo>
                  <a:lnTo>
                    <a:pt x="170" y="222"/>
                  </a:lnTo>
                  <a:lnTo>
                    <a:pt x="161" y="222"/>
                  </a:lnTo>
                  <a:cubicBezTo>
                    <a:pt x="132" y="222"/>
                    <a:pt x="132" y="218"/>
                    <a:pt x="132" y="206"/>
                  </a:cubicBezTo>
                  <a:lnTo>
                    <a:pt x="132" y="178"/>
                  </a:lnTo>
                  <a:lnTo>
                    <a:pt x="171" y="178"/>
                  </a:lnTo>
                  <a:close/>
                  <a:moveTo>
                    <a:pt x="105" y="37"/>
                  </a:moveTo>
                  <a:lnTo>
                    <a:pt x="105" y="165"/>
                  </a:lnTo>
                  <a:lnTo>
                    <a:pt x="13" y="165"/>
                  </a:lnTo>
                  <a:lnTo>
                    <a:pt x="105" y="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7" name="Freeform 4314">
              <a:extLst>
                <a:ext uri="{FF2B5EF4-FFF2-40B4-BE49-F238E27FC236}">
                  <a16:creationId xmlns:a16="http://schemas.microsoft.com/office/drawing/2014/main" id="{FEC84FDF-4A6B-4B93-BD00-6AA31FDCF565}"/>
                </a:ext>
              </a:extLst>
            </p:cNvPr>
            <p:cNvSpPr>
              <a:spLocks/>
            </p:cNvSpPr>
            <p:nvPr>
              <p:custDataLst>
                <p:tags r:id="rId253"/>
              </p:custDataLst>
            </p:nvPr>
          </p:nvSpPr>
          <p:spPr bwMode="auto">
            <a:xfrm>
              <a:off x="10945813" y="6616701"/>
              <a:ext cx="30163" cy="225425"/>
            </a:xfrm>
            <a:custGeom>
              <a:avLst/>
              <a:gdLst>
                <a:gd name="T0" fmla="*/ 68 w 68"/>
                <a:gd name="T1" fmla="*/ 0 h 499"/>
                <a:gd name="T2" fmla="*/ 0 w 68"/>
                <a:gd name="T3" fmla="*/ 0 h 499"/>
                <a:gd name="T4" fmla="*/ 0 w 68"/>
                <a:gd name="T5" fmla="*/ 20 h 499"/>
                <a:gd name="T6" fmla="*/ 48 w 68"/>
                <a:gd name="T7" fmla="*/ 20 h 499"/>
                <a:gd name="T8" fmla="*/ 48 w 68"/>
                <a:gd name="T9" fmla="*/ 479 h 499"/>
                <a:gd name="T10" fmla="*/ 0 w 68"/>
                <a:gd name="T11" fmla="*/ 479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79"/>
                  </a:lnTo>
                  <a:lnTo>
                    <a:pt x="0" y="479"/>
                  </a:lnTo>
                  <a:lnTo>
                    <a:pt x="0" y="499"/>
                  </a:lnTo>
                  <a:lnTo>
                    <a:pt x="68" y="499"/>
                  </a:lnTo>
                  <a:lnTo>
                    <a:pt x="6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8" name="Freeform 4315">
              <a:extLst>
                <a:ext uri="{FF2B5EF4-FFF2-40B4-BE49-F238E27FC236}">
                  <a16:creationId xmlns:a16="http://schemas.microsoft.com/office/drawing/2014/main" id="{BFD02164-6DB8-4269-AB5F-FAB9E4FE2D9E}"/>
                </a:ext>
              </a:extLst>
            </p:cNvPr>
            <p:cNvSpPr>
              <a:spLocks/>
            </p:cNvSpPr>
            <p:nvPr>
              <p:custDataLst>
                <p:tags r:id="rId254"/>
              </p:custDataLst>
            </p:nvPr>
          </p:nvSpPr>
          <p:spPr bwMode="auto">
            <a:xfrm>
              <a:off x="11014075" y="6583363"/>
              <a:ext cx="112713" cy="109538"/>
            </a:xfrm>
            <a:custGeom>
              <a:avLst/>
              <a:gdLst>
                <a:gd name="T0" fmla="*/ 138 w 258"/>
                <a:gd name="T1" fmla="*/ 17 h 242"/>
                <a:gd name="T2" fmla="*/ 244 w 258"/>
                <a:gd name="T3" fmla="*/ 17 h 242"/>
                <a:gd name="T4" fmla="*/ 258 w 258"/>
                <a:gd name="T5" fmla="*/ 9 h 242"/>
                <a:gd name="T6" fmla="*/ 244 w 258"/>
                <a:gd name="T7" fmla="*/ 0 h 242"/>
                <a:gd name="T8" fmla="*/ 14 w 258"/>
                <a:gd name="T9" fmla="*/ 0 h 242"/>
                <a:gd name="T10" fmla="*/ 0 w 258"/>
                <a:gd name="T11" fmla="*/ 9 h 242"/>
                <a:gd name="T12" fmla="*/ 14 w 258"/>
                <a:gd name="T13" fmla="*/ 17 h 242"/>
                <a:gd name="T14" fmla="*/ 121 w 258"/>
                <a:gd name="T15" fmla="*/ 17 h 242"/>
                <a:gd name="T16" fmla="*/ 121 w 258"/>
                <a:gd name="T17" fmla="*/ 229 h 242"/>
                <a:gd name="T18" fmla="*/ 129 w 258"/>
                <a:gd name="T19" fmla="*/ 242 h 242"/>
                <a:gd name="T20" fmla="*/ 138 w 258"/>
                <a:gd name="T21" fmla="*/ 229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9"/>
                  </a:cubicBezTo>
                  <a:cubicBezTo>
                    <a:pt x="258" y="0"/>
                    <a:pt x="250" y="0"/>
                    <a:pt x="244" y="0"/>
                  </a:cubicBezTo>
                  <a:lnTo>
                    <a:pt x="14" y="0"/>
                  </a:lnTo>
                  <a:cubicBezTo>
                    <a:pt x="9" y="0"/>
                    <a:pt x="0" y="0"/>
                    <a:pt x="0" y="9"/>
                  </a:cubicBezTo>
                  <a:cubicBezTo>
                    <a:pt x="0" y="17"/>
                    <a:pt x="8" y="17"/>
                    <a:pt x="14" y="17"/>
                  </a:cubicBezTo>
                  <a:lnTo>
                    <a:pt x="121" y="17"/>
                  </a:lnTo>
                  <a:lnTo>
                    <a:pt x="121" y="229"/>
                  </a:lnTo>
                  <a:cubicBezTo>
                    <a:pt x="121" y="234"/>
                    <a:pt x="121" y="242"/>
                    <a:pt x="129" y="242"/>
                  </a:cubicBezTo>
                  <a:cubicBezTo>
                    <a:pt x="138" y="242"/>
                    <a:pt x="138" y="234"/>
                    <a:pt x="138" y="229"/>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9" name="Freeform 4316">
              <a:extLst>
                <a:ext uri="{FF2B5EF4-FFF2-40B4-BE49-F238E27FC236}">
                  <a16:creationId xmlns:a16="http://schemas.microsoft.com/office/drawing/2014/main" id="{25019577-F656-432C-A40C-4E18D77DD348}"/>
                </a:ext>
              </a:extLst>
            </p:cNvPr>
            <p:cNvSpPr>
              <a:spLocks noEditPoints="1"/>
            </p:cNvSpPr>
            <p:nvPr>
              <p:custDataLst>
                <p:tags r:id="rId255"/>
              </p:custDataLst>
            </p:nvPr>
          </p:nvSpPr>
          <p:spPr bwMode="auto">
            <a:xfrm>
              <a:off x="11223625" y="6704013"/>
              <a:ext cx="146050" cy="5238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0" name="Freeform 4317">
              <a:extLst>
                <a:ext uri="{FF2B5EF4-FFF2-40B4-BE49-F238E27FC236}">
                  <a16:creationId xmlns:a16="http://schemas.microsoft.com/office/drawing/2014/main" id="{0B184CBA-14B5-4D55-9B6E-A76DA31AB116}"/>
                </a:ext>
              </a:extLst>
            </p:cNvPr>
            <p:cNvSpPr>
              <a:spLocks/>
            </p:cNvSpPr>
            <p:nvPr>
              <p:custDataLst>
                <p:tags r:id="rId256"/>
              </p:custDataLst>
            </p:nvPr>
          </p:nvSpPr>
          <p:spPr bwMode="auto">
            <a:xfrm>
              <a:off x="11450638" y="6632576"/>
              <a:ext cx="136525" cy="153988"/>
            </a:xfrm>
            <a:custGeom>
              <a:avLst/>
              <a:gdLst>
                <a:gd name="T0" fmla="*/ 51 w 308"/>
                <a:gd name="T1" fmla="*/ 300 h 339"/>
                <a:gd name="T2" fmla="*/ 11 w 308"/>
                <a:gd name="T3" fmla="*/ 324 h 339"/>
                <a:gd name="T4" fmla="*/ 0 w 308"/>
                <a:gd name="T5" fmla="*/ 324 h 339"/>
                <a:gd name="T6" fmla="*/ 0 w 308"/>
                <a:gd name="T7" fmla="*/ 339 h 339"/>
                <a:gd name="T8" fmla="*/ 287 w 308"/>
                <a:gd name="T9" fmla="*/ 339 h 339"/>
                <a:gd name="T10" fmla="*/ 308 w 308"/>
                <a:gd name="T11" fmla="*/ 210 h 339"/>
                <a:gd name="T12" fmla="*/ 296 w 308"/>
                <a:gd name="T13" fmla="*/ 210 h 339"/>
                <a:gd name="T14" fmla="*/ 186 w 308"/>
                <a:gd name="T15" fmla="*/ 324 h 339"/>
                <a:gd name="T16" fmla="*/ 120 w 308"/>
                <a:gd name="T17" fmla="*/ 324 h 339"/>
                <a:gd name="T18" fmla="*/ 95 w 308"/>
                <a:gd name="T19" fmla="*/ 304 h 339"/>
                <a:gd name="T20" fmla="*/ 95 w 308"/>
                <a:gd name="T21" fmla="*/ 171 h 339"/>
                <a:gd name="T22" fmla="*/ 140 w 308"/>
                <a:gd name="T23" fmla="*/ 171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5 h 339"/>
                <a:gd name="T38" fmla="*/ 120 w 308"/>
                <a:gd name="T39" fmla="*/ 15 h 339"/>
                <a:gd name="T40" fmla="*/ 184 w 308"/>
                <a:gd name="T41" fmla="*/ 15 h 339"/>
                <a:gd name="T42" fmla="*/ 282 w 308"/>
                <a:gd name="T43" fmla="*/ 112 h 339"/>
                <a:gd name="T44" fmla="*/ 294 w 308"/>
                <a:gd name="T45" fmla="*/ 112 h 339"/>
                <a:gd name="T46" fmla="*/ 280 w 308"/>
                <a:gd name="T47" fmla="*/ 0 h 339"/>
                <a:gd name="T48" fmla="*/ 0 w 308"/>
                <a:gd name="T49" fmla="*/ 0 h 339"/>
                <a:gd name="T50" fmla="*/ 0 w 308"/>
                <a:gd name="T51" fmla="*/ 15 h 339"/>
                <a:gd name="T52" fmla="*/ 11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4"/>
                    <a:pt x="11" y="324"/>
                  </a:cubicBezTo>
                  <a:lnTo>
                    <a:pt x="0" y="324"/>
                  </a:lnTo>
                  <a:lnTo>
                    <a:pt x="0" y="339"/>
                  </a:lnTo>
                  <a:lnTo>
                    <a:pt x="287" y="339"/>
                  </a:lnTo>
                  <a:lnTo>
                    <a:pt x="308" y="210"/>
                  </a:lnTo>
                  <a:lnTo>
                    <a:pt x="296" y="210"/>
                  </a:lnTo>
                  <a:cubicBezTo>
                    <a:pt x="283" y="287"/>
                    <a:pt x="272" y="324"/>
                    <a:pt x="186" y="324"/>
                  </a:cubicBezTo>
                  <a:lnTo>
                    <a:pt x="120" y="324"/>
                  </a:lnTo>
                  <a:cubicBezTo>
                    <a:pt x="96" y="324"/>
                    <a:pt x="95" y="320"/>
                    <a:pt x="95" y="304"/>
                  </a:cubicBezTo>
                  <a:lnTo>
                    <a:pt x="95" y="171"/>
                  </a:lnTo>
                  <a:lnTo>
                    <a:pt x="140" y="171"/>
                  </a:lnTo>
                  <a:cubicBezTo>
                    <a:pt x="188" y="171"/>
                    <a:pt x="194" y="187"/>
                    <a:pt x="194" y="229"/>
                  </a:cubicBezTo>
                  <a:lnTo>
                    <a:pt x="206" y="229"/>
                  </a:lnTo>
                  <a:lnTo>
                    <a:pt x="206" y="97"/>
                  </a:lnTo>
                  <a:lnTo>
                    <a:pt x="194" y="97"/>
                  </a:lnTo>
                  <a:cubicBezTo>
                    <a:pt x="194" y="140"/>
                    <a:pt x="188" y="155"/>
                    <a:pt x="140" y="155"/>
                  </a:cubicBezTo>
                  <a:lnTo>
                    <a:pt x="95" y="155"/>
                  </a:lnTo>
                  <a:lnTo>
                    <a:pt x="95" y="35"/>
                  </a:lnTo>
                  <a:cubicBezTo>
                    <a:pt x="95" y="19"/>
                    <a:pt x="96" y="15"/>
                    <a:pt x="120" y="15"/>
                  </a:cubicBezTo>
                  <a:lnTo>
                    <a:pt x="184" y="15"/>
                  </a:lnTo>
                  <a:cubicBezTo>
                    <a:pt x="260" y="15"/>
                    <a:pt x="274" y="43"/>
                    <a:pt x="282" y="112"/>
                  </a:cubicBezTo>
                  <a:lnTo>
                    <a:pt x="294" y="112"/>
                  </a:lnTo>
                  <a:lnTo>
                    <a:pt x="280" y="0"/>
                  </a:lnTo>
                  <a:lnTo>
                    <a:pt x="0" y="0"/>
                  </a:lnTo>
                  <a:lnTo>
                    <a:pt x="0" y="15"/>
                  </a:lnTo>
                  <a:lnTo>
                    <a:pt x="11"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1" name="Freeform 4318">
              <a:extLst>
                <a:ext uri="{FF2B5EF4-FFF2-40B4-BE49-F238E27FC236}">
                  <a16:creationId xmlns:a16="http://schemas.microsoft.com/office/drawing/2014/main" id="{4D50159A-F243-4235-82A2-77C830AC0AC7}"/>
                </a:ext>
              </a:extLst>
            </p:cNvPr>
            <p:cNvSpPr>
              <a:spLocks/>
            </p:cNvSpPr>
            <p:nvPr>
              <p:custDataLst>
                <p:tags r:id="rId257"/>
              </p:custDataLst>
            </p:nvPr>
          </p:nvSpPr>
          <p:spPr bwMode="auto">
            <a:xfrm>
              <a:off x="11601450" y="6632576"/>
              <a:ext cx="185738" cy="153988"/>
            </a:xfrm>
            <a:custGeom>
              <a:avLst/>
              <a:gdLst>
                <a:gd name="T0" fmla="*/ 101 w 419"/>
                <a:gd name="T1" fmla="*/ 10 h 340"/>
                <a:gd name="T2" fmla="*/ 84 w 419"/>
                <a:gd name="T3" fmla="*/ 0 h 340"/>
                <a:gd name="T4" fmla="*/ 0 w 419"/>
                <a:gd name="T5" fmla="*/ 0 h 340"/>
                <a:gd name="T6" fmla="*/ 0 w 419"/>
                <a:gd name="T7" fmla="*/ 15 h 340"/>
                <a:gd name="T8" fmla="*/ 12 w 419"/>
                <a:gd name="T9" fmla="*/ 15 h 340"/>
                <a:gd name="T10" fmla="*/ 51 w 419"/>
                <a:gd name="T11" fmla="*/ 38 h 340"/>
                <a:gd name="T12" fmla="*/ 51 w 419"/>
                <a:gd name="T13" fmla="*/ 288 h 340"/>
                <a:gd name="T14" fmla="*/ 0 w 419"/>
                <a:gd name="T15" fmla="*/ 325 h 340"/>
                <a:gd name="T16" fmla="*/ 0 w 419"/>
                <a:gd name="T17" fmla="*/ 340 h 340"/>
                <a:gd name="T18" fmla="*/ 58 w 419"/>
                <a:gd name="T19" fmla="*/ 339 h 340"/>
                <a:gd name="T20" fmla="*/ 116 w 419"/>
                <a:gd name="T21" fmla="*/ 340 h 340"/>
                <a:gd name="T22" fmla="*/ 116 w 419"/>
                <a:gd name="T23" fmla="*/ 325 h 340"/>
                <a:gd name="T24" fmla="*/ 65 w 419"/>
                <a:gd name="T25" fmla="*/ 288 h 340"/>
                <a:gd name="T26" fmla="*/ 65 w 419"/>
                <a:gd name="T27" fmla="*/ 19 h 340"/>
                <a:gd name="T28" fmla="*/ 65 w 419"/>
                <a:gd name="T29" fmla="*/ 19 h 340"/>
                <a:gd name="T30" fmla="*/ 186 w 419"/>
                <a:gd name="T31" fmla="*/ 329 h 340"/>
                <a:gd name="T32" fmla="*/ 196 w 419"/>
                <a:gd name="T33" fmla="*/ 340 h 340"/>
                <a:gd name="T34" fmla="*/ 204 w 419"/>
                <a:gd name="T35" fmla="*/ 331 h 340"/>
                <a:gd name="T36" fmla="*/ 327 w 419"/>
                <a:gd name="T37" fmla="*/ 15 h 340"/>
                <a:gd name="T38" fmla="*/ 328 w 419"/>
                <a:gd name="T39" fmla="*/ 15 h 340"/>
                <a:gd name="T40" fmla="*/ 328 w 419"/>
                <a:gd name="T41" fmla="*/ 301 h 340"/>
                <a:gd name="T42" fmla="*/ 288 w 419"/>
                <a:gd name="T43" fmla="*/ 325 h 340"/>
                <a:gd name="T44" fmla="*/ 276 w 419"/>
                <a:gd name="T45" fmla="*/ 325 h 340"/>
                <a:gd name="T46" fmla="*/ 276 w 419"/>
                <a:gd name="T47" fmla="*/ 340 h 340"/>
                <a:gd name="T48" fmla="*/ 348 w 419"/>
                <a:gd name="T49" fmla="*/ 339 h 340"/>
                <a:gd name="T50" fmla="*/ 419 w 419"/>
                <a:gd name="T51" fmla="*/ 340 h 340"/>
                <a:gd name="T52" fmla="*/ 419 w 419"/>
                <a:gd name="T53" fmla="*/ 325 h 340"/>
                <a:gd name="T54" fmla="*/ 407 w 419"/>
                <a:gd name="T55" fmla="*/ 325 h 340"/>
                <a:gd name="T56" fmla="*/ 368 w 419"/>
                <a:gd name="T57" fmla="*/ 301 h 340"/>
                <a:gd name="T58" fmla="*/ 368 w 419"/>
                <a:gd name="T59" fmla="*/ 38 h 340"/>
                <a:gd name="T60" fmla="*/ 407 w 419"/>
                <a:gd name="T61" fmla="*/ 15 h 340"/>
                <a:gd name="T62" fmla="*/ 419 w 419"/>
                <a:gd name="T63" fmla="*/ 15 h 340"/>
                <a:gd name="T64" fmla="*/ 419 w 419"/>
                <a:gd name="T65" fmla="*/ 0 h 340"/>
                <a:gd name="T66" fmla="*/ 335 w 419"/>
                <a:gd name="T67" fmla="*/ 0 h 340"/>
                <a:gd name="T68" fmla="*/ 319 w 419"/>
                <a:gd name="T69" fmla="*/ 9 h 340"/>
                <a:gd name="T70" fmla="*/ 209 w 419"/>
                <a:gd name="T71" fmla="*/ 290 h 340"/>
                <a:gd name="T72" fmla="*/ 101 w 419"/>
                <a:gd name="T73" fmla="*/ 1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9" h="340">
                  <a:moveTo>
                    <a:pt x="101" y="10"/>
                  </a:moveTo>
                  <a:cubicBezTo>
                    <a:pt x="97" y="0"/>
                    <a:pt x="95" y="0"/>
                    <a:pt x="84" y="0"/>
                  </a:cubicBezTo>
                  <a:lnTo>
                    <a:pt x="0" y="0"/>
                  </a:lnTo>
                  <a:lnTo>
                    <a:pt x="0" y="15"/>
                  </a:lnTo>
                  <a:lnTo>
                    <a:pt x="12" y="15"/>
                  </a:lnTo>
                  <a:cubicBezTo>
                    <a:pt x="50" y="15"/>
                    <a:pt x="51" y="20"/>
                    <a:pt x="51" y="38"/>
                  </a:cubicBezTo>
                  <a:lnTo>
                    <a:pt x="51" y="288"/>
                  </a:lnTo>
                  <a:cubicBezTo>
                    <a:pt x="51" y="301"/>
                    <a:pt x="51" y="325"/>
                    <a:pt x="0" y="325"/>
                  </a:cubicBezTo>
                  <a:lnTo>
                    <a:pt x="0" y="340"/>
                  </a:lnTo>
                  <a:cubicBezTo>
                    <a:pt x="17" y="340"/>
                    <a:pt x="41" y="339"/>
                    <a:pt x="58" y="339"/>
                  </a:cubicBezTo>
                  <a:cubicBezTo>
                    <a:pt x="74" y="339"/>
                    <a:pt x="99" y="340"/>
                    <a:pt x="116" y="340"/>
                  </a:cubicBezTo>
                  <a:lnTo>
                    <a:pt x="116" y="325"/>
                  </a:lnTo>
                  <a:cubicBezTo>
                    <a:pt x="65" y="325"/>
                    <a:pt x="65" y="301"/>
                    <a:pt x="65" y="288"/>
                  </a:cubicBezTo>
                  <a:lnTo>
                    <a:pt x="65" y="19"/>
                  </a:lnTo>
                  <a:lnTo>
                    <a:pt x="65" y="19"/>
                  </a:lnTo>
                  <a:lnTo>
                    <a:pt x="186" y="329"/>
                  </a:lnTo>
                  <a:cubicBezTo>
                    <a:pt x="188" y="336"/>
                    <a:pt x="191" y="340"/>
                    <a:pt x="196" y="340"/>
                  </a:cubicBezTo>
                  <a:cubicBezTo>
                    <a:pt x="201" y="340"/>
                    <a:pt x="203" y="336"/>
                    <a:pt x="204" y="331"/>
                  </a:cubicBezTo>
                  <a:lnTo>
                    <a:pt x="327" y="15"/>
                  </a:lnTo>
                  <a:lnTo>
                    <a:pt x="328" y="15"/>
                  </a:lnTo>
                  <a:lnTo>
                    <a:pt x="328" y="301"/>
                  </a:lnTo>
                  <a:cubicBezTo>
                    <a:pt x="328" y="319"/>
                    <a:pt x="327" y="325"/>
                    <a:pt x="288" y="325"/>
                  </a:cubicBezTo>
                  <a:lnTo>
                    <a:pt x="276" y="325"/>
                  </a:lnTo>
                  <a:lnTo>
                    <a:pt x="276" y="340"/>
                  </a:lnTo>
                  <a:cubicBezTo>
                    <a:pt x="295" y="339"/>
                    <a:pt x="329" y="339"/>
                    <a:pt x="348" y="339"/>
                  </a:cubicBezTo>
                  <a:cubicBezTo>
                    <a:pt x="368" y="339"/>
                    <a:pt x="401" y="339"/>
                    <a:pt x="419" y="340"/>
                  </a:cubicBezTo>
                  <a:lnTo>
                    <a:pt x="419" y="325"/>
                  </a:lnTo>
                  <a:lnTo>
                    <a:pt x="407" y="325"/>
                  </a:lnTo>
                  <a:cubicBezTo>
                    <a:pt x="369" y="325"/>
                    <a:pt x="368" y="319"/>
                    <a:pt x="368" y="301"/>
                  </a:cubicBezTo>
                  <a:lnTo>
                    <a:pt x="368" y="38"/>
                  </a:lnTo>
                  <a:cubicBezTo>
                    <a:pt x="368" y="20"/>
                    <a:pt x="369" y="15"/>
                    <a:pt x="407" y="15"/>
                  </a:cubicBezTo>
                  <a:lnTo>
                    <a:pt x="419" y="15"/>
                  </a:lnTo>
                  <a:lnTo>
                    <a:pt x="419" y="0"/>
                  </a:lnTo>
                  <a:lnTo>
                    <a:pt x="335" y="0"/>
                  </a:lnTo>
                  <a:cubicBezTo>
                    <a:pt x="322" y="0"/>
                    <a:pt x="322" y="0"/>
                    <a:pt x="319" y="9"/>
                  </a:cubicBezTo>
                  <a:lnTo>
                    <a:pt x="209" y="290"/>
                  </a:lnTo>
                  <a:lnTo>
                    <a:pt x="101"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2" name="Freeform 4319">
              <a:extLst>
                <a:ext uri="{FF2B5EF4-FFF2-40B4-BE49-F238E27FC236}">
                  <a16:creationId xmlns:a16="http://schemas.microsoft.com/office/drawing/2014/main" id="{26192F76-88CA-44FA-8435-52908E1A6A76}"/>
                </a:ext>
              </a:extLst>
            </p:cNvPr>
            <p:cNvSpPr>
              <a:spLocks noEditPoints="1"/>
            </p:cNvSpPr>
            <p:nvPr>
              <p:custDataLst>
                <p:tags r:id="rId258"/>
              </p:custDataLst>
            </p:nvPr>
          </p:nvSpPr>
          <p:spPr bwMode="auto">
            <a:xfrm>
              <a:off x="11803063" y="6632576"/>
              <a:ext cx="153988" cy="158750"/>
            </a:xfrm>
            <a:custGeom>
              <a:avLst/>
              <a:gdLst>
                <a:gd name="T0" fmla="*/ 94 w 348"/>
                <a:gd name="T1" fmla="*/ 164 h 351"/>
                <a:gd name="T2" fmla="*/ 94 w 348"/>
                <a:gd name="T3" fmla="*/ 35 h 351"/>
                <a:gd name="T4" fmla="*/ 105 w 348"/>
                <a:gd name="T5" fmla="*/ 16 h 351"/>
                <a:gd name="T6" fmla="*/ 135 w 348"/>
                <a:gd name="T7" fmla="*/ 15 h 351"/>
                <a:gd name="T8" fmla="*/ 236 w 348"/>
                <a:gd name="T9" fmla="*/ 89 h 351"/>
                <a:gd name="T10" fmla="*/ 150 w 348"/>
                <a:gd name="T11" fmla="*/ 164 h 351"/>
                <a:gd name="T12" fmla="*/ 94 w 348"/>
                <a:gd name="T13" fmla="*/ 164 h 351"/>
                <a:gd name="T14" fmla="*/ 200 w 348"/>
                <a:gd name="T15" fmla="*/ 171 h 351"/>
                <a:gd name="T16" fmla="*/ 287 w 348"/>
                <a:gd name="T17" fmla="*/ 89 h 351"/>
                <a:gd name="T18" fmla="*/ 157 w 348"/>
                <a:gd name="T19" fmla="*/ 0 h 351"/>
                <a:gd name="T20" fmla="*/ 0 w 348"/>
                <a:gd name="T21" fmla="*/ 0 h 351"/>
                <a:gd name="T22" fmla="*/ 0 w 348"/>
                <a:gd name="T23" fmla="*/ 15 h 351"/>
                <a:gd name="T24" fmla="*/ 12 w 348"/>
                <a:gd name="T25" fmla="*/ 15 h 351"/>
                <a:gd name="T26" fmla="*/ 52 w 348"/>
                <a:gd name="T27" fmla="*/ 38 h 351"/>
                <a:gd name="T28" fmla="*/ 52 w 348"/>
                <a:gd name="T29" fmla="*/ 301 h 351"/>
                <a:gd name="T30" fmla="*/ 12 w 348"/>
                <a:gd name="T31" fmla="*/ 325 h 351"/>
                <a:gd name="T32" fmla="*/ 0 w 348"/>
                <a:gd name="T33" fmla="*/ 325 h 351"/>
                <a:gd name="T34" fmla="*/ 0 w 348"/>
                <a:gd name="T35" fmla="*/ 340 h 351"/>
                <a:gd name="T36" fmla="*/ 73 w 348"/>
                <a:gd name="T37" fmla="*/ 339 h 351"/>
                <a:gd name="T38" fmla="*/ 146 w 348"/>
                <a:gd name="T39" fmla="*/ 340 h 351"/>
                <a:gd name="T40" fmla="*/ 146 w 348"/>
                <a:gd name="T41" fmla="*/ 325 h 351"/>
                <a:gd name="T42" fmla="*/ 134 w 348"/>
                <a:gd name="T43" fmla="*/ 325 h 351"/>
                <a:gd name="T44" fmla="*/ 94 w 348"/>
                <a:gd name="T45" fmla="*/ 301 h 351"/>
                <a:gd name="T46" fmla="*/ 94 w 348"/>
                <a:gd name="T47" fmla="*/ 175 h 351"/>
                <a:gd name="T48" fmla="*/ 152 w 348"/>
                <a:gd name="T49" fmla="*/ 175 h 351"/>
                <a:gd name="T50" fmla="*/ 198 w 348"/>
                <a:gd name="T51" fmla="*/ 192 h 351"/>
                <a:gd name="T52" fmla="*/ 217 w 348"/>
                <a:gd name="T53" fmla="*/ 259 h 351"/>
                <a:gd name="T54" fmla="*/ 238 w 348"/>
                <a:gd name="T55" fmla="*/ 330 h 351"/>
                <a:gd name="T56" fmla="*/ 300 w 348"/>
                <a:gd name="T57" fmla="*/ 351 h 351"/>
                <a:gd name="T58" fmla="*/ 348 w 348"/>
                <a:gd name="T59" fmla="*/ 296 h 351"/>
                <a:gd name="T60" fmla="*/ 341 w 348"/>
                <a:gd name="T61" fmla="*/ 288 h 351"/>
                <a:gd name="T62" fmla="*/ 335 w 348"/>
                <a:gd name="T63" fmla="*/ 296 h 351"/>
                <a:gd name="T64" fmla="*/ 302 w 348"/>
                <a:gd name="T65" fmla="*/ 340 h 351"/>
                <a:gd name="T66" fmla="*/ 267 w 348"/>
                <a:gd name="T67" fmla="*/ 268 h 351"/>
                <a:gd name="T68" fmla="*/ 260 w 348"/>
                <a:gd name="T69" fmla="*/ 228 h 351"/>
                <a:gd name="T70" fmla="*/ 200 w 348"/>
                <a:gd name="T71" fmla="*/ 17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351">
                  <a:moveTo>
                    <a:pt x="94" y="164"/>
                  </a:moveTo>
                  <a:lnTo>
                    <a:pt x="94" y="35"/>
                  </a:lnTo>
                  <a:cubicBezTo>
                    <a:pt x="94" y="23"/>
                    <a:pt x="94" y="17"/>
                    <a:pt x="105" y="16"/>
                  </a:cubicBezTo>
                  <a:cubicBezTo>
                    <a:pt x="110" y="15"/>
                    <a:pt x="125" y="15"/>
                    <a:pt x="135" y="15"/>
                  </a:cubicBezTo>
                  <a:cubicBezTo>
                    <a:pt x="180" y="15"/>
                    <a:pt x="236" y="17"/>
                    <a:pt x="236" y="89"/>
                  </a:cubicBezTo>
                  <a:cubicBezTo>
                    <a:pt x="236" y="124"/>
                    <a:pt x="224" y="164"/>
                    <a:pt x="150" y="164"/>
                  </a:cubicBezTo>
                  <a:lnTo>
                    <a:pt x="94" y="164"/>
                  </a:lnTo>
                  <a:close/>
                  <a:moveTo>
                    <a:pt x="200" y="171"/>
                  </a:moveTo>
                  <a:cubicBezTo>
                    <a:pt x="248" y="159"/>
                    <a:pt x="287" y="128"/>
                    <a:pt x="287" y="89"/>
                  </a:cubicBezTo>
                  <a:cubicBezTo>
                    <a:pt x="287" y="41"/>
                    <a:pt x="230" y="0"/>
                    <a:pt x="157" y="0"/>
                  </a:cubicBezTo>
                  <a:lnTo>
                    <a:pt x="0" y="0"/>
                  </a:lnTo>
                  <a:lnTo>
                    <a:pt x="0" y="15"/>
                  </a:lnTo>
                  <a:lnTo>
                    <a:pt x="12" y="15"/>
                  </a:lnTo>
                  <a:cubicBezTo>
                    <a:pt x="51" y="15"/>
                    <a:pt x="52" y="20"/>
                    <a:pt x="52" y="38"/>
                  </a:cubicBezTo>
                  <a:lnTo>
                    <a:pt x="52" y="301"/>
                  </a:lnTo>
                  <a:cubicBezTo>
                    <a:pt x="52" y="319"/>
                    <a:pt x="51" y="325"/>
                    <a:pt x="12" y="325"/>
                  </a:cubicBezTo>
                  <a:lnTo>
                    <a:pt x="0" y="325"/>
                  </a:lnTo>
                  <a:lnTo>
                    <a:pt x="0" y="340"/>
                  </a:lnTo>
                  <a:cubicBezTo>
                    <a:pt x="18" y="339"/>
                    <a:pt x="54" y="339"/>
                    <a:pt x="73" y="339"/>
                  </a:cubicBezTo>
                  <a:cubicBezTo>
                    <a:pt x="92" y="339"/>
                    <a:pt x="128" y="339"/>
                    <a:pt x="146" y="340"/>
                  </a:cubicBezTo>
                  <a:lnTo>
                    <a:pt x="146" y="325"/>
                  </a:lnTo>
                  <a:lnTo>
                    <a:pt x="134" y="325"/>
                  </a:lnTo>
                  <a:cubicBezTo>
                    <a:pt x="95" y="325"/>
                    <a:pt x="94" y="319"/>
                    <a:pt x="94" y="301"/>
                  </a:cubicBezTo>
                  <a:lnTo>
                    <a:pt x="94" y="175"/>
                  </a:lnTo>
                  <a:lnTo>
                    <a:pt x="152" y="175"/>
                  </a:lnTo>
                  <a:cubicBezTo>
                    <a:pt x="160" y="175"/>
                    <a:pt x="181" y="175"/>
                    <a:pt x="198" y="192"/>
                  </a:cubicBezTo>
                  <a:cubicBezTo>
                    <a:pt x="217" y="210"/>
                    <a:pt x="217" y="225"/>
                    <a:pt x="217" y="259"/>
                  </a:cubicBezTo>
                  <a:cubicBezTo>
                    <a:pt x="217" y="291"/>
                    <a:pt x="217" y="311"/>
                    <a:pt x="238" y="330"/>
                  </a:cubicBezTo>
                  <a:cubicBezTo>
                    <a:pt x="258" y="348"/>
                    <a:pt x="285" y="351"/>
                    <a:pt x="300" y="351"/>
                  </a:cubicBezTo>
                  <a:cubicBezTo>
                    <a:pt x="339" y="351"/>
                    <a:pt x="348" y="310"/>
                    <a:pt x="348" y="296"/>
                  </a:cubicBezTo>
                  <a:cubicBezTo>
                    <a:pt x="348" y="293"/>
                    <a:pt x="348" y="288"/>
                    <a:pt x="341" y="288"/>
                  </a:cubicBezTo>
                  <a:cubicBezTo>
                    <a:pt x="336" y="288"/>
                    <a:pt x="336" y="292"/>
                    <a:pt x="335" y="296"/>
                  </a:cubicBezTo>
                  <a:cubicBezTo>
                    <a:pt x="332" y="331"/>
                    <a:pt x="315" y="340"/>
                    <a:pt x="302" y="340"/>
                  </a:cubicBezTo>
                  <a:cubicBezTo>
                    <a:pt x="278" y="340"/>
                    <a:pt x="274" y="315"/>
                    <a:pt x="267" y="268"/>
                  </a:cubicBezTo>
                  <a:lnTo>
                    <a:pt x="260" y="228"/>
                  </a:lnTo>
                  <a:cubicBezTo>
                    <a:pt x="252" y="196"/>
                    <a:pt x="227" y="180"/>
                    <a:pt x="200"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3" name="Freeform 4320">
              <a:extLst>
                <a:ext uri="{FF2B5EF4-FFF2-40B4-BE49-F238E27FC236}">
                  <a16:creationId xmlns:a16="http://schemas.microsoft.com/office/drawing/2014/main" id="{7FDEBC3A-2A1A-43E4-912A-DC1E8AB7473D}"/>
                </a:ext>
              </a:extLst>
            </p:cNvPr>
            <p:cNvSpPr>
              <a:spLocks/>
            </p:cNvSpPr>
            <p:nvPr>
              <p:custDataLst>
                <p:tags r:id="rId259"/>
              </p:custDataLst>
            </p:nvPr>
          </p:nvSpPr>
          <p:spPr bwMode="auto">
            <a:xfrm>
              <a:off x="11964988" y="6632576"/>
              <a:ext cx="149225" cy="153988"/>
            </a:xfrm>
            <a:custGeom>
              <a:avLst/>
              <a:gdLst>
                <a:gd name="T0" fmla="*/ 99 w 340"/>
                <a:gd name="T1" fmla="*/ 6 h 340"/>
                <a:gd name="T2" fmla="*/ 85 w 340"/>
                <a:gd name="T3" fmla="*/ 0 h 340"/>
                <a:gd name="T4" fmla="*/ 0 w 340"/>
                <a:gd name="T5" fmla="*/ 0 h 340"/>
                <a:gd name="T6" fmla="*/ 0 w 340"/>
                <a:gd name="T7" fmla="*/ 15 h 340"/>
                <a:gd name="T8" fmla="*/ 14 w 340"/>
                <a:gd name="T9" fmla="*/ 15 h 340"/>
                <a:gd name="T10" fmla="*/ 39 w 340"/>
                <a:gd name="T11" fmla="*/ 16 h 340"/>
                <a:gd name="T12" fmla="*/ 51 w 340"/>
                <a:gd name="T13" fmla="*/ 27 h 340"/>
                <a:gd name="T14" fmla="*/ 51 w 340"/>
                <a:gd name="T15" fmla="*/ 288 h 340"/>
                <a:gd name="T16" fmla="*/ 0 w 340"/>
                <a:gd name="T17" fmla="*/ 325 h 340"/>
                <a:gd name="T18" fmla="*/ 0 w 340"/>
                <a:gd name="T19" fmla="*/ 340 h 340"/>
                <a:gd name="T20" fmla="*/ 58 w 340"/>
                <a:gd name="T21" fmla="*/ 339 h 340"/>
                <a:gd name="T22" fmla="*/ 116 w 340"/>
                <a:gd name="T23" fmla="*/ 340 h 340"/>
                <a:gd name="T24" fmla="*/ 116 w 340"/>
                <a:gd name="T25" fmla="*/ 325 h 340"/>
                <a:gd name="T26" fmla="*/ 65 w 340"/>
                <a:gd name="T27" fmla="*/ 288 h 340"/>
                <a:gd name="T28" fmla="*/ 65 w 340"/>
                <a:gd name="T29" fmla="*/ 28 h 340"/>
                <a:gd name="T30" fmla="*/ 70 w 340"/>
                <a:gd name="T31" fmla="*/ 34 h 340"/>
                <a:gd name="T32" fmla="*/ 274 w 340"/>
                <a:gd name="T33" fmla="*/ 334 h 340"/>
                <a:gd name="T34" fmla="*/ 282 w 340"/>
                <a:gd name="T35" fmla="*/ 340 h 340"/>
                <a:gd name="T36" fmla="*/ 289 w 340"/>
                <a:gd name="T37" fmla="*/ 327 h 340"/>
                <a:gd name="T38" fmla="*/ 289 w 340"/>
                <a:gd name="T39" fmla="*/ 52 h 340"/>
                <a:gd name="T40" fmla="*/ 340 w 340"/>
                <a:gd name="T41" fmla="*/ 15 h 340"/>
                <a:gd name="T42" fmla="*/ 340 w 340"/>
                <a:gd name="T43" fmla="*/ 0 h 340"/>
                <a:gd name="T44" fmla="*/ 282 w 340"/>
                <a:gd name="T45" fmla="*/ 1 h 340"/>
                <a:gd name="T46" fmla="*/ 224 w 340"/>
                <a:gd name="T47" fmla="*/ 0 h 340"/>
                <a:gd name="T48" fmla="*/ 224 w 340"/>
                <a:gd name="T49" fmla="*/ 15 h 340"/>
                <a:gd name="T50" fmla="*/ 275 w 340"/>
                <a:gd name="T51" fmla="*/ 52 h 340"/>
                <a:gd name="T52" fmla="*/ 275 w 340"/>
                <a:gd name="T53" fmla="*/ 265 h 340"/>
                <a:gd name="T54" fmla="*/ 99 w 340"/>
                <a:gd name="T55" fmla="*/ 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0" h="340">
                  <a:moveTo>
                    <a:pt x="99" y="6"/>
                  </a:moveTo>
                  <a:cubicBezTo>
                    <a:pt x="95" y="0"/>
                    <a:pt x="94" y="0"/>
                    <a:pt x="85" y="0"/>
                  </a:cubicBezTo>
                  <a:lnTo>
                    <a:pt x="0" y="0"/>
                  </a:lnTo>
                  <a:lnTo>
                    <a:pt x="0" y="15"/>
                  </a:lnTo>
                  <a:lnTo>
                    <a:pt x="14" y="15"/>
                  </a:lnTo>
                  <a:cubicBezTo>
                    <a:pt x="22" y="15"/>
                    <a:pt x="32" y="15"/>
                    <a:pt x="39" y="16"/>
                  </a:cubicBezTo>
                  <a:cubicBezTo>
                    <a:pt x="51" y="17"/>
                    <a:pt x="51" y="18"/>
                    <a:pt x="51" y="27"/>
                  </a:cubicBezTo>
                  <a:lnTo>
                    <a:pt x="51" y="288"/>
                  </a:lnTo>
                  <a:cubicBezTo>
                    <a:pt x="51" y="301"/>
                    <a:pt x="51" y="325"/>
                    <a:pt x="0" y="325"/>
                  </a:cubicBezTo>
                  <a:lnTo>
                    <a:pt x="0" y="340"/>
                  </a:lnTo>
                  <a:cubicBezTo>
                    <a:pt x="17" y="340"/>
                    <a:pt x="42" y="339"/>
                    <a:pt x="58" y="339"/>
                  </a:cubicBezTo>
                  <a:cubicBezTo>
                    <a:pt x="75" y="339"/>
                    <a:pt x="99" y="340"/>
                    <a:pt x="116" y="340"/>
                  </a:cubicBezTo>
                  <a:lnTo>
                    <a:pt x="116" y="325"/>
                  </a:lnTo>
                  <a:cubicBezTo>
                    <a:pt x="65" y="325"/>
                    <a:pt x="65" y="301"/>
                    <a:pt x="65" y="288"/>
                  </a:cubicBezTo>
                  <a:lnTo>
                    <a:pt x="65" y="28"/>
                  </a:lnTo>
                  <a:cubicBezTo>
                    <a:pt x="68" y="31"/>
                    <a:pt x="68" y="31"/>
                    <a:pt x="70" y="34"/>
                  </a:cubicBezTo>
                  <a:lnTo>
                    <a:pt x="274" y="334"/>
                  </a:lnTo>
                  <a:cubicBezTo>
                    <a:pt x="278" y="340"/>
                    <a:pt x="279" y="340"/>
                    <a:pt x="282" y="340"/>
                  </a:cubicBezTo>
                  <a:cubicBezTo>
                    <a:pt x="289" y="340"/>
                    <a:pt x="289" y="337"/>
                    <a:pt x="289" y="327"/>
                  </a:cubicBezTo>
                  <a:lnTo>
                    <a:pt x="289" y="52"/>
                  </a:lnTo>
                  <a:cubicBezTo>
                    <a:pt x="289" y="38"/>
                    <a:pt x="289" y="15"/>
                    <a:pt x="340" y="15"/>
                  </a:cubicBezTo>
                  <a:lnTo>
                    <a:pt x="340" y="0"/>
                  </a:lnTo>
                  <a:cubicBezTo>
                    <a:pt x="323" y="0"/>
                    <a:pt x="298" y="1"/>
                    <a:pt x="282" y="1"/>
                  </a:cubicBezTo>
                  <a:cubicBezTo>
                    <a:pt x="266" y="1"/>
                    <a:pt x="241" y="0"/>
                    <a:pt x="224" y="0"/>
                  </a:cubicBezTo>
                  <a:lnTo>
                    <a:pt x="224" y="15"/>
                  </a:lnTo>
                  <a:cubicBezTo>
                    <a:pt x="275" y="15"/>
                    <a:pt x="275" y="38"/>
                    <a:pt x="275" y="52"/>
                  </a:cubicBezTo>
                  <a:lnTo>
                    <a:pt x="275" y="265"/>
                  </a:lnTo>
                  <a:lnTo>
                    <a:pt x="99"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4" name="Freeform 4321">
              <a:extLst>
                <a:ext uri="{FF2B5EF4-FFF2-40B4-BE49-F238E27FC236}">
                  <a16:creationId xmlns:a16="http://schemas.microsoft.com/office/drawing/2014/main" id="{37F1F57E-A1DE-4568-A607-A79E1ED79441}"/>
                </a:ext>
              </a:extLst>
            </p:cNvPr>
            <p:cNvSpPr>
              <a:spLocks/>
            </p:cNvSpPr>
            <p:nvPr>
              <p:custDataLst>
                <p:tags r:id="rId260"/>
              </p:custDataLst>
            </p:nvPr>
          </p:nvSpPr>
          <p:spPr bwMode="auto">
            <a:xfrm>
              <a:off x="12130088" y="6632576"/>
              <a:ext cx="136525" cy="153988"/>
            </a:xfrm>
            <a:custGeom>
              <a:avLst/>
              <a:gdLst>
                <a:gd name="T0" fmla="*/ 51 w 308"/>
                <a:gd name="T1" fmla="*/ 300 h 339"/>
                <a:gd name="T2" fmla="*/ 12 w 308"/>
                <a:gd name="T3" fmla="*/ 324 h 339"/>
                <a:gd name="T4" fmla="*/ 0 w 308"/>
                <a:gd name="T5" fmla="*/ 324 h 339"/>
                <a:gd name="T6" fmla="*/ 0 w 308"/>
                <a:gd name="T7" fmla="*/ 339 h 339"/>
                <a:gd name="T8" fmla="*/ 287 w 308"/>
                <a:gd name="T9" fmla="*/ 339 h 339"/>
                <a:gd name="T10" fmla="*/ 308 w 308"/>
                <a:gd name="T11" fmla="*/ 210 h 339"/>
                <a:gd name="T12" fmla="*/ 296 w 308"/>
                <a:gd name="T13" fmla="*/ 210 h 339"/>
                <a:gd name="T14" fmla="*/ 186 w 308"/>
                <a:gd name="T15" fmla="*/ 324 h 339"/>
                <a:gd name="T16" fmla="*/ 120 w 308"/>
                <a:gd name="T17" fmla="*/ 324 h 339"/>
                <a:gd name="T18" fmla="*/ 95 w 308"/>
                <a:gd name="T19" fmla="*/ 304 h 339"/>
                <a:gd name="T20" fmla="*/ 95 w 308"/>
                <a:gd name="T21" fmla="*/ 171 h 339"/>
                <a:gd name="T22" fmla="*/ 140 w 308"/>
                <a:gd name="T23" fmla="*/ 171 h 339"/>
                <a:gd name="T24" fmla="*/ 194 w 308"/>
                <a:gd name="T25" fmla="*/ 229 h 339"/>
                <a:gd name="T26" fmla="*/ 206 w 308"/>
                <a:gd name="T27" fmla="*/ 229 h 339"/>
                <a:gd name="T28" fmla="*/ 206 w 308"/>
                <a:gd name="T29" fmla="*/ 97 h 339"/>
                <a:gd name="T30" fmla="*/ 194 w 308"/>
                <a:gd name="T31" fmla="*/ 97 h 339"/>
                <a:gd name="T32" fmla="*/ 140 w 308"/>
                <a:gd name="T33" fmla="*/ 155 h 339"/>
                <a:gd name="T34" fmla="*/ 95 w 308"/>
                <a:gd name="T35" fmla="*/ 155 h 339"/>
                <a:gd name="T36" fmla="*/ 95 w 308"/>
                <a:gd name="T37" fmla="*/ 35 h 339"/>
                <a:gd name="T38" fmla="*/ 120 w 308"/>
                <a:gd name="T39" fmla="*/ 15 h 339"/>
                <a:gd name="T40" fmla="*/ 184 w 308"/>
                <a:gd name="T41" fmla="*/ 15 h 339"/>
                <a:gd name="T42" fmla="*/ 282 w 308"/>
                <a:gd name="T43" fmla="*/ 112 h 339"/>
                <a:gd name="T44" fmla="*/ 294 w 308"/>
                <a:gd name="T45" fmla="*/ 112 h 339"/>
                <a:gd name="T46" fmla="*/ 280 w 308"/>
                <a:gd name="T47" fmla="*/ 0 h 339"/>
                <a:gd name="T48" fmla="*/ 0 w 308"/>
                <a:gd name="T49" fmla="*/ 0 h 339"/>
                <a:gd name="T50" fmla="*/ 0 w 308"/>
                <a:gd name="T51" fmla="*/ 15 h 339"/>
                <a:gd name="T52" fmla="*/ 12 w 308"/>
                <a:gd name="T53" fmla="*/ 15 h 339"/>
                <a:gd name="T54" fmla="*/ 51 w 308"/>
                <a:gd name="T55" fmla="*/ 39 h 339"/>
                <a:gd name="T56" fmla="*/ 51 w 308"/>
                <a:gd name="T57" fmla="*/ 30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8" h="339">
                  <a:moveTo>
                    <a:pt x="51" y="300"/>
                  </a:moveTo>
                  <a:cubicBezTo>
                    <a:pt x="51" y="318"/>
                    <a:pt x="50" y="324"/>
                    <a:pt x="12" y="324"/>
                  </a:cubicBezTo>
                  <a:lnTo>
                    <a:pt x="0" y="324"/>
                  </a:lnTo>
                  <a:lnTo>
                    <a:pt x="0" y="339"/>
                  </a:lnTo>
                  <a:lnTo>
                    <a:pt x="287" y="339"/>
                  </a:lnTo>
                  <a:lnTo>
                    <a:pt x="308" y="210"/>
                  </a:lnTo>
                  <a:lnTo>
                    <a:pt x="296" y="210"/>
                  </a:lnTo>
                  <a:cubicBezTo>
                    <a:pt x="283" y="287"/>
                    <a:pt x="272" y="324"/>
                    <a:pt x="186" y="324"/>
                  </a:cubicBezTo>
                  <a:lnTo>
                    <a:pt x="120" y="324"/>
                  </a:lnTo>
                  <a:cubicBezTo>
                    <a:pt x="96" y="324"/>
                    <a:pt x="95" y="320"/>
                    <a:pt x="95" y="304"/>
                  </a:cubicBezTo>
                  <a:lnTo>
                    <a:pt x="95" y="171"/>
                  </a:lnTo>
                  <a:lnTo>
                    <a:pt x="140" y="171"/>
                  </a:lnTo>
                  <a:cubicBezTo>
                    <a:pt x="189" y="171"/>
                    <a:pt x="194" y="187"/>
                    <a:pt x="194" y="229"/>
                  </a:cubicBezTo>
                  <a:lnTo>
                    <a:pt x="206" y="229"/>
                  </a:lnTo>
                  <a:lnTo>
                    <a:pt x="206" y="97"/>
                  </a:lnTo>
                  <a:lnTo>
                    <a:pt x="194" y="97"/>
                  </a:lnTo>
                  <a:cubicBezTo>
                    <a:pt x="194" y="140"/>
                    <a:pt x="189" y="155"/>
                    <a:pt x="140" y="155"/>
                  </a:cubicBezTo>
                  <a:lnTo>
                    <a:pt x="95" y="155"/>
                  </a:lnTo>
                  <a:lnTo>
                    <a:pt x="95" y="35"/>
                  </a:lnTo>
                  <a:cubicBezTo>
                    <a:pt x="95" y="19"/>
                    <a:pt x="96" y="15"/>
                    <a:pt x="120" y="15"/>
                  </a:cubicBezTo>
                  <a:lnTo>
                    <a:pt x="184" y="15"/>
                  </a:lnTo>
                  <a:cubicBezTo>
                    <a:pt x="260" y="15"/>
                    <a:pt x="274" y="43"/>
                    <a:pt x="282" y="112"/>
                  </a:cubicBezTo>
                  <a:lnTo>
                    <a:pt x="294" y="112"/>
                  </a:lnTo>
                  <a:lnTo>
                    <a:pt x="280" y="0"/>
                  </a:lnTo>
                  <a:lnTo>
                    <a:pt x="0" y="0"/>
                  </a:lnTo>
                  <a:lnTo>
                    <a:pt x="0" y="15"/>
                  </a:lnTo>
                  <a:lnTo>
                    <a:pt x="12" y="15"/>
                  </a:lnTo>
                  <a:cubicBezTo>
                    <a:pt x="50" y="15"/>
                    <a:pt x="51" y="21"/>
                    <a:pt x="51" y="39"/>
                  </a:cubicBezTo>
                  <a:lnTo>
                    <a:pt x="51" y="3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5" name="Freeform 4322">
              <a:extLst>
                <a:ext uri="{FF2B5EF4-FFF2-40B4-BE49-F238E27FC236}">
                  <a16:creationId xmlns:a16="http://schemas.microsoft.com/office/drawing/2014/main" id="{579FE440-03DD-4F7B-AB06-862674075090}"/>
                </a:ext>
              </a:extLst>
            </p:cNvPr>
            <p:cNvSpPr>
              <a:spLocks noEditPoints="1"/>
            </p:cNvSpPr>
            <p:nvPr>
              <p:custDataLst>
                <p:tags r:id="rId261"/>
              </p:custDataLst>
            </p:nvPr>
          </p:nvSpPr>
          <p:spPr bwMode="auto">
            <a:xfrm>
              <a:off x="12279313" y="6624638"/>
              <a:ext cx="150813" cy="161925"/>
            </a:xfrm>
            <a:custGeom>
              <a:avLst/>
              <a:gdLst>
                <a:gd name="T0" fmla="*/ 183 w 342"/>
                <a:gd name="T1" fmla="*/ 10 h 357"/>
                <a:gd name="T2" fmla="*/ 171 w 342"/>
                <a:gd name="T3" fmla="*/ 0 h 357"/>
                <a:gd name="T4" fmla="*/ 159 w 342"/>
                <a:gd name="T5" fmla="*/ 10 h 357"/>
                <a:gd name="T6" fmla="*/ 56 w 342"/>
                <a:gd name="T7" fmla="*/ 308 h 357"/>
                <a:gd name="T8" fmla="*/ 0 w 342"/>
                <a:gd name="T9" fmla="*/ 342 h 357"/>
                <a:gd name="T10" fmla="*/ 0 w 342"/>
                <a:gd name="T11" fmla="*/ 357 h 357"/>
                <a:gd name="T12" fmla="*/ 51 w 342"/>
                <a:gd name="T13" fmla="*/ 356 h 357"/>
                <a:gd name="T14" fmla="*/ 108 w 342"/>
                <a:gd name="T15" fmla="*/ 357 h 357"/>
                <a:gd name="T16" fmla="*/ 108 w 342"/>
                <a:gd name="T17" fmla="*/ 342 h 357"/>
                <a:gd name="T18" fmla="*/ 71 w 342"/>
                <a:gd name="T19" fmla="*/ 316 h 357"/>
                <a:gd name="T20" fmla="*/ 72 w 342"/>
                <a:gd name="T21" fmla="*/ 309 h 357"/>
                <a:gd name="T22" fmla="*/ 95 w 342"/>
                <a:gd name="T23" fmla="*/ 243 h 357"/>
                <a:gd name="T24" fmla="*/ 218 w 342"/>
                <a:gd name="T25" fmla="*/ 243 h 357"/>
                <a:gd name="T26" fmla="*/ 244 w 342"/>
                <a:gd name="T27" fmla="*/ 320 h 357"/>
                <a:gd name="T28" fmla="*/ 246 w 342"/>
                <a:gd name="T29" fmla="*/ 327 h 357"/>
                <a:gd name="T30" fmla="*/ 204 w 342"/>
                <a:gd name="T31" fmla="*/ 342 h 357"/>
                <a:gd name="T32" fmla="*/ 204 w 342"/>
                <a:gd name="T33" fmla="*/ 357 h 357"/>
                <a:gd name="T34" fmla="*/ 276 w 342"/>
                <a:gd name="T35" fmla="*/ 356 h 357"/>
                <a:gd name="T36" fmla="*/ 342 w 342"/>
                <a:gd name="T37" fmla="*/ 357 h 357"/>
                <a:gd name="T38" fmla="*/ 342 w 342"/>
                <a:gd name="T39" fmla="*/ 342 h 357"/>
                <a:gd name="T40" fmla="*/ 333 w 342"/>
                <a:gd name="T41" fmla="*/ 342 h 357"/>
                <a:gd name="T42" fmla="*/ 290 w 342"/>
                <a:gd name="T43" fmla="*/ 322 h 357"/>
                <a:gd name="T44" fmla="*/ 183 w 342"/>
                <a:gd name="T45" fmla="*/ 10 h 357"/>
                <a:gd name="T46" fmla="*/ 156 w 342"/>
                <a:gd name="T47" fmla="*/ 66 h 357"/>
                <a:gd name="T48" fmla="*/ 212 w 342"/>
                <a:gd name="T49" fmla="*/ 228 h 357"/>
                <a:gd name="T50" fmla="*/ 100 w 342"/>
                <a:gd name="T51" fmla="*/ 228 h 357"/>
                <a:gd name="T52" fmla="*/ 156 w 342"/>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2" h="357">
                  <a:moveTo>
                    <a:pt x="183" y="10"/>
                  </a:moveTo>
                  <a:cubicBezTo>
                    <a:pt x="180" y="4"/>
                    <a:pt x="179" y="0"/>
                    <a:pt x="171" y="0"/>
                  </a:cubicBezTo>
                  <a:cubicBezTo>
                    <a:pt x="163" y="0"/>
                    <a:pt x="162" y="3"/>
                    <a:pt x="159" y="10"/>
                  </a:cubicBezTo>
                  <a:lnTo>
                    <a:pt x="56" y="308"/>
                  </a:lnTo>
                  <a:cubicBezTo>
                    <a:pt x="47" y="334"/>
                    <a:pt x="27" y="341"/>
                    <a:pt x="0" y="342"/>
                  </a:cubicBezTo>
                  <a:lnTo>
                    <a:pt x="0" y="357"/>
                  </a:lnTo>
                  <a:cubicBezTo>
                    <a:pt x="12" y="357"/>
                    <a:pt x="33" y="356"/>
                    <a:pt x="51" y="356"/>
                  </a:cubicBezTo>
                  <a:cubicBezTo>
                    <a:pt x="66" y="356"/>
                    <a:pt x="92" y="357"/>
                    <a:pt x="108" y="357"/>
                  </a:cubicBezTo>
                  <a:lnTo>
                    <a:pt x="108" y="342"/>
                  </a:lnTo>
                  <a:cubicBezTo>
                    <a:pt x="83" y="342"/>
                    <a:pt x="71" y="329"/>
                    <a:pt x="71" y="316"/>
                  </a:cubicBezTo>
                  <a:cubicBezTo>
                    <a:pt x="71" y="315"/>
                    <a:pt x="71" y="310"/>
                    <a:pt x="72" y="309"/>
                  </a:cubicBezTo>
                  <a:lnTo>
                    <a:pt x="95" y="243"/>
                  </a:lnTo>
                  <a:lnTo>
                    <a:pt x="218" y="243"/>
                  </a:lnTo>
                  <a:lnTo>
                    <a:pt x="244" y="320"/>
                  </a:lnTo>
                  <a:cubicBezTo>
                    <a:pt x="245" y="322"/>
                    <a:pt x="246" y="325"/>
                    <a:pt x="246" y="327"/>
                  </a:cubicBezTo>
                  <a:cubicBezTo>
                    <a:pt x="246" y="342"/>
                    <a:pt x="218" y="342"/>
                    <a:pt x="204" y="342"/>
                  </a:cubicBezTo>
                  <a:lnTo>
                    <a:pt x="204" y="357"/>
                  </a:lnTo>
                  <a:cubicBezTo>
                    <a:pt x="222" y="356"/>
                    <a:pt x="257" y="356"/>
                    <a:pt x="276" y="356"/>
                  </a:cubicBezTo>
                  <a:cubicBezTo>
                    <a:pt x="298" y="356"/>
                    <a:pt x="321" y="356"/>
                    <a:pt x="342" y="357"/>
                  </a:cubicBezTo>
                  <a:lnTo>
                    <a:pt x="342" y="342"/>
                  </a:lnTo>
                  <a:lnTo>
                    <a:pt x="333" y="342"/>
                  </a:lnTo>
                  <a:cubicBezTo>
                    <a:pt x="303" y="342"/>
                    <a:pt x="296" y="338"/>
                    <a:pt x="290" y="322"/>
                  </a:cubicBezTo>
                  <a:lnTo>
                    <a:pt x="183" y="10"/>
                  </a:lnTo>
                  <a:close/>
                  <a:moveTo>
                    <a:pt x="156" y="66"/>
                  </a:moveTo>
                  <a:lnTo>
                    <a:pt x="212" y="228"/>
                  </a:lnTo>
                  <a:lnTo>
                    <a:pt x="100"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6" name="Freeform 4323">
              <a:extLst>
                <a:ext uri="{FF2B5EF4-FFF2-40B4-BE49-F238E27FC236}">
                  <a16:creationId xmlns:a16="http://schemas.microsoft.com/office/drawing/2014/main" id="{47D5F374-BABB-4756-8B74-184B5C4F4DE6}"/>
                </a:ext>
              </a:extLst>
            </p:cNvPr>
            <p:cNvSpPr>
              <a:spLocks/>
            </p:cNvSpPr>
            <p:nvPr>
              <p:custDataLst>
                <p:tags r:id="rId262"/>
              </p:custDataLst>
            </p:nvPr>
          </p:nvSpPr>
          <p:spPr bwMode="auto">
            <a:xfrm>
              <a:off x="12519025" y="6459538"/>
              <a:ext cx="109538" cy="541338"/>
            </a:xfrm>
            <a:custGeom>
              <a:avLst/>
              <a:gdLst>
                <a:gd name="T0" fmla="*/ 245 w 245"/>
                <a:gd name="T1" fmla="*/ 1191 h 1196"/>
                <a:gd name="T2" fmla="*/ 243 w 245"/>
                <a:gd name="T3" fmla="*/ 1187 h 1196"/>
                <a:gd name="T4" fmla="*/ 158 w 245"/>
                <a:gd name="T5" fmla="*/ 1081 h 1196"/>
                <a:gd name="T6" fmla="*/ 42 w 245"/>
                <a:gd name="T7" fmla="*/ 598 h 1196"/>
                <a:gd name="T8" fmla="*/ 142 w 245"/>
                <a:gd name="T9" fmla="*/ 142 h 1196"/>
                <a:gd name="T10" fmla="*/ 244 w 245"/>
                <a:gd name="T11" fmla="*/ 9 h 1196"/>
                <a:gd name="T12" fmla="*/ 245 w 245"/>
                <a:gd name="T13" fmla="*/ 5 h 1196"/>
                <a:gd name="T14" fmla="*/ 235 w 245"/>
                <a:gd name="T15" fmla="*/ 0 h 1196"/>
                <a:gd name="T16" fmla="*/ 220 w 245"/>
                <a:gd name="T17" fmla="*/ 7 h 1196"/>
                <a:gd name="T18" fmla="*/ 0 w 245"/>
                <a:gd name="T19" fmla="*/ 598 h 1196"/>
                <a:gd name="T20" fmla="*/ 172 w 245"/>
                <a:gd name="T21" fmla="*/ 1140 h 1196"/>
                <a:gd name="T22" fmla="*/ 221 w 245"/>
                <a:gd name="T23" fmla="*/ 1190 h 1196"/>
                <a:gd name="T24" fmla="*/ 235 w 245"/>
                <a:gd name="T25" fmla="*/ 1196 h 1196"/>
                <a:gd name="T26" fmla="*/ 245 w 245"/>
                <a:gd name="T27" fmla="*/ 1191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1191"/>
                  </a:moveTo>
                  <a:cubicBezTo>
                    <a:pt x="245" y="1189"/>
                    <a:pt x="244" y="1188"/>
                    <a:pt x="243" y="1187"/>
                  </a:cubicBezTo>
                  <a:cubicBezTo>
                    <a:pt x="225" y="1168"/>
                    <a:pt x="192" y="1135"/>
                    <a:pt x="158" y="1081"/>
                  </a:cubicBezTo>
                  <a:cubicBezTo>
                    <a:pt x="78" y="952"/>
                    <a:pt x="42" y="790"/>
                    <a:pt x="42" y="598"/>
                  </a:cubicBezTo>
                  <a:cubicBezTo>
                    <a:pt x="42" y="464"/>
                    <a:pt x="59" y="291"/>
                    <a:pt x="142" y="142"/>
                  </a:cubicBezTo>
                  <a:cubicBezTo>
                    <a:pt x="181" y="72"/>
                    <a:pt x="222" y="31"/>
                    <a:pt x="244" y="9"/>
                  </a:cubicBezTo>
                  <a:cubicBezTo>
                    <a:pt x="245" y="7"/>
                    <a:pt x="245" y="6"/>
                    <a:pt x="245" y="5"/>
                  </a:cubicBezTo>
                  <a:cubicBezTo>
                    <a:pt x="245" y="0"/>
                    <a:pt x="242" y="0"/>
                    <a:pt x="235" y="0"/>
                  </a:cubicBezTo>
                  <a:cubicBezTo>
                    <a:pt x="228" y="0"/>
                    <a:pt x="227" y="0"/>
                    <a:pt x="220" y="7"/>
                  </a:cubicBezTo>
                  <a:cubicBezTo>
                    <a:pt x="53" y="159"/>
                    <a:pt x="0" y="388"/>
                    <a:pt x="0" y="598"/>
                  </a:cubicBezTo>
                  <a:cubicBezTo>
                    <a:pt x="0" y="794"/>
                    <a:pt x="45" y="991"/>
                    <a:pt x="172" y="1140"/>
                  </a:cubicBezTo>
                  <a:cubicBezTo>
                    <a:pt x="182" y="1152"/>
                    <a:pt x="201" y="1172"/>
                    <a:pt x="221" y="1190"/>
                  </a:cubicBezTo>
                  <a:cubicBezTo>
                    <a:pt x="227" y="1196"/>
                    <a:pt x="228" y="1196"/>
                    <a:pt x="235" y="1196"/>
                  </a:cubicBezTo>
                  <a:cubicBezTo>
                    <a:pt x="242" y="1196"/>
                    <a:pt x="245" y="1196"/>
                    <a:pt x="245" y="119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7" name="Freeform 4324">
              <a:extLst>
                <a:ext uri="{FF2B5EF4-FFF2-40B4-BE49-F238E27FC236}">
                  <a16:creationId xmlns:a16="http://schemas.microsoft.com/office/drawing/2014/main" id="{09B19EB3-8F27-4C6E-BB36-71F74605F521}"/>
                </a:ext>
              </a:extLst>
            </p:cNvPr>
            <p:cNvSpPr>
              <a:spLocks noEditPoints="1"/>
            </p:cNvSpPr>
            <p:nvPr>
              <p:custDataLst>
                <p:tags r:id="rId263"/>
              </p:custDataLst>
            </p:nvPr>
          </p:nvSpPr>
          <p:spPr bwMode="auto">
            <a:xfrm>
              <a:off x="12644438" y="6684963"/>
              <a:ext cx="123825" cy="144463"/>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8" name="Freeform 4325">
              <a:extLst>
                <a:ext uri="{FF2B5EF4-FFF2-40B4-BE49-F238E27FC236}">
                  <a16:creationId xmlns:a16="http://schemas.microsoft.com/office/drawing/2014/main" id="{DDF9D155-0599-4D91-BABE-6718C10269FA}"/>
                </a:ext>
              </a:extLst>
            </p:cNvPr>
            <p:cNvSpPr>
              <a:spLocks/>
            </p:cNvSpPr>
            <p:nvPr>
              <p:custDataLst>
                <p:tags r:id="rId264"/>
              </p:custDataLst>
            </p:nvPr>
          </p:nvSpPr>
          <p:spPr bwMode="auto">
            <a:xfrm>
              <a:off x="12833350" y="6681788"/>
              <a:ext cx="80963" cy="96838"/>
            </a:xfrm>
            <a:custGeom>
              <a:avLst/>
              <a:gdLst>
                <a:gd name="T0" fmla="*/ 104 w 184"/>
                <a:gd name="T1" fmla="*/ 19 h 215"/>
                <a:gd name="T2" fmla="*/ 92 w 184"/>
                <a:gd name="T3" fmla="*/ 0 h 215"/>
                <a:gd name="T4" fmla="*/ 79 w 184"/>
                <a:gd name="T5" fmla="*/ 13 h 215"/>
                <a:gd name="T6" fmla="*/ 79 w 184"/>
                <a:gd name="T7" fmla="*/ 20 h 215"/>
                <a:gd name="T8" fmla="*/ 86 w 184"/>
                <a:gd name="T9" fmla="*/ 97 h 215"/>
                <a:gd name="T10" fmla="*/ 22 w 184"/>
                <a:gd name="T11" fmla="*/ 51 h 215"/>
                <a:gd name="T12" fmla="*/ 13 w 184"/>
                <a:gd name="T13" fmla="*/ 47 h 215"/>
                <a:gd name="T14" fmla="*/ 0 w 184"/>
                <a:gd name="T15" fmla="*/ 61 h 215"/>
                <a:gd name="T16" fmla="*/ 10 w 184"/>
                <a:gd name="T17" fmla="*/ 74 h 215"/>
                <a:gd name="T18" fmla="*/ 80 w 184"/>
                <a:gd name="T19" fmla="*/ 107 h 215"/>
                <a:gd name="T20" fmla="*/ 12 w 184"/>
                <a:gd name="T21" fmla="*/ 141 h 215"/>
                <a:gd name="T22" fmla="*/ 0 w 184"/>
                <a:gd name="T23" fmla="*/ 154 h 215"/>
                <a:gd name="T24" fmla="*/ 13 w 184"/>
                <a:gd name="T25" fmla="*/ 168 h 215"/>
                <a:gd name="T26" fmla="*/ 30 w 184"/>
                <a:gd name="T27" fmla="*/ 159 h 215"/>
                <a:gd name="T28" fmla="*/ 86 w 184"/>
                <a:gd name="T29" fmla="*/ 118 h 215"/>
                <a:gd name="T30" fmla="*/ 79 w 184"/>
                <a:gd name="T31" fmla="*/ 202 h 215"/>
                <a:gd name="T32" fmla="*/ 91 w 184"/>
                <a:gd name="T33" fmla="*/ 215 h 215"/>
                <a:gd name="T34" fmla="*/ 105 w 184"/>
                <a:gd name="T35" fmla="*/ 202 h 215"/>
                <a:gd name="T36" fmla="*/ 97 w 184"/>
                <a:gd name="T37" fmla="*/ 118 h 215"/>
                <a:gd name="T38" fmla="*/ 161 w 184"/>
                <a:gd name="T39" fmla="*/ 165 h 215"/>
                <a:gd name="T40" fmla="*/ 170 w 184"/>
                <a:gd name="T41" fmla="*/ 168 h 215"/>
                <a:gd name="T42" fmla="*/ 184 w 184"/>
                <a:gd name="T43" fmla="*/ 154 h 215"/>
                <a:gd name="T44" fmla="*/ 173 w 184"/>
                <a:gd name="T45" fmla="*/ 141 h 215"/>
                <a:gd name="T46" fmla="*/ 103 w 184"/>
                <a:gd name="T47" fmla="*/ 108 h 215"/>
                <a:gd name="T48" fmla="*/ 172 w 184"/>
                <a:gd name="T49" fmla="*/ 75 h 215"/>
                <a:gd name="T50" fmla="*/ 184 w 184"/>
                <a:gd name="T51" fmla="*/ 61 h 215"/>
                <a:gd name="T52" fmla="*/ 170 w 184"/>
                <a:gd name="T53" fmla="*/ 47 h 215"/>
                <a:gd name="T54" fmla="*/ 153 w 184"/>
                <a:gd name="T55" fmla="*/ 57 h 215"/>
                <a:gd name="T56" fmla="*/ 97 w 184"/>
                <a:gd name="T57" fmla="*/ 97 h 215"/>
                <a:gd name="T58" fmla="*/ 104 w 184"/>
                <a:gd name="T59" fmla="*/ 1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215">
                  <a:moveTo>
                    <a:pt x="104" y="19"/>
                  </a:moveTo>
                  <a:cubicBezTo>
                    <a:pt x="105" y="12"/>
                    <a:pt x="105" y="0"/>
                    <a:pt x="92" y="0"/>
                  </a:cubicBezTo>
                  <a:cubicBezTo>
                    <a:pt x="84" y="0"/>
                    <a:pt x="78" y="7"/>
                    <a:pt x="79" y="13"/>
                  </a:cubicBezTo>
                  <a:lnTo>
                    <a:pt x="79" y="20"/>
                  </a:lnTo>
                  <a:lnTo>
                    <a:pt x="86" y="97"/>
                  </a:lnTo>
                  <a:lnTo>
                    <a:pt x="22" y="51"/>
                  </a:lnTo>
                  <a:cubicBezTo>
                    <a:pt x="18" y="48"/>
                    <a:pt x="17" y="47"/>
                    <a:pt x="13" y="47"/>
                  </a:cubicBezTo>
                  <a:cubicBezTo>
                    <a:pt x="6" y="47"/>
                    <a:pt x="0" y="54"/>
                    <a:pt x="0" y="61"/>
                  </a:cubicBezTo>
                  <a:cubicBezTo>
                    <a:pt x="0" y="69"/>
                    <a:pt x="5" y="71"/>
                    <a:pt x="10" y="74"/>
                  </a:cubicBezTo>
                  <a:lnTo>
                    <a:pt x="80" y="107"/>
                  </a:lnTo>
                  <a:lnTo>
                    <a:pt x="12" y="141"/>
                  </a:lnTo>
                  <a:cubicBezTo>
                    <a:pt x="4" y="145"/>
                    <a:pt x="0" y="147"/>
                    <a:pt x="0" y="154"/>
                  </a:cubicBezTo>
                  <a:cubicBezTo>
                    <a:pt x="0" y="162"/>
                    <a:pt x="6" y="168"/>
                    <a:pt x="13" y="168"/>
                  </a:cubicBezTo>
                  <a:cubicBezTo>
                    <a:pt x="17" y="168"/>
                    <a:pt x="18" y="168"/>
                    <a:pt x="30" y="159"/>
                  </a:cubicBezTo>
                  <a:lnTo>
                    <a:pt x="86" y="118"/>
                  </a:lnTo>
                  <a:lnTo>
                    <a:pt x="79" y="202"/>
                  </a:lnTo>
                  <a:cubicBezTo>
                    <a:pt x="79" y="213"/>
                    <a:pt x="87" y="215"/>
                    <a:pt x="91" y="215"/>
                  </a:cubicBezTo>
                  <a:cubicBezTo>
                    <a:pt x="97" y="215"/>
                    <a:pt x="105" y="212"/>
                    <a:pt x="105" y="202"/>
                  </a:cubicBezTo>
                  <a:lnTo>
                    <a:pt x="97" y="118"/>
                  </a:lnTo>
                  <a:lnTo>
                    <a:pt x="161" y="165"/>
                  </a:lnTo>
                  <a:cubicBezTo>
                    <a:pt x="166" y="167"/>
                    <a:pt x="167" y="168"/>
                    <a:pt x="170" y="168"/>
                  </a:cubicBezTo>
                  <a:cubicBezTo>
                    <a:pt x="177" y="168"/>
                    <a:pt x="184" y="161"/>
                    <a:pt x="184" y="154"/>
                  </a:cubicBezTo>
                  <a:cubicBezTo>
                    <a:pt x="184" y="147"/>
                    <a:pt x="179" y="144"/>
                    <a:pt x="173" y="141"/>
                  </a:cubicBezTo>
                  <a:cubicBezTo>
                    <a:pt x="143" y="126"/>
                    <a:pt x="142" y="126"/>
                    <a:pt x="103" y="108"/>
                  </a:cubicBezTo>
                  <a:lnTo>
                    <a:pt x="172" y="75"/>
                  </a:lnTo>
                  <a:cubicBezTo>
                    <a:pt x="180" y="71"/>
                    <a:pt x="184" y="69"/>
                    <a:pt x="184" y="61"/>
                  </a:cubicBezTo>
                  <a:cubicBezTo>
                    <a:pt x="184" y="54"/>
                    <a:pt x="177" y="47"/>
                    <a:pt x="170" y="47"/>
                  </a:cubicBezTo>
                  <a:cubicBezTo>
                    <a:pt x="167" y="47"/>
                    <a:pt x="166" y="47"/>
                    <a:pt x="153" y="57"/>
                  </a:cubicBezTo>
                  <a:lnTo>
                    <a:pt x="97" y="97"/>
                  </a:lnTo>
                  <a:lnTo>
                    <a:pt x="104"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9" name="Freeform 4326">
              <a:extLst>
                <a:ext uri="{FF2B5EF4-FFF2-40B4-BE49-F238E27FC236}">
                  <a16:creationId xmlns:a16="http://schemas.microsoft.com/office/drawing/2014/main" id="{F4B8820D-3BC8-4E31-9630-6F4C2E3C25A5}"/>
                </a:ext>
              </a:extLst>
            </p:cNvPr>
            <p:cNvSpPr>
              <a:spLocks noEditPoints="1"/>
            </p:cNvSpPr>
            <p:nvPr>
              <p:custDataLst>
                <p:tags r:id="rId265"/>
              </p:custDataLst>
            </p:nvPr>
          </p:nvSpPr>
          <p:spPr bwMode="auto">
            <a:xfrm>
              <a:off x="12985750" y="6635751"/>
              <a:ext cx="93663" cy="155575"/>
            </a:xfrm>
            <a:custGeom>
              <a:avLst/>
              <a:gdLst>
                <a:gd name="T0" fmla="*/ 210 w 210"/>
                <a:gd name="T1" fmla="*/ 173 h 343"/>
                <a:gd name="T2" fmla="*/ 190 w 210"/>
                <a:gd name="T3" fmla="*/ 56 h 343"/>
                <a:gd name="T4" fmla="*/ 106 w 210"/>
                <a:gd name="T5" fmla="*/ 0 h 343"/>
                <a:gd name="T6" fmla="*/ 19 w 210"/>
                <a:gd name="T7" fmla="*/ 59 h 343"/>
                <a:gd name="T8" fmla="*/ 0 w 210"/>
                <a:gd name="T9" fmla="*/ 173 h 343"/>
                <a:gd name="T10" fmla="*/ 23 w 210"/>
                <a:gd name="T11" fmla="*/ 293 h 343"/>
                <a:gd name="T12" fmla="*/ 105 w 210"/>
                <a:gd name="T13" fmla="*/ 343 h 343"/>
                <a:gd name="T14" fmla="*/ 192 w 210"/>
                <a:gd name="T15" fmla="*/ 285 h 343"/>
                <a:gd name="T16" fmla="*/ 210 w 210"/>
                <a:gd name="T17" fmla="*/ 173 h 343"/>
                <a:gd name="T18" fmla="*/ 105 w 210"/>
                <a:gd name="T19" fmla="*/ 332 h 343"/>
                <a:gd name="T20" fmla="*/ 47 w 210"/>
                <a:gd name="T21" fmla="*/ 272 h 343"/>
                <a:gd name="T22" fmla="*/ 42 w 210"/>
                <a:gd name="T23" fmla="*/ 167 h 343"/>
                <a:gd name="T24" fmla="*/ 46 w 210"/>
                <a:gd name="T25" fmla="*/ 75 h 343"/>
                <a:gd name="T26" fmla="*/ 105 w 210"/>
                <a:gd name="T27" fmla="*/ 11 h 343"/>
                <a:gd name="T28" fmla="*/ 164 w 210"/>
                <a:gd name="T29" fmla="*/ 69 h 343"/>
                <a:gd name="T30" fmla="*/ 169 w 210"/>
                <a:gd name="T31" fmla="*/ 167 h 343"/>
                <a:gd name="T32" fmla="*/ 164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8" y="93"/>
                    <a:pt x="190" y="56"/>
                  </a:cubicBezTo>
                  <a:cubicBezTo>
                    <a:pt x="168" y="8"/>
                    <a:pt x="127" y="0"/>
                    <a:pt x="106" y="0"/>
                  </a:cubicBezTo>
                  <a:cubicBezTo>
                    <a:pt x="76" y="0"/>
                    <a:pt x="39" y="13"/>
                    <a:pt x="19" y="59"/>
                  </a:cubicBezTo>
                  <a:cubicBezTo>
                    <a:pt x="3" y="94"/>
                    <a:pt x="0" y="133"/>
                    <a:pt x="0" y="173"/>
                  </a:cubicBezTo>
                  <a:cubicBezTo>
                    <a:pt x="0" y="210"/>
                    <a:pt x="2" y="255"/>
                    <a:pt x="23" y="293"/>
                  </a:cubicBezTo>
                  <a:cubicBezTo>
                    <a:pt x="44" y="333"/>
                    <a:pt x="81" y="343"/>
                    <a:pt x="105" y="343"/>
                  </a:cubicBezTo>
                  <a:cubicBezTo>
                    <a:pt x="132" y="343"/>
                    <a:pt x="170" y="333"/>
                    <a:pt x="192" y="285"/>
                  </a:cubicBezTo>
                  <a:cubicBezTo>
                    <a:pt x="208" y="251"/>
                    <a:pt x="210" y="212"/>
                    <a:pt x="210" y="173"/>
                  </a:cubicBezTo>
                  <a:close/>
                  <a:moveTo>
                    <a:pt x="105" y="332"/>
                  </a:moveTo>
                  <a:cubicBezTo>
                    <a:pt x="86" y="332"/>
                    <a:pt x="56" y="320"/>
                    <a:pt x="47" y="272"/>
                  </a:cubicBezTo>
                  <a:cubicBezTo>
                    <a:pt x="42" y="242"/>
                    <a:pt x="42" y="196"/>
                    <a:pt x="42" y="167"/>
                  </a:cubicBezTo>
                  <a:cubicBezTo>
                    <a:pt x="42" y="135"/>
                    <a:pt x="42" y="102"/>
                    <a:pt x="46" y="75"/>
                  </a:cubicBezTo>
                  <a:cubicBezTo>
                    <a:pt x="55" y="15"/>
                    <a:pt x="93" y="11"/>
                    <a:pt x="105" y="11"/>
                  </a:cubicBezTo>
                  <a:cubicBezTo>
                    <a:pt x="122" y="11"/>
                    <a:pt x="155" y="20"/>
                    <a:pt x="164" y="69"/>
                  </a:cubicBezTo>
                  <a:cubicBezTo>
                    <a:pt x="169" y="97"/>
                    <a:pt x="169" y="135"/>
                    <a:pt x="169" y="167"/>
                  </a:cubicBezTo>
                  <a:cubicBezTo>
                    <a:pt x="169" y="204"/>
                    <a:pt x="169" y="238"/>
                    <a:pt x="164" y="270"/>
                  </a:cubicBezTo>
                  <a:cubicBezTo>
                    <a:pt x="156" y="317"/>
                    <a:pt x="128"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0" name="Freeform 4327">
              <a:extLst>
                <a:ext uri="{FF2B5EF4-FFF2-40B4-BE49-F238E27FC236}">
                  <a16:creationId xmlns:a16="http://schemas.microsoft.com/office/drawing/2014/main" id="{E2F9A50D-3521-4B22-BF91-8C87216CC808}"/>
                </a:ext>
              </a:extLst>
            </p:cNvPr>
            <p:cNvSpPr>
              <a:spLocks/>
            </p:cNvSpPr>
            <p:nvPr>
              <p:custDataLst>
                <p:tags r:id="rId266"/>
              </p:custDataLst>
            </p:nvPr>
          </p:nvSpPr>
          <p:spPr bwMode="auto">
            <a:xfrm>
              <a:off x="13106400" y="6762751"/>
              <a:ext cx="25400" cy="66675"/>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19"/>
                    <a:pt x="13" y="136"/>
                  </a:cubicBezTo>
                  <a:cubicBezTo>
                    <a:pt x="8" y="141"/>
                    <a:pt x="8" y="142"/>
                    <a:pt x="8" y="144"/>
                  </a:cubicBezTo>
                  <a:cubicBezTo>
                    <a:pt x="8" y="147"/>
                    <a:pt x="10" y="149"/>
                    <a:pt x="13" y="149"/>
                  </a:cubicBezTo>
                  <a:cubicBezTo>
                    <a:pt x="19"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1" name="Oval 4328">
              <a:extLst>
                <a:ext uri="{FF2B5EF4-FFF2-40B4-BE49-F238E27FC236}">
                  <a16:creationId xmlns:a16="http://schemas.microsoft.com/office/drawing/2014/main" id="{8040E7DD-5225-41D6-AC2B-CFA27C1C6F5C}"/>
                </a:ext>
              </a:extLst>
            </p:cNvPr>
            <p:cNvSpPr>
              <a:spLocks noChangeArrowheads="1"/>
            </p:cNvSpPr>
            <p:nvPr>
              <p:custDataLst>
                <p:tags r:id="rId267"/>
              </p:custDataLst>
            </p:nvPr>
          </p:nvSpPr>
          <p:spPr bwMode="auto">
            <a:xfrm>
              <a:off x="13234988" y="6629401"/>
              <a:ext cx="34925"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2" name="Freeform 4329">
              <a:extLst>
                <a:ext uri="{FF2B5EF4-FFF2-40B4-BE49-F238E27FC236}">
                  <a16:creationId xmlns:a16="http://schemas.microsoft.com/office/drawing/2014/main" id="{8D3190C2-67F9-42D2-AD9E-E678041AB3C5}"/>
                </a:ext>
              </a:extLst>
            </p:cNvPr>
            <p:cNvSpPr>
              <a:spLocks noEditPoints="1"/>
            </p:cNvSpPr>
            <p:nvPr>
              <p:custDataLst>
                <p:tags r:id="rId268"/>
              </p:custDataLst>
            </p:nvPr>
          </p:nvSpPr>
          <p:spPr bwMode="auto">
            <a:xfrm>
              <a:off x="13193713" y="6684963"/>
              <a:ext cx="123825" cy="144463"/>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7 h 321"/>
                <a:gd name="T26" fmla="*/ 155 w 280"/>
                <a:gd name="T27" fmla="*/ 297 h 321"/>
                <a:gd name="T28" fmla="*/ 155 w 280"/>
                <a:gd name="T29" fmla="*/ 321 h 321"/>
                <a:gd name="T30" fmla="*/ 217 w 280"/>
                <a:gd name="T31" fmla="*/ 319 h 321"/>
                <a:gd name="T32" fmla="*/ 280 w 280"/>
                <a:gd name="T33" fmla="*/ 321 h 321"/>
                <a:gd name="T34" fmla="*/ 280 w 280"/>
                <a:gd name="T35" fmla="*/ 297 h 321"/>
                <a:gd name="T36" fmla="*/ 246 w 280"/>
                <a:gd name="T37" fmla="*/ 297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8" y="319"/>
                    <a:pt x="217" y="319"/>
                  </a:cubicBezTo>
                  <a:cubicBezTo>
                    <a:pt x="237" y="319"/>
                    <a:pt x="266" y="320"/>
                    <a:pt x="280" y="321"/>
                  </a:cubicBezTo>
                  <a:lnTo>
                    <a:pt x="280" y="297"/>
                  </a:lnTo>
                  <a:lnTo>
                    <a:pt x="246" y="297"/>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3" name="Freeform 4330">
              <a:extLst>
                <a:ext uri="{FF2B5EF4-FFF2-40B4-BE49-F238E27FC236}">
                  <a16:creationId xmlns:a16="http://schemas.microsoft.com/office/drawing/2014/main" id="{15248F8E-8137-436A-B26E-E5A1E675DAD1}"/>
                </a:ext>
              </a:extLst>
            </p:cNvPr>
            <p:cNvSpPr>
              <a:spLocks/>
            </p:cNvSpPr>
            <p:nvPr>
              <p:custDataLst>
                <p:tags r:id="rId269"/>
              </p:custDataLst>
            </p:nvPr>
          </p:nvSpPr>
          <p:spPr bwMode="auto">
            <a:xfrm>
              <a:off x="13382625" y="6681788"/>
              <a:ext cx="80963" cy="96838"/>
            </a:xfrm>
            <a:custGeom>
              <a:avLst/>
              <a:gdLst>
                <a:gd name="T0" fmla="*/ 105 w 184"/>
                <a:gd name="T1" fmla="*/ 19 h 215"/>
                <a:gd name="T2" fmla="*/ 92 w 184"/>
                <a:gd name="T3" fmla="*/ 0 h 215"/>
                <a:gd name="T4" fmla="*/ 79 w 184"/>
                <a:gd name="T5" fmla="*/ 13 h 215"/>
                <a:gd name="T6" fmla="*/ 79 w 184"/>
                <a:gd name="T7" fmla="*/ 20 h 215"/>
                <a:gd name="T8" fmla="*/ 86 w 184"/>
                <a:gd name="T9" fmla="*/ 97 h 215"/>
                <a:gd name="T10" fmla="*/ 22 w 184"/>
                <a:gd name="T11" fmla="*/ 51 h 215"/>
                <a:gd name="T12" fmla="*/ 13 w 184"/>
                <a:gd name="T13" fmla="*/ 47 h 215"/>
                <a:gd name="T14" fmla="*/ 0 w 184"/>
                <a:gd name="T15" fmla="*/ 61 h 215"/>
                <a:gd name="T16" fmla="*/ 10 w 184"/>
                <a:gd name="T17" fmla="*/ 74 h 215"/>
                <a:gd name="T18" fmla="*/ 81 w 184"/>
                <a:gd name="T19" fmla="*/ 107 h 215"/>
                <a:gd name="T20" fmla="*/ 12 w 184"/>
                <a:gd name="T21" fmla="*/ 141 h 215"/>
                <a:gd name="T22" fmla="*/ 0 w 184"/>
                <a:gd name="T23" fmla="*/ 154 h 215"/>
                <a:gd name="T24" fmla="*/ 13 w 184"/>
                <a:gd name="T25" fmla="*/ 168 h 215"/>
                <a:gd name="T26" fmla="*/ 30 w 184"/>
                <a:gd name="T27" fmla="*/ 159 h 215"/>
                <a:gd name="T28" fmla="*/ 86 w 184"/>
                <a:gd name="T29" fmla="*/ 118 h 215"/>
                <a:gd name="T30" fmla="*/ 79 w 184"/>
                <a:gd name="T31" fmla="*/ 202 h 215"/>
                <a:gd name="T32" fmla="*/ 92 w 184"/>
                <a:gd name="T33" fmla="*/ 215 h 215"/>
                <a:gd name="T34" fmla="*/ 105 w 184"/>
                <a:gd name="T35" fmla="*/ 202 h 215"/>
                <a:gd name="T36" fmla="*/ 98 w 184"/>
                <a:gd name="T37" fmla="*/ 118 h 215"/>
                <a:gd name="T38" fmla="*/ 161 w 184"/>
                <a:gd name="T39" fmla="*/ 165 h 215"/>
                <a:gd name="T40" fmla="*/ 170 w 184"/>
                <a:gd name="T41" fmla="*/ 168 h 215"/>
                <a:gd name="T42" fmla="*/ 184 w 184"/>
                <a:gd name="T43" fmla="*/ 154 h 215"/>
                <a:gd name="T44" fmla="*/ 173 w 184"/>
                <a:gd name="T45" fmla="*/ 141 h 215"/>
                <a:gd name="T46" fmla="*/ 103 w 184"/>
                <a:gd name="T47" fmla="*/ 108 h 215"/>
                <a:gd name="T48" fmla="*/ 172 w 184"/>
                <a:gd name="T49" fmla="*/ 75 h 215"/>
                <a:gd name="T50" fmla="*/ 184 w 184"/>
                <a:gd name="T51" fmla="*/ 61 h 215"/>
                <a:gd name="T52" fmla="*/ 170 w 184"/>
                <a:gd name="T53" fmla="*/ 47 h 215"/>
                <a:gd name="T54" fmla="*/ 154 w 184"/>
                <a:gd name="T55" fmla="*/ 57 h 215"/>
                <a:gd name="T56" fmla="*/ 98 w 184"/>
                <a:gd name="T57" fmla="*/ 97 h 215"/>
                <a:gd name="T58" fmla="*/ 105 w 184"/>
                <a:gd name="T59" fmla="*/ 1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215">
                  <a:moveTo>
                    <a:pt x="105" y="19"/>
                  </a:moveTo>
                  <a:cubicBezTo>
                    <a:pt x="105" y="12"/>
                    <a:pt x="105" y="0"/>
                    <a:pt x="92" y="0"/>
                  </a:cubicBezTo>
                  <a:cubicBezTo>
                    <a:pt x="84" y="0"/>
                    <a:pt x="78" y="7"/>
                    <a:pt x="79" y="13"/>
                  </a:cubicBezTo>
                  <a:lnTo>
                    <a:pt x="79" y="20"/>
                  </a:lnTo>
                  <a:lnTo>
                    <a:pt x="86" y="97"/>
                  </a:lnTo>
                  <a:lnTo>
                    <a:pt x="22" y="51"/>
                  </a:lnTo>
                  <a:cubicBezTo>
                    <a:pt x="18" y="48"/>
                    <a:pt x="17" y="47"/>
                    <a:pt x="13" y="47"/>
                  </a:cubicBezTo>
                  <a:cubicBezTo>
                    <a:pt x="6" y="47"/>
                    <a:pt x="0" y="54"/>
                    <a:pt x="0" y="61"/>
                  </a:cubicBezTo>
                  <a:cubicBezTo>
                    <a:pt x="0" y="69"/>
                    <a:pt x="5" y="71"/>
                    <a:pt x="10" y="74"/>
                  </a:cubicBezTo>
                  <a:lnTo>
                    <a:pt x="81" y="107"/>
                  </a:lnTo>
                  <a:lnTo>
                    <a:pt x="12" y="141"/>
                  </a:lnTo>
                  <a:cubicBezTo>
                    <a:pt x="4" y="145"/>
                    <a:pt x="0" y="147"/>
                    <a:pt x="0" y="154"/>
                  </a:cubicBezTo>
                  <a:cubicBezTo>
                    <a:pt x="0" y="162"/>
                    <a:pt x="6" y="168"/>
                    <a:pt x="13" y="168"/>
                  </a:cubicBezTo>
                  <a:cubicBezTo>
                    <a:pt x="17" y="168"/>
                    <a:pt x="18" y="168"/>
                    <a:pt x="30" y="159"/>
                  </a:cubicBezTo>
                  <a:lnTo>
                    <a:pt x="86" y="118"/>
                  </a:lnTo>
                  <a:lnTo>
                    <a:pt x="79" y="202"/>
                  </a:lnTo>
                  <a:cubicBezTo>
                    <a:pt x="79" y="213"/>
                    <a:pt x="88" y="215"/>
                    <a:pt x="92" y="215"/>
                  </a:cubicBezTo>
                  <a:cubicBezTo>
                    <a:pt x="98" y="215"/>
                    <a:pt x="105" y="212"/>
                    <a:pt x="105" y="202"/>
                  </a:cubicBezTo>
                  <a:lnTo>
                    <a:pt x="98" y="118"/>
                  </a:lnTo>
                  <a:lnTo>
                    <a:pt x="161" y="165"/>
                  </a:lnTo>
                  <a:cubicBezTo>
                    <a:pt x="166" y="167"/>
                    <a:pt x="167" y="168"/>
                    <a:pt x="170" y="168"/>
                  </a:cubicBezTo>
                  <a:cubicBezTo>
                    <a:pt x="177" y="168"/>
                    <a:pt x="184" y="161"/>
                    <a:pt x="184" y="154"/>
                  </a:cubicBezTo>
                  <a:cubicBezTo>
                    <a:pt x="184" y="147"/>
                    <a:pt x="179" y="144"/>
                    <a:pt x="173" y="141"/>
                  </a:cubicBezTo>
                  <a:cubicBezTo>
                    <a:pt x="144" y="126"/>
                    <a:pt x="143" y="126"/>
                    <a:pt x="103" y="108"/>
                  </a:cubicBezTo>
                  <a:lnTo>
                    <a:pt x="172" y="75"/>
                  </a:lnTo>
                  <a:cubicBezTo>
                    <a:pt x="180" y="71"/>
                    <a:pt x="184" y="69"/>
                    <a:pt x="184" y="61"/>
                  </a:cubicBezTo>
                  <a:cubicBezTo>
                    <a:pt x="184" y="54"/>
                    <a:pt x="177" y="47"/>
                    <a:pt x="170" y="47"/>
                  </a:cubicBezTo>
                  <a:cubicBezTo>
                    <a:pt x="167" y="47"/>
                    <a:pt x="166" y="47"/>
                    <a:pt x="154" y="57"/>
                  </a:cubicBezTo>
                  <a:lnTo>
                    <a:pt x="98" y="97"/>
                  </a:lnTo>
                  <a:lnTo>
                    <a:pt x="105"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4" name="Freeform 4331">
              <a:extLst>
                <a:ext uri="{FF2B5EF4-FFF2-40B4-BE49-F238E27FC236}">
                  <a16:creationId xmlns:a16="http://schemas.microsoft.com/office/drawing/2014/main" id="{DADBF135-510E-4307-A9A6-AA34916C82B2}"/>
                </a:ext>
              </a:extLst>
            </p:cNvPr>
            <p:cNvSpPr>
              <a:spLocks noEditPoints="1"/>
            </p:cNvSpPr>
            <p:nvPr>
              <p:custDataLst>
                <p:tags r:id="rId270"/>
              </p:custDataLst>
            </p:nvPr>
          </p:nvSpPr>
          <p:spPr bwMode="auto">
            <a:xfrm>
              <a:off x="13535025" y="6635751"/>
              <a:ext cx="93663" cy="155575"/>
            </a:xfrm>
            <a:custGeom>
              <a:avLst/>
              <a:gdLst>
                <a:gd name="T0" fmla="*/ 210 w 210"/>
                <a:gd name="T1" fmla="*/ 173 h 343"/>
                <a:gd name="T2" fmla="*/ 190 w 210"/>
                <a:gd name="T3" fmla="*/ 56 h 343"/>
                <a:gd name="T4" fmla="*/ 105 w 210"/>
                <a:gd name="T5" fmla="*/ 0 h 343"/>
                <a:gd name="T6" fmla="*/ 18 w 210"/>
                <a:gd name="T7" fmla="*/ 59 h 343"/>
                <a:gd name="T8" fmla="*/ 0 w 210"/>
                <a:gd name="T9" fmla="*/ 173 h 343"/>
                <a:gd name="T10" fmla="*/ 22 w 210"/>
                <a:gd name="T11" fmla="*/ 293 h 343"/>
                <a:gd name="T12" fmla="*/ 104 w 210"/>
                <a:gd name="T13" fmla="*/ 343 h 343"/>
                <a:gd name="T14" fmla="*/ 191 w 210"/>
                <a:gd name="T15" fmla="*/ 285 h 343"/>
                <a:gd name="T16" fmla="*/ 210 w 210"/>
                <a:gd name="T17" fmla="*/ 173 h 343"/>
                <a:gd name="T18" fmla="*/ 104 w 210"/>
                <a:gd name="T19" fmla="*/ 332 h 343"/>
                <a:gd name="T20" fmla="*/ 47 w 210"/>
                <a:gd name="T21" fmla="*/ 272 h 343"/>
                <a:gd name="T22" fmla="*/ 41 w 210"/>
                <a:gd name="T23" fmla="*/ 167 h 343"/>
                <a:gd name="T24" fmla="*/ 45 w 210"/>
                <a:gd name="T25" fmla="*/ 75 h 343"/>
                <a:gd name="T26" fmla="*/ 104 w 210"/>
                <a:gd name="T27" fmla="*/ 11 h 343"/>
                <a:gd name="T28" fmla="*/ 163 w 210"/>
                <a:gd name="T29" fmla="*/ 69 h 343"/>
                <a:gd name="T30" fmla="*/ 168 w 210"/>
                <a:gd name="T31" fmla="*/ 167 h 343"/>
                <a:gd name="T32" fmla="*/ 163 w 210"/>
                <a:gd name="T33" fmla="*/ 270 h 343"/>
                <a:gd name="T34" fmla="*/ 104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59"/>
                  </a:cubicBezTo>
                  <a:cubicBezTo>
                    <a:pt x="2" y="94"/>
                    <a:pt x="0" y="133"/>
                    <a:pt x="0" y="173"/>
                  </a:cubicBezTo>
                  <a:cubicBezTo>
                    <a:pt x="0" y="210"/>
                    <a:pt x="2" y="255"/>
                    <a:pt x="22" y="293"/>
                  </a:cubicBezTo>
                  <a:cubicBezTo>
                    <a:pt x="44" y="333"/>
                    <a:pt x="80" y="343"/>
                    <a:pt x="104" y="343"/>
                  </a:cubicBezTo>
                  <a:cubicBezTo>
                    <a:pt x="131" y="343"/>
                    <a:pt x="169" y="333"/>
                    <a:pt x="191" y="285"/>
                  </a:cubicBezTo>
                  <a:cubicBezTo>
                    <a:pt x="207" y="251"/>
                    <a:pt x="210" y="212"/>
                    <a:pt x="210" y="173"/>
                  </a:cubicBezTo>
                  <a:close/>
                  <a:moveTo>
                    <a:pt x="104" y="332"/>
                  </a:moveTo>
                  <a:cubicBezTo>
                    <a:pt x="85" y="332"/>
                    <a:pt x="56" y="320"/>
                    <a:pt x="47" y="272"/>
                  </a:cubicBezTo>
                  <a:cubicBezTo>
                    <a:pt x="41" y="242"/>
                    <a:pt x="41" y="196"/>
                    <a:pt x="41" y="167"/>
                  </a:cubicBezTo>
                  <a:cubicBezTo>
                    <a:pt x="41" y="135"/>
                    <a:pt x="41" y="102"/>
                    <a:pt x="45" y="75"/>
                  </a:cubicBezTo>
                  <a:cubicBezTo>
                    <a:pt x="55" y="15"/>
                    <a:pt x="92" y="11"/>
                    <a:pt x="104" y="11"/>
                  </a:cubicBezTo>
                  <a:cubicBezTo>
                    <a:pt x="121" y="11"/>
                    <a:pt x="154" y="20"/>
                    <a:pt x="163" y="69"/>
                  </a:cubicBezTo>
                  <a:cubicBezTo>
                    <a:pt x="168" y="97"/>
                    <a:pt x="168" y="135"/>
                    <a:pt x="168" y="167"/>
                  </a:cubicBezTo>
                  <a:cubicBezTo>
                    <a:pt x="168" y="204"/>
                    <a:pt x="168" y="238"/>
                    <a:pt x="163" y="270"/>
                  </a:cubicBezTo>
                  <a:cubicBezTo>
                    <a:pt x="155" y="317"/>
                    <a:pt x="127" y="332"/>
                    <a:pt x="104"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5" name="Freeform 4332">
              <a:extLst>
                <a:ext uri="{FF2B5EF4-FFF2-40B4-BE49-F238E27FC236}">
                  <a16:creationId xmlns:a16="http://schemas.microsoft.com/office/drawing/2014/main" id="{9E7C2E0C-7808-46CB-B583-030810BA06A3}"/>
                </a:ext>
              </a:extLst>
            </p:cNvPr>
            <p:cNvSpPr>
              <a:spLocks/>
            </p:cNvSpPr>
            <p:nvPr>
              <p:custDataLst>
                <p:tags r:id="rId271"/>
              </p:custDataLst>
            </p:nvPr>
          </p:nvSpPr>
          <p:spPr bwMode="auto">
            <a:xfrm>
              <a:off x="13655675" y="6762751"/>
              <a:ext cx="26988" cy="66675"/>
            </a:xfrm>
            <a:custGeom>
              <a:avLst/>
              <a:gdLst>
                <a:gd name="T0" fmla="*/ 59 w 59"/>
                <a:gd name="T1" fmla="*/ 53 h 149"/>
                <a:gd name="T2" fmla="*/ 27 w 59"/>
                <a:gd name="T3" fmla="*/ 0 h 149"/>
                <a:gd name="T4" fmla="*/ 0 w 59"/>
                <a:gd name="T5" fmla="*/ 27 h 149"/>
                <a:gd name="T6" fmla="*/ 27 w 59"/>
                <a:gd name="T7" fmla="*/ 53 h 149"/>
                <a:gd name="T8" fmla="*/ 44 w 59"/>
                <a:gd name="T9" fmla="*/ 47 h 149"/>
                <a:gd name="T10" fmla="*/ 47 w 59"/>
                <a:gd name="T11" fmla="*/ 45 h 149"/>
                <a:gd name="T12" fmla="*/ 48 w 59"/>
                <a:gd name="T13" fmla="*/ 53 h 149"/>
                <a:gd name="T14" fmla="*/ 14 w 59"/>
                <a:gd name="T15" fmla="*/ 136 h 149"/>
                <a:gd name="T16" fmla="*/ 8 w 59"/>
                <a:gd name="T17" fmla="*/ 144 h 149"/>
                <a:gd name="T18" fmla="*/ 13 w 59"/>
                <a:gd name="T19" fmla="*/ 149 h 149"/>
                <a:gd name="T20" fmla="*/ 59 w 59"/>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90"/>
                    <a:pt x="30" y="119"/>
                    <a:pt x="14" y="136"/>
                  </a:cubicBezTo>
                  <a:cubicBezTo>
                    <a:pt x="8" y="141"/>
                    <a:pt x="8" y="142"/>
                    <a:pt x="8" y="144"/>
                  </a:cubicBezTo>
                  <a:cubicBezTo>
                    <a:pt x="8" y="147"/>
                    <a:pt x="11" y="149"/>
                    <a:pt x="13" y="149"/>
                  </a:cubicBezTo>
                  <a:cubicBezTo>
                    <a:pt x="19" y="149"/>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6" name="Freeform 4333">
              <a:extLst>
                <a:ext uri="{FF2B5EF4-FFF2-40B4-BE49-F238E27FC236}">
                  <a16:creationId xmlns:a16="http://schemas.microsoft.com/office/drawing/2014/main" id="{0AFA5BE9-B79F-4961-9D55-967BEA5B06D7}"/>
                </a:ext>
              </a:extLst>
            </p:cNvPr>
            <p:cNvSpPr>
              <a:spLocks noEditPoints="1"/>
            </p:cNvSpPr>
            <p:nvPr>
              <p:custDataLst>
                <p:tags r:id="rId272"/>
              </p:custDataLst>
            </p:nvPr>
          </p:nvSpPr>
          <p:spPr bwMode="auto">
            <a:xfrm>
              <a:off x="13769975" y="6472238"/>
              <a:ext cx="115888" cy="1666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7" name="Oval 4334">
              <a:extLst>
                <a:ext uri="{FF2B5EF4-FFF2-40B4-BE49-F238E27FC236}">
                  <a16:creationId xmlns:a16="http://schemas.microsoft.com/office/drawing/2014/main" id="{F55810D3-88F3-4E6D-9B66-92215B6DB2C0}"/>
                </a:ext>
              </a:extLst>
            </p:cNvPr>
            <p:cNvSpPr>
              <a:spLocks noChangeArrowheads="1"/>
            </p:cNvSpPr>
            <p:nvPr>
              <p:custDataLst>
                <p:tags r:id="rId273"/>
              </p:custDataLst>
            </p:nvPr>
          </p:nvSpPr>
          <p:spPr bwMode="auto">
            <a:xfrm>
              <a:off x="13939838" y="6477001"/>
              <a:ext cx="34925"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8" name="Freeform 4335">
              <a:extLst>
                <a:ext uri="{FF2B5EF4-FFF2-40B4-BE49-F238E27FC236}">
                  <a16:creationId xmlns:a16="http://schemas.microsoft.com/office/drawing/2014/main" id="{4B458635-88A7-410D-B98B-96F5247FAD56}"/>
                </a:ext>
              </a:extLst>
            </p:cNvPr>
            <p:cNvSpPr>
              <a:spLocks noEditPoints="1"/>
            </p:cNvSpPr>
            <p:nvPr>
              <p:custDataLst>
                <p:tags r:id="rId274"/>
              </p:custDataLst>
            </p:nvPr>
          </p:nvSpPr>
          <p:spPr bwMode="auto">
            <a:xfrm>
              <a:off x="13898563" y="6532563"/>
              <a:ext cx="123825" cy="144463"/>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7 h 321"/>
                <a:gd name="T26" fmla="*/ 155 w 280"/>
                <a:gd name="T27" fmla="*/ 297 h 321"/>
                <a:gd name="T28" fmla="*/ 155 w 280"/>
                <a:gd name="T29" fmla="*/ 321 h 321"/>
                <a:gd name="T30" fmla="*/ 218 w 280"/>
                <a:gd name="T31" fmla="*/ 319 h 321"/>
                <a:gd name="T32" fmla="*/ 280 w 280"/>
                <a:gd name="T33" fmla="*/ 321 h 321"/>
                <a:gd name="T34" fmla="*/ 280 w 280"/>
                <a:gd name="T35" fmla="*/ 297 h 321"/>
                <a:gd name="T36" fmla="*/ 246 w 280"/>
                <a:gd name="T37" fmla="*/ 297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9" y="319"/>
                    <a:pt x="218" y="319"/>
                  </a:cubicBezTo>
                  <a:cubicBezTo>
                    <a:pt x="237" y="319"/>
                    <a:pt x="266" y="320"/>
                    <a:pt x="280" y="321"/>
                  </a:cubicBezTo>
                  <a:lnTo>
                    <a:pt x="280"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9" name="Rectangle 4336">
              <a:extLst>
                <a:ext uri="{FF2B5EF4-FFF2-40B4-BE49-F238E27FC236}">
                  <a16:creationId xmlns:a16="http://schemas.microsoft.com/office/drawing/2014/main" id="{398B0E59-2458-4D57-806D-E80386A235AD}"/>
                </a:ext>
              </a:extLst>
            </p:cNvPr>
            <p:cNvSpPr>
              <a:spLocks noChangeArrowheads="1"/>
            </p:cNvSpPr>
            <p:nvPr>
              <p:custDataLst>
                <p:tags r:id="rId275"/>
              </p:custDataLst>
            </p:nvPr>
          </p:nvSpPr>
          <p:spPr bwMode="auto">
            <a:xfrm>
              <a:off x="13760450" y="6726238"/>
              <a:ext cx="263525"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0" name="Freeform 4337">
              <a:extLst>
                <a:ext uri="{FF2B5EF4-FFF2-40B4-BE49-F238E27FC236}">
                  <a16:creationId xmlns:a16="http://schemas.microsoft.com/office/drawing/2014/main" id="{EB1D148C-C20B-4E56-A286-43F707E66855}"/>
                </a:ext>
              </a:extLst>
            </p:cNvPr>
            <p:cNvSpPr>
              <a:spLocks noEditPoints="1"/>
            </p:cNvSpPr>
            <p:nvPr>
              <p:custDataLst>
                <p:tags r:id="rId276"/>
              </p:custDataLst>
            </p:nvPr>
          </p:nvSpPr>
          <p:spPr bwMode="auto">
            <a:xfrm>
              <a:off x="13769975" y="6780213"/>
              <a:ext cx="115888" cy="1651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1" name="Freeform 4338">
              <a:extLst>
                <a:ext uri="{FF2B5EF4-FFF2-40B4-BE49-F238E27FC236}">
                  <a16:creationId xmlns:a16="http://schemas.microsoft.com/office/drawing/2014/main" id="{40D396A0-81B8-4008-A5A1-76772E60B2C7}"/>
                </a:ext>
              </a:extLst>
            </p:cNvPr>
            <p:cNvSpPr>
              <a:spLocks noEditPoints="1"/>
            </p:cNvSpPr>
            <p:nvPr>
              <p:custDataLst>
                <p:tags r:id="rId277"/>
              </p:custDataLst>
            </p:nvPr>
          </p:nvSpPr>
          <p:spPr bwMode="auto">
            <a:xfrm>
              <a:off x="13898563" y="6838951"/>
              <a:ext cx="123825" cy="146050"/>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19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7 h 321"/>
                <a:gd name="T26" fmla="*/ 155 w 280"/>
                <a:gd name="T27" fmla="*/ 297 h 321"/>
                <a:gd name="T28" fmla="*/ 155 w 280"/>
                <a:gd name="T29" fmla="*/ 321 h 321"/>
                <a:gd name="T30" fmla="*/ 218 w 280"/>
                <a:gd name="T31" fmla="*/ 319 h 321"/>
                <a:gd name="T32" fmla="*/ 280 w 280"/>
                <a:gd name="T33" fmla="*/ 321 h 321"/>
                <a:gd name="T34" fmla="*/ 280 w 280"/>
                <a:gd name="T35" fmla="*/ 297 h 321"/>
                <a:gd name="T36" fmla="*/ 246 w 280"/>
                <a:gd name="T37" fmla="*/ 297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3"/>
                    <a:pt x="139" y="209"/>
                    <a:pt x="124" y="209"/>
                  </a:cubicBezTo>
                  <a:cubicBezTo>
                    <a:pt x="93" y="209"/>
                    <a:pt x="64" y="180"/>
                    <a:pt x="64" y="114"/>
                  </a:cubicBezTo>
                  <a:cubicBezTo>
                    <a:pt x="64" y="43"/>
                    <a:pt x="100" y="19"/>
                    <a:pt x="130" y="19"/>
                  </a:cubicBezTo>
                  <a:cubicBezTo>
                    <a:pt x="168" y="19"/>
                    <a:pt x="192" y="59"/>
                    <a:pt x="192" y="84"/>
                  </a:cubicBezTo>
                  <a:lnTo>
                    <a:pt x="192" y="153"/>
                  </a:lnTo>
                  <a:close/>
                  <a:moveTo>
                    <a:pt x="199" y="39"/>
                  </a:moveTo>
                  <a:cubicBezTo>
                    <a:pt x="182" y="14"/>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9" y="319"/>
                    <a:pt x="218" y="319"/>
                  </a:cubicBezTo>
                  <a:cubicBezTo>
                    <a:pt x="237" y="319"/>
                    <a:pt x="266" y="320"/>
                    <a:pt x="280" y="321"/>
                  </a:cubicBezTo>
                  <a:lnTo>
                    <a:pt x="280"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2" name="Freeform 4339">
              <a:extLst>
                <a:ext uri="{FF2B5EF4-FFF2-40B4-BE49-F238E27FC236}">
                  <a16:creationId xmlns:a16="http://schemas.microsoft.com/office/drawing/2014/main" id="{ED9C2D63-FB35-4A42-8041-1F82322602EC}"/>
                </a:ext>
              </a:extLst>
            </p:cNvPr>
            <p:cNvSpPr>
              <a:spLocks/>
            </p:cNvSpPr>
            <p:nvPr>
              <p:custDataLst>
                <p:tags r:id="rId278"/>
              </p:custDataLst>
            </p:nvPr>
          </p:nvSpPr>
          <p:spPr bwMode="auto">
            <a:xfrm>
              <a:off x="14070013" y="6762751"/>
              <a:ext cx="25400" cy="66675"/>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3" name="Freeform 4340">
              <a:extLst>
                <a:ext uri="{FF2B5EF4-FFF2-40B4-BE49-F238E27FC236}">
                  <a16:creationId xmlns:a16="http://schemas.microsoft.com/office/drawing/2014/main" id="{53045780-90B3-42D9-A8DD-7800932DCED6}"/>
                </a:ext>
              </a:extLst>
            </p:cNvPr>
            <p:cNvSpPr>
              <a:spLocks noEditPoints="1"/>
            </p:cNvSpPr>
            <p:nvPr>
              <p:custDataLst>
                <p:tags r:id="rId279"/>
              </p:custDataLst>
            </p:nvPr>
          </p:nvSpPr>
          <p:spPr bwMode="auto">
            <a:xfrm>
              <a:off x="14155738" y="6683376"/>
              <a:ext cx="115888" cy="104775"/>
            </a:xfrm>
            <a:custGeom>
              <a:avLst/>
              <a:gdLst>
                <a:gd name="T0" fmla="*/ 171 w 262"/>
                <a:gd name="T1" fmla="*/ 188 h 229"/>
                <a:gd name="T2" fmla="*/ 223 w 262"/>
                <a:gd name="T3" fmla="*/ 226 h 229"/>
                <a:gd name="T4" fmla="*/ 246 w 262"/>
                <a:gd name="T5" fmla="*/ 226 h 229"/>
                <a:gd name="T6" fmla="*/ 262 w 262"/>
                <a:gd name="T7" fmla="*/ 214 h 229"/>
                <a:gd name="T8" fmla="*/ 249 w 262"/>
                <a:gd name="T9" fmla="*/ 203 h 229"/>
                <a:gd name="T10" fmla="*/ 219 w 262"/>
                <a:gd name="T11" fmla="*/ 184 h 229"/>
                <a:gd name="T12" fmla="*/ 219 w 262"/>
                <a:gd name="T13" fmla="*/ 77 h 229"/>
                <a:gd name="T14" fmla="*/ 109 w 262"/>
                <a:gd name="T15" fmla="*/ 0 h 229"/>
                <a:gd name="T16" fmla="*/ 20 w 262"/>
                <a:gd name="T17" fmla="*/ 46 h 229"/>
                <a:gd name="T18" fmla="*/ 51 w 262"/>
                <a:gd name="T19" fmla="*/ 78 h 229"/>
                <a:gd name="T20" fmla="*/ 82 w 262"/>
                <a:gd name="T21" fmla="*/ 46 h 229"/>
                <a:gd name="T22" fmla="*/ 71 w 262"/>
                <a:gd name="T23" fmla="*/ 22 h 229"/>
                <a:gd name="T24" fmla="*/ 107 w 262"/>
                <a:gd name="T25" fmla="*/ 18 h 229"/>
                <a:gd name="T26" fmla="*/ 162 w 262"/>
                <a:gd name="T27" fmla="*/ 77 h 229"/>
                <a:gd name="T28" fmla="*/ 162 w 262"/>
                <a:gd name="T29" fmla="*/ 94 h 229"/>
                <a:gd name="T30" fmla="*/ 0 w 262"/>
                <a:gd name="T31" fmla="*/ 172 h 229"/>
                <a:gd name="T32" fmla="*/ 96 w 262"/>
                <a:gd name="T33" fmla="*/ 229 h 229"/>
                <a:gd name="T34" fmla="*/ 171 w 262"/>
                <a:gd name="T35" fmla="*/ 188 h 229"/>
                <a:gd name="T36" fmla="*/ 162 w 262"/>
                <a:gd name="T37" fmla="*/ 109 h 229"/>
                <a:gd name="T38" fmla="*/ 162 w 262"/>
                <a:gd name="T39" fmla="*/ 157 h 229"/>
                <a:gd name="T40" fmla="*/ 104 w 262"/>
                <a:gd name="T41" fmla="*/ 211 h 229"/>
                <a:gd name="T42" fmla="*/ 59 w 262"/>
                <a:gd name="T43" fmla="*/ 172 h 229"/>
                <a:gd name="T44" fmla="*/ 162 w 262"/>
                <a:gd name="T45" fmla="*/ 10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29">
                  <a:moveTo>
                    <a:pt x="171" y="188"/>
                  </a:moveTo>
                  <a:cubicBezTo>
                    <a:pt x="171" y="203"/>
                    <a:pt x="171" y="226"/>
                    <a:pt x="223" y="226"/>
                  </a:cubicBezTo>
                  <a:lnTo>
                    <a:pt x="246" y="226"/>
                  </a:lnTo>
                  <a:cubicBezTo>
                    <a:pt x="256" y="226"/>
                    <a:pt x="262" y="226"/>
                    <a:pt x="262" y="214"/>
                  </a:cubicBezTo>
                  <a:cubicBezTo>
                    <a:pt x="262" y="203"/>
                    <a:pt x="256" y="203"/>
                    <a:pt x="249" y="203"/>
                  </a:cubicBezTo>
                  <a:cubicBezTo>
                    <a:pt x="219" y="202"/>
                    <a:pt x="219" y="196"/>
                    <a:pt x="219" y="184"/>
                  </a:cubicBezTo>
                  <a:lnTo>
                    <a:pt x="219" y="77"/>
                  </a:lnTo>
                  <a:cubicBezTo>
                    <a:pt x="219" y="33"/>
                    <a:pt x="184" y="0"/>
                    <a:pt x="109" y="0"/>
                  </a:cubicBezTo>
                  <a:cubicBezTo>
                    <a:pt x="81" y="0"/>
                    <a:pt x="20" y="2"/>
                    <a:pt x="20" y="46"/>
                  </a:cubicBezTo>
                  <a:cubicBezTo>
                    <a:pt x="20" y="68"/>
                    <a:pt x="38" y="78"/>
                    <a:pt x="51" y="78"/>
                  </a:cubicBezTo>
                  <a:cubicBezTo>
                    <a:pt x="66" y="78"/>
                    <a:pt x="82" y="67"/>
                    <a:pt x="82" y="46"/>
                  </a:cubicBezTo>
                  <a:cubicBezTo>
                    <a:pt x="82" y="31"/>
                    <a:pt x="73" y="23"/>
                    <a:pt x="71" y="22"/>
                  </a:cubicBezTo>
                  <a:cubicBezTo>
                    <a:pt x="85" y="19"/>
                    <a:pt x="101" y="18"/>
                    <a:pt x="107" y="18"/>
                  </a:cubicBezTo>
                  <a:cubicBezTo>
                    <a:pt x="145" y="18"/>
                    <a:pt x="162" y="39"/>
                    <a:pt x="162" y="77"/>
                  </a:cubicBezTo>
                  <a:lnTo>
                    <a:pt x="162" y="94"/>
                  </a:lnTo>
                  <a:cubicBezTo>
                    <a:pt x="127" y="95"/>
                    <a:pt x="0" y="100"/>
                    <a:pt x="0" y="172"/>
                  </a:cubicBezTo>
                  <a:cubicBezTo>
                    <a:pt x="0" y="220"/>
                    <a:pt x="62" y="229"/>
                    <a:pt x="96" y="229"/>
                  </a:cubicBezTo>
                  <a:cubicBezTo>
                    <a:pt x="136" y="229"/>
                    <a:pt x="160" y="209"/>
                    <a:pt x="171" y="188"/>
                  </a:cubicBezTo>
                  <a:close/>
                  <a:moveTo>
                    <a:pt x="162" y="109"/>
                  </a:moveTo>
                  <a:lnTo>
                    <a:pt x="162" y="157"/>
                  </a:lnTo>
                  <a:cubicBezTo>
                    <a:pt x="162" y="205"/>
                    <a:pt x="116" y="211"/>
                    <a:pt x="104" y="211"/>
                  </a:cubicBezTo>
                  <a:cubicBezTo>
                    <a:pt x="78" y="211"/>
                    <a:pt x="59" y="194"/>
                    <a:pt x="59" y="172"/>
                  </a:cubicBezTo>
                  <a:cubicBezTo>
                    <a:pt x="59" y="118"/>
                    <a:pt x="137" y="111"/>
                    <a:pt x="162" y="1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4" name="Freeform 4341">
              <a:extLst>
                <a:ext uri="{FF2B5EF4-FFF2-40B4-BE49-F238E27FC236}">
                  <a16:creationId xmlns:a16="http://schemas.microsoft.com/office/drawing/2014/main" id="{3D57C4FF-27C5-4BA2-90A8-4BA5D0A42714}"/>
                </a:ext>
              </a:extLst>
            </p:cNvPr>
            <p:cNvSpPr>
              <a:spLocks noEditPoints="1"/>
            </p:cNvSpPr>
            <p:nvPr>
              <p:custDataLst>
                <p:tags r:id="rId280"/>
              </p:custDataLst>
            </p:nvPr>
          </p:nvSpPr>
          <p:spPr bwMode="auto">
            <a:xfrm>
              <a:off x="14277975" y="6750051"/>
              <a:ext cx="76200" cy="101600"/>
            </a:xfrm>
            <a:custGeom>
              <a:avLst/>
              <a:gdLst>
                <a:gd name="T0" fmla="*/ 170 w 172"/>
                <a:gd name="T1" fmla="*/ 25 h 225"/>
                <a:gd name="T2" fmla="*/ 172 w 172"/>
                <a:gd name="T3" fmla="*/ 18 h 225"/>
                <a:gd name="T4" fmla="*/ 160 w 172"/>
                <a:gd name="T5" fmla="*/ 7 h 225"/>
                <a:gd name="T6" fmla="*/ 144 w 172"/>
                <a:gd name="T7" fmla="*/ 20 h 225"/>
                <a:gd name="T8" fmla="*/ 108 w 172"/>
                <a:gd name="T9" fmla="*/ 0 h 225"/>
                <a:gd name="T10" fmla="*/ 18 w 172"/>
                <a:gd name="T11" fmla="*/ 97 h 225"/>
                <a:gd name="T12" fmla="*/ 71 w 172"/>
                <a:gd name="T13" fmla="*/ 154 h 225"/>
                <a:gd name="T14" fmla="*/ 115 w 172"/>
                <a:gd name="T15" fmla="*/ 135 h 225"/>
                <a:gd name="T16" fmla="*/ 107 w 172"/>
                <a:gd name="T17" fmla="*/ 166 h 225"/>
                <a:gd name="T18" fmla="*/ 88 w 172"/>
                <a:gd name="T19" fmla="*/ 202 h 225"/>
                <a:gd name="T20" fmla="*/ 49 w 172"/>
                <a:gd name="T21" fmla="*/ 215 h 225"/>
                <a:gd name="T22" fmla="*/ 22 w 172"/>
                <a:gd name="T23" fmla="*/ 213 h 225"/>
                <a:gd name="T24" fmla="*/ 33 w 172"/>
                <a:gd name="T25" fmla="*/ 195 h 225"/>
                <a:gd name="T26" fmla="*/ 20 w 172"/>
                <a:gd name="T27" fmla="*/ 182 h 225"/>
                <a:gd name="T28" fmla="*/ 0 w 172"/>
                <a:gd name="T29" fmla="*/ 204 h 225"/>
                <a:gd name="T30" fmla="*/ 49 w 172"/>
                <a:gd name="T31" fmla="*/ 225 h 225"/>
                <a:gd name="T32" fmla="*/ 132 w 172"/>
                <a:gd name="T33" fmla="*/ 177 h 225"/>
                <a:gd name="T34" fmla="*/ 170 w 172"/>
                <a:gd name="T35" fmla="*/ 25 h 225"/>
                <a:gd name="T36" fmla="*/ 122 w 172"/>
                <a:gd name="T37" fmla="*/ 107 h 225"/>
                <a:gd name="T38" fmla="*/ 115 w 172"/>
                <a:gd name="T39" fmla="*/ 120 h 225"/>
                <a:gd name="T40" fmla="*/ 73 w 172"/>
                <a:gd name="T41" fmla="*/ 144 h 225"/>
                <a:gd name="T42" fmla="*/ 46 w 172"/>
                <a:gd name="T43" fmla="*/ 111 h 225"/>
                <a:gd name="T44" fmla="*/ 65 w 172"/>
                <a:gd name="T45" fmla="*/ 41 h 225"/>
                <a:gd name="T46" fmla="*/ 108 w 172"/>
                <a:gd name="T47" fmla="*/ 10 h 225"/>
                <a:gd name="T48" fmla="*/ 139 w 172"/>
                <a:gd name="T49" fmla="*/ 39 h 225"/>
                <a:gd name="T50" fmla="*/ 138 w 172"/>
                <a:gd name="T51" fmla="*/ 45 h 225"/>
                <a:gd name="T52" fmla="*/ 122 w 172"/>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25">
                  <a:moveTo>
                    <a:pt x="170" y="25"/>
                  </a:moveTo>
                  <a:cubicBezTo>
                    <a:pt x="172" y="20"/>
                    <a:pt x="172" y="18"/>
                    <a:pt x="172" y="18"/>
                  </a:cubicBezTo>
                  <a:cubicBezTo>
                    <a:pt x="172" y="10"/>
                    <a:pt x="165" y="7"/>
                    <a:pt x="160" y="7"/>
                  </a:cubicBezTo>
                  <a:cubicBezTo>
                    <a:pt x="152" y="7"/>
                    <a:pt x="145" y="13"/>
                    <a:pt x="144" y="20"/>
                  </a:cubicBezTo>
                  <a:cubicBezTo>
                    <a:pt x="138" y="10"/>
                    <a:pt x="126" y="0"/>
                    <a:pt x="108" y="0"/>
                  </a:cubicBezTo>
                  <a:cubicBezTo>
                    <a:pt x="64" y="0"/>
                    <a:pt x="18" y="47"/>
                    <a:pt x="18" y="97"/>
                  </a:cubicBezTo>
                  <a:cubicBezTo>
                    <a:pt x="18" y="133"/>
                    <a:pt x="43" y="154"/>
                    <a:pt x="71" y="154"/>
                  </a:cubicBezTo>
                  <a:cubicBezTo>
                    <a:pt x="87" y="154"/>
                    <a:pt x="103" y="146"/>
                    <a:pt x="115" y="135"/>
                  </a:cubicBezTo>
                  <a:lnTo>
                    <a:pt x="107" y="166"/>
                  </a:lnTo>
                  <a:cubicBezTo>
                    <a:pt x="104" y="181"/>
                    <a:pt x="101" y="190"/>
                    <a:pt x="88" y="202"/>
                  </a:cubicBezTo>
                  <a:cubicBezTo>
                    <a:pt x="73" y="215"/>
                    <a:pt x="58" y="215"/>
                    <a:pt x="49" y="215"/>
                  </a:cubicBezTo>
                  <a:cubicBezTo>
                    <a:pt x="33" y="215"/>
                    <a:pt x="28" y="214"/>
                    <a:pt x="22" y="213"/>
                  </a:cubicBezTo>
                  <a:cubicBezTo>
                    <a:pt x="31" y="209"/>
                    <a:pt x="33" y="200"/>
                    <a:pt x="33" y="195"/>
                  </a:cubicBezTo>
                  <a:cubicBezTo>
                    <a:pt x="33" y="187"/>
                    <a:pt x="26" y="182"/>
                    <a:pt x="20" y="182"/>
                  </a:cubicBezTo>
                  <a:cubicBezTo>
                    <a:pt x="10" y="182"/>
                    <a:pt x="0" y="190"/>
                    <a:pt x="0" y="204"/>
                  </a:cubicBezTo>
                  <a:cubicBezTo>
                    <a:pt x="0" y="225"/>
                    <a:pt x="30" y="225"/>
                    <a:pt x="49" y="225"/>
                  </a:cubicBezTo>
                  <a:cubicBezTo>
                    <a:pt x="104" y="225"/>
                    <a:pt x="127" y="197"/>
                    <a:pt x="132" y="177"/>
                  </a:cubicBezTo>
                  <a:lnTo>
                    <a:pt x="170" y="25"/>
                  </a:lnTo>
                  <a:close/>
                  <a:moveTo>
                    <a:pt x="122" y="107"/>
                  </a:moveTo>
                  <a:cubicBezTo>
                    <a:pt x="121" y="113"/>
                    <a:pt x="121" y="113"/>
                    <a:pt x="115" y="120"/>
                  </a:cubicBezTo>
                  <a:cubicBezTo>
                    <a:pt x="102" y="135"/>
                    <a:pt x="86" y="144"/>
                    <a:pt x="73" y="144"/>
                  </a:cubicBezTo>
                  <a:cubicBezTo>
                    <a:pt x="55" y="144"/>
                    <a:pt x="46" y="129"/>
                    <a:pt x="46" y="111"/>
                  </a:cubicBezTo>
                  <a:cubicBezTo>
                    <a:pt x="46" y="96"/>
                    <a:pt x="56" y="56"/>
                    <a:pt x="65" y="41"/>
                  </a:cubicBezTo>
                  <a:cubicBezTo>
                    <a:pt x="79" y="17"/>
                    <a:pt x="96" y="10"/>
                    <a:pt x="108" y="10"/>
                  </a:cubicBezTo>
                  <a:cubicBezTo>
                    <a:pt x="132" y="10"/>
                    <a:pt x="139" y="36"/>
                    <a:pt x="139" y="39"/>
                  </a:cubicBezTo>
                  <a:cubicBezTo>
                    <a:pt x="139" y="40"/>
                    <a:pt x="139" y="41"/>
                    <a:pt x="138" y="45"/>
                  </a:cubicBezTo>
                  <a:lnTo>
                    <a:pt x="122"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5" name="Freeform 4342">
              <a:extLst>
                <a:ext uri="{FF2B5EF4-FFF2-40B4-BE49-F238E27FC236}">
                  <a16:creationId xmlns:a16="http://schemas.microsoft.com/office/drawing/2014/main" id="{BA836CA2-8C97-4C41-9FE0-891A9F7158DB}"/>
                </a:ext>
              </a:extLst>
            </p:cNvPr>
            <p:cNvSpPr>
              <a:spLocks/>
            </p:cNvSpPr>
            <p:nvPr>
              <p:custDataLst>
                <p:tags r:id="rId281"/>
              </p:custDataLst>
            </p:nvPr>
          </p:nvSpPr>
          <p:spPr bwMode="auto">
            <a:xfrm>
              <a:off x="14436725" y="6681788"/>
              <a:ext cx="82550" cy="96838"/>
            </a:xfrm>
            <a:custGeom>
              <a:avLst/>
              <a:gdLst>
                <a:gd name="T0" fmla="*/ 104 w 184"/>
                <a:gd name="T1" fmla="*/ 19 h 215"/>
                <a:gd name="T2" fmla="*/ 92 w 184"/>
                <a:gd name="T3" fmla="*/ 0 h 215"/>
                <a:gd name="T4" fmla="*/ 79 w 184"/>
                <a:gd name="T5" fmla="*/ 13 h 215"/>
                <a:gd name="T6" fmla="*/ 79 w 184"/>
                <a:gd name="T7" fmla="*/ 20 h 215"/>
                <a:gd name="T8" fmla="*/ 86 w 184"/>
                <a:gd name="T9" fmla="*/ 97 h 215"/>
                <a:gd name="T10" fmla="*/ 22 w 184"/>
                <a:gd name="T11" fmla="*/ 51 h 215"/>
                <a:gd name="T12" fmla="*/ 13 w 184"/>
                <a:gd name="T13" fmla="*/ 47 h 215"/>
                <a:gd name="T14" fmla="*/ 0 w 184"/>
                <a:gd name="T15" fmla="*/ 61 h 215"/>
                <a:gd name="T16" fmla="*/ 10 w 184"/>
                <a:gd name="T17" fmla="*/ 74 h 215"/>
                <a:gd name="T18" fmla="*/ 80 w 184"/>
                <a:gd name="T19" fmla="*/ 107 h 215"/>
                <a:gd name="T20" fmla="*/ 12 w 184"/>
                <a:gd name="T21" fmla="*/ 141 h 215"/>
                <a:gd name="T22" fmla="*/ 0 w 184"/>
                <a:gd name="T23" fmla="*/ 154 h 215"/>
                <a:gd name="T24" fmla="*/ 13 w 184"/>
                <a:gd name="T25" fmla="*/ 168 h 215"/>
                <a:gd name="T26" fmla="*/ 30 w 184"/>
                <a:gd name="T27" fmla="*/ 159 h 215"/>
                <a:gd name="T28" fmla="*/ 86 w 184"/>
                <a:gd name="T29" fmla="*/ 118 h 215"/>
                <a:gd name="T30" fmla="*/ 78 w 184"/>
                <a:gd name="T31" fmla="*/ 202 h 215"/>
                <a:gd name="T32" fmla="*/ 91 w 184"/>
                <a:gd name="T33" fmla="*/ 215 h 215"/>
                <a:gd name="T34" fmla="*/ 105 w 184"/>
                <a:gd name="T35" fmla="*/ 202 h 215"/>
                <a:gd name="T36" fmla="*/ 97 w 184"/>
                <a:gd name="T37" fmla="*/ 118 h 215"/>
                <a:gd name="T38" fmla="*/ 161 w 184"/>
                <a:gd name="T39" fmla="*/ 165 h 215"/>
                <a:gd name="T40" fmla="*/ 170 w 184"/>
                <a:gd name="T41" fmla="*/ 168 h 215"/>
                <a:gd name="T42" fmla="*/ 184 w 184"/>
                <a:gd name="T43" fmla="*/ 154 h 215"/>
                <a:gd name="T44" fmla="*/ 173 w 184"/>
                <a:gd name="T45" fmla="*/ 141 h 215"/>
                <a:gd name="T46" fmla="*/ 103 w 184"/>
                <a:gd name="T47" fmla="*/ 108 h 215"/>
                <a:gd name="T48" fmla="*/ 172 w 184"/>
                <a:gd name="T49" fmla="*/ 75 h 215"/>
                <a:gd name="T50" fmla="*/ 184 w 184"/>
                <a:gd name="T51" fmla="*/ 61 h 215"/>
                <a:gd name="T52" fmla="*/ 170 w 184"/>
                <a:gd name="T53" fmla="*/ 47 h 215"/>
                <a:gd name="T54" fmla="*/ 153 w 184"/>
                <a:gd name="T55" fmla="*/ 57 h 215"/>
                <a:gd name="T56" fmla="*/ 97 w 184"/>
                <a:gd name="T57" fmla="*/ 97 h 215"/>
                <a:gd name="T58" fmla="*/ 104 w 184"/>
                <a:gd name="T59" fmla="*/ 1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215">
                  <a:moveTo>
                    <a:pt x="104" y="19"/>
                  </a:moveTo>
                  <a:cubicBezTo>
                    <a:pt x="105" y="12"/>
                    <a:pt x="105" y="0"/>
                    <a:pt x="92" y="0"/>
                  </a:cubicBezTo>
                  <a:cubicBezTo>
                    <a:pt x="84" y="0"/>
                    <a:pt x="77" y="7"/>
                    <a:pt x="79" y="13"/>
                  </a:cubicBezTo>
                  <a:lnTo>
                    <a:pt x="79" y="20"/>
                  </a:lnTo>
                  <a:lnTo>
                    <a:pt x="86" y="97"/>
                  </a:lnTo>
                  <a:lnTo>
                    <a:pt x="22" y="51"/>
                  </a:lnTo>
                  <a:cubicBezTo>
                    <a:pt x="18" y="48"/>
                    <a:pt x="17" y="47"/>
                    <a:pt x="13" y="47"/>
                  </a:cubicBezTo>
                  <a:cubicBezTo>
                    <a:pt x="6" y="47"/>
                    <a:pt x="0" y="54"/>
                    <a:pt x="0" y="61"/>
                  </a:cubicBezTo>
                  <a:cubicBezTo>
                    <a:pt x="0" y="69"/>
                    <a:pt x="5" y="71"/>
                    <a:pt x="10" y="74"/>
                  </a:cubicBezTo>
                  <a:lnTo>
                    <a:pt x="80" y="107"/>
                  </a:lnTo>
                  <a:lnTo>
                    <a:pt x="12" y="141"/>
                  </a:lnTo>
                  <a:cubicBezTo>
                    <a:pt x="4" y="145"/>
                    <a:pt x="0" y="147"/>
                    <a:pt x="0" y="154"/>
                  </a:cubicBezTo>
                  <a:cubicBezTo>
                    <a:pt x="0" y="162"/>
                    <a:pt x="6" y="168"/>
                    <a:pt x="13" y="168"/>
                  </a:cubicBezTo>
                  <a:cubicBezTo>
                    <a:pt x="17" y="168"/>
                    <a:pt x="18" y="168"/>
                    <a:pt x="30" y="159"/>
                  </a:cubicBezTo>
                  <a:lnTo>
                    <a:pt x="86" y="118"/>
                  </a:lnTo>
                  <a:lnTo>
                    <a:pt x="78" y="202"/>
                  </a:lnTo>
                  <a:cubicBezTo>
                    <a:pt x="78" y="213"/>
                    <a:pt x="87" y="215"/>
                    <a:pt x="91" y="215"/>
                  </a:cubicBezTo>
                  <a:cubicBezTo>
                    <a:pt x="97" y="215"/>
                    <a:pt x="105" y="212"/>
                    <a:pt x="105" y="202"/>
                  </a:cubicBezTo>
                  <a:lnTo>
                    <a:pt x="97" y="118"/>
                  </a:lnTo>
                  <a:lnTo>
                    <a:pt x="161" y="165"/>
                  </a:lnTo>
                  <a:cubicBezTo>
                    <a:pt x="166" y="167"/>
                    <a:pt x="167" y="168"/>
                    <a:pt x="170" y="168"/>
                  </a:cubicBezTo>
                  <a:cubicBezTo>
                    <a:pt x="177" y="168"/>
                    <a:pt x="184" y="161"/>
                    <a:pt x="184" y="154"/>
                  </a:cubicBezTo>
                  <a:cubicBezTo>
                    <a:pt x="184" y="147"/>
                    <a:pt x="179" y="144"/>
                    <a:pt x="173" y="141"/>
                  </a:cubicBezTo>
                  <a:cubicBezTo>
                    <a:pt x="143" y="126"/>
                    <a:pt x="142" y="126"/>
                    <a:pt x="103" y="108"/>
                  </a:cubicBezTo>
                  <a:lnTo>
                    <a:pt x="172" y="75"/>
                  </a:lnTo>
                  <a:cubicBezTo>
                    <a:pt x="180" y="71"/>
                    <a:pt x="184" y="69"/>
                    <a:pt x="184" y="61"/>
                  </a:cubicBezTo>
                  <a:cubicBezTo>
                    <a:pt x="184" y="54"/>
                    <a:pt x="177" y="47"/>
                    <a:pt x="170" y="47"/>
                  </a:cubicBezTo>
                  <a:cubicBezTo>
                    <a:pt x="167" y="47"/>
                    <a:pt x="166" y="47"/>
                    <a:pt x="153" y="57"/>
                  </a:cubicBezTo>
                  <a:lnTo>
                    <a:pt x="97" y="97"/>
                  </a:lnTo>
                  <a:lnTo>
                    <a:pt x="104"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6" name="Freeform 4343">
              <a:extLst>
                <a:ext uri="{FF2B5EF4-FFF2-40B4-BE49-F238E27FC236}">
                  <a16:creationId xmlns:a16="http://schemas.microsoft.com/office/drawing/2014/main" id="{0D8A4ACA-AC03-4D15-9F1A-CCBFD3538BF4}"/>
                </a:ext>
              </a:extLst>
            </p:cNvPr>
            <p:cNvSpPr>
              <a:spLocks noEditPoints="1"/>
            </p:cNvSpPr>
            <p:nvPr>
              <p:custDataLst>
                <p:tags r:id="rId282"/>
              </p:custDataLst>
            </p:nvPr>
          </p:nvSpPr>
          <p:spPr bwMode="auto">
            <a:xfrm>
              <a:off x="14590713" y="6635751"/>
              <a:ext cx="92075" cy="155575"/>
            </a:xfrm>
            <a:custGeom>
              <a:avLst/>
              <a:gdLst>
                <a:gd name="T0" fmla="*/ 210 w 210"/>
                <a:gd name="T1" fmla="*/ 173 h 343"/>
                <a:gd name="T2" fmla="*/ 190 w 210"/>
                <a:gd name="T3" fmla="*/ 56 h 343"/>
                <a:gd name="T4" fmla="*/ 106 w 210"/>
                <a:gd name="T5" fmla="*/ 0 h 343"/>
                <a:gd name="T6" fmla="*/ 19 w 210"/>
                <a:gd name="T7" fmla="*/ 59 h 343"/>
                <a:gd name="T8" fmla="*/ 0 w 210"/>
                <a:gd name="T9" fmla="*/ 173 h 343"/>
                <a:gd name="T10" fmla="*/ 23 w 210"/>
                <a:gd name="T11" fmla="*/ 293 h 343"/>
                <a:gd name="T12" fmla="*/ 105 w 210"/>
                <a:gd name="T13" fmla="*/ 343 h 343"/>
                <a:gd name="T14" fmla="*/ 192 w 210"/>
                <a:gd name="T15" fmla="*/ 285 h 343"/>
                <a:gd name="T16" fmla="*/ 210 w 210"/>
                <a:gd name="T17" fmla="*/ 173 h 343"/>
                <a:gd name="T18" fmla="*/ 105 w 210"/>
                <a:gd name="T19" fmla="*/ 332 h 343"/>
                <a:gd name="T20" fmla="*/ 47 w 210"/>
                <a:gd name="T21" fmla="*/ 272 h 343"/>
                <a:gd name="T22" fmla="*/ 42 w 210"/>
                <a:gd name="T23" fmla="*/ 167 h 343"/>
                <a:gd name="T24" fmla="*/ 46 w 210"/>
                <a:gd name="T25" fmla="*/ 75 h 343"/>
                <a:gd name="T26" fmla="*/ 105 w 210"/>
                <a:gd name="T27" fmla="*/ 11 h 343"/>
                <a:gd name="T28" fmla="*/ 164 w 210"/>
                <a:gd name="T29" fmla="*/ 69 h 343"/>
                <a:gd name="T30" fmla="*/ 169 w 210"/>
                <a:gd name="T31" fmla="*/ 167 h 343"/>
                <a:gd name="T32" fmla="*/ 164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8" y="93"/>
                    <a:pt x="190" y="56"/>
                  </a:cubicBezTo>
                  <a:cubicBezTo>
                    <a:pt x="168" y="8"/>
                    <a:pt x="127" y="0"/>
                    <a:pt x="106" y="0"/>
                  </a:cubicBezTo>
                  <a:cubicBezTo>
                    <a:pt x="76" y="0"/>
                    <a:pt x="39" y="13"/>
                    <a:pt x="19" y="59"/>
                  </a:cubicBezTo>
                  <a:cubicBezTo>
                    <a:pt x="3" y="94"/>
                    <a:pt x="0" y="133"/>
                    <a:pt x="0" y="173"/>
                  </a:cubicBezTo>
                  <a:cubicBezTo>
                    <a:pt x="0" y="210"/>
                    <a:pt x="2" y="255"/>
                    <a:pt x="23" y="293"/>
                  </a:cubicBezTo>
                  <a:cubicBezTo>
                    <a:pt x="44" y="333"/>
                    <a:pt x="81" y="343"/>
                    <a:pt x="105" y="343"/>
                  </a:cubicBezTo>
                  <a:cubicBezTo>
                    <a:pt x="132" y="343"/>
                    <a:pt x="170" y="333"/>
                    <a:pt x="192" y="285"/>
                  </a:cubicBezTo>
                  <a:cubicBezTo>
                    <a:pt x="208" y="251"/>
                    <a:pt x="210" y="212"/>
                    <a:pt x="210" y="173"/>
                  </a:cubicBezTo>
                  <a:close/>
                  <a:moveTo>
                    <a:pt x="105" y="332"/>
                  </a:moveTo>
                  <a:cubicBezTo>
                    <a:pt x="86" y="332"/>
                    <a:pt x="56" y="320"/>
                    <a:pt x="47" y="272"/>
                  </a:cubicBezTo>
                  <a:cubicBezTo>
                    <a:pt x="42" y="242"/>
                    <a:pt x="42" y="196"/>
                    <a:pt x="42" y="167"/>
                  </a:cubicBezTo>
                  <a:cubicBezTo>
                    <a:pt x="42" y="135"/>
                    <a:pt x="42" y="102"/>
                    <a:pt x="46" y="75"/>
                  </a:cubicBezTo>
                  <a:cubicBezTo>
                    <a:pt x="55" y="15"/>
                    <a:pt x="93" y="11"/>
                    <a:pt x="105" y="11"/>
                  </a:cubicBezTo>
                  <a:cubicBezTo>
                    <a:pt x="122" y="11"/>
                    <a:pt x="155" y="20"/>
                    <a:pt x="164" y="69"/>
                  </a:cubicBezTo>
                  <a:cubicBezTo>
                    <a:pt x="169" y="97"/>
                    <a:pt x="169" y="135"/>
                    <a:pt x="169" y="167"/>
                  </a:cubicBezTo>
                  <a:cubicBezTo>
                    <a:pt x="169" y="204"/>
                    <a:pt x="169" y="238"/>
                    <a:pt x="164" y="270"/>
                  </a:cubicBezTo>
                  <a:cubicBezTo>
                    <a:pt x="156" y="317"/>
                    <a:pt x="128"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7" name="Freeform 4344">
              <a:extLst>
                <a:ext uri="{FF2B5EF4-FFF2-40B4-BE49-F238E27FC236}">
                  <a16:creationId xmlns:a16="http://schemas.microsoft.com/office/drawing/2014/main" id="{6CBC1B37-BDDA-4CD4-8E75-39A061CA52AF}"/>
                </a:ext>
              </a:extLst>
            </p:cNvPr>
            <p:cNvSpPr>
              <a:spLocks/>
            </p:cNvSpPr>
            <p:nvPr>
              <p:custDataLst>
                <p:tags r:id="rId283"/>
              </p:custDataLst>
            </p:nvPr>
          </p:nvSpPr>
          <p:spPr bwMode="auto">
            <a:xfrm>
              <a:off x="14711363" y="6762751"/>
              <a:ext cx="25400" cy="66675"/>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8" name="Freeform 4345">
              <a:extLst>
                <a:ext uri="{FF2B5EF4-FFF2-40B4-BE49-F238E27FC236}">
                  <a16:creationId xmlns:a16="http://schemas.microsoft.com/office/drawing/2014/main" id="{5D037822-2D7D-4F2D-B62E-0CEE9FEF160E}"/>
                </a:ext>
              </a:extLst>
            </p:cNvPr>
            <p:cNvSpPr>
              <a:spLocks noEditPoints="1"/>
            </p:cNvSpPr>
            <p:nvPr>
              <p:custDataLst>
                <p:tags r:id="rId284"/>
              </p:custDataLst>
            </p:nvPr>
          </p:nvSpPr>
          <p:spPr bwMode="auto">
            <a:xfrm>
              <a:off x="14795500" y="6629401"/>
              <a:ext cx="92075" cy="203200"/>
            </a:xfrm>
            <a:custGeom>
              <a:avLst/>
              <a:gdLst>
                <a:gd name="T0" fmla="*/ 65 w 211"/>
                <a:gd name="T1" fmla="*/ 195 h 449"/>
                <a:gd name="T2" fmla="*/ 0 w 211"/>
                <a:gd name="T3" fmla="*/ 295 h 449"/>
                <a:gd name="T4" fmla="*/ 14 w 211"/>
                <a:gd name="T5" fmla="*/ 335 h 449"/>
                <a:gd name="T6" fmla="*/ 72 w 211"/>
                <a:gd name="T7" fmla="*/ 367 h 449"/>
                <a:gd name="T8" fmla="*/ 133 w 211"/>
                <a:gd name="T9" fmla="*/ 391 h 449"/>
                <a:gd name="T10" fmla="*/ 150 w 211"/>
                <a:gd name="T11" fmla="*/ 412 h 449"/>
                <a:gd name="T12" fmla="*/ 126 w 211"/>
                <a:gd name="T13" fmla="*/ 438 h 449"/>
                <a:gd name="T14" fmla="*/ 82 w 211"/>
                <a:gd name="T15" fmla="*/ 422 h 449"/>
                <a:gd name="T16" fmla="*/ 76 w 211"/>
                <a:gd name="T17" fmla="*/ 420 h 449"/>
                <a:gd name="T18" fmla="*/ 71 w 211"/>
                <a:gd name="T19" fmla="*/ 425 h 449"/>
                <a:gd name="T20" fmla="*/ 126 w 211"/>
                <a:gd name="T21" fmla="*/ 449 h 449"/>
                <a:gd name="T22" fmla="*/ 178 w 211"/>
                <a:gd name="T23" fmla="*/ 396 h 449"/>
                <a:gd name="T24" fmla="*/ 154 w 211"/>
                <a:gd name="T25" fmla="*/ 361 h 449"/>
                <a:gd name="T26" fmla="*/ 123 w 211"/>
                <a:gd name="T27" fmla="*/ 349 h 449"/>
                <a:gd name="T28" fmla="*/ 93 w 211"/>
                <a:gd name="T29" fmla="*/ 338 h 449"/>
                <a:gd name="T30" fmla="*/ 63 w 211"/>
                <a:gd name="T31" fmla="*/ 326 h 449"/>
                <a:gd name="T32" fmla="*/ 25 w 211"/>
                <a:gd name="T33" fmla="*/ 281 h 449"/>
                <a:gd name="T34" fmla="*/ 87 w 211"/>
                <a:gd name="T35" fmla="*/ 197 h 449"/>
                <a:gd name="T36" fmla="*/ 131 w 211"/>
                <a:gd name="T37" fmla="*/ 203 h 449"/>
                <a:gd name="T38" fmla="*/ 177 w 211"/>
                <a:gd name="T39" fmla="*/ 188 h 449"/>
                <a:gd name="T40" fmla="*/ 136 w 211"/>
                <a:gd name="T41" fmla="*/ 174 h 449"/>
                <a:gd name="T42" fmla="*/ 94 w 211"/>
                <a:gd name="T43" fmla="*/ 180 h 449"/>
                <a:gd name="T44" fmla="*/ 79 w 211"/>
                <a:gd name="T45" fmla="*/ 141 h 449"/>
                <a:gd name="T46" fmla="*/ 135 w 211"/>
                <a:gd name="T47" fmla="*/ 56 h 449"/>
                <a:gd name="T48" fmla="*/ 167 w 211"/>
                <a:gd name="T49" fmla="*/ 67 h 449"/>
                <a:gd name="T50" fmla="*/ 211 w 211"/>
                <a:gd name="T51" fmla="*/ 52 h 449"/>
                <a:gd name="T52" fmla="*/ 170 w 211"/>
                <a:gd name="T53" fmla="*/ 38 h 449"/>
                <a:gd name="T54" fmla="*/ 138 w 211"/>
                <a:gd name="T55" fmla="*/ 41 h 449"/>
                <a:gd name="T56" fmla="*/ 136 w 211"/>
                <a:gd name="T57" fmla="*/ 24 h 449"/>
                <a:gd name="T58" fmla="*/ 138 w 211"/>
                <a:gd name="T59" fmla="*/ 6 h 449"/>
                <a:gd name="T60" fmla="*/ 132 w 211"/>
                <a:gd name="T61" fmla="*/ 0 h 449"/>
                <a:gd name="T62" fmla="*/ 123 w 211"/>
                <a:gd name="T63" fmla="*/ 24 h 449"/>
                <a:gd name="T64" fmla="*/ 127 w 211"/>
                <a:gd name="T65" fmla="*/ 43 h 449"/>
                <a:gd name="T66" fmla="*/ 39 w 211"/>
                <a:gd name="T67" fmla="*/ 137 h 449"/>
                <a:gd name="T68" fmla="*/ 72 w 211"/>
                <a:gd name="T69" fmla="*/ 190 h 449"/>
                <a:gd name="T70" fmla="*/ 65 w 211"/>
                <a:gd name="T71" fmla="*/ 195 h 449"/>
                <a:gd name="T72" fmla="*/ 146 w 211"/>
                <a:gd name="T73" fmla="*/ 52 h 449"/>
                <a:gd name="T74" fmla="*/ 170 w 211"/>
                <a:gd name="T75" fmla="*/ 49 h 449"/>
                <a:gd name="T76" fmla="*/ 198 w 211"/>
                <a:gd name="T77" fmla="*/ 52 h 449"/>
                <a:gd name="T78" fmla="*/ 167 w 211"/>
                <a:gd name="T79" fmla="*/ 56 h 449"/>
                <a:gd name="T80" fmla="*/ 146 w 211"/>
                <a:gd name="T81" fmla="*/ 52 h 449"/>
                <a:gd name="T82" fmla="*/ 107 w 211"/>
                <a:gd name="T83" fmla="*/ 188 h 449"/>
                <a:gd name="T84" fmla="*/ 136 w 211"/>
                <a:gd name="T85" fmla="*/ 185 h 449"/>
                <a:gd name="T86" fmla="*/ 164 w 211"/>
                <a:gd name="T87" fmla="*/ 188 h 449"/>
                <a:gd name="T88" fmla="*/ 132 w 211"/>
                <a:gd name="T89" fmla="*/ 192 h 449"/>
                <a:gd name="T90" fmla="*/ 107 w 211"/>
                <a:gd name="T91" fmla="*/ 18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49">
                  <a:moveTo>
                    <a:pt x="65" y="195"/>
                  </a:moveTo>
                  <a:cubicBezTo>
                    <a:pt x="11" y="230"/>
                    <a:pt x="0" y="277"/>
                    <a:pt x="0" y="295"/>
                  </a:cubicBezTo>
                  <a:cubicBezTo>
                    <a:pt x="0" y="319"/>
                    <a:pt x="13" y="333"/>
                    <a:pt x="14" y="335"/>
                  </a:cubicBezTo>
                  <a:cubicBezTo>
                    <a:pt x="30" y="351"/>
                    <a:pt x="35" y="353"/>
                    <a:pt x="72" y="367"/>
                  </a:cubicBezTo>
                  <a:lnTo>
                    <a:pt x="133" y="391"/>
                  </a:lnTo>
                  <a:cubicBezTo>
                    <a:pt x="140" y="394"/>
                    <a:pt x="150" y="397"/>
                    <a:pt x="150" y="412"/>
                  </a:cubicBezTo>
                  <a:cubicBezTo>
                    <a:pt x="150" y="423"/>
                    <a:pt x="141" y="438"/>
                    <a:pt x="126" y="438"/>
                  </a:cubicBezTo>
                  <a:cubicBezTo>
                    <a:pt x="104" y="438"/>
                    <a:pt x="87" y="426"/>
                    <a:pt x="82" y="422"/>
                  </a:cubicBezTo>
                  <a:cubicBezTo>
                    <a:pt x="79" y="420"/>
                    <a:pt x="78" y="420"/>
                    <a:pt x="76" y="420"/>
                  </a:cubicBezTo>
                  <a:cubicBezTo>
                    <a:pt x="72" y="420"/>
                    <a:pt x="71" y="423"/>
                    <a:pt x="71" y="425"/>
                  </a:cubicBezTo>
                  <a:cubicBezTo>
                    <a:pt x="71" y="431"/>
                    <a:pt x="98" y="449"/>
                    <a:pt x="126" y="449"/>
                  </a:cubicBezTo>
                  <a:cubicBezTo>
                    <a:pt x="157" y="449"/>
                    <a:pt x="178" y="420"/>
                    <a:pt x="178" y="396"/>
                  </a:cubicBezTo>
                  <a:cubicBezTo>
                    <a:pt x="178" y="372"/>
                    <a:pt x="159" y="363"/>
                    <a:pt x="154" y="361"/>
                  </a:cubicBezTo>
                  <a:cubicBezTo>
                    <a:pt x="147" y="358"/>
                    <a:pt x="130" y="352"/>
                    <a:pt x="123" y="349"/>
                  </a:cubicBezTo>
                  <a:cubicBezTo>
                    <a:pt x="113" y="345"/>
                    <a:pt x="103" y="341"/>
                    <a:pt x="93" y="338"/>
                  </a:cubicBezTo>
                  <a:lnTo>
                    <a:pt x="63" y="326"/>
                  </a:lnTo>
                  <a:cubicBezTo>
                    <a:pt x="40" y="317"/>
                    <a:pt x="25" y="302"/>
                    <a:pt x="25" y="281"/>
                  </a:cubicBezTo>
                  <a:cubicBezTo>
                    <a:pt x="25" y="261"/>
                    <a:pt x="45" y="217"/>
                    <a:pt x="87" y="197"/>
                  </a:cubicBezTo>
                  <a:cubicBezTo>
                    <a:pt x="105" y="203"/>
                    <a:pt x="120" y="203"/>
                    <a:pt x="131" y="203"/>
                  </a:cubicBezTo>
                  <a:cubicBezTo>
                    <a:pt x="146" y="203"/>
                    <a:pt x="177" y="203"/>
                    <a:pt x="177" y="188"/>
                  </a:cubicBezTo>
                  <a:cubicBezTo>
                    <a:pt x="177" y="175"/>
                    <a:pt x="156" y="174"/>
                    <a:pt x="136" y="174"/>
                  </a:cubicBezTo>
                  <a:cubicBezTo>
                    <a:pt x="127" y="174"/>
                    <a:pt x="113" y="174"/>
                    <a:pt x="94" y="180"/>
                  </a:cubicBezTo>
                  <a:cubicBezTo>
                    <a:pt x="81" y="167"/>
                    <a:pt x="79" y="151"/>
                    <a:pt x="79" y="141"/>
                  </a:cubicBezTo>
                  <a:cubicBezTo>
                    <a:pt x="79" y="113"/>
                    <a:pt x="97" y="75"/>
                    <a:pt x="135" y="56"/>
                  </a:cubicBezTo>
                  <a:cubicBezTo>
                    <a:pt x="144" y="67"/>
                    <a:pt x="155" y="67"/>
                    <a:pt x="167" y="67"/>
                  </a:cubicBezTo>
                  <a:cubicBezTo>
                    <a:pt x="179" y="67"/>
                    <a:pt x="211" y="67"/>
                    <a:pt x="211" y="52"/>
                  </a:cubicBezTo>
                  <a:cubicBezTo>
                    <a:pt x="211" y="39"/>
                    <a:pt x="189" y="38"/>
                    <a:pt x="170" y="38"/>
                  </a:cubicBezTo>
                  <a:cubicBezTo>
                    <a:pt x="163" y="38"/>
                    <a:pt x="151" y="38"/>
                    <a:pt x="138" y="41"/>
                  </a:cubicBezTo>
                  <a:cubicBezTo>
                    <a:pt x="137" y="36"/>
                    <a:pt x="136" y="33"/>
                    <a:pt x="136" y="24"/>
                  </a:cubicBezTo>
                  <a:cubicBezTo>
                    <a:pt x="136" y="17"/>
                    <a:pt x="138" y="7"/>
                    <a:pt x="138" y="6"/>
                  </a:cubicBezTo>
                  <a:cubicBezTo>
                    <a:pt x="138" y="2"/>
                    <a:pt x="136" y="0"/>
                    <a:pt x="132" y="0"/>
                  </a:cubicBezTo>
                  <a:cubicBezTo>
                    <a:pt x="123" y="0"/>
                    <a:pt x="123" y="22"/>
                    <a:pt x="123" y="24"/>
                  </a:cubicBezTo>
                  <a:cubicBezTo>
                    <a:pt x="123" y="34"/>
                    <a:pt x="126" y="41"/>
                    <a:pt x="127" y="43"/>
                  </a:cubicBezTo>
                  <a:cubicBezTo>
                    <a:pt x="73" y="58"/>
                    <a:pt x="39" y="98"/>
                    <a:pt x="39" y="137"/>
                  </a:cubicBezTo>
                  <a:cubicBezTo>
                    <a:pt x="39" y="155"/>
                    <a:pt x="48" y="176"/>
                    <a:pt x="72" y="190"/>
                  </a:cubicBezTo>
                  <a:lnTo>
                    <a:pt x="65" y="195"/>
                  </a:lnTo>
                  <a:close/>
                  <a:moveTo>
                    <a:pt x="146" y="52"/>
                  </a:moveTo>
                  <a:cubicBezTo>
                    <a:pt x="154" y="49"/>
                    <a:pt x="165" y="49"/>
                    <a:pt x="170" y="49"/>
                  </a:cubicBezTo>
                  <a:cubicBezTo>
                    <a:pt x="187" y="49"/>
                    <a:pt x="189" y="50"/>
                    <a:pt x="198" y="52"/>
                  </a:cubicBezTo>
                  <a:cubicBezTo>
                    <a:pt x="194" y="54"/>
                    <a:pt x="189" y="56"/>
                    <a:pt x="167" y="56"/>
                  </a:cubicBezTo>
                  <a:cubicBezTo>
                    <a:pt x="158" y="56"/>
                    <a:pt x="152" y="56"/>
                    <a:pt x="146" y="52"/>
                  </a:cubicBezTo>
                  <a:close/>
                  <a:moveTo>
                    <a:pt x="107" y="188"/>
                  </a:moveTo>
                  <a:cubicBezTo>
                    <a:pt x="119" y="185"/>
                    <a:pt x="130" y="185"/>
                    <a:pt x="136" y="185"/>
                  </a:cubicBezTo>
                  <a:cubicBezTo>
                    <a:pt x="153" y="185"/>
                    <a:pt x="155" y="186"/>
                    <a:pt x="164" y="188"/>
                  </a:cubicBezTo>
                  <a:cubicBezTo>
                    <a:pt x="160" y="190"/>
                    <a:pt x="155" y="192"/>
                    <a:pt x="132" y="192"/>
                  </a:cubicBezTo>
                  <a:cubicBezTo>
                    <a:pt x="121" y="192"/>
                    <a:pt x="116" y="192"/>
                    <a:pt x="107"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9" name="Freeform 4346">
              <a:extLst>
                <a:ext uri="{FF2B5EF4-FFF2-40B4-BE49-F238E27FC236}">
                  <a16:creationId xmlns:a16="http://schemas.microsoft.com/office/drawing/2014/main" id="{5938AB03-4AF7-469A-BCEF-21990156D130}"/>
                </a:ext>
              </a:extLst>
            </p:cNvPr>
            <p:cNvSpPr>
              <a:spLocks/>
            </p:cNvSpPr>
            <p:nvPr>
              <p:custDataLst>
                <p:tags r:id="rId285"/>
              </p:custDataLst>
            </p:nvPr>
          </p:nvSpPr>
          <p:spPr bwMode="auto">
            <a:xfrm>
              <a:off x="14895513" y="6715126"/>
              <a:ext cx="68263" cy="104775"/>
            </a:xfrm>
            <a:custGeom>
              <a:avLst/>
              <a:gdLst>
                <a:gd name="T0" fmla="*/ 154 w 154"/>
                <a:gd name="T1" fmla="*/ 168 h 232"/>
                <a:gd name="T2" fmla="*/ 143 w 154"/>
                <a:gd name="T3" fmla="*/ 168 h 232"/>
                <a:gd name="T4" fmla="*/ 133 w 154"/>
                <a:gd name="T5" fmla="*/ 200 h 232"/>
                <a:gd name="T6" fmla="*/ 99 w 154"/>
                <a:gd name="T7" fmla="*/ 202 h 232"/>
                <a:gd name="T8" fmla="*/ 35 w 154"/>
                <a:gd name="T9" fmla="*/ 202 h 232"/>
                <a:gd name="T10" fmla="*/ 105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3" y="168"/>
                  </a:lnTo>
                  <a:cubicBezTo>
                    <a:pt x="141" y="176"/>
                    <a:pt x="138" y="197"/>
                    <a:pt x="133" y="200"/>
                  </a:cubicBezTo>
                  <a:cubicBezTo>
                    <a:pt x="131" y="202"/>
                    <a:pt x="104" y="202"/>
                    <a:pt x="99" y="202"/>
                  </a:cubicBezTo>
                  <a:lnTo>
                    <a:pt x="35" y="202"/>
                  </a:lnTo>
                  <a:cubicBezTo>
                    <a:pt x="71" y="170"/>
                    <a:pt x="84" y="160"/>
                    <a:pt x="105" y="144"/>
                  </a:cubicBezTo>
                  <a:cubicBezTo>
                    <a:pt x="130" y="123"/>
                    <a:pt x="154" y="101"/>
                    <a:pt x="154" y="68"/>
                  </a:cubicBezTo>
                  <a:cubicBezTo>
                    <a:pt x="154" y="26"/>
                    <a:pt x="117" y="0"/>
                    <a:pt x="73" y="0"/>
                  </a:cubicBezTo>
                  <a:cubicBezTo>
                    <a:pt x="30" y="0"/>
                    <a:pt x="0" y="31"/>
                    <a:pt x="0" y="63"/>
                  </a:cubicBezTo>
                  <a:cubicBezTo>
                    <a:pt x="0" y="80"/>
                    <a:pt x="15" y="82"/>
                    <a:pt x="19" y="82"/>
                  </a:cubicBezTo>
                  <a:cubicBezTo>
                    <a:pt x="27" y="82"/>
                    <a:pt x="37" y="76"/>
                    <a:pt x="37" y="64"/>
                  </a:cubicBezTo>
                  <a:cubicBezTo>
                    <a:pt x="37" y="57"/>
                    <a:pt x="35" y="45"/>
                    <a:pt x="17" y="45"/>
                  </a:cubicBezTo>
                  <a:cubicBezTo>
                    <a:pt x="27" y="20"/>
                    <a:pt x="51" y="13"/>
                    <a:pt x="68" y="13"/>
                  </a:cubicBezTo>
                  <a:cubicBezTo>
                    <a:pt x="102" y="13"/>
                    <a:pt x="121" y="40"/>
                    <a:pt x="121" y="68"/>
                  </a:cubicBezTo>
                  <a:cubicBezTo>
                    <a:pt x="121"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0" name="Freeform 4347">
              <a:extLst>
                <a:ext uri="{FF2B5EF4-FFF2-40B4-BE49-F238E27FC236}">
                  <a16:creationId xmlns:a16="http://schemas.microsoft.com/office/drawing/2014/main" id="{E2B9B7A6-8CCA-49EF-B800-994FE0243BB3}"/>
                </a:ext>
              </a:extLst>
            </p:cNvPr>
            <p:cNvSpPr>
              <a:spLocks/>
            </p:cNvSpPr>
            <p:nvPr>
              <p:custDataLst>
                <p:tags r:id="rId286"/>
              </p:custDataLst>
            </p:nvPr>
          </p:nvSpPr>
          <p:spPr bwMode="auto">
            <a:xfrm>
              <a:off x="15003463" y="6762751"/>
              <a:ext cx="25400" cy="66675"/>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1" name="Freeform 4348">
              <a:extLst>
                <a:ext uri="{FF2B5EF4-FFF2-40B4-BE49-F238E27FC236}">
                  <a16:creationId xmlns:a16="http://schemas.microsoft.com/office/drawing/2014/main" id="{951E3A51-AEDC-4E65-B1FB-42B4D70C51D5}"/>
                </a:ext>
              </a:extLst>
            </p:cNvPr>
            <p:cNvSpPr>
              <a:spLocks noEditPoints="1"/>
            </p:cNvSpPr>
            <p:nvPr>
              <p:custDataLst>
                <p:tags r:id="rId287"/>
              </p:custDataLst>
            </p:nvPr>
          </p:nvSpPr>
          <p:spPr bwMode="auto">
            <a:xfrm>
              <a:off x="15120938" y="6472238"/>
              <a:ext cx="115888" cy="1666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2" name="Freeform 4349">
              <a:extLst>
                <a:ext uri="{FF2B5EF4-FFF2-40B4-BE49-F238E27FC236}">
                  <a16:creationId xmlns:a16="http://schemas.microsoft.com/office/drawing/2014/main" id="{92D21543-8385-4ED9-A111-52A24D747392}"/>
                </a:ext>
              </a:extLst>
            </p:cNvPr>
            <p:cNvSpPr>
              <a:spLocks/>
            </p:cNvSpPr>
            <p:nvPr>
              <p:custDataLst>
                <p:tags r:id="rId288"/>
              </p:custDataLst>
            </p:nvPr>
          </p:nvSpPr>
          <p:spPr bwMode="auto">
            <a:xfrm>
              <a:off x="15252700" y="6477001"/>
              <a:ext cx="109538" cy="160338"/>
            </a:xfrm>
            <a:custGeom>
              <a:avLst/>
              <a:gdLst>
                <a:gd name="T0" fmla="*/ 151 w 247"/>
                <a:gd name="T1" fmla="*/ 200 h 352"/>
                <a:gd name="T2" fmla="*/ 204 w 247"/>
                <a:gd name="T3" fmla="*/ 341 h 352"/>
                <a:gd name="T4" fmla="*/ 230 w 247"/>
                <a:gd name="T5" fmla="*/ 351 h 352"/>
                <a:gd name="T6" fmla="*/ 241 w 247"/>
                <a:gd name="T7" fmla="*/ 351 h 352"/>
                <a:gd name="T8" fmla="*/ 247 w 247"/>
                <a:gd name="T9" fmla="*/ 347 h 352"/>
                <a:gd name="T10" fmla="*/ 244 w 247"/>
                <a:gd name="T11" fmla="*/ 342 h 352"/>
                <a:gd name="T12" fmla="*/ 233 w 247"/>
                <a:gd name="T13" fmla="*/ 319 h 352"/>
                <a:gd name="T14" fmla="*/ 131 w 247"/>
                <a:gd name="T15" fmla="*/ 35 h 352"/>
                <a:gd name="T16" fmla="*/ 70 w 247"/>
                <a:gd name="T17" fmla="*/ 0 h 352"/>
                <a:gd name="T18" fmla="*/ 61 w 247"/>
                <a:gd name="T19" fmla="*/ 5 h 352"/>
                <a:gd name="T20" fmla="*/ 66 w 247"/>
                <a:gd name="T21" fmla="*/ 10 h 352"/>
                <a:gd name="T22" fmla="*/ 98 w 247"/>
                <a:gd name="T23" fmla="*/ 50 h 352"/>
                <a:gd name="T24" fmla="*/ 146 w 247"/>
                <a:gd name="T25" fmla="*/ 186 h 352"/>
                <a:gd name="T26" fmla="*/ 9 w 247"/>
                <a:gd name="T27" fmla="*/ 323 h 352"/>
                <a:gd name="T28" fmla="*/ 0 w 247"/>
                <a:gd name="T29" fmla="*/ 338 h 352"/>
                <a:gd name="T30" fmla="*/ 15 w 247"/>
                <a:gd name="T31" fmla="*/ 352 h 352"/>
                <a:gd name="T32" fmla="*/ 31 w 247"/>
                <a:gd name="T33" fmla="*/ 342 h 352"/>
                <a:gd name="T34" fmla="*/ 151 w 247"/>
                <a:gd name="T35" fmla="*/ 20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2">
                  <a:moveTo>
                    <a:pt x="151" y="200"/>
                  </a:moveTo>
                  <a:cubicBezTo>
                    <a:pt x="172" y="253"/>
                    <a:pt x="196" y="329"/>
                    <a:pt x="204" y="341"/>
                  </a:cubicBezTo>
                  <a:cubicBezTo>
                    <a:pt x="212" y="351"/>
                    <a:pt x="217" y="351"/>
                    <a:pt x="230" y="351"/>
                  </a:cubicBezTo>
                  <a:lnTo>
                    <a:pt x="241" y="351"/>
                  </a:lnTo>
                  <a:cubicBezTo>
                    <a:pt x="246" y="351"/>
                    <a:pt x="247" y="348"/>
                    <a:pt x="247" y="347"/>
                  </a:cubicBezTo>
                  <a:cubicBezTo>
                    <a:pt x="247" y="345"/>
                    <a:pt x="245" y="344"/>
                    <a:pt x="244" y="342"/>
                  </a:cubicBezTo>
                  <a:cubicBezTo>
                    <a:pt x="239" y="337"/>
                    <a:pt x="236" y="329"/>
                    <a:pt x="233" y="319"/>
                  </a:cubicBezTo>
                  <a:lnTo>
                    <a:pt x="131" y="35"/>
                  </a:lnTo>
                  <a:cubicBezTo>
                    <a:pt x="120" y="6"/>
                    <a:pt x="93" y="0"/>
                    <a:pt x="70" y="0"/>
                  </a:cubicBezTo>
                  <a:cubicBezTo>
                    <a:pt x="68" y="0"/>
                    <a:pt x="61" y="0"/>
                    <a:pt x="61" y="5"/>
                  </a:cubicBezTo>
                  <a:cubicBezTo>
                    <a:pt x="61" y="9"/>
                    <a:pt x="65" y="10"/>
                    <a:pt x="66" y="10"/>
                  </a:cubicBezTo>
                  <a:cubicBezTo>
                    <a:pt x="82" y="13"/>
                    <a:pt x="85" y="16"/>
                    <a:pt x="98" y="50"/>
                  </a:cubicBezTo>
                  <a:lnTo>
                    <a:pt x="146" y="186"/>
                  </a:lnTo>
                  <a:lnTo>
                    <a:pt x="9" y="323"/>
                  </a:lnTo>
                  <a:cubicBezTo>
                    <a:pt x="3" y="329"/>
                    <a:pt x="0" y="332"/>
                    <a:pt x="0" y="338"/>
                  </a:cubicBezTo>
                  <a:cubicBezTo>
                    <a:pt x="0" y="347"/>
                    <a:pt x="7" y="352"/>
                    <a:pt x="15" y="352"/>
                  </a:cubicBezTo>
                  <a:cubicBezTo>
                    <a:pt x="23" y="352"/>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3" name="Rectangle 4350">
              <a:extLst>
                <a:ext uri="{FF2B5EF4-FFF2-40B4-BE49-F238E27FC236}">
                  <a16:creationId xmlns:a16="http://schemas.microsoft.com/office/drawing/2014/main" id="{8CDF9657-F87A-496B-8553-B8C20045B3DD}"/>
                </a:ext>
              </a:extLst>
            </p:cNvPr>
            <p:cNvSpPr>
              <a:spLocks noChangeArrowheads="1"/>
            </p:cNvSpPr>
            <p:nvPr>
              <p:custDataLst>
                <p:tags r:id="rId289"/>
              </p:custDataLst>
            </p:nvPr>
          </p:nvSpPr>
          <p:spPr bwMode="auto">
            <a:xfrm>
              <a:off x="15108238" y="6726238"/>
              <a:ext cx="263525"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4" name="Freeform 4351">
              <a:extLst>
                <a:ext uri="{FF2B5EF4-FFF2-40B4-BE49-F238E27FC236}">
                  <a16:creationId xmlns:a16="http://schemas.microsoft.com/office/drawing/2014/main" id="{2607CD70-BDB3-4C6A-955B-B4CAD8F5BE1A}"/>
                </a:ext>
              </a:extLst>
            </p:cNvPr>
            <p:cNvSpPr>
              <a:spLocks noEditPoints="1"/>
            </p:cNvSpPr>
            <p:nvPr>
              <p:custDataLst>
                <p:tags r:id="rId290"/>
              </p:custDataLst>
            </p:nvPr>
          </p:nvSpPr>
          <p:spPr bwMode="auto">
            <a:xfrm>
              <a:off x="15117763" y="6780213"/>
              <a:ext cx="115888" cy="1651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5" name="Freeform 4352">
              <a:extLst>
                <a:ext uri="{FF2B5EF4-FFF2-40B4-BE49-F238E27FC236}">
                  <a16:creationId xmlns:a16="http://schemas.microsoft.com/office/drawing/2014/main" id="{36776543-C259-4ED0-B357-6898991D004A}"/>
                </a:ext>
              </a:extLst>
            </p:cNvPr>
            <p:cNvSpPr>
              <a:spLocks noEditPoints="1"/>
            </p:cNvSpPr>
            <p:nvPr>
              <p:custDataLst>
                <p:tags r:id="rId291"/>
              </p:custDataLst>
            </p:nvPr>
          </p:nvSpPr>
          <p:spPr bwMode="auto">
            <a:xfrm>
              <a:off x="15246350" y="6838951"/>
              <a:ext cx="123825" cy="1460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19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3"/>
                    <a:pt x="140" y="209"/>
                    <a:pt x="125" y="209"/>
                  </a:cubicBezTo>
                  <a:cubicBezTo>
                    <a:pt x="94" y="209"/>
                    <a:pt x="64" y="180"/>
                    <a:pt x="64" y="114"/>
                  </a:cubicBezTo>
                  <a:cubicBezTo>
                    <a:pt x="64" y="43"/>
                    <a:pt x="101" y="19"/>
                    <a:pt x="131" y="19"/>
                  </a:cubicBezTo>
                  <a:cubicBezTo>
                    <a:pt x="169" y="19"/>
                    <a:pt x="193" y="59"/>
                    <a:pt x="193" y="84"/>
                  </a:cubicBezTo>
                  <a:lnTo>
                    <a:pt x="193" y="153"/>
                  </a:lnTo>
                  <a:close/>
                  <a:moveTo>
                    <a:pt x="200" y="39"/>
                  </a:moveTo>
                  <a:cubicBezTo>
                    <a:pt x="182" y="14"/>
                    <a:pt x="154" y="0"/>
                    <a:pt x="124" y="0"/>
                  </a:cubicBezTo>
                  <a:cubicBezTo>
                    <a:pt x="51" y="0"/>
                    <a:pt x="0" y="44"/>
                    <a:pt x="0" y="113"/>
                  </a:cubicBezTo>
                  <a:cubicBezTo>
                    <a:pt x="0" y="184"/>
                    <a:pt x="50" y="227"/>
                    <a:pt x="120" y="227"/>
                  </a:cubicBezTo>
                  <a:cubicBezTo>
                    <a:pt x="144" y="227"/>
                    <a:pt x="167" y="220"/>
                    <a:pt x="190" y="200"/>
                  </a:cubicBezTo>
                  <a:lnTo>
                    <a:pt x="190"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6" name="Freeform 4353">
              <a:extLst>
                <a:ext uri="{FF2B5EF4-FFF2-40B4-BE49-F238E27FC236}">
                  <a16:creationId xmlns:a16="http://schemas.microsoft.com/office/drawing/2014/main" id="{DC38C45B-91C1-4B17-A45D-2AF60B4D43DA}"/>
                </a:ext>
              </a:extLst>
            </p:cNvPr>
            <p:cNvSpPr>
              <a:spLocks/>
            </p:cNvSpPr>
            <p:nvPr>
              <p:custDataLst>
                <p:tags r:id="rId292"/>
              </p:custDataLst>
            </p:nvPr>
          </p:nvSpPr>
          <p:spPr bwMode="auto">
            <a:xfrm>
              <a:off x="15405100" y="6459538"/>
              <a:ext cx="109538" cy="541338"/>
            </a:xfrm>
            <a:custGeom>
              <a:avLst/>
              <a:gdLst>
                <a:gd name="T0" fmla="*/ 245 w 245"/>
                <a:gd name="T1" fmla="*/ 598 h 1196"/>
                <a:gd name="T2" fmla="*/ 73 w 245"/>
                <a:gd name="T3" fmla="*/ 56 h 1196"/>
                <a:gd name="T4" fmla="*/ 24 w 245"/>
                <a:gd name="T5" fmla="*/ 6 h 1196"/>
                <a:gd name="T6" fmla="*/ 10 w 245"/>
                <a:gd name="T7" fmla="*/ 0 h 1196"/>
                <a:gd name="T8" fmla="*/ 0 w 245"/>
                <a:gd name="T9" fmla="*/ 5 h 1196"/>
                <a:gd name="T10" fmla="*/ 3 w 245"/>
                <a:gd name="T11" fmla="*/ 10 h 1196"/>
                <a:gd name="T12" fmla="*/ 87 w 245"/>
                <a:gd name="T13" fmla="*/ 115 h 1196"/>
                <a:gd name="T14" fmla="*/ 204 w 245"/>
                <a:gd name="T15" fmla="*/ 598 h 1196"/>
                <a:gd name="T16" fmla="*/ 103 w 245"/>
                <a:gd name="T17" fmla="*/ 1053 h 1196"/>
                <a:gd name="T18" fmla="*/ 2 w 245"/>
                <a:gd name="T19" fmla="*/ 1187 h 1196"/>
                <a:gd name="T20" fmla="*/ 0 w 245"/>
                <a:gd name="T21" fmla="*/ 1191 h 1196"/>
                <a:gd name="T22" fmla="*/ 10 w 245"/>
                <a:gd name="T23" fmla="*/ 1196 h 1196"/>
                <a:gd name="T24" fmla="*/ 26 w 245"/>
                <a:gd name="T25" fmla="*/ 1189 h 1196"/>
                <a:gd name="T26" fmla="*/ 245 w 245"/>
                <a:gd name="T27" fmla="*/ 59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598"/>
                  </a:moveTo>
                  <a:cubicBezTo>
                    <a:pt x="245" y="402"/>
                    <a:pt x="200" y="205"/>
                    <a:pt x="73" y="56"/>
                  </a:cubicBezTo>
                  <a:cubicBezTo>
                    <a:pt x="63" y="44"/>
                    <a:pt x="45" y="24"/>
                    <a:pt x="24" y="6"/>
                  </a:cubicBezTo>
                  <a:cubicBezTo>
                    <a:pt x="18" y="0"/>
                    <a:pt x="17" y="0"/>
                    <a:pt x="10" y="0"/>
                  </a:cubicBezTo>
                  <a:cubicBezTo>
                    <a:pt x="4" y="0"/>
                    <a:pt x="0" y="0"/>
                    <a:pt x="0" y="5"/>
                  </a:cubicBezTo>
                  <a:cubicBezTo>
                    <a:pt x="0" y="7"/>
                    <a:pt x="2" y="9"/>
                    <a:pt x="3" y="10"/>
                  </a:cubicBezTo>
                  <a:cubicBezTo>
                    <a:pt x="20" y="28"/>
                    <a:pt x="53" y="61"/>
                    <a:pt x="87" y="115"/>
                  </a:cubicBezTo>
                  <a:cubicBezTo>
                    <a:pt x="167" y="244"/>
                    <a:pt x="204" y="406"/>
                    <a:pt x="204" y="598"/>
                  </a:cubicBezTo>
                  <a:cubicBezTo>
                    <a:pt x="204" y="732"/>
                    <a:pt x="186" y="905"/>
                    <a:pt x="103" y="1053"/>
                  </a:cubicBezTo>
                  <a:cubicBezTo>
                    <a:pt x="64" y="1124"/>
                    <a:pt x="23" y="1166"/>
                    <a:pt x="2" y="1187"/>
                  </a:cubicBezTo>
                  <a:cubicBezTo>
                    <a:pt x="1" y="1188"/>
                    <a:pt x="0" y="1190"/>
                    <a:pt x="0" y="1191"/>
                  </a:cubicBezTo>
                  <a:cubicBezTo>
                    <a:pt x="0" y="1196"/>
                    <a:pt x="4" y="1196"/>
                    <a:pt x="10" y="1196"/>
                  </a:cubicBezTo>
                  <a:cubicBezTo>
                    <a:pt x="17" y="1196"/>
                    <a:pt x="18" y="1196"/>
                    <a:pt x="26" y="1189"/>
                  </a:cubicBezTo>
                  <a:cubicBezTo>
                    <a:pt x="193" y="1037"/>
                    <a:pt x="245" y="808"/>
                    <a:pt x="245" y="59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7" name="Freeform 4354">
              <a:extLst>
                <a:ext uri="{FF2B5EF4-FFF2-40B4-BE49-F238E27FC236}">
                  <a16:creationId xmlns:a16="http://schemas.microsoft.com/office/drawing/2014/main" id="{96756A69-1D6D-47A1-B821-A9514983DDE6}"/>
                </a:ext>
              </a:extLst>
            </p:cNvPr>
            <p:cNvSpPr>
              <a:spLocks/>
            </p:cNvSpPr>
            <p:nvPr>
              <p:custDataLst>
                <p:tags r:id="rId293"/>
              </p:custDataLst>
            </p:nvPr>
          </p:nvSpPr>
          <p:spPr bwMode="auto">
            <a:xfrm>
              <a:off x="15828963" y="6627813"/>
              <a:ext cx="158750" cy="163513"/>
            </a:xfrm>
            <a:custGeom>
              <a:avLst/>
              <a:gdLst>
                <a:gd name="T0" fmla="*/ 358 w 358"/>
                <a:gd name="T1" fmla="*/ 111 h 362"/>
                <a:gd name="T2" fmla="*/ 270 w 358"/>
                <a:gd name="T3" fmla="*/ 0 h 362"/>
                <a:gd name="T4" fmla="*/ 171 w 358"/>
                <a:gd name="T5" fmla="*/ 44 h 362"/>
                <a:gd name="T6" fmla="*/ 116 w 358"/>
                <a:gd name="T7" fmla="*/ 130 h 362"/>
                <a:gd name="T8" fmla="*/ 121 w 358"/>
                <a:gd name="T9" fmla="*/ 133 h 362"/>
                <a:gd name="T10" fmla="*/ 146 w 358"/>
                <a:gd name="T11" fmla="*/ 123 h 362"/>
                <a:gd name="T12" fmla="*/ 161 w 358"/>
                <a:gd name="T13" fmla="*/ 103 h 362"/>
                <a:gd name="T14" fmla="*/ 195 w 358"/>
                <a:gd name="T15" fmla="*/ 48 h 362"/>
                <a:gd name="T16" fmla="*/ 237 w 358"/>
                <a:gd name="T17" fmla="*/ 27 h 362"/>
                <a:gd name="T18" fmla="*/ 316 w 358"/>
                <a:gd name="T19" fmla="*/ 132 h 362"/>
                <a:gd name="T20" fmla="*/ 152 w 358"/>
                <a:gd name="T21" fmla="*/ 335 h 362"/>
                <a:gd name="T22" fmla="*/ 42 w 358"/>
                <a:gd name="T23" fmla="*/ 207 h 362"/>
                <a:gd name="T24" fmla="*/ 150 w 358"/>
                <a:gd name="T25" fmla="*/ 21 h 362"/>
                <a:gd name="T26" fmla="*/ 170 w 358"/>
                <a:gd name="T27" fmla="*/ 3 h 362"/>
                <a:gd name="T28" fmla="*/ 165 w 358"/>
                <a:gd name="T29" fmla="*/ 0 h 362"/>
                <a:gd name="T30" fmla="*/ 0 w 358"/>
                <a:gd name="T31" fmla="*/ 228 h 362"/>
                <a:gd name="T32" fmla="*/ 119 w 358"/>
                <a:gd name="T33" fmla="*/ 362 h 362"/>
                <a:gd name="T34" fmla="*/ 358 w 358"/>
                <a:gd name="T35" fmla="*/ 11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8" h="362">
                  <a:moveTo>
                    <a:pt x="358" y="111"/>
                  </a:moveTo>
                  <a:cubicBezTo>
                    <a:pt x="358" y="47"/>
                    <a:pt x="331" y="0"/>
                    <a:pt x="270" y="0"/>
                  </a:cubicBezTo>
                  <a:cubicBezTo>
                    <a:pt x="218" y="0"/>
                    <a:pt x="174" y="41"/>
                    <a:pt x="171" y="44"/>
                  </a:cubicBezTo>
                  <a:cubicBezTo>
                    <a:pt x="131" y="84"/>
                    <a:pt x="116" y="129"/>
                    <a:pt x="116" y="130"/>
                  </a:cubicBezTo>
                  <a:cubicBezTo>
                    <a:pt x="116" y="133"/>
                    <a:pt x="118" y="133"/>
                    <a:pt x="121" y="133"/>
                  </a:cubicBezTo>
                  <a:cubicBezTo>
                    <a:pt x="130" y="133"/>
                    <a:pt x="138" y="128"/>
                    <a:pt x="146" y="123"/>
                  </a:cubicBezTo>
                  <a:cubicBezTo>
                    <a:pt x="155" y="116"/>
                    <a:pt x="155" y="115"/>
                    <a:pt x="161" y="103"/>
                  </a:cubicBezTo>
                  <a:cubicBezTo>
                    <a:pt x="165" y="93"/>
                    <a:pt x="177" y="69"/>
                    <a:pt x="195" y="48"/>
                  </a:cubicBezTo>
                  <a:cubicBezTo>
                    <a:pt x="207" y="34"/>
                    <a:pt x="217" y="27"/>
                    <a:pt x="237" y="27"/>
                  </a:cubicBezTo>
                  <a:cubicBezTo>
                    <a:pt x="285" y="27"/>
                    <a:pt x="316" y="67"/>
                    <a:pt x="316" y="132"/>
                  </a:cubicBezTo>
                  <a:cubicBezTo>
                    <a:pt x="316" y="234"/>
                    <a:pt x="244" y="335"/>
                    <a:pt x="152" y="335"/>
                  </a:cubicBezTo>
                  <a:cubicBezTo>
                    <a:pt x="81" y="335"/>
                    <a:pt x="42" y="278"/>
                    <a:pt x="42" y="207"/>
                  </a:cubicBezTo>
                  <a:cubicBezTo>
                    <a:pt x="42" y="139"/>
                    <a:pt x="77" y="64"/>
                    <a:pt x="150" y="21"/>
                  </a:cubicBezTo>
                  <a:cubicBezTo>
                    <a:pt x="155" y="18"/>
                    <a:pt x="170" y="10"/>
                    <a:pt x="170" y="3"/>
                  </a:cubicBezTo>
                  <a:cubicBezTo>
                    <a:pt x="170" y="0"/>
                    <a:pt x="166" y="0"/>
                    <a:pt x="165" y="0"/>
                  </a:cubicBezTo>
                  <a:cubicBezTo>
                    <a:pt x="147" y="0"/>
                    <a:pt x="0" y="79"/>
                    <a:pt x="0" y="228"/>
                  </a:cubicBezTo>
                  <a:cubicBezTo>
                    <a:pt x="0" y="298"/>
                    <a:pt x="36" y="362"/>
                    <a:pt x="119" y="362"/>
                  </a:cubicBezTo>
                  <a:cubicBezTo>
                    <a:pt x="216" y="362"/>
                    <a:pt x="358" y="264"/>
                    <a:pt x="358" y="111"/>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8" name="Freeform 4355">
              <a:extLst>
                <a:ext uri="{FF2B5EF4-FFF2-40B4-BE49-F238E27FC236}">
                  <a16:creationId xmlns:a16="http://schemas.microsoft.com/office/drawing/2014/main" id="{64C1FE10-F458-4253-88EA-6AE83FD97CED}"/>
                </a:ext>
              </a:extLst>
            </p:cNvPr>
            <p:cNvSpPr>
              <a:spLocks/>
            </p:cNvSpPr>
            <p:nvPr>
              <p:custDataLst>
                <p:tags r:id="rId294"/>
              </p:custDataLst>
            </p:nvPr>
          </p:nvSpPr>
          <p:spPr bwMode="auto">
            <a:xfrm>
              <a:off x="16019463" y="6616701"/>
              <a:ext cx="52388" cy="225425"/>
            </a:xfrm>
            <a:custGeom>
              <a:avLst/>
              <a:gdLst>
                <a:gd name="T0" fmla="*/ 116 w 116"/>
                <a:gd name="T1" fmla="*/ 494 h 499"/>
                <a:gd name="T2" fmla="*/ 107 w 116"/>
                <a:gd name="T3" fmla="*/ 483 h 499"/>
                <a:gd name="T4" fmla="*/ 29 w 116"/>
                <a:gd name="T5" fmla="*/ 249 h 499"/>
                <a:gd name="T6" fmla="*/ 109 w 116"/>
                <a:gd name="T7" fmla="*/ 14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4"/>
                  </a:cubicBezTo>
                  <a:cubicBezTo>
                    <a:pt x="116" y="8"/>
                    <a:pt x="116" y="7"/>
                    <a:pt x="116" y="5"/>
                  </a:cubicBezTo>
                  <a:cubicBezTo>
                    <a:pt x="116" y="2"/>
                    <a:pt x="114" y="0"/>
                    <a:pt x="111" y="0"/>
                  </a:cubicBezTo>
                  <a:cubicBezTo>
                    <a:pt x="106" y="0"/>
                    <a:pt x="61" y="34"/>
                    <a:pt x="31" y="97"/>
                  </a:cubicBezTo>
                  <a:cubicBezTo>
                    <a:pt x="6" y="152"/>
                    <a:pt x="0" y="208"/>
                    <a:pt x="0" y="249"/>
                  </a:cubicBezTo>
                  <a:cubicBezTo>
                    <a:pt x="0" y="288"/>
                    <a:pt x="5" y="349"/>
                    <a:pt x="33" y="405"/>
                  </a:cubicBezTo>
                  <a:cubicBezTo>
                    <a:pt x="63" y="466"/>
                    <a:pt x="106" y="499"/>
                    <a:pt x="111" y="499"/>
                  </a:cubicBezTo>
                  <a:cubicBezTo>
                    <a:pt x="114" y="499"/>
                    <a:pt x="116" y="497"/>
                    <a:pt x="116" y="494"/>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9" name="Freeform 4356">
              <a:extLst>
                <a:ext uri="{FF2B5EF4-FFF2-40B4-BE49-F238E27FC236}">
                  <a16:creationId xmlns:a16="http://schemas.microsoft.com/office/drawing/2014/main" id="{5916C8D8-062D-449A-BD52-69B27A10EE66}"/>
                </a:ext>
              </a:extLst>
            </p:cNvPr>
            <p:cNvSpPr>
              <a:spLocks/>
            </p:cNvSpPr>
            <p:nvPr>
              <p:custDataLst>
                <p:tags r:id="rId295"/>
              </p:custDataLst>
            </p:nvPr>
          </p:nvSpPr>
          <p:spPr bwMode="auto">
            <a:xfrm>
              <a:off x="16090900" y="6686551"/>
              <a:ext cx="119063" cy="101600"/>
            </a:xfrm>
            <a:custGeom>
              <a:avLst/>
              <a:gdLst>
                <a:gd name="T0" fmla="*/ 29 w 270"/>
                <a:gd name="T1" fmla="*/ 191 h 226"/>
                <a:gd name="T2" fmla="*/ 25 w 270"/>
                <a:gd name="T3" fmla="*/ 212 h 226"/>
                <a:gd name="T4" fmla="*/ 39 w 270"/>
                <a:gd name="T5" fmla="*/ 226 h 226"/>
                <a:gd name="T6" fmla="*/ 58 w 270"/>
                <a:gd name="T7" fmla="*/ 212 h 226"/>
                <a:gd name="T8" fmla="*/ 67 w 270"/>
                <a:gd name="T9" fmla="*/ 175 h 226"/>
                <a:gd name="T10" fmla="*/ 78 w 270"/>
                <a:gd name="T11" fmla="*/ 130 h 226"/>
                <a:gd name="T12" fmla="*/ 86 w 270"/>
                <a:gd name="T13" fmla="*/ 96 h 226"/>
                <a:gd name="T14" fmla="*/ 93 w 270"/>
                <a:gd name="T15" fmla="*/ 72 h 226"/>
                <a:gd name="T16" fmla="*/ 174 w 270"/>
                <a:gd name="T17" fmla="*/ 11 h 226"/>
                <a:gd name="T18" fmla="*/ 201 w 270"/>
                <a:gd name="T19" fmla="*/ 46 h 226"/>
                <a:gd name="T20" fmla="*/ 169 w 270"/>
                <a:gd name="T21" fmla="*/ 162 h 226"/>
                <a:gd name="T22" fmla="*/ 164 w 270"/>
                <a:gd name="T23" fmla="*/ 185 h 226"/>
                <a:gd name="T24" fmla="*/ 205 w 270"/>
                <a:gd name="T25" fmla="*/ 226 h 226"/>
                <a:gd name="T26" fmla="*/ 270 w 270"/>
                <a:gd name="T27" fmla="*/ 149 h 226"/>
                <a:gd name="T28" fmla="*/ 264 w 270"/>
                <a:gd name="T29" fmla="*/ 144 h 226"/>
                <a:gd name="T30" fmla="*/ 256 w 270"/>
                <a:gd name="T31" fmla="*/ 153 h 226"/>
                <a:gd name="T32" fmla="*/ 206 w 270"/>
                <a:gd name="T33" fmla="*/ 215 h 226"/>
                <a:gd name="T34" fmla="*/ 194 w 270"/>
                <a:gd name="T35" fmla="*/ 198 h 226"/>
                <a:gd name="T36" fmla="*/ 203 w 270"/>
                <a:gd name="T37" fmla="*/ 163 h 226"/>
                <a:gd name="T38" fmla="*/ 233 w 270"/>
                <a:gd name="T39" fmla="*/ 53 h 226"/>
                <a:gd name="T40" fmla="*/ 176 w 270"/>
                <a:gd name="T41" fmla="*/ 0 h 226"/>
                <a:gd name="T42" fmla="*/ 98 w 270"/>
                <a:gd name="T43" fmla="*/ 43 h 226"/>
                <a:gd name="T44" fmla="*/ 52 w 270"/>
                <a:gd name="T45" fmla="*/ 0 h 226"/>
                <a:gd name="T46" fmla="*/ 15 w 270"/>
                <a:gd name="T47" fmla="*/ 28 h 226"/>
                <a:gd name="T48" fmla="*/ 0 w 270"/>
                <a:gd name="T49" fmla="*/ 76 h 226"/>
                <a:gd name="T50" fmla="*/ 6 w 270"/>
                <a:gd name="T51" fmla="*/ 81 h 226"/>
                <a:gd name="T52" fmla="*/ 14 w 270"/>
                <a:gd name="T53" fmla="*/ 70 h 226"/>
                <a:gd name="T54" fmla="*/ 51 w 270"/>
                <a:gd name="T55" fmla="*/ 11 h 226"/>
                <a:gd name="T56" fmla="*/ 66 w 270"/>
                <a:gd name="T57" fmla="*/ 34 h 226"/>
                <a:gd name="T58" fmla="*/ 58 w 270"/>
                <a:gd name="T59" fmla="*/ 76 h 226"/>
                <a:gd name="T60" fmla="*/ 29 w 270"/>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6">
                  <a:moveTo>
                    <a:pt x="29" y="191"/>
                  </a:moveTo>
                  <a:cubicBezTo>
                    <a:pt x="28" y="198"/>
                    <a:pt x="25" y="210"/>
                    <a:pt x="25" y="212"/>
                  </a:cubicBezTo>
                  <a:cubicBezTo>
                    <a:pt x="25" y="221"/>
                    <a:pt x="32" y="226"/>
                    <a:pt x="39" y="226"/>
                  </a:cubicBezTo>
                  <a:cubicBezTo>
                    <a:pt x="45" y="226"/>
                    <a:pt x="54" y="222"/>
                    <a:pt x="58" y="212"/>
                  </a:cubicBezTo>
                  <a:cubicBezTo>
                    <a:pt x="58" y="211"/>
                    <a:pt x="64" y="187"/>
                    <a:pt x="67" y="175"/>
                  </a:cubicBezTo>
                  <a:lnTo>
                    <a:pt x="78" y="130"/>
                  </a:lnTo>
                  <a:cubicBezTo>
                    <a:pt x="81" y="119"/>
                    <a:pt x="84" y="108"/>
                    <a:pt x="86" y="96"/>
                  </a:cubicBezTo>
                  <a:cubicBezTo>
                    <a:pt x="88" y="88"/>
                    <a:pt x="92" y="74"/>
                    <a:pt x="93" y="72"/>
                  </a:cubicBezTo>
                  <a:cubicBezTo>
                    <a:pt x="100" y="56"/>
                    <a:pt x="127" y="11"/>
                    <a:pt x="174" y="11"/>
                  </a:cubicBezTo>
                  <a:cubicBezTo>
                    <a:pt x="197" y="11"/>
                    <a:pt x="201" y="29"/>
                    <a:pt x="201" y="46"/>
                  </a:cubicBezTo>
                  <a:cubicBezTo>
                    <a:pt x="201" y="76"/>
                    <a:pt x="177" y="140"/>
                    <a:pt x="169" y="162"/>
                  </a:cubicBezTo>
                  <a:cubicBezTo>
                    <a:pt x="164" y="173"/>
                    <a:pt x="164" y="179"/>
                    <a:pt x="164" y="185"/>
                  </a:cubicBezTo>
                  <a:cubicBezTo>
                    <a:pt x="164" y="208"/>
                    <a:pt x="181" y="226"/>
                    <a:pt x="205" y="226"/>
                  </a:cubicBezTo>
                  <a:cubicBezTo>
                    <a:pt x="251" y="226"/>
                    <a:pt x="270" y="153"/>
                    <a:pt x="270" y="149"/>
                  </a:cubicBezTo>
                  <a:cubicBezTo>
                    <a:pt x="270" y="144"/>
                    <a:pt x="265" y="144"/>
                    <a:pt x="264" y="144"/>
                  </a:cubicBezTo>
                  <a:cubicBezTo>
                    <a:pt x="259" y="144"/>
                    <a:pt x="259" y="145"/>
                    <a:pt x="256" y="153"/>
                  </a:cubicBezTo>
                  <a:cubicBezTo>
                    <a:pt x="246" y="187"/>
                    <a:pt x="230" y="215"/>
                    <a:pt x="206" y="215"/>
                  </a:cubicBezTo>
                  <a:cubicBezTo>
                    <a:pt x="197" y="215"/>
                    <a:pt x="194" y="210"/>
                    <a:pt x="194" y="198"/>
                  </a:cubicBezTo>
                  <a:cubicBezTo>
                    <a:pt x="194" y="186"/>
                    <a:pt x="198" y="174"/>
                    <a:pt x="203" y="163"/>
                  </a:cubicBezTo>
                  <a:cubicBezTo>
                    <a:pt x="212" y="136"/>
                    <a:pt x="233" y="81"/>
                    <a:pt x="233" y="53"/>
                  </a:cubicBezTo>
                  <a:cubicBezTo>
                    <a:pt x="233" y="20"/>
                    <a:pt x="212" y="0"/>
                    <a:pt x="176" y="0"/>
                  </a:cubicBezTo>
                  <a:cubicBezTo>
                    <a:pt x="131" y="0"/>
                    <a:pt x="106" y="32"/>
                    <a:pt x="98" y="43"/>
                  </a:cubicBezTo>
                  <a:cubicBezTo>
                    <a:pt x="95" y="15"/>
                    <a:pt x="75" y="0"/>
                    <a:pt x="52" y="0"/>
                  </a:cubicBezTo>
                  <a:cubicBezTo>
                    <a:pt x="29" y="0"/>
                    <a:pt x="20" y="19"/>
                    <a:pt x="15" y="28"/>
                  </a:cubicBezTo>
                  <a:cubicBezTo>
                    <a:pt x="7" y="45"/>
                    <a:pt x="0" y="75"/>
                    <a:pt x="0" y="76"/>
                  </a:cubicBezTo>
                  <a:cubicBezTo>
                    <a:pt x="0" y="81"/>
                    <a:pt x="5" y="81"/>
                    <a:pt x="6" y="81"/>
                  </a:cubicBezTo>
                  <a:cubicBezTo>
                    <a:pt x="11" y="81"/>
                    <a:pt x="11" y="81"/>
                    <a:pt x="14" y="70"/>
                  </a:cubicBezTo>
                  <a:cubicBezTo>
                    <a:pt x="23" y="35"/>
                    <a:pt x="33" y="11"/>
                    <a:pt x="51" y="11"/>
                  </a:cubicBezTo>
                  <a:cubicBezTo>
                    <a:pt x="61" y="11"/>
                    <a:pt x="66" y="17"/>
                    <a:pt x="66" y="34"/>
                  </a:cubicBezTo>
                  <a:cubicBezTo>
                    <a:pt x="66" y="44"/>
                    <a:pt x="65" y="50"/>
                    <a:pt x="58" y="76"/>
                  </a:cubicBezTo>
                  <a:lnTo>
                    <a:pt x="29" y="191"/>
                  </a:ln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0" name="Freeform 4357">
              <a:extLst>
                <a:ext uri="{FF2B5EF4-FFF2-40B4-BE49-F238E27FC236}">
                  <a16:creationId xmlns:a16="http://schemas.microsoft.com/office/drawing/2014/main" id="{1FF33C1C-6146-4F6A-9F87-2397F5C1E266}"/>
                </a:ext>
              </a:extLst>
            </p:cNvPr>
            <p:cNvSpPr>
              <a:spLocks/>
            </p:cNvSpPr>
            <p:nvPr>
              <p:custDataLst>
                <p:tags r:id="rId296"/>
              </p:custDataLst>
            </p:nvPr>
          </p:nvSpPr>
          <p:spPr bwMode="auto">
            <a:xfrm>
              <a:off x="16229013" y="6616701"/>
              <a:ext cx="50800" cy="225425"/>
            </a:xfrm>
            <a:custGeom>
              <a:avLst/>
              <a:gdLst>
                <a:gd name="T0" fmla="*/ 115 w 115"/>
                <a:gd name="T1" fmla="*/ 249 h 499"/>
                <a:gd name="T2" fmla="*/ 83 w 115"/>
                <a:gd name="T3" fmla="*/ 94 h 499"/>
                <a:gd name="T4" fmla="*/ 5 w 115"/>
                <a:gd name="T5" fmla="*/ 0 h 499"/>
                <a:gd name="T6" fmla="*/ 0 w 115"/>
                <a:gd name="T7" fmla="*/ 5 h 499"/>
                <a:gd name="T8" fmla="*/ 9 w 115"/>
                <a:gd name="T9" fmla="*/ 17 h 499"/>
                <a:gd name="T10" fmla="*/ 87 w 115"/>
                <a:gd name="T11" fmla="*/ 249 h 499"/>
                <a:gd name="T12" fmla="*/ 6 w 115"/>
                <a:gd name="T13" fmla="*/ 485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1"/>
                    <a:pt x="110" y="150"/>
                    <a:pt x="83" y="94"/>
                  </a:cubicBezTo>
                  <a:cubicBezTo>
                    <a:pt x="53" y="33"/>
                    <a:pt x="10" y="0"/>
                    <a:pt x="5" y="0"/>
                  </a:cubicBezTo>
                  <a:cubicBezTo>
                    <a:pt x="2" y="0"/>
                    <a:pt x="0" y="2"/>
                    <a:pt x="0" y="5"/>
                  </a:cubicBezTo>
                  <a:cubicBezTo>
                    <a:pt x="0" y="7"/>
                    <a:pt x="0" y="8"/>
                    <a:pt x="9" y="17"/>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2"/>
                  </a:cubicBezTo>
                  <a:cubicBezTo>
                    <a:pt x="109" y="347"/>
                    <a:pt x="115" y="291"/>
                    <a:pt x="115" y="249"/>
                  </a:cubicBezTo>
                </a:path>
              </a:pathLst>
            </a:custGeom>
            <a:solidFill>
              <a:srgbClr val="0000FF"/>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55" name="Group 7654">
            <a:extLst>
              <a:ext uri="{FF2B5EF4-FFF2-40B4-BE49-F238E27FC236}">
                <a16:creationId xmlns:a16="http://schemas.microsoft.com/office/drawing/2014/main" id="{C73C5837-CA0D-4C94-82B4-614C9808AAB3}"/>
              </a:ext>
            </a:extLst>
          </p:cNvPr>
          <p:cNvGrpSpPr/>
          <p:nvPr/>
        </p:nvGrpSpPr>
        <p:grpSpPr>
          <a:xfrm>
            <a:off x="10177425" y="7361165"/>
            <a:ext cx="5137662" cy="1187450"/>
            <a:chOff x="10045251" y="6995241"/>
            <a:chExt cx="5137662" cy="1187450"/>
          </a:xfrm>
        </p:grpSpPr>
        <p:grpSp>
          <p:nvGrpSpPr>
            <p:cNvPr id="4927" name="Group 4926">
              <a:extLst>
                <a:ext uri="{FF2B5EF4-FFF2-40B4-BE49-F238E27FC236}">
                  <a16:creationId xmlns:a16="http://schemas.microsoft.com/office/drawing/2014/main" id="{BF8F9344-E4AC-4F70-B74B-B2E72AB6F32D}"/>
                </a:ext>
              </a:extLst>
            </p:cNvPr>
            <p:cNvGrpSpPr>
              <a:grpSpLocks noChangeAspect="1"/>
            </p:cNvGrpSpPr>
            <p:nvPr>
              <p:custDataLst>
                <p:tags r:id="rId21"/>
              </p:custDataLst>
            </p:nvPr>
          </p:nvGrpSpPr>
          <p:grpSpPr>
            <a:xfrm>
              <a:off x="11726925" y="6995241"/>
              <a:ext cx="3455988" cy="1187450"/>
              <a:chOff x="3067050" y="6472238"/>
              <a:chExt cx="3455988" cy="1187450"/>
            </a:xfrm>
          </p:grpSpPr>
          <p:sp>
            <p:nvSpPr>
              <p:cNvPr id="4855" name="Freeform 2669">
                <a:extLst>
                  <a:ext uri="{FF2B5EF4-FFF2-40B4-BE49-F238E27FC236}">
                    <a16:creationId xmlns:a16="http://schemas.microsoft.com/office/drawing/2014/main" id="{4F49A933-55EC-440E-8111-2F58EB2E0433}"/>
                  </a:ext>
                </a:extLst>
              </p:cNvPr>
              <p:cNvSpPr>
                <a:spLocks/>
              </p:cNvSpPr>
              <p:nvPr>
                <p:custDataLst>
                  <p:tags r:id="rId38"/>
                </p:custDataLst>
              </p:nvPr>
            </p:nvSpPr>
            <p:spPr bwMode="auto">
              <a:xfrm>
                <a:off x="3067050" y="6623051"/>
                <a:ext cx="42863" cy="276225"/>
              </a:xfrm>
              <a:custGeom>
                <a:avLst/>
                <a:gdLst>
                  <a:gd name="T0" fmla="*/ 0 w 95"/>
                  <a:gd name="T1" fmla="*/ 598 h 598"/>
                  <a:gd name="T2" fmla="*/ 95 w 95"/>
                  <a:gd name="T3" fmla="*/ 598 h 598"/>
                  <a:gd name="T4" fmla="*/ 95 w 95"/>
                  <a:gd name="T5" fmla="*/ 578 h 598"/>
                  <a:gd name="T6" fmla="*/ 20 w 95"/>
                  <a:gd name="T7" fmla="*/ 578 h 598"/>
                  <a:gd name="T8" fmla="*/ 20 w 95"/>
                  <a:gd name="T9" fmla="*/ 20 h 598"/>
                  <a:gd name="T10" fmla="*/ 95 w 95"/>
                  <a:gd name="T11" fmla="*/ 20 h 598"/>
                  <a:gd name="T12" fmla="*/ 95 w 95"/>
                  <a:gd name="T13" fmla="*/ 0 h 598"/>
                  <a:gd name="T14" fmla="*/ 0 w 95"/>
                  <a:gd name="T15" fmla="*/ 0 h 598"/>
                  <a:gd name="T16" fmla="*/ 0 w 95"/>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8">
                    <a:moveTo>
                      <a:pt x="0" y="598"/>
                    </a:moveTo>
                    <a:lnTo>
                      <a:pt x="95" y="598"/>
                    </a:lnTo>
                    <a:lnTo>
                      <a:pt x="95" y="578"/>
                    </a:lnTo>
                    <a:lnTo>
                      <a:pt x="20" y="578"/>
                    </a:lnTo>
                    <a:lnTo>
                      <a:pt x="20" y="20"/>
                    </a:lnTo>
                    <a:lnTo>
                      <a:pt x="95" y="20"/>
                    </a:lnTo>
                    <a:lnTo>
                      <a:pt x="95"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6" name="Freeform 2670">
                <a:extLst>
                  <a:ext uri="{FF2B5EF4-FFF2-40B4-BE49-F238E27FC236}">
                    <a16:creationId xmlns:a16="http://schemas.microsoft.com/office/drawing/2014/main" id="{52881502-211A-48AD-92EF-3579E040FEE5}"/>
                  </a:ext>
                </a:extLst>
              </p:cNvPr>
              <p:cNvSpPr>
                <a:spLocks/>
              </p:cNvSpPr>
              <p:nvPr>
                <p:custDataLst>
                  <p:tags r:id="rId39"/>
                </p:custDataLst>
              </p:nvPr>
            </p:nvSpPr>
            <p:spPr bwMode="auto">
              <a:xfrm>
                <a:off x="3119438" y="6716713"/>
                <a:ext cx="115888" cy="150813"/>
              </a:xfrm>
              <a:custGeom>
                <a:avLst/>
                <a:gdLst>
                  <a:gd name="T0" fmla="*/ 11 w 261"/>
                  <a:gd name="T1" fmla="*/ 94 h 328"/>
                  <a:gd name="T2" fmla="*/ 90 w 261"/>
                  <a:gd name="T3" fmla="*/ 36 h 328"/>
                  <a:gd name="T4" fmla="*/ 171 w 261"/>
                  <a:gd name="T5" fmla="*/ 163 h 328"/>
                  <a:gd name="T6" fmla="*/ 165 w 261"/>
                  <a:gd name="T7" fmla="*/ 211 h 328"/>
                  <a:gd name="T8" fmla="*/ 139 w 261"/>
                  <a:gd name="T9" fmla="*/ 319 h 328"/>
                  <a:gd name="T10" fmla="*/ 146 w 261"/>
                  <a:gd name="T11" fmla="*/ 328 h 328"/>
                  <a:gd name="T12" fmla="*/ 162 w 261"/>
                  <a:gd name="T13" fmla="*/ 298 h 328"/>
                  <a:gd name="T14" fmla="*/ 180 w 261"/>
                  <a:gd name="T15" fmla="*/ 212 h 328"/>
                  <a:gd name="T16" fmla="*/ 184 w 261"/>
                  <a:gd name="T17" fmla="*/ 193 h 328"/>
                  <a:gd name="T18" fmla="*/ 252 w 261"/>
                  <a:gd name="T19" fmla="*/ 29 h 328"/>
                  <a:gd name="T20" fmla="*/ 261 w 261"/>
                  <a:gd name="T21" fmla="*/ 11 h 328"/>
                  <a:gd name="T22" fmla="*/ 255 w 261"/>
                  <a:gd name="T23" fmla="*/ 6 h 328"/>
                  <a:gd name="T24" fmla="*/ 249 w 261"/>
                  <a:gd name="T25" fmla="*/ 9 h 328"/>
                  <a:gd name="T26" fmla="*/ 184 w 261"/>
                  <a:gd name="T27" fmla="*/ 157 h 328"/>
                  <a:gd name="T28" fmla="*/ 163 w 261"/>
                  <a:gd name="T29" fmla="*/ 55 h 328"/>
                  <a:gd name="T30" fmla="*/ 97 w 261"/>
                  <a:gd name="T31" fmla="*/ 0 h 328"/>
                  <a:gd name="T32" fmla="*/ 0 w 261"/>
                  <a:gd name="T33" fmla="*/ 91 h 328"/>
                  <a:gd name="T34" fmla="*/ 9 w 261"/>
                  <a:gd name="T35" fmla="*/ 96 h 328"/>
                  <a:gd name="T36" fmla="*/ 11 w 261"/>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 h="328">
                    <a:moveTo>
                      <a:pt x="11" y="94"/>
                    </a:moveTo>
                    <a:cubicBezTo>
                      <a:pt x="30" y="36"/>
                      <a:pt x="85" y="36"/>
                      <a:pt x="90" y="36"/>
                    </a:cubicBezTo>
                    <a:cubicBezTo>
                      <a:pt x="166" y="36"/>
                      <a:pt x="171" y="123"/>
                      <a:pt x="171" y="163"/>
                    </a:cubicBezTo>
                    <a:cubicBezTo>
                      <a:pt x="171" y="193"/>
                      <a:pt x="169" y="202"/>
                      <a:pt x="165" y="211"/>
                    </a:cubicBezTo>
                    <a:cubicBezTo>
                      <a:pt x="154" y="248"/>
                      <a:pt x="139" y="306"/>
                      <a:pt x="139" y="319"/>
                    </a:cubicBezTo>
                    <a:cubicBezTo>
                      <a:pt x="139" y="324"/>
                      <a:pt x="142" y="328"/>
                      <a:pt x="146" y="328"/>
                    </a:cubicBezTo>
                    <a:cubicBezTo>
                      <a:pt x="152" y="328"/>
                      <a:pt x="156" y="317"/>
                      <a:pt x="162" y="298"/>
                    </a:cubicBezTo>
                    <a:cubicBezTo>
                      <a:pt x="173" y="256"/>
                      <a:pt x="178" y="227"/>
                      <a:pt x="180" y="212"/>
                    </a:cubicBezTo>
                    <a:cubicBezTo>
                      <a:pt x="181" y="206"/>
                      <a:pt x="182" y="199"/>
                      <a:pt x="184" y="193"/>
                    </a:cubicBezTo>
                    <a:cubicBezTo>
                      <a:pt x="200" y="143"/>
                      <a:pt x="232" y="69"/>
                      <a:pt x="252" y="29"/>
                    </a:cubicBezTo>
                    <a:cubicBezTo>
                      <a:pt x="255" y="24"/>
                      <a:pt x="261" y="13"/>
                      <a:pt x="261" y="11"/>
                    </a:cubicBezTo>
                    <a:cubicBezTo>
                      <a:pt x="261" y="6"/>
                      <a:pt x="256" y="6"/>
                      <a:pt x="255" y="6"/>
                    </a:cubicBezTo>
                    <a:cubicBezTo>
                      <a:pt x="254" y="6"/>
                      <a:pt x="251" y="6"/>
                      <a:pt x="249" y="9"/>
                    </a:cubicBezTo>
                    <a:cubicBezTo>
                      <a:pt x="223" y="56"/>
                      <a:pt x="203" y="106"/>
                      <a:pt x="184" y="157"/>
                    </a:cubicBezTo>
                    <a:cubicBezTo>
                      <a:pt x="183" y="141"/>
                      <a:pt x="183" y="103"/>
                      <a:pt x="163" y="55"/>
                    </a:cubicBezTo>
                    <a:cubicBezTo>
                      <a:pt x="151" y="24"/>
                      <a:pt x="131" y="0"/>
                      <a:pt x="97" y="0"/>
                    </a:cubicBezTo>
                    <a:cubicBezTo>
                      <a:pt x="34" y="0"/>
                      <a:pt x="0" y="76"/>
                      <a:pt x="0" y="91"/>
                    </a:cubicBezTo>
                    <a:cubicBezTo>
                      <a:pt x="0" y="96"/>
                      <a:pt x="4" y="96"/>
                      <a:pt x="9" y="96"/>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7" name="Freeform 2671">
                <a:extLst>
                  <a:ext uri="{FF2B5EF4-FFF2-40B4-BE49-F238E27FC236}">
                    <a16:creationId xmlns:a16="http://schemas.microsoft.com/office/drawing/2014/main" id="{45316E3E-004C-40E7-9EB4-7292D2310CCD}"/>
                  </a:ext>
                </a:extLst>
              </p:cNvPr>
              <p:cNvSpPr>
                <a:spLocks/>
              </p:cNvSpPr>
              <p:nvPr>
                <p:custDataLst>
                  <p:tags r:id="rId40"/>
                </p:custDataLst>
              </p:nvPr>
            </p:nvSpPr>
            <p:spPr bwMode="auto">
              <a:xfrm>
                <a:off x="3254375" y="6611938"/>
                <a:ext cx="114300" cy="111125"/>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8" name="Freeform 2672">
                <a:extLst>
                  <a:ext uri="{FF2B5EF4-FFF2-40B4-BE49-F238E27FC236}">
                    <a16:creationId xmlns:a16="http://schemas.microsoft.com/office/drawing/2014/main" id="{332B9D61-B158-4484-BF48-8D7142388BE3}"/>
                  </a:ext>
                </a:extLst>
              </p:cNvPr>
              <p:cNvSpPr>
                <a:spLocks/>
              </p:cNvSpPr>
              <p:nvPr>
                <p:custDataLst>
                  <p:tags r:id="rId41"/>
                </p:custDataLst>
              </p:nvPr>
            </p:nvSpPr>
            <p:spPr bwMode="auto">
              <a:xfrm>
                <a:off x="3246438" y="6769101"/>
                <a:ext cx="57150" cy="106363"/>
              </a:xfrm>
              <a:custGeom>
                <a:avLst/>
                <a:gdLst>
                  <a:gd name="T0" fmla="*/ 78 w 126"/>
                  <a:gd name="T1" fmla="*/ 10 h 232"/>
                  <a:gd name="T2" fmla="*/ 68 w 126"/>
                  <a:gd name="T3" fmla="*/ 0 h 232"/>
                  <a:gd name="T4" fmla="*/ 0 w 126"/>
                  <a:gd name="T5" fmla="*/ 22 h 232"/>
                  <a:gd name="T6" fmla="*/ 0 w 126"/>
                  <a:gd name="T7" fmla="*/ 35 h 232"/>
                  <a:gd name="T8" fmla="*/ 50 w 126"/>
                  <a:gd name="T9" fmla="*/ 25 h 232"/>
                  <a:gd name="T10" fmla="*/ 50 w 126"/>
                  <a:gd name="T11" fmla="*/ 203 h 232"/>
                  <a:gd name="T12" fmla="*/ 15 w 126"/>
                  <a:gd name="T13" fmla="*/ 219 h 232"/>
                  <a:gd name="T14" fmla="*/ 2 w 126"/>
                  <a:gd name="T15" fmla="*/ 219 h 232"/>
                  <a:gd name="T16" fmla="*/ 2 w 126"/>
                  <a:gd name="T17" fmla="*/ 232 h 232"/>
                  <a:gd name="T18" fmla="*/ 64 w 126"/>
                  <a:gd name="T19" fmla="*/ 230 h 232"/>
                  <a:gd name="T20" fmla="*/ 126 w 126"/>
                  <a:gd name="T21" fmla="*/ 232 h 232"/>
                  <a:gd name="T22" fmla="*/ 126 w 126"/>
                  <a:gd name="T23" fmla="*/ 219 h 232"/>
                  <a:gd name="T24" fmla="*/ 113 w 126"/>
                  <a:gd name="T25" fmla="*/ 219 h 232"/>
                  <a:gd name="T26" fmla="*/ 78 w 126"/>
                  <a:gd name="T27" fmla="*/ 203 h 232"/>
                  <a:gd name="T28" fmla="*/ 78 w 126"/>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232">
                    <a:moveTo>
                      <a:pt x="78" y="10"/>
                    </a:moveTo>
                    <a:cubicBezTo>
                      <a:pt x="78" y="0"/>
                      <a:pt x="78" y="0"/>
                      <a:pt x="68" y="0"/>
                    </a:cubicBezTo>
                    <a:cubicBezTo>
                      <a:pt x="46" y="22"/>
                      <a:pt x="14" y="22"/>
                      <a:pt x="0" y="22"/>
                    </a:cubicBezTo>
                    <a:lnTo>
                      <a:pt x="0" y="35"/>
                    </a:lnTo>
                    <a:cubicBezTo>
                      <a:pt x="8" y="35"/>
                      <a:pt x="31" y="35"/>
                      <a:pt x="50" y="25"/>
                    </a:cubicBezTo>
                    <a:lnTo>
                      <a:pt x="50" y="203"/>
                    </a:lnTo>
                    <a:cubicBezTo>
                      <a:pt x="50" y="214"/>
                      <a:pt x="50" y="219"/>
                      <a:pt x="15" y="219"/>
                    </a:cubicBezTo>
                    <a:lnTo>
                      <a:pt x="2" y="219"/>
                    </a:lnTo>
                    <a:lnTo>
                      <a:pt x="2" y="232"/>
                    </a:lnTo>
                    <a:cubicBezTo>
                      <a:pt x="8" y="231"/>
                      <a:pt x="51" y="230"/>
                      <a:pt x="64" y="230"/>
                    </a:cubicBezTo>
                    <a:cubicBezTo>
                      <a:pt x="75" y="230"/>
                      <a:pt x="119" y="231"/>
                      <a:pt x="126" y="232"/>
                    </a:cubicBezTo>
                    <a:lnTo>
                      <a:pt x="126" y="219"/>
                    </a:lnTo>
                    <a:lnTo>
                      <a:pt x="113" y="219"/>
                    </a:lnTo>
                    <a:cubicBezTo>
                      <a:pt x="78" y="219"/>
                      <a:pt x="78" y="214"/>
                      <a:pt x="78" y="203"/>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9" name="Freeform 2673">
                <a:extLst>
                  <a:ext uri="{FF2B5EF4-FFF2-40B4-BE49-F238E27FC236}">
                    <a16:creationId xmlns:a16="http://schemas.microsoft.com/office/drawing/2014/main" id="{ECE49C1B-C3F9-4344-A671-7543D6993934}"/>
                  </a:ext>
                </a:extLst>
              </p:cNvPr>
              <p:cNvSpPr>
                <a:spLocks/>
              </p:cNvSpPr>
              <p:nvPr>
                <p:custDataLst>
                  <p:tags r:id="rId42"/>
                </p:custDataLst>
              </p:nvPr>
            </p:nvSpPr>
            <p:spPr bwMode="auto">
              <a:xfrm>
                <a:off x="3395663" y="6623051"/>
                <a:ext cx="42863" cy="276225"/>
              </a:xfrm>
              <a:custGeom>
                <a:avLst/>
                <a:gdLst>
                  <a:gd name="T0" fmla="*/ 96 w 96"/>
                  <a:gd name="T1" fmla="*/ 598 h 598"/>
                  <a:gd name="T2" fmla="*/ 96 w 96"/>
                  <a:gd name="T3" fmla="*/ 0 h 598"/>
                  <a:gd name="T4" fmla="*/ 0 w 96"/>
                  <a:gd name="T5" fmla="*/ 0 h 598"/>
                  <a:gd name="T6" fmla="*/ 0 w 96"/>
                  <a:gd name="T7" fmla="*/ 20 h 598"/>
                  <a:gd name="T8" fmla="*/ 76 w 96"/>
                  <a:gd name="T9" fmla="*/ 20 h 598"/>
                  <a:gd name="T10" fmla="*/ 76 w 96"/>
                  <a:gd name="T11" fmla="*/ 578 h 598"/>
                  <a:gd name="T12" fmla="*/ 0 w 96"/>
                  <a:gd name="T13" fmla="*/ 578 h 598"/>
                  <a:gd name="T14" fmla="*/ 0 w 96"/>
                  <a:gd name="T15" fmla="*/ 598 h 598"/>
                  <a:gd name="T16" fmla="*/ 96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96" y="598"/>
                    </a:moveTo>
                    <a:lnTo>
                      <a:pt x="96" y="0"/>
                    </a:lnTo>
                    <a:lnTo>
                      <a:pt x="0" y="0"/>
                    </a:lnTo>
                    <a:lnTo>
                      <a:pt x="0" y="20"/>
                    </a:lnTo>
                    <a:lnTo>
                      <a:pt x="76" y="20"/>
                    </a:lnTo>
                    <a:lnTo>
                      <a:pt x="76" y="578"/>
                    </a:lnTo>
                    <a:lnTo>
                      <a:pt x="0" y="578"/>
                    </a:lnTo>
                    <a:lnTo>
                      <a:pt x="0" y="598"/>
                    </a:lnTo>
                    <a:lnTo>
                      <a:pt x="96"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0" name="Freeform 2674">
                <a:extLst>
                  <a:ext uri="{FF2B5EF4-FFF2-40B4-BE49-F238E27FC236}">
                    <a16:creationId xmlns:a16="http://schemas.microsoft.com/office/drawing/2014/main" id="{6D1C4FEC-CF39-487C-ADFB-78B668894284}"/>
                  </a:ext>
                </a:extLst>
              </p:cNvPr>
              <p:cNvSpPr>
                <a:spLocks noEditPoints="1"/>
              </p:cNvSpPr>
              <p:nvPr>
                <p:custDataLst>
                  <p:tags r:id="rId43"/>
                </p:custDataLst>
              </p:nvPr>
            </p:nvSpPr>
            <p:spPr bwMode="auto">
              <a:xfrm>
                <a:off x="3638550" y="6497638"/>
                <a:ext cx="117475" cy="169863"/>
              </a:xfrm>
              <a:custGeom>
                <a:avLst/>
                <a:gdLst>
                  <a:gd name="T0" fmla="*/ 211 w 263"/>
                  <a:gd name="T1" fmla="*/ 188 h 368"/>
                  <a:gd name="T2" fmla="*/ 147 w 263"/>
                  <a:gd name="T3" fmla="*/ 129 h 368"/>
                  <a:gd name="T4" fmla="*/ 45 w 263"/>
                  <a:gd name="T5" fmla="*/ 176 h 368"/>
                  <a:gd name="T6" fmla="*/ 0 w 263"/>
                  <a:gd name="T7" fmla="*/ 280 h 368"/>
                  <a:gd name="T8" fmla="*/ 92 w 263"/>
                  <a:gd name="T9" fmla="*/ 368 h 368"/>
                  <a:gd name="T10" fmla="*/ 263 w 263"/>
                  <a:gd name="T11" fmla="*/ 129 h 368"/>
                  <a:gd name="T12" fmla="*/ 155 w 263"/>
                  <a:gd name="T13" fmla="*/ 0 h 368"/>
                  <a:gd name="T14" fmla="*/ 60 w 263"/>
                  <a:gd name="T15" fmla="*/ 79 h 368"/>
                  <a:gd name="T16" fmla="*/ 79 w 263"/>
                  <a:gd name="T17" fmla="*/ 97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80"/>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5"/>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1" name="Freeform 2675">
                <a:extLst>
                  <a:ext uri="{FF2B5EF4-FFF2-40B4-BE49-F238E27FC236}">
                    <a16:creationId xmlns:a16="http://schemas.microsoft.com/office/drawing/2014/main" id="{025CECD6-590F-4361-A01F-67041021AEF2}"/>
                  </a:ext>
                </a:extLst>
              </p:cNvPr>
              <p:cNvSpPr>
                <a:spLocks/>
              </p:cNvSpPr>
              <p:nvPr>
                <p:custDataLst>
                  <p:tags r:id="rId44"/>
                </p:custDataLst>
              </p:nvPr>
            </p:nvSpPr>
            <p:spPr bwMode="auto">
              <a:xfrm>
                <a:off x="3770313" y="6472238"/>
                <a:ext cx="68263" cy="107950"/>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2 h 232"/>
                  <a:gd name="T18" fmla="*/ 18 w 154"/>
                  <a:gd name="T19" fmla="*/ 82 h 232"/>
                  <a:gd name="T20" fmla="*/ 36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6"/>
                      <a:pt x="133" y="200"/>
                    </a:cubicBezTo>
                    <a:cubicBezTo>
                      <a:pt x="130" y="202"/>
                      <a:pt x="103" y="202"/>
                      <a:pt x="98" y="202"/>
                    </a:cubicBezTo>
                    <a:lnTo>
                      <a:pt x="34" y="202"/>
                    </a:lnTo>
                    <a:cubicBezTo>
                      <a:pt x="71" y="170"/>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6" y="82"/>
                      <a:pt x="36" y="76"/>
                      <a:pt x="36" y="64"/>
                    </a:cubicBezTo>
                    <a:cubicBezTo>
                      <a:pt x="36" y="57"/>
                      <a:pt x="34" y="45"/>
                      <a:pt x="16" y="45"/>
                    </a:cubicBezTo>
                    <a:cubicBezTo>
                      <a:pt x="27" y="20"/>
                      <a:pt x="50" y="13"/>
                      <a:pt x="67" y="13"/>
                    </a:cubicBezTo>
                    <a:cubicBezTo>
                      <a:pt x="102" y="13"/>
                      <a:pt x="120" y="40"/>
                      <a:pt x="120" y="68"/>
                    </a:cubicBezTo>
                    <a:cubicBezTo>
                      <a:pt x="120" y="98"/>
                      <a:pt x="98" y="122"/>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2" name="Freeform 2676">
                <a:extLst>
                  <a:ext uri="{FF2B5EF4-FFF2-40B4-BE49-F238E27FC236}">
                    <a16:creationId xmlns:a16="http://schemas.microsoft.com/office/drawing/2014/main" id="{00E2E7BD-F51D-4E16-9CC3-372795AF002B}"/>
                  </a:ext>
                </a:extLst>
              </p:cNvPr>
              <p:cNvSpPr>
                <a:spLocks noEditPoints="1"/>
              </p:cNvSpPr>
              <p:nvPr>
                <p:custDataLst>
                  <p:tags r:id="rId45"/>
                </p:custDataLst>
              </p:nvPr>
            </p:nvSpPr>
            <p:spPr bwMode="auto">
              <a:xfrm>
                <a:off x="3894138" y="6505576"/>
                <a:ext cx="65088" cy="2381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3" name="Freeform 2677">
                <a:extLst>
                  <a:ext uri="{FF2B5EF4-FFF2-40B4-BE49-F238E27FC236}">
                    <a16:creationId xmlns:a16="http://schemas.microsoft.com/office/drawing/2014/main" id="{70DC899D-C63D-4713-84BE-2F4FFBDF99B1}"/>
                  </a:ext>
                </a:extLst>
              </p:cNvPr>
              <p:cNvSpPr>
                <a:spLocks noEditPoints="1"/>
              </p:cNvSpPr>
              <p:nvPr>
                <p:custDataLst>
                  <p:tags r:id="rId46"/>
                </p:custDataLst>
              </p:nvPr>
            </p:nvSpPr>
            <p:spPr bwMode="auto">
              <a:xfrm>
                <a:off x="3867150" y="6559551"/>
                <a:ext cx="125413" cy="147638"/>
              </a:xfrm>
              <a:custGeom>
                <a:avLst/>
                <a:gdLst>
                  <a:gd name="T0" fmla="*/ 193 w 281"/>
                  <a:gd name="T1" fmla="*/ 154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4" name="Rectangle 2678">
                <a:extLst>
                  <a:ext uri="{FF2B5EF4-FFF2-40B4-BE49-F238E27FC236}">
                    <a16:creationId xmlns:a16="http://schemas.microsoft.com/office/drawing/2014/main" id="{4C179604-5C3F-4844-B1B7-EB19B8C4D4FB}"/>
                  </a:ext>
                </a:extLst>
              </p:cNvPr>
              <p:cNvSpPr>
                <a:spLocks noChangeArrowheads="1"/>
              </p:cNvSpPr>
              <p:nvPr>
                <p:custDataLst>
                  <p:tags r:id="rId47"/>
                </p:custDataLst>
              </p:nvPr>
            </p:nvSpPr>
            <p:spPr bwMode="auto">
              <a:xfrm>
                <a:off x="3546475" y="6756401"/>
                <a:ext cx="5302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5" name="Freeform 2679">
                <a:extLst>
                  <a:ext uri="{FF2B5EF4-FFF2-40B4-BE49-F238E27FC236}">
                    <a16:creationId xmlns:a16="http://schemas.microsoft.com/office/drawing/2014/main" id="{CC17CE91-0643-494F-979C-F02740514F65}"/>
                  </a:ext>
                </a:extLst>
              </p:cNvPr>
              <p:cNvSpPr>
                <a:spLocks noEditPoints="1"/>
              </p:cNvSpPr>
              <p:nvPr>
                <p:custDataLst>
                  <p:tags r:id="rId48"/>
                </p:custDataLst>
              </p:nvPr>
            </p:nvSpPr>
            <p:spPr bwMode="auto">
              <a:xfrm>
                <a:off x="3556000" y="6811963"/>
                <a:ext cx="117475" cy="169863"/>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3"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6" name="Freeform 2680">
                <a:extLst>
                  <a:ext uri="{FF2B5EF4-FFF2-40B4-BE49-F238E27FC236}">
                    <a16:creationId xmlns:a16="http://schemas.microsoft.com/office/drawing/2014/main" id="{C3F078AB-76B1-4D75-AF4D-8C29100251DE}"/>
                  </a:ext>
                </a:extLst>
              </p:cNvPr>
              <p:cNvSpPr>
                <a:spLocks noEditPoints="1"/>
              </p:cNvSpPr>
              <p:nvPr>
                <p:custDataLst>
                  <p:tags r:id="rId49"/>
                </p:custDataLst>
              </p:nvPr>
            </p:nvSpPr>
            <p:spPr bwMode="auto">
              <a:xfrm>
                <a:off x="3686175" y="6872288"/>
                <a:ext cx="125413" cy="1492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7" name="Freeform 2681">
                <a:extLst>
                  <a:ext uri="{FF2B5EF4-FFF2-40B4-BE49-F238E27FC236}">
                    <a16:creationId xmlns:a16="http://schemas.microsoft.com/office/drawing/2014/main" id="{97824467-341A-4440-9BB6-382CF8ABC351}"/>
                  </a:ext>
                </a:extLst>
              </p:cNvPr>
              <p:cNvSpPr>
                <a:spLocks noEditPoints="1"/>
              </p:cNvSpPr>
              <p:nvPr>
                <p:custDataLst>
                  <p:tags r:id="rId50"/>
                </p:custDataLst>
              </p:nvPr>
            </p:nvSpPr>
            <p:spPr bwMode="auto">
              <a:xfrm>
                <a:off x="3821113" y="6811963"/>
                <a:ext cx="115888" cy="169863"/>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8" name="Freeform 2682">
                <a:extLst>
                  <a:ext uri="{FF2B5EF4-FFF2-40B4-BE49-F238E27FC236}">
                    <a16:creationId xmlns:a16="http://schemas.microsoft.com/office/drawing/2014/main" id="{1678CF89-60A6-4425-A4B3-665514CBA3B1}"/>
                  </a:ext>
                </a:extLst>
              </p:cNvPr>
              <p:cNvSpPr>
                <a:spLocks noEditPoints="1"/>
              </p:cNvSpPr>
              <p:nvPr>
                <p:custDataLst>
                  <p:tags r:id="rId51"/>
                </p:custDataLst>
              </p:nvPr>
            </p:nvSpPr>
            <p:spPr bwMode="auto">
              <a:xfrm>
                <a:off x="3951288" y="6872288"/>
                <a:ext cx="123825" cy="149225"/>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7 h 321"/>
                  <a:gd name="T26" fmla="*/ 155 w 280"/>
                  <a:gd name="T27" fmla="*/ 297 h 321"/>
                  <a:gd name="T28" fmla="*/ 155 w 280"/>
                  <a:gd name="T29" fmla="*/ 321 h 321"/>
                  <a:gd name="T30" fmla="*/ 217 w 280"/>
                  <a:gd name="T31" fmla="*/ 319 h 321"/>
                  <a:gd name="T32" fmla="*/ 280 w 280"/>
                  <a:gd name="T33" fmla="*/ 321 h 321"/>
                  <a:gd name="T34" fmla="*/ 280 w 280"/>
                  <a:gd name="T35" fmla="*/ 297 h 321"/>
                  <a:gd name="T36" fmla="*/ 246 w 280"/>
                  <a:gd name="T37" fmla="*/ 297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7"/>
                    </a:lnTo>
                    <a:lnTo>
                      <a:pt x="155" y="297"/>
                    </a:lnTo>
                    <a:lnTo>
                      <a:pt x="155" y="321"/>
                    </a:lnTo>
                    <a:cubicBezTo>
                      <a:pt x="169" y="320"/>
                      <a:pt x="199" y="319"/>
                      <a:pt x="217" y="319"/>
                    </a:cubicBezTo>
                    <a:cubicBezTo>
                      <a:pt x="237" y="319"/>
                      <a:pt x="266" y="320"/>
                      <a:pt x="280" y="321"/>
                    </a:cubicBezTo>
                    <a:lnTo>
                      <a:pt x="280" y="297"/>
                    </a:lnTo>
                    <a:lnTo>
                      <a:pt x="246" y="297"/>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9" name="Freeform 2683">
                <a:extLst>
                  <a:ext uri="{FF2B5EF4-FFF2-40B4-BE49-F238E27FC236}">
                    <a16:creationId xmlns:a16="http://schemas.microsoft.com/office/drawing/2014/main" id="{3F0E1F5B-3BC8-40D6-89A2-72170D2D8DD7}"/>
                  </a:ext>
                </a:extLst>
              </p:cNvPr>
              <p:cNvSpPr>
                <a:spLocks noEditPoints="1"/>
              </p:cNvSpPr>
              <p:nvPr>
                <p:custDataLst>
                  <p:tags r:id="rId52"/>
                </p:custDataLst>
              </p:nvPr>
            </p:nvSpPr>
            <p:spPr bwMode="auto">
              <a:xfrm>
                <a:off x="4176713" y="6734176"/>
                <a:ext cx="147638" cy="539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0" name="Freeform 2684">
                <a:extLst>
                  <a:ext uri="{FF2B5EF4-FFF2-40B4-BE49-F238E27FC236}">
                    <a16:creationId xmlns:a16="http://schemas.microsoft.com/office/drawing/2014/main" id="{E8EDD024-9B7F-46C1-B1CF-72B2C20F0A92}"/>
                  </a:ext>
                </a:extLst>
              </p:cNvPr>
              <p:cNvSpPr>
                <a:spLocks noEditPoints="1"/>
              </p:cNvSpPr>
              <p:nvPr>
                <p:custDataLst>
                  <p:tags r:id="rId53"/>
                </p:custDataLst>
              </p:nvPr>
            </p:nvSpPr>
            <p:spPr bwMode="auto">
              <a:xfrm>
                <a:off x="4433888" y="6497638"/>
                <a:ext cx="117475" cy="169863"/>
              </a:xfrm>
              <a:custGeom>
                <a:avLst/>
                <a:gdLst>
                  <a:gd name="T0" fmla="*/ 211 w 262"/>
                  <a:gd name="T1" fmla="*/ 188 h 368"/>
                  <a:gd name="T2" fmla="*/ 146 w 262"/>
                  <a:gd name="T3" fmla="*/ 129 h 368"/>
                  <a:gd name="T4" fmla="*/ 45 w 262"/>
                  <a:gd name="T5" fmla="*/ 176 h 368"/>
                  <a:gd name="T6" fmla="*/ 0 w 262"/>
                  <a:gd name="T7" fmla="*/ 280 h 368"/>
                  <a:gd name="T8" fmla="*/ 91 w 262"/>
                  <a:gd name="T9" fmla="*/ 368 h 368"/>
                  <a:gd name="T10" fmla="*/ 262 w 262"/>
                  <a:gd name="T11" fmla="*/ 129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80"/>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1" name="Freeform 2685">
                <a:extLst>
                  <a:ext uri="{FF2B5EF4-FFF2-40B4-BE49-F238E27FC236}">
                    <a16:creationId xmlns:a16="http://schemas.microsoft.com/office/drawing/2014/main" id="{49C1E76A-E9DB-4056-B4E0-3676D8F5EC30}"/>
                  </a:ext>
                </a:extLst>
              </p:cNvPr>
              <p:cNvSpPr>
                <a:spLocks/>
              </p:cNvSpPr>
              <p:nvPr>
                <p:custDataLst>
                  <p:tags r:id="rId54"/>
                </p:custDataLst>
              </p:nvPr>
            </p:nvSpPr>
            <p:spPr bwMode="auto">
              <a:xfrm>
                <a:off x="4565650" y="6472238"/>
                <a:ext cx="68263" cy="107950"/>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3 h 232"/>
                  <a:gd name="T12" fmla="*/ 154 w 154"/>
                  <a:gd name="T13" fmla="*/ 68 h 232"/>
                  <a:gd name="T14" fmla="*/ 73 w 154"/>
                  <a:gd name="T15" fmla="*/ 0 h 232"/>
                  <a:gd name="T16" fmla="*/ 0 w 154"/>
                  <a:gd name="T17" fmla="*/ 62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8 w 154"/>
                  <a:gd name="T29" fmla="*/ 135 h 232"/>
                  <a:gd name="T30" fmla="*/ 3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6"/>
                      <a:pt x="133" y="200"/>
                    </a:cubicBezTo>
                    <a:cubicBezTo>
                      <a:pt x="130" y="202"/>
                      <a:pt x="104" y="202"/>
                      <a:pt x="99" y="202"/>
                    </a:cubicBezTo>
                    <a:lnTo>
                      <a:pt x="35" y="202"/>
                    </a:lnTo>
                    <a:cubicBezTo>
                      <a:pt x="71" y="170"/>
                      <a:pt x="83" y="160"/>
                      <a:pt x="104" y="143"/>
                    </a:cubicBezTo>
                    <a:cubicBezTo>
                      <a:pt x="130" y="123"/>
                      <a:pt x="154" y="101"/>
                      <a:pt x="154" y="68"/>
                    </a:cubicBezTo>
                    <a:cubicBezTo>
                      <a:pt x="154" y="26"/>
                      <a:pt x="117" y="0"/>
                      <a:pt x="73" y="0"/>
                    </a:cubicBezTo>
                    <a:cubicBezTo>
                      <a:pt x="29" y="0"/>
                      <a:pt x="0" y="30"/>
                      <a:pt x="0" y="62"/>
                    </a:cubicBezTo>
                    <a:cubicBezTo>
                      <a:pt x="0" y="80"/>
                      <a:pt x="15" y="82"/>
                      <a:pt x="18" y="82"/>
                    </a:cubicBezTo>
                    <a:cubicBezTo>
                      <a:pt x="27" y="82"/>
                      <a:pt x="37" y="76"/>
                      <a:pt x="37" y="64"/>
                    </a:cubicBezTo>
                    <a:cubicBezTo>
                      <a:pt x="37" y="57"/>
                      <a:pt x="35" y="45"/>
                      <a:pt x="16" y="45"/>
                    </a:cubicBezTo>
                    <a:cubicBezTo>
                      <a:pt x="27" y="20"/>
                      <a:pt x="51" y="13"/>
                      <a:pt x="67" y="13"/>
                    </a:cubicBezTo>
                    <a:cubicBezTo>
                      <a:pt x="102" y="13"/>
                      <a:pt x="120" y="40"/>
                      <a:pt x="120" y="68"/>
                    </a:cubicBezTo>
                    <a:cubicBezTo>
                      <a:pt x="120" y="98"/>
                      <a:pt x="99" y="122"/>
                      <a:pt x="88" y="135"/>
                    </a:cubicBezTo>
                    <a:lnTo>
                      <a:pt x="3"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2" name="Freeform 2686">
                <a:extLst>
                  <a:ext uri="{FF2B5EF4-FFF2-40B4-BE49-F238E27FC236}">
                    <a16:creationId xmlns:a16="http://schemas.microsoft.com/office/drawing/2014/main" id="{E163A5E7-80D1-4EC2-B905-0AC78F0BB0FB}"/>
                  </a:ext>
                </a:extLst>
              </p:cNvPr>
              <p:cNvSpPr>
                <a:spLocks/>
              </p:cNvSpPr>
              <p:nvPr>
                <p:custDataLst>
                  <p:tags r:id="rId55"/>
                </p:custDataLst>
              </p:nvPr>
            </p:nvSpPr>
            <p:spPr bwMode="auto">
              <a:xfrm>
                <a:off x="4662488" y="6503988"/>
                <a:ext cx="134938" cy="158750"/>
              </a:xfrm>
              <a:custGeom>
                <a:avLst/>
                <a:gdLst>
                  <a:gd name="T0" fmla="*/ 174 w 304"/>
                  <a:gd name="T1" fmla="*/ 32 h 343"/>
                  <a:gd name="T2" fmla="*/ 219 w 304"/>
                  <a:gd name="T3" fmla="*/ 32 h 343"/>
                  <a:gd name="T4" fmla="*/ 237 w 304"/>
                  <a:gd name="T5" fmla="*/ 33 h 343"/>
                  <a:gd name="T6" fmla="*/ 304 w 304"/>
                  <a:gd name="T7" fmla="*/ 33 h 343"/>
                  <a:gd name="T8" fmla="*/ 304 w 304"/>
                  <a:gd name="T9" fmla="*/ 0 h 343"/>
                  <a:gd name="T10" fmla="*/ 0 w 304"/>
                  <a:gd name="T11" fmla="*/ 0 h 343"/>
                  <a:gd name="T12" fmla="*/ 0 w 304"/>
                  <a:gd name="T13" fmla="*/ 33 h 343"/>
                  <a:gd name="T14" fmla="*/ 67 w 304"/>
                  <a:gd name="T15" fmla="*/ 33 h 343"/>
                  <a:gd name="T16" fmla="*/ 85 w 304"/>
                  <a:gd name="T17" fmla="*/ 32 h 343"/>
                  <a:gd name="T18" fmla="*/ 130 w 304"/>
                  <a:gd name="T19" fmla="*/ 32 h 343"/>
                  <a:gd name="T20" fmla="*/ 130 w 304"/>
                  <a:gd name="T21" fmla="*/ 343 h 343"/>
                  <a:gd name="T22" fmla="*/ 174 w 304"/>
                  <a:gd name="T23" fmla="*/ 343 h 343"/>
                  <a:gd name="T24" fmla="*/ 174 w 304"/>
                  <a:gd name="T25" fmla="*/ 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343">
                    <a:moveTo>
                      <a:pt x="174" y="32"/>
                    </a:moveTo>
                    <a:lnTo>
                      <a:pt x="219" y="32"/>
                    </a:lnTo>
                    <a:cubicBezTo>
                      <a:pt x="225" y="32"/>
                      <a:pt x="231" y="33"/>
                      <a:pt x="237" y="33"/>
                    </a:cubicBezTo>
                    <a:lnTo>
                      <a:pt x="304" y="33"/>
                    </a:lnTo>
                    <a:lnTo>
                      <a:pt x="304" y="0"/>
                    </a:lnTo>
                    <a:lnTo>
                      <a:pt x="0" y="0"/>
                    </a:lnTo>
                    <a:lnTo>
                      <a:pt x="0" y="33"/>
                    </a:lnTo>
                    <a:lnTo>
                      <a:pt x="67" y="33"/>
                    </a:lnTo>
                    <a:cubicBezTo>
                      <a:pt x="73" y="33"/>
                      <a:pt x="79" y="32"/>
                      <a:pt x="85" y="32"/>
                    </a:cubicBezTo>
                    <a:lnTo>
                      <a:pt x="130" y="32"/>
                    </a:lnTo>
                    <a:lnTo>
                      <a:pt x="130" y="343"/>
                    </a:lnTo>
                    <a:lnTo>
                      <a:pt x="174" y="343"/>
                    </a:lnTo>
                    <a:lnTo>
                      <a:pt x="174" y="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3" name="Freeform 2687">
                <a:extLst>
                  <a:ext uri="{FF2B5EF4-FFF2-40B4-BE49-F238E27FC236}">
                    <a16:creationId xmlns:a16="http://schemas.microsoft.com/office/drawing/2014/main" id="{B2C8C088-E646-4803-A63B-113731EA23EB}"/>
                  </a:ext>
                </a:extLst>
              </p:cNvPr>
              <p:cNvSpPr>
                <a:spLocks/>
              </p:cNvSpPr>
              <p:nvPr>
                <p:custDataLst>
                  <p:tags r:id="rId56"/>
                </p:custDataLst>
              </p:nvPr>
            </p:nvSpPr>
            <p:spPr bwMode="auto">
              <a:xfrm>
                <a:off x="4822825" y="6589713"/>
                <a:ext cx="55563" cy="107950"/>
              </a:xfrm>
              <a:custGeom>
                <a:avLst/>
                <a:gdLst>
                  <a:gd name="T0" fmla="*/ 78 w 126"/>
                  <a:gd name="T1" fmla="*/ 10 h 232"/>
                  <a:gd name="T2" fmla="*/ 68 w 126"/>
                  <a:gd name="T3" fmla="*/ 0 h 232"/>
                  <a:gd name="T4" fmla="*/ 0 w 126"/>
                  <a:gd name="T5" fmla="*/ 23 h 232"/>
                  <a:gd name="T6" fmla="*/ 0 w 126"/>
                  <a:gd name="T7" fmla="*/ 35 h 232"/>
                  <a:gd name="T8" fmla="*/ 50 w 126"/>
                  <a:gd name="T9" fmla="*/ 26 h 232"/>
                  <a:gd name="T10" fmla="*/ 50 w 126"/>
                  <a:gd name="T11" fmla="*/ 203 h 232"/>
                  <a:gd name="T12" fmla="*/ 15 w 126"/>
                  <a:gd name="T13" fmla="*/ 219 h 232"/>
                  <a:gd name="T14" fmla="*/ 2 w 126"/>
                  <a:gd name="T15" fmla="*/ 219 h 232"/>
                  <a:gd name="T16" fmla="*/ 2 w 126"/>
                  <a:gd name="T17" fmla="*/ 232 h 232"/>
                  <a:gd name="T18" fmla="*/ 64 w 126"/>
                  <a:gd name="T19" fmla="*/ 231 h 232"/>
                  <a:gd name="T20" fmla="*/ 126 w 126"/>
                  <a:gd name="T21" fmla="*/ 232 h 232"/>
                  <a:gd name="T22" fmla="*/ 126 w 126"/>
                  <a:gd name="T23" fmla="*/ 219 h 232"/>
                  <a:gd name="T24" fmla="*/ 113 w 126"/>
                  <a:gd name="T25" fmla="*/ 219 h 232"/>
                  <a:gd name="T26" fmla="*/ 78 w 126"/>
                  <a:gd name="T27" fmla="*/ 203 h 232"/>
                  <a:gd name="T28" fmla="*/ 78 w 126"/>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232">
                    <a:moveTo>
                      <a:pt x="78" y="10"/>
                    </a:moveTo>
                    <a:cubicBezTo>
                      <a:pt x="78" y="1"/>
                      <a:pt x="78" y="0"/>
                      <a:pt x="68" y="0"/>
                    </a:cubicBezTo>
                    <a:cubicBezTo>
                      <a:pt x="46" y="22"/>
                      <a:pt x="14" y="23"/>
                      <a:pt x="0" y="23"/>
                    </a:cubicBezTo>
                    <a:lnTo>
                      <a:pt x="0" y="35"/>
                    </a:lnTo>
                    <a:cubicBezTo>
                      <a:pt x="8" y="35"/>
                      <a:pt x="31" y="35"/>
                      <a:pt x="50" y="26"/>
                    </a:cubicBezTo>
                    <a:lnTo>
                      <a:pt x="50" y="203"/>
                    </a:lnTo>
                    <a:cubicBezTo>
                      <a:pt x="50" y="215"/>
                      <a:pt x="50" y="219"/>
                      <a:pt x="15" y="219"/>
                    </a:cubicBezTo>
                    <a:lnTo>
                      <a:pt x="2" y="219"/>
                    </a:lnTo>
                    <a:lnTo>
                      <a:pt x="2" y="232"/>
                    </a:lnTo>
                    <a:cubicBezTo>
                      <a:pt x="8" y="232"/>
                      <a:pt x="51" y="231"/>
                      <a:pt x="64" y="231"/>
                    </a:cubicBezTo>
                    <a:cubicBezTo>
                      <a:pt x="75" y="231"/>
                      <a:pt x="119" y="232"/>
                      <a:pt x="126" y="232"/>
                    </a:cubicBezTo>
                    <a:lnTo>
                      <a:pt x="126" y="219"/>
                    </a:lnTo>
                    <a:lnTo>
                      <a:pt x="113" y="219"/>
                    </a:lnTo>
                    <a:cubicBezTo>
                      <a:pt x="78" y="219"/>
                      <a:pt x="78" y="215"/>
                      <a:pt x="78" y="203"/>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4" name="Rectangle 2688">
                <a:extLst>
                  <a:ext uri="{FF2B5EF4-FFF2-40B4-BE49-F238E27FC236}">
                    <a16:creationId xmlns:a16="http://schemas.microsoft.com/office/drawing/2014/main" id="{1965F9AE-67E3-4ACE-9536-CC07DA7B204A}"/>
                  </a:ext>
                </a:extLst>
              </p:cNvPr>
              <p:cNvSpPr>
                <a:spLocks noChangeArrowheads="1"/>
              </p:cNvSpPr>
              <p:nvPr>
                <p:custDataLst>
                  <p:tags r:id="rId57"/>
                </p:custDataLst>
              </p:nvPr>
            </p:nvSpPr>
            <p:spPr bwMode="auto">
              <a:xfrm>
                <a:off x="4424363" y="6756401"/>
                <a:ext cx="48101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5" name="Freeform 2689">
                <a:extLst>
                  <a:ext uri="{FF2B5EF4-FFF2-40B4-BE49-F238E27FC236}">
                    <a16:creationId xmlns:a16="http://schemas.microsoft.com/office/drawing/2014/main" id="{B837E2B9-1BD8-4B19-9E51-E0F3BC519E37}"/>
                  </a:ext>
                </a:extLst>
              </p:cNvPr>
              <p:cNvSpPr>
                <a:spLocks noEditPoints="1"/>
              </p:cNvSpPr>
              <p:nvPr>
                <p:custDataLst>
                  <p:tags r:id="rId58"/>
                </p:custDataLst>
              </p:nvPr>
            </p:nvSpPr>
            <p:spPr bwMode="auto">
              <a:xfrm>
                <a:off x="4492625" y="6811963"/>
                <a:ext cx="115888" cy="169863"/>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6" name="Freeform 2690">
                <a:extLst>
                  <a:ext uri="{FF2B5EF4-FFF2-40B4-BE49-F238E27FC236}">
                    <a16:creationId xmlns:a16="http://schemas.microsoft.com/office/drawing/2014/main" id="{CE22F2EA-402A-4E91-8986-E18A3FC608D4}"/>
                  </a:ext>
                </a:extLst>
              </p:cNvPr>
              <p:cNvSpPr>
                <a:spLocks/>
              </p:cNvSpPr>
              <p:nvPr>
                <p:custDataLst>
                  <p:tags r:id="rId59"/>
                </p:custDataLst>
              </p:nvPr>
            </p:nvSpPr>
            <p:spPr bwMode="auto">
              <a:xfrm>
                <a:off x="4622800" y="6802438"/>
                <a:ext cx="68263" cy="107950"/>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7" name="Freeform 2691">
                <a:extLst>
                  <a:ext uri="{FF2B5EF4-FFF2-40B4-BE49-F238E27FC236}">
                    <a16:creationId xmlns:a16="http://schemas.microsoft.com/office/drawing/2014/main" id="{AA8A0DBC-2ABC-4643-8617-F901EEEA9104}"/>
                  </a:ext>
                </a:extLst>
              </p:cNvPr>
              <p:cNvSpPr>
                <a:spLocks noEditPoints="1"/>
              </p:cNvSpPr>
              <p:nvPr>
                <p:custDataLst>
                  <p:tags r:id="rId60"/>
                </p:custDataLst>
              </p:nvPr>
            </p:nvSpPr>
            <p:spPr bwMode="auto">
              <a:xfrm>
                <a:off x="4721225" y="6872288"/>
                <a:ext cx="123825" cy="1492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3 h 321"/>
                  <a:gd name="T20" fmla="*/ 120 w 281"/>
                  <a:gd name="T21" fmla="*/ 227 h 321"/>
                  <a:gd name="T22" fmla="*/ 190 w 281"/>
                  <a:gd name="T23" fmla="*/ 200 h 321"/>
                  <a:gd name="T24" fmla="*/ 190 w 281"/>
                  <a:gd name="T25" fmla="*/ 297 h 321"/>
                  <a:gd name="T26" fmla="*/ 156 w 281"/>
                  <a:gd name="T27" fmla="*/ 297 h 321"/>
                  <a:gd name="T28" fmla="*/ 156 w 281"/>
                  <a:gd name="T29" fmla="*/ 321 h 321"/>
                  <a:gd name="T30" fmla="*/ 218 w 281"/>
                  <a:gd name="T31" fmla="*/ 319 h 321"/>
                  <a:gd name="T32" fmla="*/ 281 w 281"/>
                  <a:gd name="T33" fmla="*/ 321 h 321"/>
                  <a:gd name="T34" fmla="*/ 281 w 281"/>
                  <a:gd name="T35" fmla="*/ 297 h 321"/>
                  <a:gd name="T36" fmla="*/ 247 w 281"/>
                  <a:gd name="T37" fmla="*/ 297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5" y="0"/>
                      <a:pt x="125" y="0"/>
                    </a:cubicBezTo>
                    <a:cubicBezTo>
                      <a:pt x="52" y="0"/>
                      <a:pt x="0" y="44"/>
                      <a:pt x="0" y="113"/>
                    </a:cubicBezTo>
                    <a:cubicBezTo>
                      <a:pt x="0" y="184"/>
                      <a:pt x="51" y="227"/>
                      <a:pt x="120" y="227"/>
                    </a:cubicBezTo>
                    <a:cubicBezTo>
                      <a:pt x="145" y="227"/>
                      <a:pt x="167" y="220"/>
                      <a:pt x="190" y="200"/>
                    </a:cubicBezTo>
                    <a:lnTo>
                      <a:pt x="190" y="297"/>
                    </a:lnTo>
                    <a:lnTo>
                      <a:pt x="156" y="297"/>
                    </a:lnTo>
                    <a:lnTo>
                      <a:pt x="156" y="321"/>
                    </a:lnTo>
                    <a:cubicBezTo>
                      <a:pt x="169" y="320"/>
                      <a:pt x="199" y="319"/>
                      <a:pt x="218" y="319"/>
                    </a:cubicBezTo>
                    <a:cubicBezTo>
                      <a:pt x="238" y="319"/>
                      <a:pt x="267" y="320"/>
                      <a:pt x="281" y="321"/>
                    </a:cubicBezTo>
                    <a:lnTo>
                      <a:pt x="281" y="297"/>
                    </a:lnTo>
                    <a:lnTo>
                      <a:pt x="247" y="297"/>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8" name="Freeform 2692">
                <a:extLst>
                  <a:ext uri="{FF2B5EF4-FFF2-40B4-BE49-F238E27FC236}">
                    <a16:creationId xmlns:a16="http://schemas.microsoft.com/office/drawing/2014/main" id="{6D0CE3D2-1DBF-48B9-BC66-EF4604B32329}"/>
                  </a:ext>
                </a:extLst>
              </p:cNvPr>
              <p:cNvSpPr>
                <a:spLocks/>
              </p:cNvSpPr>
              <p:nvPr>
                <p:custDataLst>
                  <p:tags r:id="rId61"/>
                </p:custDataLst>
              </p:nvPr>
            </p:nvSpPr>
            <p:spPr bwMode="auto">
              <a:xfrm>
                <a:off x="4999038" y="6756401"/>
                <a:ext cx="136525" cy="952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9" name="Freeform 2693">
                <a:extLst>
                  <a:ext uri="{FF2B5EF4-FFF2-40B4-BE49-F238E27FC236}">
                    <a16:creationId xmlns:a16="http://schemas.microsoft.com/office/drawing/2014/main" id="{11BDD4D7-E199-4904-B725-F1439705B7E0}"/>
                  </a:ext>
                </a:extLst>
              </p:cNvPr>
              <p:cNvSpPr>
                <a:spLocks noEditPoints="1"/>
              </p:cNvSpPr>
              <p:nvPr>
                <p:custDataLst>
                  <p:tags r:id="rId62"/>
                </p:custDataLst>
              </p:nvPr>
            </p:nvSpPr>
            <p:spPr bwMode="auto">
              <a:xfrm>
                <a:off x="5237163" y="6497638"/>
                <a:ext cx="117475" cy="169863"/>
              </a:xfrm>
              <a:custGeom>
                <a:avLst/>
                <a:gdLst>
                  <a:gd name="T0" fmla="*/ 211 w 263"/>
                  <a:gd name="T1" fmla="*/ 188 h 368"/>
                  <a:gd name="T2" fmla="*/ 147 w 263"/>
                  <a:gd name="T3" fmla="*/ 129 h 368"/>
                  <a:gd name="T4" fmla="*/ 45 w 263"/>
                  <a:gd name="T5" fmla="*/ 176 h 368"/>
                  <a:gd name="T6" fmla="*/ 0 w 263"/>
                  <a:gd name="T7" fmla="*/ 280 h 368"/>
                  <a:gd name="T8" fmla="*/ 92 w 263"/>
                  <a:gd name="T9" fmla="*/ 368 h 368"/>
                  <a:gd name="T10" fmla="*/ 263 w 263"/>
                  <a:gd name="T11" fmla="*/ 129 h 368"/>
                  <a:gd name="T12" fmla="*/ 155 w 263"/>
                  <a:gd name="T13" fmla="*/ 0 h 368"/>
                  <a:gd name="T14" fmla="*/ 60 w 263"/>
                  <a:gd name="T15" fmla="*/ 79 h 368"/>
                  <a:gd name="T16" fmla="*/ 79 w 263"/>
                  <a:gd name="T17" fmla="*/ 97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80"/>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5"/>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0" name="Freeform 2694">
                <a:extLst>
                  <a:ext uri="{FF2B5EF4-FFF2-40B4-BE49-F238E27FC236}">
                    <a16:creationId xmlns:a16="http://schemas.microsoft.com/office/drawing/2014/main" id="{5FE9E1DD-6703-47CA-8C00-656C27AB87C6}"/>
                  </a:ext>
                </a:extLst>
              </p:cNvPr>
              <p:cNvSpPr>
                <a:spLocks/>
              </p:cNvSpPr>
              <p:nvPr>
                <p:custDataLst>
                  <p:tags r:id="rId63"/>
                </p:custDataLst>
              </p:nvPr>
            </p:nvSpPr>
            <p:spPr bwMode="auto">
              <a:xfrm>
                <a:off x="5368925" y="6472238"/>
                <a:ext cx="68263" cy="107950"/>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2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6"/>
                      <a:pt x="133" y="200"/>
                    </a:cubicBezTo>
                    <a:cubicBezTo>
                      <a:pt x="130" y="202"/>
                      <a:pt x="103" y="202"/>
                      <a:pt x="98" y="202"/>
                    </a:cubicBezTo>
                    <a:lnTo>
                      <a:pt x="34" y="202"/>
                    </a:lnTo>
                    <a:cubicBezTo>
                      <a:pt x="71" y="170"/>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8"/>
                      <a:pt x="98" y="122"/>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1" name="Freeform 2695">
                <a:extLst>
                  <a:ext uri="{FF2B5EF4-FFF2-40B4-BE49-F238E27FC236}">
                    <a16:creationId xmlns:a16="http://schemas.microsoft.com/office/drawing/2014/main" id="{14A85FA1-DC8D-437D-B7A8-7F311459572B}"/>
                  </a:ext>
                </a:extLst>
              </p:cNvPr>
              <p:cNvSpPr>
                <a:spLocks/>
              </p:cNvSpPr>
              <p:nvPr>
                <p:custDataLst>
                  <p:tags r:id="rId64"/>
                </p:custDataLst>
              </p:nvPr>
            </p:nvSpPr>
            <p:spPr bwMode="auto">
              <a:xfrm>
                <a:off x="5465763" y="6503988"/>
                <a:ext cx="134938" cy="158750"/>
              </a:xfrm>
              <a:custGeom>
                <a:avLst/>
                <a:gdLst>
                  <a:gd name="T0" fmla="*/ 174 w 303"/>
                  <a:gd name="T1" fmla="*/ 32 h 343"/>
                  <a:gd name="T2" fmla="*/ 219 w 303"/>
                  <a:gd name="T3" fmla="*/ 32 h 343"/>
                  <a:gd name="T4" fmla="*/ 236 w 303"/>
                  <a:gd name="T5" fmla="*/ 33 h 343"/>
                  <a:gd name="T6" fmla="*/ 303 w 303"/>
                  <a:gd name="T7" fmla="*/ 33 h 343"/>
                  <a:gd name="T8" fmla="*/ 303 w 303"/>
                  <a:gd name="T9" fmla="*/ 0 h 343"/>
                  <a:gd name="T10" fmla="*/ 0 w 303"/>
                  <a:gd name="T11" fmla="*/ 0 h 343"/>
                  <a:gd name="T12" fmla="*/ 0 w 303"/>
                  <a:gd name="T13" fmla="*/ 33 h 343"/>
                  <a:gd name="T14" fmla="*/ 67 w 303"/>
                  <a:gd name="T15" fmla="*/ 33 h 343"/>
                  <a:gd name="T16" fmla="*/ 85 w 303"/>
                  <a:gd name="T17" fmla="*/ 32 h 343"/>
                  <a:gd name="T18" fmla="*/ 130 w 303"/>
                  <a:gd name="T19" fmla="*/ 32 h 343"/>
                  <a:gd name="T20" fmla="*/ 130 w 303"/>
                  <a:gd name="T21" fmla="*/ 343 h 343"/>
                  <a:gd name="T22" fmla="*/ 174 w 303"/>
                  <a:gd name="T23" fmla="*/ 343 h 343"/>
                  <a:gd name="T24" fmla="*/ 174 w 303"/>
                  <a:gd name="T25" fmla="*/ 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43">
                    <a:moveTo>
                      <a:pt x="174" y="32"/>
                    </a:moveTo>
                    <a:lnTo>
                      <a:pt x="219" y="32"/>
                    </a:lnTo>
                    <a:cubicBezTo>
                      <a:pt x="225" y="32"/>
                      <a:pt x="230" y="33"/>
                      <a:pt x="236" y="33"/>
                    </a:cubicBezTo>
                    <a:lnTo>
                      <a:pt x="303" y="33"/>
                    </a:lnTo>
                    <a:lnTo>
                      <a:pt x="303" y="0"/>
                    </a:lnTo>
                    <a:lnTo>
                      <a:pt x="0" y="0"/>
                    </a:lnTo>
                    <a:lnTo>
                      <a:pt x="0" y="33"/>
                    </a:lnTo>
                    <a:lnTo>
                      <a:pt x="67" y="33"/>
                    </a:lnTo>
                    <a:cubicBezTo>
                      <a:pt x="73" y="33"/>
                      <a:pt x="79" y="32"/>
                      <a:pt x="85" y="32"/>
                    </a:cubicBezTo>
                    <a:lnTo>
                      <a:pt x="130" y="32"/>
                    </a:lnTo>
                    <a:lnTo>
                      <a:pt x="130" y="343"/>
                    </a:lnTo>
                    <a:lnTo>
                      <a:pt x="174" y="343"/>
                    </a:lnTo>
                    <a:lnTo>
                      <a:pt x="174" y="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2" name="Freeform 2696">
                <a:extLst>
                  <a:ext uri="{FF2B5EF4-FFF2-40B4-BE49-F238E27FC236}">
                    <a16:creationId xmlns:a16="http://schemas.microsoft.com/office/drawing/2014/main" id="{F0A0A72C-8B95-4028-955C-C047362CB58E}"/>
                  </a:ext>
                </a:extLst>
              </p:cNvPr>
              <p:cNvSpPr>
                <a:spLocks/>
              </p:cNvSpPr>
              <p:nvPr>
                <p:custDataLst>
                  <p:tags r:id="rId65"/>
                </p:custDataLst>
              </p:nvPr>
            </p:nvSpPr>
            <p:spPr bwMode="auto">
              <a:xfrm>
                <a:off x="5618163" y="6589713"/>
                <a:ext cx="69850" cy="107950"/>
              </a:xfrm>
              <a:custGeom>
                <a:avLst/>
                <a:gdLst>
                  <a:gd name="T0" fmla="*/ 154 w 154"/>
                  <a:gd name="T1" fmla="*/ 169 h 232"/>
                  <a:gd name="T2" fmla="*/ 142 w 154"/>
                  <a:gd name="T3" fmla="*/ 169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7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2" y="169"/>
                    </a:lnTo>
                    <a:cubicBezTo>
                      <a:pt x="141" y="176"/>
                      <a:pt x="138" y="197"/>
                      <a:pt x="133" y="200"/>
                    </a:cubicBezTo>
                    <a:cubicBezTo>
                      <a:pt x="131" y="202"/>
                      <a:pt x="104" y="202"/>
                      <a:pt x="99" y="202"/>
                    </a:cubicBezTo>
                    <a:lnTo>
                      <a:pt x="35" y="202"/>
                    </a:lnTo>
                    <a:cubicBezTo>
                      <a:pt x="71" y="170"/>
                      <a:pt x="83" y="160"/>
                      <a:pt x="104" y="144"/>
                    </a:cubicBezTo>
                    <a:cubicBezTo>
                      <a:pt x="130" y="123"/>
                      <a:pt x="154" y="102"/>
                      <a:pt x="154" y="68"/>
                    </a:cubicBezTo>
                    <a:cubicBezTo>
                      <a:pt x="154" y="26"/>
                      <a:pt x="117" y="0"/>
                      <a:pt x="73" y="0"/>
                    </a:cubicBezTo>
                    <a:cubicBezTo>
                      <a:pt x="29" y="0"/>
                      <a:pt x="0" y="31"/>
                      <a:pt x="0" y="63"/>
                    </a:cubicBezTo>
                    <a:cubicBezTo>
                      <a:pt x="0" y="81"/>
                      <a:pt x="15" y="82"/>
                      <a:pt x="19" y="82"/>
                    </a:cubicBezTo>
                    <a:cubicBezTo>
                      <a:pt x="27" y="82"/>
                      <a:pt x="37" y="77"/>
                      <a:pt x="37" y="64"/>
                    </a:cubicBezTo>
                    <a:cubicBezTo>
                      <a:pt x="37" y="58"/>
                      <a:pt x="35" y="45"/>
                      <a:pt x="17" y="45"/>
                    </a:cubicBezTo>
                    <a:cubicBezTo>
                      <a:pt x="27" y="21"/>
                      <a:pt x="51" y="13"/>
                      <a:pt x="67" y="13"/>
                    </a:cubicBezTo>
                    <a:cubicBezTo>
                      <a:pt x="102" y="13"/>
                      <a:pt x="121" y="40"/>
                      <a:pt x="121" y="68"/>
                    </a:cubicBezTo>
                    <a:cubicBezTo>
                      <a:pt x="121" y="99"/>
                      <a:pt x="99" y="123"/>
                      <a:pt x="88" y="135"/>
                    </a:cubicBezTo>
                    <a:lnTo>
                      <a:pt x="4" y="218"/>
                    </a:lnTo>
                    <a:cubicBezTo>
                      <a:pt x="0" y="222"/>
                      <a:pt x="0" y="222"/>
                      <a:pt x="0" y="232"/>
                    </a:cubicBezTo>
                    <a:lnTo>
                      <a:pt x="144"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3" name="Rectangle 2697">
                <a:extLst>
                  <a:ext uri="{FF2B5EF4-FFF2-40B4-BE49-F238E27FC236}">
                    <a16:creationId xmlns:a16="http://schemas.microsoft.com/office/drawing/2014/main" id="{D11DEFED-8BB1-4B21-AE71-3688E4C71A8F}"/>
                  </a:ext>
                </a:extLst>
              </p:cNvPr>
              <p:cNvSpPr>
                <a:spLocks noChangeArrowheads="1"/>
              </p:cNvSpPr>
              <p:nvPr>
                <p:custDataLst>
                  <p:tags r:id="rId66"/>
                </p:custDataLst>
              </p:nvPr>
            </p:nvSpPr>
            <p:spPr bwMode="auto">
              <a:xfrm>
                <a:off x="5229225" y="6756401"/>
                <a:ext cx="4794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4" name="Freeform 2698">
                <a:extLst>
                  <a:ext uri="{FF2B5EF4-FFF2-40B4-BE49-F238E27FC236}">
                    <a16:creationId xmlns:a16="http://schemas.microsoft.com/office/drawing/2014/main" id="{6A9FAC12-8C44-4123-92F8-437584176315}"/>
                  </a:ext>
                </a:extLst>
              </p:cNvPr>
              <p:cNvSpPr>
                <a:spLocks noEditPoints="1"/>
              </p:cNvSpPr>
              <p:nvPr>
                <p:custDataLst>
                  <p:tags r:id="rId67"/>
                </p:custDataLst>
              </p:nvPr>
            </p:nvSpPr>
            <p:spPr bwMode="auto">
              <a:xfrm>
                <a:off x="5295900" y="6811963"/>
                <a:ext cx="115888" cy="169863"/>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5" name="Freeform 2699">
                <a:extLst>
                  <a:ext uri="{FF2B5EF4-FFF2-40B4-BE49-F238E27FC236}">
                    <a16:creationId xmlns:a16="http://schemas.microsoft.com/office/drawing/2014/main" id="{6CC022D8-DCE0-47E2-8DC8-C80168139F05}"/>
                  </a:ext>
                </a:extLst>
              </p:cNvPr>
              <p:cNvSpPr>
                <a:spLocks/>
              </p:cNvSpPr>
              <p:nvPr>
                <p:custDataLst>
                  <p:tags r:id="rId68"/>
                </p:custDataLst>
              </p:nvPr>
            </p:nvSpPr>
            <p:spPr bwMode="auto">
              <a:xfrm>
                <a:off x="5426075" y="6802438"/>
                <a:ext cx="68263" cy="107950"/>
              </a:xfrm>
              <a:custGeom>
                <a:avLst/>
                <a:gdLst>
                  <a:gd name="T0" fmla="*/ 154 w 154"/>
                  <a:gd name="T1" fmla="*/ 168 h 231"/>
                  <a:gd name="T2" fmla="*/ 142 w 154"/>
                  <a:gd name="T3" fmla="*/ 168 h 231"/>
                  <a:gd name="T4" fmla="*/ 133 w 154"/>
                  <a:gd name="T5" fmla="*/ 199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6" name="Freeform 2700">
                <a:extLst>
                  <a:ext uri="{FF2B5EF4-FFF2-40B4-BE49-F238E27FC236}">
                    <a16:creationId xmlns:a16="http://schemas.microsoft.com/office/drawing/2014/main" id="{743EDC44-3D19-45CA-9A6A-1D1A870F47A1}"/>
                  </a:ext>
                </a:extLst>
              </p:cNvPr>
              <p:cNvSpPr>
                <a:spLocks noEditPoints="1"/>
              </p:cNvSpPr>
              <p:nvPr>
                <p:custDataLst>
                  <p:tags r:id="rId69"/>
                </p:custDataLst>
              </p:nvPr>
            </p:nvSpPr>
            <p:spPr bwMode="auto">
              <a:xfrm>
                <a:off x="5524500" y="6872288"/>
                <a:ext cx="125413" cy="1492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3"/>
                    </a:cubicBezTo>
                    <a:cubicBezTo>
                      <a:pt x="0" y="184"/>
                      <a:pt x="51" y="227"/>
                      <a:pt x="120" y="227"/>
                    </a:cubicBezTo>
                    <a:cubicBezTo>
                      <a:pt x="144" y="227"/>
                      <a:pt x="167" y="220"/>
                      <a:pt x="190" y="200"/>
                    </a:cubicBezTo>
                    <a:lnTo>
                      <a:pt x="190"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7" name="Freeform 2701">
                <a:extLst>
                  <a:ext uri="{FF2B5EF4-FFF2-40B4-BE49-F238E27FC236}">
                    <a16:creationId xmlns:a16="http://schemas.microsoft.com/office/drawing/2014/main" id="{EB9DC163-C76F-4608-A9E9-EADCC7720EC3}"/>
                  </a:ext>
                </a:extLst>
              </p:cNvPr>
              <p:cNvSpPr>
                <a:spLocks/>
              </p:cNvSpPr>
              <p:nvPr>
                <p:custDataLst>
                  <p:tags r:id="rId70"/>
                </p:custDataLst>
              </p:nvPr>
            </p:nvSpPr>
            <p:spPr bwMode="auto">
              <a:xfrm>
                <a:off x="5969000" y="6656388"/>
                <a:ext cx="160338" cy="166688"/>
              </a:xfrm>
              <a:custGeom>
                <a:avLst/>
                <a:gdLst>
                  <a:gd name="T0" fmla="*/ 359 w 359"/>
                  <a:gd name="T1" fmla="*/ 111 h 362"/>
                  <a:gd name="T2" fmla="*/ 270 w 359"/>
                  <a:gd name="T3" fmla="*/ 0 h 362"/>
                  <a:gd name="T4" fmla="*/ 171 w 359"/>
                  <a:gd name="T5" fmla="*/ 45 h 362"/>
                  <a:gd name="T6" fmla="*/ 116 w 359"/>
                  <a:gd name="T7" fmla="*/ 130 h 362"/>
                  <a:gd name="T8" fmla="*/ 121 w 359"/>
                  <a:gd name="T9" fmla="*/ 134 h 362"/>
                  <a:gd name="T10" fmla="*/ 146 w 359"/>
                  <a:gd name="T11" fmla="*/ 123 h 362"/>
                  <a:gd name="T12" fmla="*/ 161 w 359"/>
                  <a:gd name="T13" fmla="*/ 104 h 362"/>
                  <a:gd name="T14" fmla="*/ 196 w 359"/>
                  <a:gd name="T15" fmla="*/ 48 h 362"/>
                  <a:gd name="T16" fmla="*/ 237 w 359"/>
                  <a:gd name="T17" fmla="*/ 27 h 362"/>
                  <a:gd name="T18" fmla="*/ 317 w 359"/>
                  <a:gd name="T19" fmla="*/ 133 h 362"/>
                  <a:gd name="T20" fmla="*/ 152 w 359"/>
                  <a:gd name="T21" fmla="*/ 335 h 362"/>
                  <a:gd name="T22" fmla="*/ 42 w 359"/>
                  <a:gd name="T23" fmla="*/ 207 h 362"/>
                  <a:gd name="T24" fmla="*/ 150 w 359"/>
                  <a:gd name="T25" fmla="*/ 22 h 362"/>
                  <a:gd name="T26" fmla="*/ 170 w 359"/>
                  <a:gd name="T27" fmla="*/ 3 h 362"/>
                  <a:gd name="T28" fmla="*/ 165 w 359"/>
                  <a:gd name="T29" fmla="*/ 0 h 362"/>
                  <a:gd name="T30" fmla="*/ 0 w 359"/>
                  <a:gd name="T31" fmla="*/ 229 h 362"/>
                  <a:gd name="T32" fmla="*/ 119 w 359"/>
                  <a:gd name="T33" fmla="*/ 362 h 362"/>
                  <a:gd name="T34" fmla="*/ 359 w 359"/>
                  <a:gd name="T35" fmla="*/ 11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2">
                    <a:moveTo>
                      <a:pt x="359" y="111"/>
                    </a:moveTo>
                    <a:cubicBezTo>
                      <a:pt x="359" y="48"/>
                      <a:pt x="331" y="0"/>
                      <a:pt x="270" y="0"/>
                    </a:cubicBezTo>
                    <a:cubicBezTo>
                      <a:pt x="218" y="0"/>
                      <a:pt x="175" y="42"/>
                      <a:pt x="171" y="45"/>
                    </a:cubicBezTo>
                    <a:cubicBezTo>
                      <a:pt x="131" y="84"/>
                      <a:pt x="116" y="129"/>
                      <a:pt x="116" y="130"/>
                    </a:cubicBezTo>
                    <a:cubicBezTo>
                      <a:pt x="116" y="133"/>
                      <a:pt x="119" y="134"/>
                      <a:pt x="121" y="134"/>
                    </a:cubicBezTo>
                    <a:cubicBezTo>
                      <a:pt x="131" y="134"/>
                      <a:pt x="139" y="129"/>
                      <a:pt x="146" y="123"/>
                    </a:cubicBezTo>
                    <a:cubicBezTo>
                      <a:pt x="155" y="117"/>
                      <a:pt x="156" y="115"/>
                      <a:pt x="161" y="104"/>
                    </a:cubicBezTo>
                    <a:cubicBezTo>
                      <a:pt x="166" y="94"/>
                      <a:pt x="177" y="69"/>
                      <a:pt x="196" y="48"/>
                    </a:cubicBezTo>
                    <a:cubicBezTo>
                      <a:pt x="208" y="35"/>
                      <a:pt x="217" y="27"/>
                      <a:pt x="237" y="27"/>
                    </a:cubicBezTo>
                    <a:cubicBezTo>
                      <a:pt x="286" y="27"/>
                      <a:pt x="317" y="67"/>
                      <a:pt x="317" y="133"/>
                    </a:cubicBezTo>
                    <a:cubicBezTo>
                      <a:pt x="317" y="234"/>
                      <a:pt x="244" y="335"/>
                      <a:pt x="152" y="335"/>
                    </a:cubicBezTo>
                    <a:cubicBezTo>
                      <a:pt x="81" y="335"/>
                      <a:pt x="42" y="279"/>
                      <a:pt x="42" y="207"/>
                    </a:cubicBezTo>
                    <a:cubicBezTo>
                      <a:pt x="42" y="140"/>
                      <a:pt x="77" y="65"/>
                      <a:pt x="150" y="22"/>
                    </a:cubicBezTo>
                    <a:cubicBezTo>
                      <a:pt x="155" y="19"/>
                      <a:pt x="170" y="10"/>
                      <a:pt x="170" y="3"/>
                    </a:cubicBezTo>
                    <a:cubicBezTo>
                      <a:pt x="170" y="0"/>
                      <a:pt x="166" y="0"/>
                      <a:pt x="165" y="0"/>
                    </a:cubicBezTo>
                    <a:cubicBezTo>
                      <a:pt x="148" y="0"/>
                      <a:pt x="0" y="79"/>
                      <a:pt x="0" y="229"/>
                    </a:cubicBezTo>
                    <a:cubicBezTo>
                      <a:pt x="0" y="299"/>
                      <a:pt x="36" y="362"/>
                      <a:pt x="119" y="362"/>
                    </a:cubicBezTo>
                    <a:cubicBezTo>
                      <a:pt x="216" y="362"/>
                      <a:pt x="359" y="265"/>
                      <a:pt x="359" y="111"/>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8" name="Freeform 2702">
                <a:extLst>
                  <a:ext uri="{FF2B5EF4-FFF2-40B4-BE49-F238E27FC236}">
                    <a16:creationId xmlns:a16="http://schemas.microsoft.com/office/drawing/2014/main" id="{5ADE647C-DDD4-445F-AFE7-DF2AF5D8B906}"/>
                  </a:ext>
                </a:extLst>
              </p:cNvPr>
              <p:cNvSpPr>
                <a:spLocks/>
              </p:cNvSpPr>
              <p:nvPr>
                <p:custDataLst>
                  <p:tags r:id="rId71"/>
                </p:custDataLst>
              </p:nvPr>
            </p:nvSpPr>
            <p:spPr bwMode="auto">
              <a:xfrm>
                <a:off x="6161088" y="6645276"/>
                <a:ext cx="52388" cy="230188"/>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0"/>
                      <a:pt x="29" y="326"/>
                      <a:pt x="29" y="250"/>
                    </a:cubicBezTo>
                    <a:cubicBezTo>
                      <a:pt x="29" y="163"/>
                      <a:pt x="48" y="76"/>
                      <a:pt x="110"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5"/>
                    </a:cubicBezTo>
                    <a:cubicBezTo>
                      <a:pt x="63" y="467"/>
                      <a:pt x="106" y="499"/>
                      <a:pt x="111" y="499"/>
                    </a:cubicBezTo>
                    <a:cubicBezTo>
                      <a:pt x="114" y="499"/>
                      <a:pt x="116" y="498"/>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9" name="Freeform 2703">
                <a:extLst>
                  <a:ext uri="{FF2B5EF4-FFF2-40B4-BE49-F238E27FC236}">
                    <a16:creationId xmlns:a16="http://schemas.microsoft.com/office/drawing/2014/main" id="{B6B3AFDE-535A-4EDE-BA93-7D18D4E84445}"/>
                  </a:ext>
                </a:extLst>
              </p:cNvPr>
              <p:cNvSpPr>
                <a:spLocks/>
              </p:cNvSpPr>
              <p:nvPr>
                <p:custDataLst>
                  <p:tags r:id="rId72"/>
                </p:custDataLst>
              </p:nvPr>
            </p:nvSpPr>
            <p:spPr bwMode="auto">
              <a:xfrm>
                <a:off x="6232525" y="6716713"/>
                <a:ext cx="119063" cy="104775"/>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9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9"/>
                      <a:pt x="25" y="210"/>
                      <a:pt x="25" y="212"/>
                    </a:cubicBezTo>
                    <a:cubicBezTo>
                      <a:pt x="25" y="221"/>
                      <a:pt x="32" y="226"/>
                      <a:pt x="40" y="226"/>
                    </a:cubicBezTo>
                    <a:cubicBezTo>
                      <a:pt x="46" y="226"/>
                      <a:pt x="55" y="222"/>
                      <a:pt x="58" y="212"/>
                    </a:cubicBezTo>
                    <a:cubicBezTo>
                      <a:pt x="59" y="211"/>
                      <a:pt x="65" y="188"/>
                      <a:pt x="68" y="175"/>
                    </a:cubicBezTo>
                    <a:lnTo>
                      <a:pt x="79" y="130"/>
                    </a:lnTo>
                    <a:cubicBezTo>
                      <a:pt x="82" y="119"/>
                      <a:pt x="85" y="108"/>
                      <a:pt x="87" y="97"/>
                    </a:cubicBezTo>
                    <a:cubicBezTo>
                      <a:pt x="89" y="88"/>
                      <a:pt x="93" y="74"/>
                      <a:pt x="94" y="72"/>
                    </a:cubicBezTo>
                    <a:cubicBezTo>
                      <a:pt x="101" y="56"/>
                      <a:pt x="127" y="11"/>
                      <a:pt x="175" y="11"/>
                    </a:cubicBezTo>
                    <a:cubicBezTo>
                      <a:pt x="197" y="11"/>
                      <a:pt x="202" y="29"/>
                      <a:pt x="202" y="46"/>
                    </a:cubicBezTo>
                    <a:cubicBezTo>
                      <a:pt x="202" y="77"/>
                      <a:pt x="177" y="141"/>
                      <a:pt x="169" y="162"/>
                    </a:cubicBezTo>
                    <a:cubicBezTo>
                      <a:pt x="165" y="174"/>
                      <a:pt x="164" y="180"/>
                      <a:pt x="164" y="185"/>
                    </a:cubicBezTo>
                    <a:cubicBezTo>
                      <a:pt x="164" y="209"/>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9"/>
                    </a:cubicBezTo>
                    <a:cubicBezTo>
                      <a:pt x="194" y="186"/>
                      <a:pt x="199" y="174"/>
                      <a:pt x="203" y="163"/>
                    </a:cubicBezTo>
                    <a:cubicBezTo>
                      <a:pt x="213" y="137"/>
                      <a:pt x="234" y="82"/>
                      <a:pt x="234" y="53"/>
                    </a:cubicBezTo>
                    <a:cubicBezTo>
                      <a:pt x="234" y="20"/>
                      <a:pt x="212" y="0"/>
                      <a:pt x="176" y="0"/>
                    </a:cubicBezTo>
                    <a:cubicBezTo>
                      <a:pt x="131" y="0"/>
                      <a:pt x="107" y="32"/>
                      <a:pt x="99" y="43"/>
                    </a:cubicBezTo>
                    <a:cubicBezTo>
                      <a:pt x="96" y="16"/>
                      <a:pt x="76" y="0"/>
                      <a:pt x="53" y="0"/>
                    </a:cubicBezTo>
                    <a:cubicBezTo>
                      <a:pt x="30" y="0"/>
                      <a:pt x="20" y="20"/>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8"/>
                      <a:pt x="67" y="34"/>
                    </a:cubicBezTo>
                    <a:cubicBezTo>
                      <a:pt x="67" y="44"/>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0" name="Freeform 2704">
                <a:extLst>
                  <a:ext uri="{FF2B5EF4-FFF2-40B4-BE49-F238E27FC236}">
                    <a16:creationId xmlns:a16="http://schemas.microsoft.com/office/drawing/2014/main" id="{EEA8F533-ED9D-446A-A10E-FF55605ACEDC}"/>
                  </a:ext>
                </a:extLst>
              </p:cNvPr>
              <p:cNvSpPr>
                <a:spLocks/>
              </p:cNvSpPr>
              <p:nvPr>
                <p:custDataLst>
                  <p:tags r:id="rId73"/>
                </p:custDataLst>
              </p:nvPr>
            </p:nvSpPr>
            <p:spPr bwMode="auto">
              <a:xfrm>
                <a:off x="6369050" y="6616701"/>
                <a:ext cx="68263" cy="106363"/>
              </a:xfrm>
              <a:custGeom>
                <a:avLst/>
                <a:gdLst>
                  <a:gd name="T0" fmla="*/ 154 w 154"/>
                  <a:gd name="T1" fmla="*/ 168 h 232"/>
                  <a:gd name="T2" fmla="*/ 142 w 154"/>
                  <a:gd name="T3" fmla="*/ 168 h 232"/>
                  <a:gd name="T4" fmla="*/ 133 w 154"/>
                  <a:gd name="T5" fmla="*/ 200 h 232"/>
                  <a:gd name="T6" fmla="*/ 99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6"/>
                      <a:pt x="133" y="200"/>
                    </a:cubicBezTo>
                    <a:cubicBezTo>
                      <a:pt x="130" y="202"/>
                      <a:pt x="103" y="202"/>
                      <a:pt x="99" y="202"/>
                    </a:cubicBezTo>
                    <a:lnTo>
                      <a:pt x="34" y="202"/>
                    </a:lnTo>
                    <a:cubicBezTo>
                      <a:pt x="71" y="170"/>
                      <a:pt x="83" y="160"/>
                      <a:pt x="104" y="143"/>
                    </a:cubicBezTo>
                    <a:cubicBezTo>
                      <a:pt x="130" y="123"/>
                      <a:pt x="154" y="101"/>
                      <a:pt x="154" y="68"/>
                    </a:cubicBezTo>
                    <a:cubicBezTo>
                      <a:pt x="154" y="26"/>
                      <a:pt x="117" y="0"/>
                      <a:pt x="72" y="0"/>
                    </a:cubicBezTo>
                    <a:cubicBezTo>
                      <a:pt x="29" y="0"/>
                      <a:pt x="0" y="30"/>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8"/>
                      <a:pt x="99" y="123"/>
                      <a:pt x="87" y="135"/>
                    </a:cubicBezTo>
                    <a:lnTo>
                      <a:pt x="3" y="218"/>
                    </a:lnTo>
                    <a:cubicBezTo>
                      <a:pt x="0" y="221"/>
                      <a:pt x="0" y="222"/>
                      <a:pt x="0" y="232"/>
                    </a:cubicBezTo>
                    <a:lnTo>
                      <a:pt x="144" y="232"/>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1" name="Freeform 2705">
                <a:extLst>
                  <a:ext uri="{FF2B5EF4-FFF2-40B4-BE49-F238E27FC236}">
                    <a16:creationId xmlns:a16="http://schemas.microsoft.com/office/drawing/2014/main" id="{5D81A03A-C9F0-437A-A412-586C8241294F}"/>
                  </a:ext>
                </a:extLst>
              </p:cNvPr>
              <p:cNvSpPr>
                <a:spLocks/>
              </p:cNvSpPr>
              <p:nvPr>
                <p:custDataLst>
                  <p:tags r:id="rId74"/>
                </p:custDataLst>
              </p:nvPr>
            </p:nvSpPr>
            <p:spPr bwMode="auto">
              <a:xfrm>
                <a:off x="6470650" y="6645276"/>
                <a:ext cx="52388" cy="230188"/>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2" name="Freeform 2706">
                <a:extLst>
                  <a:ext uri="{FF2B5EF4-FFF2-40B4-BE49-F238E27FC236}">
                    <a16:creationId xmlns:a16="http://schemas.microsoft.com/office/drawing/2014/main" id="{700575A4-CA83-4EB9-8547-264D1C3FEE18}"/>
                  </a:ext>
                </a:extLst>
              </p:cNvPr>
              <p:cNvSpPr>
                <a:spLocks/>
              </p:cNvSpPr>
              <p:nvPr>
                <p:custDataLst>
                  <p:tags r:id="rId75"/>
                </p:custDataLst>
              </p:nvPr>
            </p:nvSpPr>
            <p:spPr bwMode="auto">
              <a:xfrm>
                <a:off x="3067050" y="7261226"/>
                <a:ext cx="42863" cy="276225"/>
              </a:xfrm>
              <a:custGeom>
                <a:avLst/>
                <a:gdLst>
                  <a:gd name="T0" fmla="*/ 0 w 95"/>
                  <a:gd name="T1" fmla="*/ 597 h 597"/>
                  <a:gd name="T2" fmla="*/ 95 w 95"/>
                  <a:gd name="T3" fmla="*/ 597 h 597"/>
                  <a:gd name="T4" fmla="*/ 95 w 95"/>
                  <a:gd name="T5" fmla="*/ 578 h 597"/>
                  <a:gd name="T6" fmla="*/ 20 w 95"/>
                  <a:gd name="T7" fmla="*/ 578 h 597"/>
                  <a:gd name="T8" fmla="*/ 20 w 95"/>
                  <a:gd name="T9" fmla="*/ 19 h 597"/>
                  <a:gd name="T10" fmla="*/ 95 w 95"/>
                  <a:gd name="T11" fmla="*/ 19 h 597"/>
                  <a:gd name="T12" fmla="*/ 95 w 95"/>
                  <a:gd name="T13" fmla="*/ 0 h 597"/>
                  <a:gd name="T14" fmla="*/ 0 w 95"/>
                  <a:gd name="T15" fmla="*/ 0 h 597"/>
                  <a:gd name="T16" fmla="*/ 0 w 95"/>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7">
                    <a:moveTo>
                      <a:pt x="0" y="597"/>
                    </a:moveTo>
                    <a:lnTo>
                      <a:pt x="95" y="597"/>
                    </a:lnTo>
                    <a:lnTo>
                      <a:pt x="95" y="578"/>
                    </a:lnTo>
                    <a:lnTo>
                      <a:pt x="20" y="578"/>
                    </a:lnTo>
                    <a:lnTo>
                      <a:pt x="20" y="19"/>
                    </a:lnTo>
                    <a:lnTo>
                      <a:pt x="95" y="19"/>
                    </a:lnTo>
                    <a:lnTo>
                      <a:pt x="95" y="0"/>
                    </a:lnTo>
                    <a:lnTo>
                      <a:pt x="0" y="0"/>
                    </a:lnTo>
                    <a:lnTo>
                      <a:pt x="0" y="5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3" name="Freeform 2707">
                <a:extLst>
                  <a:ext uri="{FF2B5EF4-FFF2-40B4-BE49-F238E27FC236}">
                    <a16:creationId xmlns:a16="http://schemas.microsoft.com/office/drawing/2014/main" id="{FD4AA8E0-B473-4259-B0E4-3B749A2627C4}"/>
                  </a:ext>
                </a:extLst>
              </p:cNvPr>
              <p:cNvSpPr>
                <a:spLocks/>
              </p:cNvSpPr>
              <p:nvPr>
                <p:custDataLst>
                  <p:tags r:id="rId76"/>
                </p:custDataLst>
              </p:nvPr>
            </p:nvSpPr>
            <p:spPr bwMode="auto">
              <a:xfrm>
                <a:off x="3119438" y="7354888"/>
                <a:ext cx="115888" cy="150813"/>
              </a:xfrm>
              <a:custGeom>
                <a:avLst/>
                <a:gdLst>
                  <a:gd name="T0" fmla="*/ 11 w 261"/>
                  <a:gd name="T1" fmla="*/ 93 h 327"/>
                  <a:gd name="T2" fmla="*/ 90 w 261"/>
                  <a:gd name="T3" fmla="*/ 35 h 327"/>
                  <a:gd name="T4" fmla="*/ 171 w 261"/>
                  <a:gd name="T5" fmla="*/ 162 h 327"/>
                  <a:gd name="T6" fmla="*/ 165 w 261"/>
                  <a:gd name="T7" fmla="*/ 211 h 327"/>
                  <a:gd name="T8" fmla="*/ 139 w 261"/>
                  <a:gd name="T9" fmla="*/ 318 h 327"/>
                  <a:gd name="T10" fmla="*/ 146 w 261"/>
                  <a:gd name="T11" fmla="*/ 327 h 327"/>
                  <a:gd name="T12" fmla="*/ 162 w 261"/>
                  <a:gd name="T13" fmla="*/ 297 h 327"/>
                  <a:gd name="T14" fmla="*/ 180 w 261"/>
                  <a:gd name="T15" fmla="*/ 211 h 327"/>
                  <a:gd name="T16" fmla="*/ 184 w 261"/>
                  <a:gd name="T17" fmla="*/ 192 h 327"/>
                  <a:gd name="T18" fmla="*/ 252 w 261"/>
                  <a:gd name="T19" fmla="*/ 29 h 327"/>
                  <a:gd name="T20" fmla="*/ 261 w 261"/>
                  <a:gd name="T21" fmla="*/ 10 h 327"/>
                  <a:gd name="T22" fmla="*/ 255 w 261"/>
                  <a:gd name="T23" fmla="*/ 5 h 327"/>
                  <a:gd name="T24" fmla="*/ 249 w 261"/>
                  <a:gd name="T25" fmla="*/ 9 h 327"/>
                  <a:gd name="T26" fmla="*/ 184 w 261"/>
                  <a:gd name="T27" fmla="*/ 156 h 327"/>
                  <a:gd name="T28" fmla="*/ 163 w 261"/>
                  <a:gd name="T29" fmla="*/ 54 h 327"/>
                  <a:gd name="T30" fmla="*/ 97 w 261"/>
                  <a:gd name="T31" fmla="*/ 0 h 327"/>
                  <a:gd name="T32" fmla="*/ 0 w 261"/>
                  <a:gd name="T33" fmla="*/ 91 h 327"/>
                  <a:gd name="T34" fmla="*/ 9 w 261"/>
                  <a:gd name="T35" fmla="*/ 96 h 327"/>
                  <a:gd name="T36" fmla="*/ 11 w 261"/>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 h="327">
                    <a:moveTo>
                      <a:pt x="11" y="93"/>
                    </a:moveTo>
                    <a:cubicBezTo>
                      <a:pt x="30" y="36"/>
                      <a:pt x="85" y="35"/>
                      <a:pt x="90" y="35"/>
                    </a:cubicBezTo>
                    <a:cubicBezTo>
                      <a:pt x="166" y="35"/>
                      <a:pt x="171" y="123"/>
                      <a:pt x="171" y="162"/>
                    </a:cubicBezTo>
                    <a:cubicBezTo>
                      <a:pt x="171" y="193"/>
                      <a:pt x="169" y="201"/>
                      <a:pt x="165" y="211"/>
                    </a:cubicBezTo>
                    <a:cubicBezTo>
                      <a:pt x="154" y="247"/>
                      <a:pt x="139" y="305"/>
                      <a:pt x="139" y="318"/>
                    </a:cubicBezTo>
                    <a:cubicBezTo>
                      <a:pt x="139" y="324"/>
                      <a:pt x="142" y="327"/>
                      <a:pt x="146" y="327"/>
                    </a:cubicBezTo>
                    <a:cubicBezTo>
                      <a:pt x="152" y="327"/>
                      <a:pt x="156" y="316"/>
                      <a:pt x="162" y="297"/>
                    </a:cubicBezTo>
                    <a:cubicBezTo>
                      <a:pt x="173" y="255"/>
                      <a:pt x="178" y="227"/>
                      <a:pt x="180" y="211"/>
                    </a:cubicBezTo>
                    <a:cubicBezTo>
                      <a:pt x="181" y="205"/>
                      <a:pt x="182" y="199"/>
                      <a:pt x="184" y="192"/>
                    </a:cubicBezTo>
                    <a:cubicBezTo>
                      <a:pt x="200" y="143"/>
                      <a:pt x="232" y="68"/>
                      <a:pt x="252" y="29"/>
                    </a:cubicBezTo>
                    <a:cubicBezTo>
                      <a:pt x="255" y="23"/>
                      <a:pt x="261" y="12"/>
                      <a:pt x="261" y="10"/>
                    </a:cubicBezTo>
                    <a:cubicBezTo>
                      <a:pt x="261" y="5"/>
                      <a:pt x="256" y="5"/>
                      <a:pt x="255" y="5"/>
                    </a:cubicBezTo>
                    <a:cubicBezTo>
                      <a:pt x="254" y="5"/>
                      <a:pt x="251" y="5"/>
                      <a:pt x="249" y="9"/>
                    </a:cubicBezTo>
                    <a:cubicBezTo>
                      <a:pt x="223" y="56"/>
                      <a:pt x="203" y="106"/>
                      <a:pt x="184" y="156"/>
                    </a:cubicBezTo>
                    <a:cubicBezTo>
                      <a:pt x="183" y="141"/>
                      <a:pt x="183" y="103"/>
                      <a:pt x="163" y="54"/>
                    </a:cubicBezTo>
                    <a:cubicBezTo>
                      <a:pt x="151" y="24"/>
                      <a:pt x="131" y="0"/>
                      <a:pt x="97" y="0"/>
                    </a:cubicBezTo>
                    <a:cubicBezTo>
                      <a:pt x="34" y="0"/>
                      <a:pt x="0" y="75"/>
                      <a:pt x="0" y="91"/>
                    </a:cubicBezTo>
                    <a:cubicBezTo>
                      <a:pt x="0" y="96"/>
                      <a:pt x="4" y="96"/>
                      <a:pt x="9" y="96"/>
                    </a:cubicBezTo>
                    <a:lnTo>
                      <a:pt x="11"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4" name="Freeform 2708">
                <a:extLst>
                  <a:ext uri="{FF2B5EF4-FFF2-40B4-BE49-F238E27FC236}">
                    <a16:creationId xmlns:a16="http://schemas.microsoft.com/office/drawing/2014/main" id="{EA9D3B83-2A83-4702-A7D8-E4B9A7562237}"/>
                  </a:ext>
                </a:extLst>
              </p:cNvPr>
              <p:cNvSpPr>
                <a:spLocks/>
              </p:cNvSpPr>
              <p:nvPr>
                <p:custDataLst>
                  <p:tags r:id="rId77"/>
                </p:custDataLst>
              </p:nvPr>
            </p:nvSpPr>
            <p:spPr bwMode="auto">
              <a:xfrm>
                <a:off x="3254375" y="7250113"/>
                <a:ext cx="114300" cy="111125"/>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9 h 242"/>
                  <a:gd name="T12" fmla="*/ 14 w 258"/>
                  <a:gd name="T13" fmla="*/ 17 h 242"/>
                  <a:gd name="T14" fmla="*/ 120 w 258"/>
                  <a:gd name="T15" fmla="*/ 17 h 242"/>
                  <a:gd name="T16" fmla="*/ 120 w 258"/>
                  <a:gd name="T17" fmla="*/ 229 h 242"/>
                  <a:gd name="T18" fmla="*/ 129 w 258"/>
                  <a:gd name="T19" fmla="*/ 242 h 242"/>
                  <a:gd name="T20" fmla="*/ 137 w 258"/>
                  <a:gd name="T21" fmla="*/ 229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9"/>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5" name="Freeform 2709">
                <a:extLst>
                  <a:ext uri="{FF2B5EF4-FFF2-40B4-BE49-F238E27FC236}">
                    <a16:creationId xmlns:a16="http://schemas.microsoft.com/office/drawing/2014/main" id="{9B9FCF40-2103-47CC-A040-C4F8268F95A6}"/>
                  </a:ext>
                </a:extLst>
              </p:cNvPr>
              <p:cNvSpPr>
                <a:spLocks/>
              </p:cNvSpPr>
              <p:nvPr>
                <p:custDataLst>
                  <p:tags r:id="rId78"/>
                </p:custDataLst>
              </p:nvPr>
            </p:nvSpPr>
            <p:spPr bwMode="auto">
              <a:xfrm>
                <a:off x="3238500" y="7405688"/>
                <a:ext cx="69850" cy="107950"/>
              </a:xfrm>
              <a:custGeom>
                <a:avLst/>
                <a:gdLst>
                  <a:gd name="T0" fmla="*/ 155 w 155"/>
                  <a:gd name="T1" fmla="*/ 169 h 232"/>
                  <a:gd name="T2" fmla="*/ 143 w 155"/>
                  <a:gd name="T3" fmla="*/ 169 h 232"/>
                  <a:gd name="T4" fmla="*/ 134 w 155"/>
                  <a:gd name="T5" fmla="*/ 200 h 232"/>
                  <a:gd name="T6" fmla="*/ 99 w 155"/>
                  <a:gd name="T7" fmla="*/ 202 h 232"/>
                  <a:gd name="T8" fmla="*/ 35 w 155"/>
                  <a:gd name="T9" fmla="*/ 202 h 232"/>
                  <a:gd name="T10" fmla="*/ 105 w 155"/>
                  <a:gd name="T11" fmla="*/ 144 h 232"/>
                  <a:gd name="T12" fmla="*/ 155 w 155"/>
                  <a:gd name="T13" fmla="*/ 68 h 232"/>
                  <a:gd name="T14" fmla="*/ 73 w 155"/>
                  <a:gd name="T15" fmla="*/ 0 h 232"/>
                  <a:gd name="T16" fmla="*/ 0 w 155"/>
                  <a:gd name="T17" fmla="*/ 63 h 232"/>
                  <a:gd name="T18" fmla="*/ 19 w 155"/>
                  <a:gd name="T19" fmla="*/ 82 h 232"/>
                  <a:gd name="T20" fmla="*/ 37 w 155"/>
                  <a:gd name="T21" fmla="*/ 64 h 232"/>
                  <a:gd name="T22" fmla="*/ 17 w 155"/>
                  <a:gd name="T23" fmla="*/ 45 h 232"/>
                  <a:gd name="T24" fmla="*/ 68 w 155"/>
                  <a:gd name="T25" fmla="*/ 13 h 232"/>
                  <a:gd name="T26" fmla="*/ 121 w 155"/>
                  <a:gd name="T27" fmla="*/ 68 h 232"/>
                  <a:gd name="T28" fmla="*/ 88 w 155"/>
                  <a:gd name="T29" fmla="*/ 135 h 232"/>
                  <a:gd name="T30" fmla="*/ 4 w 155"/>
                  <a:gd name="T31" fmla="*/ 218 h 232"/>
                  <a:gd name="T32" fmla="*/ 0 w 155"/>
                  <a:gd name="T33" fmla="*/ 232 h 232"/>
                  <a:gd name="T34" fmla="*/ 144 w 155"/>
                  <a:gd name="T35" fmla="*/ 232 h 232"/>
                  <a:gd name="T36" fmla="*/ 155 w 155"/>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2">
                    <a:moveTo>
                      <a:pt x="155" y="169"/>
                    </a:moveTo>
                    <a:lnTo>
                      <a:pt x="143" y="169"/>
                    </a:lnTo>
                    <a:cubicBezTo>
                      <a:pt x="142" y="176"/>
                      <a:pt x="138" y="197"/>
                      <a:pt x="134" y="200"/>
                    </a:cubicBezTo>
                    <a:cubicBezTo>
                      <a:pt x="131" y="202"/>
                      <a:pt x="104" y="202"/>
                      <a:pt x="99" y="202"/>
                    </a:cubicBezTo>
                    <a:lnTo>
                      <a:pt x="35" y="202"/>
                    </a:lnTo>
                    <a:cubicBezTo>
                      <a:pt x="72" y="170"/>
                      <a:pt x="84" y="160"/>
                      <a:pt x="105" y="144"/>
                    </a:cubicBezTo>
                    <a:cubicBezTo>
                      <a:pt x="131" y="123"/>
                      <a:pt x="155" y="102"/>
                      <a:pt x="155" y="68"/>
                    </a:cubicBezTo>
                    <a:cubicBezTo>
                      <a:pt x="155" y="26"/>
                      <a:pt x="118" y="0"/>
                      <a:pt x="73" y="0"/>
                    </a:cubicBezTo>
                    <a:cubicBezTo>
                      <a:pt x="30" y="0"/>
                      <a:pt x="0" y="31"/>
                      <a:pt x="0" y="63"/>
                    </a:cubicBezTo>
                    <a:cubicBezTo>
                      <a:pt x="0" y="81"/>
                      <a:pt x="15" y="82"/>
                      <a:pt x="19" y="82"/>
                    </a:cubicBezTo>
                    <a:cubicBezTo>
                      <a:pt x="27" y="82"/>
                      <a:pt x="37" y="76"/>
                      <a:pt x="37" y="64"/>
                    </a:cubicBezTo>
                    <a:cubicBezTo>
                      <a:pt x="37" y="58"/>
                      <a:pt x="35" y="45"/>
                      <a:pt x="17" y="45"/>
                    </a:cubicBezTo>
                    <a:cubicBezTo>
                      <a:pt x="28" y="21"/>
                      <a:pt x="51" y="13"/>
                      <a:pt x="68" y="13"/>
                    </a:cubicBezTo>
                    <a:cubicBezTo>
                      <a:pt x="103" y="13"/>
                      <a:pt x="121" y="40"/>
                      <a:pt x="121" y="68"/>
                    </a:cubicBezTo>
                    <a:cubicBezTo>
                      <a:pt x="121" y="99"/>
                      <a:pt x="99" y="123"/>
                      <a:pt x="88" y="135"/>
                    </a:cubicBezTo>
                    <a:lnTo>
                      <a:pt x="4" y="218"/>
                    </a:lnTo>
                    <a:cubicBezTo>
                      <a:pt x="0" y="222"/>
                      <a:pt x="0" y="222"/>
                      <a:pt x="0" y="232"/>
                    </a:cubicBezTo>
                    <a:lnTo>
                      <a:pt x="144" y="232"/>
                    </a:lnTo>
                    <a:lnTo>
                      <a:pt x="155"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6" name="Freeform 2710">
                <a:extLst>
                  <a:ext uri="{FF2B5EF4-FFF2-40B4-BE49-F238E27FC236}">
                    <a16:creationId xmlns:a16="http://schemas.microsoft.com/office/drawing/2014/main" id="{1C7F2A32-C047-4E8D-8BBA-3D0DC96B6963}"/>
                  </a:ext>
                </a:extLst>
              </p:cNvPr>
              <p:cNvSpPr>
                <a:spLocks/>
              </p:cNvSpPr>
              <p:nvPr>
                <p:custDataLst>
                  <p:tags r:id="rId79"/>
                </p:custDataLst>
              </p:nvPr>
            </p:nvSpPr>
            <p:spPr bwMode="auto">
              <a:xfrm>
                <a:off x="3395663" y="7261226"/>
                <a:ext cx="42863" cy="276225"/>
              </a:xfrm>
              <a:custGeom>
                <a:avLst/>
                <a:gdLst>
                  <a:gd name="T0" fmla="*/ 96 w 96"/>
                  <a:gd name="T1" fmla="*/ 597 h 597"/>
                  <a:gd name="T2" fmla="*/ 96 w 96"/>
                  <a:gd name="T3" fmla="*/ 0 h 597"/>
                  <a:gd name="T4" fmla="*/ 0 w 96"/>
                  <a:gd name="T5" fmla="*/ 0 h 597"/>
                  <a:gd name="T6" fmla="*/ 0 w 96"/>
                  <a:gd name="T7" fmla="*/ 19 h 597"/>
                  <a:gd name="T8" fmla="*/ 76 w 96"/>
                  <a:gd name="T9" fmla="*/ 19 h 597"/>
                  <a:gd name="T10" fmla="*/ 76 w 96"/>
                  <a:gd name="T11" fmla="*/ 578 h 597"/>
                  <a:gd name="T12" fmla="*/ 0 w 96"/>
                  <a:gd name="T13" fmla="*/ 578 h 597"/>
                  <a:gd name="T14" fmla="*/ 0 w 96"/>
                  <a:gd name="T15" fmla="*/ 597 h 597"/>
                  <a:gd name="T16" fmla="*/ 96 w 96"/>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7">
                    <a:moveTo>
                      <a:pt x="96" y="597"/>
                    </a:moveTo>
                    <a:lnTo>
                      <a:pt x="96" y="0"/>
                    </a:lnTo>
                    <a:lnTo>
                      <a:pt x="0" y="0"/>
                    </a:lnTo>
                    <a:lnTo>
                      <a:pt x="0" y="19"/>
                    </a:lnTo>
                    <a:lnTo>
                      <a:pt x="76" y="19"/>
                    </a:lnTo>
                    <a:lnTo>
                      <a:pt x="76" y="578"/>
                    </a:lnTo>
                    <a:lnTo>
                      <a:pt x="0" y="578"/>
                    </a:lnTo>
                    <a:lnTo>
                      <a:pt x="0" y="597"/>
                    </a:lnTo>
                    <a:lnTo>
                      <a:pt x="96" y="5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7" name="Freeform 2711">
                <a:extLst>
                  <a:ext uri="{FF2B5EF4-FFF2-40B4-BE49-F238E27FC236}">
                    <a16:creationId xmlns:a16="http://schemas.microsoft.com/office/drawing/2014/main" id="{66738EEA-A3E0-42A2-B840-0D599DBA4243}"/>
                  </a:ext>
                </a:extLst>
              </p:cNvPr>
              <p:cNvSpPr>
                <a:spLocks noEditPoints="1"/>
              </p:cNvSpPr>
              <p:nvPr>
                <p:custDataLst>
                  <p:tags r:id="rId80"/>
                </p:custDataLst>
              </p:nvPr>
            </p:nvSpPr>
            <p:spPr bwMode="auto">
              <a:xfrm>
                <a:off x="3641725" y="7135813"/>
                <a:ext cx="115888" cy="169863"/>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39" y="12"/>
                      <a:pt x="154" y="12"/>
                    </a:cubicBezTo>
                    <a:cubicBezTo>
                      <a:pt x="190" y="12"/>
                      <a:pt x="225" y="38"/>
                      <a:pt x="225" y="103"/>
                    </a:cubicBezTo>
                    <a:cubicBezTo>
                      <a:pt x="225" y="122"/>
                      <a:pt x="222" y="147"/>
                      <a:pt x="212" y="188"/>
                    </a:cubicBezTo>
                    <a:lnTo>
                      <a:pt x="211" y="188"/>
                    </a:lnTo>
                    <a:close/>
                    <a:moveTo>
                      <a:pt x="94" y="354"/>
                    </a:moveTo>
                    <a:cubicBezTo>
                      <a:pt x="39" y="354"/>
                      <a:pt x="39" y="302"/>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8" name="Freeform 2712">
                <a:extLst>
                  <a:ext uri="{FF2B5EF4-FFF2-40B4-BE49-F238E27FC236}">
                    <a16:creationId xmlns:a16="http://schemas.microsoft.com/office/drawing/2014/main" id="{2EE3C12F-7E29-408E-98AD-C654BFF978AF}"/>
                  </a:ext>
                </a:extLst>
              </p:cNvPr>
              <p:cNvSpPr>
                <a:spLocks/>
              </p:cNvSpPr>
              <p:nvPr>
                <p:custDataLst>
                  <p:tags r:id="rId81"/>
                </p:custDataLst>
              </p:nvPr>
            </p:nvSpPr>
            <p:spPr bwMode="auto">
              <a:xfrm>
                <a:off x="3771900" y="7110413"/>
                <a:ext cx="69850" cy="106363"/>
              </a:xfrm>
              <a:custGeom>
                <a:avLst/>
                <a:gdLst>
                  <a:gd name="T0" fmla="*/ 155 w 155"/>
                  <a:gd name="T1" fmla="*/ 168 h 231"/>
                  <a:gd name="T2" fmla="*/ 143 w 155"/>
                  <a:gd name="T3" fmla="*/ 168 h 231"/>
                  <a:gd name="T4" fmla="*/ 134 w 155"/>
                  <a:gd name="T5" fmla="*/ 199 h 231"/>
                  <a:gd name="T6" fmla="*/ 99 w 155"/>
                  <a:gd name="T7" fmla="*/ 201 h 231"/>
                  <a:gd name="T8" fmla="*/ 35 w 155"/>
                  <a:gd name="T9" fmla="*/ 201 h 231"/>
                  <a:gd name="T10" fmla="*/ 105 w 155"/>
                  <a:gd name="T11" fmla="*/ 143 h 231"/>
                  <a:gd name="T12" fmla="*/ 155 w 155"/>
                  <a:gd name="T13" fmla="*/ 68 h 231"/>
                  <a:gd name="T14" fmla="*/ 73 w 155"/>
                  <a:gd name="T15" fmla="*/ 0 h 231"/>
                  <a:gd name="T16" fmla="*/ 0 w 155"/>
                  <a:gd name="T17" fmla="*/ 62 h 231"/>
                  <a:gd name="T18" fmla="*/ 19 w 155"/>
                  <a:gd name="T19" fmla="*/ 81 h 231"/>
                  <a:gd name="T20" fmla="*/ 37 w 155"/>
                  <a:gd name="T21" fmla="*/ 63 h 231"/>
                  <a:gd name="T22" fmla="*/ 17 w 155"/>
                  <a:gd name="T23" fmla="*/ 44 h 231"/>
                  <a:gd name="T24" fmla="*/ 68 w 155"/>
                  <a:gd name="T25" fmla="*/ 12 h 231"/>
                  <a:gd name="T26" fmla="*/ 121 w 155"/>
                  <a:gd name="T27" fmla="*/ 68 h 231"/>
                  <a:gd name="T28" fmla="*/ 88 w 155"/>
                  <a:gd name="T29" fmla="*/ 134 h 231"/>
                  <a:gd name="T30" fmla="*/ 4 w 155"/>
                  <a:gd name="T31" fmla="*/ 217 h 231"/>
                  <a:gd name="T32" fmla="*/ 0 w 155"/>
                  <a:gd name="T33" fmla="*/ 231 h 231"/>
                  <a:gd name="T34" fmla="*/ 144 w 155"/>
                  <a:gd name="T35" fmla="*/ 231 h 231"/>
                  <a:gd name="T36" fmla="*/ 155 w 155"/>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1">
                    <a:moveTo>
                      <a:pt x="155" y="168"/>
                    </a:moveTo>
                    <a:lnTo>
                      <a:pt x="143" y="168"/>
                    </a:lnTo>
                    <a:cubicBezTo>
                      <a:pt x="142" y="175"/>
                      <a:pt x="138" y="196"/>
                      <a:pt x="134" y="199"/>
                    </a:cubicBezTo>
                    <a:cubicBezTo>
                      <a:pt x="131" y="201"/>
                      <a:pt x="104" y="201"/>
                      <a:pt x="99" y="201"/>
                    </a:cubicBezTo>
                    <a:lnTo>
                      <a:pt x="35" y="201"/>
                    </a:lnTo>
                    <a:cubicBezTo>
                      <a:pt x="72" y="169"/>
                      <a:pt x="84" y="159"/>
                      <a:pt x="105" y="143"/>
                    </a:cubicBezTo>
                    <a:cubicBezTo>
                      <a:pt x="131" y="122"/>
                      <a:pt x="155" y="101"/>
                      <a:pt x="155" y="68"/>
                    </a:cubicBezTo>
                    <a:cubicBezTo>
                      <a:pt x="155" y="25"/>
                      <a:pt x="118" y="0"/>
                      <a:pt x="73" y="0"/>
                    </a:cubicBezTo>
                    <a:cubicBezTo>
                      <a:pt x="30" y="0"/>
                      <a:pt x="0" y="30"/>
                      <a:pt x="0" y="62"/>
                    </a:cubicBezTo>
                    <a:cubicBezTo>
                      <a:pt x="0" y="80"/>
                      <a:pt x="15" y="81"/>
                      <a:pt x="19" y="81"/>
                    </a:cubicBezTo>
                    <a:cubicBezTo>
                      <a:pt x="27" y="81"/>
                      <a:pt x="37" y="76"/>
                      <a:pt x="37" y="63"/>
                    </a:cubicBezTo>
                    <a:cubicBezTo>
                      <a:pt x="37" y="57"/>
                      <a:pt x="35" y="44"/>
                      <a:pt x="17" y="44"/>
                    </a:cubicBezTo>
                    <a:cubicBezTo>
                      <a:pt x="28" y="20"/>
                      <a:pt x="51" y="12"/>
                      <a:pt x="68" y="12"/>
                    </a:cubicBezTo>
                    <a:cubicBezTo>
                      <a:pt x="103" y="12"/>
                      <a:pt x="121" y="39"/>
                      <a:pt x="121" y="68"/>
                    </a:cubicBezTo>
                    <a:cubicBezTo>
                      <a:pt x="121" y="98"/>
                      <a:pt x="99" y="122"/>
                      <a:pt x="88" y="134"/>
                    </a:cubicBezTo>
                    <a:lnTo>
                      <a:pt x="4" y="217"/>
                    </a:lnTo>
                    <a:cubicBezTo>
                      <a:pt x="0" y="221"/>
                      <a:pt x="0" y="221"/>
                      <a:pt x="0" y="231"/>
                    </a:cubicBezTo>
                    <a:lnTo>
                      <a:pt x="144" y="231"/>
                    </a:lnTo>
                    <a:lnTo>
                      <a:pt x="155"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9" name="Freeform 2713">
                <a:extLst>
                  <a:ext uri="{FF2B5EF4-FFF2-40B4-BE49-F238E27FC236}">
                    <a16:creationId xmlns:a16="http://schemas.microsoft.com/office/drawing/2014/main" id="{0665959F-A21E-43FA-A635-2A5EF9F3F8FA}"/>
                  </a:ext>
                </a:extLst>
              </p:cNvPr>
              <p:cNvSpPr>
                <a:spLocks/>
              </p:cNvSpPr>
              <p:nvPr>
                <p:custDataLst>
                  <p:tags r:id="rId82"/>
                </p:custDataLst>
              </p:nvPr>
            </p:nvSpPr>
            <p:spPr bwMode="auto">
              <a:xfrm>
                <a:off x="3873500" y="7140576"/>
                <a:ext cx="109538" cy="163513"/>
              </a:xfrm>
              <a:custGeom>
                <a:avLst/>
                <a:gdLst>
                  <a:gd name="T0" fmla="*/ 152 w 247"/>
                  <a:gd name="T1" fmla="*/ 200 h 352"/>
                  <a:gd name="T2" fmla="*/ 204 w 247"/>
                  <a:gd name="T3" fmla="*/ 340 h 352"/>
                  <a:gd name="T4" fmla="*/ 231 w 247"/>
                  <a:gd name="T5" fmla="*/ 351 h 352"/>
                  <a:gd name="T6" fmla="*/ 242 w 247"/>
                  <a:gd name="T7" fmla="*/ 351 h 352"/>
                  <a:gd name="T8" fmla="*/ 247 w 247"/>
                  <a:gd name="T9" fmla="*/ 346 h 352"/>
                  <a:gd name="T10" fmla="*/ 245 w 247"/>
                  <a:gd name="T11" fmla="*/ 342 h 352"/>
                  <a:gd name="T12" fmla="*/ 233 w 247"/>
                  <a:gd name="T13" fmla="*/ 319 h 352"/>
                  <a:gd name="T14" fmla="*/ 131 w 247"/>
                  <a:gd name="T15" fmla="*/ 35 h 352"/>
                  <a:gd name="T16" fmla="*/ 71 w 247"/>
                  <a:gd name="T17" fmla="*/ 0 h 352"/>
                  <a:gd name="T18" fmla="*/ 62 w 247"/>
                  <a:gd name="T19" fmla="*/ 5 h 352"/>
                  <a:gd name="T20" fmla="*/ 66 w 247"/>
                  <a:gd name="T21" fmla="*/ 10 h 352"/>
                  <a:gd name="T22" fmla="*/ 99 w 247"/>
                  <a:gd name="T23" fmla="*/ 50 h 352"/>
                  <a:gd name="T24" fmla="*/ 147 w 247"/>
                  <a:gd name="T25" fmla="*/ 186 h 352"/>
                  <a:gd name="T26" fmla="*/ 9 w 247"/>
                  <a:gd name="T27" fmla="*/ 322 h 352"/>
                  <a:gd name="T28" fmla="*/ 0 w 247"/>
                  <a:gd name="T29" fmla="*/ 338 h 352"/>
                  <a:gd name="T30" fmla="*/ 15 w 247"/>
                  <a:gd name="T31" fmla="*/ 352 h 352"/>
                  <a:gd name="T32" fmla="*/ 32 w 247"/>
                  <a:gd name="T33" fmla="*/ 342 h 352"/>
                  <a:gd name="T34" fmla="*/ 152 w 247"/>
                  <a:gd name="T35" fmla="*/ 20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2">
                    <a:moveTo>
                      <a:pt x="152" y="200"/>
                    </a:moveTo>
                    <a:cubicBezTo>
                      <a:pt x="172" y="253"/>
                      <a:pt x="196" y="329"/>
                      <a:pt x="204" y="340"/>
                    </a:cubicBezTo>
                    <a:cubicBezTo>
                      <a:pt x="212" y="351"/>
                      <a:pt x="217" y="351"/>
                      <a:pt x="231" y="351"/>
                    </a:cubicBezTo>
                    <a:lnTo>
                      <a:pt x="242" y="351"/>
                    </a:lnTo>
                    <a:cubicBezTo>
                      <a:pt x="247" y="351"/>
                      <a:pt x="247" y="348"/>
                      <a:pt x="247" y="346"/>
                    </a:cubicBezTo>
                    <a:cubicBezTo>
                      <a:pt x="247" y="345"/>
                      <a:pt x="246" y="344"/>
                      <a:pt x="245" y="342"/>
                    </a:cubicBezTo>
                    <a:cubicBezTo>
                      <a:pt x="240" y="336"/>
                      <a:pt x="237" y="329"/>
                      <a:pt x="233" y="319"/>
                    </a:cubicBezTo>
                    <a:lnTo>
                      <a:pt x="131" y="35"/>
                    </a:lnTo>
                    <a:cubicBezTo>
                      <a:pt x="121" y="6"/>
                      <a:pt x="94" y="0"/>
                      <a:pt x="71" y="0"/>
                    </a:cubicBezTo>
                    <a:cubicBezTo>
                      <a:pt x="68" y="0"/>
                      <a:pt x="62" y="0"/>
                      <a:pt x="62" y="5"/>
                    </a:cubicBezTo>
                    <a:cubicBezTo>
                      <a:pt x="62" y="9"/>
                      <a:pt x="66" y="10"/>
                      <a:pt x="66" y="10"/>
                    </a:cubicBezTo>
                    <a:cubicBezTo>
                      <a:pt x="83" y="13"/>
                      <a:pt x="86" y="16"/>
                      <a:pt x="99" y="50"/>
                    </a:cubicBezTo>
                    <a:lnTo>
                      <a:pt x="147" y="186"/>
                    </a:lnTo>
                    <a:lnTo>
                      <a:pt x="9" y="322"/>
                    </a:lnTo>
                    <a:cubicBezTo>
                      <a:pt x="3" y="328"/>
                      <a:pt x="0" y="331"/>
                      <a:pt x="0" y="338"/>
                    </a:cubicBezTo>
                    <a:cubicBezTo>
                      <a:pt x="0" y="346"/>
                      <a:pt x="7" y="352"/>
                      <a:pt x="15" y="352"/>
                    </a:cubicBezTo>
                    <a:cubicBezTo>
                      <a:pt x="23" y="352"/>
                      <a:pt x="28" y="347"/>
                      <a:pt x="32" y="342"/>
                    </a:cubicBezTo>
                    <a:lnTo>
                      <a:pt x="152"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0" name="Rectangle 2714">
                <a:extLst>
                  <a:ext uri="{FF2B5EF4-FFF2-40B4-BE49-F238E27FC236}">
                    <a16:creationId xmlns:a16="http://schemas.microsoft.com/office/drawing/2014/main" id="{5BEAF597-9E3B-417A-A3D7-1D5F08A779F4}"/>
                  </a:ext>
                </a:extLst>
              </p:cNvPr>
              <p:cNvSpPr>
                <a:spLocks noChangeArrowheads="1"/>
              </p:cNvSpPr>
              <p:nvPr>
                <p:custDataLst>
                  <p:tags r:id="rId83"/>
                </p:custDataLst>
              </p:nvPr>
            </p:nvSpPr>
            <p:spPr bwMode="auto">
              <a:xfrm>
                <a:off x="3546475" y="7394576"/>
                <a:ext cx="5302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1" name="Freeform 2715">
                <a:extLst>
                  <a:ext uri="{FF2B5EF4-FFF2-40B4-BE49-F238E27FC236}">
                    <a16:creationId xmlns:a16="http://schemas.microsoft.com/office/drawing/2014/main" id="{ECE4B0E0-2F7A-4B30-A027-894C933A3EE7}"/>
                  </a:ext>
                </a:extLst>
              </p:cNvPr>
              <p:cNvSpPr>
                <a:spLocks noEditPoints="1"/>
              </p:cNvSpPr>
              <p:nvPr>
                <p:custDataLst>
                  <p:tags r:id="rId84"/>
                </p:custDataLst>
              </p:nvPr>
            </p:nvSpPr>
            <p:spPr bwMode="auto">
              <a:xfrm>
                <a:off x="3556000" y="7450138"/>
                <a:ext cx="117475" cy="169863"/>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5" y="96"/>
                      <a:pt x="105" y="81"/>
                      <a:pt x="105" y="70"/>
                    </a:cubicBezTo>
                    <a:cubicBezTo>
                      <a:pt x="105" y="52"/>
                      <a:pt x="90" y="52"/>
                      <a:pt x="82"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2" name="Freeform 2716">
                <a:extLst>
                  <a:ext uri="{FF2B5EF4-FFF2-40B4-BE49-F238E27FC236}">
                    <a16:creationId xmlns:a16="http://schemas.microsoft.com/office/drawing/2014/main" id="{28FA5F06-036B-4F2F-A976-E6C90C61F05E}"/>
                  </a:ext>
                </a:extLst>
              </p:cNvPr>
              <p:cNvSpPr>
                <a:spLocks noEditPoints="1"/>
              </p:cNvSpPr>
              <p:nvPr>
                <p:custDataLst>
                  <p:tags r:id="rId85"/>
                </p:custDataLst>
              </p:nvPr>
            </p:nvSpPr>
            <p:spPr bwMode="auto">
              <a:xfrm>
                <a:off x="3686175" y="7510463"/>
                <a:ext cx="125413" cy="149225"/>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4"/>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1" y="0"/>
                      <a:pt x="0" y="45"/>
                      <a:pt x="0" y="114"/>
                    </a:cubicBezTo>
                    <a:cubicBezTo>
                      <a:pt x="0" y="184"/>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3" name="Freeform 2717">
                <a:extLst>
                  <a:ext uri="{FF2B5EF4-FFF2-40B4-BE49-F238E27FC236}">
                    <a16:creationId xmlns:a16="http://schemas.microsoft.com/office/drawing/2014/main" id="{3DADFE3E-576A-46FB-8C26-9DBEAE2C04BA}"/>
                  </a:ext>
                </a:extLst>
              </p:cNvPr>
              <p:cNvSpPr>
                <a:spLocks noEditPoints="1"/>
              </p:cNvSpPr>
              <p:nvPr>
                <p:custDataLst>
                  <p:tags r:id="rId86"/>
                </p:custDataLst>
              </p:nvPr>
            </p:nvSpPr>
            <p:spPr bwMode="auto">
              <a:xfrm>
                <a:off x="3821113" y="7450138"/>
                <a:ext cx="115888" cy="169863"/>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8"/>
                    </a:cubicBezTo>
                    <a:cubicBezTo>
                      <a:pt x="60" y="85"/>
                      <a:pt x="64" y="96"/>
                      <a:pt x="79" y="96"/>
                    </a:cubicBezTo>
                    <a:cubicBezTo>
                      <a:pt x="95" y="96"/>
                      <a:pt x="106" y="81"/>
                      <a:pt x="106" y="70"/>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4" name="Freeform 2718">
                <a:extLst>
                  <a:ext uri="{FF2B5EF4-FFF2-40B4-BE49-F238E27FC236}">
                    <a16:creationId xmlns:a16="http://schemas.microsoft.com/office/drawing/2014/main" id="{0F42053A-17C6-4BC5-9690-6F398B2E4E74}"/>
                  </a:ext>
                </a:extLst>
              </p:cNvPr>
              <p:cNvSpPr>
                <a:spLocks noEditPoints="1"/>
              </p:cNvSpPr>
              <p:nvPr>
                <p:custDataLst>
                  <p:tags r:id="rId87"/>
                </p:custDataLst>
              </p:nvPr>
            </p:nvSpPr>
            <p:spPr bwMode="auto">
              <a:xfrm>
                <a:off x="3951288" y="7510463"/>
                <a:ext cx="123825" cy="149225"/>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7 w 280"/>
                  <a:gd name="T31" fmla="*/ 320 h 322"/>
                  <a:gd name="T32" fmla="*/ 280 w 280"/>
                  <a:gd name="T33" fmla="*/ 322 h 322"/>
                  <a:gd name="T34" fmla="*/ 280 w 280"/>
                  <a:gd name="T35" fmla="*/ 298 h 322"/>
                  <a:gd name="T36" fmla="*/ 246 w 280"/>
                  <a:gd name="T37" fmla="*/ 298 h 322"/>
                  <a:gd name="T38" fmla="*/ 246 w 280"/>
                  <a:gd name="T39" fmla="*/ 0 h 322"/>
                  <a:gd name="T40" fmla="*/ 225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4"/>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7" y="320"/>
                    </a:cubicBezTo>
                    <a:cubicBezTo>
                      <a:pt x="237" y="320"/>
                      <a:pt x="266" y="321"/>
                      <a:pt x="280" y="322"/>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5" name="Freeform 2719">
                <a:extLst>
                  <a:ext uri="{FF2B5EF4-FFF2-40B4-BE49-F238E27FC236}">
                    <a16:creationId xmlns:a16="http://schemas.microsoft.com/office/drawing/2014/main" id="{C03ACA05-5620-4E6B-93EF-5DCD1179EF86}"/>
                  </a:ext>
                </a:extLst>
              </p:cNvPr>
              <p:cNvSpPr>
                <a:spLocks noEditPoints="1"/>
              </p:cNvSpPr>
              <p:nvPr>
                <p:custDataLst>
                  <p:tags r:id="rId88"/>
                </p:custDataLst>
              </p:nvPr>
            </p:nvSpPr>
            <p:spPr bwMode="auto">
              <a:xfrm>
                <a:off x="4176713" y="7372351"/>
                <a:ext cx="147638" cy="539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6" name="Freeform 2720">
                <a:extLst>
                  <a:ext uri="{FF2B5EF4-FFF2-40B4-BE49-F238E27FC236}">
                    <a16:creationId xmlns:a16="http://schemas.microsoft.com/office/drawing/2014/main" id="{95AB89CF-5439-4440-9773-03B6F83EA502}"/>
                  </a:ext>
                </a:extLst>
              </p:cNvPr>
              <p:cNvSpPr>
                <a:spLocks noEditPoints="1"/>
              </p:cNvSpPr>
              <p:nvPr>
                <p:custDataLst>
                  <p:tags r:id="rId89"/>
                </p:custDataLst>
              </p:nvPr>
            </p:nvSpPr>
            <p:spPr bwMode="auto">
              <a:xfrm>
                <a:off x="4433888" y="7135813"/>
                <a:ext cx="117475" cy="169863"/>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3"/>
                    </a:cubicBezTo>
                    <a:cubicBezTo>
                      <a:pt x="225" y="122"/>
                      <a:pt x="222" y="147"/>
                      <a:pt x="211" y="188"/>
                    </a:cubicBezTo>
                    <a:lnTo>
                      <a:pt x="211" y="188"/>
                    </a:lnTo>
                    <a:close/>
                    <a:moveTo>
                      <a:pt x="93" y="354"/>
                    </a:moveTo>
                    <a:cubicBezTo>
                      <a:pt x="38" y="354"/>
                      <a:pt x="38" y="302"/>
                      <a:pt x="38" y="298"/>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7" name="Freeform 2721">
                <a:extLst>
                  <a:ext uri="{FF2B5EF4-FFF2-40B4-BE49-F238E27FC236}">
                    <a16:creationId xmlns:a16="http://schemas.microsoft.com/office/drawing/2014/main" id="{83915830-5F7D-43CF-836B-7A30510B583C}"/>
                  </a:ext>
                </a:extLst>
              </p:cNvPr>
              <p:cNvSpPr>
                <a:spLocks/>
              </p:cNvSpPr>
              <p:nvPr>
                <p:custDataLst>
                  <p:tags r:id="rId90"/>
                </p:custDataLst>
              </p:nvPr>
            </p:nvSpPr>
            <p:spPr bwMode="auto">
              <a:xfrm>
                <a:off x="4565650" y="7110413"/>
                <a:ext cx="68263" cy="106363"/>
              </a:xfrm>
              <a:custGeom>
                <a:avLst/>
                <a:gdLst>
                  <a:gd name="T0" fmla="*/ 154 w 154"/>
                  <a:gd name="T1" fmla="*/ 168 h 231"/>
                  <a:gd name="T2" fmla="*/ 142 w 154"/>
                  <a:gd name="T3" fmla="*/ 168 h 231"/>
                  <a:gd name="T4" fmla="*/ 133 w 154"/>
                  <a:gd name="T5" fmla="*/ 199 h 231"/>
                  <a:gd name="T6" fmla="*/ 99 w 154"/>
                  <a:gd name="T7" fmla="*/ 201 h 231"/>
                  <a:gd name="T8" fmla="*/ 35 w 154"/>
                  <a:gd name="T9" fmla="*/ 201 h 231"/>
                  <a:gd name="T10" fmla="*/ 104 w 154"/>
                  <a:gd name="T11" fmla="*/ 143 h 231"/>
                  <a:gd name="T12" fmla="*/ 154 w 154"/>
                  <a:gd name="T13" fmla="*/ 68 h 231"/>
                  <a:gd name="T14" fmla="*/ 73 w 154"/>
                  <a:gd name="T15" fmla="*/ 0 h 231"/>
                  <a:gd name="T16" fmla="*/ 0 w 154"/>
                  <a:gd name="T17" fmla="*/ 62 h 231"/>
                  <a:gd name="T18" fmla="*/ 18 w 154"/>
                  <a:gd name="T19" fmla="*/ 81 h 231"/>
                  <a:gd name="T20" fmla="*/ 37 w 154"/>
                  <a:gd name="T21" fmla="*/ 63 h 231"/>
                  <a:gd name="T22" fmla="*/ 16 w 154"/>
                  <a:gd name="T23" fmla="*/ 44 h 231"/>
                  <a:gd name="T24" fmla="*/ 67 w 154"/>
                  <a:gd name="T25" fmla="*/ 12 h 231"/>
                  <a:gd name="T26" fmla="*/ 120 w 154"/>
                  <a:gd name="T27" fmla="*/ 68 h 231"/>
                  <a:gd name="T28" fmla="*/ 88 w 154"/>
                  <a:gd name="T29" fmla="*/ 134 h 231"/>
                  <a:gd name="T30" fmla="*/ 3 w 154"/>
                  <a:gd name="T31" fmla="*/ 217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1"/>
                      <a:pt x="104" y="201"/>
                      <a:pt x="99" y="201"/>
                    </a:cubicBezTo>
                    <a:lnTo>
                      <a:pt x="35" y="201"/>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1"/>
                      <a:pt x="18" y="81"/>
                    </a:cubicBezTo>
                    <a:cubicBezTo>
                      <a:pt x="27" y="81"/>
                      <a:pt x="37" y="76"/>
                      <a:pt x="37" y="63"/>
                    </a:cubicBezTo>
                    <a:cubicBezTo>
                      <a:pt x="37" y="57"/>
                      <a:pt x="35" y="44"/>
                      <a:pt x="16" y="44"/>
                    </a:cubicBezTo>
                    <a:cubicBezTo>
                      <a:pt x="27" y="20"/>
                      <a:pt x="51" y="12"/>
                      <a:pt x="67" y="12"/>
                    </a:cubicBezTo>
                    <a:cubicBezTo>
                      <a:pt x="102" y="12"/>
                      <a:pt x="120" y="39"/>
                      <a:pt x="120" y="68"/>
                    </a:cubicBezTo>
                    <a:cubicBezTo>
                      <a:pt x="120" y="98"/>
                      <a:pt x="99" y="122"/>
                      <a:pt x="88" y="134"/>
                    </a:cubicBezTo>
                    <a:lnTo>
                      <a:pt x="3" y="217"/>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8" name="Freeform 2722">
                <a:extLst>
                  <a:ext uri="{FF2B5EF4-FFF2-40B4-BE49-F238E27FC236}">
                    <a16:creationId xmlns:a16="http://schemas.microsoft.com/office/drawing/2014/main" id="{C60FF7BE-6610-4BB1-898E-A962920A1308}"/>
                  </a:ext>
                </a:extLst>
              </p:cNvPr>
              <p:cNvSpPr>
                <a:spLocks noEditPoints="1"/>
              </p:cNvSpPr>
              <p:nvPr>
                <p:custDataLst>
                  <p:tags r:id="rId91"/>
                </p:custDataLst>
              </p:nvPr>
            </p:nvSpPr>
            <p:spPr bwMode="auto">
              <a:xfrm>
                <a:off x="4664075" y="7140576"/>
                <a:ext cx="174625" cy="160338"/>
              </a:xfrm>
              <a:custGeom>
                <a:avLst/>
                <a:gdLst>
                  <a:gd name="T0" fmla="*/ 216 w 392"/>
                  <a:gd name="T1" fmla="*/ 13 h 348"/>
                  <a:gd name="T2" fmla="*/ 196 w 392"/>
                  <a:gd name="T3" fmla="*/ 0 h 348"/>
                  <a:gd name="T4" fmla="*/ 176 w 392"/>
                  <a:gd name="T5" fmla="*/ 13 h 348"/>
                  <a:gd name="T6" fmla="*/ 53 w 392"/>
                  <a:gd name="T7" fmla="*/ 313 h 348"/>
                  <a:gd name="T8" fmla="*/ 10 w 392"/>
                  <a:gd name="T9" fmla="*/ 324 h 348"/>
                  <a:gd name="T10" fmla="*/ 0 w 392"/>
                  <a:gd name="T11" fmla="*/ 324 h 348"/>
                  <a:gd name="T12" fmla="*/ 0 w 392"/>
                  <a:gd name="T13" fmla="*/ 348 h 348"/>
                  <a:gd name="T14" fmla="*/ 58 w 392"/>
                  <a:gd name="T15" fmla="*/ 346 h 348"/>
                  <a:gd name="T16" fmla="*/ 124 w 392"/>
                  <a:gd name="T17" fmla="*/ 348 h 348"/>
                  <a:gd name="T18" fmla="*/ 124 w 392"/>
                  <a:gd name="T19" fmla="*/ 324 h 348"/>
                  <a:gd name="T20" fmla="*/ 80 w 392"/>
                  <a:gd name="T21" fmla="*/ 318 h 348"/>
                  <a:gd name="T22" fmla="*/ 82 w 392"/>
                  <a:gd name="T23" fmla="*/ 312 h 348"/>
                  <a:gd name="T24" fmla="*/ 107 w 392"/>
                  <a:gd name="T25" fmla="*/ 252 h 348"/>
                  <a:gd name="T26" fmla="*/ 240 w 392"/>
                  <a:gd name="T27" fmla="*/ 252 h 348"/>
                  <a:gd name="T28" fmla="*/ 270 w 392"/>
                  <a:gd name="T29" fmla="*/ 324 h 348"/>
                  <a:gd name="T30" fmla="*/ 223 w 392"/>
                  <a:gd name="T31" fmla="*/ 324 h 348"/>
                  <a:gd name="T32" fmla="*/ 223 w 392"/>
                  <a:gd name="T33" fmla="*/ 348 h 348"/>
                  <a:gd name="T34" fmla="*/ 311 w 392"/>
                  <a:gd name="T35" fmla="*/ 346 h 348"/>
                  <a:gd name="T36" fmla="*/ 392 w 392"/>
                  <a:gd name="T37" fmla="*/ 348 h 348"/>
                  <a:gd name="T38" fmla="*/ 392 w 392"/>
                  <a:gd name="T39" fmla="*/ 324 h 348"/>
                  <a:gd name="T40" fmla="*/ 343 w 392"/>
                  <a:gd name="T41" fmla="*/ 324 h 348"/>
                  <a:gd name="T42" fmla="*/ 216 w 392"/>
                  <a:gd name="T43" fmla="*/ 13 h 348"/>
                  <a:gd name="T44" fmla="*/ 173 w 392"/>
                  <a:gd name="T45" fmla="*/ 90 h 348"/>
                  <a:gd name="T46" fmla="*/ 230 w 392"/>
                  <a:gd name="T47" fmla="*/ 228 h 348"/>
                  <a:gd name="T48" fmla="*/ 117 w 392"/>
                  <a:gd name="T49" fmla="*/ 228 h 348"/>
                  <a:gd name="T50" fmla="*/ 173 w 392"/>
                  <a:gd name="T51" fmla="*/ 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3"/>
                    </a:moveTo>
                    <a:cubicBezTo>
                      <a:pt x="210" y="0"/>
                      <a:pt x="204" y="0"/>
                      <a:pt x="196" y="0"/>
                    </a:cubicBezTo>
                    <a:cubicBezTo>
                      <a:pt x="182" y="0"/>
                      <a:pt x="180" y="4"/>
                      <a:pt x="176" y="13"/>
                    </a:cubicBezTo>
                    <a:lnTo>
                      <a:pt x="53" y="313"/>
                    </a:lnTo>
                    <a:cubicBezTo>
                      <a:pt x="50" y="320"/>
                      <a:pt x="48" y="324"/>
                      <a:pt x="10" y="324"/>
                    </a:cubicBezTo>
                    <a:lnTo>
                      <a:pt x="0" y="324"/>
                    </a:lnTo>
                    <a:lnTo>
                      <a:pt x="0" y="348"/>
                    </a:lnTo>
                    <a:cubicBezTo>
                      <a:pt x="19" y="347"/>
                      <a:pt x="43" y="346"/>
                      <a:pt x="58" y="346"/>
                    </a:cubicBezTo>
                    <a:cubicBezTo>
                      <a:pt x="78" y="346"/>
                      <a:pt x="106" y="346"/>
                      <a:pt x="124" y="348"/>
                    </a:cubicBezTo>
                    <a:lnTo>
                      <a:pt x="124" y="324"/>
                    </a:lnTo>
                    <a:cubicBezTo>
                      <a:pt x="123" y="324"/>
                      <a:pt x="80" y="324"/>
                      <a:pt x="80" y="318"/>
                    </a:cubicBezTo>
                    <a:cubicBezTo>
                      <a:pt x="80" y="317"/>
                      <a:pt x="81" y="312"/>
                      <a:pt x="82" y="312"/>
                    </a:cubicBezTo>
                    <a:lnTo>
                      <a:pt x="107" y="252"/>
                    </a:lnTo>
                    <a:lnTo>
                      <a:pt x="240" y="252"/>
                    </a:lnTo>
                    <a:lnTo>
                      <a:pt x="270" y="324"/>
                    </a:lnTo>
                    <a:lnTo>
                      <a:pt x="223" y="324"/>
                    </a:lnTo>
                    <a:lnTo>
                      <a:pt x="223" y="348"/>
                    </a:lnTo>
                    <a:cubicBezTo>
                      <a:pt x="242" y="346"/>
                      <a:pt x="289" y="346"/>
                      <a:pt x="311" y="346"/>
                    </a:cubicBezTo>
                    <a:cubicBezTo>
                      <a:pt x="330" y="346"/>
                      <a:pt x="374" y="346"/>
                      <a:pt x="392" y="348"/>
                    </a:cubicBezTo>
                    <a:lnTo>
                      <a:pt x="392" y="324"/>
                    </a:lnTo>
                    <a:lnTo>
                      <a:pt x="343" y="324"/>
                    </a:lnTo>
                    <a:lnTo>
                      <a:pt x="216" y="13"/>
                    </a:lnTo>
                    <a:close/>
                    <a:moveTo>
                      <a:pt x="173" y="90"/>
                    </a:moveTo>
                    <a:lnTo>
                      <a:pt x="230" y="228"/>
                    </a:lnTo>
                    <a:lnTo>
                      <a:pt x="117" y="228"/>
                    </a:lnTo>
                    <a:lnTo>
                      <a:pt x="173" y="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9" name="Freeform 2723">
                <a:extLst>
                  <a:ext uri="{FF2B5EF4-FFF2-40B4-BE49-F238E27FC236}">
                    <a16:creationId xmlns:a16="http://schemas.microsoft.com/office/drawing/2014/main" id="{487299AC-FEEA-412D-972B-A782919F91B8}"/>
                  </a:ext>
                </a:extLst>
              </p:cNvPr>
              <p:cNvSpPr>
                <a:spLocks/>
              </p:cNvSpPr>
              <p:nvPr>
                <p:custDataLst>
                  <p:tags r:id="rId92"/>
                </p:custDataLst>
              </p:nvPr>
            </p:nvSpPr>
            <p:spPr bwMode="auto">
              <a:xfrm>
                <a:off x="4856163" y="7227888"/>
                <a:ext cx="71438" cy="111125"/>
              </a:xfrm>
              <a:custGeom>
                <a:avLst/>
                <a:gdLst>
                  <a:gd name="T0" fmla="*/ 77 w 161"/>
                  <a:gd name="T1" fmla="*/ 115 h 239"/>
                  <a:gd name="T2" fmla="*/ 124 w 161"/>
                  <a:gd name="T3" fmla="*/ 171 h 239"/>
                  <a:gd name="T4" fmla="*/ 78 w 161"/>
                  <a:gd name="T5" fmla="*/ 228 h 239"/>
                  <a:gd name="T6" fmla="*/ 19 w 161"/>
                  <a:gd name="T7" fmla="*/ 203 h 239"/>
                  <a:gd name="T8" fmla="*/ 39 w 161"/>
                  <a:gd name="T9" fmla="*/ 184 h 239"/>
                  <a:gd name="T10" fmla="*/ 20 w 161"/>
                  <a:gd name="T11" fmla="*/ 164 h 239"/>
                  <a:gd name="T12" fmla="*/ 0 w 161"/>
                  <a:gd name="T13" fmla="*/ 185 h 239"/>
                  <a:gd name="T14" fmla="*/ 79 w 161"/>
                  <a:gd name="T15" fmla="*/ 239 h 239"/>
                  <a:gd name="T16" fmla="*/ 161 w 161"/>
                  <a:gd name="T17" fmla="*/ 171 h 239"/>
                  <a:gd name="T18" fmla="*/ 100 w 161"/>
                  <a:gd name="T19" fmla="*/ 109 h 239"/>
                  <a:gd name="T20" fmla="*/ 150 w 161"/>
                  <a:gd name="T21" fmla="*/ 48 h 239"/>
                  <a:gd name="T22" fmla="*/ 80 w 161"/>
                  <a:gd name="T23" fmla="*/ 0 h 239"/>
                  <a:gd name="T24" fmla="*/ 11 w 161"/>
                  <a:gd name="T25" fmla="*/ 47 h 239"/>
                  <a:gd name="T26" fmla="*/ 29 w 161"/>
                  <a:gd name="T27" fmla="*/ 65 h 239"/>
                  <a:gd name="T28" fmla="*/ 47 w 161"/>
                  <a:gd name="T29" fmla="*/ 48 h 239"/>
                  <a:gd name="T30" fmla="*/ 29 w 161"/>
                  <a:gd name="T31" fmla="*/ 29 h 239"/>
                  <a:gd name="T32" fmla="*/ 79 w 161"/>
                  <a:gd name="T33" fmla="*/ 10 h 239"/>
                  <a:gd name="T34" fmla="*/ 116 w 161"/>
                  <a:gd name="T35" fmla="*/ 48 h 239"/>
                  <a:gd name="T36" fmla="*/ 102 w 161"/>
                  <a:gd name="T37" fmla="*/ 90 h 239"/>
                  <a:gd name="T38" fmla="*/ 64 w 161"/>
                  <a:gd name="T39" fmla="*/ 105 h 239"/>
                  <a:gd name="T40" fmla="*/ 52 w 161"/>
                  <a:gd name="T41" fmla="*/ 106 h 239"/>
                  <a:gd name="T42" fmla="*/ 49 w 161"/>
                  <a:gd name="T43" fmla="*/ 110 h 239"/>
                  <a:gd name="T44" fmla="*/ 58 w 161"/>
                  <a:gd name="T45" fmla="*/ 115 h 239"/>
                  <a:gd name="T46" fmla="*/ 77 w 161"/>
                  <a:gd name="T47" fmla="*/ 1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39">
                    <a:moveTo>
                      <a:pt x="77" y="115"/>
                    </a:moveTo>
                    <a:cubicBezTo>
                      <a:pt x="104" y="115"/>
                      <a:pt x="124" y="134"/>
                      <a:pt x="124" y="171"/>
                    </a:cubicBezTo>
                    <a:cubicBezTo>
                      <a:pt x="124" y="215"/>
                      <a:pt x="98" y="228"/>
                      <a:pt x="78" y="228"/>
                    </a:cubicBezTo>
                    <a:cubicBezTo>
                      <a:pt x="64" y="228"/>
                      <a:pt x="34" y="224"/>
                      <a:pt x="19" y="203"/>
                    </a:cubicBezTo>
                    <a:cubicBezTo>
                      <a:pt x="35" y="202"/>
                      <a:pt x="39" y="191"/>
                      <a:pt x="39" y="184"/>
                    </a:cubicBezTo>
                    <a:cubicBezTo>
                      <a:pt x="39" y="172"/>
                      <a:pt x="31" y="164"/>
                      <a:pt x="20" y="164"/>
                    </a:cubicBezTo>
                    <a:cubicBezTo>
                      <a:pt x="10" y="164"/>
                      <a:pt x="0" y="170"/>
                      <a:pt x="0" y="185"/>
                    </a:cubicBezTo>
                    <a:cubicBezTo>
                      <a:pt x="0" y="217"/>
                      <a:pt x="37" y="239"/>
                      <a:pt x="79" y="239"/>
                    </a:cubicBezTo>
                    <a:cubicBezTo>
                      <a:pt x="127" y="239"/>
                      <a:pt x="161" y="206"/>
                      <a:pt x="161" y="171"/>
                    </a:cubicBezTo>
                    <a:cubicBezTo>
                      <a:pt x="161" y="144"/>
                      <a:pt x="139" y="117"/>
                      <a:pt x="100" y="109"/>
                    </a:cubicBezTo>
                    <a:cubicBezTo>
                      <a:pt x="137" y="96"/>
                      <a:pt x="150" y="70"/>
                      <a:pt x="150" y="48"/>
                    </a:cubicBezTo>
                    <a:cubicBezTo>
                      <a:pt x="150" y="21"/>
                      <a:pt x="118" y="0"/>
                      <a:pt x="80" y="0"/>
                    </a:cubicBezTo>
                    <a:cubicBezTo>
                      <a:pt x="41" y="0"/>
                      <a:pt x="11" y="19"/>
                      <a:pt x="11" y="47"/>
                    </a:cubicBezTo>
                    <a:cubicBezTo>
                      <a:pt x="11" y="59"/>
                      <a:pt x="19" y="65"/>
                      <a:pt x="29" y="65"/>
                    </a:cubicBezTo>
                    <a:cubicBezTo>
                      <a:pt x="40" y="65"/>
                      <a:pt x="47" y="57"/>
                      <a:pt x="47" y="48"/>
                    </a:cubicBezTo>
                    <a:cubicBezTo>
                      <a:pt x="47" y="37"/>
                      <a:pt x="40" y="30"/>
                      <a:pt x="29" y="29"/>
                    </a:cubicBezTo>
                    <a:cubicBezTo>
                      <a:pt x="42" y="14"/>
                      <a:pt x="66" y="10"/>
                      <a:pt x="79" y="10"/>
                    </a:cubicBezTo>
                    <a:cubicBezTo>
                      <a:pt x="94" y="10"/>
                      <a:pt x="116" y="18"/>
                      <a:pt x="116" y="48"/>
                    </a:cubicBezTo>
                    <a:cubicBezTo>
                      <a:pt x="116" y="63"/>
                      <a:pt x="111" y="79"/>
                      <a:pt x="102" y="90"/>
                    </a:cubicBezTo>
                    <a:cubicBezTo>
                      <a:pt x="91" y="103"/>
                      <a:pt x="81" y="104"/>
                      <a:pt x="64" y="105"/>
                    </a:cubicBezTo>
                    <a:cubicBezTo>
                      <a:pt x="55" y="105"/>
                      <a:pt x="54" y="105"/>
                      <a:pt x="52" y="106"/>
                    </a:cubicBezTo>
                    <a:cubicBezTo>
                      <a:pt x="52" y="106"/>
                      <a:pt x="49" y="107"/>
                      <a:pt x="49" y="110"/>
                    </a:cubicBezTo>
                    <a:cubicBezTo>
                      <a:pt x="49" y="115"/>
                      <a:pt x="52" y="115"/>
                      <a:pt x="58" y="115"/>
                    </a:cubicBezTo>
                    <a:lnTo>
                      <a:pt x="77" y="11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0" name="Rectangle 2724">
                <a:extLst>
                  <a:ext uri="{FF2B5EF4-FFF2-40B4-BE49-F238E27FC236}">
                    <a16:creationId xmlns:a16="http://schemas.microsoft.com/office/drawing/2014/main" id="{9EA149F2-D269-486D-9F00-D215226172FE}"/>
                  </a:ext>
                </a:extLst>
              </p:cNvPr>
              <p:cNvSpPr>
                <a:spLocks noChangeArrowheads="1"/>
              </p:cNvSpPr>
              <p:nvPr>
                <p:custDataLst>
                  <p:tags r:id="rId93"/>
                </p:custDataLst>
              </p:nvPr>
            </p:nvSpPr>
            <p:spPr bwMode="auto">
              <a:xfrm>
                <a:off x="4424363" y="7394576"/>
                <a:ext cx="522288"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1" name="Freeform 2725">
                <a:extLst>
                  <a:ext uri="{FF2B5EF4-FFF2-40B4-BE49-F238E27FC236}">
                    <a16:creationId xmlns:a16="http://schemas.microsoft.com/office/drawing/2014/main" id="{7052715A-D4D7-4A40-AD3A-0AC2EB622B94}"/>
                  </a:ext>
                </a:extLst>
              </p:cNvPr>
              <p:cNvSpPr>
                <a:spLocks noEditPoints="1"/>
              </p:cNvSpPr>
              <p:nvPr>
                <p:custDataLst>
                  <p:tags r:id="rId94"/>
                </p:custDataLst>
              </p:nvPr>
            </p:nvSpPr>
            <p:spPr bwMode="auto">
              <a:xfrm>
                <a:off x="4513263" y="7450138"/>
                <a:ext cx="115888" cy="169863"/>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2" name="Freeform 2726">
                <a:extLst>
                  <a:ext uri="{FF2B5EF4-FFF2-40B4-BE49-F238E27FC236}">
                    <a16:creationId xmlns:a16="http://schemas.microsoft.com/office/drawing/2014/main" id="{8A3434C1-70A0-4A91-9C58-4373080798EF}"/>
                  </a:ext>
                </a:extLst>
              </p:cNvPr>
              <p:cNvSpPr>
                <a:spLocks/>
              </p:cNvSpPr>
              <p:nvPr>
                <p:custDataLst>
                  <p:tags r:id="rId95"/>
                </p:custDataLst>
              </p:nvPr>
            </p:nvSpPr>
            <p:spPr bwMode="auto">
              <a:xfrm>
                <a:off x="4643438" y="7440613"/>
                <a:ext cx="68263" cy="107950"/>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3 h 232"/>
                  <a:gd name="T12" fmla="*/ 154 w 154"/>
                  <a:gd name="T13" fmla="*/ 68 h 232"/>
                  <a:gd name="T14" fmla="*/ 73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8 w 154"/>
                  <a:gd name="T29" fmla="*/ 135 h 232"/>
                  <a:gd name="T30" fmla="*/ 3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6"/>
                      <a:pt x="133" y="200"/>
                    </a:cubicBezTo>
                    <a:cubicBezTo>
                      <a:pt x="130" y="202"/>
                      <a:pt x="104" y="202"/>
                      <a:pt x="99" y="202"/>
                    </a:cubicBezTo>
                    <a:lnTo>
                      <a:pt x="35" y="202"/>
                    </a:lnTo>
                    <a:cubicBezTo>
                      <a:pt x="71" y="170"/>
                      <a:pt x="83" y="160"/>
                      <a:pt x="104" y="143"/>
                    </a:cubicBezTo>
                    <a:cubicBezTo>
                      <a:pt x="130" y="123"/>
                      <a:pt x="154" y="101"/>
                      <a:pt x="154" y="68"/>
                    </a:cubicBezTo>
                    <a:cubicBezTo>
                      <a:pt x="154" y="26"/>
                      <a:pt x="117" y="0"/>
                      <a:pt x="73" y="0"/>
                    </a:cubicBezTo>
                    <a:cubicBezTo>
                      <a:pt x="29" y="0"/>
                      <a:pt x="0" y="30"/>
                      <a:pt x="0" y="63"/>
                    </a:cubicBezTo>
                    <a:cubicBezTo>
                      <a:pt x="0" y="80"/>
                      <a:pt x="15" y="82"/>
                      <a:pt x="18" y="82"/>
                    </a:cubicBezTo>
                    <a:cubicBezTo>
                      <a:pt x="27" y="82"/>
                      <a:pt x="37" y="76"/>
                      <a:pt x="37" y="64"/>
                    </a:cubicBezTo>
                    <a:cubicBezTo>
                      <a:pt x="37" y="57"/>
                      <a:pt x="35" y="45"/>
                      <a:pt x="16" y="45"/>
                    </a:cubicBezTo>
                    <a:cubicBezTo>
                      <a:pt x="27" y="20"/>
                      <a:pt x="51" y="13"/>
                      <a:pt x="67" y="13"/>
                    </a:cubicBezTo>
                    <a:cubicBezTo>
                      <a:pt x="102" y="13"/>
                      <a:pt x="120" y="40"/>
                      <a:pt x="120" y="68"/>
                    </a:cubicBezTo>
                    <a:cubicBezTo>
                      <a:pt x="120" y="98"/>
                      <a:pt x="99" y="123"/>
                      <a:pt x="88" y="135"/>
                    </a:cubicBezTo>
                    <a:lnTo>
                      <a:pt x="3"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3" name="Freeform 2727">
                <a:extLst>
                  <a:ext uri="{FF2B5EF4-FFF2-40B4-BE49-F238E27FC236}">
                    <a16:creationId xmlns:a16="http://schemas.microsoft.com/office/drawing/2014/main" id="{CBD661F2-9BCC-4D89-AD7A-F2A7430F067F}"/>
                  </a:ext>
                </a:extLst>
              </p:cNvPr>
              <p:cNvSpPr>
                <a:spLocks noEditPoints="1"/>
              </p:cNvSpPr>
              <p:nvPr>
                <p:custDataLst>
                  <p:tags r:id="rId96"/>
                </p:custDataLst>
              </p:nvPr>
            </p:nvSpPr>
            <p:spPr bwMode="auto">
              <a:xfrm>
                <a:off x="4741863" y="7510463"/>
                <a:ext cx="125413" cy="149225"/>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7 w 280"/>
                  <a:gd name="T31" fmla="*/ 320 h 322"/>
                  <a:gd name="T32" fmla="*/ 280 w 280"/>
                  <a:gd name="T33" fmla="*/ 322 h 322"/>
                  <a:gd name="T34" fmla="*/ 280 w 280"/>
                  <a:gd name="T35" fmla="*/ 298 h 322"/>
                  <a:gd name="T36" fmla="*/ 246 w 280"/>
                  <a:gd name="T37" fmla="*/ 298 h 322"/>
                  <a:gd name="T38" fmla="*/ 246 w 280"/>
                  <a:gd name="T39" fmla="*/ 0 h 322"/>
                  <a:gd name="T40" fmla="*/ 225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4"/>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7" y="320"/>
                    </a:cubicBezTo>
                    <a:cubicBezTo>
                      <a:pt x="237" y="320"/>
                      <a:pt x="266" y="321"/>
                      <a:pt x="280" y="322"/>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4" name="Freeform 2728">
                <a:extLst>
                  <a:ext uri="{FF2B5EF4-FFF2-40B4-BE49-F238E27FC236}">
                    <a16:creationId xmlns:a16="http://schemas.microsoft.com/office/drawing/2014/main" id="{399C884C-6FF7-43C6-B4D1-750A7D5B2F7D}"/>
                  </a:ext>
                </a:extLst>
              </p:cNvPr>
              <p:cNvSpPr>
                <a:spLocks/>
              </p:cNvSpPr>
              <p:nvPr>
                <p:custDataLst>
                  <p:tags r:id="rId97"/>
                </p:custDataLst>
              </p:nvPr>
            </p:nvSpPr>
            <p:spPr bwMode="auto">
              <a:xfrm>
                <a:off x="5033963" y="7321551"/>
                <a:ext cx="147638" cy="153988"/>
              </a:xfrm>
              <a:custGeom>
                <a:avLst/>
                <a:gdLst>
                  <a:gd name="T0" fmla="*/ 176 w 332"/>
                  <a:gd name="T1" fmla="*/ 176 h 332"/>
                  <a:gd name="T2" fmla="*/ 316 w 332"/>
                  <a:gd name="T3" fmla="*/ 176 h 332"/>
                  <a:gd name="T4" fmla="*/ 332 w 332"/>
                  <a:gd name="T5" fmla="*/ 166 h 332"/>
                  <a:gd name="T6" fmla="*/ 316 w 332"/>
                  <a:gd name="T7" fmla="*/ 156 h 332"/>
                  <a:gd name="T8" fmla="*/ 176 w 332"/>
                  <a:gd name="T9" fmla="*/ 156 h 332"/>
                  <a:gd name="T10" fmla="*/ 176 w 332"/>
                  <a:gd name="T11" fmla="*/ 17 h 332"/>
                  <a:gd name="T12" fmla="*/ 167 w 332"/>
                  <a:gd name="T13" fmla="*/ 0 h 332"/>
                  <a:gd name="T14" fmla="*/ 157 w 332"/>
                  <a:gd name="T15" fmla="*/ 17 h 332"/>
                  <a:gd name="T16" fmla="*/ 157 w 332"/>
                  <a:gd name="T17" fmla="*/ 156 h 332"/>
                  <a:gd name="T18" fmla="*/ 17 w 332"/>
                  <a:gd name="T19" fmla="*/ 156 h 332"/>
                  <a:gd name="T20" fmla="*/ 0 w 332"/>
                  <a:gd name="T21" fmla="*/ 166 h 332"/>
                  <a:gd name="T22" fmla="*/ 17 w 332"/>
                  <a:gd name="T23" fmla="*/ 176 h 332"/>
                  <a:gd name="T24" fmla="*/ 157 w 332"/>
                  <a:gd name="T25" fmla="*/ 176 h 332"/>
                  <a:gd name="T26" fmla="*/ 157 w 332"/>
                  <a:gd name="T27" fmla="*/ 316 h 332"/>
                  <a:gd name="T28" fmla="*/ 167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6" y="176"/>
                    </a:lnTo>
                    <a:cubicBezTo>
                      <a:pt x="323" y="176"/>
                      <a:pt x="332" y="176"/>
                      <a:pt x="332" y="166"/>
                    </a:cubicBezTo>
                    <a:cubicBezTo>
                      <a:pt x="332" y="156"/>
                      <a:pt x="323" y="156"/>
                      <a:pt x="316" y="156"/>
                    </a:cubicBezTo>
                    <a:lnTo>
                      <a:pt x="176" y="156"/>
                    </a:lnTo>
                    <a:lnTo>
                      <a:pt x="176" y="17"/>
                    </a:lnTo>
                    <a:cubicBezTo>
                      <a:pt x="176" y="10"/>
                      <a:pt x="176" y="0"/>
                      <a:pt x="167" y="0"/>
                    </a:cubicBezTo>
                    <a:cubicBezTo>
                      <a:pt x="157" y="0"/>
                      <a:pt x="157" y="10"/>
                      <a:pt x="157" y="17"/>
                    </a:cubicBezTo>
                    <a:lnTo>
                      <a:pt x="157" y="156"/>
                    </a:lnTo>
                    <a:lnTo>
                      <a:pt x="17" y="156"/>
                    </a:lnTo>
                    <a:cubicBezTo>
                      <a:pt x="10" y="156"/>
                      <a:pt x="0" y="156"/>
                      <a:pt x="0" y="166"/>
                    </a:cubicBezTo>
                    <a:cubicBezTo>
                      <a:pt x="0" y="176"/>
                      <a:pt x="10" y="176"/>
                      <a:pt x="17" y="176"/>
                    </a:cubicBezTo>
                    <a:lnTo>
                      <a:pt x="157" y="176"/>
                    </a:lnTo>
                    <a:lnTo>
                      <a:pt x="157" y="316"/>
                    </a:lnTo>
                    <a:cubicBezTo>
                      <a:pt x="157" y="323"/>
                      <a:pt x="157" y="332"/>
                      <a:pt x="167"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5" name="Freeform 2729">
                <a:extLst>
                  <a:ext uri="{FF2B5EF4-FFF2-40B4-BE49-F238E27FC236}">
                    <a16:creationId xmlns:a16="http://schemas.microsoft.com/office/drawing/2014/main" id="{B3C8CAAE-0ED3-4861-8445-5043BCEBA4AB}"/>
                  </a:ext>
                </a:extLst>
              </p:cNvPr>
              <p:cNvSpPr>
                <a:spLocks noEditPoints="1"/>
              </p:cNvSpPr>
              <p:nvPr>
                <p:custDataLst>
                  <p:tags r:id="rId98"/>
                </p:custDataLst>
              </p:nvPr>
            </p:nvSpPr>
            <p:spPr bwMode="auto">
              <a:xfrm>
                <a:off x="5280025" y="7135813"/>
                <a:ext cx="115888" cy="169863"/>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7"/>
                      <a:pt x="212" y="188"/>
                    </a:cubicBezTo>
                    <a:lnTo>
                      <a:pt x="211" y="188"/>
                    </a:lnTo>
                    <a:close/>
                    <a:moveTo>
                      <a:pt x="94" y="354"/>
                    </a:moveTo>
                    <a:cubicBezTo>
                      <a:pt x="39" y="354"/>
                      <a:pt x="39" y="302"/>
                      <a:pt x="39" y="298"/>
                    </a:cubicBezTo>
                    <a:cubicBezTo>
                      <a:pt x="39" y="284"/>
                      <a:pt x="51" y="214"/>
                      <a:pt x="72" y="184"/>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6" name="Freeform 2730">
                <a:extLst>
                  <a:ext uri="{FF2B5EF4-FFF2-40B4-BE49-F238E27FC236}">
                    <a16:creationId xmlns:a16="http://schemas.microsoft.com/office/drawing/2014/main" id="{F3B989F2-677D-493E-9436-BB0C58D901B9}"/>
                  </a:ext>
                </a:extLst>
              </p:cNvPr>
              <p:cNvSpPr>
                <a:spLocks noEditPoints="1"/>
              </p:cNvSpPr>
              <p:nvPr>
                <p:custDataLst>
                  <p:tags r:id="rId99"/>
                </p:custDataLst>
              </p:nvPr>
            </p:nvSpPr>
            <p:spPr bwMode="auto">
              <a:xfrm>
                <a:off x="5410200" y="7140576"/>
                <a:ext cx="174625" cy="160338"/>
              </a:xfrm>
              <a:custGeom>
                <a:avLst/>
                <a:gdLst>
                  <a:gd name="T0" fmla="*/ 216 w 392"/>
                  <a:gd name="T1" fmla="*/ 13 h 348"/>
                  <a:gd name="T2" fmla="*/ 196 w 392"/>
                  <a:gd name="T3" fmla="*/ 0 h 348"/>
                  <a:gd name="T4" fmla="*/ 177 w 392"/>
                  <a:gd name="T5" fmla="*/ 13 h 348"/>
                  <a:gd name="T6" fmla="*/ 53 w 392"/>
                  <a:gd name="T7" fmla="*/ 313 h 348"/>
                  <a:gd name="T8" fmla="*/ 11 w 392"/>
                  <a:gd name="T9" fmla="*/ 324 h 348"/>
                  <a:gd name="T10" fmla="*/ 0 w 392"/>
                  <a:gd name="T11" fmla="*/ 324 h 348"/>
                  <a:gd name="T12" fmla="*/ 0 w 392"/>
                  <a:gd name="T13" fmla="*/ 348 h 348"/>
                  <a:gd name="T14" fmla="*/ 59 w 392"/>
                  <a:gd name="T15" fmla="*/ 346 h 348"/>
                  <a:gd name="T16" fmla="*/ 124 w 392"/>
                  <a:gd name="T17" fmla="*/ 348 h 348"/>
                  <a:gd name="T18" fmla="*/ 124 w 392"/>
                  <a:gd name="T19" fmla="*/ 324 h 348"/>
                  <a:gd name="T20" fmla="*/ 80 w 392"/>
                  <a:gd name="T21" fmla="*/ 318 h 348"/>
                  <a:gd name="T22" fmla="*/ 82 w 392"/>
                  <a:gd name="T23" fmla="*/ 312 h 348"/>
                  <a:gd name="T24" fmla="*/ 107 w 392"/>
                  <a:gd name="T25" fmla="*/ 252 h 348"/>
                  <a:gd name="T26" fmla="*/ 241 w 392"/>
                  <a:gd name="T27" fmla="*/ 252 h 348"/>
                  <a:gd name="T28" fmla="*/ 271 w 392"/>
                  <a:gd name="T29" fmla="*/ 324 h 348"/>
                  <a:gd name="T30" fmla="*/ 223 w 392"/>
                  <a:gd name="T31" fmla="*/ 324 h 348"/>
                  <a:gd name="T32" fmla="*/ 223 w 392"/>
                  <a:gd name="T33" fmla="*/ 348 h 348"/>
                  <a:gd name="T34" fmla="*/ 311 w 392"/>
                  <a:gd name="T35" fmla="*/ 346 h 348"/>
                  <a:gd name="T36" fmla="*/ 392 w 392"/>
                  <a:gd name="T37" fmla="*/ 348 h 348"/>
                  <a:gd name="T38" fmla="*/ 392 w 392"/>
                  <a:gd name="T39" fmla="*/ 324 h 348"/>
                  <a:gd name="T40" fmla="*/ 344 w 392"/>
                  <a:gd name="T41" fmla="*/ 324 h 348"/>
                  <a:gd name="T42" fmla="*/ 216 w 392"/>
                  <a:gd name="T43" fmla="*/ 13 h 348"/>
                  <a:gd name="T44" fmla="*/ 174 w 392"/>
                  <a:gd name="T45" fmla="*/ 90 h 348"/>
                  <a:gd name="T46" fmla="*/ 231 w 392"/>
                  <a:gd name="T47" fmla="*/ 228 h 348"/>
                  <a:gd name="T48" fmla="*/ 117 w 392"/>
                  <a:gd name="T49" fmla="*/ 228 h 348"/>
                  <a:gd name="T50" fmla="*/ 174 w 392"/>
                  <a:gd name="T51" fmla="*/ 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3"/>
                    </a:moveTo>
                    <a:cubicBezTo>
                      <a:pt x="211" y="0"/>
                      <a:pt x="205" y="0"/>
                      <a:pt x="196" y="0"/>
                    </a:cubicBezTo>
                    <a:cubicBezTo>
                      <a:pt x="182" y="0"/>
                      <a:pt x="180" y="4"/>
                      <a:pt x="177" y="13"/>
                    </a:cubicBezTo>
                    <a:lnTo>
                      <a:pt x="53" y="313"/>
                    </a:lnTo>
                    <a:cubicBezTo>
                      <a:pt x="50" y="320"/>
                      <a:pt x="49" y="324"/>
                      <a:pt x="11" y="324"/>
                    </a:cubicBezTo>
                    <a:lnTo>
                      <a:pt x="0" y="324"/>
                    </a:lnTo>
                    <a:lnTo>
                      <a:pt x="0" y="348"/>
                    </a:lnTo>
                    <a:cubicBezTo>
                      <a:pt x="19" y="347"/>
                      <a:pt x="43" y="346"/>
                      <a:pt x="59" y="346"/>
                    </a:cubicBezTo>
                    <a:cubicBezTo>
                      <a:pt x="78" y="346"/>
                      <a:pt x="106" y="346"/>
                      <a:pt x="124" y="348"/>
                    </a:cubicBezTo>
                    <a:lnTo>
                      <a:pt x="124" y="324"/>
                    </a:lnTo>
                    <a:cubicBezTo>
                      <a:pt x="123" y="324"/>
                      <a:pt x="80" y="324"/>
                      <a:pt x="80" y="318"/>
                    </a:cubicBezTo>
                    <a:cubicBezTo>
                      <a:pt x="80" y="317"/>
                      <a:pt x="82" y="312"/>
                      <a:pt x="82" y="312"/>
                    </a:cubicBezTo>
                    <a:lnTo>
                      <a:pt x="107" y="252"/>
                    </a:lnTo>
                    <a:lnTo>
                      <a:pt x="241" y="252"/>
                    </a:lnTo>
                    <a:lnTo>
                      <a:pt x="271" y="324"/>
                    </a:lnTo>
                    <a:lnTo>
                      <a:pt x="223" y="324"/>
                    </a:lnTo>
                    <a:lnTo>
                      <a:pt x="223" y="348"/>
                    </a:lnTo>
                    <a:cubicBezTo>
                      <a:pt x="242" y="346"/>
                      <a:pt x="289" y="346"/>
                      <a:pt x="311" y="346"/>
                    </a:cubicBezTo>
                    <a:cubicBezTo>
                      <a:pt x="331" y="346"/>
                      <a:pt x="375" y="346"/>
                      <a:pt x="392" y="348"/>
                    </a:cubicBezTo>
                    <a:lnTo>
                      <a:pt x="392" y="324"/>
                    </a:lnTo>
                    <a:lnTo>
                      <a:pt x="344" y="324"/>
                    </a:lnTo>
                    <a:lnTo>
                      <a:pt x="216" y="13"/>
                    </a:lnTo>
                    <a:close/>
                    <a:moveTo>
                      <a:pt x="174" y="90"/>
                    </a:moveTo>
                    <a:lnTo>
                      <a:pt x="231" y="228"/>
                    </a:lnTo>
                    <a:lnTo>
                      <a:pt x="117" y="228"/>
                    </a:lnTo>
                    <a:lnTo>
                      <a:pt x="174" y="9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7" name="Freeform 2731">
                <a:extLst>
                  <a:ext uri="{FF2B5EF4-FFF2-40B4-BE49-F238E27FC236}">
                    <a16:creationId xmlns:a16="http://schemas.microsoft.com/office/drawing/2014/main" id="{5633832C-7A75-431D-9F76-05359206F10E}"/>
                  </a:ext>
                </a:extLst>
              </p:cNvPr>
              <p:cNvSpPr>
                <a:spLocks noEditPoints="1"/>
              </p:cNvSpPr>
              <p:nvPr>
                <p:custDataLst>
                  <p:tags r:id="rId100"/>
                </p:custDataLst>
              </p:nvPr>
            </p:nvSpPr>
            <p:spPr bwMode="auto">
              <a:xfrm>
                <a:off x="5599113" y="7226301"/>
                <a:ext cx="76200" cy="109538"/>
              </a:xfrm>
              <a:custGeom>
                <a:avLst/>
                <a:gdLst>
                  <a:gd name="T0" fmla="*/ 170 w 170"/>
                  <a:gd name="T1" fmla="*/ 177 h 235"/>
                  <a:gd name="T2" fmla="*/ 170 w 170"/>
                  <a:gd name="T3" fmla="*/ 165 h 235"/>
                  <a:gd name="T4" fmla="*/ 132 w 170"/>
                  <a:gd name="T5" fmla="*/ 165 h 235"/>
                  <a:gd name="T6" fmla="*/ 132 w 170"/>
                  <a:gd name="T7" fmla="*/ 9 h 235"/>
                  <a:gd name="T8" fmla="*/ 124 w 170"/>
                  <a:gd name="T9" fmla="*/ 0 h 235"/>
                  <a:gd name="T10" fmla="*/ 115 w 170"/>
                  <a:gd name="T11" fmla="*/ 5 h 235"/>
                  <a:gd name="T12" fmla="*/ 0 w 170"/>
                  <a:gd name="T13" fmla="*/ 165 h 235"/>
                  <a:gd name="T14" fmla="*/ 0 w 170"/>
                  <a:gd name="T15" fmla="*/ 177 h 235"/>
                  <a:gd name="T16" fmla="*/ 102 w 170"/>
                  <a:gd name="T17" fmla="*/ 177 h 235"/>
                  <a:gd name="T18" fmla="*/ 102 w 170"/>
                  <a:gd name="T19" fmla="*/ 206 h 235"/>
                  <a:gd name="T20" fmla="*/ 74 w 170"/>
                  <a:gd name="T21" fmla="*/ 222 h 235"/>
                  <a:gd name="T22" fmla="*/ 64 w 170"/>
                  <a:gd name="T23" fmla="*/ 222 h 235"/>
                  <a:gd name="T24" fmla="*/ 64 w 170"/>
                  <a:gd name="T25" fmla="*/ 235 h 235"/>
                  <a:gd name="T26" fmla="*/ 117 w 170"/>
                  <a:gd name="T27" fmla="*/ 233 h 235"/>
                  <a:gd name="T28" fmla="*/ 169 w 170"/>
                  <a:gd name="T29" fmla="*/ 235 h 235"/>
                  <a:gd name="T30" fmla="*/ 169 w 170"/>
                  <a:gd name="T31" fmla="*/ 222 h 235"/>
                  <a:gd name="T32" fmla="*/ 160 w 170"/>
                  <a:gd name="T33" fmla="*/ 222 h 235"/>
                  <a:gd name="T34" fmla="*/ 132 w 170"/>
                  <a:gd name="T35" fmla="*/ 206 h 235"/>
                  <a:gd name="T36" fmla="*/ 132 w 170"/>
                  <a:gd name="T37" fmla="*/ 177 h 235"/>
                  <a:gd name="T38" fmla="*/ 170 w 170"/>
                  <a:gd name="T39" fmla="*/ 177 h 235"/>
                  <a:gd name="T40" fmla="*/ 105 w 170"/>
                  <a:gd name="T41" fmla="*/ 37 h 235"/>
                  <a:gd name="T42" fmla="*/ 105 w 170"/>
                  <a:gd name="T43" fmla="*/ 165 h 235"/>
                  <a:gd name="T44" fmla="*/ 12 w 170"/>
                  <a:gd name="T45" fmla="*/ 165 h 235"/>
                  <a:gd name="T46" fmla="*/ 105 w 170"/>
                  <a:gd name="T47" fmla="*/ 3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235">
                    <a:moveTo>
                      <a:pt x="170" y="177"/>
                    </a:moveTo>
                    <a:lnTo>
                      <a:pt x="170" y="165"/>
                    </a:lnTo>
                    <a:lnTo>
                      <a:pt x="132" y="165"/>
                    </a:lnTo>
                    <a:lnTo>
                      <a:pt x="132" y="9"/>
                    </a:lnTo>
                    <a:cubicBezTo>
                      <a:pt x="132" y="2"/>
                      <a:pt x="132" y="0"/>
                      <a:pt x="124" y="0"/>
                    </a:cubicBezTo>
                    <a:cubicBezTo>
                      <a:pt x="120" y="0"/>
                      <a:pt x="118" y="0"/>
                      <a:pt x="115" y="5"/>
                    </a:cubicBezTo>
                    <a:lnTo>
                      <a:pt x="0" y="165"/>
                    </a:lnTo>
                    <a:lnTo>
                      <a:pt x="0" y="177"/>
                    </a:lnTo>
                    <a:lnTo>
                      <a:pt x="102" y="177"/>
                    </a:lnTo>
                    <a:lnTo>
                      <a:pt x="102" y="206"/>
                    </a:lnTo>
                    <a:cubicBezTo>
                      <a:pt x="102" y="218"/>
                      <a:pt x="102" y="222"/>
                      <a:pt x="74" y="222"/>
                    </a:cubicBezTo>
                    <a:lnTo>
                      <a:pt x="64" y="222"/>
                    </a:lnTo>
                    <a:lnTo>
                      <a:pt x="64" y="235"/>
                    </a:lnTo>
                    <a:cubicBezTo>
                      <a:pt x="82" y="234"/>
                      <a:pt x="104" y="233"/>
                      <a:pt x="117" y="233"/>
                    </a:cubicBezTo>
                    <a:cubicBezTo>
                      <a:pt x="130" y="233"/>
                      <a:pt x="152" y="234"/>
                      <a:pt x="169" y="235"/>
                    </a:cubicBezTo>
                    <a:lnTo>
                      <a:pt x="169" y="222"/>
                    </a:lnTo>
                    <a:lnTo>
                      <a:pt x="160" y="222"/>
                    </a:lnTo>
                    <a:cubicBezTo>
                      <a:pt x="132" y="222"/>
                      <a:pt x="132" y="218"/>
                      <a:pt x="132" y="206"/>
                    </a:cubicBezTo>
                    <a:lnTo>
                      <a:pt x="132" y="177"/>
                    </a:lnTo>
                    <a:lnTo>
                      <a:pt x="170" y="177"/>
                    </a:lnTo>
                    <a:close/>
                    <a:moveTo>
                      <a:pt x="105" y="37"/>
                    </a:moveTo>
                    <a:lnTo>
                      <a:pt x="105" y="165"/>
                    </a:lnTo>
                    <a:lnTo>
                      <a:pt x="12" y="165"/>
                    </a:lnTo>
                    <a:lnTo>
                      <a:pt x="105" y="3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8" name="Rectangle 2732">
                <a:extLst>
                  <a:ext uri="{FF2B5EF4-FFF2-40B4-BE49-F238E27FC236}">
                    <a16:creationId xmlns:a16="http://schemas.microsoft.com/office/drawing/2014/main" id="{ECD8D6AD-C1B7-4E0A-AD6F-11A73F83C767}"/>
                  </a:ext>
                </a:extLst>
              </p:cNvPr>
              <p:cNvSpPr>
                <a:spLocks noChangeArrowheads="1"/>
              </p:cNvSpPr>
              <p:nvPr>
                <p:custDataLst>
                  <p:tags r:id="rId101"/>
                </p:custDataLst>
              </p:nvPr>
            </p:nvSpPr>
            <p:spPr bwMode="auto">
              <a:xfrm>
                <a:off x="5270500" y="7394576"/>
                <a:ext cx="4222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9" name="Freeform 2733">
                <a:extLst>
                  <a:ext uri="{FF2B5EF4-FFF2-40B4-BE49-F238E27FC236}">
                    <a16:creationId xmlns:a16="http://schemas.microsoft.com/office/drawing/2014/main" id="{FF781ADE-3C2B-494A-BC2A-9E4E691B0DA5}"/>
                  </a:ext>
                </a:extLst>
              </p:cNvPr>
              <p:cNvSpPr>
                <a:spLocks noEditPoints="1"/>
              </p:cNvSpPr>
              <p:nvPr>
                <p:custDataLst>
                  <p:tags r:id="rId102"/>
                </p:custDataLst>
              </p:nvPr>
            </p:nvSpPr>
            <p:spPr bwMode="auto">
              <a:xfrm>
                <a:off x="5357813" y="7450138"/>
                <a:ext cx="117475" cy="169863"/>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0" name="Freeform 2734">
                <a:extLst>
                  <a:ext uri="{FF2B5EF4-FFF2-40B4-BE49-F238E27FC236}">
                    <a16:creationId xmlns:a16="http://schemas.microsoft.com/office/drawing/2014/main" id="{8F4C771C-955A-4949-AC5B-1F4A7FA419E3}"/>
                  </a:ext>
                </a:extLst>
              </p:cNvPr>
              <p:cNvSpPr>
                <a:spLocks noEditPoints="1"/>
              </p:cNvSpPr>
              <p:nvPr>
                <p:custDataLst>
                  <p:tags r:id="rId103"/>
                </p:custDataLst>
              </p:nvPr>
            </p:nvSpPr>
            <p:spPr bwMode="auto">
              <a:xfrm>
                <a:off x="5487988" y="7510463"/>
                <a:ext cx="125413" cy="149225"/>
              </a:xfrm>
              <a:custGeom>
                <a:avLst/>
                <a:gdLst>
                  <a:gd name="T0" fmla="*/ 192 w 281"/>
                  <a:gd name="T1" fmla="*/ 154 h 322"/>
                  <a:gd name="T2" fmla="*/ 185 w 281"/>
                  <a:gd name="T3" fmla="*/ 175 h 322"/>
                  <a:gd name="T4" fmla="*/ 124 w 281"/>
                  <a:gd name="T5" fmla="*/ 210 h 322"/>
                  <a:gd name="T6" fmla="*/ 64 w 281"/>
                  <a:gd name="T7" fmla="*/ 115 h 322"/>
                  <a:gd name="T8" fmla="*/ 130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19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4"/>
                      <a:pt x="185" y="175"/>
                    </a:cubicBezTo>
                    <a:cubicBezTo>
                      <a:pt x="165" y="204"/>
                      <a:pt x="139" y="210"/>
                      <a:pt x="124" y="210"/>
                    </a:cubicBezTo>
                    <a:cubicBezTo>
                      <a:pt x="94" y="210"/>
                      <a:pt x="64" y="181"/>
                      <a:pt x="64" y="115"/>
                    </a:cubicBezTo>
                    <a:cubicBezTo>
                      <a:pt x="64" y="44"/>
                      <a:pt x="101"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1" name="Freeform 2735">
                <a:extLst>
                  <a:ext uri="{FF2B5EF4-FFF2-40B4-BE49-F238E27FC236}">
                    <a16:creationId xmlns:a16="http://schemas.microsoft.com/office/drawing/2014/main" id="{75CA7A3B-397E-4520-9960-8D7C5FAB0CC5}"/>
                  </a:ext>
                </a:extLst>
              </p:cNvPr>
              <p:cNvSpPr>
                <a:spLocks/>
              </p:cNvSpPr>
              <p:nvPr>
                <p:custDataLst>
                  <p:tags r:id="rId104"/>
                </p:custDataLst>
              </p:nvPr>
            </p:nvSpPr>
            <p:spPr bwMode="auto">
              <a:xfrm>
                <a:off x="5953125" y="7294563"/>
                <a:ext cx="160338" cy="166688"/>
              </a:xfrm>
              <a:custGeom>
                <a:avLst/>
                <a:gdLst>
                  <a:gd name="T0" fmla="*/ 359 w 359"/>
                  <a:gd name="T1" fmla="*/ 112 h 363"/>
                  <a:gd name="T2" fmla="*/ 270 w 359"/>
                  <a:gd name="T3" fmla="*/ 0 h 363"/>
                  <a:gd name="T4" fmla="*/ 171 w 359"/>
                  <a:gd name="T5" fmla="*/ 45 h 363"/>
                  <a:gd name="T6" fmla="*/ 116 w 359"/>
                  <a:gd name="T7" fmla="*/ 131 h 363"/>
                  <a:gd name="T8" fmla="*/ 121 w 359"/>
                  <a:gd name="T9" fmla="*/ 134 h 363"/>
                  <a:gd name="T10" fmla="*/ 146 w 359"/>
                  <a:gd name="T11" fmla="*/ 124 h 363"/>
                  <a:gd name="T12" fmla="*/ 161 w 359"/>
                  <a:gd name="T13" fmla="*/ 104 h 363"/>
                  <a:gd name="T14" fmla="*/ 195 w 359"/>
                  <a:gd name="T15" fmla="*/ 49 h 363"/>
                  <a:gd name="T16" fmla="*/ 237 w 359"/>
                  <a:gd name="T17" fmla="*/ 28 h 363"/>
                  <a:gd name="T18" fmla="*/ 316 w 359"/>
                  <a:gd name="T19" fmla="*/ 133 h 363"/>
                  <a:gd name="T20" fmla="*/ 152 w 359"/>
                  <a:gd name="T21" fmla="*/ 336 h 363"/>
                  <a:gd name="T22" fmla="*/ 42 w 359"/>
                  <a:gd name="T23" fmla="*/ 208 h 363"/>
                  <a:gd name="T24" fmla="*/ 150 w 359"/>
                  <a:gd name="T25" fmla="*/ 22 h 363"/>
                  <a:gd name="T26" fmla="*/ 170 w 359"/>
                  <a:gd name="T27" fmla="*/ 4 h 363"/>
                  <a:gd name="T28" fmla="*/ 165 w 359"/>
                  <a:gd name="T29" fmla="*/ 0 h 363"/>
                  <a:gd name="T30" fmla="*/ 0 w 359"/>
                  <a:gd name="T31" fmla="*/ 229 h 363"/>
                  <a:gd name="T32" fmla="*/ 119 w 359"/>
                  <a:gd name="T33" fmla="*/ 363 h 363"/>
                  <a:gd name="T34" fmla="*/ 359 w 359"/>
                  <a:gd name="T35" fmla="*/ 11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2"/>
                    </a:moveTo>
                    <a:cubicBezTo>
                      <a:pt x="359" y="48"/>
                      <a:pt x="331" y="0"/>
                      <a:pt x="270" y="0"/>
                    </a:cubicBezTo>
                    <a:cubicBezTo>
                      <a:pt x="218" y="0"/>
                      <a:pt x="174" y="42"/>
                      <a:pt x="171" y="45"/>
                    </a:cubicBezTo>
                    <a:cubicBezTo>
                      <a:pt x="131" y="85"/>
                      <a:pt x="116" y="130"/>
                      <a:pt x="116" y="131"/>
                    </a:cubicBezTo>
                    <a:cubicBezTo>
                      <a:pt x="116" y="134"/>
                      <a:pt x="118" y="134"/>
                      <a:pt x="121" y="134"/>
                    </a:cubicBezTo>
                    <a:cubicBezTo>
                      <a:pt x="130" y="134"/>
                      <a:pt x="138" y="129"/>
                      <a:pt x="146" y="124"/>
                    </a:cubicBezTo>
                    <a:cubicBezTo>
                      <a:pt x="155" y="117"/>
                      <a:pt x="155" y="116"/>
                      <a:pt x="161" y="104"/>
                    </a:cubicBezTo>
                    <a:cubicBezTo>
                      <a:pt x="165" y="94"/>
                      <a:pt x="177" y="70"/>
                      <a:pt x="195" y="49"/>
                    </a:cubicBezTo>
                    <a:cubicBezTo>
                      <a:pt x="207" y="35"/>
                      <a:pt x="217" y="28"/>
                      <a:pt x="237" y="28"/>
                    </a:cubicBezTo>
                    <a:cubicBezTo>
                      <a:pt x="286" y="28"/>
                      <a:pt x="316" y="68"/>
                      <a:pt x="316" y="133"/>
                    </a:cubicBezTo>
                    <a:cubicBezTo>
                      <a:pt x="316" y="235"/>
                      <a:pt x="244" y="336"/>
                      <a:pt x="152" y="336"/>
                    </a:cubicBezTo>
                    <a:cubicBezTo>
                      <a:pt x="81" y="336"/>
                      <a:pt x="42" y="279"/>
                      <a:pt x="42" y="208"/>
                    </a:cubicBezTo>
                    <a:cubicBezTo>
                      <a:pt x="42" y="140"/>
                      <a:pt x="77" y="65"/>
                      <a:pt x="150" y="22"/>
                    </a:cubicBezTo>
                    <a:cubicBezTo>
                      <a:pt x="155" y="19"/>
                      <a:pt x="170" y="10"/>
                      <a:pt x="170" y="4"/>
                    </a:cubicBezTo>
                    <a:cubicBezTo>
                      <a:pt x="170" y="0"/>
                      <a:pt x="166" y="0"/>
                      <a:pt x="165" y="0"/>
                    </a:cubicBezTo>
                    <a:cubicBezTo>
                      <a:pt x="147" y="0"/>
                      <a:pt x="0" y="80"/>
                      <a:pt x="0" y="229"/>
                    </a:cubicBezTo>
                    <a:cubicBezTo>
                      <a:pt x="0" y="299"/>
                      <a:pt x="36" y="363"/>
                      <a:pt x="119" y="363"/>
                    </a:cubicBezTo>
                    <a:cubicBezTo>
                      <a:pt x="216" y="363"/>
                      <a:pt x="359" y="265"/>
                      <a:pt x="359" y="112"/>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2" name="Freeform 2736">
                <a:extLst>
                  <a:ext uri="{FF2B5EF4-FFF2-40B4-BE49-F238E27FC236}">
                    <a16:creationId xmlns:a16="http://schemas.microsoft.com/office/drawing/2014/main" id="{A244B218-D78E-4B5D-BD62-DA53E6F82A11}"/>
                  </a:ext>
                </a:extLst>
              </p:cNvPr>
              <p:cNvSpPr>
                <a:spLocks/>
              </p:cNvSpPr>
              <p:nvPr>
                <p:custDataLst>
                  <p:tags r:id="rId105"/>
                </p:custDataLst>
              </p:nvPr>
            </p:nvSpPr>
            <p:spPr bwMode="auto">
              <a:xfrm>
                <a:off x="6145213" y="7283451"/>
                <a:ext cx="52388" cy="23018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3" name="Freeform 2737">
                <a:extLst>
                  <a:ext uri="{FF2B5EF4-FFF2-40B4-BE49-F238E27FC236}">
                    <a16:creationId xmlns:a16="http://schemas.microsoft.com/office/drawing/2014/main" id="{491A5036-F67D-423C-A8D0-683F1703E401}"/>
                  </a:ext>
                </a:extLst>
              </p:cNvPr>
              <p:cNvSpPr>
                <a:spLocks/>
              </p:cNvSpPr>
              <p:nvPr>
                <p:custDataLst>
                  <p:tags r:id="rId106"/>
                </p:custDataLst>
              </p:nvPr>
            </p:nvSpPr>
            <p:spPr bwMode="auto">
              <a:xfrm>
                <a:off x="6216650" y="7354888"/>
                <a:ext cx="119063" cy="103188"/>
              </a:xfrm>
              <a:custGeom>
                <a:avLst/>
                <a:gdLst>
                  <a:gd name="T0" fmla="*/ 29 w 270"/>
                  <a:gd name="T1" fmla="*/ 191 h 225"/>
                  <a:gd name="T2" fmla="*/ 25 w 270"/>
                  <a:gd name="T3" fmla="*/ 212 h 225"/>
                  <a:gd name="T4" fmla="*/ 39 w 270"/>
                  <a:gd name="T5" fmla="*/ 225 h 225"/>
                  <a:gd name="T6" fmla="*/ 58 w 270"/>
                  <a:gd name="T7" fmla="*/ 211 h 225"/>
                  <a:gd name="T8" fmla="*/ 67 w 270"/>
                  <a:gd name="T9" fmla="*/ 175 h 225"/>
                  <a:gd name="T10" fmla="*/ 78 w 270"/>
                  <a:gd name="T11" fmla="*/ 130 h 225"/>
                  <a:gd name="T12" fmla="*/ 87 w 270"/>
                  <a:gd name="T13" fmla="*/ 96 h 225"/>
                  <a:gd name="T14" fmla="*/ 93 w 270"/>
                  <a:gd name="T15" fmla="*/ 71 h 225"/>
                  <a:gd name="T16" fmla="*/ 175 w 270"/>
                  <a:gd name="T17" fmla="*/ 11 h 225"/>
                  <a:gd name="T18" fmla="*/ 201 w 270"/>
                  <a:gd name="T19" fmla="*/ 45 h 225"/>
                  <a:gd name="T20" fmla="*/ 169 w 270"/>
                  <a:gd name="T21" fmla="*/ 162 h 225"/>
                  <a:gd name="T22" fmla="*/ 164 w 270"/>
                  <a:gd name="T23" fmla="*/ 185 h 225"/>
                  <a:gd name="T24" fmla="*/ 205 w 270"/>
                  <a:gd name="T25" fmla="*/ 225 h 225"/>
                  <a:gd name="T26" fmla="*/ 270 w 270"/>
                  <a:gd name="T27" fmla="*/ 149 h 225"/>
                  <a:gd name="T28" fmla="*/ 264 w 270"/>
                  <a:gd name="T29" fmla="*/ 144 h 225"/>
                  <a:gd name="T30" fmla="*/ 257 w 270"/>
                  <a:gd name="T31" fmla="*/ 153 h 225"/>
                  <a:gd name="T32" fmla="*/ 206 w 270"/>
                  <a:gd name="T33" fmla="*/ 214 h 225"/>
                  <a:gd name="T34" fmla="*/ 194 w 270"/>
                  <a:gd name="T35" fmla="*/ 198 h 225"/>
                  <a:gd name="T36" fmla="*/ 203 w 270"/>
                  <a:gd name="T37" fmla="*/ 163 h 225"/>
                  <a:gd name="T38" fmla="*/ 233 w 270"/>
                  <a:gd name="T39" fmla="*/ 53 h 225"/>
                  <a:gd name="T40" fmla="*/ 176 w 270"/>
                  <a:gd name="T41" fmla="*/ 0 h 225"/>
                  <a:gd name="T42" fmla="*/ 98 w 270"/>
                  <a:gd name="T43" fmla="*/ 43 h 225"/>
                  <a:gd name="T44" fmla="*/ 52 w 270"/>
                  <a:gd name="T45" fmla="*/ 0 h 225"/>
                  <a:gd name="T46" fmla="*/ 15 w 270"/>
                  <a:gd name="T47" fmla="*/ 28 h 225"/>
                  <a:gd name="T48" fmla="*/ 0 w 270"/>
                  <a:gd name="T49" fmla="*/ 76 h 225"/>
                  <a:gd name="T50" fmla="*/ 6 w 270"/>
                  <a:gd name="T51" fmla="*/ 81 h 225"/>
                  <a:gd name="T52" fmla="*/ 15 w 270"/>
                  <a:gd name="T53" fmla="*/ 70 h 225"/>
                  <a:gd name="T54" fmla="*/ 51 w 270"/>
                  <a:gd name="T55" fmla="*/ 11 h 225"/>
                  <a:gd name="T56" fmla="*/ 66 w 270"/>
                  <a:gd name="T57" fmla="*/ 33 h 225"/>
                  <a:gd name="T58" fmla="*/ 58 w 270"/>
                  <a:gd name="T59" fmla="*/ 75 h 225"/>
                  <a:gd name="T60" fmla="*/ 29 w 270"/>
                  <a:gd name="T61" fmla="*/ 19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5">
                    <a:moveTo>
                      <a:pt x="29" y="191"/>
                    </a:moveTo>
                    <a:cubicBezTo>
                      <a:pt x="28" y="198"/>
                      <a:pt x="25" y="209"/>
                      <a:pt x="25" y="212"/>
                    </a:cubicBezTo>
                    <a:cubicBezTo>
                      <a:pt x="25" y="221"/>
                      <a:pt x="32" y="225"/>
                      <a:pt x="39" y="225"/>
                    </a:cubicBezTo>
                    <a:cubicBezTo>
                      <a:pt x="45" y="225"/>
                      <a:pt x="54" y="221"/>
                      <a:pt x="58" y="211"/>
                    </a:cubicBezTo>
                    <a:cubicBezTo>
                      <a:pt x="58" y="210"/>
                      <a:pt x="64" y="187"/>
                      <a:pt x="67" y="175"/>
                    </a:cubicBezTo>
                    <a:lnTo>
                      <a:pt x="78" y="130"/>
                    </a:lnTo>
                    <a:cubicBezTo>
                      <a:pt x="81" y="119"/>
                      <a:pt x="84" y="108"/>
                      <a:pt x="87" y="96"/>
                    </a:cubicBezTo>
                    <a:cubicBezTo>
                      <a:pt x="89" y="88"/>
                      <a:pt x="93" y="73"/>
                      <a:pt x="93" y="71"/>
                    </a:cubicBezTo>
                    <a:cubicBezTo>
                      <a:pt x="101" y="56"/>
                      <a:pt x="127" y="11"/>
                      <a:pt x="175" y="11"/>
                    </a:cubicBezTo>
                    <a:cubicBezTo>
                      <a:pt x="197" y="11"/>
                      <a:pt x="201" y="29"/>
                      <a:pt x="201" y="45"/>
                    </a:cubicBezTo>
                    <a:cubicBezTo>
                      <a:pt x="201" y="76"/>
                      <a:pt x="177" y="140"/>
                      <a:pt x="169" y="162"/>
                    </a:cubicBezTo>
                    <a:cubicBezTo>
                      <a:pt x="165" y="173"/>
                      <a:pt x="164" y="179"/>
                      <a:pt x="164" y="185"/>
                    </a:cubicBezTo>
                    <a:cubicBezTo>
                      <a:pt x="164" y="208"/>
                      <a:pt x="182" y="225"/>
                      <a:pt x="205" y="225"/>
                    </a:cubicBezTo>
                    <a:cubicBezTo>
                      <a:pt x="252" y="225"/>
                      <a:pt x="270" y="153"/>
                      <a:pt x="270" y="149"/>
                    </a:cubicBezTo>
                    <a:cubicBezTo>
                      <a:pt x="270" y="144"/>
                      <a:pt x="266" y="144"/>
                      <a:pt x="264" y="144"/>
                    </a:cubicBezTo>
                    <a:cubicBezTo>
                      <a:pt x="259" y="144"/>
                      <a:pt x="259" y="145"/>
                      <a:pt x="257" y="153"/>
                    </a:cubicBezTo>
                    <a:cubicBezTo>
                      <a:pt x="247" y="187"/>
                      <a:pt x="230" y="214"/>
                      <a:pt x="206" y="214"/>
                    </a:cubicBezTo>
                    <a:cubicBezTo>
                      <a:pt x="197" y="214"/>
                      <a:pt x="194" y="209"/>
                      <a:pt x="194" y="198"/>
                    </a:cubicBezTo>
                    <a:cubicBezTo>
                      <a:pt x="194" y="186"/>
                      <a:pt x="198" y="174"/>
                      <a:pt x="203" y="163"/>
                    </a:cubicBezTo>
                    <a:cubicBezTo>
                      <a:pt x="212" y="136"/>
                      <a:pt x="233" y="81"/>
                      <a:pt x="233" y="53"/>
                    </a:cubicBezTo>
                    <a:cubicBezTo>
                      <a:pt x="233" y="19"/>
                      <a:pt x="212" y="0"/>
                      <a:pt x="176" y="0"/>
                    </a:cubicBezTo>
                    <a:cubicBezTo>
                      <a:pt x="131" y="0"/>
                      <a:pt x="107" y="31"/>
                      <a:pt x="98" y="43"/>
                    </a:cubicBezTo>
                    <a:cubicBezTo>
                      <a:pt x="96" y="15"/>
                      <a:pt x="75" y="0"/>
                      <a:pt x="52" y="0"/>
                    </a:cubicBezTo>
                    <a:cubicBezTo>
                      <a:pt x="29" y="0"/>
                      <a:pt x="20" y="19"/>
                      <a:pt x="15" y="28"/>
                    </a:cubicBezTo>
                    <a:cubicBezTo>
                      <a:pt x="7" y="45"/>
                      <a:pt x="0" y="74"/>
                      <a:pt x="0" y="76"/>
                    </a:cubicBezTo>
                    <a:cubicBezTo>
                      <a:pt x="0" y="81"/>
                      <a:pt x="5" y="81"/>
                      <a:pt x="6" y="81"/>
                    </a:cubicBezTo>
                    <a:cubicBezTo>
                      <a:pt x="11" y="81"/>
                      <a:pt x="12" y="81"/>
                      <a:pt x="15" y="70"/>
                    </a:cubicBezTo>
                    <a:cubicBezTo>
                      <a:pt x="23" y="34"/>
                      <a:pt x="33" y="11"/>
                      <a:pt x="51" y="11"/>
                    </a:cubicBezTo>
                    <a:cubicBezTo>
                      <a:pt x="61" y="11"/>
                      <a:pt x="66" y="17"/>
                      <a:pt x="66" y="33"/>
                    </a:cubicBezTo>
                    <a:cubicBezTo>
                      <a:pt x="66" y="44"/>
                      <a:pt x="65" y="49"/>
                      <a:pt x="58" y="75"/>
                    </a:cubicBezTo>
                    <a:lnTo>
                      <a:pt x="29"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4" name="Freeform 2738">
                <a:extLst>
                  <a:ext uri="{FF2B5EF4-FFF2-40B4-BE49-F238E27FC236}">
                    <a16:creationId xmlns:a16="http://schemas.microsoft.com/office/drawing/2014/main" id="{92BEBB8C-3249-4E22-896D-47DE86AD2E44}"/>
                  </a:ext>
                </a:extLst>
              </p:cNvPr>
              <p:cNvSpPr>
                <a:spLocks/>
              </p:cNvSpPr>
              <p:nvPr>
                <p:custDataLst>
                  <p:tags r:id="rId107"/>
                </p:custDataLst>
              </p:nvPr>
            </p:nvSpPr>
            <p:spPr bwMode="auto">
              <a:xfrm>
                <a:off x="6353175" y="7254876"/>
                <a:ext cx="68263" cy="106363"/>
              </a:xfrm>
              <a:custGeom>
                <a:avLst/>
                <a:gdLst>
                  <a:gd name="T0" fmla="*/ 154 w 154"/>
                  <a:gd name="T1" fmla="*/ 168 h 231"/>
                  <a:gd name="T2" fmla="*/ 142 w 154"/>
                  <a:gd name="T3" fmla="*/ 168 h 231"/>
                  <a:gd name="T4" fmla="*/ 133 w 154"/>
                  <a:gd name="T5" fmla="*/ 199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199"/>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5" name="Freeform 2739">
                <a:extLst>
                  <a:ext uri="{FF2B5EF4-FFF2-40B4-BE49-F238E27FC236}">
                    <a16:creationId xmlns:a16="http://schemas.microsoft.com/office/drawing/2014/main" id="{8FAFFF45-6D14-4B57-A590-C9F6F2668DAD}"/>
                  </a:ext>
                </a:extLst>
              </p:cNvPr>
              <p:cNvSpPr>
                <a:spLocks/>
              </p:cNvSpPr>
              <p:nvPr>
                <p:custDataLst>
                  <p:tags r:id="rId108"/>
                </p:custDataLst>
              </p:nvPr>
            </p:nvSpPr>
            <p:spPr bwMode="auto">
              <a:xfrm>
                <a:off x="6454775" y="7283451"/>
                <a:ext cx="50800" cy="230188"/>
              </a:xfrm>
              <a:custGeom>
                <a:avLst/>
                <a:gdLst>
                  <a:gd name="T0" fmla="*/ 115 w 115"/>
                  <a:gd name="T1" fmla="*/ 249 h 499"/>
                  <a:gd name="T2" fmla="*/ 82 w 115"/>
                  <a:gd name="T3" fmla="*/ 94 h 499"/>
                  <a:gd name="T4" fmla="*/ 5 w 115"/>
                  <a:gd name="T5" fmla="*/ 0 h 499"/>
                  <a:gd name="T6" fmla="*/ 0 w 115"/>
                  <a:gd name="T7" fmla="*/ 5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4"/>
                    </a:cubicBezTo>
                    <a:cubicBezTo>
                      <a:pt x="52" y="32"/>
                      <a:pt x="10" y="0"/>
                      <a:pt x="5" y="0"/>
                    </a:cubicBezTo>
                    <a:cubicBezTo>
                      <a:pt x="2" y="0"/>
                      <a:pt x="0" y="2"/>
                      <a:pt x="0" y="5"/>
                    </a:cubicBezTo>
                    <a:cubicBezTo>
                      <a:pt x="0" y="6"/>
                      <a:pt x="0" y="7"/>
                      <a:pt x="9" y="16"/>
                    </a:cubicBezTo>
                    <a:cubicBezTo>
                      <a:pt x="58" y="66"/>
                      <a:pt x="86" y="145"/>
                      <a:pt x="86" y="249"/>
                    </a:cubicBezTo>
                    <a:cubicBezTo>
                      <a:pt x="86" y="335"/>
                      <a:pt x="68" y="422"/>
                      <a:pt x="6" y="485"/>
                    </a:cubicBezTo>
                    <a:cubicBezTo>
                      <a:pt x="0" y="491"/>
                      <a:pt x="0" y="492"/>
                      <a:pt x="0" y="494"/>
                    </a:cubicBezTo>
                    <a:cubicBezTo>
                      <a:pt x="0" y="497"/>
                      <a:pt x="2" y="499"/>
                      <a:pt x="5" y="499"/>
                    </a:cubicBezTo>
                    <a:cubicBezTo>
                      <a:pt x="10" y="499"/>
                      <a:pt x="54" y="465"/>
                      <a:pt x="84" y="401"/>
                    </a:cubicBezTo>
                    <a:cubicBezTo>
                      <a:pt x="109" y="347"/>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67" name="Group 3166">
              <a:extLst>
                <a:ext uri="{FF2B5EF4-FFF2-40B4-BE49-F238E27FC236}">
                  <a16:creationId xmlns:a16="http://schemas.microsoft.com/office/drawing/2014/main" id="{E9FD7AEB-FE2D-4968-9822-49B96E3968A2}"/>
                </a:ext>
              </a:extLst>
            </p:cNvPr>
            <p:cNvGrpSpPr>
              <a:grpSpLocks noChangeAspect="1"/>
            </p:cNvGrpSpPr>
            <p:nvPr>
              <p:custDataLst>
                <p:tags r:id="rId22"/>
              </p:custDataLst>
            </p:nvPr>
          </p:nvGrpSpPr>
          <p:grpSpPr>
            <a:xfrm>
              <a:off x="10045251" y="7166103"/>
              <a:ext cx="1567598" cy="804104"/>
              <a:chOff x="5913438" y="6427788"/>
              <a:chExt cx="1225551" cy="628650"/>
            </a:xfrm>
          </p:grpSpPr>
          <p:sp>
            <p:nvSpPr>
              <p:cNvPr id="3151" name="Freeform 1493">
                <a:extLst>
                  <a:ext uri="{FF2B5EF4-FFF2-40B4-BE49-F238E27FC236}">
                    <a16:creationId xmlns:a16="http://schemas.microsoft.com/office/drawing/2014/main" id="{493450F0-51CD-41EF-A4C5-44224710A2C2}"/>
                  </a:ext>
                </a:extLst>
              </p:cNvPr>
              <p:cNvSpPr>
                <a:spLocks/>
              </p:cNvSpPr>
              <p:nvPr>
                <p:custDataLst>
                  <p:tags r:id="rId23"/>
                </p:custDataLst>
              </p:nvPr>
            </p:nvSpPr>
            <p:spPr bwMode="auto">
              <a:xfrm>
                <a:off x="5913438" y="6484938"/>
                <a:ext cx="60325" cy="571500"/>
              </a:xfrm>
              <a:custGeom>
                <a:avLst/>
                <a:gdLst>
                  <a:gd name="T0" fmla="*/ 0 w 132"/>
                  <a:gd name="T1" fmla="*/ 1197 h 1197"/>
                  <a:gd name="T2" fmla="*/ 132 w 132"/>
                  <a:gd name="T3" fmla="*/ 1197 h 1197"/>
                  <a:gd name="T4" fmla="*/ 132 w 132"/>
                  <a:gd name="T5" fmla="*/ 1169 h 1197"/>
                  <a:gd name="T6" fmla="*/ 28 w 132"/>
                  <a:gd name="T7" fmla="*/ 1169 h 1197"/>
                  <a:gd name="T8" fmla="*/ 28 w 132"/>
                  <a:gd name="T9" fmla="*/ 28 h 1197"/>
                  <a:gd name="T10" fmla="*/ 132 w 132"/>
                  <a:gd name="T11" fmla="*/ 28 h 1197"/>
                  <a:gd name="T12" fmla="*/ 132 w 132"/>
                  <a:gd name="T13" fmla="*/ 0 h 1197"/>
                  <a:gd name="T14" fmla="*/ 0 w 132"/>
                  <a:gd name="T15" fmla="*/ 0 h 1197"/>
                  <a:gd name="T16" fmla="*/ 0 w 132"/>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7">
                    <a:moveTo>
                      <a:pt x="0" y="1197"/>
                    </a:moveTo>
                    <a:lnTo>
                      <a:pt x="132" y="1197"/>
                    </a:lnTo>
                    <a:lnTo>
                      <a:pt x="132" y="1169"/>
                    </a:lnTo>
                    <a:lnTo>
                      <a:pt x="28" y="1169"/>
                    </a:lnTo>
                    <a:lnTo>
                      <a:pt x="28" y="28"/>
                    </a:lnTo>
                    <a:lnTo>
                      <a:pt x="132" y="28"/>
                    </a:lnTo>
                    <a:lnTo>
                      <a:pt x="132"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Freeform 1494">
                <a:extLst>
                  <a:ext uri="{FF2B5EF4-FFF2-40B4-BE49-F238E27FC236}">
                    <a16:creationId xmlns:a16="http://schemas.microsoft.com/office/drawing/2014/main" id="{27B42C47-21E3-45A3-80E1-2F7782358AAA}"/>
                  </a:ext>
                </a:extLst>
              </p:cNvPr>
              <p:cNvSpPr>
                <a:spLocks noEditPoints="1"/>
              </p:cNvSpPr>
              <p:nvPr>
                <p:custDataLst>
                  <p:tags r:id="rId24"/>
                </p:custDataLst>
              </p:nvPr>
            </p:nvSpPr>
            <p:spPr bwMode="auto">
              <a:xfrm>
                <a:off x="5981701" y="6518276"/>
                <a:ext cx="95250" cy="215900"/>
              </a:xfrm>
              <a:custGeom>
                <a:avLst/>
                <a:gdLst>
                  <a:gd name="T0" fmla="*/ 65 w 211"/>
                  <a:gd name="T1" fmla="*/ 195 h 450"/>
                  <a:gd name="T2" fmla="*/ 0 w 211"/>
                  <a:gd name="T3" fmla="*/ 296 h 450"/>
                  <a:gd name="T4" fmla="*/ 15 w 211"/>
                  <a:gd name="T5" fmla="*/ 335 h 450"/>
                  <a:gd name="T6" fmla="*/ 72 w 211"/>
                  <a:gd name="T7" fmla="*/ 368 h 450"/>
                  <a:gd name="T8" fmla="*/ 133 w 211"/>
                  <a:gd name="T9" fmla="*/ 391 h 450"/>
                  <a:gd name="T10" fmla="*/ 150 w 211"/>
                  <a:gd name="T11" fmla="*/ 413 h 450"/>
                  <a:gd name="T12" fmla="*/ 126 w 211"/>
                  <a:gd name="T13" fmla="*/ 439 h 450"/>
                  <a:gd name="T14" fmla="*/ 82 w 211"/>
                  <a:gd name="T15" fmla="*/ 423 h 450"/>
                  <a:gd name="T16" fmla="*/ 76 w 211"/>
                  <a:gd name="T17" fmla="*/ 421 h 450"/>
                  <a:gd name="T18" fmla="*/ 71 w 211"/>
                  <a:gd name="T19" fmla="*/ 426 h 450"/>
                  <a:gd name="T20" fmla="*/ 126 w 211"/>
                  <a:gd name="T21" fmla="*/ 450 h 450"/>
                  <a:gd name="T22" fmla="*/ 178 w 211"/>
                  <a:gd name="T23" fmla="*/ 397 h 450"/>
                  <a:gd name="T24" fmla="*/ 154 w 211"/>
                  <a:gd name="T25" fmla="*/ 361 h 450"/>
                  <a:gd name="T26" fmla="*/ 123 w 211"/>
                  <a:gd name="T27" fmla="*/ 350 h 450"/>
                  <a:gd name="T28" fmla="*/ 93 w 211"/>
                  <a:gd name="T29" fmla="*/ 338 h 450"/>
                  <a:gd name="T30" fmla="*/ 63 w 211"/>
                  <a:gd name="T31" fmla="*/ 326 h 450"/>
                  <a:gd name="T32" fmla="*/ 26 w 211"/>
                  <a:gd name="T33" fmla="*/ 282 h 450"/>
                  <a:gd name="T34" fmla="*/ 87 w 211"/>
                  <a:gd name="T35" fmla="*/ 197 h 450"/>
                  <a:gd name="T36" fmla="*/ 131 w 211"/>
                  <a:gd name="T37" fmla="*/ 204 h 450"/>
                  <a:gd name="T38" fmla="*/ 177 w 211"/>
                  <a:gd name="T39" fmla="*/ 188 h 450"/>
                  <a:gd name="T40" fmla="*/ 136 w 211"/>
                  <a:gd name="T41" fmla="*/ 175 h 450"/>
                  <a:gd name="T42" fmla="*/ 94 w 211"/>
                  <a:gd name="T43" fmla="*/ 181 h 450"/>
                  <a:gd name="T44" fmla="*/ 79 w 211"/>
                  <a:gd name="T45" fmla="*/ 142 h 450"/>
                  <a:gd name="T46" fmla="*/ 135 w 211"/>
                  <a:gd name="T47" fmla="*/ 57 h 450"/>
                  <a:gd name="T48" fmla="*/ 167 w 211"/>
                  <a:gd name="T49" fmla="*/ 68 h 450"/>
                  <a:gd name="T50" fmla="*/ 211 w 211"/>
                  <a:gd name="T51" fmla="*/ 53 h 450"/>
                  <a:gd name="T52" fmla="*/ 170 w 211"/>
                  <a:gd name="T53" fmla="*/ 39 h 450"/>
                  <a:gd name="T54" fmla="*/ 138 w 211"/>
                  <a:gd name="T55" fmla="*/ 42 h 450"/>
                  <a:gd name="T56" fmla="*/ 136 w 211"/>
                  <a:gd name="T57" fmla="*/ 25 h 450"/>
                  <a:gd name="T58" fmla="*/ 138 w 211"/>
                  <a:gd name="T59" fmla="*/ 7 h 450"/>
                  <a:gd name="T60" fmla="*/ 132 w 211"/>
                  <a:gd name="T61" fmla="*/ 0 h 450"/>
                  <a:gd name="T62" fmla="*/ 123 w 211"/>
                  <a:gd name="T63" fmla="*/ 25 h 450"/>
                  <a:gd name="T64" fmla="*/ 127 w 211"/>
                  <a:gd name="T65" fmla="*/ 44 h 450"/>
                  <a:gd name="T66" fmla="*/ 40 w 211"/>
                  <a:gd name="T67" fmla="*/ 137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6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4" y="334"/>
                      <a:pt x="15" y="335"/>
                    </a:cubicBezTo>
                    <a:cubicBezTo>
                      <a:pt x="31" y="352"/>
                      <a:pt x="35" y="354"/>
                      <a:pt x="72" y="368"/>
                    </a:cubicBezTo>
                    <a:lnTo>
                      <a:pt x="133" y="391"/>
                    </a:lnTo>
                    <a:cubicBezTo>
                      <a:pt x="140" y="395"/>
                      <a:pt x="150" y="398"/>
                      <a:pt x="150" y="413"/>
                    </a:cubicBezTo>
                    <a:cubicBezTo>
                      <a:pt x="150" y="424"/>
                      <a:pt x="141" y="439"/>
                      <a:pt x="126" y="439"/>
                    </a:cubicBezTo>
                    <a:cubicBezTo>
                      <a:pt x="104" y="439"/>
                      <a:pt x="87" y="427"/>
                      <a:pt x="82" y="423"/>
                    </a:cubicBezTo>
                    <a:cubicBezTo>
                      <a:pt x="79" y="421"/>
                      <a:pt x="78" y="421"/>
                      <a:pt x="76" y="421"/>
                    </a:cubicBezTo>
                    <a:cubicBezTo>
                      <a:pt x="72" y="421"/>
                      <a:pt x="71" y="424"/>
                      <a:pt x="71" y="426"/>
                    </a:cubicBezTo>
                    <a:cubicBezTo>
                      <a:pt x="71" y="432"/>
                      <a:pt x="98" y="450"/>
                      <a:pt x="126" y="450"/>
                    </a:cubicBezTo>
                    <a:cubicBezTo>
                      <a:pt x="157" y="450"/>
                      <a:pt x="178" y="421"/>
                      <a:pt x="178" y="397"/>
                    </a:cubicBezTo>
                    <a:cubicBezTo>
                      <a:pt x="178" y="373"/>
                      <a:pt x="159" y="364"/>
                      <a:pt x="154" y="361"/>
                    </a:cubicBezTo>
                    <a:cubicBezTo>
                      <a:pt x="147" y="359"/>
                      <a:pt x="130" y="352"/>
                      <a:pt x="123" y="350"/>
                    </a:cubicBezTo>
                    <a:cubicBezTo>
                      <a:pt x="113" y="346"/>
                      <a:pt x="103" y="342"/>
                      <a:pt x="93" y="338"/>
                    </a:cubicBezTo>
                    <a:lnTo>
                      <a:pt x="63" y="326"/>
                    </a:lnTo>
                    <a:cubicBezTo>
                      <a:pt x="41" y="317"/>
                      <a:pt x="26" y="303"/>
                      <a:pt x="26" y="282"/>
                    </a:cubicBezTo>
                    <a:cubicBezTo>
                      <a:pt x="26" y="262"/>
                      <a:pt x="45" y="218"/>
                      <a:pt x="87" y="197"/>
                    </a:cubicBezTo>
                    <a:cubicBezTo>
                      <a:pt x="105" y="204"/>
                      <a:pt x="120" y="204"/>
                      <a:pt x="131" y="204"/>
                    </a:cubicBezTo>
                    <a:cubicBezTo>
                      <a:pt x="146" y="204"/>
                      <a:pt x="177" y="204"/>
                      <a:pt x="177" y="188"/>
                    </a:cubicBezTo>
                    <a:cubicBezTo>
                      <a:pt x="177" y="176"/>
                      <a:pt x="156" y="175"/>
                      <a:pt x="136" y="175"/>
                    </a:cubicBezTo>
                    <a:cubicBezTo>
                      <a:pt x="127" y="175"/>
                      <a:pt x="113" y="175"/>
                      <a:pt x="94" y="181"/>
                    </a:cubicBezTo>
                    <a:cubicBezTo>
                      <a:pt x="81" y="168"/>
                      <a:pt x="79" y="151"/>
                      <a:pt x="79" y="142"/>
                    </a:cubicBezTo>
                    <a:cubicBezTo>
                      <a:pt x="79" y="114"/>
                      <a:pt x="97" y="76"/>
                      <a:pt x="135" y="57"/>
                    </a:cubicBezTo>
                    <a:cubicBezTo>
                      <a:pt x="144" y="68"/>
                      <a:pt x="155" y="68"/>
                      <a:pt x="167" y="68"/>
                    </a:cubicBezTo>
                    <a:cubicBezTo>
                      <a:pt x="179" y="68"/>
                      <a:pt x="211" y="68"/>
                      <a:pt x="211" y="53"/>
                    </a:cubicBezTo>
                    <a:cubicBezTo>
                      <a:pt x="211" y="40"/>
                      <a:pt x="189" y="39"/>
                      <a:pt x="170" y="39"/>
                    </a:cubicBezTo>
                    <a:cubicBezTo>
                      <a:pt x="163" y="39"/>
                      <a:pt x="151" y="39"/>
                      <a:pt x="138" y="42"/>
                    </a:cubicBezTo>
                    <a:cubicBezTo>
                      <a:pt x="137" y="37"/>
                      <a:pt x="136" y="34"/>
                      <a:pt x="136" y="25"/>
                    </a:cubicBezTo>
                    <a:cubicBezTo>
                      <a:pt x="136" y="18"/>
                      <a:pt x="138" y="8"/>
                      <a:pt x="138" y="7"/>
                    </a:cubicBezTo>
                    <a:cubicBezTo>
                      <a:pt x="138" y="3"/>
                      <a:pt x="136" y="0"/>
                      <a:pt x="132" y="0"/>
                    </a:cubicBezTo>
                    <a:cubicBezTo>
                      <a:pt x="123" y="0"/>
                      <a:pt x="123" y="23"/>
                      <a:pt x="123" y="25"/>
                    </a:cubicBezTo>
                    <a:cubicBezTo>
                      <a:pt x="123" y="35"/>
                      <a:pt x="126" y="42"/>
                      <a:pt x="127" y="44"/>
                    </a:cubicBezTo>
                    <a:cubicBezTo>
                      <a:pt x="73" y="59"/>
                      <a:pt x="40" y="99"/>
                      <a:pt x="40" y="137"/>
                    </a:cubicBezTo>
                    <a:cubicBezTo>
                      <a:pt x="40" y="156"/>
                      <a:pt x="49" y="177"/>
                      <a:pt x="72" y="190"/>
                    </a:cubicBezTo>
                    <a:lnTo>
                      <a:pt x="65" y="195"/>
                    </a:lnTo>
                    <a:close/>
                    <a:moveTo>
                      <a:pt x="146" y="53"/>
                    </a:moveTo>
                    <a:cubicBezTo>
                      <a:pt x="154" y="50"/>
                      <a:pt x="165" y="50"/>
                      <a:pt x="170" y="50"/>
                    </a:cubicBezTo>
                    <a:cubicBezTo>
                      <a:pt x="187" y="50"/>
                      <a:pt x="189" y="51"/>
                      <a:pt x="198" y="53"/>
                    </a:cubicBezTo>
                    <a:cubicBezTo>
                      <a:pt x="194" y="55"/>
                      <a:pt x="189" y="57"/>
                      <a:pt x="167" y="57"/>
                    </a:cubicBezTo>
                    <a:cubicBezTo>
                      <a:pt x="158" y="57"/>
                      <a:pt x="152" y="57"/>
                      <a:pt x="146" y="53"/>
                    </a:cubicBezTo>
                    <a:close/>
                    <a:moveTo>
                      <a:pt x="107" y="189"/>
                    </a:moveTo>
                    <a:cubicBezTo>
                      <a:pt x="119" y="186"/>
                      <a:pt x="130" y="186"/>
                      <a:pt x="136" y="186"/>
                    </a:cubicBezTo>
                    <a:cubicBezTo>
                      <a:pt x="153" y="186"/>
                      <a:pt x="155" y="186"/>
                      <a:pt x="164" y="189"/>
                    </a:cubicBezTo>
                    <a:cubicBezTo>
                      <a:pt x="160" y="191"/>
                      <a:pt x="155" y="193"/>
                      <a:pt x="132" y="193"/>
                    </a:cubicBezTo>
                    <a:cubicBezTo>
                      <a:pt x="121"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Freeform 1495">
                <a:extLst>
                  <a:ext uri="{FF2B5EF4-FFF2-40B4-BE49-F238E27FC236}">
                    <a16:creationId xmlns:a16="http://schemas.microsoft.com/office/drawing/2014/main" id="{87E2E1E0-04E4-4FBB-8A92-956029E22DCA}"/>
                  </a:ext>
                </a:extLst>
              </p:cNvPr>
              <p:cNvSpPr>
                <a:spLocks/>
              </p:cNvSpPr>
              <p:nvPr>
                <p:custDataLst>
                  <p:tags r:id="rId25"/>
                </p:custDataLst>
              </p:nvPr>
            </p:nvSpPr>
            <p:spPr bwMode="auto">
              <a:xfrm>
                <a:off x="6092826" y="6610351"/>
                <a:ext cx="57150" cy="109538"/>
              </a:xfrm>
              <a:custGeom>
                <a:avLst/>
                <a:gdLst>
                  <a:gd name="T0" fmla="*/ 78 w 126"/>
                  <a:gd name="T1" fmla="*/ 10 h 232"/>
                  <a:gd name="T2" fmla="*/ 68 w 126"/>
                  <a:gd name="T3" fmla="*/ 0 h 232"/>
                  <a:gd name="T4" fmla="*/ 0 w 126"/>
                  <a:gd name="T5" fmla="*/ 22 h 232"/>
                  <a:gd name="T6" fmla="*/ 0 w 126"/>
                  <a:gd name="T7" fmla="*/ 35 h 232"/>
                  <a:gd name="T8" fmla="*/ 50 w 126"/>
                  <a:gd name="T9" fmla="*/ 25 h 232"/>
                  <a:gd name="T10" fmla="*/ 50 w 126"/>
                  <a:gd name="T11" fmla="*/ 203 h 232"/>
                  <a:gd name="T12" fmla="*/ 15 w 126"/>
                  <a:gd name="T13" fmla="*/ 219 h 232"/>
                  <a:gd name="T14" fmla="*/ 2 w 126"/>
                  <a:gd name="T15" fmla="*/ 219 h 232"/>
                  <a:gd name="T16" fmla="*/ 2 w 126"/>
                  <a:gd name="T17" fmla="*/ 232 h 232"/>
                  <a:gd name="T18" fmla="*/ 64 w 126"/>
                  <a:gd name="T19" fmla="*/ 230 h 232"/>
                  <a:gd name="T20" fmla="*/ 126 w 126"/>
                  <a:gd name="T21" fmla="*/ 232 h 232"/>
                  <a:gd name="T22" fmla="*/ 126 w 126"/>
                  <a:gd name="T23" fmla="*/ 219 h 232"/>
                  <a:gd name="T24" fmla="*/ 113 w 126"/>
                  <a:gd name="T25" fmla="*/ 219 h 232"/>
                  <a:gd name="T26" fmla="*/ 78 w 126"/>
                  <a:gd name="T27" fmla="*/ 203 h 232"/>
                  <a:gd name="T28" fmla="*/ 78 w 126"/>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232">
                    <a:moveTo>
                      <a:pt x="78" y="10"/>
                    </a:moveTo>
                    <a:cubicBezTo>
                      <a:pt x="78" y="0"/>
                      <a:pt x="78" y="0"/>
                      <a:pt x="68" y="0"/>
                    </a:cubicBezTo>
                    <a:cubicBezTo>
                      <a:pt x="46" y="22"/>
                      <a:pt x="14" y="22"/>
                      <a:pt x="0" y="22"/>
                    </a:cubicBezTo>
                    <a:lnTo>
                      <a:pt x="0" y="35"/>
                    </a:lnTo>
                    <a:cubicBezTo>
                      <a:pt x="8" y="35"/>
                      <a:pt x="31" y="35"/>
                      <a:pt x="50" y="25"/>
                    </a:cubicBezTo>
                    <a:lnTo>
                      <a:pt x="50" y="203"/>
                    </a:lnTo>
                    <a:cubicBezTo>
                      <a:pt x="50" y="214"/>
                      <a:pt x="50" y="219"/>
                      <a:pt x="15" y="219"/>
                    </a:cubicBezTo>
                    <a:lnTo>
                      <a:pt x="2" y="219"/>
                    </a:lnTo>
                    <a:lnTo>
                      <a:pt x="2" y="232"/>
                    </a:lnTo>
                    <a:cubicBezTo>
                      <a:pt x="8" y="231"/>
                      <a:pt x="51" y="230"/>
                      <a:pt x="64" y="230"/>
                    </a:cubicBezTo>
                    <a:cubicBezTo>
                      <a:pt x="75" y="230"/>
                      <a:pt x="119" y="231"/>
                      <a:pt x="126" y="232"/>
                    </a:cubicBezTo>
                    <a:lnTo>
                      <a:pt x="126" y="219"/>
                    </a:lnTo>
                    <a:lnTo>
                      <a:pt x="113" y="219"/>
                    </a:lnTo>
                    <a:cubicBezTo>
                      <a:pt x="78" y="219"/>
                      <a:pt x="78" y="214"/>
                      <a:pt x="78" y="203"/>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Freeform 1496">
                <a:extLst>
                  <a:ext uri="{FF2B5EF4-FFF2-40B4-BE49-F238E27FC236}">
                    <a16:creationId xmlns:a16="http://schemas.microsoft.com/office/drawing/2014/main" id="{034538DB-EFE7-414C-8B5C-9332BD265843}"/>
                  </a:ext>
                </a:extLst>
              </p:cNvPr>
              <p:cNvSpPr>
                <a:spLocks noEditPoints="1"/>
              </p:cNvSpPr>
              <p:nvPr>
                <p:custDataLst>
                  <p:tags r:id="rId26"/>
                </p:custDataLst>
              </p:nvPr>
            </p:nvSpPr>
            <p:spPr bwMode="auto">
              <a:xfrm>
                <a:off x="5981701" y="6804026"/>
                <a:ext cx="95250" cy="215900"/>
              </a:xfrm>
              <a:custGeom>
                <a:avLst/>
                <a:gdLst>
                  <a:gd name="T0" fmla="*/ 65 w 211"/>
                  <a:gd name="T1" fmla="*/ 195 h 450"/>
                  <a:gd name="T2" fmla="*/ 0 w 211"/>
                  <a:gd name="T3" fmla="*/ 296 h 450"/>
                  <a:gd name="T4" fmla="*/ 15 w 211"/>
                  <a:gd name="T5" fmla="*/ 335 h 450"/>
                  <a:gd name="T6" fmla="*/ 72 w 211"/>
                  <a:gd name="T7" fmla="*/ 368 h 450"/>
                  <a:gd name="T8" fmla="*/ 133 w 211"/>
                  <a:gd name="T9" fmla="*/ 391 h 450"/>
                  <a:gd name="T10" fmla="*/ 150 w 211"/>
                  <a:gd name="T11" fmla="*/ 413 h 450"/>
                  <a:gd name="T12" fmla="*/ 126 w 211"/>
                  <a:gd name="T13" fmla="*/ 439 h 450"/>
                  <a:gd name="T14" fmla="*/ 82 w 211"/>
                  <a:gd name="T15" fmla="*/ 423 h 450"/>
                  <a:gd name="T16" fmla="*/ 76 w 211"/>
                  <a:gd name="T17" fmla="*/ 421 h 450"/>
                  <a:gd name="T18" fmla="*/ 71 w 211"/>
                  <a:gd name="T19" fmla="*/ 426 h 450"/>
                  <a:gd name="T20" fmla="*/ 126 w 211"/>
                  <a:gd name="T21" fmla="*/ 450 h 450"/>
                  <a:gd name="T22" fmla="*/ 178 w 211"/>
                  <a:gd name="T23" fmla="*/ 397 h 450"/>
                  <a:gd name="T24" fmla="*/ 154 w 211"/>
                  <a:gd name="T25" fmla="*/ 361 h 450"/>
                  <a:gd name="T26" fmla="*/ 123 w 211"/>
                  <a:gd name="T27" fmla="*/ 350 h 450"/>
                  <a:gd name="T28" fmla="*/ 93 w 211"/>
                  <a:gd name="T29" fmla="*/ 338 h 450"/>
                  <a:gd name="T30" fmla="*/ 63 w 211"/>
                  <a:gd name="T31" fmla="*/ 326 h 450"/>
                  <a:gd name="T32" fmla="*/ 26 w 211"/>
                  <a:gd name="T33" fmla="*/ 282 h 450"/>
                  <a:gd name="T34" fmla="*/ 87 w 211"/>
                  <a:gd name="T35" fmla="*/ 197 h 450"/>
                  <a:gd name="T36" fmla="*/ 131 w 211"/>
                  <a:gd name="T37" fmla="*/ 204 h 450"/>
                  <a:gd name="T38" fmla="*/ 177 w 211"/>
                  <a:gd name="T39" fmla="*/ 188 h 450"/>
                  <a:gd name="T40" fmla="*/ 136 w 211"/>
                  <a:gd name="T41" fmla="*/ 175 h 450"/>
                  <a:gd name="T42" fmla="*/ 94 w 211"/>
                  <a:gd name="T43" fmla="*/ 181 h 450"/>
                  <a:gd name="T44" fmla="*/ 79 w 211"/>
                  <a:gd name="T45" fmla="*/ 142 h 450"/>
                  <a:gd name="T46" fmla="*/ 135 w 211"/>
                  <a:gd name="T47" fmla="*/ 57 h 450"/>
                  <a:gd name="T48" fmla="*/ 167 w 211"/>
                  <a:gd name="T49" fmla="*/ 68 h 450"/>
                  <a:gd name="T50" fmla="*/ 211 w 211"/>
                  <a:gd name="T51" fmla="*/ 52 h 450"/>
                  <a:gd name="T52" fmla="*/ 170 w 211"/>
                  <a:gd name="T53" fmla="*/ 39 h 450"/>
                  <a:gd name="T54" fmla="*/ 138 w 211"/>
                  <a:gd name="T55" fmla="*/ 41 h 450"/>
                  <a:gd name="T56" fmla="*/ 136 w 211"/>
                  <a:gd name="T57" fmla="*/ 25 h 450"/>
                  <a:gd name="T58" fmla="*/ 138 w 211"/>
                  <a:gd name="T59" fmla="*/ 7 h 450"/>
                  <a:gd name="T60" fmla="*/ 132 w 211"/>
                  <a:gd name="T61" fmla="*/ 0 h 450"/>
                  <a:gd name="T62" fmla="*/ 123 w 211"/>
                  <a:gd name="T63" fmla="*/ 25 h 450"/>
                  <a:gd name="T64" fmla="*/ 127 w 211"/>
                  <a:gd name="T65" fmla="*/ 44 h 450"/>
                  <a:gd name="T66" fmla="*/ 40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9 h 450"/>
                  <a:gd name="T84" fmla="*/ 136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4" y="334"/>
                      <a:pt x="15" y="335"/>
                    </a:cubicBezTo>
                    <a:cubicBezTo>
                      <a:pt x="31" y="352"/>
                      <a:pt x="35" y="354"/>
                      <a:pt x="72" y="368"/>
                    </a:cubicBezTo>
                    <a:lnTo>
                      <a:pt x="133" y="391"/>
                    </a:lnTo>
                    <a:cubicBezTo>
                      <a:pt x="140" y="395"/>
                      <a:pt x="150" y="398"/>
                      <a:pt x="150" y="413"/>
                    </a:cubicBezTo>
                    <a:cubicBezTo>
                      <a:pt x="150" y="424"/>
                      <a:pt x="141" y="439"/>
                      <a:pt x="126" y="439"/>
                    </a:cubicBezTo>
                    <a:cubicBezTo>
                      <a:pt x="104" y="439"/>
                      <a:pt x="87" y="427"/>
                      <a:pt x="82" y="423"/>
                    </a:cubicBezTo>
                    <a:cubicBezTo>
                      <a:pt x="79" y="421"/>
                      <a:pt x="78" y="421"/>
                      <a:pt x="76" y="421"/>
                    </a:cubicBezTo>
                    <a:cubicBezTo>
                      <a:pt x="72" y="421"/>
                      <a:pt x="71" y="424"/>
                      <a:pt x="71" y="426"/>
                    </a:cubicBezTo>
                    <a:cubicBezTo>
                      <a:pt x="71" y="432"/>
                      <a:pt x="98" y="450"/>
                      <a:pt x="126" y="450"/>
                    </a:cubicBezTo>
                    <a:cubicBezTo>
                      <a:pt x="157" y="450"/>
                      <a:pt x="178" y="421"/>
                      <a:pt x="178" y="397"/>
                    </a:cubicBezTo>
                    <a:cubicBezTo>
                      <a:pt x="178" y="373"/>
                      <a:pt x="159" y="364"/>
                      <a:pt x="154" y="361"/>
                    </a:cubicBezTo>
                    <a:cubicBezTo>
                      <a:pt x="147" y="359"/>
                      <a:pt x="130" y="352"/>
                      <a:pt x="123" y="350"/>
                    </a:cubicBezTo>
                    <a:cubicBezTo>
                      <a:pt x="113" y="346"/>
                      <a:pt x="103" y="342"/>
                      <a:pt x="93" y="338"/>
                    </a:cubicBezTo>
                    <a:lnTo>
                      <a:pt x="63" y="326"/>
                    </a:lnTo>
                    <a:cubicBezTo>
                      <a:pt x="41" y="317"/>
                      <a:pt x="26" y="303"/>
                      <a:pt x="26" y="282"/>
                    </a:cubicBezTo>
                    <a:cubicBezTo>
                      <a:pt x="26" y="261"/>
                      <a:pt x="45" y="218"/>
                      <a:pt x="87" y="197"/>
                    </a:cubicBezTo>
                    <a:cubicBezTo>
                      <a:pt x="105" y="204"/>
                      <a:pt x="120" y="204"/>
                      <a:pt x="131" y="204"/>
                    </a:cubicBezTo>
                    <a:cubicBezTo>
                      <a:pt x="146" y="204"/>
                      <a:pt x="177" y="204"/>
                      <a:pt x="177" y="188"/>
                    </a:cubicBezTo>
                    <a:cubicBezTo>
                      <a:pt x="177" y="176"/>
                      <a:pt x="156" y="175"/>
                      <a:pt x="136" y="175"/>
                    </a:cubicBezTo>
                    <a:cubicBezTo>
                      <a:pt x="127" y="175"/>
                      <a:pt x="113" y="175"/>
                      <a:pt x="94" y="181"/>
                    </a:cubicBezTo>
                    <a:cubicBezTo>
                      <a:pt x="81" y="168"/>
                      <a:pt x="79" y="151"/>
                      <a:pt x="79" y="142"/>
                    </a:cubicBezTo>
                    <a:cubicBezTo>
                      <a:pt x="79" y="114"/>
                      <a:pt x="97" y="75"/>
                      <a:pt x="135" y="57"/>
                    </a:cubicBezTo>
                    <a:cubicBezTo>
                      <a:pt x="144" y="68"/>
                      <a:pt x="155" y="68"/>
                      <a:pt x="167" y="68"/>
                    </a:cubicBezTo>
                    <a:cubicBezTo>
                      <a:pt x="179" y="68"/>
                      <a:pt x="211" y="68"/>
                      <a:pt x="211" y="52"/>
                    </a:cubicBezTo>
                    <a:cubicBezTo>
                      <a:pt x="211" y="39"/>
                      <a:pt x="189" y="39"/>
                      <a:pt x="170" y="39"/>
                    </a:cubicBezTo>
                    <a:cubicBezTo>
                      <a:pt x="163" y="39"/>
                      <a:pt x="151" y="39"/>
                      <a:pt x="138" y="41"/>
                    </a:cubicBezTo>
                    <a:cubicBezTo>
                      <a:pt x="137" y="37"/>
                      <a:pt x="136" y="34"/>
                      <a:pt x="136" y="25"/>
                    </a:cubicBezTo>
                    <a:cubicBezTo>
                      <a:pt x="136" y="18"/>
                      <a:pt x="138" y="8"/>
                      <a:pt x="138" y="7"/>
                    </a:cubicBezTo>
                    <a:cubicBezTo>
                      <a:pt x="138" y="3"/>
                      <a:pt x="136" y="0"/>
                      <a:pt x="132" y="0"/>
                    </a:cubicBezTo>
                    <a:cubicBezTo>
                      <a:pt x="123" y="0"/>
                      <a:pt x="123" y="23"/>
                      <a:pt x="123" y="25"/>
                    </a:cubicBezTo>
                    <a:cubicBezTo>
                      <a:pt x="123" y="35"/>
                      <a:pt x="126" y="42"/>
                      <a:pt x="127" y="44"/>
                    </a:cubicBezTo>
                    <a:cubicBezTo>
                      <a:pt x="73" y="59"/>
                      <a:pt x="40" y="99"/>
                      <a:pt x="40" y="137"/>
                    </a:cubicBezTo>
                    <a:cubicBezTo>
                      <a:pt x="40" y="156"/>
                      <a:pt x="49" y="177"/>
                      <a:pt x="72" y="190"/>
                    </a:cubicBezTo>
                    <a:lnTo>
                      <a:pt x="65" y="195"/>
                    </a:lnTo>
                    <a:close/>
                    <a:moveTo>
                      <a:pt x="146" y="52"/>
                    </a:moveTo>
                    <a:cubicBezTo>
                      <a:pt x="154" y="50"/>
                      <a:pt x="165" y="50"/>
                      <a:pt x="170" y="50"/>
                    </a:cubicBezTo>
                    <a:cubicBezTo>
                      <a:pt x="187" y="50"/>
                      <a:pt x="189" y="50"/>
                      <a:pt x="198" y="53"/>
                    </a:cubicBezTo>
                    <a:cubicBezTo>
                      <a:pt x="194" y="54"/>
                      <a:pt x="189" y="57"/>
                      <a:pt x="167" y="57"/>
                    </a:cubicBezTo>
                    <a:cubicBezTo>
                      <a:pt x="158" y="57"/>
                      <a:pt x="152" y="57"/>
                      <a:pt x="146" y="52"/>
                    </a:cubicBezTo>
                    <a:close/>
                    <a:moveTo>
                      <a:pt x="107" y="189"/>
                    </a:moveTo>
                    <a:cubicBezTo>
                      <a:pt x="119" y="186"/>
                      <a:pt x="130" y="186"/>
                      <a:pt x="136" y="186"/>
                    </a:cubicBezTo>
                    <a:cubicBezTo>
                      <a:pt x="153" y="186"/>
                      <a:pt x="155" y="186"/>
                      <a:pt x="164" y="189"/>
                    </a:cubicBezTo>
                    <a:cubicBezTo>
                      <a:pt x="160" y="191"/>
                      <a:pt x="155" y="193"/>
                      <a:pt x="132" y="193"/>
                    </a:cubicBezTo>
                    <a:cubicBezTo>
                      <a:pt x="121"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Freeform 1497">
                <a:extLst>
                  <a:ext uri="{FF2B5EF4-FFF2-40B4-BE49-F238E27FC236}">
                    <a16:creationId xmlns:a16="http://schemas.microsoft.com/office/drawing/2014/main" id="{4A3CFBAB-195D-4DF4-807E-DD6153BCB124}"/>
                  </a:ext>
                </a:extLst>
              </p:cNvPr>
              <p:cNvSpPr>
                <a:spLocks/>
              </p:cNvSpPr>
              <p:nvPr>
                <p:custDataLst>
                  <p:tags r:id="rId27"/>
                </p:custDataLst>
              </p:nvPr>
            </p:nvSpPr>
            <p:spPr bwMode="auto">
              <a:xfrm>
                <a:off x="6084888" y="6896101"/>
                <a:ext cx="69850" cy="111125"/>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2 h 232"/>
                  <a:gd name="T18" fmla="*/ 18 w 154"/>
                  <a:gd name="T19" fmla="*/ 82 h 232"/>
                  <a:gd name="T20" fmla="*/ 36 w 154"/>
                  <a:gd name="T21" fmla="*/ 63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6"/>
                      <a:pt x="133" y="200"/>
                    </a:cubicBezTo>
                    <a:cubicBezTo>
                      <a:pt x="130" y="202"/>
                      <a:pt x="103" y="202"/>
                      <a:pt x="98" y="202"/>
                    </a:cubicBezTo>
                    <a:lnTo>
                      <a:pt x="34" y="202"/>
                    </a:lnTo>
                    <a:cubicBezTo>
                      <a:pt x="71" y="170"/>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6" y="82"/>
                      <a:pt x="36" y="76"/>
                      <a:pt x="36" y="63"/>
                    </a:cubicBezTo>
                    <a:cubicBezTo>
                      <a:pt x="36" y="57"/>
                      <a:pt x="34" y="45"/>
                      <a:pt x="16" y="45"/>
                    </a:cubicBezTo>
                    <a:cubicBezTo>
                      <a:pt x="27" y="20"/>
                      <a:pt x="50" y="13"/>
                      <a:pt x="67" y="13"/>
                    </a:cubicBezTo>
                    <a:cubicBezTo>
                      <a:pt x="102" y="13"/>
                      <a:pt x="120" y="40"/>
                      <a:pt x="120" y="68"/>
                    </a:cubicBezTo>
                    <a:cubicBezTo>
                      <a:pt x="120" y="98"/>
                      <a:pt x="98" y="122"/>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Freeform 1498">
                <a:extLst>
                  <a:ext uri="{FF2B5EF4-FFF2-40B4-BE49-F238E27FC236}">
                    <a16:creationId xmlns:a16="http://schemas.microsoft.com/office/drawing/2014/main" id="{EC9B43F5-31DC-46CD-9C89-6C943EB3AB5C}"/>
                  </a:ext>
                </a:extLst>
              </p:cNvPr>
              <p:cNvSpPr>
                <a:spLocks/>
              </p:cNvSpPr>
              <p:nvPr>
                <p:custDataLst>
                  <p:tags r:id="rId28"/>
                </p:custDataLst>
              </p:nvPr>
            </p:nvSpPr>
            <p:spPr bwMode="auto">
              <a:xfrm>
                <a:off x="6180138" y="6484938"/>
                <a:ext cx="58738" cy="571500"/>
              </a:xfrm>
              <a:custGeom>
                <a:avLst/>
                <a:gdLst>
                  <a:gd name="T0" fmla="*/ 104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69"/>
                    </a:moveTo>
                    <a:lnTo>
                      <a:pt x="0" y="1169"/>
                    </a:lnTo>
                    <a:lnTo>
                      <a:pt x="0" y="1197"/>
                    </a:lnTo>
                    <a:lnTo>
                      <a:pt x="131" y="1197"/>
                    </a:lnTo>
                    <a:lnTo>
                      <a:pt x="131" y="0"/>
                    </a:lnTo>
                    <a:lnTo>
                      <a:pt x="0" y="0"/>
                    </a:lnTo>
                    <a:lnTo>
                      <a:pt x="0" y="28"/>
                    </a:lnTo>
                    <a:lnTo>
                      <a:pt x="104" y="28"/>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Freeform 1499">
                <a:extLst>
                  <a:ext uri="{FF2B5EF4-FFF2-40B4-BE49-F238E27FC236}">
                    <a16:creationId xmlns:a16="http://schemas.microsoft.com/office/drawing/2014/main" id="{4B18D61E-C590-4116-82F6-47AABC580ACE}"/>
                  </a:ext>
                </a:extLst>
              </p:cNvPr>
              <p:cNvSpPr>
                <a:spLocks/>
              </p:cNvSpPr>
              <p:nvPr>
                <p:custDataLst>
                  <p:tags r:id="rId29"/>
                </p:custDataLst>
              </p:nvPr>
            </p:nvSpPr>
            <p:spPr bwMode="auto">
              <a:xfrm>
                <a:off x="6308726" y="6427788"/>
                <a:ext cx="117475" cy="115888"/>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9 h 242"/>
                  <a:gd name="T12" fmla="*/ 14 w 258"/>
                  <a:gd name="T13" fmla="*/ 17 h 242"/>
                  <a:gd name="T14" fmla="*/ 120 w 258"/>
                  <a:gd name="T15" fmla="*/ 17 h 242"/>
                  <a:gd name="T16" fmla="*/ 120 w 258"/>
                  <a:gd name="T17" fmla="*/ 229 h 242"/>
                  <a:gd name="T18" fmla="*/ 129 w 258"/>
                  <a:gd name="T19" fmla="*/ 242 h 242"/>
                  <a:gd name="T20" fmla="*/ 137 w 258"/>
                  <a:gd name="T21" fmla="*/ 229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9"/>
                    </a:cubicBezTo>
                    <a:cubicBezTo>
                      <a:pt x="0" y="17"/>
                      <a:pt x="8" y="17"/>
                      <a:pt x="14" y="17"/>
                    </a:cubicBezTo>
                    <a:lnTo>
                      <a:pt x="120" y="17"/>
                    </a:lnTo>
                    <a:lnTo>
                      <a:pt x="120" y="229"/>
                    </a:lnTo>
                    <a:cubicBezTo>
                      <a:pt x="120" y="234"/>
                      <a:pt x="120" y="242"/>
                      <a:pt x="129" y="242"/>
                    </a:cubicBezTo>
                    <a:cubicBezTo>
                      <a:pt x="137" y="242"/>
                      <a:pt x="137" y="234"/>
                      <a:pt x="137" y="229"/>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Freeform 1500">
                <a:extLst>
                  <a:ext uri="{FF2B5EF4-FFF2-40B4-BE49-F238E27FC236}">
                    <a16:creationId xmlns:a16="http://schemas.microsoft.com/office/drawing/2014/main" id="{1F454090-A4EA-4144-90E0-2A13A8605F7C}"/>
                  </a:ext>
                </a:extLst>
              </p:cNvPr>
              <p:cNvSpPr>
                <a:spLocks noEditPoints="1"/>
              </p:cNvSpPr>
              <p:nvPr>
                <p:custDataLst>
                  <p:tags r:id="rId30"/>
                </p:custDataLst>
              </p:nvPr>
            </p:nvSpPr>
            <p:spPr bwMode="auto">
              <a:xfrm>
                <a:off x="6527801" y="6497638"/>
                <a:ext cx="119063" cy="176213"/>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6 w 263"/>
                  <a:gd name="T19" fmla="*/ 69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3"/>
                      <a:pt x="0" y="279"/>
                    </a:cubicBezTo>
                    <a:cubicBezTo>
                      <a:pt x="0" y="310"/>
                      <a:pt x="22" y="368"/>
                      <a:pt x="92" y="368"/>
                    </a:cubicBezTo>
                    <a:cubicBezTo>
                      <a:pt x="211" y="368"/>
                      <a:pt x="263" y="200"/>
                      <a:pt x="263" y="129"/>
                    </a:cubicBezTo>
                    <a:cubicBezTo>
                      <a:pt x="263" y="50"/>
                      <a:pt x="216" y="0"/>
                      <a:pt x="155" y="0"/>
                    </a:cubicBezTo>
                    <a:cubicBezTo>
                      <a:pt x="83" y="0"/>
                      <a:pt x="60" y="64"/>
                      <a:pt x="60" y="78"/>
                    </a:cubicBezTo>
                    <a:cubicBezTo>
                      <a:pt x="60" y="85"/>
                      <a:pt x="64" y="96"/>
                      <a:pt x="79" y="96"/>
                    </a:cubicBezTo>
                    <a:cubicBezTo>
                      <a:pt x="95" y="96"/>
                      <a:pt x="106" y="81"/>
                      <a:pt x="106" y="69"/>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Freeform 1501">
                <a:extLst>
                  <a:ext uri="{FF2B5EF4-FFF2-40B4-BE49-F238E27FC236}">
                    <a16:creationId xmlns:a16="http://schemas.microsoft.com/office/drawing/2014/main" id="{5F4D8E25-7C6C-4049-B6BD-1EDD36727139}"/>
                  </a:ext>
                </a:extLst>
              </p:cNvPr>
              <p:cNvSpPr>
                <a:spLocks/>
              </p:cNvSpPr>
              <p:nvPr>
                <p:custDataLst>
                  <p:tags r:id="rId31"/>
                </p:custDataLst>
              </p:nvPr>
            </p:nvSpPr>
            <p:spPr bwMode="auto">
              <a:xfrm>
                <a:off x="6662738" y="6470651"/>
                <a:ext cx="69850" cy="111125"/>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1"/>
                      <a:pt x="15" y="82"/>
                      <a:pt x="18" y="82"/>
                    </a:cubicBezTo>
                    <a:cubicBezTo>
                      <a:pt x="27" y="82"/>
                      <a:pt x="37" y="76"/>
                      <a:pt x="37" y="64"/>
                    </a:cubicBezTo>
                    <a:cubicBezTo>
                      <a:pt x="37" y="58"/>
                      <a:pt x="34" y="45"/>
                      <a:pt x="16" y="45"/>
                    </a:cubicBezTo>
                    <a:cubicBezTo>
                      <a:pt x="27" y="21"/>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Freeform 1502">
                <a:extLst>
                  <a:ext uri="{FF2B5EF4-FFF2-40B4-BE49-F238E27FC236}">
                    <a16:creationId xmlns:a16="http://schemas.microsoft.com/office/drawing/2014/main" id="{A36ABFD1-250F-4B07-982E-02643130F9EC}"/>
                  </a:ext>
                </a:extLst>
              </p:cNvPr>
              <p:cNvSpPr>
                <a:spLocks/>
              </p:cNvSpPr>
              <p:nvPr>
                <p:custDataLst>
                  <p:tags r:id="rId32"/>
                </p:custDataLst>
              </p:nvPr>
            </p:nvSpPr>
            <p:spPr bwMode="auto">
              <a:xfrm>
                <a:off x="6765926" y="6562726"/>
                <a:ext cx="106363" cy="106363"/>
              </a:xfrm>
              <a:custGeom>
                <a:avLst/>
                <a:gdLst>
                  <a:gd name="T0" fmla="*/ 85 w 234"/>
                  <a:gd name="T1" fmla="*/ 6 h 221"/>
                  <a:gd name="T2" fmla="*/ 78 w 234"/>
                  <a:gd name="T3" fmla="*/ 0 h 221"/>
                  <a:gd name="T4" fmla="*/ 18 w 234"/>
                  <a:gd name="T5" fmla="*/ 5 h 221"/>
                  <a:gd name="T6" fmla="*/ 8 w 234"/>
                  <a:gd name="T7" fmla="*/ 15 h 221"/>
                  <a:gd name="T8" fmla="*/ 20 w 234"/>
                  <a:gd name="T9" fmla="*/ 21 h 221"/>
                  <a:gd name="T10" fmla="*/ 45 w 234"/>
                  <a:gd name="T11" fmla="*/ 30 h 221"/>
                  <a:gd name="T12" fmla="*/ 36 w 234"/>
                  <a:gd name="T13" fmla="*/ 70 h 221"/>
                  <a:gd name="T14" fmla="*/ 5 w 234"/>
                  <a:gd name="T15" fmla="*/ 192 h 221"/>
                  <a:gd name="T16" fmla="*/ 0 w 234"/>
                  <a:gd name="T17" fmla="*/ 215 h 221"/>
                  <a:gd name="T18" fmla="*/ 8 w 234"/>
                  <a:gd name="T19" fmla="*/ 221 h 221"/>
                  <a:gd name="T20" fmla="*/ 15 w 234"/>
                  <a:gd name="T21" fmla="*/ 221 h 221"/>
                  <a:gd name="T22" fmla="*/ 155 w 234"/>
                  <a:gd name="T23" fmla="*/ 147 h 221"/>
                  <a:gd name="T24" fmla="*/ 234 w 234"/>
                  <a:gd name="T25" fmla="*/ 14 h 221"/>
                  <a:gd name="T26" fmla="*/ 220 w 234"/>
                  <a:gd name="T27" fmla="*/ 0 h 221"/>
                  <a:gd name="T28" fmla="*/ 201 w 234"/>
                  <a:gd name="T29" fmla="*/ 17 h 221"/>
                  <a:gd name="T30" fmla="*/ 36 w 234"/>
                  <a:gd name="T31" fmla="*/ 204 h 221"/>
                  <a:gd name="T32" fmla="*/ 85 w 234"/>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21">
                    <a:moveTo>
                      <a:pt x="85" y="6"/>
                    </a:moveTo>
                    <a:cubicBezTo>
                      <a:pt x="85" y="5"/>
                      <a:pt x="85" y="0"/>
                      <a:pt x="78" y="0"/>
                    </a:cubicBezTo>
                    <a:cubicBezTo>
                      <a:pt x="67" y="0"/>
                      <a:pt x="31" y="4"/>
                      <a:pt x="18" y="5"/>
                    </a:cubicBezTo>
                    <a:cubicBezTo>
                      <a:pt x="14" y="6"/>
                      <a:pt x="8" y="6"/>
                      <a:pt x="8" y="15"/>
                    </a:cubicBezTo>
                    <a:cubicBezTo>
                      <a:pt x="8" y="21"/>
                      <a:pt x="13" y="21"/>
                      <a:pt x="20" y="21"/>
                    </a:cubicBezTo>
                    <a:cubicBezTo>
                      <a:pt x="44" y="21"/>
                      <a:pt x="45" y="25"/>
                      <a:pt x="45" y="30"/>
                    </a:cubicBezTo>
                    <a:cubicBezTo>
                      <a:pt x="45" y="33"/>
                      <a:pt x="39" y="57"/>
                      <a:pt x="36" y="70"/>
                    </a:cubicBezTo>
                    <a:lnTo>
                      <a:pt x="5" y="192"/>
                    </a:lnTo>
                    <a:cubicBezTo>
                      <a:pt x="3" y="200"/>
                      <a:pt x="0" y="214"/>
                      <a:pt x="0" y="215"/>
                    </a:cubicBezTo>
                    <a:cubicBezTo>
                      <a:pt x="0" y="220"/>
                      <a:pt x="5" y="221"/>
                      <a:pt x="8" y="221"/>
                    </a:cubicBezTo>
                    <a:lnTo>
                      <a:pt x="15" y="221"/>
                    </a:lnTo>
                    <a:cubicBezTo>
                      <a:pt x="49" y="215"/>
                      <a:pt x="104" y="195"/>
                      <a:pt x="155" y="147"/>
                    </a:cubicBezTo>
                    <a:cubicBezTo>
                      <a:pt x="221" y="86"/>
                      <a:pt x="234" y="18"/>
                      <a:pt x="234" y="14"/>
                    </a:cubicBezTo>
                    <a:cubicBezTo>
                      <a:pt x="234" y="5"/>
                      <a:pt x="228"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Rectangle 1503">
                <a:extLst>
                  <a:ext uri="{FF2B5EF4-FFF2-40B4-BE49-F238E27FC236}">
                    <a16:creationId xmlns:a16="http://schemas.microsoft.com/office/drawing/2014/main" id="{09012A17-378E-4F38-BBAA-F48472F29A50}"/>
                  </a:ext>
                </a:extLst>
              </p:cNvPr>
              <p:cNvSpPr>
                <a:spLocks noChangeArrowheads="1"/>
              </p:cNvSpPr>
              <p:nvPr>
                <p:custDataLst>
                  <p:tags r:id="rId33"/>
                </p:custDataLst>
              </p:nvPr>
            </p:nvSpPr>
            <p:spPr bwMode="auto">
              <a:xfrm>
                <a:off x="6513513" y="6765926"/>
                <a:ext cx="371475" cy="952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Freeform 1504">
                <a:extLst>
                  <a:ext uri="{FF2B5EF4-FFF2-40B4-BE49-F238E27FC236}">
                    <a16:creationId xmlns:a16="http://schemas.microsoft.com/office/drawing/2014/main" id="{8C2F5C9E-F1DD-4FC9-81F6-543066E6C21C}"/>
                  </a:ext>
                </a:extLst>
              </p:cNvPr>
              <p:cNvSpPr>
                <a:spLocks noEditPoints="1"/>
              </p:cNvSpPr>
              <p:nvPr>
                <p:custDataLst>
                  <p:tags r:id="rId34"/>
                </p:custDataLst>
              </p:nvPr>
            </p:nvSpPr>
            <p:spPr bwMode="auto">
              <a:xfrm>
                <a:off x="6523038" y="6823076"/>
                <a:ext cx="119063" cy="176213"/>
              </a:xfrm>
              <a:custGeom>
                <a:avLst/>
                <a:gdLst>
                  <a:gd name="T0" fmla="*/ 211 w 262"/>
                  <a:gd name="T1" fmla="*/ 189 h 369"/>
                  <a:gd name="T2" fmla="*/ 147 w 262"/>
                  <a:gd name="T3" fmla="*/ 130 h 369"/>
                  <a:gd name="T4" fmla="*/ 45 w 262"/>
                  <a:gd name="T5" fmla="*/ 177 h 369"/>
                  <a:gd name="T6" fmla="*/ 0 w 262"/>
                  <a:gd name="T7" fmla="*/ 280 h 369"/>
                  <a:gd name="T8" fmla="*/ 92 w 262"/>
                  <a:gd name="T9" fmla="*/ 369 h 369"/>
                  <a:gd name="T10" fmla="*/ 262 w 262"/>
                  <a:gd name="T11" fmla="*/ 130 h 369"/>
                  <a:gd name="T12" fmla="*/ 155 w 262"/>
                  <a:gd name="T13" fmla="*/ 0 h 369"/>
                  <a:gd name="T14" fmla="*/ 59 w 262"/>
                  <a:gd name="T15" fmla="*/ 79 h 369"/>
                  <a:gd name="T16" fmla="*/ 78 w 262"/>
                  <a:gd name="T17" fmla="*/ 97 h 369"/>
                  <a:gd name="T18" fmla="*/ 105 w 262"/>
                  <a:gd name="T19" fmla="*/ 70 h 369"/>
                  <a:gd name="T20" fmla="*/ 82 w 262"/>
                  <a:gd name="T21" fmla="*/ 53 h 369"/>
                  <a:gd name="T22" fmla="*/ 154 w 262"/>
                  <a:gd name="T23" fmla="*/ 13 h 369"/>
                  <a:gd name="T24" fmla="*/ 225 w 262"/>
                  <a:gd name="T25" fmla="*/ 103 h 369"/>
                  <a:gd name="T26" fmla="*/ 212 w 262"/>
                  <a:gd name="T27" fmla="*/ 189 h 369"/>
                  <a:gd name="T28" fmla="*/ 211 w 262"/>
                  <a:gd name="T29" fmla="*/ 189 h 369"/>
                  <a:gd name="T30" fmla="*/ 93 w 262"/>
                  <a:gd name="T31" fmla="*/ 355 h 369"/>
                  <a:gd name="T32" fmla="*/ 39 w 262"/>
                  <a:gd name="T33" fmla="*/ 298 h 369"/>
                  <a:gd name="T34" fmla="*/ 71 w 262"/>
                  <a:gd name="T35" fmla="*/ 185 h 369"/>
                  <a:gd name="T36" fmla="*/ 147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9"/>
                    </a:moveTo>
                    <a:cubicBezTo>
                      <a:pt x="206" y="158"/>
                      <a:pt x="186" y="130"/>
                      <a:pt x="147" y="130"/>
                    </a:cubicBezTo>
                    <a:cubicBezTo>
                      <a:pt x="116" y="130"/>
                      <a:pt x="84" y="138"/>
                      <a:pt x="45" y="177"/>
                    </a:cubicBezTo>
                    <a:cubicBezTo>
                      <a:pt x="4" y="218"/>
                      <a:pt x="0" y="264"/>
                      <a:pt x="0" y="280"/>
                    </a:cubicBezTo>
                    <a:cubicBezTo>
                      <a:pt x="0" y="311"/>
                      <a:pt x="22" y="369"/>
                      <a:pt x="92" y="369"/>
                    </a:cubicBezTo>
                    <a:cubicBezTo>
                      <a:pt x="211" y="369"/>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9"/>
                    </a:cubicBezTo>
                    <a:lnTo>
                      <a:pt x="211" y="189"/>
                    </a:lnTo>
                    <a:close/>
                    <a:moveTo>
                      <a:pt x="93" y="355"/>
                    </a:moveTo>
                    <a:cubicBezTo>
                      <a:pt x="39" y="355"/>
                      <a:pt x="39" y="303"/>
                      <a:pt x="39" y="298"/>
                    </a:cubicBezTo>
                    <a:cubicBezTo>
                      <a:pt x="39" y="285"/>
                      <a:pt x="51" y="215"/>
                      <a:pt x="71" y="185"/>
                    </a:cubicBezTo>
                    <a:cubicBezTo>
                      <a:pt x="91" y="157"/>
                      <a:pt x="116" y="141"/>
                      <a:pt x="147" y="141"/>
                    </a:cubicBezTo>
                    <a:cubicBezTo>
                      <a:pt x="201" y="141"/>
                      <a:pt x="202" y="197"/>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Freeform 1505">
                <a:extLst>
                  <a:ext uri="{FF2B5EF4-FFF2-40B4-BE49-F238E27FC236}">
                    <a16:creationId xmlns:a16="http://schemas.microsoft.com/office/drawing/2014/main" id="{DC8A9570-BA16-406F-8AA9-B01723DA51A9}"/>
                  </a:ext>
                </a:extLst>
              </p:cNvPr>
              <p:cNvSpPr>
                <a:spLocks/>
              </p:cNvSpPr>
              <p:nvPr>
                <p:custDataLst>
                  <p:tags r:id="rId35"/>
                </p:custDataLst>
              </p:nvPr>
            </p:nvSpPr>
            <p:spPr bwMode="auto">
              <a:xfrm>
                <a:off x="6656388" y="6813551"/>
                <a:ext cx="69850" cy="111125"/>
              </a:xfrm>
              <a:custGeom>
                <a:avLst/>
                <a:gdLst>
                  <a:gd name="T0" fmla="*/ 154 w 154"/>
                  <a:gd name="T1" fmla="*/ 168 h 232"/>
                  <a:gd name="T2" fmla="*/ 143 w 154"/>
                  <a:gd name="T3" fmla="*/ 168 h 232"/>
                  <a:gd name="T4" fmla="*/ 134 w 154"/>
                  <a:gd name="T5" fmla="*/ 200 h 232"/>
                  <a:gd name="T6" fmla="*/ 99 w 154"/>
                  <a:gd name="T7" fmla="*/ 202 h 232"/>
                  <a:gd name="T8" fmla="*/ 35 w 154"/>
                  <a:gd name="T9" fmla="*/ 202 h 232"/>
                  <a:gd name="T10" fmla="*/ 105 w 154"/>
                  <a:gd name="T11" fmla="*/ 143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3" y="168"/>
                    </a:lnTo>
                    <a:cubicBezTo>
                      <a:pt x="142" y="176"/>
                      <a:pt x="138" y="196"/>
                      <a:pt x="134" y="200"/>
                    </a:cubicBezTo>
                    <a:cubicBezTo>
                      <a:pt x="131" y="202"/>
                      <a:pt x="104" y="202"/>
                      <a:pt x="99" y="202"/>
                    </a:cubicBezTo>
                    <a:lnTo>
                      <a:pt x="35" y="202"/>
                    </a:lnTo>
                    <a:cubicBezTo>
                      <a:pt x="71" y="170"/>
                      <a:pt x="84" y="160"/>
                      <a:pt x="105" y="143"/>
                    </a:cubicBezTo>
                    <a:cubicBezTo>
                      <a:pt x="130" y="123"/>
                      <a:pt x="154" y="101"/>
                      <a:pt x="154" y="68"/>
                    </a:cubicBezTo>
                    <a:cubicBezTo>
                      <a:pt x="154" y="26"/>
                      <a:pt x="117" y="0"/>
                      <a:pt x="73" y="0"/>
                    </a:cubicBezTo>
                    <a:cubicBezTo>
                      <a:pt x="30" y="0"/>
                      <a:pt x="0" y="30"/>
                      <a:pt x="0" y="63"/>
                    </a:cubicBezTo>
                    <a:cubicBezTo>
                      <a:pt x="0" y="80"/>
                      <a:pt x="15" y="82"/>
                      <a:pt x="19" y="82"/>
                    </a:cubicBezTo>
                    <a:cubicBezTo>
                      <a:pt x="27" y="82"/>
                      <a:pt x="37" y="76"/>
                      <a:pt x="37" y="64"/>
                    </a:cubicBezTo>
                    <a:cubicBezTo>
                      <a:pt x="37" y="57"/>
                      <a:pt x="35" y="45"/>
                      <a:pt x="17" y="45"/>
                    </a:cubicBezTo>
                    <a:cubicBezTo>
                      <a:pt x="27" y="20"/>
                      <a:pt x="51" y="13"/>
                      <a:pt x="68" y="13"/>
                    </a:cubicBezTo>
                    <a:cubicBezTo>
                      <a:pt x="102" y="13"/>
                      <a:pt x="121" y="40"/>
                      <a:pt x="121" y="68"/>
                    </a:cubicBezTo>
                    <a:cubicBezTo>
                      <a:pt x="121" y="98"/>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Freeform 1506">
                <a:extLst>
                  <a:ext uri="{FF2B5EF4-FFF2-40B4-BE49-F238E27FC236}">
                    <a16:creationId xmlns:a16="http://schemas.microsoft.com/office/drawing/2014/main" id="{39C450A8-DF48-4612-BFFF-52AC2DE9E09C}"/>
                  </a:ext>
                </a:extLst>
              </p:cNvPr>
              <p:cNvSpPr>
                <a:spLocks noEditPoints="1"/>
              </p:cNvSpPr>
              <p:nvPr>
                <p:custDataLst>
                  <p:tags r:id="rId36"/>
                </p:custDataLst>
              </p:nvPr>
            </p:nvSpPr>
            <p:spPr bwMode="auto">
              <a:xfrm>
                <a:off x="6756401" y="6886576"/>
                <a:ext cx="127000" cy="152400"/>
              </a:xfrm>
              <a:custGeom>
                <a:avLst/>
                <a:gdLst>
                  <a:gd name="T0" fmla="*/ 192 w 281"/>
                  <a:gd name="T1" fmla="*/ 154 h 321"/>
                  <a:gd name="T2" fmla="*/ 185 w 281"/>
                  <a:gd name="T3" fmla="*/ 175 h 321"/>
                  <a:gd name="T4" fmla="*/ 125 w 281"/>
                  <a:gd name="T5" fmla="*/ 210 h 321"/>
                  <a:gd name="T6" fmla="*/ 64 w 281"/>
                  <a:gd name="T7" fmla="*/ 114 h 321"/>
                  <a:gd name="T8" fmla="*/ 131 w 281"/>
                  <a:gd name="T9" fmla="*/ 20 h 321"/>
                  <a:gd name="T10" fmla="*/ 192 w 281"/>
                  <a:gd name="T11" fmla="*/ 84 h 321"/>
                  <a:gd name="T12" fmla="*/ 192 w 281"/>
                  <a:gd name="T13" fmla="*/ 154 h 321"/>
                  <a:gd name="T14" fmla="*/ 199 w 281"/>
                  <a:gd name="T15" fmla="*/ 40 h 321"/>
                  <a:gd name="T16" fmla="*/ 124 w 281"/>
                  <a:gd name="T17" fmla="*/ 0 h 321"/>
                  <a:gd name="T18" fmla="*/ 0 w 281"/>
                  <a:gd name="T19" fmla="*/ 114 h 321"/>
                  <a:gd name="T20" fmla="*/ 120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40" y="210"/>
                      <a:pt x="125" y="210"/>
                    </a:cubicBezTo>
                    <a:cubicBezTo>
                      <a:pt x="94" y="210"/>
                      <a:pt x="64" y="181"/>
                      <a:pt x="64" y="114"/>
                    </a:cubicBezTo>
                    <a:cubicBezTo>
                      <a:pt x="64" y="44"/>
                      <a:pt x="101" y="20"/>
                      <a:pt x="131"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6"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5" name="Freeform 1507">
                <a:extLst>
                  <a:ext uri="{FF2B5EF4-FFF2-40B4-BE49-F238E27FC236}">
                    <a16:creationId xmlns:a16="http://schemas.microsoft.com/office/drawing/2014/main" id="{29B60392-9A84-4CCC-9407-D85BAAC88225}"/>
                  </a:ext>
                </a:extLst>
              </p:cNvPr>
              <p:cNvSpPr>
                <a:spLocks noEditPoints="1"/>
              </p:cNvSpPr>
              <p:nvPr>
                <p:custDataLst>
                  <p:tags r:id="rId37"/>
                </p:custDataLst>
              </p:nvPr>
            </p:nvSpPr>
            <p:spPr bwMode="auto">
              <a:xfrm>
                <a:off x="6988176" y="6742113"/>
                <a:ext cx="150813" cy="55563"/>
              </a:xfrm>
              <a:custGeom>
                <a:avLst/>
                <a:gdLst>
                  <a:gd name="T0" fmla="*/ 315 w 332"/>
                  <a:gd name="T1" fmla="*/ 20 h 116"/>
                  <a:gd name="T2" fmla="*/ 332 w 332"/>
                  <a:gd name="T3" fmla="*/ 10 h 116"/>
                  <a:gd name="T4" fmla="*/ 316 w 332"/>
                  <a:gd name="T5" fmla="*/ 0 h 116"/>
                  <a:gd name="T6" fmla="*/ 17 w 332"/>
                  <a:gd name="T7" fmla="*/ 0 h 116"/>
                  <a:gd name="T8" fmla="*/ 0 w 332"/>
                  <a:gd name="T9" fmla="*/ 10 h 116"/>
                  <a:gd name="T10" fmla="*/ 17 w 332"/>
                  <a:gd name="T11" fmla="*/ 20 h 116"/>
                  <a:gd name="T12" fmla="*/ 315 w 332"/>
                  <a:gd name="T13" fmla="*/ 20 h 116"/>
                  <a:gd name="T14" fmla="*/ 316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6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6"/>
                    </a:moveTo>
                    <a:cubicBezTo>
                      <a:pt x="323" y="116"/>
                      <a:pt x="332" y="116"/>
                      <a:pt x="332" y="106"/>
                    </a:cubicBezTo>
                    <a:cubicBezTo>
                      <a:pt x="332" y="96"/>
                      <a:pt x="323" y="96"/>
                      <a:pt x="315" y="96"/>
                    </a:cubicBezTo>
                    <a:lnTo>
                      <a:pt x="17" y="96"/>
                    </a:lnTo>
                    <a:cubicBezTo>
                      <a:pt x="10" y="96"/>
                      <a:pt x="0" y="96"/>
                      <a:pt x="0" y="106"/>
                    </a:cubicBezTo>
                    <a:cubicBezTo>
                      <a:pt x="0" y="116"/>
                      <a:pt x="10" y="116"/>
                      <a:pt x="17" y="116"/>
                    </a:cubicBezTo>
                    <a:lnTo>
                      <a:pt x="316"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15" name="Group 5814">
            <a:extLst>
              <a:ext uri="{FF2B5EF4-FFF2-40B4-BE49-F238E27FC236}">
                <a16:creationId xmlns:a16="http://schemas.microsoft.com/office/drawing/2014/main" id="{775E8048-3C89-4643-8021-D48450FE9230}"/>
              </a:ext>
            </a:extLst>
          </p:cNvPr>
          <p:cNvGrpSpPr>
            <a:grpSpLocks noChangeAspect="1"/>
          </p:cNvGrpSpPr>
          <p:nvPr>
            <p:custDataLst>
              <p:tags r:id="rId10"/>
            </p:custDataLst>
          </p:nvPr>
        </p:nvGrpSpPr>
        <p:grpSpPr>
          <a:xfrm>
            <a:off x="2629677" y="2111213"/>
            <a:ext cx="1487488" cy="492125"/>
            <a:chOff x="2225675" y="2035175"/>
            <a:chExt cx="1487488" cy="492125"/>
          </a:xfrm>
        </p:grpSpPr>
        <p:sp>
          <p:nvSpPr>
            <p:cNvPr id="5804" name="Freeform 3219">
              <a:extLst>
                <a:ext uri="{FF2B5EF4-FFF2-40B4-BE49-F238E27FC236}">
                  <a16:creationId xmlns:a16="http://schemas.microsoft.com/office/drawing/2014/main" id="{18EB3B38-B80B-4777-B15A-5183A2A079E6}"/>
                </a:ext>
              </a:extLst>
            </p:cNvPr>
            <p:cNvSpPr>
              <a:spLocks noEditPoints="1"/>
            </p:cNvSpPr>
            <p:nvPr>
              <p:custDataLst>
                <p:tags r:id="rId11"/>
              </p:custDataLst>
            </p:nvPr>
          </p:nvSpPr>
          <p:spPr bwMode="auto">
            <a:xfrm>
              <a:off x="2238375" y="2035175"/>
              <a:ext cx="231775" cy="271463"/>
            </a:xfrm>
            <a:custGeom>
              <a:avLst/>
              <a:gdLst>
                <a:gd name="T0" fmla="*/ 0 w 335"/>
                <a:gd name="T1" fmla="*/ 0 h 340"/>
                <a:gd name="T2" fmla="*/ 0 w 335"/>
                <a:gd name="T3" fmla="*/ 15 h 340"/>
                <a:gd name="T4" fmla="*/ 12 w 335"/>
                <a:gd name="T5" fmla="*/ 15 h 340"/>
                <a:gd name="T6" fmla="*/ 52 w 335"/>
                <a:gd name="T7" fmla="*/ 38 h 340"/>
                <a:gd name="T8" fmla="*/ 52 w 335"/>
                <a:gd name="T9" fmla="*/ 301 h 340"/>
                <a:gd name="T10" fmla="*/ 12 w 335"/>
                <a:gd name="T11" fmla="*/ 325 h 340"/>
                <a:gd name="T12" fmla="*/ 0 w 335"/>
                <a:gd name="T13" fmla="*/ 325 h 340"/>
                <a:gd name="T14" fmla="*/ 0 w 335"/>
                <a:gd name="T15" fmla="*/ 340 h 340"/>
                <a:gd name="T16" fmla="*/ 183 w 335"/>
                <a:gd name="T17" fmla="*/ 340 h 340"/>
                <a:gd name="T18" fmla="*/ 335 w 335"/>
                <a:gd name="T19" fmla="*/ 173 h 340"/>
                <a:gd name="T20" fmla="*/ 183 w 335"/>
                <a:gd name="T21" fmla="*/ 0 h 340"/>
                <a:gd name="T22" fmla="*/ 0 w 335"/>
                <a:gd name="T23" fmla="*/ 0 h 340"/>
                <a:gd name="T24" fmla="*/ 119 w 335"/>
                <a:gd name="T25" fmla="*/ 325 h 340"/>
                <a:gd name="T26" fmla="*/ 94 w 335"/>
                <a:gd name="T27" fmla="*/ 305 h 340"/>
                <a:gd name="T28" fmla="*/ 94 w 335"/>
                <a:gd name="T29" fmla="*/ 35 h 340"/>
                <a:gd name="T30" fmla="*/ 119 w 335"/>
                <a:gd name="T31" fmla="*/ 15 h 340"/>
                <a:gd name="T32" fmla="*/ 169 w 335"/>
                <a:gd name="T33" fmla="*/ 15 h 340"/>
                <a:gd name="T34" fmla="*/ 260 w 335"/>
                <a:gd name="T35" fmla="*/ 61 h 340"/>
                <a:gd name="T36" fmla="*/ 286 w 335"/>
                <a:gd name="T37" fmla="*/ 173 h 340"/>
                <a:gd name="T38" fmla="*/ 258 w 335"/>
                <a:gd name="T39" fmla="*/ 282 h 340"/>
                <a:gd name="T40" fmla="*/ 169 w 335"/>
                <a:gd name="T41" fmla="*/ 325 h 340"/>
                <a:gd name="T42" fmla="*/ 119 w 335"/>
                <a:gd name="T43" fmla="*/ 32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340">
                  <a:moveTo>
                    <a:pt x="0" y="0"/>
                  </a:moveTo>
                  <a:lnTo>
                    <a:pt x="0" y="15"/>
                  </a:lnTo>
                  <a:lnTo>
                    <a:pt x="12" y="15"/>
                  </a:lnTo>
                  <a:cubicBezTo>
                    <a:pt x="51" y="15"/>
                    <a:pt x="52" y="20"/>
                    <a:pt x="52" y="38"/>
                  </a:cubicBezTo>
                  <a:lnTo>
                    <a:pt x="52" y="301"/>
                  </a:lnTo>
                  <a:cubicBezTo>
                    <a:pt x="52" y="319"/>
                    <a:pt x="51" y="325"/>
                    <a:pt x="12" y="325"/>
                  </a:cubicBezTo>
                  <a:lnTo>
                    <a:pt x="0" y="325"/>
                  </a:lnTo>
                  <a:lnTo>
                    <a:pt x="0" y="340"/>
                  </a:lnTo>
                  <a:lnTo>
                    <a:pt x="183" y="340"/>
                  </a:lnTo>
                  <a:cubicBezTo>
                    <a:pt x="267" y="340"/>
                    <a:pt x="335" y="266"/>
                    <a:pt x="335" y="173"/>
                  </a:cubicBezTo>
                  <a:cubicBezTo>
                    <a:pt x="335" y="78"/>
                    <a:pt x="268" y="0"/>
                    <a:pt x="183" y="0"/>
                  </a:cubicBezTo>
                  <a:lnTo>
                    <a:pt x="0" y="0"/>
                  </a:lnTo>
                  <a:close/>
                  <a:moveTo>
                    <a:pt x="119" y="325"/>
                  </a:moveTo>
                  <a:cubicBezTo>
                    <a:pt x="95" y="325"/>
                    <a:pt x="94" y="321"/>
                    <a:pt x="94" y="305"/>
                  </a:cubicBezTo>
                  <a:lnTo>
                    <a:pt x="94" y="35"/>
                  </a:lnTo>
                  <a:cubicBezTo>
                    <a:pt x="94" y="18"/>
                    <a:pt x="95" y="15"/>
                    <a:pt x="119" y="15"/>
                  </a:cubicBezTo>
                  <a:lnTo>
                    <a:pt x="169" y="15"/>
                  </a:lnTo>
                  <a:cubicBezTo>
                    <a:pt x="200" y="15"/>
                    <a:pt x="234" y="26"/>
                    <a:pt x="260" y="61"/>
                  </a:cubicBezTo>
                  <a:cubicBezTo>
                    <a:pt x="281" y="91"/>
                    <a:pt x="286" y="134"/>
                    <a:pt x="286" y="173"/>
                  </a:cubicBezTo>
                  <a:cubicBezTo>
                    <a:pt x="286" y="228"/>
                    <a:pt x="276" y="258"/>
                    <a:pt x="258" y="282"/>
                  </a:cubicBezTo>
                  <a:cubicBezTo>
                    <a:pt x="248" y="296"/>
                    <a:pt x="220" y="325"/>
                    <a:pt x="169" y="325"/>
                  </a:cubicBezTo>
                  <a:lnTo>
                    <a:pt x="119" y="3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5" name="Freeform 3220">
              <a:extLst>
                <a:ext uri="{FF2B5EF4-FFF2-40B4-BE49-F238E27FC236}">
                  <a16:creationId xmlns:a16="http://schemas.microsoft.com/office/drawing/2014/main" id="{BD29A77E-778E-4851-AB3F-7FD6AAF66C03}"/>
                </a:ext>
              </a:extLst>
            </p:cNvPr>
            <p:cNvSpPr>
              <a:spLocks/>
            </p:cNvSpPr>
            <p:nvPr>
              <p:custDataLst>
                <p:tags r:id="rId12"/>
              </p:custDataLst>
            </p:nvPr>
          </p:nvSpPr>
          <p:spPr bwMode="auto">
            <a:xfrm>
              <a:off x="2497138" y="2133600"/>
              <a:ext cx="169863" cy="254000"/>
            </a:xfrm>
            <a:custGeom>
              <a:avLst/>
              <a:gdLst>
                <a:gd name="T0" fmla="*/ 197 w 244"/>
                <a:gd name="T1" fmla="*/ 48 h 318"/>
                <a:gd name="T2" fmla="*/ 244 w 244"/>
                <a:gd name="T3" fmla="*/ 16 h 318"/>
                <a:gd name="T4" fmla="*/ 244 w 244"/>
                <a:gd name="T5" fmla="*/ 0 h 318"/>
                <a:gd name="T6" fmla="*/ 206 w 244"/>
                <a:gd name="T7" fmla="*/ 2 h 318"/>
                <a:gd name="T8" fmla="*/ 163 w 244"/>
                <a:gd name="T9" fmla="*/ 0 h 318"/>
                <a:gd name="T10" fmla="*/ 163 w 244"/>
                <a:gd name="T11" fmla="*/ 16 h 318"/>
                <a:gd name="T12" fmla="*/ 187 w 244"/>
                <a:gd name="T13" fmla="*/ 37 h 318"/>
                <a:gd name="T14" fmla="*/ 184 w 244"/>
                <a:gd name="T15" fmla="*/ 49 h 318"/>
                <a:gd name="T16" fmla="*/ 133 w 244"/>
                <a:gd name="T17" fmla="*/ 172 h 318"/>
                <a:gd name="T18" fmla="*/ 78 w 244"/>
                <a:gd name="T19" fmla="*/ 38 h 318"/>
                <a:gd name="T20" fmla="*/ 75 w 244"/>
                <a:gd name="T21" fmla="*/ 29 h 318"/>
                <a:gd name="T22" fmla="*/ 103 w 244"/>
                <a:gd name="T23" fmla="*/ 16 h 318"/>
                <a:gd name="T24" fmla="*/ 103 w 244"/>
                <a:gd name="T25" fmla="*/ 0 h 318"/>
                <a:gd name="T26" fmla="*/ 48 w 244"/>
                <a:gd name="T27" fmla="*/ 2 h 318"/>
                <a:gd name="T28" fmla="*/ 0 w 244"/>
                <a:gd name="T29" fmla="*/ 0 h 318"/>
                <a:gd name="T30" fmla="*/ 0 w 244"/>
                <a:gd name="T31" fmla="*/ 16 h 318"/>
                <a:gd name="T32" fmla="*/ 40 w 244"/>
                <a:gd name="T33" fmla="*/ 33 h 318"/>
                <a:gd name="T34" fmla="*/ 115 w 244"/>
                <a:gd name="T35" fmla="*/ 215 h 318"/>
                <a:gd name="T36" fmla="*/ 103 w 244"/>
                <a:gd name="T37" fmla="*/ 245 h 318"/>
                <a:gd name="T38" fmla="*/ 46 w 244"/>
                <a:gd name="T39" fmla="*/ 307 h 318"/>
                <a:gd name="T40" fmla="*/ 22 w 244"/>
                <a:gd name="T41" fmla="*/ 298 h 318"/>
                <a:gd name="T42" fmla="*/ 42 w 244"/>
                <a:gd name="T43" fmla="*/ 277 h 318"/>
                <a:gd name="T44" fmla="*/ 21 w 244"/>
                <a:gd name="T45" fmla="*/ 256 h 318"/>
                <a:gd name="T46" fmla="*/ 0 w 244"/>
                <a:gd name="T47" fmla="*/ 277 h 318"/>
                <a:gd name="T48" fmla="*/ 46 w 244"/>
                <a:gd name="T49" fmla="*/ 318 h 318"/>
                <a:gd name="T50" fmla="*/ 110 w 244"/>
                <a:gd name="T51" fmla="*/ 261 h 318"/>
                <a:gd name="T52" fmla="*/ 197 w 244"/>
                <a:gd name="T53" fmla="*/ 4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8">
                  <a:moveTo>
                    <a:pt x="197" y="48"/>
                  </a:moveTo>
                  <a:cubicBezTo>
                    <a:pt x="210" y="16"/>
                    <a:pt x="236" y="16"/>
                    <a:pt x="244" y="16"/>
                  </a:cubicBezTo>
                  <a:lnTo>
                    <a:pt x="244" y="0"/>
                  </a:lnTo>
                  <a:cubicBezTo>
                    <a:pt x="232" y="1"/>
                    <a:pt x="218" y="2"/>
                    <a:pt x="206" y="2"/>
                  </a:cubicBezTo>
                  <a:cubicBezTo>
                    <a:pt x="197" y="2"/>
                    <a:pt x="174" y="1"/>
                    <a:pt x="163" y="0"/>
                  </a:cubicBezTo>
                  <a:lnTo>
                    <a:pt x="163" y="16"/>
                  </a:lnTo>
                  <a:cubicBezTo>
                    <a:pt x="179" y="16"/>
                    <a:pt x="187" y="25"/>
                    <a:pt x="187" y="37"/>
                  </a:cubicBezTo>
                  <a:cubicBezTo>
                    <a:pt x="187" y="42"/>
                    <a:pt x="186" y="43"/>
                    <a:pt x="184" y="49"/>
                  </a:cubicBezTo>
                  <a:lnTo>
                    <a:pt x="133" y="172"/>
                  </a:lnTo>
                  <a:lnTo>
                    <a:pt x="78" y="38"/>
                  </a:lnTo>
                  <a:cubicBezTo>
                    <a:pt x="76" y="33"/>
                    <a:pt x="75" y="31"/>
                    <a:pt x="75" y="29"/>
                  </a:cubicBezTo>
                  <a:cubicBezTo>
                    <a:pt x="75" y="16"/>
                    <a:pt x="93" y="16"/>
                    <a:pt x="103" y="16"/>
                  </a:cubicBezTo>
                  <a:lnTo>
                    <a:pt x="103" y="0"/>
                  </a:lnTo>
                  <a:cubicBezTo>
                    <a:pt x="90" y="1"/>
                    <a:pt x="57" y="2"/>
                    <a:pt x="48" y="2"/>
                  </a:cubicBezTo>
                  <a:cubicBezTo>
                    <a:pt x="35" y="2"/>
                    <a:pt x="15" y="1"/>
                    <a:pt x="0" y="0"/>
                  </a:cubicBezTo>
                  <a:lnTo>
                    <a:pt x="0" y="16"/>
                  </a:lnTo>
                  <a:cubicBezTo>
                    <a:pt x="24" y="16"/>
                    <a:pt x="33" y="16"/>
                    <a:pt x="40" y="33"/>
                  </a:cubicBezTo>
                  <a:lnTo>
                    <a:pt x="115" y="215"/>
                  </a:lnTo>
                  <a:cubicBezTo>
                    <a:pt x="113" y="222"/>
                    <a:pt x="106" y="238"/>
                    <a:pt x="103" y="245"/>
                  </a:cubicBezTo>
                  <a:cubicBezTo>
                    <a:pt x="92" y="272"/>
                    <a:pt x="78" y="307"/>
                    <a:pt x="46" y="307"/>
                  </a:cubicBezTo>
                  <a:cubicBezTo>
                    <a:pt x="43" y="307"/>
                    <a:pt x="32" y="307"/>
                    <a:pt x="22" y="298"/>
                  </a:cubicBezTo>
                  <a:cubicBezTo>
                    <a:pt x="38" y="296"/>
                    <a:pt x="42" y="285"/>
                    <a:pt x="42" y="277"/>
                  </a:cubicBezTo>
                  <a:cubicBezTo>
                    <a:pt x="42" y="264"/>
                    <a:pt x="32" y="256"/>
                    <a:pt x="21" y="256"/>
                  </a:cubicBezTo>
                  <a:cubicBezTo>
                    <a:pt x="11" y="256"/>
                    <a:pt x="0" y="262"/>
                    <a:pt x="0" y="277"/>
                  </a:cubicBezTo>
                  <a:cubicBezTo>
                    <a:pt x="0" y="300"/>
                    <a:pt x="21" y="318"/>
                    <a:pt x="46" y="318"/>
                  </a:cubicBezTo>
                  <a:cubicBezTo>
                    <a:pt x="77" y="318"/>
                    <a:pt x="98" y="289"/>
                    <a:pt x="110" y="261"/>
                  </a:cubicBezTo>
                  <a:lnTo>
                    <a:pt x="197"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6" name="Freeform 3221">
              <a:extLst>
                <a:ext uri="{FF2B5EF4-FFF2-40B4-BE49-F238E27FC236}">
                  <a16:creationId xmlns:a16="http://schemas.microsoft.com/office/drawing/2014/main" id="{3900CE3D-F42D-42A0-8003-81A0F1B70CC5}"/>
                </a:ext>
              </a:extLst>
            </p:cNvPr>
            <p:cNvSpPr>
              <a:spLocks/>
            </p:cNvSpPr>
            <p:nvPr>
              <p:custDataLst>
                <p:tags r:id="rId13"/>
              </p:custDataLst>
            </p:nvPr>
          </p:nvSpPr>
          <p:spPr bwMode="auto">
            <a:xfrm>
              <a:off x="2684463" y="2130425"/>
              <a:ext cx="173038" cy="176213"/>
            </a:xfrm>
            <a:custGeom>
              <a:avLst/>
              <a:gdLst>
                <a:gd name="T0" fmla="*/ 38 w 250"/>
                <a:gd name="T1" fmla="*/ 49 h 220"/>
                <a:gd name="T2" fmla="*/ 38 w 250"/>
                <a:gd name="T3" fmla="*/ 182 h 220"/>
                <a:gd name="T4" fmla="*/ 0 w 250"/>
                <a:gd name="T5" fmla="*/ 205 h 220"/>
                <a:gd name="T6" fmla="*/ 0 w 250"/>
                <a:gd name="T7" fmla="*/ 220 h 220"/>
                <a:gd name="T8" fmla="*/ 56 w 250"/>
                <a:gd name="T9" fmla="*/ 219 h 220"/>
                <a:gd name="T10" fmla="*/ 112 w 250"/>
                <a:gd name="T11" fmla="*/ 220 h 220"/>
                <a:gd name="T12" fmla="*/ 112 w 250"/>
                <a:gd name="T13" fmla="*/ 205 h 220"/>
                <a:gd name="T14" fmla="*/ 73 w 250"/>
                <a:gd name="T15" fmla="*/ 182 h 220"/>
                <a:gd name="T16" fmla="*/ 73 w 250"/>
                <a:gd name="T17" fmla="*/ 91 h 220"/>
                <a:gd name="T18" fmla="*/ 140 w 250"/>
                <a:gd name="T19" fmla="*/ 11 h 220"/>
                <a:gd name="T20" fmla="*/ 177 w 250"/>
                <a:gd name="T21" fmla="*/ 66 h 220"/>
                <a:gd name="T22" fmla="*/ 177 w 250"/>
                <a:gd name="T23" fmla="*/ 182 h 220"/>
                <a:gd name="T24" fmla="*/ 138 w 250"/>
                <a:gd name="T25" fmla="*/ 205 h 220"/>
                <a:gd name="T26" fmla="*/ 138 w 250"/>
                <a:gd name="T27" fmla="*/ 220 h 220"/>
                <a:gd name="T28" fmla="*/ 195 w 250"/>
                <a:gd name="T29" fmla="*/ 219 h 220"/>
                <a:gd name="T30" fmla="*/ 250 w 250"/>
                <a:gd name="T31" fmla="*/ 220 h 220"/>
                <a:gd name="T32" fmla="*/ 250 w 250"/>
                <a:gd name="T33" fmla="*/ 205 h 220"/>
                <a:gd name="T34" fmla="*/ 212 w 250"/>
                <a:gd name="T35" fmla="*/ 190 h 220"/>
                <a:gd name="T36" fmla="*/ 212 w 250"/>
                <a:gd name="T37" fmla="*/ 95 h 220"/>
                <a:gd name="T38" fmla="*/ 196 w 250"/>
                <a:gd name="T39" fmla="*/ 18 h 220"/>
                <a:gd name="T40" fmla="*/ 144 w 250"/>
                <a:gd name="T41" fmla="*/ 0 h 220"/>
                <a:gd name="T42" fmla="*/ 70 w 250"/>
                <a:gd name="T43" fmla="*/ 52 h 220"/>
                <a:gd name="T44" fmla="*/ 70 w 250"/>
                <a:gd name="T45" fmla="*/ 0 h 220"/>
                <a:gd name="T46" fmla="*/ 0 w 250"/>
                <a:gd name="T47" fmla="*/ 5 h 220"/>
                <a:gd name="T48" fmla="*/ 0 w 250"/>
                <a:gd name="T49" fmla="*/ 21 h 220"/>
                <a:gd name="T50" fmla="*/ 38 w 250"/>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0">
                  <a:moveTo>
                    <a:pt x="38" y="49"/>
                  </a:moveTo>
                  <a:lnTo>
                    <a:pt x="38" y="182"/>
                  </a:lnTo>
                  <a:cubicBezTo>
                    <a:pt x="38" y="205"/>
                    <a:pt x="33" y="205"/>
                    <a:pt x="0" y="205"/>
                  </a:cubicBezTo>
                  <a:lnTo>
                    <a:pt x="0" y="220"/>
                  </a:lnTo>
                  <a:cubicBezTo>
                    <a:pt x="17" y="220"/>
                    <a:pt x="42" y="219"/>
                    <a:pt x="56" y="219"/>
                  </a:cubicBezTo>
                  <a:cubicBezTo>
                    <a:pt x="69" y="219"/>
                    <a:pt x="95" y="220"/>
                    <a:pt x="112" y="220"/>
                  </a:cubicBezTo>
                  <a:lnTo>
                    <a:pt x="112" y="205"/>
                  </a:lnTo>
                  <a:cubicBezTo>
                    <a:pt x="78" y="205"/>
                    <a:pt x="73" y="205"/>
                    <a:pt x="73" y="182"/>
                  </a:cubicBezTo>
                  <a:lnTo>
                    <a:pt x="73" y="91"/>
                  </a:lnTo>
                  <a:cubicBezTo>
                    <a:pt x="73" y="39"/>
                    <a:pt x="108"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3" y="220"/>
                    <a:pt x="250" y="220"/>
                  </a:cubicBezTo>
                  <a:lnTo>
                    <a:pt x="250" y="205"/>
                  </a:lnTo>
                  <a:cubicBezTo>
                    <a:pt x="224" y="205"/>
                    <a:pt x="212" y="205"/>
                    <a:pt x="212" y="190"/>
                  </a:cubicBezTo>
                  <a:lnTo>
                    <a:pt x="212" y="95"/>
                  </a:lnTo>
                  <a:cubicBezTo>
                    <a:pt x="212" y="52"/>
                    <a:pt x="212" y="36"/>
                    <a:pt x="196" y="18"/>
                  </a:cubicBezTo>
                  <a:cubicBezTo>
                    <a:pt x="189" y="10"/>
                    <a:pt x="173" y="0"/>
                    <a:pt x="144" y="0"/>
                  </a:cubicBezTo>
                  <a:cubicBezTo>
                    <a:pt x="107" y="0"/>
                    <a:pt x="84" y="21"/>
                    <a:pt x="70" y="52"/>
                  </a:cubicBezTo>
                  <a:lnTo>
                    <a:pt x="70" y="0"/>
                  </a:lnTo>
                  <a:lnTo>
                    <a:pt x="0" y="5"/>
                  </a:lnTo>
                  <a:lnTo>
                    <a:pt x="0" y="21"/>
                  </a:lnTo>
                  <a:cubicBezTo>
                    <a:pt x="34" y="21"/>
                    <a:pt x="38" y="24"/>
                    <a:pt x="38"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7" name="Freeform 3222">
              <a:extLst>
                <a:ext uri="{FF2B5EF4-FFF2-40B4-BE49-F238E27FC236}">
                  <a16:creationId xmlns:a16="http://schemas.microsoft.com/office/drawing/2014/main" id="{BF2E325F-F0BC-4CC5-9CEB-AEE2705AAB9D}"/>
                </a:ext>
              </a:extLst>
            </p:cNvPr>
            <p:cNvSpPr>
              <a:spLocks noEditPoints="1"/>
            </p:cNvSpPr>
            <p:nvPr>
              <p:custDataLst>
                <p:tags r:id="rId14"/>
              </p:custDataLst>
            </p:nvPr>
          </p:nvSpPr>
          <p:spPr bwMode="auto">
            <a:xfrm>
              <a:off x="2879725" y="2127250"/>
              <a:ext cx="155575" cy="184150"/>
            </a:xfrm>
            <a:custGeom>
              <a:avLst/>
              <a:gdLst>
                <a:gd name="T0" fmla="*/ 146 w 225"/>
                <a:gd name="T1" fmla="*/ 185 h 229"/>
                <a:gd name="T2" fmla="*/ 185 w 225"/>
                <a:gd name="T3" fmla="*/ 226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7 w 225"/>
                <a:gd name="T15" fmla="*/ 186 h 229"/>
                <a:gd name="T16" fmla="*/ 177 w 225"/>
                <a:gd name="T17" fmla="*/ 86 h 229"/>
                <a:gd name="T18" fmla="*/ 159 w 225"/>
                <a:gd name="T19" fmla="*/ 27 h 229"/>
                <a:gd name="T20" fmla="*/ 90 w 225"/>
                <a:gd name="T21" fmla="*/ 0 h 229"/>
                <a:gd name="T22" fmla="*/ 15 w 225"/>
                <a:gd name="T23" fmla="*/ 56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6 w 225"/>
                <a:gd name="T43" fmla="*/ 185 h 229"/>
                <a:gd name="T44" fmla="*/ 142 w 225"/>
                <a:gd name="T45" fmla="*/ 104 h 229"/>
                <a:gd name="T46" fmla="*/ 142 w 225"/>
                <a:gd name="T47" fmla="*/ 153 h 229"/>
                <a:gd name="T48" fmla="*/ 84 w 225"/>
                <a:gd name="T49" fmla="*/ 218 h 229"/>
                <a:gd name="T50" fmla="*/ 39 w 225"/>
                <a:gd name="T51" fmla="*/ 175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6" y="185"/>
                  </a:moveTo>
                  <a:cubicBezTo>
                    <a:pt x="148" y="205"/>
                    <a:pt x="161" y="226"/>
                    <a:pt x="185" y="226"/>
                  </a:cubicBezTo>
                  <a:cubicBezTo>
                    <a:pt x="195" y="226"/>
                    <a:pt x="225" y="219"/>
                    <a:pt x="225" y="179"/>
                  </a:cubicBezTo>
                  <a:lnTo>
                    <a:pt x="225" y="151"/>
                  </a:lnTo>
                  <a:lnTo>
                    <a:pt x="213" y="151"/>
                  </a:lnTo>
                  <a:lnTo>
                    <a:pt x="213" y="179"/>
                  </a:lnTo>
                  <a:cubicBezTo>
                    <a:pt x="213" y="208"/>
                    <a:pt x="200" y="211"/>
                    <a:pt x="195" y="211"/>
                  </a:cubicBezTo>
                  <a:cubicBezTo>
                    <a:pt x="179" y="211"/>
                    <a:pt x="177" y="188"/>
                    <a:pt x="177" y="186"/>
                  </a:cubicBezTo>
                  <a:lnTo>
                    <a:pt x="177" y="86"/>
                  </a:lnTo>
                  <a:cubicBezTo>
                    <a:pt x="177" y="65"/>
                    <a:pt x="177" y="46"/>
                    <a:pt x="159" y="27"/>
                  </a:cubicBezTo>
                  <a:cubicBezTo>
                    <a:pt x="139" y="8"/>
                    <a:pt x="114" y="0"/>
                    <a:pt x="90" y="0"/>
                  </a:cubicBezTo>
                  <a:cubicBezTo>
                    <a:pt x="49" y="0"/>
                    <a:pt x="15" y="23"/>
                    <a:pt x="15" y="56"/>
                  </a:cubicBezTo>
                  <a:cubicBezTo>
                    <a:pt x="15" y="71"/>
                    <a:pt x="25" y="80"/>
                    <a:pt x="38" y="80"/>
                  </a:cubicBezTo>
                  <a:cubicBezTo>
                    <a:pt x="52" y="80"/>
                    <a:pt x="61" y="70"/>
                    <a:pt x="61" y="57"/>
                  </a:cubicBezTo>
                  <a:cubicBezTo>
                    <a:pt x="61" y="51"/>
                    <a:pt x="58" y="34"/>
                    <a:pt x="35" y="34"/>
                  </a:cubicBezTo>
                  <a:cubicBezTo>
                    <a:pt x="49" y="16"/>
                    <a:pt x="73" y="11"/>
                    <a:pt x="89" y="11"/>
                  </a:cubicBezTo>
                  <a:cubicBezTo>
                    <a:pt x="114" y="11"/>
                    <a:pt x="142" y="30"/>
                    <a:pt x="142" y="75"/>
                  </a:cubicBezTo>
                  <a:lnTo>
                    <a:pt x="142" y="93"/>
                  </a:lnTo>
                  <a:cubicBezTo>
                    <a:pt x="117" y="95"/>
                    <a:pt x="82" y="96"/>
                    <a:pt x="50" y="111"/>
                  </a:cubicBezTo>
                  <a:cubicBezTo>
                    <a:pt x="13" y="128"/>
                    <a:pt x="0" y="154"/>
                    <a:pt x="0" y="176"/>
                  </a:cubicBezTo>
                  <a:cubicBezTo>
                    <a:pt x="0" y="216"/>
                    <a:pt x="49" y="229"/>
                    <a:pt x="80" y="229"/>
                  </a:cubicBezTo>
                  <a:cubicBezTo>
                    <a:pt x="113" y="229"/>
                    <a:pt x="136" y="209"/>
                    <a:pt x="146" y="185"/>
                  </a:cubicBezTo>
                  <a:close/>
                  <a:moveTo>
                    <a:pt x="142" y="104"/>
                  </a:moveTo>
                  <a:lnTo>
                    <a:pt x="142" y="153"/>
                  </a:lnTo>
                  <a:cubicBezTo>
                    <a:pt x="142" y="201"/>
                    <a:pt x="106" y="218"/>
                    <a:pt x="84" y="218"/>
                  </a:cubicBezTo>
                  <a:cubicBezTo>
                    <a:pt x="59" y="218"/>
                    <a:pt x="39" y="200"/>
                    <a:pt x="39" y="175"/>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8" name="Freeform 3223">
              <a:extLst>
                <a:ext uri="{FF2B5EF4-FFF2-40B4-BE49-F238E27FC236}">
                  <a16:creationId xmlns:a16="http://schemas.microsoft.com/office/drawing/2014/main" id="{1DEF9605-1AE2-4667-AB25-CC0622DE1FB5}"/>
                </a:ext>
              </a:extLst>
            </p:cNvPr>
            <p:cNvSpPr>
              <a:spLocks/>
            </p:cNvSpPr>
            <p:nvPr>
              <p:custDataLst>
                <p:tags r:id="rId15"/>
              </p:custDataLst>
            </p:nvPr>
          </p:nvSpPr>
          <p:spPr bwMode="auto">
            <a:xfrm>
              <a:off x="3049588" y="2130425"/>
              <a:ext cx="269875" cy="176213"/>
            </a:xfrm>
            <a:custGeom>
              <a:avLst/>
              <a:gdLst>
                <a:gd name="T0" fmla="*/ 39 w 389"/>
                <a:gd name="T1" fmla="*/ 49 h 220"/>
                <a:gd name="T2" fmla="*/ 39 w 389"/>
                <a:gd name="T3" fmla="*/ 182 h 220"/>
                <a:gd name="T4" fmla="*/ 0 w 389"/>
                <a:gd name="T5" fmla="*/ 205 h 220"/>
                <a:gd name="T6" fmla="*/ 0 w 389"/>
                <a:gd name="T7" fmla="*/ 220 h 220"/>
                <a:gd name="T8" fmla="*/ 56 w 389"/>
                <a:gd name="T9" fmla="*/ 219 h 220"/>
                <a:gd name="T10" fmla="*/ 112 w 389"/>
                <a:gd name="T11" fmla="*/ 220 h 220"/>
                <a:gd name="T12" fmla="*/ 112 w 389"/>
                <a:gd name="T13" fmla="*/ 205 h 220"/>
                <a:gd name="T14" fmla="*/ 73 w 389"/>
                <a:gd name="T15" fmla="*/ 182 h 220"/>
                <a:gd name="T16" fmla="*/ 73 w 389"/>
                <a:gd name="T17" fmla="*/ 91 h 220"/>
                <a:gd name="T18" fmla="*/ 140 w 389"/>
                <a:gd name="T19" fmla="*/ 11 h 220"/>
                <a:gd name="T20" fmla="*/ 177 w 389"/>
                <a:gd name="T21" fmla="*/ 66 h 220"/>
                <a:gd name="T22" fmla="*/ 177 w 389"/>
                <a:gd name="T23" fmla="*/ 182 h 220"/>
                <a:gd name="T24" fmla="*/ 138 w 389"/>
                <a:gd name="T25" fmla="*/ 205 h 220"/>
                <a:gd name="T26" fmla="*/ 138 w 389"/>
                <a:gd name="T27" fmla="*/ 220 h 220"/>
                <a:gd name="T28" fmla="*/ 195 w 389"/>
                <a:gd name="T29" fmla="*/ 219 h 220"/>
                <a:gd name="T30" fmla="*/ 251 w 389"/>
                <a:gd name="T31" fmla="*/ 220 h 220"/>
                <a:gd name="T32" fmla="*/ 251 w 389"/>
                <a:gd name="T33" fmla="*/ 205 h 220"/>
                <a:gd name="T34" fmla="*/ 212 w 389"/>
                <a:gd name="T35" fmla="*/ 182 h 220"/>
                <a:gd name="T36" fmla="*/ 212 w 389"/>
                <a:gd name="T37" fmla="*/ 91 h 220"/>
                <a:gd name="T38" fmla="*/ 279 w 389"/>
                <a:gd name="T39" fmla="*/ 11 h 220"/>
                <a:gd name="T40" fmla="*/ 316 w 389"/>
                <a:gd name="T41" fmla="*/ 66 h 220"/>
                <a:gd name="T42" fmla="*/ 316 w 389"/>
                <a:gd name="T43" fmla="*/ 182 h 220"/>
                <a:gd name="T44" fmla="*/ 277 w 389"/>
                <a:gd name="T45" fmla="*/ 205 h 220"/>
                <a:gd name="T46" fmla="*/ 277 w 389"/>
                <a:gd name="T47" fmla="*/ 220 h 220"/>
                <a:gd name="T48" fmla="*/ 333 w 389"/>
                <a:gd name="T49" fmla="*/ 219 h 220"/>
                <a:gd name="T50" fmla="*/ 389 w 389"/>
                <a:gd name="T51" fmla="*/ 220 h 220"/>
                <a:gd name="T52" fmla="*/ 389 w 389"/>
                <a:gd name="T53" fmla="*/ 205 h 220"/>
                <a:gd name="T54" fmla="*/ 350 w 389"/>
                <a:gd name="T55" fmla="*/ 190 h 220"/>
                <a:gd name="T56" fmla="*/ 350 w 389"/>
                <a:gd name="T57" fmla="*/ 95 h 220"/>
                <a:gd name="T58" fmla="*/ 335 w 389"/>
                <a:gd name="T59" fmla="*/ 18 h 220"/>
                <a:gd name="T60" fmla="*/ 282 w 389"/>
                <a:gd name="T61" fmla="*/ 0 h 220"/>
                <a:gd name="T62" fmla="*/ 210 w 389"/>
                <a:gd name="T63" fmla="*/ 49 h 220"/>
                <a:gd name="T64" fmla="*/ 144 w 389"/>
                <a:gd name="T65" fmla="*/ 0 h 220"/>
                <a:gd name="T66" fmla="*/ 70 w 389"/>
                <a:gd name="T67" fmla="*/ 52 h 220"/>
                <a:gd name="T68" fmla="*/ 70 w 389"/>
                <a:gd name="T69" fmla="*/ 0 h 220"/>
                <a:gd name="T70" fmla="*/ 0 w 389"/>
                <a:gd name="T71" fmla="*/ 5 h 220"/>
                <a:gd name="T72" fmla="*/ 0 w 389"/>
                <a:gd name="T73" fmla="*/ 21 h 220"/>
                <a:gd name="T74" fmla="*/ 39 w 389"/>
                <a:gd name="T75"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9" h="220">
                  <a:moveTo>
                    <a:pt x="39" y="49"/>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8" y="205"/>
                    <a:pt x="73" y="205"/>
                    <a:pt x="73" y="182"/>
                  </a:cubicBezTo>
                  <a:lnTo>
                    <a:pt x="73" y="91"/>
                  </a:lnTo>
                  <a:cubicBezTo>
                    <a:pt x="73" y="39"/>
                    <a:pt x="108"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4" y="220"/>
                    <a:pt x="251" y="220"/>
                  </a:cubicBezTo>
                  <a:lnTo>
                    <a:pt x="251" y="205"/>
                  </a:lnTo>
                  <a:cubicBezTo>
                    <a:pt x="217" y="205"/>
                    <a:pt x="212" y="205"/>
                    <a:pt x="212" y="182"/>
                  </a:cubicBezTo>
                  <a:lnTo>
                    <a:pt x="212" y="91"/>
                  </a:lnTo>
                  <a:cubicBezTo>
                    <a:pt x="212" y="39"/>
                    <a:pt x="247" y="11"/>
                    <a:pt x="279" y="11"/>
                  </a:cubicBezTo>
                  <a:cubicBezTo>
                    <a:pt x="310" y="11"/>
                    <a:pt x="316" y="38"/>
                    <a:pt x="316" y="66"/>
                  </a:cubicBezTo>
                  <a:lnTo>
                    <a:pt x="316" y="182"/>
                  </a:lnTo>
                  <a:cubicBezTo>
                    <a:pt x="316" y="205"/>
                    <a:pt x="310" y="205"/>
                    <a:pt x="277" y="205"/>
                  </a:cubicBezTo>
                  <a:lnTo>
                    <a:pt x="277" y="220"/>
                  </a:lnTo>
                  <a:cubicBezTo>
                    <a:pt x="294" y="220"/>
                    <a:pt x="320" y="219"/>
                    <a:pt x="333" y="219"/>
                  </a:cubicBezTo>
                  <a:cubicBezTo>
                    <a:pt x="346" y="219"/>
                    <a:pt x="372" y="220"/>
                    <a:pt x="389" y="220"/>
                  </a:cubicBezTo>
                  <a:lnTo>
                    <a:pt x="389" y="205"/>
                  </a:lnTo>
                  <a:cubicBezTo>
                    <a:pt x="363" y="205"/>
                    <a:pt x="351" y="205"/>
                    <a:pt x="350" y="190"/>
                  </a:cubicBezTo>
                  <a:lnTo>
                    <a:pt x="350" y="95"/>
                  </a:lnTo>
                  <a:cubicBezTo>
                    <a:pt x="350" y="52"/>
                    <a:pt x="350" y="36"/>
                    <a:pt x="335" y="18"/>
                  </a:cubicBezTo>
                  <a:cubicBezTo>
                    <a:pt x="328" y="10"/>
                    <a:pt x="311" y="0"/>
                    <a:pt x="282" y="0"/>
                  </a:cubicBezTo>
                  <a:cubicBezTo>
                    <a:pt x="241" y="0"/>
                    <a:pt x="219" y="30"/>
                    <a:pt x="210" y="49"/>
                  </a:cubicBezTo>
                  <a:cubicBezTo>
                    <a:pt x="203" y="5"/>
                    <a:pt x="166" y="0"/>
                    <a:pt x="144" y="0"/>
                  </a:cubicBezTo>
                  <a:cubicBezTo>
                    <a:pt x="107"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9" name="Freeform 3224">
              <a:extLst>
                <a:ext uri="{FF2B5EF4-FFF2-40B4-BE49-F238E27FC236}">
                  <a16:creationId xmlns:a16="http://schemas.microsoft.com/office/drawing/2014/main" id="{D69B56C6-05D3-4302-8981-F0BF46D824C1}"/>
                </a:ext>
              </a:extLst>
            </p:cNvPr>
            <p:cNvSpPr>
              <a:spLocks noEditPoints="1"/>
            </p:cNvSpPr>
            <p:nvPr>
              <p:custDataLst>
                <p:tags r:id="rId16"/>
              </p:custDataLst>
            </p:nvPr>
          </p:nvSpPr>
          <p:spPr bwMode="auto">
            <a:xfrm>
              <a:off x="3338513" y="2039938"/>
              <a:ext cx="73025" cy="266700"/>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8 w 107"/>
                <a:gd name="T27" fmla="*/ 0 h 333"/>
                <a:gd name="T28" fmla="*/ 21 w 107"/>
                <a:gd name="T29" fmla="*/ 26 h 333"/>
                <a:gd name="T30" fmla="*/ 48 w 107"/>
                <a:gd name="T31" fmla="*/ 52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5" y="134"/>
                    <a:pt x="39" y="137"/>
                    <a:pt x="39" y="161"/>
                  </a:cubicBezTo>
                  <a:lnTo>
                    <a:pt x="39" y="295"/>
                  </a:lnTo>
                  <a:cubicBezTo>
                    <a:pt x="39" y="318"/>
                    <a:pt x="34" y="318"/>
                    <a:pt x="0" y="318"/>
                  </a:cubicBezTo>
                  <a:lnTo>
                    <a:pt x="0" y="333"/>
                  </a:lnTo>
                  <a:cubicBezTo>
                    <a:pt x="16" y="333"/>
                    <a:pt x="43" y="332"/>
                    <a:pt x="55" y="332"/>
                  </a:cubicBezTo>
                  <a:cubicBezTo>
                    <a:pt x="73" y="332"/>
                    <a:pt x="90" y="333"/>
                    <a:pt x="107" y="333"/>
                  </a:cubicBezTo>
                  <a:lnTo>
                    <a:pt x="107" y="318"/>
                  </a:lnTo>
                  <a:cubicBezTo>
                    <a:pt x="74" y="318"/>
                    <a:pt x="72" y="315"/>
                    <a:pt x="72" y="296"/>
                  </a:cubicBezTo>
                  <a:lnTo>
                    <a:pt x="72" y="113"/>
                  </a:lnTo>
                  <a:close/>
                  <a:moveTo>
                    <a:pt x="74" y="26"/>
                  </a:moveTo>
                  <a:cubicBezTo>
                    <a:pt x="74" y="10"/>
                    <a:pt x="62" y="0"/>
                    <a:pt x="48" y="0"/>
                  </a:cubicBezTo>
                  <a:cubicBezTo>
                    <a:pt x="32" y="0"/>
                    <a:pt x="21" y="13"/>
                    <a:pt x="21" y="26"/>
                  </a:cubicBezTo>
                  <a:cubicBezTo>
                    <a:pt x="21" y="39"/>
                    <a:pt x="32" y="52"/>
                    <a:pt x="48" y="52"/>
                  </a:cubicBezTo>
                  <a:cubicBezTo>
                    <a:pt x="62" y="52"/>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0" name="Freeform 3225">
              <a:extLst>
                <a:ext uri="{FF2B5EF4-FFF2-40B4-BE49-F238E27FC236}">
                  <a16:creationId xmlns:a16="http://schemas.microsoft.com/office/drawing/2014/main" id="{D127735D-DE69-4EB4-A5BE-365D59C75EA0}"/>
                </a:ext>
              </a:extLst>
            </p:cNvPr>
            <p:cNvSpPr>
              <a:spLocks/>
            </p:cNvSpPr>
            <p:nvPr>
              <p:custDataLst>
                <p:tags r:id="rId17"/>
              </p:custDataLst>
            </p:nvPr>
          </p:nvSpPr>
          <p:spPr bwMode="auto">
            <a:xfrm>
              <a:off x="3433763" y="2127250"/>
              <a:ext cx="131763" cy="184150"/>
            </a:xfrm>
            <a:custGeom>
              <a:avLst/>
              <a:gdLst>
                <a:gd name="T0" fmla="*/ 42 w 190"/>
                <a:gd name="T1" fmla="*/ 115 h 229"/>
                <a:gd name="T2" fmla="*/ 109 w 190"/>
                <a:gd name="T3" fmla="*/ 12 h 229"/>
                <a:gd name="T4" fmla="*/ 162 w 190"/>
                <a:gd name="T5" fmla="*/ 31 h 229"/>
                <a:gd name="T6" fmla="*/ 139 w 190"/>
                <a:gd name="T7" fmla="*/ 54 h 229"/>
                <a:gd name="T8" fmla="*/ 162 w 190"/>
                <a:gd name="T9" fmla="*/ 77 h 229"/>
                <a:gd name="T10" fmla="*/ 185 w 190"/>
                <a:gd name="T11" fmla="*/ 53 h 229"/>
                <a:gd name="T12" fmla="*/ 109 w 190"/>
                <a:gd name="T13" fmla="*/ 0 h 229"/>
                <a:gd name="T14" fmla="*/ 0 w 190"/>
                <a:gd name="T15" fmla="*/ 116 h 229"/>
                <a:gd name="T16" fmla="*/ 108 w 190"/>
                <a:gd name="T17" fmla="*/ 229 h 229"/>
                <a:gd name="T18" fmla="*/ 190 w 190"/>
                <a:gd name="T19" fmla="*/ 164 h 229"/>
                <a:gd name="T20" fmla="*/ 184 w 190"/>
                <a:gd name="T21" fmla="*/ 159 h 229"/>
                <a:gd name="T22" fmla="*/ 177 w 190"/>
                <a:gd name="T23" fmla="*/ 164 h 229"/>
                <a:gd name="T24" fmla="*/ 112 w 190"/>
                <a:gd name="T25" fmla="*/ 216 h 229"/>
                <a:gd name="T26" fmla="*/ 42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2" y="115"/>
                  </a:moveTo>
                  <a:cubicBezTo>
                    <a:pt x="42" y="33"/>
                    <a:pt x="83" y="12"/>
                    <a:pt x="109" y="12"/>
                  </a:cubicBezTo>
                  <a:cubicBezTo>
                    <a:pt x="114" y="12"/>
                    <a:pt x="145" y="13"/>
                    <a:pt x="162" y="31"/>
                  </a:cubicBezTo>
                  <a:cubicBezTo>
                    <a:pt x="142" y="32"/>
                    <a:pt x="139" y="47"/>
                    <a:pt x="139" y="54"/>
                  </a:cubicBezTo>
                  <a:cubicBezTo>
                    <a:pt x="139" y="67"/>
                    <a:pt x="148" y="77"/>
                    <a:pt x="162" y="77"/>
                  </a:cubicBezTo>
                  <a:cubicBezTo>
                    <a:pt x="175" y="77"/>
                    <a:pt x="185" y="68"/>
                    <a:pt x="185" y="53"/>
                  </a:cubicBezTo>
                  <a:cubicBezTo>
                    <a:pt x="185" y="19"/>
                    <a:pt x="147" y="0"/>
                    <a:pt x="109" y="0"/>
                  </a:cubicBezTo>
                  <a:cubicBezTo>
                    <a:pt x="46" y="0"/>
                    <a:pt x="0" y="54"/>
                    <a:pt x="0" y="116"/>
                  </a:cubicBezTo>
                  <a:cubicBezTo>
                    <a:pt x="0" y="179"/>
                    <a:pt x="50" y="229"/>
                    <a:pt x="108" y="229"/>
                  </a:cubicBezTo>
                  <a:cubicBezTo>
                    <a:pt x="174" y="229"/>
                    <a:pt x="190" y="169"/>
                    <a:pt x="190" y="164"/>
                  </a:cubicBezTo>
                  <a:cubicBezTo>
                    <a:pt x="190" y="159"/>
                    <a:pt x="185" y="159"/>
                    <a:pt x="184" y="159"/>
                  </a:cubicBezTo>
                  <a:cubicBezTo>
                    <a:pt x="179" y="159"/>
                    <a:pt x="178" y="161"/>
                    <a:pt x="177" y="164"/>
                  </a:cubicBezTo>
                  <a:cubicBezTo>
                    <a:pt x="163" y="210"/>
                    <a:pt x="131" y="216"/>
                    <a:pt x="112" y="216"/>
                  </a:cubicBezTo>
                  <a:cubicBezTo>
                    <a:pt x="86" y="216"/>
                    <a:pt x="42" y="195"/>
                    <a:pt x="42"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1" name="Freeform 3226">
              <a:extLst>
                <a:ext uri="{FF2B5EF4-FFF2-40B4-BE49-F238E27FC236}">
                  <a16:creationId xmlns:a16="http://schemas.microsoft.com/office/drawing/2014/main" id="{0DB5B651-2268-4228-8361-95A0B409A2C7}"/>
                </a:ext>
              </a:extLst>
            </p:cNvPr>
            <p:cNvSpPr>
              <a:spLocks/>
            </p:cNvSpPr>
            <p:nvPr>
              <p:custDataLst>
                <p:tags r:id="rId18"/>
              </p:custDataLst>
            </p:nvPr>
          </p:nvSpPr>
          <p:spPr bwMode="auto">
            <a:xfrm>
              <a:off x="3587750" y="2127250"/>
              <a:ext cx="112713" cy="184150"/>
            </a:xfrm>
            <a:custGeom>
              <a:avLst/>
              <a:gdLst>
                <a:gd name="T0" fmla="*/ 88 w 163"/>
                <a:gd name="T1" fmla="*/ 127 h 229"/>
                <a:gd name="T2" fmla="*/ 140 w 163"/>
                <a:gd name="T3" fmla="*/ 172 h 229"/>
                <a:gd name="T4" fmla="*/ 83 w 163"/>
                <a:gd name="T5" fmla="*/ 218 h 229"/>
                <a:gd name="T6" fmla="*/ 14 w 163"/>
                <a:gd name="T7" fmla="*/ 147 h 229"/>
                <a:gd name="T8" fmla="*/ 7 w 163"/>
                <a:gd name="T9" fmla="*/ 138 h 229"/>
                <a:gd name="T10" fmla="*/ 0 w 163"/>
                <a:gd name="T11" fmla="*/ 151 h 229"/>
                <a:gd name="T12" fmla="*/ 0 w 163"/>
                <a:gd name="T13" fmla="*/ 217 h 229"/>
                <a:gd name="T14" fmla="*/ 6 w 163"/>
                <a:gd name="T15" fmla="*/ 229 h 229"/>
                <a:gd name="T16" fmla="*/ 18 w 163"/>
                <a:gd name="T17" fmla="*/ 219 h 229"/>
                <a:gd name="T18" fmla="*/ 28 w 163"/>
                <a:gd name="T19" fmla="*/ 207 h 229"/>
                <a:gd name="T20" fmla="*/ 83 w 163"/>
                <a:gd name="T21" fmla="*/ 229 h 229"/>
                <a:gd name="T22" fmla="*/ 163 w 163"/>
                <a:gd name="T23" fmla="*/ 159 h 229"/>
                <a:gd name="T24" fmla="*/ 142 w 163"/>
                <a:gd name="T25" fmla="*/ 112 h 229"/>
                <a:gd name="T26" fmla="*/ 86 w 163"/>
                <a:gd name="T27" fmla="*/ 88 h 229"/>
                <a:gd name="T28" fmla="*/ 24 w 163"/>
                <a:gd name="T29" fmla="*/ 47 h 229"/>
                <a:gd name="T30" fmla="*/ 80 w 163"/>
                <a:gd name="T31" fmla="*/ 9 h 229"/>
                <a:gd name="T32" fmla="*/ 139 w 163"/>
                <a:gd name="T33" fmla="*/ 70 h 229"/>
                <a:gd name="T34" fmla="*/ 145 w 163"/>
                <a:gd name="T35" fmla="*/ 74 h 229"/>
                <a:gd name="T36" fmla="*/ 151 w 163"/>
                <a:gd name="T37" fmla="*/ 62 h 229"/>
                <a:gd name="T38" fmla="*/ 151 w 163"/>
                <a:gd name="T39" fmla="*/ 12 h 229"/>
                <a:gd name="T40" fmla="*/ 145 w 163"/>
                <a:gd name="T41" fmla="*/ 0 h 229"/>
                <a:gd name="T42" fmla="*/ 136 w 163"/>
                <a:gd name="T43" fmla="*/ 6 h 229"/>
                <a:gd name="T44" fmla="*/ 127 w 163"/>
                <a:gd name="T45" fmla="*/ 14 h 229"/>
                <a:gd name="T46" fmla="*/ 80 w 163"/>
                <a:gd name="T47" fmla="*/ 0 h 229"/>
                <a:gd name="T48" fmla="*/ 0 w 163"/>
                <a:gd name="T49" fmla="*/ 61 h 229"/>
                <a:gd name="T50" fmla="*/ 22 w 163"/>
                <a:gd name="T51" fmla="*/ 104 h 229"/>
                <a:gd name="T52" fmla="*/ 88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8" y="127"/>
                  </a:moveTo>
                  <a:cubicBezTo>
                    <a:pt x="99" y="129"/>
                    <a:pt x="140" y="137"/>
                    <a:pt x="140" y="172"/>
                  </a:cubicBezTo>
                  <a:cubicBezTo>
                    <a:pt x="140" y="198"/>
                    <a:pt x="122" y="218"/>
                    <a:pt x="83" y="218"/>
                  </a:cubicBezTo>
                  <a:cubicBezTo>
                    <a:pt x="41" y="218"/>
                    <a:pt x="23" y="189"/>
                    <a:pt x="14" y="147"/>
                  </a:cubicBezTo>
                  <a:cubicBezTo>
                    <a:pt x="12" y="141"/>
                    <a:pt x="12" y="138"/>
                    <a:pt x="7" y="138"/>
                  </a:cubicBezTo>
                  <a:cubicBezTo>
                    <a:pt x="0" y="138"/>
                    <a:pt x="0" y="142"/>
                    <a:pt x="0" y="151"/>
                  </a:cubicBezTo>
                  <a:lnTo>
                    <a:pt x="0" y="217"/>
                  </a:lnTo>
                  <a:cubicBezTo>
                    <a:pt x="0" y="225"/>
                    <a:pt x="0" y="229"/>
                    <a:pt x="6" y="229"/>
                  </a:cubicBezTo>
                  <a:cubicBezTo>
                    <a:pt x="8" y="229"/>
                    <a:pt x="9" y="228"/>
                    <a:pt x="18" y="219"/>
                  </a:cubicBezTo>
                  <a:cubicBezTo>
                    <a:pt x="19" y="218"/>
                    <a:pt x="19" y="217"/>
                    <a:pt x="28" y="207"/>
                  </a:cubicBezTo>
                  <a:cubicBezTo>
                    <a:pt x="50" y="228"/>
                    <a:pt x="73" y="229"/>
                    <a:pt x="83" y="229"/>
                  </a:cubicBezTo>
                  <a:cubicBezTo>
                    <a:pt x="141" y="229"/>
                    <a:pt x="163" y="195"/>
                    <a:pt x="163" y="159"/>
                  </a:cubicBezTo>
                  <a:cubicBezTo>
                    <a:pt x="163" y="133"/>
                    <a:pt x="148" y="118"/>
                    <a:pt x="142" y="112"/>
                  </a:cubicBezTo>
                  <a:cubicBezTo>
                    <a:pt x="126" y="96"/>
                    <a:pt x="107" y="92"/>
                    <a:pt x="86" y="88"/>
                  </a:cubicBezTo>
                  <a:cubicBezTo>
                    <a:pt x="58" y="83"/>
                    <a:pt x="24" y="76"/>
                    <a:pt x="24" y="47"/>
                  </a:cubicBezTo>
                  <a:cubicBezTo>
                    <a:pt x="24" y="30"/>
                    <a:pt x="37" y="9"/>
                    <a:pt x="80" y="9"/>
                  </a:cubicBezTo>
                  <a:cubicBezTo>
                    <a:pt x="135" y="9"/>
                    <a:pt x="137" y="54"/>
                    <a:pt x="139" y="70"/>
                  </a:cubicBezTo>
                  <a:cubicBezTo>
                    <a:pt x="139" y="74"/>
                    <a:pt x="143" y="74"/>
                    <a:pt x="145" y="74"/>
                  </a:cubicBezTo>
                  <a:cubicBezTo>
                    <a:pt x="151" y="74"/>
                    <a:pt x="151" y="72"/>
                    <a:pt x="151" y="62"/>
                  </a:cubicBezTo>
                  <a:lnTo>
                    <a:pt x="151" y="12"/>
                  </a:lnTo>
                  <a:cubicBezTo>
                    <a:pt x="151" y="3"/>
                    <a:pt x="151" y="0"/>
                    <a:pt x="145" y="0"/>
                  </a:cubicBezTo>
                  <a:cubicBezTo>
                    <a:pt x="143" y="0"/>
                    <a:pt x="142" y="0"/>
                    <a:pt x="136" y="6"/>
                  </a:cubicBezTo>
                  <a:cubicBezTo>
                    <a:pt x="134" y="8"/>
                    <a:pt x="129" y="12"/>
                    <a:pt x="127" y="14"/>
                  </a:cubicBezTo>
                  <a:cubicBezTo>
                    <a:pt x="108" y="0"/>
                    <a:pt x="88" y="0"/>
                    <a:pt x="80" y="0"/>
                  </a:cubicBezTo>
                  <a:cubicBezTo>
                    <a:pt x="19" y="0"/>
                    <a:pt x="0" y="33"/>
                    <a:pt x="0" y="61"/>
                  </a:cubicBezTo>
                  <a:cubicBezTo>
                    <a:pt x="0" y="79"/>
                    <a:pt x="8" y="93"/>
                    <a:pt x="22" y="104"/>
                  </a:cubicBezTo>
                  <a:cubicBezTo>
                    <a:pt x="38" y="117"/>
                    <a:pt x="52" y="120"/>
                    <a:pt x="88"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2" name="Rectangle 3227">
              <a:extLst>
                <a:ext uri="{FF2B5EF4-FFF2-40B4-BE49-F238E27FC236}">
                  <a16:creationId xmlns:a16="http://schemas.microsoft.com/office/drawing/2014/main" id="{B5F0C9A6-C456-443E-B8D1-AD8DB502FB61}"/>
                </a:ext>
              </a:extLst>
            </p:cNvPr>
            <p:cNvSpPr>
              <a:spLocks noChangeArrowheads="1"/>
            </p:cNvSpPr>
            <p:nvPr>
              <p:custDataLst>
                <p:tags r:id="rId19"/>
              </p:custDataLst>
            </p:nvPr>
          </p:nvSpPr>
          <p:spPr bwMode="auto">
            <a:xfrm>
              <a:off x="2225675" y="2432050"/>
              <a:ext cx="148748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3" name="Rectangle 3228">
              <a:extLst>
                <a:ext uri="{FF2B5EF4-FFF2-40B4-BE49-F238E27FC236}">
                  <a16:creationId xmlns:a16="http://schemas.microsoft.com/office/drawing/2014/main" id="{B81963CD-F1C8-481E-843A-700A2E0011A9}"/>
                </a:ext>
              </a:extLst>
            </p:cNvPr>
            <p:cNvSpPr>
              <a:spLocks noChangeArrowheads="1"/>
            </p:cNvSpPr>
            <p:nvPr>
              <p:custDataLst>
                <p:tags r:id="rId20"/>
              </p:custDataLst>
            </p:nvPr>
          </p:nvSpPr>
          <p:spPr bwMode="auto">
            <a:xfrm>
              <a:off x="2225675" y="2511425"/>
              <a:ext cx="148748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8508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ABDB-925A-4B15-BB98-181E9B0D5B8D}"/>
              </a:ext>
            </a:extLst>
          </p:cNvPr>
          <p:cNvSpPr>
            <a:spLocks noGrp="1"/>
          </p:cNvSpPr>
          <p:nvPr>
            <p:ph type="ctrTitle"/>
          </p:nvPr>
        </p:nvSpPr>
        <p:spPr>
          <a:xfrm>
            <a:off x="1300519" y="4571999"/>
            <a:ext cx="14739224" cy="1589841"/>
          </a:xfrm>
        </p:spPr>
        <p:txBody>
          <a:bodyPr/>
          <a:lstStyle/>
          <a:p>
            <a:r>
              <a:rPr lang="en-US" dirty="0"/>
              <a:t>Proposed DDP Approach 2</a:t>
            </a:r>
          </a:p>
        </p:txBody>
      </p:sp>
    </p:spTree>
    <p:extLst>
      <p:ext uri="{BB962C8B-B14F-4D97-AF65-F5344CB8AC3E}">
        <p14:creationId xmlns:p14="http://schemas.microsoft.com/office/powerpoint/2010/main" val="1449321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E8D9-F683-4A31-98DE-36AF924590FB}"/>
              </a:ext>
            </a:extLst>
          </p:cNvPr>
          <p:cNvSpPr>
            <a:spLocks noGrp="1"/>
          </p:cNvSpPr>
          <p:nvPr>
            <p:ph type="title"/>
          </p:nvPr>
        </p:nvSpPr>
        <p:spPr/>
        <p:txBody>
          <a:bodyPr/>
          <a:lstStyle/>
          <a:p>
            <a:pPr algn="ctr"/>
            <a:r>
              <a:rPr lang="en-US" dirty="0"/>
              <a:t>Proposed DDP Approach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1B241-D219-4D5D-B77D-30FB885FCA41}"/>
                  </a:ext>
                </a:extLst>
              </p:cNvPr>
              <p:cNvSpPr>
                <a:spLocks noGrp="1"/>
              </p:cNvSpPr>
              <p:nvPr>
                <p:ph idx="1"/>
              </p:nvPr>
            </p:nvSpPr>
            <p:spPr/>
            <p:txBody>
              <a:bodyPr anchor="ctr"/>
              <a:lstStyle/>
              <a:p>
                <a:endParaRPr lang="en-US" dirty="0"/>
              </a:p>
              <a:p>
                <a:r>
                  <a:rPr lang="en-US" dirty="0">
                    <a:latin typeface="Helvetica Light" panose="020B0403020202020204"/>
                  </a:rPr>
                  <a:t>The idea here is: </a:t>
                </a:r>
              </a:p>
              <a:p>
                <a:pPr lvl="1"/>
                <a:r>
                  <a:rPr lang="en-US" sz="3431" dirty="0">
                    <a:latin typeface="Helvetica Light" panose="020B0403020202020204"/>
                  </a:rPr>
                  <a:t>Rather find the partials of the individual terms we can evaluate an RNEA like algorithm and get the outputs of the terms that we care about</a:t>
                </a:r>
              </a:p>
              <a:p>
                <a:pPr lvl="1"/>
                <a:r>
                  <a:rPr lang="en-US" sz="3431" dirty="0">
                    <a:latin typeface="Helvetica Light" panose="020B0403020202020204"/>
                  </a:rPr>
                  <a:t>We never explicitly evaluate ‘computational heavy’ quantities such as </a:t>
                </a:r>
                <a14:m>
                  <m:oMath xmlns:m="http://schemas.openxmlformats.org/officeDocument/2006/math">
                    <m:r>
                      <a:rPr lang="en-US" sz="3431" i="1">
                        <a:latin typeface="Cambria Math" panose="02040503050406030204" pitchFamily="18" charset="0"/>
                      </a:rPr>
                      <m:t>𝐻</m:t>
                    </m:r>
                    <m:r>
                      <a:rPr lang="en-US" sz="3431" i="1">
                        <a:latin typeface="Cambria Math" panose="02040503050406030204" pitchFamily="18" charset="0"/>
                      </a:rPr>
                      <m:t>,</m:t>
                    </m:r>
                    <m:r>
                      <a:rPr lang="en-US" sz="3431" i="1">
                        <a:latin typeface="Cambria Math" panose="02040503050406030204" pitchFamily="18" charset="0"/>
                      </a:rPr>
                      <m:t>𝑀</m:t>
                    </m:r>
                    <m:r>
                      <a:rPr lang="en-US" sz="3431" i="1">
                        <a:latin typeface="Cambria Math" panose="02040503050406030204" pitchFamily="18" charset="0"/>
                      </a:rPr>
                      <m:t>, </m:t>
                    </m:r>
                    <m:r>
                      <a:rPr lang="en-US" sz="3431" i="1">
                        <a:latin typeface="Cambria Math" panose="02040503050406030204" pitchFamily="18" charset="0"/>
                      </a:rPr>
                      <m:t>𝐽</m:t>
                    </m:r>
                  </m:oMath>
                </a14:m>
                <a:r>
                  <a:rPr lang="en-US" sz="3431" dirty="0">
                    <a:latin typeface="Helvetica Light" panose="020B0403020202020204"/>
                  </a:rPr>
                  <a:t> etc </a:t>
                </a:r>
              </a:p>
              <a:p>
                <a:endParaRPr lang="en-US" dirty="0"/>
              </a:p>
            </p:txBody>
          </p:sp>
        </mc:Choice>
        <mc:Fallback xmlns="">
          <p:sp>
            <p:nvSpPr>
              <p:cNvPr id="3" name="Content Placeholder 2">
                <a:extLst>
                  <a:ext uri="{FF2B5EF4-FFF2-40B4-BE49-F238E27FC236}">
                    <a16:creationId xmlns:a16="http://schemas.microsoft.com/office/drawing/2014/main" id="{C4C1B241-D219-4D5D-B77D-30FB885FCA41}"/>
                  </a:ext>
                </a:extLst>
              </p:cNvPr>
              <p:cNvSpPr>
                <a:spLocks noGrp="1" noRot="1" noChangeAspect="1" noMove="1" noResize="1" noEditPoints="1" noAdjustHandles="1" noChangeArrowheads="1" noChangeShapeType="1" noTextEdit="1"/>
              </p:cNvSpPr>
              <p:nvPr>
                <p:ph idx="1"/>
              </p:nvPr>
            </p:nvSpPr>
            <p:spPr>
              <a:blipFill>
                <a:blip r:embed="rId2"/>
                <a:stretch>
                  <a:fillRect l="-13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3045CF-37BE-4048-B3C5-E0FA9DD7AD23}"/>
              </a:ext>
            </a:extLst>
          </p:cNvPr>
          <p:cNvSpPr>
            <a:spLocks noGrp="1"/>
          </p:cNvSpPr>
          <p:nvPr>
            <p:ph type="sldNum" sz="quarter" idx="12"/>
          </p:nvPr>
        </p:nvSpPr>
        <p:spPr/>
        <p:txBody>
          <a:bodyPr/>
          <a:lstStyle/>
          <a:p>
            <a:fld id="{86CB4B4D-7CA3-9044-876B-883B54F8677D}" type="slidenum">
              <a:rPr lang="en-US" smtClean="0"/>
              <a:pPr/>
              <a:t>26</a:t>
            </a:fld>
            <a:endParaRPr lang="en-US" dirty="0"/>
          </a:p>
        </p:txBody>
      </p:sp>
    </p:spTree>
    <p:extLst>
      <p:ext uri="{BB962C8B-B14F-4D97-AF65-F5344CB8AC3E}">
        <p14:creationId xmlns:p14="http://schemas.microsoft.com/office/powerpoint/2010/main" val="2855771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B842-4768-426E-844D-40F2E45E74CD}"/>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92611267-560A-4091-ABA1-ED9882CCD926}"/>
              </a:ext>
            </a:extLst>
          </p:cNvPr>
          <p:cNvSpPr>
            <a:spLocks noGrp="1"/>
          </p:cNvSpPr>
          <p:nvPr>
            <p:ph idx="1"/>
          </p:nvPr>
        </p:nvSpPr>
        <p:spPr/>
        <p:txBody>
          <a:bodyPr/>
          <a:lstStyle/>
          <a:p>
            <a:r>
              <a:rPr lang="en-US" sz="2200" b="1" u="sng" dirty="0"/>
              <a:t>Conventional </a:t>
            </a:r>
            <a:r>
              <a:rPr lang="en-US" sz="2200" b="1" u="sng" dirty="0" err="1"/>
              <a:t>iLQR</a:t>
            </a:r>
            <a:endParaRPr lang="en-US" sz="2200" b="1" u="sng" dirty="0"/>
          </a:p>
          <a:p>
            <a:endParaRPr lang="en-US" sz="2200" b="1" u="sng" dirty="0"/>
          </a:p>
          <a:p>
            <a:endParaRPr lang="en-US" sz="2200" b="1" u="sng" dirty="0"/>
          </a:p>
          <a:p>
            <a:r>
              <a:rPr lang="en-US" sz="2200" b="1" u="sng" dirty="0"/>
              <a:t>Conventional DDP</a:t>
            </a:r>
          </a:p>
          <a:p>
            <a:endParaRPr lang="en-US" sz="2200" b="1" u="sng" dirty="0"/>
          </a:p>
          <a:p>
            <a:endParaRPr lang="en-US" sz="2200" b="1" u="sng" dirty="0"/>
          </a:p>
          <a:p>
            <a:r>
              <a:rPr lang="en-US" sz="2200" b="1" u="sng" dirty="0"/>
              <a:t>Proposed DDP Approach 1 </a:t>
            </a:r>
          </a:p>
          <a:p>
            <a:pPr lvl="1"/>
            <a:r>
              <a:rPr lang="en-US" sz="2200" dirty="0"/>
              <a:t>We know what structure the derivatives take </a:t>
            </a:r>
          </a:p>
          <a:p>
            <a:pPr lvl="1"/>
            <a:r>
              <a:rPr lang="en-US" sz="2200" dirty="0"/>
              <a:t>Let's use reverse mode AD to alleviate the computational complexity</a:t>
            </a:r>
          </a:p>
          <a:p>
            <a:pPr lvl="1"/>
            <a:endParaRPr lang="en-US" sz="2200" b="1" u="sng" dirty="0"/>
          </a:p>
          <a:p>
            <a:r>
              <a:rPr lang="en-US" sz="2200" b="1" u="sng" dirty="0"/>
              <a:t>Proposed DDP Approach 2 </a:t>
            </a:r>
          </a:p>
          <a:p>
            <a:pPr lvl="1"/>
            <a:r>
              <a:rPr lang="en-US" sz="2200" dirty="0">
                <a:latin typeface="Helvetica Light" panose="020B0403020202020204"/>
              </a:rPr>
              <a:t>Use EMRNEA to calculate the terms we will need</a:t>
            </a:r>
          </a:p>
          <a:p>
            <a:pPr lvl="1"/>
            <a:r>
              <a:rPr lang="en-US" sz="2200" dirty="0">
                <a:latin typeface="Helvetica Light" panose="020B0403020202020204"/>
              </a:rPr>
              <a:t>Rather find the partials of the individual terms we can evaluate an RNEA like algorithm and get the outputs of the terms that we care about</a:t>
            </a:r>
          </a:p>
          <a:p>
            <a:endParaRPr lang="en-US" sz="2200" b="1" u="sng" dirty="0"/>
          </a:p>
          <a:p>
            <a:endParaRPr lang="en-US" sz="2200" b="1" u="sng" dirty="0"/>
          </a:p>
          <a:p>
            <a:endParaRPr lang="en-US" dirty="0"/>
          </a:p>
        </p:txBody>
      </p:sp>
      <p:sp>
        <p:nvSpPr>
          <p:cNvPr id="4" name="Slide Number Placeholder 3">
            <a:extLst>
              <a:ext uri="{FF2B5EF4-FFF2-40B4-BE49-F238E27FC236}">
                <a16:creationId xmlns:a16="http://schemas.microsoft.com/office/drawing/2014/main" id="{578C5B6A-EC9C-4E20-A434-33D48D6CEC56}"/>
              </a:ext>
            </a:extLst>
          </p:cNvPr>
          <p:cNvSpPr>
            <a:spLocks noGrp="1"/>
          </p:cNvSpPr>
          <p:nvPr>
            <p:ph type="sldNum" sz="quarter" idx="12"/>
          </p:nvPr>
        </p:nvSpPr>
        <p:spPr/>
        <p:txBody>
          <a:bodyPr/>
          <a:lstStyle/>
          <a:p>
            <a:fld id="{86CB4B4D-7CA3-9044-876B-883B54F8677D}" type="slidenum">
              <a:rPr lang="en-US" smtClean="0"/>
              <a:pPr/>
              <a:t>27</a:t>
            </a:fld>
            <a:endParaRPr lang="en-US" dirty="0"/>
          </a:p>
        </p:txBody>
      </p:sp>
      <p:grpSp>
        <p:nvGrpSpPr>
          <p:cNvPr id="5" name="Group 4">
            <a:extLst>
              <a:ext uri="{FF2B5EF4-FFF2-40B4-BE49-F238E27FC236}">
                <a16:creationId xmlns:a16="http://schemas.microsoft.com/office/drawing/2014/main" id="{9A9AC93B-49BA-4F9F-9A42-98EF11C79ECD}"/>
              </a:ext>
            </a:extLst>
          </p:cNvPr>
          <p:cNvGrpSpPr>
            <a:grpSpLocks noChangeAspect="1"/>
          </p:cNvGrpSpPr>
          <p:nvPr>
            <p:custDataLst>
              <p:tags r:id="rId1"/>
            </p:custDataLst>
          </p:nvPr>
        </p:nvGrpSpPr>
        <p:grpSpPr>
          <a:xfrm>
            <a:off x="11345538" y="2636769"/>
            <a:ext cx="4713288" cy="434976"/>
            <a:chOff x="2079626" y="2120901"/>
            <a:chExt cx="4713288" cy="434976"/>
          </a:xfrm>
        </p:grpSpPr>
        <p:sp>
          <p:nvSpPr>
            <p:cNvPr id="6" name="Freeform 731">
              <a:extLst>
                <a:ext uri="{FF2B5EF4-FFF2-40B4-BE49-F238E27FC236}">
                  <a16:creationId xmlns:a16="http://schemas.microsoft.com/office/drawing/2014/main" id="{5AE84E7A-B18D-4EE4-923B-E0CFFBCCC306}"/>
                </a:ext>
              </a:extLst>
            </p:cNvPr>
            <p:cNvSpPr>
              <a:spLocks/>
            </p:cNvSpPr>
            <p:nvPr>
              <p:custDataLst>
                <p:tags r:id="rId50"/>
              </p:custDataLst>
            </p:nvPr>
          </p:nvSpPr>
          <p:spPr bwMode="auto">
            <a:xfrm>
              <a:off x="2079626" y="2209801"/>
              <a:ext cx="330200" cy="311150"/>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10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2 h 342"/>
                <a:gd name="T54" fmla="*/ 278 w 406"/>
                <a:gd name="T55" fmla="*/ 308 h 342"/>
                <a:gd name="T56" fmla="*/ 282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1" y="23"/>
                    <a:pt x="291" y="23"/>
                    <a:pt x="303" y="26"/>
                  </a:cubicBezTo>
                  <a:cubicBezTo>
                    <a:pt x="311" y="28"/>
                    <a:pt x="305" y="27"/>
                    <a:pt x="310"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2"/>
                  </a:lnTo>
                  <a:lnTo>
                    <a:pt x="278" y="308"/>
                  </a:lnTo>
                  <a:cubicBezTo>
                    <a:pt x="280" y="311"/>
                    <a:pt x="280" y="312"/>
                    <a:pt x="282" y="315"/>
                  </a:cubicBezTo>
                  <a:cubicBezTo>
                    <a:pt x="273" y="319"/>
                    <a:pt x="263" y="319"/>
                    <a:pt x="245" y="319"/>
                  </a:cubicBezTo>
                  <a:lnTo>
                    <a:pt x="245" y="342"/>
                  </a:lnTo>
                  <a:cubicBezTo>
                    <a:pt x="266" y="341"/>
                    <a:pt x="311"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32">
              <a:extLst>
                <a:ext uri="{FF2B5EF4-FFF2-40B4-BE49-F238E27FC236}">
                  <a16:creationId xmlns:a16="http://schemas.microsoft.com/office/drawing/2014/main" id="{E0597148-C250-45B8-AB11-9ADB34E07288}"/>
                </a:ext>
              </a:extLst>
            </p:cNvPr>
            <p:cNvSpPr>
              <a:spLocks/>
            </p:cNvSpPr>
            <p:nvPr>
              <p:custDataLst>
                <p:tags r:id="rId51"/>
              </p:custDataLst>
            </p:nvPr>
          </p:nvSpPr>
          <p:spPr bwMode="auto">
            <a:xfrm>
              <a:off x="2451101" y="2319339"/>
              <a:ext cx="190500" cy="201613"/>
            </a:xfrm>
            <a:custGeom>
              <a:avLst/>
              <a:gdLst>
                <a:gd name="T0" fmla="*/ 85 w 234"/>
                <a:gd name="T1" fmla="*/ 6 h 221"/>
                <a:gd name="T2" fmla="*/ 78 w 234"/>
                <a:gd name="T3" fmla="*/ 0 h 221"/>
                <a:gd name="T4" fmla="*/ 17 w 234"/>
                <a:gd name="T5" fmla="*/ 5 h 221"/>
                <a:gd name="T6" fmla="*/ 8 w 234"/>
                <a:gd name="T7" fmla="*/ 15 h 221"/>
                <a:gd name="T8" fmla="*/ 20 w 234"/>
                <a:gd name="T9" fmla="*/ 21 h 221"/>
                <a:gd name="T10" fmla="*/ 45 w 234"/>
                <a:gd name="T11" fmla="*/ 30 h 221"/>
                <a:gd name="T12" fmla="*/ 35 w 234"/>
                <a:gd name="T13" fmla="*/ 70 h 221"/>
                <a:gd name="T14" fmla="*/ 5 w 234"/>
                <a:gd name="T15" fmla="*/ 193 h 221"/>
                <a:gd name="T16" fmla="*/ 0 w 234"/>
                <a:gd name="T17" fmla="*/ 215 h 221"/>
                <a:gd name="T18" fmla="*/ 8 w 234"/>
                <a:gd name="T19" fmla="*/ 221 h 221"/>
                <a:gd name="T20" fmla="*/ 14 w 234"/>
                <a:gd name="T21" fmla="*/ 221 h 221"/>
                <a:gd name="T22" fmla="*/ 155 w 234"/>
                <a:gd name="T23" fmla="*/ 148 h 221"/>
                <a:gd name="T24" fmla="*/ 234 w 234"/>
                <a:gd name="T25" fmla="*/ 14 h 221"/>
                <a:gd name="T26" fmla="*/ 220 w 234"/>
                <a:gd name="T27" fmla="*/ 0 h 221"/>
                <a:gd name="T28" fmla="*/ 200 w 234"/>
                <a:gd name="T29" fmla="*/ 17 h 221"/>
                <a:gd name="T30" fmla="*/ 36 w 234"/>
                <a:gd name="T31" fmla="*/ 205 h 221"/>
                <a:gd name="T32" fmla="*/ 85 w 234"/>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21">
                  <a:moveTo>
                    <a:pt x="85" y="6"/>
                  </a:moveTo>
                  <a:cubicBezTo>
                    <a:pt x="85" y="5"/>
                    <a:pt x="85" y="0"/>
                    <a:pt x="78" y="0"/>
                  </a:cubicBezTo>
                  <a:cubicBezTo>
                    <a:pt x="67" y="0"/>
                    <a:pt x="30" y="4"/>
                    <a:pt x="17" y="5"/>
                  </a:cubicBezTo>
                  <a:cubicBezTo>
                    <a:pt x="13" y="6"/>
                    <a:pt x="8" y="6"/>
                    <a:pt x="8" y="15"/>
                  </a:cubicBezTo>
                  <a:cubicBezTo>
                    <a:pt x="8" y="21"/>
                    <a:pt x="12" y="21"/>
                    <a:pt x="20" y="21"/>
                  </a:cubicBezTo>
                  <a:cubicBezTo>
                    <a:pt x="44" y="21"/>
                    <a:pt x="45" y="25"/>
                    <a:pt x="45" y="30"/>
                  </a:cubicBezTo>
                  <a:cubicBezTo>
                    <a:pt x="45" y="33"/>
                    <a:pt x="39" y="57"/>
                    <a:pt x="35" y="70"/>
                  </a:cubicBezTo>
                  <a:lnTo>
                    <a:pt x="5" y="193"/>
                  </a:lnTo>
                  <a:cubicBezTo>
                    <a:pt x="3" y="200"/>
                    <a:pt x="0" y="214"/>
                    <a:pt x="0" y="215"/>
                  </a:cubicBezTo>
                  <a:cubicBezTo>
                    <a:pt x="0" y="221"/>
                    <a:pt x="5" y="221"/>
                    <a:pt x="8" y="221"/>
                  </a:cubicBezTo>
                  <a:lnTo>
                    <a:pt x="14" y="221"/>
                  </a:lnTo>
                  <a:cubicBezTo>
                    <a:pt x="49" y="215"/>
                    <a:pt x="104" y="196"/>
                    <a:pt x="155" y="148"/>
                  </a:cubicBezTo>
                  <a:cubicBezTo>
                    <a:pt x="221" y="86"/>
                    <a:pt x="234" y="18"/>
                    <a:pt x="234" y="14"/>
                  </a:cubicBezTo>
                  <a:cubicBezTo>
                    <a:pt x="234" y="5"/>
                    <a:pt x="228" y="0"/>
                    <a:pt x="220" y="0"/>
                  </a:cubicBezTo>
                  <a:cubicBezTo>
                    <a:pt x="216" y="0"/>
                    <a:pt x="204" y="2"/>
                    <a:pt x="200" y="17"/>
                  </a:cubicBezTo>
                  <a:cubicBezTo>
                    <a:pt x="169" y="130"/>
                    <a:pt x="93" y="186"/>
                    <a:pt x="36" y="205"/>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33">
              <a:extLst>
                <a:ext uri="{FF2B5EF4-FFF2-40B4-BE49-F238E27FC236}">
                  <a16:creationId xmlns:a16="http://schemas.microsoft.com/office/drawing/2014/main" id="{CDD44BF9-F8CF-4589-8A58-903AC54238BF}"/>
                </a:ext>
              </a:extLst>
            </p:cNvPr>
            <p:cNvSpPr>
              <a:spLocks noEditPoints="1"/>
            </p:cNvSpPr>
            <p:nvPr>
              <p:custDataLst>
                <p:tags r:id="rId52"/>
              </p:custDataLst>
            </p:nvPr>
          </p:nvSpPr>
          <p:spPr bwMode="auto">
            <a:xfrm>
              <a:off x="2790826" y="2354264"/>
              <a:ext cx="269875" cy="106363"/>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34">
              <a:extLst>
                <a:ext uri="{FF2B5EF4-FFF2-40B4-BE49-F238E27FC236}">
                  <a16:creationId xmlns:a16="http://schemas.microsoft.com/office/drawing/2014/main" id="{899F125E-A814-406F-A7C2-CDC1754F554A}"/>
                </a:ext>
              </a:extLst>
            </p:cNvPr>
            <p:cNvSpPr>
              <a:spLocks/>
            </p:cNvSpPr>
            <p:nvPr>
              <p:custDataLst>
                <p:tags r:id="rId53"/>
              </p:custDataLst>
            </p:nvPr>
          </p:nvSpPr>
          <p:spPr bwMode="auto">
            <a:xfrm>
              <a:off x="3219451" y="2209801"/>
              <a:ext cx="269875" cy="311150"/>
            </a:xfrm>
            <a:custGeom>
              <a:avLst/>
              <a:gdLst>
                <a:gd name="T0" fmla="*/ 184 w 330"/>
                <a:gd name="T1" fmla="*/ 40 h 341"/>
                <a:gd name="T2" fmla="*/ 232 w 330"/>
                <a:gd name="T3" fmla="*/ 16 h 341"/>
                <a:gd name="T4" fmla="*/ 248 w 330"/>
                <a:gd name="T5" fmla="*/ 16 h 341"/>
                <a:gd name="T6" fmla="*/ 248 w 330"/>
                <a:gd name="T7" fmla="*/ 0 h 341"/>
                <a:gd name="T8" fmla="*/ 164 w 330"/>
                <a:gd name="T9" fmla="*/ 2 h 341"/>
                <a:gd name="T10" fmla="*/ 79 w 330"/>
                <a:gd name="T11" fmla="*/ 0 h 341"/>
                <a:gd name="T12" fmla="*/ 79 w 330"/>
                <a:gd name="T13" fmla="*/ 16 h 341"/>
                <a:gd name="T14" fmla="*/ 95 w 330"/>
                <a:gd name="T15" fmla="*/ 16 h 341"/>
                <a:gd name="T16" fmla="*/ 143 w 330"/>
                <a:gd name="T17" fmla="*/ 40 h 341"/>
                <a:gd name="T18" fmla="*/ 143 w 330"/>
                <a:gd name="T19" fmla="*/ 261 h 341"/>
                <a:gd name="T20" fmla="*/ 75 w 330"/>
                <a:gd name="T21" fmla="*/ 134 h 341"/>
                <a:gd name="T22" fmla="*/ 31 w 330"/>
                <a:gd name="T23" fmla="*/ 65 h 341"/>
                <a:gd name="T24" fmla="*/ 12 w 330"/>
                <a:gd name="T25" fmla="*/ 65 h 341"/>
                <a:gd name="T26" fmla="*/ 0 w 330"/>
                <a:gd name="T27" fmla="*/ 70 h 341"/>
                <a:gd name="T28" fmla="*/ 4 w 330"/>
                <a:gd name="T29" fmla="*/ 76 h 341"/>
                <a:gd name="T30" fmla="*/ 34 w 330"/>
                <a:gd name="T31" fmla="*/ 143 h 341"/>
                <a:gd name="T32" fmla="*/ 59 w 330"/>
                <a:gd name="T33" fmla="*/ 228 h 341"/>
                <a:gd name="T34" fmla="*/ 143 w 330"/>
                <a:gd name="T35" fmla="*/ 274 h 341"/>
                <a:gd name="T36" fmla="*/ 143 w 330"/>
                <a:gd name="T37" fmla="*/ 302 h 341"/>
                <a:gd name="T38" fmla="*/ 95 w 330"/>
                <a:gd name="T39" fmla="*/ 326 h 341"/>
                <a:gd name="T40" fmla="*/ 79 w 330"/>
                <a:gd name="T41" fmla="*/ 326 h 341"/>
                <a:gd name="T42" fmla="*/ 79 w 330"/>
                <a:gd name="T43" fmla="*/ 341 h 341"/>
                <a:gd name="T44" fmla="*/ 163 w 330"/>
                <a:gd name="T45" fmla="*/ 340 h 341"/>
                <a:gd name="T46" fmla="*/ 248 w 330"/>
                <a:gd name="T47" fmla="*/ 341 h 341"/>
                <a:gd name="T48" fmla="*/ 248 w 330"/>
                <a:gd name="T49" fmla="*/ 326 h 341"/>
                <a:gd name="T50" fmla="*/ 232 w 330"/>
                <a:gd name="T51" fmla="*/ 326 h 341"/>
                <a:gd name="T52" fmla="*/ 184 w 330"/>
                <a:gd name="T53" fmla="*/ 302 h 341"/>
                <a:gd name="T54" fmla="*/ 184 w 330"/>
                <a:gd name="T55" fmla="*/ 274 h 341"/>
                <a:gd name="T56" fmla="*/ 270 w 330"/>
                <a:gd name="T57" fmla="*/ 228 h 341"/>
                <a:gd name="T58" fmla="*/ 296 w 330"/>
                <a:gd name="T59" fmla="*/ 131 h 341"/>
                <a:gd name="T60" fmla="*/ 324 w 330"/>
                <a:gd name="T61" fmla="*/ 76 h 341"/>
                <a:gd name="T62" fmla="*/ 330 w 330"/>
                <a:gd name="T63" fmla="*/ 70 h 341"/>
                <a:gd name="T64" fmla="*/ 318 w 330"/>
                <a:gd name="T65" fmla="*/ 65 h 341"/>
                <a:gd name="T66" fmla="*/ 299 w 330"/>
                <a:gd name="T67" fmla="*/ 65 h 341"/>
                <a:gd name="T68" fmla="*/ 255 w 330"/>
                <a:gd name="T69" fmla="*/ 140 h 341"/>
                <a:gd name="T70" fmla="*/ 184 w 330"/>
                <a:gd name="T71" fmla="*/ 261 h 341"/>
                <a:gd name="T72" fmla="*/ 184 w 330"/>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40"/>
                  </a:moveTo>
                  <a:cubicBezTo>
                    <a:pt x="184" y="23"/>
                    <a:pt x="184" y="16"/>
                    <a:pt x="232" y="16"/>
                  </a:cubicBezTo>
                  <a:lnTo>
                    <a:pt x="248" y="16"/>
                  </a:lnTo>
                  <a:lnTo>
                    <a:pt x="248" y="0"/>
                  </a:lnTo>
                  <a:cubicBezTo>
                    <a:pt x="230" y="2"/>
                    <a:pt x="184" y="2"/>
                    <a:pt x="164" y="2"/>
                  </a:cubicBezTo>
                  <a:cubicBezTo>
                    <a:pt x="143" y="2"/>
                    <a:pt x="97" y="2"/>
                    <a:pt x="79" y="0"/>
                  </a:cubicBezTo>
                  <a:lnTo>
                    <a:pt x="79" y="16"/>
                  </a:lnTo>
                  <a:lnTo>
                    <a:pt x="95" y="16"/>
                  </a:lnTo>
                  <a:cubicBezTo>
                    <a:pt x="143" y="16"/>
                    <a:pt x="143" y="22"/>
                    <a:pt x="143" y="40"/>
                  </a:cubicBezTo>
                  <a:lnTo>
                    <a:pt x="143" y="261"/>
                  </a:lnTo>
                  <a:cubicBezTo>
                    <a:pt x="77" y="244"/>
                    <a:pt x="75" y="167"/>
                    <a:pt x="75" y="134"/>
                  </a:cubicBezTo>
                  <a:cubicBezTo>
                    <a:pt x="74" y="74"/>
                    <a:pt x="53" y="65"/>
                    <a:pt x="31" y="65"/>
                  </a:cubicBezTo>
                  <a:lnTo>
                    <a:pt x="12" y="65"/>
                  </a:lnTo>
                  <a:cubicBezTo>
                    <a:pt x="5" y="65"/>
                    <a:pt x="0" y="65"/>
                    <a:pt x="0" y="70"/>
                  </a:cubicBezTo>
                  <a:cubicBezTo>
                    <a:pt x="0" y="73"/>
                    <a:pt x="1" y="75"/>
                    <a:pt x="4" y="76"/>
                  </a:cubicBezTo>
                  <a:cubicBezTo>
                    <a:pt x="21" y="78"/>
                    <a:pt x="33" y="85"/>
                    <a:pt x="34" y="143"/>
                  </a:cubicBezTo>
                  <a:cubicBezTo>
                    <a:pt x="34" y="155"/>
                    <a:pt x="35" y="194"/>
                    <a:pt x="59" y="228"/>
                  </a:cubicBezTo>
                  <a:cubicBezTo>
                    <a:pt x="78" y="255"/>
                    <a:pt x="109" y="269"/>
                    <a:pt x="143" y="274"/>
                  </a:cubicBezTo>
                  <a:lnTo>
                    <a:pt x="143" y="302"/>
                  </a:lnTo>
                  <a:cubicBezTo>
                    <a:pt x="143" y="319"/>
                    <a:pt x="143" y="326"/>
                    <a:pt x="95" y="326"/>
                  </a:cubicBezTo>
                  <a:lnTo>
                    <a:pt x="79" y="326"/>
                  </a:lnTo>
                  <a:lnTo>
                    <a:pt x="79" y="341"/>
                  </a:lnTo>
                  <a:cubicBezTo>
                    <a:pt x="97" y="340"/>
                    <a:pt x="143" y="340"/>
                    <a:pt x="163" y="340"/>
                  </a:cubicBezTo>
                  <a:cubicBezTo>
                    <a:pt x="184" y="340"/>
                    <a:pt x="230" y="340"/>
                    <a:pt x="248" y="341"/>
                  </a:cubicBezTo>
                  <a:lnTo>
                    <a:pt x="248" y="326"/>
                  </a:lnTo>
                  <a:lnTo>
                    <a:pt x="232" y="326"/>
                  </a:lnTo>
                  <a:cubicBezTo>
                    <a:pt x="184" y="326"/>
                    <a:pt x="184" y="319"/>
                    <a:pt x="184" y="302"/>
                  </a:cubicBezTo>
                  <a:lnTo>
                    <a:pt x="184" y="274"/>
                  </a:lnTo>
                  <a:cubicBezTo>
                    <a:pt x="220" y="269"/>
                    <a:pt x="251" y="254"/>
                    <a:pt x="270" y="228"/>
                  </a:cubicBezTo>
                  <a:cubicBezTo>
                    <a:pt x="296" y="193"/>
                    <a:pt x="296" y="153"/>
                    <a:pt x="296" y="131"/>
                  </a:cubicBezTo>
                  <a:cubicBezTo>
                    <a:pt x="296" y="123"/>
                    <a:pt x="297" y="79"/>
                    <a:pt x="324" y="76"/>
                  </a:cubicBezTo>
                  <a:cubicBezTo>
                    <a:pt x="327" y="75"/>
                    <a:pt x="330" y="75"/>
                    <a:pt x="330" y="70"/>
                  </a:cubicBezTo>
                  <a:cubicBezTo>
                    <a:pt x="330" y="65"/>
                    <a:pt x="326" y="65"/>
                    <a:pt x="318" y="65"/>
                  </a:cubicBezTo>
                  <a:lnTo>
                    <a:pt x="299" y="65"/>
                  </a:lnTo>
                  <a:cubicBezTo>
                    <a:pt x="280" y="65"/>
                    <a:pt x="256" y="68"/>
                    <a:pt x="255" y="140"/>
                  </a:cubicBezTo>
                  <a:cubicBezTo>
                    <a:pt x="255"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35">
              <a:extLst>
                <a:ext uri="{FF2B5EF4-FFF2-40B4-BE49-F238E27FC236}">
                  <a16:creationId xmlns:a16="http://schemas.microsoft.com/office/drawing/2014/main" id="{196DBA61-CF11-40A5-A79C-0C0E597EED69}"/>
                </a:ext>
              </a:extLst>
            </p:cNvPr>
            <p:cNvSpPr>
              <a:spLocks noEditPoints="1"/>
            </p:cNvSpPr>
            <p:nvPr>
              <p:custDataLst>
                <p:tags r:id="rId54"/>
              </p:custDataLst>
            </p:nvPr>
          </p:nvSpPr>
          <p:spPr bwMode="auto">
            <a:xfrm>
              <a:off x="4448176" y="2309814"/>
              <a:ext cx="246063" cy="246063"/>
            </a:xfrm>
            <a:custGeom>
              <a:avLst/>
              <a:gdLst>
                <a:gd name="T0" fmla="*/ 178 w 302"/>
                <a:gd name="T1" fmla="*/ 27 h 270"/>
                <a:gd name="T2" fmla="*/ 151 w 302"/>
                <a:gd name="T3" fmla="*/ 0 h 270"/>
                <a:gd name="T4" fmla="*/ 125 w 302"/>
                <a:gd name="T5" fmla="*/ 27 h 270"/>
                <a:gd name="T6" fmla="*/ 151 w 302"/>
                <a:gd name="T7" fmla="*/ 53 h 270"/>
                <a:gd name="T8" fmla="*/ 178 w 302"/>
                <a:gd name="T9" fmla="*/ 27 h 270"/>
                <a:gd name="T10" fmla="*/ 302 w 302"/>
                <a:gd name="T11" fmla="*/ 243 h 270"/>
                <a:gd name="T12" fmla="*/ 276 w 302"/>
                <a:gd name="T13" fmla="*/ 217 h 270"/>
                <a:gd name="T14" fmla="*/ 249 w 302"/>
                <a:gd name="T15" fmla="*/ 243 h 270"/>
                <a:gd name="T16" fmla="*/ 276 w 302"/>
                <a:gd name="T17" fmla="*/ 270 h 270"/>
                <a:gd name="T18" fmla="*/ 302 w 302"/>
                <a:gd name="T19" fmla="*/ 243 h 270"/>
                <a:gd name="T20" fmla="*/ 53 w 302"/>
                <a:gd name="T21" fmla="*/ 243 h 270"/>
                <a:gd name="T22" fmla="*/ 27 w 302"/>
                <a:gd name="T23" fmla="*/ 217 h 270"/>
                <a:gd name="T24" fmla="*/ 0 w 302"/>
                <a:gd name="T25" fmla="*/ 243 h 270"/>
                <a:gd name="T26" fmla="*/ 27 w 302"/>
                <a:gd name="T27" fmla="*/ 270 h 270"/>
                <a:gd name="T28" fmla="*/ 53 w 302"/>
                <a:gd name="T29" fmla="*/ 24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70">
                  <a:moveTo>
                    <a:pt x="178" y="27"/>
                  </a:moveTo>
                  <a:cubicBezTo>
                    <a:pt x="178" y="12"/>
                    <a:pt x="166" y="0"/>
                    <a:pt x="151" y="0"/>
                  </a:cubicBezTo>
                  <a:cubicBezTo>
                    <a:pt x="137" y="0"/>
                    <a:pt x="125" y="12"/>
                    <a:pt x="125" y="27"/>
                  </a:cubicBezTo>
                  <a:cubicBezTo>
                    <a:pt x="125" y="41"/>
                    <a:pt x="137" y="53"/>
                    <a:pt x="151" y="53"/>
                  </a:cubicBezTo>
                  <a:cubicBezTo>
                    <a:pt x="165" y="53"/>
                    <a:pt x="178" y="42"/>
                    <a:pt x="178" y="27"/>
                  </a:cubicBezTo>
                  <a:close/>
                  <a:moveTo>
                    <a:pt x="302" y="243"/>
                  </a:moveTo>
                  <a:cubicBezTo>
                    <a:pt x="302" y="229"/>
                    <a:pt x="290" y="217"/>
                    <a:pt x="276" y="217"/>
                  </a:cubicBezTo>
                  <a:cubicBezTo>
                    <a:pt x="261" y="217"/>
                    <a:pt x="249" y="229"/>
                    <a:pt x="249" y="243"/>
                  </a:cubicBezTo>
                  <a:cubicBezTo>
                    <a:pt x="249" y="258"/>
                    <a:pt x="261" y="270"/>
                    <a:pt x="276" y="270"/>
                  </a:cubicBezTo>
                  <a:cubicBezTo>
                    <a:pt x="290" y="270"/>
                    <a:pt x="302" y="258"/>
                    <a:pt x="302" y="243"/>
                  </a:cubicBezTo>
                  <a:close/>
                  <a:moveTo>
                    <a:pt x="53" y="243"/>
                  </a:moveTo>
                  <a:cubicBezTo>
                    <a:pt x="53" y="229"/>
                    <a:pt x="41" y="217"/>
                    <a:pt x="27" y="217"/>
                  </a:cubicBezTo>
                  <a:cubicBezTo>
                    <a:pt x="12" y="217"/>
                    <a:pt x="0" y="229"/>
                    <a:pt x="0" y="243"/>
                  </a:cubicBezTo>
                  <a:cubicBezTo>
                    <a:pt x="0" y="258"/>
                    <a:pt x="12" y="270"/>
                    <a:pt x="27" y="270"/>
                  </a:cubicBezTo>
                  <a:cubicBezTo>
                    <a:pt x="41" y="270"/>
                    <a:pt x="53" y="258"/>
                    <a:pt x="53" y="24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36">
              <a:extLst>
                <a:ext uri="{FF2B5EF4-FFF2-40B4-BE49-F238E27FC236}">
                  <a16:creationId xmlns:a16="http://schemas.microsoft.com/office/drawing/2014/main" id="{B3EAF0F1-33EB-4145-9B85-B3C38F009CDC}"/>
                </a:ext>
              </a:extLst>
            </p:cNvPr>
            <p:cNvSpPr>
              <a:spLocks/>
            </p:cNvSpPr>
            <p:nvPr>
              <p:custDataLst>
                <p:tags r:id="rId55"/>
              </p:custDataLst>
            </p:nvPr>
          </p:nvSpPr>
          <p:spPr bwMode="auto">
            <a:xfrm>
              <a:off x="4953001" y="2319339"/>
              <a:ext cx="190500" cy="20161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3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5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3"/>
                  </a:lnTo>
                  <a:cubicBezTo>
                    <a:pt x="4" y="200"/>
                    <a:pt x="0" y="214"/>
                    <a:pt x="0" y="215"/>
                  </a:cubicBezTo>
                  <a:cubicBezTo>
                    <a:pt x="0" y="221"/>
                    <a:pt x="5" y="221"/>
                    <a:pt x="8" y="221"/>
                  </a:cubicBezTo>
                  <a:lnTo>
                    <a:pt x="15" y="221"/>
                  </a:lnTo>
                  <a:cubicBezTo>
                    <a:pt x="50" y="215"/>
                    <a:pt x="105" y="196"/>
                    <a:pt x="156" y="148"/>
                  </a:cubicBezTo>
                  <a:cubicBezTo>
                    <a:pt x="222" y="86"/>
                    <a:pt x="235" y="18"/>
                    <a:pt x="235" y="14"/>
                  </a:cubicBezTo>
                  <a:cubicBezTo>
                    <a:pt x="235" y="5"/>
                    <a:pt x="229" y="0"/>
                    <a:pt x="221" y="0"/>
                  </a:cubicBezTo>
                  <a:cubicBezTo>
                    <a:pt x="217" y="0"/>
                    <a:pt x="205" y="2"/>
                    <a:pt x="201" y="17"/>
                  </a:cubicBezTo>
                  <a:cubicBezTo>
                    <a:pt x="170" y="130"/>
                    <a:pt x="94" y="186"/>
                    <a:pt x="37" y="205"/>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37">
              <a:extLst>
                <a:ext uri="{FF2B5EF4-FFF2-40B4-BE49-F238E27FC236}">
                  <a16:creationId xmlns:a16="http://schemas.microsoft.com/office/drawing/2014/main" id="{889B2696-DA52-40AA-BDCA-7F3058B784E5}"/>
                </a:ext>
              </a:extLst>
            </p:cNvPr>
            <p:cNvSpPr>
              <a:spLocks noEditPoints="1"/>
            </p:cNvSpPr>
            <p:nvPr>
              <p:custDataLst>
                <p:tags r:id="rId56"/>
              </p:custDataLst>
            </p:nvPr>
          </p:nvSpPr>
          <p:spPr bwMode="auto">
            <a:xfrm>
              <a:off x="5292726" y="2354264"/>
              <a:ext cx="271463" cy="106363"/>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38">
              <a:extLst>
                <a:ext uri="{FF2B5EF4-FFF2-40B4-BE49-F238E27FC236}">
                  <a16:creationId xmlns:a16="http://schemas.microsoft.com/office/drawing/2014/main" id="{46B98ACC-7EE7-4244-AD15-39634621F182}"/>
                </a:ext>
              </a:extLst>
            </p:cNvPr>
            <p:cNvSpPr>
              <a:spLocks/>
            </p:cNvSpPr>
            <p:nvPr>
              <p:custDataLst>
                <p:tags r:id="rId57"/>
              </p:custDataLst>
            </p:nvPr>
          </p:nvSpPr>
          <p:spPr bwMode="auto">
            <a:xfrm>
              <a:off x="5715001" y="2209801"/>
              <a:ext cx="330200" cy="311150"/>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3 w 405"/>
                <a:gd name="T13" fmla="*/ 0 h 342"/>
                <a:gd name="T14" fmla="*/ 273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3 w 405"/>
                <a:gd name="T35" fmla="*/ 23 h 342"/>
                <a:gd name="T36" fmla="*/ 53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4 w 405"/>
                <a:gd name="T49" fmla="*/ 319 h 342"/>
                <a:gd name="T50" fmla="*/ 124 w 405"/>
                <a:gd name="T51" fmla="*/ 214 h 342"/>
                <a:gd name="T52" fmla="*/ 174 w 405"/>
                <a:gd name="T53" fmla="*/ 172 h 342"/>
                <a:gd name="T54" fmla="*/ 277 w 405"/>
                <a:gd name="T55" fmla="*/ 308 h 342"/>
                <a:gd name="T56" fmla="*/ 281 w 405"/>
                <a:gd name="T57" fmla="*/ 315 h 342"/>
                <a:gd name="T58" fmla="*/ 244 w 405"/>
                <a:gd name="T59" fmla="*/ 319 h 342"/>
                <a:gd name="T60" fmla="*/ 244 w 405"/>
                <a:gd name="T61" fmla="*/ 342 h 342"/>
                <a:gd name="T62" fmla="*/ 332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1" y="1"/>
                    <a:pt x="273" y="0"/>
                  </a:cubicBezTo>
                  <a:lnTo>
                    <a:pt x="273"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7" y="1"/>
                    <a:pt x="19" y="1"/>
                    <a:pt x="0" y="0"/>
                  </a:cubicBezTo>
                  <a:lnTo>
                    <a:pt x="0" y="23"/>
                  </a:lnTo>
                  <a:lnTo>
                    <a:pt x="53" y="23"/>
                  </a:lnTo>
                  <a:lnTo>
                    <a:pt x="53" y="319"/>
                  </a:lnTo>
                  <a:lnTo>
                    <a:pt x="0" y="319"/>
                  </a:lnTo>
                  <a:lnTo>
                    <a:pt x="0" y="342"/>
                  </a:lnTo>
                  <a:cubicBezTo>
                    <a:pt x="19" y="341"/>
                    <a:pt x="67" y="341"/>
                    <a:pt x="89" y="341"/>
                  </a:cubicBezTo>
                  <a:cubicBezTo>
                    <a:pt x="110" y="341"/>
                    <a:pt x="159" y="341"/>
                    <a:pt x="178" y="342"/>
                  </a:cubicBezTo>
                  <a:lnTo>
                    <a:pt x="178" y="319"/>
                  </a:lnTo>
                  <a:lnTo>
                    <a:pt x="124" y="319"/>
                  </a:lnTo>
                  <a:lnTo>
                    <a:pt x="124" y="214"/>
                  </a:lnTo>
                  <a:lnTo>
                    <a:pt x="174" y="172"/>
                  </a:lnTo>
                  <a:lnTo>
                    <a:pt x="277" y="308"/>
                  </a:lnTo>
                  <a:cubicBezTo>
                    <a:pt x="279" y="311"/>
                    <a:pt x="279" y="312"/>
                    <a:pt x="281" y="315"/>
                  </a:cubicBezTo>
                  <a:cubicBezTo>
                    <a:pt x="272" y="319"/>
                    <a:pt x="262" y="319"/>
                    <a:pt x="244" y="319"/>
                  </a:cubicBezTo>
                  <a:lnTo>
                    <a:pt x="244" y="342"/>
                  </a:lnTo>
                  <a:cubicBezTo>
                    <a:pt x="265" y="341"/>
                    <a:pt x="310" y="341"/>
                    <a:pt x="332"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39">
              <a:extLst>
                <a:ext uri="{FF2B5EF4-FFF2-40B4-BE49-F238E27FC236}">
                  <a16:creationId xmlns:a16="http://schemas.microsoft.com/office/drawing/2014/main" id="{9ABEE986-D313-44ED-9EE5-1A8FD1D7584A}"/>
                </a:ext>
              </a:extLst>
            </p:cNvPr>
            <p:cNvSpPr>
              <a:spLocks/>
            </p:cNvSpPr>
            <p:nvPr>
              <p:custDataLst>
                <p:tags r:id="rId58"/>
              </p:custDataLst>
            </p:nvPr>
          </p:nvSpPr>
          <p:spPr bwMode="auto">
            <a:xfrm>
              <a:off x="6096001" y="2246314"/>
              <a:ext cx="190500" cy="14288"/>
            </a:xfrm>
            <a:custGeom>
              <a:avLst/>
              <a:gdLst>
                <a:gd name="T0" fmla="*/ 222 w 235"/>
                <a:gd name="T1" fmla="*/ 17 h 17"/>
                <a:gd name="T2" fmla="*/ 235 w 235"/>
                <a:gd name="T3" fmla="*/ 9 h 17"/>
                <a:gd name="T4" fmla="*/ 222 w 235"/>
                <a:gd name="T5" fmla="*/ 0 h 17"/>
                <a:gd name="T6" fmla="*/ 14 w 235"/>
                <a:gd name="T7" fmla="*/ 0 h 17"/>
                <a:gd name="T8" fmla="*/ 0 w 235"/>
                <a:gd name="T9" fmla="*/ 9 h 17"/>
                <a:gd name="T10" fmla="*/ 14 w 235"/>
                <a:gd name="T11" fmla="*/ 17 h 17"/>
                <a:gd name="T12" fmla="*/ 222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2" y="17"/>
                  </a:moveTo>
                  <a:cubicBezTo>
                    <a:pt x="227" y="17"/>
                    <a:pt x="235" y="17"/>
                    <a:pt x="235" y="9"/>
                  </a:cubicBezTo>
                  <a:cubicBezTo>
                    <a:pt x="235" y="0"/>
                    <a:pt x="227" y="0"/>
                    <a:pt x="222" y="0"/>
                  </a:cubicBezTo>
                  <a:lnTo>
                    <a:pt x="14" y="0"/>
                  </a:lnTo>
                  <a:cubicBezTo>
                    <a:pt x="8" y="0"/>
                    <a:pt x="0" y="0"/>
                    <a:pt x="0" y="9"/>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40">
              <a:extLst>
                <a:ext uri="{FF2B5EF4-FFF2-40B4-BE49-F238E27FC236}">
                  <a16:creationId xmlns:a16="http://schemas.microsoft.com/office/drawing/2014/main" id="{4DD775C3-9A0A-45E4-BD73-94CCB4CCF07B}"/>
                </a:ext>
              </a:extLst>
            </p:cNvPr>
            <p:cNvSpPr>
              <a:spLocks/>
            </p:cNvSpPr>
            <p:nvPr>
              <p:custDataLst>
                <p:tags r:id="rId59"/>
              </p:custDataLst>
            </p:nvPr>
          </p:nvSpPr>
          <p:spPr bwMode="auto">
            <a:xfrm>
              <a:off x="6350001" y="2120901"/>
              <a:ext cx="101600" cy="212725"/>
            </a:xfrm>
            <a:custGeom>
              <a:avLst/>
              <a:gdLst>
                <a:gd name="T0" fmla="*/ 78 w 126"/>
                <a:gd name="T1" fmla="*/ 10 h 232"/>
                <a:gd name="T2" fmla="*/ 68 w 126"/>
                <a:gd name="T3" fmla="*/ 0 h 232"/>
                <a:gd name="T4" fmla="*/ 0 w 126"/>
                <a:gd name="T5" fmla="*/ 23 h 232"/>
                <a:gd name="T6" fmla="*/ 0 w 126"/>
                <a:gd name="T7" fmla="*/ 35 h 232"/>
                <a:gd name="T8" fmla="*/ 50 w 126"/>
                <a:gd name="T9" fmla="*/ 26 h 232"/>
                <a:gd name="T10" fmla="*/ 50 w 126"/>
                <a:gd name="T11" fmla="*/ 204 h 232"/>
                <a:gd name="T12" fmla="*/ 15 w 126"/>
                <a:gd name="T13" fmla="*/ 220 h 232"/>
                <a:gd name="T14" fmla="*/ 2 w 126"/>
                <a:gd name="T15" fmla="*/ 220 h 232"/>
                <a:gd name="T16" fmla="*/ 2 w 126"/>
                <a:gd name="T17" fmla="*/ 232 h 232"/>
                <a:gd name="T18" fmla="*/ 64 w 126"/>
                <a:gd name="T19" fmla="*/ 231 h 232"/>
                <a:gd name="T20" fmla="*/ 126 w 126"/>
                <a:gd name="T21" fmla="*/ 232 h 232"/>
                <a:gd name="T22" fmla="*/ 126 w 126"/>
                <a:gd name="T23" fmla="*/ 220 h 232"/>
                <a:gd name="T24" fmla="*/ 113 w 126"/>
                <a:gd name="T25" fmla="*/ 220 h 232"/>
                <a:gd name="T26" fmla="*/ 78 w 126"/>
                <a:gd name="T27" fmla="*/ 204 h 232"/>
                <a:gd name="T28" fmla="*/ 78 w 126"/>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232">
                  <a:moveTo>
                    <a:pt x="78" y="10"/>
                  </a:moveTo>
                  <a:cubicBezTo>
                    <a:pt x="78" y="1"/>
                    <a:pt x="78" y="0"/>
                    <a:pt x="68" y="0"/>
                  </a:cubicBezTo>
                  <a:cubicBezTo>
                    <a:pt x="46" y="22"/>
                    <a:pt x="14" y="23"/>
                    <a:pt x="0" y="23"/>
                  </a:cubicBezTo>
                  <a:lnTo>
                    <a:pt x="0" y="35"/>
                  </a:lnTo>
                  <a:cubicBezTo>
                    <a:pt x="8" y="35"/>
                    <a:pt x="31" y="35"/>
                    <a:pt x="50" y="26"/>
                  </a:cubicBezTo>
                  <a:lnTo>
                    <a:pt x="50" y="204"/>
                  </a:lnTo>
                  <a:cubicBezTo>
                    <a:pt x="50" y="215"/>
                    <a:pt x="50" y="220"/>
                    <a:pt x="15" y="220"/>
                  </a:cubicBezTo>
                  <a:lnTo>
                    <a:pt x="2" y="220"/>
                  </a:lnTo>
                  <a:lnTo>
                    <a:pt x="2" y="232"/>
                  </a:lnTo>
                  <a:cubicBezTo>
                    <a:pt x="8" y="232"/>
                    <a:pt x="51" y="231"/>
                    <a:pt x="64" y="231"/>
                  </a:cubicBezTo>
                  <a:cubicBezTo>
                    <a:pt x="75" y="231"/>
                    <a:pt x="119" y="232"/>
                    <a:pt x="126" y="232"/>
                  </a:cubicBezTo>
                  <a:lnTo>
                    <a:pt x="126" y="220"/>
                  </a:lnTo>
                  <a:lnTo>
                    <a:pt x="113" y="220"/>
                  </a:lnTo>
                  <a:cubicBezTo>
                    <a:pt x="78" y="220"/>
                    <a:pt x="78" y="215"/>
                    <a:pt x="78" y="204"/>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41">
              <a:extLst>
                <a:ext uri="{FF2B5EF4-FFF2-40B4-BE49-F238E27FC236}">
                  <a16:creationId xmlns:a16="http://schemas.microsoft.com/office/drawing/2014/main" id="{7BF077BC-0174-40D3-9245-6931774D422E}"/>
                </a:ext>
              </a:extLst>
            </p:cNvPr>
            <p:cNvSpPr>
              <a:spLocks/>
            </p:cNvSpPr>
            <p:nvPr>
              <p:custDataLst>
                <p:tags r:id="rId60"/>
              </p:custDataLst>
            </p:nvPr>
          </p:nvSpPr>
          <p:spPr bwMode="auto">
            <a:xfrm>
              <a:off x="6524626" y="2209801"/>
              <a:ext cx="268288" cy="311150"/>
            </a:xfrm>
            <a:custGeom>
              <a:avLst/>
              <a:gdLst>
                <a:gd name="T0" fmla="*/ 184 w 330"/>
                <a:gd name="T1" fmla="*/ 40 h 341"/>
                <a:gd name="T2" fmla="*/ 231 w 330"/>
                <a:gd name="T3" fmla="*/ 16 h 341"/>
                <a:gd name="T4" fmla="*/ 248 w 330"/>
                <a:gd name="T5" fmla="*/ 16 h 341"/>
                <a:gd name="T6" fmla="*/ 248 w 330"/>
                <a:gd name="T7" fmla="*/ 0 h 341"/>
                <a:gd name="T8" fmla="*/ 164 w 330"/>
                <a:gd name="T9" fmla="*/ 2 h 341"/>
                <a:gd name="T10" fmla="*/ 79 w 330"/>
                <a:gd name="T11" fmla="*/ 0 h 341"/>
                <a:gd name="T12" fmla="*/ 79 w 330"/>
                <a:gd name="T13" fmla="*/ 16 h 341"/>
                <a:gd name="T14" fmla="*/ 95 w 330"/>
                <a:gd name="T15" fmla="*/ 16 h 341"/>
                <a:gd name="T16" fmla="*/ 143 w 330"/>
                <a:gd name="T17" fmla="*/ 40 h 341"/>
                <a:gd name="T18" fmla="*/ 143 w 330"/>
                <a:gd name="T19" fmla="*/ 261 h 341"/>
                <a:gd name="T20" fmla="*/ 75 w 330"/>
                <a:gd name="T21" fmla="*/ 134 h 341"/>
                <a:gd name="T22" fmla="*/ 30 w 330"/>
                <a:gd name="T23" fmla="*/ 65 h 341"/>
                <a:gd name="T24" fmla="*/ 12 w 330"/>
                <a:gd name="T25" fmla="*/ 65 h 341"/>
                <a:gd name="T26" fmla="*/ 0 w 330"/>
                <a:gd name="T27" fmla="*/ 70 h 341"/>
                <a:gd name="T28" fmla="*/ 4 w 330"/>
                <a:gd name="T29" fmla="*/ 76 h 341"/>
                <a:gd name="T30" fmla="*/ 33 w 330"/>
                <a:gd name="T31" fmla="*/ 143 h 341"/>
                <a:gd name="T32" fmla="*/ 59 w 330"/>
                <a:gd name="T33" fmla="*/ 228 h 341"/>
                <a:gd name="T34" fmla="*/ 143 w 330"/>
                <a:gd name="T35" fmla="*/ 274 h 341"/>
                <a:gd name="T36" fmla="*/ 143 w 330"/>
                <a:gd name="T37" fmla="*/ 302 h 341"/>
                <a:gd name="T38" fmla="*/ 95 w 330"/>
                <a:gd name="T39" fmla="*/ 326 h 341"/>
                <a:gd name="T40" fmla="*/ 79 w 330"/>
                <a:gd name="T41" fmla="*/ 326 h 341"/>
                <a:gd name="T42" fmla="*/ 79 w 330"/>
                <a:gd name="T43" fmla="*/ 341 h 341"/>
                <a:gd name="T44" fmla="*/ 163 w 330"/>
                <a:gd name="T45" fmla="*/ 340 h 341"/>
                <a:gd name="T46" fmla="*/ 248 w 330"/>
                <a:gd name="T47" fmla="*/ 341 h 341"/>
                <a:gd name="T48" fmla="*/ 248 w 330"/>
                <a:gd name="T49" fmla="*/ 326 h 341"/>
                <a:gd name="T50" fmla="*/ 231 w 330"/>
                <a:gd name="T51" fmla="*/ 326 h 341"/>
                <a:gd name="T52" fmla="*/ 184 w 330"/>
                <a:gd name="T53" fmla="*/ 302 h 341"/>
                <a:gd name="T54" fmla="*/ 184 w 330"/>
                <a:gd name="T55" fmla="*/ 274 h 341"/>
                <a:gd name="T56" fmla="*/ 270 w 330"/>
                <a:gd name="T57" fmla="*/ 228 h 341"/>
                <a:gd name="T58" fmla="*/ 296 w 330"/>
                <a:gd name="T59" fmla="*/ 131 h 341"/>
                <a:gd name="T60" fmla="*/ 324 w 330"/>
                <a:gd name="T61" fmla="*/ 76 h 341"/>
                <a:gd name="T62" fmla="*/ 330 w 330"/>
                <a:gd name="T63" fmla="*/ 70 h 341"/>
                <a:gd name="T64" fmla="*/ 318 w 330"/>
                <a:gd name="T65" fmla="*/ 65 h 341"/>
                <a:gd name="T66" fmla="*/ 299 w 330"/>
                <a:gd name="T67" fmla="*/ 65 h 341"/>
                <a:gd name="T68" fmla="*/ 255 w 330"/>
                <a:gd name="T69" fmla="*/ 140 h 341"/>
                <a:gd name="T70" fmla="*/ 184 w 330"/>
                <a:gd name="T71" fmla="*/ 261 h 341"/>
                <a:gd name="T72" fmla="*/ 184 w 330"/>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40"/>
                  </a:moveTo>
                  <a:cubicBezTo>
                    <a:pt x="184" y="23"/>
                    <a:pt x="184" y="16"/>
                    <a:pt x="231" y="16"/>
                  </a:cubicBezTo>
                  <a:lnTo>
                    <a:pt x="248" y="16"/>
                  </a:lnTo>
                  <a:lnTo>
                    <a:pt x="248" y="0"/>
                  </a:lnTo>
                  <a:cubicBezTo>
                    <a:pt x="230" y="2"/>
                    <a:pt x="184" y="2"/>
                    <a:pt x="164" y="2"/>
                  </a:cubicBezTo>
                  <a:cubicBezTo>
                    <a:pt x="143" y="2"/>
                    <a:pt x="97" y="2"/>
                    <a:pt x="79" y="0"/>
                  </a:cubicBezTo>
                  <a:lnTo>
                    <a:pt x="79" y="16"/>
                  </a:lnTo>
                  <a:lnTo>
                    <a:pt x="95" y="16"/>
                  </a:lnTo>
                  <a:cubicBezTo>
                    <a:pt x="143" y="16"/>
                    <a:pt x="143" y="22"/>
                    <a:pt x="143" y="40"/>
                  </a:cubicBezTo>
                  <a:lnTo>
                    <a:pt x="143" y="261"/>
                  </a:lnTo>
                  <a:cubicBezTo>
                    <a:pt x="77" y="244"/>
                    <a:pt x="75" y="167"/>
                    <a:pt x="75" y="134"/>
                  </a:cubicBezTo>
                  <a:cubicBezTo>
                    <a:pt x="74" y="74"/>
                    <a:pt x="52" y="65"/>
                    <a:pt x="30" y="65"/>
                  </a:cubicBezTo>
                  <a:lnTo>
                    <a:pt x="12" y="65"/>
                  </a:lnTo>
                  <a:cubicBezTo>
                    <a:pt x="5" y="65"/>
                    <a:pt x="0" y="65"/>
                    <a:pt x="0" y="70"/>
                  </a:cubicBezTo>
                  <a:cubicBezTo>
                    <a:pt x="0" y="73"/>
                    <a:pt x="1" y="75"/>
                    <a:pt x="4" y="76"/>
                  </a:cubicBezTo>
                  <a:cubicBezTo>
                    <a:pt x="20" y="78"/>
                    <a:pt x="33" y="85"/>
                    <a:pt x="33" y="143"/>
                  </a:cubicBezTo>
                  <a:cubicBezTo>
                    <a:pt x="33" y="155"/>
                    <a:pt x="35" y="194"/>
                    <a:pt x="59" y="228"/>
                  </a:cubicBezTo>
                  <a:cubicBezTo>
                    <a:pt x="78" y="255"/>
                    <a:pt x="109" y="269"/>
                    <a:pt x="143" y="274"/>
                  </a:cubicBezTo>
                  <a:lnTo>
                    <a:pt x="143" y="302"/>
                  </a:lnTo>
                  <a:cubicBezTo>
                    <a:pt x="143" y="319"/>
                    <a:pt x="143" y="326"/>
                    <a:pt x="95" y="326"/>
                  </a:cubicBezTo>
                  <a:lnTo>
                    <a:pt x="79" y="326"/>
                  </a:lnTo>
                  <a:lnTo>
                    <a:pt x="79" y="341"/>
                  </a:lnTo>
                  <a:cubicBezTo>
                    <a:pt x="97" y="340"/>
                    <a:pt x="143" y="340"/>
                    <a:pt x="163" y="340"/>
                  </a:cubicBezTo>
                  <a:cubicBezTo>
                    <a:pt x="184" y="340"/>
                    <a:pt x="230" y="340"/>
                    <a:pt x="248" y="341"/>
                  </a:cubicBezTo>
                  <a:lnTo>
                    <a:pt x="248" y="326"/>
                  </a:lnTo>
                  <a:lnTo>
                    <a:pt x="231" y="326"/>
                  </a:lnTo>
                  <a:cubicBezTo>
                    <a:pt x="184" y="326"/>
                    <a:pt x="184" y="319"/>
                    <a:pt x="184" y="302"/>
                  </a:cubicBezTo>
                  <a:lnTo>
                    <a:pt x="184" y="274"/>
                  </a:lnTo>
                  <a:cubicBezTo>
                    <a:pt x="220" y="269"/>
                    <a:pt x="250" y="254"/>
                    <a:pt x="270" y="228"/>
                  </a:cubicBezTo>
                  <a:cubicBezTo>
                    <a:pt x="296" y="193"/>
                    <a:pt x="296" y="153"/>
                    <a:pt x="296" y="131"/>
                  </a:cubicBezTo>
                  <a:cubicBezTo>
                    <a:pt x="296" y="123"/>
                    <a:pt x="297" y="79"/>
                    <a:pt x="324" y="76"/>
                  </a:cubicBezTo>
                  <a:cubicBezTo>
                    <a:pt x="327" y="75"/>
                    <a:pt x="330" y="75"/>
                    <a:pt x="330" y="70"/>
                  </a:cubicBezTo>
                  <a:cubicBezTo>
                    <a:pt x="330" y="65"/>
                    <a:pt x="326" y="65"/>
                    <a:pt x="318" y="65"/>
                  </a:cubicBezTo>
                  <a:lnTo>
                    <a:pt x="299" y="65"/>
                  </a:lnTo>
                  <a:cubicBezTo>
                    <a:pt x="280" y="65"/>
                    <a:pt x="255" y="68"/>
                    <a:pt x="255" y="140"/>
                  </a:cubicBezTo>
                  <a:cubicBezTo>
                    <a:pt x="254"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956E6C1C-5E89-45C4-9E26-0D3D189179A5}"/>
              </a:ext>
            </a:extLst>
          </p:cNvPr>
          <p:cNvGrpSpPr/>
          <p:nvPr/>
        </p:nvGrpSpPr>
        <p:grpSpPr>
          <a:xfrm>
            <a:off x="1832767" y="2032845"/>
            <a:ext cx="5635939" cy="743625"/>
            <a:chOff x="1252676" y="5615522"/>
            <a:chExt cx="5635939" cy="743625"/>
          </a:xfrm>
        </p:grpSpPr>
        <p:grpSp>
          <p:nvGrpSpPr>
            <p:cNvPr id="19" name="Group 18">
              <a:extLst>
                <a:ext uri="{FF2B5EF4-FFF2-40B4-BE49-F238E27FC236}">
                  <a16:creationId xmlns:a16="http://schemas.microsoft.com/office/drawing/2014/main" id="{93D07085-AF9D-4AB1-A59F-807A81D50AA2}"/>
                </a:ext>
              </a:extLst>
            </p:cNvPr>
            <p:cNvGrpSpPr>
              <a:grpSpLocks noChangeAspect="1"/>
            </p:cNvGrpSpPr>
            <p:nvPr>
              <p:custDataLst>
                <p:tags r:id="rId38"/>
              </p:custDataLst>
            </p:nvPr>
          </p:nvGrpSpPr>
          <p:grpSpPr>
            <a:xfrm>
              <a:off x="5019311" y="5659059"/>
              <a:ext cx="395504" cy="700088"/>
              <a:chOff x="8783630" y="3859213"/>
              <a:chExt cx="552450" cy="977901"/>
            </a:xfrm>
          </p:grpSpPr>
          <p:sp>
            <p:nvSpPr>
              <p:cNvPr id="27" name="Freeform 51 1">
                <a:extLst>
                  <a:ext uri="{FF2B5EF4-FFF2-40B4-BE49-F238E27FC236}">
                    <a16:creationId xmlns:a16="http://schemas.microsoft.com/office/drawing/2014/main" id="{48BD303B-C775-425B-829B-5E2FC1483B3E}"/>
                  </a:ext>
                </a:extLst>
              </p:cNvPr>
              <p:cNvSpPr>
                <a:spLocks noEditPoints="1"/>
              </p:cNvSpPr>
              <p:nvPr>
                <p:custDataLst>
                  <p:tags r:id="rId45"/>
                </p:custDataLst>
              </p:nvPr>
            </p:nvSpPr>
            <p:spPr bwMode="auto">
              <a:xfrm>
                <a:off x="8813793" y="3859213"/>
                <a:ext cx="244475" cy="3175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2 1">
                <a:extLst>
                  <a:ext uri="{FF2B5EF4-FFF2-40B4-BE49-F238E27FC236}">
                    <a16:creationId xmlns:a16="http://schemas.microsoft.com/office/drawing/2014/main" id="{48A8A65F-843E-40BE-A33B-EFBEB334611F}"/>
                  </a:ext>
                </a:extLst>
              </p:cNvPr>
              <p:cNvSpPr>
                <a:spLocks/>
              </p:cNvSpPr>
              <p:nvPr>
                <p:custDataLst>
                  <p:tags r:id="rId46"/>
                </p:custDataLst>
              </p:nvPr>
            </p:nvSpPr>
            <p:spPr bwMode="auto">
              <a:xfrm>
                <a:off x="9091605" y="3976688"/>
                <a:ext cx="219075" cy="190500"/>
              </a:xfrm>
              <a:custGeom>
                <a:avLst/>
                <a:gdLst>
                  <a:gd name="T0" fmla="*/ 86 w 236"/>
                  <a:gd name="T1" fmla="*/ 5 h 220"/>
                  <a:gd name="T2" fmla="*/ 79 w 236"/>
                  <a:gd name="T3" fmla="*/ 0 h 220"/>
                  <a:gd name="T4" fmla="*/ 18 w 236"/>
                  <a:gd name="T5" fmla="*/ 5 h 220"/>
                  <a:gd name="T6" fmla="*/ 9 w 236"/>
                  <a:gd name="T7" fmla="*/ 15 h 220"/>
                  <a:gd name="T8" fmla="*/ 21 w 236"/>
                  <a:gd name="T9" fmla="*/ 21 h 220"/>
                  <a:gd name="T10" fmla="*/ 46 w 236"/>
                  <a:gd name="T11" fmla="*/ 29 h 220"/>
                  <a:gd name="T12" fmla="*/ 36 w 236"/>
                  <a:gd name="T13" fmla="*/ 70 h 220"/>
                  <a:gd name="T14" fmla="*/ 6 w 236"/>
                  <a:gd name="T15" fmla="*/ 192 h 220"/>
                  <a:gd name="T16" fmla="*/ 0 w 236"/>
                  <a:gd name="T17" fmla="*/ 214 h 220"/>
                  <a:gd name="T18" fmla="*/ 8 w 236"/>
                  <a:gd name="T19" fmla="*/ 220 h 220"/>
                  <a:gd name="T20" fmla="*/ 15 w 236"/>
                  <a:gd name="T21" fmla="*/ 220 h 220"/>
                  <a:gd name="T22" fmla="*/ 156 w 236"/>
                  <a:gd name="T23" fmla="*/ 147 h 220"/>
                  <a:gd name="T24" fmla="*/ 236 w 236"/>
                  <a:gd name="T25" fmla="*/ 13 h 220"/>
                  <a:gd name="T26" fmla="*/ 221 w 236"/>
                  <a:gd name="T27" fmla="*/ 0 h 220"/>
                  <a:gd name="T28" fmla="*/ 202 w 236"/>
                  <a:gd name="T29" fmla="*/ 16 h 220"/>
                  <a:gd name="T30" fmla="*/ 37 w 236"/>
                  <a:gd name="T31" fmla="*/ 204 h 220"/>
                  <a:gd name="T32" fmla="*/ 86 w 236"/>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20">
                    <a:moveTo>
                      <a:pt x="86" y="5"/>
                    </a:moveTo>
                    <a:cubicBezTo>
                      <a:pt x="86" y="5"/>
                      <a:pt x="86" y="0"/>
                      <a:pt x="79" y="0"/>
                    </a:cubicBezTo>
                    <a:cubicBezTo>
                      <a:pt x="68" y="0"/>
                      <a:pt x="31" y="4"/>
                      <a:pt x="18" y="5"/>
                    </a:cubicBezTo>
                    <a:cubicBezTo>
                      <a:pt x="14" y="5"/>
                      <a:pt x="9" y="6"/>
                      <a:pt x="9" y="15"/>
                    </a:cubicBezTo>
                    <a:cubicBezTo>
                      <a:pt x="9" y="21"/>
                      <a:pt x="13" y="21"/>
                      <a:pt x="21" y="21"/>
                    </a:cubicBezTo>
                    <a:cubicBezTo>
                      <a:pt x="45" y="21"/>
                      <a:pt x="46" y="24"/>
                      <a:pt x="46" y="29"/>
                    </a:cubicBezTo>
                    <a:cubicBezTo>
                      <a:pt x="46" y="33"/>
                      <a:pt x="40" y="56"/>
                      <a:pt x="36" y="70"/>
                    </a:cubicBezTo>
                    <a:lnTo>
                      <a:pt x="6" y="192"/>
                    </a:lnTo>
                    <a:cubicBezTo>
                      <a:pt x="4" y="199"/>
                      <a:pt x="0" y="213"/>
                      <a:pt x="0" y="214"/>
                    </a:cubicBezTo>
                    <a:cubicBezTo>
                      <a:pt x="0" y="220"/>
                      <a:pt x="5" y="220"/>
                      <a:pt x="8" y="220"/>
                    </a:cubicBezTo>
                    <a:lnTo>
                      <a:pt x="15" y="220"/>
                    </a:lnTo>
                    <a:cubicBezTo>
                      <a:pt x="50" y="214"/>
                      <a:pt x="105" y="195"/>
                      <a:pt x="156" y="147"/>
                    </a:cubicBezTo>
                    <a:cubicBezTo>
                      <a:pt x="222" y="86"/>
                      <a:pt x="236" y="18"/>
                      <a:pt x="236" y="13"/>
                    </a:cubicBezTo>
                    <a:cubicBezTo>
                      <a:pt x="236" y="5"/>
                      <a:pt x="230" y="0"/>
                      <a:pt x="221" y="0"/>
                    </a:cubicBezTo>
                    <a:cubicBezTo>
                      <a:pt x="217" y="0"/>
                      <a:pt x="206" y="2"/>
                      <a:pt x="202" y="16"/>
                    </a:cubicBezTo>
                    <a:cubicBezTo>
                      <a:pt x="170" y="130"/>
                      <a:pt x="94" y="185"/>
                      <a:pt x="37" y="204"/>
                    </a:cubicBezTo>
                    <a:lnTo>
                      <a:pt x="8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53 1">
                <a:extLst>
                  <a:ext uri="{FF2B5EF4-FFF2-40B4-BE49-F238E27FC236}">
                    <a16:creationId xmlns:a16="http://schemas.microsoft.com/office/drawing/2014/main" id="{BF3C5902-2DB5-47FB-8D33-833EBFEF2965}"/>
                  </a:ext>
                </a:extLst>
              </p:cNvPr>
              <p:cNvSpPr>
                <a:spLocks noChangeArrowheads="1"/>
              </p:cNvSpPr>
              <p:nvPr>
                <p:custDataLst>
                  <p:tags r:id="rId47"/>
                </p:custDataLst>
              </p:nvPr>
            </p:nvSpPr>
            <p:spPr bwMode="auto">
              <a:xfrm>
                <a:off x="8783630" y="4341813"/>
                <a:ext cx="552450"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4 1">
                <a:extLst>
                  <a:ext uri="{FF2B5EF4-FFF2-40B4-BE49-F238E27FC236}">
                    <a16:creationId xmlns:a16="http://schemas.microsoft.com/office/drawing/2014/main" id="{A65EEF92-49FB-4CF6-BBD5-F2F5FE4C2DC7}"/>
                  </a:ext>
                </a:extLst>
              </p:cNvPr>
              <p:cNvSpPr>
                <a:spLocks noEditPoints="1"/>
              </p:cNvSpPr>
              <p:nvPr>
                <p:custDataLst>
                  <p:tags r:id="rId48"/>
                </p:custDataLst>
              </p:nvPr>
            </p:nvSpPr>
            <p:spPr bwMode="auto">
              <a:xfrm>
                <a:off x="8802680" y="4445001"/>
                <a:ext cx="242888" cy="3175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5 1">
                <a:extLst>
                  <a:ext uri="{FF2B5EF4-FFF2-40B4-BE49-F238E27FC236}">
                    <a16:creationId xmlns:a16="http://schemas.microsoft.com/office/drawing/2014/main" id="{B3833F90-DD81-4232-A276-FF21F1DFEC5F}"/>
                  </a:ext>
                </a:extLst>
              </p:cNvPr>
              <p:cNvSpPr>
                <a:spLocks noEditPoints="1"/>
              </p:cNvSpPr>
              <p:nvPr>
                <p:custDataLst>
                  <p:tags r:id="rId49"/>
                </p:custDataLst>
              </p:nvPr>
            </p:nvSpPr>
            <p:spPr bwMode="auto">
              <a:xfrm>
                <a:off x="9072555" y="4559301"/>
                <a:ext cx="261938" cy="277813"/>
              </a:xfrm>
              <a:custGeom>
                <a:avLst/>
                <a:gdLst>
                  <a:gd name="T0" fmla="*/ 193 w 282"/>
                  <a:gd name="T1" fmla="*/ 153 h 321"/>
                  <a:gd name="T2" fmla="*/ 186 w 282"/>
                  <a:gd name="T3" fmla="*/ 174 h 321"/>
                  <a:gd name="T4" fmla="*/ 125 w 282"/>
                  <a:gd name="T5" fmla="*/ 209 h 321"/>
                  <a:gd name="T6" fmla="*/ 64 w 282"/>
                  <a:gd name="T7" fmla="*/ 114 h 321"/>
                  <a:gd name="T8" fmla="*/ 131 w 282"/>
                  <a:gd name="T9" fmla="*/ 20 h 321"/>
                  <a:gd name="T10" fmla="*/ 193 w 282"/>
                  <a:gd name="T11" fmla="*/ 84 h 321"/>
                  <a:gd name="T12" fmla="*/ 193 w 282"/>
                  <a:gd name="T13" fmla="*/ 153 h 321"/>
                  <a:gd name="T14" fmla="*/ 200 w 282"/>
                  <a:gd name="T15" fmla="*/ 39 h 321"/>
                  <a:gd name="T16" fmla="*/ 125 w 282"/>
                  <a:gd name="T17" fmla="*/ 0 h 321"/>
                  <a:gd name="T18" fmla="*/ 0 w 282"/>
                  <a:gd name="T19" fmla="*/ 113 h 321"/>
                  <a:gd name="T20" fmla="*/ 120 w 282"/>
                  <a:gd name="T21" fmla="*/ 227 h 321"/>
                  <a:gd name="T22" fmla="*/ 190 w 282"/>
                  <a:gd name="T23" fmla="*/ 200 h 321"/>
                  <a:gd name="T24" fmla="*/ 190 w 282"/>
                  <a:gd name="T25" fmla="*/ 298 h 321"/>
                  <a:gd name="T26" fmla="*/ 156 w 282"/>
                  <a:gd name="T27" fmla="*/ 298 h 321"/>
                  <a:gd name="T28" fmla="*/ 156 w 282"/>
                  <a:gd name="T29" fmla="*/ 321 h 321"/>
                  <a:gd name="T30" fmla="*/ 219 w 282"/>
                  <a:gd name="T31" fmla="*/ 319 h 321"/>
                  <a:gd name="T32" fmla="*/ 282 w 282"/>
                  <a:gd name="T33" fmla="*/ 321 h 321"/>
                  <a:gd name="T34" fmla="*/ 282 w 282"/>
                  <a:gd name="T35" fmla="*/ 298 h 321"/>
                  <a:gd name="T36" fmla="*/ 247 w 282"/>
                  <a:gd name="T37" fmla="*/ 298 h 321"/>
                  <a:gd name="T38" fmla="*/ 247 w 282"/>
                  <a:gd name="T39" fmla="*/ 0 h 321"/>
                  <a:gd name="T40" fmla="*/ 227 w 282"/>
                  <a:gd name="T41" fmla="*/ 0 h 321"/>
                  <a:gd name="T42" fmla="*/ 200 w 282"/>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 h="321">
                    <a:moveTo>
                      <a:pt x="193" y="153"/>
                    </a:moveTo>
                    <a:cubicBezTo>
                      <a:pt x="193" y="162"/>
                      <a:pt x="193" y="164"/>
                      <a:pt x="186"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3" y="15"/>
                      <a:pt x="155" y="0"/>
                      <a:pt x="125" y="0"/>
                    </a:cubicBezTo>
                    <a:cubicBezTo>
                      <a:pt x="52" y="0"/>
                      <a:pt x="0" y="44"/>
                      <a:pt x="0" y="113"/>
                    </a:cubicBezTo>
                    <a:cubicBezTo>
                      <a:pt x="0" y="184"/>
                      <a:pt x="51" y="227"/>
                      <a:pt x="120" y="227"/>
                    </a:cubicBezTo>
                    <a:cubicBezTo>
                      <a:pt x="145" y="227"/>
                      <a:pt x="167" y="220"/>
                      <a:pt x="190" y="200"/>
                    </a:cubicBezTo>
                    <a:lnTo>
                      <a:pt x="190" y="298"/>
                    </a:lnTo>
                    <a:lnTo>
                      <a:pt x="156" y="298"/>
                    </a:lnTo>
                    <a:lnTo>
                      <a:pt x="156" y="321"/>
                    </a:lnTo>
                    <a:cubicBezTo>
                      <a:pt x="170" y="320"/>
                      <a:pt x="200" y="319"/>
                      <a:pt x="219" y="319"/>
                    </a:cubicBezTo>
                    <a:cubicBezTo>
                      <a:pt x="238" y="319"/>
                      <a:pt x="268" y="320"/>
                      <a:pt x="282" y="321"/>
                    </a:cubicBezTo>
                    <a:lnTo>
                      <a:pt x="282" y="298"/>
                    </a:lnTo>
                    <a:lnTo>
                      <a:pt x="247" y="298"/>
                    </a:lnTo>
                    <a:lnTo>
                      <a:pt x="247" y="0"/>
                    </a:lnTo>
                    <a:lnTo>
                      <a:pt x="227"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01892F23-8225-4FA5-A601-73D47231403C}"/>
                </a:ext>
              </a:extLst>
            </p:cNvPr>
            <p:cNvGrpSpPr>
              <a:grpSpLocks noChangeAspect="1"/>
            </p:cNvGrpSpPr>
            <p:nvPr>
              <p:custDataLst>
                <p:tags r:id="rId39"/>
              </p:custDataLst>
            </p:nvPr>
          </p:nvGrpSpPr>
          <p:grpSpPr>
            <a:xfrm>
              <a:off x="6003017" y="5688983"/>
              <a:ext cx="885598" cy="451795"/>
              <a:chOff x="9729788" y="2141538"/>
              <a:chExt cx="703263" cy="358776"/>
            </a:xfrm>
          </p:grpSpPr>
          <p:sp>
            <p:nvSpPr>
              <p:cNvPr id="22" name="Freeform 216 1">
                <a:extLst>
                  <a:ext uri="{FF2B5EF4-FFF2-40B4-BE49-F238E27FC236}">
                    <a16:creationId xmlns:a16="http://schemas.microsoft.com/office/drawing/2014/main" id="{747F9D58-BD7C-49C4-B917-7AF993FA272D}"/>
                  </a:ext>
                </a:extLst>
              </p:cNvPr>
              <p:cNvSpPr>
                <a:spLocks/>
              </p:cNvSpPr>
              <p:nvPr>
                <p:custDataLst>
                  <p:tags r:id="rId40"/>
                </p:custDataLst>
              </p:nvPr>
            </p:nvSpPr>
            <p:spPr bwMode="auto">
              <a:xfrm>
                <a:off x="9729788" y="2195513"/>
                <a:ext cx="203200" cy="231775"/>
              </a:xfrm>
              <a:custGeom>
                <a:avLst/>
                <a:gdLst>
                  <a:gd name="T0" fmla="*/ 359 w 359"/>
                  <a:gd name="T1" fmla="*/ 111 h 363"/>
                  <a:gd name="T2" fmla="*/ 270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6 w 359"/>
                  <a:gd name="T15" fmla="*/ 48 h 363"/>
                  <a:gd name="T16" fmla="*/ 237 w 359"/>
                  <a:gd name="T17" fmla="*/ 27 h 363"/>
                  <a:gd name="T18" fmla="*/ 317 w 359"/>
                  <a:gd name="T19" fmla="*/ 133 h 363"/>
                  <a:gd name="T20" fmla="*/ 152 w 359"/>
                  <a:gd name="T21" fmla="*/ 335 h 363"/>
                  <a:gd name="T22" fmla="*/ 42 w 359"/>
                  <a:gd name="T23" fmla="*/ 208 h 363"/>
                  <a:gd name="T24" fmla="*/ 150 w 359"/>
                  <a:gd name="T25" fmla="*/ 22 h 363"/>
                  <a:gd name="T26" fmla="*/ 170 w 359"/>
                  <a:gd name="T27" fmla="*/ 3 h 363"/>
                  <a:gd name="T28" fmla="*/ 165 w 359"/>
                  <a:gd name="T29" fmla="*/ 0 h 363"/>
                  <a:gd name="T30" fmla="*/ 0 w 359"/>
                  <a:gd name="T31" fmla="*/ 229 h 363"/>
                  <a:gd name="T32" fmla="*/ 119 w 359"/>
                  <a:gd name="T33" fmla="*/ 363 h 363"/>
                  <a:gd name="T34" fmla="*/ 359 w 359"/>
                  <a:gd name="T35" fmla="*/ 1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1"/>
                    </a:moveTo>
                    <a:cubicBezTo>
                      <a:pt x="359" y="48"/>
                      <a:pt x="331" y="0"/>
                      <a:pt x="270" y="0"/>
                    </a:cubicBezTo>
                    <a:cubicBezTo>
                      <a:pt x="218" y="0"/>
                      <a:pt x="175" y="42"/>
                      <a:pt x="171" y="45"/>
                    </a:cubicBezTo>
                    <a:cubicBezTo>
                      <a:pt x="131" y="84"/>
                      <a:pt x="116" y="129"/>
                      <a:pt x="116" y="130"/>
                    </a:cubicBezTo>
                    <a:cubicBezTo>
                      <a:pt x="116" y="133"/>
                      <a:pt x="119" y="134"/>
                      <a:pt x="121" y="134"/>
                    </a:cubicBezTo>
                    <a:cubicBezTo>
                      <a:pt x="131" y="134"/>
                      <a:pt x="139" y="129"/>
                      <a:pt x="146" y="123"/>
                    </a:cubicBezTo>
                    <a:cubicBezTo>
                      <a:pt x="155" y="117"/>
                      <a:pt x="156" y="115"/>
                      <a:pt x="161" y="104"/>
                    </a:cubicBezTo>
                    <a:cubicBezTo>
                      <a:pt x="166" y="94"/>
                      <a:pt x="177" y="69"/>
                      <a:pt x="196" y="48"/>
                    </a:cubicBezTo>
                    <a:cubicBezTo>
                      <a:pt x="207" y="35"/>
                      <a:pt x="217" y="27"/>
                      <a:pt x="237" y="27"/>
                    </a:cubicBezTo>
                    <a:cubicBezTo>
                      <a:pt x="286" y="27"/>
                      <a:pt x="317" y="67"/>
                      <a:pt x="317" y="133"/>
                    </a:cubicBezTo>
                    <a:cubicBezTo>
                      <a:pt x="317" y="235"/>
                      <a:pt x="244" y="335"/>
                      <a:pt x="152" y="335"/>
                    </a:cubicBezTo>
                    <a:cubicBezTo>
                      <a:pt x="81" y="335"/>
                      <a:pt x="42" y="279"/>
                      <a:pt x="42" y="208"/>
                    </a:cubicBezTo>
                    <a:cubicBezTo>
                      <a:pt x="42" y="140"/>
                      <a:pt x="77" y="65"/>
                      <a:pt x="150" y="22"/>
                    </a:cubicBezTo>
                    <a:cubicBezTo>
                      <a:pt x="155" y="19"/>
                      <a:pt x="170" y="10"/>
                      <a:pt x="170" y="3"/>
                    </a:cubicBezTo>
                    <a:cubicBezTo>
                      <a:pt x="170" y="0"/>
                      <a:pt x="166" y="0"/>
                      <a:pt x="165" y="0"/>
                    </a:cubicBezTo>
                    <a:cubicBezTo>
                      <a:pt x="148" y="0"/>
                      <a:pt x="0" y="79"/>
                      <a:pt x="0" y="229"/>
                    </a:cubicBezTo>
                    <a:cubicBezTo>
                      <a:pt x="0" y="299"/>
                      <a:pt x="36" y="363"/>
                      <a:pt x="119" y="363"/>
                    </a:cubicBezTo>
                    <a:cubicBezTo>
                      <a:pt x="216" y="363"/>
                      <a:pt x="359" y="265"/>
                      <a:pt x="359" y="111"/>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7 1">
                <a:extLst>
                  <a:ext uri="{FF2B5EF4-FFF2-40B4-BE49-F238E27FC236}">
                    <a16:creationId xmlns:a16="http://schemas.microsoft.com/office/drawing/2014/main" id="{F0A8D084-91A9-4367-88F3-78ED624BEE19}"/>
                  </a:ext>
                </a:extLst>
              </p:cNvPr>
              <p:cNvSpPr>
                <a:spLocks/>
              </p:cNvSpPr>
              <p:nvPr>
                <p:custDataLst>
                  <p:tags r:id="rId41"/>
                </p:custDataLst>
              </p:nvPr>
            </p:nvSpPr>
            <p:spPr bwMode="auto">
              <a:xfrm>
                <a:off x="9974263" y="2181226"/>
                <a:ext cx="65088" cy="319088"/>
              </a:xfrm>
              <a:custGeom>
                <a:avLst/>
                <a:gdLst>
                  <a:gd name="T0" fmla="*/ 116 w 116"/>
                  <a:gd name="T1" fmla="*/ 494 h 499"/>
                  <a:gd name="T2" fmla="*/ 108 w 116"/>
                  <a:gd name="T3" fmla="*/ 483 h 499"/>
                  <a:gd name="T4" fmla="*/ 29 w 116"/>
                  <a:gd name="T5" fmla="*/ 249 h 499"/>
                  <a:gd name="T6" fmla="*/ 110 w 116"/>
                  <a:gd name="T7" fmla="*/ 13 h 499"/>
                  <a:gd name="T8" fmla="*/ 116 w 116"/>
                  <a:gd name="T9" fmla="*/ 4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5"/>
                      <a:pt x="29" y="249"/>
                    </a:cubicBezTo>
                    <a:cubicBezTo>
                      <a:pt x="29" y="162"/>
                      <a:pt x="48" y="75"/>
                      <a:pt x="110" y="13"/>
                    </a:cubicBezTo>
                    <a:cubicBezTo>
                      <a:pt x="116" y="7"/>
                      <a:pt x="116" y="6"/>
                      <a:pt x="116" y="4"/>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8 1">
                <a:extLst>
                  <a:ext uri="{FF2B5EF4-FFF2-40B4-BE49-F238E27FC236}">
                    <a16:creationId xmlns:a16="http://schemas.microsoft.com/office/drawing/2014/main" id="{10878B7C-A399-4410-92B5-B12EA0AC8C5E}"/>
                  </a:ext>
                </a:extLst>
              </p:cNvPr>
              <p:cNvSpPr>
                <a:spLocks/>
              </p:cNvSpPr>
              <p:nvPr>
                <p:custDataLst>
                  <p:tags r:id="rId42"/>
                </p:custDataLst>
              </p:nvPr>
            </p:nvSpPr>
            <p:spPr bwMode="auto">
              <a:xfrm>
                <a:off x="10064751" y="2279651"/>
                <a:ext cx="152400" cy="144463"/>
              </a:xfrm>
              <a:custGeom>
                <a:avLst/>
                <a:gdLst>
                  <a:gd name="T0" fmla="*/ 30 w 271"/>
                  <a:gd name="T1" fmla="*/ 191 h 226"/>
                  <a:gd name="T2" fmla="*/ 25 w 271"/>
                  <a:gd name="T3" fmla="*/ 213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3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9 h 226"/>
                  <a:gd name="T36" fmla="*/ 203 w 271"/>
                  <a:gd name="T37" fmla="*/ 163 h 226"/>
                  <a:gd name="T38" fmla="*/ 234 w 271"/>
                  <a:gd name="T39" fmla="*/ 54 h 226"/>
                  <a:gd name="T40" fmla="*/ 176 w 271"/>
                  <a:gd name="T41" fmla="*/ 0 h 226"/>
                  <a:gd name="T42" fmla="*/ 98 w 271"/>
                  <a:gd name="T43" fmla="*/ 44 h 226"/>
                  <a:gd name="T44" fmla="*/ 53 w 271"/>
                  <a:gd name="T45" fmla="*/ 0 h 226"/>
                  <a:gd name="T46" fmla="*/ 15 w 271"/>
                  <a:gd name="T47" fmla="*/ 29 h 226"/>
                  <a:gd name="T48" fmla="*/ 0 w 271"/>
                  <a:gd name="T49" fmla="*/ 77 h 226"/>
                  <a:gd name="T50" fmla="*/ 6 w 271"/>
                  <a:gd name="T51" fmla="*/ 82 h 226"/>
                  <a:gd name="T52" fmla="*/ 15 w 271"/>
                  <a:gd name="T53" fmla="*/ 71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9"/>
                      <a:pt x="25" y="210"/>
                      <a:pt x="25" y="213"/>
                    </a:cubicBezTo>
                    <a:cubicBezTo>
                      <a:pt x="25" y="222"/>
                      <a:pt x="32" y="226"/>
                      <a:pt x="40" y="226"/>
                    </a:cubicBezTo>
                    <a:cubicBezTo>
                      <a:pt x="46" y="226"/>
                      <a:pt x="55" y="222"/>
                      <a:pt x="58" y="212"/>
                    </a:cubicBezTo>
                    <a:cubicBezTo>
                      <a:pt x="59" y="211"/>
                      <a:pt x="65" y="188"/>
                      <a:pt x="68" y="175"/>
                    </a:cubicBezTo>
                    <a:lnTo>
                      <a:pt x="79" y="130"/>
                    </a:lnTo>
                    <a:cubicBezTo>
                      <a:pt x="82" y="119"/>
                      <a:pt x="85" y="109"/>
                      <a:pt x="87" y="97"/>
                    </a:cubicBezTo>
                    <a:cubicBezTo>
                      <a:pt x="89" y="89"/>
                      <a:pt x="93" y="74"/>
                      <a:pt x="93" y="72"/>
                    </a:cubicBezTo>
                    <a:cubicBezTo>
                      <a:pt x="101" y="57"/>
                      <a:pt x="127" y="11"/>
                      <a:pt x="175" y="11"/>
                    </a:cubicBezTo>
                    <a:cubicBezTo>
                      <a:pt x="197" y="11"/>
                      <a:pt x="202" y="30"/>
                      <a:pt x="202" y="46"/>
                    </a:cubicBezTo>
                    <a:cubicBezTo>
                      <a:pt x="202" y="77"/>
                      <a:pt x="177" y="141"/>
                      <a:pt x="169" y="162"/>
                    </a:cubicBezTo>
                    <a:cubicBezTo>
                      <a:pt x="165" y="174"/>
                      <a:pt x="164" y="180"/>
                      <a:pt x="164" y="185"/>
                    </a:cubicBezTo>
                    <a:cubicBezTo>
                      <a:pt x="164" y="209"/>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9"/>
                    </a:cubicBezTo>
                    <a:cubicBezTo>
                      <a:pt x="194" y="186"/>
                      <a:pt x="199" y="174"/>
                      <a:pt x="203" y="163"/>
                    </a:cubicBezTo>
                    <a:cubicBezTo>
                      <a:pt x="213" y="137"/>
                      <a:pt x="234" y="82"/>
                      <a:pt x="234" y="54"/>
                    </a:cubicBezTo>
                    <a:cubicBezTo>
                      <a:pt x="234" y="20"/>
                      <a:pt x="212" y="0"/>
                      <a:pt x="176" y="0"/>
                    </a:cubicBezTo>
                    <a:cubicBezTo>
                      <a:pt x="131" y="0"/>
                      <a:pt x="107" y="32"/>
                      <a:pt x="98" y="44"/>
                    </a:cubicBezTo>
                    <a:cubicBezTo>
                      <a:pt x="96" y="16"/>
                      <a:pt x="76" y="0"/>
                      <a:pt x="53" y="0"/>
                    </a:cubicBezTo>
                    <a:cubicBezTo>
                      <a:pt x="30" y="0"/>
                      <a:pt x="20" y="20"/>
                      <a:pt x="15" y="29"/>
                    </a:cubicBezTo>
                    <a:cubicBezTo>
                      <a:pt x="7" y="46"/>
                      <a:pt x="0" y="75"/>
                      <a:pt x="0" y="77"/>
                    </a:cubicBezTo>
                    <a:cubicBezTo>
                      <a:pt x="0" y="82"/>
                      <a:pt x="5" y="82"/>
                      <a:pt x="6" y="82"/>
                    </a:cubicBezTo>
                    <a:cubicBezTo>
                      <a:pt x="11" y="82"/>
                      <a:pt x="12" y="82"/>
                      <a:pt x="15" y="71"/>
                    </a:cubicBezTo>
                    <a:cubicBezTo>
                      <a:pt x="23" y="35"/>
                      <a:pt x="33" y="11"/>
                      <a:pt x="51" y="11"/>
                    </a:cubicBezTo>
                    <a:cubicBezTo>
                      <a:pt x="61" y="11"/>
                      <a:pt x="67" y="18"/>
                      <a:pt x="67" y="34"/>
                    </a:cubicBezTo>
                    <a:cubicBezTo>
                      <a:pt x="67" y="45"/>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9 1">
                <a:extLst>
                  <a:ext uri="{FF2B5EF4-FFF2-40B4-BE49-F238E27FC236}">
                    <a16:creationId xmlns:a16="http://schemas.microsoft.com/office/drawing/2014/main" id="{2153669D-B2BA-4D17-91E7-10E58CBD91C6}"/>
                  </a:ext>
                </a:extLst>
              </p:cNvPr>
              <p:cNvSpPr>
                <a:spLocks/>
              </p:cNvSpPr>
              <p:nvPr>
                <p:custDataLst>
                  <p:tags r:id="rId43"/>
                </p:custDataLst>
              </p:nvPr>
            </p:nvSpPr>
            <p:spPr bwMode="auto">
              <a:xfrm>
                <a:off x="10237788" y="2141538"/>
                <a:ext cx="87313" cy="147638"/>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0 1">
                <a:extLst>
                  <a:ext uri="{FF2B5EF4-FFF2-40B4-BE49-F238E27FC236}">
                    <a16:creationId xmlns:a16="http://schemas.microsoft.com/office/drawing/2014/main" id="{342D44FC-CB63-46A6-AB4B-8CD687BB7D97}"/>
                  </a:ext>
                </a:extLst>
              </p:cNvPr>
              <p:cNvSpPr>
                <a:spLocks/>
              </p:cNvSpPr>
              <p:nvPr>
                <p:custDataLst>
                  <p:tags r:id="rId44"/>
                </p:custDataLst>
              </p:nvPr>
            </p:nvSpPr>
            <p:spPr bwMode="auto">
              <a:xfrm>
                <a:off x="10367963" y="2181226"/>
                <a:ext cx="65088" cy="319088"/>
              </a:xfrm>
              <a:custGeom>
                <a:avLst/>
                <a:gdLst>
                  <a:gd name="T0" fmla="*/ 115 w 115"/>
                  <a:gd name="T1" fmla="*/ 249 h 499"/>
                  <a:gd name="T2" fmla="*/ 82 w 115"/>
                  <a:gd name="T3" fmla="*/ 93 h 499"/>
                  <a:gd name="T4" fmla="*/ 5 w 115"/>
                  <a:gd name="T5" fmla="*/ 0 h 499"/>
                  <a:gd name="T6" fmla="*/ 0 w 115"/>
                  <a:gd name="T7" fmla="*/ 4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3" y="32"/>
                      <a:pt x="10" y="0"/>
                      <a:pt x="5" y="0"/>
                    </a:cubicBezTo>
                    <a:cubicBezTo>
                      <a:pt x="2" y="0"/>
                      <a:pt x="0" y="2"/>
                      <a:pt x="0" y="4"/>
                    </a:cubicBezTo>
                    <a:cubicBezTo>
                      <a:pt x="0" y="6"/>
                      <a:pt x="0" y="7"/>
                      <a:pt x="9" y="16"/>
                    </a:cubicBezTo>
                    <a:cubicBezTo>
                      <a:pt x="58" y="65"/>
                      <a:pt x="86" y="145"/>
                      <a:pt x="86" y="249"/>
                    </a:cubicBezTo>
                    <a:cubicBezTo>
                      <a:pt x="86" y="334"/>
                      <a:pt x="68" y="422"/>
                      <a:pt x="6" y="485"/>
                    </a:cubicBezTo>
                    <a:cubicBezTo>
                      <a:pt x="0" y="491"/>
                      <a:pt x="0" y="492"/>
                      <a:pt x="0" y="494"/>
                    </a:cubicBezTo>
                    <a:cubicBezTo>
                      <a:pt x="0" y="497"/>
                      <a:pt x="2" y="499"/>
                      <a:pt x="5" y="499"/>
                    </a:cubicBezTo>
                    <a:cubicBezTo>
                      <a:pt x="10" y="499"/>
                      <a:pt x="55" y="465"/>
                      <a:pt x="84" y="401"/>
                    </a:cubicBezTo>
                    <a:cubicBezTo>
                      <a:pt x="109" y="346"/>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Content Placeholder 2 1 2">
              <a:extLst>
                <a:ext uri="{FF2B5EF4-FFF2-40B4-BE49-F238E27FC236}">
                  <a16:creationId xmlns:a16="http://schemas.microsoft.com/office/drawing/2014/main" id="{4ACCBCA9-0A58-4FA9-8552-D8A6519CB455}"/>
                </a:ext>
              </a:extLst>
            </p:cNvPr>
            <p:cNvSpPr txBox="1">
              <a:spLocks/>
            </p:cNvSpPr>
            <p:nvPr/>
          </p:nvSpPr>
          <p:spPr>
            <a:xfrm>
              <a:off x="1252676" y="5615522"/>
              <a:ext cx="5549809" cy="610565"/>
            </a:xfrm>
            <a:prstGeom prst="rect">
              <a:avLst/>
            </a:prstGeom>
          </p:spPr>
          <p:txBody>
            <a:bodyPr vert="horz" lIns="91440" tIns="45720" rIns="91440" bIns="45720" rtlCol="0" anchor="t">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20000"/>
                </a:lnSpc>
                <a:spcBef>
                  <a:spcPts val="0"/>
                </a:spcBef>
              </a:pPr>
              <a:r>
                <a:rPr lang="en-US" sz="2100" dirty="0"/>
                <a:t>Use AD tools once to attain             in</a:t>
              </a:r>
            </a:p>
          </p:txBody>
        </p:sp>
      </p:grpSp>
      <p:grpSp>
        <p:nvGrpSpPr>
          <p:cNvPr id="32" name="Group 31">
            <a:extLst>
              <a:ext uri="{FF2B5EF4-FFF2-40B4-BE49-F238E27FC236}">
                <a16:creationId xmlns:a16="http://schemas.microsoft.com/office/drawing/2014/main" id="{802436E6-8771-426E-9D10-97EAC13FE611}"/>
              </a:ext>
            </a:extLst>
          </p:cNvPr>
          <p:cNvGrpSpPr/>
          <p:nvPr/>
        </p:nvGrpSpPr>
        <p:grpSpPr>
          <a:xfrm>
            <a:off x="1835644" y="3320392"/>
            <a:ext cx="7784419" cy="1071531"/>
            <a:chOff x="-773682" y="7374719"/>
            <a:chExt cx="7784419" cy="1071531"/>
          </a:xfrm>
        </p:grpSpPr>
        <p:grpSp>
          <p:nvGrpSpPr>
            <p:cNvPr id="33" name="Group 32">
              <a:extLst>
                <a:ext uri="{FF2B5EF4-FFF2-40B4-BE49-F238E27FC236}">
                  <a16:creationId xmlns:a16="http://schemas.microsoft.com/office/drawing/2014/main" id="{8411FBAB-5A1A-4A16-ADE4-932825A58FBB}"/>
                </a:ext>
              </a:extLst>
            </p:cNvPr>
            <p:cNvGrpSpPr>
              <a:grpSpLocks noChangeAspect="1"/>
            </p:cNvGrpSpPr>
            <p:nvPr>
              <p:custDataLst>
                <p:tags r:id="rId14"/>
              </p:custDataLst>
            </p:nvPr>
          </p:nvGrpSpPr>
          <p:grpSpPr>
            <a:xfrm>
              <a:off x="2378967" y="7546836"/>
              <a:ext cx="658921" cy="899414"/>
              <a:chOff x="9766294" y="4876802"/>
              <a:chExt cx="752475" cy="1027113"/>
            </a:xfrm>
          </p:grpSpPr>
          <p:sp>
            <p:nvSpPr>
              <p:cNvPr id="51" name="Freeform 62 1">
                <a:extLst>
                  <a:ext uri="{FF2B5EF4-FFF2-40B4-BE49-F238E27FC236}">
                    <a16:creationId xmlns:a16="http://schemas.microsoft.com/office/drawing/2014/main" id="{BAA598B3-463F-409F-9C4E-2E9CD0789709}"/>
                  </a:ext>
                </a:extLst>
              </p:cNvPr>
              <p:cNvSpPr>
                <a:spLocks noEditPoints="1"/>
              </p:cNvSpPr>
              <p:nvPr>
                <p:custDataLst>
                  <p:tags r:id="rId31"/>
                </p:custDataLst>
              </p:nvPr>
            </p:nvSpPr>
            <p:spPr bwMode="auto">
              <a:xfrm>
                <a:off x="9794869" y="4924427"/>
                <a:ext cx="241300" cy="3190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3 1">
                <a:extLst>
                  <a:ext uri="{FF2B5EF4-FFF2-40B4-BE49-F238E27FC236}">
                    <a16:creationId xmlns:a16="http://schemas.microsoft.com/office/drawing/2014/main" id="{B19DD532-1B9F-40DE-8467-920407D39E3A}"/>
                  </a:ext>
                </a:extLst>
              </p:cNvPr>
              <p:cNvSpPr>
                <a:spLocks/>
              </p:cNvSpPr>
              <p:nvPr>
                <p:custDataLst>
                  <p:tags r:id="rId32"/>
                </p:custDataLst>
              </p:nvPr>
            </p:nvSpPr>
            <p:spPr bwMode="auto">
              <a:xfrm>
                <a:off x="10064744" y="4876802"/>
                <a:ext cx="142875" cy="200025"/>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200"/>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8"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3"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4 1">
                <a:extLst>
                  <a:ext uri="{FF2B5EF4-FFF2-40B4-BE49-F238E27FC236}">
                    <a16:creationId xmlns:a16="http://schemas.microsoft.com/office/drawing/2014/main" id="{322BF907-6165-4472-8072-AA15ED66D080}"/>
                  </a:ext>
                </a:extLst>
              </p:cNvPr>
              <p:cNvSpPr>
                <a:spLocks/>
              </p:cNvSpPr>
              <p:nvPr>
                <p:custDataLst>
                  <p:tags r:id="rId33"/>
                </p:custDataLst>
              </p:nvPr>
            </p:nvSpPr>
            <p:spPr bwMode="auto">
              <a:xfrm>
                <a:off x="10275882" y="5043490"/>
                <a:ext cx="215900" cy="190500"/>
              </a:xfrm>
              <a:custGeom>
                <a:avLst/>
                <a:gdLst>
                  <a:gd name="T0" fmla="*/ 85 w 235"/>
                  <a:gd name="T1" fmla="*/ 5 h 220"/>
                  <a:gd name="T2" fmla="*/ 79 w 235"/>
                  <a:gd name="T3" fmla="*/ 0 h 220"/>
                  <a:gd name="T4" fmla="*/ 18 w 235"/>
                  <a:gd name="T5" fmla="*/ 5 h 220"/>
                  <a:gd name="T6" fmla="*/ 8 w 235"/>
                  <a:gd name="T7" fmla="*/ 15 h 220"/>
                  <a:gd name="T8" fmla="*/ 20 w 235"/>
                  <a:gd name="T9" fmla="*/ 21 h 220"/>
                  <a:gd name="T10" fmla="*/ 45 w 235"/>
                  <a:gd name="T11" fmla="*/ 29 h 220"/>
                  <a:gd name="T12" fmla="*/ 36 w 235"/>
                  <a:gd name="T13" fmla="*/ 69 h 220"/>
                  <a:gd name="T14" fmla="*/ 5 w 235"/>
                  <a:gd name="T15" fmla="*/ 192 h 220"/>
                  <a:gd name="T16" fmla="*/ 0 w 235"/>
                  <a:gd name="T17" fmla="*/ 214 h 220"/>
                  <a:gd name="T18" fmla="*/ 8 w 235"/>
                  <a:gd name="T19" fmla="*/ 220 h 220"/>
                  <a:gd name="T20" fmla="*/ 15 w 235"/>
                  <a:gd name="T21" fmla="*/ 220 h 220"/>
                  <a:gd name="T22" fmla="*/ 155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69"/>
                    </a:cubicBezTo>
                    <a:lnTo>
                      <a:pt x="5" y="192"/>
                    </a:lnTo>
                    <a:cubicBezTo>
                      <a:pt x="3" y="199"/>
                      <a:pt x="0" y="213"/>
                      <a:pt x="0" y="214"/>
                    </a:cubicBezTo>
                    <a:cubicBezTo>
                      <a:pt x="0" y="220"/>
                      <a:pt x="5" y="220"/>
                      <a:pt x="8" y="220"/>
                    </a:cubicBezTo>
                    <a:lnTo>
                      <a:pt x="15" y="220"/>
                    </a:lnTo>
                    <a:cubicBezTo>
                      <a:pt x="50" y="214"/>
                      <a:pt x="104" y="195"/>
                      <a:pt x="155" y="147"/>
                    </a:cubicBezTo>
                    <a:cubicBezTo>
                      <a:pt x="221" y="85"/>
                      <a:pt x="235" y="18"/>
                      <a:pt x="235" y="13"/>
                    </a:cubicBezTo>
                    <a:cubicBezTo>
                      <a:pt x="235"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65 1">
                <a:extLst>
                  <a:ext uri="{FF2B5EF4-FFF2-40B4-BE49-F238E27FC236}">
                    <a16:creationId xmlns:a16="http://schemas.microsoft.com/office/drawing/2014/main" id="{AAF784DC-E479-4C2F-9CE1-372DE156AA70}"/>
                  </a:ext>
                </a:extLst>
              </p:cNvPr>
              <p:cNvSpPr>
                <a:spLocks noChangeArrowheads="1"/>
              </p:cNvSpPr>
              <p:nvPr>
                <p:custDataLst>
                  <p:tags r:id="rId34"/>
                </p:custDataLst>
              </p:nvPr>
            </p:nvSpPr>
            <p:spPr bwMode="auto">
              <a:xfrm>
                <a:off x="9766294" y="5408615"/>
                <a:ext cx="752475"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6 1">
                <a:extLst>
                  <a:ext uri="{FF2B5EF4-FFF2-40B4-BE49-F238E27FC236}">
                    <a16:creationId xmlns:a16="http://schemas.microsoft.com/office/drawing/2014/main" id="{51AB7A83-7E88-4A88-8FDA-5F9906591C81}"/>
                  </a:ext>
                </a:extLst>
              </p:cNvPr>
              <p:cNvSpPr>
                <a:spLocks noEditPoints="1"/>
              </p:cNvSpPr>
              <p:nvPr>
                <p:custDataLst>
                  <p:tags r:id="rId35"/>
                </p:custDataLst>
              </p:nvPr>
            </p:nvSpPr>
            <p:spPr bwMode="auto">
              <a:xfrm>
                <a:off x="9783757" y="5511802"/>
                <a:ext cx="241300" cy="31908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67 1">
                <a:extLst>
                  <a:ext uri="{FF2B5EF4-FFF2-40B4-BE49-F238E27FC236}">
                    <a16:creationId xmlns:a16="http://schemas.microsoft.com/office/drawing/2014/main" id="{F730409C-98C9-41F2-BAC3-E19E800CF3CA}"/>
                  </a:ext>
                </a:extLst>
              </p:cNvPr>
              <p:cNvSpPr>
                <a:spLocks/>
              </p:cNvSpPr>
              <p:nvPr>
                <p:custDataLst>
                  <p:tags r:id="rId36"/>
                </p:custDataLst>
              </p:nvPr>
            </p:nvSpPr>
            <p:spPr bwMode="auto">
              <a:xfrm>
                <a:off x="10055219" y="5495927"/>
                <a:ext cx="141288" cy="200025"/>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7" y="196"/>
                      <a:pt x="133" y="200"/>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2"/>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8 1">
                <a:extLst>
                  <a:ext uri="{FF2B5EF4-FFF2-40B4-BE49-F238E27FC236}">
                    <a16:creationId xmlns:a16="http://schemas.microsoft.com/office/drawing/2014/main" id="{8136A5F8-2D08-4E57-ABFF-0B57969FD27A}"/>
                  </a:ext>
                </a:extLst>
              </p:cNvPr>
              <p:cNvSpPr>
                <a:spLocks noEditPoints="1"/>
              </p:cNvSpPr>
              <p:nvPr>
                <p:custDataLst>
                  <p:tags r:id="rId37"/>
                </p:custDataLst>
              </p:nvPr>
            </p:nvSpPr>
            <p:spPr bwMode="auto">
              <a:xfrm>
                <a:off x="10256832" y="5627690"/>
                <a:ext cx="258763" cy="2762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546A4429-DA66-42AA-A766-7FFA52F8CB8E}"/>
                </a:ext>
              </a:extLst>
            </p:cNvPr>
            <p:cNvGrpSpPr>
              <a:grpSpLocks noChangeAspect="1"/>
            </p:cNvGrpSpPr>
            <p:nvPr>
              <p:custDataLst>
                <p:tags r:id="rId15"/>
              </p:custDataLst>
            </p:nvPr>
          </p:nvGrpSpPr>
          <p:grpSpPr>
            <a:xfrm>
              <a:off x="3625448" y="7569587"/>
              <a:ext cx="887420" cy="454089"/>
              <a:chOff x="13136559" y="2078038"/>
              <a:chExt cx="2171700" cy="1111251"/>
            </a:xfrm>
          </p:grpSpPr>
          <p:sp>
            <p:nvSpPr>
              <p:cNvPr id="46" name="Freeform 238 2">
                <a:extLst>
                  <a:ext uri="{FF2B5EF4-FFF2-40B4-BE49-F238E27FC236}">
                    <a16:creationId xmlns:a16="http://schemas.microsoft.com/office/drawing/2014/main" id="{FD01BFC8-A545-4ACD-B7A6-14F5544ABACF}"/>
                  </a:ext>
                </a:extLst>
              </p:cNvPr>
              <p:cNvSpPr>
                <a:spLocks/>
              </p:cNvSpPr>
              <p:nvPr>
                <p:custDataLst>
                  <p:tags r:id="rId26"/>
                </p:custDataLst>
              </p:nvPr>
            </p:nvSpPr>
            <p:spPr bwMode="auto">
              <a:xfrm>
                <a:off x="13136559" y="2247901"/>
                <a:ext cx="628650" cy="715963"/>
              </a:xfrm>
              <a:custGeom>
                <a:avLst/>
                <a:gdLst>
                  <a:gd name="T0" fmla="*/ 359 w 359"/>
                  <a:gd name="T1" fmla="*/ 111 h 363"/>
                  <a:gd name="T2" fmla="*/ 270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6 w 359"/>
                  <a:gd name="T15" fmla="*/ 48 h 363"/>
                  <a:gd name="T16" fmla="*/ 237 w 359"/>
                  <a:gd name="T17" fmla="*/ 27 h 363"/>
                  <a:gd name="T18" fmla="*/ 317 w 359"/>
                  <a:gd name="T19" fmla="*/ 133 h 363"/>
                  <a:gd name="T20" fmla="*/ 152 w 359"/>
                  <a:gd name="T21" fmla="*/ 335 h 363"/>
                  <a:gd name="T22" fmla="*/ 42 w 359"/>
                  <a:gd name="T23" fmla="*/ 208 h 363"/>
                  <a:gd name="T24" fmla="*/ 150 w 359"/>
                  <a:gd name="T25" fmla="*/ 22 h 363"/>
                  <a:gd name="T26" fmla="*/ 170 w 359"/>
                  <a:gd name="T27" fmla="*/ 3 h 363"/>
                  <a:gd name="T28" fmla="*/ 165 w 359"/>
                  <a:gd name="T29" fmla="*/ 0 h 363"/>
                  <a:gd name="T30" fmla="*/ 0 w 359"/>
                  <a:gd name="T31" fmla="*/ 229 h 363"/>
                  <a:gd name="T32" fmla="*/ 119 w 359"/>
                  <a:gd name="T33" fmla="*/ 363 h 363"/>
                  <a:gd name="T34" fmla="*/ 359 w 359"/>
                  <a:gd name="T35" fmla="*/ 1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1"/>
                    </a:moveTo>
                    <a:cubicBezTo>
                      <a:pt x="359" y="48"/>
                      <a:pt x="331" y="0"/>
                      <a:pt x="270" y="0"/>
                    </a:cubicBezTo>
                    <a:cubicBezTo>
                      <a:pt x="218" y="0"/>
                      <a:pt x="175" y="42"/>
                      <a:pt x="171" y="45"/>
                    </a:cubicBezTo>
                    <a:cubicBezTo>
                      <a:pt x="131" y="84"/>
                      <a:pt x="116" y="129"/>
                      <a:pt x="116" y="130"/>
                    </a:cubicBezTo>
                    <a:cubicBezTo>
                      <a:pt x="116" y="133"/>
                      <a:pt x="119" y="134"/>
                      <a:pt x="121" y="134"/>
                    </a:cubicBezTo>
                    <a:cubicBezTo>
                      <a:pt x="131" y="134"/>
                      <a:pt x="139" y="129"/>
                      <a:pt x="146" y="123"/>
                    </a:cubicBezTo>
                    <a:cubicBezTo>
                      <a:pt x="155" y="117"/>
                      <a:pt x="156" y="115"/>
                      <a:pt x="161" y="104"/>
                    </a:cubicBezTo>
                    <a:cubicBezTo>
                      <a:pt x="166" y="94"/>
                      <a:pt x="177" y="69"/>
                      <a:pt x="196" y="48"/>
                    </a:cubicBezTo>
                    <a:cubicBezTo>
                      <a:pt x="207" y="35"/>
                      <a:pt x="217" y="27"/>
                      <a:pt x="237" y="27"/>
                    </a:cubicBezTo>
                    <a:cubicBezTo>
                      <a:pt x="286" y="27"/>
                      <a:pt x="317" y="67"/>
                      <a:pt x="317" y="133"/>
                    </a:cubicBezTo>
                    <a:cubicBezTo>
                      <a:pt x="317" y="235"/>
                      <a:pt x="244" y="335"/>
                      <a:pt x="152" y="335"/>
                    </a:cubicBezTo>
                    <a:cubicBezTo>
                      <a:pt x="81" y="335"/>
                      <a:pt x="42" y="279"/>
                      <a:pt x="42" y="208"/>
                    </a:cubicBezTo>
                    <a:cubicBezTo>
                      <a:pt x="42" y="140"/>
                      <a:pt x="77" y="65"/>
                      <a:pt x="150" y="22"/>
                    </a:cubicBezTo>
                    <a:cubicBezTo>
                      <a:pt x="155" y="19"/>
                      <a:pt x="170" y="10"/>
                      <a:pt x="170" y="3"/>
                    </a:cubicBezTo>
                    <a:cubicBezTo>
                      <a:pt x="170" y="0"/>
                      <a:pt x="166" y="0"/>
                      <a:pt x="165" y="0"/>
                    </a:cubicBezTo>
                    <a:cubicBezTo>
                      <a:pt x="148" y="0"/>
                      <a:pt x="0" y="79"/>
                      <a:pt x="0" y="229"/>
                    </a:cubicBezTo>
                    <a:cubicBezTo>
                      <a:pt x="0" y="299"/>
                      <a:pt x="36" y="363"/>
                      <a:pt x="119" y="363"/>
                    </a:cubicBezTo>
                    <a:cubicBezTo>
                      <a:pt x="216" y="363"/>
                      <a:pt x="359" y="265"/>
                      <a:pt x="359" y="111"/>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39 2">
                <a:extLst>
                  <a:ext uri="{FF2B5EF4-FFF2-40B4-BE49-F238E27FC236}">
                    <a16:creationId xmlns:a16="http://schemas.microsoft.com/office/drawing/2014/main" id="{A4B98D97-FC42-4E89-B92C-A047A75C07C4}"/>
                  </a:ext>
                </a:extLst>
              </p:cNvPr>
              <p:cNvSpPr>
                <a:spLocks/>
              </p:cNvSpPr>
              <p:nvPr>
                <p:custDataLst>
                  <p:tags r:id="rId27"/>
                </p:custDataLst>
              </p:nvPr>
            </p:nvSpPr>
            <p:spPr bwMode="auto">
              <a:xfrm>
                <a:off x="13890622" y="2203451"/>
                <a:ext cx="203200" cy="985838"/>
              </a:xfrm>
              <a:custGeom>
                <a:avLst/>
                <a:gdLst>
                  <a:gd name="T0" fmla="*/ 116 w 116"/>
                  <a:gd name="T1" fmla="*/ 494 h 499"/>
                  <a:gd name="T2" fmla="*/ 108 w 116"/>
                  <a:gd name="T3" fmla="*/ 483 h 499"/>
                  <a:gd name="T4" fmla="*/ 29 w 116"/>
                  <a:gd name="T5" fmla="*/ 249 h 499"/>
                  <a:gd name="T6" fmla="*/ 110 w 116"/>
                  <a:gd name="T7" fmla="*/ 13 h 499"/>
                  <a:gd name="T8" fmla="*/ 116 w 116"/>
                  <a:gd name="T9" fmla="*/ 4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5"/>
                      <a:pt x="29" y="249"/>
                    </a:cubicBezTo>
                    <a:cubicBezTo>
                      <a:pt x="29" y="162"/>
                      <a:pt x="48" y="75"/>
                      <a:pt x="110" y="13"/>
                    </a:cubicBezTo>
                    <a:cubicBezTo>
                      <a:pt x="116" y="7"/>
                      <a:pt x="116" y="6"/>
                      <a:pt x="116" y="4"/>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40 2">
                <a:extLst>
                  <a:ext uri="{FF2B5EF4-FFF2-40B4-BE49-F238E27FC236}">
                    <a16:creationId xmlns:a16="http://schemas.microsoft.com/office/drawing/2014/main" id="{A8BA2CC7-F5A8-466E-A08E-886C4896C16D}"/>
                  </a:ext>
                </a:extLst>
              </p:cNvPr>
              <p:cNvSpPr>
                <a:spLocks/>
              </p:cNvSpPr>
              <p:nvPr>
                <p:custDataLst>
                  <p:tags r:id="rId28"/>
                </p:custDataLst>
              </p:nvPr>
            </p:nvSpPr>
            <p:spPr bwMode="auto">
              <a:xfrm>
                <a:off x="14168434" y="2506663"/>
                <a:ext cx="474663" cy="446088"/>
              </a:xfrm>
              <a:custGeom>
                <a:avLst/>
                <a:gdLst>
                  <a:gd name="T0" fmla="*/ 30 w 271"/>
                  <a:gd name="T1" fmla="*/ 191 h 226"/>
                  <a:gd name="T2" fmla="*/ 25 w 271"/>
                  <a:gd name="T3" fmla="*/ 213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3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9 h 226"/>
                  <a:gd name="T36" fmla="*/ 203 w 271"/>
                  <a:gd name="T37" fmla="*/ 163 h 226"/>
                  <a:gd name="T38" fmla="*/ 234 w 271"/>
                  <a:gd name="T39" fmla="*/ 54 h 226"/>
                  <a:gd name="T40" fmla="*/ 176 w 271"/>
                  <a:gd name="T41" fmla="*/ 0 h 226"/>
                  <a:gd name="T42" fmla="*/ 98 w 271"/>
                  <a:gd name="T43" fmla="*/ 44 h 226"/>
                  <a:gd name="T44" fmla="*/ 53 w 271"/>
                  <a:gd name="T45" fmla="*/ 0 h 226"/>
                  <a:gd name="T46" fmla="*/ 15 w 271"/>
                  <a:gd name="T47" fmla="*/ 29 h 226"/>
                  <a:gd name="T48" fmla="*/ 0 w 271"/>
                  <a:gd name="T49" fmla="*/ 77 h 226"/>
                  <a:gd name="T50" fmla="*/ 6 w 271"/>
                  <a:gd name="T51" fmla="*/ 82 h 226"/>
                  <a:gd name="T52" fmla="*/ 15 w 271"/>
                  <a:gd name="T53" fmla="*/ 71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9"/>
                      <a:pt x="25" y="210"/>
                      <a:pt x="25" y="213"/>
                    </a:cubicBezTo>
                    <a:cubicBezTo>
                      <a:pt x="25" y="222"/>
                      <a:pt x="32" y="226"/>
                      <a:pt x="40" y="226"/>
                    </a:cubicBezTo>
                    <a:cubicBezTo>
                      <a:pt x="46" y="226"/>
                      <a:pt x="55" y="222"/>
                      <a:pt x="58" y="212"/>
                    </a:cubicBezTo>
                    <a:cubicBezTo>
                      <a:pt x="59" y="211"/>
                      <a:pt x="65" y="188"/>
                      <a:pt x="68" y="175"/>
                    </a:cubicBezTo>
                    <a:lnTo>
                      <a:pt x="79" y="130"/>
                    </a:lnTo>
                    <a:cubicBezTo>
                      <a:pt x="82" y="119"/>
                      <a:pt x="85" y="109"/>
                      <a:pt x="87" y="97"/>
                    </a:cubicBezTo>
                    <a:cubicBezTo>
                      <a:pt x="89" y="89"/>
                      <a:pt x="93" y="74"/>
                      <a:pt x="93" y="72"/>
                    </a:cubicBezTo>
                    <a:cubicBezTo>
                      <a:pt x="101" y="57"/>
                      <a:pt x="127" y="11"/>
                      <a:pt x="175" y="11"/>
                    </a:cubicBezTo>
                    <a:cubicBezTo>
                      <a:pt x="197" y="11"/>
                      <a:pt x="202" y="30"/>
                      <a:pt x="202" y="46"/>
                    </a:cubicBezTo>
                    <a:cubicBezTo>
                      <a:pt x="202" y="77"/>
                      <a:pt x="177" y="141"/>
                      <a:pt x="169" y="162"/>
                    </a:cubicBezTo>
                    <a:cubicBezTo>
                      <a:pt x="165" y="174"/>
                      <a:pt x="164" y="180"/>
                      <a:pt x="164" y="185"/>
                    </a:cubicBezTo>
                    <a:cubicBezTo>
                      <a:pt x="164" y="209"/>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9"/>
                    </a:cubicBezTo>
                    <a:cubicBezTo>
                      <a:pt x="194" y="186"/>
                      <a:pt x="199" y="174"/>
                      <a:pt x="203" y="163"/>
                    </a:cubicBezTo>
                    <a:cubicBezTo>
                      <a:pt x="213" y="137"/>
                      <a:pt x="234" y="82"/>
                      <a:pt x="234" y="54"/>
                    </a:cubicBezTo>
                    <a:cubicBezTo>
                      <a:pt x="234" y="20"/>
                      <a:pt x="212" y="0"/>
                      <a:pt x="176" y="0"/>
                    </a:cubicBezTo>
                    <a:cubicBezTo>
                      <a:pt x="131" y="0"/>
                      <a:pt x="107" y="32"/>
                      <a:pt x="98" y="44"/>
                    </a:cubicBezTo>
                    <a:cubicBezTo>
                      <a:pt x="96" y="16"/>
                      <a:pt x="76" y="0"/>
                      <a:pt x="53" y="0"/>
                    </a:cubicBezTo>
                    <a:cubicBezTo>
                      <a:pt x="30" y="0"/>
                      <a:pt x="20" y="20"/>
                      <a:pt x="15" y="29"/>
                    </a:cubicBezTo>
                    <a:cubicBezTo>
                      <a:pt x="7" y="46"/>
                      <a:pt x="0" y="75"/>
                      <a:pt x="0" y="77"/>
                    </a:cubicBezTo>
                    <a:cubicBezTo>
                      <a:pt x="0" y="82"/>
                      <a:pt x="5" y="82"/>
                      <a:pt x="6" y="82"/>
                    </a:cubicBezTo>
                    <a:cubicBezTo>
                      <a:pt x="11" y="82"/>
                      <a:pt x="12" y="82"/>
                      <a:pt x="15" y="71"/>
                    </a:cubicBezTo>
                    <a:cubicBezTo>
                      <a:pt x="23" y="35"/>
                      <a:pt x="33" y="11"/>
                      <a:pt x="51" y="11"/>
                    </a:cubicBezTo>
                    <a:cubicBezTo>
                      <a:pt x="61" y="11"/>
                      <a:pt x="67" y="18"/>
                      <a:pt x="67" y="34"/>
                    </a:cubicBezTo>
                    <a:cubicBezTo>
                      <a:pt x="67" y="45"/>
                      <a:pt x="65" y="50"/>
                      <a:pt x="59" y="76"/>
                    </a:cubicBezTo>
                    <a:lnTo>
                      <a:pt x="30" y="191"/>
                    </a:ln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1 2">
                <a:extLst>
                  <a:ext uri="{FF2B5EF4-FFF2-40B4-BE49-F238E27FC236}">
                    <a16:creationId xmlns:a16="http://schemas.microsoft.com/office/drawing/2014/main" id="{FA8E91A4-526D-4765-B191-F36BF5FD9A55}"/>
                  </a:ext>
                </a:extLst>
              </p:cNvPr>
              <p:cNvSpPr>
                <a:spLocks/>
              </p:cNvSpPr>
              <p:nvPr>
                <p:custDataLst>
                  <p:tags r:id="rId29"/>
                </p:custDataLst>
              </p:nvPr>
            </p:nvSpPr>
            <p:spPr bwMode="auto">
              <a:xfrm>
                <a:off x="14700247" y="2078038"/>
                <a:ext cx="279400" cy="471488"/>
              </a:xfrm>
              <a:custGeom>
                <a:avLst/>
                <a:gdLst>
                  <a:gd name="T0" fmla="*/ 76 w 160"/>
                  <a:gd name="T1" fmla="*/ 115 h 239"/>
                  <a:gd name="T2" fmla="*/ 123 w 160"/>
                  <a:gd name="T3" fmla="*/ 171 h 239"/>
                  <a:gd name="T4" fmla="*/ 77 w 160"/>
                  <a:gd name="T5" fmla="*/ 228 h 239"/>
                  <a:gd name="T6" fmla="*/ 18 w 160"/>
                  <a:gd name="T7" fmla="*/ 203 h 239"/>
                  <a:gd name="T8" fmla="*/ 38 w 160"/>
                  <a:gd name="T9" fmla="*/ 184 h 239"/>
                  <a:gd name="T10" fmla="*/ 19 w 160"/>
                  <a:gd name="T11" fmla="*/ 164 h 239"/>
                  <a:gd name="T12" fmla="*/ 0 w 160"/>
                  <a:gd name="T13" fmla="*/ 185 h 239"/>
                  <a:gd name="T14" fmla="*/ 78 w 160"/>
                  <a:gd name="T15" fmla="*/ 239 h 239"/>
                  <a:gd name="T16" fmla="*/ 160 w 160"/>
                  <a:gd name="T17" fmla="*/ 171 h 239"/>
                  <a:gd name="T18" fmla="*/ 99 w 160"/>
                  <a:gd name="T19" fmla="*/ 109 h 239"/>
                  <a:gd name="T20" fmla="*/ 149 w 160"/>
                  <a:gd name="T21" fmla="*/ 48 h 239"/>
                  <a:gd name="T22" fmla="*/ 79 w 160"/>
                  <a:gd name="T23" fmla="*/ 0 h 239"/>
                  <a:gd name="T24" fmla="*/ 10 w 160"/>
                  <a:gd name="T25" fmla="*/ 47 h 239"/>
                  <a:gd name="T26" fmla="*/ 28 w 160"/>
                  <a:gd name="T27" fmla="*/ 65 h 239"/>
                  <a:gd name="T28" fmla="*/ 46 w 160"/>
                  <a:gd name="T29" fmla="*/ 48 h 239"/>
                  <a:gd name="T30" fmla="*/ 28 w 160"/>
                  <a:gd name="T31" fmla="*/ 29 h 239"/>
                  <a:gd name="T32" fmla="*/ 78 w 160"/>
                  <a:gd name="T33" fmla="*/ 10 h 239"/>
                  <a:gd name="T34" fmla="*/ 115 w 160"/>
                  <a:gd name="T35" fmla="*/ 48 h 239"/>
                  <a:gd name="T36" fmla="*/ 101 w 160"/>
                  <a:gd name="T37" fmla="*/ 90 h 239"/>
                  <a:gd name="T38" fmla="*/ 63 w 160"/>
                  <a:gd name="T39" fmla="*/ 105 h 239"/>
                  <a:gd name="T40" fmla="*/ 51 w 160"/>
                  <a:gd name="T41" fmla="*/ 106 h 239"/>
                  <a:gd name="T42" fmla="*/ 48 w 160"/>
                  <a:gd name="T43" fmla="*/ 110 h 239"/>
                  <a:gd name="T44" fmla="*/ 57 w 160"/>
                  <a:gd name="T45" fmla="*/ 115 h 239"/>
                  <a:gd name="T46" fmla="*/ 76 w 160"/>
                  <a:gd name="T47" fmla="*/ 1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39">
                    <a:moveTo>
                      <a:pt x="76" y="115"/>
                    </a:moveTo>
                    <a:cubicBezTo>
                      <a:pt x="103" y="115"/>
                      <a:pt x="123" y="134"/>
                      <a:pt x="123" y="171"/>
                    </a:cubicBezTo>
                    <a:cubicBezTo>
                      <a:pt x="123" y="215"/>
                      <a:pt x="98" y="228"/>
                      <a:pt x="77" y="228"/>
                    </a:cubicBezTo>
                    <a:cubicBezTo>
                      <a:pt x="63" y="228"/>
                      <a:pt x="33" y="224"/>
                      <a:pt x="18" y="203"/>
                    </a:cubicBezTo>
                    <a:cubicBezTo>
                      <a:pt x="34" y="203"/>
                      <a:pt x="38" y="191"/>
                      <a:pt x="38" y="184"/>
                    </a:cubicBezTo>
                    <a:cubicBezTo>
                      <a:pt x="38" y="173"/>
                      <a:pt x="30" y="164"/>
                      <a:pt x="19" y="164"/>
                    </a:cubicBezTo>
                    <a:cubicBezTo>
                      <a:pt x="9" y="164"/>
                      <a:pt x="0" y="170"/>
                      <a:pt x="0" y="185"/>
                    </a:cubicBezTo>
                    <a:cubicBezTo>
                      <a:pt x="0" y="218"/>
                      <a:pt x="36" y="239"/>
                      <a:pt x="78" y="239"/>
                    </a:cubicBezTo>
                    <a:cubicBezTo>
                      <a:pt x="126" y="239"/>
                      <a:pt x="160" y="206"/>
                      <a:pt x="160" y="171"/>
                    </a:cubicBezTo>
                    <a:cubicBezTo>
                      <a:pt x="160" y="144"/>
                      <a:pt x="138" y="117"/>
                      <a:pt x="99" y="109"/>
                    </a:cubicBezTo>
                    <a:cubicBezTo>
                      <a:pt x="136" y="96"/>
                      <a:pt x="149" y="70"/>
                      <a:pt x="149" y="48"/>
                    </a:cubicBezTo>
                    <a:cubicBezTo>
                      <a:pt x="149" y="21"/>
                      <a:pt x="117" y="0"/>
                      <a:pt x="79" y="0"/>
                    </a:cubicBezTo>
                    <a:cubicBezTo>
                      <a:pt x="40" y="0"/>
                      <a:pt x="10" y="19"/>
                      <a:pt x="10" y="47"/>
                    </a:cubicBezTo>
                    <a:cubicBezTo>
                      <a:pt x="10" y="59"/>
                      <a:pt x="18" y="65"/>
                      <a:pt x="28" y="65"/>
                    </a:cubicBezTo>
                    <a:cubicBezTo>
                      <a:pt x="39" y="65"/>
                      <a:pt x="46" y="57"/>
                      <a:pt x="46" y="48"/>
                    </a:cubicBezTo>
                    <a:cubicBezTo>
                      <a:pt x="46" y="37"/>
                      <a:pt x="39" y="30"/>
                      <a:pt x="28" y="29"/>
                    </a:cubicBezTo>
                    <a:cubicBezTo>
                      <a:pt x="41" y="14"/>
                      <a:pt x="65" y="10"/>
                      <a:pt x="78" y="10"/>
                    </a:cubicBezTo>
                    <a:cubicBezTo>
                      <a:pt x="93" y="10"/>
                      <a:pt x="115" y="18"/>
                      <a:pt x="115" y="48"/>
                    </a:cubicBezTo>
                    <a:cubicBezTo>
                      <a:pt x="115" y="63"/>
                      <a:pt x="110" y="79"/>
                      <a:pt x="101" y="90"/>
                    </a:cubicBezTo>
                    <a:cubicBezTo>
                      <a:pt x="90" y="103"/>
                      <a:pt x="80" y="104"/>
                      <a:pt x="63" y="105"/>
                    </a:cubicBezTo>
                    <a:cubicBezTo>
                      <a:pt x="54" y="106"/>
                      <a:pt x="53" y="106"/>
                      <a:pt x="51" y="106"/>
                    </a:cubicBezTo>
                    <a:cubicBezTo>
                      <a:pt x="51" y="106"/>
                      <a:pt x="48" y="107"/>
                      <a:pt x="48" y="110"/>
                    </a:cubicBezTo>
                    <a:cubicBezTo>
                      <a:pt x="48" y="115"/>
                      <a:pt x="51" y="115"/>
                      <a:pt x="57" y="115"/>
                    </a:cubicBezTo>
                    <a:lnTo>
                      <a:pt x="76" y="115"/>
                    </a:ln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42 2">
                <a:extLst>
                  <a:ext uri="{FF2B5EF4-FFF2-40B4-BE49-F238E27FC236}">
                    <a16:creationId xmlns:a16="http://schemas.microsoft.com/office/drawing/2014/main" id="{732585BD-DFB0-455F-B94A-CB3B1394A234}"/>
                  </a:ext>
                </a:extLst>
              </p:cNvPr>
              <p:cNvSpPr>
                <a:spLocks/>
              </p:cNvSpPr>
              <p:nvPr>
                <p:custDataLst>
                  <p:tags r:id="rId30"/>
                </p:custDataLst>
              </p:nvPr>
            </p:nvSpPr>
            <p:spPr bwMode="auto">
              <a:xfrm>
                <a:off x="15108234" y="2203451"/>
                <a:ext cx="200025" cy="985838"/>
              </a:xfrm>
              <a:custGeom>
                <a:avLst/>
                <a:gdLst>
                  <a:gd name="T0" fmla="*/ 115 w 115"/>
                  <a:gd name="T1" fmla="*/ 249 h 499"/>
                  <a:gd name="T2" fmla="*/ 82 w 115"/>
                  <a:gd name="T3" fmla="*/ 93 h 499"/>
                  <a:gd name="T4" fmla="*/ 5 w 115"/>
                  <a:gd name="T5" fmla="*/ 0 h 499"/>
                  <a:gd name="T6" fmla="*/ 0 w 115"/>
                  <a:gd name="T7" fmla="*/ 4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3" y="32"/>
                      <a:pt x="10" y="0"/>
                      <a:pt x="5" y="0"/>
                    </a:cubicBezTo>
                    <a:cubicBezTo>
                      <a:pt x="2" y="0"/>
                      <a:pt x="0" y="2"/>
                      <a:pt x="0" y="4"/>
                    </a:cubicBezTo>
                    <a:cubicBezTo>
                      <a:pt x="0" y="6"/>
                      <a:pt x="0" y="7"/>
                      <a:pt x="9" y="16"/>
                    </a:cubicBezTo>
                    <a:cubicBezTo>
                      <a:pt x="58" y="65"/>
                      <a:pt x="86" y="145"/>
                      <a:pt x="86" y="249"/>
                    </a:cubicBezTo>
                    <a:cubicBezTo>
                      <a:pt x="86" y="334"/>
                      <a:pt x="68" y="422"/>
                      <a:pt x="6" y="485"/>
                    </a:cubicBezTo>
                    <a:cubicBezTo>
                      <a:pt x="0" y="491"/>
                      <a:pt x="0" y="492"/>
                      <a:pt x="0" y="494"/>
                    </a:cubicBezTo>
                    <a:cubicBezTo>
                      <a:pt x="0" y="497"/>
                      <a:pt x="2" y="499"/>
                      <a:pt x="5" y="499"/>
                    </a:cubicBezTo>
                    <a:cubicBezTo>
                      <a:pt x="10" y="499"/>
                      <a:pt x="55" y="465"/>
                      <a:pt x="84" y="401"/>
                    </a:cubicBezTo>
                    <a:cubicBezTo>
                      <a:pt x="109" y="346"/>
                      <a:pt x="115" y="291"/>
                      <a:pt x="115" y="249"/>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Content Placeholder 2 1 2 2 2">
              <a:extLst>
                <a:ext uri="{FF2B5EF4-FFF2-40B4-BE49-F238E27FC236}">
                  <a16:creationId xmlns:a16="http://schemas.microsoft.com/office/drawing/2014/main" id="{9BD8B909-4664-4D40-BCFC-372B9861B9B1}"/>
                </a:ext>
              </a:extLst>
            </p:cNvPr>
            <p:cNvSpPr txBox="1">
              <a:spLocks/>
            </p:cNvSpPr>
            <p:nvPr/>
          </p:nvSpPr>
          <p:spPr>
            <a:xfrm>
              <a:off x="-773682" y="7599193"/>
              <a:ext cx="7477203" cy="463801"/>
            </a:xfrm>
            <a:prstGeom prst="rect">
              <a:avLst/>
            </a:prstGeom>
          </p:spPr>
          <p:txBody>
            <a:bodyPr vert="horz" lIns="91440" tIns="45720" rIns="91440" bIns="45720" rtlCol="0" anchor="t">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00000"/>
                </a:lnSpc>
                <a:spcBef>
                  <a:spcPts val="0"/>
                </a:spcBef>
              </a:pPr>
              <a:r>
                <a:rPr lang="en-US" sz="2100" dirty="0">
                  <a:latin typeface="Helvetica Light" panose="020B0403020202020204"/>
                </a:rPr>
                <a:t>Use AD twice to attain,               in  	   and then </a:t>
              </a:r>
              <a:endParaRPr lang="en-US" sz="2100" dirty="0">
                <a:solidFill>
                  <a:srgbClr val="00B050"/>
                </a:solidFill>
                <a:latin typeface="Helvetica Light" panose="020B0403020202020204"/>
              </a:endParaRPr>
            </a:p>
          </p:txBody>
        </p:sp>
        <p:grpSp>
          <p:nvGrpSpPr>
            <p:cNvPr id="36" name="Group 35">
              <a:extLst>
                <a:ext uri="{FF2B5EF4-FFF2-40B4-BE49-F238E27FC236}">
                  <a16:creationId xmlns:a16="http://schemas.microsoft.com/office/drawing/2014/main" id="{E7C69411-501E-462C-B0F6-8BC3C4A09AD6}"/>
                </a:ext>
              </a:extLst>
            </p:cNvPr>
            <p:cNvGrpSpPr>
              <a:grpSpLocks noChangeAspect="1"/>
            </p:cNvGrpSpPr>
            <p:nvPr>
              <p:custDataLst>
                <p:tags r:id="rId16"/>
              </p:custDataLst>
            </p:nvPr>
          </p:nvGrpSpPr>
          <p:grpSpPr>
            <a:xfrm>
              <a:off x="5839663" y="7374719"/>
              <a:ext cx="1171074" cy="977659"/>
              <a:chOff x="6113463" y="7534279"/>
              <a:chExt cx="1230312" cy="1027113"/>
            </a:xfrm>
          </p:grpSpPr>
          <p:sp>
            <p:nvSpPr>
              <p:cNvPr id="37" name="Freeform 75">
                <a:extLst>
                  <a:ext uri="{FF2B5EF4-FFF2-40B4-BE49-F238E27FC236}">
                    <a16:creationId xmlns:a16="http://schemas.microsoft.com/office/drawing/2014/main" id="{A8C1353B-8701-412F-B450-C01CA17AAFF0}"/>
                  </a:ext>
                </a:extLst>
              </p:cNvPr>
              <p:cNvSpPr>
                <a:spLocks noEditPoints="1"/>
              </p:cNvSpPr>
              <p:nvPr>
                <p:custDataLst>
                  <p:tags r:id="rId17"/>
                </p:custDataLst>
              </p:nvPr>
            </p:nvSpPr>
            <p:spPr bwMode="auto">
              <a:xfrm>
                <a:off x="6113463" y="7881942"/>
                <a:ext cx="179387" cy="388938"/>
              </a:xfrm>
              <a:custGeom>
                <a:avLst/>
                <a:gdLst>
                  <a:gd name="T0" fmla="*/ 66 w 211"/>
                  <a:gd name="T1" fmla="*/ 196 h 451"/>
                  <a:gd name="T2" fmla="*/ 0 w 211"/>
                  <a:gd name="T3" fmla="*/ 296 h 451"/>
                  <a:gd name="T4" fmla="*/ 15 w 211"/>
                  <a:gd name="T5" fmla="*/ 336 h 451"/>
                  <a:gd name="T6" fmla="*/ 73 w 211"/>
                  <a:gd name="T7" fmla="*/ 368 h 451"/>
                  <a:gd name="T8" fmla="*/ 133 w 211"/>
                  <a:gd name="T9" fmla="*/ 392 h 451"/>
                  <a:gd name="T10" fmla="*/ 151 w 211"/>
                  <a:gd name="T11" fmla="*/ 413 h 451"/>
                  <a:gd name="T12" fmla="*/ 126 w 211"/>
                  <a:gd name="T13" fmla="*/ 440 h 451"/>
                  <a:gd name="T14" fmla="*/ 82 w 211"/>
                  <a:gd name="T15" fmla="*/ 424 h 451"/>
                  <a:gd name="T16" fmla="*/ 77 w 211"/>
                  <a:gd name="T17" fmla="*/ 421 h 451"/>
                  <a:gd name="T18" fmla="*/ 72 w 211"/>
                  <a:gd name="T19" fmla="*/ 427 h 451"/>
                  <a:gd name="T20" fmla="*/ 126 w 211"/>
                  <a:gd name="T21" fmla="*/ 451 h 451"/>
                  <a:gd name="T22" fmla="*/ 178 w 211"/>
                  <a:gd name="T23" fmla="*/ 397 h 451"/>
                  <a:gd name="T24" fmla="*/ 154 w 211"/>
                  <a:gd name="T25" fmla="*/ 362 h 451"/>
                  <a:gd name="T26" fmla="*/ 124 w 211"/>
                  <a:gd name="T27" fmla="*/ 350 h 451"/>
                  <a:gd name="T28" fmla="*/ 93 w 211"/>
                  <a:gd name="T29" fmla="*/ 339 h 451"/>
                  <a:gd name="T30" fmla="*/ 63 w 211"/>
                  <a:gd name="T31" fmla="*/ 327 h 451"/>
                  <a:gd name="T32" fmla="*/ 26 w 211"/>
                  <a:gd name="T33" fmla="*/ 282 h 451"/>
                  <a:gd name="T34" fmla="*/ 87 w 211"/>
                  <a:gd name="T35" fmla="*/ 198 h 451"/>
                  <a:gd name="T36" fmla="*/ 131 w 211"/>
                  <a:gd name="T37" fmla="*/ 204 h 451"/>
                  <a:gd name="T38" fmla="*/ 177 w 211"/>
                  <a:gd name="T39" fmla="*/ 189 h 451"/>
                  <a:gd name="T40" fmla="*/ 137 w 211"/>
                  <a:gd name="T41" fmla="*/ 175 h 451"/>
                  <a:gd name="T42" fmla="*/ 95 w 211"/>
                  <a:gd name="T43" fmla="*/ 181 h 451"/>
                  <a:gd name="T44" fmla="*/ 80 w 211"/>
                  <a:gd name="T45" fmla="*/ 142 h 451"/>
                  <a:gd name="T46" fmla="*/ 135 w 211"/>
                  <a:gd name="T47" fmla="*/ 57 h 451"/>
                  <a:gd name="T48" fmla="*/ 167 w 211"/>
                  <a:gd name="T49" fmla="*/ 68 h 451"/>
                  <a:gd name="T50" fmla="*/ 211 w 211"/>
                  <a:gd name="T51" fmla="*/ 53 h 451"/>
                  <a:gd name="T52" fmla="*/ 170 w 211"/>
                  <a:gd name="T53" fmla="*/ 39 h 451"/>
                  <a:gd name="T54" fmla="*/ 139 w 211"/>
                  <a:gd name="T55" fmla="*/ 42 h 451"/>
                  <a:gd name="T56" fmla="*/ 136 w 211"/>
                  <a:gd name="T57" fmla="*/ 25 h 451"/>
                  <a:gd name="T58" fmla="*/ 139 w 211"/>
                  <a:gd name="T59" fmla="*/ 7 h 451"/>
                  <a:gd name="T60" fmla="*/ 133 w 211"/>
                  <a:gd name="T61" fmla="*/ 0 h 451"/>
                  <a:gd name="T62" fmla="*/ 124 w 211"/>
                  <a:gd name="T63" fmla="*/ 25 h 451"/>
                  <a:gd name="T64" fmla="*/ 127 w 211"/>
                  <a:gd name="T65" fmla="*/ 44 h 451"/>
                  <a:gd name="T66" fmla="*/ 40 w 211"/>
                  <a:gd name="T67" fmla="*/ 138 h 451"/>
                  <a:gd name="T68" fmla="*/ 72 w 211"/>
                  <a:gd name="T69" fmla="*/ 191 h 451"/>
                  <a:gd name="T70" fmla="*/ 66 w 211"/>
                  <a:gd name="T71" fmla="*/ 196 h 451"/>
                  <a:gd name="T72" fmla="*/ 147 w 211"/>
                  <a:gd name="T73" fmla="*/ 53 h 451"/>
                  <a:gd name="T74" fmla="*/ 170 w 211"/>
                  <a:gd name="T75" fmla="*/ 50 h 451"/>
                  <a:gd name="T76" fmla="*/ 198 w 211"/>
                  <a:gd name="T77" fmla="*/ 53 h 451"/>
                  <a:gd name="T78" fmla="*/ 168 w 211"/>
                  <a:gd name="T79" fmla="*/ 57 h 451"/>
                  <a:gd name="T80" fmla="*/ 147 w 211"/>
                  <a:gd name="T81" fmla="*/ 53 h 451"/>
                  <a:gd name="T82" fmla="*/ 108 w 211"/>
                  <a:gd name="T83" fmla="*/ 189 h 451"/>
                  <a:gd name="T84" fmla="*/ 136 w 211"/>
                  <a:gd name="T85" fmla="*/ 186 h 451"/>
                  <a:gd name="T86" fmla="*/ 165 w 211"/>
                  <a:gd name="T87" fmla="*/ 189 h 451"/>
                  <a:gd name="T88" fmla="*/ 133 w 211"/>
                  <a:gd name="T89" fmla="*/ 193 h 451"/>
                  <a:gd name="T90" fmla="*/ 108 w 211"/>
                  <a:gd name="T91" fmla="*/ 189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1">
                    <a:moveTo>
                      <a:pt x="66" y="196"/>
                    </a:moveTo>
                    <a:cubicBezTo>
                      <a:pt x="11" y="232"/>
                      <a:pt x="0" y="278"/>
                      <a:pt x="0" y="296"/>
                    </a:cubicBezTo>
                    <a:cubicBezTo>
                      <a:pt x="0" y="320"/>
                      <a:pt x="14" y="334"/>
                      <a:pt x="15" y="336"/>
                    </a:cubicBezTo>
                    <a:cubicBezTo>
                      <a:pt x="31" y="352"/>
                      <a:pt x="35" y="354"/>
                      <a:pt x="73" y="368"/>
                    </a:cubicBezTo>
                    <a:lnTo>
                      <a:pt x="133" y="392"/>
                    </a:lnTo>
                    <a:cubicBezTo>
                      <a:pt x="141" y="395"/>
                      <a:pt x="151" y="399"/>
                      <a:pt x="151" y="413"/>
                    </a:cubicBezTo>
                    <a:cubicBezTo>
                      <a:pt x="151" y="425"/>
                      <a:pt x="142" y="440"/>
                      <a:pt x="126" y="440"/>
                    </a:cubicBezTo>
                    <a:cubicBezTo>
                      <a:pt x="104" y="440"/>
                      <a:pt x="88" y="428"/>
                      <a:pt x="82" y="424"/>
                    </a:cubicBezTo>
                    <a:cubicBezTo>
                      <a:pt x="79" y="422"/>
                      <a:pt x="79" y="421"/>
                      <a:pt x="77" y="421"/>
                    </a:cubicBezTo>
                    <a:cubicBezTo>
                      <a:pt x="73" y="421"/>
                      <a:pt x="72" y="425"/>
                      <a:pt x="72" y="427"/>
                    </a:cubicBezTo>
                    <a:cubicBezTo>
                      <a:pt x="72" y="433"/>
                      <a:pt x="98" y="451"/>
                      <a:pt x="126" y="451"/>
                    </a:cubicBezTo>
                    <a:cubicBezTo>
                      <a:pt x="157" y="451"/>
                      <a:pt x="178" y="422"/>
                      <a:pt x="178" y="397"/>
                    </a:cubicBezTo>
                    <a:cubicBezTo>
                      <a:pt x="178" y="373"/>
                      <a:pt x="160" y="364"/>
                      <a:pt x="154" y="362"/>
                    </a:cubicBezTo>
                    <a:cubicBezTo>
                      <a:pt x="147" y="359"/>
                      <a:pt x="130" y="353"/>
                      <a:pt x="124" y="350"/>
                    </a:cubicBezTo>
                    <a:cubicBezTo>
                      <a:pt x="114" y="346"/>
                      <a:pt x="104" y="342"/>
                      <a:pt x="93" y="339"/>
                    </a:cubicBezTo>
                    <a:lnTo>
                      <a:pt x="63" y="327"/>
                    </a:lnTo>
                    <a:cubicBezTo>
                      <a:pt x="41" y="318"/>
                      <a:pt x="26" y="303"/>
                      <a:pt x="26" y="282"/>
                    </a:cubicBezTo>
                    <a:cubicBezTo>
                      <a:pt x="26" y="262"/>
                      <a:pt x="45" y="219"/>
                      <a:pt x="87" y="198"/>
                    </a:cubicBezTo>
                    <a:cubicBezTo>
                      <a:pt x="106" y="204"/>
                      <a:pt x="121" y="204"/>
                      <a:pt x="131" y="204"/>
                    </a:cubicBezTo>
                    <a:cubicBezTo>
                      <a:pt x="146" y="204"/>
                      <a:pt x="177" y="204"/>
                      <a:pt x="177" y="189"/>
                    </a:cubicBezTo>
                    <a:cubicBezTo>
                      <a:pt x="177" y="176"/>
                      <a:pt x="156" y="175"/>
                      <a:pt x="137" y="175"/>
                    </a:cubicBezTo>
                    <a:cubicBezTo>
                      <a:pt x="128" y="175"/>
                      <a:pt x="113" y="175"/>
                      <a:pt x="95" y="181"/>
                    </a:cubicBezTo>
                    <a:cubicBezTo>
                      <a:pt x="82" y="168"/>
                      <a:pt x="80" y="152"/>
                      <a:pt x="80" y="142"/>
                    </a:cubicBezTo>
                    <a:cubicBezTo>
                      <a:pt x="80" y="114"/>
                      <a:pt x="98" y="76"/>
                      <a:pt x="135" y="57"/>
                    </a:cubicBezTo>
                    <a:cubicBezTo>
                      <a:pt x="144" y="68"/>
                      <a:pt x="156" y="68"/>
                      <a:pt x="167" y="68"/>
                    </a:cubicBezTo>
                    <a:cubicBezTo>
                      <a:pt x="179" y="68"/>
                      <a:pt x="211" y="68"/>
                      <a:pt x="211" y="53"/>
                    </a:cubicBezTo>
                    <a:cubicBezTo>
                      <a:pt x="211" y="40"/>
                      <a:pt x="189" y="39"/>
                      <a:pt x="170" y="39"/>
                    </a:cubicBezTo>
                    <a:cubicBezTo>
                      <a:pt x="164" y="39"/>
                      <a:pt x="152" y="39"/>
                      <a:pt x="139" y="42"/>
                    </a:cubicBezTo>
                    <a:cubicBezTo>
                      <a:pt x="137" y="37"/>
                      <a:pt x="136" y="34"/>
                      <a:pt x="136" y="25"/>
                    </a:cubicBezTo>
                    <a:cubicBezTo>
                      <a:pt x="136" y="18"/>
                      <a:pt x="139" y="8"/>
                      <a:pt x="139" y="7"/>
                    </a:cubicBezTo>
                    <a:cubicBezTo>
                      <a:pt x="139" y="3"/>
                      <a:pt x="136" y="0"/>
                      <a:pt x="133" y="0"/>
                    </a:cubicBezTo>
                    <a:cubicBezTo>
                      <a:pt x="124" y="0"/>
                      <a:pt x="124" y="23"/>
                      <a:pt x="124" y="25"/>
                    </a:cubicBezTo>
                    <a:cubicBezTo>
                      <a:pt x="124" y="35"/>
                      <a:pt x="127" y="42"/>
                      <a:pt x="127" y="44"/>
                    </a:cubicBezTo>
                    <a:cubicBezTo>
                      <a:pt x="74" y="59"/>
                      <a:pt x="40" y="99"/>
                      <a:pt x="40" y="138"/>
                    </a:cubicBezTo>
                    <a:cubicBezTo>
                      <a:pt x="40" y="156"/>
                      <a:pt x="49" y="177"/>
                      <a:pt x="72" y="191"/>
                    </a:cubicBezTo>
                    <a:lnTo>
                      <a:pt x="66" y="196"/>
                    </a:lnTo>
                    <a:close/>
                    <a:moveTo>
                      <a:pt x="147" y="53"/>
                    </a:moveTo>
                    <a:cubicBezTo>
                      <a:pt x="155" y="50"/>
                      <a:pt x="165" y="50"/>
                      <a:pt x="170" y="50"/>
                    </a:cubicBezTo>
                    <a:cubicBezTo>
                      <a:pt x="187" y="50"/>
                      <a:pt x="189" y="51"/>
                      <a:pt x="198" y="53"/>
                    </a:cubicBezTo>
                    <a:cubicBezTo>
                      <a:pt x="194" y="55"/>
                      <a:pt x="189" y="57"/>
                      <a:pt x="168" y="57"/>
                    </a:cubicBezTo>
                    <a:cubicBezTo>
                      <a:pt x="158" y="57"/>
                      <a:pt x="152" y="57"/>
                      <a:pt x="147" y="53"/>
                    </a:cubicBezTo>
                    <a:close/>
                    <a:moveTo>
                      <a:pt x="108" y="189"/>
                    </a:moveTo>
                    <a:cubicBezTo>
                      <a:pt x="119" y="186"/>
                      <a:pt x="130" y="186"/>
                      <a:pt x="136" y="186"/>
                    </a:cubicBezTo>
                    <a:cubicBezTo>
                      <a:pt x="154" y="186"/>
                      <a:pt x="156" y="187"/>
                      <a:pt x="165" y="189"/>
                    </a:cubicBezTo>
                    <a:cubicBezTo>
                      <a:pt x="161" y="191"/>
                      <a:pt x="156" y="193"/>
                      <a:pt x="133" y="193"/>
                    </a:cubicBezTo>
                    <a:cubicBezTo>
                      <a:pt x="121" y="193"/>
                      <a:pt x="117" y="193"/>
                      <a:pt x="108"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6">
                <a:extLst>
                  <a:ext uri="{FF2B5EF4-FFF2-40B4-BE49-F238E27FC236}">
                    <a16:creationId xmlns:a16="http://schemas.microsoft.com/office/drawing/2014/main" id="{9D55A607-AF07-4439-ABC7-B71E65BB18D7}"/>
                  </a:ext>
                </a:extLst>
              </p:cNvPr>
              <p:cNvSpPr>
                <a:spLocks/>
              </p:cNvSpPr>
              <p:nvPr>
                <p:custDataLst>
                  <p:tags r:id="rId18"/>
                </p:custDataLst>
              </p:nvPr>
            </p:nvSpPr>
            <p:spPr bwMode="auto">
              <a:xfrm>
                <a:off x="6330950" y="7794629"/>
                <a:ext cx="219075" cy="209550"/>
              </a:xfrm>
              <a:custGeom>
                <a:avLst/>
                <a:gdLst>
                  <a:gd name="T0" fmla="*/ 137 w 257"/>
                  <a:gd name="T1" fmla="*/ 18 h 243"/>
                  <a:gd name="T2" fmla="*/ 243 w 257"/>
                  <a:gd name="T3" fmla="*/ 18 h 243"/>
                  <a:gd name="T4" fmla="*/ 257 w 257"/>
                  <a:gd name="T5" fmla="*/ 9 h 243"/>
                  <a:gd name="T6" fmla="*/ 243 w 257"/>
                  <a:gd name="T7" fmla="*/ 0 h 243"/>
                  <a:gd name="T8" fmla="*/ 14 w 257"/>
                  <a:gd name="T9" fmla="*/ 0 h 243"/>
                  <a:gd name="T10" fmla="*/ 0 w 257"/>
                  <a:gd name="T11" fmla="*/ 9 h 243"/>
                  <a:gd name="T12" fmla="*/ 14 w 257"/>
                  <a:gd name="T13" fmla="*/ 18 h 243"/>
                  <a:gd name="T14" fmla="*/ 120 w 257"/>
                  <a:gd name="T15" fmla="*/ 18 h 243"/>
                  <a:gd name="T16" fmla="*/ 120 w 257"/>
                  <a:gd name="T17" fmla="*/ 229 h 243"/>
                  <a:gd name="T18" fmla="*/ 129 w 257"/>
                  <a:gd name="T19" fmla="*/ 243 h 243"/>
                  <a:gd name="T20" fmla="*/ 137 w 257"/>
                  <a:gd name="T21" fmla="*/ 229 h 243"/>
                  <a:gd name="T22" fmla="*/ 137 w 257"/>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3">
                    <a:moveTo>
                      <a:pt x="137" y="18"/>
                    </a:moveTo>
                    <a:lnTo>
                      <a:pt x="243" y="18"/>
                    </a:lnTo>
                    <a:cubicBezTo>
                      <a:pt x="249" y="18"/>
                      <a:pt x="257" y="18"/>
                      <a:pt x="257" y="9"/>
                    </a:cubicBezTo>
                    <a:cubicBezTo>
                      <a:pt x="257" y="0"/>
                      <a:pt x="249" y="0"/>
                      <a:pt x="243" y="0"/>
                    </a:cubicBezTo>
                    <a:lnTo>
                      <a:pt x="14" y="0"/>
                    </a:lnTo>
                    <a:cubicBezTo>
                      <a:pt x="8"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7">
                <a:extLst>
                  <a:ext uri="{FF2B5EF4-FFF2-40B4-BE49-F238E27FC236}">
                    <a16:creationId xmlns:a16="http://schemas.microsoft.com/office/drawing/2014/main" id="{FEBF74CA-B723-4C50-9192-417500E68241}"/>
                  </a:ext>
                </a:extLst>
              </p:cNvPr>
              <p:cNvSpPr>
                <a:spLocks noEditPoints="1"/>
              </p:cNvSpPr>
              <p:nvPr>
                <p:custDataLst>
                  <p:tags r:id="rId19"/>
                </p:custDataLst>
              </p:nvPr>
            </p:nvSpPr>
            <p:spPr bwMode="auto">
              <a:xfrm>
                <a:off x="6673850" y="7581904"/>
                <a:ext cx="223837" cy="3190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8">
                <a:extLst>
                  <a:ext uri="{FF2B5EF4-FFF2-40B4-BE49-F238E27FC236}">
                    <a16:creationId xmlns:a16="http://schemas.microsoft.com/office/drawing/2014/main" id="{9A1EB6B7-1174-4572-8996-CE9C0CED293B}"/>
                  </a:ext>
                </a:extLst>
              </p:cNvPr>
              <p:cNvSpPr>
                <a:spLocks/>
              </p:cNvSpPr>
              <p:nvPr>
                <p:custDataLst>
                  <p:tags r:id="rId20"/>
                </p:custDataLst>
              </p:nvPr>
            </p:nvSpPr>
            <p:spPr bwMode="auto">
              <a:xfrm>
                <a:off x="6924675" y="7534279"/>
                <a:ext cx="131762" cy="200025"/>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200"/>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6"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9">
                <a:extLst>
                  <a:ext uri="{FF2B5EF4-FFF2-40B4-BE49-F238E27FC236}">
                    <a16:creationId xmlns:a16="http://schemas.microsoft.com/office/drawing/2014/main" id="{D83ECC36-4AB5-4118-B5C7-27384F11E2FE}"/>
                  </a:ext>
                </a:extLst>
              </p:cNvPr>
              <p:cNvSpPr>
                <a:spLocks/>
              </p:cNvSpPr>
              <p:nvPr>
                <p:custDataLst>
                  <p:tags r:id="rId21"/>
                </p:custDataLst>
              </p:nvPr>
            </p:nvSpPr>
            <p:spPr bwMode="auto">
              <a:xfrm>
                <a:off x="7119938" y="7700967"/>
                <a:ext cx="198437" cy="190500"/>
              </a:xfrm>
              <a:custGeom>
                <a:avLst/>
                <a:gdLst>
                  <a:gd name="T0" fmla="*/ 85 w 234"/>
                  <a:gd name="T1" fmla="*/ 5 h 220"/>
                  <a:gd name="T2" fmla="*/ 78 w 234"/>
                  <a:gd name="T3" fmla="*/ 0 h 220"/>
                  <a:gd name="T4" fmla="*/ 17 w 234"/>
                  <a:gd name="T5" fmla="*/ 5 h 220"/>
                  <a:gd name="T6" fmla="*/ 8 w 234"/>
                  <a:gd name="T7" fmla="*/ 15 h 220"/>
                  <a:gd name="T8" fmla="*/ 20 w 234"/>
                  <a:gd name="T9" fmla="*/ 21 h 220"/>
                  <a:gd name="T10" fmla="*/ 45 w 234"/>
                  <a:gd name="T11" fmla="*/ 29 h 220"/>
                  <a:gd name="T12" fmla="*/ 35 w 234"/>
                  <a:gd name="T13" fmla="*/ 69 h 220"/>
                  <a:gd name="T14" fmla="*/ 5 w 234"/>
                  <a:gd name="T15" fmla="*/ 192 h 220"/>
                  <a:gd name="T16" fmla="*/ 0 w 234"/>
                  <a:gd name="T17" fmla="*/ 214 h 220"/>
                  <a:gd name="T18" fmla="*/ 8 w 234"/>
                  <a:gd name="T19" fmla="*/ 220 h 220"/>
                  <a:gd name="T20" fmla="*/ 14 w 234"/>
                  <a:gd name="T21" fmla="*/ 220 h 220"/>
                  <a:gd name="T22" fmla="*/ 155 w 234"/>
                  <a:gd name="T23" fmla="*/ 147 h 220"/>
                  <a:gd name="T24" fmla="*/ 234 w 234"/>
                  <a:gd name="T25" fmla="*/ 13 h 220"/>
                  <a:gd name="T26" fmla="*/ 220 w 234"/>
                  <a:gd name="T27" fmla="*/ 0 h 220"/>
                  <a:gd name="T28" fmla="*/ 201 w 234"/>
                  <a:gd name="T29" fmla="*/ 16 h 220"/>
                  <a:gd name="T30" fmla="*/ 36 w 234"/>
                  <a:gd name="T31" fmla="*/ 204 h 220"/>
                  <a:gd name="T32" fmla="*/ 85 w 234"/>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20">
                    <a:moveTo>
                      <a:pt x="85" y="5"/>
                    </a:moveTo>
                    <a:cubicBezTo>
                      <a:pt x="85" y="5"/>
                      <a:pt x="85" y="0"/>
                      <a:pt x="78" y="0"/>
                    </a:cubicBezTo>
                    <a:cubicBezTo>
                      <a:pt x="67" y="0"/>
                      <a:pt x="30" y="4"/>
                      <a:pt x="17" y="5"/>
                    </a:cubicBezTo>
                    <a:cubicBezTo>
                      <a:pt x="13" y="5"/>
                      <a:pt x="8" y="6"/>
                      <a:pt x="8" y="15"/>
                    </a:cubicBezTo>
                    <a:cubicBezTo>
                      <a:pt x="8" y="21"/>
                      <a:pt x="13" y="21"/>
                      <a:pt x="20" y="21"/>
                    </a:cubicBezTo>
                    <a:cubicBezTo>
                      <a:pt x="44" y="21"/>
                      <a:pt x="45" y="24"/>
                      <a:pt x="45" y="29"/>
                    </a:cubicBezTo>
                    <a:cubicBezTo>
                      <a:pt x="45" y="33"/>
                      <a:pt x="39" y="56"/>
                      <a:pt x="35" y="69"/>
                    </a:cubicBezTo>
                    <a:lnTo>
                      <a:pt x="5" y="192"/>
                    </a:lnTo>
                    <a:cubicBezTo>
                      <a:pt x="3" y="199"/>
                      <a:pt x="0" y="213"/>
                      <a:pt x="0" y="214"/>
                    </a:cubicBezTo>
                    <a:cubicBezTo>
                      <a:pt x="0" y="220"/>
                      <a:pt x="5" y="220"/>
                      <a:pt x="8" y="220"/>
                    </a:cubicBezTo>
                    <a:lnTo>
                      <a:pt x="14" y="220"/>
                    </a:lnTo>
                    <a:cubicBezTo>
                      <a:pt x="49" y="214"/>
                      <a:pt x="104" y="195"/>
                      <a:pt x="155" y="147"/>
                    </a:cubicBezTo>
                    <a:cubicBezTo>
                      <a:pt x="221" y="85"/>
                      <a:pt x="234" y="18"/>
                      <a:pt x="234" y="13"/>
                    </a:cubicBezTo>
                    <a:cubicBezTo>
                      <a:pt x="234" y="5"/>
                      <a:pt x="228"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80">
                <a:extLst>
                  <a:ext uri="{FF2B5EF4-FFF2-40B4-BE49-F238E27FC236}">
                    <a16:creationId xmlns:a16="http://schemas.microsoft.com/office/drawing/2014/main" id="{82A1BC70-7B72-4E93-A405-0044488DF172}"/>
                  </a:ext>
                </a:extLst>
              </p:cNvPr>
              <p:cNvSpPr>
                <a:spLocks noChangeArrowheads="1"/>
              </p:cNvSpPr>
              <p:nvPr>
                <p:custDataLst>
                  <p:tags r:id="rId22"/>
                </p:custDataLst>
              </p:nvPr>
            </p:nvSpPr>
            <p:spPr bwMode="auto">
              <a:xfrm>
                <a:off x="6646863" y="8066092"/>
                <a:ext cx="696912"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1">
                <a:extLst>
                  <a:ext uri="{FF2B5EF4-FFF2-40B4-BE49-F238E27FC236}">
                    <a16:creationId xmlns:a16="http://schemas.microsoft.com/office/drawing/2014/main" id="{CF077FD4-F391-4BDB-AEEF-568E7BF8607C}"/>
                  </a:ext>
                </a:extLst>
              </p:cNvPr>
              <p:cNvSpPr>
                <a:spLocks noEditPoints="1"/>
              </p:cNvSpPr>
              <p:nvPr>
                <p:custDataLst>
                  <p:tags r:id="rId23"/>
                </p:custDataLst>
              </p:nvPr>
            </p:nvSpPr>
            <p:spPr bwMode="auto">
              <a:xfrm>
                <a:off x="6662738" y="8169279"/>
                <a:ext cx="223837" cy="3190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2">
                <a:extLst>
                  <a:ext uri="{FF2B5EF4-FFF2-40B4-BE49-F238E27FC236}">
                    <a16:creationId xmlns:a16="http://schemas.microsoft.com/office/drawing/2014/main" id="{6617A28F-55E6-4D82-A383-C9514246438C}"/>
                  </a:ext>
                </a:extLst>
              </p:cNvPr>
              <p:cNvSpPr>
                <a:spLocks/>
              </p:cNvSpPr>
              <p:nvPr>
                <p:custDataLst>
                  <p:tags r:id="rId24"/>
                </p:custDataLst>
              </p:nvPr>
            </p:nvSpPr>
            <p:spPr bwMode="auto">
              <a:xfrm>
                <a:off x="6913563" y="8153404"/>
                <a:ext cx="131762" cy="200025"/>
              </a:xfrm>
              <a:custGeom>
                <a:avLst/>
                <a:gdLst>
                  <a:gd name="T0" fmla="*/ 155 w 155"/>
                  <a:gd name="T1" fmla="*/ 168 h 231"/>
                  <a:gd name="T2" fmla="*/ 143 w 155"/>
                  <a:gd name="T3" fmla="*/ 168 h 231"/>
                  <a:gd name="T4" fmla="*/ 134 w 155"/>
                  <a:gd name="T5" fmla="*/ 200 h 231"/>
                  <a:gd name="T6" fmla="*/ 99 w 155"/>
                  <a:gd name="T7" fmla="*/ 202 h 231"/>
                  <a:gd name="T8" fmla="*/ 35 w 155"/>
                  <a:gd name="T9" fmla="*/ 202 h 231"/>
                  <a:gd name="T10" fmla="*/ 105 w 155"/>
                  <a:gd name="T11" fmla="*/ 143 h 231"/>
                  <a:gd name="T12" fmla="*/ 155 w 155"/>
                  <a:gd name="T13" fmla="*/ 68 h 231"/>
                  <a:gd name="T14" fmla="*/ 73 w 155"/>
                  <a:gd name="T15" fmla="*/ 0 h 231"/>
                  <a:gd name="T16" fmla="*/ 0 w 155"/>
                  <a:gd name="T17" fmla="*/ 62 h 231"/>
                  <a:gd name="T18" fmla="*/ 19 w 155"/>
                  <a:gd name="T19" fmla="*/ 82 h 231"/>
                  <a:gd name="T20" fmla="*/ 37 w 155"/>
                  <a:gd name="T21" fmla="*/ 63 h 231"/>
                  <a:gd name="T22" fmla="*/ 17 w 155"/>
                  <a:gd name="T23" fmla="*/ 45 h 231"/>
                  <a:gd name="T24" fmla="*/ 68 w 155"/>
                  <a:gd name="T25" fmla="*/ 12 h 231"/>
                  <a:gd name="T26" fmla="*/ 121 w 155"/>
                  <a:gd name="T27" fmla="*/ 68 h 231"/>
                  <a:gd name="T28" fmla="*/ 88 w 155"/>
                  <a:gd name="T29" fmla="*/ 135 h 231"/>
                  <a:gd name="T30" fmla="*/ 4 w 155"/>
                  <a:gd name="T31" fmla="*/ 218 h 231"/>
                  <a:gd name="T32" fmla="*/ 0 w 155"/>
                  <a:gd name="T33" fmla="*/ 231 h 231"/>
                  <a:gd name="T34" fmla="*/ 144 w 155"/>
                  <a:gd name="T35" fmla="*/ 231 h 231"/>
                  <a:gd name="T36" fmla="*/ 155 w 155"/>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1">
                    <a:moveTo>
                      <a:pt x="155" y="168"/>
                    </a:moveTo>
                    <a:lnTo>
                      <a:pt x="143" y="168"/>
                    </a:lnTo>
                    <a:cubicBezTo>
                      <a:pt x="142" y="176"/>
                      <a:pt x="138" y="196"/>
                      <a:pt x="134" y="200"/>
                    </a:cubicBezTo>
                    <a:cubicBezTo>
                      <a:pt x="131" y="202"/>
                      <a:pt x="104" y="202"/>
                      <a:pt x="99" y="202"/>
                    </a:cubicBezTo>
                    <a:lnTo>
                      <a:pt x="35" y="202"/>
                    </a:lnTo>
                    <a:cubicBezTo>
                      <a:pt x="72" y="169"/>
                      <a:pt x="84" y="159"/>
                      <a:pt x="105" y="143"/>
                    </a:cubicBezTo>
                    <a:cubicBezTo>
                      <a:pt x="130" y="122"/>
                      <a:pt x="155" y="101"/>
                      <a:pt x="155" y="68"/>
                    </a:cubicBezTo>
                    <a:cubicBezTo>
                      <a:pt x="155" y="25"/>
                      <a:pt x="118" y="0"/>
                      <a:pt x="73" y="0"/>
                    </a:cubicBezTo>
                    <a:cubicBezTo>
                      <a:pt x="30" y="0"/>
                      <a:pt x="0" y="30"/>
                      <a:pt x="0" y="62"/>
                    </a:cubicBezTo>
                    <a:cubicBezTo>
                      <a:pt x="0" y="80"/>
                      <a:pt x="15" y="82"/>
                      <a:pt x="19" y="82"/>
                    </a:cubicBezTo>
                    <a:cubicBezTo>
                      <a:pt x="27" y="82"/>
                      <a:pt x="37" y="76"/>
                      <a:pt x="37" y="63"/>
                    </a:cubicBezTo>
                    <a:cubicBezTo>
                      <a:pt x="37" y="57"/>
                      <a:pt x="35" y="45"/>
                      <a:pt x="17" y="45"/>
                    </a:cubicBezTo>
                    <a:cubicBezTo>
                      <a:pt x="28" y="20"/>
                      <a:pt x="51" y="12"/>
                      <a:pt x="68" y="12"/>
                    </a:cubicBezTo>
                    <a:cubicBezTo>
                      <a:pt x="103" y="12"/>
                      <a:pt x="121" y="39"/>
                      <a:pt x="121" y="68"/>
                    </a:cubicBezTo>
                    <a:cubicBezTo>
                      <a:pt x="121" y="98"/>
                      <a:pt x="99" y="122"/>
                      <a:pt x="88" y="135"/>
                    </a:cubicBezTo>
                    <a:lnTo>
                      <a:pt x="4" y="218"/>
                    </a:lnTo>
                    <a:cubicBezTo>
                      <a:pt x="0" y="221"/>
                      <a:pt x="0" y="222"/>
                      <a:pt x="0" y="231"/>
                    </a:cubicBezTo>
                    <a:lnTo>
                      <a:pt x="144" y="231"/>
                    </a:lnTo>
                    <a:lnTo>
                      <a:pt x="155"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3">
                <a:extLst>
                  <a:ext uri="{FF2B5EF4-FFF2-40B4-BE49-F238E27FC236}">
                    <a16:creationId xmlns:a16="http://schemas.microsoft.com/office/drawing/2014/main" id="{90DCC0A3-426C-4B3D-8262-976D8D5E0DF7}"/>
                  </a:ext>
                </a:extLst>
              </p:cNvPr>
              <p:cNvSpPr>
                <a:spLocks noEditPoints="1"/>
              </p:cNvSpPr>
              <p:nvPr>
                <p:custDataLst>
                  <p:tags r:id="rId25"/>
                </p:custDataLst>
              </p:nvPr>
            </p:nvSpPr>
            <p:spPr bwMode="auto">
              <a:xfrm>
                <a:off x="7102475" y="8285167"/>
                <a:ext cx="239712" cy="276225"/>
              </a:xfrm>
              <a:custGeom>
                <a:avLst/>
                <a:gdLst>
                  <a:gd name="T0" fmla="*/ 192 w 281"/>
                  <a:gd name="T1" fmla="*/ 153 h 321"/>
                  <a:gd name="T2" fmla="*/ 185 w 281"/>
                  <a:gd name="T3" fmla="*/ 174 h 321"/>
                  <a:gd name="T4" fmla="*/ 125 w 281"/>
                  <a:gd name="T5" fmla="*/ 209 h 321"/>
                  <a:gd name="T6" fmla="*/ 64 w 281"/>
                  <a:gd name="T7" fmla="*/ 114 h 321"/>
                  <a:gd name="T8" fmla="*/ 130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5" y="209"/>
                    </a:cubicBezTo>
                    <a:cubicBezTo>
                      <a:pt x="94" y="209"/>
                      <a:pt x="64" y="180"/>
                      <a:pt x="64" y="114"/>
                    </a:cubicBezTo>
                    <a:cubicBezTo>
                      <a:pt x="64" y="43"/>
                      <a:pt x="101"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0C9FC205-2169-4F74-ACDF-C67188DEEC52}"/>
              </a:ext>
            </a:extLst>
          </p:cNvPr>
          <p:cNvGrpSpPr>
            <a:grpSpLocks noChangeAspect="1"/>
          </p:cNvGrpSpPr>
          <p:nvPr>
            <p:custDataLst>
              <p:tags r:id="rId2"/>
            </p:custDataLst>
          </p:nvPr>
        </p:nvGrpSpPr>
        <p:grpSpPr>
          <a:xfrm>
            <a:off x="2229939" y="7641447"/>
            <a:ext cx="763767" cy="389642"/>
            <a:chOff x="9729788" y="2141538"/>
            <a:chExt cx="703263" cy="358776"/>
          </a:xfrm>
        </p:grpSpPr>
        <p:sp>
          <p:nvSpPr>
            <p:cNvPr id="59" name="Freeform 216 1 2">
              <a:extLst>
                <a:ext uri="{FF2B5EF4-FFF2-40B4-BE49-F238E27FC236}">
                  <a16:creationId xmlns:a16="http://schemas.microsoft.com/office/drawing/2014/main" id="{6C1F210D-C50D-44D9-9907-AA7EDF695BA2}"/>
                </a:ext>
              </a:extLst>
            </p:cNvPr>
            <p:cNvSpPr>
              <a:spLocks/>
            </p:cNvSpPr>
            <p:nvPr>
              <p:custDataLst>
                <p:tags r:id="rId9"/>
              </p:custDataLst>
            </p:nvPr>
          </p:nvSpPr>
          <p:spPr bwMode="auto">
            <a:xfrm>
              <a:off x="9729788" y="2195513"/>
              <a:ext cx="203200" cy="231775"/>
            </a:xfrm>
            <a:custGeom>
              <a:avLst/>
              <a:gdLst>
                <a:gd name="T0" fmla="*/ 359 w 359"/>
                <a:gd name="T1" fmla="*/ 111 h 363"/>
                <a:gd name="T2" fmla="*/ 270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6 w 359"/>
                <a:gd name="T15" fmla="*/ 48 h 363"/>
                <a:gd name="T16" fmla="*/ 237 w 359"/>
                <a:gd name="T17" fmla="*/ 27 h 363"/>
                <a:gd name="T18" fmla="*/ 317 w 359"/>
                <a:gd name="T19" fmla="*/ 133 h 363"/>
                <a:gd name="T20" fmla="*/ 152 w 359"/>
                <a:gd name="T21" fmla="*/ 335 h 363"/>
                <a:gd name="T22" fmla="*/ 42 w 359"/>
                <a:gd name="T23" fmla="*/ 208 h 363"/>
                <a:gd name="T24" fmla="*/ 150 w 359"/>
                <a:gd name="T25" fmla="*/ 22 h 363"/>
                <a:gd name="T26" fmla="*/ 170 w 359"/>
                <a:gd name="T27" fmla="*/ 3 h 363"/>
                <a:gd name="T28" fmla="*/ 165 w 359"/>
                <a:gd name="T29" fmla="*/ 0 h 363"/>
                <a:gd name="T30" fmla="*/ 0 w 359"/>
                <a:gd name="T31" fmla="*/ 229 h 363"/>
                <a:gd name="T32" fmla="*/ 119 w 359"/>
                <a:gd name="T33" fmla="*/ 363 h 363"/>
                <a:gd name="T34" fmla="*/ 359 w 359"/>
                <a:gd name="T35" fmla="*/ 1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1"/>
                  </a:moveTo>
                  <a:cubicBezTo>
                    <a:pt x="359" y="48"/>
                    <a:pt x="331" y="0"/>
                    <a:pt x="270" y="0"/>
                  </a:cubicBezTo>
                  <a:cubicBezTo>
                    <a:pt x="218" y="0"/>
                    <a:pt x="175" y="42"/>
                    <a:pt x="171" y="45"/>
                  </a:cubicBezTo>
                  <a:cubicBezTo>
                    <a:pt x="131" y="84"/>
                    <a:pt x="116" y="129"/>
                    <a:pt x="116" y="130"/>
                  </a:cubicBezTo>
                  <a:cubicBezTo>
                    <a:pt x="116" y="133"/>
                    <a:pt x="119" y="134"/>
                    <a:pt x="121" y="134"/>
                  </a:cubicBezTo>
                  <a:cubicBezTo>
                    <a:pt x="131" y="134"/>
                    <a:pt x="139" y="129"/>
                    <a:pt x="146" y="123"/>
                  </a:cubicBezTo>
                  <a:cubicBezTo>
                    <a:pt x="155" y="117"/>
                    <a:pt x="156" y="115"/>
                    <a:pt x="161" y="104"/>
                  </a:cubicBezTo>
                  <a:cubicBezTo>
                    <a:pt x="166" y="94"/>
                    <a:pt x="177" y="69"/>
                    <a:pt x="196" y="48"/>
                  </a:cubicBezTo>
                  <a:cubicBezTo>
                    <a:pt x="207" y="35"/>
                    <a:pt x="217" y="27"/>
                    <a:pt x="237" y="27"/>
                  </a:cubicBezTo>
                  <a:cubicBezTo>
                    <a:pt x="286" y="27"/>
                    <a:pt x="317" y="67"/>
                    <a:pt x="317" y="133"/>
                  </a:cubicBezTo>
                  <a:cubicBezTo>
                    <a:pt x="317" y="235"/>
                    <a:pt x="244" y="335"/>
                    <a:pt x="152" y="335"/>
                  </a:cubicBezTo>
                  <a:cubicBezTo>
                    <a:pt x="81" y="335"/>
                    <a:pt x="42" y="279"/>
                    <a:pt x="42" y="208"/>
                  </a:cubicBezTo>
                  <a:cubicBezTo>
                    <a:pt x="42" y="140"/>
                    <a:pt x="77" y="65"/>
                    <a:pt x="150" y="22"/>
                  </a:cubicBezTo>
                  <a:cubicBezTo>
                    <a:pt x="155" y="19"/>
                    <a:pt x="170" y="10"/>
                    <a:pt x="170" y="3"/>
                  </a:cubicBezTo>
                  <a:cubicBezTo>
                    <a:pt x="170" y="0"/>
                    <a:pt x="166" y="0"/>
                    <a:pt x="165" y="0"/>
                  </a:cubicBezTo>
                  <a:cubicBezTo>
                    <a:pt x="148" y="0"/>
                    <a:pt x="0" y="79"/>
                    <a:pt x="0" y="229"/>
                  </a:cubicBezTo>
                  <a:cubicBezTo>
                    <a:pt x="0" y="299"/>
                    <a:pt x="36" y="363"/>
                    <a:pt x="119" y="363"/>
                  </a:cubicBezTo>
                  <a:cubicBezTo>
                    <a:pt x="216" y="363"/>
                    <a:pt x="359" y="265"/>
                    <a:pt x="359" y="111"/>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7 1 2">
              <a:extLst>
                <a:ext uri="{FF2B5EF4-FFF2-40B4-BE49-F238E27FC236}">
                  <a16:creationId xmlns:a16="http://schemas.microsoft.com/office/drawing/2014/main" id="{82D2552D-D0A3-4B79-9DEE-9613D4A1DC0E}"/>
                </a:ext>
              </a:extLst>
            </p:cNvPr>
            <p:cNvSpPr>
              <a:spLocks/>
            </p:cNvSpPr>
            <p:nvPr>
              <p:custDataLst>
                <p:tags r:id="rId10"/>
              </p:custDataLst>
            </p:nvPr>
          </p:nvSpPr>
          <p:spPr bwMode="auto">
            <a:xfrm>
              <a:off x="9974263" y="2181226"/>
              <a:ext cx="65088" cy="319088"/>
            </a:xfrm>
            <a:custGeom>
              <a:avLst/>
              <a:gdLst>
                <a:gd name="T0" fmla="*/ 116 w 116"/>
                <a:gd name="T1" fmla="*/ 494 h 499"/>
                <a:gd name="T2" fmla="*/ 108 w 116"/>
                <a:gd name="T3" fmla="*/ 483 h 499"/>
                <a:gd name="T4" fmla="*/ 29 w 116"/>
                <a:gd name="T5" fmla="*/ 249 h 499"/>
                <a:gd name="T6" fmla="*/ 110 w 116"/>
                <a:gd name="T7" fmla="*/ 13 h 499"/>
                <a:gd name="T8" fmla="*/ 116 w 116"/>
                <a:gd name="T9" fmla="*/ 4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5"/>
                    <a:pt x="29" y="249"/>
                  </a:cubicBezTo>
                  <a:cubicBezTo>
                    <a:pt x="29" y="162"/>
                    <a:pt x="48" y="75"/>
                    <a:pt x="110" y="13"/>
                  </a:cubicBezTo>
                  <a:cubicBezTo>
                    <a:pt x="116" y="7"/>
                    <a:pt x="116" y="6"/>
                    <a:pt x="116" y="4"/>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8 1 2">
              <a:extLst>
                <a:ext uri="{FF2B5EF4-FFF2-40B4-BE49-F238E27FC236}">
                  <a16:creationId xmlns:a16="http://schemas.microsoft.com/office/drawing/2014/main" id="{8D1559F8-4251-4852-8E29-41BE132CB77F}"/>
                </a:ext>
              </a:extLst>
            </p:cNvPr>
            <p:cNvSpPr>
              <a:spLocks/>
            </p:cNvSpPr>
            <p:nvPr>
              <p:custDataLst>
                <p:tags r:id="rId11"/>
              </p:custDataLst>
            </p:nvPr>
          </p:nvSpPr>
          <p:spPr bwMode="auto">
            <a:xfrm>
              <a:off x="10064751" y="2279651"/>
              <a:ext cx="152400" cy="144463"/>
            </a:xfrm>
            <a:custGeom>
              <a:avLst/>
              <a:gdLst>
                <a:gd name="T0" fmla="*/ 30 w 271"/>
                <a:gd name="T1" fmla="*/ 191 h 226"/>
                <a:gd name="T2" fmla="*/ 25 w 271"/>
                <a:gd name="T3" fmla="*/ 213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3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9 h 226"/>
                <a:gd name="T36" fmla="*/ 203 w 271"/>
                <a:gd name="T37" fmla="*/ 163 h 226"/>
                <a:gd name="T38" fmla="*/ 234 w 271"/>
                <a:gd name="T39" fmla="*/ 54 h 226"/>
                <a:gd name="T40" fmla="*/ 176 w 271"/>
                <a:gd name="T41" fmla="*/ 0 h 226"/>
                <a:gd name="T42" fmla="*/ 98 w 271"/>
                <a:gd name="T43" fmla="*/ 44 h 226"/>
                <a:gd name="T44" fmla="*/ 53 w 271"/>
                <a:gd name="T45" fmla="*/ 0 h 226"/>
                <a:gd name="T46" fmla="*/ 15 w 271"/>
                <a:gd name="T47" fmla="*/ 29 h 226"/>
                <a:gd name="T48" fmla="*/ 0 w 271"/>
                <a:gd name="T49" fmla="*/ 77 h 226"/>
                <a:gd name="T50" fmla="*/ 6 w 271"/>
                <a:gd name="T51" fmla="*/ 82 h 226"/>
                <a:gd name="T52" fmla="*/ 15 w 271"/>
                <a:gd name="T53" fmla="*/ 71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9"/>
                    <a:pt x="25" y="210"/>
                    <a:pt x="25" y="213"/>
                  </a:cubicBezTo>
                  <a:cubicBezTo>
                    <a:pt x="25" y="222"/>
                    <a:pt x="32" y="226"/>
                    <a:pt x="40" y="226"/>
                  </a:cubicBezTo>
                  <a:cubicBezTo>
                    <a:pt x="46" y="226"/>
                    <a:pt x="55" y="222"/>
                    <a:pt x="58" y="212"/>
                  </a:cubicBezTo>
                  <a:cubicBezTo>
                    <a:pt x="59" y="211"/>
                    <a:pt x="65" y="188"/>
                    <a:pt x="68" y="175"/>
                  </a:cubicBezTo>
                  <a:lnTo>
                    <a:pt x="79" y="130"/>
                  </a:lnTo>
                  <a:cubicBezTo>
                    <a:pt x="82" y="119"/>
                    <a:pt x="85" y="109"/>
                    <a:pt x="87" y="97"/>
                  </a:cubicBezTo>
                  <a:cubicBezTo>
                    <a:pt x="89" y="89"/>
                    <a:pt x="93" y="74"/>
                    <a:pt x="93" y="72"/>
                  </a:cubicBezTo>
                  <a:cubicBezTo>
                    <a:pt x="101" y="57"/>
                    <a:pt x="127" y="11"/>
                    <a:pt x="175" y="11"/>
                  </a:cubicBezTo>
                  <a:cubicBezTo>
                    <a:pt x="197" y="11"/>
                    <a:pt x="202" y="30"/>
                    <a:pt x="202" y="46"/>
                  </a:cubicBezTo>
                  <a:cubicBezTo>
                    <a:pt x="202" y="77"/>
                    <a:pt x="177" y="141"/>
                    <a:pt x="169" y="162"/>
                  </a:cubicBezTo>
                  <a:cubicBezTo>
                    <a:pt x="165" y="174"/>
                    <a:pt x="164" y="180"/>
                    <a:pt x="164" y="185"/>
                  </a:cubicBezTo>
                  <a:cubicBezTo>
                    <a:pt x="164" y="209"/>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9"/>
                  </a:cubicBezTo>
                  <a:cubicBezTo>
                    <a:pt x="194" y="186"/>
                    <a:pt x="199" y="174"/>
                    <a:pt x="203" y="163"/>
                  </a:cubicBezTo>
                  <a:cubicBezTo>
                    <a:pt x="213" y="137"/>
                    <a:pt x="234" y="82"/>
                    <a:pt x="234" y="54"/>
                  </a:cubicBezTo>
                  <a:cubicBezTo>
                    <a:pt x="234" y="20"/>
                    <a:pt x="212" y="0"/>
                    <a:pt x="176" y="0"/>
                  </a:cubicBezTo>
                  <a:cubicBezTo>
                    <a:pt x="131" y="0"/>
                    <a:pt x="107" y="32"/>
                    <a:pt x="98" y="44"/>
                  </a:cubicBezTo>
                  <a:cubicBezTo>
                    <a:pt x="96" y="16"/>
                    <a:pt x="76" y="0"/>
                    <a:pt x="53" y="0"/>
                  </a:cubicBezTo>
                  <a:cubicBezTo>
                    <a:pt x="30" y="0"/>
                    <a:pt x="20" y="20"/>
                    <a:pt x="15" y="29"/>
                  </a:cubicBezTo>
                  <a:cubicBezTo>
                    <a:pt x="7" y="46"/>
                    <a:pt x="0" y="75"/>
                    <a:pt x="0" y="77"/>
                  </a:cubicBezTo>
                  <a:cubicBezTo>
                    <a:pt x="0" y="82"/>
                    <a:pt x="5" y="82"/>
                    <a:pt x="6" y="82"/>
                  </a:cubicBezTo>
                  <a:cubicBezTo>
                    <a:pt x="11" y="82"/>
                    <a:pt x="12" y="82"/>
                    <a:pt x="15" y="71"/>
                  </a:cubicBezTo>
                  <a:cubicBezTo>
                    <a:pt x="23" y="35"/>
                    <a:pt x="33" y="11"/>
                    <a:pt x="51" y="11"/>
                  </a:cubicBezTo>
                  <a:cubicBezTo>
                    <a:pt x="61" y="11"/>
                    <a:pt x="67" y="18"/>
                    <a:pt x="67" y="34"/>
                  </a:cubicBezTo>
                  <a:cubicBezTo>
                    <a:pt x="67" y="45"/>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19 1 2">
              <a:extLst>
                <a:ext uri="{FF2B5EF4-FFF2-40B4-BE49-F238E27FC236}">
                  <a16:creationId xmlns:a16="http://schemas.microsoft.com/office/drawing/2014/main" id="{505C3216-AB43-47B9-9F50-76E143AF81A4}"/>
                </a:ext>
              </a:extLst>
            </p:cNvPr>
            <p:cNvSpPr>
              <a:spLocks/>
            </p:cNvSpPr>
            <p:nvPr>
              <p:custDataLst>
                <p:tags r:id="rId12"/>
              </p:custDataLst>
            </p:nvPr>
          </p:nvSpPr>
          <p:spPr bwMode="auto">
            <a:xfrm>
              <a:off x="10237788" y="2141538"/>
              <a:ext cx="87313" cy="147638"/>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20 1 2">
              <a:extLst>
                <a:ext uri="{FF2B5EF4-FFF2-40B4-BE49-F238E27FC236}">
                  <a16:creationId xmlns:a16="http://schemas.microsoft.com/office/drawing/2014/main" id="{5DC0EB97-E9F4-4A64-A1D1-CAABCA3E91FB}"/>
                </a:ext>
              </a:extLst>
            </p:cNvPr>
            <p:cNvSpPr>
              <a:spLocks/>
            </p:cNvSpPr>
            <p:nvPr>
              <p:custDataLst>
                <p:tags r:id="rId13"/>
              </p:custDataLst>
            </p:nvPr>
          </p:nvSpPr>
          <p:spPr bwMode="auto">
            <a:xfrm>
              <a:off x="10367963" y="2181226"/>
              <a:ext cx="65088" cy="319088"/>
            </a:xfrm>
            <a:custGeom>
              <a:avLst/>
              <a:gdLst>
                <a:gd name="T0" fmla="*/ 115 w 115"/>
                <a:gd name="T1" fmla="*/ 249 h 499"/>
                <a:gd name="T2" fmla="*/ 82 w 115"/>
                <a:gd name="T3" fmla="*/ 93 h 499"/>
                <a:gd name="T4" fmla="*/ 5 w 115"/>
                <a:gd name="T5" fmla="*/ 0 h 499"/>
                <a:gd name="T6" fmla="*/ 0 w 115"/>
                <a:gd name="T7" fmla="*/ 4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3" y="32"/>
                    <a:pt x="10" y="0"/>
                    <a:pt x="5" y="0"/>
                  </a:cubicBezTo>
                  <a:cubicBezTo>
                    <a:pt x="2" y="0"/>
                    <a:pt x="0" y="2"/>
                    <a:pt x="0" y="4"/>
                  </a:cubicBezTo>
                  <a:cubicBezTo>
                    <a:pt x="0" y="6"/>
                    <a:pt x="0" y="7"/>
                    <a:pt x="9" y="16"/>
                  </a:cubicBezTo>
                  <a:cubicBezTo>
                    <a:pt x="58" y="65"/>
                    <a:pt x="86" y="145"/>
                    <a:pt x="86" y="249"/>
                  </a:cubicBezTo>
                  <a:cubicBezTo>
                    <a:pt x="86" y="334"/>
                    <a:pt x="68" y="422"/>
                    <a:pt x="6" y="485"/>
                  </a:cubicBezTo>
                  <a:cubicBezTo>
                    <a:pt x="0" y="491"/>
                    <a:pt x="0" y="492"/>
                    <a:pt x="0" y="494"/>
                  </a:cubicBezTo>
                  <a:cubicBezTo>
                    <a:pt x="0" y="497"/>
                    <a:pt x="2" y="499"/>
                    <a:pt x="5" y="499"/>
                  </a:cubicBezTo>
                  <a:cubicBezTo>
                    <a:pt x="10" y="499"/>
                    <a:pt x="55" y="465"/>
                    <a:pt x="84" y="401"/>
                  </a:cubicBezTo>
                  <a:cubicBezTo>
                    <a:pt x="109" y="346"/>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918B74AB-985C-43FD-9FF2-9EA9B72B9EBF}"/>
              </a:ext>
            </a:extLst>
          </p:cNvPr>
          <p:cNvGrpSpPr>
            <a:grpSpLocks noChangeAspect="1"/>
          </p:cNvGrpSpPr>
          <p:nvPr>
            <p:custDataLst>
              <p:tags r:id="rId3"/>
            </p:custDataLst>
          </p:nvPr>
        </p:nvGrpSpPr>
        <p:grpSpPr>
          <a:xfrm>
            <a:off x="2377347" y="5668037"/>
            <a:ext cx="763767" cy="389642"/>
            <a:chOff x="9729788" y="2141538"/>
            <a:chExt cx="703263" cy="358776"/>
          </a:xfrm>
        </p:grpSpPr>
        <p:sp>
          <p:nvSpPr>
            <p:cNvPr id="65" name="Freeform 216 1 2">
              <a:extLst>
                <a:ext uri="{FF2B5EF4-FFF2-40B4-BE49-F238E27FC236}">
                  <a16:creationId xmlns:a16="http://schemas.microsoft.com/office/drawing/2014/main" id="{6AD590B9-A6E7-4ED1-AAFA-E043EB0CCEBE}"/>
                </a:ext>
              </a:extLst>
            </p:cNvPr>
            <p:cNvSpPr>
              <a:spLocks/>
            </p:cNvSpPr>
            <p:nvPr>
              <p:custDataLst>
                <p:tags r:id="rId4"/>
              </p:custDataLst>
            </p:nvPr>
          </p:nvSpPr>
          <p:spPr bwMode="auto">
            <a:xfrm>
              <a:off x="9729788" y="2195513"/>
              <a:ext cx="203200" cy="231775"/>
            </a:xfrm>
            <a:custGeom>
              <a:avLst/>
              <a:gdLst>
                <a:gd name="T0" fmla="*/ 359 w 359"/>
                <a:gd name="T1" fmla="*/ 111 h 363"/>
                <a:gd name="T2" fmla="*/ 270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6 w 359"/>
                <a:gd name="T15" fmla="*/ 48 h 363"/>
                <a:gd name="T16" fmla="*/ 237 w 359"/>
                <a:gd name="T17" fmla="*/ 27 h 363"/>
                <a:gd name="T18" fmla="*/ 317 w 359"/>
                <a:gd name="T19" fmla="*/ 133 h 363"/>
                <a:gd name="T20" fmla="*/ 152 w 359"/>
                <a:gd name="T21" fmla="*/ 335 h 363"/>
                <a:gd name="T22" fmla="*/ 42 w 359"/>
                <a:gd name="T23" fmla="*/ 208 h 363"/>
                <a:gd name="T24" fmla="*/ 150 w 359"/>
                <a:gd name="T25" fmla="*/ 22 h 363"/>
                <a:gd name="T26" fmla="*/ 170 w 359"/>
                <a:gd name="T27" fmla="*/ 3 h 363"/>
                <a:gd name="T28" fmla="*/ 165 w 359"/>
                <a:gd name="T29" fmla="*/ 0 h 363"/>
                <a:gd name="T30" fmla="*/ 0 w 359"/>
                <a:gd name="T31" fmla="*/ 229 h 363"/>
                <a:gd name="T32" fmla="*/ 119 w 359"/>
                <a:gd name="T33" fmla="*/ 363 h 363"/>
                <a:gd name="T34" fmla="*/ 359 w 359"/>
                <a:gd name="T35" fmla="*/ 1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1"/>
                  </a:moveTo>
                  <a:cubicBezTo>
                    <a:pt x="359" y="48"/>
                    <a:pt x="331" y="0"/>
                    <a:pt x="270" y="0"/>
                  </a:cubicBezTo>
                  <a:cubicBezTo>
                    <a:pt x="218" y="0"/>
                    <a:pt x="175" y="42"/>
                    <a:pt x="171" y="45"/>
                  </a:cubicBezTo>
                  <a:cubicBezTo>
                    <a:pt x="131" y="84"/>
                    <a:pt x="116" y="129"/>
                    <a:pt x="116" y="130"/>
                  </a:cubicBezTo>
                  <a:cubicBezTo>
                    <a:pt x="116" y="133"/>
                    <a:pt x="119" y="134"/>
                    <a:pt x="121" y="134"/>
                  </a:cubicBezTo>
                  <a:cubicBezTo>
                    <a:pt x="131" y="134"/>
                    <a:pt x="139" y="129"/>
                    <a:pt x="146" y="123"/>
                  </a:cubicBezTo>
                  <a:cubicBezTo>
                    <a:pt x="155" y="117"/>
                    <a:pt x="156" y="115"/>
                    <a:pt x="161" y="104"/>
                  </a:cubicBezTo>
                  <a:cubicBezTo>
                    <a:pt x="166" y="94"/>
                    <a:pt x="177" y="69"/>
                    <a:pt x="196" y="48"/>
                  </a:cubicBezTo>
                  <a:cubicBezTo>
                    <a:pt x="207" y="35"/>
                    <a:pt x="217" y="27"/>
                    <a:pt x="237" y="27"/>
                  </a:cubicBezTo>
                  <a:cubicBezTo>
                    <a:pt x="286" y="27"/>
                    <a:pt x="317" y="67"/>
                    <a:pt x="317" y="133"/>
                  </a:cubicBezTo>
                  <a:cubicBezTo>
                    <a:pt x="317" y="235"/>
                    <a:pt x="244" y="335"/>
                    <a:pt x="152" y="335"/>
                  </a:cubicBezTo>
                  <a:cubicBezTo>
                    <a:pt x="81" y="335"/>
                    <a:pt x="42" y="279"/>
                    <a:pt x="42" y="208"/>
                  </a:cubicBezTo>
                  <a:cubicBezTo>
                    <a:pt x="42" y="140"/>
                    <a:pt x="77" y="65"/>
                    <a:pt x="150" y="22"/>
                  </a:cubicBezTo>
                  <a:cubicBezTo>
                    <a:pt x="155" y="19"/>
                    <a:pt x="170" y="10"/>
                    <a:pt x="170" y="3"/>
                  </a:cubicBezTo>
                  <a:cubicBezTo>
                    <a:pt x="170" y="0"/>
                    <a:pt x="166" y="0"/>
                    <a:pt x="165" y="0"/>
                  </a:cubicBezTo>
                  <a:cubicBezTo>
                    <a:pt x="148" y="0"/>
                    <a:pt x="0" y="79"/>
                    <a:pt x="0" y="229"/>
                  </a:cubicBezTo>
                  <a:cubicBezTo>
                    <a:pt x="0" y="299"/>
                    <a:pt x="36" y="363"/>
                    <a:pt x="119" y="363"/>
                  </a:cubicBezTo>
                  <a:cubicBezTo>
                    <a:pt x="216" y="363"/>
                    <a:pt x="359" y="265"/>
                    <a:pt x="359" y="111"/>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17 1 2">
              <a:extLst>
                <a:ext uri="{FF2B5EF4-FFF2-40B4-BE49-F238E27FC236}">
                  <a16:creationId xmlns:a16="http://schemas.microsoft.com/office/drawing/2014/main" id="{4DE9A0CA-46D6-4333-ADDA-2793EF2388F9}"/>
                </a:ext>
              </a:extLst>
            </p:cNvPr>
            <p:cNvSpPr>
              <a:spLocks/>
            </p:cNvSpPr>
            <p:nvPr>
              <p:custDataLst>
                <p:tags r:id="rId5"/>
              </p:custDataLst>
            </p:nvPr>
          </p:nvSpPr>
          <p:spPr bwMode="auto">
            <a:xfrm>
              <a:off x="9974263" y="2181226"/>
              <a:ext cx="65088" cy="319088"/>
            </a:xfrm>
            <a:custGeom>
              <a:avLst/>
              <a:gdLst>
                <a:gd name="T0" fmla="*/ 116 w 116"/>
                <a:gd name="T1" fmla="*/ 494 h 499"/>
                <a:gd name="T2" fmla="*/ 108 w 116"/>
                <a:gd name="T3" fmla="*/ 483 h 499"/>
                <a:gd name="T4" fmla="*/ 29 w 116"/>
                <a:gd name="T5" fmla="*/ 249 h 499"/>
                <a:gd name="T6" fmla="*/ 110 w 116"/>
                <a:gd name="T7" fmla="*/ 13 h 499"/>
                <a:gd name="T8" fmla="*/ 116 w 116"/>
                <a:gd name="T9" fmla="*/ 4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5"/>
                    <a:pt x="29" y="249"/>
                  </a:cubicBezTo>
                  <a:cubicBezTo>
                    <a:pt x="29" y="162"/>
                    <a:pt x="48" y="75"/>
                    <a:pt x="110" y="13"/>
                  </a:cubicBezTo>
                  <a:cubicBezTo>
                    <a:pt x="116" y="7"/>
                    <a:pt x="116" y="6"/>
                    <a:pt x="116" y="4"/>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18 1 2">
              <a:extLst>
                <a:ext uri="{FF2B5EF4-FFF2-40B4-BE49-F238E27FC236}">
                  <a16:creationId xmlns:a16="http://schemas.microsoft.com/office/drawing/2014/main" id="{650F377D-F26A-4AD0-9E7E-F0D3F443C17A}"/>
                </a:ext>
              </a:extLst>
            </p:cNvPr>
            <p:cNvSpPr>
              <a:spLocks/>
            </p:cNvSpPr>
            <p:nvPr>
              <p:custDataLst>
                <p:tags r:id="rId6"/>
              </p:custDataLst>
            </p:nvPr>
          </p:nvSpPr>
          <p:spPr bwMode="auto">
            <a:xfrm>
              <a:off x="10064751" y="2279651"/>
              <a:ext cx="152400" cy="144463"/>
            </a:xfrm>
            <a:custGeom>
              <a:avLst/>
              <a:gdLst>
                <a:gd name="T0" fmla="*/ 30 w 271"/>
                <a:gd name="T1" fmla="*/ 191 h 226"/>
                <a:gd name="T2" fmla="*/ 25 w 271"/>
                <a:gd name="T3" fmla="*/ 213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3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9 h 226"/>
                <a:gd name="T36" fmla="*/ 203 w 271"/>
                <a:gd name="T37" fmla="*/ 163 h 226"/>
                <a:gd name="T38" fmla="*/ 234 w 271"/>
                <a:gd name="T39" fmla="*/ 54 h 226"/>
                <a:gd name="T40" fmla="*/ 176 w 271"/>
                <a:gd name="T41" fmla="*/ 0 h 226"/>
                <a:gd name="T42" fmla="*/ 98 w 271"/>
                <a:gd name="T43" fmla="*/ 44 h 226"/>
                <a:gd name="T44" fmla="*/ 53 w 271"/>
                <a:gd name="T45" fmla="*/ 0 h 226"/>
                <a:gd name="T46" fmla="*/ 15 w 271"/>
                <a:gd name="T47" fmla="*/ 29 h 226"/>
                <a:gd name="T48" fmla="*/ 0 w 271"/>
                <a:gd name="T49" fmla="*/ 77 h 226"/>
                <a:gd name="T50" fmla="*/ 6 w 271"/>
                <a:gd name="T51" fmla="*/ 82 h 226"/>
                <a:gd name="T52" fmla="*/ 15 w 271"/>
                <a:gd name="T53" fmla="*/ 71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9"/>
                    <a:pt x="25" y="210"/>
                    <a:pt x="25" y="213"/>
                  </a:cubicBezTo>
                  <a:cubicBezTo>
                    <a:pt x="25" y="222"/>
                    <a:pt x="32" y="226"/>
                    <a:pt x="40" y="226"/>
                  </a:cubicBezTo>
                  <a:cubicBezTo>
                    <a:pt x="46" y="226"/>
                    <a:pt x="55" y="222"/>
                    <a:pt x="58" y="212"/>
                  </a:cubicBezTo>
                  <a:cubicBezTo>
                    <a:pt x="59" y="211"/>
                    <a:pt x="65" y="188"/>
                    <a:pt x="68" y="175"/>
                  </a:cubicBezTo>
                  <a:lnTo>
                    <a:pt x="79" y="130"/>
                  </a:lnTo>
                  <a:cubicBezTo>
                    <a:pt x="82" y="119"/>
                    <a:pt x="85" y="109"/>
                    <a:pt x="87" y="97"/>
                  </a:cubicBezTo>
                  <a:cubicBezTo>
                    <a:pt x="89" y="89"/>
                    <a:pt x="93" y="74"/>
                    <a:pt x="93" y="72"/>
                  </a:cubicBezTo>
                  <a:cubicBezTo>
                    <a:pt x="101" y="57"/>
                    <a:pt x="127" y="11"/>
                    <a:pt x="175" y="11"/>
                  </a:cubicBezTo>
                  <a:cubicBezTo>
                    <a:pt x="197" y="11"/>
                    <a:pt x="202" y="30"/>
                    <a:pt x="202" y="46"/>
                  </a:cubicBezTo>
                  <a:cubicBezTo>
                    <a:pt x="202" y="77"/>
                    <a:pt x="177" y="141"/>
                    <a:pt x="169" y="162"/>
                  </a:cubicBezTo>
                  <a:cubicBezTo>
                    <a:pt x="165" y="174"/>
                    <a:pt x="164" y="180"/>
                    <a:pt x="164" y="185"/>
                  </a:cubicBezTo>
                  <a:cubicBezTo>
                    <a:pt x="164" y="209"/>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9"/>
                  </a:cubicBezTo>
                  <a:cubicBezTo>
                    <a:pt x="194" y="186"/>
                    <a:pt x="199" y="174"/>
                    <a:pt x="203" y="163"/>
                  </a:cubicBezTo>
                  <a:cubicBezTo>
                    <a:pt x="213" y="137"/>
                    <a:pt x="234" y="82"/>
                    <a:pt x="234" y="54"/>
                  </a:cubicBezTo>
                  <a:cubicBezTo>
                    <a:pt x="234" y="20"/>
                    <a:pt x="212" y="0"/>
                    <a:pt x="176" y="0"/>
                  </a:cubicBezTo>
                  <a:cubicBezTo>
                    <a:pt x="131" y="0"/>
                    <a:pt x="107" y="32"/>
                    <a:pt x="98" y="44"/>
                  </a:cubicBezTo>
                  <a:cubicBezTo>
                    <a:pt x="96" y="16"/>
                    <a:pt x="76" y="0"/>
                    <a:pt x="53" y="0"/>
                  </a:cubicBezTo>
                  <a:cubicBezTo>
                    <a:pt x="30" y="0"/>
                    <a:pt x="20" y="20"/>
                    <a:pt x="15" y="29"/>
                  </a:cubicBezTo>
                  <a:cubicBezTo>
                    <a:pt x="7" y="46"/>
                    <a:pt x="0" y="75"/>
                    <a:pt x="0" y="77"/>
                  </a:cubicBezTo>
                  <a:cubicBezTo>
                    <a:pt x="0" y="82"/>
                    <a:pt x="5" y="82"/>
                    <a:pt x="6" y="82"/>
                  </a:cubicBezTo>
                  <a:cubicBezTo>
                    <a:pt x="11" y="82"/>
                    <a:pt x="12" y="82"/>
                    <a:pt x="15" y="71"/>
                  </a:cubicBezTo>
                  <a:cubicBezTo>
                    <a:pt x="23" y="35"/>
                    <a:pt x="33" y="11"/>
                    <a:pt x="51" y="11"/>
                  </a:cubicBezTo>
                  <a:cubicBezTo>
                    <a:pt x="61" y="11"/>
                    <a:pt x="67" y="18"/>
                    <a:pt x="67" y="34"/>
                  </a:cubicBezTo>
                  <a:cubicBezTo>
                    <a:pt x="67" y="45"/>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9 1 2">
              <a:extLst>
                <a:ext uri="{FF2B5EF4-FFF2-40B4-BE49-F238E27FC236}">
                  <a16:creationId xmlns:a16="http://schemas.microsoft.com/office/drawing/2014/main" id="{B45DC43B-285A-4448-9FE5-56F31903ABA9}"/>
                </a:ext>
              </a:extLst>
            </p:cNvPr>
            <p:cNvSpPr>
              <a:spLocks/>
            </p:cNvSpPr>
            <p:nvPr>
              <p:custDataLst>
                <p:tags r:id="rId7"/>
              </p:custDataLst>
            </p:nvPr>
          </p:nvSpPr>
          <p:spPr bwMode="auto">
            <a:xfrm>
              <a:off x="10237788" y="2141538"/>
              <a:ext cx="87313" cy="147638"/>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0 1 2">
              <a:extLst>
                <a:ext uri="{FF2B5EF4-FFF2-40B4-BE49-F238E27FC236}">
                  <a16:creationId xmlns:a16="http://schemas.microsoft.com/office/drawing/2014/main" id="{4C1A2430-6FD1-45AE-A6D0-121A3874B61B}"/>
                </a:ext>
              </a:extLst>
            </p:cNvPr>
            <p:cNvSpPr>
              <a:spLocks/>
            </p:cNvSpPr>
            <p:nvPr>
              <p:custDataLst>
                <p:tags r:id="rId8"/>
              </p:custDataLst>
            </p:nvPr>
          </p:nvSpPr>
          <p:spPr bwMode="auto">
            <a:xfrm>
              <a:off x="10367963" y="2181226"/>
              <a:ext cx="65088" cy="319088"/>
            </a:xfrm>
            <a:custGeom>
              <a:avLst/>
              <a:gdLst>
                <a:gd name="T0" fmla="*/ 115 w 115"/>
                <a:gd name="T1" fmla="*/ 249 h 499"/>
                <a:gd name="T2" fmla="*/ 82 w 115"/>
                <a:gd name="T3" fmla="*/ 93 h 499"/>
                <a:gd name="T4" fmla="*/ 5 w 115"/>
                <a:gd name="T5" fmla="*/ 0 h 499"/>
                <a:gd name="T6" fmla="*/ 0 w 115"/>
                <a:gd name="T7" fmla="*/ 4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3" y="32"/>
                    <a:pt x="10" y="0"/>
                    <a:pt x="5" y="0"/>
                  </a:cubicBezTo>
                  <a:cubicBezTo>
                    <a:pt x="2" y="0"/>
                    <a:pt x="0" y="2"/>
                    <a:pt x="0" y="4"/>
                  </a:cubicBezTo>
                  <a:cubicBezTo>
                    <a:pt x="0" y="6"/>
                    <a:pt x="0" y="7"/>
                    <a:pt x="9" y="16"/>
                  </a:cubicBezTo>
                  <a:cubicBezTo>
                    <a:pt x="58" y="65"/>
                    <a:pt x="86" y="145"/>
                    <a:pt x="86" y="249"/>
                  </a:cubicBezTo>
                  <a:cubicBezTo>
                    <a:pt x="86" y="334"/>
                    <a:pt x="68" y="422"/>
                    <a:pt x="6" y="485"/>
                  </a:cubicBezTo>
                  <a:cubicBezTo>
                    <a:pt x="0" y="491"/>
                    <a:pt x="0" y="492"/>
                    <a:pt x="0" y="494"/>
                  </a:cubicBezTo>
                  <a:cubicBezTo>
                    <a:pt x="0" y="497"/>
                    <a:pt x="2" y="499"/>
                    <a:pt x="5" y="499"/>
                  </a:cubicBezTo>
                  <a:cubicBezTo>
                    <a:pt x="10" y="499"/>
                    <a:pt x="55" y="465"/>
                    <a:pt x="84" y="401"/>
                  </a:cubicBezTo>
                  <a:cubicBezTo>
                    <a:pt x="109" y="346"/>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3023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564DE-FA92-49BB-A461-8CA550B243CC}"/>
              </a:ext>
            </a:extLst>
          </p:cNvPr>
          <p:cNvSpPr>
            <a:spLocks noGrp="1"/>
          </p:cNvSpPr>
          <p:nvPr>
            <p:ph type="ctrTitle"/>
          </p:nvPr>
        </p:nvSpPr>
        <p:spPr/>
        <p:txBody>
          <a:bodyPr/>
          <a:lstStyle/>
          <a:p>
            <a:r>
              <a:rPr lang="en-US" dirty="0"/>
              <a:t>Fin</a:t>
            </a:r>
          </a:p>
        </p:txBody>
      </p:sp>
      <p:sp>
        <p:nvSpPr>
          <p:cNvPr id="3" name="Subtitle 2">
            <a:extLst>
              <a:ext uri="{FF2B5EF4-FFF2-40B4-BE49-F238E27FC236}">
                <a16:creationId xmlns:a16="http://schemas.microsoft.com/office/drawing/2014/main" id="{45AB7A76-5D6C-48A6-9E0C-579B2B9784D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73163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F63CB6-471A-46BB-8A4C-9CA7BEC68549}"/>
              </a:ext>
            </a:extLst>
          </p:cNvPr>
          <p:cNvSpPr>
            <a:spLocks noGrp="1"/>
          </p:cNvSpPr>
          <p:nvPr>
            <p:ph type="sldNum" sz="quarter" idx="12"/>
          </p:nvPr>
        </p:nvSpPr>
        <p:spPr/>
        <p:txBody>
          <a:bodyPr/>
          <a:lstStyle/>
          <a:p>
            <a:fld id="{86CB4B4D-7CA3-9044-876B-883B54F8677D}" type="slidenum">
              <a:rPr lang="en-US" smtClean="0"/>
              <a:pPr/>
              <a:t>29</a:t>
            </a:fld>
            <a:endParaRPr lang="en-US" dirty="0"/>
          </a:p>
        </p:txBody>
      </p:sp>
      <p:grpSp>
        <p:nvGrpSpPr>
          <p:cNvPr id="3166" name="Group 3165">
            <a:extLst>
              <a:ext uri="{FF2B5EF4-FFF2-40B4-BE49-F238E27FC236}">
                <a16:creationId xmlns:a16="http://schemas.microsoft.com/office/drawing/2014/main" id="{C6EB29F8-CCE5-42E3-A0D9-5EAD7F6B9615}"/>
              </a:ext>
            </a:extLst>
          </p:cNvPr>
          <p:cNvGrpSpPr>
            <a:grpSpLocks noChangeAspect="1"/>
          </p:cNvGrpSpPr>
          <p:nvPr>
            <p:custDataLst>
              <p:tags r:id="rId1"/>
            </p:custDataLst>
          </p:nvPr>
        </p:nvGrpSpPr>
        <p:grpSpPr>
          <a:xfrm>
            <a:off x="4629944" y="3027364"/>
            <a:ext cx="7845426" cy="3416301"/>
            <a:chOff x="2462213" y="3027363"/>
            <a:chExt cx="7845426" cy="3416301"/>
          </a:xfrm>
        </p:grpSpPr>
        <p:sp>
          <p:nvSpPr>
            <p:cNvPr id="3038" name="Freeform 1153">
              <a:extLst>
                <a:ext uri="{FF2B5EF4-FFF2-40B4-BE49-F238E27FC236}">
                  <a16:creationId xmlns:a16="http://schemas.microsoft.com/office/drawing/2014/main" id="{EE8F5C81-9FCD-4859-B449-66F33F4842C4}"/>
                </a:ext>
              </a:extLst>
            </p:cNvPr>
            <p:cNvSpPr>
              <a:spLocks/>
            </p:cNvSpPr>
            <p:nvPr>
              <p:custDataLst>
                <p:tags r:id="rId2"/>
              </p:custDataLst>
            </p:nvPr>
          </p:nvSpPr>
          <p:spPr bwMode="auto">
            <a:xfrm>
              <a:off x="2462213" y="3322638"/>
              <a:ext cx="61913" cy="392113"/>
            </a:xfrm>
            <a:custGeom>
              <a:avLst/>
              <a:gdLst>
                <a:gd name="T0" fmla="*/ 0 w 95"/>
                <a:gd name="T1" fmla="*/ 597 h 597"/>
                <a:gd name="T2" fmla="*/ 95 w 95"/>
                <a:gd name="T3" fmla="*/ 597 h 597"/>
                <a:gd name="T4" fmla="*/ 95 w 95"/>
                <a:gd name="T5" fmla="*/ 577 h 597"/>
                <a:gd name="T6" fmla="*/ 19 w 95"/>
                <a:gd name="T7" fmla="*/ 577 h 597"/>
                <a:gd name="T8" fmla="*/ 19 w 95"/>
                <a:gd name="T9" fmla="*/ 20 h 597"/>
                <a:gd name="T10" fmla="*/ 95 w 95"/>
                <a:gd name="T11" fmla="*/ 20 h 597"/>
                <a:gd name="T12" fmla="*/ 95 w 95"/>
                <a:gd name="T13" fmla="*/ 0 h 597"/>
                <a:gd name="T14" fmla="*/ 0 w 95"/>
                <a:gd name="T15" fmla="*/ 0 h 597"/>
                <a:gd name="T16" fmla="*/ 0 w 95"/>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597">
                  <a:moveTo>
                    <a:pt x="0" y="597"/>
                  </a:moveTo>
                  <a:lnTo>
                    <a:pt x="95" y="597"/>
                  </a:lnTo>
                  <a:lnTo>
                    <a:pt x="95" y="577"/>
                  </a:lnTo>
                  <a:lnTo>
                    <a:pt x="19" y="577"/>
                  </a:lnTo>
                  <a:lnTo>
                    <a:pt x="19" y="20"/>
                  </a:lnTo>
                  <a:lnTo>
                    <a:pt x="95" y="20"/>
                  </a:lnTo>
                  <a:lnTo>
                    <a:pt x="95" y="0"/>
                  </a:lnTo>
                  <a:lnTo>
                    <a:pt x="0" y="0"/>
                  </a:lnTo>
                  <a:lnTo>
                    <a:pt x="0" y="5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9" name="Freeform 1154">
              <a:extLst>
                <a:ext uri="{FF2B5EF4-FFF2-40B4-BE49-F238E27FC236}">
                  <a16:creationId xmlns:a16="http://schemas.microsoft.com/office/drawing/2014/main" id="{B10136D3-96FB-4EDC-A383-12AD47F14F60}"/>
                </a:ext>
              </a:extLst>
            </p:cNvPr>
            <p:cNvSpPr>
              <a:spLocks/>
            </p:cNvSpPr>
            <p:nvPr>
              <p:custDataLst>
                <p:tags r:id="rId3"/>
              </p:custDataLst>
            </p:nvPr>
          </p:nvSpPr>
          <p:spPr bwMode="auto">
            <a:xfrm>
              <a:off x="2547938" y="3373438"/>
              <a:ext cx="160338" cy="230188"/>
            </a:xfrm>
            <a:custGeom>
              <a:avLst/>
              <a:gdLst>
                <a:gd name="T0" fmla="*/ 151 w 247"/>
                <a:gd name="T1" fmla="*/ 200 h 352"/>
                <a:gd name="T2" fmla="*/ 204 w 247"/>
                <a:gd name="T3" fmla="*/ 340 h 352"/>
                <a:gd name="T4" fmla="*/ 230 w 247"/>
                <a:gd name="T5" fmla="*/ 351 h 352"/>
                <a:gd name="T6" fmla="*/ 241 w 247"/>
                <a:gd name="T7" fmla="*/ 351 h 352"/>
                <a:gd name="T8" fmla="*/ 247 w 247"/>
                <a:gd name="T9" fmla="*/ 346 h 352"/>
                <a:gd name="T10" fmla="*/ 244 w 247"/>
                <a:gd name="T11" fmla="*/ 342 h 352"/>
                <a:gd name="T12" fmla="*/ 233 w 247"/>
                <a:gd name="T13" fmla="*/ 319 h 352"/>
                <a:gd name="T14" fmla="*/ 131 w 247"/>
                <a:gd name="T15" fmla="*/ 35 h 352"/>
                <a:gd name="T16" fmla="*/ 70 w 247"/>
                <a:gd name="T17" fmla="*/ 0 h 352"/>
                <a:gd name="T18" fmla="*/ 61 w 247"/>
                <a:gd name="T19" fmla="*/ 5 h 352"/>
                <a:gd name="T20" fmla="*/ 66 w 247"/>
                <a:gd name="T21" fmla="*/ 10 h 352"/>
                <a:gd name="T22" fmla="*/ 98 w 247"/>
                <a:gd name="T23" fmla="*/ 50 h 352"/>
                <a:gd name="T24" fmla="*/ 146 w 247"/>
                <a:gd name="T25" fmla="*/ 186 h 352"/>
                <a:gd name="T26" fmla="*/ 9 w 247"/>
                <a:gd name="T27" fmla="*/ 323 h 352"/>
                <a:gd name="T28" fmla="*/ 0 w 247"/>
                <a:gd name="T29" fmla="*/ 338 h 352"/>
                <a:gd name="T30" fmla="*/ 15 w 247"/>
                <a:gd name="T31" fmla="*/ 352 h 352"/>
                <a:gd name="T32" fmla="*/ 31 w 247"/>
                <a:gd name="T33" fmla="*/ 342 h 352"/>
                <a:gd name="T34" fmla="*/ 151 w 247"/>
                <a:gd name="T35" fmla="*/ 20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2">
                  <a:moveTo>
                    <a:pt x="151" y="200"/>
                  </a:moveTo>
                  <a:cubicBezTo>
                    <a:pt x="172" y="253"/>
                    <a:pt x="196" y="329"/>
                    <a:pt x="204" y="340"/>
                  </a:cubicBezTo>
                  <a:cubicBezTo>
                    <a:pt x="212" y="351"/>
                    <a:pt x="217" y="351"/>
                    <a:pt x="230" y="351"/>
                  </a:cubicBezTo>
                  <a:lnTo>
                    <a:pt x="241" y="351"/>
                  </a:lnTo>
                  <a:cubicBezTo>
                    <a:pt x="246" y="351"/>
                    <a:pt x="247" y="348"/>
                    <a:pt x="247" y="346"/>
                  </a:cubicBezTo>
                  <a:cubicBezTo>
                    <a:pt x="247" y="345"/>
                    <a:pt x="246" y="344"/>
                    <a:pt x="244" y="342"/>
                  </a:cubicBezTo>
                  <a:cubicBezTo>
                    <a:pt x="239" y="336"/>
                    <a:pt x="236" y="329"/>
                    <a:pt x="233" y="319"/>
                  </a:cubicBezTo>
                  <a:lnTo>
                    <a:pt x="131" y="35"/>
                  </a:lnTo>
                  <a:cubicBezTo>
                    <a:pt x="120" y="6"/>
                    <a:pt x="94" y="0"/>
                    <a:pt x="70" y="0"/>
                  </a:cubicBezTo>
                  <a:cubicBezTo>
                    <a:pt x="68" y="0"/>
                    <a:pt x="61" y="0"/>
                    <a:pt x="61" y="5"/>
                  </a:cubicBezTo>
                  <a:cubicBezTo>
                    <a:pt x="61" y="9"/>
                    <a:pt x="65" y="10"/>
                    <a:pt x="66" y="10"/>
                  </a:cubicBezTo>
                  <a:cubicBezTo>
                    <a:pt x="82" y="13"/>
                    <a:pt x="86" y="16"/>
                    <a:pt x="98" y="50"/>
                  </a:cubicBezTo>
                  <a:lnTo>
                    <a:pt x="146" y="186"/>
                  </a:lnTo>
                  <a:lnTo>
                    <a:pt x="9" y="323"/>
                  </a:lnTo>
                  <a:cubicBezTo>
                    <a:pt x="3" y="329"/>
                    <a:pt x="0" y="332"/>
                    <a:pt x="0" y="338"/>
                  </a:cubicBezTo>
                  <a:cubicBezTo>
                    <a:pt x="0" y="346"/>
                    <a:pt x="7" y="352"/>
                    <a:pt x="15" y="352"/>
                  </a:cubicBezTo>
                  <a:cubicBezTo>
                    <a:pt x="23" y="352"/>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0" name="Freeform 1155">
              <a:extLst>
                <a:ext uri="{FF2B5EF4-FFF2-40B4-BE49-F238E27FC236}">
                  <a16:creationId xmlns:a16="http://schemas.microsoft.com/office/drawing/2014/main" id="{68B6FC09-AC60-49E0-8A4B-E84CB81B2107}"/>
                </a:ext>
              </a:extLst>
            </p:cNvPr>
            <p:cNvSpPr>
              <a:spLocks/>
            </p:cNvSpPr>
            <p:nvPr>
              <p:custDataLst>
                <p:tags r:id="rId4"/>
              </p:custDataLst>
            </p:nvPr>
          </p:nvSpPr>
          <p:spPr bwMode="auto">
            <a:xfrm>
              <a:off x="2728913" y="3309938"/>
              <a:ext cx="168275" cy="155575"/>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9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20 w 260"/>
                <a:gd name="T47" fmla="*/ 230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5 h 235"/>
                <a:gd name="T66" fmla="*/ 108 w 260"/>
                <a:gd name="T67" fmla="*/ 207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7" y="12"/>
                    <a:pt x="225" y="15"/>
                  </a:cubicBezTo>
                  <a:cubicBezTo>
                    <a:pt x="241" y="20"/>
                    <a:pt x="242" y="30"/>
                    <a:pt x="242" y="43"/>
                  </a:cubicBezTo>
                  <a:cubicBezTo>
                    <a:pt x="242" y="48"/>
                    <a:pt x="242" y="53"/>
                    <a:pt x="239" y="71"/>
                  </a:cubicBezTo>
                  <a:lnTo>
                    <a:pt x="239" y="75"/>
                  </a:lnTo>
                  <a:cubicBezTo>
                    <a:pt x="239"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4"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20" y="223"/>
                    <a:pt x="20" y="230"/>
                  </a:cubicBezTo>
                  <a:cubicBezTo>
                    <a:pt x="20"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5"/>
                  </a:cubicBezTo>
                  <a:cubicBezTo>
                    <a:pt x="107" y="213"/>
                    <a:pt x="107" y="212"/>
                    <a:pt x="108" y="207"/>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1" name="Freeform 1156">
              <a:extLst>
                <a:ext uri="{FF2B5EF4-FFF2-40B4-BE49-F238E27FC236}">
                  <a16:creationId xmlns:a16="http://schemas.microsoft.com/office/drawing/2014/main" id="{6EDAA053-0229-422A-A263-DC8D82C23311}"/>
                </a:ext>
              </a:extLst>
            </p:cNvPr>
            <p:cNvSpPr>
              <a:spLocks/>
            </p:cNvSpPr>
            <p:nvPr>
              <p:custDataLst>
                <p:tags r:id="rId5"/>
              </p:custDataLst>
            </p:nvPr>
          </p:nvSpPr>
          <p:spPr bwMode="auto">
            <a:xfrm>
              <a:off x="2928938" y="3322638"/>
              <a:ext cx="61913" cy="392113"/>
            </a:xfrm>
            <a:custGeom>
              <a:avLst/>
              <a:gdLst>
                <a:gd name="T0" fmla="*/ 96 w 96"/>
                <a:gd name="T1" fmla="*/ 597 h 597"/>
                <a:gd name="T2" fmla="*/ 96 w 96"/>
                <a:gd name="T3" fmla="*/ 0 h 597"/>
                <a:gd name="T4" fmla="*/ 0 w 96"/>
                <a:gd name="T5" fmla="*/ 0 h 597"/>
                <a:gd name="T6" fmla="*/ 0 w 96"/>
                <a:gd name="T7" fmla="*/ 20 h 597"/>
                <a:gd name="T8" fmla="*/ 76 w 96"/>
                <a:gd name="T9" fmla="*/ 20 h 597"/>
                <a:gd name="T10" fmla="*/ 76 w 96"/>
                <a:gd name="T11" fmla="*/ 577 h 597"/>
                <a:gd name="T12" fmla="*/ 0 w 96"/>
                <a:gd name="T13" fmla="*/ 577 h 597"/>
                <a:gd name="T14" fmla="*/ 0 w 96"/>
                <a:gd name="T15" fmla="*/ 597 h 597"/>
                <a:gd name="T16" fmla="*/ 96 w 96"/>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7">
                  <a:moveTo>
                    <a:pt x="96" y="597"/>
                  </a:moveTo>
                  <a:lnTo>
                    <a:pt x="96" y="0"/>
                  </a:lnTo>
                  <a:lnTo>
                    <a:pt x="0" y="0"/>
                  </a:lnTo>
                  <a:lnTo>
                    <a:pt x="0" y="20"/>
                  </a:lnTo>
                  <a:lnTo>
                    <a:pt x="76" y="20"/>
                  </a:lnTo>
                  <a:lnTo>
                    <a:pt x="76" y="577"/>
                  </a:lnTo>
                  <a:lnTo>
                    <a:pt x="0" y="577"/>
                  </a:lnTo>
                  <a:lnTo>
                    <a:pt x="0" y="597"/>
                  </a:lnTo>
                  <a:lnTo>
                    <a:pt x="96" y="5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2" name="Freeform 1157">
              <a:extLst>
                <a:ext uri="{FF2B5EF4-FFF2-40B4-BE49-F238E27FC236}">
                  <a16:creationId xmlns:a16="http://schemas.microsoft.com/office/drawing/2014/main" id="{6893F9D2-C927-4CB8-B6B3-B0D68C3D8CF0}"/>
                </a:ext>
              </a:extLst>
            </p:cNvPr>
            <p:cNvSpPr>
              <a:spLocks noEditPoints="1"/>
            </p:cNvSpPr>
            <p:nvPr>
              <p:custDataLst>
                <p:tags r:id="rId6"/>
              </p:custDataLst>
            </p:nvPr>
          </p:nvSpPr>
          <p:spPr bwMode="auto">
            <a:xfrm>
              <a:off x="3260726" y="3144838"/>
              <a:ext cx="168275" cy="241300"/>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3 h 368"/>
                <a:gd name="T26" fmla="*/ 211 w 262"/>
                <a:gd name="T27" fmla="*/ 188 h 368"/>
                <a:gd name="T28" fmla="*/ 210 w 262"/>
                <a:gd name="T29" fmla="*/ 188 h 368"/>
                <a:gd name="T30" fmla="*/ 93 w 262"/>
                <a:gd name="T31" fmla="*/ 354 h 368"/>
                <a:gd name="T32" fmla="*/ 38 w 262"/>
                <a:gd name="T33" fmla="*/ 298 h 368"/>
                <a:gd name="T34" fmla="*/ 71 w 262"/>
                <a:gd name="T35" fmla="*/ 185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4" y="38"/>
                    <a:pt x="224" y="103"/>
                  </a:cubicBezTo>
                  <a:cubicBezTo>
                    <a:pt x="224" y="122"/>
                    <a:pt x="221" y="148"/>
                    <a:pt x="211" y="188"/>
                  </a:cubicBezTo>
                  <a:lnTo>
                    <a:pt x="210" y="188"/>
                  </a:lnTo>
                  <a:close/>
                  <a:moveTo>
                    <a:pt x="93" y="354"/>
                  </a:moveTo>
                  <a:cubicBezTo>
                    <a:pt x="38" y="354"/>
                    <a:pt x="38" y="303"/>
                    <a:pt x="38" y="298"/>
                  </a:cubicBezTo>
                  <a:cubicBezTo>
                    <a:pt x="38" y="284"/>
                    <a:pt x="50" y="214"/>
                    <a:pt x="71" y="185"/>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3" name="Freeform 1158">
              <a:extLst>
                <a:ext uri="{FF2B5EF4-FFF2-40B4-BE49-F238E27FC236}">
                  <a16:creationId xmlns:a16="http://schemas.microsoft.com/office/drawing/2014/main" id="{D32977CD-D17E-426C-8756-A8756C7244C7}"/>
                </a:ext>
              </a:extLst>
            </p:cNvPr>
            <p:cNvSpPr>
              <a:spLocks/>
            </p:cNvSpPr>
            <p:nvPr>
              <p:custDataLst>
                <p:tags r:id="rId7"/>
              </p:custDataLst>
            </p:nvPr>
          </p:nvSpPr>
          <p:spPr bwMode="auto">
            <a:xfrm>
              <a:off x="3449638" y="3108326"/>
              <a:ext cx="100013" cy="152400"/>
            </a:xfrm>
            <a:custGeom>
              <a:avLst/>
              <a:gdLst>
                <a:gd name="T0" fmla="*/ 154 w 154"/>
                <a:gd name="T1" fmla="*/ 168 h 231"/>
                <a:gd name="T2" fmla="*/ 142 w 154"/>
                <a:gd name="T3" fmla="*/ 168 h 231"/>
                <a:gd name="T4" fmla="*/ 133 w 154"/>
                <a:gd name="T5" fmla="*/ 199 h 231"/>
                <a:gd name="T6" fmla="*/ 98 w 154"/>
                <a:gd name="T7" fmla="*/ 201 h 231"/>
                <a:gd name="T8" fmla="*/ 34 w 154"/>
                <a:gd name="T9" fmla="*/ 201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199"/>
                  </a:cubicBezTo>
                  <a:cubicBezTo>
                    <a:pt x="130" y="201"/>
                    <a:pt x="103" y="201"/>
                    <a:pt x="98" y="201"/>
                  </a:cubicBezTo>
                  <a:lnTo>
                    <a:pt x="34" y="201"/>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4" name="Freeform 1159">
              <a:extLst>
                <a:ext uri="{FF2B5EF4-FFF2-40B4-BE49-F238E27FC236}">
                  <a16:creationId xmlns:a16="http://schemas.microsoft.com/office/drawing/2014/main" id="{722BF903-7D50-4F55-9D8D-91DFD8DECF6D}"/>
                </a:ext>
              </a:extLst>
            </p:cNvPr>
            <p:cNvSpPr>
              <a:spLocks noEditPoints="1"/>
            </p:cNvSpPr>
            <p:nvPr>
              <p:custDataLst>
                <p:tags r:id="rId8"/>
              </p:custDataLst>
            </p:nvPr>
          </p:nvSpPr>
          <p:spPr bwMode="auto">
            <a:xfrm>
              <a:off x="3636963" y="3159126"/>
              <a:ext cx="95250" cy="33338"/>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5" name="Freeform 1160">
              <a:extLst>
                <a:ext uri="{FF2B5EF4-FFF2-40B4-BE49-F238E27FC236}">
                  <a16:creationId xmlns:a16="http://schemas.microsoft.com/office/drawing/2014/main" id="{1E9D0858-820C-4F63-8C3A-9A7A5FCA58D4}"/>
                </a:ext>
              </a:extLst>
            </p:cNvPr>
            <p:cNvSpPr>
              <a:spLocks noEditPoints="1"/>
            </p:cNvSpPr>
            <p:nvPr>
              <p:custDataLst>
                <p:tags r:id="rId9"/>
              </p:custDataLst>
            </p:nvPr>
          </p:nvSpPr>
          <p:spPr bwMode="auto">
            <a:xfrm>
              <a:off x="3592513" y="3233738"/>
              <a:ext cx="133350" cy="209550"/>
            </a:xfrm>
            <a:custGeom>
              <a:avLst/>
              <a:gdLst>
                <a:gd name="T0" fmla="*/ 206 w 206"/>
                <a:gd name="T1" fmla="*/ 5 h 317"/>
                <a:gd name="T2" fmla="*/ 201 w 206"/>
                <a:gd name="T3" fmla="*/ 0 h 317"/>
                <a:gd name="T4" fmla="*/ 167 w 206"/>
                <a:gd name="T5" fmla="*/ 35 h 317"/>
                <a:gd name="T6" fmla="*/ 120 w 206"/>
                <a:gd name="T7" fmla="*/ 0 h 317"/>
                <a:gd name="T8" fmla="*/ 0 w 206"/>
                <a:gd name="T9" fmla="*/ 146 h 317"/>
                <a:gd name="T10" fmla="*/ 66 w 206"/>
                <a:gd name="T11" fmla="*/ 226 h 317"/>
                <a:gd name="T12" fmla="*/ 125 w 206"/>
                <a:gd name="T13" fmla="*/ 196 h 317"/>
                <a:gd name="T14" fmla="*/ 102 w 206"/>
                <a:gd name="T15" fmla="*/ 285 h 317"/>
                <a:gd name="T16" fmla="*/ 67 w 206"/>
                <a:gd name="T17" fmla="*/ 301 h 317"/>
                <a:gd name="T18" fmla="*/ 55 w 206"/>
                <a:gd name="T19" fmla="*/ 311 h 317"/>
                <a:gd name="T20" fmla="*/ 62 w 206"/>
                <a:gd name="T21" fmla="*/ 317 h 317"/>
                <a:gd name="T22" fmla="*/ 111 w 206"/>
                <a:gd name="T23" fmla="*/ 315 h 317"/>
                <a:gd name="T24" fmla="*/ 163 w 206"/>
                <a:gd name="T25" fmla="*/ 317 h 317"/>
                <a:gd name="T26" fmla="*/ 172 w 206"/>
                <a:gd name="T27" fmla="*/ 307 h 317"/>
                <a:gd name="T28" fmla="*/ 159 w 206"/>
                <a:gd name="T29" fmla="*/ 301 h 317"/>
                <a:gd name="T30" fmla="*/ 135 w 206"/>
                <a:gd name="T31" fmla="*/ 293 h 317"/>
                <a:gd name="T32" fmla="*/ 137 w 206"/>
                <a:gd name="T33" fmla="*/ 282 h 317"/>
                <a:gd name="T34" fmla="*/ 206 w 206"/>
                <a:gd name="T35" fmla="*/ 5 h 317"/>
                <a:gd name="T36" fmla="*/ 68 w 206"/>
                <a:gd name="T37" fmla="*/ 215 h 317"/>
                <a:gd name="T38" fmla="*/ 36 w 206"/>
                <a:gd name="T39" fmla="*/ 168 h 317"/>
                <a:gd name="T40" fmla="*/ 59 w 206"/>
                <a:gd name="T41" fmla="*/ 68 h 317"/>
                <a:gd name="T42" fmla="*/ 120 w 206"/>
                <a:gd name="T43" fmla="*/ 11 h 317"/>
                <a:gd name="T44" fmla="*/ 160 w 206"/>
                <a:gd name="T45" fmla="*/ 55 h 317"/>
                <a:gd name="T46" fmla="*/ 131 w 206"/>
                <a:gd name="T47" fmla="*/ 169 h 317"/>
                <a:gd name="T48" fmla="*/ 68 w 206"/>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317">
                  <a:moveTo>
                    <a:pt x="206" y="5"/>
                  </a:moveTo>
                  <a:cubicBezTo>
                    <a:pt x="206" y="3"/>
                    <a:pt x="204" y="0"/>
                    <a:pt x="201" y="0"/>
                  </a:cubicBezTo>
                  <a:cubicBezTo>
                    <a:pt x="195" y="0"/>
                    <a:pt x="175" y="20"/>
                    <a:pt x="167" y="35"/>
                  </a:cubicBezTo>
                  <a:cubicBezTo>
                    <a:pt x="156" y="8"/>
                    <a:pt x="136" y="0"/>
                    <a:pt x="120" y="0"/>
                  </a:cubicBezTo>
                  <a:cubicBezTo>
                    <a:pt x="62" y="0"/>
                    <a:pt x="0" y="73"/>
                    <a:pt x="0" y="146"/>
                  </a:cubicBezTo>
                  <a:cubicBezTo>
                    <a:pt x="0" y="195"/>
                    <a:pt x="30" y="226"/>
                    <a:pt x="66" y="226"/>
                  </a:cubicBezTo>
                  <a:cubicBezTo>
                    <a:pt x="87" y="226"/>
                    <a:pt x="107" y="214"/>
                    <a:pt x="125" y="196"/>
                  </a:cubicBezTo>
                  <a:cubicBezTo>
                    <a:pt x="120" y="213"/>
                    <a:pt x="104" y="280"/>
                    <a:pt x="102" y="285"/>
                  </a:cubicBezTo>
                  <a:cubicBezTo>
                    <a:pt x="98" y="299"/>
                    <a:pt x="94" y="301"/>
                    <a:pt x="67" y="301"/>
                  </a:cubicBezTo>
                  <a:cubicBezTo>
                    <a:pt x="60" y="301"/>
                    <a:pt x="55" y="301"/>
                    <a:pt x="55" y="311"/>
                  </a:cubicBezTo>
                  <a:cubicBezTo>
                    <a:pt x="55" y="312"/>
                    <a:pt x="55" y="317"/>
                    <a:pt x="62" y="317"/>
                  </a:cubicBezTo>
                  <a:cubicBezTo>
                    <a:pt x="77" y="317"/>
                    <a:pt x="95" y="315"/>
                    <a:pt x="111" y="315"/>
                  </a:cubicBezTo>
                  <a:cubicBezTo>
                    <a:pt x="128" y="315"/>
                    <a:pt x="146" y="317"/>
                    <a:pt x="163" y="317"/>
                  </a:cubicBezTo>
                  <a:cubicBezTo>
                    <a:pt x="165" y="317"/>
                    <a:pt x="172" y="317"/>
                    <a:pt x="172" y="307"/>
                  </a:cubicBezTo>
                  <a:cubicBezTo>
                    <a:pt x="172" y="301"/>
                    <a:pt x="167" y="301"/>
                    <a:pt x="159" y="301"/>
                  </a:cubicBezTo>
                  <a:cubicBezTo>
                    <a:pt x="135" y="301"/>
                    <a:pt x="135" y="298"/>
                    <a:pt x="135" y="293"/>
                  </a:cubicBezTo>
                  <a:cubicBezTo>
                    <a:pt x="135" y="290"/>
                    <a:pt x="136" y="287"/>
                    <a:pt x="137" y="282"/>
                  </a:cubicBezTo>
                  <a:lnTo>
                    <a:pt x="206" y="5"/>
                  </a:lnTo>
                  <a:close/>
                  <a:moveTo>
                    <a:pt x="68" y="215"/>
                  </a:moveTo>
                  <a:cubicBezTo>
                    <a:pt x="38" y="215"/>
                    <a:pt x="36" y="176"/>
                    <a:pt x="36" y="168"/>
                  </a:cubicBezTo>
                  <a:cubicBezTo>
                    <a:pt x="36" y="144"/>
                    <a:pt x="50" y="89"/>
                    <a:pt x="59" y="68"/>
                  </a:cubicBezTo>
                  <a:cubicBezTo>
                    <a:pt x="74" y="32"/>
                    <a:pt x="100" y="11"/>
                    <a:pt x="120" y="11"/>
                  </a:cubicBezTo>
                  <a:cubicBezTo>
                    <a:pt x="153" y="11"/>
                    <a:pt x="160" y="51"/>
                    <a:pt x="160" y="55"/>
                  </a:cubicBezTo>
                  <a:cubicBezTo>
                    <a:pt x="160" y="58"/>
                    <a:pt x="132" y="167"/>
                    <a:pt x="131" y="169"/>
                  </a:cubicBezTo>
                  <a:cubicBezTo>
                    <a:pt x="123" y="183"/>
                    <a:pt x="95" y="215"/>
                    <a:pt x="68"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6" name="Rectangle 1161">
              <a:extLst>
                <a:ext uri="{FF2B5EF4-FFF2-40B4-BE49-F238E27FC236}">
                  <a16:creationId xmlns:a16="http://schemas.microsoft.com/office/drawing/2014/main" id="{C225FB23-F345-4F7A-AFA6-0B3158941553}"/>
                </a:ext>
              </a:extLst>
            </p:cNvPr>
            <p:cNvSpPr>
              <a:spLocks noChangeArrowheads="1"/>
            </p:cNvSpPr>
            <p:nvPr>
              <p:custDataLst>
                <p:tags r:id="rId10"/>
              </p:custDataLst>
            </p:nvPr>
          </p:nvSpPr>
          <p:spPr bwMode="auto">
            <a:xfrm>
              <a:off x="3148013" y="3511551"/>
              <a:ext cx="6873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7" name="Freeform 1162">
              <a:extLst>
                <a:ext uri="{FF2B5EF4-FFF2-40B4-BE49-F238E27FC236}">
                  <a16:creationId xmlns:a16="http://schemas.microsoft.com/office/drawing/2014/main" id="{267CCF14-4918-4887-A4A0-1E856A541ED8}"/>
                </a:ext>
              </a:extLst>
            </p:cNvPr>
            <p:cNvSpPr>
              <a:spLocks noEditPoints="1"/>
            </p:cNvSpPr>
            <p:nvPr>
              <p:custDataLst>
                <p:tags r:id="rId11"/>
              </p:custDataLst>
            </p:nvPr>
          </p:nvSpPr>
          <p:spPr bwMode="auto">
            <a:xfrm>
              <a:off x="3160713" y="3590926"/>
              <a:ext cx="168275" cy="2413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9 w 262"/>
                <a:gd name="T33" fmla="*/ 297 h 368"/>
                <a:gd name="T34" fmla="*/ 72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1" y="368"/>
                    <a:pt x="262" y="200"/>
                    <a:pt x="262" y="129"/>
                  </a:cubicBezTo>
                  <a:cubicBezTo>
                    <a:pt x="262" y="50"/>
                    <a:pt x="216" y="0"/>
                    <a:pt x="155" y="0"/>
                  </a:cubicBezTo>
                  <a:cubicBezTo>
                    <a:pt x="83" y="0"/>
                    <a:pt x="60" y="65"/>
                    <a:pt x="60" y="78"/>
                  </a:cubicBezTo>
                  <a:cubicBezTo>
                    <a:pt x="60" y="85"/>
                    <a:pt x="64"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2"/>
                    <a:pt x="39" y="297"/>
                  </a:cubicBezTo>
                  <a:cubicBezTo>
                    <a:pt x="39" y="284"/>
                    <a:pt x="51" y="214"/>
                    <a:pt x="72"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8" name="Freeform 1163">
              <a:extLst>
                <a:ext uri="{FF2B5EF4-FFF2-40B4-BE49-F238E27FC236}">
                  <a16:creationId xmlns:a16="http://schemas.microsoft.com/office/drawing/2014/main" id="{4DAA0E1C-123F-4981-9FED-A7B3B78CCF7D}"/>
                </a:ext>
              </a:extLst>
            </p:cNvPr>
            <p:cNvSpPr>
              <a:spLocks noEditPoints="1"/>
            </p:cNvSpPr>
            <p:nvPr>
              <p:custDataLst>
                <p:tags r:id="rId12"/>
              </p:custDataLst>
            </p:nvPr>
          </p:nvSpPr>
          <p:spPr bwMode="auto">
            <a:xfrm>
              <a:off x="3349626" y="3679826"/>
              <a:ext cx="131763" cy="207963"/>
            </a:xfrm>
            <a:custGeom>
              <a:avLst/>
              <a:gdLst>
                <a:gd name="T0" fmla="*/ 206 w 206"/>
                <a:gd name="T1" fmla="*/ 6 h 317"/>
                <a:gd name="T2" fmla="*/ 201 w 206"/>
                <a:gd name="T3" fmla="*/ 1 h 317"/>
                <a:gd name="T4" fmla="*/ 167 w 206"/>
                <a:gd name="T5" fmla="*/ 35 h 317"/>
                <a:gd name="T6" fmla="*/ 121 w 206"/>
                <a:gd name="T7" fmla="*/ 0 h 317"/>
                <a:gd name="T8" fmla="*/ 0 w 206"/>
                <a:gd name="T9" fmla="*/ 146 h 317"/>
                <a:gd name="T10" fmla="*/ 66 w 206"/>
                <a:gd name="T11" fmla="*/ 226 h 317"/>
                <a:gd name="T12" fmla="*/ 125 w 206"/>
                <a:gd name="T13" fmla="*/ 196 h 317"/>
                <a:gd name="T14" fmla="*/ 103 w 206"/>
                <a:gd name="T15" fmla="*/ 286 h 317"/>
                <a:gd name="T16" fmla="*/ 67 w 206"/>
                <a:gd name="T17" fmla="*/ 302 h 317"/>
                <a:gd name="T18" fmla="*/ 55 w 206"/>
                <a:gd name="T19" fmla="*/ 312 h 317"/>
                <a:gd name="T20" fmla="*/ 62 w 206"/>
                <a:gd name="T21" fmla="*/ 317 h 317"/>
                <a:gd name="T22" fmla="*/ 112 w 206"/>
                <a:gd name="T23" fmla="*/ 316 h 317"/>
                <a:gd name="T24" fmla="*/ 163 w 206"/>
                <a:gd name="T25" fmla="*/ 317 h 317"/>
                <a:gd name="T26" fmla="*/ 172 w 206"/>
                <a:gd name="T27" fmla="*/ 308 h 317"/>
                <a:gd name="T28" fmla="*/ 159 w 206"/>
                <a:gd name="T29" fmla="*/ 302 h 317"/>
                <a:gd name="T30" fmla="*/ 135 w 206"/>
                <a:gd name="T31" fmla="*/ 294 h 317"/>
                <a:gd name="T32" fmla="*/ 137 w 206"/>
                <a:gd name="T33" fmla="*/ 283 h 317"/>
                <a:gd name="T34" fmla="*/ 206 w 206"/>
                <a:gd name="T35" fmla="*/ 6 h 317"/>
                <a:gd name="T36" fmla="*/ 68 w 206"/>
                <a:gd name="T37" fmla="*/ 215 h 317"/>
                <a:gd name="T38" fmla="*/ 36 w 206"/>
                <a:gd name="T39" fmla="*/ 168 h 317"/>
                <a:gd name="T40" fmla="*/ 59 w 206"/>
                <a:gd name="T41" fmla="*/ 69 h 317"/>
                <a:gd name="T42" fmla="*/ 121 w 206"/>
                <a:gd name="T43" fmla="*/ 11 h 317"/>
                <a:gd name="T44" fmla="*/ 160 w 206"/>
                <a:gd name="T45" fmla="*/ 55 h 317"/>
                <a:gd name="T46" fmla="*/ 131 w 206"/>
                <a:gd name="T47" fmla="*/ 169 h 317"/>
                <a:gd name="T48" fmla="*/ 68 w 206"/>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317">
                  <a:moveTo>
                    <a:pt x="206" y="6"/>
                  </a:moveTo>
                  <a:cubicBezTo>
                    <a:pt x="206" y="4"/>
                    <a:pt x="204" y="1"/>
                    <a:pt x="201" y="1"/>
                  </a:cubicBezTo>
                  <a:cubicBezTo>
                    <a:pt x="195" y="1"/>
                    <a:pt x="176" y="21"/>
                    <a:pt x="167" y="35"/>
                  </a:cubicBezTo>
                  <a:cubicBezTo>
                    <a:pt x="156" y="8"/>
                    <a:pt x="137" y="0"/>
                    <a:pt x="121" y="0"/>
                  </a:cubicBezTo>
                  <a:cubicBezTo>
                    <a:pt x="62" y="0"/>
                    <a:pt x="0" y="74"/>
                    <a:pt x="0" y="146"/>
                  </a:cubicBezTo>
                  <a:cubicBezTo>
                    <a:pt x="0" y="195"/>
                    <a:pt x="30" y="226"/>
                    <a:pt x="66" y="226"/>
                  </a:cubicBezTo>
                  <a:cubicBezTo>
                    <a:pt x="88" y="226"/>
                    <a:pt x="107" y="214"/>
                    <a:pt x="125" y="196"/>
                  </a:cubicBezTo>
                  <a:cubicBezTo>
                    <a:pt x="121" y="214"/>
                    <a:pt x="104" y="281"/>
                    <a:pt x="103" y="286"/>
                  </a:cubicBezTo>
                  <a:cubicBezTo>
                    <a:pt x="99" y="300"/>
                    <a:pt x="95" y="302"/>
                    <a:pt x="67" y="302"/>
                  </a:cubicBezTo>
                  <a:cubicBezTo>
                    <a:pt x="60" y="302"/>
                    <a:pt x="55" y="302"/>
                    <a:pt x="55" y="312"/>
                  </a:cubicBezTo>
                  <a:cubicBezTo>
                    <a:pt x="55" y="312"/>
                    <a:pt x="55" y="317"/>
                    <a:pt x="62" y="317"/>
                  </a:cubicBezTo>
                  <a:cubicBezTo>
                    <a:pt x="78" y="317"/>
                    <a:pt x="95" y="316"/>
                    <a:pt x="112" y="316"/>
                  </a:cubicBezTo>
                  <a:cubicBezTo>
                    <a:pt x="129" y="316"/>
                    <a:pt x="147" y="317"/>
                    <a:pt x="163" y="317"/>
                  </a:cubicBezTo>
                  <a:cubicBezTo>
                    <a:pt x="166" y="317"/>
                    <a:pt x="172" y="317"/>
                    <a:pt x="172" y="308"/>
                  </a:cubicBezTo>
                  <a:cubicBezTo>
                    <a:pt x="172" y="302"/>
                    <a:pt x="167" y="302"/>
                    <a:pt x="159" y="302"/>
                  </a:cubicBezTo>
                  <a:cubicBezTo>
                    <a:pt x="135" y="302"/>
                    <a:pt x="135" y="299"/>
                    <a:pt x="135" y="294"/>
                  </a:cubicBezTo>
                  <a:cubicBezTo>
                    <a:pt x="135" y="291"/>
                    <a:pt x="136" y="288"/>
                    <a:pt x="137" y="283"/>
                  </a:cubicBezTo>
                  <a:lnTo>
                    <a:pt x="206" y="6"/>
                  </a:lnTo>
                  <a:close/>
                  <a:moveTo>
                    <a:pt x="68" y="215"/>
                  </a:moveTo>
                  <a:cubicBezTo>
                    <a:pt x="38" y="215"/>
                    <a:pt x="36" y="177"/>
                    <a:pt x="36" y="168"/>
                  </a:cubicBezTo>
                  <a:cubicBezTo>
                    <a:pt x="36" y="144"/>
                    <a:pt x="50" y="90"/>
                    <a:pt x="59" y="69"/>
                  </a:cubicBezTo>
                  <a:cubicBezTo>
                    <a:pt x="74" y="32"/>
                    <a:pt x="100" y="11"/>
                    <a:pt x="121" y="11"/>
                  </a:cubicBezTo>
                  <a:cubicBezTo>
                    <a:pt x="153" y="11"/>
                    <a:pt x="160" y="52"/>
                    <a:pt x="160" y="55"/>
                  </a:cubicBezTo>
                  <a:cubicBezTo>
                    <a:pt x="160" y="58"/>
                    <a:pt x="133" y="167"/>
                    <a:pt x="131" y="169"/>
                  </a:cubicBezTo>
                  <a:cubicBezTo>
                    <a:pt x="124" y="183"/>
                    <a:pt x="96" y="215"/>
                    <a:pt x="68"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9" name="Freeform 1164">
              <a:extLst>
                <a:ext uri="{FF2B5EF4-FFF2-40B4-BE49-F238E27FC236}">
                  <a16:creationId xmlns:a16="http://schemas.microsoft.com/office/drawing/2014/main" id="{6320D9D9-92C1-423F-8047-2A081AFF438E}"/>
                </a:ext>
              </a:extLst>
            </p:cNvPr>
            <p:cNvSpPr>
              <a:spLocks noEditPoints="1"/>
            </p:cNvSpPr>
            <p:nvPr>
              <p:custDataLst>
                <p:tags r:id="rId13"/>
              </p:custDataLst>
            </p:nvPr>
          </p:nvSpPr>
          <p:spPr bwMode="auto">
            <a:xfrm>
              <a:off x="3503613" y="3590926"/>
              <a:ext cx="169863" cy="2413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5 w 263"/>
                <a:gd name="T19" fmla="*/ 69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3 w 263"/>
                <a:gd name="T31" fmla="*/ 354 h 368"/>
                <a:gd name="T32" fmla="*/ 39 w 263"/>
                <a:gd name="T33" fmla="*/ 297 h 368"/>
                <a:gd name="T34" fmla="*/ 72 w 263"/>
                <a:gd name="T35" fmla="*/ 184 h 368"/>
                <a:gd name="T36" fmla="*/ 147 w 263"/>
                <a:gd name="T37" fmla="*/ 140 h 368"/>
                <a:gd name="T38" fmla="*/ 202 w 263"/>
                <a:gd name="T39" fmla="*/ 206 h 368"/>
                <a:gd name="T40" fmla="*/ 93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1" y="368"/>
                    <a:pt x="263" y="200"/>
                    <a:pt x="263" y="129"/>
                  </a:cubicBezTo>
                  <a:cubicBezTo>
                    <a:pt x="263" y="50"/>
                    <a:pt x="216" y="0"/>
                    <a:pt x="155" y="0"/>
                  </a:cubicBezTo>
                  <a:cubicBezTo>
                    <a:pt x="83" y="0"/>
                    <a:pt x="60" y="65"/>
                    <a:pt x="60" y="78"/>
                  </a:cubicBezTo>
                  <a:cubicBezTo>
                    <a:pt x="60" y="85"/>
                    <a:pt x="64" y="96"/>
                    <a:pt x="79"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0" name="Freeform 1165">
              <a:extLst>
                <a:ext uri="{FF2B5EF4-FFF2-40B4-BE49-F238E27FC236}">
                  <a16:creationId xmlns:a16="http://schemas.microsoft.com/office/drawing/2014/main" id="{A4BD074A-80A6-485F-BD31-11260D3FB870}"/>
                </a:ext>
              </a:extLst>
            </p:cNvPr>
            <p:cNvSpPr>
              <a:spLocks noEditPoints="1"/>
            </p:cNvSpPr>
            <p:nvPr>
              <p:custDataLst>
                <p:tags r:id="rId14"/>
              </p:custDataLst>
            </p:nvPr>
          </p:nvSpPr>
          <p:spPr bwMode="auto">
            <a:xfrm>
              <a:off x="3692526" y="3679826"/>
              <a:ext cx="133350" cy="207963"/>
            </a:xfrm>
            <a:custGeom>
              <a:avLst/>
              <a:gdLst>
                <a:gd name="T0" fmla="*/ 205 w 205"/>
                <a:gd name="T1" fmla="*/ 6 h 317"/>
                <a:gd name="T2" fmla="*/ 200 w 205"/>
                <a:gd name="T3" fmla="*/ 1 h 317"/>
                <a:gd name="T4" fmla="*/ 166 w 205"/>
                <a:gd name="T5" fmla="*/ 35 h 317"/>
                <a:gd name="T6" fmla="*/ 120 w 205"/>
                <a:gd name="T7" fmla="*/ 0 h 317"/>
                <a:gd name="T8" fmla="*/ 0 w 205"/>
                <a:gd name="T9" fmla="*/ 146 h 317"/>
                <a:gd name="T10" fmla="*/ 66 w 205"/>
                <a:gd name="T11" fmla="*/ 226 h 317"/>
                <a:gd name="T12" fmla="*/ 124 w 205"/>
                <a:gd name="T13" fmla="*/ 196 h 317"/>
                <a:gd name="T14" fmla="*/ 102 w 205"/>
                <a:gd name="T15" fmla="*/ 286 h 317"/>
                <a:gd name="T16" fmla="*/ 66 w 205"/>
                <a:gd name="T17" fmla="*/ 302 h 317"/>
                <a:gd name="T18" fmla="*/ 55 w 205"/>
                <a:gd name="T19" fmla="*/ 312 h 317"/>
                <a:gd name="T20" fmla="*/ 61 w 205"/>
                <a:gd name="T21" fmla="*/ 317 h 317"/>
                <a:gd name="T22" fmla="*/ 111 w 205"/>
                <a:gd name="T23" fmla="*/ 316 h 317"/>
                <a:gd name="T24" fmla="*/ 162 w 205"/>
                <a:gd name="T25" fmla="*/ 317 h 317"/>
                <a:gd name="T26" fmla="*/ 171 w 205"/>
                <a:gd name="T27" fmla="*/ 308 h 317"/>
                <a:gd name="T28" fmla="*/ 158 w 205"/>
                <a:gd name="T29" fmla="*/ 302 h 317"/>
                <a:gd name="T30" fmla="*/ 134 w 205"/>
                <a:gd name="T31" fmla="*/ 294 h 317"/>
                <a:gd name="T32" fmla="*/ 136 w 205"/>
                <a:gd name="T33" fmla="*/ 283 h 317"/>
                <a:gd name="T34" fmla="*/ 205 w 205"/>
                <a:gd name="T35" fmla="*/ 6 h 317"/>
                <a:gd name="T36" fmla="*/ 67 w 205"/>
                <a:gd name="T37" fmla="*/ 215 h 317"/>
                <a:gd name="T38" fmla="*/ 35 w 205"/>
                <a:gd name="T39" fmla="*/ 168 h 317"/>
                <a:gd name="T40" fmla="*/ 58 w 205"/>
                <a:gd name="T41" fmla="*/ 69 h 317"/>
                <a:gd name="T42" fmla="*/ 120 w 205"/>
                <a:gd name="T43" fmla="*/ 11 h 317"/>
                <a:gd name="T44" fmla="*/ 159 w 205"/>
                <a:gd name="T45" fmla="*/ 55 h 317"/>
                <a:gd name="T46" fmla="*/ 130 w 205"/>
                <a:gd name="T47" fmla="*/ 169 h 317"/>
                <a:gd name="T48" fmla="*/ 67 w 205"/>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6"/>
                  </a:moveTo>
                  <a:cubicBezTo>
                    <a:pt x="205" y="4"/>
                    <a:pt x="204" y="1"/>
                    <a:pt x="200" y="1"/>
                  </a:cubicBezTo>
                  <a:cubicBezTo>
                    <a:pt x="195" y="1"/>
                    <a:pt x="175" y="21"/>
                    <a:pt x="166" y="35"/>
                  </a:cubicBezTo>
                  <a:cubicBezTo>
                    <a:pt x="155" y="8"/>
                    <a:pt x="136" y="0"/>
                    <a:pt x="120" y="0"/>
                  </a:cubicBezTo>
                  <a:cubicBezTo>
                    <a:pt x="61" y="0"/>
                    <a:pt x="0" y="74"/>
                    <a:pt x="0" y="146"/>
                  </a:cubicBezTo>
                  <a:cubicBezTo>
                    <a:pt x="0" y="195"/>
                    <a:pt x="29" y="226"/>
                    <a:pt x="66" y="226"/>
                  </a:cubicBezTo>
                  <a:cubicBezTo>
                    <a:pt x="87" y="226"/>
                    <a:pt x="106" y="214"/>
                    <a:pt x="124" y="196"/>
                  </a:cubicBezTo>
                  <a:cubicBezTo>
                    <a:pt x="120" y="214"/>
                    <a:pt x="103" y="281"/>
                    <a:pt x="102" y="286"/>
                  </a:cubicBezTo>
                  <a:cubicBezTo>
                    <a:pt x="98" y="300"/>
                    <a:pt x="94" y="302"/>
                    <a:pt x="66" y="302"/>
                  </a:cubicBezTo>
                  <a:cubicBezTo>
                    <a:pt x="60" y="302"/>
                    <a:pt x="55" y="302"/>
                    <a:pt x="55" y="312"/>
                  </a:cubicBezTo>
                  <a:cubicBezTo>
                    <a:pt x="55" y="312"/>
                    <a:pt x="55" y="317"/>
                    <a:pt x="61" y="317"/>
                  </a:cubicBezTo>
                  <a:cubicBezTo>
                    <a:pt x="77" y="317"/>
                    <a:pt x="94" y="316"/>
                    <a:pt x="111" y="316"/>
                  </a:cubicBezTo>
                  <a:cubicBezTo>
                    <a:pt x="128" y="316"/>
                    <a:pt x="146" y="317"/>
                    <a:pt x="162" y="317"/>
                  </a:cubicBezTo>
                  <a:cubicBezTo>
                    <a:pt x="165" y="317"/>
                    <a:pt x="171" y="317"/>
                    <a:pt x="171" y="308"/>
                  </a:cubicBezTo>
                  <a:cubicBezTo>
                    <a:pt x="171" y="302"/>
                    <a:pt x="166" y="302"/>
                    <a:pt x="158" y="302"/>
                  </a:cubicBezTo>
                  <a:cubicBezTo>
                    <a:pt x="134" y="302"/>
                    <a:pt x="134" y="299"/>
                    <a:pt x="134" y="294"/>
                  </a:cubicBezTo>
                  <a:cubicBezTo>
                    <a:pt x="134" y="291"/>
                    <a:pt x="135" y="288"/>
                    <a:pt x="136" y="283"/>
                  </a:cubicBezTo>
                  <a:lnTo>
                    <a:pt x="205" y="6"/>
                  </a:lnTo>
                  <a:close/>
                  <a:moveTo>
                    <a:pt x="67" y="215"/>
                  </a:moveTo>
                  <a:cubicBezTo>
                    <a:pt x="37" y="215"/>
                    <a:pt x="35" y="177"/>
                    <a:pt x="35" y="168"/>
                  </a:cubicBezTo>
                  <a:cubicBezTo>
                    <a:pt x="35" y="144"/>
                    <a:pt x="50" y="90"/>
                    <a:pt x="58" y="69"/>
                  </a:cubicBezTo>
                  <a:cubicBezTo>
                    <a:pt x="74" y="32"/>
                    <a:pt x="99" y="11"/>
                    <a:pt x="120" y="11"/>
                  </a:cubicBezTo>
                  <a:cubicBezTo>
                    <a:pt x="152" y="11"/>
                    <a:pt x="159" y="52"/>
                    <a:pt x="159" y="55"/>
                  </a:cubicBezTo>
                  <a:cubicBezTo>
                    <a:pt x="159" y="58"/>
                    <a:pt x="132" y="167"/>
                    <a:pt x="130"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1" name="Freeform 1166">
              <a:extLst>
                <a:ext uri="{FF2B5EF4-FFF2-40B4-BE49-F238E27FC236}">
                  <a16:creationId xmlns:a16="http://schemas.microsoft.com/office/drawing/2014/main" id="{149CA48A-DEDE-41D9-9A7E-DA641F4C63D5}"/>
                </a:ext>
              </a:extLst>
            </p:cNvPr>
            <p:cNvSpPr>
              <a:spLocks noEditPoints="1"/>
            </p:cNvSpPr>
            <p:nvPr>
              <p:custDataLst>
                <p:tags r:id="rId15"/>
              </p:custDataLst>
            </p:nvPr>
          </p:nvSpPr>
          <p:spPr bwMode="auto">
            <a:xfrm>
              <a:off x="3981451" y="3479801"/>
              <a:ext cx="214313" cy="77788"/>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2" name="Freeform 1167">
              <a:extLst>
                <a:ext uri="{FF2B5EF4-FFF2-40B4-BE49-F238E27FC236}">
                  <a16:creationId xmlns:a16="http://schemas.microsoft.com/office/drawing/2014/main" id="{4EF63E5A-6C98-436E-90AA-785DDF68EDB0}"/>
                </a:ext>
              </a:extLst>
            </p:cNvPr>
            <p:cNvSpPr>
              <a:spLocks/>
            </p:cNvSpPr>
            <p:nvPr>
              <p:custDataLst>
                <p:tags r:id="rId16"/>
              </p:custDataLst>
            </p:nvPr>
          </p:nvSpPr>
          <p:spPr bwMode="auto">
            <a:xfrm>
              <a:off x="4311651" y="3511551"/>
              <a:ext cx="195263" cy="1270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3" name="Freeform 1168">
              <a:extLst>
                <a:ext uri="{FF2B5EF4-FFF2-40B4-BE49-F238E27FC236}">
                  <a16:creationId xmlns:a16="http://schemas.microsoft.com/office/drawing/2014/main" id="{6BD21942-F2A4-4181-ADFD-01A77B7B015D}"/>
                </a:ext>
              </a:extLst>
            </p:cNvPr>
            <p:cNvSpPr>
              <a:spLocks/>
            </p:cNvSpPr>
            <p:nvPr>
              <p:custDataLst>
                <p:tags r:id="rId17"/>
              </p:custDataLst>
            </p:nvPr>
          </p:nvSpPr>
          <p:spPr bwMode="auto">
            <a:xfrm>
              <a:off x="4643438" y="3354388"/>
              <a:ext cx="44450" cy="328613"/>
            </a:xfrm>
            <a:custGeom>
              <a:avLst/>
              <a:gdLst>
                <a:gd name="T0" fmla="*/ 69 w 69"/>
                <a:gd name="T1" fmla="*/ 499 h 499"/>
                <a:gd name="T2" fmla="*/ 69 w 69"/>
                <a:gd name="T3" fmla="*/ 479 h 499"/>
                <a:gd name="T4" fmla="*/ 20 w 69"/>
                <a:gd name="T5" fmla="*/ 479 h 499"/>
                <a:gd name="T6" fmla="*/ 20 w 69"/>
                <a:gd name="T7" fmla="*/ 20 h 499"/>
                <a:gd name="T8" fmla="*/ 69 w 69"/>
                <a:gd name="T9" fmla="*/ 20 h 499"/>
                <a:gd name="T10" fmla="*/ 69 w 69"/>
                <a:gd name="T11" fmla="*/ 0 h 499"/>
                <a:gd name="T12" fmla="*/ 0 w 69"/>
                <a:gd name="T13" fmla="*/ 0 h 499"/>
                <a:gd name="T14" fmla="*/ 0 w 69"/>
                <a:gd name="T15" fmla="*/ 499 h 499"/>
                <a:gd name="T16" fmla="*/ 69 w 69"/>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499"/>
                  </a:moveTo>
                  <a:lnTo>
                    <a:pt x="69" y="479"/>
                  </a:lnTo>
                  <a:lnTo>
                    <a:pt x="20" y="479"/>
                  </a:lnTo>
                  <a:lnTo>
                    <a:pt x="20" y="20"/>
                  </a:lnTo>
                  <a:lnTo>
                    <a:pt x="69" y="20"/>
                  </a:lnTo>
                  <a:lnTo>
                    <a:pt x="69" y="0"/>
                  </a:lnTo>
                  <a:lnTo>
                    <a:pt x="0" y="0"/>
                  </a:lnTo>
                  <a:lnTo>
                    <a:pt x="0" y="499"/>
                  </a:lnTo>
                  <a:lnTo>
                    <a:pt x="69"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4" name="Freeform 1169">
              <a:extLst>
                <a:ext uri="{FF2B5EF4-FFF2-40B4-BE49-F238E27FC236}">
                  <a16:creationId xmlns:a16="http://schemas.microsoft.com/office/drawing/2014/main" id="{2216BF45-4D86-474C-92DE-97802C4FB416}"/>
                </a:ext>
              </a:extLst>
            </p:cNvPr>
            <p:cNvSpPr>
              <a:spLocks/>
            </p:cNvSpPr>
            <p:nvPr>
              <p:custDataLst>
                <p:tags r:id="rId18"/>
              </p:custDataLst>
            </p:nvPr>
          </p:nvSpPr>
          <p:spPr bwMode="auto">
            <a:xfrm>
              <a:off x="4700588" y="3455988"/>
              <a:ext cx="169863" cy="214313"/>
            </a:xfrm>
            <a:custGeom>
              <a:avLst/>
              <a:gdLst>
                <a:gd name="T0" fmla="*/ 11 w 262"/>
                <a:gd name="T1" fmla="*/ 93 h 327"/>
                <a:gd name="T2" fmla="*/ 91 w 262"/>
                <a:gd name="T3" fmla="*/ 35 h 327"/>
                <a:gd name="T4" fmla="*/ 171 w 262"/>
                <a:gd name="T5" fmla="*/ 162 h 327"/>
                <a:gd name="T6" fmla="*/ 165 w 262"/>
                <a:gd name="T7" fmla="*/ 211 h 327"/>
                <a:gd name="T8" fmla="*/ 139 w 262"/>
                <a:gd name="T9" fmla="*/ 318 h 327"/>
                <a:gd name="T10" fmla="*/ 146 w 262"/>
                <a:gd name="T11" fmla="*/ 327 h 327"/>
                <a:gd name="T12" fmla="*/ 162 w 262"/>
                <a:gd name="T13" fmla="*/ 297 h 327"/>
                <a:gd name="T14" fmla="*/ 180 w 262"/>
                <a:gd name="T15" fmla="*/ 212 h 327"/>
                <a:gd name="T16" fmla="*/ 184 w 262"/>
                <a:gd name="T17" fmla="*/ 192 h 327"/>
                <a:gd name="T18" fmla="*/ 252 w 262"/>
                <a:gd name="T19" fmla="*/ 29 h 327"/>
                <a:gd name="T20" fmla="*/ 262 w 262"/>
                <a:gd name="T21" fmla="*/ 10 h 327"/>
                <a:gd name="T22" fmla="*/ 256 w 262"/>
                <a:gd name="T23" fmla="*/ 5 h 327"/>
                <a:gd name="T24" fmla="*/ 250 w 262"/>
                <a:gd name="T25" fmla="*/ 9 h 327"/>
                <a:gd name="T26" fmla="*/ 184 w 262"/>
                <a:gd name="T27" fmla="*/ 156 h 327"/>
                <a:gd name="T28" fmla="*/ 163 w 262"/>
                <a:gd name="T29" fmla="*/ 54 h 327"/>
                <a:gd name="T30" fmla="*/ 97 w 262"/>
                <a:gd name="T31" fmla="*/ 0 h 327"/>
                <a:gd name="T32" fmla="*/ 0 w 262"/>
                <a:gd name="T33" fmla="*/ 91 h 327"/>
                <a:gd name="T34" fmla="*/ 9 w 262"/>
                <a:gd name="T35" fmla="*/ 96 h 327"/>
                <a:gd name="T36" fmla="*/ 11 w 262"/>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7">
                  <a:moveTo>
                    <a:pt x="11" y="93"/>
                  </a:moveTo>
                  <a:cubicBezTo>
                    <a:pt x="31" y="36"/>
                    <a:pt x="85" y="35"/>
                    <a:pt x="91" y="35"/>
                  </a:cubicBezTo>
                  <a:cubicBezTo>
                    <a:pt x="166" y="35"/>
                    <a:pt x="171" y="123"/>
                    <a:pt x="171" y="162"/>
                  </a:cubicBezTo>
                  <a:cubicBezTo>
                    <a:pt x="171" y="193"/>
                    <a:pt x="169" y="201"/>
                    <a:pt x="165" y="211"/>
                  </a:cubicBezTo>
                  <a:cubicBezTo>
                    <a:pt x="154" y="247"/>
                    <a:pt x="139" y="305"/>
                    <a:pt x="139" y="318"/>
                  </a:cubicBezTo>
                  <a:cubicBezTo>
                    <a:pt x="139" y="324"/>
                    <a:pt x="142" y="327"/>
                    <a:pt x="146" y="327"/>
                  </a:cubicBezTo>
                  <a:cubicBezTo>
                    <a:pt x="152" y="327"/>
                    <a:pt x="156" y="316"/>
                    <a:pt x="162" y="297"/>
                  </a:cubicBezTo>
                  <a:cubicBezTo>
                    <a:pt x="173" y="255"/>
                    <a:pt x="178" y="227"/>
                    <a:pt x="180" y="212"/>
                  </a:cubicBezTo>
                  <a:cubicBezTo>
                    <a:pt x="181" y="205"/>
                    <a:pt x="182" y="199"/>
                    <a:pt x="184" y="192"/>
                  </a:cubicBezTo>
                  <a:cubicBezTo>
                    <a:pt x="200" y="143"/>
                    <a:pt x="232" y="68"/>
                    <a:pt x="252" y="29"/>
                  </a:cubicBezTo>
                  <a:cubicBezTo>
                    <a:pt x="256" y="23"/>
                    <a:pt x="262" y="12"/>
                    <a:pt x="262" y="10"/>
                  </a:cubicBezTo>
                  <a:cubicBezTo>
                    <a:pt x="262" y="5"/>
                    <a:pt x="257" y="5"/>
                    <a:pt x="256" y="5"/>
                  </a:cubicBezTo>
                  <a:cubicBezTo>
                    <a:pt x="254" y="5"/>
                    <a:pt x="251" y="5"/>
                    <a:pt x="250" y="9"/>
                  </a:cubicBezTo>
                  <a:cubicBezTo>
                    <a:pt x="224" y="56"/>
                    <a:pt x="204" y="106"/>
                    <a:pt x="184" y="156"/>
                  </a:cubicBezTo>
                  <a:cubicBezTo>
                    <a:pt x="183" y="141"/>
                    <a:pt x="183" y="103"/>
                    <a:pt x="163" y="54"/>
                  </a:cubicBezTo>
                  <a:cubicBezTo>
                    <a:pt x="151" y="24"/>
                    <a:pt x="131" y="0"/>
                    <a:pt x="97" y="0"/>
                  </a:cubicBezTo>
                  <a:cubicBezTo>
                    <a:pt x="35" y="0"/>
                    <a:pt x="0" y="75"/>
                    <a:pt x="0" y="91"/>
                  </a:cubicBezTo>
                  <a:cubicBezTo>
                    <a:pt x="0" y="96"/>
                    <a:pt x="4" y="96"/>
                    <a:pt x="9" y="96"/>
                  </a:cubicBezTo>
                  <a:lnTo>
                    <a:pt x="11"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5" name="Freeform 1170">
              <a:extLst>
                <a:ext uri="{FF2B5EF4-FFF2-40B4-BE49-F238E27FC236}">
                  <a16:creationId xmlns:a16="http://schemas.microsoft.com/office/drawing/2014/main" id="{41DB6145-7773-443F-BCC1-B371EF0CF433}"/>
                </a:ext>
              </a:extLst>
            </p:cNvPr>
            <p:cNvSpPr>
              <a:spLocks/>
            </p:cNvSpPr>
            <p:nvPr>
              <p:custDataLst>
                <p:tags r:id="rId19"/>
              </p:custDataLst>
            </p:nvPr>
          </p:nvSpPr>
          <p:spPr bwMode="auto">
            <a:xfrm>
              <a:off x="4889501" y="3309938"/>
              <a:ext cx="168275" cy="155575"/>
            </a:xfrm>
            <a:custGeom>
              <a:avLst/>
              <a:gdLst>
                <a:gd name="T0" fmla="*/ 155 w 261"/>
                <a:gd name="T1" fmla="*/ 24 h 235"/>
                <a:gd name="T2" fmla="*/ 166 w 261"/>
                <a:gd name="T3" fmla="*/ 13 h 235"/>
                <a:gd name="T4" fmla="*/ 187 w 261"/>
                <a:gd name="T5" fmla="*/ 12 h 235"/>
                <a:gd name="T6" fmla="*/ 226 w 261"/>
                <a:gd name="T7" fmla="*/ 15 h 235"/>
                <a:gd name="T8" fmla="*/ 242 w 261"/>
                <a:gd name="T9" fmla="*/ 43 h 235"/>
                <a:gd name="T10" fmla="*/ 240 w 261"/>
                <a:gd name="T11" fmla="*/ 71 h 235"/>
                <a:gd name="T12" fmla="*/ 239 w 261"/>
                <a:gd name="T13" fmla="*/ 75 h 235"/>
                <a:gd name="T14" fmla="*/ 245 w 261"/>
                <a:gd name="T15" fmla="*/ 80 h 235"/>
                <a:gd name="T16" fmla="*/ 251 w 261"/>
                <a:gd name="T17" fmla="*/ 71 h 235"/>
                <a:gd name="T18" fmla="*/ 261 w 261"/>
                <a:gd name="T19" fmla="*/ 5 h 235"/>
                <a:gd name="T20" fmla="*/ 250 w 261"/>
                <a:gd name="T21" fmla="*/ 0 h 235"/>
                <a:gd name="T22" fmla="*/ 36 w 261"/>
                <a:gd name="T23" fmla="*/ 0 h 235"/>
                <a:gd name="T24" fmla="*/ 24 w 261"/>
                <a:gd name="T25" fmla="*/ 7 h 235"/>
                <a:gd name="T26" fmla="*/ 2 w 261"/>
                <a:gd name="T27" fmla="*/ 69 h 235"/>
                <a:gd name="T28" fmla="*/ 0 w 261"/>
                <a:gd name="T29" fmla="*/ 75 h 235"/>
                <a:gd name="T30" fmla="*/ 6 w 261"/>
                <a:gd name="T31" fmla="*/ 80 h 235"/>
                <a:gd name="T32" fmla="*/ 14 w 261"/>
                <a:gd name="T33" fmla="*/ 71 h 235"/>
                <a:gd name="T34" fmla="*/ 98 w 261"/>
                <a:gd name="T35" fmla="*/ 12 h 235"/>
                <a:gd name="T36" fmla="*/ 113 w 261"/>
                <a:gd name="T37" fmla="*/ 12 h 235"/>
                <a:gd name="T38" fmla="*/ 124 w 261"/>
                <a:gd name="T39" fmla="*/ 16 h 235"/>
                <a:gd name="T40" fmla="*/ 123 w 261"/>
                <a:gd name="T41" fmla="*/ 23 h 235"/>
                <a:gd name="T42" fmla="*/ 76 w 261"/>
                <a:gd name="T43" fmla="*/ 206 h 235"/>
                <a:gd name="T44" fmla="*/ 36 w 261"/>
                <a:gd name="T45" fmla="*/ 223 h 235"/>
                <a:gd name="T46" fmla="*/ 20 w 261"/>
                <a:gd name="T47" fmla="*/ 230 h 235"/>
                <a:gd name="T48" fmla="*/ 26 w 261"/>
                <a:gd name="T49" fmla="*/ 235 h 235"/>
                <a:gd name="T50" fmla="*/ 56 w 261"/>
                <a:gd name="T51" fmla="*/ 234 h 235"/>
                <a:gd name="T52" fmla="*/ 86 w 261"/>
                <a:gd name="T53" fmla="*/ 234 h 235"/>
                <a:gd name="T54" fmla="*/ 117 w 261"/>
                <a:gd name="T55" fmla="*/ 234 h 235"/>
                <a:gd name="T56" fmla="*/ 147 w 261"/>
                <a:gd name="T57" fmla="*/ 235 h 235"/>
                <a:gd name="T58" fmla="*/ 155 w 261"/>
                <a:gd name="T59" fmla="*/ 228 h 235"/>
                <a:gd name="T60" fmla="*/ 140 w 261"/>
                <a:gd name="T61" fmla="*/ 223 h 235"/>
                <a:gd name="T62" fmla="*/ 120 w 261"/>
                <a:gd name="T63" fmla="*/ 222 h 235"/>
                <a:gd name="T64" fmla="*/ 108 w 261"/>
                <a:gd name="T65" fmla="*/ 215 h 235"/>
                <a:gd name="T66" fmla="*/ 109 w 261"/>
                <a:gd name="T67" fmla="*/ 207 h 235"/>
                <a:gd name="T68" fmla="*/ 155 w 261"/>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5">
                  <a:moveTo>
                    <a:pt x="155" y="24"/>
                  </a:moveTo>
                  <a:cubicBezTo>
                    <a:pt x="157" y="14"/>
                    <a:pt x="158" y="13"/>
                    <a:pt x="166" y="13"/>
                  </a:cubicBezTo>
                  <a:cubicBezTo>
                    <a:pt x="167" y="12"/>
                    <a:pt x="180" y="12"/>
                    <a:pt x="187" y="12"/>
                  </a:cubicBezTo>
                  <a:cubicBezTo>
                    <a:pt x="208" y="12"/>
                    <a:pt x="217" y="12"/>
                    <a:pt x="226" y="15"/>
                  </a:cubicBezTo>
                  <a:cubicBezTo>
                    <a:pt x="241" y="20"/>
                    <a:pt x="242" y="30"/>
                    <a:pt x="242" y="43"/>
                  </a:cubicBezTo>
                  <a:cubicBezTo>
                    <a:pt x="242" y="48"/>
                    <a:pt x="242" y="53"/>
                    <a:pt x="240" y="71"/>
                  </a:cubicBezTo>
                  <a:lnTo>
                    <a:pt x="239" y="75"/>
                  </a:lnTo>
                  <a:cubicBezTo>
                    <a:pt x="239" y="78"/>
                    <a:pt x="241" y="80"/>
                    <a:pt x="245" y="80"/>
                  </a:cubicBezTo>
                  <a:cubicBezTo>
                    <a:pt x="250" y="80"/>
                    <a:pt x="251" y="77"/>
                    <a:pt x="251" y="71"/>
                  </a:cubicBezTo>
                  <a:lnTo>
                    <a:pt x="261" y="5"/>
                  </a:lnTo>
                  <a:cubicBezTo>
                    <a:pt x="261" y="0"/>
                    <a:pt x="257" y="0"/>
                    <a:pt x="250" y="0"/>
                  </a:cubicBezTo>
                  <a:lnTo>
                    <a:pt x="36" y="0"/>
                  </a:lnTo>
                  <a:cubicBezTo>
                    <a:pt x="27" y="0"/>
                    <a:pt x="27" y="0"/>
                    <a:pt x="24" y="7"/>
                  </a:cubicBezTo>
                  <a:lnTo>
                    <a:pt x="2" y="69"/>
                  </a:lnTo>
                  <a:cubicBezTo>
                    <a:pt x="2" y="70"/>
                    <a:pt x="0" y="73"/>
                    <a:pt x="0" y="75"/>
                  </a:cubicBezTo>
                  <a:cubicBezTo>
                    <a:pt x="0" y="76"/>
                    <a:pt x="1" y="80"/>
                    <a:pt x="6" y="80"/>
                  </a:cubicBezTo>
                  <a:cubicBezTo>
                    <a:pt x="11" y="80"/>
                    <a:pt x="12" y="78"/>
                    <a:pt x="14" y="71"/>
                  </a:cubicBezTo>
                  <a:cubicBezTo>
                    <a:pt x="34" y="16"/>
                    <a:pt x="45" y="12"/>
                    <a:pt x="98" y="12"/>
                  </a:cubicBezTo>
                  <a:lnTo>
                    <a:pt x="113" y="12"/>
                  </a:lnTo>
                  <a:cubicBezTo>
                    <a:pt x="124" y="12"/>
                    <a:pt x="124" y="13"/>
                    <a:pt x="124" y="16"/>
                  </a:cubicBezTo>
                  <a:cubicBezTo>
                    <a:pt x="124" y="16"/>
                    <a:pt x="124" y="18"/>
                    <a:pt x="123" y="23"/>
                  </a:cubicBezTo>
                  <a:lnTo>
                    <a:pt x="76" y="206"/>
                  </a:lnTo>
                  <a:cubicBezTo>
                    <a:pt x="73" y="219"/>
                    <a:pt x="72" y="223"/>
                    <a:pt x="36" y="223"/>
                  </a:cubicBezTo>
                  <a:cubicBezTo>
                    <a:pt x="23" y="223"/>
                    <a:pt x="20" y="223"/>
                    <a:pt x="20" y="230"/>
                  </a:cubicBezTo>
                  <a:cubicBezTo>
                    <a:pt x="20" y="232"/>
                    <a:pt x="21" y="235"/>
                    <a:pt x="26" y="235"/>
                  </a:cubicBezTo>
                  <a:cubicBezTo>
                    <a:pt x="36" y="235"/>
                    <a:pt x="46" y="234"/>
                    <a:pt x="56" y="234"/>
                  </a:cubicBezTo>
                  <a:cubicBezTo>
                    <a:pt x="66" y="234"/>
                    <a:pt x="76" y="234"/>
                    <a:pt x="86" y="234"/>
                  </a:cubicBezTo>
                  <a:cubicBezTo>
                    <a:pt x="96" y="234"/>
                    <a:pt x="108" y="234"/>
                    <a:pt x="117" y="234"/>
                  </a:cubicBezTo>
                  <a:cubicBezTo>
                    <a:pt x="127" y="235"/>
                    <a:pt x="137" y="235"/>
                    <a:pt x="147" y="235"/>
                  </a:cubicBezTo>
                  <a:cubicBezTo>
                    <a:pt x="149" y="235"/>
                    <a:pt x="155" y="235"/>
                    <a:pt x="155" y="228"/>
                  </a:cubicBezTo>
                  <a:cubicBezTo>
                    <a:pt x="155" y="223"/>
                    <a:pt x="151" y="223"/>
                    <a:pt x="140" y="223"/>
                  </a:cubicBezTo>
                  <a:cubicBezTo>
                    <a:pt x="134" y="223"/>
                    <a:pt x="127" y="222"/>
                    <a:pt x="120" y="222"/>
                  </a:cubicBezTo>
                  <a:cubicBezTo>
                    <a:pt x="108" y="221"/>
                    <a:pt x="108" y="220"/>
                    <a:pt x="108" y="215"/>
                  </a:cubicBezTo>
                  <a:cubicBezTo>
                    <a:pt x="108" y="213"/>
                    <a:pt x="108" y="212"/>
                    <a:pt x="109" y="207"/>
                  </a:cubicBezTo>
                  <a:lnTo>
                    <a:pt x="155"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6" name="Freeform 1171">
              <a:extLst>
                <a:ext uri="{FF2B5EF4-FFF2-40B4-BE49-F238E27FC236}">
                  <a16:creationId xmlns:a16="http://schemas.microsoft.com/office/drawing/2014/main" id="{6B44FD93-E08B-4BE2-A89A-628E1E2ADB03}"/>
                </a:ext>
              </a:extLst>
            </p:cNvPr>
            <p:cNvSpPr>
              <a:spLocks/>
            </p:cNvSpPr>
            <p:nvPr>
              <p:custDataLst>
                <p:tags r:id="rId20"/>
              </p:custDataLst>
            </p:nvPr>
          </p:nvSpPr>
          <p:spPr bwMode="auto">
            <a:xfrm>
              <a:off x="5089526" y="3354388"/>
              <a:ext cx="42863" cy="328613"/>
            </a:xfrm>
            <a:custGeom>
              <a:avLst/>
              <a:gdLst>
                <a:gd name="T0" fmla="*/ 68 w 68"/>
                <a:gd name="T1" fmla="*/ 0 h 499"/>
                <a:gd name="T2" fmla="*/ 0 w 68"/>
                <a:gd name="T3" fmla="*/ 0 h 499"/>
                <a:gd name="T4" fmla="*/ 0 w 68"/>
                <a:gd name="T5" fmla="*/ 20 h 499"/>
                <a:gd name="T6" fmla="*/ 48 w 68"/>
                <a:gd name="T7" fmla="*/ 20 h 499"/>
                <a:gd name="T8" fmla="*/ 48 w 68"/>
                <a:gd name="T9" fmla="*/ 479 h 499"/>
                <a:gd name="T10" fmla="*/ 0 w 68"/>
                <a:gd name="T11" fmla="*/ 479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79"/>
                  </a:lnTo>
                  <a:lnTo>
                    <a:pt x="0" y="479"/>
                  </a:lnTo>
                  <a:lnTo>
                    <a:pt x="0" y="499"/>
                  </a:lnTo>
                  <a:lnTo>
                    <a:pt x="68" y="499"/>
                  </a:lnTo>
                  <a:lnTo>
                    <a:pt x="6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7" name="Freeform 1172">
              <a:extLst>
                <a:ext uri="{FF2B5EF4-FFF2-40B4-BE49-F238E27FC236}">
                  <a16:creationId xmlns:a16="http://schemas.microsoft.com/office/drawing/2014/main" id="{030D20E8-0D45-40C6-9B5D-8069363C069F}"/>
                </a:ext>
              </a:extLst>
            </p:cNvPr>
            <p:cNvSpPr>
              <a:spLocks/>
            </p:cNvSpPr>
            <p:nvPr>
              <p:custDataLst>
                <p:tags r:id="rId21"/>
              </p:custDataLst>
            </p:nvPr>
          </p:nvSpPr>
          <p:spPr bwMode="auto">
            <a:xfrm>
              <a:off x="5218113" y="3027363"/>
              <a:ext cx="166688" cy="982663"/>
            </a:xfrm>
            <a:custGeom>
              <a:avLst/>
              <a:gdLst>
                <a:gd name="T0" fmla="*/ 154 w 258"/>
                <a:gd name="T1" fmla="*/ 931 h 1496"/>
                <a:gd name="T2" fmla="*/ 29 w 258"/>
                <a:gd name="T3" fmla="*/ 748 h 1496"/>
                <a:gd name="T4" fmla="*/ 153 w 258"/>
                <a:gd name="T5" fmla="*/ 568 h 1496"/>
                <a:gd name="T6" fmla="*/ 154 w 258"/>
                <a:gd name="T7" fmla="*/ 565 h 1496"/>
                <a:gd name="T8" fmla="*/ 154 w 258"/>
                <a:gd name="T9" fmla="*/ 219 h 1496"/>
                <a:gd name="T10" fmla="*/ 158 w 258"/>
                <a:gd name="T11" fmla="*/ 150 h 1496"/>
                <a:gd name="T12" fmla="*/ 254 w 258"/>
                <a:gd name="T13" fmla="*/ 24 h 1496"/>
                <a:gd name="T14" fmla="*/ 258 w 258"/>
                <a:gd name="T15" fmla="*/ 12 h 1496"/>
                <a:gd name="T16" fmla="*/ 247 w 258"/>
                <a:gd name="T17" fmla="*/ 0 h 1496"/>
                <a:gd name="T18" fmla="*/ 223 w 258"/>
                <a:gd name="T19" fmla="*/ 8 h 1496"/>
                <a:gd name="T20" fmla="*/ 105 w 258"/>
                <a:gd name="T21" fmla="*/ 182 h 1496"/>
                <a:gd name="T22" fmla="*/ 105 w 258"/>
                <a:gd name="T23" fmla="*/ 536 h 1496"/>
                <a:gd name="T24" fmla="*/ 79 w 258"/>
                <a:gd name="T25" fmla="*/ 658 h 1496"/>
                <a:gd name="T26" fmla="*/ 8 w 258"/>
                <a:gd name="T27" fmla="*/ 734 h 1496"/>
                <a:gd name="T28" fmla="*/ 0 w 258"/>
                <a:gd name="T29" fmla="*/ 748 h 1496"/>
                <a:gd name="T30" fmla="*/ 5 w 258"/>
                <a:gd name="T31" fmla="*/ 760 h 1496"/>
                <a:gd name="T32" fmla="*/ 104 w 258"/>
                <a:gd name="T33" fmla="*/ 913 h 1496"/>
                <a:gd name="T34" fmla="*/ 105 w 258"/>
                <a:gd name="T35" fmla="*/ 931 h 1496"/>
                <a:gd name="T36" fmla="*/ 105 w 258"/>
                <a:gd name="T37" fmla="*/ 1314 h 1496"/>
                <a:gd name="T38" fmla="*/ 226 w 258"/>
                <a:gd name="T39" fmla="*/ 1489 h 1496"/>
                <a:gd name="T40" fmla="*/ 247 w 258"/>
                <a:gd name="T41" fmla="*/ 1496 h 1496"/>
                <a:gd name="T42" fmla="*/ 258 w 258"/>
                <a:gd name="T43" fmla="*/ 1484 h 1496"/>
                <a:gd name="T44" fmla="*/ 256 w 258"/>
                <a:gd name="T45" fmla="*/ 1474 h 1496"/>
                <a:gd name="T46" fmla="*/ 156 w 258"/>
                <a:gd name="T47" fmla="*/ 1334 h 1496"/>
                <a:gd name="T48" fmla="*/ 154 w 258"/>
                <a:gd name="T49" fmla="*/ 1314 h 1496"/>
                <a:gd name="T50" fmla="*/ 154 w 258"/>
                <a:gd name="T51" fmla="*/ 93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1496">
                  <a:moveTo>
                    <a:pt x="154" y="931"/>
                  </a:moveTo>
                  <a:cubicBezTo>
                    <a:pt x="154" y="876"/>
                    <a:pt x="116" y="792"/>
                    <a:pt x="29" y="748"/>
                  </a:cubicBezTo>
                  <a:cubicBezTo>
                    <a:pt x="83" y="719"/>
                    <a:pt x="147" y="661"/>
                    <a:pt x="153" y="568"/>
                  </a:cubicBezTo>
                  <a:lnTo>
                    <a:pt x="154" y="565"/>
                  </a:lnTo>
                  <a:lnTo>
                    <a:pt x="154" y="219"/>
                  </a:lnTo>
                  <a:cubicBezTo>
                    <a:pt x="154" y="178"/>
                    <a:pt x="154" y="169"/>
                    <a:pt x="158" y="150"/>
                  </a:cubicBezTo>
                  <a:cubicBezTo>
                    <a:pt x="166" y="110"/>
                    <a:pt x="190" y="61"/>
                    <a:pt x="254" y="24"/>
                  </a:cubicBezTo>
                  <a:cubicBezTo>
                    <a:pt x="258" y="21"/>
                    <a:pt x="258" y="21"/>
                    <a:pt x="258" y="12"/>
                  </a:cubicBezTo>
                  <a:cubicBezTo>
                    <a:pt x="258" y="1"/>
                    <a:pt x="258" y="0"/>
                    <a:pt x="247" y="0"/>
                  </a:cubicBezTo>
                  <a:cubicBezTo>
                    <a:pt x="238" y="0"/>
                    <a:pt x="237" y="0"/>
                    <a:pt x="223" y="8"/>
                  </a:cubicBezTo>
                  <a:cubicBezTo>
                    <a:pt x="112" y="71"/>
                    <a:pt x="105" y="164"/>
                    <a:pt x="105" y="182"/>
                  </a:cubicBezTo>
                  <a:lnTo>
                    <a:pt x="105" y="536"/>
                  </a:lnTo>
                  <a:cubicBezTo>
                    <a:pt x="105" y="572"/>
                    <a:pt x="105" y="612"/>
                    <a:pt x="79" y="658"/>
                  </a:cubicBezTo>
                  <a:cubicBezTo>
                    <a:pt x="56" y="699"/>
                    <a:pt x="29" y="720"/>
                    <a:pt x="8" y="734"/>
                  </a:cubicBezTo>
                  <a:cubicBezTo>
                    <a:pt x="1" y="739"/>
                    <a:pt x="0" y="739"/>
                    <a:pt x="0" y="748"/>
                  </a:cubicBezTo>
                  <a:cubicBezTo>
                    <a:pt x="0" y="757"/>
                    <a:pt x="1" y="757"/>
                    <a:pt x="5" y="760"/>
                  </a:cubicBezTo>
                  <a:cubicBezTo>
                    <a:pt x="47" y="788"/>
                    <a:pt x="93" y="832"/>
                    <a:pt x="104" y="913"/>
                  </a:cubicBezTo>
                  <a:cubicBezTo>
                    <a:pt x="105" y="924"/>
                    <a:pt x="105" y="925"/>
                    <a:pt x="105" y="931"/>
                  </a:cubicBezTo>
                  <a:lnTo>
                    <a:pt x="105" y="1314"/>
                  </a:lnTo>
                  <a:cubicBezTo>
                    <a:pt x="105" y="1354"/>
                    <a:pt x="130" y="1438"/>
                    <a:pt x="226" y="1489"/>
                  </a:cubicBezTo>
                  <a:cubicBezTo>
                    <a:pt x="238" y="1496"/>
                    <a:pt x="239" y="1496"/>
                    <a:pt x="247" y="1496"/>
                  </a:cubicBezTo>
                  <a:cubicBezTo>
                    <a:pt x="258" y="1496"/>
                    <a:pt x="258" y="1495"/>
                    <a:pt x="258" y="1484"/>
                  </a:cubicBezTo>
                  <a:cubicBezTo>
                    <a:pt x="258" y="1475"/>
                    <a:pt x="258" y="1475"/>
                    <a:pt x="256" y="1474"/>
                  </a:cubicBezTo>
                  <a:cubicBezTo>
                    <a:pt x="234" y="1460"/>
                    <a:pt x="169" y="1421"/>
                    <a:pt x="156" y="1334"/>
                  </a:cubicBezTo>
                  <a:cubicBezTo>
                    <a:pt x="154" y="1321"/>
                    <a:pt x="154" y="1320"/>
                    <a:pt x="154" y="1314"/>
                  </a:cubicBezTo>
                  <a:lnTo>
                    <a:pt x="154" y="9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8" name="Freeform 1173">
              <a:extLst>
                <a:ext uri="{FF2B5EF4-FFF2-40B4-BE49-F238E27FC236}">
                  <a16:creationId xmlns:a16="http://schemas.microsoft.com/office/drawing/2014/main" id="{A92A6595-4AB0-4C29-887F-2E410084D8CD}"/>
                </a:ext>
              </a:extLst>
            </p:cNvPr>
            <p:cNvSpPr>
              <a:spLocks noEditPoints="1"/>
            </p:cNvSpPr>
            <p:nvPr>
              <p:custDataLst>
                <p:tags r:id="rId22"/>
              </p:custDataLst>
            </p:nvPr>
          </p:nvSpPr>
          <p:spPr bwMode="auto">
            <a:xfrm>
              <a:off x="5713413" y="3144838"/>
              <a:ext cx="168275" cy="2413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60" y="65"/>
                    <a:pt x="60" y="79"/>
                  </a:cubicBezTo>
                  <a:cubicBezTo>
                    <a:pt x="60" y="86"/>
                    <a:pt x="64"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3" y="354"/>
                  </a:moveTo>
                  <a:cubicBezTo>
                    <a:pt x="39" y="354"/>
                    <a:pt x="39" y="303"/>
                    <a:pt x="39" y="298"/>
                  </a:cubicBezTo>
                  <a:cubicBezTo>
                    <a:pt x="39" y="284"/>
                    <a:pt x="51" y="214"/>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9" name="Freeform 1174">
              <a:extLst>
                <a:ext uri="{FF2B5EF4-FFF2-40B4-BE49-F238E27FC236}">
                  <a16:creationId xmlns:a16="http://schemas.microsoft.com/office/drawing/2014/main" id="{694F4406-2803-4B88-BDFB-8FF3B5ED56CF}"/>
                </a:ext>
              </a:extLst>
            </p:cNvPr>
            <p:cNvSpPr>
              <a:spLocks/>
            </p:cNvSpPr>
            <p:nvPr>
              <p:custDataLst>
                <p:tags r:id="rId23"/>
              </p:custDataLst>
            </p:nvPr>
          </p:nvSpPr>
          <p:spPr bwMode="auto">
            <a:xfrm>
              <a:off x="5902326" y="3108326"/>
              <a:ext cx="100013" cy="152400"/>
            </a:xfrm>
            <a:custGeom>
              <a:avLst/>
              <a:gdLst>
                <a:gd name="T0" fmla="*/ 155 w 155"/>
                <a:gd name="T1" fmla="*/ 168 h 231"/>
                <a:gd name="T2" fmla="*/ 143 w 155"/>
                <a:gd name="T3" fmla="*/ 168 h 231"/>
                <a:gd name="T4" fmla="*/ 134 w 155"/>
                <a:gd name="T5" fmla="*/ 199 h 231"/>
                <a:gd name="T6" fmla="*/ 99 w 155"/>
                <a:gd name="T7" fmla="*/ 201 h 231"/>
                <a:gd name="T8" fmla="*/ 35 w 155"/>
                <a:gd name="T9" fmla="*/ 201 h 231"/>
                <a:gd name="T10" fmla="*/ 105 w 155"/>
                <a:gd name="T11" fmla="*/ 143 h 231"/>
                <a:gd name="T12" fmla="*/ 155 w 155"/>
                <a:gd name="T13" fmla="*/ 68 h 231"/>
                <a:gd name="T14" fmla="*/ 73 w 155"/>
                <a:gd name="T15" fmla="*/ 0 h 231"/>
                <a:gd name="T16" fmla="*/ 0 w 155"/>
                <a:gd name="T17" fmla="*/ 62 h 231"/>
                <a:gd name="T18" fmla="*/ 19 w 155"/>
                <a:gd name="T19" fmla="*/ 82 h 231"/>
                <a:gd name="T20" fmla="*/ 37 w 155"/>
                <a:gd name="T21" fmla="*/ 63 h 231"/>
                <a:gd name="T22" fmla="*/ 17 w 155"/>
                <a:gd name="T23" fmla="*/ 45 h 231"/>
                <a:gd name="T24" fmla="*/ 68 w 155"/>
                <a:gd name="T25" fmla="*/ 12 h 231"/>
                <a:gd name="T26" fmla="*/ 121 w 155"/>
                <a:gd name="T27" fmla="*/ 68 h 231"/>
                <a:gd name="T28" fmla="*/ 88 w 155"/>
                <a:gd name="T29" fmla="*/ 135 h 231"/>
                <a:gd name="T30" fmla="*/ 4 w 155"/>
                <a:gd name="T31" fmla="*/ 218 h 231"/>
                <a:gd name="T32" fmla="*/ 0 w 155"/>
                <a:gd name="T33" fmla="*/ 231 h 231"/>
                <a:gd name="T34" fmla="*/ 144 w 155"/>
                <a:gd name="T35" fmla="*/ 231 h 231"/>
                <a:gd name="T36" fmla="*/ 155 w 155"/>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1">
                  <a:moveTo>
                    <a:pt x="155" y="168"/>
                  </a:moveTo>
                  <a:lnTo>
                    <a:pt x="143" y="168"/>
                  </a:lnTo>
                  <a:cubicBezTo>
                    <a:pt x="142" y="175"/>
                    <a:pt x="138" y="196"/>
                    <a:pt x="134" y="199"/>
                  </a:cubicBezTo>
                  <a:cubicBezTo>
                    <a:pt x="131" y="201"/>
                    <a:pt x="104" y="201"/>
                    <a:pt x="99" y="201"/>
                  </a:cubicBezTo>
                  <a:lnTo>
                    <a:pt x="35" y="201"/>
                  </a:lnTo>
                  <a:cubicBezTo>
                    <a:pt x="72" y="169"/>
                    <a:pt x="84" y="159"/>
                    <a:pt x="105" y="143"/>
                  </a:cubicBezTo>
                  <a:cubicBezTo>
                    <a:pt x="131" y="122"/>
                    <a:pt x="155" y="101"/>
                    <a:pt x="155" y="68"/>
                  </a:cubicBezTo>
                  <a:cubicBezTo>
                    <a:pt x="155" y="25"/>
                    <a:pt x="118" y="0"/>
                    <a:pt x="73" y="0"/>
                  </a:cubicBezTo>
                  <a:cubicBezTo>
                    <a:pt x="30" y="0"/>
                    <a:pt x="0" y="30"/>
                    <a:pt x="0" y="62"/>
                  </a:cubicBezTo>
                  <a:cubicBezTo>
                    <a:pt x="0" y="80"/>
                    <a:pt x="15" y="82"/>
                    <a:pt x="19" y="82"/>
                  </a:cubicBezTo>
                  <a:cubicBezTo>
                    <a:pt x="27" y="82"/>
                    <a:pt x="37" y="76"/>
                    <a:pt x="37" y="63"/>
                  </a:cubicBezTo>
                  <a:cubicBezTo>
                    <a:pt x="37" y="57"/>
                    <a:pt x="35" y="45"/>
                    <a:pt x="17" y="45"/>
                  </a:cubicBezTo>
                  <a:cubicBezTo>
                    <a:pt x="28" y="20"/>
                    <a:pt x="51" y="12"/>
                    <a:pt x="68" y="12"/>
                  </a:cubicBezTo>
                  <a:cubicBezTo>
                    <a:pt x="103" y="12"/>
                    <a:pt x="121" y="39"/>
                    <a:pt x="121" y="68"/>
                  </a:cubicBezTo>
                  <a:cubicBezTo>
                    <a:pt x="121" y="98"/>
                    <a:pt x="99" y="122"/>
                    <a:pt x="88" y="135"/>
                  </a:cubicBezTo>
                  <a:lnTo>
                    <a:pt x="4" y="218"/>
                  </a:lnTo>
                  <a:cubicBezTo>
                    <a:pt x="0" y="221"/>
                    <a:pt x="0" y="221"/>
                    <a:pt x="0" y="231"/>
                  </a:cubicBezTo>
                  <a:lnTo>
                    <a:pt x="144" y="231"/>
                  </a:lnTo>
                  <a:lnTo>
                    <a:pt x="155"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0" name="Rectangle 1175">
              <a:extLst>
                <a:ext uri="{FF2B5EF4-FFF2-40B4-BE49-F238E27FC236}">
                  <a16:creationId xmlns:a16="http://schemas.microsoft.com/office/drawing/2014/main" id="{E24A0F3A-E331-4A64-9356-E9F31B4A70B6}"/>
                </a:ext>
              </a:extLst>
            </p:cNvPr>
            <p:cNvSpPr>
              <a:spLocks noChangeArrowheads="1"/>
            </p:cNvSpPr>
            <p:nvPr>
              <p:custDataLst>
                <p:tags r:id="rId24"/>
              </p:custDataLst>
            </p:nvPr>
          </p:nvSpPr>
          <p:spPr bwMode="auto">
            <a:xfrm>
              <a:off x="5522913" y="3511551"/>
              <a:ext cx="6873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1" name="Freeform 1176">
              <a:extLst>
                <a:ext uri="{FF2B5EF4-FFF2-40B4-BE49-F238E27FC236}">
                  <a16:creationId xmlns:a16="http://schemas.microsoft.com/office/drawing/2014/main" id="{80E854C7-2FA2-48AD-ADD3-DE11F4ED0CDB}"/>
                </a:ext>
              </a:extLst>
            </p:cNvPr>
            <p:cNvSpPr>
              <a:spLocks noEditPoints="1"/>
            </p:cNvSpPr>
            <p:nvPr>
              <p:custDataLst>
                <p:tags r:id="rId25"/>
              </p:custDataLst>
            </p:nvPr>
          </p:nvSpPr>
          <p:spPr bwMode="auto">
            <a:xfrm>
              <a:off x="5535613" y="3590926"/>
              <a:ext cx="169863" cy="241300"/>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69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3"/>
                    <a:pt x="0" y="279"/>
                  </a:cubicBezTo>
                  <a:cubicBezTo>
                    <a:pt x="0" y="310"/>
                    <a:pt x="22" y="368"/>
                    <a:pt x="91"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4" y="96"/>
                    <a:pt x="105" y="81"/>
                    <a:pt x="105" y="69"/>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2" name="Freeform 1177">
              <a:extLst>
                <a:ext uri="{FF2B5EF4-FFF2-40B4-BE49-F238E27FC236}">
                  <a16:creationId xmlns:a16="http://schemas.microsoft.com/office/drawing/2014/main" id="{6B1E23F2-17BB-47F4-8F38-20C882597B9F}"/>
                </a:ext>
              </a:extLst>
            </p:cNvPr>
            <p:cNvSpPr>
              <a:spLocks noEditPoints="1"/>
            </p:cNvSpPr>
            <p:nvPr>
              <p:custDataLst>
                <p:tags r:id="rId26"/>
              </p:custDataLst>
            </p:nvPr>
          </p:nvSpPr>
          <p:spPr bwMode="auto">
            <a:xfrm>
              <a:off x="5724526" y="3679826"/>
              <a:ext cx="131763" cy="207963"/>
            </a:xfrm>
            <a:custGeom>
              <a:avLst/>
              <a:gdLst>
                <a:gd name="T0" fmla="*/ 205 w 205"/>
                <a:gd name="T1" fmla="*/ 6 h 317"/>
                <a:gd name="T2" fmla="*/ 200 w 205"/>
                <a:gd name="T3" fmla="*/ 1 h 317"/>
                <a:gd name="T4" fmla="*/ 167 w 205"/>
                <a:gd name="T5" fmla="*/ 35 h 317"/>
                <a:gd name="T6" fmla="*/ 120 w 205"/>
                <a:gd name="T7" fmla="*/ 0 h 317"/>
                <a:gd name="T8" fmla="*/ 0 w 205"/>
                <a:gd name="T9" fmla="*/ 146 h 317"/>
                <a:gd name="T10" fmla="*/ 66 w 205"/>
                <a:gd name="T11" fmla="*/ 226 h 317"/>
                <a:gd name="T12" fmla="*/ 125 w 205"/>
                <a:gd name="T13" fmla="*/ 196 h 317"/>
                <a:gd name="T14" fmla="*/ 102 w 205"/>
                <a:gd name="T15" fmla="*/ 286 h 317"/>
                <a:gd name="T16" fmla="*/ 66 w 205"/>
                <a:gd name="T17" fmla="*/ 302 h 317"/>
                <a:gd name="T18" fmla="*/ 55 w 205"/>
                <a:gd name="T19" fmla="*/ 312 h 317"/>
                <a:gd name="T20" fmla="*/ 61 w 205"/>
                <a:gd name="T21" fmla="*/ 317 h 317"/>
                <a:gd name="T22" fmla="*/ 111 w 205"/>
                <a:gd name="T23" fmla="*/ 316 h 317"/>
                <a:gd name="T24" fmla="*/ 163 w 205"/>
                <a:gd name="T25" fmla="*/ 317 h 317"/>
                <a:gd name="T26" fmla="*/ 171 w 205"/>
                <a:gd name="T27" fmla="*/ 308 h 317"/>
                <a:gd name="T28" fmla="*/ 159 w 205"/>
                <a:gd name="T29" fmla="*/ 302 h 317"/>
                <a:gd name="T30" fmla="*/ 135 w 205"/>
                <a:gd name="T31" fmla="*/ 294 h 317"/>
                <a:gd name="T32" fmla="*/ 137 w 205"/>
                <a:gd name="T33" fmla="*/ 283 h 317"/>
                <a:gd name="T34" fmla="*/ 205 w 205"/>
                <a:gd name="T35" fmla="*/ 6 h 317"/>
                <a:gd name="T36" fmla="*/ 67 w 205"/>
                <a:gd name="T37" fmla="*/ 215 h 317"/>
                <a:gd name="T38" fmla="*/ 35 w 205"/>
                <a:gd name="T39" fmla="*/ 168 h 317"/>
                <a:gd name="T40" fmla="*/ 58 w 205"/>
                <a:gd name="T41" fmla="*/ 69 h 317"/>
                <a:gd name="T42" fmla="*/ 120 w 205"/>
                <a:gd name="T43" fmla="*/ 11 h 317"/>
                <a:gd name="T44" fmla="*/ 160 w 205"/>
                <a:gd name="T45" fmla="*/ 55 h 317"/>
                <a:gd name="T46" fmla="*/ 131 w 205"/>
                <a:gd name="T47" fmla="*/ 169 h 317"/>
                <a:gd name="T48" fmla="*/ 67 w 205"/>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6"/>
                  </a:moveTo>
                  <a:cubicBezTo>
                    <a:pt x="205" y="4"/>
                    <a:pt x="204" y="1"/>
                    <a:pt x="200" y="1"/>
                  </a:cubicBezTo>
                  <a:cubicBezTo>
                    <a:pt x="195" y="1"/>
                    <a:pt x="175" y="21"/>
                    <a:pt x="167" y="35"/>
                  </a:cubicBezTo>
                  <a:cubicBezTo>
                    <a:pt x="156" y="8"/>
                    <a:pt x="136" y="0"/>
                    <a:pt x="120" y="0"/>
                  </a:cubicBezTo>
                  <a:cubicBezTo>
                    <a:pt x="61" y="0"/>
                    <a:pt x="0" y="74"/>
                    <a:pt x="0" y="146"/>
                  </a:cubicBezTo>
                  <a:cubicBezTo>
                    <a:pt x="0" y="195"/>
                    <a:pt x="29" y="226"/>
                    <a:pt x="66" y="226"/>
                  </a:cubicBezTo>
                  <a:cubicBezTo>
                    <a:pt x="87" y="226"/>
                    <a:pt x="107" y="214"/>
                    <a:pt x="125" y="196"/>
                  </a:cubicBezTo>
                  <a:cubicBezTo>
                    <a:pt x="120" y="214"/>
                    <a:pt x="104" y="281"/>
                    <a:pt x="102" y="286"/>
                  </a:cubicBezTo>
                  <a:cubicBezTo>
                    <a:pt x="98" y="300"/>
                    <a:pt x="94" y="302"/>
                    <a:pt x="66" y="302"/>
                  </a:cubicBezTo>
                  <a:cubicBezTo>
                    <a:pt x="60" y="302"/>
                    <a:pt x="55" y="302"/>
                    <a:pt x="55" y="312"/>
                  </a:cubicBezTo>
                  <a:cubicBezTo>
                    <a:pt x="55" y="312"/>
                    <a:pt x="55" y="317"/>
                    <a:pt x="61" y="317"/>
                  </a:cubicBezTo>
                  <a:cubicBezTo>
                    <a:pt x="77" y="317"/>
                    <a:pt x="95" y="316"/>
                    <a:pt x="111" y="316"/>
                  </a:cubicBezTo>
                  <a:cubicBezTo>
                    <a:pt x="128" y="316"/>
                    <a:pt x="146" y="317"/>
                    <a:pt x="163" y="317"/>
                  </a:cubicBezTo>
                  <a:cubicBezTo>
                    <a:pt x="165" y="317"/>
                    <a:pt x="171" y="317"/>
                    <a:pt x="171" y="308"/>
                  </a:cubicBezTo>
                  <a:cubicBezTo>
                    <a:pt x="171" y="302"/>
                    <a:pt x="167" y="302"/>
                    <a:pt x="159" y="302"/>
                  </a:cubicBezTo>
                  <a:cubicBezTo>
                    <a:pt x="135" y="302"/>
                    <a:pt x="135" y="299"/>
                    <a:pt x="135" y="294"/>
                  </a:cubicBezTo>
                  <a:cubicBezTo>
                    <a:pt x="135" y="291"/>
                    <a:pt x="136" y="288"/>
                    <a:pt x="137" y="283"/>
                  </a:cubicBezTo>
                  <a:lnTo>
                    <a:pt x="205" y="6"/>
                  </a:lnTo>
                  <a:close/>
                  <a:moveTo>
                    <a:pt x="67" y="215"/>
                  </a:moveTo>
                  <a:cubicBezTo>
                    <a:pt x="37" y="215"/>
                    <a:pt x="35" y="177"/>
                    <a:pt x="35" y="168"/>
                  </a:cubicBezTo>
                  <a:cubicBezTo>
                    <a:pt x="35" y="144"/>
                    <a:pt x="50" y="90"/>
                    <a:pt x="58" y="69"/>
                  </a:cubicBezTo>
                  <a:cubicBezTo>
                    <a:pt x="74" y="32"/>
                    <a:pt x="100" y="11"/>
                    <a:pt x="120" y="11"/>
                  </a:cubicBezTo>
                  <a:cubicBezTo>
                    <a:pt x="153" y="11"/>
                    <a:pt x="160" y="52"/>
                    <a:pt x="160" y="55"/>
                  </a:cubicBezTo>
                  <a:cubicBezTo>
                    <a:pt x="160" y="58"/>
                    <a:pt x="132" y="167"/>
                    <a:pt x="131"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3" name="Freeform 1178">
              <a:extLst>
                <a:ext uri="{FF2B5EF4-FFF2-40B4-BE49-F238E27FC236}">
                  <a16:creationId xmlns:a16="http://schemas.microsoft.com/office/drawing/2014/main" id="{4E6EC601-C686-4A14-8DBF-4C899497209D}"/>
                </a:ext>
              </a:extLst>
            </p:cNvPr>
            <p:cNvSpPr>
              <a:spLocks noEditPoints="1"/>
            </p:cNvSpPr>
            <p:nvPr>
              <p:custDataLst>
                <p:tags r:id="rId27"/>
              </p:custDataLst>
            </p:nvPr>
          </p:nvSpPr>
          <p:spPr bwMode="auto">
            <a:xfrm>
              <a:off x="5878513" y="3590926"/>
              <a:ext cx="169863" cy="241300"/>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69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3"/>
                    <a:pt x="0" y="279"/>
                  </a:cubicBezTo>
                  <a:cubicBezTo>
                    <a:pt x="0" y="310"/>
                    <a:pt x="22" y="368"/>
                    <a:pt x="92"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5" y="96"/>
                    <a:pt x="105" y="81"/>
                    <a:pt x="105" y="69"/>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4" name="Freeform 1179">
              <a:extLst>
                <a:ext uri="{FF2B5EF4-FFF2-40B4-BE49-F238E27FC236}">
                  <a16:creationId xmlns:a16="http://schemas.microsoft.com/office/drawing/2014/main" id="{F42D3BE4-80B4-482C-850E-66A98C00C379}"/>
                </a:ext>
              </a:extLst>
            </p:cNvPr>
            <p:cNvSpPr>
              <a:spLocks noEditPoints="1"/>
            </p:cNvSpPr>
            <p:nvPr>
              <p:custDataLst>
                <p:tags r:id="rId28"/>
              </p:custDataLst>
            </p:nvPr>
          </p:nvSpPr>
          <p:spPr bwMode="auto">
            <a:xfrm>
              <a:off x="6067426" y="3679826"/>
              <a:ext cx="133350" cy="207963"/>
            </a:xfrm>
            <a:custGeom>
              <a:avLst/>
              <a:gdLst>
                <a:gd name="T0" fmla="*/ 206 w 206"/>
                <a:gd name="T1" fmla="*/ 6 h 317"/>
                <a:gd name="T2" fmla="*/ 201 w 206"/>
                <a:gd name="T3" fmla="*/ 1 h 317"/>
                <a:gd name="T4" fmla="*/ 167 w 206"/>
                <a:gd name="T5" fmla="*/ 35 h 317"/>
                <a:gd name="T6" fmla="*/ 120 w 206"/>
                <a:gd name="T7" fmla="*/ 0 h 317"/>
                <a:gd name="T8" fmla="*/ 0 w 206"/>
                <a:gd name="T9" fmla="*/ 146 h 317"/>
                <a:gd name="T10" fmla="*/ 66 w 206"/>
                <a:gd name="T11" fmla="*/ 226 h 317"/>
                <a:gd name="T12" fmla="*/ 125 w 206"/>
                <a:gd name="T13" fmla="*/ 196 h 317"/>
                <a:gd name="T14" fmla="*/ 102 w 206"/>
                <a:gd name="T15" fmla="*/ 286 h 317"/>
                <a:gd name="T16" fmla="*/ 66 w 206"/>
                <a:gd name="T17" fmla="*/ 302 h 317"/>
                <a:gd name="T18" fmla="*/ 55 w 206"/>
                <a:gd name="T19" fmla="*/ 312 h 317"/>
                <a:gd name="T20" fmla="*/ 62 w 206"/>
                <a:gd name="T21" fmla="*/ 317 h 317"/>
                <a:gd name="T22" fmla="*/ 111 w 206"/>
                <a:gd name="T23" fmla="*/ 316 h 317"/>
                <a:gd name="T24" fmla="*/ 163 w 206"/>
                <a:gd name="T25" fmla="*/ 317 h 317"/>
                <a:gd name="T26" fmla="*/ 172 w 206"/>
                <a:gd name="T27" fmla="*/ 308 h 317"/>
                <a:gd name="T28" fmla="*/ 159 w 206"/>
                <a:gd name="T29" fmla="*/ 302 h 317"/>
                <a:gd name="T30" fmla="*/ 135 w 206"/>
                <a:gd name="T31" fmla="*/ 294 h 317"/>
                <a:gd name="T32" fmla="*/ 137 w 206"/>
                <a:gd name="T33" fmla="*/ 283 h 317"/>
                <a:gd name="T34" fmla="*/ 206 w 206"/>
                <a:gd name="T35" fmla="*/ 6 h 317"/>
                <a:gd name="T36" fmla="*/ 67 w 206"/>
                <a:gd name="T37" fmla="*/ 215 h 317"/>
                <a:gd name="T38" fmla="*/ 36 w 206"/>
                <a:gd name="T39" fmla="*/ 168 h 317"/>
                <a:gd name="T40" fmla="*/ 59 w 206"/>
                <a:gd name="T41" fmla="*/ 69 h 317"/>
                <a:gd name="T42" fmla="*/ 120 w 206"/>
                <a:gd name="T43" fmla="*/ 11 h 317"/>
                <a:gd name="T44" fmla="*/ 160 w 206"/>
                <a:gd name="T45" fmla="*/ 55 h 317"/>
                <a:gd name="T46" fmla="*/ 131 w 206"/>
                <a:gd name="T47" fmla="*/ 169 h 317"/>
                <a:gd name="T48" fmla="*/ 67 w 206"/>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317">
                  <a:moveTo>
                    <a:pt x="206" y="6"/>
                  </a:moveTo>
                  <a:cubicBezTo>
                    <a:pt x="206" y="4"/>
                    <a:pt x="204" y="1"/>
                    <a:pt x="201" y="1"/>
                  </a:cubicBezTo>
                  <a:cubicBezTo>
                    <a:pt x="195" y="1"/>
                    <a:pt x="175" y="21"/>
                    <a:pt x="167" y="35"/>
                  </a:cubicBezTo>
                  <a:cubicBezTo>
                    <a:pt x="156" y="8"/>
                    <a:pt x="136" y="0"/>
                    <a:pt x="120" y="0"/>
                  </a:cubicBezTo>
                  <a:cubicBezTo>
                    <a:pt x="62" y="0"/>
                    <a:pt x="0" y="74"/>
                    <a:pt x="0" y="146"/>
                  </a:cubicBezTo>
                  <a:cubicBezTo>
                    <a:pt x="0" y="195"/>
                    <a:pt x="30" y="226"/>
                    <a:pt x="66" y="226"/>
                  </a:cubicBezTo>
                  <a:cubicBezTo>
                    <a:pt x="87" y="226"/>
                    <a:pt x="107" y="214"/>
                    <a:pt x="125" y="196"/>
                  </a:cubicBezTo>
                  <a:cubicBezTo>
                    <a:pt x="120" y="214"/>
                    <a:pt x="104" y="281"/>
                    <a:pt x="102" y="286"/>
                  </a:cubicBezTo>
                  <a:cubicBezTo>
                    <a:pt x="98" y="300"/>
                    <a:pt x="94" y="302"/>
                    <a:pt x="66" y="302"/>
                  </a:cubicBezTo>
                  <a:cubicBezTo>
                    <a:pt x="60" y="302"/>
                    <a:pt x="55" y="302"/>
                    <a:pt x="55" y="312"/>
                  </a:cubicBezTo>
                  <a:cubicBezTo>
                    <a:pt x="55" y="312"/>
                    <a:pt x="55" y="317"/>
                    <a:pt x="62" y="317"/>
                  </a:cubicBezTo>
                  <a:cubicBezTo>
                    <a:pt x="77" y="317"/>
                    <a:pt x="95" y="316"/>
                    <a:pt x="111" y="316"/>
                  </a:cubicBezTo>
                  <a:cubicBezTo>
                    <a:pt x="128" y="316"/>
                    <a:pt x="146" y="317"/>
                    <a:pt x="163" y="317"/>
                  </a:cubicBezTo>
                  <a:cubicBezTo>
                    <a:pt x="165" y="317"/>
                    <a:pt x="172" y="317"/>
                    <a:pt x="172" y="308"/>
                  </a:cubicBezTo>
                  <a:cubicBezTo>
                    <a:pt x="172" y="302"/>
                    <a:pt x="167" y="302"/>
                    <a:pt x="159" y="302"/>
                  </a:cubicBezTo>
                  <a:cubicBezTo>
                    <a:pt x="135" y="302"/>
                    <a:pt x="135" y="299"/>
                    <a:pt x="135" y="294"/>
                  </a:cubicBezTo>
                  <a:cubicBezTo>
                    <a:pt x="135" y="291"/>
                    <a:pt x="136" y="288"/>
                    <a:pt x="137" y="283"/>
                  </a:cubicBezTo>
                  <a:lnTo>
                    <a:pt x="206" y="6"/>
                  </a:lnTo>
                  <a:close/>
                  <a:moveTo>
                    <a:pt x="67" y="215"/>
                  </a:moveTo>
                  <a:cubicBezTo>
                    <a:pt x="38" y="215"/>
                    <a:pt x="36" y="177"/>
                    <a:pt x="36" y="168"/>
                  </a:cubicBezTo>
                  <a:cubicBezTo>
                    <a:pt x="36" y="144"/>
                    <a:pt x="50" y="90"/>
                    <a:pt x="59" y="69"/>
                  </a:cubicBezTo>
                  <a:cubicBezTo>
                    <a:pt x="74" y="32"/>
                    <a:pt x="100" y="11"/>
                    <a:pt x="120" y="11"/>
                  </a:cubicBezTo>
                  <a:cubicBezTo>
                    <a:pt x="153" y="11"/>
                    <a:pt x="160" y="52"/>
                    <a:pt x="160" y="55"/>
                  </a:cubicBezTo>
                  <a:cubicBezTo>
                    <a:pt x="160" y="58"/>
                    <a:pt x="132" y="167"/>
                    <a:pt x="131"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5" name="Freeform 1180">
              <a:extLst>
                <a:ext uri="{FF2B5EF4-FFF2-40B4-BE49-F238E27FC236}">
                  <a16:creationId xmlns:a16="http://schemas.microsoft.com/office/drawing/2014/main" id="{A5732807-26C8-4236-B88C-524A47068771}"/>
                </a:ext>
              </a:extLst>
            </p:cNvPr>
            <p:cNvSpPr>
              <a:spLocks/>
            </p:cNvSpPr>
            <p:nvPr>
              <p:custDataLst>
                <p:tags r:id="rId29"/>
              </p:custDataLst>
            </p:nvPr>
          </p:nvSpPr>
          <p:spPr bwMode="auto">
            <a:xfrm>
              <a:off x="6280151" y="3354388"/>
              <a:ext cx="74613" cy="328613"/>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2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4" y="420"/>
                    <a:pt x="29" y="326"/>
                    <a:pt x="29" y="249"/>
                  </a:cubicBezTo>
                  <a:cubicBezTo>
                    <a:pt x="29" y="163"/>
                    <a:pt x="47" y="76"/>
                    <a:pt x="109" y="13"/>
                  </a:cubicBezTo>
                  <a:cubicBezTo>
                    <a:pt x="115" y="7"/>
                    <a:pt x="115" y="6"/>
                    <a:pt x="115" y="5"/>
                  </a:cubicBezTo>
                  <a:cubicBezTo>
                    <a:pt x="115" y="1"/>
                    <a:pt x="113" y="0"/>
                    <a:pt x="110" y="0"/>
                  </a:cubicBezTo>
                  <a:cubicBezTo>
                    <a:pt x="105" y="0"/>
                    <a:pt x="60" y="34"/>
                    <a:pt x="31" y="97"/>
                  </a:cubicBezTo>
                  <a:cubicBezTo>
                    <a:pt x="6" y="152"/>
                    <a:pt x="0" y="207"/>
                    <a:pt x="0" y="249"/>
                  </a:cubicBezTo>
                  <a:cubicBezTo>
                    <a:pt x="0" y="288"/>
                    <a:pt x="5" y="349"/>
                    <a:pt x="32" y="405"/>
                  </a:cubicBezTo>
                  <a:cubicBezTo>
                    <a:pt x="62"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6" name="Freeform 1181">
              <a:extLst>
                <a:ext uri="{FF2B5EF4-FFF2-40B4-BE49-F238E27FC236}">
                  <a16:creationId xmlns:a16="http://schemas.microsoft.com/office/drawing/2014/main" id="{6908DB50-341A-4CF3-853A-76C4EE09EFF7}"/>
                </a:ext>
              </a:extLst>
            </p:cNvPr>
            <p:cNvSpPr>
              <a:spLocks/>
            </p:cNvSpPr>
            <p:nvPr>
              <p:custDataLst>
                <p:tags r:id="rId30"/>
              </p:custDataLst>
            </p:nvPr>
          </p:nvSpPr>
          <p:spPr bwMode="auto">
            <a:xfrm>
              <a:off x="6381751" y="3459163"/>
              <a:ext cx="157163" cy="144463"/>
            </a:xfrm>
            <a:custGeom>
              <a:avLst/>
              <a:gdLst>
                <a:gd name="T0" fmla="*/ 134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8 w 242"/>
                <a:gd name="T19" fmla="*/ 29 h 221"/>
                <a:gd name="T20" fmla="*/ 119 w 242"/>
                <a:gd name="T21" fmla="*/ 29 h 221"/>
                <a:gd name="T22" fmla="*/ 70 w 242"/>
                <a:gd name="T23" fmla="*/ 189 h 221"/>
                <a:gd name="T24" fmla="*/ 65 w 242"/>
                <a:gd name="T25" fmla="*/ 207 h 221"/>
                <a:gd name="T26" fmla="*/ 80 w 242"/>
                <a:gd name="T27" fmla="*/ 221 h 221"/>
                <a:gd name="T28" fmla="*/ 100 w 242"/>
                <a:gd name="T29" fmla="*/ 200 h 221"/>
                <a:gd name="T30" fmla="*/ 134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4" y="29"/>
                  </a:moveTo>
                  <a:lnTo>
                    <a:pt x="217" y="29"/>
                  </a:lnTo>
                  <a:cubicBezTo>
                    <a:pt x="224" y="29"/>
                    <a:pt x="242" y="29"/>
                    <a:pt x="242" y="12"/>
                  </a:cubicBezTo>
                  <a:cubicBezTo>
                    <a:pt x="242" y="0"/>
                    <a:pt x="231" y="0"/>
                    <a:pt x="222" y="0"/>
                  </a:cubicBezTo>
                  <a:lnTo>
                    <a:pt x="82" y="0"/>
                  </a:lnTo>
                  <a:cubicBezTo>
                    <a:pt x="72" y="0"/>
                    <a:pt x="53" y="0"/>
                    <a:pt x="31" y="24"/>
                  </a:cubicBezTo>
                  <a:cubicBezTo>
                    <a:pt x="14" y="41"/>
                    <a:pt x="0" y="65"/>
                    <a:pt x="0" y="68"/>
                  </a:cubicBezTo>
                  <a:cubicBezTo>
                    <a:pt x="0" y="69"/>
                    <a:pt x="0" y="73"/>
                    <a:pt x="6" y="73"/>
                  </a:cubicBezTo>
                  <a:cubicBezTo>
                    <a:pt x="10" y="73"/>
                    <a:pt x="11" y="71"/>
                    <a:pt x="14" y="67"/>
                  </a:cubicBezTo>
                  <a:cubicBezTo>
                    <a:pt x="39" y="29"/>
                    <a:pt x="67" y="29"/>
                    <a:pt x="78" y="29"/>
                  </a:cubicBezTo>
                  <a:lnTo>
                    <a:pt x="119" y="29"/>
                  </a:lnTo>
                  <a:lnTo>
                    <a:pt x="70" y="189"/>
                  </a:lnTo>
                  <a:cubicBezTo>
                    <a:pt x="68" y="195"/>
                    <a:pt x="65" y="205"/>
                    <a:pt x="65" y="207"/>
                  </a:cubicBezTo>
                  <a:cubicBezTo>
                    <a:pt x="65" y="213"/>
                    <a:pt x="69" y="221"/>
                    <a:pt x="80" y="221"/>
                  </a:cubicBezTo>
                  <a:cubicBezTo>
                    <a:pt x="96" y="221"/>
                    <a:pt x="99" y="207"/>
                    <a:pt x="100" y="200"/>
                  </a:cubicBezTo>
                  <a:lnTo>
                    <a:pt x="134"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7" name="Freeform 1182">
              <a:extLst>
                <a:ext uri="{FF2B5EF4-FFF2-40B4-BE49-F238E27FC236}">
                  <a16:creationId xmlns:a16="http://schemas.microsoft.com/office/drawing/2014/main" id="{39FD9065-D653-4FC1-B3E8-1E46C8478CEC}"/>
                </a:ext>
              </a:extLst>
            </p:cNvPr>
            <p:cNvSpPr>
              <a:spLocks/>
            </p:cNvSpPr>
            <p:nvPr>
              <p:custDataLst>
                <p:tags r:id="rId31"/>
              </p:custDataLst>
            </p:nvPr>
          </p:nvSpPr>
          <p:spPr bwMode="auto">
            <a:xfrm>
              <a:off x="6648451" y="3511551"/>
              <a:ext cx="196850" cy="12700"/>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8" name="Freeform 1183">
              <a:extLst>
                <a:ext uri="{FF2B5EF4-FFF2-40B4-BE49-F238E27FC236}">
                  <a16:creationId xmlns:a16="http://schemas.microsoft.com/office/drawing/2014/main" id="{A2BCBA09-776A-401B-90B2-F58C66238E4F}"/>
                </a:ext>
              </a:extLst>
            </p:cNvPr>
            <p:cNvSpPr>
              <a:spLocks/>
            </p:cNvSpPr>
            <p:nvPr>
              <p:custDataLst>
                <p:tags r:id="rId32"/>
              </p:custDataLst>
            </p:nvPr>
          </p:nvSpPr>
          <p:spPr bwMode="auto">
            <a:xfrm>
              <a:off x="6959601" y="3368676"/>
              <a:ext cx="228600" cy="238125"/>
            </a:xfrm>
            <a:custGeom>
              <a:avLst/>
              <a:gdLst>
                <a:gd name="T0" fmla="*/ 354 w 354"/>
                <a:gd name="T1" fmla="*/ 5 h 363"/>
                <a:gd name="T2" fmla="*/ 348 w 354"/>
                <a:gd name="T3" fmla="*/ 0 h 363"/>
                <a:gd name="T4" fmla="*/ 341 w 354"/>
                <a:gd name="T5" fmla="*/ 6 h 363"/>
                <a:gd name="T6" fmla="*/ 306 w 354"/>
                <a:gd name="T7" fmla="*/ 45 h 363"/>
                <a:gd name="T8" fmla="*/ 223 w 354"/>
                <a:gd name="T9" fmla="*/ 0 h 363"/>
                <a:gd name="T10" fmla="*/ 0 w 354"/>
                <a:gd name="T11" fmla="*/ 226 h 363"/>
                <a:gd name="T12" fmla="*/ 135 w 354"/>
                <a:gd name="T13" fmla="*/ 363 h 363"/>
                <a:gd name="T14" fmla="*/ 243 w 354"/>
                <a:gd name="T15" fmla="*/ 320 h 363"/>
                <a:gd name="T16" fmla="*/ 297 w 354"/>
                <a:gd name="T17" fmla="*/ 232 h 363"/>
                <a:gd name="T18" fmla="*/ 292 w 354"/>
                <a:gd name="T19" fmla="*/ 227 h 363"/>
                <a:gd name="T20" fmla="*/ 285 w 354"/>
                <a:gd name="T21" fmla="*/ 232 h 363"/>
                <a:gd name="T22" fmla="*/ 235 w 354"/>
                <a:gd name="T23" fmla="*/ 311 h 363"/>
                <a:gd name="T24" fmla="*/ 143 w 354"/>
                <a:gd name="T25" fmla="*/ 347 h 363"/>
                <a:gd name="T26" fmla="*/ 45 w 354"/>
                <a:gd name="T27" fmla="*/ 244 h 363"/>
                <a:gd name="T28" fmla="*/ 106 w 354"/>
                <a:gd name="T29" fmla="*/ 76 h 363"/>
                <a:gd name="T30" fmla="*/ 227 w 354"/>
                <a:gd name="T31" fmla="*/ 16 h 363"/>
                <a:gd name="T32" fmla="*/ 307 w 354"/>
                <a:gd name="T33" fmla="*/ 112 h 363"/>
                <a:gd name="T34" fmla="*/ 306 w 354"/>
                <a:gd name="T35" fmla="*/ 138 h 363"/>
                <a:gd name="T36" fmla="*/ 313 w 354"/>
                <a:gd name="T37" fmla="*/ 143 h 363"/>
                <a:gd name="T38" fmla="*/ 322 w 354"/>
                <a:gd name="T39" fmla="*/ 133 h 363"/>
                <a:gd name="T40" fmla="*/ 354 w 354"/>
                <a:gd name="T41" fmla="*/ 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4" h="363">
                  <a:moveTo>
                    <a:pt x="354" y="5"/>
                  </a:moveTo>
                  <a:cubicBezTo>
                    <a:pt x="354" y="4"/>
                    <a:pt x="353" y="0"/>
                    <a:pt x="348" y="0"/>
                  </a:cubicBezTo>
                  <a:cubicBezTo>
                    <a:pt x="347" y="0"/>
                    <a:pt x="346" y="1"/>
                    <a:pt x="341" y="6"/>
                  </a:cubicBezTo>
                  <a:lnTo>
                    <a:pt x="306" y="45"/>
                  </a:lnTo>
                  <a:cubicBezTo>
                    <a:pt x="301" y="38"/>
                    <a:pt x="279" y="0"/>
                    <a:pt x="223" y="0"/>
                  </a:cubicBezTo>
                  <a:cubicBezTo>
                    <a:pt x="112" y="0"/>
                    <a:pt x="0" y="111"/>
                    <a:pt x="0" y="226"/>
                  </a:cubicBezTo>
                  <a:cubicBezTo>
                    <a:pt x="0" y="309"/>
                    <a:pt x="59" y="363"/>
                    <a:pt x="135" y="363"/>
                  </a:cubicBezTo>
                  <a:cubicBezTo>
                    <a:pt x="178" y="363"/>
                    <a:pt x="216" y="343"/>
                    <a:pt x="243" y="320"/>
                  </a:cubicBezTo>
                  <a:cubicBezTo>
                    <a:pt x="289" y="279"/>
                    <a:pt x="297" y="234"/>
                    <a:pt x="297" y="232"/>
                  </a:cubicBezTo>
                  <a:cubicBezTo>
                    <a:pt x="297" y="227"/>
                    <a:pt x="293" y="227"/>
                    <a:pt x="292" y="227"/>
                  </a:cubicBezTo>
                  <a:cubicBezTo>
                    <a:pt x="289" y="227"/>
                    <a:pt x="286" y="228"/>
                    <a:pt x="285" y="232"/>
                  </a:cubicBezTo>
                  <a:cubicBezTo>
                    <a:pt x="281" y="247"/>
                    <a:pt x="269" y="282"/>
                    <a:pt x="235" y="311"/>
                  </a:cubicBezTo>
                  <a:cubicBezTo>
                    <a:pt x="200" y="339"/>
                    <a:pt x="169" y="347"/>
                    <a:pt x="143" y="347"/>
                  </a:cubicBezTo>
                  <a:cubicBezTo>
                    <a:pt x="98" y="347"/>
                    <a:pt x="45" y="322"/>
                    <a:pt x="45" y="244"/>
                  </a:cubicBezTo>
                  <a:cubicBezTo>
                    <a:pt x="45" y="215"/>
                    <a:pt x="56" y="135"/>
                    <a:pt x="106" y="76"/>
                  </a:cubicBezTo>
                  <a:cubicBezTo>
                    <a:pt x="136" y="41"/>
                    <a:pt x="183" y="16"/>
                    <a:pt x="227" y="16"/>
                  </a:cubicBezTo>
                  <a:cubicBezTo>
                    <a:pt x="278" y="16"/>
                    <a:pt x="307" y="54"/>
                    <a:pt x="307" y="112"/>
                  </a:cubicBezTo>
                  <a:cubicBezTo>
                    <a:pt x="307" y="132"/>
                    <a:pt x="306" y="133"/>
                    <a:pt x="306" y="138"/>
                  </a:cubicBezTo>
                  <a:cubicBezTo>
                    <a:pt x="306" y="143"/>
                    <a:pt x="311" y="143"/>
                    <a:pt x="313" y="143"/>
                  </a:cubicBezTo>
                  <a:cubicBezTo>
                    <a:pt x="320" y="143"/>
                    <a:pt x="320" y="142"/>
                    <a:pt x="322" y="133"/>
                  </a:cubicBezTo>
                  <a:lnTo>
                    <a:pt x="354"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9" name="Freeform 1184">
              <a:extLst>
                <a:ext uri="{FF2B5EF4-FFF2-40B4-BE49-F238E27FC236}">
                  <a16:creationId xmlns:a16="http://schemas.microsoft.com/office/drawing/2014/main" id="{8812A432-6B33-4658-95A8-B1DEB5B09F18}"/>
                </a:ext>
              </a:extLst>
            </p:cNvPr>
            <p:cNvSpPr>
              <a:spLocks/>
            </p:cNvSpPr>
            <p:nvPr>
              <p:custDataLst>
                <p:tags r:id="rId33"/>
              </p:custDataLst>
            </p:nvPr>
          </p:nvSpPr>
          <p:spPr bwMode="auto">
            <a:xfrm>
              <a:off x="7215188" y="3354388"/>
              <a:ext cx="74613" cy="328613"/>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8" y="66"/>
                    <a:pt x="87" y="145"/>
                    <a:pt x="87" y="249"/>
                  </a:cubicBezTo>
                  <a:cubicBezTo>
                    <a:pt x="87" y="335"/>
                    <a:pt x="68" y="422"/>
                    <a:pt x="7"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0" name="Freeform 1185">
              <a:extLst>
                <a:ext uri="{FF2B5EF4-FFF2-40B4-BE49-F238E27FC236}">
                  <a16:creationId xmlns:a16="http://schemas.microsoft.com/office/drawing/2014/main" id="{FA61FB25-CD74-4057-9DB0-37CB633710CD}"/>
                </a:ext>
              </a:extLst>
            </p:cNvPr>
            <p:cNvSpPr>
              <a:spLocks/>
            </p:cNvSpPr>
            <p:nvPr>
              <p:custDataLst>
                <p:tags r:id="rId34"/>
              </p:custDataLst>
            </p:nvPr>
          </p:nvSpPr>
          <p:spPr bwMode="auto">
            <a:xfrm>
              <a:off x="7410451" y="3408363"/>
              <a:ext cx="214313" cy="21907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7 h 332"/>
                <a:gd name="T12" fmla="*/ 166 w 331"/>
                <a:gd name="T13" fmla="*/ 0 h 332"/>
                <a:gd name="T14" fmla="*/ 156 w 331"/>
                <a:gd name="T15" fmla="*/ 17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1" name="Freeform 1186">
              <a:extLst>
                <a:ext uri="{FF2B5EF4-FFF2-40B4-BE49-F238E27FC236}">
                  <a16:creationId xmlns:a16="http://schemas.microsoft.com/office/drawing/2014/main" id="{59E0F7A7-0376-4EC0-AB43-DACD23C4C9C7}"/>
                </a:ext>
              </a:extLst>
            </p:cNvPr>
            <p:cNvSpPr>
              <a:spLocks noEditPoints="1"/>
            </p:cNvSpPr>
            <p:nvPr>
              <p:custDataLst>
                <p:tags r:id="rId35"/>
              </p:custDataLst>
            </p:nvPr>
          </p:nvSpPr>
          <p:spPr bwMode="auto">
            <a:xfrm>
              <a:off x="7769226" y="3144838"/>
              <a:ext cx="169863" cy="241300"/>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3"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2" name="Freeform 1187">
              <a:extLst>
                <a:ext uri="{FF2B5EF4-FFF2-40B4-BE49-F238E27FC236}">
                  <a16:creationId xmlns:a16="http://schemas.microsoft.com/office/drawing/2014/main" id="{C62211CD-84D7-4D61-9764-D2D90B9F2640}"/>
                </a:ext>
              </a:extLst>
            </p:cNvPr>
            <p:cNvSpPr>
              <a:spLocks/>
            </p:cNvSpPr>
            <p:nvPr>
              <p:custDataLst>
                <p:tags r:id="rId36"/>
              </p:custDataLst>
            </p:nvPr>
          </p:nvSpPr>
          <p:spPr bwMode="auto">
            <a:xfrm>
              <a:off x="7959726" y="3108326"/>
              <a:ext cx="100013" cy="152400"/>
            </a:xfrm>
            <a:custGeom>
              <a:avLst/>
              <a:gdLst>
                <a:gd name="T0" fmla="*/ 154 w 154"/>
                <a:gd name="T1" fmla="*/ 168 h 231"/>
                <a:gd name="T2" fmla="*/ 142 w 154"/>
                <a:gd name="T3" fmla="*/ 168 h 231"/>
                <a:gd name="T4" fmla="*/ 133 w 154"/>
                <a:gd name="T5" fmla="*/ 199 h 231"/>
                <a:gd name="T6" fmla="*/ 99 w 154"/>
                <a:gd name="T7" fmla="*/ 201 h 231"/>
                <a:gd name="T8" fmla="*/ 34 w 154"/>
                <a:gd name="T9" fmla="*/ 201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1"/>
                    <a:pt x="103" y="201"/>
                    <a:pt x="99" y="201"/>
                  </a:cubicBezTo>
                  <a:lnTo>
                    <a:pt x="34" y="201"/>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9" y="122"/>
                    <a:pt x="87" y="135"/>
                  </a:cubicBezTo>
                  <a:lnTo>
                    <a:pt x="3"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Freeform 1188">
              <a:extLst>
                <a:ext uri="{FF2B5EF4-FFF2-40B4-BE49-F238E27FC236}">
                  <a16:creationId xmlns:a16="http://schemas.microsoft.com/office/drawing/2014/main" id="{B694A7C4-5F5C-4183-A4AA-A51D54FBC8E6}"/>
                </a:ext>
              </a:extLst>
            </p:cNvPr>
            <p:cNvSpPr>
              <a:spLocks/>
            </p:cNvSpPr>
            <p:nvPr>
              <p:custDataLst>
                <p:tags r:id="rId37"/>
              </p:custDataLst>
            </p:nvPr>
          </p:nvSpPr>
          <p:spPr bwMode="auto">
            <a:xfrm>
              <a:off x="8102601" y="3155951"/>
              <a:ext cx="322263" cy="222250"/>
            </a:xfrm>
            <a:custGeom>
              <a:avLst/>
              <a:gdLst>
                <a:gd name="T0" fmla="*/ 441 w 500"/>
                <a:gd name="T1" fmla="*/ 38 h 340"/>
                <a:gd name="T2" fmla="*/ 484 w 500"/>
                <a:gd name="T3" fmla="*/ 15 h 340"/>
                <a:gd name="T4" fmla="*/ 500 w 500"/>
                <a:gd name="T5" fmla="*/ 5 h 340"/>
                <a:gd name="T6" fmla="*/ 486 w 500"/>
                <a:gd name="T7" fmla="*/ 0 h 340"/>
                <a:gd name="T8" fmla="*/ 421 w 500"/>
                <a:gd name="T9" fmla="*/ 0 h 340"/>
                <a:gd name="T10" fmla="*/ 401 w 500"/>
                <a:gd name="T11" fmla="*/ 9 h 340"/>
                <a:gd name="T12" fmla="*/ 219 w 500"/>
                <a:gd name="T13" fmla="*/ 293 h 340"/>
                <a:gd name="T14" fmla="*/ 180 w 500"/>
                <a:gd name="T15" fmla="*/ 11 h 340"/>
                <a:gd name="T16" fmla="*/ 165 w 500"/>
                <a:gd name="T17" fmla="*/ 0 h 340"/>
                <a:gd name="T18" fmla="*/ 97 w 500"/>
                <a:gd name="T19" fmla="*/ 0 h 340"/>
                <a:gd name="T20" fmla="*/ 82 w 500"/>
                <a:gd name="T21" fmla="*/ 9 h 340"/>
                <a:gd name="T22" fmla="*/ 96 w 500"/>
                <a:gd name="T23" fmla="*/ 15 h 340"/>
                <a:gd name="T24" fmla="*/ 117 w 500"/>
                <a:gd name="T25" fmla="*/ 16 h 340"/>
                <a:gd name="T26" fmla="*/ 128 w 500"/>
                <a:gd name="T27" fmla="*/ 24 h 340"/>
                <a:gd name="T28" fmla="*/ 126 w 500"/>
                <a:gd name="T29" fmla="*/ 33 h 340"/>
                <a:gd name="T30" fmla="*/ 63 w 500"/>
                <a:gd name="T31" fmla="*/ 287 h 340"/>
                <a:gd name="T32" fmla="*/ 9 w 500"/>
                <a:gd name="T33" fmla="*/ 325 h 340"/>
                <a:gd name="T34" fmla="*/ 0 w 500"/>
                <a:gd name="T35" fmla="*/ 334 h 340"/>
                <a:gd name="T36" fmla="*/ 7 w 500"/>
                <a:gd name="T37" fmla="*/ 340 h 340"/>
                <a:gd name="T38" fmla="*/ 57 w 500"/>
                <a:gd name="T39" fmla="*/ 339 h 340"/>
                <a:gd name="T40" fmla="*/ 108 w 500"/>
                <a:gd name="T41" fmla="*/ 340 h 340"/>
                <a:gd name="T42" fmla="*/ 117 w 500"/>
                <a:gd name="T43" fmla="*/ 330 h 340"/>
                <a:gd name="T44" fmla="*/ 108 w 500"/>
                <a:gd name="T45" fmla="*/ 325 h 340"/>
                <a:gd name="T46" fmla="*/ 75 w 500"/>
                <a:gd name="T47" fmla="*/ 303 h 340"/>
                <a:gd name="T48" fmla="*/ 77 w 500"/>
                <a:gd name="T49" fmla="*/ 291 h 340"/>
                <a:gd name="T50" fmla="*/ 144 w 500"/>
                <a:gd name="T51" fmla="*/ 19 h 340"/>
                <a:gd name="T52" fmla="*/ 145 w 500"/>
                <a:gd name="T53" fmla="*/ 19 h 340"/>
                <a:gd name="T54" fmla="*/ 188 w 500"/>
                <a:gd name="T55" fmla="*/ 329 h 340"/>
                <a:gd name="T56" fmla="*/ 195 w 500"/>
                <a:gd name="T57" fmla="*/ 340 h 340"/>
                <a:gd name="T58" fmla="*/ 206 w 500"/>
                <a:gd name="T59" fmla="*/ 331 h 340"/>
                <a:gd name="T60" fmla="*/ 408 w 500"/>
                <a:gd name="T61" fmla="*/ 15 h 340"/>
                <a:gd name="T62" fmla="*/ 408 w 500"/>
                <a:gd name="T63" fmla="*/ 15 h 340"/>
                <a:gd name="T64" fmla="*/ 337 w 500"/>
                <a:gd name="T65" fmla="*/ 301 h 340"/>
                <a:gd name="T66" fmla="*/ 291 w 500"/>
                <a:gd name="T67" fmla="*/ 325 h 340"/>
                <a:gd name="T68" fmla="*/ 278 w 500"/>
                <a:gd name="T69" fmla="*/ 334 h 340"/>
                <a:gd name="T70" fmla="*/ 285 w 500"/>
                <a:gd name="T71" fmla="*/ 340 h 340"/>
                <a:gd name="T72" fmla="*/ 347 w 500"/>
                <a:gd name="T73" fmla="*/ 339 h 340"/>
                <a:gd name="T74" fmla="*/ 409 w 500"/>
                <a:gd name="T75" fmla="*/ 340 h 340"/>
                <a:gd name="T76" fmla="*/ 419 w 500"/>
                <a:gd name="T77" fmla="*/ 330 h 340"/>
                <a:gd name="T78" fmla="*/ 405 w 500"/>
                <a:gd name="T79" fmla="*/ 325 h 340"/>
                <a:gd name="T80" fmla="*/ 372 w 500"/>
                <a:gd name="T81" fmla="*/ 316 h 340"/>
                <a:gd name="T82" fmla="*/ 375 w 500"/>
                <a:gd name="T83" fmla="*/ 304 h 340"/>
                <a:gd name="T84" fmla="*/ 441 w 500"/>
                <a:gd name="T85" fmla="*/ 3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340">
                  <a:moveTo>
                    <a:pt x="441" y="38"/>
                  </a:moveTo>
                  <a:cubicBezTo>
                    <a:pt x="446" y="20"/>
                    <a:pt x="447" y="15"/>
                    <a:pt x="484" y="15"/>
                  </a:cubicBezTo>
                  <a:cubicBezTo>
                    <a:pt x="495" y="15"/>
                    <a:pt x="500" y="15"/>
                    <a:pt x="500" y="5"/>
                  </a:cubicBezTo>
                  <a:cubicBezTo>
                    <a:pt x="500" y="0"/>
                    <a:pt x="495" y="0"/>
                    <a:pt x="486" y="0"/>
                  </a:cubicBezTo>
                  <a:lnTo>
                    <a:pt x="421" y="0"/>
                  </a:lnTo>
                  <a:cubicBezTo>
                    <a:pt x="408" y="0"/>
                    <a:pt x="407" y="0"/>
                    <a:pt x="401" y="9"/>
                  </a:cubicBezTo>
                  <a:lnTo>
                    <a:pt x="219" y="293"/>
                  </a:lnTo>
                  <a:lnTo>
                    <a:pt x="180" y="11"/>
                  </a:lnTo>
                  <a:cubicBezTo>
                    <a:pt x="179" y="0"/>
                    <a:pt x="178" y="0"/>
                    <a:pt x="165" y="0"/>
                  </a:cubicBezTo>
                  <a:lnTo>
                    <a:pt x="97" y="0"/>
                  </a:lnTo>
                  <a:cubicBezTo>
                    <a:pt x="87" y="0"/>
                    <a:pt x="82" y="0"/>
                    <a:pt x="82" y="9"/>
                  </a:cubicBezTo>
                  <a:cubicBezTo>
                    <a:pt x="82" y="15"/>
                    <a:pt x="86" y="15"/>
                    <a:pt x="96" y="15"/>
                  </a:cubicBezTo>
                  <a:cubicBezTo>
                    <a:pt x="103" y="15"/>
                    <a:pt x="111" y="15"/>
                    <a:pt x="117" y="16"/>
                  </a:cubicBezTo>
                  <a:cubicBezTo>
                    <a:pt x="125" y="17"/>
                    <a:pt x="128" y="18"/>
                    <a:pt x="128" y="24"/>
                  </a:cubicBezTo>
                  <a:cubicBezTo>
                    <a:pt x="128" y="26"/>
                    <a:pt x="128" y="27"/>
                    <a:pt x="126" y="33"/>
                  </a:cubicBezTo>
                  <a:lnTo>
                    <a:pt x="63" y="287"/>
                  </a:lnTo>
                  <a:cubicBezTo>
                    <a:pt x="58" y="307"/>
                    <a:pt x="50" y="323"/>
                    <a:pt x="9" y="325"/>
                  </a:cubicBezTo>
                  <a:cubicBezTo>
                    <a:pt x="7" y="325"/>
                    <a:pt x="0" y="325"/>
                    <a:pt x="0" y="334"/>
                  </a:cubicBezTo>
                  <a:cubicBezTo>
                    <a:pt x="0" y="339"/>
                    <a:pt x="3" y="340"/>
                    <a:pt x="7" y="340"/>
                  </a:cubicBezTo>
                  <a:cubicBezTo>
                    <a:pt x="23" y="340"/>
                    <a:pt x="41" y="339"/>
                    <a:pt x="57" y="339"/>
                  </a:cubicBezTo>
                  <a:cubicBezTo>
                    <a:pt x="74" y="339"/>
                    <a:pt x="92" y="340"/>
                    <a:pt x="108" y="340"/>
                  </a:cubicBezTo>
                  <a:cubicBezTo>
                    <a:pt x="111" y="340"/>
                    <a:pt x="117" y="340"/>
                    <a:pt x="117" y="330"/>
                  </a:cubicBezTo>
                  <a:cubicBezTo>
                    <a:pt x="117" y="325"/>
                    <a:pt x="112" y="325"/>
                    <a:pt x="108" y="325"/>
                  </a:cubicBezTo>
                  <a:cubicBezTo>
                    <a:pt x="80" y="324"/>
                    <a:pt x="75" y="314"/>
                    <a:pt x="75" y="303"/>
                  </a:cubicBezTo>
                  <a:cubicBezTo>
                    <a:pt x="75" y="299"/>
                    <a:pt x="75" y="297"/>
                    <a:pt x="77" y="291"/>
                  </a:cubicBezTo>
                  <a:lnTo>
                    <a:pt x="144" y="19"/>
                  </a:lnTo>
                  <a:lnTo>
                    <a:pt x="145" y="19"/>
                  </a:lnTo>
                  <a:lnTo>
                    <a:pt x="188" y="329"/>
                  </a:lnTo>
                  <a:cubicBezTo>
                    <a:pt x="189" y="335"/>
                    <a:pt x="189" y="340"/>
                    <a:pt x="195" y="340"/>
                  </a:cubicBezTo>
                  <a:cubicBezTo>
                    <a:pt x="201" y="340"/>
                    <a:pt x="204" y="335"/>
                    <a:pt x="206" y="331"/>
                  </a:cubicBezTo>
                  <a:lnTo>
                    <a:pt x="408" y="15"/>
                  </a:lnTo>
                  <a:lnTo>
                    <a:pt x="408" y="15"/>
                  </a:lnTo>
                  <a:lnTo>
                    <a:pt x="337" y="301"/>
                  </a:lnTo>
                  <a:cubicBezTo>
                    <a:pt x="332" y="321"/>
                    <a:pt x="331" y="325"/>
                    <a:pt x="291" y="325"/>
                  </a:cubicBezTo>
                  <a:cubicBezTo>
                    <a:pt x="283" y="325"/>
                    <a:pt x="278" y="325"/>
                    <a:pt x="278" y="334"/>
                  </a:cubicBezTo>
                  <a:cubicBezTo>
                    <a:pt x="278" y="340"/>
                    <a:pt x="284" y="340"/>
                    <a:pt x="285" y="340"/>
                  </a:cubicBezTo>
                  <a:cubicBezTo>
                    <a:pt x="299" y="340"/>
                    <a:pt x="333" y="339"/>
                    <a:pt x="347" y="339"/>
                  </a:cubicBezTo>
                  <a:cubicBezTo>
                    <a:pt x="367" y="339"/>
                    <a:pt x="389" y="340"/>
                    <a:pt x="409" y="340"/>
                  </a:cubicBezTo>
                  <a:cubicBezTo>
                    <a:pt x="412" y="340"/>
                    <a:pt x="419" y="340"/>
                    <a:pt x="419" y="330"/>
                  </a:cubicBezTo>
                  <a:cubicBezTo>
                    <a:pt x="419" y="325"/>
                    <a:pt x="414" y="325"/>
                    <a:pt x="405" y="325"/>
                  </a:cubicBezTo>
                  <a:cubicBezTo>
                    <a:pt x="386" y="325"/>
                    <a:pt x="372" y="325"/>
                    <a:pt x="372" y="316"/>
                  </a:cubicBezTo>
                  <a:cubicBezTo>
                    <a:pt x="372" y="314"/>
                    <a:pt x="372" y="313"/>
                    <a:pt x="375" y="304"/>
                  </a:cubicBezTo>
                  <a:lnTo>
                    <a:pt x="441"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4" name="Rectangle 1189">
              <a:extLst>
                <a:ext uri="{FF2B5EF4-FFF2-40B4-BE49-F238E27FC236}">
                  <a16:creationId xmlns:a16="http://schemas.microsoft.com/office/drawing/2014/main" id="{F78D47B8-6A2C-4E6C-9B52-C7BC0D923345}"/>
                </a:ext>
              </a:extLst>
            </p:cNvPr>
            <p:cNvSpPr>
              <a:spLocks noChangeArrowheads="1"/>
            </p:cNvSpPr>
            <p:nvPr>
              <p:custDataLst>
                <p:tags r:id="rId38"/>
              </p:custDataLst>
            </p:nvPr>
          </p:nvSpPr>
          <p:spPr bwMode="auto">
            <a:xfrm>
              <a:off x="7753351" y="3511551"/>
              <a:ext cx="6873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Freeform 1190">
              <a:extLst>
                <a:ext uri="{FF2B5EF4-FFF2-40B4-BE49-F238E27FC236}">
                  <a16:creationId xmlns:a16="http://schemas.microsoft.com/office/drawing/2014/main" id="{439AB53B-3208-4628-9A2B-46B769FA3202}"/>
                </a:ext>
              </a:extLst>
            </p:cNvPr>
            <p:cNvSpPr>
              <a:spLocks noEditPoints="1"/>
            </p:cNvSpPr>
            <p:nvPr>
              <p:custDataLst>
                <p:tags r:id="rId39"/>
              </p:custDataLst>
            </p:nvPr>
          </p:nvSpPr>
          <p:spPr bwMode="auto">
            <a:xfrm>
              <a:off x="7766051" y="3590926"/>
              <a:ext cx="168275" cy="241300"/>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69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3"/>
                    <a:pt x="0" y="279"/>
                  </a:cubicBezTo>
                  <a:cubicBezTo>
                    <a:pt x="0" y="310"/>
                    <a:pt x="22" y="368"/>
                    <a:pt x="92"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5" y="96"/>
                    <a:pt x="105" y="81"/>
                    <a:pt x="105" y="69"/>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Freeform 1191">
              <a:extLst>
                <a:ext uri="{FF2B5EF4-FFF2-40B4-BE49-F238E27FC236}">
                  <a16:creationId xmlns:a16="http://schemas.microsoft.com/office/drawing/2014/main" id="{36C5F55E-FD41-47D2-BD4D-F8AF317C6F96}"/>
                </a:ext>
              </a:extLst>
            </p:cNvPr>
            <p:cNvSpPr>
              <a:spLocks noEditPoints="1"/>
            </p:cNvSpPr>
            <p:nvPr>
              <p:custDataLst>
                <p:tags r:id="rId40"/>
              </p:custDataLst>
            </p:nvPr>
          </p:nvSpPr>
          <p:spPr bwMode="auto">
            <a:xfrm>
              <a:off x="7954963" y="3679826"/>
              <a:ext cx="131763" cy="207963"/>
            </a:xfrm>
            <a:custGeom>
              <a:avLst/>
              <a:gdLst>
                <a:gd name="T0" fmla="*/ 206 w 206"/>
                <a:gd name="T1" fmla="*/ 6 h 317"/>
                <a:gd name="T2" fmla="*/ 201 w 206"/>
                <a:gd name="T3" fmla="*/ 1 h 317"/>
                <a:gd name="T4" fmla="*/ 167 w 206"/>
                <a:gd name="T5" fmla="*/ 35 h 317"/>
                <a:gd name="T6" fmla="*/ 121 w 206"/>
                <a:gd name="T7" fmla="*/ 0 h 317"/>
                <a:gd name="T8" fmla="*/ 0 w 206"/>
                <a:gd name="T9" fmla="*/ 146 h 317"/>
                <a:gd name="T10" fmla="*/ 66 w 206"/>
                <a:gd name="T11" fmla="*/ 226 h 317"/>
                <a:gd name="T12" fmla="*/ 125 w 206"/>
                <a:gd name="T13" fmla="*/ 196 h 317"/>
                <a:gd name="T14" fmla="*/ 103 w 206"/>
                <a:gd name="T15" fmla="*/ 286 h 317"/>
                <a:gd name="T16" fmla="*/ 67 w 206"/>
                <a:gd name="T17" fmla="*/ 302 h 317"/>
                <a:gd name="T18" fmla="*/ 55 w 206"/>
                <a:gd name="T19" fmla="*/ 312 h 317"/>
                <a:gd name="T20" fmla="*/ 62 w 206"/>
                <a:gd name="T21" fmla="*/ 317 h 317"/>
                <a:gd name="T22" fmla="*/ 112 w 206"/>
                <a:gd name="T23" fmla="*/ 316 h 317"/>
                <a:gd name="T24" fmla="*/ 163 w 206"/>
                <a:gd name="T25" fmla="*/ 317 h 317"/>
                <a:gd name="T26" fmla="*/ 172 w 206"/>
                <a:gd name="T27" fmla="*/ 308 h 317"/>
                <a:gd name="T28" fmla="*/ 159 w 206"/>
                <a:gd name="T29" fmla="*/ 302 h 317"/>
                <a:gd name="T30" fmla="*/ 135 w 206"/>
                <a:gd name="T31" fmla="*/ 294 h 317"/>
                <a:gd name="T32" fmla="*/ 137 w 206"/>
                <a:gd name="T33" fmla="*/ 283 h 317"/>
                <a:gd name="T34" fmla="*/ 206 w 206"/>
                <a:gd name="T35" fmla="*/ 6 h 317"/>
                <a:gd name="T36" fmla="*/ 68 w 206"/>
                <a:gd name="T37" fmla="*/ 215 h 317"/>
                <a:gd name="T38" fmla="*/ 36 w 206"/>
                <a:gd name="T39" fmla="*/ 168 h 317"/>
                <a:gd name="T40" fmla="*/ 59 w 206"/>
                <a:gd name="T41" fmla="*/ 69 h 317"/>
                <a:gd name="T42" fmla="*/ 121 w 206"/>
                <a:gd name="T43" fmla="*/ 11 h 317"/>
                <a:gd name="T44" fmla="*/ 160 w 206"/>
                <a:gd name="T45" fmla="*/ 55 h 317"/>
                <a:gd name="T46" fmla="*/ 131 w 206"/>
                <a:gd name="T47" fmla="*/ 169 h 317"/>
                <a:gd name="T48" fmla="*/ 68 w 206"/>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317">
                  <a:moveTo>
                    <a:pt x="206" y="6"/>
                  </a:moveTo>
                  <a:cubicBezTo>
                    <a:pt x="206" y="4"/>
                    <a:pt x="204" y="1"/>
                    <a:pt x="201" y="1"/>
                  </a:cubicBezTo>
                  <a:cubicBezTo>
                    <a:pt x="195" y="1"/>
                    <a:pt x="175" y="21"/>
                    <a:pt x="167" y="35"/>
                  </a:cubicBezTo>
                  <a:cubicBezTo>
                    <a:pt x="156" y="8"/>
                    <a:pt x="136" y="0"/>
                    <a:pt x="121" y="0"/>
                  </a:cubicBezTo>
                  <a:cubicBezTo>
                    <a:pt x="62" y="0"/>
                    <a:pt x="0" y="74"/>
                    <a:pt x="0" y="146"/>
                  </a:cubicBezTo>
                  <a:cubicBezTo>
                    <a:pt x="0" y="195"/>
                    <a:pt x="30" y="226"/>
                    <a:pt x="66" y="226"/>
                  </a:cubicBezTo>
                  <a:cubicBezTo>
                    <a:pt x="88" y="226"/>
                    <a:pt x="107" y="214"/>
                    <a:pt x="125" y="196"/>
                  </a:cubicBezTo>
                  <a:cubicBezTo>
                    <a:pt x="121" y="214"/>
                    <a:pt x="104" y="281"/>
                    <a:pt x="103" y="286"/>
                  </a:cubicBezTo>
                  <a:cubicBezTo>
                    <a:pt x="99" y="300"/>
                    <a:pt x="95" y="302"/>
                    <a:pt x="67" y="302"/>
                  </a:cubicBezTo>
                  <a:cubicBezTo>
                    <a:pt x="60" y="302"/>
                    <a:pt x="55" y="302"/>
                    <a:pt x="55" y="312"/>
                  </a:cubicBezTo>
                  <a:cubicBezTo>
                    <a:pt x="55" y="312"/>
                    <a:pt x="55" y="317"/>
                    <a:pt x="62" y="317"/>
                  </a:cubicBezTo>
                  <a:cubicBezTo>
                    <a:pt x="78" y="317"/>
                    <a:pt x="95" y="316"/>
                    <a:pt x="112" y="316"/>
                  </a:cubicBezTo>
                  <a:cubicBezTo>
                    <a:pt x="128" y="316"/>
                    <a:pt x="146" y="317"/>
                    <a:pt x="163" y="317"/>
                  </a:cubicBezTo>
                  <a:cubicBezTo>
                    <a:pt x="165" y="317"/>
                    <a:pt x="172" y="317"/>
                    <a:pt x="172" y="308"/>
                  </a:cubicBezTo>
                  <a:cubicBezTo>
                    <a:pt x="172" y="302"/>
                    <a:pt x="167" y="302"/>
                    <a:pt x="159" y="302"/>
                  </a:cubicBezTo>
                  <a:cubicBezTo>
                    <a:pt x="135" y="302"/>
                    <a:pt x="135" y="299"/>
                    <a:pt x="135" y="294"/>
                  </a:cubicBezTo>
                  <a:cubicBezTo>
                    <a:pt x="135" y="291"/>
                    <a:pt x="136" y="288"/>
                    <a:pt x="137" y="283"/>
                  </a:cubicBezTo>
                  <a:lnTo>
                    <a:pt x="206" y="6"/>
                  </a:lnTo>
                  <a:close/>
                  <a:moveTo>
                    <a:pt x="68" y="215"/>
                  </a:moveTo>
                  <a:cubicBezTo>
                    <a:pt x="38" y="215"/>
                    <a:pt x="36" y="177"/>
                    <a:pt x="36" y="168"/>
                  </a:cubicBezTo>
                  <a:cubicBezTo>
                    <a:pt x="36" y="144"/>
                    <a:pt x="50" y="90"/>
                    <a:pt x="59" y="69"/>
                  </a:cubicBezTo>
                  <a:cubicBezTo>
                    <a:pt x="74" y="32"/>
                    <a:pt x="100" y="11"/>
                    <a:pt x="121" y="11"/>
                  </a:cubicBezTo>
                  <a:cubicBezTo>
                    <a:pt x="153" y="11"/>
                    <a:pt x="160" y="52"/>
                    <a:pt x="160" y="55"/>
                  </a:cubicBezTo>
                  <a:cubicBezTo>
                    <a:pt x="160" y="58"/>
                    <a:pt x="132" y="167"/>
                    <a:pt x="131" y="169"/>
                  </a:cubicBezTo>
                  <a:cubicBezTo>
                    <a:pt x="123" y="183"/>
                    <a:pt x="96" y="215"/>
                    <a:pt x="68"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Freeform 1192">
              <a:extLst>
                <a:ext uri="{FF2B5EF4-FFF2-40B4-BE49-F238E27FC236}">
                  <a16:creationId xmlns:a16="http://schemas.microsoft.com/office/drawing/2014/main" id="{ACEFFC43-7E9A-40D0-A041-66177CF5B77C}"/>
                </a:ext>
              </a:extLst>
            </p:cNvPr>
            <p:cNvSpPr>
              <a:spLocks noEditPoints="1"/>
            </p:cNvSpPr>
            <p:nvPr>
              <p:custDataLst>
                <p:tags r:id="rId41"/>
              </p:custDataLst>
            </p:nvPr>
          </p:nvSpPr>
          <p:spPr bwMode="auto">
            <a:xfrm>
              <a:off x="8108951" y="3590926"/>
              <a:ext cx="169863" cy="2413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1" y="368"/>
                    <a:pt x="262" y="200"/>
                    <a:pt x="262" y="129"/>
                  </a:cubicBezTo>
                  <a:cubicBezTo>
                    <a:pt x="262" y="50"/>
                    <a:pt x="216" y="0"/>
                    <a:pt x="155" y="0"/>
                  </a:cubicBezTo>
                  <a:cubicBezTo>
                    <a:pt x="82" y="0"/>
                    <a:pt x="59" y="65"/>
                    <a:pt x="59" y="78"/>
                  </a:cubicBezTo>
                  <a:cubicBezTo>
                    <a:pt x="59" y="85"/>
                    <a:pt x="63"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Freeform 1193">
              <a:extLst>
                <a:ext uri="{FF2B5EF4-FFF2-40B4-BE49-F238E27FC236}">
                  <a16:creationId xmlns:a16="http://schemas.microsoft.com/office/drawing/2014/main" id="{04EA17AA-588E-4222-88B6-E2E549AB54BF}"/>
                </a:ext>
              </a:extLst>
            </p:cNvPr>
            <p:cNvSpPr>
              <a:spLocks noEditPoints="1"/>
            </p:cNvSpPr>
            <p:nvPr>
              <p:custDataLst>
                <p:tags r:id="rId42"/>
              </p:custDataLst>
            </p:nvPr>
          </p:nvSpPr>
          <p:spPr bwMode="auto">
            <a:xfrm>
              <a:off x="8297863" y="3679826"/>
              <a:ext cx="133350" cy="207963"/>
            </a:xfrm>
            <a:custGeom>
              <a:avLst/>
              <a:gdLst>
                <a:gd name="T0" fmla="*/ 205 w 205"/>
                <a:gd name="T1" fmla="*/ 6 h 317"/>
                <a:gd name="T2" fmla="*/ 200 w 205"/>
                <a:gd name="T3" fmla="*/ 1 h 317"/>
                <a:gd name="T4" fmla="*/ 166 w 205"/>
                <a:gd name="T5" fmla="*/ 35 h 317"/>
                <a:gd name="T6" fmla="*/ 120 w 205"/>
                <a:gd name="T7" fmla="*/ 0 h 317"/>
                <a:gd name="T8" fmla="*/ 0 w 205"/>
                <a:gd name="T9" fmla="*/ 146 h 317"/>
                <a:gd name="T10" fmla="*/ 65 w 205"/>
                <a:gd name="T11" fmla="*/ 226 h 317"/>
                <a:gd name="T12" fmla="*/ 124 w 205"/>
                <a:gd name="T13" fmla="*/ 196 h 317"/>
                <a:gd name="T14" fmla="*/ 102 w 205"/>
                <a:gd name="T15" fmla="*/ 286 h 317"/>
                <a:gd name="T16" fmla="*/ 66 w 205"/>
                <a:gd name="T17" fmla="*/ 302 h 317"/>
                <a:gd name="T18" fmla="*/ 54 w 205"/>
                <a:gd name="T19" fmla="*/ 312 h 317"/>
                <a:gd name="T20" fmla="*/ 61 w 205"/>
                <a:gd name="T21" fmla="*/ 317 h 317"/>
                <a:gd name="T22" fmla="*/ 111 w 205"/>
                <a:gd name="T23" fmla="*/ 316 h 317"/>
                <a:gd name="T24" fmla="*/ 162 w 205"/>
                <a:gd name="T25" fmla="*/ 317 h 317"/>
                <a:gd name="T26" fmla="*/ 171 w 205"/>
                <a:gd name="T27" fmla="*/ 308 h 317"/>
                <a:gd name="T28" fmla="*/ 158 w 205"/>
                <a:gd name="T29" fmla="*/ 302 h 317"/>
                <a:gd name="T30" fmla="*/ 134 w 205"/>
                <a:gd name="T31" fmla="*/ 294 h 317"/>
                <a:gd name="T32" fmla="*/ 136 w 205"/>
                <a:gd name="T33" fmla="*/ 283 h 317"/>
                <a:gd name="T34" fmla="*/ 205 w 205"/>
                <a:gd name="T35" fmla="*/ 6 h 317"/>
                <a:gd name="T36" fmla="*/ 67 w 205"/>
                <a:gd name="T37" fmla="*/ 215 h 317"/>
                <a:gd name="T38" fmla="*/ 35 w 205"/>
                <a:gd name="T39" fmla="*/ 168 h 317"/>
                <a:gd name="T40" fmla="*/ 58 w 205"/>
                <a:gd name="T41" fmla="*/ 69 h 317"/>
                <a:gd name="T42" fmla="*/ 120 w 205"/>
                <a:gd name="T43" fmla="*/ 11 h 317"/>
                <a:gd name="T44" fmla="*/ 159 w 205"/>
                <a:gd name="T45" fmla="*/ 55 h 317"/>
                <a:gd name="T46" fmla="*/ 130 w 205"/>
                <a:gd name="T47" fmla="*/ 169 h 317"/>
                <a:gd name="T48" fmla="*/ 67 w 205"/>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6"/>
                  </a:moveTo>
                  <a:cubicBezTo>
                    <a:pt x="205" y="4"/>
                    <a:pt x="203" y="1"/>
                    <a:pt x="200" y="1"/>
                  </a:cubicBezTo>
                  <a:cubicBezTo>
                    <a:pt x="194" y="1"/>
                    <a:pt x="175" y="21"/>
                    <a:pt x="166" y="35"/>
                  </a:cubicBezTo>
                  <a:cubicBezTo>
                    <a:pt x="155" y="8"/>
                    <a:pt x="136" y="0"/>
                    <a:pt x="120" y="0"/>
                  </a:cubicBezTo>
                  <a:cubicBezTo>
                    <a:pt x="61" y="0"/>
                    <a:pt x="0" y="74"/>
                    <a:pt x="0" y="146"/>
                  </a:cubicBezTo>
                  <a:cubicBezTo>
                    <a:pt x="0" y="195"/>
                    <a:pt x="29" y="226"/>
                    <a:pt x="65" y="226"/>
                  </a:cubicBezTo>
                  <a:cubicBezTo>
                    <a:pt x="87" y="226"/>
                    <a:pt x="106" y="214"/>
                    <a:pt x="124" y="196"/>
                  </a:cubicBezTo>
                  <a:cubicBezTo>
                    <a:pt x="120" y="214"/>
                    <a:pt x="103" y="281"/>
                    <a:pt x="102" y="286"/>
                  </a:cubicBezTo>
                  <a:cubicBezTo>
                    <a:pt x="98" y="300"/>
                    <a:pt x="94" y="302"/>
                    <a:pt x="66" y="302"/>
                  </a:cubicBezTo>
                  <a:cubicBezTo>
                    <a:pt x="59" y="302"/>
                    <a:pt x="54" y="302"/>
                    <a:pt x="54" y="312"/>
                  </a:cubicBezTo>
                  <a:cubicBezTo>
                    <a:pt x="54" y="312"/>
                    <a:pt x="54" y="317"/>
                    <a:pt x="61" y="317"/>
                  </a:cubicBezTo>
                  <a:cubicBezTo>
                    <a:pt x="77" y="317"/>
                    <a:pt x="94" y="316"/>
                    <a:pt x="111" y="316"/>
                  </a:cubicBezTo>
                  <a:cubicBezTo>
                    <a:pt x="128" y="316"/>
                    <a:pt x="146" y="317"/>
                    <a:pt x="162" y="317"/>
                  </a:cubicBezTo>
                  <a:cubicBezTo>
                    <a:pt x="165" y="317"/>
                    <a:pt x="171" y="317"/>
                    <a:pt x="171" y="308"/>
                  </a:cubicBezTo>
                  <a:cubicBezTo>
                    <a:pt x="171" y="302"/>
                    <a:pt x="166" y="302"/>
                    <a:pt x="158" y="302"/>
                  </a:cubicBezTo>
                  <a:cubicBezTo>
                    <a:pt x="134" y="302"/>
                    <a:pt x="134" y="299"/>
                    <a:pt x="134" y="294"/>
                  </a:cubicBezTo>
                  <a:cubicBezTo>
                    <a:pt x="134" y="291"/>
                    <a:pt x="135" y="288"/>
                    <a:pt x="136" y="283"/>
                  </a:cubicBezTo>
                  <a:lnTo>
                    <a:pt x="205" y="6"/>
                  </a:lnTo>
                  <a:close/>
                  <a:moveTo>
                    <a:pt x="67" y="215"/>
                  </a:moveTo>
                  <a:cubicBezTo>
                    <a:pt x="37" y="215"/>
                    <a:pt x="35" y="177"/>
                    <a:pt x="35" y="168"/>
                  </a:cubicBezTo>
                  <a:cubicBezTo>
                    <a:pt x="35" y="144"/>
                    <a:pt x="49" y="90"/>
                    <a:pt x="58" y="69"/>
                  </a:cubicBezTo>
                  <a:cubicBezTo>
                    <a:pt x="73" y="32"/>
                    <a:pt x="99" y="11"/>
                    <a:pt x="120" y="11"/>
                  </a:cubicBezTo>
                  <a:cubicBezTo>
                    <a:pt x="152" y="11"/>
                    <a:pt x="159" y="52"/>
                    <a:pt x="159" y="55"/>
                  </a:cubicBezTo>
                  <a:cubicBezTo>
                    <a:pt x="159" y="58"/>
                    <a:pt x="132" y="167"/>
                    <a:pt x="130"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Freeform 1194">
              <a:extLst>
                <a:ext uri="{FF2B5EF4-FFF2-40B4-BE49-F238E27FC236}">
                  <a16:creationId xmlns:a16="http://schemas.microsoft.com/office/drawing/2014/main" id="{79AC95AC-A765-4F5E-86E1-6A1070CF34E2}"/>
                </a:ext>
              </a:extLst>
            </p:cNvPr>
            <p:cNvSpPr>
              <a:spLocks noEditPoints="1"/>
            </p:cNvSpPr>
            <p:nvPr>
              <p:custDataLst>
                <p:tags r:id="rId43"/>
              </p:custDataLst>
            </p:nvPr>
          </p:nvSpPr>
          <p:spPr bwMode="auto">
            <a:xfrm>
              <a:off x="8535988" y="3381376"/>
              <a:ext cx="93663" cy="31750"/>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Freeform 1195">
              <a:extLst>
                <a:ext uri="{FF2B5EF4-FFF2-40B4-BE49-F238E27FC236}">
                  <a16:creationId xmlns:a16="http://schemas.microsoft.com/office/drawing/2014/main" id="{B7D6EB8D-6B5B-49D0-8B47-B258282FC6E8}"/>
                </a:ext>
              </a:extLst>
            </p:cNvPr>
            <p:cNvSpPr>
              <a:spLocks noEditPoints="1"/>
            </p:cNvSpPr>
            <p:nvPr>
              <p:custDataLst>
                <p:tags r:id="rId44"/>
              </p:custDataLst>
            </p:nvPr>
          </p:nvSpPr>
          <p:spPr bwMode="auto">
            <a:xfrm>
              <a:off x="8491538" y="3455988"/>
              <a:ext cx="133350" cy="207963"/>
            </a:xfrm>
            <a:custGeom>
              <a:avLst/>
              <a:gdLst>
                <a:gd name="T0" fmla="*/ 205 w 205"/>
                <a:gd name="T1" fmla="*/ 5 h 317"/>
                <a:gd name="T2" fmla="*/ 200 w 205"/>
                <a:gd name="T3" fmla="*/ 0 h 317"/>
                <a:gd name="T4" fmla="*/ 166 w 205"/>
                <a:gd name="T5" fmla="*/ 34 h 317"/>
                <a:gd name="T6" fmla="*/ 120 w 205"/>
                <a:gd name="T7" fmla="*/ 0 h 317"/>
                <a:gd name="T8" fmla="*/ 0 w 205"/>
                <a:gd name="T9" fmla="*/ 146 h 317"/>
                <a:gd name="T10" fmla="*/ 65 w 205"/>
                <a:gd name="T11" fmla="*/ 225 h 317"/>
                <a:gd name="T12" fmla="*/ 124 w 205"/>
                <a:gd name="T13" fmla="*/ 196 h 317"/>
                <a:gd name="T14" fmla="*/ 102 w 205"/>
                <a:gd name="T15" fmla="*/ 285 h 317"/>
                <a:gd name="T16" fmla="*/ 66 w 205"/>
                <a:gd name="T17" fmla="*/ 301 h 317"/>
                <a:gd name="T18" fmla="*/ 54 w 205"/>
                <a:gd name="T19" fmla="*/ 311 h 317"/>
                <a:gd name="T20" fmla="*/ 61 w 205"/>
                <a:gd name="T21" fmla="*/ 317 h 317"/>
                <a:gd name="T22" fmla="*/ 111 w 205"/>
                <a:gd name="T23" fmla="*/ 315 h 317"/>
                <a:gd name="T24" fmla="*/ 162 w 205"/>
                <a:gd name="T25" fmla="*/ 317 h 317"/>
                <a:gd name="T26" fmla="*/ 171 w 205"/>
                <a:gd name="T27" fmla="*/ 307 h 317"/>
                <a:gd name="T28" fmla="*/ 158 w 205"/>
                <a:gd name="T29" fmla="*/ 301 h 317"/>
                <a:gd name="T30" fmla="*/ 134 w 205"/>
                <a:gd name="T31" fmla="*/ 293 h 317"/>
                <a:gd name="T32" fmla="*/ 136 w 205"/>
                <a:gd name="T33" fmla="*/ 282 h 317"/>
                <a:gd name="T34" fmla="*/ 205 w 205"/>
                <a:gd name="T35" fmla="*/ 5 h 317"/>
                <a:gd name="T36" fmla="*/ 67 w 205"/>
                <a:gd name="T37" fmla="*/ 214 h 317"/>
                <a:gd name="T38" fmla="*/ 35 w 205"/>
                <a:gd name="T39" fmla="*/ 168 h 317"/>
                <a:gd name="T40" fmla="*/ 58 w 205"/>
                <a:gd name="T41" fmla="*/ 68 h 317"/>
                <a:gd name="T42" fmla="*/ 120 w 205"/>
                <a:gd name="T43" fmla="*/ 11 h 317"/>
                <a:gd name="T44" fmla="*/ 159 w 205"/>
                <a:gd name="T45" fmla="*/ 54 h 317"/>
                <a:gd name="T46" fmla="*/ 130 w 205"/>
                <a:gd name="T47" fmla="*/ 169 h 317"/>
                <a:gd name="T48" fmla="*/ 67 w 205"/>
                <a:gd name="T49" fmla="*/ 21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5"/>
                  </a:moveTo>
                  <a:cubicBezTo>
                    <a:pt x="205" y="3"/>
                    <a:pt x="203" y="0"/>
                    <a:pt x="200" y="0"/>
                  </a:cubicBezTo>
                  <a:cubicBezTo>
                    <a:pt x="194" y="0"/>
                    <a:pt x="175" y="20"/>
                    <a:pt x="166" y="34"/>
                  </a:cubicBezTo>
                  <a:cubicBezTo>
                    <a:pt x="155" y="8"/>
                    <a:pt x="136" y="0"/>
                    <a:pt x="120" y="0"/>
                  </a:cubicBezTo>
                  <a:cubicBezTo>
                    <a:pt x="61" y="0"/>
                    <a:pt x="0" y="73"/>
                    <a:pt x="0" y="146"/>
                  </a:cubicBezTo>
                  <a:cubicBezTo>
                    <a:pt x="0" y="195"/>
                    <a:pt x="29" y="225"/>
                    <a:pt x="65" y="225"/>
                  </a:cubicBezTo>
                  <a:cubicBezTo>
                    <a:pt x="87" y="225"/>
                    <a:pt x="106" y="213"/>
                    <a:pt x="124" y="196"/>
                  </a:cubicBezTo>
                  <a:cubicBezTo>
                    <a:pt x="120" y="213"/>
                    <a:pt x="103" y="280"/>
                    <a:pt x="102" y="285"/>
                  </a:cubicBezTo>
                  <a:cubicBezTo>
                    <a:pt x="98" y="299"/>
                    <a:pt x="94" y="301"/>
                    <a:pt x="66" y="301"/>
                  </a:cubicBezTo>
                  <a:cubicBezTo>
                    <a:pt x="59" y="301"/>
                    <a:pt x="54" y="301"/>
                    <a:pt x="54" y="311"/>
                  </a:cubicBezTo>
                  <a:cubicBezTo>
                    <a:pt x="54" y="312"/>
                    <a:pt x="54" y="317"/>
                    <a:pt x="61" y="317"/>
                  </a:cubicBezTo>
                  <a:cubicBezTo>
                    <a:pt x="77" y="317"/>
                    <a:pt x="94" y="315"/>
                    <a:pt x="111" y="315"/>
                  </a:cubicBezTo>
                  <a:cubicBezTo>
                    <a:pt x="128" y="315"/>
                    <a:pt x="146" y="317"/>
                    <a:pt x="162" y="317"/>
                  </a:cubicBezTo>
                  <a:cubicBezTo>
                    <a:pt x="165" y="317"/>
                    <a:pt x="171" y="317"/>
                    <a:pt x="171" y="307"/>
                  </a:cubicBezTo>
                  <a:cubicBezTo>
                    <a:pt x="171" y="301"/>
                    <a:pt x="166" y="301"/>
                    <a:pt x="158" y="301"/>
                  </a:cubicBezTo>
                  <a:cubicBezTo>
                    <a:pt x="134" y="301"/>
                    <a:pt x="134" y="298"/>
                    <a:pt x="134" y="293"/>
                  </a:cubicBezTo>
                  <a:cubicBezTo>
                    <a:pt x="134" y="290"/>
                    <a:pt x="135" y="287"/>
                    <a:pt x="136" y="282"/>
                  </a:cubicBezTo>
                  <a:lnTo>
                    <a:pt x="205" y="5"/>
                  </a:lnTo>
                  <a:close/>
                  <a:moveTo>
                    <a:pt x="67" y="214"/>
                  </a:moveTo>
                  <a:cubicBezTo>
                    <a:pt x="37" y="214"/>
                    <a:pt x="35" y="176"/>
                    <a:pt x="35" y="168"/>
                  </a:cubicBezTo>
                  <a:cubicBezTo>
                    <a:pt x="35" y="144"/>
                    <a:pt x="49" y="89"/>
                    <a:pt x="58" y="68"/>
                  </a:cubicBezTo>
                  <a:cubicBezTo>
                    <a:pt x="73" y="31"/>
                    <a:pt x="99" y="11"/>
                    <a:pt x="120" y="11"/>
                  </a:cubicBezTo>
                  <a:cubicBezTo>
                    <a:pt x="152" y="11"/>
                    <a:pt x="159" y="51"/>
                    <a:pt x="159" y="54"/>
                  </a:cubicBezTo>
                  <a:cubicBezTo>
                    <a:pt x="159" y="57"/>
                    <a:pt x="132" y="167"/>
                    <a:pt x="130" y="169"/>
                  </a:cubicBezTo>
                  <a:cubicBezTo>
                    <a:pt x="123" y="183"/>
                    <a:pt x="95" y="214"/>
                    <a:pt x="67" y="2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Freeform 1196">
              <a:extLst>
                <a:ext uri="{FF2B5EF4-FFF2-40B4-BE49-F238E27FC236}">
                  <a16:creationId xmlns:a16="http://schemas.microsoft.com/office/drawing/2014/main" id="{F41C72D5-EC47-4A56-9445-B0A1105BD683}"/>
                </a:ext>
              </a:extLst>
            </p:cNvPr>
            <p:cNvSpPr>
              <a:spLocks/>
            </p:cNvSpPr>
            <p:nvPr>
              <p:custDataLst>
                <p:tags r:id="rId45"/>
              </p:custDataLst>
            </p:nvPr>
          </p:nvSpPr>
          <p:spPr bwMode="auto">
            <a:xfrm>
              <a:off x="8732838" y="3511551"/>
              <a:ext cx="196850" cy="1270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2" name="Freeform 1197">
              <a:extLst>
                <a:ext uri="{FF2B5EF4-FFF2-40B4-BE49-F238E27FC236}">
                  <a16:creationId xmlns:a16="http://schemas.microsoft.com/office/drawing/2014/main" id="{27AA960D-C811-4602-A53A-3588D0039F45}"/>
                </a:ext>
              </a:extLst>
            </p:cNvPr>
            <p:cNvSpPr>
              <a:spLocks noEditPoints="1"/>
            </p:cNvSpPr>
            <p:nvPr>
              <p:custDataLst>
                <p:tags r:id="rId46"/>
              </p:custDataLst>
            </p:nvPr>
          </p:nvSpPr>
          <p:spPr bwMode="auto">
            <a:xfrm>
              <a:off x="9078913" y="3144838"/>
              <a:ext cx="168275" cy="2413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3" name="Freeform 1198">
              <a:extLst>
                <a:ext uri="{FF2B5EF4-FFF2-40B4-BE49-F238E27FC236}">
                  <a16:creationId xmlns:a16="http://schemas.microsoft.com/office/drawing/2014/main" id="{CEA812E7-B763-4C6D-A0D4-8E2598801095}"/>
                </a:ext>
              </a:extLst>
            </p:cNvPr>
            <p:cNvSpPr>
              <a:spLocks/>
            </p:cNvSpPr>
            <p:nvPr>
              <p:custDataLst>
                <p:tags r:id="rId47"/>
              </p:custDataLst>
            </p:nvPr>
          </p:nvSpPr>
          <p:spPr bwMode="auto">
            <a:xfrm>
              <a:off x="9267826" y="3108326"/>
              <a:ext cx="100013" cy="152400"/>
            </a:xfrm>
            <a:custGeom>
              <a:avLst/>
              <a:gdLst>
                <a:gd name="T0" fmla="*/ 154 w 154"/>
                <a:gd name="T1" fmla="*/ 168 h 231"/>
                <a:gd name="T2" fmla="*/ 142 w 154"/>
                <a:gd name="T3" fmla="*/ 168 h 231"/>
                <a:gd name="T4" fmla="*/ 133 w 154"/>
                <a:gd name="T5" fmla="*/ 199 h 231"/>
                <a:gd name="T6" fmla="*/ 98 w 154"/>
                <a:gd name="T7" fmla="*/ 201 h 231"/>
                <a:gd name="T8" fmla="*/ 34 w 154"/>
                <a:gd name="T9" fmla="*/ 201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6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199"/>
                  </a:cubicBezTo>
                  <a:cubicBezTo>
                    <a:pt x="130" y="201"/>
                    <a:pt x="103" y="201"/>
                    <a:pt x="98" y="201"/>
                  </a:cubicBezTo>
                  <a:lnTo>
                    <a:pt x="34" y="201"/>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6" y="82"/>
                    <a:pt x="36" y="76"/>
                    <a:pt x="36" y="63"/>
                  </a:cubicBezTo>
                  <a:cubicBezTo>
                    <a:pt x="36" y="57"/>
                    <a:pt x="34" y="45"/>
                    <a:pt x="16" y="45"/>
                  </a:cubicBezTo>
                  <a:cubicBezTo>
                    <a:pt x="27" y="20"/>
                    <a:pt x="50"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4" name="Freeform 1199">
              <a:extLst>
                <a:ext uri="{FF2B5EF4-FFF2-40B4-BE49-F238E27FC236}">
                  <a16:creationId xmlns:a16="http://schemas.microsoft.com/office/drawing/2014/main" id="{66E712BA-CD84-461F-BC29-F71D3BBFFD23}"/>
                </a:ext>
              </a:extLst>
            </p:cNvPr>
            <p:cNvSpPr>
              <a:spLocks/>
            </p:cNvSpPr>
            <p:nvPr>
              <p:custDataLst>
                <p:tags r:id="rId48"/>
              </p:custDataLst>
            </p:nvPr>
          </p:nvSpPr>
          <p:spPr bwMode="auto">
            <a:xfrm>
              <a:off x="9420226" y="3155951"/>
              <a:ext cx="182563" cy="230188"/>
            </a:xfrm>
            <a:custGeom>
              <a:avLst/>
              <a:gdLst>
                <a:gd name="T0" fmla="*/ 235 w 281"/>
                <a:gd name="T1" fmla="*/ 36 h 351"/>
                <a:gd name="T2" fmla="*/ 267 w 281"/>
                <a:gd name="T3" fmla="*/ 15 h 351"/>
                <a:gd name="T4" fmla="*/ 281 w 281"/>
                <a:gd name="T5" fmla="*/ 5 h 351"/>
                <a:gd name="T6" fmla="*/ 274 w 281"/>
                <a:gd name="T7" fmla="*/ 0 h 351"/>
                <a:gd name="T8" fmla="*/ 218 w 281"/>
                <a:gd name="T9" fmla="*/ 1 h 351"/>
                <a:gd name="T10" fmla="*/ 145 w 281"/>
                <a:gd name="T11" fmla="*/ 0 h 351"/>
                <a:gd name="T12" fmla="*/ 135 w 281"/>
                <a:gd name="T13" fmla="*/ 9 h 351"/>
                <a:gd name="T14" fmla="*/ 152 w 281"/>
                <a:gd name="T15" fmla="*/ 15 h 351"/>
                <a:gd name="T16" fmla="*/ 181 w 281"/>
                <a:gd name="T17" fmla="*/ 16 h 351"/>
                <a:gd name="T18" fmla="*/ 196 w 281"/>
                <a:gd name="T19" fmla="*/ 26 h 351"/>
                <a:gd name="T20" fmla="*/ 194 w 281"/>
                <a:gd name="T21" fmla="*/ 36 h 351"/>
                <a:gd name="T22" fmla="*/ 137 w 281"/>
                <a:gd name="T23" fmla="*/ 265 h 351"/>
                <a:gd name="T24" fmla="*/ 65 w 281"/>
                <a:gd name="T25" fmla="*/ 340 h 351"/>
                <a:gd name="T26" fmla="*/ 17 w 281"/>
                <a:gd name="T27" fmla="*/ 309 h 351"/>
                <a:gd name="T28" fmla="*/ 23 w 281"/>
                <a:gd name="T29" fmla="*/ 310 h 351"/>
                <a:gd name="T30" fmla="*/ 56 w 281"/>
                <a:gd name="T31" fmla="*/ 278 h 351"/>
                <a:gd name="T32" fmla="*/ 34 w 281"/>
                <a:gd name="T33" fmla="*/ 257 h 351"/>
                <a:gd name="T34" fmla="*/ 0 w 281"/>
                <a:gd name="T35" fmla="*/ 297 h 351"/>
                <a:gd name="T36" fmla="*/ 66 w 281"/>
                <a:gd name="T37" fmla="*/ 351 h 351"/>
                <a:gd name="T38" fmla="*/ 177 w 281"/>
                <a:gd name="T39" fmla="*/ 269 h 351"/>
                <a:gd name="T40" fmla="*/ 235 w 281"/>
                <a:gd name="T41" fmla="*/ 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1" h="351">
                  <a:moveTo>
                    <a:pt x="235" y="36"/>
                  </a:moveTo>
                  <a:cubicBezTo>
                    <a:pt x="239" y="19"/>
                    <a:pt x="240" y="15"/>
                    <a:pt x="267" y="15"/>
                  </a:cubicBezTo>
                  <a:cubicBezTo>
                    <a:pt x="275" y="15"/>
                    <a:pt x="281" y="15"/>
                    <a:pt x="281" y="5"/>
                  </a:cubicBezTo>
                  <a:cubicBezTo>
                    <a:pt x="281" y="1"/>
                    <a:pt x="278" y="0"/>
                    <a:pt x="274" y="0"/>
                  </a:cubicBezTo>
                  <a:cubicBezTo>
                    <a:pt x="261" y="0"/>
                    <a:pt x="231" y="1"/>
                    <a:pt x="218" y="1"/>
                  </a:cubicBezTo>
                  <a:cubicBezTo>
                    <a:pt x="202" y="1"/>
                    <a:pt x="162" y="0"/>
                    <a:pt x="145" y="0"/>
                  </a:cubicBezTo>
                  <a:cubicBezTo>
                    <a:pt x="141" y="0"/>
                    <a:pt x="135" y="0"/>
                    <a:pt x="135" y="9"/>
                  </a:cubicBezTo>
                  <a:cubicBezTo>
                    <a:pt x="135" y="15"/>
                    <a:pt x="139" y="15"/>
                    <a:pt x="152" y="15"/>
                  </a:cubicBezTo>
                  <a:cubicBezTo>
                    <a:pt x="163" y="15"/>
                    <a:pt x="168" y="15"/>
                    <a:pt x="181" y="16"/>
                  </a:cubicBezTo>
                  <a:cubicBezTo>
                    <a:pt x="193" y="17"/>
                    <a:pt x="196" y="19"/>
                    <a:pt x="196" y="26"/>
                  </a:cubicBezTo>
                  <a:cubicBezTo>
                    <a:pt x="196" y="29"/>
                    <a:pt x="195" y="32"/>
                    <a:pt x="194" y="36"/>
                  </a:cubicBezTo>
                  <a:lnTo>
                    <a:pt x="137" y="265"/>
                  </a:lnTo>
                  <a:cubicBezTo>
                    <a:pt x="125" y="314"/>
                    <a:pt x="91" y="340"/>
                    <a:pt x="65" y="340"/>
                  </a:cubicBezTo>
                  <a:cubicBezTo>
                    <a:pt x="52" y="340"/>
                    <a:pt x="25" y="335"/>
                    <a:pt x="17" y="309"/>
                  </a:cubicBezTo>
                  <a:cubicBezTo>
                    <a:pt x="19" y="310"/>
                    <a:pt x="22" y="310"/>
                    <a:pt x="23" y="310"/>
                  </a:cubicBezTo>
                  <a:cubicBezTo>
                    <a:pt x="43" y="310"/>
                    <a:pt x="56" y="293"/>
                    <a:pt x="56" y="278"/>
                  </a:cubicBezTo>
                  <a:cubicBezTo>
                    <a:pt x="56" y="262"/>
                    <a:pt x="42" y="257"/>
                    <a:pt x="34" y="257"/>
                  </a:cubicBezTo>
                  <a:cubicBezTo>
                    <a:pt x="25" y="257"/>
                    <a:pt x="0" y="263"/>
                    <a:pt x="0" y="297"/>
                  </a:cubicBezTo>
                  <a:cubicBezTo>
                    <a:pt x="0" y="328"/>
                    <a:pt x="27" y="351"/>
                    <a:pt x="66" y="351"/>
                  </a:cubicBezTo>
                  <a:cubicBezTo>
                    <a:pt x="112" y="351"/>
                    <a:pt x="164" y="318"/>
                    <a:pt x="177" y="269"/>
                  </a:cubicBezTo>
                  <a:lnTo>
                    <a:pt x="235" y="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5" name="Freeform 1200">
              <a:extLst>
                <a:ext uri="{FF2B5EF4-FFF2-40B4-BE49-F238E27FC236}">
                  <a16:creationId xmlns:a16="http://schemas.microsoft.com/office/drawing/2014/main" id="{5E502FC8-5ACB-4040-A33A-9AA0604923F7}"/>
                </a:ext>
              </a:extLst>
            </p:cNvPr>
            <p:cNvSpPr>
              <a:spLocks/>
            </p:cNvSpPr>
            <p:nvPr>
              <p:custDataLst>
                <p:tags r:id="rId49"/>
              </p:custDataLst>
            </p:nvPr>
          </p:nvSpPr>
          <p:spPr bwMode="auto">
            <a:xfrm>
              <a:off x="9617076" y="3105151"/>
              <a:ext cx="168275" cy="155575"/>
            </a:xfrm>
            <a:custGeom>
              <a:avLst/>
              <a:gdLst>
                <a:gd name="T0" fmla="*/ 155 w 261"/>
                <a:gd name="T1" fmla="*/ 25 h 236"/>
                <a:gd name="T2" fmla="*/ 166 w 261"/>
                <a:gd name="T3" fmla="*/ 13 h 236"/>
                <a:gd name="T4" fmla="*/ 186 w 261"/>
                <a:gd name="T5" fmla="*/ 13 h 236"/>
                <a:gd name="T6" fmla="*/ 225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69 h 236"/>
                <a:gd name="T28" fmla="*/ 0 w 261"/>
                <a:gd name="T29" fmla="*/ 76 h 236"/>
                <a:gd name="T30" fmla="*/ 6 w 261"/>
                <a:gd name="T31" fmla="*/ 81 h 236"/>
                <a:gd name="T32" fmla="*/ 13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8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5" y="16"/>
                  </a:cubicBezTo>
                  <a:cubicBezTo>
                    <a:pt x="241" y="21"/>
                    <a:pt x="242" y="31"/>
                    <a:pt x="242" y="43"/>
                  </a:cubicBezTo>
                  <a:cubicBezTo>
                    <a:pt x="242" y="49"/>
                    <a:pt x="242" y="53"/>
                    <a:pt x="239" y="72"/>
                  </a:cubicBezTo>
                  <a:lnTo>
                    <a:pt x="239" y="75"/>
                  </a:lnTo>
                  <a:cubicBezTo>
                    <a:pt x="239" y="79"/>
                    <a:pt x="241" y="81"/>
                    <a:pt x="245" y="81"/>
                  </a:cubicBezTo>
                  <a:cubicBezTo>
                    <a:pt x="250" y="81"/>
                    <a:pt x="251" y="77"/>
                    <a:pt x="251" y="72"/>
                  </a:cubicBezTo>
                  <a:lnTo>
                    <a:pt x="261" y="5"/>
                  </a:lnTo>
                  <a:cubicBezTo>
                    <a:pt x="261" y="0"/>
                    <a:pt x="256" y="0"/>
                    <a:pt x="250" y="0"/>
                  </a:cubicBezTo>
                  <a:lnTo>
                    <a:pt x="36" y="0"/>
                  </a:lnTo>
                  <a:cubicBezTo>
                    <a:pt x="27" y="0"/>
                    <a:pt x="26" y="0"/>
                    <a:pt x="24" y="8"/>
                  </a:cubicBezTo>
                  <a:lnTo>
                    <a:pt x="2" y="69"/>
                  </a:lnTo>
                  <a:cubicBezTo>
                    <a:pt x="2" y="71"/>
                    <a:pt x="0" y="74"/>
                    <a:pt x="0" y="76"/>
                  </a:cubicBezTo>
                  <a:cubicBezTo>
                    <a:pt x="0" y="77"/>
                    <a:pt x="1" y="81"/>
                    <a:pt x="6" y="81"/>
                  </a:cubicBezTo>
                  <a:cubicBezTo>
                    <a:pt x="11" y="81"/>
                    <a:pt x="11" y="79"/>
                    <a:pt x="13" y="72"/>
                  </a:cubicBezTo>
                  <a:cubicBezTo>
                    <a:pt x="34" y="16"/>
                    <a:pt x="45" y="13"/>
                    <a:pt x="98" y="13"/>
                  </a:cubicBezTo>
                  <a:lnTo>
                    <a:pt x="113" y="13"/>
                  </a:lnTo>
                  <a:cubicBezTo>
                    <a:pt x="123" y="13"/>
                    <a:pt x="124" y="13"/>
                    <a:pt x="124" y="16"/>
                  </a:cubicBezTo>
                  <a:cubicBezTo>
                    <a:pt x="124" y="17"/>
                    <a:pt x="124" y="19"/>
                    <a:pt x="122" y="24"/>
                  </a:cubicBezTo>
                  <a:lnTo>
                    <a:pt x="76" y="207"/>
                  </a:lnTo>
                  <a:cubicBezTo>
                    <a:pt x="73" y="220"/>
                    <a:pt x="72" y="224"/>
                    <a:pt x="35" y="224"/>
                  </a:cubicBezTo>
                  <a:cubicBezTo>
                    <a:pt x="23" y="224"/>
                    <a:pt x="20" y="224"/>
                    <a:pt x="20" y="231"/>
                  </a:cubicBezTo>
                  <a:cubicBezTo>
                    <a:pt x="20" y="232"/>
                    <a:pt x="20" y="236"/>
                    <a:pt x="26" y="236"/>
                  </a:cubicBezTo>
                  <a:cubicBezTo>
                    <a:pt x="35" y="236"/>
                    <a:pt x="46" y="235"/>
                    <a:pt x="56" y="235"/>
                  </a:cubicBezTo>
                  <a:cubicBezTo>
                    <a:pt x="65" y="235"/>
                    <a:pt x="76" y="235"/>
                    <a:pt x="86" y="235"/>
                  </a:cubicBezTo>
                  <a:cubicBezTo>
                    <a:pt x="95" y="235"/>
                    <a:pt x="107" y="235"/>
                    <a:pt x="117" y="235"/>
                  </a:cubicBezTo>
                  <a:cubicBezTo>
                    <a:pt x="126" y="235"/>
                    <a:pt x="137" y="236"/>
                    <a:pt x="146" y="236"/>
                  </a:cubicBezTo>
                  <a:cubicBezTo>
                    <a:pt x="149" y="236"/>
                    <a:pt x="154" y="236"/>
                    <a:pt x="154" y="228"/>
                  </a:cubicBezTo>
                  <a:cubicBezTo>
                    <a:pt x="154" y="224"/>
                    <a:pt x="151" y="224"/>
                    <a:pt x="140" y="224"/>
                  </a:cubicBezTo>
                  <a:cubicBezTo>
                    <a:pt x="133" y="224"/>
                    <a:pt x="126"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6" name="Rectangle 1201">
              <a:extLst>
                <a:ext uri="{FF2B5EF4-FFF2-40B4-BE49-F238E27FC236}">
                  <a16:creationId xmlns:a16="http://schemas.microsoft.com/office/drawing/2014/main" id="{8A7EB17D-D075-45E2-A8CE-B1F9D29555AE}"/>
                </a:ext>
              </a:extLst>
            </p:cNvPr>
            <p:cNvSpPr>
              <a:spLocks noChangeArrowheads="1"/>
            </p:cNvSpPr>
            <p:nvPr>
              <p:custDataLst>
                <p:tags r:id="rId50"/>
              </p:custDataLst>
            </p:nvPr>
          </p:nvSpPr>
          <p:spPr bwMode="auto">
            <a:xfrm>
              <a:off x="9064626" y="3511551"/>
              <a:ext cx="746125"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7" name="Freeform 1202">
              <a:extLst>
                <a:ext uri="{FF2B5EF4-FFF2-40B4-BE49-F238E27FC236}">
                  <a16:creationId xmlns:a16="http://schemas.microsoft.com/office/drawing/2014/main" id="{5D42BD53-8211-4475-8CE6-8CAAB0B083C1}"/>
                </a:ext>
              </a:extLst>
            </p:cNvPr>
            <p:cNvSpPr>
              <a:spLocks noEditPoints="1"/>
            </p:cNvSpPr>
            <p:nvPr>
              <p:custDataLst>
                <p:tags r:id="rId51"/>
              </p:custDataLst>
            </p:nvPr>
          </p:nvSpPr>
          <p:spPr bwMode="auto">
            <a:xfrm>
              <a:off x="9107488" y="3590926"/>
              <a:ext cx="168275" cy="241300"/>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69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3"/>
                    <a:pt x="0" y="279"/>
                  </a:cubicBezTo>
                  <a:cubicBezTo>
                    <a:pt x="0" y="310"/>
                    <a:pt x="22" y="368"/>
                    <a:pt x="92"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5" y="96"/>
                    <a:pt x="105" y="81"/>
                    <a:pt x="105" y="69"/>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8" name="Freeform 1203">
              <a:extLst>
                <a:ext uri="{FF2B5EF4-FFF2-40B4-BE49-F238E27FC236}">
                  <a16:creationId xmlns:a16="http://schemas.microsoft.com/office/drawing/2014/main" id="{3CC82EC0-7DA3-439C-831A-1BF779CD0328}"/>
                </a:ext>
              </a:extLst>
            </p:cNvPr>
            <p:cNvSpPr>
              <a:spLocks noEditPoints="1"/>
            </p:cNvSpPr>
            <p:nvPr>
              <p:custDataLst>
                <p:tags r:id="rId52"/>
              </p:custDataLst>
            </p:nvPr>
          </p:nvSpPr>
          <p:spPr bwMode="auto">
            <a:xfrm>
              <a:off x="9296401" y="3679826"/>
              <a:ext cx="131763" cy="207963"/>
            </a:xfrm>
            <a:custGeom>
              <a:avLst/>
              <a:gdLst>
                <a:gd name="T0" fmla="*/ 206 w 206"/>
                <a:gd name="T1" fmla="*/ 6 h 317"/>
                <a:gd name="T2" fmla="*/ 201 w 206"/>
                <a:gd name="T3" fmla="*/ 1 h 317"/>
                <a:gd name="T4" fmla="*/ 167 w 206"/>
                <a:gd name="T5" fmla="*/ 35 h 317"/>
                <a:gd name="T6" fmla="*/ 120 w 206"/>
                <a:gd name="T7" fmla="*/ 0 h 317"/>
                <a:gd name="T8" fmla="*/ 0 w 206"/>
                <a:gd name="T9" fmla="*/ 146 h 317"/>
                <a:gd name="T10" fmla="*/ 66 w 206"/>
                <a:gd name="T11" fmla="*/ 226 h 317"/>
                <a:gd name="T12" fmla="*/ 125 w 206"/>
                <a:gd name="T13" fmla="*/ 196 h 317"/>
                <a:gd name="T14" fmla="*/ 102 w 206"/>
                <a:gd name="T15" fmla="*/ 286 h 317"/>
                <a:gd name="T16" fmla="*/ 66 w 206"/>
                <a:gd name="T17" fmla="*/ 302 h 317"/>
                <a:gd name="T18" fmla="*/ 55 w 206"/>
                <a:gd name="T19" fmla="*/ 312 h 317"/>
                <a:gd name="T20" fmla="*/ 61 w 206"/>
                <a:gd name="T21" fmla="*/ 317 h 317"/>
                <a:gd name="T22" fmla="*/ 111 w 206"/>
                <a:gd name="T23" fmla="*/ 316 h 317"/>
                <a:gd name="T24" fmla="*/ 163 w 206"/>
                <a:gd name="T25" fmla="*/ 317 h 317"/>
                <a:gd name="T26" fmla="*/ 172 w 206"/>
                <a:gd name="T27" fmla="*/ 308 h 317"/>
                <a:gd name="T28" fmla="*/ 159 w 206"/>
                <a:gd name="T29" fmla="*/ 302 h 317"/>
                <a:gd name="T30" fmla="*/ 135 w 206"/>
                <a:gd name="T31" fmla="*/ 294 h 317"/>
                <a:gd name="T32" fmla="*/ 137 w 206"/>
                <a:gd name="T33" fmla="*/ 283 h 317"/>
                <a:gd name="T34" fmla="*/ 206 w 206"/>
                <a:gd name="T35" fmla="*/ 6 h 317"/>
                <a:gd name="T36" fmla="*/ 67 w 206"/>
                <a:gd name="T37" fmla="*/ 215 h 317"/>
                <a:gd name="T38" fmla="*/ 35 w 206"/>
                <a:gd name="T39" fmla="*/ 168 h 317"/>
                <a:gd name="T40" fmla="*/ 58 w 206"/>
                <a:gd name="T41" fmla="*/ 69 h 317"/>
                <a:gd name="T42" fmla="*/ 120 w 206"/>
                <a:gd name="T43" fmla="*/ 11 h 317"/>
                <a:gd name="T44" fmla="*/ 160 w 206"/>
                <a:gd name="T45" fmla="*/ 55 h 317"/>
                <a:gd name="T46" fmla="*/ 131 w 206"/>
                <a:gd name="T47" fmla="*/ 169 h 317"/>
                <a:gd name="T48" fmla="*/ 67 w 206"/>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317">
                  <a:moveTo>
                    <a:pt x="206" y="6"/>
                  </a:moveTo>
                  <a:cubicBezTo>
                    <a:pt x="206" y="4"/>
                    <a:pt x="204" y="1"/>
                    <a:pt x="201" y="1"/>
                  </a:cubicBezTo>
                  <a:cubicBezTo>
                    <a:pt x="195" y="1"/>
                    <a:pt x="175" y="21"/>
                    <a:pt x="167" y="35"/>
                  </a:cubicBezTo>
                  <a:cubicBezTo>
                    <a:pt x="156" y="8"/>
                    <a:pt x="136" y="0"/>
                    <a:pt x="120" y="0"/>
                  </a:cubicBezTo>
                  <a:cubicBezTo>
                    <a:pt x="61" y="0"/>
                    <a:pt x="0" y="74"/>
                    <a:pt x="0" y="146"/>
                  </a:cubicBezTo>
                  <a:cubicBezTo>
                    <a:pt x="0" y="195"/>
                    <a:pt x="30" y="226"/>
                    <a:pt x="66" y="226"/>
                  </a:cubicBezTo>
                  <a:cubicBezTo>
                    <a:pt x="87" y="226"/>
                    <a:pt x="107" y="214"/>
                    <a:pt x="125" y="196"/>
                  </a:cubicBezTo>
                  <a:cubicBezTo>
                    <a:pt x="120" y="214"/>
                    <a:pt x="104" y="281"/>
                    <a:pt x="102" y="286"/>
                  </a:cubicBezTo>
                  <a:cubicBezTo>
                    <a:pt x="98" y="300"/>
                    <a:pt x="94" y="302"/>
                    <a:pt x="66" y="302"/>
                  </a:cubicBezTo>
                  <a:cubicBezTo>
                    <a:pt x="60" y="302"/>
                    <a:pt x="55" y="302"/>
                    <a:pt x="55" y="312"/>
                  </a:cubicBezTo>
                  <a:cubicBezTo>
                    <a:pt x="55" y="312"/>
                    <a:pt x="55" y="317"/>
                    <a:pt x="61" y="317"/>
                  </a:cubicBezTo>
                  <a:cubicBezTo>
                    <a:pt x="77" y="317"/>
                    <a:pt x="95" y="316"/>
                    <a:pt x="111" y="316"/>
                  </a:cubicBezTo>
                  <a:cubicBezTo>
                    <a:pt x="128" y="316"/>
                    <a:pt x="146" y="317"/>
                    <a:pt x="163" y="317"/>
                  </a:cubicBezTo>
                  <a:cubicBezTo>
                    <a:pt x="165" y="317"/>
                    <a:pt x="172" y="317"/>
                    <a:pt x="172" y="308"/>
                  </a:cubicBezTo>
                  <a:cubicBezTo>
                    <a:pt x="172" y="302"/>
                    <a:pt x="167" y="302"/>
                    <a:pt x="159" y="302"/>
                  </a:cubicBezTo>
                  <a:cubicBezTo>
                    <a:pt x="135" y="302"/>
                    <a:pt x="135" y="299"/>
                    <a:pt x="135" y="294"/>
                  </a:cubicBezTo>
                  <a:cubicBezTo>
                    <a:pt x="135" y="291"/>
                    <a:pt x="136" y="288"/>
                    <a:pt x="137" y="283"/>
                  </a:cubicBezTo>
                  <a:lnTo>
                    <a:pt x="206" y="6"/>
                  </a:lnTo>
                  <a:close/>
                  <a:moveTo>
                    <a:pt x="67" y="215"/>
                  </a:moveTo>
                  <a:cubicBezTo>
                    <a:pt x="37" y="215"/>
                    <a:pt x="35" y="177"/>
                    <a:pt x="35" y="168"/>
                  </a:cubicBezTo>
                  <a:cubicBezTo>
                    <a:pt x="35" y="144"/>
                    <a:pt x="50" y="90"/>
                    <a:pt x="58" y="69"/>
                  </a:cubicBezTo>
                  <a:cubicBezTo>
                    <a:pt x="74" y="32"/>
                    <a:pt x="100" y="11"/>
                    <a:pt x="120" y="11"/>
                  </a:cubicBezTo>
                  <a:cubicBezTo>
                    <a:pt x="153" y="11"/>
                    <a:pt x="160" y="52"/>
                    <a:pt x="160" y="55"/>
                  </a:cubicBezTo>
                  <a:cubicBezTo>
                    <a:pt x="160" y="58"/>
                    <a:pt x="132" y="167"/>
                    <a:pt x="131"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9" name="Freeform 1204">
              <a:extLst>
                <a:ext uri="{FF2B5EF4-FFF2-40B4-BE49-F238E27FC236}">
                  <a16:creationId xmlns:a16="http://schemas.microsoft.com/office/drawing/2014/main" id="{81D5C373-F6F3-412F-96FE-E50DD28FF29E}"/>
                </a:ext>
              </a:extLst>
            </p:cNvPr>
            <p:cNvSpPr>
              <a:spLocks noEditPoints="1"/>
            </p:cNvSpPr>
            <p:nvPr>
              <p:custDataLst>
                <p:tags r:id="rId53"/>
              </p:custDataLst>
            </p:nvPr>
          </p:nvSpPr>
          <p:spPr bwMode="auto">
            <a:xfrm>
              <a:off x="9450388" y="3590926"/>
              <a:ext cx="169863" cy="2413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0" y="368"/>
                    <a:pt x="262" y="200"/>
                    <a:pt x="262" y="129"/>
                  </a:cubicBezTo>
                  <a:cubicBezTo>
                    <a:pt x="262" y="50"/>
                    <a:pt x="216" y="0"/>
                    <a:pt x="155" y="0"/>
                  </a:cubicBezTo>
                  <a:cubicBezTo>
                    <a:pt x="82" y="0"/>
                    <a:pt x="59" y="65"/>
                    <a:pt x="59" y="78"/>
                  </a:cubicBezTo>
                  <a:cubicBezTo>
                    <a:pt x="59" y="85"/>
                    <a:pt x="63"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0" name="Freeform 1205">
              <a:extLst>
                <a:ext uri="{FF2B5EF4-FFF2-40B4-BE49-F238E27FC236}">
                  <a16:creationId xmlns:a16="http://schemas.microsoft.com/office/drawing/2014/main" id="{003B3B59-FF27-4074-8579-A4C9C6E11FEC}"/>
                </a:ext>
              </a:extLst>
            </p:cNvPr>
            <p:cNvSpPr>
              <a:spLocks noEditPoints="1"/>
            </p:cNvSpPr>
            <p:nvPr>
              <p:custDataLst>
                <p:tags r:id="rId54"/>
              </p:custDataLst>
            </p:nvPr>
          </p:nvSpPr>
          <p:spPr bwMode="auto">
            <a:xfrm>
              <a:off x="9639301" y="3679826"/>
              <a:ext cx="133350" cy="207963"/>
            </a:xfrm>
            <a:custGeom>
              <a:avLst/>
              <a:gdLst>
                <a:gd name="T0" fmla="*/ 206 w 206"/>
                <a:gd name="T1" fmla="*/ 6 h 317"/>
                <a:gd name="T2" fmla="*/ 201 w 206"/>
                <a:gd name="T3" fmla="*/ 1 h 317"/>
                <a:gd name="T4" fmla="*/ 167 w 206"/>
                <a:gd name="T5" fmla="*/ 35 h 317"/>
                <a:gd name="T6" fmla="*/ 120 w 206"/>
                <a:gd name="T7" fmla="*/ 0 h 317"/>
                <a:gd name="T8" fmla="*/ 0 w 206"/>
                <a:gd name="T9" fmla="*/ 146 h 317"/>
                <a:gd name="T10" fmla="*/ 66 w 206"/>
                <a:gd name="T11" fmla="*/ 226 h 317"/>
                <a:gd name="T12" fmla="*/ 125 w 206"/>
                <a:gd name="T13" fmla="*/ 196 h 317"/>
                <a:gd name="T14" fmla="*/ 103 w 206"/>
                <a:gd name="T15" fmla="*/ 286 h 317"/>
                <a:gd name="T16" fmla="*/ 67 w 206"/>
                <a:gd name="T17" fmla="*/ 302 h 317"/>
                <a:gd name="T18" fmla="*/ 55 w 206"/>
                <a:gd name="T19" fmla="*/ 312 h 317"/>
                <a:gd name="T20" fmla="*/ 62 w 206"/>
                <a:gd name="T21" fmla="*/ 317 h 317"/>
                <a:gd name="T22" fmla="*/ 112 w 206"/>
                <a:gd name="T23" fmla="*/ 316 h 317"/>
                <a:gd name="T24" fmla="*/ 163 w 206"/>
                <a:gd name="T25" fmla="*/ 317 h 317"/>
                <a:gd name="T26" fmla="*/ 172 w 206"/>
                <a:gd name="T27" fmla="*/ 308 h 317"/>
                <a:gd name="T28" fmla="*/ 159 w 206"/>
                <a:gd name="T29" fmla="*/ 302 h 317"/>
                <a:gd name="T30" fmla="*/ 135 w 206"/>
                <a:gd name="T31" fmla="*/ 294 h 317"/>
                <a:gd name="T32" fmla="*/ 137 w 206"/>
                <a:gd name="T33" fmla="*/ 283 h 317"/>
                <a:gd name="T34" fmla="*/ 206 w 206"/>
                <a:gd name="T35" fmla="*/ 6 h 317"/>
                <a:gd name="T36" fmla="*/ 68 w 206"/>
                <a:gd name="T37" fmla="*/ 215 h 317"/>
                <a:gd name="T38" fmla="*/ 36 w 206"/>
                <a:gd name="T39" fmla="*/ 168 h 317"/>
                <a:gd name="T40" fmla="*/ 59 w 206"/>
                <a:gd name="T41" fmla="*/ 69 h 317"/>
                <a:gd name="T42" fmla="*/ 120 w 206"/>
                <a:gd name="T43" fmla="*/ 11 h 317"/>
                <a:gd name="T44" fmla="*/ 160 w 206"/>
                <a:gd name="T45" fmla="*/ 55 h 317"/>
                <a:gd name="T46" fmla="*/ 131 w 206"/>
                <a:gd name="T47" fmla="*/ 169 h 317"/>
                <a:gd name="T48" fmla="*/ 68 w 206"/>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317">
                  <a:moveTo>
                    <a:pt x="206" y="6"/>
                  </a:moveTo>
                  <a:cubicBezTo>
                    <a:pt x="206" y="4"/>
                    <a:pt x="204" y="1"/>
                    <a:pt x="201" y="1"/>
                  </a:cubicBezTo>
                  <a:cubicBezTo>
                    <a:pt x="195" y="1"/>
                    <a:pt x="175" y="21"/>
                    <a:pt x="167" y="35"/>
                  </a:cubicBezTo>
                  <a:cubicBezTo>
                    <a:pt x="156" y="8"/>
                    <a:pt x="136" y="0"/>
                    <a:pt x="120" y="0"/>
                  </a:cubicBezTo>
                  <a:cubicBezTo>
                    <a:pt x="62" y="0"/>
                    <a:pt x="0" y="74"/>
                    <a:pt x="0" y="146"/>
                  </a:cubicBezTo>
                  <a:cubicBezTo>
                    <a:pt x="0" y="195"/>
                    <a:pt x="30" y="226"/>
                    <a:pt x="66" y="226"/>
                  </a:cubicBezTo>
                  <a:cubicBezTo>
                    <a:pt x="88" y="226"/>
                    <a:pt x="107" y="214"/>
                    <a:pt x="125" y="196"/>
                  </a:cubicBezTo>
                  <a:cubicBezTo>
                    <a:pt x="120" y="214"/>
                    <a:pt x="104" y="281"/>
                    <a:pt x="103" y="286"/>
                  </a:cubicBezTo>
                  <a:cubicBezTo>
                    <a:pt x="99" y="300"/>
                    <a:pt x="95" y="302"/>
                    <a:pt x="67" y="302"/>
                  </a:cubicBezTo>
                  <a:cubicBezTo>
                    <a:pt x="60" y="302"/>
                    <a:pt x="55" y="302"/>
                    <a:pt x="55" y="312"/>
                  </a:cubicBezTo>
                  <a:cubicBezTo>
                    <a:pt x="55" y="312"/>
                    <a:pt x="55" y="317"/>
                    <a:pt x="62" y="317"/>
                  </a:cubicBezTo>
                  <a:cubicBezTo>
                    <a:pt x="78" y="317"/>
                    <a:pt x="95" y="316"/>
                    <a:pt x="112" y="316"/>
                  </a:cubicBezTo>
                  <a:cubicBezTo>
                    <a:pt x="128" y="316"/>
                    <a:pt x="146" y="317"/>
                    <a:pt x="163" y="317"/>
                  </a:cubicBezTo>
                  <a:cubicBezTo>
                    <a:pt x="165" y="317"/>
                    <a:pt x="172" y="317"/>
                    <a:pt x="172" y="308"/>
                  </a:cubicBezTo>
                  <a:cubicBezTo>
                    <a:pt x="172" y="302"/>
                    <a:pt x="167" y="302"/>
                    <a:pt x="159" y="302"/>
                  </a:cubicBezTo>
                  <a:cubicBezTo>
                    <a:pt x="135" y="302"/>
                    <a:pt x="135" y="299"/>
                    <a:pt x="135" y="294"/>
                  </a:cubicBezTo>
                  <a:cubicBezTo>
                    <a:pt x="135" y="291"/>
                    <a:pt x="136" y="288"/>
                    <a:pt x="137" y="283"/>
                  </a:cubicBezTo>
                  <a:lnTo>
                    <a:pt x="206" y="6"/>
                  </a:lnTo>
                  <a:close/>
                  <a:moveTo>
                    <a:pt x="68" y="215"/>
                  </a:moveTo>
                  <a:cubicBezTo>
                    <a:pt x="38" y="215"/>
                    <a:pt x="36" y="177"/>
                    <a:pt x="36" y="168"/>
                  </a:cubicBezTo>
                  <a:cubicBezTo>
                    <a:pt x="36" y="144"/>
                    <a:pt x="50" y="90"/>
                    <a:pt x="59" y="69"/>
                  </a:cubicBezTo>
                  <a:cubicBezTo>
                    <a:pt x="74" y="32"/>
                    <a:pt x="100" y="11"/>
                    <a:pt x="120" y="11"/>
                  </a:cubicBezTo>
                  <a:cubicBezTo>
                    <a:pt x="153" y="11"/>
                    <a:pt x="160" y="52"/>
                    <a:pt x="160" y="55"/>
                  </a:cubicBezTo>
                  <a:cubicBezTo>
                    <a:pt x="160" y="58"/>
                    <a:pt x="132" y="167"/>
                    <a:pt x="131" y="169"/>
                  </a:cubicBezTo>
                  <a:cubicBezTo>
                    <a:pt x="123" y="183"/>
                    <a:pt x="96" y="215"/>
                    <a:pt x="68"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1" name="Freeform 1206">
              <a:extLst>
                <a:ext uri="{FF2B5EF4-FFF2-40B4-BE49-F238E27FC236}">
                  <a16:creationId xmlns:a16="http://schemas.microsoft.com/office/drawing/2014/main" id="{E2ADAA06-3EB0-4AA7-B00F-A038D62466FB}"/>
                </a:ext>
              </a:extLst>
            </p:cNvPr>
            <p:cNvSpPr>
              <a:spLocks/>
            </p:cNvSpPr>
            <p:nvPr>
              <p:custDataLst>
                <p:tags r:id="rId55"/>
              </p:custDataLst>
            </p:nvPr>
          </p:nvSpPr>
          <p:spPr bwMode="auto">
            <a:xfrm>
              <a:off x="9866313" y="3368676"/>
              <a:ext cx="160338" cy="298450"/>
            </a:xfrm>
            <a:custGeom>
              <a:avLst/>
              <a:gdLst>
                <a:gd name="T0" fmla="*/ 157 w 249"/>
                <a:gd name="T1" fmla="*/ 153 h 454"/>
                <a:gd name="T2" fmla="*/ 200 w 249"/>
                <a:gd name="T3" fmla="*/ 153 h 454"/>
                <a:gd name="T4" fmla="*/ 215 w 249"/>
                <a:gd name="T5" fmla="*/ 143 h 454"/>
                <a:gd name="T6" fmla="*/ 201 w 249"/>
                <a:gd name="T7" fmla="*/ 137 h 454"/>
                <a:gd name="T8" fmla="*/ 160 w 249"/>
                <a:gd name="T9" fmla="*/ 137 h 454"/>
                <a:gd name="T10" fmla="*/ 170 w 249"/>
                <a:gd name="T11" fmla="*/ 80 h 454"/>
                <a:gd name="T12" fmla="*/ 182 w 249"/>
                <a:gd name="T13" fmla="*/ 28 h 454"/>
                <a:gd name="T14" fmla="*/ 206 w 249"/>
                <a:gd name="T15" fmla="*/ 11 h 454"/>
                <a:gd name="T16" fmla="*/ 230 w 249"/>
                <a:gd name="T17" fmla="*/ 20 h 454"/>
                <a:gd name="T18" fmla="*/ 203 w 249"/>
                <a:gd name="T19" fmla="*/ 47 h 454"/>
                <a:gd name="T20" fmla="*/ 222 w 249"/>
                <a:gd name="T21" fmla="*/ 65 h 454"/>
                <a:gd name="T22" fmla="*/ 249 w 249"/>
                <a:gd name="T23" fmla="*/ 35 h 454"/>
                <a:gd name="T24" fmla="*/ 206 w 249"/>
                <a:gd name="T25" fmla="*/ 0 h 454"/>
                <a:gd name="T26" fmla="*/ 142 w 249"/>
                <a:gd name="T27" fmla="*/ 59 h 454"/>
                <a:gd name="T28" fmla="*/ 126 w 249"/>
                <a:gd name="T29" fmla="*/ 137 h 454"/>
                <a:gd name="T30" fmla="*/ 91 w 249"/>
                <a:gd name="T31" fmla="*/ 137 h 454"/>
                <a:gd name="T32" fmla="*/ 77 w 249"/>
                <a:gd name="T33" fmla="*/ 147 h 454"/>
                <a:gd name="T34" fmla="*/ 90 w 249"/>
                <a:gd name="T35" fmla="*/ 153 h 454"/>
                <a:gd name="T36" fmla="*/ 123 w 249"/>
                <a:gd name="T37" fmla="*/ 153 h 454"/>
                <a:gd name="T38" fmla="*/ 86 w 249"/>
                <a:gd name="T39" fmla="*/ 349 h 454"/>
                <a:gd name="T40" fmla="*/ 43 w 249"/>
                <a:gd name="T41" fmla="*/ 443 h 454"/>
                <a:gd name="T42" fmla="*/ 19 w 249"/>
                <a:gd name="T43" fmla="*/ 434 h 454"/>
                <a:gd name="T44" fmla="*/ 46 w 249"/>
                <a:gd name="T45" fmla="*/ 407 h 454"/>
                <a:gd name="T46" fmla="*/ 28 w 249"/>
                <a:gd name="T47" fmla="*/ 390 h 454"/>
                <a:gd name="T48" fmla="*/ 0 w 249"/>
                <a:gd name="T49" fmla="*/ 420 h 454"/>
                <a:gd name="T50" fmla="*/ 43 w 249"/>
                <a:gd name="T51" fmla="*/ 454 h 454"/>
                <a:gd name="T52" fmla="*/ 99 w 249"/>
                <a:gd name="T53" fmla="*/ 406 h 454"/>
                <a:gd name="T54" fmla="*/ 127 w 249"/>
                <a:gd name="T55" fmla="*/ 311 h 454"/>
                <a:gd name="T56" fmla="*/ 157 w 249"/>
                <a:gd name="T57" fmla="*/ 15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9" h="454">
                  <a:moveTo>
                    <a:pt x="157" y="153"/>
                  </a:moveTo>
                  <a:lnTo>
                    <a:pt x="200" y="153"/>
                  </a:lnTo>
                  <a:cubicBezTo>
                    <a:pt x="210" y="153"/>
                    <a:pt x="215" y="153"/>
                    <a:pt x="215" y="143"/>
                  </a:cubicBezTo>
                  <a:cubicBezTo>
                    <a:pt x="215" y="137"/>
                    <a:pt x="210" y="137"/>
                    <a:pt x="201" y="137"/>
                  </a:cubicBezTo>
                  <a:lnTo>
                    <a:pt x="160" y="137"/>
                  </a:lnTo>
                  <a:lnTo>
                    <a:pt x="170" y="80"/>
                  </a:lnTo>
                  <a:cubicBezTo>
                    <a:pt x="172" y="70"/>
                    <a:pt x="179" y="34"/>
                    <a:pt x="182" y="28"/>
                  </a:cubicBezTo>
                  <a:cubicBezTo>
                    <a:pt x="187" y="19"/>
                    <a:pt x="195" y="11"/>
                    <a:pt x="206" y="11"/>
                  </a:cubicBezTo>
                  <a:cubicBezTo>
                    <a:pt x="208" y="11"/>
                    <a:pt x="221" y="11"/>
                    <a:pt x="230" y="20"/>
                  </a:cubicBezTo>
                  <a:cubicBezTo>
                    <a:pt x="208" y="22"/>
                    <a:pt x="203" y="40"/>
                    <a:pt x="203" y="47"/>
                  </a:cubicBezTo>
                  <a:cubicBezTo>
                    <a:pt x="203" y="59"/>
                    <a:pt x="212" y="65"/>
                    <a:pt x="222" y="65"/>
                  </a:cubicBezTo>
                  <a:cubicBezTo>
                    <a:pt x="235" y="65"/>
                    <a:pt x="249" y="54"/>
                    <a:pt x="249" y="35"/>
                  </a:cubicBezTo>
                  <a:cubicBezTo>
                    <a:pt x="249" y="12"/>
                    <a:pt x="226" y="0"/>
                    <a:pt x="206" y="0"/>
                  </a:cubicBezTo>
                  <a:cubicBezTo>
                    <a:pt x="189" y="0"/>
                    <a:pt x="157" y="9"/>
                    <a:pt x="142" y="59"/>
                  </a:cubicBezTo>
                  <a:cubicBezTo>
                    <a:pt x="139" y="69"/>
                    <a:pt x="138" y="74"/>
                    <a:pt x="126" y="137"/>
                  </a:cubicBezTo>
                  <a:lnTo>
                    <a:pt x="91" y="137"/>
                  </a:lnTo>
                  <a:cubicBezTo>
                    <a:pt x="82" y="137"/>
                    <a:pt x="77" y="137"/>
                    <a:pt x="77" y="147"/>
                  </a:cubicBezTo>
                  <a:cubicBezTo>
                    <a:pt x="77" y="153"/>
                    <a:pt x="81" y="153"/>
                    <a:pt x="90" y="153"/>
                  </a:cubicBezTo>
                  <a:lnTo>
                    <a:pt x="123" y="153"/>
                  </a:lnTo>
                  <a:lnTo>
                    <a:pt x="86" y="349"/>
                  </a:lnTo>
                  <a:cubicBezTo>
                    <a:pt x="77" y="398"/>
                    <a:pt x="69" y="443"/>
                    <a:pt x="43" y="443"/>
                  </a:cubicBezTo>
                  <a:cubicBezTo>
                    <a:pt x="41" y="443"/>
                    <a:pt x="28" y="443"/>
                    <a:pt x="19" y="434"/>
                  </a:cubicBezTo>
                  <a:cubicBezTo>
                    <a:pt x="42" y="433"/>
                    <a:pt x="46" y="415"/>
                    <a:pt x="46" y="407"/>
                  </a:cubicBezTo>
                  <a:cubicBezTo>
                    <a:pt x="46" y="396"/>
                    <a:pt x="37" y="390"/>
                    <a:pt x="28" y="390"/>
                  </a:cubicBezTo>
                  <a:cubicBezTo>
                    <a:pt x="15" y="390"/>
                    <a:pt x="0" y="401"/>
                    <a:pt x="0" y="420"/>
                  </a:cubicBezTo>
                  <a:cubicBezTo>
                    <a:pt x="0" y="442"/>
                    <a:pt x="22" y="454"/>
                    <a:pt x="43" y="454"/>
                  </a:cubicBezTo>
                  <a:cubicBezTo>
                    <a:pt x="70" y="454"/>
                    <a:pt x="90" y="425"/>
                    <a:pt x="99" y="406"/>
                  </a:cubicBezTo>
                  <a:cubicBezTo>
                    <a:pt x="115" y="374"/>
                    <a:pt x="126" y="314"/>
                    <a:pt x="127" y="311"/>
                  </a:cubicBezTo>
                  <a:lnTo>
                    <a:pt x="157" y="15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2" name="Freeform 1207">
              <a:extLst>
                <a:ext uri="{FF2B5EF4-FFF2-40B4-BE49-F238E27FC236}">
                  <a16:creationId xmlns:a16="http://schemas.microsoft.com/office/drawing/2014/main" id="{E68D59BE-5AA1-4550-8AC2-F448E74BC140}"/>
                </a:ext>
              </a:extLst>
            </p:cNvPr>
            <p:cNvSpPr>
              <a:spLocks/>
            </p:cNvSpPr>
            <p:nvPr>
              <p:custDataLst>
                <p:tags r:id="rId56"/>
              </p:custDataLst>
            </p:nvPr>
          </p:nvSpPr>
          <p:spPr bwMode="auto">
            <a:xfrm>
              <a:off x="5476876" y="3916363"/>
              <a:ext cx="155575" cy="109538"/>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10"/>
                    <a:pt x="241" y="107"/>
                    <a:pt x="234" y="107"/>
                  </a:cubicBezTo>
                  <a:cubicBezTo>
                    <a:pt x="204" y="107"/>
                    <a:pt x="154" y="103"/>
                    <a:pt x="110" y="81"/>
                  </a:cubicBezTo>
                  <a:cubicBezTo>
                    <a:pt x="56" y="54"/>
                    <a:pt x="35" y="22"/>
                    <a:pt x="23" y="3"/>
                  </a:cubicBezTo>
                  <a:cubicBezTo>
                    <a:pt x="21" y="0"/>
                    <a:pt x="18" y="0"/>
                    <a:pt x="12" y="0"/>
                  </a:cubicBezTo>
                  <a:cubicBezTo>
                    <a:pt x="0"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3" name="Rectangle 1208">
              <a:extLst>
                <a:ext uri="{FF2B5EF4-FFF2-40B4-BE49-F238E27FC236}">
                  <a16:creationId xmlns:a16="http://schemas.microsoft.com/office/drawing/2014/main" id="{E9816782-EC39-4AA9-BCF1-29F5623674C0}"/>
                </a:ext>
              </a:extLst>
            </p:cNvPr>
            <p:cNvSpPr>
              <a:spLocks noChangeArrowheads="1"/>
            </p:cNvSpPr>
            <p:nvPr>
              <p:custDataLst>
                <p:tags r:id="rId57"/>
              </p:custDataLst>
            </p:nvPr>
          </p:nvSpPr>
          <p:spPr bwMode="auto">
            <a:xfrm>
              <a:off x="5629276" y="3986213"/>
              <a:ext cx="1989138" cy="396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4" name="Freeform 1209">
              <a:extLst>
                <a:ext uri="{FF2B5EF4-FFF2-40B4-BE49-F238E27FC236}">
                  <a16:creationId xmlns:a16="http://schemas.microsoft.com/office/drawing/2014/main" id="{5AD5A896-6284-4F41-9711-300939C6736F}"/>
                </a:ext>
              </a:extLst>
            </p:cNvPr>
            <p:cNvSpPr>
              <a:spLocks/>
            </p:cNvSpPr>
            <p:nvPr>
              <p:custDataLst>
                <p:tags r:id="rId58"/>
              </p:custDataLst>
            </p:nvPr>
          </p:nvSpPr>
          <p:spPr bwMode="auto">
            <a:xfrm>
              <a:off x="7613651" y="3986213"/>
              <a:ext cx="157163" cy="109538"/>
            </a:xfrm>
            <a:custGeom>
              <a:avLst/>
              <a:gdLst>
                <a:gd name="T0" fmla="*/ 242 w 242"/>
                <a:gd name="T1" fmla="*/ 146 h 167"/>
                <a:gd name="T2" fmla="*/ 11 w 242"/>
                <a:gd name="T3" fmla="*/ 0 h 167"/>
                <a:gd name="T4" fmla="*/ 0 w 242"/>
                <a:gd name="T5" fmla="*/ 14 h 167"/>
                <a:gd name="T6" fmla="*/ 0 w 242"/>
                <a:gd name="T7" fmla="*/ 46 h 167"/>
                <a:gd name="T8" fmla="*/ 7 w 242"/>
                <a:gd name="T9" fmla="*/ 60 h 167"/>
                <a:gd name="T10" fmla="*/ 132 w 242"/>
                <a:gd name="T11" fmla="*/ 86 h 167"/>
                <a:gd name="T12" fmla="*/ 219 w 242"/>
                <a:gd name="T13" fmla="*/ 164 h 167"/>
                <a:gd name="T14" fmla="*/ 230 w 242"/>
                <a:gd name="T15" fmla="*/ 167 h 167"/>
                <a:gd name="T16" fmla="*/ 242 w 242"/>
                <a:gd name="T17" fmla="*/ 154 h 167"/>
                <a:gd name="T18" fmla="*/ 242 w 242"/>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67">
                  <a:moveTo>
                    <a:pt x="242" y="146"/>
                  </a:moveTo>
                  <a:cubicBezTo>
                    <a:pt x="174" y="23"/>
                    <a:pt x="62" y="0"/>
                    <a:pt x="11" y="0"/>
                  </a:cubicBezTo>
                  <a:cubicBezTo>
                    <a:pt x="0" y="0"/>
                    <a:pt x="0" y="1"/>
                    <a:pt x="0" y="14"/>
                  </a:cubicBezTo>
                  <a:lnTo>
                    <a:pt x="0" y="46"/>
                  </a:lnTo>
                  <a:cubicBezTo>
                    <a:pt x="0" y="57"/>
                    <a:pt x="0" y="60"/>
                    <a:pt x="7" y="60"/>
                  </a:cubicBezTo>
                  <a:cubicBezTo>
                    <a:pt x="38" y="60"/>
                    <a:pt x="87" y="64"/>
                    <a:pt x="132" y="86"/>
                  </a:cubicBezTo>
                  <a:cubicBezTo>
                    <a:pt x="186" y="113"/>
                    <a:pt x="206" y="145"/>
                    <a:pt x="219" y="164"/>
                  </a:cubicBezTo>
                  <a:cubicBezTo>
                    <a:pt x="220" y="167"/>
                    <a:pt x="223" y="167"/>
                    <a:pt x="230" y="167"/>
                  </a:cubicBezTo>
                  <a:cubicBezTo>
                    <a:pt x="241" y="167"/>
                    <a:pt x="242" y="166"/>
                    <a:pt x="242" y="154"/>
                  </a:cubicBezTo>
                  <a:lnTo>
                    <a:pt x="242"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5" name="Freeform 1210">
              <a:extLst>
                <a:ext uri="{FF2B5EF4-FFF2-40B4-BE49-F238E27FC236}">
                  <a16:creationId xmlns:a16="http://schemas.microsoft.com/office/drawing/2014/main" id="{F7BBE150-7124-4E8A-ABD3-553F7ADB0800}"/>
                </a:ext>
              </a:extLst>
            </p:cNvPr>
            <p:cNvSpPr>
              <a:spLocks/>
            </p:cNvSpPr>
            <p:nvPr>
              <p:custDataLst>
                <p:tags r:id="rId59"/>
              </p:custDataLst>
            </p:nvPr>
          </p:nvSpPr>
          <p:spPr bwMode="auto">
            <a:xfrm>
              <a:off x="7754938" y="3986213"/>
              <a:ext cx="155575" cy="109538"/>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1"/>
                    <a:pt x="241" y="0"/>
                    <a:pt x="231" y="0"/>
                  </a:cubicBezTo>
                  <a:cubicBezTo>
                    <a:pt x="180" y="0"/>
                    <a:pt x="67"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6" name="Rectangle 1211">
              <a:extLst>
                <a:ext uri="{FF2B5EF4-FFF2-40B4-BE49-F238E27FC236}">
                  <a16:creationId xmlns:a16="http://schemas.microsoft.com/office/drawing/2014/main" id="{04361145-E112-49F6-BAE8-61FD27966B11}"/>
                </a:ext>
              </a:extLst>
            </p:cNvPr>
            <p:cNvSpPr>
              <a:spLocks noChangeArrowheads="1"/>
            </p:cNvSpPr>
            <p:nvPr>
              <p:custDataLst>
                <p:tags r:id="rId60"/>
              </p:custDataLst>
            </p:nvPr>
          </p:nvSpPr>
          <p:spPr bwMode="auto">
            <a:xfrm>
              <a:off x="7907338" y="3986213"/>
              <a:ext cx="1989138" cy="396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7" name="Freeform 1212">
              <a:extLst>
                <a:ext uri="{FF2B5EF4-FFF2-40B4-BE49-F238E27FC236}">
                  <a16:creationId xmlns:a16="http://schemas.microsoft.com/office/drawing/2014/main" id="{94211262-107C-48FC-BC67-0F82133C8317}"/>
                </a:ext>
              </a:extLst>
            </p:cNvPr>
            <p:cNvSpPr>
              <a:spLocks/>
            </p:cNvSpPr>
            <p:nvPr>
              <p:custDataLst>
                <p:tags r:id="rId61"/>
              </p:custDataLst>
            </p:nvPr>
          </p:nvSpPr>
          <p:spPr bwMode="auto">
            <a:xfrm>
              <a:off x="9893301" y="3916363"/>
              <a:ext cx="155575" cy="109538"/>
            </a:xfrm>
            <a:custGeom>
              <a:avLst/>
              <a:gdLst>
                <a:gd name="T0" fmla="*/ 242 w 242"/>
                <a:gd name="T1" fmla="*/ 13 h 167"/>
                <a:gd name="T2" fmla="*/ 230 w 242"/>
                <a:gd name="T3" fmla="*/ 0 h 167"/>
                <a:gd name="T4" fmla="*/ 217 w 242"/>
                <a:gd name="T5" fmla="*/ 4 h 167"/>
                <a:gd name="T6" fmla="*/ 6 w 242"/>
                <a:gd name="T7" fmla="*/ 107 h 167"/>
                <a:gd name="T8" fmla="*/ 0 w 242"/>
                <a:gd name="T9" fmla="*/ 121 h 167"/>
                <a:gd name="T10" fmla="*/ 0 w 242"/>
                <a:gd name="T11" fmla="*/ 153 h 167"/>
                <a:gd name="T12" fmla="*/ 11 w 242"/>
                <a:gd name="T13" fmla="*/ 167 h 167"/>
                <a:gd name="T14" fmla="*/ 242 w 242"/>
                <a:gd name="T15" fmla="*/ 21 h 167"/>
                <a:gd name="T16" fmla="*/ 242 w 242"/>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3"/>
                  </a:moveTo>
                  <a:cubicBezTo>
                    <a:pt x="242" y="1"/>
                    <a:pt x="241" y="0"/>
                    <a:pt x="230" y="0"/>
                  </a:cubicBezTo>
                  <a:cubicBezTo>
                    <a:pt x="220" y="0"/>
                    <a:pt x="220" y="1"/>
                    <a:pt x="217" y="4"/>
                  </a:cubicBezTo>
                  <a:cubicBezTo>
                    <a:pt x="176" y="70"/>
                    <a:pt x="107" y="105"/>
                    <a:pt x="6" y="107"/>
                  </a:cubicBezTo>
                  <a:cubicBezTo>
                    <a:pt x="0" y="107"/>
                    <a:pt x="0" y="111"/>
                    <a:pt x="0" y="121"/>
                  </a:cubicBezTo>
                  <a:lnTo>
                    <a:pt x="0" y="153"/>
                  </a:lnTo>
                  <a:cubicBezTo>
                    <a:pt x="0" y="166"/>
                    <a:pt x="0" y="167"/>
                    <a:pt x="11" y="167"/>
                  </a:cubicBezTo>
                  <a:cubicBezTo>
                    <a:pt x="62" y="167"/>
                    <a:pt x="174" y="143"/>
                    <a:pt x="242" y="21"/>
                  </a:cubicBezTo>
                  <a:lnTo>
                    <a:pt x="24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8" name="Freeform 1213">
              <a:extLst>
                <a:ext uri="{FF2B5EF4-FFF2-40B4-BE49-F238E27FC236}">
                  <a16:creationId xmlns:a16="http://schemas.microsoft.com/office/drawing/2014/main" id="{0BD36E13-8C32-4752-BAFA-3DC09157E7E3}"/>
                </a:ext>
              </a:extLst>
            </p:cNvPr>
            <p:cNvSpPr>
              <a:spLocks noEditPoints="1"/>
            </p:cNvSpPr>
            <p:nvPr>
              <p:custDataLst>
                <p:tags r:id="rId62"/>
              </p:custDataLst>
            </p:nvPr>
          </p:nvSpPr>
          <p:spPr bwMode="auto">
            <a:xfrm>
              <a:off x="6226176" y="4237038"/>
              <a:ext cx="120650" cy="144463"/>
            </a:xfrm>
            <a:custGeom>
              <a:avLst/>
              <a:gdLst>
                <a:gd name="T0" fmla="*/ 80 w 186"/>
                <a:gd name="T1" fmla="*/ 209 h 221"/>
                <a:gd name="T2" fmla="*/ 53 w 186"/>
                <a:gd name="T3" fmla="*/ 194 h 221"/>
                <a:gd name="T4" fmla="*/ 53 w 186"/>
                <a:gd name="T5" fmla="*/ 137 h 221"/>
                <a:gd name="T6" fmla="*/ 101 w 186"/>
                <a:gd name="T7" fmla="*/ 157 h 221"/>
                <a:gd name="T8" fmla="*/ 186 w 186"/>
                <a:gd name="T9" fmla="*/ 78 h 221"/>
                <a:gd name="T10" fmla="*/ 106 w 186"/>
                <a:gd name="T11" fmla="*/ 0 h 221"/>
                <a:gd name="T12" fmla="*/ 52 w 186"/>
                <a:gd name="T13" fmla="*/ 21 h 221"/>
                <a:gd name="T14" fmla="*/ 52 w 186"/>
                <a:gd name="T15" fmla="*/ 0 h 221"/>
                <a:gd name="T16" fmla="*/ 0 w 186"/>
                <a:gd name="T17" fmla="*/ 4 h 221"/>
                <a:gd name="T18" fmla="*/ 0 w 186"/>
                <a:gd name="T19" fmla="*/ 16 h 221"/>
                <a:gd name="T20" fmla="*/ 26 w 186"/>
                <a:gd name="T21" fmla="*/ 33 h 221"/>
                <a:gd name="T22" fmla="*/ 26 w 186"/>
                <a:gd name="T23" fmla="*/ 194 h 221"/>
                <a:gd name="T24" fmla="*/ 0 w 186"/>
                <a:gd name="T25" fmla="*/ 209 h 221"/>
                <a:gd name="T26" fmla="*/ 0 w 186"/>
                <a:gd name="T27" fmla="*/ 221 h 221"/>
                <a:gd name="T28" fmla="*/ 39 w 186"/>
                <a:gd name="T29" fmla="*/ 220 h 221"/>
                <a:gd name="T30" fmla="*/ 80 w 186"/>
                <a:gd name="T31" fmla="*/ 221 h 221"/>
                <a:gd name="T32" fmla="*/ 80 w 186"/>
                <a:gd name="T33" fmla="*/ 209 h 221"/>
                <a:gd name="T34" fmla="*/ 53 w 186"/>
                <a:gd name="T35" fmla="*/ 37 h 221"/>
                <a:gd name="T36" fmla="*/ 103 w 186"/>
                <a:gd name="T37" fmla="*/ 11 h 221"/>
                <a:gd name="T38" fmla="*/ 154 w 186"/>
                <a:gd name="T39" fmla="*/ 78 h 221"/>
                <a:gd name="T40" fmla="*/ 99 w 186"/>
                <a:gd name="T41" fmla="*/ 147 h 221"/>
                <a:gd name="T42" fmla="*/ 53 w 186"/>
                <a:gd name="T43" fmla="*/ 118 h 221"/>
                <a:gd name="T44" fmla="*/ 53 w 186"/>
                <a:gd name="T45" fmla="*/ 3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221">
                  <a:moveTo>
                    <a:pt x="80" y="209"/>
                  </a:moveTo>
                  <a:cubicBezTo>
                    <a:pt x="57" y="209"/>
                    <a:pt x="53" y="209"/>
                    <a:pt x="53" y="194"/>
                  </a:cubicBezTo>
                  <a:lnTo>
                    <a:pt x="53" y="137"/>
                  </a:lnTo>
                  <a:cubicBezTo>
                    <a:pt x="55" y="139"/>
                    <a:pt x="72" y="157"/>
                    <a:pt x="101" y="157"/>
                  </a:cubicBezTo>
                  <a:cubicBezTo>
                    <a:pt x="147" y="157"/>
                    <a:pt x="186" y="123"/>
                    <a:pt x="186" y="78"/>
                  </a:cubicBezTo>
                  <a:cubicBezTo>
                    <a:pt x="186" y="35"/>
                    <a:pt x="151" y="0"/>
                    <a:pt x="106" y="0"/>
                  </a:cubicBezTo>
                  <a:cubicBezTo>
                    <a:pt x="87" y="0"/>
                    <a:pt x="66" y="7"/>
                    <a:pt x="52" y="21"/>
                  </a:cubicBezTo>
                  <a:lnTo>
                    <a:pt x="52" y="0"/>
                  </a:lnTo>
                  <a:lnTo>
                    <a:pt x="0" y="4"/>
                  </a:lnTo>
                  <a:lnTo>
                    <a:pt x="0" y="16"/>
                  </a:lnTo>
                  <a:cubicBezTo>
                    <a:pt x="24" y="16"/>
                    <a:pt x="26" y="18"/>
                    <a:pt x="26" y="33"/>
                  </a:cubicBezTo>
                  <a:lnTo>
                    <a:pt x="26" y="194"/>
                  </a:lnTo>
                  <a:cubicBezTo>
                    <a:pt x="26" y="209"/>
                    <a:pt x="22" y="209"/>
                    <a:pt x="0" y="209"/>
                  </a:cubicBezTo>
                  <a:lnTo>
                    <a:pt x="0" y="221"/>
                  </a:lnTo>
                  <a:cubicBezTo>
                    <a:pt x="0" y="221"/>
                    <a:pt x="25" y="220"/>
                    <a:pt x="39" y="220"/>
                  </a:cubicBezTo>
                  <a:cubicBezTo>
                    <a:pt x="52" y="220"/>
                    <a:pt x="76" y="221"/>
                    <a:pt x="80" y="221"/>
                  </a:cubicBezTo>
                  <a:lnTo>
                    <a:pt x="80" y="209"/>
                  </a:lnTo>
                  <a:close/>
                  <a:moveTo>
                    <a:pt x="53" y="37"/>
                  </a:moveTo>
                  <a:cubicBezTo>
                    <a:pt x="64" y="20"/>
                    <a:pt x="84" y="11"/>
                    <a:pt x="103" y="11"/>
                  </a:cubicBezTo>
                  <a:cubicBezTo>
                    <a:pt x="132" y="11"/>
                    <a:pt x="154" y="42"/>
                    <a:pt x="154" y="78"/>
                  </a:cubicBezTo>
                  <a:cubicBezTo>
                    <a:pt x="154" y="118"/>
                    <a:pt x="128" y="147"/>
                    <a:pt x="99" y="147"/>
                  </a:cubicBezTo>
                  <a:cubicBezTo>
                    <a:pt x="68" y="147"/>
                    <a:pt x="54" y="120"/>
                    <a:pt x="53" y="118"/>
                  </a:cubicBezTo>
                  <a:lnTo>
                    <a:pt x="53" y="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9" name="Freeform 1214">
              <a:extLst>
                <a:ext uri="{FF2B5EF4-FFF2-40B4-BE49-F238E27FC236}">
                  <a16:creationId xmlns:a16="http://schemas.microsoft.com/office/drawing/2014/main" id="{9C9DD296-6398-4B29-8C16-4B46260E62F2}"/>
                </a:ext>
              </a:extLst>
            </p:cNvPr>
            <p:cNvSpPr>
              <a:spLocks noEditPoints="1"/>
            </p:cNvSpPr>
            <p:nvPr>
              <p:custDataLst>
                <p:tags r:id="rId63"/>
              </p:custDataLst>
            </p:nvPr>
          </p:nvSpPr>
          <p:spPr bwMode="auto">
            <a:xfrm>
              <a:off x="6369051" y="4235451"/>
              <a:ext cx="112713" cy="104775"/>
            </a:xfrm>
            <a:custGeom>
              <a:avLst/>
              <a:gdLst>
                <a:gd name="T0" fmla="*/ 136 w 174"/>
                <a:gd name="T1" fmla="*/ 62 h 159"/>
                <a:gd name="T2" fmla="*/ 120 w 174"/>
                <a:gd name="T3" fmla="*/ 17 h 159"/>
                <a:gd name="T4" fmla="*/ 68 w 174"/>
                <a:gd name="T5" fmla="*/ 0 h 159"/>
                <a:gd name="T6" fmla="*/ 12 w 174"/>
                <a:gd name="T7" fmla="*/ 34 h 159"/>
                <a:gd name="T8" fmla="*/ 29 w 174"/>
                <a:gd name="T9" fmla="*/ 51 h 159"/>
                <a:gd name="T10" fmla="*/ 45 w 174"/>
                <a:gd name="T11" fmla="*/ 35 h 159"/>
                <a:gd name="T12" fmla="*/ 33 w 174"/>
                <a:gd name="T13" fmla="*/ 19 h 159"/>
                <a:gd name="T14" fmla="*/ 68 w 174"/>
                <a:gd name="T15" fmla="*/ 10 h 159"/>
                <a:gd name="T16" fmla="*/ 109 w 174"/>
                <a:gd name="T17" fmla="*/ 52 h 159"/>
                <a:gd name="T18" fmla="*/ 109 w 174"/>
                <a:gd name="T19" fmla="*/ 63 h 159"/>
                <a:gd name="T20" fmla="*/ 41 w 174"/>
                <a:gd name="T21" fmla="*/ 74 h 159"/>
                <a:gd name="T22" fmla="*/ 0 w 174"/>
                <a:gd name="T23" fmla="*/ 120 h 159"/>
                <a:gd name="T24" fmla="*/ 61 w 174"/>
                <a:gd name="T25" fmla="*/ 159 h 159"/>
                <a:gd name="T26" fmla="*/ 112 w 174"/>
                <a:gd name="T27" fmla="*/ 130 h 159"/>
                <a:gd name="T28" fmla="*/ 139 w 174"/>
                <a:gd name="T29" fmla="*/ 157 h 159"/>
                <a:gd name="T30" fmla="*/ 174 w 174"/>
                <a:gd name="T31" fmla="*/ 124 h 159"/>
                <a:gd name="T32" fmla="*/ 174 w 174"/>
                <a:gd name="T33" fmla="*/ 105 h 159"/>
                <a:gd name="T34" fmla="*/ 162 w 174"/>
                <a:gd name="T35" fmla="*/ 105 h 159"/>
                <a:gd name="T36" fmla="*/ 162 w 174"/>
                <a:gd name="T37" fmla="*/ 124 h 159"/>
                <a:gd name="T38" fmla="*/ 149 w 174"/>
                <a:gd name="T39" fmla="*/ 144 h 159"/>
                <a:gd name="T40" fmla="*/ 136 w 174"/>
                <a:gd name="T41" fmla="*/ 123 h 159"/>
                <a:gd name="T42" fmla="*/ 136 w 174"/>
                <a:gd name="T43" fmla="*/ 62 h 159"/>
                <a:gd name="T44" fmla="*/ 109 w 174"/>
                <a:gd name="T45" fmla="*/ 106 h 159"/>
                <a:gd name="T46" fmla="*/ 64 w 174"/>
                <a:gd name="T47" fmla="*/ 149 h 159"/>
                <a:gd name="T48" fmla="*/ 29 w 174"/>
                <a:gd name="T49" fmla="*/ 120 h 159"/>
                <a:gd name="T50" fmla="*/ 109 w 174"/>
                <a:gd name="T51" fmla="*/ 72 h 159"/>
                <a:gd name="T52" fmla="*/ 109 w 174"/>
                <a:gd name="T53" fmla="*/ 10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4" h="159">
                  <a:moveTo>
                    <a:pt x="136" y="62"/>
                  </a:moveTo>
                  <a:cubicBezTo>
                    <a:pt x="136" y="44"/>
                    <a:pt x="136" y="30"/>
                    <a:pt x="120" y="17"/>
                  </a:cubicBezTo>
                  <a:cubicBezTo>
                    <a:pt x="106" y="6"/>
                    <a:pt x="89" y="0"/>
                    <a:pt x="68" y="0"/>
                  </a:cubicBezTo>
                  <a:cubicBezTo>
                    <a:pt x="35" y="0"/>
                    <a:pt x="12" y="13"/>
                    <a:pt x="12" y="34"/>
                  </a:cubicBezTo>
                  <a:cubicBezTo>
                    <a:pt x="12" y="45"/>
                    <a:pt x="20" y="51"/>
                    <a:pt x="29" y="51"/>
                  </a:cubicBezTo>
                  <a:cubicBezTo>
                    <a:pt x="38" y="51"/>
                    <a:pt x="45" y="44"/>
                    <a:pt x="45" y="35"/>
                  </a:cubicBezTo>
                  <a:cubicBezTo>
                    <a:pt x="45" y="29"/>
                    <a:pt x="42" y="21"/>
                    <a:pt x="33" y="19"/>
                  </a:cubicBezTo>
                  <a:cubicBezTo>
                    <a:pt x="45" y="10"/>
                    <a:pt x="66" y="10"/>
                    <a:pt x="68" y="10"/>
                  </a:cubicBezTo>
                  <a:cubicBezTo>
                    <a:pt x="87" y="10"/>
                    <a:pt x="109" y="23"/>
                    <a:pt x="109" y="52"/>
                  </a:cubicBezTo>
                  <a:lnTo>
                    <a:pt x="109" y="63"/>
                  </a:lnTo>
                  <a:cubicBezTo>
                    <a:pt x="89" y="63"/>
                    <a:pt x="66" y="65"/>
                    <a:pt x="41" y="74"/>
                  </a:cubicBezTo>
                  <a:cubicBezTo>
                    <a:pt x="10" y="85"/>
                    <a:pt x="0" y="105"/>
                    <a:pt x="0" y="120"/>
                  </a:cubicBezTo>
                  <a:cubicBezTo>
                    <a:pt x="0" y="150"/>
                    <a:pt x="36" y="159"/>
                    <a:pt x="61" y="159"/>
                  </a:cubicBezTo>
                  <a:cubicBezTo>
                    <a:pt x="89" y="159"/>
                    <a:pt x="105" y="143"/>
                    <a:pt x="112" y="130"/>
                  </a:cubicBezTo>
                  <a:cubicBezTo>
                    <a:pt x="114" y="144"/>
                    <a:pt x="123" y="157"/>
                    <a:pt x="139" y="157"/>
                  </a:cubicBezTo>
                  <a:cubicBezTo>
                    <a:pt x="140" y="157"/>
                    <a:pt x="174" y="157"/>
                    <a:pt x="174" y="124"/>
                  </a:cubicBezTo>
                  <a:lnTo>
                    <a:pt x="174" y="105"/>
                  </a:lnTo>
                  <a:lnTo>
                    <a:pt x="162" y="105"/>
                  </a:lnTo>
                  <a:lnTo>
                    <a:pt x="162" y="124"/>
                  </a:lnTo>
                  <a:cubicBezTo>
                    <a:pt x="162" y="127"/>
                    <a:pt x="162" y="144"/>
                    <a:pt x="149" y="144"/>
                  </a:cubicBezTo>
                  <a:cubicBezTo>
                    <a:pt x="136" y="144"/>
                    <a:pt x="136" y="128"/>
                    <a:pt x="136" y="123"/>
                  </a:cubicBezTo>
                  <a:lnTo>
                    <a:pt x="136" y="62"/>
                  </a:lnTo>
                  <a:close/>
                  <a:moveTo>
                    <a:pt x="109" y="106"/>
                  </a:moveTo>
                  <a:cubicBezTo>
                    <a:pt x="109" y="140"/>
                    <a:pt x="79" y="149"/>
                    <a:pt x="64" y="149"/>
                  </a:cubicBezTo>
                  <a:cubicBezTo>
                    <a:pt x="46" y="149"/>
                    <a:pt x="29" y="137"/>
                    <a:pt x="29" y="120"/>
                  </a:cubicBezTo>
                  <a:cubicBezTo>
                    <a:pt x="29" y="101"/>
                    <a:pt x="46" y="74"/>
                    <a:pt x="109" y="72"/>
                  </a:cubicBezTo>
                  <a:lnTo>
                    <a:pt x="109" y="1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0" name="Freeform 1215">
              <a:extLst>
                <a:ext uri="{FF2B5EF4-FFF2-40B4-BE49-F238E27FC236}">
                  <a16:creationId xmlns:a16="http://schemas.microsoft.com/office/drawing/2014/main" id="{C5ECDB2B-3252-4259-9B07-4B7B38E78014}"/>
                </a:ext>
              </a:extLst>
            </p:cNvPr>
            <p:cNvSpPr>
              <a:spLocks/>
            </p:cNvSpPr>
            <p:nvPr>
              <p:custDataLst>
                <p:tags r:id="rId64"/>
              </p:custDataLst>
            </p:nvPr>
          </p:nvSpPr>
          <p:spPr bwMode="auto">
            <a:xfrm>
              <a:off x="6496051" y="4237038"/>
              <a:ext cx="80963" cy="101600"/>
            </a:xfrm>
            <a:custGeom>
              <a:avLst/>
              <a:gdLst>
                <a:gd name="T0" fmla="*/ 53 w 125"/>
                <a:gd name="T1" fmla="*/ 74 h 154"/>
                <a:gd name="T2" fmla="*/ 99 w 125"/>
                <a:gd name="T3" fmla="*/ 10 h 154"/>
                <a:gd name="T4" fmla="*/ 93 w 125"/>
                <a:gd name="T5" fmla="*/ 22 h 154"/>
                <a:gd name="T6" fmla="*/ 109 w 125"/>
                <a:gd name="T7" fmla="*/ 38 h 154"/>
                <a:gd name="T8" fmla="*/ 125 w 125"/>
                <a:gd name="T9" fmla="*/ 22 h 154"/>
                <a:gd name="T10" fmla="*/ 98 w 125"/>
                <a:gd name="T11" fmla="*/ 0 h 154"/>
                <a:gd name="T12" fmla="*/ 50 w 125"/>
                <a:gd name="T13" fmla="*/ 37 h 154"/>
                <a:gd name="T14" fmla="*/ 50 w 125"/>
                <a:gd name="T15" fmla="*/ 37 h 154"/>
                <a:gd name="T16" fmla="*/ 50 w 125"/>
                <a:gd name="T17" fmla="*/ 0 h 154"/>
                <a:gd name="T18" fmla="*/ 0 w 125"/>
                <a:gd name="T19" fmla="*/ 4 h 154"/>
                <a:gd name="T20" fmla="*/ 0 w 125"/>
                <a:gd name="T21" fmla="*/ 16 h 154"/>
                <a:gd name="T22" fmla="*/ 26 w 125"/>
                <a:gd name="T23" fmla="*/ 36 h 154"/>
                <a:gd name="T24" fmla="*/ 26 w 125"/>
                <a:gd name="T25" fmla="*/ 126 h 154"/>
                <a:gd name="T26" fmla="*/ 0 w 125"/>
                <a:gd name="T27" fmla="*/ 141 h 154"/>
                <a:gd name="T28" fmla="*/ 0 w 125"/>
                <a:gd name="T29" fmla="*/ 154 h 154"/>
                <a:gd name="T30" fmla="*/ 40 w 125"/>
                <a:gd name="T31" fmla="*/ 152 h 154"/>
                <a:gd name="T32" fmla="*/ 85 w 125"/>
                <a:gd name="T33" fmla="*/ 154 h 154"/>
                <a:gd name="T34" fmla="*/ 85 w 125"/>
                <a:gd name="T35" fmla="*/ 141 h 154"/>
                <a:gd name="T36" fmla="*/ 78 w 125"/>
                <a:gd name="T37" fmla="*/ 141 h 154"/>
                <a:gd name="T38" fmla="*/ 53 w 125"/>
                <a:gd name="T39" fmla="*/ 125 h 154"/>
                <a:gd name="T40" fmla="*/ 53 w 125"/>
                <a:gd name="T41" fmla="*/ 7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4">
                  <a:moveTo>
                    <a:pt x="53" y="74"/>
                  </a:moveTo>
                  <a:cubicBezTo>
                    <a:pt x="53" y="45"/>
                    <a:pt x="66" y="10"/>
                    <a:pt x="99" y="10"/>
                  </a:cubicBezTo>
                  <a:cubicBezTo>
                    <a:pt x="96" y="12"/>
                    <a:pt x="93" y="17"/>
                    <a:pt x="93" y="22"/>
                  </a:cubicBezTo>
                  <a:cubicBezTo>
                    <a:pt x="93" y="34"/>
                    <a:pt x="102" y="38"/>
                    <a:pt x="109" y="38"/>
                  </a:cubicBezTo>
                  <a:cubicBezTo>
                    <a:pt x="117" y="38"/>
                    <a:pt x="125" y="33"/>
                    <a:pt x="125" y="22"/>
                  </a:cubicBezTo>
                  <a:cubicBezTo>
                    <a:pt x="125" y="10"/>
                    <a:pt x="114" y="0"/>
                    <a:pt x="98" y="0"/>
                  </a:cubicBezTo>
                  <a:cubicBezTo>
                    <a:pt x="80" y="0"/>
                    <a:pt x="61" y="11"/>
                    <a:pt x="50" y="37"/>
                  </a:cubicBezTo>
                  <a:lnTo>
                    <a:pt x="50" y="37"/>
                  </a:lnTo>
                  <a:lnTo>
                    <a:pt x="50" y="0"/>
                  </a:lnTo>
                  <a:lnTo>
                    <a:pt x="0" y="4"/>
                  </a:lnTo>
                  <a:lnTo>
                    <a:pt x="0" y="16"/>
                  </a:lnTo>
                  <a:cubicBezTo>
                    <a:pt x="24" y="16"/>
                    <a:pt x="26" y="19"/>
                    <a:pt x="26" y="36"/>
                  </a:cubicBezTo>
                  <a:lnTo>
                    <a:pt x="26" y="126"/>
                  </a:lnTo>
                  <a:cubicBezTo>
                    <a:pt x="26" y="141"/>
                    <a:pt x="23" y="141"/>
                    <a:pt x="0" y="141"/>
                  </a:cubicBezTo>
                  <a:lnTo>
                    <a:pt x="0" y="154"/>
                  </a:lnTo>
                  <a:cubicBezTo>
                    <a:pt x="2" y="154"/>
                    <a:pt x="26" y="152"/>
                    <a:pt x="40" y="152"/>
                  </a:cubicBezTo>
                  <a:cubicBezTo>
                    <a:pt x="55" y="152"/>
                    <a:pt x="70" y="153"/>
                    <a:pt x="85" y="154"/>
                  </a:cubicBezTo>
                  <a:lnTo>
                    <a:pt x="85" y="141"/>
                  </a:lnTo>
                  <a:lnTo>
                    <a:pt x="78" y="141"/>
                  </a:lnTo>
                  <a:cubicBezTo>
                    <a:pt x="53" y="141"/>
                    <a:pt x="53" y="137"/>
                    <a:pt x="53" y="125"/>
                  </a:cubicBezTo>
                  <a:lnTo>
                    <a:pt x="53" y="7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1" name="Freeform 1216">
              <a:extLst>
                <a:ext uri="{FF2B5EF4-FFF2-40B4-BE49-F238E27FC236}">
                  <a16:creationId xmlns:a16="http://schemas.microsoft.com/office/drawing/2014/main" id="{31D055FE-B5A1-4205-9F04-E5351A33766C}"/>
                </a:ext>
              </a:extLst>
            </p:cNvPr>
            <p:cNvSpPr>
              <a:spLocks/>
            </p:cNvSpPr>
            <p:nvPr>
              <p:custDataLst>
                <p:tags r:id="rId65"/>
              </p:custDataLst>
            </p:nvPr>
          </p:nvSpPr>
          <p:spPr bwMode="auto">
            <a:xfrm>
              <a:off x="6592888" y="4197351"/>
              <a:ext cx="77788" cy="142875"/>
            </a:xfrm>
            <a:custGeom>
              <a:avLst/>
              <a:gdLst>
                <a:gd name="T0" fmla="*/ 60 w 121"/>
                <a:gd name="T1" fmla="*/ 77 h 218"/>
                <a:gd name="T2" fmla="*/ 114 w 121"/>
                <a:gd name="T3" fmla="*/ 77 h 218"/>
                <a:gd name="T4" fmla="*/ 114 w 121"/>
                <a:gd name="T5" fmla="*/ 64 h 218"/>
                <a:gd name="T6" fmla="*/ 60 w 121"/>
                <a:gd name="T7" fmla="*/ 64 h 218"/>
                <a:gd name="T8" fmla="*/ 60 w 121"/>
                <a:gd name="T9" fmla="*/ 0 h 218"/>
                <a:gd name="T10" fmla="*/ 48 w 121"/>
                <a:gd name="T11" fmla="*/ 0 h 218"/>
                <a:gd name="T12" fmla="*/ 0 w 121"/>
                <a:gd name="T13" fmla="*/ 67 h 218"/>
                <a:gd name="T14" fmla="*/ 0 w 121"/>
                <a:gd name="T15" fmla="*/ 77 h 218"/>
                <a:gd name="T16" fmla="*/ 32 w 121"/>
                <a:gd name="T17" fmla="*/ 77 h 218"/>
                <a:gd name="T18" fmla="*/ 32 w 121"/>
                <a:gd name="T19" fmla="*/ 171 h 218"/>
                <a:gd name="T20" fmla="*/ 81 w 121"/>
                <a:gd name="T21" fmla="*/ 218 h 218"/>
                <a:gd name="T22" fmla="*/ 121 w 121"/>
                <a:gd name="T23" fmla="*/ 171 h 218"/>
                <a:gd name="T24" fmla="*/ 121 w 121"/>
                <a:gd name="T25" fmla="*/ 151 h 218"/>
                <a:gd name="T26" fmla="*/ 109 w 121"/>
                <a:gd name="T27" fmla="*/ 151 h 218"/>
                <a:gd name="T28" fmla="*/ 109 w 121"/>
                <a:gd name="T29" fmla="*/ 170 h 218"/>
                <a:gd name="T30" fmla="*/ 84 w 121"/>
                <a:gd name="T31" fmla="*/ 207 h 218"/>
                <a:gd name="T32" fmla="*/ 60 w 121"/>
                <a:gd name="T33" fmla="*/ 171 h 218"/>
                <a:gd name="T34" fmla="*/ 60 w 121"/>
                <a:gd name="T35"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218">
                  <a:moveTo>
                    <a:pt x="60" y="77"/>
                  </a:moveTo>
                  <a:lnTo>
                    <a:pt x="114" y="77"/>
                  </a:lnTo>
                  <a:lnTo>
                    <a:pt x="114" y="64"/>
                  </a:lnTo>
                  <a:lnTo>
                    <a:pt x="60" y="64"/>
                  </a:lnTo>
                  <a:lnTo>
                    <a:pt x="60" y="0"/>
                  </a:lnTo>
                  <a:lnTo>
                    <a:pt x="48" y="0"/>
                  </a:lnTo>
                  <a:cubicBezTo>
                    <a:pt x="48" y="32"/>
                    <a:pt x="34" y="66"/>
                    <a:pt x="0" y="67"/>
                  </a:cubicBezTo>
                  <a:lnTo>
                    <a:pt x="0" y="77"/>
                  </a:lnTo>
                  <a:lnTo>
                    <a:pt x="32" y="77"/>
                  </a:lnTo>
                  <a:lnTo>
                    <a:pt x="32" y="171"/>
                  </a:lnTo>
                  <a:cubicBezTo>
                    <a:pt x="32" y="210"/>
                    <a:pt x="62" y="218"/>
                    <a:pt x="81" y="218"/>
                  </a:cubicBezTo>
                  <a:cubicBezTo>
                    <a:pt x="105" y="218"/>
                    <a:pt x="121" y="198"/>
                    <a:pt x="121" y="171"/>
                  </a:cubicBezTo>
                  <a:lnTo>
                    <a:pt x="121" y="151"/>
                  </a:lnTo>
                  <a:lnTo>
                    <a:pt x="109" y="151"/>
                  </a:lnTo>
                  <a:lnTo>
                    <a:pt x="109" y="170"/>
                  </a:lnTo>
                  <a:cubicBezTo>
                    <a:pt x="109" y="194"/>
                    <a:pt x="98" y="207"/>
                    <a:pt x="84" y="207"/>
                  </a:cubicBezTo>
                  <a:cubicBezTo>
                    <a:pt x="60" y="207"/>
                    <a:pt x="60" y="178"/>
                    <a:pt x="60" y="171"/>
                  </a:cubicBezTo>
                  <a:lnTo>
                    <a:pt x="60" y="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2" name="Freeform 1217">
              <a:extLst>
                <a:ext uri="{FF2B5EF4-FFF2-40B4-BE49-F238E27FC236}">
                  <a16:creationId xmlns:a16="http://schemas.microsoft.com/office/drawing/2014/main" id="{17AB8B37-F8F8-4CF3-9EF0-6630A9B1AEDF}"/>
                </a:ext>
              </a:extLst>
            </p:cNvPr>
            <p:cNvSpPr>
              <a:spLocks noEditPoints="1"/>
            </p:cNvSpPr>
            <p:nvPr>
              <p:custDataLst>
                <p:tags r:id="rId66"/>
              </p:custDataLst>
            </p:nvPr>
          </p:nvSpPr>
          <p:spPr bwMode="auto">
            <a:xfrm>
              <a:off x="6699251" y="4183063"/>
              <a:ext cx="49213" cy="155575"/>
            </a:xfrm>
            <a:custGeom>
              <a:avLst/>
              <a:gdLst>
                <a:gd name="T0" fmla="*/ 54 w 76"/>
                <a:gd name="T1" fmla="*/ 19 h 235"/>
                <a:gd name="T2" fmla="*/ 34 w 76"/>
                <a:gd name="T3" fmla="*/ 0 h 235"/>
                <a:gd name="T4" fmla="*/ 14 w 76"/>
                <a:gd name="T5" fmla="*/ 19 h 235"/>
                <a:gd name="T6" fmla="*/ 34 w 76"/>
                <a:gd name="T7" fmla="*/ 40 h 235"/>
                <a:gd name="T8" fmla="*/ 54 w 76"/>
                <a:gd name="T9" fmla="*/ 19 h 235"/>
                <a:gd name="T10" fmla="*/ 1 w 76"/>
                <a:gd name="T11" fmla="*/ 85 h 235"/>
                <a:gd name="T12" fmla="*/ 1 w 76"/>
                <a:gd name="T13" fmla="*/ 97 h 235"/>
                <a:gd name="T14" fmla="*/ 26 w 76"/>
                <a:gd name="T15" fmla="*/ 116 h 235"/>
                <a:gd name="T16" fmla="*/ 26 w 76"/>
                <a:gd name="T17" fmla="*/ 207 h 235"/>
                <a:gd name="T18" fmla="*/ 0 w 76"/>
                <a:gd name="T19" fmla="*/ 222 h 235"/>
                <a:gd name="T20" fmla="*/ 0 w 76"/>
                <a:gd name="T21" fmla="*/ 235 h 235"/>
                <a:gd name="T22" fmla="*/ 39 w 76"/>
                <a:gd name="T23" fmla="*/ 233 h 235"/>
                <a:gd name="T24" fmla="*/ 76 w 76"/>
                <a:gd name="T25" fmla="*/ 235 h 235"/>
                <a:gd name="T26" fmla="*/ 76 w 76"/>
                <a:gd name="T27" fmla="*/ 222 h 235"/>
                <a:gd name="T28" fmla="*/ 52 w 76"/>
                <a:gd name="T29" fmla="*/ 207 h 235"/>
                <a:gd name="T30" fmla="*/ 52 w 76"/>
                <a:gd name="T31" fmla="*/ 81 h 235"/>
                <a:gd name="T32" fmla="*/ 1 w 76"/>
                <a:gd name="T33" fmla="*/ 8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235">
                  <a:moveTo>
                    <a:pt x="54" y="19"/>
                  </a:moveTo>
                  <a:cubicBezTo>
                    <a:pt x="54" y="9"/>
                    <a:pt x="46" y="0"/>
                    <a:pt x="34" y="0"/>
                  </a:cubicBezTo>
                  <a:cubicBezTo>
                    <a:pt x="23" y="0"/>
                    <a:pt x="14" y="8"/>
                    <a:pt x="14" y="19"/>
                  </a:cubicBezTo>
                  <a:cubicBezTo>
                    <a:pt x="14" y="32"/>
                    <a:pt x="24" y="40"/>
                    <a:pt x="34" y="40"/>
                  </a:cubicBezTo>
                  <a:cubicBezTo>
                    <a:pt x="45" y="40"/>
                    <a:pt x="54" y="31"/>
                    <a:pt x="54" y="19"/>
                  </a:cubicBezTo>
                  <a:close/>
                  <a:moveTo>
                    <a:pt x="1" y="85"/>
                  </a:moveTo>
                  <a:lnTo>
                    <a:pt x="1" y="97"/>
                  </a:lnTo>
                  <a:cubicBezTo>
                    <a:pt x="23" y="97"/>
                    <a:pt x="26" y="99"/>
                    <a:pt x="26" y="116"/>
                  </a:cubicBezTo>
                  <a:lnTo>
                    <a:pt x="26" y="207"/>
                  </a:lnTo>
                  <a:cubicBezTo>
                    <a:pt x="26" y="222"/>
                    <a:pt x="23" y="222"/>
                    <a:pt x="0" y="222"/>
                  </a:cubicBezTo>
                  <a:lnTo>
                    <a:pt x="0" y="235"/>
                  </a:lnTo>
                  <a:cubicBezTo>
                    <a:pt x="1" y="235"/>
                    <a:pt x="25" y="233"/>
                    <a:pt x="39" y="233"/>
                  </a:cubicBezTo>
                  <a:cubicBezTo>
                    <a:pt x="51" y="233"/>
                    <a:pt x="64" y="234"/>
                    <a:pt x="76" y="235"/>
                  </a:cubicBezTo>
                  <a:lnTo>
                    <a:pt x="76" y="222"/>
                  </a:lnTo>
                  <a:cubicBezTo>
                    <a:pt x="56" y="222"/>
                    <a:pt x="52" y="222"/>
                    <a:pt x="52" y="207"/>
                  </a:cubicBezTo>
                  <a:lnTo>
                    <a:pt x="52" y="81"/>
                  </a:lnTo>
                  <a:lnTo>
                    <a:pt x="1"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3" name="Freeform 1218">
              <a:extLst>
                <a:ext uri="{FF2B5EF4-FFF2-40B4-BE49-F238E27FC236}">
                  <a16:creationId xmlns:a16="http://schemas.microsoft.com/office/drawing/2014/main" id="{37B5FE02-D3AF-4E0F-9C6F-316568D52C60}"/>
                </a:ext>
              </a:extLst>
            </p:cNvPr>
            <p:cNvSpPr>
              <a:spLocks noEditPoints="1"/>
            </p:cNvSpPr>
            <p:nvPr>
              <p:custDataLst>
                <p:tags r:id="rId67"/>
              </p:custDataLst>
            </p:nvPr>
          </p:nvSpPr>
          <p:spPr bwMode="auto">
            <a:xfrm>
              <a:off x="6770688" y="4235451"/>
              <a:ext cx="112713" cy="104775"/>
            </a:xfrm>
            <a:custGeom>
              <a:avLst/>
              <a:gdLst>
                <a:gd name="T0" fmla="*/ 137 w 174"/>
                <a:gd name="T1" fmla="*/ 62 h 159"/>
                <a:gd name="T2" fmla="*/ 121 w 174"/>
                <a:gd name="T3" fmla="*/ 17 h 159"/>
                <a:gd name="T4" fmla="*/ 69 w 174"/>
                <a:gd name="T5" fmla="*/ 0 h 159"/>
                <a:gd name="T6" fmla="*/ 13 w 174"/>
                <a:gd name="T7" fmla="*/ 34 h 159"/>
                <a:gd name="T8" fmla="*/ 29 w 174"/>
                <a:gd name="T9" fmla="*/ 51 h 159"/>
                <a:gd name="T10" fmla="*/ 46 w 174"/>
                <a:gd name="T11" fmla="*/ 35 h 159"/>
                <a:gd name="T12" fmla="*/ 34 w 174"/>
                <a:gd name="T13" fmla="*/ 19 h 159"/>
                <a:gd name="T14" fmla="*/ 68 w 174"/>
                <a:gd name="T15" fmla="*/ 10 h 159"/>
                <a:gd name="T16" fmla="*/ 109 w 174"/>
                <a:gd name="T17" fmla="*/ 52 h 159"/>
                <a:gd name="T18" fmla="*/ 109 w 174"/>
                <a:gd name="T19" fmla="*/ 63 h 159"/>
                <a:gd name="T20" fmla="*/ 42 w 174"/>
                <a:gd name="T21" fmla="*/ 74 h 159"/>
                <a:gd name="T22" fmla="*/ 0 w 174"/>
                <a:gd name="T23" fmla="*/ 120 h 159"/>
                <a:gd name="T24" fmla="*/ 61 w 174"/>
                <a:gd name="T25" fmla="*/ 159 h 159"/>
                <a:gd name="T26" fmla="*/ 113 w 174"/>
                <a:gd name="T27" fmla="*/ 130 h 159"/>
                <a:gd name="T28" fmla="*/ 140 w 174"/>
                <a:gd name="T29" fmla="*/ 157 h 159"/>
                <a:gd name="T30" fmla="*/ 174 w 174"/>
                <a:gd name="T31" fmla="*/ 124 h 159"/>
                <a:gd name="T32" fmla="*/ 174 w 174"/>
                <a:gd name="T33" fmla="*/ 105 h 159"/>
                <a:gd name="T34" fmla="*/ 163 w 174"/>
                <a:gd name="T35" fmla="*/ 105 h 159"/>
                <a:gd name="T36" fmla="*/ 163 w 174"/>
                <a:gd name="T37" fmla="*/ 124 h 159"/>
                <a:gd name="T38" fmla="*/ 150 w 174"/>
                <a:gd name="T39" fmla="*/ 144 h 159"/>
                <a:gd name="T40" fmla="*/ 137 w 174"/>
                <a:gd name="T41" fmla="*/ 123 h 159"/>
                <a:gd name="T42" fmla="*/ 137 w 174"/>
                <a:gd name="T43" fmla="*/ 62 h 159"/>
                <a:gd name="T44" fmla="*/ 109 w 174"/>
                <a:gd name="T45" fmla="*/ 106 h 159"/>
                <a:gd name="T46" fmla="*/ 64 w 174"/>
                <a:gd name="T47" fmla="*/ 149 h 159"/>
                <a:gd name="T48" fmla="*/ 30 w 174"/>
                <a:gd name="T49" fmla="*/ 120 h 159"/>
                <a:gd name="T50" fmla="*/ 109 w 174"/>
                <a:gd name="T51" fmla="*/ 72 h 159"/>
                <a:gd name="T52" fmla="*/ 109 w 174"/>
                <a:gd name="T53" fmla="*/ 10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4" h="159">
                  <a:moveTo>
                    <a:pt x="137" y="62"/>
                  </a:moveTo>
                  <a:cubicBezTo>
                    <a:pt x="137" y="44"/>
                    <a:pt x="137" y="30"/>
                    <a:pt x="121" y="17"/>
                  </a:cubicBezTo>
                  <a:cubicBezTo>
                    <a:pt x="106" y="6"/>
                    <a:pt x="90" y="0"/>
                    <a:pt x="69" y="0"/>
                  </a:cubicBezTo>
                  <a:cubicBezTo>
                    <a:pt x="36" y="0"/>
                    <a:pt x="13" y="13"/>
                    <a:pt x="13" y="34"/>
                  </a:cubicBezTo>
                  <a:cubicBezTo>
                    <a:pt x="13" y="45"/>
                    <a:pt x="20" y="51"/>
                    <a:pt x="29" y="51"/>
                  </a:cubicBezTo>
                  <a:cubicBezTo>
                    <a:pt x="39" y="51"/>
                    <a:pt x="46" y="44"/>
                    <a:pt x="46" y="35"/>
                  </a:cubicBezTo>
                  <a:cubicBezTo>
                    <a:pt x="46" y="29"/>
                    <a:pt x="43" y="21"/>
                    <a:pt x="34" y="19"/>
                  </a:cubicBezTo>
                  <a:cubicBezTo>
                    <a:pt x="46" y="10"/>
                    <a:pt x="66" y="10"/>
                    <a:pt x="68" y="10"/>
                  </a:cubicBezTo>
                  <a:cubicBezTo>
                    <a:pt x="88" y="10"/>
                    <a:pt x="109" y="23"/>
                    <a:pt x="109" y="52"/>
                  </a:cubicBezTo>
                  <a:lnTo>
                    <a:pt x="109" y="63"/>
                  </a:lnTo>
                  <a:cubicBezTo>
                    <a:pt x="90" y="63"/>
                    <a:pt x="67" y="65"/>
                    <a:pt x="42" y="74"/>
                  </a:cubicBezTo>
                  <a:cubicBezTo>
                    <a:pt x="10" y="85"/>
                    <a:pt x="0" y="105"/>
                    <a:pt x="0" y="120"/>
                  </a:cubicBezTo>
                  <a:cubicBezTo>
                    <a:pt x="0" y="150"/>
                    <a:pt x="37" y="159"/>
                    <a:pt x="61" y="159"/>
                  </a:cubicBezTo>
                  <a:cubicBezTo>
                    <a:pt x="89" y="159"/>
                    <a:pt x="106" y="143"/>
                    <a:pt x="113" y="130"/>
                  </a:cubicBezTo>
                  <a:cubicBezTo>
                    <a:pt x="114" y="144"/>
                    <a:pt x="124" y="157"/>
                    <a:pt x="140" y="157"/>
                  </a:cubicBezTo>
                  <a:cubicBezTo>
                    <a:pt x="141" y="157"/>
                    <a:pt x="174" y="157"/>
                    <a:pt x="174" y="124"/>
                  </a:cubicBezTo>
                  <a:lnTo>
                    <a:pt x="174" y="105"/>
                  </a:lnTo>
                  <a:lnTo>
                    <a:pt x="163" y="105"/>
                  </a:lnTo>
                  <a:lnTo>
                    <a:pt x="163" y="124"/>
                  </a:lnTo>
                  <a:cubicBezTo>
                    <a:pt x="163" y="127"/>
                    <a:pt x="163" y="144"/>
                    <a:pt x="150" y="144"/>
                  </a:cubicBezTo>
                  <a:cubicBezTo>
                    <a:pt x="137" y="144"/>
                    <a:pt x="137" y="128"/>
                    <a:pt x="137" y="123"/>
                  </a:cubicBezTo>
                  <a:lnTo>
                    <a:pt x="137" y="62"/>
                  </a:lnTo>
                  <a:close/>
                  <a:moveTo>
                    <a:pt x="109" y="106"/>
                  </a:moveTo>
                  <a:cubicBezTo>
                    <a:pt x="109" y="140"/>
                    <a:pt x="80" y="149"/>
                    <a:pt x="64" y="149"/>
                  </a:cubicBezTo>
                  <a:cubicBezTo>
                    <a:pt x="46" y="149"/>
                    <a:pt x="30" y="137"/>
                    <a:pt x="30" y="120"/>
                  </a:cubicBezTo>
                  <a:cubicBezTo>
                    <a:pt x="30" y="101"/>
                    <a:pt x="46" y="74"/>
                    <a:pt x="109" y="72"/>
                  </a:cubicBezTo>
                  <a:lnTo>
                    <a:pt x="109" y="1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4" name="Freeform 1219">
              <a:extLst>
                <a:ext uri="{FF2B5EF4-FFF2-40B4-BE49-F238E27FC236}">
                  <a16:creationId xmlns:a16="http://schemas.microsoft.com/office/drawing/2014/main" id="{9D24395F-BD31-4207-AA53-6D6F7A4E6117}"/>
                </a:ext>
              </a:extLst>
            </p:cNvPr>
            <p:cNvSpPr>
              <a:spLocks/>
            </p:cNvSpPr>
            <p:nvPr>
              <p:custDataLst>
                <p:tags r:id="rId68"/>
              </p:custDataLst>
            </p:nvPr>
          </p:nvSpPr>
          <p:spPr bwMode="auto">
            <a:xfrm>
              <a:off x="6899276" y="4178301"/>
              <a:ext cx="50800" cy="160338"/>
            </a:xfrm>
            <a:custGeom>
              <a:avLst/>
              <a:gdLst>
                <a:gd name="T0" fmla="*/ 53 w 79"/>
                <a:gd name="T1" fmla="*/ 0 h 242"/>
                <a:gd name="T2" fmla="*/ 0 w 79"/>
                <a:gd name="T3" fmla="*/ 3 h 242"/>
                <a:gd name="T4" fmla="*/ 0 w 79"/>
                <a:gd name="T5" fmla="*/ 16 h 242"/>
                <a:gd name="T6" fmla="*/ 27 w 79"/>
                <a:gd name="T7" fmla="*/ 35 h 242"/>
                <a:gd name="T8" fmla="*/ 27 w 79"/>
                <a:gd name="T9" fmla="*/ 214 h 242"/>
                <a:gd name="T10" fmla="*/ 0 w 79"/>
                <a:gd name="T11" fmla="*/ 229 h 242"/>
                <a:gd name="T12" fmla="*/ 0 w 79"/>
                <a:gd name="T13" fmla="*/ 242 h 242"/>
                <a:gd name="T14" fmla="*/ 39 w 79"/>
                <a:gd name="T15" fmla="*/ 240 h 242"/>
                <a:gd name="T16" fmla="*/ 79 w 79"/>
                <a:gd name="T17" fmla="*/ 242 h 242"/>
                <a:gd name="T18" fmla="*/ 79 w 79"/>
                <a:gd name="T19" fmla="*/ 229 h 242"/>
                <a:gd name="T20" fmla="*/ 53 w 79"/>
                <a:gd name="T21" fmla="*/ 214 h 242"/>
                <a:gd name="T22" fmla="*/ 53 w 79"/>
                <a:gd name="T2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42">
                  <a:moveTo>
                    <a:pt x="53" y="0"/>
                  </a:moveTo>
                  <a:lnTo>
                    <a:pt x="0" y="3"/>
                  </a:lnTo>
                  <a:lnTo>
                    <a:pt x="0" y="16"/>
                  </a:lnTo>
                  <a:cubicBezTo>
                    <a:pt x="24" y="16"/>
                    <a:pt x="27" y="18"/>
                    <a:pt x="27" y="35"/>
                  </a:cubicBezTo>
                  <a:lnTo>
                    <a:pt x="27" y="214"/>
                  </a:lnTo>
                  <a:cubicBezTo>
                    <a:pt x="27" y="229"/>
                    <a:pt x="23" y="229"/>
                    <a:pt x="0" y="229"/>
                  </a:cubicBezTo>
                  <a:lnTo>
                    <a:pt x="0" y="242"/>
                  </a:lnTo>
                  <a:cubicBezTo>
                    <a:pt x="1" y="242"/>
                    <a:pt x="25" y="240"/>
                    <a:pt x="39" y="240"/>
                  </a:cubicBezTo>
                  <a:cubicBezTo>
                    <a:pt x="53" y="240"/>
                    <a:pt x="66" y="241"/>
                    <a:pt x="79" y="242"/>
                  </a:cubicBezTo>
                  <a:lnTo>
                    <a:pt x="79" y="229"/>
                  </a:lnTo>
                  <a:cubicBezTo>
                    <a:pt x="56" y="229"/>
                    <a:pt x="53" y="229"/>
                    <a:pt x="53" y="214"/>
                  </a:cubicBezTo>
                  <a:lnTo>
                    <a:pt x="53"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5" name="Freeform 1220">
              <a:extLst>
                <a:ext uri="{FF2B5EF4-FFF2-40B4-BE49-F238E27FC236}">
                  <a16:creationId xmlns:a16="http://schemas.microsoft.com/office/drawing/2014/main" id="{1E832264-B42F-4374-86F9-C98BA2342CCA}"/>
                </a:ext>
              </a:extLst>
            </p:cNvPr>
            <p:cNvSpPr>
              <a:spLocks/>
            </p:cNvSpPr>
            <p:nvPr>
              <p:custDataLst>
                <p:tags r:id="rId69"/>
              </p:custDataLst>
            </p:nvPr>
          </p:nvSpPr>
          <p:spPr bwMode="auto">
            <a:xfrm>
              <a:off x="6970713" y="4235451"/>
              <a:ext cx="80963" cy="104775"/>
            </a:xfrm>
            <a:custGeom>
              <a:avLst/>
              <a:gdLst>
                <a:gd name="T0" fmla="*/ 117 w 127"/>
                <a:gd name="T1" fmla="*/ 9 h 159"/>
                <a:gd name="T2" fmla="*/ 112 w 127"/>
                <a:gd name="T3" fmla="*/ 0 h 159"/>
                <a:gd name="T4" fmla="*/ 105 w 127"/>
                <a:gd name="T5" fmla="*/ 4 h 159"/>
                <a:gd name="T6" fmla="*/ 99 w 127"/>
                <a:gd name="T7" fmla="*/ 9 h 159"/>
                <a:gd name="T8" fmla="*/ 62 w 127"/>
                <a:gd name="T9" fmla="*/ 0 h 159"/>
                <a:gd name="T10" fmla="*/ 0 w 127"/>
                <a:gd name="T11" fmla="*/ 44 h 159"/>
                <a:gd name="T12" fmla="*/ 14 w 127"/>
                <a:gd name="T13" fmla="*/ 71 h 159"/>
                <a:gd name="T14" fmla="*/ 62 w 127"/>
                <a:gd name="T15" fmla="*/ 88 h 159"/>
                <a:gd name="T16" fmla="*/ 107 w 127"/>
                <a:gd name="T17" fmla="*/ 120 h 159"/>
                <a:gd name="T18" fmla="*/ 64 w 127"/>
                <a:gd name="T19" fmla="*/ 149 h 159"/>
                <a:gd name="T20" fmla="*/ 13 w 127"/>
                <a:gd name="T21" fmla="*/ 104 h 159"/>
                <a:gd name="T22" fmla="*/ 6 w 127"/>
                <a:gd name="T23" fmla="*/ 98 h 159"/>
                <a:gd name="T24" fmla="*/ 0 w 127"/>
                <a:gd name="T25" fmla="*/ 107 h 159"/>
                <a:gd name="T26" fmla="*/ 0 w 127"/>
                <a:gd name="T27" fmla="*/ 150 h 159"/>
                <a:gd name="T28" fmla="*/ 5 w 127"/>
                <a:gd name="T29" fmla="*/ 159 h 159"/>
                <a:gd name="T30" fmla="*/ 22 w 127"/>
                <a:gd name="T31" fmla="*/ 144 h 159"/>
                <a:gd name="T32" fmla="*/ 64 w 127"/>
                <a:gd name="T33" fmla="*/ 159 h 159"/>
                <a:gd name="T34" fmla="*/ 127 w 127"/>
                <a:gd name="T35" fmla="*/ 110 h 159"/>
                <a:gd name="T36" fmla="*/ 112 w 127"/>
                <a:gd name="T37" fmla="*/ 78 h 159"/>
                <a:gd name="T38" fmla="*/ 70 w 127"/>
                <a:gd name="T39" fmla="*/ 61 h 159"/>
                <a:gd name="T40" fmla="*/ 19 w 127"/>
                <a:gd name="T41" fmla="*/ 33 h 159"/>
                <a:gd name="T42" fmla="*/ 62 w 127"/>
                <a:gd name="T43" fmla="*/ 8 h 159"/>
                <a:gd name="T44" fmla="*/ 105 w 127"/>
                <a:gd name="T45" fmla="*/ 47 h 159"/>
                <a:gd name="T46" fmla="*/ 111 w 127"/>
                <a:gd name="T47" fmla="*/ 51 h 159"/>
                <a:gd name="T48" fmla="*/ 117 w 127"/>
                <a:gd name="T49" fmla="*/ 42 h 159"/>
                <a:gd name="T50" fmla="*/ 117 w 127"/>
                <a:gd name="T51" fmla="*/ 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7" h="159">
                  <a:moveTo>
                    <a:pt x="117" y="9"/>
                  </a:moveTo>
                  <a:cubicBezTo>
                    <a:pt x="117" y="3"/>
                    <a:pt x="117" y="0"/>
                    <a:pt x="112" y="0"/>
                  </a:cubicBezTo>
                  <a:cubicBezTo>
                    <a:pt x="110" y="0"/>
                    <a:pt x="109" y="0"/>
                    <a:pt x="105" y="4"/>
                  </a:cubicBezTo>
                  <a:cubicBezTo>
                    <a:pt x="104" y="5"/>
                    <a:pt x="101" y="8"/>
                    <a:pt x="99" y="9"/>
                  </a:cubicBezTo>
                  <a:cubicBezTo>
                    <a:pt x="88" y="2"/>
                    <a:pt x="75" y="0"/>
                    <a:pt x="62" y="0"/>
                  </a:cubicBezTo>
                  <a:cubicBezTo>
                    <a:pt x="12" y="0"/>
                    <a:pt x="0" y="26"/>
                    <a:pt x="0" y="44"/>
                  </a:cubicBezTo>
                  <a:cubicBezTo>
                    <a:pt x="0" y="55"/>
                    <a:pt x="5" y="64"/>
                    <a:pt x="14" y="71"/>
                  </a:cubicBezTo>
                  <a:cubicBezTo>
                    <a:pt x="27" y="82"/>
                    <a:pt x="40" y="85"/>
                    <a:pt x="62" y="88"/>
                  </a:cubicBezTo>
                  <a:cubicBezTo>
                    <a:pt x="79" y="91"/>
                    <a:pt x="107" y="96"/>
                    <a:pt x="107" y="120"/>
                  </a:cubicBezTo>
                  <a:cubicBezTo>
                    <a:pt x="107" y="133"/>
                    <a:pt x="98" y="149"/>
                    <a:pt x="64" y="149"/>
                  </a:cubicBezTo>
                  <a:cubicBezTo>
                    <a:pt x="31" y="149"/>
                    <a:pt x="19" y="127"/>
                    <a:pt x="13" y="104"/>
                  </a:cubicBezTo>
                  <a:cubicBezTo>
                    <a:pt x="11" y="99"/>
                    <a:pt x="11" y="98"/>
                    <a:pt x="6" y="98"/>
                  </a:cubicBezTo>
                  <a:cubicBezTo>
                    <a:pt x="0" y="98"/>
                    <a:pt x="0" y="100"/>
                    <a:pt x="0" y="107"/>
                  </a:cubicBezTo>
                  <a:lnTo>
                    <a:pt x="0" y="150"/>
                  </a:lnTo>
                  <a:cubicBezTo>
                    <a:pt x="0" y="156"/>
                    <a:pt x="0" y="159"/>
                    <a:pt x="5" y="159"/>
                  </a:cubicBezTo>
                  <a:cubicBezTo>
                    <a:pt x="8" y="159"/>
                    <a:pt x="15" y="152"/>
                    <a:pt x="22" y="144"/>
                  </a:cubicBezTo>
                  <a:cubicBezTo>
                    <a:pt x="37" y="158"/>
                    <a:pt x="56" y="159"/>
                    <a:pt x="64" y="159"/>
                  </a:cubicBezTo>
                  <a:cubicBezTo>
                    <a:pt x="110" y="159"/>
                    <a:pt x="127" y="135"/>
                    <a:pt x="127" y="110"/>
                  </a:cubicBezTo>
                  <a:cubicBezTo>
                    <a:pt x="127" y="97"/>
                    <a:pt x="121" y="86"/>
                    <a:pt x="112" y="78"/>
                  </a:cubicBezTo>
                  <a:cubicBezTo>
                    <a:pt x="98" y="66"/>
                    <a:pt x="82" y="63"/>
                    <a:pt x="70" y="61"/>
                  </a:cubicBezTo>
                  <a:cubicBezTo>
                    <a:pt x="42" y="56"/>
                    <a:pt x="19" y="52"/>
                    <a:pt x="19" y="33"/>
                  </a:cubicBezTo>
                  <a:cubicBezTo>
                    <a:pt x="19" y="22"/>
                    <a:pt x="29" y="8"/>
                    <a:pt x="62" y="8"/>
                  </a:cubicBezTo>
                  <a:cubicBezTo>
                    <a:pt x="102" y="8"/>
                    <a:pt x="104" y="37"/>
                    <a:pt x="105" y="47"/>
                  </a:cubicBezTo>
                  <a:cubicBezTo>
                    <a:pt x="105" y="51"/>
                    <a:pt x="109" y="51"/>
                    <a:pt x="111" y="51"/>
                  </a:cubicBezTo>
                  <a:cubicBezTo>
                    <a:pt x="117" y="51"/>
                    <a:pt x="117" y="48"/>
                    <a:pt x="117" y="42"/>
                  </a:cubicBezTo>
                  <a:lnTo>
                    <a:pt x="117"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6" name="Freeform 1221">
              <a:extLst>
                <a:ext uri="{FF2B5EF4-FFF2-40B4-BE49-F238E27FC236}">
                  <a16:creationId xmlns:a16="http://schemas.microsoft.com/office/drawing/2014/main" id="{1F5B98B4-2740-4B23-A886-A285A93B9063}"/>
                </a:ext>
              </a:extLst>
            </p:cNvPr>
            <p:cNvSpPr>
              <a:spLocks noEditPoints="1"/>
            </p:cNvSpPr>
            <p:nvPr>
              <p:custDataLst>
                <p:tags r:id="rId70"/>
              </p:custDataLst>
            </p:nvPr>
          </p:nvSpPr>
          <p:spPr bwMode="auto">
            <a:xfrm>
              <a:off x="7143751" y="4235451"/>
              <a:ext cx="111125" cy="104775"/>
            </a:xfrm>
            <a:custGeom>
              <a:avLst/>
              <a:gdLst>
                <a:gd name="T0" fmla="*/ 171 w 171"/>
                <a:gd name="T1" fmla="*/ 81 h 159"/>
                <a:gd name="T2" fmla="*/ 86 w 171"/>
                <a:gd name="T3" fmla="*/ 0 h 159"/>
                <a:gd name="T4" fmla="*/ 0 w 171"/>
                <a:gd name="T5" fmla="*/ 81 h 159"/>
                <a:gd name="T6" fmla="*/ 86 w 171"/>
                <a:gd name="T7" fmla="*/ 159 h 159"/>
                <a:gd name="T8" fmla="*/ 171 w 171"/>
                <a:gd name="T9" fmla="*/ 81 h 159"/>
                <a:gd name="T10" fmla="*/ 86 w 171"/>
                <a:gd name="T11" fmla="*/ 148 h 159"/>
                <a:gd name="T12" fmla="*/ 43 w 171"/>
                <a:gd name="T13" fmla="*/ 127 h 159"/>
                <a:gd name="T14" fmla="*/ 32 w 171"/>
                <a:gd name="T15" fmla="*/ 78 h 159"/>
                <a:gd name="T16" fmla="*/ 45 w 171"/>
                <a:gd name="T17" fmla="*/ 28 h 159"/>
                <a:gd name="T18" fmla="*/ 86 w 171"/>
                <a:gd name="T19" fmla="*/ 10 h 159"/>
                <a:gd name="T20" fmla="*/ 129 w 171"/>
                <a:gd name="T21" fmla="*/ 30 h 159"/>
                <a:gd name="T22" fmla="*/ 140 w 171"/>
                <a:gd name="T23" fmla="*/ 78 h 159"/>
                <a:gd name="T24" fmla="*/ 128 w 171"/>
                <a:gd name="T25" fmla="*/ 128 h 159"/>
                <a:gd name="T26" fmla="*/ 86 w 171"/>
                <a:gd name="T27" fmla="*/ 14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 h="159">
                  <a:moveTo>
                    <a:pt x="171" y="81"/>
                  </a:moveTo>
                  <a:cubicBezTo>
                    <a:pt x="171" y="38"/>
                    <a:pt x="134" y="0"/>
                    <a:pt x="86" y="0"/>
                  </a:cubicBezTo>
                  <a:cubicBezTo>
                    <a:pt x="38" y="0"/>
                    <a:pt x="0" y="38"/>
                    <a:pt x="0" y="81"/>
                  </a:cubicBezTo>
                  <a:cubicBezTo>
                    <a:pt x="0" y="125"/>
                    <a:pt x="39" y="159"/>
                    <a:pt x="86" y="159"/>
                  </a:cubicBezTo>
                  <a:cubicBezTo>
                    <a:pt x="133" y="159"/>
                    <a:pt x="171" y="125"/>
                    <a:pt x="171" y="81"/>
                  </a:cubicBezTo>
                  <a:close/>
                  <a:moveTo>
                    <a:pt x="86" y="148"/>
                  </a:moveTo>
                  <a:cubicBezTo>
                    <a:pt x="73" y="148"/>
                    <a:pt x="54" y="144"/>
                    <a:pt x="43" y="127"/>
                  </a:cubicBezTo>
                  <a:cubicBezTo>
                    <a:pt x="33" y="112"/>
                    <a:pt x="32" y="94"/>
                    <a:pt x="32" y="78"/>
                  </a:cubicBezTo>
                  <a:cubicBezTo>
                    <a:pt x="32" y="63"/>
                    <a:pt x="33" y="43"/>
                    <a:pt x="45" y="28"/>
                  </a:cubicBezTo>
                  <a:cubicBezTo>
                    <a:pt x="53" y="17"/>
                    <a:pt x="68" y="10"/>
                    <a:pt x="86" y="10"/>
                  </a:cubicBezTo>
                  <a:cubicBezTo>
                    <a:pt x="106" y="10"/>
                    <a:pt x="121" y="20"/>
                    <a:pt x="129" y="30"/>
                  </a:cubicBezTo>
                  <a:cubicBezTo>
                    <a:pt x="139" y="44"/>
                    <a:pt x="140" y="61"/>
                    <a:pt x="140" y="78"/>
                  </a:cubicBezTo>
                  <a:cubicBezTo>
                    <a:pt x="140" y="95"/>
                    <a:pt x="139" y="113"/>
                    <a:pt x="128" y="128"/>
                  </a:cubicBezTo>
                  <a:cubicBezTo>
                    <a:pt x="119" y="141"/>
                    <a:pt x="103" y="148"/>
                    <a:pt x="8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7" name="Freeform 1222">
              <a:extLst>
                <a:ext uri="{FF2B5EF4-FFF2-40B4-BE49-F238E27FC236}">
                  <a16:creationId xmlns:a16="http://schemas.microsoft.com/office/drawing/2014/main" id="{57D7FA9C-7337-41D7-94DC-BD0622E1392B}"/>
                </a:ext>
              </a:extLst>
            </p:cNvPr>
            <p:cNvSpPr>
              <a:spLocks/>
            </p:cNvSpPr>
            <p:nvPr>
              <p:custDataLst>
                <p:tags r:id="rId71"/>
              </p:custDataLst>
            </p:nvPr>
          </p:nvSpPr>
          <p:spPr bwMode="auto">
            <a:xfrm>
              <a:off x="7273926" y="4176713"/>
              <a:ext cx="79375" cy="161925"/>
            </a:xfrm>
            <a:custGeom>
              <a:avLst/>
              <a:gdLst>
                <a:gd name="T0" fmla="*/ 56 w 123"/>
                <a:gd name="T1" fmla="*/ 108 h 246"/>
                <a:gd name="T2" fmla="*/ 100 w 123"/>
                <a:gd name="T3" fmla="*/ 108 h 246"/>
                <a:gd name="T4" fmla="*/ 100 w 123"/>
                <a:gd name="T5" fmla="*/ 95 h 246"/>
                <a:gd name="T6" fmla="*/ 55 w 123"/>
                <a:gd name="T7" fmla="*/ 95 h 246"/>
                <a:gd name="T8" fmla="*/ 55 w 123"/>
                <a:gd name="T9" fmla="*/ 56 h 246"/>
                <a:gd name="T10" fmla="*/ 89 w 123"/>
                <a:gd name="T11" fmla="*/ 10 h 246"/>
                <a:gd name="T12" fmla="*/ 99 w 123"/>
                <a:gd name="T13" fmla="*/ 12 h 246"/>
                <a:gd name="T14" fmla="*/ 91 w 123"/>
                <a:gd name="T15" fmla="*/ 26 h 246"/>
                <a:gd name="T16" fmla="*/ 107 w 123"/>
                <a:gd name="T17" fmla="*/ 42 h 246"/>
                <a:gd name="T18" fmla="*/ 123 w 123"/>
                <a:gd name="T19" fmla="*/ 26 h 246"/>
                <a:gd name="T20" fmla="*/ 89 w 123"/>
                <a:gd name="T21" fmla="*/ 0 h 246"/>
                <a:gd name="T22" fmla="*/ 30 w 123"/>
                <a:gd name="T23" fmla="*/ 56 h 246"/>
                <a:gd name="T24" fmla="*/ 30 w 123"/>
                <a:gd name="T25" fmla="*/ 95 h 246"/>
                <a:gd name="T26" fmla="*/ 0 w 123"/>
                <a:gd name="T27" fmla="*/ 95 h 246"/>
                <a:gd name="T28" fmla="*/ 0 w 123"/>
                <a:gd name="T29" fmla="*/ 108 h 246"/>
                <a:gd name="T30" fmla="*/ 30 w 123"/>
                <a:gd name="T31" fmla="*/ 108 h 246"/>
                <a:gd name="T32" fmla="*/ 30 w 123"/>
                <a:gd name="T33" fmla="*/ 218 h 246"/>
                <a:gd name="T34" fmla="*/ 4 w 123"/>
                <a:gd name="T35" fmla="*/ 233 h 246"/>
                <a:gd name="T36" fmla="*/ 4 w 123"/>
                <a:gd name="T37" fmla="*/ 246 h 246"/>
                <a:gd name="T38" fmla="*/ 44 w 123"/>
                <a:gd name="T39" fmla="*/ 244 h 246"/>
                <a:gd name="T40" fmla="*/ 89 w 123"/>
                <a:gd name="T41" fmla="*/ 246 h 246"/>
                <a:gd name="T42" fmla="*/ 89 w 123"/>
                <a:gd name="T43" fmla="*/ 233 h 246"/>
                <a:gd name="T44" fmla="*/ 82 w 123"/>
                <a:gd name="T45" fmla="*/ 233 h 246"/>
                <a:gd name="T46" fmla="*/ 56 w 123"/>
                <a:gd name="T47" fmla="*/ 217 h 246"/>
                <a:gd name="T48" fmla="*/ 56 w 123"/>
                <a:gd name="T49" fmla="*/ 10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3" h="246">
                  <a:moveTo>
                    <a:pt x="56" y="108"/>
                  </a:moveTo>
                  <a:lnTo>
                    <a:pt x="100" y="108"/>
                  </a:lnTo>
                  <a:lnTo>
                    <a:pt x="100" y="95"/>
                  </a:lnTo>
                  <a:lnTo>
                    <a:pt x="55" y="95"/>
                  </a:lnTo>
                  <a:lnTo>
                    <a:pt x="55" y="56"/>
                  </a:lnTo>
                  <a:cubicBezTo>
                    <a:pt x="55" y="24"/>
                    <a:pt x="74" y="10"/>
                    <a:pt x="89" y="10"/>
                  </a:cubicBezTo>
                  <a:cubicBezTo>
                    <a:pt x="92" y="10"/>
                    <a:pt x="95" y="11"/>
                    <a:pt x="99" y="12"/>
                  </a:cubicBezTo>
                  <a:cubicBezTo>
                    <a:pt x="94" y="14"/>
                    <a:pt x="91" y="20"/>
                    <a:pt x="91" y="26"/>
                  </a:cubicBezTo>
                  <a:cubicBezTo>
                    <a:pt x="91" y="35"/>
                    <a:pt x="98" y="42"/>
                    <a:pt x="107" y="42"/>
                  </a:cubicBezTo>
                  <a:cubicBezTo>
                    <a:pt x="117" y="42"/>
                    <a:pt x="123" y="35"/>
                    <a:pt x="123" y="26"/>
                  </a:cubicBezTo>
                  <a:cubicBezTo>
                    <a:pt x="123" y="11"/>
                    <a:pt x="108" y="0"/>
                    <a:pt x="89" y="0"/>
                  </a:cubicBezTo>
                  <a:cubicBezTo>
                    <a:pt x="62" y="0"/>
                    <a:pt x="30" y="20"/>
                    <a:pt x="30" y="56"/>
                  </a:cubicBezTo>
                  <a:lnTo>
                    <a:pt x="30" y="95"/>
                  </a:lnTo>
                  <a:lnTo>
                    <a:pt x="0" y="95"/>
                  </a:lnTo>
                  <a:lnTo>
                    <a:pt x="0" y="108"/>
                  </a:lnTo>
                  <a:lnTo>
                    <a:pt x="30" y="108"/>
                  </a:lnTo>
                  <a:lnTo>
                    <a:pt x="30" y="218"/>
                  </a:lnTo>
                  <a:cubicBezTo>
                    <a:pt x="30" y="233"/>
                    <a:pt x="27" y="233"/>
                    <a:pt x="4" y="233"/>
                  </a:cubicBezTo>
                  <a:lnTo>
                    <a:pt x="4" y="246"/>
                  </a:lnTo>
                  <a:cubicBezTo>
                    <a:pt x="6" y="246"/>
                    <a:pt x="29" y="244"/>
                    <a:pt x="44" y="244"/>
                  </a:cubicBezTo>
                  <a:cubicBezTo>
                    <a:pt x="59" y="244"/>
                    <a:pt x="74" y="245"/>
                    <a:pt x="89" y="246"/>
                  </a:cubicBezTo>
                  <a:lnTo>
                    <a:pt x="89" y="233"/>
                  </a:lnTo>
                  <a:lnTo>
                    <a:pt x="82" y="233"/>
                  </a:lnTo>
                  <a:cubicBezTo>
                    <a:pt x="56" y="233"/>
                    <a:pt x="56" y="229"/>
                    <a:pt x="56" y="217"/>
                  </a:cubicBezTo>
                  <a:lnTo>
                    <a:pt x="5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8" name="Freeform 1223">
              <a:extLst>
                <a:ext uri="{FF2B5EF4-FFF2-40B4-BE49-F238E27FC236}">
                  <a16:creationId xmlns:a16="http://schemas.microsoft.com/office/drawing/2014/main" id="{3F7065D9-69DA-476C-868C-995AAD10B6E7}"/>
                </a:ext>
              </a:extLst>
            </p:cNvPr>
            <p:cNvSpPr>
              <a:spLocks/>
            </p:cNvSpPr>
            <p:nvPr>
              <p:custDataLst>
                <p:tags r:id="rId72"/>
              </p:custDataLst>
            </p:nvPr>
          </p:nvSpPr>
          <p:spPr bwMode="auto">
            <a:xfrm>
              <a:off x="7446963" y="4183063"/>
              <a:ext cx="150813" cy="155575"/>
            </a:xfrm>
            <a:custGeom>
              <a:avLst/>
              <a:gdLst>
                <a:gd name="T0" fmla="*/ 234 w 234"/>
                <a:gd name="T1" fmla="*/ 145 h 237"/>
                <a:gd name="T2" fmla="*/ 222 w 234"/>
                <a:gd name="T3" fmla="*/ 145 h 237"/>
                <a:gd name="T4" fmla="*/ 141 w 234"/>
                <a:gd name="T5" fmla="*/ 224 h 237"/>
                <a:gd name="T6" fmla="*/ 85 w 234"/>
                <a:gd name="T7" fmla="*/ 224 h 237"/>
                <a:gd name="T8" fmla="*/ 69 w 234"/>
                <a:gd name="T9" fmla="*/ 210 h 237"/>
                <a:gd name="T10" fmla="*/ 69 w 234"/>
                <a:gd name="T11" fmla="*/ 120 h 237"/>
                <a:gd name="T12" fmla="*/ 104 w 234"/>
                <a:gd name="T13" fmla="*/ 120 h 237"/>
                <a:gd name="T14" fmla="*/ 144 w 234"/>
                <a:gd name="T15" fmla="*/ 161 h 237"/>
                <a:gd name="T16" fmla="*/ 156 w 234"/>
                <a:gd name="T17" fmla="*/ 161 h 237"/>
                <a:gd name="T18" fmla="*/ 156 w 234"/>
                <a:gd name="T19" fmla="*/ 66 h 237"/>
                <a:gd name="T20" fmla="*/ 144 w 234"/>
                <a:gd name="T21" fmla="*/ 66 h 237"/>
                <a:gd name="T22" fmla="*/ 104 w 234"/>
                <a:gd name="T23" fmla="*/ 107 h 237"/>
                <a:gd name="T24" fmla="*/ 69 w 234"/>
                <a:gd name="T25" fmla="*/ 107 h 237"/>
                <a:gd name="T26" fmla="*/ 69 w 234"/>
                <a:gd name="T27" fmla="*/ 26 h 237"/>
                <a:gd name="T28" fmla="*/ 85 w 234"/>
                <a:gd name="T29" fmla="*/ 12 h 237"/>
                <a:gd name="T30" fmla="*/ 138 w 234"/>
                <a:gd name="T31" fmla="*/ 12 h 237"/>
                <a:gd name="T32" fmla="*/ 211 w 234"/>
                <a:gd name="T33" fmla="*/ 80 h 237"/>
                <a:gd name="T34" fmla="*/ 223 w 234"/>
                <a:gd name="T35" fmla="*/ 80 h 237"/>
                <a:gd name="T36" fmla="*/ 213 w 234"/>
                <a:gd name="T37" fmla="*/ 0 h 237"/>
                <a:gd name="T38" fmla="*/ 0 w 234"/>
                <a:gd name="T39" fmla="*/ 0 h 237"/>
                <a:gd name="T40" fmla="*/ 0 w 234"/>
                <a:gd name="T41" fmla="*/ 12 h 237"/>
                <a:gd name="T42" fmla="*/ 8 w 234"/>
                <a:gd name="T43" fmla="*/ 12 h 237"/>
                <a:gd name="T44" fmla="*/ 36 w 234"/>
                <a:gd name="T45" fmla="*/ 28 h 237"/>
                <a:gd name="T46" fmla="*/ 36 w 234"/>
                <a:gd name="T47" fmla="*/ 208 h 237"/>
                <a:gd name="T48" fmla="*/ 8 w 234"/>
                <a:gd name="T49" fmla="*/ 224 h 237"/>
                <a:gd name="T50" fmla="*/ 0 w 234"/>
                <a:gd name="T51" fmla="*/ 224 h 237"/>
                <a:gd name="T52" fmla="*/ 0 w 234"/>
                <a:gd name="T53" fmla="*/ 237 h 237"/>
                <a:gd name="T54" fmla="*/ 218 w 234"/>
                <a:gd name="T55" fmla="*/ 237 h 237"/>
                <a:gd name="T56" fmla="*/ 234 w 234"/>
                <a:gd name="T57" fmla="*/ 14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237">
                  <a:moveTo>
                    <a:pt x="234" y="145"/>
                  </a:moveTo>
                  <a:lnTo>
                    <a:pt x="222" y="145"/>
                  </a:lnTo>
                  <a:cubicBezTo>
                    <a:pt x="213" y="198"/>
                    <a:pt x="205" y="224"/>
                    <a:pt x="141" y="224"/>
                  </a:cubicBezTo>
                  <a:lnTo>
                    <a:pt x="85" y="224"/>
                  </a:lnTo>
                  <a:cubicBezTo>
                    <a:pt x="69" y="224"/>
                    <a:pt x="69" y="221"/>
                    <a:pt x="69" y="210"/>
                  </a:cubicBezTo>
                  <a:lnTo>
                    <a:pt x="69" y="120"/>
                  </a:lnTo>
                  <a:lnTo>
                    <a:pt x="104" y="120"/>
                  </a:lnTo>
                  <a:cubicBezTo>
                    <a:pt x="139" y="120"/>
                    <a:pt x="144" y="130"/>
                    <a:pt x="144" y="161"/>
                  </a:cubicBezTo>
                  <a:lnTo>
                    <a:pt x="156" y="161"/>
                  </a:lnTo>
                  <a:lnTo>
                    <a:pt x="156" y="66"/>
                  </a:lnTo>
                  <a:lnTo>
                    <a:pt x="144" y="66"/>
                  </a:lnTo>
                  <a:cubicBezTo>
                    <a:pt x="144" y="97"/>
                    <a:pt x="139" y="107"/>
                    <a:pt x="104" y="107"/>
                  </a:cubicBezTo>
                  <a:lnTo>
                    <a:pt x="69" y="107"/>
                  </a:lnTo>
                  <a:lnTo>
                    <a:pt x="69" y="26"/>
                  </a:lnTo>
                  <a:cubicBezTo>
                    <a:pt x="69" y="15"/>
                    <a:pt x="69" y="12"/>
                    <a:pt x="85" y="12"/>
                  </a:cubicBezTo>
                  <a:lnTo>
                    <a:pt x="138" y="12"/>
                  </a:lnTo>
                  <a:cubicBezTo>
                    <a:pt x="195" y="12"/>
                    <a:pt x="205" y="31"/>
                    <a:pt x="211" y="80"/>
                  </a:cubicBezTo>
                  <a:lnTo>
                    <a:pt x="223" y="80"/>
                  </a:lnTo>
                  <a:lnTo>
                    <a:pt x="213" y="0"/>
                  </a:lnTo>
                  <a:lnTo>
                    <a:pt x="0" y="0"/>
                  </a:lnTo>
                  <a:lnTo>
                    <a:pt x="0" y="12"/>
                  </a:lnTo>
                  <a:lnTo>
                    <a:pt x="8" y="12"/>
                  </a:lnTo>
                  <a:cubicBezTo>
                    <a:pt x="35" y="12"/>
                    <a:pt x="36" y="16"/>
                    <a:pt x="36" y="28"/>
                  </a:cubicBezTo>
                  <a:lnTo>
                    <a:pt x="36" y="208"/>
                  </a:lnTo>
                  <a:cubicBezTo>
                    <a:pt x="36" y="220"/>
                    <a:pt x="35" y="224"/>
                    <a:pt x="8" y="224"/>
                  </a:cubicBezTo>
                  <a:lnTo>
                    <a:pt x="0" y="224"/>
                  </a:lnTo>
                  <a:lnTo>
                    <a:pt x="0" y="237"/>
                  </a:lnTo>
                  <a:lnTo>
                    <a:pt x="218" y="237"/>
                  </a:lnTo>
                  <a:lnTo>
                    <a:pt x="234" y="1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9" name="Freeform 1224">
              <a:extLst>
                <a:ext uri="{FF2B5EF4-FFF2-40B4-BE49-F238E27FC236}">
                  <a16:creationId xmlns:a16="http://schemas.microsoft.com/office/drawing/2014/main" id="{B33772C7-98D3-4C57-A17C-82058D4DA423}"/>
                </a:ext>
              </a:extLst>
            </p:cNvPr>
            <p:cNvSpPr>
              <a:spLocks/>
            </p:cNvSpPr>
            <p:nvPr>
              <p:custDataLst>
                <p:tags r:id="rId73"/>
              </p:custDataLst>
            </p:nvPr>
          </p:nvSpPr>
          <p:spPr bwMode="auto">
            <a:xfrm>
              <a:off x="7613651" y="4238626"/>
              <a:ext cx="122238" cy="100013"/>
            </a:xfrm>
            <a:custGeom>
              <a:avLst/>
              <a:gdLst>
                <a:gd name="T0" fmla="*/ 109 w 191"/>
                <a:gd name="T1" fmla="*/ 72 h 151"/>
                <a:gd name="T2" fmla="*/ 106 w 191"/>
                <a:gd name="T3" fmla="*/ 69 h 151"/>
                <a:gd name="T4" fmla="*/ 132 w 191"/>
                <a:gd name="T5" fmla="*/ 40 h 151"/>
                <a:gd name="T6" fmla="*/ 184 w 191"/>
                <a:gd name="T7" fmla="*/ 13 h 151"/>
                <a:gd name="T8" fmla="*/ 184 w 191"/>
                <a:gd name="T9" fmla="*/ 0 h 151"/>
                <a:gd name="T10" fmla="*/ 155 w 191"/>
                <a:gd name="T11" fmla="*/ 2 h 151"/>
                <a:gd name="T12" fmla="*/ 121 w 191"/>
                <a:gd name="T13" fmla="*/ 0 h 151"/>
                <a:gd name="T14" fmla="*/ 121 w 191"/>
                <a:gd name="T15" fmla="*/ 13 h 151"/>
                <a:gd name="T16" fmla="*/ 127 w 191"/>
                <a:gd name="T17" fmla="*/ 21 h 151"/>
                <a:gd name="T18" fmla="*/ 122 w 191"/>
                <a:gd name="T19" fmla="*/ 33 h 151"/>
                <a:gd name="T20" fmla="*/ 98 w 191"/>
                <a:gd name="T21" fmla="*/ 60 h 151"/>
                <a:gd name="T22" fmla="*/ 69 w 191"/>
                <a:gd name="T23" fmla="*/ 27 h 151"/>
                <a:gd name="T24" fmla="*/ 65 w 191"/>
                <a:gd name="T25" fmla="*/ 20 h 151"/>
                <a:gd name="T26" fmla="*/ 74 w 191"/>
                <a:gd name="T27" fmla="*/ 13 h 151"/>
                <a:gd name="T28" fmla="*/ 74 w 191"/>
                <a:gd name="T29" fmla="*/ 0 h 151"/>
                <a:gd name="T30" fmla="*/ 35 w 191"/>
                <a:gd name="T31" fmla="*/ 2 h 151"/>
                <a:gd name="T32" fmla="*/ 2 w 191"/>
                <a:gd name="T33" fmla="*/ 0 h 151"/>
                <a:gd name="T34" fmla="*/ 2 w 191"/>
                <a:gd name="T35" fmla="*/ 13 h 151"/>
                <a:gd name="T36" fmla="*/ 36 w 191"/>
                <a:gd name="T37" fmla="*/ 23 h 151"/>
                <a:gd name="T38" fmla="*/ 79 w 191"/>
                <a:gd name="T39" fmla="*/ 73 h 151"/>
                <a:gd name="T40" fmla="*/ 82 w 191"/>
                <a:gd name="T41" fmla="*/ 77 h 151"/>
                <a:gd name="T42" fmla="*/ 53 w 191"/>
                <a:gd name="T43" fmla="*/ 110 h 151"/>
                <a:gd name="T44" fmla="*/ 0 w 191"/>
                <a:gd name="T45" fmla="*/ 138 h 151"/>
                <a:gd name="T46" fmla="*/ 0 w 191"/>
                <a:gd name="T47" fmla="*/ 151 h 151"/>
                <a:gd name="T48" fmla="*/ 29 w 191"/>
                <a:gd name="T49" fmla="*/ 149 h 151"/>
                <a:gd name="T50" fmla="*/ 64 w 191"/>
                <a:gd name="T51" fmla="*/ 151 h 151"/>
                <a:gd name="T52" fmla="*/ 64 w 191"/>
                <a:gd name="T53" fmla="*/ 138 h 151"/>
                <a:gd name="T54" fmla="*/ 57 w 191"/>
                <a:gd name="T55" fmla="*/ 130 h 151"/>
                <a:gd name="T56" fmla="*/ 66 w 191"/>
                <a:gd name="T57" fmla="*/ 113 h 151"/>
                <a:gd name="T58" fmla="*/ 91 w 191"/>
                <a:gd name="T59" fmla="*/ 86 h 151"/>
                <a:gd name="T60" fmla="*/ 121 w 191"/>
                <a:gd name="T61" fmla="*/ 121 h 151"/>
                <a:gd name="T62" fmla="*/ 127 w 191"/>
                <a:gd name="T63" fmla="*/ 131 h 151"/>
                <a:gd name="T64" fmla="*/ 118 w 191"/>
                <a:gd name="T65" fmla="*/ 138 h 151"/>
                <a:gd name="T66" fmla="*/ 118 w 191"/>
                <a:gd name="T67" fmla="*/ 151 h 151"/>
                <a:gd name="T68" fmla="*/ 157 w 191"/>
                <a:gd name="T69" fmla="*/ 149 h 151"/>
                <a:gd name="T70" fmla="*/ 191 w 191"/>
                <a:gd name="T71" fmla="*/ 151 h 151"/>
                <a:gd name="T72" fmla="*/ 191 w 191"/>
                <a:gd name="T73" fmla="*/ 138 h 151"/>
                <a:gd name="T74" fmla="*/ 157 w 191"/>
                <a:gd name="T75" fmla="*/ 127 h 151"/>
                <a:gd name="T76" fmla="*/ 109 w 191"/>
                <a:gd name="T77" fmla="*/ 7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51">
                  <a:moveTo>
                    <a:pt x="109" y="72"/>
                  </a:moveTo>
                  <a:cubicBezTo>
                    <a:pt x="109" y="72"/>
                    <a:pt x="106" y="69"/>
                    <a:pt x="106" y="69"/>
                  </a:cubicBezTo>
                  <a:cubicBezTo>
                    <a:pt x="106" y="68"/>
                    <a:pt x="129" y="43"/>
                    <a:pt x="132" y="40"/>
                  </a:cubicBezTo>
                  <a:cubicBezTo>
                    <a:pt x="145" y="26"/>
                    <a:pt x="157" y="13"/>
                    <a:pt x="184" y="13"/>
                  </a:cubicBezTo>
                  <a:lnTo>
                    <a:pt x="184" y="0"/>
                  </a:lnTo>
                  <a:cubicBezTo>
                    <a:pt x="175" y="1"/>
                    <a:pt x="164" y="2"/>
                    <a:pt x="155" y="2"/>
                  </a:cubicBezTo>
                  <a:cubicBezTo>
                    <a:pt x="145" y="2"/>
                    <a:pt x="131" y="1"/>
                    <a:pt x="121" y="0"/>
                  </a:cubicBezTo>
                  <a:lnTo>
                    <a:pt x="121" y="13"/>
                  </a:lnTo>
                  <a:cubicBezTo>
                    <a:pt x="126" y="14"/>
                    <a:pt x="127" y="18"/>
                    <a:pt x="127" y="21"/>
                  </a:cubicBezTo>
                  <a:cubicBezTo>
                    <a:pt x="127" y="22"/>
                    <a:pt x="127" y="27"/>
                    <a:pt x="122" y="33"/>
                  </a:cubicBezTo>
                  <a:lnTo>
                    <a:pt x="98" y="60"/>
                  </a:lnTo>
                  <a:lnTo>
                    <a:pt x="69" y="27"/>
                  </a:lnTo>
                  <a:cubicBezTo>
                    <a:pt x="65" y="23"/>
                    <a:pt x="65" y="22"/>
                    <a:pt x="65" y="20"/>
                  </a:cubicBezTo>
                  <a:cubicBezTo>
                    <a:pt x="65" y="15"/>
                    <a:pt x="70" y="13"/>
                    <a:pt x="74" y="13"/>
                  </a:cubicBezTo>
                  <a:lnTo>
                    <a:pt x="74" y="0"/>
                  </a:lnTo>
                  <a:cubicBezTo>
                    <a:pt x="62" y="1"/>
                    <a:pt x="48" y="2"/>
                    <a:pt x="35" y="2"/>
                  </a:cubicBezTo>
                  <a:cubicBezTo>
                    <a:pt x="25" y="2"/>
                    <a:pt x="12" y="1"/>
                    <a:pt x="2" y="0"/>
                  </a:cubicBezTo>
                  <a:lnTo>
                    <a:pt x="2" y="13"/>
                  </a:lnTo>
                  <a:cubicBezTo>
                    <a:pt x="18" y="13"/>
                    <a:pt x="27" y="13"/>
                    <a:pt x="36" y="23"/>
                  </a:cubicBezTo>
                  <a:lnTo>
                    <a:pt x="79" y="73"/>
                  </a:lnTo>
                  <a:cubicBezTo>
                    <a:pt x="80" y="74"/>
                    <a:pt x="82" y="77"/>
                    <a:pt x="82" y="77"/>
                  </a:cubicBezTo>
                  <a:cubicBezTo>
                    <a:pt x="82" y="78"/>
                    <a:pt x="56" y="107"/>
                    <a:pt x="53" y="110"/>
                  </a:cubicBezTo>
                  <a:cubicBezTo>
                    <a:pt x="40" y="124"/>
                    <a:pt x="28" y="137"/>
                    <a:pt x="0" y="138"/>
                  </a:cubicBezTo>
                  <a:lnTo>
                    <a:pt x="0" y="151"/>
                  </a:lnTo>
                  <a:cubicBezTo>
                    <a:pt x="10" y="150"/>
                    <a:pt x="18" y="149"/>
                    <a:pt x="29" y="149"/>
                  </a:cubicBezTo>
                  <a:cubicBezTo>
                    <a:pt x="39" y="149"/>
                    <a:pt x="53" y="150"/>
                    <a:pt x="64" y="151"/>
                  </a:cubicBezTo>
                  <a:lnTo>
                    <a:pt x="64" y="138"/>
                  </a:lnTo>
                  <a:cubicBezTo>
                    <a:pt x="60" y="137"/>
                    <a:pt x="57" y="135"/>
                    <a:pt x="57" y="130"/>
                  </a:cubicBezTo>
                  <a:cubicBezTo>
                    <a:pt x="57" y="123"/>
                    <a:pt x="61" y="119"/>
                    <a:pt x="66" y="113"/>
                  </a:cubicBezTo>
                  <a:lnTo>
                    <a:pt x="91" y="86"/>
                  </a:lnTo>
                  <a:lnTo>
                    <a:pt x="121" y="121"/>
                  </a:lnTo>
                  <a:cubicBezTo>
                    <a:pt x="127" y="128"/>
                    <a:pt x="127" y="129"/>
                    <a:pt x="127" y="131"/>
                  </a:cubicBezTo>
                  <a:cubicBezTo>
                    <a:pt x="127" y="138"/>
                    <a:pt x="119" y="138"/>
                    <a:pt x="118" y="138"/>
                  </a:cubicBezTo>
                  <a:lnTo>
                    <a:pt x="118" y="151"/>
                  </a:lnTo>
                  <a:cubicBezTo>
                    <a:pt x="121" y="150"/>
                    <a:pt x="146" y="149"/>
                    <a:pt x="157" y="149"/>
                  </a:cubicBezTo>
                  <a:cubicBezTo>
                    <a:pt x="169" y="149"/>
                    <a:pt x="180" y="150"/>
                    <a:pt x="191" y="151"/>
                  </a:cubicBezTo>
                  <a:lnTo>
                    <a:pt x="191" y="138"/>
                  </a:lnTo>
                  <a:cubicBezTo>
                    <a:pt x="168" y="138"/>
                    <a:pt x="165" y="136"/>
                    <a:pt x="157" y="127"/>
                  </a:cubicBezTo>
                  <a:lnTo>
                    <a:pt x="109" y="7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0" name="Freeform 1225">
              <a:extLst>
                <a:ext uri="{FF2B5EF4-FFF2-40B4-BE49-F238E27FC236}">
                  <a16:creationId xmlns:a16="http://schemas.microsoft.com/office/drawing/2014/main" id="{07483AE4-3C37-4839-A388-B9772BE2018A}"/>
                </a:ext>
              </a:extLst>
            </p:cNvPr>
            <p:cNvSpPr>
              <a:spLocks/>
            </p:cNvSpPr>
            <p:nvPr>
              <p:custDataLst>
                <p:tags r:id="rId74"/>
              </p:custDataLst>
            </p:nvPr>
          </p:nvSpPr>
          <p:spPr bwMode="auto">
            <a:xfrm>
              <a:off x="7748588" y="4197351"/>
              <a:ext cx="77788" cy="142875"/>
            </a:xfrm>
            <a:custGeom>
              <a:avLst/>
              <a:gdLst>
                <a:gd name="T0" fmla="*/ 60 w 121"/>
                <a:gd name="T1" fmla="*/ 77 h 218"/>
                <a:gd name="T2" fmla="*/ 115 w 121"/>
                <a:gd name="T3" fmla="*/ 77 h 218"/>
                <a:gd name="T4" fmla="*/ 115 w 121"/>
                <a:gd name="T5" fmla="*/ 64 h 218"/>
                <a:gd name="T6" fmla="*/ 60 w 121"/>
                <a:gd name="T7" fmla="*/ 64 h 218"/>
                <a:gd name="T8" fmla="*/ 60 w 121"/>
                <a:gd name="T9" fmla="*/ 0 h 218"/>
                <a:gd name="T10" fmla="*/ 48 w 121"/>
                <a:gd name="T11" fmla="*/ 0 h 218"/>
                <a:gd name="T12" fmla="*/ 0 w 121"/>
                <a:gd name="T13" fmla="*/ 67 h 218"/>
                <a:gd name="T14" fmla="*/ 0 w 121"/>
                <a:gd name="T15" fmla="*/ 77 h 218"/>
                <a:gd name="T16" fmla="*/ 33 w 121"/>
                <a:gd name="T17" fmla="*/ 77 h 218"/>
                <a:gd name="T18" fmla="*/ 33 w 121"/>
                <a:gd name="T19" fmla="*/ 171 h 218"/>
                <a:gd name="T20" fmla="*/ 82 w 121"/>
                <a:gd name="T21" fmla="*/ 218 h 218"/>
                <a:gd name="T22" fmla="*/ 121 w 121"/>
                <a:gd name="T23" fmla="*/ 171 h 218"/>
                <a:gd name="T24" fmla="*/ 121 w 121"/>
                <a:gd name="T25" fmla="*/ 151 h 218"/>
                <a:gd name="T26" fmla="*/ 109 w 121"/>
                <a:gd name="T27" fmla="*/ 151 h 218"/>
                <a:gd name="T28" fmla="*/ 109 w 121"/>
                <a:gd name="T29" fmla="*/ 170 h 218"/>
                <a:gd name="T30" fmla="*/ 84 w 121"/>
                <a:gd name="T31" fmla="*/ 207 h 218"/>
                <a:gd name="T32" fmla="*/ 60 w 121"/>
                <a:gd name="T33" fmla="*/ 171 h 218"/>
                <a:gd name="T34" fmla="*/ 60 w 121"/>
                <a:gd name="T35"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218">
                  <a:moveTo>
                    <a:pt x="60" y="77"/>
                  </a:moveTo>
                  <a:lnTo>
                    <a:pt x="115" y="77"/>
                  </a:lnTo>
                  <a:lnTo>
                    <a:pt x="115" y="64"/>
                  </a:lnTo>
                  <a:lnTo>
                    <a:pt x="60" y="64"/>
                  </a:lnTo>
                  <a:lnTo>
                    <a:pt x="60" y="0"/>
                  </a:lnTo>
                  <a:lnTo>
                    <a:pt x="48" y="0"/>
                  </a:lnTo>
                  <a:cubicBezTo>
                    <a:pt x="48" y="32"/>
                    <a:pt x="34" y="66"/>
                    <a:pt x="0" y="67"/>
                  </a:cubicBezTo>
                  <a:lnTo>
                    <a:pt x="0" y="77"/>
                  </a:lnTo>
                  <a:lnTo>
                    <a:pt x="33" y="77"/>
                  </a:lnTo>
                  <a:lnTo>
                    <a:pt x="33" y="171"/>
                  </a:lnTo>
                  <a:cubicBezTo>
                    <a:pt x="33" y="210"/>
                    <a:pt x="62" y="218"/>
                    <a:pt x="82" y="218"/>
                  </a:cubicBezTo>
                  <a:cubicBezTo>
                    <a:pt x="105" y="218"/>
                    <a:pt x="121" y="198"/>
                    <a:pt x="121" y="171"/>
                  </a:cubicBezTo>
                  <a:lnTo>
                    <a:pt x="121" y="151"/>
                  </a:lnTo>
                  <a:lnTo>
                    <a:pt x="109" y="151"/>
                  </a:lnTo>
                  <a:lnTo>
                    <a:pt x="109" y="170"/>
                  </a:lnTo>
                  <a:cubicBezTo>
                    <a:pt x="109" y="194"/>
                    <a:pt x="98" y="207"/>
                    <a:pt x="84" y="207"/>
                  </a:cubicBezTo>
                  <a:cubicBezTo>
                    <a:pt x="60" y="207"/>
                    <a:pt x="60" y="178"/>
                    <a:pt x="60" y="171"/>
                  </a:cubicBezTo>
                  <a:lnTo>
                    <a:pt x="60" y="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1" name="Freeform 1226">
              <a:extLst>
                <a:ext uri="{FF2B5EF4-FFF2-40B4-BE49-F238E27FC236}">
                  <a16:creationId xmlns:a16="http://schemas.microsoft.com/office/drawing/2014/main" id="{B35ABE84-C1D6-4B86-AD24-639B53AC6D3F}"/>
                </a:ext>
              </a:extLst>
            </p:cNvPr>
            <p:cNvSpPr>
              <a:spLocks noEditPoints="1"/>
            </p:cNvSpPr>
            <p:nvPr>
              <p:custDataLst>
                <p:tags r:id="rId75"/>
              </p:custDataLst>
            </p:nvPr>
          </p:nvSpPr>
          <p:spPr bwMode="auto">
            <a:xfrm>
              <a:off x="7851776" y="4235451"/>
              <a:ext cx="96838" cy="104775"/>
            </a:xfrm>
            <a:custGeom>
              <a:avLst/>
              <a:gdLst>
                <a:gd name="T0" fmla="*/ 140 w 150"/>
                <a:gd name="T1" fmla="*/ 76 h 159"/>
                <a:gd name="T2" fmla="*/ 150 w 150"/>
                <a:gd name="T3" fmla="*/ 68 h 159"/>
                <a:gd name="T4" fmla="*/ 81 w 150"/>
                <a:gd name="T5" fmla="*/ 0 h 159"/>
                <a:gd name="T6" fmla="*/ 0 w 150"/>
                <a:gd name="T7" fmla="*/ 79 h 159"/>
                <a:gd name="T8" fmla="*/ 85 w 150"/>
                <a:gd name="T9" fmla="*/ 159 h 159"/>
                <a:gd name="T10" fmla="*/ 150 w 150"/>
                <a:gd name="T11" fmla="*/ 114 h 159"/>
                <a:gd name="T12" fmla="*/ 144 w 150"/>
                <a:gd name="T13" fmla="*/ 109 h 159"/>
                <a:gd name="T14" fmla="*/ 138 w 150"/>
                <a:gd name="T15" fmla="*/ 114 h 159"/>
                <a:gd name="T16" fmla="*/ 88 w 150"/>
                <a:gd name="T17" fmla="*/ 148 h 159"/>
                <a:gd name="T18" fmla="*/ 45 w 150"/>
                <a:gd name="T19" fmla="*/ 127 h 159"/>
                <a:gd name="T20" fmla="*/ 32 w 150"/>
                <a:gd name="T21" fmla="*/ 76 h 159"/>
                <a:gd name="T22" fmla="*/ 140 w 150"/>
                <a:gd name="T23" fmla="*/ 76 h 159"/>
                <a:gd name="T24" fmla="*/ 32 w 150"/>
                <a:gd name="T25" fmla="*/ 67 h 159"/>
                <a:gd name="T26" fmla="*/ 81 w 150"/>
                <a:gd name="T27" fmla="*/ 10 h 159"/>
                <a:gd name="T28" fmla="*/ 126 w 150"/>
                <a:gd name="T29" fmla="*/ 67 h 159"/>
                <a:gd name="T30" fmla="*/ 32 w 150"/>
                <a:gd name="T31" fmla="*/ 6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159">
                  <a:moveTo>
                    <a:pt x="140" y="76"/>
                  </a:moveTo>
                  <a:cubicBezTo>
                    <a:pt x="147" y="76"/>
                    <a:pt x="150" y="76"/>
                    <a:pt x="150" y="68"/>
                  </a:cubicBezTo>
                  <a:cubicBezTo>
                    <a:pt x="150" y="38"/>
                    <a:pt x="133" y="0"/>
                    <a:pt x="81" y="0"/>
                  </a:cubicBezTo>
                  <a:cubicBezTo>
                    <a:pt x="35" y="0"/>
                    <a:pt x="0" y="36"/>
                    <a:pt x="0" y="79"/>
                  </a:cubicBezTo>
                  <a:cubicBezTo>
                    <a:pt x="0" y="123"/>
                    <a:pt x="39" y="159"/>
                    <a:pt x="85" y="159"/>
                  </a:cubicBezTo>
                  <a:cubicBezTo>
                    <a:pt x="132" y="159"/>
                    <a:pt x="150" y="121"/>
                    <a:pt x="150" y="114"/>
                  </a:cubicBezTo>
                  <a:cubicBezTo>
                    <a:pt x="150" y="112"/>
                    <a:pt x="149" y="109"/>
                    <a:pt x="144" y="109"/>
                  </a:cubicBezTo>
                  <a:cubicBezTo>
                    <a:pt x="139" y="109"/>
                    <a:pt x="139" y="111"/>
                    <a:pt x="138" y="114"/>
                  </a:cubicBezTo>
                  <a:cubicBezTo>
                    <a:pt x="127" y="143"/>
                    <a:pt x="100" y="148"/>
                    <a:pt x="88" y="148"/>
                  </a:cubicBezTo>
                  <a:cubicBezTo>
                    <a:pt x="71" y="148"/>
                    <a:pt x="56" y="141"/>
                    <a:pt x="45" y="127"/>
                  </a:cubicBezTo>
                  <a:cubicBezTo>
                    <a:pt x="32" y="111"/>
                    <a:pt x="32" y="90"/>
                    <a:pt x="32" y="76"/>
                  </a:cubicBezTo>
                  <a:lnTo>
                    <a:pt x="140" y="76"/>
                  </a:lnTo>
                  <a:close/>
                  <a:moveTo>
                    <a:pt x="32" y="67"/>
                  </a:moveTo>
                  <a:cubicBezTo>
                    <a:pt x="36" y="18"/>
                    <a:pt x="68" y="10"/>
                    <a:pt x="81" y="10"/>
                  </a:cubicBezTo>
                  <a:cubicBezTo>
                    <a:pt x="124" y="10"/>
                    <a:pt x="125" y="58"/>
                    <a:pt x="126" y="67"/>
                  </a:cubicBezTo>
                  <a:lnTo>
                    <a:pt x="32" y="6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2" name="Freeform 1227">
              <a:extLst>
                <a:ext uri="{FF2B5EF4-FFF2-40B4-BE49-F238E27FC236}">
                  <a16:creationId xmlns:a16="http://schemas.microsoft.com/office/drawing/2014/main" id="{36CAE1A0-8E63-441E-90D0-056E66B5826D}"/>
                </a:ext>
              </a:extLst>
            </p:cNvPr>
            <p:cNvSpPr>
              <a:spLocks/>
            </p:cNvSpPr>
            <p:nvPr>
              <p:custDataLst>
                <p:tags r:id="rId76"/>
              </p:custDataLst>
            </p:nvPr>
          </p:nvSpPr>
          <p:spPr bwMode="auto">
            <a:xfrm>
              <a:off x="7969251" y="4237038"/>
              <a:ext cx="120650" cy="101600"/>
            </a:xfrm>
            <a:custGeom>
              <a:avLst/>
              <a:gdLst>
                <a:gd name="T0" fmla="*/ 161 w 187"/>
                <a:gd name="T1" fmla="*/ 48 h 154"/>
                <a:gd name="T2" fmla="*/ 108 w 187"/>
                <a:gd name="T3" fmla="*/ 0 h 154"/>
                <a:gd name="T4" fmla="*/ 51 w 187"/>
                <a:gd name="T5" fmla="*/ 34 h 154"/>
                <a:gd name="T6" fmla="*/ 51 w 187"/>
                <a:gd name="T7" fmla="*/ 34 h 154"/>
                <a:gd name="T8" fmla="*/ 51 w 187"/>
                <a:gd name="T9" fmla="*/ 0 h 154"/>
                <a:gd name="T10" fmla="*/ 0 w 187"/>
                <a:gd name="T11" fmla="*/ 4 h 154"/>
                <a:gd name="T12" fmla="*/ 0 w 187"/>
                <a:gd name="T13" fmla="*/ 16 h 154"/>
                <a:gd name="T14" fmla="*/ 26 w 187"/>
                <a:gd name="T15" fmla="*/ 36 h 154"/>
                <a:gd name="T16" fmla="*/ 26 w 187"/>
                <a:gd name="T17" fmla="*/ 126 h 154"/>
                <a:gd name="T18" fmla="*/ 0 w 187"/>
                <a:gd name="T19" fmla="*/ 141 h 154"/>
                <a:gd name="T20" fmla="*/ 0 w 187"/>
                <a:gd name="T21" fmla="*/ 154 h 154"/>
                <a:gd name="T22" fmla="*/ 40 w 187"/>
                <a:gd name="T23" fmla="*/ 152 h 154"/>
                <a:gd name="T24" fmla="*/ 80 w 187"/>
                <a:gd name="T25" fmla="*/ 154 h 154"/>
                <a:gd name="T26" fmla="*/ 80 w 187"/>
                <a:gd name="T27" fmla="*/ 141 h 154"/>
                <a:gd name="T28" fmla="*/ 53 w 187"/>
                <a:gd name="T29" fmla="*/ 126 h 154"/>
                <a:gd name="T30" fmla="*/ 53 w 187"/>
                <a:gd name="T31" fmla="*/ 63 h 154"/>
                <a:gd name="T32" fmla="*/ 105 w 187"/>
                <a:gd name="T33" fmla="*/ 10 h 154"/>
                <a:gd name="T34" fmla="*/ 133 w 187"/>
                <a:gd name="T35" fmla="*/ 47 h 154"/>
                <a:gd name="T36" fmla="*/ 133 w 187"/>
                <a:gd name="T37" fmla="*/ 126 h 154"/>
                <a:gd name="T38" fmla="*/ 107 w 187"/>
                <a:gd name="T39" fmla="*/ 141 h 154"/>
                <a:gd name="T40" fmla="*/ 107 w 187"/>
                <a:gd name="T41" fmla="*/ 154 h 154"/>
                <a:gd name="T42" fmla="*/ 147 w 187"/>
                <a:gd name="T43" fmla="*/ 152 h 154"/>
                <a:gd name="T44" fmla="*/ 187 w 187"/>
                <a:gd name="T45" fmla="*/ 154 h 154"/>
                <a:gd name="T46" fmla="*/ 187 w 187"/>
                <a:gd name="T47" fmla="*/ 141 h 154"/>
                <a:gd name="T48" fmla="*/ 161 w 187"/>
                <a:gd name="T49" fmla="*/ 126 h 154"/>
                <a:gd name="T50" fmla="*/ 161 w 187"/>
                <a:gd name="T51" fmla="*/ 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54">
                  <a:moveTo>
                    <a:pt x="161" y="48"/>
                  </a:moveTo>
                  <a:cubicBezTo>
                    <a:pt x="161" y="18"/>
                    <a:pt x="146" y="0"/>
                    <a:pt x="108" y="0"/>
                  </a:cubicBezTo>
                  <a:cubicBezTo>
                    <a:pt x="80" y="0"/>
                    <a:pt x="61" y="15"/>
                    <a:pt x="51" y="34"/>
                  </a:cubicBezTo>
                  <a:lnTo>
                    <a:pt x="51" y="34"/>
                  </a:lnTo>
                  <a:lnTo>
                    <a:pt x="51" y="0"/>
                  </a:lnTo>
                  <a:lnTo>
                    <a:pt x="0" y="4"/>
                  </a:lnTo>
                  <a:lnTo>
                    <a:pt x="0" y="16"/>
                  </a:lnTo>
                  <a:cubicBezTo>
                    <a:pt x="23" y="16"/>
                    <a:pt x="26" y="19"/>
                    <a:pt x="26" y="36"/>
                  </a:cubicBezTo>
                  <a:lnTo>
                    <a:pt x="26" y="126"/>
                  </a:lnTo>
                  <a:cubicBezTo>
                    <a:pt x="26" y="141"/>
                    <a:pt x="22" y="141"/>
                    <a:pt x="0" y="141"/>
                  </a:cubicBezTo>
                  <a:lnTo>
                    <a:pt x="0" y="154"/>
                  </a:lnTo>
                  <a:cubicBezTo>
                    <a:pt x="0" y="154"/>
                    <a:pt x="25" y="152"/>
                    <a:pt x="40" y="152"/>
                  </a:cubicBezTo>
                  <a:cubicBezTo>
                    <a:pt x="52" y="152"/>
                    <a:pt x="76" y="153"/>
                    <a:pt x="80" y="154"/>
                  </a:cubicBezTo>
                  <a:lnTo>
                    <a:pt x="80" y="141"/>
                  </a:lnTo>
                  <a:cubicBezTo>
                    <a:pt x="57" y="141"/>
                    <a:pt x="53" y="141"/>
                    <a:pt x="53" y="126"/>
                  </a:cubicBezTo>
                  <a:lnTo>
                    <a:pt x="53" y="63"/>
                  </a:lnTo>
                  <a:cubicBezTo>
                    <a:pt x="53" y="27"/>
                    <a:pt x="82" y="10"/>
                    <a:pt x="105" y="10"/>
                  </a:cubicBezTo>
                  <a:cubicBezTo>
                    <a:pt x="130" y="10"/>
                    <a:pt x="133" y="29"/>
                    <a:pt x="133" y="47"/>
                  </a:cubicBezTo>
                  <a:lnTo>
                    <a:pt x="133" y="126"/>
                  </a:lnTo>
                  <a:cubicBezTo>
                    <a:pt x="133" y="141"/>
                    <a:pt x="129" y="141"/>
                    <a:pt x="107" y="141"/>
                  </a:cubicBezTo>
                  <a:lnTo>
                    <a:pt x="107" y="154"/>
                  </a:lnTo>
                  <a:cubicBezTo>
                    <a:pt x="108" y="154"/>
                    <a:pt x="132" y="152"/>
                    <a:pt x="147" y="152"/>
                  </a:cubicBezTo>
                  <a:cubicBezTo>
                    <a:pt x="159" y="152"/>
                    <a:pt x="184" y="153"/>
                    <a:pt x="187" y="154"/>
                  </a:cubicBezTo>
                  <a:lnTo>
                    <a:pt x="187" y="141"/>
                  </a:lnTo>
                  <a:cubicBezTo>
                    <a:pt x="164" y="141"/>
                    <a:pt x="161" y="141"/>
                    <a:pt x="161" y="126"/>
                  </a:cubicBezTo>
                  <a:lnTo>
                    <a:pt x="161"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3" name="Freeform 1228">
              <a:extLst>
                <a:ext uri="{FF2B5EF4-FFF2-40B4-BE49-F238E27FC236}">
                  <a16:creationId xmlns:a16="http://schemas.microsoft.com/office/drawing/2014/main" id="{8C1AB8A4-6A96-4BD7-99D4-35FD8BE1706A}"/>
                </a:ext>
              </a:extLst>
            </p:cNvPr>
            <p:cNvSpPr>
              <a:spLocks noEditPoints="1"/>
            </p:cNvSpPr>
            <p:nvPr>
              <p:custDataLst>
                <p:tags r:id="rId77"/>
              </p:custDataLst>
            </p:nvPr>
          </p:nvSpPr>
          <p:spPr bwMode="auto">
            <a:xfrm>
              <a:off x="8108951" y="4178301"/>
              <a:ext cx="120650" cy="161925"/>
            </a:xfrm>
            <a:custGeom>
              <a:avLst/>
              <a:gdLst>
                <a:gd name="T0" fmla="*/ 108 w 186"/>
                <a:gd name="T1" fmla="*/ 3 h 245"/>
                <a:gd name="T2" fmla="*/ 108 w 186"/>
                <a:gd name="T3" fmla="*/ 16 h 245"/>
                <a:gd name="T4" fmla="*/ 134 w 186"/>
                <a:gd name="T5" fmla="*/ 35 h 245"/>
                <a:gd name="T6" fmla="*/ 134 w 186"/>
                <a:gd name="T7" fmla="*/ 108 h 245"/>
                <a:gd name="T8" fmla="*/ 85 w 186"/>
                <a:gd name="T9" fmla="*/ 88 h 245"/>
                <a:gd name="T10" fmla="*/ 0 w 186"/>
                <a:gd name="T11" fmla="*/ 167 h 245"/>
                <a:gd name="T12" fmla="*/ 81 w 186"/>
                <a:gd name="T13" fmla="*/ 245 h 245"/>
                <a:gd name="T14" fmla="*/ 133 w 186"/>
                <a:gd name="T15" fmla="*/ 223 h 245"/>
                <a:gd name="T16" fmla="*/ 133 w 186"/>
                <a:gd name="T17" fmla="*/ 245 h 245"/>
                <a:gd name="T18" fmla="*/ 186 w 186"/>
                <a:gd name="T19" fmla="*/ 242 h 245"/>
                <a:gd name="T20" fmla="*/ 186 w 186"/>
                <a:gd name="T21" fmla="*/ 229 h 245"/>
                <a:gd name="T22" fmla="*/ 160 w 186"/>
                <a:gd name="T23" fmla="*/ 209 h 245"/>
                <a:gd name="T24" fmla="*/ 160 w 186"/>
                <a:gd name="T25" fmla="*/ 0 h 245"/>
                <a:gd name="T26" fmla="*/ 108 w 186"/>
                <a:gd name="T27" fmla="*/ 3 h 245"/>
                <a:gd name="T28" fmla="*/ 133 w 186"/>
                <a:gd name="T29" fmla="*/ 205 h 245"/>
                <a:gd name="T30" fmla="*/ 83 w 186"/>
                <a:gd name="T31" fmla="*/ 235 h 245"/>
                <a:gd name="T32" fmla="*/ 43 w 186"/>
                <a:gd name="T33" fmla="*/ 214 h 245"/>
                <a:gd name="T34" fmla="*/ 32 w 186"/>
                <a:gd name="T35" fmla="*/ 167 h 245"/>
                <a:gd name="T36" fmla="*/ 46 w 186"/>
                <a:gd name="T37" fmla="*/ 116 h 245"/>
                <a:gd name="T38" fmla="*/ 87 w 186"/>
                <a:gd name="T39" fmla="*/ 98 h 245"/>
                <a:gd name="T40" fmla="*/ 129 w 186"/>
                <a:gd name="T41" fmla="*/ 118 h 245"/>
                <a:gd name="T42" fmla="*/ 133 w 186"/>
                <a:gd name="T43" fmla="*/ 130 h 245"/>
                <a:gd name="T44" fmla="*/ 133 w 186"/>
                <a:gd name="T45" fmla="*/ 20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245">
                  <a:moveTo>
                    <a:pt x="108" y="3"/>
                  </a:moveTo>
                  <a:lnTo>
                    <a:pt x="108" y="16"/>
                  </a:lnTo>
                  <a:cubicBezTo>
                    <a:pt x="131" y="16"/>
                    <a:pt x="134" y="18"/>
                    <a:pt x="134" y="35"/>
                  </a:cubicBezTo>
                  <a:lnTo>
                    <a:pt x="134" y="108"/>
                  </a:lnTo>
                  <a:cubicBezTo>
                    <a:pt x="121" y="95"/>
                    <a:pt x="105" y="88"/>
                    <a:pt x="85" y="88"/>
                  </a:cubicBezTo>
                  <a:cubicBezTo>
                    <a:pt x="39" y="88"/>
                    <a:pt x="0" y="123"/>
                    <a:pt x="0" y="167"/>
                  </a:cubicBezTo>
                  <a:cubicBezTo>
                    <a:pt x="0" y="210"/>
                    <a:pt x="37" y="245"/>
                    <a:pt x="81" y="245"/>
                  </a:cubicBezTo>
                  <a:cubicBezTo>
                    <a:pt x="110" y="245"/>
                    <a:pt x="127" y="230"/>
                    <a:pt x="133" y="223"/>
                  </a:cubicBezTo>
                  <a:lnTo>
                    <a:pt x="133" y="245"/>
                  </a:lnTo>
                  <a:lnTo>
                    <a:pt x="186" y="242"/>
                  </a:lnTo>
                  <a:lnTo>
                    <a:pt x="186" y="229"/>
                  </a:lnTo>
                  <a:cubicBezTo>
                    <a:pt x="163" y="229"/>
                    <a:pt x="160" y="227"/>
                    <a:pt x="160" y="209"/>
                  </a:cubicBezTo>
                  <a:lnTo>
                    <a:pt x="160" y="0"/>
                  </a:lnTo>
                  <a:lnTo>
                    <a:pt x="108" y="3"/>
                  </a:lnTo>
                  <a:close/>
                  <a:moveTo>
                    <a:pt x="133" y="205"/>
                  </a:moveTo>
                  <a:cubicBezTo>
                    <a:pt x="124" y="221"/>
                    <a:pt x="106" y="235"/>
                    <a:pt x="83" y="235"/>
                  </a:cubicBezTo>
                  <a:cubicBezTo>
                    <a:pt x="64" y="235"/>
                    <a:pt x="50" y="224"/>
                    <a:pt x="43" y="214"/>
                  </a:cubicBezTo>
                  <a:cubicBezTo>
                    <a:pt x="36" y="203"/>
                    <a:pt x="32" y="189"/>
                    <a:pt x="32" y="167"/>
                  </a:cubicBezTo>
                  <a:cubicBezTo>
                    <a:pt x="32" y="159"/>
                    <a:pt x="32" y="133"/>
                    <a:pt x="46" y="116"/>
                  </a:cubicBezTo>
                  <a:cubicBezTo>
                    <a:pt x="60" y="101"/>
                    <a:pt x="77" y="98"/>
                    <a:pt x="87" y="98"/>
                  </a:cubicBezTo>
                  <a:cubicBezTo>
                    <a:pt x="104" y="98"/>
                    <a:pt x="119" y="105"/>
                    <a:pt x="129" y="118"/>
                  </a:cubicBezTo>
                  <a:cubicBezTo>
                    <a:pt x="133" y="123"/>
                    <a:pt x="133" y="124"/>
                    <a:pt x="133" y="130"/>
                  </a:cubicBezTo>
                  <a:lnTo>
                    <a:pt x="133"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4" name="Freeform 1229">
              <a:extLst>
                <a:ext uri="{FF2B5EF4-FFF2-40B4-BE49-F238E27FC236}">
                  <a16:creationId xmlns:a16="http://schemas.microsoft.com/office/drawing/2014/main" id="{789269ED-9C82-48DD-A5CD-0CF8109F2FD7}"/>
                </a:ext>
              </a:extLst>
            </p:cNvPr>
            <p:cNvSpPr>
              <a:spLocks noEditPoints="1"/>
            </p:cNvSpPr>
            <p:nvPr>
              <p:custDataLst>
                <p:tags r:id="rId78"/>
              </p:custDataLst>
            </p:nvPr>
          </p:nvSpPr>
          <p:spPr bwMode="auto">
            <a:xfrm>
              <a:off x="8250238" y="4235451"/>
              <a:ext cx="95250" cy="104775"/>
            </a:xfrm>
            <a:custGeom>
              <a:avLst/>
              <a:gdLst>
                <a:gd name="T0" fmla="*/ 139 w 149"/>
                <a:gd name="T1" fmla="*/ 76 h 159"/>
                <a:gd name="T2" fmla="*/ 149 w 149"/>
                <a:gd name="T3" fmla="*/ 68 h 159"/>
                <a:gd name="T4" fmla="*/ 80 w 149"/>
                <a:gd name="T5" fmla="*/ 0 h 159"/>
                <a:gd name="T6" fmla="*/ 0 w 149"/>
                <a:gd name="T7" fmla="*/ 79 h 159"/>
                <a:gd name="T8" fmla="*/ 85 w 149"/>
                <a:gd name="T9" fmla="*/ 159 h 159"/>
                <a:gd name="T10" fmla="*/ 149 w 149"/>
                <a:gd name="T11" fmla="*/ 114 h 159"/>
                <a:gd name="T12" fmla="*/ 143 w 149"/>
                <a:gd name="T13" fmla="*/ 109 h 159"/>
                <a:gd name="T14" fmla="*/ 137 w 149"/>
                <a:gd name="T15" fmla="*/ 114 h 159"/>
                <a:gd name="T16" fmla="*/ 87 w 149"/>
                <a:gd name="T17" fmla="*/ 148 h 159"/>
                <a:gd name="T18" fmla="*/ 45 w 149"/>
                <a:gd name="T19" fmla="*/ 127 h 159"/>
                <a:gd name="T20" fmla="*/ 31 w 149"/>
                <a:gd name="T21" fmla="*/ 76 h 159"/>
                <a:gd name="T22" fmla="*/ 139 w 149"/>
                <a:gd name="T23" fmla="*/ 76 h 159"/>
                <a:gd name="T24" fmla="*/ 32 w 149"/>
                <a:gd name="T25" fmla="*/ 67 h 159"/>
                <a:gd name="T26" fmla="*/ 80 w 149"/>
                <a:gd name="T27" fmla="*/ 10 h 159"/>
                <a:gd name="T28" fmla="*/ 125 w 149"/>
                <a:gd name="T29" fmla="*/ 67 h 159"/>
                <a:gd name="T30" fmla="*/ 32 w 149"/>
                <a:gd name="T31" fmla="*/ 6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59">
                  <a:moveTo>
                    <a:pt x="139" y="76"/>
                  </a:moveTo>
                  <a:cubicBezTo>
                    <a:pt x="147" y="76"/>
                    <a:pt x="149" y="76"/>
                    <a:pt x="149" y="68"/>
                  </a:cubicBezTo>
                  <a:cubicBezTo>
                    <a:pt x="149" y="38"/>
                    <a:pt x="132" y="0"/>
                    <a:pt x="80" y="0"/>
                  </a:cubicBezTo>
                  <a:cubicBezTo>
                    <a:pt x="35" y="0"/>
                    <a:pt x="0" y="36"/>
                    <a:pt x="0" y="79"/>
                  </a:cubicBezTo>
                  <a:cubicBezTo>
                    <a:pt x="0" y="123"/>
                    <a:pt x="38" y="159"/>
                    <a:pt x="85" y="159"/>
                  </a:cubicBezTo>
                  <a:cubicBezTo>
                    <a:pt x="132" y="159"/>
                    <a:pt x="149" y="121"/>
                    <a:pt x="149" y="114"/>
                  </a:cubicBezTo>
                  <a:cubicBezTo>
                    <a:pt x="149" y="112"/>
                    <a:pt x="149" y="109"/>
                    <a:pt x="143" y="109"/>
                  </a:cubicBezTo>
                  <a:cubicBezTo>
                    <a:pt x="139" y="109"/>
                    <a:pt x="138" y="111"/>
                    <a:pt x="137" y="114"/>
                  </a:cubicBezTo>
                  <a:cubicBezTo>
                    <a:pt x="126" y="143"/>
                    <a:pt x="100" y="148"/>
                    <a:pt x="87" y="148"/>
                  </a:cubicBezTo>
                  <a:cubicBezTo>
                    <a:pt x="71" y="148"/>
                    <a:pt x="55" y="141"/>
                    <a:pt x="45" y="127"/>
                  </a:cubicBezTo>
                  <a:cubicBezTo>
                    <a:pt x="32" y="111"/>
                    <a:pt x="31" y="90"/>
                    <a:pt x="31" y="76"/>
                  </a:cubicBezTo>
                  <a:lnTo>
                    <a:pt x="139" y="76"/>
                  </a:lnTo>
                  <a:close/>
                  <a:moveTo>
                    <a:pt x="32" y="67"/>
                  </a:moveTo>
                  <a:cubicBezTo>
                    <a:pt x="36" y="18"/>
                    <a:pt x="67" y="10"/>
                    <a:pt x="80" y="10"/>
                  </a:cubicBezTo>
                  <a:cubicBezTo>
                    <a:pt x="123" y="10"/>
                    <a:pt x="124" y="58"/>
                    <a:pt x="125" y="67"/>
                  </a:cubicBezTo>
                  <a:lnTo>
                    <a:pt x="32" y="6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5" name="Freeform 1230">
              <a:extLst>
                <a:ext uri="{FF2B5EF4-FFF2-40B4-BE49-F238E27FC236}">
                  <a16:creationId xmlns:a16="http://schemas.microsoft.com/office/drawing/2014/main" id="{570053B1-4951-4468-92F0-46C575FFACAD}"/>
                </a:ext>
              </a:extLst>
            </p:cNvPr>
            <p:cNvSpPr>
              <a:spLocks noEditPoints="1"/>
            </p:cNvSpPr>
            <p:nvPr>
              <p:custDataLst>
                <p:tags r:id="rId79"/>
              </p:custDataLst>
            </p:nvPr>
          </p:nvSpPr>
          <p:spPr bwMode="auto">
            <a:xfrm>
              <a:off x="8366126" y="4178301"/>
              <a:ext cx="120650" cy="161925"/>
            </a:xfrm>
            <a:custGeom>
              <a:avLst/>
              <a:gdLst>
                <a:gd name="T0" fmla="*/ 108 w 187"/>
                <a:gd name="T1" fmla="*/ 3 h 245"/>
                <a:gd name="T2" fmla="*/ 108 w 187"/>
                <a:gd name="T3" fmla="*/ 16 h 245"/>
                <a:gd name="T4" fmla="*/ 134 w 187"/>
                <a:gd name="T5" fmla="*/ 35 h 245"/>
                <a:gd name="T6" fmla="*/ 134 w 187"/>
                <a:gd name="T7" fmla="*/ 108 h 245"/>
                <a:gd name="T8" fmla="*/ 86 w 187"/>
                <a:gd name="T9" fmla="*/ 88 h 245"/>
                <a:gd name="T10" fmla="*/ 0 w 187"/>
                <a:gd name="T11" fmla="*/ 167 h 245"/>
                <a:gd name="T12" fmla="*/ 81 w 187"/>
                <a:gd name="T13" fmla="*/ 245 h 245"/>
                <a:gd name="T14" fmla="*/ 133 w 187"/>
                <a:gd name="T15" fmla="*/ 223 h 245"/>
                <a:gd name="T16" fmla="*/ 133 w 187"/>
                <a:gd name="T17" fmla="*/ 245 h 245"/>
                <a:gd name="T18" fmla="*/ 187 w 187"/>
                <a:gd name="T19" fmla="*/ 242 h 245"/>
                <a:gd name="T20" fmla="*/ 187 w 187"/>
                <a:gd name="T21" fmla="*/ 229 h 245"/>
                <a:gd name="T22" fmla="*/ 160 w 187"/>
                <a:gd name="T23" fmla="*/ 209 h 245"/>
                <a:gd name="T24" fmla="*/ 160 w 187"/>
                <a:gd name="T25" fmla="*/ 0 h 245"/>
                <a:gd name="T26" fmla="*/ 108 w 187"/>
                <a:gd name="T27" fmla="*/ 3 h 245"/>
                <a:gd name="T28" fmla="*/ 133 w 187"/>
                <a:gd name="T29" fmla="*/ 205 h 245"/>
                <a:gd name="T30" fmla="*/ 83 w 187"/>
                <a:gd name="T31" fmla="*/ 235 h 245"/>
                <a:gd name="T32" fmla="*/ 43 w 187"/>
                <a:gd name="T33" fmla="*/ 214 h 245"/>
                <a:gd name="T34" fmla="*/ 32 w 187"/>
                <a:gd name="T35" fmla="*/ 167 h 245"/>
                <a:gd name="T36" fmla="*/ 46 w 187"/>
                <a:gd name="T37" fmla="*/ 116 h 245"/>
                <a:gd name="T38" fmla="*/ 87 w 187"/>
                <a:gd name="T39" fmla="*/ 98 h 245"/>
                <a:gd name="T40" fmla="*/ 129 w 187"/>
                <a:gd name="T41" fmla="*/ 118 h 245"/>
                <a:gd name="T42" fmla="*/ 133 w 187"/>
                <a:gd name="T43" fmla="*/ 130 h 245"/>
                <a:gd name="T44" fmla="*/ 133 w 187"/>
                <a:gd name="T45" fmla="*/ 20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245">
                  <a:moveTo>
                    <a:pt x="108" y="3"/>
                  </a:moveTo>
                  <a:lnTo>
                    <a:pt x="108" y="16"/>
                  </a:lnTo>
                  <a:cubicBezTo>
                    <a:pt x="132" y="16"/>
                    <a:pt x="134" y="18"/>
                    <a:pt x="134" y="35"/>
                  </a:cubicBezTo>
                  <a:lnTo>
                    <a:pt x="134" y="108"/>
                  </a:lnTo>
                  <a:cubicBezTo>
                    <a:pt x="121" y="95"/>
                    <a:pt x="105" y="88"/>
                    <a:pt x="86" y="88"/>
                  </a:cubicBezTo>
                  <a:cubicBezTo>
                    <a:pt x="39" y="88"/>
                    <a:pt x="0" y="123"/>
                    <a:pt x="0" y="167"/>
                  </a:cubicBezTo>
                  <a:cubicBezTo>
                    <a:pt x="0" y="210"/>
                    <a:pt x="37" y="245"/>
                    <a:pt x="81" y="245"/>
                  </a:cubicBezTo>
                  <a:cubicBezTo>
                    <a:pt x="110" y="245"/>
                    <a:pt x="127" y="230"/>
                    <a:pt x="133" y="223"/>
                  </a:cubicBezTo>
                  <a:lnTo>
                    <a:pt x="133" y="245"/>
                  </a:lnTo>
                  <a:lnTo>
                    <a:pt x="187" y="242"/>
                  </a:lnTo>
                  <a:lnTo>
                    <a:pt x="187" y="229"/>
                  </a:lnTo>
                  <a:cubicBezTo>
                    <a:pt x="163" y="229"/>
                    <a:pt x="160" y="227"/>
                    <a:pt x="160" y="209"/>
                  </a:cubicBezTo>
                  <a:lnTo>
                    <a:pt x="160" y="0"/>
                  </a:lnTo>
                  <a:lnTo>
                    <a:pt x="108" y="3"/>
                  </a:lnTo>
                  <a:close/>
                  <a:moveTo>
                    <a:pt x="133" y="205"/>
                  </a:moveTo>
                  <a:cubicBezTo>
                    <a:pt x="124" y="221"/>
                    <a:pt x="106" y="235"/>
                    <a:pt x="83" y="235"/>
                  </a:cubicBezTo>
                  <a:cubicBezTo>
                    <a:pt x="64" y="235"/>
                    <a:pt x="50" y="224"/>
                    <a:pt x="43" y="214"/>
                  </a:cubicBezTo>
                  <a:cubicBezTo>
                    <a:pt x="36" y="203"/>
                    <a:pt x="32" y="189"/>
                    <a:pt x="32" y="167"/>
                  </a:cubicBezTo>
                  <a:cubicBezTo>
                    <a:pt x="32" y="159"/>
                    <a:pt x="32" y="133"/>
                    <a:pt x="46" y="116"/>
                  </a:cubicBezTo>
                  <a:cubicBezTo>
                    <a:pt x="60" y="101"/>
                    <a:pt x="77" y="98"/>
                    <a:pt x="87" y="98"/>
                  </a:cubicBezTo>
                  <a:cubicBezTo>
                    <a:pt x="104" y="98"/>
                    <a:pt x="119" y="105"/>
                    <a:pt x="129" y="118"/>
                  </a:cubicBezTo>
                  <a:cubicBezTo>
                    <a:pt x="133" y="123"/>
                    <a:pt x="133" y="124"/>
                    <a:pt x="133" y="130"/>
                  </a:cubicBezTo>
                  <a:lnTo>
                    <a:pt x="133"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6" name="Freeform 1231">
              <a:extLst>
                <a:ext uri="{FF2B5EF4-FFF2-40B4-BE49-F238E27FC236}">
                  <a16:creationId xmlns:a16="http://schemas.microsoft.com/office/drawing/2014/main" id="{65573504-6B66-485F-8E16-FC07463EC80E}"/>
                </a:ext>
              </a:extLst>
            </p:cNvPr>
            <p:cNvSpPr>
              <a:spLocks noEditPoints="1"/>
            </p:cNvSpPr>
            <p:nvPr>
              <p:custDataLst>
                <p:tags r:id="rId80"/>
              </p:custDataLst>
            </p:nvPr>
          </p:nvSpPr>
          <p:spPr bwMode="auto">
            <a:xfrm>
              <a:off x="8583613" y="4181476"/>
              <a:ext cx="169863" cy="161925"/>
            </a:xfrm>
            <a:custGeom>
              <a:avLst/>
              <a:gdLst>
                <a:gd name="T0" fmla="*/ 155 w 264"/>
                <a:gd name="T1" fmla="*/ 120 h 246"/>
                <a:gd name="T2" fmla="*/ 217 w 264"/>
                <a:gd name="T3" fmla="*/ 64 h 246"/>
                <a:gd name="T4" fmla="*/ 117 w 264"/>
                <a:gd name="T5" fmla="*/ 0 h 246"/>
                <a:gd name="T6" fmla="*/ 0 w 264"/>
                <a:gd name="T7" fmla="*/ 0 h 246"/>
                <a:gd name="T8" fmla="*/ 0 w 264"/>
                <a:gd name="T9" fmla="*/ 13 h 246"/>
                <a:gd name="T10" fmla="*/ 8 w 264"/>
                <a:gd name="T11" fmla="*/ 13 h 246"/>
                <a:gd name="T12" fmla="*/ 36 w 264"/>
                <a:gd name="T13" fmla="*/ 29 h 246"/>
                <a:gd name="T14" fmla="*/ 36 w 264"/>
                <a:gd name="T15" fmla="*/ 210 h 246"/>
                <a:gd name="T16" fmla="*/ 8 w 264"/>
                <a:gd name="T17" fmla="*/ 226 h 246"/>
                <a:gd name="T18" fmla="*/ 0 w 264"/>
                <a:gd name="T19" fmla="*/ 226 h 246"/>
                <a:gd name="T20" fmla="*/ 0 w 264"/>
                <a:gd name="T21" fmla="*/ 239 h 246"/>
                <a:gd name="T22" fmla="*/ 51 w 264"/>
                <a:gd name="T23" fmla="*/ 237 h 246"/>
                <a:gd name="T24" fmla="*/ 103 w 264"/>
                <a:gd name="T25" fmla="*/ 239 h 246"/>
                <a:gd name="T26" fmla="*/ 103 w 264"/>
                <a:gd name="T27" fmla="*/ 226 h 246"/>
                <a:gd name="T28" fmla="*/ 95 w 264"/>
                <a:gd name="T29" fmla="*/ 226 h 246"/>
                <a:gd name="T30" fmla="*/ 67 w 264"/>
                <a:gd name="T31" fmla="*/ 210 h 246"/>
                <a:gd name="T32" fmla="*/ 67 w 264"/>
                <a:gd name="T33" fmla="*/ 124 h 246"/>
                <a:gd name="T34" fmla="*/ 114 w 264"/>
                <a:gd name="T35" fmla="*/ 124 h 246"/>
                <a:gd name="T36" fmla="*/ 153 w 264"/>
                <a:gd name="T37" fmla="*/ 139 h 246"/>
                <a:gd name="T38" fmla="*/ 166 w 264"/>
                <a:gd name="T39" fmla="*/ 181 h 246"/>
                <a:gd name="T40" fmla="*/ 182 w 264"/>
                <a:gd name="T41" fmla="*/ 232 h 246"/>
                <a:gd name="T42" fmla="*/ 227 w 264"/>
                <a:gd name="T43" fmla="*/ 246 h 246"/>
                <a:gd name="T44" fmla="*/ 264 w 264"/>
                <a:gd name="T45" fmla="*/ 207 h 246"/>
                <a:gd name="T46" fmla="*/ 258 w 264"/>
                <a:gd name="T47" fmla="*/ 200 h 246"/>
                <a:gd name="T48" fmla="*/ 253 w 264"/>
                <a:gd name="T49" fmla="*/ 207 h 246"/>
                <a:gd name="T50" fmla="*/ 228 w 264"/>
                <a:gd name="T51" fmla="*/ 236 h 246"/>
                <a:gd name="T52" fmla="*/ 202 w 264"/>
                <a:gd name="T53" fmla="*/ 183 h 246"/>
                <a:gd name="T54" fmla="*/ 187 w 264"/>
                <a:gd name="T55" fmla="*/ 139 h 246"/>
                <a:gd name="T56" fmla="*/ 155 w 264"/>
                <a:gd name="T57" fmla="*/ 120 h 246"/>
                <a:gd name="T58" fmla="*/ 113 w 264"/>
                <a:gd name="T59" fmla="*/ 114 h 246"/>
                <a:gd name="T60" fmla="*/ 67 w 264"/>
                <a:gd name="T61" fmla="*/ 114 h 246"/>
                <a:gd name="T62" fmla="*/ 67 w 264"/>
                <a:gd name="T63" fmla="*/ 27 h 246"/>
                <a:gd name="T64" fmla="*/ 77 w 264"/>
                <a:gd name="T65" fmla="*/ 13 h 246"/>
                <a:gd name="T66" fmla="*/ 99 w 264"/>
                <a:gd name="T67" fmla="*/ 13 h 246"/>
                <a:gd name="T68" fmla="*/ 180 w 264"/>
                <a:gd name="T69" fmla="*/ 64 h 246"/>
                <a:gd name="T70" fmla="*/ 113 w 264"/>
                <a:gd name="T71" fmla="*/ 11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4" h="246">
                  <a:moveTo>
                    <a:pt x="155" y="120"/>
                  </a:moveTo>
                  <a:cubicBezTo>
                    <a:pt x="186" y="112"/>
                    <a:pt x="217" y="92"/>
                    <a:pt x="217" y="64"/>
                  </a:cubicBezTo>
                  <a:cubicBezTo>
                    <a:pt x="217" y="29"/>
                    <a:pt x="171" y="0"/>
                    <a:pt x="117" y="0"/>
                  </a:cubicBezTo>
                  <a:lnTo>
                    <a:pt x="0" y="0"/>
                  </a:lnTo>
                  <a:lnTo>
                    <a:pt x="0" y="13"/>
                  </a:lnTo>
                  <a:lnTo>
                    <a:pt x="8" y="13"/>
                  </a:lnTo>
                  <a:cubicBezTo>
                    <a:pt x="35" y="13"/>
                    <a:pt x="36" y="16"/>
                    <a:pt x="36" y="29"/>
                  </a:cubicBezTo>
                  <a:lnTo>
                    <a:pt x="36" y="210"/>
                  </a:lnTo>
                  <a:cubicBezTo>
                    <a:pt x="36" y="222"/>
                    <a:pt x="35" y="226"/>
                    <a:pt x="8" y="226"/>
                  </a:cubicBezTo>
                  <a:lnTo>
                    <a:pt x="0" y="226"/>
                  </a:lnTo>
                  <a:lnTo>
                    <a:pt x="0" y="239"/>
                  </a:lnTo>
                  <a:cubicBezTo>
                    <a:pt x="0" y="239"/>
                    <a:pt x="37" y="237"/>
                    <a:pt x="51" y="237"/>
                  </a:cubicBezTo>
                  <a:cubicBezTo>
                    <a:pt x="66" y="237"/>
                    <a:pt x="86" y="238"/>
                    <a:pt x="103" y="239"/>
                  </a:cubicBezTo>
                  <a:lnTo>
                    <a:pt x="103" y="226"/>
                  </a:lnTo>
                  <a:lnTo>
                    <a:pt x="95" y="226"/>
                  </a:lnTo>
                  <a:cubicBezTo>
                    <a:pt x="68" y="226"/>
                    <a:pt x="67" y="223"/>
                    <a:pt x="67" y="210"/>
                  </a:cubicBezTo>
                  <a:lnTo>
                    <a:pt x="67" y="124"/>
                  </a:lnTo>
                  <a:lnTo>
                    <a:pt x="114" y="124"/>
                  </a:lnTo>
                  <a:cubicBezTo>
                    <a:pt x="120" y="124"/>
                    <a:pt x="138" y="124"/>
                    <a:pt x="153" y="139"/>
                  </a:cubicBezTo>
                  <a:cubicBezTo>
                    <a:pt x="166" y="149"/>
                    <a:pt x="166" y="158"/>
                    <a:pt x="166" y="181"/>
                  </a:cubicBezTo>
                  <a:cubicBezTo>
                    <a:pt x="166" y="204"/>
                    <a:pt x="166" y="218"/>
                    <a:pt x="182" y="232"/>
                  </a:cubicBezTo>
                  <a:cubicBezTo>
                    <a:pt x="197" y="244"/>
                    <a:pt x="217" y="246"/>
                    <a:pt x="227" y="246"/>
                  </a:cubicBezTo>
                  <a:cubicBezTo>
                    <a:pt x="257" y="246"/>
                    <a:pt x="264" y="217"/>
                    <a:pt x="264" y="207"/>
                  </a:cubicBezTo>
                  <a:cubicBezTo>
                    <a:pt x="264" y="204"/>
                    <a:pt x="264" y="200"/>
                    <a:pt x="258" y="200"/>
                  </a:cubicBezTo>
                  <a:cubicBezTo>
                    <a:pt x="253" y="200"/>
                    <a:pt x="253" y="203"/>
                    <a:pt x="253" y="207"/>
                  </a:cubicBezTo>
                  <a:cubicBezTo>
                    <a:pt x="251" y="227"/>
                    <a:pt x="239" y="236"/>
                    <a:pt x="228" y="236"/>
                  </a:cubicBezTo>
                  <a:cubicBezTo>
                    <a:pt x="209" y="236"/>
                    <a:pt x="206" y="215"/>
                    <a:pt x="202" y="183"/>
                  </a:cubicBezTo>
                  <a:cubicBezTo>
                    <a:pt x="198" y="156"/>
                    <a:pt x="197" y="150"/>
                    <a:pt x="187" y="139"/>
                  </a:cubicBezTo>
                  <a:cubicBezTo>
                    <a:pt x="183" y="135"/>
                    <a:pt x="173" y="126"/>
                    <a:pt x="155" y="120"/>
                  </a:cubicBezTo>
                  <a:close/>
                  <a:moveTo>
                    <a:pt x="113" y="114"/>
                  </a:moveTo>
                  <a:lnTo>
                    <a:pt x="67" y="114"/>
                  </a:lnTo>
                  <a:lnTo>
                    <a:pt x="67" y="27"/>
                  </a:lnTo>
                  <a:cubicBezTo>
                    <a:pt x="67" y="17"/>
                    <a:pt x="68" y="14"/>
                    <a:pt x="77" y="13"/>
                  </a:cubicBezTo>
                  <a:cubicBezTo>
                    <a:pt x="80" y="13"/>
                    <a:pt x="91" y="13"/>
                    <a:pt x="99" y="13"/>
                  </a:cubicBezTo>
                  <a:cubicBezTo>
                    <a:pt x="132" y="13"/>
                    <a:pt x="180" y="13"/>
                    <a:pt x="180" y="64"/>
                  </a:cubicBezTo>
                  <a:cubicBezTo>
                    <a:pt x="180" y="103"/>
                    <a:pt x="150" y="114"/>
                    <a:pt x="113" y="1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7" name="Freeform 1232">
              <a:extLst>
                <a:ext uri="{FF2B5EF4-FFF2-40B4-BE49-F238E27FC236}">
                  <a16:creationId xmlns:a16="http://schemas.microsoft.com/office/drawing/2014/main" id="{1B806D2D-864D-4352-887C-2FE9E8CA7E5A}"/>
                </a:ext>
              </a:extLst>
            </p:cNvPr>
            <p:cNvSpPr>
              <a:spLocks/>
            </p:cNvSpPr>
            <p:nvPr>
              <p:custDataLst>
                <p:tags r:id="rId81"/>
              </p:custDataLst>
            </p:nvPr>
          </p:nvSpPr>
          <p:spPr bwMode="auto">
            <a:xfrm>
              <a:off x="8769351" y="4181476"/>
              <a:ext cx="165100" cy="157163"/>
            </a:xfrm>
            <a:custGeom>
              <a:avLst/>
              <a:gdLst>
                <a:gd name="T0" fmla="*/ 72 w 255"/>
                <a:gd name="T1" fmla="*/ 6 h 239"/>
                <a:gd name="T2" fmla="*/ 61 w 255"/>
                <a:gd name="T3" fmla="*/ 0 h 239"/>
                <a:gd name="T4" fmla="*/ 0 w 255"/>
                <a:gd name="T5" fmla="*/ 0 h 239"/>
                <a:gd name="T6" fmla="*/ 0 w 255"/>
                <a:gd name="T7" fmla="*/ 13 h 239"/>
                <a:gd name="T8" fmla="*/ 11 w 255"/>
                <a:gd name="T9" fmla="*/ 13 h 239"/>
                <a:gd name="T10" fmla="*/ 36 w 255"/>
                <a:gd name="T11" fmla="*/ 15 h 239"/>
                <a:gd name="T12" fmla="*/ 36 w 255"/>
                <a:gd name="T13" fmla="*/ 201 h 239"/>
                <a:gd name="T14" fmla="*/ 0 w 255"/>
                <a:gd name="T15" fmla="*/ 226 h 239"/>
                <a:gd name="T16" fmla="*/ 0 w 255"/>
                <a:gd name="T17" fmla="*/ 239 h 239"/>
                <a:gd name="T18" fmla="*/ 43 w 255"/>
                <a:gd name="T19" fmla="*/ 237 h 239"/>
                <a:gd name="T20" fmla="*/ 85 w 255"/>
                <a:gd name="T21" fmla="*/ 239 h 239"/>
                <a:gd name="T22" fmla="*/ 85 w 255"/>
                <a:gd name="T23" fmla="*/ 226 h 239"/>
                <a:gd name="T24" fmla="*/ 49 w 255"/>
                <a:gd name="T25" fmla="*/ 201 h 239"/>
                <a:gd name="T26" fmla="*/ 49 w 255"/>
                <a:gd name="T27" fmla="*/ 25 h 239"/>
                <a:gd name="T28" fmla="*/ 204 w 255"/>
                <a:gd name="T29" fmla="*/ 233 h 239"/>
                <a:gd name="T30" fmla="*/ 212 w 255"/>
                <a:gd name="T31" fmla="*/ 239 h 239"/>
                <a:gd name="T32" fmla="*/ 219 w 255"/>
                <a:gd name="T33" fmla="*/ 229 h 239"/>
                <a:gd name="T34" fmla="*/ 219 w 255"/>
                <a:gd name="T35" fmla="*/ 38 h 239"/>
                <a:gd name="T36" fmla="*/ 255 w 255"/>
                <a:gd name="T37" fmla="*/ 13 h 239"/>
                <a:gd name="T38" fmla="*/ 255 w 255"/>
                <a:gd name="T39" fmla="*/ 0 h 239"/>
                <a:gd name="T40" fmla="*/ 212 w 255"/>
                <a:gd name="T41" fmla="*/ 2 h 239"/>
                <a:gd name="T42" fmla="*/ 170 w 255"/>
                <a:gd name="T43" fmla="*/ 0 h 239"/>
                <a:gd name="T44" fmla="*/ 170 w 255"/>
                <a:gd name="T45" fmla="*/ 13 h 239"/>
                <a:gd name="T46" fmla="*/ 206 w 255"/>
                <a:gd name="T47" fmla="*/ 38 h 239"/>
                <a:gd name="T48" fmla="*/ 206 w 255"/>
                <a:gd name="T49" fmla="*/ 186 h 239"/>
                <a:gd name="T50" fmla="*/ 72 w 255"/>
                <a:gd name="T51" fmla="*/ 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5" h="239">
                  <a:moveTo>
                    <a:pt x="72" y="6"/>
                  </a:moveTo>
                  <a:cubicBezTo>
                    <a:pt x="68" y="1"/>
                    <a:pt x="68" y="0"/>
                    <a:pt x="61" y="0"/>
                  </a:cubicBezTo>
                  <a:lnTo>
                    <a:pt x="0" y="0"/>
                  </a:lnTo>
                  <a:lnTo>
                    <a:pt x="0" y="13"/>
                  </a:lnTo>
                  <a:lnTo>
                    <a:pt x="11" y="13"/>
                  </a:lnTo>
                  <a:cubicBezTo>
                    <a:pt x="26" y="13"/>
                    <a:pt x="34" y="15"/>
                    <a:pt x="36" y="15"/>
                  </a:cubicBezTo>
                  <a:lnTo>
                    <a:pt x="36" y="201"/>
                  </a:lnTo>
                  <a:cubicBezTo>
                    <a:pt x="36" y="210"/>
                    <a:pt x="36" y="226"/>
                    <a:pt x="0" y="226"/>
                  </a:cubicBezTo>
                  <a:lnTo>
                    <a:pt x="0" y="239"/>
                  </a:lnTo>
                  <a:cubicBezTo>
                    <a:pt x="15" y="238"/>
                    <a:pt x="29" y="237"/>
                    <a:pt x="43" y="237"/>
                  </a:cubicBezTo>
                  <a:cubicBezTo>
                    <a:pt x="57" y="237"/>
                    <a:pt x="71" y="238"/>
                    <a:pt x="85" y="239"/>
                  </a:cubicBezTo>
                  <a:lnTo>
                    <a:pt x="85" y="226"/>
                  </a:lnTo>
                  <a:cubicBezTo>
                    <a:pt x="49" y="226"/>
                    <a:pt x="49" y="210"/>
                    <a:pt x="49" y="201"/>
                  </a:cubicBezTo>
                  <a:lnTo>
                    <a:pt x="49" y="25"/>
                  </a:lnTo>
                  <a:lnTo>
                    <a:pt x="204" y="233"/>
                  </a:lnTo>
                  <a:cubicBezTo>
                    <a:pt x="208" y="238"/>
                    <a:pt x="208" y="239"/>
                    <a:pt x="212" y="239"/>
                  </a:cubicBezTo>
                  <a:cubicBezTo>
                    <a:pt x="219" y="239"/>
                    <a:pt x="219" y="235"/>
                    <a:pt x="219" y="229"/>
                  </a:cubicBezTo>
                  <a:lnTo>
                    <a:pt x="219" y="38"/>
                  </a:lnTo>
                  <a:cubicBezTo>
                    <a:pt x="219" y="29"/>
                    <a:pt x="219" y="13"/>
                    <a:pt x="255" y="13"/>
                  </a:cubicBezTo>
                  <a:lnTo>
                    <a:pt x="255" y="0"/>
                  </a:lnTo>
                  <a:cubicBezTo>
                    <a:pt x="240" y="1"/>
                    <a:pt x="227" y="2"/>
                    <a:pt x="212" y="2"/>
                  </a:cubicBezTo>
                  <a:cubicBezTo>
                    <a:pt x="198" y="2"/>
                    <a:pt x="184" y="1"/>
                    <a:pt x="170" y="0"/>
                  </a:cubicBezTo>
                  <a:lnTo>
                    <a:pt x="170" y="13"/>
                  </a:lnTo>
                  <a:cubicBezTo>
                    <a:pt x="206" y="13"/>
                    <a:pt x="206" y="29"/>
                    <a:pt x="206" y="38"/>
                  </a:cubicBezTo>
                  <a:lnTo>
                    <a:pt x="206" y="186"/>
                  </a:lnTo>
                  <a:lnTo>
                    <a:pt x="72"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8" name="Freeform 1233">
              <a:extLst>
                <a:ext uri="{FF2B5EF4-FFF2-40B4-BE49-F238E27FC236}">
                  <a16:creationId xmlns:a16="http://schemas.microsoft.com/office/drawing/2014/main" id="{FC1E836B-FF8E-4267-8CA7-D7C4B4F86BA0}"/>
                </a:ext>
              </a:extLst>
            </p:cNvPr>
            <p:cNvSpPr>
              <a:spLocks/>
            </p:cNvSpPr>
            <p:nvPr>
              <p:custDataLst>
                <p:tags r:id="rId82"/>
              </p:custDataLst>
            </p:nvPr>
          </p:nvSpPr>
          <p:spPr bwMode="auto">
            <a:xfrm>
              <a:off x="8959851" y="4183063"/>
              <a:ext cx="150813" cy="155575"/>
            </a:xfrm>
            <a:custGeom>
              <a:avLst/>
              <a:gdLst>
                <a:gd name="T0" fmla="*/ 235 w 235"/>
                <a:gd name="T1" fmla="*/ 145 h 237"/>
                <a:gd name="T2" fmla="*/ 223 w 235"/>
                <a:gd name="T3" fmla="*/ 145 h 237"/>
                <a:gd name="T4" fmla="*/ 141 w 235"/>
                <a:gd name="T5" fmla="*/ 224 h 237"/>
                <a:gd name="T6" fmla="*/ 86 w 235"/>
                <a:gd name="T7" fmla="*/ 224 h 237"/>
                <a:gd name="T8" fmla="*/ 69 w 235"/>
                <a:gd name="T9" fmla="*/ 210 h 237"/>
                <a:gd name="T10" fmla="*/ 69 w 235"/>
                <a:gd name="T11" fmla="*/ 120 h 237"/>
                <a:gd name="T12" fmla="*/ 105 w 235"/>
                <a:gd name="T13" fmla="*/ 120 h 237"/>
                <a:gd name="T14" fmla="*/ 145 w 235"/>
                <a:gd name="T15" fmla="*/ 161 h 237"/>
                <a:gd name="T16" fmla="*/ 157 w 235"/>
                <a:gd name="T17" fmla="*/ 161 h 237"/>
                <a:gd name="T18" fmla="*/ 157 w 235"/>
                <a:gd name="T19" fmla="*/ 66 h 237"/>
                <a:gd name="T20" fmla="*/ 145 w 235"/>
                <a:gd name="T21" fmla="*/ 66 h 237"/>
                <a:gd name="T22" fmla="*/ 105 w 235"/>
                <a:gd name="T23" fmla="*/ 107 h 237"/>
                <a:gd name="T24" fmla="*/ 69 w 235"/>
                <a:gd name="T25" fmla="*/ 107 h 237"/>
                <a:gd name="T26" fmla="*/ 69 w 235"/>
                <a:gd name="T27" fmla="*/ 26 h 237"/>
                <a:gd name="T28" fmla="*/ 86 w 235"/>
                <a:gd name="T29" fmla="*/ 12 h 237"/>
                <a:gd name="T30" fmla="*/ 138 w 235"/>
                <a:gd name="T31" fmla="*/ 12 h 237"/>
                <a:gd name="T32" fmla="*/ 212 w 235"/>
                <a:gd name="T33" fmla="*/ 80 h 237"/>
                <a:gd name="T34" fmla="*/ 224 w 235"/>
                <a:gd name="T35" fmla="*/ 80 h 237"/>
                <a:gd name="T36" fmla="*/ 213 w 235"/>
                <a:gd name="T37" fmla="*/ 0 h 237"/>
                <a:gd name="T38" fmla="*/ 0 w 235"/>
                <a:gd name="T39" fmla="*/ 0 h 237"/>
                <a:gd name="T40" fmla="*/ 0 w 235"/>
                <a:gd name="T41" fmla="*/ 12 h 237"/>
                <a:gd name="T42" fmla="*/ 9 w 235"/>
                <a:gd name="T43" fmla="*/ 12 h 237"/>
                <a:gd name="T44" fmla="*/ 36 w 235"/>
                <a:gd name="T45" fmla="*/ 28 h 237"/>
                <a:gd name="T46" fmla="*/ 36 w 235"/>
                <a:gd name="T47" fmla="*/ 208 h 237"/>
                <a:gd name="T48" fmla="*/ 9 w 235"/>
                <a:gd name="T49" fmla="*/ 224 h 237"/>
                <a:gd name="T50" fmla="*/ 0 w 235"/>
                <a:gd name="T51" fmla="*/ 224 h 237"/>
                <a:gd name="T52" fmla="*/ 0 w 235"/>
                <a:gd name="T53" fmla="*/ 237 h 237"/>
                <a:gd name="T54" fmla="*/ 219 w 235"/>
                <a:gd name="T55" fmla="*/ 237 h 237"/>
                <a:gd name="T56" fmla="*/ 235 w 235"/>
                <a:gd name="T57" fmla="*/ 14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237">
                  <a:moveTo>
                    <a:pt x="235" y="145"/>
                  </a:moveTo>
                  <a:lnTo>
                    <a:pt x="223" y="145"/>
                  </a:lnTo>
                  <a:cubicBezTo>
                    <a:pt x="214" y="198"/>
                    <a:pt x="206" y="224"/>
                    <a:pt x="141" y="224"/>
                  </a:cubicBezTo>
                  <a:lnTo>
                    <a:pt x="86" y="224"/>
                  </a:lnTo>
                  <a:cubicBezTo>
                    <a:pt x="70" y="224"/>
                    <a:pt x="69" y="221"/>
                    <a:pt x="69" y="210"/>
                  </a:cubicBezTo>
                  <a:lnTo>
                    <a:pt x="69" y="120"/>
                  </a:lnTo>
                  <a:lnTo>
                    <a:pt x="105" y="120"/>
                  </a:lnTo>
                  <a:cubicBezTo>
                    <a:pt x="140" y="120"/>
                    <a:pt x="145" y="130"/>
                    <a:pt x="145" y="161"/>
                  </a:cubicBezTo>
                  <a:lnTo>
                    <a:pt x="157" y="161"/>
                  </a:lnTo>
                  <a:lnTo>
                    <a:pt x="157" y="66"/>
                  </a:lnTo>
                  <a:lnTo>
                    <a:pt x="145" y="66"/>
                  </a:lnTo>
                  <a:cubicBezTo>
                    <a:pt x="145" y="97"/>
                    <a:pt x="140" y="107"/>
                    <a:pt x="105" y="107"/>
                  </a:cubicBezTo>
                  <a:lnTo>
                    <a:pt x="69" y="107"/>
                  </a:lnTo>
                  <a:lnTo>
                    <a:pt x="69" y="26"/>
                  </a:lnTo>
                  <a:cubicBezTo>
                    <a:pt x="69" y="15"/>
                    <a:pt x="70" y="12"/>
                    <a:pt x="86" y="12"/>
                  </a:cubicBezTo>
                  <a:lnTo>
                    <a:pt x="138" y="12"/>
                  </a:lnTo>
                  <a:cubicBezTo>
                    <a:pt x="196" y="12"/>
                    <a:pt x="206" y="31"/>
                    <a:pt x="212" y="80"/>
                  </a:cubicBezTo>
                  <a:lnTo>
                    <a:pt x="224" y="80"/>
                  </a:lnTo>
                  <a:lnTo>
                    <a:pt x="213" y="0"/>
                  </a:lnTo>
                  <a:lnTo>
                    <a:pt x="0" y="0"/>
                  </a:lnTo>
                  <a:lnTo>
                    <a:pt x="0" y="12"/>
                  </a:lnTo>
                  <a:lnTo>
                    <a:pt x="9" y="12"/>
                  </a:lnTo>
                  <a:cubicBezTo>
                    <a:pt x="36" y="12"/>
                    <a:pt x="36" y="16"/>
                    <a:pt x="36" y="28"/>
                  </a:cubicBezTo>
                  <a:lnTo>
                    <a:pt x="36" y="208"/>
                  </a:lnTo>
                  <a:cubicBezTo>
                    <a:pt x="36" y="220"/>
                    <a:pt x="36" y="224"/>
                    <a:pt x="9" y="224"/>
                  </a:cubicBezTo>
                  <a:lnTo>
                    <a:pt x="0" y="224"/>
                  </a:lnTo>
                  <a:lnTo>
                    <a:pt x="0" y="237"/>
                  </a:lnTo>
                  <a:lnTo>
                    <a:pt x="219" y="237"/>
                  </a:lnTo>
                  <a:lnTo>
                    <a:pt x="235" y="1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9" name="Freeform 1234">
              <a:extLst>
                <a:ext uri="{FF2B5EF4-FFF2-40B4-BE49-F238E27FC236}">
                  <a16:creationId xmlns:a16="http://schemas.microsoft.com/office/drawing/2014/main" id="{EB265AB8-8999-4550-B768-144CD4D89E6D}"/>
                </a:ext>
              </a:extLst>
            </p:cNvPr>
            <p:cNvSpPr>
              <a:spLocks noEditPoints="1"/>
            </p:cNvSpPr>
            <p:nvPr>
              <p:custDataLst>
                <p:tags r:id="rId83"/>
              </p:custDataLst>
            </p:nvPr>
          </p:nvSpPr>
          <p:spPr bwMode="auto">
            <a:xfrm>
              <a:off x="9129713" y="4175126"/>
              <a:ext cx="169863" cy="163513"/>
            </a:xfrm>
            <a:custGeom>
              <a:avLst/>
              <a:gdLst>
                <a:gd name="T0" fmla="*/ 141 w 262"/>
                <a:gd name="T1" fmla="*/ 8 h 249"/>
                <a:gd name="T2" fmla="*/ 131 w 262"/>
                <a:gd name="T3" fmla="*/ 0 h 249"/>
                <a:gd name="T4" fmla="*/ 122 w 262"/>
                <a:gd name="T5" fmla="*/ 8 h 249"/>
                <a:gd name="T6" fmla="*/ 41 w 262"/>
                <a:gd name="T7" fmla="*/ 212 h 249"/>
                <a:gd name="T8" fmla="*/ 0 w 262"/>
                <a:gd name="T9" fmla="*/ 236 h 249"/>
                <a:gd name="T10" fmla="*/ 0 w 262"/>
                <a:gd name="T11" fmla="*/ 249 h 249"/>
                <a:gd name="T12" fmla="*/ 36 w 262"/>
                <a:gd name="T13" fmla="*/ 247 h 249"/>
                <a:gd name="T14" fmla="*/ 78 w 262"/>
                <a:gd name="T15" fmla="*/ 249 h 249"/>
                <a:gd name="T16" fmla="*/ 78 w 262"/>
                <a:gd name="T17" fmla="*/ 236 h 249"/>
                <a:gd name="T18" fmla="*/ 53 w 262"/>
                <a:gd name="T19" fmla="*/ 219 h 249"/>
                <a:gd name="T20" fmla="*/ 55 w 262"/>
                <a:gd name="T21" fmla="*/ 212 h 249"/>
                <a:gd name="T22" fmla="*/ 71 w 262"/>
                <a:gd name="T23" fmla="*/ 169 h 249"/>
                <a:gd name="T24" fmla="*/ 170 w 262"/>
                <a:gd name="T25" fmla="*/ 169 h 249"/>
                <a:gd name="T26" fmla="*/ 191 w 262"/>
                <a:gd name="T27" fmla="*/ 220 h 249"/>
                <a:gd name="T28" fmla="*/ 192 w 262"/>
                <a:gd name="T29" fmla="*/ 226 h 249"/>
                <a:gd name="T30" fmla="*/ 164 w 262"/>
                <a:gd name="T31" fmla="*/ 236 h 249"/>
                <a:gd name="T32" fmla="*/ 164 w 262"/>
                <a:gd name="T33" fmla="*/ 249 h 249"/>
                <a:gd name="T34" fmla="*/ 216 w 262"/>
                <a:gd name="T35" fmla="*/ 247 h 249"/>
                <a:gd name="T36" fmla="*/ 262 w 262"/>
                <a:gd name="T37" fmla="*/ 249 h 249"/>
                <a:gd name="T38" fmla="*/ 262 w 262"/>
                <a:gd name="T39" fmla="*/ 236 h 249"/>
                <a:gd name="T40" fmla="*/ 256 w 262"/>
                <a:gd name="T41" fmla="*/ 236 h 249"/>
                <a:gd name="T42" fmla="*/ 226 w 262"/>
                <a:gd name="T43" fmla="*/ 223 h 249"/>
                <a:gd name="T44" fmla="*/ 141 w 262"/>
                <a:gd name="T45" fmla="*/ 8 h 249"/>
                <a:gd name="T46" fmla="*/ 121 w 262"/>
                <a:gd name="T47" fmla="*/ 44 h 249"/>
                <a:gd name="T48" fmla="*/ 166 w 262"/>
                <a:gd name="T49" fmla="*/ 157 h 249"/>
                <a:gd name="T50" fmla="*/ 76 w 262"/>
                <a:gd name="T51" fmla="*/ 157 h 249"/>
                <a:gd name="T52" fmla="*/ 121 w 262"/>
                <a:gd name="T53" fmla="*/ 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 h="249">
                  <a:moveTo>
                    <a:pt x="141" y="8"/>
                  </a:moveTo>
                  <a:cubicBezTo>
                    <a:pt x="139" y="2"/>
                    <a:pt x="138" y="0"/>
                    <a:pt x="131" y="0"/>
                  </a:cubicBezTo>
                  <a:cubicBezTo>
                    <a:pt x="125" y="0"/>
                    <a:pt x="124" y="2"/>
                    <a:pt x="122" y="8"/>
                  </a:cubicBezTo>
                  <a:lnTo>
                    <a:pt x="41" y="212"/>
                  </a:lnTo>
                  <a:cubicBezTo>
                    <a:pt x="38" y="221"/>
                    <a:pt x="32" y="236"/>
                    <a:pt x="0" y="236"/>
                  </a:cubicBezTo>
                  <a:lnTo>
                    <a:pt x="0" y="249"/>
                  </a:lnTo>
                  <a:cubicBezTo>
                    <a:pt x="12" y="248"/>
                    <a:pt x="24" y="247"/>
                    <a:pt x="36" y="247"/>
                  </a:cubicBezTo>
                  <a:cubicBezTo>
                    <a:pt x="50" y="247"/>
                    <a:pt x="76" y="249"/>
                    <a:pt x="78" y="249"/>
                  </a:cubicBezTo>
                  <a:lnTo>
                    <a:pt x="78" y="236"/>
                  </a:lnTo>
                  <a:cubicBezTo>
                    <a:pt x="63" y="236"/>
                    <a:pt x="53" y="229"/>
                    <a:pt x="53" y="219"/>
                  </a:cubicBezTo>
                  <a:cubicBezTo>
                    <a:pt x="53" y="216"/>
                    <a:pt x="53" y="216"/>
                    <a:pt x="55" y="212"/>
                  </a:cubicBezTo>
                  <a:lnTo>
                    <a:pt x="71" y="169"/>
                  </a:lnTo>
                  <a:lnTo>
                    <a:pt x="170" y="169"/>
                  </a:lnTo>
                  <a:lnTo>
                    <a:pt x="191" y="220"/>
                  </a:lnTo>
                  <a:cubicBezTo>
                    <a:pt x="191" y="222"/>
                    <a:pt x="192" y="224"/>
                    <a:pt x="192" y="226"/>
                  </a:cubicBezTo>
                  <a:cubicBezTo>
                    <a:pt x="192" y="236"/>
                    <a:pt x="174" y="236"/>
                    <a:pt x="164" y="236"/>
                  </a:cubicBezTo>
                  <a:lnTo>
                    <a:pt x="164" y="249"/>
                  </a:lnTo>
                  <a:cubicBezTo>
                    <a:pt x="182" y="248"/>
                    <a:pt x="204" y="247"/>
                    <a:pt x="216" y="247"/>
                  </a:cubicBezTo>
                  <a:cubicBezTo>
                    <a:pt x="233" y="247"/>
                    <a:pt x="259" y="248"/>
                    <a:pt x="262" y="249"/>
                  </a:cubicBezTo>
                  <a:lnTo>
                    <a:pt x="262" y="236"/>
                  </a:lnTo>
                  <a:lnTo>
                    <a:pt x="256" y="236"/>
                  </a:lnTo>
                  <a:cubicBezTo>
                    <a:pt x="232" y="236"/>
                    <a:pt x="230" y="233"/>
                    <a:pt x="226" y="223"/>
                  </a:cubicBezTo>
                  <a:lnTo>
                    <a:pt x="141" y="8"/>
                  </a:lnTo>
                  <a:close/>
                  <a:moveTo>
                    <a:pt x="121" y="44"/>
                  </a:moveTo>
                  <a:lnTo>
                    <a:pt x="166" y="157"/>
                  </a:lnTo>
                  <a:lnTo>
                    <a:pt x="76" y="157"/>
                  </a:lnTo>
                  <a:lnTo>
                    <a:pt x="121" y="44"/>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0" name="Freeform 1235">
              <a:extLst>
                <a:ext uri="{FF2B5EF4-FFF2-40B4-BE49-F238E27FC236}">
                  <a16:creationId xmlns:a16="http://schemas.microsoft.com/office/drawing/2014/main" id="{A5A66F4C-ED7A-4BCF-9FA9-F002138B62FE}"/>
                </a:ext>
              </a:extLst>
            </p:cNvPr>
            <p:cNvSpPr>
              <a:spLocks/>
            </p:cNvSpPr>
            <p:nvPr>
              <p:custDataLst>
                <p:tags r:id="rId84"/>
              </p:custDataLst>
            </p:nvPr>
          </p:nvSpPr>
          <p:spPr bwMode="auto">
            <a:xfrm>
              <a:off x="10140951" y="3027363"/>
              <a:ext cx="166688" cy="982663"/>
            </a:xfrm>
            <a:custGeom>
              <a:avLst/>
              <a:gdLst>
                <a:gd name="T0" fmla="*/ 105 w 258"/>
                <a:gd name="T1" fmla="*/ 1277 h 1496"/>
                <a:gd name="T2" fmla="*/ 101 w 258"/>
                <a:gd name="T3" fmla="*/ 1346 h 1496"/>
                <a:gd name="T4" fmla="*/ 5 w 258"/>
                <a:gd name="T5" fmla="*/ 1472 h 1496"/>
                <a:gd name="T6" fmla="*/ 0 w 258"/>
                <a:gd name="T7" fmla="*/ 1484 h 1496"/>
                <a:gd name="T8" fmla="*/ 12 w 258"/>
                <a:gd name="T9" fmla="*/ 1496 h 1496"/>
                <a:gd name="T10" fmla="*/ 35 w 258"/>
                <a:gd name="T11" fmla="*/ 1488 h 1496"/>
                <a:gd name="T12" fmla="*/ 153 w 258"/>
                <a:gd name="T13" fmla="*/ 1314 h 1496"/>
                <a:gd name="T14" fmla="*/ 153 w 258"/>
                <a:gd name="T15" fmla="*/ 960 h 1496"/>
                <a:gd name="T16" fmla="*/ 179 w 258"/>
                <a:gd name="T17" fmla="*/ 837 h 1496"/>
                <a:gd name="T18" fmla="*/ 250 w 258"/>
                <a:gd name="T19" fmla="*/ 762 h 1496"/>
                <a:gd name="T20" fmla="*/ 258 w 258"/>
                <a:gd name="T21" fmla="*/ 748 h 1496"/>
                <a:gd name="T22" fmla="*/ 256 w 258"/>
                <a:gd name="T23" fmla="*/ 737 h 1496"/>
                <a:gd name="T24" fmla="*/ 155 w 258"/>
                <a:gd name="T25" fmla="*/ 583 h 1496"/>
                <a:gd name="T26" fmla="*/ 153 w 258"/>
                <a:gd name="T27" fmla="*/ 565 h 1496"/>
                <a:gd name="T28" fmla="*/ 153 w 258"/>
                <a:gd name="T29" fmla="*/ 182 h 1496"/>
                <a:gd name="T30" fmla="*/ 32 w 258"/>
                <a:gd name="T31" fmla="*/ 7 h 1496"/>
                <a:gd name="T32" fmla="*/ 12 w 258"/>
                <a:gd name="T33" fmla="*/ 0 h 1496"/>
                <a:gd name="T34" fmla="*/ 0 w 258"/>
                <a:gd name="T35" fmla="*/ 12 h 1496"/>
                <a:gd name="T36" fmla="*/ 4 w 258"/>
                <a:gd name="T37" fmla="*/ 23 h 1496"/>
                <a:gd name="T38" fmla="*/ 105 w 258"/>
                <a:gd name="T39" fmla="*/ 182 h 1496"/>
                <a:gd name="T40" fmla="*/ 105 w 258"/>
                <a:gd name="T41" fmla="*/ 565 h 1496"/>
                <a:gd name="T42" fmla="*/ 230 w 258"/>
                <a:gd name="T43" fmla="*/ 748 h 1496"/>
                <a:gd name="T44" fmla="*/ 105 w 258"/>
                <a:gd name="T45" fmla="*/ 928 h 1496"/>
                <a:gd name="T46" fmla="*/ 105 w 258"/>
                <a:gd name="T47" fmla="*/ 931 h 1496"/>
                <a:gd name="T48" fmla="*/ 105 w 258"/>
                <a:gd name="T49" fmla="*/ 1277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8" h="1496">
                  <a:moveTo>
                    <a:pt x="105" y="1277"/>
                  </a:moveTo>
                  <a:cubicBezTo>
                    <a:pt x="105" y="1318"/>
                    <a:pt x="105" y="1327"/>
                    <a:pt x="101" y="1346"/>
                  </a:cubicBezTo>
                  <a:cubicBezTo>
                    <a:pt x="92" y="1385"/>
                    <a:pt x="68" y="1434"/>
                    <a:pt x="5" y="1472"/>
                  </a:cubicBezTo>
                  <a:cubicBezTo>
                    <a:pt x="1" y="1475"/>
                    <a:pt x="0" y="1475"/>
                    <a:pt x="0" y="1484"/>
                  </a:cubicBezTo>
                  <a:cubicBezTo>
                    <a:pt x="0" y="1496"/>
                    <a:pt x="1" y="1496"/>
                    <a:pt x="12" y="1496"/>
                  </a:cubicBezTo>
                  <a:cubicBezTo>
                    <a:pt x="21" y="1496"/>
                    <a:pt x="22" y="1496"/>
                    <a:pt x="35" y="1488"/>
                  </a:cubicBezTo>
                  <a:cubicBezTo>
                    <a:pt x="147" y="1424"/>
                    <a:pt x="153" y="1332"/>
                    <a:pt x="153" y="1314"/>
                  </a:cubicBezTo>
                  <a:lnTo>
                    <a:pt x="153" y="960"/>
                  </a:lnTo>
                  <a:cubicBezTo>
                    <a:pt x="153" y="924"/>
                    <a:pt x="153" y="883"/>
                    <a:pt x="179" y="837"/>
                  </a:cubicBezTo>
                  <a:cubicBezTo>
                    <a:pt x="201" y="798"/>
                    <a:pt x="227" y="778"/>
                    <a:pt x="250" y="762"/>
                  </a:cubicBezTo>
                  <a:cubicBezTo>
                    <a:pt x="258" y="757"/>
                    <a:pt x="258" y="757"/>
                    <a:pt x="258" y="748"/>
                  </a:cubicBezTo>
                  <a:cubicBezTo>
                    <a:pt x="258" y="741"/>
                    <a:pt x="258" y="739"/>
                    <a:pt x="256" y="737"/>
                  </a:cubicBezTo>
                  <a:cubicBezTo>
                    <a:pt x="233" y="722"/>
                    <a:pt x="168" y="681"/>
                    <a:pt x="155" y="583"/>
                  </a:cubicBezTo>
                  <a:cubicBezTo>
                    <a:pt x="153" y="572"/>
                    <a:pt x="153" y="571"/>
                    <a:pt x="153" y="565"/>
                  </a:cubicBezTo>
                  <a:lnTo>
                    <a:pt x="153" y="182"/>
                  </a:lnTo>
                  <a:cubicBezTo>
                    <a:pt x="153" y="141"/>
                    <a:pt x="128" y="58"/>
                    <a:pt x="32" y="7"/>
                  </a:cubicBezTo>
                  <a:cubicBezTo>
                    <a:pt x="21" y="0"/>
                    <a:pt x="20" y="0"/>
                    <a:pt x="12" y="0"/>
                  </a:cubicBezTo>
                  <a:cubicBezTo>
                    <a:pt x="1" y="0"/>
                    <a:pt x="0" y="0"/>
                    <a:pt x="0" y="12"/>
                  </a:cubicBezTo>
                  <a:cubicBezTo>
                    <a:pt x="0" y="20"/>
                    <a:pt x="0" y="21"/>
                    <a:pt x="4" y="23"/>
                  </a:cubicBezTo>
                  <a:cubicBezTo>
                    <a:pt x="98" y="79"/>
                    <a:pt x="105" y="163"/>
                    <a:pt x="105" y="182"/>
                  </a:cubicBezTo>
                  <a:lnTo>
                    <a:pt x="105" y="565"/>
                  </a:lnTo>
                  <a:cubicBezTo>
                    <a:pt x="105" y="619"/>
                    <a:pt x="143" y="704"/>
                    <a:pt x="230" y="748"/>
                  </a:cubicBezTo>
                  <a:cubicBezTo>
                    <a:pt x="176" y="777"/>
                    <a:pt x="111" y="835"/>
                    <a:pt x="105" y="928"/>
                  </a:cubicBezTo>
                  <a:lnTo>
                    <a:pt x="105" y="931"/>
                  </a:lnTo>
                  <a:lnTo>
                    <a:pt x="105" y="1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1" name="Freeform 1236">
              <a:extLst>
                <a:ext uri="{FF2B5EF4-FFF2-40B4-BE49-F238E27FC236}">
                  <a16:creationId xmlns:a16="http://schemas.microsoft.com/office/drawing/2014/main" id="{FF28276D-E435-4325-BA64-40839290FC51}"/>
                </a:ext>
              </a:extLst>
            </p:cNvPr>
            <p:cNvSpPr>
              <a:spLocks/>
            </p:cNvSpPr>
            <p:nvPr>
              <p:custDataLst>
                <p:tags r:id="rId85"/>
              </p:custDataLst>
            </p:nvPr>
          </p:nvSpPr>
          <p:spPr bwMode="auto">
            <a:xfrm>
              <a:off x="4311651" y="5030788"/>
              <a:ext cx="195263" cy="12700"/>
            </a:xfrm>
            <a:custGeom>
              <a:avLst/>
              <a:gdLst>
                <a:gd name="T0" fmla="*/ 287 w 304"/>
                <a:gd name="T1" fmla="*/ 19 h 19"/>
                <a:gd name="T2" fmla="*/ 304 w 304"/>
                <a:gd name="T3" fmla="*/ 9 h 19"/>
                <a:gd name="T4" fmla="*/ 287 w 304"/>
                <a:gd name="T5" fmla="*/ 0 h 19"/>
                <a:gd name="T6" fmla="*/ 17 w 304"/>
                <a:gd name="T7" fmla="*/ 0 h 19"/>
                <a:gd name="T8" fmla="*/ 0 w 304"/>
                <a:gd name="T9" fmla="*/ 9 h 19"/>
                <a:gd name="T10" fmla="*/ 17 w 304"/>
                <a:gd name="T11" fmla="*/ 19 h 19"/>
                <a:gd name="T12" fmla="*/ 287 w 30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4" h="19">
                  <a:moveTo>
                    <a:pt x="287" y="19"/>
                  </a:moveTo>
                  <a:cubicBezTo>
                    <a:pt x="295" y="19"/>
                    <a:pt x="304" y="19"/>
                    <a:pt x="304" y="9"/>
                  </a:cubicBezTo>
                  <a:cubicBezTo>
                    <a:pt x="304" y="0"/>
                    <a:pt x="295" y="0"/>
                    <a:pt x="287" y="0"/>
                  </a:cubicBezTo>
                  <a:lnTo>
                    <a:pt x="17" y="0"/>
                  </a:lnTo>
                  <a:cubicBezTo>
                    <a:pt x="9" y="0"/>
                    <a:pt x="0" y="0"/>
                    <a:pt x="0" y="9"/>
                  </a:cubicBezTo>
                  <a:cubicBezTo>
                    <a:pt x="0" y="19"/>
                    <a:pt x="9" y="19"/>
                    <a:pt x="17" y="19"/>
                  </a:cubicBezTo>
                  <a:lnTo>
                    <a:pt x="28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2" name="Freeform 1237">
              <a:extLst>
                <a:ext uri="{FF2B5EF4-FFF2-40B4-BE49-F238E27FC236}">
                  <a16:creationId xmlns:a16="http://schemas.microsoft.com/office/drawing/2014/main" id="{F71A7954-4CAF-4A00-9F6F-CAF595866061}"/>
                </a:ext>
              </a:extLst>
            </p:cNvPr>
            <p:cNvSpPr>
              <a:spLocks/>
            </p:cNvSpPr>
            <p:nvPr>
              <p:custDataLst>
                <p:tags r:id="rId86"/>
              </p:custDataLst>
            </p:nvPr>
          </p:nvSpPr>
          <p:spPr bwMode="auto">
            <a:xfrm>
              <a:off x="4643438" y="4873626"/>
              <a:ext cx="44450" cy="327025"/>
            </a:xfrm>
            <a:custGeom>
              <a:avLst/>
              <a:gdLst>
                <a:gd name="T0" fmla="*/ 69 w 69"/>
                <a:gd name="T1" fmla="*/ 499 h 499"/>
                <a:gd name="T2" fmla="*/ 69 w 69"/>
                <a:gd name="T3" fmla="*/ 479 h 499"/>
                <a:gd name="T4" fmla="*/ 20 w 69"/>
                <a:gd name="T5" fmla="*/ 479 h 499"/>
                <a:gd name="T6" fmla="*/ 20 w 69"/>
                <a:gd name="T7" fmla="*/ 20 h 499"/>
                <a:gd name="T8" fmla="*/ 69 w 69"/>
                <a:gd name="T9" fmla="*/ 20 h 499"/>
                <a:gd name="T10" fmla="*/ 69 w 69"/>
                <a:gd name="T11" fmla="*/ 0 h 499"/>
                <a:gd name="T12" fmla="*/ 0 w 69"/>
                <a:gd name="T13" fmla="*/ 0 h 499"/>
                <a:gd name="T14" fmla="*/ 0 w 69"/>
                <a:gd name="T15" fmla="*/ 499 h 499"/>
                <a:gd name="T16" fmla="*/ 69 w 69"/>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499"/>
                  </a:moveTo>
                  <a:lnTo>
                    <a:pt x="69" y="479"/>
                  </a:lnTo>
                  <a:lnTo>
                    <a:pt x="20" y="479"/>
                  </a:lnTo>
                  <a:lnTo>
                    <a:pt x="20" y="20"/>
                  </a:lnTo>
                  <a:lnTo>
                    <a:pt x="69" y="20"/>
                  </a:lnTo>
                  <a:lnTo>
                    <a:pt x="69" y="0"/>
                  </a:lnTo>
                  <a:lnTo>
                    <a:pt x="0" y="0"/>
                  </a:lnTo>
                  <a:lnTo>
                    <a:pt x="0" y="499"/>
                  </a:lnTo>
                  <a:lnTo>
                    <a:pt x="69"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3" name="Freeform 1238">
              <a:extLst>
                <a:ext uri="{FF2B5EF4-FFF2-40B4-BE49-F238E27FC236}">
                  <a16:creationId xmlns:a16="http://schemas.microsoft.com/office/drawing/2014/main" id="{F1DDAFA3-76FF-42CF-A518-E498A6CBF613}"/>
                </a:ext>
              </a:extLst>
            </p:cNvPr>
            <p:cNvSpPr>
              <a:spLocks/>
            </p:cNvSpPr>
            <p:nvPr>
              <p:custDataLst>
                <p:tags r:id="rId87"/>
              </p:custDataLst>
            </p:nvPr>
          </p:nvSpPr>
          <p:spPr bwMode="auto">
            <a:xfrm>
              <a:off x="4700588" y="4973638"/>
              <a:ext cx="169863" cy="215900"/>
            </a:xfrm>
            <a:custGeom>
              <a:avLst/>
              <a:gdLst>
                <a:gd name="T0" fmla="*/ 11 w 262"/>
                <a:gd name="T1" fmla="*/ 94 h 327"/>
                <a:gd name="T2" fmla="*/ 91 w 262"/>
                <a:gd name="T3" fmla="*/ 36 h 327"/>
                <a:gd name="T4" fmla="*/ 171 w 262"/>
                <a:gd name="T5" fmla="*/ 162 h 327"/>
                <a:gd name="T6" fmla="*/ 165 w 262"/>
                <a:gd name="T7" fmla="*/ 211 h 327"/>
                <a:gd name="T8" fmla="*/ 139 w 262"/>
                <a:gd name="T9" fmla="*/ 318 h 327"/>
                <a:gd name="T10" fmla="*/ 146 w 262"/>
                <a:gd name="T11" fmla="*/ 327 h 327"/>
                <a:gd name="T12" fmla="*/ 162 w 262"/>
                <a:gd name="T13" fmla="*/ 297 h 327"/>
                <a:gd name="T14" fmla="*/ 180 w 262"/>
                <a:gd name="T15" fmla="*/ 212 h 327"/>
                <a:gd name="T16" fmla="*/ 184 w 262"/>
                <a:gd name="T17" fmla="*/ 192 h 327"/>
                <a:gd name="T18" fmla="*/ 252 w 262"/>
                <a:gd name="T19" fmla="*/ 29 h 327"/>
                <a:gd name="T20" fmla="*/ 262 w 262"/>
                <a:gd name="T21" fmla="*/ 10 h 327"/>
                <a:gd name="T22" fmla="*/ 256 w 262"/>
                <a:gd name="T23" fmla="*/ 5 h 327"/>
                <a:gd name="T24" fmla="*/ 250 w 262"/>
                <a:gd name="T25" fmla="*/ 9 h 327"/>
                <a:gd name="T26" fmla="*/ 184 w 262"/>
                <a:gd name="T27" fmla="*/ 156 h 327"/>
                <a:gd name="T28" fmla="*/ 163 w 262"/>
                <a:gd name="T29" fmla="*/ 55 h 327"/>
                <a:gd name="T30" fmla="*/ 97 w 262"/>
                <a:gd name="T31" fmla="*/ 0 h 327"/>
                <a:gd name="T32" fmla="*/ 0 w 262"/>
                <a:gd name="T33" fmla="*/ 91 h 327"/>
                <a:gd name="T34" fmla="*/ 9 w 262"/>
                <a:gd name="T35" fmla="*/ 96 h 327"/>
                <a:gd name="T36" fmla="*/ 11 w 262"/>
                <a:gd name="T37" fmla="*/ 9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7">
                  <a:moveTo>
                    <a:pt x="11" y="94"/>
                  </a:moveTo>
                  <a:cubicBezTo>
                    <a:pt x="31" y="36"/>
                    <a:pt x="85" y="36"/>
                    <a:pt x="91" y="36"/>
                  </a:cubicBezTo>
                  <a:cubicBezTo>
                    <a:pt x="166" y="36"/>
                    <a:pt x="171" y="123"/>
                    <a:pt x="171" y="162"/>
                  </a:cubicBezTo>
                  <a:cubicBezTo>
                    <a:pt x="171" y="193"/>
                    <a:pt x="169" y="201"/>
                    <a:pt x="165" y="211"/>
                  </a:cubicBezTo>
                  <a:cubicBezTo>
                    <a:pt x="154" y="248"/>
                    <a:pt x="139" y="305"/>
                    <a:pt x="139" y="318"/>
                  </a:cubicBezTo>
                  <a:cubicBezTo>
                    <a:pt x="139" y="324"/>
                    <a:pt x="142" y="327"/>
                    <a:pt x="146" y="327"/>
                  </a:cubicBezTo>
                  <a:cubicBezTo>
                    <a:pt x="152" y="327"/>
                    <a:pt x="156" y="316"/>
                    <a:pt x="162" y="297"/>
                  </a:cubicBezTo>
                  <a:cubicBezTo>
                    <a:pt x="173" y="256"/>
                    <a:pt x="178" y="227"/>
                    <a:pt x="180" y="212"/>
                  </a:cubicBezTo>
                  <a:cubicBezTo>
                    <a:pt x="181" y="205"/>
                    <a:pt x="182" y="199"/>
                    <a:pt x="184" y="192"/>
                  </a:cubicBezTo>
                  <a:cubicBezTo>
                    <a:pt x="200" y="143"/>
                    <a:pt x="232" y="69"/>
                    <a:pt x="252" y="29"/>
                  </a:cubicBezTo>
                  <a:cubicBezTo>
                    <a:pt x="256" y="23"/>
                    <a:pt x="262" y="12"/>
                    <a:pt x="262" y="10"/>
                  </a:cubicBezTo>
                  <a:cubicBezTo>
                    <a:pt x="262" y="5"/>
                    <a:pt x="257" y="5"/>
                    <a:pt x="256" y="5"/>
                  </a:cubicBezTo>
                  <a:cubicBezTo>
                    <a:pt x="254" y="5"/>
                    <a:pt x="251" y="5"/>
                    <a:pt x="250" y="9"/>
                  </a:cubicBezTo>
                  <a:cubicBezTo>
                    <a:pt x="224" y="56"/>
                    <a:pt x="204" y="106"/>
                    <a:pt x="184" y="156"/>
                  </a:cubicBezTo>
                  <a:cubicBezTo>
                    <a:pt x="183" y="141"/>
                    <a:pt x="183" y="103"/>
                    <a:pt x="163" y="55"/>
                  </a:cubicBezTo>
                  <a:cubicBezTo>
                    <a:pt x="151" y="24"/>
                    <a:pt x="131" y="0"/>
                    <a:pt x="97" y="0"/>
                  </a:cubicBezTo>
                  <a:cubicBezTo>
                    <a:pt x="35" y="0"/>
                    <a:pt x="0" y="76"/>
                    <a:pt x="0" y="91"/>
                  </a:cubicBezTo>
                  <a:cubicBezTo>
                    <a:pt x="0" y="96"/>
                    <a:pt x="4" y="96"/>
                    <a:pt x="9" y="96"/>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4" name="Freeform 1239">
              <a:extLst>
                <a:ext uri="{FF2B5EF4-FFF2-40B4-BE49-F238E27FC236}">
                  <a16:creationId xmlns:a16="http://schemas.microsoft.com/office/drawing/2014/main" id="{F7D91D0B-5BE6-4450-BEBE-D0FDD3E851E6}"/>
                </a:ext>
              </a:extLst>
            </p:cNvPr>
            <p:cNvSpPr>
              <a:spLocks/>
            </p:cNvSpPr>
            <p:nvPr>
              <p:custDataLst>
                <p:tags r:id="rId88"/>
              </p:custDataLst>
            </p:nvPr>
          </p:nvSpPr>
          <p:spPr bwMode="auto">
            <a:xfrm>
              <a:off x="4889501" y="4829176"/>
              <a:ext cx="168275" cy="153988"/>
            </a:xfrm>
            <a:custGeom>
              <a:avLst/>
              <a:gdLst>
                <a:gd name="T0" fmla="*/ 155 w 261"/>
                <a:gd name="T1" fmla="*/ 25 h 236"/>
                <a:gd name="T2" fmla="*/ 166 w 261"/>
                <a:gd name="T3" fmla="*/ 13 h 236"/>
                <a:gd name="T4" fmla="*/ 187 w 261"/>
                <a:gd name="T5" fmla="*/ 12 h 236"/>
                <a:gd name="T6" fmla="*/ 226 w 261"/>
                <a:gd name="T7" fmla="*/ 15 h 236"/>
                <a:gd name="T8" fmla="*/ 242 w 261"/>
                <a:gd name="T9" fmla="*/ 43 h 236"/>
                <a:gd name="T10" fmla="*/ 240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4 w 261"/>
                <a:gd name="T33" fmla="*/ 72 h 236"/>
                <a:gd name="T34" fmla="*/ 98 w 261"/>
                <a:gd name="T35" fmla="*/ 12 h 236"/>
                <a:gd name="T36" fmla="*/ 113 w 261"/>
                <a:gd name="T37" fmla="*/ 12 h 236"/>
                <a:gd name="T38" fmla="*/ 124 w 261"/>
                <a:gd name="T39" fmla="*/ 16 h 236"/>
                <a:gd name="T40" fmla="*/ 123 w 261"/>
                <a:gd name="T41" fmla="*/ 23 h 236"/>
                <a:gd name="T42" fmla="*/ 76 w 261"/>
                <a:gd name="T43" fmla="*/ 207 h 236"/>
                <a:gd name="T44" fmla="*/ 36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7 w 261"/>
                <a:gd name="T57" fmla="*/ 236 h 236"/>
                <a:gd name="T58" fmla="*/ 155 w 261"/>
                <a:gd name="T59" fmla="*/ 228 h 236"/>
                <a:gd name="T60" fmla="*/ 140 w 261"/>
                <a:gd name="T61" fmla="*/ 223 h 236"/>
                <a:gd name="T62" fmla="*/ 120 w 261"/>
                <a:gd name="T63" fmla="*/ 222 h 236"/>
                <a:gd name="T64" fmla="*/ 108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3"/>
                    <a:pt x="166" y="13"/>
                  </a:cubicBezTo>
                  <a:cubicBezTo>
                    <a:pt x="167" y="12"/>
                    <a:pt x="180" y="12"/>
                    <a:pt x="187" y="12"/>
                  </a:cubicBezTo>
                  <a:cubicBezTo>
                    <a:pt x="208" y="12"/>
                    <a:pt x="217" y="12"/>
                    <a:pt x="226" y="15"/>
                  </a:cubicBezTo>
                  <a:cubicBezTo>
                    <a:pt x="241" y="20"/>
                    <a:pt x="242" y="30"/>
                    <a:pt x="242" y="43"/>
                  </a:cubicBezTo>
                  <a:cubicBezTo>
                    <a:pt x="242" y="48"/>
                    <a:pt x="242" y="53"/>
                    <a:pt x="240" y="71"/>
                  </a:cubicBezTo>
                  <a:lnTo>
                    <a:pt x="239" y="75"/>
                  </a:lnTo>
                  <a:cubicBezTo>
                    <a:pt x="239" y="78"/>
                    <a:pt x="241" y="80"/>
                    <a:pt x="245" y="80"/>
                  </a:cubicBezTo>
                  <a:cubicBezTo>
                    <a:pt x="250" y="80"/>
                    <a:pt x="251" y="77"/>
                    <a:pt x="251" y="71"/>
                  </a:cubicBezTo>
                  <a:lnTo>
                    <a:pt x="261" y="5"/>
                  </a:lnTo>
                  <a:cubicBezTo>
                    <a:pt x="261" y="0"/>
                    <a:pt x="257" y="0"/>
                    <a:pt x="250" y="0"/>
                  </a:cubicBezTo>
                  <a:lnTo>
                    <a:pt x="36" y="0"/>
                  </a:lnTo>
                  <a:cubicBezTo>
                    <a:pt x="27" y="0"/>
                    <a:pt x="27" y="0"/>
                    <a:pt x="24" y="7"/>
                  </a:cubicBezTo>
                  <a:lnTo>
                    <a:pt x="2" y="69"/>
                  </a:lnTo>
                  <a:cubicBezTo>
                    <a:pt x="2" y="70"/>
                    <a:pt x="0" y="73"/>
                    <a:pt x="0" y="75"/>
                  </a:cubicBezTo>
                  <a:cubicBezTo>
                    <a:pt x="0" y="77"/>
                    <a:pt x="1" y="80"/>
                    <a:pt x="6" y="80"/>
                  </a:cubicBezTo>
                  <a:cubicBezTo>
                    <a:pt x="11" y="80"/>
                    <a:pt x="12" y="78"/>
                    <a:pt x="14" y="72"/>
                  </a:cubicBezTo>
                  <a:cubicBezTo>
                    <a:pt x="34" y="16"/>
                    <a:pt x="45" y="12"/>
                    <a:pt x="98" y="12"/>
                  </a:cubicBezTo>
                  <a:lnTo>
                    <a:pt x="113" y="12"/>
                  </a:lnTo>
                  <a:cubicBezTo>
                    <a:pt x="124" y="12"/>
                    <a:pt x="124" y="13"/>
                    <a:pt x="124" y="16"/>
                  </a:cubicBezTo>
                  <a:cubicBezTo>
                    <a:pt x="124" y="16"/>
                    <a:pt x="124" y="18"/>
                    <a:pt x="123" y="23"/>
                  </a:cubicBezTo>
                  <a:lnTo>
                    <a:pt x="76" y="207"/>
                  </a:lnTo>
                  <a:cubicBezTo>
                    <a:pt x="73" y="220"/>
                    <a:pt x="72" y="223"/>
                    <a:pt x="36" y="223"/>
                  </a:cubicBezTo>
                  <a:cubicBezTo>
                    <a:pt x="23" y="223"/>
                    <a:pt x="20" y="223"/>
                    <a:pt x="20" y="231"/>
                  </a:cubicBezTo>
                  <a:cubicBezTo>
                    <a:pt x="20" y="232"/>
                    <a:pt x="21" y="236"/>
                    <a:pt x="26" y="236"/>
                  </a:cubicBezTo>
                  <a:cubicBezTo>
                    <a:pt x="36" y="236"/>
                    <a:pt x="46" y="235"/>
                    <a:pt x="56" y="235"/>
                  </a:cubicBezTo>
                  <a:cubicBezTo>
                    <a:pt x="66" y="235"/>
                    <a:pt x="76" y="234"/>
                    <a:pt x="86" y="234"/>
                  </a:cubicBezTo>
                  <a:cubicBezTo>
                    <a:pt x="96" y="234"/>
                    <a:pt x="108" y="234"/>
                    <a:pt x="117" y="235"/>
                  </a:cubicBezTo>
                  <a:cubicBezTo>
                    <a:pt x="127" y="235"/>
                    <a:pt x="137" y="236"/>
                    <a:pt x="147" y="236"/>
                  </a:cubicBezTo>
                  <a:cubicBezTo>
                    <a:pt x="149" y="236"/>
                    <a:pt x="155" y="236"/>
                    <a:pt x="155" y="228"/>
                  </a:cubicBezTo>
                  <a:cubicBezTo>
                    <a:pt x="155" y="223"/>
                    <a:pt x="151" y="223"/>
                    <a:pt x="140" y="223"/>
                  </a:cubicBezTo>
                  <a:cubicBezTo>
                    <a:pt x="134" y="223"/>
                    <a:pt x="127" y="223"/>
                    <a:pt x="120" y="222"/>
                  </a:cubicBezTo>
                  <a:cubicBezTo>
                    <a:pt x="108" y="221"/>
                    <a:pt x="108" y="220"/>
                    <a:pt x="108" y="216"/>
                  </a:cubicBezTo>
                  <a:cubicBezTo>
                    <a:pt x="108" y="213"/>
                    <a:pt x="108"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5" name="Freeform 1240">
              <a:extLst>
                <a:ext uri="{FF2B5EF4-FFF2-40B4-BE49-F238E27FC236}">
                  <a16:creationId xmlns:a16="http://schemas.microsoft.com/office/drawing/2014/main" id="{94D9B7D0-A73A-456D-9CF8-5BB74EC440FC}"/>
                </a:ext>
              </a:extLst>
            </p:cNvPr>
            <p:cNvSpPr>
              <a:spLocks/>
            </p:cNvSpPr>
            <p:nvPr>
              <p:custDataLst>
                <p:tags r:id="rId89"/>
              </p:custDataLst>
            </p:nvPr>
          </p:nvSpPr>
          <p:spPr bwMode="auto">
            <a:xfrm>
              <a:off x="5089526" y="4873626"/>
              <a:ext cx="42863" cy="327025"/>
            </a:xfrm>
            <a:custGeom>
              <a:avLst/>
              <a:gdLst>
                <a:gd name="T0" fmla="*/ 68 w 68"/>
                <a:gd name="T1" fmla="*/ 0 h 499"/>
                <a:gd name="T2" fmla="*/ 0 w 68"/>
                <a:gd name="T3" fmla="*/ 0 h 499"/>
                <a:gd name="T4" fmla="*/ 0 w 68"/>
                <a:gd name="T5" fmla="*/ 20 h 499"/>
                <a:gd name="T6" fmla="*/ 48 w 68"/>
                <a:gd name="T7" fmla="*/ 20 h 499"/>
                <a:gd name="T8" fmla="*/ 48 w 68"/>
                <a:gd name="T9" fmla="*/ 479 h 499"/>
                <a:gd name="T10" fmla="*/ 0 w 68"/>
                <a:gd name="T11" fmla="*/ 479 h 499"/>
                <a:gd name="T12" fmla="*/ 0 w 68"/>
                <a:gd name="T13" fmla="*/ 499 h 499"/>
                <a:gd name="T14" fmla="*/ 68 w 68"/>
                <a:gd name="T15" fmla="*/ 499 h 499"/>
                <a:gd name="T16" fmla="*/ 68 w 68"/>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0"/>
                  </a:moveTo>
                  <a:lnTo>
                    <a:pt x="0" y="0"/>
                  </a:lnTo>
                  <a:lnTo>
                    <a:pt x="0" y="20"/>
                  </a:lnTo>
                  <a:lnTo>
                    <a:pt x="48" y="20"/>
                  </a:lnTo>
                  <a:lnTo>
                    <a:pt x="48" y="479"/>
                  </a:lnTo>
                  <a:lnTo>
                    <a:pt x="0" y="479"/>
                  </a:lnTo>
                  <a:lnTo>
                    <a:pt x="0" y="499"/>
                  </a:lnTo>
                  <a:lnTo>
                    <a:pt x="68" y="499"/>
                  </a:lnTo>
                  <a:lnTo>
                    <a:pt x="6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6" name="Freeform 1241">
              <a:extLst>
                <a:ext uri="{FF2B5EF4-FFF2-40B4-BE49-F238E27FC236}">
                  <a16:creationId xmlns:a16="http://schemas.microsoft.com/office/drawing/2014/main" id="{7652BE46-1D73-4385-8203-75EA51C01236}"/>
                </a:ext>
              </a:extLst>
            </p:cNvPr>
            <p:cNvSpPr>
              <a:spLocks/>
            </p:cNvSpPr>
            <p:nvPr>
              <p:custDataLst>
                <p:tags r:id="rId90"/>
              </p:custDataLst>
            </p:nvPr>
          </p:nvSpPr>
          <p:spPr bwMode="auto">
            <a:xfrm>
              <a:off x="5218113" y="4545013"/>
              <a:ext cx="166688" cy="984250"/>
            </a:xfrm>
            <a:custGeom>
              <a:avLst/>
              <a:gdLst>
                <a:gd name="T0" fmla="*/ 154 w 258"/>
                <a:gd name="T1" fmla="*/ 931 h 1496"/>
                <a:gd name="T2" fmla="*/ 29 w 258"/>
                <a:gd name="T3" fmla="*/ 748 h 1496"/>
                <a:gd name="T4" fmla="*/ 153 w 258"/>
                <a:gd name="T5" fmla="*/ 568 h 1496"/>
                <a:gd name="T6" fmla="*/ 154 w 258"/>
                <a:gd name="T7" fmla="*/ 565 h 1496"/>
                <a:gd name="T8" fmla="*/ 154 w 258"/>
                <a:gd name="T9" fmla="*/ 219 h 1496"/>
                <a:gd name="T10" fmla="*/ 158 w 258"/>
                <a:gd name="T11" fmla="*/ 150 h 1496"/>
                <a:gd name="T12" fmla="*/ 254 w 258"/>
                <a:gd name="T13" fmla="*/ 24 h 1496"/>
                <a:gd name="T14" fmla="*/ 258 w 258"/>
                <a:gd name="T15" fmla="*/ 12 h 1496"/>
                <a:gd name="T16" fmla="*/ 247 w 258"/>
                <a:gd name="T17" fmla="*/ 0 h 1496"/>
                <a:gd name="T18" fmla="*/ 223 w 258"/>
                <a:gd name="T19" fmla="*/ 8 h 1496"/>
                <a:gd name="T20" fmla="*/ 105 w 258"/>
                <a:gd name="T21" fmla="*/ 182 h 1496"/>
                <a:gd name="T22" fmla="*/ 105 w 258"/>
                <a:gd name="T23" fmla="*/ 536 h 1496"/>
                <a:gd name="T24" fmla="*/ 79 w 258"/>
                <a:gd name="T25" fmla="*/ 659 h 1496"/>
                <a:gd name="T26" fmla="*/ 8 w 258"/>
                <a:gd name="T27" fmla="*/ 734 h 1496"/>
                <a:gd name="T28" fmla="*/ 0 w 258"/>
                <a:gd name="T29" fmla="*/ 748 h 1496"/>
                <a:gd name="T30" fmla="*/ 5 w 258"/>
                <a:gd name="T31" fmla="*/ 760 h 1496"/>
                <a:gd name="T32" fmla="*/ 104 w 258"/>
                <a:gd name="T33" fmla="*/ 913 h 1496"/>
                <a:gd name="T34" fmla="*/ 105 w 258"/>
                <a:gd name="T35" fmla="*/ 931 h 1496"/>
                <a:gd name="T36" fmla="*/ 105 w 258"/>
                <a:gd name="T37" fmla="*/ 1314 h 1496"/>
                <a:gd name="T38" fmla="*/ 226 w 258"/>
                <a:gd name="T39" fmla="*/ 1489 h 1496"/>
                <a:gd name="T40" fmla="*/ 247 w 258"/>
                <a:gd name="T41" fmla="*/ 1496 h 1496"/>
                <a:gd name="T42" fmla="*/ 258 w 258"/>
                <a:gd name="T43" fmla="*/ 1484 h 1496"/>
                <a:gd name="T44" fmla="*/ 256 w 258"/>
                <a:gd name="T45" fmla="*/ 1474 h 1496"/>
                <a:gd name="T46" fmla="*/ 156 w 258"/>
                <a:gd name="T47" fmla="*/ 1334 h 1496"/>
                <a:gd name="T48" fmla="*/ 154 w 258"/>
                <a:gd name="T49" fmla="*/ 1314 h 1496"/>
                <a:gd name="T50" fmla="*/ 154 w 258"/>
                <a:gd name="T51" fmla="*/ 93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1496">
                  <a:moveTo>
                    <a:pt x="154" y="931"/>
                  </a:moveTo>
                  <a:cubicBezTo>
                    <a:pt x="154" y="876"/>
                    <a:pt x="116" y="792"/>
                    <a:pt x="29" y="748"/>
                  </a:cubicBezTo>
                  <a:cubicBezTo>
                    <a:pt x="83" y="719"/>
                    <a:pt x="147" y="661"/>
                    <a:pt x="153" y="568"/>
                  </a:cubicBezTo>
                  <a:lnTo>
                    <a:pt x="154" y="565"/>
                  </a:lnTo>
                  <a:lnTo>
                    <a:pt x="154" y="219"/>
                  </a:lnTo>
                  <a:cubicBezTo>
                    <a:pt x="154" y="178"/>
                    <a:pt x="154" y="169"/>
                    <a:pt x="158" y="150"/>
                  </a:cubicBezTo>
                  <a:cubicBezTo>
                    <a:pt x="166" y="111"/>
                    <a:pt x="190" y="61"/>
                    <a:pt x="254" y="24"/>
                  </a:cubicBezTo>
                  <a:cubicBezTo>
                    <a:pt x="258" y="21"/>
                    <a:pt x="258" y="21"/>
                    <a:pt x="258" y="12"/>
                  </a:cubicBezTo>
                  <a:cubicBezTo>
                    <a:pt x="258" y="1"/>
                    <a:pt x="258" y="0"/>
                    <a:pt x="247" y="0"/>
                  </a:cubicBezTo>
                  <a:cubicBezTo>
                    <a:pt x="238" y="0"/>
                    <a:pt x="237" y="0"/>
                    <a:pt x="223" y="8"/>
                  </a:cubicBezTo>
                  <a:cubicBezTo>
                    <a:pt x="112" y="72"/>
                    <a:pt x="105" y="164"/>
                    <a:pt x="105" y="182"/>
                  </a:cubicBezTo>
                  <a:lnTo>
                    <a:pt x="105" y="536"/>
                  </a:lnTo>
                  <a:cubicBezTo>
                    <a:pt x="105" y="572"/>
                    <a:pt x="105" y="613"/>
                    <a:pt x="79" y="659"/>
                  </a:cubicBezTo>
                  <a:cubicBezTo>
                    <a:pt x="56" y="699"/>
                    <a:pt x="29" y="720"/>
                    <a:pt x="8" y="734"/>
                  </a:cubicBezTo>
                  <a:cubicBezTo>
                    <a:pt x="1" y="739"/>
                    <a:pt x="0" y="739"/>
                    <a:pt x="0" y="748"/>
                  </a:cubicBezTo>
                  <a:cubicBezTo>
                    <a:pt x="0" y="757"/>
                    <a:pt x="1" y="757"/>
                    <a:pt x="5" y="760"/>
                  </a:cubicBezTo>
                  <a:cubicBezTo>
                    <a:pt x="47" y="788"/>
                    <a:pt x="93" y="832"/>
                    <a:pt x="104" y="913"/>
                  </a:cubicBezTo>
                  <a:cubicBezTo>
                    <a:pt x="105" y="924"/>
                    <a:pt x="105" y="925"/>
                    <a:pt x="105" y="931"/>
                  </a:cubicBezTo>
                  <a:lnTo>
                    <a:pt x="105" y="1314"/>
                  </a:lnTo>
                  <a:cubicBezTo>
                    <a:pt x="105" y="1355"/>
                    <a:pt x="130" y="1438"/>
                    <a:pt x="226" y="1489"/>
                  </a:cubicBezTo>
                  <a:cubicBezTo>
                    <a:pt x="238" y="1496"/>
                    <a:pt x="239" y="1496"/>
                    <a:pt x="247" y="1496"/>
                  </a:cubicBezTo>
                  <a:cubicBezTo>
                    <a:pt x="258" y="1496"/>
                    <a:pt x="258" y="1495"/>
                    <a:pt x="258" y="1484"/>
                  </a:cubicBezTo>
                  <a:cubicBezTo>
                    <a:pt x="258" y="1475"/>
                    <a:pt x="258" y="1475"/>
                    <a:pt x="256" y="1474"/>
                  </a:cubicBezTo>
                  <a:cubicBezTo>
                    <a:pt x="234" y="1460"/>
                    <a:pt x="169" y="1421"/>
                    <a:pt x="156" y="1334"/>
                  </a:cubicBezTo>
                  <a:cubicBezTo>
                    <a:pt x="154" y="1321"/>
                    <a:pt x="154" y="1320"/>
                    <a:pt x="154" y="1314"/>
                  </a:cubicBezTo>
                  <a:lnTo>
                    <a:pt x="154" y="9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7" name="Freeform 1242">
              <a:extLst>
                <a:ext uri="{FF2B5EF4-FFF2-40B4-BE49-F238E27FC236}">
                  <a16:creationId xmlns:a16="http://schemas.microsoft.com/office/drawing/2014/main" id="{9F5F55FD-EEF5-4FE0-BAFC-294FDE5D646B}"/>
                </a:ext>
              </a:extLst>
            </p:cNvPr>
            <p:cNvSpPr>
              <a:spLocks/>
            </p:cNvSpPr>
            <p:nvPr>
              <p:custDataLst>
                <p:tags r:id="rId91"/>
              </p:custDataLst>
            </p:nvPr>
          </p:nvSpPr>
          <p:spPr bwMode="auto">
            <a:xfrm>
              <a:off x="5462588" y="4873626"/>
              <a:ext cx="74613" cy="327025"/>
            </a:xfrm>
            <a:custGeom>
              <a:avLst/>
              <a:gdLst>
                <a:gd name="T0" fmla="*/ 116 w 116"/>
                <a:gd name="T1" fmla="*/ 494 h 499"/>
                <a:gd name="T2" fmla="*/ 108 w 116"/>
                <a:gd name="T3" fmla="*/ 483 h 499"/>
                <a:gd name="T4" fmla="*/ 29 w 116"/>
                <a:gd name="T5" fmla="*/ 249 h 499"/>
                <a:gd name="T6" fmla="*/ 110 w 116"/>
                <a:gd name="T7" fmla="*/ 14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49"/>
                  </a:cubicBezTo>
                  <a:cubicBezTo>
                    <a:pt x="29" y="163"/>
                    <a:pt x="48" y="76"/>
                    <a:pt x="110" y="14"/>
                  </a:cubicBezTo>
                  <a:cubicBezTo>
                    <a:pt x="116" y="8"/>
                    <a:pt x="116" y="7"/>
                    <a:pt x="116" y="5"/>
                  </a:cubicBezTo>
                  <a:cubicBezTo>
                    <a:pt x="116" y="2"/>
                    <a:pt x="114" y="0"/>
                    <a:pt x="111" y="0"/>
                  </a:cubicBezTo>
                  <a:cubicBezTo>
                    <a:pt x="106" y="0"/>
                    <a:pt x="61" y="34"/>
                    <a:pt x="32" y="97"/>
                  </a:cubicBezTo>
                  <a:cubicBezTo>
                    <a:pt x="6" y="152"/>
                    <a:pt x="0" y="208"/>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8" name="Freeform 1243">
              <a:extLst>
                <a:ext uri="{FF2B5EF4-FFF2-40B4-BE49-F238E27FC236}">
                  <a16:creationId xmlns:a16="http://schemas.microsoft.com/office/drawing/2014/main" id="{82AA70D7-F483-40C6-8D15-7D10C498B584}"/>
                </a:ext>
              </a:extLst>
            </p:cNvPr>
            <p:cNvSpPr>
              <a:spLocks/>
            </p:cNvSpPr>
            <p:nvPr>
              <p:custDataLst>
                <p:tags r:id="rId92"/>
              </p:custDataLst>
            </p:nvPr>
          </p:nvSpPr>
          <p:spPr bwMode="auto">
            <a:xfrm>
              <a:off x="5564188" y="4973638"/>
              <a:ext cx="214313" cy="149225"/>
            </a:xfrm>
            <a:custGeom>
              <a:avLst/>
              <a:gdLst>
                <a:gd name="T0" fmla="*/ 216 w 330"/>
                <a:gd name="T1" fmla="*/ 51 h 226"/>
                <a:gd name="T2" fmla="*/ 223 w 330"/>
                <a:gd name="T3" fmla="*/ 19 h 226"/>
                <a:gd name="T4" fmla="*/ 209 w 330"/>
                <a:gd name="T5" fmla="*/ 5 h 226"/>
                <a:gd name="T6" fmla="*/ 191 w 330"/>
                <a:gd name="T7" fmla="*/ 19 h 226"/>
                <a:gd name="T8" fmla="*/ 162 w 330"/>
                <a:gd name="T9" fmla="*/ 131 h 226"/>
                <a:gd name="T10" fmla="*/ 158 w 330"/>
                <a:gd name="T11" fmla="*/ 164 h 226"/>
                <a:gd name="T12" fmla="*/ 158 w 330"/>
                <a:gd name="T13" fmla="*/ 173 h 226"/>
                <a:gd name="T14" fmla="*/ 112 w 330"/>
                <a:gd name="T15" fmla="*/ 215 h 226"/>
                <a:gd name="T16" fmla="*/ 72 w 330"/>
                <a:gd name="T17" fmla="*/ 169 h 226"/>
                <a:gd name="T18" fmla="*/ 98 w 330"/>
                <a:gd name="T19" fmla="*/ 73 h 226"/>
                <a:gd name="T20" fmla="*/ 107 w 330"/>
                <a:gd name="T21" fmla="*/ 41 h 226"/>
                <a:gd name="T22" fmla="*/ 66 w 330"/>
                <a:gd name="T23" fmla="*/ 0 h 226"/>
                <a:gd name="T24" fmla="*/ 0 w 330"/>
                <a:gd name="T25" fmla="*/ 77 h 226"/>
                <a:gd name="T26" fmla="*/ 6 w 330"/>
                <a:gd name="T27" fmla="*/ 82 h 226"/>
                <a:gd name="T28" fmla="*/ 14 w 330"/>
                <a:gd name="T29" fmla="*/ 73 h 226"/>
                <a:gd name="T30" fmla="*/ 64 w 330"/>
                <a:gd name="T31" fmla="*/ 11 h 226"/>
                <a:gd name="T32" fmla="*/ 77 w 330"/>
                <a:gd name="T33" fmla="*/ 27 h 226"/>
                <a:gd name="T34" fmla="*/ 68 w 330"/>
                <a:gd name="T35" fmla="*/ 62 h 226"/>
                <a:gd name="T36" fmla="*/ 40 w 330"/>
                <a:gd name="T37" fmla="*/ 163 h 226"/>
                <a:gd name="T38" fmla="*/ 111 w 330"/>
                <a:gd name="T39" fmla="*/ 226 h 226"/>
                <a:gd name="T40" fmla="*/ 163 w 330"/>
                <a:gd name="T41" fmla="*/ 191 h 226"/>
                <a:gd name="T42" fmla="*/ 225 w 330"/>
                <a:gd name="T43" fmla="*/ 226 h 226"/>
                <a:gd name="T44" fmla="*/ 297 w 330"/>
                <a:gd name="T45" fmla="*/ 164 h 226"/>
                <a:gd name="T46" fmla="*/ 330 w 330"/>
                <a:gd name="T47" fmla="*/ 35 h 226"/>
                <a:gd name="T48" fmla="*/ 308 w 330"/>
                <a:gd name="T49" fmla="*/ 0 h 226"/>
                <a:gd name="T50" fmla="*/ 283 w 330"/>
                <a:gd name="T51" fmla="*/ 24 h 226"/>
                <a:gd name="T52" fmla="*/ 291 w 330"/>
                <a:gd name="T53" fmla="*/ 37 h 226"/>
                <a:gd name="T54" fmla="*/ 309 w 330"/>
                <a:gd name="T55" fmla="*/ 80 h 226"/>
                <a:gd name="T56" fmla="*/ 281 w 330"/>
                <a:gd name="T57" fmla="*/ 171 h 226"/>
                <a:gd name="T58" fmla="*/ 226 w 330"/>
                <a:gd name="T59" fmla="*/ 215 h 226"/>
                <a:gd name="T60" fmla="*/ 190 w 330"/>
                <a:gd name="T61" fmla="*/ 171 h 226"/>
                <a:gd name="T62" fmla="*/ 195 w 330"/>
                <a:gd name="T63" fmla="*/ 135 h 226"/>
                <a:gd name="T64" fmla="*/ 216 w 330"/>
                <a:gd name="T65" fmla="*/ 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226">
                  <a:moveTo>
                    <a:pt x="216" y="51"/>
                  </a:moveTo>
                  <a:cubicBezTo>
                    <a:pt x="219" y="40"/>
                    <a:pt x="223" y="22"/>
                    <a:pt x="223" y="19"/>
                  </a:cubicBezTo>
                  <a:cubicBezTo>
                    <a:pt x="223" y="10"/>
                    <a:pt x="217" y="5"/>
                    <a:pt x="209" y="5"/>
                  </a:cubicBezTo>
                  <a:cubicBezTo>
                    <a:pt x="203" y="5"/>
                    <a:pt x="194" y="9"/>
                    <a:pt x="191" y="19"/>
                  </a:cubicBezTo>
                  <a:cubicBezTo>
                    <a:pt x="189" y="23"/>
                    <a:pt x="166" y="118"/>
                    <a:pt x="162" y="131"/>
                  </a:cubicBezTo>
                  <a:cubicBezTo>
                    <a:pt x="159" y="146"/>
                    <a:pt x="158" y="155"/>
                    <a:pt x="158" y="164"/>
                  </a:cubicBezTo>
                  <a:cubicBezTo>
                    <a:pt x="158" y="169"/>
                    <a:pt x="158" y="170"/>
                    <a:pt x="158" y="173"/>
                  </a:cubicBezTo>
                  <a:cubicBezTo>
                    <a:pt x="147" y="199"/>
                    <a:pt x="132" y="215"/>
                    <a:pt x="112" y="215"/>
                  </a:cubicBezTo>
                  <a:cubicBezTo>
                    <a:pt x="72" y="215"/>
                    <a:pt x="72" y="178"/>
                    <a:pt x="72" y="169"/>
                  </a:cubicBezTo>
                  <a:cubicBezTo>
                    <a:pt x="72" y="153"/>
                    <a:pt x="75" y="134"/>
                    <a:pt x="98" y="73"/>
                  </a:cubicBezTo>
                  <a:cubicBezTo>
                    <a:pt x="104" y="58"/>
                    <a:pt x="107" y="51"/>
                    <a:pt x="107" y="41"/>
                  </a:cubicBezTo>
                  <a:cubicBezTo>
                    <a:pt x="107" y="18"/>
                    <a:pt x="90" y="0"/>
                    <a:pt x="66" y="0"/>
                  </a:cubicBezTo>
                  <a:cubicBezTo>
                    <a:pt x="19" y="0"/>
                    <a:pt x="0" y="72"/>
                    <a:pt x="0" y="77"/>
                  </a:cubicBezTo>
                  <a:cubicBezTo>
                    <a:pt x="0" y="82"/>
                    <a:pt x="5" y="82"/>
                    <a:pt x="6" y="82"/>
                  </a:cubicBezTo>
                  <a:cubicBezTo>
                    <a:pt x="11" y="82"/>
                    <a:pt x="12" y="81"/>
                    <a:pt x="14" y="73"/>
                  </a:cubicBezTo>
                  <a:cubicBezTo>
                    <a:pt x="28" y="26"/>
                    <a:pt x="47" y="11"/>
                    <a:pt x="64" y="11"/>
                  </a:cubicBezTo>
                  <a:cubicBezTo>
                    <a:pt x="69" y="11"/>
                    <a:pt x="77" y="11"/>
                    <a:pt x="77" y="27"/>
                  </a:cubicBezTo>
                  <a:cubicBezTo>
                    <a:pt x="77" y="40"/>
                    <a:pt x="71" y="54"/>
                    <a:pt x="68" y="62"/>
                  </a:cubicBezTo>
                  <a:cubicBezTo>
                    <a:pt x="46" y="121"/>
                    <a:pt x="40" y="144"/>
                    <a:pt x="40" y="163"/>
                  </a:cubicBezTo>
                  <a:cubicBezTo>
                    <a:pt x="40" y="208"/>
                    <a:pt x="73" y="226"/>
                    <a:pt x="111" y="226"/>
                  </a:cubicBezTo>
                  <a:cubicBezTo>
                    <a:pt x="119" y="226"/>
                    <a:pt x="143" y="226"/>
                    <a:pt x="163" y="191"/>
                  </a:cubicBezTo>
                  <a:cubicBezTo>
                    <a:pt x="176" y="223"/>
                    <a:pt x="210" y="226"/>
                    <a:pt x="225" y="226"/>
                  </a:cubicBezTo>
                  <a:cubicBezTo>
                    <a:pt x="262" y="226"/>
                    <a:pt x="284" y="194"/>
                    <a:pt x="297" y="164"/>
                  </a:cubicBezTo>
                  <a:cubicBezTo>
                    <a:pt x="314" y="125"/>
                    <a:pt x="330" y="59"/>
                    <a:pt x="330" y="35"/>
                  </a:cubicBezTo>
                  <a:cubicBezTo>
                    <a:pt x="330" y="7"/>
                    <a:pt x="317" y="0"/>
                    <a:pt x="308" y="0"/>
                  </a:cubicBezTo>
                  <a:cubicBezTo>
                    <a:pt x="296" y="0"/>
                    <a:pt x="283" y="13"/>
                    <a:pt x="283" y="24"/>
                  </a:cubicBezTo>
                  <a:cubicBezTo>
                    <a:pt x="283" y="30"/>
                    <a:pt x="286" y="33"/>
                    <a:pt x="291" y="37"/>
                  </a:cubicBezTo>
                  <a:cubicBezTo>
                    <a:pt x="296" y="43"/>
                    <a:pt x="309" y="56"/>
                    <a:pt x="309" y="80"/>
                  </a:cubicBezTo>
                  <a:cubicBezTo>
                    <a:pt x="309" y="96"/>
                    <a:pt x="294" y="145"/>
                    <a:pt x="281" y="171"/>
                  </a:cubicBezTo>
                  <a:cubicBezTo>
                    <a:pt x="268" y="197"/>
                    <a:pt x="251" y="215"/>
                    <a:pt x="226" y="215"/>
                  </a:cubicBezTo>
                  <a:cubicBezTo>
                    <a:pt x="203" y="215"/>
                    <a:pt x="190" y="200"/>
                    <a:pt x="190" y="171"/>
                  </a:cubicBezTo>
                  <a:cubicBezTo>
                    <a:pt x="190" y="157"/>
                    <a:pt x="193" y="142"/>
                    <a:pt x="195" y="135"/>
                  </a:cubicBezTo>
                  <a:lnTo>
                    <a:pt x="216" y="5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9" name="Freeform 1244">
              <a:extLst>
                <a:ext uri="{FF2B5EF4-FFF2-40B4-BE49-F238E27FC236}">
                  <a16:creationId xmlns:a16="http://schemas.microsoft.com/office/drawing/2014/main" id="{346D0D92-771A-482E-B7B6-52AEBEE526E5}"/>
                </a:ext>
              </a:extLst>
            </p:cNvPr>
            <p:cNvSpPr>
              <a:spLocks/>
            </p:cNvSpPr>
            <p:nvPr>
              <p:custDataLst>
                <p:tags r:id="rId93"/>
              </p:custDataLst>
            </p:nvPr>
          </p:nvSpPr>
          <p:spPr bwMode="auto">
            <a:xfrm>
              <a:off x="5883276" y="4927601"/>
              <a:ext cx="214313" cy="219075"/>
            </a:xfrm>
            <a:custGeom>
              <a:avLst/>
              <a:gdLst>
                <a:gd name="T0" fmla="*/ 176 w 332"/>
                <a:gd name="T1" fmla="*/ 176 h 333"/>
                <a:gd name="T2" fmla="*/ 315 w 332"/>
                <a:gd name="T3" fmla="*/ 176 h 333"/>
                <a:gd name="T4" fmla="*/ 332 w 332"/>
                <a:gd name="T5" fmla="*/ 166 h 333"/>
                <a:gd name="T6" fmla="*/ 315 w 332"/>
                <a:gd name="T7" fmla="*/ 157 h 333"/>
                <a:gd name="T8" fmla="*/ 176 w 332"/>
                <a:gd name="T9" fmla="*/ 157 h 333"/>
                <a:gd name="T10" fmla="*/ 176 w 332"/>
                <a:gd name="T11" fmla="*/ 17 h 333"/>
                <a:gd name="T12" fmla="*/ 166 w 332"/>
                <a:gd name="T13" fmla="*/ 0 h 333"/>
                <a:gd name="T14" fmla="*/ 156 w 332"/>
                <a:gd name="T15" fmla="*/ 17 h 333"/>
                <a:gd name="T16" fmla="*/ 156 w 332"/>
                <a:gd name="T17" fmla="*/ 157 h 333"/>
                <a:gd name="T18" fmla="*/ 17 w 332"/>
                <a:gd name="T19" fmla="*/ 157 h 333"/>
                <a:gd name="T20" fmla="*/ 0 w 332"/>
                <a:gd name="T21" fmla="*/ 166 h 333"/>
                <a:gd name="T22" fmla="*/ 17 w 332"/>
                <a:gd name="T23" fmla="*/ 176 h 333"/>
                <a:gd name="T24" fmla="*/ 156 w 332"/>
                <a:gd name="T25" fmla="*/ 176 h 333"/>
                <a:gd name="T26" fmla="*/ 156 w 332"/>
                <a:gd name="T27" fmla="*/ 316 h 333"/>
                <a:gd name="T28" fmla="*/ 166 w 332"/>
                <a:gd name="T29" fmla="*/ 333 h 333"/>
                <a:gd name="T30" fmla="*/ 176 w 332"/>
                <a:gd name="T31" fmla="*/ 316 h 333"/>
                <a:gd name="T32" fmla="*/ 176 w 332"/>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6"/>
                  </a:moveTo>
                  <a:lnTo>
                    <a:pt x="315" y="176"/>
                  </a:lnTo>
                  <a:cubicBezTo>
                    <a:pt x="322" y="176"/>
                    <a:pt x="332" y="176"/>
                    <a:pt x="332" y="166"/>
                  </a:cubicBezTo>
                  <a:cubicBezTo>
                    <a:pt x="332" y="157"/>
                    <a:pt x="322" y="157"/>
                    <a:pt x="315" y="157"/>
                  </a:cubicBezTo>
                  <a:lnTo>
                    <a:pt x="176" y="157"/>
                  </a:lnTo>
                  <a:lnTo>
                    <a:pt x="176" y="17"/>
                  </a:lnTo>
                  <a:cubicBezTo>
                    <a:pt x="176" y="10"/>
                    <a:pt x="176" y="0"/>
                    <a:pt x="166" y="0"/>
                  </a:cubicBezTo>
                  <a:cubicBezTo>
                    <a:pt x="156" y="0"/>
                    <a:pt x="156" y="10"/>
                    <a:pt x="156" y="17"/>
                  </a:cubicBezTo>
                  <a:lnTo>
                    <a:pt x="156" y="157"/>
                  </a:lnTo>
                  <a:lnTo>
                    <a:pt x="17" y="157"/>
                  </a:lnTo>
                  <a:cubicBezTo>
                    <a:pt x="10" y="157"/>
                    <a:pt x="0" y="157"/>
                    <a:pt x="0" y="166"/>
                  </a:cubicBezTo>
                  <a:cubicBezTo>
                    <a:pt x="0" y="176"/>
                    <a:pt x="10" y="176"/>
                    <a:pt x="17"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0" name="Freeform 1245">
              <a:extLst>
                <a:ext uri="{FF2B5EF4-FFF2-40B4-BE49-F238E27FC236}">
                  <a16:creationId xmlns:a16="http://schemas.microsoft.com/office/drawing/2014/main" id="{A1C60438-0E40-4C44-B678-8895B83F1903}"/>
                </a:ext>
              </a:extLst>
            </p:cNvPr>
            <p:cNvSpPr>
              <a:spLocks/>
            </p:cNvSpPr>
            <p:nvPr>
              <p:custDataLst>
                <p:tags r:id="rId94"/>
              </p:custDataLst>
            </p:nvPr>
          </p:nvSpPr>
          <p:spPr bwMode="auto">
            <a:xfrm>
              <a:off x="6197601" y="4973638"/>
              <a:ext cx="212725" cy="149225"/>
            </a:xfrm>
            <a:custGeom>
              <a:avLst/>
              <a:gdLst>
                <a:gd name="T0" fmla="*/ 216 w 330"/>
                <a:gd name="T1" fmla="*/ 51 h 226"/>
                <a:gd name="T2" fmla="*/ 223 w 330"/>
                <a:gd name="T3" fmla="*/ 19 h 226"/>
                <a:gd name="T4" fmla="*/ 209 w 330"/>
                <a:gd name="T5" fmla="*/ 5 h 226"/>
                <a:gd name="T6" fmla="*/ 190 w 330"/>
                <a:gd name="T7" fmla="*/ 19 h 226"/>
                <a:gd name="T8" fmla="*/ 162 w 330"/>
                <a:gd name="T9" fmla="*/ 131 h 226"/>
                <a:gd name="T10" fmla="*/ 157 w 330"/>
                <a:gd name="T11" fmla="*/ 164 h 226"/>
                <a:gd name="T12" fmla="*/ 158 w 330"/>
                <a:gd name="T13" fmla="*/ 173 h 226"/>
                <a:gd name="T14" fmla="*/ 112 w 330"/>
                <a:gd name="T15" fmla="*/ 215 h 226"/>
                <a:gd name="T16" fmla="*/ 72 w 330"/>
                <a:gd name="T17" fmla="*/ 169 h 226"/>
                <a:gd name="T18" fmla="*/ 98 w 330"/>
                <a:gd name="T19" fmla="*/ 73 h 226"/>
                <a:gd name="T20" fmla="*/ 107 w 330"/>
                <a:gd name="T21" fmla="*/ 41 h 226"/>
                <a:gd name="T22" fmla="*/ 66 w 330"/>
                <a:gd name="T23" fmla="*/ 0 h 226"/>
                <a:gd name="T24" fmla="*/ 0 w 330"/>
                <a:gd name="T25" fmla="*/ 77 h 226"/>
                <a:gd name="T26" fmla="*/ 6 w 330"/>
                <a:gd name="T27" fmla="*/ 82 h 226"/>
                <a:gd name="T28" fmla="*/ 14 w 330"/>
                <a:gd name="T29" fmla="*/ 73 h 226"/>
                <a:gd name="T30" fmla="*/ 64 w 330"/>
                <a:gd name="T31" fmla="*/ 11 h 226"/>
                <a:gd name="T32" fmla="*/ 77 w 330"/>
                <a:gd name="T33" fmla="*/ 27 h 226"/>
                <a:gd name="T34" fmla="*/ 68 w 330"/>
                <a:gd name="T35" fmla="*/ 62 h 226"/>
                <a:gd name="T36" fmla="*/ 40 w 330"/>
                <a:gd name="T37" fmla="*/ 163 h 226"/>
                <a:gd name="T38" fmla="*/ 111 w 330"/>
                <a:gd name="T39" fmla="*/ 226 h 226"/>
                <a:gd name="T40" fmla="*/ 162 w 330"/>
                <a:gd name="T41" fmla="*/ 191 h 226"/>
                <a:gd name="T42" fmla="*/ 225 w 330"/>
                <a:gd name="T43" fmla="*/ 226 h 226"/>
                <a:gd name="T44" fmla="*/ 297 w 330"/>
                <a:gd name="T45" fmla="*/ 164 h 226"/>
                <a:gd name="T46" fmla="*/ 330 w 330"/>
                <a:gd name="T47" fmla="*/ 35 h 226"/>
                <a:gd name="T48" fmla="*/ 308 w 330"/>
                <a:gd name="T49" fmla="*/ 0 h 226"/>
                <a:gd name="T50" fmla="*/ 283 w 330"/>
                <a:gd name="T51" fmla="*/ 24 h 226"/>
                <a:gd name="T52" fmla="*/ 291 w 330"/>
                <a:gd name="T53" fmla="*/ 37 h 226"/>
                <a:gd name="T54" fmla="*/ 309 w 330"/>
                <a:gd name="T55" fmla="*/ 80 h 226"/>
                <a:gd name="T56" fmla="*/ 281 w 330"/>
                <a:gd name="T57" fmla="*/ 171 h 226"/>
                <a:gd name="T58" fmla="*/ 226 w 330"/>
                <a:gd name="T59" fmla="*/ 215 h 226"/>
                <a:gd name="T60" fmla="*/ 189 w 330"/>
                <a:gd name="T61" fmla="*/ 171 h 226"/>
                <a:gd name="T62" fmla="*/ 195 w 330"/>
                <a:gd name="T63" fmla="*/ 135 h 226"/>
                <a:gd name="T64" fmla="*/ 216 w 330"/>
                <a:gd name="T65" fmla="*/ 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226">
                  <a:moveTo>
                    <a:pt x="216" y="51"/>
                  </a:moveTo>
                  <a:cubicBezTo>
                    <a:pt x="218" y="40"/>
                    <a:pt x="223" y="22"/>
                    <a:pt x="223" y="19"/>
                  </a:cubicBezTo>
                  <a:cubicBezTo>
                    <a:pt x="223" y="10"/>
                    <a:pt x="216" y="5"/>
                    <a:pt x="209" y="5"/>
                  </a:cubicBezTo>
                  <a:cubicBezTo>
                    <a:pt x="203" y="5"/>
                    <a:pt x="194" y="9"/>
                    <a:pt x="190" y="19"/>
                  </a:cubicBezTo>
                  <a:cubicBezTo>
                    <a:pt x="189" y="23"/>
                    <a:pt x="165" y="118"/>
                    <a:pt x="162" y="131"/>
                  </a:cubicBezTo>
                  <a:cubicBezTo>
                    <a:pt x="158" y="146"/>
                    <a:pt x="157" y="155"/>
                    <a:pt x="157" y="164"/>
                  </a:cubicBezTo>
                  <a:cubicBezTo>
                    <a:pt x="157" y="169"/>
                    <a:pt x="157" y="170"/>
                    <a:pt x="158" y="173"/>
                  </a:cubicBezTo>
                  <a:cubicBezTo>
                    <a:pt x="146" y="199"/>
                    <a:pt x="132" y="215"/>
                    <a:pt x="112" y="215"/>
                  </a:cubicBezTo>
                  <a:cubicBezTo>
                    <a:pt x="72" y="215"/>
                    <a:pt x="72" y="178"/>
                    <a:pt x="72" y="169"/>
                  </a:cubicBezTo>
                  <a:cubicBezTo>
                    <a:pt x="72" y="153"/>
                    <a:pt x="75" y="134"/>
                    <a:pt x="98" y="73"/>
                  </a:cubicBezTo>
                  <a:cubicBezTo>
                    <a:pt x="104" y="58"/>
                    <a:pt x="107" y="51"/>
                    <a:pt x="107" y="41"/>
                  </a:cubicBezTo>
                  <a:cubicBezTo>
                    <a:pt x="107" y="18"/>
                    <a:pt x="90" y="0"/>
                    <a:pt x="66" y="0"/>
                  </a:cubicBezTo>
                  <a:cubicBezTo>
                    <a:pt x="18" y="0"/>
                    <a:pt x="0" y="72"/>
                    <a:pt x="0" y="77"/>
                  </a:cubicBezTo>
                  <a:cubicBezTo>
                    <a:pt x="0" y="82"/>
                    <a:pt x="5" y="82"/>
                    <a:pt x="6" y="82"/>
                  </a:cubicBezTo>
                  <a:cubicBezTo>
                    <a:pt x="11" y="82"/>
                    <a:pt x="11" y="81"/>
                    <a:pt x="14" y="73"/>
                  </a:cubicBezTo>
                  <a:cubicBezTo>
                    <a:pt x="27" y="26"/>
                    <a:pt x="47" y="11"/>
                    <a:pt x="64" y="11"/>
                  </a:cubicBezTo>
                  <a:cubicBezTo>
                    <a:pt x="69" y="11"/>
                    <a:pt x="77" y="11"/>
                    <a:pt x="77" y="27"/>
                  </a:cubicBezTo>
                  <a:cubicBezTo>
                    <a:pt x="77" y="40"/>
                    <a:pt x="71" y="54"/>
                    <a:pt x="68" y="62"/>
                  </a:cubicBezTo>
                  <a:cubicBezTo>
                    <a:pt x="46" y="121"/>
                    <a:pt x="40" y="144"/>
                    <a:pt x="40" y="163"/>
                  </a:cubicBezTo>
                  <a:cubicBezTo>
                    <a:pt x="40" y="208"/>
                    <a:pt x="73" y="226"/>
                    <a:pt x="111" y="226"/>
                  </a:cubicBezTo>
                  <a:cubicBezTo>
                    <a:pt x="119" y="226"/>
                    <a:pt x="143" y="226"/>
                    <a:pt x="162" y="191"/>
                  </a:cubicBezTo>
                  <a:cubicBezTo>
                    <a:pt x="175" y="223"/>
                    <a:pt x="210" y="226"/>
                    <a:pt x="225" y="226"/>
                  </a:cubicBezTo>
                  <a:cubicBezTo>
                    <a:pt x="262" y="226"/>
                    <a:pt x="284" y="194"/>
                    <a:pt x="297" y="164"/>
                  </a:cubicBezTo>
                  <a:cubicBezTo>
                    <a:pt x="314" y="125"/>
                    <a:pt x="330" y="59"/>
                    <a:pt x="330" y="35"/>
                  </a:cubicBezTo>
                  <a:cubicBezTo>
                    <a:pt x="330" y="7"/>
                    <a:pt x="317" y="0"/>
                    <a:pt x="308" y="0"/>
                  </a:cubicBezTo>
                  <a:cubicBezTo>
                    <a:pt x="296" y="0"/>
                    <a:pt x="283" y="13"/>
                    <a:pt x="283" y="24"/>
                  </a:cubicBezTo>
                  <a:cubicBezTo>
                    <a:pt x="283" y="30"/>
                    <a:pt x="286" y="33"/>
                    <a:pt x="291" y="37"/>
                  </a:cubicBezTo>
                  <a:cubicBezTo>
                    <a:pt x="296" y="43"/>
                    <a:pt x="309" y="56"/>
                    <a:pt x="309" y="80"/>
                  </a:cubicBezTo>
                  <a:cubicBezTo>
                    <a:pt x="309" y="96"/>
                    <a:pt x="294" y="145"/>
                    <a:pt x="281" y="171"/>
                  </a:cubicBezTo>
                  <a:cubicBezTo>
                    <a:pt x="268" y="197"/>
                    <a:pt x="251" y="215"/>
                    <a:pt x="226" y="215"/>
                  </a:cubicBezTo>
                  <a:cubicBezTo>
                    <a:pt x="203" y="215"/>
                    <a:pt x="189" y="200"/>
                    <a:pt x="189" y="171"/>
                  </a:cubicBezTo>
                  <a:cubicBezTo>
                    <a:pt x="189" y="157"/>
                    <a:pt x="193" y="142"/>
                    <a:pt x="195" y="135"/>
                  </a:cubicBezTo>
                  <a:lnTo>
                    <a:pt x="216" y="5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1" name="Freeform 1246">
              <a:extLst>
                <a:ext uri="{FF2B5EF4-FFF2-40B4-BE49-F238E27FC236}">
                  <a16:creationId xmlns:a16="http://schemas.microsoft.com/office/drawing/2014/main" id="{F36FE298-5FA0-4D33-92A7-8E41A2359BF0}"/>
                </a:ext>
              </a:extLst>
            </p:cNvPr>
            <p:cNvSpPr>
              <a:spLocks/>
            </p:cNvSpPr>
            <p:nvPr>
              <p:custDataLst>
                <p:tags r:id="rId95"/>
              </p:custDataLst>
            </p:nvPr>
          </p:nvSpPr>
          <p:spPr bwMode="auto">
            <a:xfrm>
              <a:off x="6435726" y="4829176"/>
              <a:ext cx="168275" cy="153988"/>
            </a:xfrm>
            <a:custGeom>
              <a:avLst/>
              <a:gdLst>
                <a:gd name="T0" fmla="*/ 155 w 261"/>
                <a:gd name="T1" fmla="*/ 25 h 236"/>
                <a:gd name="T2" fmla="*/ 166 w 261"/>
                <a:gd name="T3" fmla="*/ 13 h 236"/>
                <a:gd name="T4" fmla="*/ 187 w 261"/>
                <a:gd name="T5" fmla="*/ 12 h 236"/>
                <a:gd name="T6" fmla="*/ 226 w 261"/>
                <a:gd name="T7" fmla="*/ 15 h 236"/>
                <a:gd name="T8" fmla="*/ 242 w 261"/>
                <a:gd name="T9" fmla="*/ 43 h 236"/>
                <a:gd name="T10" fmla="*/ 240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4 w 261"/>
                <a:gd name="T33" fmla="*/ 72 h 236"/>
                <a:gd name="T34" fmla="*/ 98 w 261"/>
                <a:gd name="T35" fmla="*/ 12 h 236"/>
                <a:gd name="T36" fmla="*/ 113 w 261"/>
                <a:gd name="T37" fmla="*/ 12 h 236"/>
                <a:gd name="T38" fmla="*/ 124 w 261"/>
                <a:gd name="T39" fmla="*/ 16 h 236"/>
                <a:gd name="T40" fmla="*/ 122 w 261"/>
                <a:gd name="T41" fmla="*/ 23 h 236"/>
                <a:gd name="T42" fmla="*/ 76 w 261"/>
                <a:gd name="T43" fmla="*/ 207 h 236"/>
                <a:gd name="T44" fmla="*/ 36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7 w 261"/>
                <a:gd name="T57" fmla="*/ 236 h 236"/>
                <a:gd name="T58" fmla="*/ 155 w 261"/>
                <a:gd name="T59" fmla="*/ 228 h 236"/>
                <a:gd name="T60" fmla="*/ 140 w 261"/>
                <a:gd name="T61" fmla="*/ 223 h 236"/>
                <a:gd name="T62" fmla="*/ 120 w 261"/>
                <a:gd name="T63" fmla="*/ 222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3"/>
                    <a:pt x="166" y="13"/>
                  </a:cubicBezTo>
                  <a:cubicBezTo>
                    <a:pt x="167" y="12"/>
                    <a:pt x="180" y="12"/>
                    <a:pt x="187" y="12"/>
                  </a:cubicBezTo>
                  <a:cubicBezTo>
                    <a:pt x="208" y="12"/>
                    <a:pt x="217" y="12"/>
                    <a:pt x="226" y="15"/>
                  </a:cubicBezTo>
                  <a:cubicBezTo>
                    <a:pt x="241" y="20"/>
                    <a:pt x="242" y="30"/>
                    <a:pt x="242" y="43"/>
                  </a:cubicBezTo>
                  <a:cubicBezTo>
                    <a:pt x="242" y="48"/>
                    <a:pt x="242" y="53"/>
                    <a:pt x="240" y="71"/>
                  </a:cubicBezTo>
                  <a:lnTo>
                    <a:pt x="239" y="75"/>
                  </a:lnTo>
                  <a:cubicBezTo>
                    <a:pt x="239" y="78"/>
                    <a:pt x="241" y="80"/>
                    <a:pt x="245" y="80"/>
                  </a:cubicBezTo>
                  <a:cubicBezTo>
                    <a:pt x="250" y="80"/>
                    <a:pt x="251" y="77"/>
                    <a:pt x="251" y="71"/>
                  </a:cubicBezTo>
                  <a:lnTo>
                    <a:pt x="261" y="5"/>
                  </a:lnTo>
                  <a:cubicBezTo>
                    <a:pt x="261" y="0"/>
                    <a:pt x="257" y="0"/>
                    <a:pt x="250" y="0"/>
                  </a:cubicBezTo>
                  <a:lnTo>
                    <a:pt x="36" y="0"/>
                  </a:lnTo>
                  <a:cubicBezTo>
                    <a:pt x="27" y="0"/>
                    <a:pt x="27" y="0"/>
                    <a:pt x="24" y="7"/>
                  </a:cubicBezTo>
                  <a:lnTo>
                    <a:pt x="2" y="69"/>
                  </a:lnTo>
                  <a:cubicBezTo>
                    <a:pt x="2" y="70"/>
                    <a:pt x="0" y="73"/>
                    <a:pt x="0" y="75"/>
                  </a:cubicBezTo>
                  <a:cubicBezTo>
                    <a:pt x="0" y="77"/>
                    <a:pt x="1" y="80"/>
                    <a:pt x="6" y="80"/>
                  </a:cubicBezTo>
                  <a:cubicBezTo>
                    <a:pt x="11" y="80"/>
                    <a:pt x="12" y="78"/>
                    <a:pt x="14" y="72"/>
                  </a:cubicBezTo>
                  <a:cubicBezTo>
                    <a:pt x="34" y="16"/>
                    <a:pt x="45" y="12"/>
                    <a:pt x="98" y="12"/>
                  </a:cubicBezTo>
                  <a:lnTo>
                    <a:pt x="113" y="12"/>
                  </a:lnTo>
                  <a:cubicBezTo>
                    <a:pt x="124" y="12"/>
                    <a:pt x="124" y="13"/>
                    <a:pt x="124" y="16"/>
                  </a:cubicBezTo>
                  <a:cubicBezTo>
                    <a:pt x="124" y="16"/>
                    <a:pt x="124" y="18"/>
                    <a:pt x="122" y="23"/>
                  </a:cubicBezTo>
                  <a:lnTo>
                    <a:pt x="76" y="207"/>
                  </a:lnTo>
                  <a:cubicBezTo>
                    <a:pt x="73" y="220"/>
                    <a:pt x="72" y="223"/>
                    <a:pt x="36" y="223"/>
                  </a:cubicBezTo>
                  <a:cubicBezTo>
                    <a:pt x="23" y="223"/>
                    <a:pt x="20" y="223"/>
                    <a:pt x="20" y="231"/>
                  </a:cubicBezTo>
                  <a:cubicBezTo>
                    <a:pt x="20" y="232"/>
                    <a:pt x="21" y="236"/>
                    <a:pt x="26" y="236"/>
                  </a:cubicBezTo>
                  <a:cubicBezTo>
                    <a:pt x="36" y="236"/>
                    <a:pt x="46" y="235"/>
                    <a:pt x="56" y="235"/>
                  </a:cubicBezTo>
                  <a:cubicBezTo>
                    <a:pt x="66" y="235"/>
                    <a:pt x="76" y="234"/>
                    <a:pt x="86" y="234"/>
                  </a:cubicBezTo>
                  <a:cubicBezTo>
                    <a:pt x="96" y="234"/>
                    <a:pt x="107" y="234"/>
                    <a:pt x="117" y="235"/>
                  </a:cubicBezTo>
                  <a:cubicBezTo>
                    <a:pt x="127" y="235"/>
                    <a:pt x="137" y="236"/>
                    <a:pt x="147" y="236"/>
                  </a:cubicBezTo>
                  <a:cubicBezTo>
                    <a:pt x="149" y="236"/>
                    <a:pt x="155" y="236"/>
                    <a:pt x="155" y="228"/>
                  </a:cubicBezTo>
                  <a:cubicBezTo>
                    <a:pt x="155" y="223"/>
                    <a:pt x="151" y="223"/>
                    <a:pt x="140" y="223"/>
                  </a:cubicBezTo>
                  <a:cubicBezTo>
                    <a:pt x="134" y="223"/>
                    <a:pt x="127" y="223"/>
                    <a:pt x="120" y="222"/>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2" name="Freeform 1247">
              <a:extLst>
                <a:ext uri="{FF2B5EF4-FFF2-40B4-BE49-F238E27FC236}">
                  <a16:creationId xmlns:a16="http://schemas.microsoft.com/office/drawing/2014/main" id="{9A3B5BE0-9506-4CF3-A4B5-3A85400A056B}"/>
                </a:ext>
              </a:extLst>
            </p:cNvPr>
            <p:cNvSpPr>
              <a:spLocks/>
            </p:cNvSpPr>
            <p:nvPr>
              <p:custDataLst>
                <p:tags r:id="rId96"/>
              </p:custDataLst>
            </p:nvPr>
          </p:nvSpPr>
          <p:spPr bwMode="auto">
            <a:xfrm>
              <a:off x="6646863" y="4873626"/>
              <a:ext cx="74613" cy="327025"/>
            </a:xfrm>
            <a:custGeom>
              <a:avLst/>
              <a:gdLst>
                <a:gd name="T0" fmla="*/ 115 w 115"/>
                <a:gd name="T1" fmla="*/ 249 h 499"/>
                <a:gd name="T2" fmla="*/ 82 w 115"/>
                <a:gd name="T3" fmla="*/ 94 h 499"/>
                <a:gd name="T4" fmla="*/ 5 w 115"/>
                <a:gd name="T5" fmla="*/ 0 h 499"/>
                <a:gd name="T6" fmla="*/ 0 w 115"/>
                <a:gd name="T7" fmla="*/ 5 h 499"/>
                <a:gd name="T8" fmla="*/ 9 w 115"/>
                <a:gd name="T9" fmla="*/ 17 h 499"/>
                <a:gd name="T10" fmla="*/ 86 w 115"/>
                <a:gd name="T11" fmla="*/ 249 h 499"/>
                <a:gd name="T12" fmla="*/ 6 w 115"/>
                <a:gd name="T13" fmla="*/ 485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1"/>
                    <a:pt x="110" y="150"/>
                    <a:pt x="82" y="94"/>
                  </a:cubicBezTo>
                  <a:cubicBezTo>
                    <a:pt x="53" y="33"/>
                    <a:pt x="10" y="0"/>
                    <a:pt x="5" y="0"/>
                  </a:cubicBezTo>
                  <a:cubicBezTo>
                    <a:pt x="2" y="0"/>
                    <a:pt x="0" y="2"/>
                    <a:pt x="0" y="5"/>
                  </a:cubicBezTo>
                  <a:cubicBezTo>
                    <a:pt x="0" y="7"/>
                    <a:pt x="0" y="8"/>
                    <a:pt x="9" y="17"/>
                  </a:cubicBezTo>
                  <a:cubicBezTo>
                    <a:pt x="58" y="66"/>
                    <a:pt x="86" y="145"/>
                    <a:pt x="86" y="249"/>
                  </a:cubicBezTo>
                  <a:cubicBezTo>
                    <a:pt x="86" y="335"/>
                    <a:pt x="68" y="423"/>
                    <a:pt x="6" y="485"/>
                  </a:cubicBezTo>
                  <a:cubicBezTo>
                    <a:pt x="0" y="491"/>
                    <a:pt x="0" y="492"/>
                    <a:pt x="0" y="494"/>
                  </a:cubicBezTo>
                  <a:cubicBezTo>
                    <a:pt x="0" y="497"/>
                    <a:pt x="2" y="499"/>
                    <a:pt x="5" y="499"/>
                  </a:cubicBezTo>
                  <a:cubicBezTo>
                    <a:pt x="10" y="499"/>
                    <a:pt x="55" y="465"/>
                    <a:pt x="84" y="402"/>
                  </a:cubicBezTo>
                  <a:cubicBezTo>
                    <a:pt x="109" y="347"/>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3" name="Freeform 1248">
              <a:extLst>
                <a:ext uri="{FF2B5EF4-FFF2-40B4-BE49-F238E27FC236}">
                  <a16:creationId xmlns:a16="http://schemas.microsoft.com/office/drawing/2014/main" id="{EDC9491D-A0D6-4E4C-9684-86D7177D99DB}"/>
                </a:ext>
              </a:extLst>
            </p:cNvPr>
            <p:cNvSpPr>
              <a:spLocks/>
            </p:cNvSpPr>
            <p:nvPr>
              <p:custDataLst>
                <p:tags r:id="rId97"/>
              </p:custDataLst>
            </p:nvPr>
          </p:nvSpPr>
          <p:spPr bwMode="auto">
            <a:xfrm>
              <a:off x="6800851" y="4545013"/>
              <a:ext cx="166688" cy="984250"/>
            </a:xfrm>
            <a:custGeom>
              <a:avLst/>
              <a:gdLst>
                <a:gd name="T0" fmla="*/ 105 w 258"/>
                <a:gd name="T1" fmla="*/ 1277 h 1496"/>
                <a:gd name="T2" fmla="*/ 101 w 258"/>
                <a:gd name="T3" fmla="*/ 1346 h 1496"/>
                <a:gd name="T4" fmla="*/ 4 w 258"/>
                <a:gd name="T5" fmla="*/ 1472 h 1496"/>
                <a:gd name="T6" fmla="*/ 0 w 258"/>
                <a:gd name="T7" fmla="*/ 1484 h 1496"/>
                <a:gd name="T8" fmla="*/ 12 w 258"/>
                <a:gd name="T9" fmla="*/ 1496 h 1496"/>
                <a:gd name="T10" fmla="*/ 35 w 258"/>
                <a:gd name="T11" fmla="*/ 1488 h 1496"/>
                <a:gd name="T12" fmla="*/ 153 w 258"/>
                <a:gd name="T13" fmla="*/ 1314 h 1496"/>
                <a:gd name="T14" fmla="*/ 153 w 258"/>
                <a:gd name="T15" fmla="*/ 960 h 1496"/>
                <a:gd name="T16" fmla="*/ 179 w 258"/>
                <a:gd name="T17" fmla="*/ 838 h 1496"/>
                <a:gd name="T18" fmla="*/ 250 w 258"/>
                <a:gd name="T19" fmla="*/ 762 h 1496"/>
                <a:gd name="T20" fmla="*/ 258 w 258"/>
                <a:gd name="T21" fmla="*/ 748 h 1496"/>
                <a:gd name="T22" fmla="*/ 256 w 258"/>
                <a:gd name="T23" fmla="*/ 737 h 1496"/>
                <a:gd name="T24" fmla="*/ 154 w 258"/>
                <a:gd name="T25" fmla="*/ 583 h 1496"/>
                <a:gd name="T26" fmla="*/ 153 w 258"/>
                <a:gd name="T27" fmla="*/ 565 h 1496"/>
                <a:gd name="T28" fmla="*/ 153 w 258"/>
                <a:gd name="T29" fmla="*/ 182 h 1496"/>
                <a:gd name="T30" fmla="*/ 32 w 258"/>
                <a:gd name="T31" fmla="*/ 7 h 1496"/>
                <a:gd name="T32" fmla="*/ 12 w 258"/>
                <a:gd name="T33" fmla="*/ 0 h 1496"/>
                <a:gd name="T34" fmla="*/ 0 w 258"/>
                <a:gd name="T35" fmla="*/ 12 h 1496"/>
                <a:gd name="T36" fmla="*/ 3 w 258"/>
                <a:gd name="T37" fmla="*/ 23 h 1496"/>
                <a:gd name="T38" fmla="*/ 105 w 258"/>
                <a:gd name="T39" fmla="*/ 182 h 1496"/>
                <a:gd name="T40" fmla="*/ 105 w 258"/>
                <a:gd name="T41" fmla="*/ 565 h 1496"/>
                <a:gd name="T42" fmla="*/ 229 w 258"/>
                <a:gd name="T43" fmla="*/ 748 h 1496"/>
                <a:gd name="T44" fmla="*/ 105 w 258"/>
                <a:gd name="T45" fmla="*/ 928 h 1496"/>
                <a:gd name="T46" fmla="*/ 105 w 258"/>
                <a:gd name="T47" fmla="*/ 931 h 1496"/>
                <a:gd name="T48" fmla="*/ 105 w 258"/>
                <a:gd name="T49" fmla="*/ 1277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8" h="1496">
                  <a:moveTo>
                    <a:pt x="105" y="1277"/>
                  </a:moveTo>
                  <a:cubicBezTo>
                    <a:pt x="105" y="1318"/>
                    <a:pt x="105" y="1327"/>
                    <a:pt x="101" y="1346"/>
                  </a:cubicBezTo>
                  <a:cubicBezTo>
                    <a:pt x="92" y="1386"/>
                    <a:pt x="68" y="1434"/>
                    <a:pt x="4" y="1472"/>
                  </a:cubicBezTo>
                  <a:cubicBezTo>
                    <a:pt x="0" y="1475"/>
                    <a:pt x="0" y="1475"/>
                    <a:pt x="0" y="1484"/>
                  </a:cubicBezTo>
                  <a:cubicBezTo>
                    <a:pt x="0" y="1496"/>
                    <a:pt x="0" y="1496"/>
                    <a:pt x="12" y="1496"/>
                  </a:cubicBezTo>
                  <a:cubicBezTo>
                    <a:pt x="20" y="1496"/>
                    <a:pt x="21" y="1496"/>
                    <a:pt x="35" y="1488"/>
                  </a:cubicBezTo>
                  <a:cubicBezTo>
                    <a:pt x="146" y="1424"/>
                    <a:pt x="153" y="1332"/>
                    <a:pt x="153" y="1314"/>
                  </a:cubicBezTo>
                  <a:lnTo>
                    <a:pt x="153" y="960"/>
                  </a:lnTo>
                  <a:cubicBezTo>
                    <a:pt x="153" y="924"/>
                    <a:pt x="153" y="883"/>
                    <a:pt x="179" y="838"/>
                  </a:cubicBezTo>
                  <a:cubicBezTo>
                    <a:pt x="201" y="799"/>
                    <a:pt x="226" y="778"/>
                    <a:pt x="250" y="762"/>
                  </a:cubicBezTo>
                  <a:cubicBezTo>
                    <a:pt x="257" y="757"/>
                    <a:pt x="258" y="757"/>
                    <a:pt x="258" y="748"/>
                  </a:cubicBezTo>
                  <a:cubicBezTo>
                    <a:pt x="258" y="741"/>
                    <a:pt x="258" y="739"/>
                    <a:pt x="256" y="737"/>
                  </a:cubicBezTo>
                  <a:cubicBezTo>
                    <a:pt x="232" y="722"/>
                    <a:pt x="167" y="681"/>
                    <a:pt x="154" y="583"/>
                  </a:cubicBezTo>
                  <a:cubicBezTo>
                    <a:pt x="153" y="572"/>
                    <a:pt x="153" y="571"/>
                    <a:pt x="153" y="565"/>
                  </a:cubicBezTo>
                  <a:lnTo>
                    <a:pt x="153" y="182"/>
                  </a:lnTo>
                  <a:cubicBezTo>
                    <a:pt x="153" y="141"/>
                    <a:pt x="128" y="58"/>
                    <a:pt x="32" y="7"/>
                  </a:cubicBezTo>
                  <a:cubicBezTo>
                    <a:pt x="20" y="0"/>
                    <a:pt x="19" y="0"/>
                    <a:pt x="12" y="0"/>
                  </a:cubicBezTo>
                  <a:cubicBezTo>
                    <a:pt x="0" y="0"/>
                    <a:pt x="0" y="0"/>
                    <a:pt x="0" y="12"/>
                  </a:cubicBezTo>
                  <a:cubicBezTo>
                    <a:pt x="0" y="20"/>
                    <a:pt x="0" y="21"/>
                    <a:pt x="3" y="23"/>
                  </a:cubicBezTo>
                  <a:cubicBezTo>
                    <a:pt x="98" y="80"/>
                    <a:pt x="105" y="163"/>
                    <a:pt x="105" y="182"/>
                  </a:cubicBezTo>
                  <a:lnTo>
                    <a:pt x="105" y="565"/>
                  </a:lnTo>
                  <a:cubicBezTo>
                    <a:pt x="105" y="620"/>
                    <a:pt x="142" y="704"/>
                    <a:pt x="229" y="748"/>
                  </a:cubicBezTo>
                  <a:cubicBezTo>
                    <a:pt x="175" y="777"/>
                    <a:pt x="111" y="835"/>
                    <a:pt x="105" y="928"/>
                  </a:cubicBezTo>
                  <a:lnTo>
                    <a:pt x="105" y="931"/>
                  </a:lnTo>
                  <a:lnTo>
                    <a:pt x="105" y="1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4" name="Freeform 1249">
              <a:extLst>
                <a:ext uri="{FF2B5EF4-FFF2-40B4-BE49-F238E27FC236}">
                  <a16:creationId xmlns:a16="http://schemas.microsoft.com/office/drawing/2014/main" id="{496A1092-CDC6-4195-9408-25DAB10FB51F}"/>
                </a:ext>
              </a:extLst>
            </p:cNvPr>
            <p:cNvSpPr>
              <a:spLocks/>
            </p:cNvSpPr>
            <p:nvPr>
              <p:custDataLst>
                <p:tags r:id="rId98"/>
              </p:custDataLst>
            </p:nvPr>
          </p:nvSpPr>
          <p:spPr bwMode="auto">
            <a:xfrm>
              <a:off x="4217988" y="6013451"/>
              <a:ext cx="220663" cy="146050"/>
            </a:xfrm>
            <a:custGeom>
              <a:avLst/>
              <a:gdLst>
                <a:gd name="T0" fmla="*/ 300 w 342"/>
                <a:gd name="T1" fmla="*/ 48 h 221"/>
                <a:gd name="T2" fmla="*/ 342 w 342"/>
                <a:gd name="T3" fmla="*/ 16 h 221"/>
                <a:gd name="T4" fmla="*/ 342 w 342"/>
                <a:gd name="T5" fmla="*/ 0 h 221"/>
                <a:gd name="T6" fmla="*/ 306 w 342"/>
                <a:gd name="T7" fmla="*/ 2 h 221"/>
                <a:gd name="T8" fmla="*/ 259 w 342"/>
                <a:gd name="T9" fmla="*/ 0 h 221"/>
                <a:gd name="T10" fmla="*/ 259 w 342"/>
                <a:gd name="T11" fmla="*/ 16 h 221"/>
                <a:gd name="T12" fmla="*/ 288 w 342"/>
                <a:gd name="T13" fmla="*/ 40 h 221"/>
                <a:gd name="T14" fmla="*/ 286 w 342"/>
                <a:gd name="T15" fmla="*/ 50 h 221"/>
                <a:gd name="T16" fmla="*/ 240 w 342"/>
                <a:gd name="T17" fmla="*/ 178 h 221"/>
                <a:gd name="T18" fmla="*/ 191 w 342"/>
                <a:gd name="T19" fmla="*/ 39 h 221"/>
                <a:gd name="T20" fmla="*/ 188 w 342"/>
                <a:gd name="T21" fmla="*/ 29 h 221"/>
                <a:gd name="T22" fmla="*/ 218 w 342"/>
                <a:gd name="T23" fmla="*/ 16 h 221"/>
                <a:gd name="T24" fmla="*/ 218 w 342"/>
                <a:gd name="T25" fmla="*/ 0 h 221"/>
                <a:gd name="T26" fmla="*/ 166 w 342"/>
                <a:gd name="T27" fmla="*/ 2 h 221"/>
                <a:gd name="T28" fmla="*/ 122 w 342"/>
                <a:gd name="T29" fmla="*/ 0 h 221"/>
                <a:gd name="T30" fmla="*/ 122 w 342"/>
                <a:gd name="T31" fmla="*/ 16 h 221"/>
                <a:gd name="T32" fmla="*/ 153 w 342"/>
                <a:gd name="T33" fmla="*/ 23 h 221"/>
                <a:gd name="T34" fmla="*/ 165 w 342"/>
                <a:gd name="T35" fmla="*/ 51 h 221"/>
                <a:gd name="T36" fmla="*/ 122 w 342"/>
                <a:gd name="T37" fmla="*/ 171 h 221"/>
                <a:gd name="T38" fmla="*/ 74 w 342"/>
                <a:gd name="T39" fmla="*/ 38 h 221"/>
                <a:gd name="T40" fmla="*/ 72 w 342"/>
                <a:gd name="T41" fmla="*/ 29 h 221"/>
                <a:gd name="T42" fmla="*/ 101 w 342"/>
                <a:gd name="T43" fmla="*/ 16 h 221"/>
                <a:gd name="T44" fmla="*/ 101 w 342"/>
                <a:gd name="T45" fmla="*/ 0 h 221"/>
                <a:gd name="T46" fmla="*/ 47 w 342"/>
                <a:gd name="T47" fmla="*/ 2 h 221"/>
                <a:gd name="T48" fmla="*/ 0 w 342"/>
                <a:gd name="T49" fmla="*/ 0 h 221"/>
                <a:gd name="T50" fmla="*/ 0 w 342"/>
                <a:gd name="T51" fmla="*/ 16 h 221"/>
                <a:gd name="T52" fmla="*/ 37 w 342"/>
                <a:gd name="T53" fmla="*/ 33 h 221"/>
                <a:gd name="T54" fmla="*/ 100 w 342"/>
                <a:gd name="T55" fmla="*/ 210 h 221"/>
                <a:gd name="T56" fmla="*/ 111 w 342"/>
                <a:gd name="T57" fmla="*/ 221 h 221"/>
                <a:gd name="T58" fmla="*/ 121 w 342"/>
                <a:gd name="T59" fmla="*/ 211 h 221"/>
                <a:gd name="T60" fmla="*/ 171 w 342"/>
                <a:gd name="T61" fmla="*/ 70 h 221"/>
                <a:gd name="T62" fmla="*/ 222 w 342"/>
                <a:gd name="T63" fmla="*/ 211 h 221"/>
                <a:gd name="T64" fmla="*/ 232 w 342"/>
                <a:gd name="T65" fmla="*/ 221 h 221"/>
                <a:gd name="T66" fmla="*/ 242 w 342"/>
                <a:gd name="T67" fmla="*/ 211 h 221"/>
                <a:gd name="T68" fmla="*/ 300 w 342"/>
                <a:gd name="T69" fmla="*/ 4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2" h="221">
                  <a:moveTo>
                    <a:pt x="300" y="48"/>
                  </a:moveTo>
                  <a:cubicBezTo>
                    <a:pt x="309" y="23"/>
                    <a:pt x="325" y="16"/>
                    <a:pt x="342" y="16"/>
                  </a:cubicBezTo>
                  <a:lnTo>
                    <a:pt x="342" y="0"/>
                  </a:lnTo>
                  <a:cubicBezTo>
                    <a:pt x="331" y="1"/>
                    <a:pt x="317" y="2"/>
                    <a:pt x="306" y="2"/>
                  </a:cubicBezTo>
                  <a:cubicBezTo>
                    <a:pt x="291" y="2"/>
                    <a:pt x="269" y="1"/>
                    <a:pt x="259" y="0"/>
                  </a:cubicBezTo>
                  <a:lnTo>
                    <a:pt x="259" y="16"/>
                  </a:lnTo>
                  <a:cubicBezTo>
                    <a:pt x="277" y="16"/>
                    <a:pt x="288" y="25"/>
                    <a:pt x="288" y="40"/>
                  </a:cubicBezTo>
                  <a:cubicBezTo>
                    <a:pt x="288" y="43"/>
                    <a:pt x="288" y="44"/>
                    <a:pt x="286" y="50"/>
                  </a:cubicBezTo>
                  <a:lnTo>
                    <a:pt x="240" y="178"/>
                  </a:lnTo>
                  <a:lnTo>
                    <a:pt x="191" y="39"/>
                  </a:lnTo>
                  <a:cubicBezTo>
                    <a:pt x="189" y="33"/>
                    <a:pt x="188" y="32"/>
                    <a:pt x="188" y="29"/>
                  </a:cubicBezTo>
                  <a:cubicBezTo>
                    <a:pt x="188" y="16"/>
                    <a:pt x="208" y="16"/>
                    <a:pt x="218" y="16"/>
                  </a:cubicBezTo>
                  <a:lnTo>
                    <a:pt x="218" y="0"/>
                  </a:lnTo>
                  <a:cubicBezTo>
                    <a:pt x="203" y="1"/>
                    <a:pt x="178" y="2"/>
                    <a:pt x="166" y="2"/>
                  </a:cubicBezTo>
                  <a:cubicBezTo>
                    <a:pt x="151" y="2"/>
                    <a:pt x="137" y="1"/>
                    <a:pt x="122" y="0"/>
                  </a:cubicBezTo>
                  <a:lnTo>
                    <a:pt x="122" y="16"/>
                  </a:lnTo>
                  <a:cubicBezTo>
                    <a:pt x="140" y="16"/>
                    <a:pt x="148" y="17"/>
                    <a:pt x="153" y="23"/>
                  </a:cubicBezTo>
                  <a:cubicBezTo>
                    <a:pt x="156" y="26"/>
                    <a:pt x="161" y="41"/>
                    <a:pt x="165" y="51"/>
                  </a:cubicBezTo>
                  <a:lnTo>
                    <a:pt x="122" y="171"/>
                  </a:lnTo>
                  <a:lnTo>
                    <a:pt x="74" y="38"/>
                  </a:lnTo>
                  <a:cubicBezTo>
                    <a:pt x="72" y="32"/>
                    <a:pt x="72" y="31"/>
                    <a:pt x="72" y="29"/>
                  </a:cubicBezTo>
                  <a:cubicBezTo>
                    <a:pt x="72" y="16"/>
                    <a:pt x="91" y="16"/>
                    <a:pt x="101" y="16"/>
                  </a:cubicBezTo>
                  <a:lnTo>
                    <a:pt x="101" y="0"/>
                  </a:lnTo>
                  <a:cubicBezTo>
                    <a:pt x="86" y="1"/>
                    <a:pt x="58" y="2"/>
                    <a:pt x="47" y="2"/>
                  </a:cubicBezTo>
                  <a:cubicBezTo>
                    <a:pt x="45" y="2"/>
                    <a:pt x="18" y="1"/>
                    <a:pt x="0" y="0"/>
                  </a:cubicBezTo>
                  <a:lnTo>
                    <a:pt x="0" y="16"/>
                  </a:lnTo>
                  <a:cubicBezTo>
                    <a:pt x="25" y="16"/>
                    <a:pt x="31" y="17"/>
                    <a:pt x="37" y="33"/>
                  </a:cubicBezTo>
                  <a:lnTo>
                    <a:pt x="100" y="210"/>
                  </a:lnTo>
                  <a:cubicBezTo>
                    <a:pt x="103" y="217"/>
                    <a:pt x="104" y="221"/>
                    <a:pt x="111" y="221"/>
                  </a:cubicBezTo>
                  <a:cubicBezTo>
                    <a:pt x="117" y="221"/>
                    <a:pt x="118" y="218"/>
                    <a:pt x="121" y="211"/>
                  </a:cubicBezTo>
                  <a:lnTo>
                    <a:pt x="171" y="70"/>
                  </a:lnTo>
                  <a:lnTo>
                    <a:pt x="222" y="211"/>
                  </a:lnTo>
                  <a:cubicBezTo>
                    <a:pt x="224" y="217"/>
                    <a:pt x="225" y="221"/>
                    <a:pt x="232" y="221"/>
                  </a:cubicBezTo>
                  <a:cubicBezTo>
                    <a:pt x="238" y="221"/>
                    <a:pt x="240" y="216"/>
                    <a:pt x="242" y="211"/>
                  </a:cubicBezTo>
                  <a:lnTo>
                    <a:pt x="300"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5" name="Freeform 1250">
              <a:extLst>
                <a:ext uri="{FF2B5EF4-FFF2-40B4-BE49-F238E27FC236}">
                  <a16:creationId xmlns:a16="http://schemas.microsoft.com/office/drawing/2014/main" id="{C70578A2-7879-4B40-B093-43258725F3A7}"/>
                </a:ext>
              </a:extLst>
            </p:cNvPr>
            <p:cNvSpPr>
              <a:spLocks/>
            </p:cNvSpPr>
            <p:nvPr>
              <p:custDataLst>
                <p:tags r:id="rId99"/>
              </p:custDataLst>
            </p:nvPr>
          </p:nvSpPr>
          <p:spPr bwMode="auto">
            <a:xfrm>
              <a:off x="4456113" y="5927726"/>
              <a:ext cx="161925" cy="227013"/>
            </a:xfrm>
            <a:custGeom>
              <a:avLst/>
              <a:gdLst>
                <a:gd name="T0" fmla="*/ 39 w 251"/>
                <a:gd name="T1" fmla="*/ 308 h 346"/>
                <a:gd name="T2" fmla="*/ 0 w 251"/>
                <a:gd name="T3" fmla="*/ 331 h 346"/>
                <a:gd name="T4" fmla="*/ 0 w 251"/>
                <a:gd name="T5" fmla="*/ 346 h 346"/>
                <a:gd name="T6" fmla="*/ 57 w 251"/>
                <a:gd name="T7" fmla="*/ 345 h 346"/>
                <a:gd name="T8" fmla="*/ 112 w 251"/>
                <a:gd name="T9" fmla="*/ 346 h 346"/>
                <a:gd name="T10" fmla="*/ 112 w 251"/>
                <a:gd name="T11" fmla="*/ 331 h 346"/>
                <a:gd name="T12" fmla="*/ 73 w 251"/>
                <a:gd name="T13" fmla="*/ 308 h 346"/>
                <a:gd name="T14" fmla="*/ 73 w 251"/>
                <a:gd name="T15" fmla="*/ 217 h 346"/>
                <a:gd name="T16" fmla="*/ 141 w 251"/>
                <a:gd name="T17" fmla="*/ 137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1 h 346"/>
                <a:gd name="T36" fmla="*/ 197 w 251"/>
                <a:gd name="T37" fmla="*/ 144 h 346"/>
                <a:gd name="T38" fmla="*/ 144 w 251"/>
                <a:gd name="T39" fmla="*/ 126 h 346"/>
                <a:gd name="T40" fmla="*/ 72 w 251"/>
                <a:gd name="T41" fmla="*/ 175 h 346"/>
                <a:gd name="T42" fmla="*/ 72 w 251"/>
                <a:gd name="T43" fmla="*/ 0 h 346"/>
                <a:gd name="T44" fmla="*/ 0 w 251"/>
                <a:gd name="T45" fmla="*/ 6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7" y="345"/>
                  </a:cubicBezTo>
                  <a:cubicBezTo>
                    <a:pt x="69" y="345"/>
                    <a:pt x="95" y="346"/>
                    <a:pt x="112" y="346"/>
                  </a:cubicBezTo>
                  <a:lnTo>
                    <a:pt x="112" y="331"/>
                  </a:lnTo>
                  <a:cubicBezTo>
                    <a:pt x="79" y="331"/>
                    <a:pt x="73" y="331"/>
                    <a:pt x="73" y="308"/>
                  </a:cubicBezTo>
                  <a:lnTo>
                    <a:pt x="73" y="217"/>
                  </a:lnTo>
                  <a:cubicBezTo>
                    <a:pt x="73" y="165"/>
                    <a:pt x="109" y="137"/>
                    <a:pt x="141" y="137"/>
                  </a:cubicBezTo>
                  <a:cubicBezTo>
                    <a:pt x="172" y="137"/>
                    <a:pt x="178" y="164"/>
                    <a:pt x="178" y="192"/>
                  </a:cubicBezTo>
                  <a:lnTo>
                    <a:pt x="178" y="308"/>
                  </a:lnTo>
                  <a:cubicBezTo>
                    <a:pt x="178" y="331"/>
                    <a:pt x="172" y="331"/>
                    <a:pt x="139" y="331"/>
                  </a:cubicBezTo>
                  <a:lnTo>
                    <a:pt x="139" y="346"/>
                  </a:lnTo>
                  <a:cubicBezTo>
                    <a:pt x="156" y="346"/>
                    <a:pt x="182" y="345"/>
                    <a:pt x="195" y="345"/>
                  </a:cubicBezTo>
                  <a:cubicBezTo>
                    <a:pt x="208" y="345"/>
                    <a:pt x="234" y="346"/>
                    <a:pt x="251" y="346"/>
                  </a:cubicBezTo>
                  <a:lnTo>
                    <a:pt x="251" y="331"/>
                  </a:lnTo>
                  <a:cubicBezTo>
                    <a:pt x="225" y="331"/>
                    <a:pt x="213" y="331"/>
                    <a:pt x="212" y="316"/>
                  </a:cubicBezTo>
                  <a:lnTo>
                    <a:pt x="212" y="221"/>
                  </a:lnTo>
                  <a:cubicBezTo>
                    <a:pt x="212" y="178"/>
                    <a:pt x="212" y="162"/>
                    <a:pt x="197" y="144"/>
                  </a:cubicBezTo>
                  <a:cubicBezTo>
                    <a:pt x="190" y="136"/>
                    <a:pt x="173" y="126"/>
                    <a:pt x="144" y="126"/>
                  </a:cubicBezTo>
                  <a:cubicBezTo>
                    <a:pt x="102" y="126"/>
                    <a:pt x="80" y="156"/>
                    <a:pt x="72" y="175"/>
                  </a:cubicBezTo>
                  <a:lnTo>
                    <a:pt x="72" y="0"/>
                  </a:lnTo>
                  <a:lnTo>
                    <a:pt x="0" y="6"/>
                  </a:lnTo>
                  <a:lnTo>
                    <a:pt x="0" y="21"/>
                  </a:lnTo>
                  <a:cubicBezTo>
                    <a:pt x="35" y="21"/>
                    <a:pt x="39" y="25"/>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6" name="Freeform 1251">
              <a:extLst>
                <a:ext uri="{FF2B5EF4-FFF2-40B4-BE49-F238E27FC236}">
                  <a16:creationId xmlns:a16="http://schemas.microsoft.com/office/drawing/2014/main" id="{D2535624-1AB3-466E-B8EF-3A7E6E064AED}"/>
                </a:ext>
              </a:extLst>
            </p:cNvPr>
            <p:cNvSpPr>
              <a:spLocks noEditPoints="1"/>
            </p:cNvSpPr>
            <p:nvPr>
              <p:custDataLst>
                <p:tags r:id="rId100"/>
              </p:custDataLst>
            </p:nvPr>
          </p:nvSpPr>
          <p:spPr bwMode="auto">
            <a:xfrm>
              <a:off x="4632326" y="6008688"/>
              <a:ext cx="125413" cy="150813"/>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1" y="108"/>
                  </a:lnTo>
                  <a:cubicBezTo>
                    <a:pt x="192" y="108"/>
                    <a:pt x="193" y="108"/>
                    <a:pt x="193" y="98"/>
                  </a:cubicBezTo>
                  <a:cubicBezTo>
                    <a:pt x="193" y="48"/>
                    <a:pt x="166" y="0"/>
                    <a:pt x="104" y="0"/>
                  </a:cubicBezTo>
                  <a:cubicBezTo>
                    <a:pt x="46" y="0"/>
                    <a:pt x="0" y="51"/>
                    <a:pt x="0" y="114"/>
                  </a:cubicBezTo>
                  <a:cubicBezTo>
                    <a:pt x="0" y="180"/>
                    <a:pt x="52" y="229"/>
                    <a:pt x="110" y="229"/>
                  </a:cubicBezTo>
                  <a:cubicBezTo>
                    <a:pt x="171" y="229"/>
                    <a:pt x="193" y="174"/>
                    <a:pt x="193" y="164"/>
                  </a:cubicBezTo>
                  <a:cubicBezTo>
                    <a:pt x="193" y="159"/>
                    <a:pt x="189" y="158"/>
                    <a:pt x="187" y="158"/>
                  </a:cubicBezTo>
                  <a:cubicBezTo>
                    <a:pt x="182" y="158"/>
                    <a:pt x="181" y="161"/>
                    <a:pt x="180" y="165"/>
                  </a:cubicBezTo>
                  <a:cubicBezTo>
                    <a:pt x="163"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7" name="Freeform 1252">
              <a:extLst>
                <a:ext uri="{FF2B5EF4-FFF2-40B4-BE49-F238E27FC236}">
                  <a16:creationId xmlns:a16="http://schemas.microsoft.com/office/drawing/2014/main" id="{912DE3A0-3073-446E-BF68-BE5A633554F9}"/>
                </a:ext>
              </a:extLst>
            </p:cNvPr>
            <p:cNvSpPr>
              <a:spLocks/>
            </p:cNvSpPr>
            <p:nvPr>
              <p:custDataLst>
                <p:tags r:id="rId101"/>
              </p:custDataLst>
            </p:nvPr>
          </p:nvSpPr>
          <p:spPr bwMode="auto">
            <a:xfrm>
              <a:off x="4775201" y="6010276"/>
              <a:ext cx="109538" cy="144463"/>
            </a:xfrm>
            <a:custGeom>
              <a:avLst/>
              <a:gdLst>
                <a:gd name="T0" fmla="*/ 70 w 168"/>
                <a:gd name="T1" fmla="*/ 55 h 220"/>
                <a:gd name="T2" fmla="*/ 70 w 168"/>
                <a:gd name="T3" fmla="*/ 0 h 220"/>
                <a:gd name="T4" fmla="*/ 0 w 168"/>
                <a:gd name="T5" fmla="*/ 5 h 220"/>
                <a:gd name="T6" fmla="*/ 0 w 168"/>
                <a:gd name="T7" fmla="*/ 21 h 220"/>
                <a:gd name="T8" fmla="*/ 39 w 168"/>
                <a:gd name="T9" fmla="*/ 49 h 220"/>
                <a:gd name="T10" fmla="*/ 39 w 168"/>
                <a:gd name="T11" fmla="*/ 182 h 220"/>
                <a:gd name="T12" fmla="*/ 0 w 168"/>
                <a:gd name="T13" fmla="*/ 205 h 220"/>
                <a:gd name="T14" fmla="*/ 0 w 168"/>
                <a:gd name="T15" fmla="*/ 220 h 220"/>
                <a:gd name="T16" fmla="*/ 57 w 168"/>
                <a:gd name="T17" fmla="*/ 219 h 220"/>
                <a:gd name="T18" fmla="*/ 121 w 168"/>
                <a:gd name="T19" fmla="*/ 220 h 220"/>
                <a:gd name="T20" fmla="*/ 121 w 168"/>
                <a:gd name="T21" fmla="*/ 205 h 220"/>
                <a:gd name="T22" fmla="*/ 110 w 168"/>
                <a:gd name="T23" fmla="*/ 205 h 220"/>
                <a:gd name="T24" fmla="*/ 72 w 168"/>
                <a:gd name="T25" fmla="*/ 181 h 220"/>
                <a:gd name="T26" fmla="*/ 72 w 168"/>
                <a:gd name="T27" fmla="*/ 105 h 220"/>
                <a:gd name="T28" fmla="*/ 131 w 168"/>
                <a:gd name="T29" fmla="*/ 11 h 220"/>
                <a:gd name="T30" fmla="*/ 137 w 168"/>
                <a:gd name="T31" fmla="*/ 11 h 220"/>
                <a:gd name="T32" fmla="*/ 125 w 168"/>
                <a:gd name="T33" fmla="*/ 31 h 220"/>
                <a:gd name="T34" fmla="*/ 147 w 168"/>
                <a:gd name="T35" fmla="*/ 52 h 220"/>
                <a:gd name="T36" fmla="*/ 168 w 168"/>
                <a:gd name="T37" fmla="*/ 30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5"/>
                  </a:lnTo>
                  <a:lnTo>
                    <a:pt x="0" y="21"/>
                  </a:lnTo>
                  <a:cubicBezTo>
                    <a:pt x="35" y="21"/>
                    <a:pt x="39" y="24"/>
                    <a:pt x="39" y="49"/>
                  </a:cubicBezTo>
                  <a:lnTo>
                    <a:pt x="39" y="182"/>
                  </a:lnTo>
                  <a:cubicBezTo>
                    <a:pt x="39" y="205"/>
                    <a:pt x="34" y="205"/>
                    <a:pt x="0" y="205"/>
                  </a:cubicBezTo>
                  <a:lnTo>
                    <a:pt x="0" y="220"/>
                  </a:lnTo>
                  <a:cubicBezTo>
                    <a:pt x="20" y="220"/>
                    <a:pt x="43" y="219"/>
                    <a:pt x="57" y="219"/>
                  </a:cubicBezTo>
                  <a:cubicBezTo>
                    <a:pt x="77" y="219"/>
                    <a:pt x="101" y="219"/>
                    <a:pt x="121" y="220"/>
                  </a:cubicBezTo>
                  <a:lnTo>
                    <a:pt x="121" y="205"/>
                  </a:lnTo>
                  <a:lnTo>
                    <a:pt x="110" y="205"/>
                  </a:lnTo>
                  <a:cubicBezTo>
                    <a:pt x="73" y="205"/>
                    <a:pt x="72" y="199"/>
                    <a:pt x="72" y="181"/>
                  </a:cubicBezTo>
                  <a:lnTo>
                    <a:pt x="72" y="105"/>
                  </a:lnTo>
                  <a:cubicBezTo>
                    <a:pt x="72" y="55"/>
                    <a:pt x="93" y="11"/>
                    <a:pt x="131" y="11"/>
                  </a:cubicBezTo>
                  <a:cubicBezTo>
                    <a:pt x="135" y="11"/>
                    <a:pt x="136" y="11"/>
                    <a:pt x="137" y="11"/>
                  </a:cubicBezTo>
                  <a:cubicBezTo>
                    <a:pt x="135" y="12"/>
                    <a:pt x="125" y="18"/>
                    <a:pt x="125" y="31"/>
                  </a:cubicBezTo>
                  <a:cubicBezTo>
                    <a:pt x="125" y="45"/>
                    <a:pt x="136" y="52"/>
                    <a:pt x="147" y="52"/>
                  </a:cubicBezTo>
                  <a:cubicBezTo>
                    <a:pt x="156" y="52"/>
                    <a:pt x="168" y="46"/>
                    <a:pt x="168" y="30"/>
                  </a:cubicBezTo>
                  <a:cubicBezTo>
                    <a:pt x="168" y="14"/>
                    <a:pt x="153" y="0"/>
                    <a:pt x="131" y="0"/>
                  </a:cubicBezTo>
                  <a:cubicBezTo>
                    <a:pt x="95"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8" name="Freeform 1253">
              <a:extLst>
                <a:ext uri="{FF2B5EF4-FFF2-40B4-BE49-F238E27FC236}">
                  <a16:creationId xmlns:a16="http://schemas.microsoft.com/office/drawing/2014/main" id="{FBC04FCC-7B0D-4EF9-90BD-3BB0AA563A72}"/>
                </a:ext>
              </a:extLst>
            </p:cNvPr>
            <p:cNvSpPr>
              <a:spLocks noEditPoints="1"/>
            </p:cNvSpPr>
            <p:nvPr>
              <p:custDataLst>
                <p:tags r:id="rId102"/>
              </p:custDataLst>
            </p:nvPr>
          </p:nvSpPr>
          <p:spPr bwMode="auto">
            <a:xfrm>
              <a:off x="4902201" y="6008688"/>
              <a:ext cx="123825" cy="150813"/>
            </a:xfrm>
            <a:custGeom>
              <a:avLst/>
              <a:gdLst>
                <a:gd name="T0" fmla="*/ 41 w 193"/>
                <a:gd name="T1" fmla="*/ 98 h 229"/>
                <a:gd name="T2" fmla="*/ 103 w 193"/>
                <a:gd name="T3" fmla="*/ 11 h 229"/>
                <a:gd name="T4" fmla="*/ 160 w 193"/>
                <a:gd name="T5" fmla="*/ 98 h 229"/>
                <a:gd name="T6" fmla="*/ 41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1" y="98"/>
                  </a:moveTo>
                  <a:cubicBezTo>
                    <a:pt x="44" y="23"/>
                    <a:pt x="86" y="11"/>
                    <a:pt x="103" y="11"/>
                  </a:cubicBezTo>
                  <a:cubicBezTo>
                    <a:pt x="155" y="11"/>
                    <a:pt x="160" y="78"/>
                    <a:pt x="160" y="98"/>
                  </a:cubicBezTo>
                  <a:lnTo>
                    <a:pt x="41" y="98"/>
                  </a:lnTo>
                  <a:close/>
                  <a:moveTo>
                    <a:pt x="41" y="108"/>
                  </a:moveTo>
                  <a:lnTo>
                    <a:pt x="180" y="108"/>
                  </a:lnTo>
                  <a:cubicBezTo>
                    <a:pt x="191" y="108"/>
                    <a:pt x="193" y="108"/>
                    <a:pt x="193" y="98"/>
                  </a:cubicBezTo>
                  <a:cubicBezTo>
                    <a:pt x="193" y="48"/>
                    <a:pt x="166" y="0"/>
                    <a:pt x="103" y="0"/>
                  </a:cubicBezTo>
                  <a:cubicBezTo>
                    <a:pt x="45" y="0"/>
                    <a:pt x="0" y="51"/>
                    <a:pt x="0" y="114"/>
                  </a:cubicBezTo>
                  <a:cubicBezTo>
                    <a:pt x="0" y="180"/>
                    <a:pt x="52" y="229"/>
                    <a:pt x="109" y="229"/>
                  </a:cubicBezTo>
                  <a:cubicBezTo>
                    <a:pt x="170" y="229"/>
                    <a:pt x="193" y="174"/>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9" name="Freeform 1254">
              <a:extLst>
                <a:ext uri="{FF2B5EF4-FFF2-40B4-BE49-F238E27FC236}">
                  <a16:creationId xmlns:a16="http://schemas.microsoft.com/office/drawing/2014/main" id="{367A0BFF-2B0A-488F-B6F8-F40DCDF4EE38}"/>
                </a:ext>
              </a:extLst>
            </p:cNvPr>
            <p:cNvSpPr>
              <a:spLocks/>
            </p:cNvSpPr>
            <p:nvPr>
              <p:custDataLst>
                <p:tags r:id="rId103"/>
              </p:custDataLst>
            </p:nvPr>
          </p:nvSpPr>
          <p:spPr bwMode="auto">
            <a:xfrm>
              <a:off x="5133976" y="6010276"/>
              <a:ext cx="212725" cy="149225"/>
            </a:xfrm>
            <a:custGeom>
              <a:avLst/>
              <a:gdLst>
                <a:gd name="T0" fmla="*/ 216 w 330"/>
                <a:gd name="T1" fmla="*/ 51 h 226"/>
                <a:gd name="T2" fmla="*/ 223 w 330"/>
                <a:gd name="T3" fmla="*/ 19 h 226"/>
                <a:gd name="T4" fmla="*/ 209 w 330"/>
                <a:gd name="T5" fmla="*/ 5 h 226"/>
                <a:gd name="T6" fmla="*/ 190 w 330"/>
                <a:gd name="T7" fmla="*/ 19 h 226"/>
                <a:gd name="T8" fmla="*/ 162 w 330"/>
                <a:gd name="T9" fmla="*/ 131 h 226"/>
                <a:gd name="T10" fmla="*/ 157 w 330"/>
                <a:gd name="T11" fmla="*/ 164 h 226"/>
                <a:gd name="T12" fmla="*/ 158 w 330"/>
                <a:gd name="T13" fmla="*/ 173 h 226"/>
                <a:gd name="T14" fmla="*/ 112 w 330"/>
                <a:gd name="T15" fmla="*/ 215 h 226"/>
                <a:gd name="T16" fmla="*/ 72 w 330"/>
                <a:gd name="T17" fmla="*/ 169 h 226"/>
                <a:gd name="T18" fmla="*/ 98 w 330"/>
                <a:gd name="T19" fmla="*/ 73 h 226"/>
                <a:gd name="T20" fmla="*/ 107 w 330"/>
                <a:gd name="T21" fmla="*/ 41 h 226"/>
                <a:gd name="T22" fmla="*/ 66 w 330"/>
                <a:gd name="T23" fmla="*/ 0 h 226"/>
                <a:gd name="T24" fmla="*/ 0 w 330"/>
                <a:gd name="T25" fmla="*/ 77 h 226"/>
                <a:gd name="T26" fmla="*/ 6 w 330"/>
                <a:gd name="T27" fmla="*/ 82 h 226"/>
                <a:gd name="T28" fmla="*/ 14 w 330"/>
                <a:gd name="T29" fmla="*/ 73 h 226"/>
                <a:gd name="T30" fmla="*/ 64 w 330"/>
                <a:gd name="T31" fmla="*/ 11 h 226"/>
                <a:gd name="T32" fmla="*/ 77 w 330"/>
                <a:gd name="T33" fmla="*/ 27 h 226"/>
                <a:gd name="T34" fmla="*/ 68 w 330"/>
                <a:gd name="T35" fmla="*/ 62 h 226"/>
                <a:gd name="T36" fmla="*/ 40 w 330"/>
                <a:gd name="T37" fmla="*/ 163 h 226"/>
                <a:gd name="T38" fmla="*/ 110 w 330"/>
                <a:gd name="T39" fmla="*/ 226 h 226"/>
                <a:gd name="T40" fmla="*/ 162 w 330"/>
                <a:gd name="T41" fmla="*/ 191 h 226"/>
                <a:gd name="T42" fmla="*/ 225 w 330"/>
                <a:gd name="T43" fmla="*/ 226 h 226"/>
                <a:gd name="T44" fmla="*/ 297 w 330"/>
                <a:gd name="T45" fmla="*/ 165 h 226"/>
                <a:gd name="T46" fmla="*/ 330 w 330"/>
                <a:gd name="T47" fmla="*/ 35 h 226"/>
                <a:gd name="T48" fmla="*/ 308 w 330"/>
                <a:gd name="T49" fmla="*/ 0 h 226"/>
                <a:gd name="T50" fmla="*/ 283 w 330"/>
                <a:gd name="T51" fmla="*/ 24 h 226"/>
                <a:gd name="T52" fmla="*/ 290 w 330"/>
                <a:gd name="T53" fmla="*/ 37 h 226"/>
                <a:gd name="T54" fmla="*/ 308 w 330"/>
                <a:gd name="T55" fmla="*/ 80 h 226"/>
                <a:gd name="T56" fmla="*/ 281 w 330"/>
                <a:gd name="T57" fmla="*/ 171 h 226"/>
                <a:gd name="T58" fmla="*/ 226 w 330"/>
                <a:gd name="T59" fmla="*/ 215 h 226"/>
                <a:gd name="T60" fmla="*/ 189 w 330"/>
                <a:gd name="T61" fmla="*/ 172 h 226"/>
                <a:gd name="T62" fmla="*/ 195 w 330"/>
                <a:gd name="T63" fmla="*/ 135 h 226"/>
                <a:gd name="T64" fmla="*/ 216 w 330"/>
                <a:gd name="T65" fmla="*/ 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226">
                  <a:moveTo>
                    <a:pt x="216" y="51"/>
                  </a:moveTo>
                  <a:cubicBezTo>
                    <a:pt x="218" y="40"/>
                    <a:pt x="223" y="22"/>
                    <a:pt x="223" y="19"/>
                  </a:cubicBezTo>
                  <a:cubicBezTo>
                    <a:pt x="223" y="10"/>
                    <a:pt x="216" y="5"/>
                    <a:pt x="209" y="5"/>
                  </a:cubicBezTo>
                  <a:cubicBezTo>
                    <a:pt x="203" y="5"/>
                    <a:pt x="194" y="9"/>
                    <a:pt x="190" y="19"/>
                  </a:cubicBezTo>
                  <a:cubicBezTo>
                    <a:pt x="189" y="23"/>
                    <a:pt x="165" y="118"/>
                    <a:pt x="162" y="131"/>
                  </a:cubicBezTo>
                  <a:cubicBezTo>
                    <a:pt x="158" y="146"/>
                    <a:pt x="157" y="155"/>
                    <a:pt x="157" y="164"/>
                  </a:cubicBezTo>
                  <a:cubicBezTo>
                    <a:pt x="157" y="169"/>
                    <a:pt x="157" y="171"/>
                    <a:pt x="158" y="173"/>
                  </a:cubicBezTo>
                  <a:cubicBezTo>
                    <a:pt x="146" y="199"/>
                    <a:pt x="131" y="215"/>
                    <a:pt x="112" y="215"/>
                  </a:cubicBezTo>
                  <a:cubicBezTo>
                    <a:pt x="72" y="215"/>
                    <a:pt x="72" y="178"/>
                    <a:pt x="72" y="169"/>
                  </a:cubicBezTo>
                  <a:cubicBezTo>
                    <a:pt x="72" y="154"/>
                    <a:pt x="75" y="134"/>
                    <a:pt x="98" y="73"/>
                  </a:cubicBezTo>
                  <a:cubicBezTo>
                    <a:pt x="104" y="58"/>
                    <a:pt x="107" y="51"/>
                    <a:pt x="107" y="41"/>
                  </a:cubicBezTo>
                  <a:cubicBezTo>
                    <a:pt x="107" y="18"/>
                    <a:pt x="90" y="0"/>
                    <a:pt x="66" y="0"/>
                  </a:cubicBezTo>
                  <a:cubicBezTo>
                    <a:pt x="18" y="0"/>
                    <a:pt x="0" y="72"/>
                    <a:pt x="0" y="77"/>
                  </a:cubicBezTo>
                  <a:cubicBezTo>
                    <a:pt x="0" y="82"/>
                    <a:pt x="5" y="82"/>
                    <a:pt x="6" y="82"/>
                  </a:cubicBezTo>
                  <a:cubicBezTo>
                    <a:pt x="11" y="82"/>
                    <a:pt x="11" y="81"/>
                    <a:pt x="14" y="73"/>
                  </a:cubicBezTo>
                  <a:cubicBezTo>
                    <a:pt x="27" y="26"/>
                    <a:pt x="47" y="11"/>
                    <a:pt x="64" y="11"/>
                  </a:cubicBezTo>
                  <a:cubicBezTo>
                    <a:pt x="69" y="11"/>
                    <a:pt x="77" y="11"/>
                    <a:pt x="77" y="27"/>
                  </a:cubicBezTo>
                  <a:cubicBezTo>
                    <a:pt x="77" y="40"/>
                    <a:pt x="71" y="54"/>
                    <a:pt x="68" y="62"/>
                  </a:cubicBezTo>
                  <a:cubicBezTo>
                    <a:pt x="46" y="121"/>
                    <a:pt x="40" y="144"/>
                    <a:pt x="40" y="163"/>
                  </a:cubicBezTo>
                  <a:cubicBezTo>
                    <a:pt x="40" y="208"/>
                    <a:pt x="73" y="226"/>
                    <a:pt x="110" y="226"/>
                  </a:cubicBezTo>
                  <a:cubicBezTo>
                    <a:pt x="119" y="226"/>
                    <a:pt x="142" y="226"/>
                    <a:pt x="162" y="191"/>
                  </a:cubicBezTo>
                  <a:cubicBezTo>
                    <a:pt x="175" y="223"/>
                    <a:pt x="210" y="226"/>
                    <a:pt x="225" y="226"/>
                  </a:cubicBezTo>
                  <a:cubicBezTo>
                    <a:pt x="262" y="226"/>
                    <a:pt x="284" y="194"/>
                    <a:pt x="297" y="165"/>
                  </a:cubicBezTo>
                  <a:cubicBezTo>
                    <a:pt x="314" y="126"/>
                    <a:pt x="330" y="59"/>
                    <a:pt x="330" y="35"/>
                  </a:cubicBezTo>
                  <a:cubicBezTo>
                    <a:pt x="330" y="7"/>
                    <a:pt x="316" y="0"/>
                    <a:pt x="308" y="0"/>
                  </a:cubicBezTo>
                  <a:cubicBezTo>
                    <a:pt x="295" y="0"/>
                    <a:pt x="283" y="13"/>
                    <a:pt x="283" y="24"/>
                  </a:cubicBezTo>
                  <a:cubicBezTo>
                    <a:pt x="283" y="30"/>
                    <a:pt x="286" y="33"/>
                    <a:pt x="290" y="37"/>
                  </a:cubicBezTo>
                  <a:cubicBezTo>
                    <a:pt x="296" y="43"/>
                    <a:pt x="308" y="56"/>
                    <a:pt x="308" y="80"/>
                  </a:cubicBezTo>
                  <a:cubicBezTo>
                    <a:pt x="308" y="97"/>
                    <a:pt x="294" y="146"/>
                    <a:pt x="281" y="171"/>
                  </a:cubicBezTo>
                  <a:cubicBezTo>
                    <a:pt x="268" y="197"/>
                    <a:pt x="251" y="215"/>
                    <a:pt x="226" y="215"/>
                  </a:cubicBezTo>
                  <a:cubicBezTo>
                    <a:pt x="203" y="215"/>
                    <a:pt x="189" y="200"/>
                    <a:pt x="189" y="172"/>
                  </a:cubicBezTo>
                  <a:cubicBezTo>
                    <a:pt x="189" y="158"/>
                    <a:pt x="193" y="142"/>
                    <a:pt x="195" y="135"/>
                  </a:cubicBezTo>
                  <a:lnTo>
                    <a:pt x="216" y="5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0" name="Freeform 1255">
              <a:extLst>
                <a:ext uri="{FF2B5EF4-FFF2-40B4-BE49-F238E27FC236}">
                  <a16:creationId xmlns:a16="http://schemas.microsoft.com/office/drawing/2014/main" id="{579463CC-2D13-45F6-A5B8-63BEDB0BEE9C}"/>
                </a:ext>
              </a:extLst>
            </p:cNvPr>
            <p:cNvSpPr>
              <a:spLocks noEditPoints="1"/>
            </p:cNvSpPr>
            <p:nvPr>
              <p:custDataLst>
                <p:tags r:id="rId104"/>
              </p:custDataLst>
            </p:nvPr>
          </p:nvSpPr>
          <p:spPr bwMode="auto">
            <a:xfrm>
              <a:off x="5472113" y="6035676"/>
              <a:ext cx="212725" cy="76200"/>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1" name="Freeform 1256">
              <a:extLst>
                <a:ext uri="{FF2B5EF4-FFF2-40B4-BE49-F238E27FC236}">
                  <a16:creationId xmlns:a16="http://schemas.microsoft.com/office/drawing/2014/main" id="{D5572CF9-B709-437A-9308-4773385F0FD4}"/>
                </a:ext>
              </a:extLst>
            </p:cNvPr>
            <p:cNvSpPr>
              <a:spLocks/>
            </p:cNvSpPr>
            <p:nvPr>
              <p:custDataLst>
                <p:tags r:id="rId105"/>
              </p:custDataLst>
            </p:nvPr>
          </p:nvSpPr>
          <p:spPr bwMode="auto">
            <a:xfrm>
              <a:off x="5819776" y="6067426"/>
              <a:ext cx="196850" cy="1270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2" name="Freeform 1257">
              <a:extLst>
                <a:ext uri="{FF2B5EF4-FFF2-40B4-BE49-F238E27FC236}">
                  <a16:creationId xmlns:a16="http://schemas.microsoft.com/office/drawing/2014/main" id="{F1E85941-1FAC-41B4-BB9D-489FEC7D3739}"/>
                </a:ext>
              </a:extLst>
            </p:cNvPr>
            <p:cNvSpPr>
              <a:spLocks noEditPoints="1"/>
            </p:cNvSpPr>
            <p:nvPr>
              <p:custDataLst>
                <p:tags r:id="rId106"/>
              </p:custDataLst>
            </p:nvPr>
          </p:nvSpPr>
          <p:spPr bwMode="auto">
            <a:xfrm>
              <a:off x="6094413" y="5699126"/>
              <a:ext cx="168275" cy="241300"/>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2"/>
                    <a:pt x="105" y="70"/>
                  </a:cubicBezTo>
                  <a:cubicBezTo>
                    <a:pt x="105" y="53"/>
                    <a:pt x="90" y="53"/>
                    <a:pt x="82" y="53"/>
                  </a:cubicBezTo>
                  <a:cubicBezTo>
                    <a:pt x="104" y="16"/>
                    <a:pt x="139" y="13"/>
                    <a:pt x="153"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3" name="Freeform 1258">
              <a:extLst>
                <a:ext uri="{FF2B5EF4-FFF2-40B4-BE49-F238E27FC236}">
                  <a16:creationId xmlns:a16="http://schemas.microsoft.com/office/drawing/2014/main" id="{0BD0808F-1634-4513-A109-F4E59E3CE1A8}"/>
                </a:ext>
              </a:extLst>
            </p:cNvPr>
            <p:cNvSpPr>
              <a:spLocks/>
            </p:cNvSpPr>
            <p:nvPr>
              <p:custDataLst>
                <p:tags r:id="rId107"/>
              </p:custDataLst>
            </p:nvPr>
          </p:nvSpPr>
          <p:spPr bwMode="auto">
            <a:xfrm>
              <a:off x="6283326" y="5710238"/>
              <a:ext cx="322263" cy="223838"/>
            </a:xfrm>
            <a:custGeom>
              <a:avLst/>
              <a:gdLst>
                <a:gd name="T0" fmla="*/ 441 w 500"/>
                <a:gd name="T1" fmla="*/ 38 h 340"/>
                <a:gd name="T2" fmla="*/ 484 w 500"/>
                <a:gd name="T3" fmla="*/ 15 h 340"/>
                <a:gd name="T4" fmla="*/ 500 w 500"/>
                <a:gd name="T5" fmla="*/ 5 h 340"/>
                <a:gd name="T6" fmla="*/ 486 w 500"/>
                <a:gd name="T7" fmla="*/ 0 h 340"/>
                <a:gd name="T8" fmla="*/ 420 w 500"/>
                <a:gd name="T9" fmla="*/ 0 h 340"/>
                <a:gd name="T10" fmla="*/ 401 w 500"/>
                <a:gd name="T11" fmla="*/ 9 h 340"/>
                <a:gd name="T12" fmla="*/ 219 w 500"/>
                <a:gd name="T13" fmla="*/ 293 h 340"/>
                <a:gd name="T14" fmla="*/ 180 w 500"/>
                <a:gd name="T15" fmla="*/ 11 h 340"/>
                <a:gd name="T16" fmla="*/ 165 w 500"/>
                <a:gd name="T17" fmla="*/ 0 h 340"/>
                <a:gd name="T18" fmla="*/ 96 w 500"/>
                <a:gd name="T19" fmla="*/ 0 h 340"/>
                <a:gd name="T20" fmla="*/ 81 w 500"/>
                <a:gd name="T21" fmla="*/ 9 h 340"/>
                <a:gd name="T22" fmla="*/ 96 w 500"/>
                <a:gd name="T23" fmla="*/ 15 h 340"/>
                <a:gd name="T24" fmla="*/ 117 w 500"/>
                <a:gd name="T25" fmla="*/ 16 h 340"/>
                <a:gd name="T26" fmla="*/ 128 w 500"/>
                <a:gd name="T27" fmla="*/ 24 h 340"/>
                <a:gd name="T28" fmla="*/ 126 w 500"/>
                <a:gd name="T29" fmla="*/ 34 h 340"/>
                <a:gd name="T30" fmla="*/ 63 w 500"/>
                <a:gd name="T31" fmla="*/ 287 h 340"/>
                <a:gd name="T32" fmla="*/ 9 w 500"/>
                <a:gd name="T33" fmla="*/ 325 h 340"/>
                <a:gd name="T34" fmla="*/ 0 w 500"/>
                <a:gd name="T35" fmla="*/ 334 h 340"/>
                <a:gd name="T36" fmla="*/ 7 w 500"/>
                <a:gd name="T37" fmla="*/ 340 h 340"/>
                <a:gd name="T38" fmla="*/ 57 w 500"/>
                <a:gd name="T39" fmla="*/ 339 h 340"/>
                <a:gd name="T40" fmla="*/ 108 w 500"/>
                <a:gd name="T41" fmla="*/ 340 h 340"/>
                <a:gd name="T42" fmla="*/ 117 w 500"/>
                <a:gd name="T43" fmla="*/ 330 h 340"/>
                <a:gd name="T44" fmla="*/ 108 w 500"/>
                <a:gd name="T45" fmla="*/ 325 h 340"/>
                <a:gd name="T46" fmla="*/ 74 w 500"/>
                <a:gd name="T47" fmla="*/ 303 h 340"/>
                <a:gd name="T48" fmla="*/ 76 w 500"/>
                <a:gd name="T49" fmla="*/ 291 h 340"/>
                <a:gd name="T50" fmla="*/ 144 w 500"/>
                <a:gd name="T51" fmla="*/ 20 h 340"/>
                <a:gd name="T52" fmla="*/ 145 w 500"/>
                <a:gd name="T53" fmla="*/ 20 h 340"/>
                <a:gd name="T54" fmla="*/ 188 w 500"/>
                <a:gd name="T55" fmla="*/ 329 h 340"/>
                <a:gd name="T56" fmla="*/ 195 w 500"/>
                <a:gd name="T57" fmla="*/ 340 h 340"/>
                <a:gd name="T58" fmla="*/ 206 w 500"/>
                <a:gd name="T59" fmla="*/ 331 h 340"/>
                <a:gd name="T60" fmla="*/ 407 w 500"/>
                <a:gd name="T61" fmla="*/ 16 h 340"/>
                <a:gd name="T62" fmla="*/ 408 w 500"/>
                <a:gd name="T63" fmla="*/ 16 h 340"/>
                <a:gd name="T64" fmla="*/ 337 w 500"/>
                <a:gd name="T65" fmla="*/ 301 h 340"/>
                <a:gd name="T66" fmla="*/ 291 w 500"/>
                <a:gd name="T67" fmla="*/ 325 h 340"/>
                <a:gd name="T68" fmla="*/ 277 w 500"/>
                <a:gd name="T69" fmla="*/ 334 h 340"/>
                <a:gd name="T70" fmla="*/ 285 w 500"/>
                <a:gd name="T71" fmla="*/ 340 h 340"/>
                <a:gd name="T72" fmla="*/ 347 w 500"/>
                <a:gd name="T73" fmla="*/ 339 h 340"/>
                <a:gd name="T74" fmla="*/ 409 w 500"/>
                <a:gd name="T75" fmla="*/ 340 h 340"/>
                <a:gd name="T76" fmla="*/ 418 w 500"/>
                <a:gd name="T77" fmla="*/ 330 h 340"/>
                <a:gd name="T78" fmla="*/ 404 w 500"/>
                <a:gd name="T79" fmla="*/ 325 h 340"/>
                <a:gd name="T80" fmla="*/ 372 w 500"/>
                <a:gd name="T81" fmla="*/ 316 h 340"/>
                <a:gd name="T82" fmla="*/ 375 w 500"/>
                <a:gd name="T83" fmla="*/ 304 h 340"/>
                <a:gd name="T84" fmla="*/ 441 w 500"/>
                <a:gd name="T85" fmla="*/ 3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0" h="340">
                  <a:moveTo>
                    <a:pt x="441" y="38"/>
                  </a:moveTo>
                  <a:cubicBezTo>
                    <a:pt x="445" y="20"/>
                    <a:pt x="446" y="15"/>
                    <a:pt x="484" y="15"/>
                  </a:cubicBezTo>
                  <a:cubicBezTo>
                    <a:pt x="495" y="15"/>
                    <a:pt x="500" y="15"/>
                    <a:pt x="500" y="5"/>
                  </a:cubicBezTo>
                  <a:cubicBezTo>
                    <a:pt x="500" y="0"/>
                    <a:pt x="495" y="0"/>
                    <a:pt x="486" y="0"/>
                  </a:cubicBezTo>
                  <a:lnTo>
                    <a:pt x="420" y="0"/>
                  </a:lnTo>
                  <a:cubicBezTo>
                    <a:pt x="407" y="0"/>
                    <a:pt x="407" y="0"/>
                    <a:pt x="401" y="9"/>
                  </a:cubicBezTo>
                  <a:lnTo>
                    <a:pt x="219" y="293"/>
                  </a:lnTo>
                  <a:lnTo>
                    <a:pt x="180" y="11"/>
                  </a:lnTo>
                  <a:cubicBezTo>
                    <a:pt x="179" y="0"/>
                    <a:pt x="178" y="0"/>
                    <a:pt x="165" y="0"/>
                  </a:cubicBezTo>
                  <a:lnTo>
                    <a:pt x="96" y="0"/>
                  </a:lnTo>
                  <a:cubicBezTo>
                    <a:pt x="87" y="0"/>
                    <a:pt x="81" y="0"/>
                    <a:pt x="81" y="9"/>
                  </a:cubicBezTo>
                  <a:cubicBezTo>
                    <a:pt x="81" y="15"/>
                    <a:pt x="86" y="15"/>
                    <a:pt x="96" y="15"/>
                  </a:cubicBezTo>
                  <a:cubicBezTo>
                    <a:pt x="102" y="15"/>
                    <a:pt x="111" y="16"/>
                    <a:pt x="117" y="16"/>
                  </a:cubicBezTo>
                  <a:cubicBezTo>
                    <a:pt x="125" y="17"/>
                    <a:pt x="128" y="19"/>
                    <a:pt x="128" y="24"/>
                  </a:cubicBezTo>
                  <a:cubicBezTo>
                    <a:pt x="128" y="26"/>
                    <a:pt x="128" y="28"/>
                    <a:pt x="126" y="34"/>
                  </a:cubicBezTo>
                  <a:lnTo>
                    <a:pt x="63" y="287"/>
                  </a:lnTo>
                  <a:cubicBezTo>
                    <a:pt x="58" y="307"/>
                    <a:pt x="49" y="323"/>
                    <a:pt x="9" y="325"/>
                  </a:cubicBezTo>
                  <a:cubicBezTo>
                    <a:pt x="7" y="325"/>
                    <a:pt x="0" y="325"/>
                    <a:pt x="0" y="334"/>
                  </a:cubicBezTo>
                  <a:cubicBezTo>
                    <a:pt x="0" y="339"/>
                    <a:pt x="3" y="340"/>
                    <a:pt x="7" y="340"/>
                  </a:cubicBezTo>
                  <a:cubicBezTo>
                    <a:pt x="23" y="340"/>
                    <a:pt x="40" y="339"/>
                    <a:pt x="57" y="339"/>
                  </a:cubicBezTo>
                  <a:cubicBezTo>
                    <a:pt x="74" y="339"/>
                    <a:pt x="92" y="340"/>
                    <a:pt x="108" y="340"/>
                  </a:cubicBezTo>
                  <a:cubicBezTo>
                    <a:pt x="111" y="340"/>
                    <a:pt x="117" y="340"/>
                    <a:pt x="117" y="330"/>
                  </a:cubicBezTo>
                  <a:cubicBezTo>
                    <a:pt x="117" y="325"/>
                    <a:pt x="112" y="325"/>
                    <a:pt x="108" y="325"/>
                  </a:cubicBezTo>
                  <a:cubicBezTo>
                    <a:pt x="80" y="324"/>
                    <a:pt x="74" y="314"/>
                    <a:pt x="74" y="303"/>
                  </a:cubicBezTo>
                  <a:cubicBezTo>
                    <a:pt x="74" y="299"/>
                    <a:pt x="75" y="297"/>
                    <a:pt x="76" y="291"/>
                  </a:cubicBezTo>
                  <a:lnTo>
                    <a:pt x="144" y="20"/>
                  </a:lnTo>
                  <a:lnTo>
                    <a:pt x="145" y="20"/>
                  </a:lnTo>
                  <a:lnTo>
                    <a:pt x="188" y="329"/>
                  </a:lnTo>
                  <a:cubicBezTo>
                    <a:pt x="189" y="335"/>
                    <a:pt x="189" y="340"/>
                    <a:pt x="195" y="340"/>
                  </a:cubicBezTo>
                  <a:cubicBezTo>
                    <a:pt x="201" y="340"/>
                    <a:pt x="204" y="335"/>
                    <a:pt x="206" y="331"/>
                  </a:cubicBezTo>
                  <a:lnTo>
                    <a:pt x="407" y="16"/>
                  </a:lnTo>
                  <a:lnTo>
                    <a:pt x="408" y="16"/>
                  </a:lnTo>
                  <a:lnTo>
                    <a:pt x="337" y="301"/>
                  </a:lnTo>
                  <a:cubicBezTo>
                    <a:pt x="332" y="321"/>
                    <a:pt x="331" y="325"/>
                    <a:pt x="291" y="325"/>
                  </a:cubicBezTo>
                  <a:cubicBezTo>
                    <a:pt x="283" y="325"/>
                    <a:pt x="277" y="325"/>
                    <a:pt x="277" y="334"/>
                  </a:cubicBezTo>
                  <a:cubicBezTo>
                    <a:pt x="277" y="340"/>
                    <a:pt x="283" y="340"/>
                    <a:pt x="285" y="340"/>
                  </a:cubicBezTo>
                  <a:cubicBezTo>
                    <a:pt x="299" y="340"/>
                    <a:pt x="333" y="339"/>
                    <a:pt x="347" y="339"/>
                  </a:cubicBezTo>
                  <a:cubicBezTo>
                    <a:pt x="367" y="339"/>
                    <a:pt x="389" y="340"/>
                    <a:pt x="409" y="340"/>
                  </a:cubicBezTo>
                  <a:cubicBezTo>
                    <a:pt x="412" y="340"/>
                    <a:pt x="418" y="340"/>
                    <a:pt x="418" y="330"/>
                  </a:cubicBezTo>
                  <a:cubicBezTo>
                    <a:pt x="418" y="325"/>
                    <a:pt x="414" y="325"/>
                    <a:pt x="404" y="325"/>
                  </a:cubicBezTo>
                  <a:cubicBezTo>
                    <a:pt x="386" y="325"/>
                    <a:pt x="372" y="325"/>
                    <a:pt x="372" y="316"/>
                  </a:cubicBezTo>
                  <a:cubicBezTo>
                    <a:pt x="372" y="314"/>
                    <a:pt x="372" y="313"/>
                    <a:pt x="375" y="304"/>
                  </a:cubicBezTo>
                  <a:lnTo>
                    <a:pt x="441"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4" name="Rectangle 1259">
              <a:extLst>
                <a:ext uri="{FF2B5EF4-FFF2-40B4-BE49-F238E27FC236}">
                  <a16:creationId xmlns:a16="http://schemas.microsoft.com/office/drawing/2014/main" id="{2A945DD3-6630-428E-A7A3-86DC7EAAF9C2}"/>
                </a:ext>
              </a:extLst>
            </p:cNvPr>
            <p:cNvSpPr>
              <a:spLocks noChangeArrowheads="1"/>
            </p:cNvSpPr>
            <p:nvPr>
              <p:custDataLst>
                <p:tags r:id="rId108"/>
              </p:custDataLst>
            </p:nvPr>
          </p:nvSpPr>
          <p:spPr bwMode="auto">
            <a:xfrm>
              <a:off x="6081713" y="6067426"/>
              <a:ext cx="5349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5" name="Freeform 1260">
              <a:extLst>
                <a:ext uri="{FF2B5EF4-FFF2-40B4-BE49-F238E27FC236}">
                  <a16:creationId xmlns:a16="http://schemas.microsoft.com/office/drawing/2014/main" id="{25F5ED74-F48E-430B-9ED2-621726A6635A}"/>
                </a:ext>
              </a:extLst>
            </p:cNvPr>
            <p:cNvSpPr>
              <a:spLocks noEditPoints="1"/>
            </p:cNvSpPr>
            <p:nvPr>
              <p:custDataLst>
                <p:tags r:id="rId109"/>
              </p:custDataLst>
            </p:nvPr>
          </p:nvSpPr>
          <p:spPr bwMode="auto">
            <a:xfrm>
              <a:off x="6189663" y="6145213"/>
              <a:ext cx="169863" cy="2413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6" name="Freeform 1261">
              <a:extLst>
                <a:ext uri="{FF2B5EF4-FFF2-40B4-BE49-F238E27FC236}">
                  <a16:creationId xmlns:a16="http://schemas.microsoft.com/office/drawing/2014/main" id="{2B041B1F-FFDA-4F4B-844B-EC755FF8F956}"/>
                </a:ext>
              </a:extLst>
            </p:cNvPr>
            <p:cNvSpPr>
              <a:spLocks noEditPoints="1"/>
            </p:cNvSpPr>
            <p:nvPr>
              <p:custDataLst>
                <p:tags r:id="rId110"/>
              </p:custDataLst>
            </p:nvPr>
          </p:nvSpPr>
          <p:spPr bwMode="auto">
            <a:xfrm>
              <a:off x="6378576" y="6235701"/>
              <a:ext cx="133350" cy="207963"/>
            </a:xfrm>
            <a:custGeom>
              <a:avLst/>
              <a:gdLst>
                <a:gd name="T0" fmla="*/ 205 w 205"/>
                <a:gd name="T1" fmla="*/ 5 h 317"/>
                <a:gd name="T2" fmla="*/ 200 w 205"/>
                <a:gd name="T3" fmla="*/ 0 h 317"/>
                <a:gd name="T4" fmla="*/ 166 w 205"/>
                <a:gd name="T5" fmla="*/ 35 h 317"/>
                <a:gd name="T6" fmla="*/ 120 w 205"/>
                <a:gd name="T7" fmla="*/ 0 h 317"/>
                <a:gd name="T8" fmla="*/ 0 w 205"/>
                <a:gd name="T9" fmla="*/ 146 h 317"/>
                <a:gd name="T10" fmla="*/ 66 w 205"/>
                <a:gd name="T11" fmla="*/ 226 h 317"/>
                <a:gd name="T12" fmla="*/ 125 w 205"/>
                <a:gd name="T13" fmla="*/ 196 h 317"/>
                <a:gd name="T14" fmla="*/ 102 w 205"/>
                <a:gd name="T15" fmla="*/ 285 h 317"/>
                <a:gd name="T16" fmla="*/ 66 w 205"/>
                <a:gd name="T17" fmla="*/ 301 h 317"/>
                <a:gd name="T18" fmla="*/ 55 w 205"/>
                <a:gd name="T19" fmla="*/ 311 h 317"/>
                <a:gd name="T20" fmla="*/ 61 w 205"/>
                <a:gd name="T21" fmla="*/ 317 h 317"/>
                <a:gd name="T22" fmla="*/ 111 w 205"/>
                <a:gd name="T23" fmla="*/ 315 h 317"/>
                <a:gd name="T24" fmla="*/ 162 w 205"/>
                <a:gd name="T25" fmla="*/ 317 h 317"/>
                <a:gd name="T26" fmla="*/ 171 w 205"/>
                <a:gd name="T27" fmla="*/ 307 h 317"/>
                <a:gd name="T28" fmla="*/ 158 w 205"/>
                <a:gd name="T29" fmla="*/ 301 h 317"/>
                <a:gd name="T30" fmla="*/ 135 w 205"/>
                <a:gd name="T31" fmla="*/ 293 h 317"/>
                <a:gd name="T32" fmla="*/ 136 w 205"/>
                <a:gd name="T33" fmla="*/ 282 h 317"/>
                <a:gd name="T34" fmla="*/ 205 w 205"/>
                <a:gd name="T35" fmla="*/ 5 h 317"/>
                <a:gd name="T36" fmla="*/ 67 w 205"/>
                <a:gd name="T37" fmla="*/ 215 h 317"/>
                <a:gd name="T38" fmla="*/ 35 w 205"/>
                <a:gd name="T39" fmla="*/ 168 h 317"/>
                <a:gd name="T40" fmla="*/ 58 w 205"/>
                <a:gd name="T41" fmla="*/ 69 h 317"/>
                <a:gd name="T42" fmla="*/ 120 w 205"/>
                <a:gd name="T43" fmla="*/ 11 h 317"/>
                <a:gd name="T44" fmla="*/ 159 w 205"/>
                <a:gd name="T45" fmla="*/ 55 h 317"/>
                <a:gd name="T46" fmla="*/ 131 w 205"/>
                <a:gd name="T47" fmla="*/ 169 h 317"/>
                <a:gd name="T48" fmla="*/ 67 w 205"/>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5"/>
                  </a:moveTo>
                  <a:cubicBezTo>
                    <a:pt x="205" y="3"/>
                    <a:pt x="204" y="0"/>
                    <a:pt x="200" y="0"/>
                  </a:cubicBezTo>
                  <a:cubicBezTo>
                    <a:pt x="195" y="0"/>
                    <a:pt x="175" y="20"/>
                    <a:pt x="166" y="35"/>
                  </a:cubicBezTo>
                  <a:cubicBezTo>
                    <a:pt x="155" y="8"/>
                    <a:pt x="136" y="0"/>
                    <a:pt x="120" y="0"/>
                  </a:cubicBezTo>
                  <a:cubicBezTo>
                    <a:pt x="61" y="0"/>
                    <a:pt x="0" y="74"/>
                    <a:pt x="0" y="146"/>
                  </a:cubicBezTo>
                  <a:cubicBezTo>
                    <a:pt x="0" y="195"/>
                    <a:pt x="29" y="226"/>
                    <a:pt x="66" y="226"/>
                  </a:cubicBezTo>
                  <a:cubicBezTo>
                    <a:pt x="87" y="226"/>
                    <a:pt x="107" y="214"/>
                    <a:pt x="125" y="196"/>
                  </a:cubicBezTo>
                  <a:cubicBezTo>
                    <a:pt x="120" y="213"/>
                    <a:pt x="104" y="280"/>
                    <a:pt x="102" y="285"/>
                  </a:cubicBezTo>
                  <a:cubicBezTo>
                    <a:pt x="98" y="299"/>
                    <a:pt x="94" y="301"/>
                    <a:pt x="66" y="301"/>
                  </a:cubicBezTo>
                  <a:cubicBezTo>
                    <a:pt x="60" y="301"/>
                    <a:pt x="55" y="301"/>
                    <a:pt x="55" y="311"/>
                  </a:cubicBezTo>
                  <a:cubicBezTo>
                    <a:pt x="55" y="312"/>
                    <a:pt x="55" y="317"/>
                    <a:pt x="61" y="317"/>
                  </a:cubicBezTo>
                  <a:cubicBezTo>
                    <a:pt x="77" y="317"/>
                    <a:pt x="95" y="315"/>
                    <a:pt x="111" y="315"/>
                  </a:cubicBezTo>
                  <a:cubicBezTo>
                    <a:pt x="128" y="315"/>
                    <a:pt x="146" y="317"/>
                    <a:pt x="162" y="317"/>
                  </a:cubicBezTo>
                  <a:cubicBezTo>
                    <a:pt x="165" y="317"/>
                    <a:pt x="171" y="317"/>
                    <a:pt x="171" y="307"/>
                  </a:cubicBezTo>
                  <a:cubicBezTo>
                    <a:pt x="171" y="301"/>
                    <a:pt x="166" y="301"/>
                    <a:pt x="158" y="301"/>
                  </a:cubicBezTo>
                  <a:cubicBezTo>
                    <a:pt x="135" y="301"/>
                    <a:pt x="135" y="298"/>
                    <a:pt x="135" y="293"/>
                  </a:cubicBezTo>
                  <a:cubicBezTo>
                    <a:pt x="135" y="290"/>
                    <a:pt x="135" y="287"/>
                    <a:pt x="136" y="282"/>
                  </a:cubicBezTo>
                  <a:lnTo>
                    <a:pt x="205" y="5"/>
                  </a:lnTo>
                  <a:close/>
                  <a:moveTo>
                    <a:pt x="67" y="215"/>
                  </a:moveTo>
                  <a:cubicBezTo>
                    <a:pt x="37" y="215"/>
                    <a:pt x="35" y="176"/>
                    <a:pt x="35" y="168"/>
                  </a:cubicBezTo>
                  <a:cubicBezTo>
                    <a:pt x="35" y="144"/>
                    <a:pt x="50" y="89"/>
                    <a:pt x="58" y="69"/>
                  </a:cubicBezTo>
                  <a:cubicBezTo>
                    <a:pt x="74" y="32"/>
                    <a:pt x="100" y="11"/>
                    <a:pt x="120" y="11"/>
                  </a:cubicBezTo>
                  <a:cubicBezTo>
                    <a:pt x="152" y="11"/>
                    <a:pt x="159" y="51"/>
                    <a:pt x="159" y="55"/>
                  </a:cubicBezTo>
                  <a:cubicBezTo>
                    <a:pt x="159" y="58"/>
                    <a:pt x="132" y="167"/>
                    <a:pt x="131"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7" name="Freeform 1262">
              <a:extLst>
                <a:ext uri="{FF2B5EF4-FFF2-40B4-BE49-F238E27FC236}">
                  <a16:creationId xmlns:a16="http://schemas.microsoft.com/office/drawing/2014/main" id="{0819D23D-4E4A-4614-9BB5-5977563923C2}"/>
                </a:ext>
              </a:extLst>
            </p:cNvPr>
            <p:cNvSpPr>
              <a:spLocks noEditPoints="1"/>
            </p:cNvSpPr>
            <p:nvPr>
              <p:custDataLst>
                <p:tags r:id="rId111"/>
              </p:custDataLst>
            </p:nvPr>
          </p:nvSpPr>
          <p:spPr bwMode="auto">
            <a:xfrm>
              <a:off x="6707188" y="5699126"/>
              <a:ext cx="168275" cy="2413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2" y="201"/>
                    <a:pt x="262" y="129"/>
                  </a:cubicBezTo>
                  <a:cubicBezTo>
                    <a:pt x="262" y="50"/>
                    <a:pt x="216" y="0"/>
                    <a:pt x="155" y="0"/>
                  </a:cubicBezTo>
                  <a:cubicBezTo>
                    <a:pt x="82" y="0"/>
                    <a:pt x="59" y="65"/>
                    <a:pt x="59" y="79"/>
                  </a:cubicBezTo>
                  <a:cubicBezTo>
                    <a:pt x="59" y="86"/>
                    <a:pt x="63" y="96"/>
                    <a:pt x="78" y="96"/>
                  </a:cubicBezTo>
                  <a:cubicBezTo>
                    <a:pt x="95" y="96"/>
                    <a:pt x="105" y="82"/>
                    <a:pt x="105" y="70"/>
                  </a:cubicBezTo>
                  <a:cubicBezTo>
                    <a:pt x="105"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3" y="354"/>
                  </a:moveTo>
                  <a:cubicBezTo>
                    <a:pt x="39" y="354"/>
                    <a:pt x="39" y="303"/>
                    <a:pt x="39" y="298"/>
                  </a:cubicBezTo>
                  <a:cubicBezTo>
                    <a:pt x="39"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8" name="Freeform 1263">
              <a:extLst>
                <a:ext uri="{FF2B5EF4-FFF2-40B4-BE49-F238E27FC236}">
                  <a16:creationId xmlns:a16="http://schemas.microsoft.com/office/drawing/2014/main" id="{2822CBF1-2371-4F7A-B08B-76F2D210AA55}"/>
                </a:ext>
              </a:extLst>
            </p:cNvPr>
            <p:cNvSpPr>
              <a:spLocks noEditPoints="1"/>
            </p:cNvSpPr>
            <p:nvPr>
              <p:custDataLst>
                <p:tags r:id="rId112"/>
              </p:custDataLst>
            </p:nvPr>
          </p:nvSpPr>
          <p:spPr bwMode="auto">
            <a:xfrm>
              <a:off x="6940551" y="5715001"/>
              <a:ext cx="93663" cy="33338"/>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9" name="Freeform 1264">
              <a:extLst>
                <a:ext uri="{FF2B5EF4-FFF2-40B4-BE49-F238E27FC236}">
                  <a16:creationId xmlns:a16="http://schemas.microsoft.com/office/drawing/2014/main" id="{0BFC481F-43EC-4DF3-8750-30EAA496F72D}"/>
                </a:ext>
              </a:extLst>
            </p:cNvPr>
            <p:cNvSpPr>
              <a:spLocks noEditPoints="1"/>
            </p:cNvSpPr>
            <p:nvPr>
              <p:custDataLst>
                <p:tags r:id="rId113"/>
              </p:custDataLst>
            </p:nvPr>
          </p:nvSpPr>
          <p:spPr bwMode="auto">
            <a:xfrm>
              <a:off x="6894513" y="5789613"/>
              <a:ext cx="133350" cy="207963"/>
            </a:xfrm>
            <a:custGeom>
              <a:avLst/>
              <a:gdLst>
                <a:gd name="T0" fmla="*/ 206 w 206"/>
                <a:gd name="T1" fmla="*/ 5 h 317"/>
                <a:gd name="T2" fmla="*/ 201 w 206"/>
                <a:gd name="T3" fmla="*/ 0 h 317"/>
                <a:gd name="T4" fmla="*/ 167 w 206"/>
                <a:gd name="T5" fmla="*/ 35 h 317"/>
                <a:gd name="T6" fmla="*/ 120 w 206"/>
                <a:gd name="T7" fmla="*/ 0 h 317"/>
                <a:gd name="T8" fmla="*/ 0 w 206"/>
                <a:gd name="T9" fmla="*/ 146 h 317"/>
                <a:gd name="T10" fmla="*/ 66 w 206"/>
                <a:gd name="T11" fmla="*/ 226 h 317"/>
                <a:gd name="T12" fmla="*/ 125 w 206"/>
                <a:gd name="T13" fmla="*/ 196 h 317"/>
                <a:gd name="T14" fmla="*/ 102 w 206"/>
                <a:gd name="T15" fmla="*/ 285 h 317"/>
                <a:gd name="T16" fmla="*/ 67 w 206"/>
                <a:gd name="T17" fmla="*/ 302 h 317"/>
                <a:gd name="T18" fmla="*/ 55 w 206"/>
                <a:gd name="T19" fmla="*/ 312 h 317"/>
                <a:gd name="T20" fmla="*/ 62 w 206"/>
                <a:gd name="T21" fmla="*/ 317 h 317"/>
                <a:gd name="T22" fmla="*/ 111 w 206"/>
                <a:gd name="T23" fmla="*/ 316 h 317"/>
                <a:gd name="T24" fmla="*/ 163 w 206"/>
                <a:gd name="T25" fmla="*/ 317 h 317"/>
                <a:gd name="T26" fmla="*/ 172 w 206"/>
                <a:gd name="T27" fmla="*/ 307 h 317"/>
                <a:gd name="T28" fmla="*/ 159 w 206"/>
                <a:gd name="T29" fmla="*/ 302 h 317"/>
                <a:gd name="T30" fmla="*/ 135 w 206"/>
                <a:gd name="T31" fmla="*/ 294 h 317"/>
                <a:gd name="T32" fmla="*/ 137 w 206"/>
                <a:gd name="T33" fmla="*/ 283 h 317"/>
                <a:gd name="T34" fmla="*/ 206 w 206"/>
                <a:gd name="T35" fmla="*/ 5 h 317"/>
                <a:gd name="T36" fmla="*/ 68 w 206"/>
                <a:gd name="T37" fmla="*/ 215 h 317"/>
                <a:gd name="T38" fmla="*/ 36 w 206"/>
                <a:gd name="T39" fmla="*/ 168 h 317"/>
                <a:gd name="T40" fmla="*/ 59 w 206"/>
                <a:gd name="T41" fmla="*/ 69 h 317"/>
                <a:gd name="T42" fmla="*/ 120 w 206"/>
                <a:gd name="T43" fmla="*/ 11 h 317"/>
                <a:gd name="T44" fmla="*/ 160 w 206"/>
                <a:gd name="T45" fmla="*/ 55 h 317"/>
                <a:gd name="T46" fmla="*/ 131 w 206"/>
                <a:gd name="T47" fmla="*/ 169 h 317"/>
                <a:gd name="T48" fmla="*/ 68 w 206"/>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317">
                  <a:moveTo>
                    <a:pt x="206" y="5"/>
                  </a:moveTo>
                  <a:cubicBezTo>
                    <a:pt x="206" y="3"/>
                    <a:pt x="204" y="0"/>
                    <a:pt x="201" y="0"/>
                  </a:cubicBezTo>
                  <a:cubicBezTo>
                    <a:pt x="195" y="0"/>
                    <a:pt x="175" y="20"/>
                    <a:pt x="167" y="35"/>
                  </a:cubicBezTo>
                  <a:cubicBezTo>
                    <a:pt x="156" y="8"/>
                    <a:pt x="136" y="0"/>
                    <a:pt x="120" y="0"/>
                  </a:cubicBezTo>
                  <a:cubicBezTo>
                    <a:pt x="62" y="0"/>
                    <a:pt x="0" y="74"/>
                    <a:pt x="0" y="146"/>
                  </a:cubicBezTo>
                  <a:cubicBezTo>
                    <a:pt x="0" y="195"/>
                    <a:pt x="30" y="226"/>
                    <a:pt x="66" y="226"/>
                  </a:cubicBezTo>
                  <a:cubicBezTo>
                    <a:pt x="87" y="226"/>
                    <a:pt x="107" y="214"/>
                    <a:pt x="125" y="196"/>
                  </a:cubicBezTo>
                  <a:cubicBezTo>
                    <a:pt x="120" y="213"/>
                    <a:pt x="104" y="281"/>
                    <a:pt x="102" y="285"/>
                  </a:cubicBezTo>
                  <a:cubicBezTo>
                    <a:pt x="98" y="299"/>
                    <a:pt x="94" y="301"/>
                    <a:pt x="67" y="302"/>
                  </a:cubicBezTo>
                  <a:cubicBezTo>
                    <a:pt x="60" y="302"/>
                    <a:pt x="55" y="302"/>
                    <a:pt x="55" y="312"/>
                  </a:cubicBezTo>
                  <a:cubicBezTo>
                    <a:pt x="55" y="312"/>
                    <a:pt x="55" y="317"/>
                    <a:pt x="62" y="317"/>
                  </a:cubicBezTo>
                  <a:cubicBezTo>
                    <a:pt x="78" y="317"/>
                    <a:pt x="95" y="316"/>
                    <a:pt x="111" y="316"/>
                  </a:cubicBezTo>
                  <a:cubicBezTo>
                    <a:pt x="128" y="316"/>
                    <a:pt x="146" y="317"/>
                    <a:pt x="163" y="317"/>
                  </a:cubicBezTo>
                  <a:cubicBezTo>
                    <a:pt x="165" y="317"/>
                    <a:pt x="172" y="317"/>
                    <a:pt x="172" y="307"/>
                  </a:cubicBezTo>
                  <a:cubicBezTo>
                    <a:pt x="172" y="302"/>
                    <a:pt x="167" y="302"/>
                    <a:pt x="159" y="302"/>
                  </a:cubicBezTo>
                  <a:cubicBezTo>
                    <a:pt x="135" y="302"/>
                    <a:pt x="135" y="298"/>
                    <a:pt x="135" y="294"/>
                  </a:cubicBezTo>
                  <a:cubicBezTo>
                    <a:pt x="135" y="290"/>
                    <a:pt x="136" y="287"/>
                    <a:pt x="137" y="283"/>
                  </a:cubicBezTo>
                  <a:lnTo>
                    <a:pt x="206" y="5"/>
                  </a:lnTo>
                  <a:close/>
                  <a:moveTo>
                    <a:pt x="68" y="215"/>
                  </a:moveTo>
                  <a:cubicBezTo>
                    <a:pt x="38" y="215"/>
                    <a:pt x="36" y="176"/>
                    <a:pt x="36" y="168"/>
                  </a:cubicBezTo>
                  <a:cubicBezTo>
                    <a:pt x="36" y="144"/>
                    <a:pt x="50" y="90"/>
                    <a:pt x="59" y="69"/>
                  </a:cubicBezTo>
                  <a:cubicBezTo>
                    <a:pt x="74" y="32"/>
                    <a:pt x="100" y="11"/>
                    <a:pt x="120" y="11"/>
                  </a:cubicBezTo>
                  <a:cubicBezTo>
                    <a:pt x="153" y="11"/>
                    <a:pt x="160" y="51"/>
                    <a:pt x="160" y="55"/>
                  </a:cubicBezTo>
                  <a:cubicBezTo>
                    <a:pt x="160" y="58"/>
                    <a:pt x="132" y="167"/>
                    <a:pt x="131" y="169"/>
                  </a:cubicBezTo>
                  <a:cubicBezTo>
                    <a:pt x="123" y="183"/>
                    <a:pt x="95" y="215"/>
                    <a:pt x="68"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0" name="Rectangle 1265">
              <a:extLst>
                <a:ext uri="{FF2B5EF4-FFF2-40B4-BE49-F238E27FC236}">
                  <a16:creationId xmlns:a16="http://schemas.microsoft.com/office/drawing/2014/main" id="{A87BDA42-476B-4151-B41D-99A8D38FEABB}"/>
                </a:ext>
              </a:extLst>
            </p:cNvPr>
            <p:cNvSpPr>
              <a:spLocks noChangeArrowheads="1"/>
            </p:cNvSpPr>
            <p:nvPr>
              <p:custDataLst>
                <p:tags r:id="rId114"/>
              </p:custDataLst>
            </p:nvPr>
          </p:nvSpPr>
          <p:spPr bwMode="auto">
            <a:xfrm>
              <a:off x="6694488" y="6067426"/>
              <a:ext cx="34290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1" name="Freeform 1266">
              <a:extLst>
                <a:ext uri="{FF2B5EF4-FFF2-40B4-BE49-F238E27FC236}">
                  <a16:creationId xmlns:a16="http://schemas.microsoft.com/office/drawing/2014/main" id="{166693C3-79F1-455B-AC6B-AA5BE816A506}"/>
                </a:ext>
              </a:extLst>
            </p:cNvPr>
            <p:cNvSpPr>
              <a:spLocks noEditPoints="1"/>
            </p:cNvSpPr>
            <p:nvPr>
              <p:custDataLst>
                <p:tags r:id="rId115"/>
              </p:custDataLst>
            </p:nvPr>
          </p:nvSpPr>
          <p:spPr bwMode="auto">
            <a:xfrm>
              <a:off x="6707188" y="6145213"/>
              <a:ext cx="168275" cy="2413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3" y="354"/>
                  </a:moveTo>
                  <a:cubicBezTo>
                    <a:pt x="39" y="354"/>
                    <a:pt x="39" y="303"/>
                    <a:pt x="39" y="298"/>
                  </a:cubicBezTo>
                  <a:cubicBezTo>
                    <a:pt x="39"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2" name="Freeform 1267">
              <a:extLst>
                <a:ext uri="{FF2B5EF4-FFF2-40B4-BE49-F238E27FC236}">
                  <a16:creationId xmlns:a16="http://schemas.microsoft.com/office/drawing/2014/main" id="{D5FBB8EE-371E-461B-A52D-9CB2AC79B3A0}"/>
                </a:ext>
              </a:extLst>
            </p:cNvPr>
            <p:cNvSpPr>
              <a:spLocks noEditPoints="1"/>
            </p:cNvSpPr>
            <p:nvPr>
              <p:custDataLst>
                <p:tags r:id="rId116"/>
              </p:custDataLst>
            </p:nvPr>
          </p:nvSpPr>
          <p:spPr bwMode="auto">
            <a:xfrm>
              <a:off x="6894513" y="6235701"/>
              <a:ext cx="133350" cy="207963"/>
            </a:xfrm>
            <a:custGeom>
              <a:avLst/>
              <a:gdLst>
                <a:gd name="T0" fmla="*/ 206 w 206"/>
                <a:gd name="T1" fmla="*/ 5 h 317"/>
                <a:gd name="T2" fmla="*/ 201 w 206"/>
                <a:gd name="T3" fmla="*/ 0 h 317"/>
                <a:gd name="T4" fmla="*/ 167 w 206"/>
                <a:gd name="T5" fmla="*/ 35 h 317"/>
                <a:gd name="T6" fmla="*/ 121 w 206"/>
                <a:gd name="T7" fmla="*/ 0 h 317"/>
                <a:gd name="T8" fmla="*/ 0 w 206"/>
                <a:gd name="T9" fmla="*/ 146 h 317"/>
                <a:gd name="T10" fmla="*/ 66 w 206"/>
                <a:gd name="T11" fmla="*/ 226 h 317"/>
                <a:gd name="T12" fmla="*/ 125 w 206"/>
                <a:gd name="T13" fmla="*/ 196 h 317"/>
                <a:gd name="T14" fmla="*/ 103 w 206"/>
                <a:gd name="T15" fmla="*/ 285 h 317"/>
                <a:gd name="T16" fmla="*/ 67 w 206"/>
                <a:gd name="T17" fmla="*/ 301 h 317"/>
                <a:gd name="T18" fmla="*/ 55 w 206"/>
                <a:gd name="T19" fmla="*/ 311 h 317"/>
                <a:gd name="T20" fmla="*/ 62 w 206"/>
                <a:gd name="T21" fmla="*/ 317 h 317"/>
                <a:gd name="T22" fmla="*/ 112 w 206"/>
                <a:gd name="T23" fmla="*/ 315 h 317"/>
                <a:gd name="T24" fmla="*/ 163 w 206"/>
                <a:gd name="T25" fmla="*/ 317 h 317"/>
                <a:gd name="T26" fmla="*/ 172 w 206"/>
                <a:gd name="T27" fmla="*/ 307 h 317"/>
                <a:gd name="T28" fmla="*/ 159 w 206"/>
                <a:gd name="T29" fmla="*/ 301 h 317"/>
                <a:gd name="T30" fmla="*/ 135 w 206"/>
                <a:gd name="T31" fmla="*/ 293 h 317"/>
                <a:gd name="T32" fmla="*/ 137 w 206"/>
                <a:gd name="T33" fmla="*/ 282 h 317"/>
                <a:gd name="T34" fmla="*/ 206 w 206"/>
                <a:gd name="T35" fmla="*/ 5 h 317"/>
                <a:gd name="T36" fmla="*/ 68 w 206"/>
                <a:gd name="T37" fmla="*/ 215 h 317"/>
                <a:gd name="T38" fmla="*/ 36 w 206"/>
                <a:gd name="T39" fmla="*/ 168 h 317"/>
                <a:gd name="T40" fmla="*/ 59 w 206"/>
                <a:gd name="T41" fmla="*/ 69 h 317"/>
                <a:gd name="T42" fmla="*/ 121 w 206"/>
                <a:gd name="T43" fmla="*/ 11 h 317"/>
                <a:gd name="T44" fmla="*/ 160 w 206"/>
                <a:gd name="T45" fmla="*/ 55 h 317"/>
                <a:gd name="T46" fmla="*/ 131 w 206"/>
                <a:gd name="T47" fmla="*/ 169 h 317"/>
                <a:gd name="T48" fmla="*/ 68 w 206"/>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317">
                  <a:moveTo>
                    <a:pt x="206" y="5"/>
                  </a:moveTo>
                  <a:cubicBezTo>
                    <a:pt x="206" y="3"/>
                    <a:pt x="204" y="0"/>
                    <a:pt x="201" y="0"/>
                  </a:cubicBezTo>
                  <a:cubicBezTo>
                    <a:pt x="195" y="0"/>
                    <a:pt x="175" y="20"/>
                    <a:pt x="167" y="35"/>
                  </a:cubicBezTo>
                  <a:cubicBezTo>
                    <a:pt x="156" y="8"/>
                    <a:pt x="137" y="0"/>
                    <a:pt x="121" y="0"/>
                  </a:cubicBezTo>
                  <a:cubicBezTo>
                    <a:pt x="62" y="0"/>
                    <a:pt x="0" y="74"/>
                    <a:pt x="0" y="146"/>
                  </a:cubicBezTo>
                  <a:cubicBezTo>
                    <a:pt x="0" y="195"/>
                    <a:pt x="30" y="226"/>
                    <a:pt x="66" y="226"/>
                  </a:cubicBezTo>
                  <a:cubicBezTo>
                    <a:pt x="88" y="226"/>
                    <a:pt x="107" y="214"/>
                    <a:pt x="125" y="196"/>
                  </a:cubicBezTo>
                  <a:cubicBezTo>
                    <a:pt x="121" y="213"/>
                    <a:pt x="104" y="280"/>
                    <a:pt x="103" y="285"/>
                  </a:cubicBezTo>
                  <a:cubicBezTo>
                    <a:pt x="99" y="299"/>
                    <a:pt x="95" y="301"/>
                    <a:pt x="67" y="301"/>
                  </a:cubicBezTo>
                  <a:cubicBezTo>
                    <a:pt x="60" y="301"/>
                    <a:pt x="55" y="301"/>
                    <a:pt x="55" y="311"/>
                  </a:cubicBezTo>
                  <a:cubicBezTo>
                    <a:pt x="55" y="312"/>
                    <a:pt x="55" y="317"/>
                    <a:pt x="62" y="317"/>
                  </a:cubicBezTo>
                  <a:cubicBezTo>
                    <a:pt x="78" y="317"/>
                    <a:pt x="95" y="315"/>
                    <a:pt x="112" y="315"/>
                  </a:cubicBezTo>
                  <a:cubicBezTo>
                    <a:pt x="129" y="315"/>
                    <a:pt x="147" y="317"/>
                    <a:pt x="163" y="317"/>
                  </a:cubicBezTo>
                  <a:cubicBezTo>
                    <a:pt x="165" y="317"/>
                    <a:pt x="172" y="317"/>
                    <a:pt x="172" y="307"/>
                  </a:cubicBezTo>
                  <a:cubicBezTo>
                    <a:pt x="172" y="301"/>
                    <a:pt x="167" y="301"/>
                    <a:pt x="159" y="301"/>
                  </a:cubicBezTo>
                  <a:cubicBezTo>
                    <a:pt x="135" y="301"/>
                    <a:pt x="135" y="298"/>
                    <a:pt x="135" y="293"/>
                  </a:cubicBezTo>
                  <a:cubicBezTo>
                    <a:pt x="135" y="290"/>
                    <a:pt x="136" y="287"/>
                    <a:pt x="137" y="282"/>
                  </a:cubicBezTo>
                  <a:lnTo>
                    <a:pt x="206" y="5"/>
                  </a:lnTo>
                  <a:close/>
                  <a:moveTo>
                    <a:pt x="68" y="215"/>
                  </a:moveTo>
                  <a:cubicBezTo>
                    <a:pt x="38" y="215"/>
                    <a:pt x="36" y="176"/>
                    <a:pt x="36" y="168"/>
                  </a:cubicBezTo>
                  <a:cubicBezTo>
                    <a:pt x="36" y="144"/>
                    <a:pt x="50" y="89"/>
                    <a:pt x="59" y="69"/>
                  </a:cubicBezTo>
                  <a:cubicBezTo>
                    <a:pt x="74" y="32"/>
                    <a:pt x="100" y="11"/>
                    <a:pt x="121" y="11"/>
                  </a:cubicBezTo>
                  <a:cubicBezTo>
                    <a:pt x="153" y="11"/>
                    <a:pt x="160" y="51"/>
                    <a:pt x="160" y="55"/>
                  </a:cubicBezTo>
                  <a:cubicBezTo>
                    <a:pt x="160" y="58"/>
                    <a:pt x="133" y="167"/>
                    <a:pt x="131" y="169"/>
                  </a:cubicBezTo>
                  <a:cubicBezTo>
                    <a:pt x="124" y="183"/>
                    <a:pt x="96" y="215"/>
                    <a:pt x="68"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3" name="Freeform 1268">
              <a:extLst>
                <a:ext uri="{FF2B5EF4-FFF2-40B4-BE49-F238E27FC236}">
                  <a16:creationId xmlns:a16="http://schemas.microsoft.com/office/drawing/2014/main" id="{AEA3D344-7748-40DC-92EB-9F01D331121B}"/>
                </a:ext>
              </a:extLst>
            </p:cNvPr>
            <p:cNvSpPr>
              <a:spLocks/>
            </p:cNvSpPr>
            <p:nvPr>
              <p:custDataLst>
                <p:tags r:id="rId117"/>
              </p:custDataLst>
            </p:nvPr>
          </p:nvSpPr>
          <p:spPr bwMode="auto">
            <a:xfrm>
              <a:off x="7175501" y="6067426"/>
              <a:ext cx="195263" cy="1270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8" y="0"/>
                    <a:pt x="0" y="0"/>
                    <a:pt x="0" y="10"/>
                  </a:cubicBezTo>
                  <a:cubicBezTo>
                    <a:pt x="0" y="20"/>
                    <a:pt x="8"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4" name="Freeform 1269">
              <a:extLst>
                <a:ext uri="{FF2B5EF4-FFF2-40B4-BE49-F238E27FC236}">
                  <a16:creationId xmlns:a16="http://schemas.microsoft.com/office/drawing/2014/main" id="{5C6A640A-20B2-4507-B50E-A83F6D827690}"/>
                </a:ext>
              </a:extLst>
            </p:cNvPr>
            <p:cNvSpPr>
              <a:spLocks noEditPoints="1"/>
            </p:cNvSpPr>
            <p:nvPr>
              <p:custDataLst>
                <p:tags r:id="rId118"/>
              </p:custDataLst>
            </p:nvPr>
          </p:nvSpPr>
          <p:spPr bwMode="auto">
            <a:xfrm>
              <a:off x="7519988" y="5699126"/>
              <a:ext cx="169863" cy="2413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3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2"/>
                    <a:pt x="105" y="70"/>
                  </a:cubicBezTo>
                  <a:cubicBezTo>
                    <a:pt x="105" y="53"/>
                    <a:pt x="90" y="53"/>
                    <a:pt x="82" y="53"/>
                  </a:cubicBezTo>
                  <a:cubicBezTo>
                    <a:pt x="104" y="16"/>
                    <a:pt x="139" y="13"/>
                    <a:pt x="154"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5" name="Freeform 1270">
              <a:extLst>
                <a:ext uri="{FF2B5EF4-FFF2-40B4-BE49-F238E27FC236}">
                  <a16:creationId xmlns:a16="http://schemas.microsoft.com/office/drawing/2014/main" id="{BC4C93AC-C6F2-4590-9C72-AADC8BF24477}"/>
                </a:ext>
              </a:extLst>
            </p:cNvPr>
            <p:cNvSpPr>
              <a:spLocks/>
            </p:cNvSpPr>
            <p:nvPr>
              <p:custDataLst>
                <p:tags r:id="rId119"/>
              </p:custDataLst>
            </p:nvPr>
          </p:nvSpPr>
          <p:spPr bwMode="auto">
            <a:xfrm>
              <a:off x="7720013" y="5710238"/>
              <a:ext cx="180975" cy="230188"/>
            </a:xfrm>
            <a:custGeom>
              <a:avLst/>
              <a:gdLst>
                <a:gd name="T0" fmla="*/ 234 w 280"/>
                <a:gd name="T1" fmla="*/ 36 h 351"/>
                <a:gd name="T2" fmla="*/ 266 w 280"/>
                <a:gd name="T3" fmla="*/ 15 h 351"/>
                <a:gd name="T4" fmla="*/ 280 w 280"/>
                <a:gd name="T5" fmla="*/ 6 h 351"/>
                <a:gd name="T6" fmla="*/ 273 w 280"/>
                <a:gd name="T7" fmla="*/ 0 h 351"/>
                <a:gd name="T8" fmla="*/ 218 w 280"/>
                <a:gd name="T9" fmla="*/ 1 h 351"/>
                <a:gd name="T10" fmla="*/ 144 w 280"/>
                <a:gd name="T11" fmla="*/ 0 h 351"/>
                <a:gd name="T12" fmla="*/ 134 w 280"/>
                <a:gd name="T13" fmla="*/ 10 h 351"/>
                <a:gd name="T14" fmla="*/ 151 w 280"/>
                <a:gd name="T15" fmla="*/ 15 h 351"/>
                <a:gd name="T16" fmla="*/ 180 w 280"/>
                <a:gd name="T17" fmla="*/ 16 h 351"/>
                <a:gd name="T18" fmla="*/ 195 w 280"/>
                <a:gd name="T19" fmla="*/ 26 h 351"/>
                <a:gd name="T20" fmla="*/ 193 w 280"/>
                <a:gd name="T21" fmla="*/ 37 h 351"/>
                <a:gd name="T22" fmla="*/ 136 w 280"/>
                <a:gd name="T23" fmla="*/ 265 h 351"/>
                <a:gd name="T24" fmla="*/ 64 w 280"/>
                <a:gd name="T25" fmla="*/ 340 h 351"/>
                <a:gd name="T26" fmla="*/ 17 w 280"/>
                <a:gd name="T27" fmla="*/ 309 h 351"/>
                <a:gd name="T28" fmla="*/ 23 w 280"/>
                <a:gd name="T29" fmla="*/ 310 h 351"/>
                <a:gd name="T30" fmla="*/ 55 w 280"/>
                <a:gd name="T31" fmla="*/ 278 h 351"/>
                <a:gd name="T32" fmla="*/ 33 w 280"/>
                <a:gd name="T33" fmla="*/ 257 h 351"/>
                <a:gd name="T34" fmla="*/ 0 w 280"/>
                <a:gd name="T35" fmla="*/ 297 h 351"/>
                <a:gd name="T36" fmla="*/ 66 w 280"/>
                <a:gd name="T37" fmla="*/ 351 h 351"/>
                <a:gd name="T38" fmla="*/ 176 w 280"/>
                <a:gd name="T39" fmla="*/ 269 h 351"/>
                <a:gd name="T40" fmla="*/ 234 w 280"/>
                <a:gd name="T41" fmla="*/ 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 h="351">
                  <a:moveTo>
                    <a:pt x="234" y="36"/>
                  </a:moveTo>
                  <a:cubicBezTo>
                    <a:pt x="238" y="20"/>
                    <a:pt x="239" y="15"/>
                    <a:pt x="266" y="15"/>
                  </a:cubicBezTo>
                  <a:cubicBezTo>
                    <a:pt x="274" y="15"/>
                    <a:pt x="280" y="15"/>
                    <a:pt x="280" y="6"/>
                  </a:cubicBezTo>
                  <a:cubicBezTo>
                    <a:pt x="280" y="1"/>
                    <a:pt x="277" y="0"/>
                    <a:pt x="273" y="0"/>
                  </a:cubicBezTo>
                  <a:cubicBezTo>
                    <a:pt x="260" y="0"/>
                    <a:pt x="230" y="1"/>
                    <a:pt x="218" y="1"/>
                  </a:cubicBezTo>
                  <a:cubicBezTo>
                    <a:pt x="201" y="1"/>
                    <a:pt x="161" y="0"/>
                    <a:pt x="144" y="0"/>
                  </a:cubicBezTo>
                  <a:cubicBezTo>
                    <a:pt x="140" y="0"/>
                    <a:pt x="134" y="0"/>
                    <a:pt x="134" y="10"/>
                  </a:cubicBezTo>
                  <a:cubicBezTo>
                    <a:pt x="134" y="15"/>
                    <a:pt x="138" y="15"/>
                    <a:pt x="151" y="15"/>
                  </a:cubicBezTo>
                  <a:cubicBezTo>
                    <a:pt x="162" y="15"/>
                    <a:pt x="167" y="15"/>
                    <a:pt x="180" y="16"/>
                  </a:cubicBezTo>
                  <a:cubicBezTo>
                    <a:pt x="192" y="18"/>
                    <a:pt x="195" y="19"/>
                    <a:pt x="195" y="26"/>
                  </a:cubicBezTo>
                  <a:cubicBezTo>
                    <a:pt x="195" y="29"/>
                    <a:pt x="194" y="33"/>
                    <a:pt x="193" y="37"/>
                  </a:cubicBezTo>
                  <a:lnTo>
                    <a:pt x="136" y="265"/>
                  </a:lnTo>
                  <a:cubicBezTo>
                    <a:pt x="124" y="314"/>
                    <a:pt x="90" y="340"/>
                    <a:pt x="64" y="340"/>
                  </a:cubicBezTo>
                  <a:cubicBezTo>
                    <a:pt x="51" y="340"/>
                    <a:pt x="25" y="335"/>
                    <a:pt x="17" y="309"/>
                  </a:cubicBezTo>
                  <a:cubicBezTo>
                    <a:pt x="18" y="310"/>
                    <a:pt x="22" y="310"/>
                    <a:pt x="23" y="310"/>
                  </a:cubicBezTo>
                  <a:cubicBezTo>
                    <a:pt x="42" y="310"/>
                    <a:pt x="55" y="293"/>
                    <a:pt x="55" y="278"/>
                  </a:cubicBezTo>
                  <a:cubicBezTo>
                    <a:pt x="55" y="262"/>
                    <a:pt x="42" y="257"/>
                    <a:pt x="33" y="257"/>
                  </a:cubicBezTo>
                  <a:cubicBezTo>
                    <a:pt x="24" y="257"/>
                    <a:pt x="0" y="263"/>
                    <a:pt x="0" y="297"/>
                  </a:cubicBezTo>
                  <a:cubicBezTo>
                    <a:pt x="0" y="328"/>
                    <a:pt x="26" y="351"/>
                    <a:pt x="66" y="351"/>
                  </a:cubicBezTo>
                  <a:cubicBezTo>
                    <a:pt x="111" y="351"/>
                    <a:pt x="163" y="318"/>
                    <a:pt x="176" y="269"/>
                  </a:cubicBezTo>
                  <a:lnTo>
                    <a:pt x="234" y="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6" name="Freeform 1271">
              <a:extLst>
                <a:ext uri="{FF2B5EF4-FFF2-40B4-BE49-F238E27FC236}">
                  <a16:creationId xmlns:a16="http://schemas.microsoft.com/office/drawing/2014/main" id="{05BF7749-99F2-4F39-9DAF-59B259B66847}"/>
                </a:ext>
              </a:extLst>
            </p:cNvPr>
            <p:cNvSpPr>
              <a:spLocks/>
            </p:cNvSpPr>
            <p:nvPr>
              <p:custDataLst>
                <p:tags r:id="rId120"/>
              </p:custDataLst>
            </p:nvPr>
          </p:nvSpPr>
          <p:spPr bwMode="auto">
            <a:xfrm>
              <a:off x="7915276" y="5661026"/>
              <a:ext cx="168275" cy="153988"/>
            </a:xfrm>
            <a:custGeom>
              <a:avLst/>
              <a:gdLst>
                <a:gd name="T0" fmla="*/ 155 w 261"/>
                <a:gd name="T1" fmla="*/ 25 h 236"/>
                <a:gd name="T2" fmla="*/ 166 w 261"/>
                <a:gd name="T3" fmla="*/ 13 h 236"/>
                <a:gd name="T4" fmla="*/ 186 w 261"/>
                <a:gd name="T5" fmla="*/ 12 h 236"/>
                <a:gd name="T6" fmla="*/ 226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2 h 236"/>
                <a:gd name="T36" fmla="*/ 113 w 261"/>
                <a:gd name="T37" fmla="*/ 12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4 h 236"/>
                <a:gd name="T52" fmla="*/ 86 w 261"/>
                <a:gd name="T53" fmla="*/ 234 h 236"/>
                <a:gd name="T54" fmla="*/ 117 w 261"/>
                <a:gd name="T55" fmla="*/ 234 h 236"/>
                <a:gd name="T56" fmla="*/ 146 w 261"/>
                <a:gd name="T57" fmla="*/ 236 h 236"/>
                <a:gd name="T58" fmla="*/ 154 w 261"/>
                <a:gd name="T59" fmla="*/ 228 h 236"/>
                <a:gd name="T60" fmla="*/ 140 w 261"/>
                <a:gd name="T61" fmla="*/ 223 h 236"/>
                <a:gd name="T62" fmla="*/ 120 w 261"/>
                <a:gd name="T63" fmla="*/ 222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4"/>
                    <a:pt x="158" y="13"/>
                    <a:pt x="166" y="13"/>
                  </a:cubicBezTo>
                  <a:cubicBezTo>
                    <a:pt x="167" y="12"/>
                    <a:pt x="179" y="12"/>
                    <a:pt x="186" y="12"/>
                  </a:cubicBezTo>
                  <a:cubicBezTo>
                    <a:pt x="208" y="12"/>
                    <a:pt x="217" y="12"/>
                    <a:pt x="226" y="15"/>
                  </a:cubicBezTo>
                  <a:cubicBezTo>
                    <a:pt x="241" y="20"/>
                    <a:pt x="242" y="30"/>
                    <a:pt x="242" y="43"/>
                  </a:cubicBezTo>
                  <a:cubicBezTo>
                    <a:pt x="242" y="48"/>
                    <a:pt x="242" y="53"/>
                    <a:pt x="239" y="71"/>
                  </a:cubicBezTo>
                  <a:lnTo>
                    <a:pt x="239" y="75"/>
                  </a:lnTo>
                  <a:cubicBezTo>
                    <a:pt x="239" y="78"/>
                    <a:pt x="241" y="80"/>
                    <a:pt x="245" y="80"/>
                  </a:cubicBezTo>
                  <a:cubicBezTo>
                    <a:pt x="250" y="80"/>
                    <a:pt x="251" y="77"/>
                    <a:pt x="251" y="71"/>
                  </a:cubicBezTo>
                  <a:lnTo>
                    <a:pt x="261" y="5"/>
                  </a:lnTo>
                  <a:cubicBezTo>
                    <a:pt x="261" y="0"/>
                    <a:pt x="257" y="0"/>
                    <a:pt x="250" y="0"/>
                  </a:cubicBezTo>
                  <a:lnTo>
                    <a:pt x="36" y="0"/>
                  </a:lnTo>
                  <a:cubicBezTo>
                    <a:pt x="27" y="0"/>
                    <a:pt x="26" y="0"/>
                    <a:pt x="24" y="7"/>
                  </a:cubicBezTo>
                  <a:lnTo>
                    <a:pt x="2" y="69"/>
                  </a:lnTo>
                  <a:cubicBezTo>
                    <a:pt x="2" y="70"/>
                    <a:pt x="0" y="73"/>
                    <a:pt x="0" y="75"/>
                  </a:cubicBezTo>
                  <a:cubicBezTo>
                    <a:pt x="0" y="77"/>
                    <a:pt x="1" y="80"/>
                    <a:pt x="6" y="80"/>
                  </a:cubicBezTo>
                  <a:cubicBezTo>
                    <a:pt x="11" y="80"/>
                    <a:pt x="11" y="78"/>
                    <a:pt x="13" y="72"/>
                  </a:cubicBezTo>
                  <a:cubicBezTo>
                    <a:pt x="34" y="16"/>
                    <a:pt x="45" y="12"/>
                    <a:pt x="98" y="12"/>
                  </a:cubicBezTo>
                  <a:lnTo>
                    <a:pt x="113" y="12"/>
                  </a:lnTo>
                  <a:cubicBezTo>
                    <a:pt x="123" y="12"/>
                    <a:pt x="124" y="13"/>
                    <a:pt x="124" y="16"/>
                  </a:cubicBezTo>
                  <a:cubicBezTo>
                    <a:pt x="124" y="16"/>
                    <a:pt x="124" y="18"/>
                    <a:pt x="122" y="23"/>
                  </a:cubicBezTo>
                  <a:lnTo>
                    <a:pt x="76" y="207"/>
                  </a:lnTo>
                  <a:cubicBezTo>
                    <a:pt x="73" y="219"/>
                    <a:pt x="72" y="223"/>
                    <a:pt x="35" y="223"/>
                  </a:cubicBezTo>
                  <a:cubicBezTo>
                    <a:pt x="23" y="223"/>
                    <a:pt x="20" y="223"/>
                    <a:pt x="20" y="231"/>
                  </a:cubicBezTo>
                  <a:cubicBezTo>
                    <a:pt x="20" y="232"/>
                    <a:pt x="20" y="236"/>
                    <a:pt x="26" y="236"/>
                  </a:cubicBezTo>
                  <a:cubicBezTo>
                    <a:pt x="35" y="236"/>
                    <a:pt x="46" y="234"/>
                    <a:pt x="56" y="234"/>
                  </a:cubicBezTo>
                  <a:cubicBezTo>
                    <a:pt x="65" y="234"/>
                    <a:pt x="76" y="234"/>
                    <a:pt x="86" y="234"/>
                  </a:cubicBezTo>
                  <a:cubicBezTo>
                    <a:pt x="95" y="234"/>
                    <a:pt x="107" y="234"/>
                    <a:pt x="117" y="234"/>
                  </a:cubicBezTo>
                  <a:cubicBezTo>
                    <a:pt x="126" y="235"/>
                    <a:pt x="137" y="236"/>
                    <a:pt x="146" y="236"/>
                  </a:cubicBezTo>
                  <a:cubicBezTo>
                    <a:pt x="149" y="236"/>
                    <a:pt x="154" y="236"/>
                    <a:pt x="154" y="228"/>
                  </a:cubicBezTo>
                  <a:cubicBezTo>
                    <a:pt x="154" y="223"/>
                    <a:pt x="151" y="223"/>
                    <a:pt x="140" y="223"/>
                  </a:cubicBezTo>
                  <a:cubicBezTo>
                    <a:pt x="133" y="223"/>
                    <a:pt x="126" y="223"/>
                    <a:pt x="120" y="222"/>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7" name="Rectangle 1272">
              <a:extLst>
                <a:ext uri="{FF2B5EF4-FFF2-40B4-BE49-F238E27FC236}">
                  <a16:creationId xmlns:a16="http://schemas.microsoft.com/office/drawing/2014/main" id="{A00C6DBA-812D-42DA-850C-7A9EA23B161B}"/>
                </a:ext>
              </a:extLst>
            </p:cNvPr>
            <p:cNvSpPr>
              <a:spLocks noChangeArrowheads="1"/>
            </p:cNvSpPr>
            <p:nvPr>
              <p:custDataLst>
                <p:tags r:id="rId121"/>
              </p:custDataLst>
            </p:nvPr>
          </p:nvSpPr>
          <p:spPr bwMode="auto">
            <a:xfrm>
              <a:off x="7507288" y="6067426"/>
              <a:ext cx="6016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8" name="Freeform 1273">
              <a:extLst>
                <a:ext uri="{FF2B5EF4-FFF2-40B4-BE49-F238E27FC236}">
                  <a16:creationId xmlns:a16="http://schemas.microsoft.com/office/drawing/2014/main" id="{C264BEE8-1B4D-46AF-8877-8481389ADA02}"/>
                </a:ext>
              </a:extLst>
            </p:cNvPr>
            <p:cNvSpPr>
              <a:spLocks noEditPoints="1"/>
            </p:cNvSpPr>
            <p:nvPr>
              <p:custDataLst>
                <p:tags r:id="rId122"/>
              </p:custDataLst>
            </p:nvPr>
          </p:nvSpPr>
          <p:spPr bwMode="auto">
            <a:xfrm>
              <a:off x="7648576" y="6145213"/>
              <a:ext cx="169863" cy="241300"/>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9" name="Freeform 1274">
              <a:extLst>
                <a:ext uri="{FF2B5EF4-FFF2-40B4-BE49-F238E27FC236}">
                  <a16:creationId xmlns:a16="http://schemas.microsoft.com/office/drawing/2014/main" id="{3E8F88FA-3473-4C23-A44E-46C1A58E820D}"/>
                </a:ext>
              </a:extLst>
            </p:cNvPr>
            <p:cNvSpPr>
              <a:spLocks noEditPoints="1"/>
            </p:cNvSpPr>
            <p:nvPr>
              <p:custDataLst>
                <p:tags r:id="rId123"/>
              </p:custDataLst>
            </p:nvPr>
          </p:nvSpPr>
          <p:spPr bwMode="auto">
            <a:xfrm>
              <a:off x="7837488" y="6235701"/>
              <a:ext cx="133350" cy="207963"/>
            </a:xfrm>
            <a:custGeom>
              <a:avLst/>
              <a:gdLst>
                <a:gd name="T0" fmla="*/ 206 w 206"/>
                <a:gd name="T1" fmla="*/ 5 h 317"/>
                <a:gd name="T2" fmla="*/ 201 w 206"/>
                <a:gd name="T3" fmla="*/ 0 h 317"/>
                <a:gd name="T4" fmla="*/ 167 w 206"/>
                <a:gd name="T5" fmla="*/ 35 h 317"/>
                <a:gd name="T6" fmla="*/ 120 w 206"/>
                <a:gd name="T7" fmla="*/ 0 h 317"/>
                <a:gd name="T8" fmla="*/ 0 w 206"/>
                <a:gd name="T9" fmla="*/ 146 h 317"/>
                <a:gd name="T10" fmla="*/ 66 w 206"/>
                <a:gd name="T11" fmla="*/ 226 h 317"/>
                <a:gd name="T12" fmla="*/ 125 w 206"/>
                <a:gd name="T13" fmla="*/ 196 h 317"/>
                <a:gd name="T14" fmla="*/ 102 w 206"/>
                <a:gd name="T15" fmla="*/ 285 h 317"/>
                <a:gd name="T16" fmla="*/ 66 w 206"/>
                <a:gd name="T17" fmla="*/ 301 h 317"/>
                <a:gd name="T18" fmla="*/ 55 w 206"/>
                <a:gd name="T19" fmla="*/ 311 h 317"/>
                <a:gd name="T20" fmla="*/ 62 w 206"/>
                <a:gd name="T21" fmla="*/ 317 h 317"/>
                <a:gd name="T22" fmla="*/ 111 w 206"/>
                <a:gd name="T23" fmla="*/ 315 h 317"/>
                <a:gd name="T24" fmla="*/ 163 w 206"/>
                <a:gd name="T25" fmla="*/ 317 h 317"/>
                <a:gd name="T26" fmla="*/ 172 w 206"/>
                <a:gd name="T27" fmla="*/ 307 h 317"/>
                <a:gd name="T28" fmla="*/ 159 w 206"/>
                <a:gd name="T29" fmla="*/ 301 h 317"/>
                <a:gd name="T30" fmla="*/ 135 w 206"/>
                <a:gd name="T31" fmla="*/ 293 h 317"/>
                <a:gd name="T32" fmla="*/ 137 w 206"/>
                <a:gd name="T33" fmla="*/ 282 h 317"/>
                <a:gd name="T34" fmla="*/ 206 w 206"/>
                <a:gd name="T35" fmla="*/ 5 h 317"/>
                <a:gd name="T36" fmla="*/ 67 w 206"/>
                <a:gd name="T37" fmla="*/ 215 h 317"/>
                <a:gd name="T38" fmla="*/ 36 w 206"/>
                <a:gd name="T39" fmla="*/ 168 h 317"/>
                <a:gd name="T40" fmla="*/ 59 w 206"/>
                <a:gd name="T41" fmla="*/ 69 h 317"/>
                <a:gd name="T42" fmla="*/ 120 w 206"/>
                <a:gd name="T43" fmla="*/ 11 h 317"/>
                <a:gd name="T44" fmla="*/ 160 w 206"/>
                <a:gd name="T45" fmla="*/ 55 h 317"/>
                <a:gd name="T46" fmla="*/ 131 w 206"/>
                <a:gd name="T47" fmla="*/ 169 h 317"/>
                <a:gd name="T48" fmla="*/ 67 w 206"/>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317">
                  <a:moveTo>
                    <a:pt x="206" y="5"/>
                  </a:moveTo>
                  <a:cubicBezTo>
                    <a:pt x="206" y="3"/>
                    <a:pt x="204" y="0"/>
                    <a:pt x="201" y="0"/>
                  </a:cubicBezTo>
                  <a:cubicBezTo>
                    <a:pt x="195" y="0"/>
                    <a:pt x="175" y="20"/>
                    <a:pt x="167" y="35"/>
                  </a:cubicBezTo>
                  <a:cubicBezTo>
                    <a:pt x="156" y="8"/>
                    <a:pt x="136" y="0"/>
                    <a:pt x="120" y="0"/>
                  </a:cubicBezTo>
                  <a:cubicBezTo>
                    <a:pt x="62" y="0"/>
                    <a:pt x="0" y="74"/>
                    <a:pt x="0" y="146"/>
                  </a:cubicBezTo>
                  <a:cubicBezTo>
                    <a:pt x="0" y="195"/>
                    <a:pt x="30" y="226"/>
                    <a:pt x="66" y="226"/>
                  </a:cubicBezTo>
                  <a:cubicBezTo>
                    <a:pt x="87" y="226"/>
                    <a:pt x="107" y="214"/>
                    <a:pt x="125" y="196"/>
                  </a:cubicBezTo>
                  <a:cubicBezTo>
                    <a:pt x="120" y="213"/>
                    <a:pt x="104" y="280"/>
                    <a:pt x="102" y="285"/>
                  </a:cubicBezTo>
                  <a:cubicBezTo>
                    <a:pt x="98" y="299"/>
                    <a:pt x="94" y="301"/>
                    <a:pt x="66" y="301"/>
                  </a:cubicBezTo>
                  <a:cubicBezTo>
                    <a:pt x="60" y="301"/>
                    <a:pt x="55" y="301"/>
                    <a:pt x="55" y="311"/>
                  </a:cubicBezTo>
                  <a:cubicBezTo>
                    <a:pt x="55" y="312"/>
                    <a:pt x="55" y="317"/>
                    <a:pt x="62" y="317"/>
                  </a:cubicBezTo>
                  <a:cubicBezTo>
                    <a:pt x="77" y="317"/>
                    <a:pt x="95" y="315"/>
                    <a:pt x="111" y="315"/>
                  </a:cubicBezTo>
                  <a:cubicBezTo>
                    <a:pt x="128" y="315"/>
                    <a:pt x="146" y="317"/>
                    <a:pt x="163" y="317"/>
                  </a:cubicBezTo>
                  <a:cubicBezTo>
                    <a:pt x="165" y="317"/>
                    <a:pt x="172" y="317"/>
                    <a:pt x="172" y="307"/>
                  </a:cubicBezTo>
                  <a:cubicBezTo>
                    <a:pt x="172" y="301"/>
                    <a:pt x="167" y="301"/>
                    <a:pt x="159" y="301"/>
                  </a:cubicBezTo>
                  <a:cubicBezTo>
                    <a:pt x="135" y="301"/>
                    <a:pt x="135" y="298"/>
                    <a:pt x="135" y="293"/>
                  </a:cubicBezTo>
                  <a:cubicBezTo>
                    <a:pt x="135" y="290"/>
                    <a:pt x="136" y="287"/>
                    <a:pt x="137" y="282"/>
                  </a:cubicBezTo>
                  <a:lnTo>
                    <a:pt x="206" y="5"/>
                  </a:lnTo>
                  <a:close/>
                  <a:moveTo>
                    <a:pt x="67" y="215"/>
                  </a:moveTo>
                  <a:cubicBezTo>
                    <a:pt x="38" y="215"/>
                    <a:pt x="36" y="176"/>
                    <a:pt x="36" y="168"/>
                  </a:cubicBezTo>
                  <a:cubicBezTo>
                    <a:pt x="36" y="144"/>
                    <a:pt x="50" y="89"/>
                    <a:pt x="59" y="69"/>
                  </a:cubicBezTo>
                  <a:cubicBezTo>
                    <a:pt x="74" y="32"/>
                    <a:pt x="100" y="11"/>
                    <a:pt x="120" y="11"/>
                  </a:cubicBezTo>
                  <a:cubicBezTo>
                    <a:pt x="153" y="11"/>
                    <a:pt x="160" y="51"/>
                    <a:pt x="160" y="55"/>
                  </a:cubicBezTo>
                  <a:cubicBezTo>
                    <a:pt x="160" y="58"/>
                    <a:pt x="132" y="167"/>
                    <a:pt x="131"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0" name="Freeform 1275">
              <a:extLst>
                <a:ext uri="{FF2B5EF4-FFF2-40B4-BE49-F238E27FC236}">
                  <a16:creationId xmlns:a16="http://schemas.microsoft.com/office/drawing/2014/main" id="{A730BBF3-0B55-4B5F-B9FE-192EA2AA8217}"/>
                </a:ext>
              </a:extLst>
            </p:cNvPr>
            <p:cNvSpPr>
              <a:spLocks noEditPoints="1"/>
            </p:cNvSpPr>
            <p:nvPr>
              <p:custDataLst>
                <p:tags r:id="rId124"/>
              </p:custDataLst>
            </p:nvPr>
          </p:nvSpPr>
          <p:spPr bwMode="auto">
            <a:xfrm>
              <a:off x="8197851" y="5699126"/>
              <a:ext cx="169863" cy="241300"/>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3 h 368"/>
                <a:gd name="T22" fmla="*/ 153 w 262"/>
                <a:gd name="T23" fmla="*/ 13 h 368"/>
                <a:gd name="T24" fmla="*/ 224 w 262"/>
                <a:gd name="T25" fmla="*/ 103 h 368"/>
                <a:gd name="T26" fmla="*/ 211 w 262"/>
                <a:gd name="T27" fmla="*/ 188 h 368"/>
                <a:gd name="T28" fmla="*/ 210 w 262"/>
                <a:gd name="T29" fmla="*/ 188 h 368"/>
                <a:gd name="T30" fmla="*/ 93 w 262"/>
                <a:gd name="T31" fmla="*/ 354 h 368"/>
                <a:gd name="T32" fmla="*/ 38 w 262"/>
                <a:gd name="T33" fmla="*/ 298 h 368"/>
                <a:gd name="T34" fmla="*/ 71 w 262"/>
                <a:gd name="T35" fmla="*/ 185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8"/>
                    <a:pt x="0" y="264"/>
                    <a:pt x="0" y="279"/>
                  </a:cubicBezTo>
                  <a:cubicBezTo>
                    <a:pt x="0" y="310"/>
                    <a:pt x="21" y="368"/>
                    <a:pt x="91" y="368"/>
                  </a:cubicBezTo>
                  <a:cubicBezTo>
                    <a:pt x="210" y="368"/>
                    <a:pt x="262" y="201"/>
                    <a:pt x="262" y="129"/>
                  </a:cubicBezTo>
                  <a:cubicBezTo>
                    <a:pt x="262" y="50"/>
                    <a:pt x="215" y="0"/>
                    <a:pt x="154" y="0"/>
                  </a:cubicBezTo>
                  <a:cubicBezTo>
                    <a:pt x="82" y="0"/>
                    <a:pt x="59" y="65"/>
                    <a:pt x="59" y="79"/>
                  </a:cubicBezTo>
                  <a:cubicBezTo>
                    <a:pt x="59" y="86"/>
                    <a:pt x="63" y="96"/>
                    <a:pt x="78" y="96"/>
                  </a:cubicBezTo>
                  <a:cubicBezTo>
                    <a:pt x="94" y="96"/>
                    <a:pt x="105" y="82"/>
                    <a:pt x="105" y="70"/>
                  </a:cubicBezTo>
                  <a:cubicBezTo>
                    <a:pt x="105" y="53"/>
                    <a:pt x="89" y="53"/>
                    <a:pt x="81" y="53"/>
                  </a:cubicBezTo>
                  <a:cubicBezTo>
                    <a:pt x="103" y="16"/>
                    <a:pt x="139" y="13"/>
                    <a:pt x="153" y="13"/>
                  </a:cubicBezTo>
                  <a:cubicBezTo>
                    <a:pt x="189" y="13"/>
                    <a:pt x="224" y="39"/>
                    <a:pt x="224" y="103"/>
                  </a:cubicBezTo>
                  <a:cubicBezTo>
                    <a:pt x="224" y="122"/>
                    <a:pt x="221" y="148"/>
                    <a:pt x="211" y="188"/>
                  </a:cubicBezTo>
                  <a:lnTo>
                    <a:pt x="210" y="188"/>
                  </a:lnTo>
                  <a:close/>
                  <a:moveTo>
                    <a:pt x="93" y="354"/>
                  </a:moveTo>
                  <a:cubicBezTo>
                    <a:pt x="38" y="354"/>
                    <a:pt x="38" y="303"/>
                    <a:pt x="38" y="298"/>
                  </a:cubicBezTo>
                  <a:cubicBezTo>
                    <a:pt x="38" y="284"/>
                    <a:pt x="50" y="215"/>
                    <a:pt x="71" y="185"/>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1" name="Freeform 1276">
              <a:extLst>
                <a:ext uri="{FF2B5EF4-FFF2-40B4-BE49-F238E27FC236}">
                  <a16:creationId xmlns:a16="http://schemas.microsoft.com/office/drawing/2014/main" id="{BAB7BB6C-6939-47B5-8EC0-E9480E410F9C}"/>
                </a:ext>
              </a:extLst>
            </p:cNvPr>
            <p:cNvSpPr>
              <a:spLocks/>
            </p:cNvSpPr>
            <p:nvPr>
              <p:custDataLst>
                <p:tags r:id="rId125"/>
              </p:custDataLst>
            </p:nvPr>
          </p:nvSpPr>
          <p:spPr bwMode="auto">
            <a:xfrm>
              <a:off x="8391526" y="5703888"/>
              <a:ext cx="160338" cy="298450"/>
            </a:xfrm>
            <a:custGeom>
              <a:avLst/>
              <a:gdLst>
                <a:gd name="T0" fmla="*/ 157 w 249"/>
                <a:gd name="T1" fmla="*/ 152 h 454"/>
                <a:gd name="T2" fmla="*/ 200 w 249"/>
                <a:gd name="T3" fmla="*/ 152 h 454"/>
                <a:gd name="T4" fmla="*/ 215 w 249"/>
                <a:gd name="T5" fmla="*/ 142 h 454"/>
                <a:gd name="T6" fmla="*/ 201 w 249"/>
                <a:gd name="T7" fmla="*/ 136 h 454"/>
                <a:gd name="T8" fmla="*/ 160 w 249"/>
                <a:gd name="T9" fmla="*/ 136 h 454"/>
                <a:gd name="T10" fmla="*/ 170 w 249"/>
                <a:gd name="T11" fmla="*/ 80 h 454"/>
                <a:gd name="T12" fmla="*/ 182 w 249"/>
                <a:gd name="T13" fmla="*/ 28 h 454"/>
                <a:gd name="T14" fmla="*/ 206 w 249"/>
                <a:gd name="T15" fmla="*/ 11 h 454"/>
                <a:gd name="T16" fmla="*/ 230 w 249"/>
                <a:gd name="T17" fmla="*/ 20 h 454"/>
                <a:gd name="T18" fmla="*/ 203 w 249"/>
                <a:gd name="T19" fmla="*/ 47 h 454"/>
                <a:gd name="T20" fmla="*/ 222 w 249"/>
                <a:gd name="T21" fmla="*/ 64 h 454"/>
                <a:gd name="T22" fmla="*/ 249 w 249"/>
                <a:gd name="T23" fmla="*/ 34 h 454"/>
                <a:gd name="T24" fmla="*/ 206 w 249"/>
                <a:gd name="T25" fmla="*/ 0 h 454"/>
                <a:gd name="T26" fmla="*/ 143 w 249"/>
                <a:gd name="T27" fmla="*/ 58 h 454"/>
                <a:gd name="T28" fmla="*/ 126 w 249"/>
                <a:gd name="T29" fmla="*/ 136 h 454"/>
                <a:gd name="T30" fmla="*/ 92 w 249"/>
                <a:gd name="T31" fmla="*/ 136 h 454"/>
                <a:gd name="T32" fmla="*/ 77 w 249"/>
                <a:gd name="T33" fmla="*/ 146 h 454"/>
                <a:gd name="T34" fmla="*/ 91 w 249"/>
                <a:gd name="T35" fmla="*/ 152 h 454"/>
                <a:gd name="T36" fmla="*/ 124 w 249"/>
                <a:gd name="T37" fmla="*/ 152 h 454"/>
                <a:gd name="T38" fmla="*/ 86 w 249"/>
                <a:gd name="T39" fmla="*/ 349 h 454"/>
                <a:gd name="T40" fmla="*/ 43 w 249"/>
                <a:gd name="T41" fmla="*/ 443 h 454"/>
                <a:gd name="T42" fmla="*/ 19 w 249"/>
                <a:gd name="T43" fmla="*/ 434 h 454"/>
                <a:gd name="T44" fmla="*/ 46 w 249"/>
                <a:gd name="T45" fmla="*/ 407 h 454"/>
                <a:gd name="T46" fmla="*/ 28 w 249"/>
                <a:gd name="T47" fmla="*/ 389 h 454"/>
                <a:gd name="T48" fmla="*/ 0 w 249"/>
                <a:gd name="T49" fmla="*/ 419 h 454"/>
                <a:gd name="T50" fmla="*/ 43 w 249"/>
                <a:gd name="T51" fmla="*/ 454 h 454"/>
                <a:gd name="T52" fmla="*/ 99 w 249"/>
                <a:gd name="T53" fmla="*/ 405 h 454"/>
                <a:gd name="T54" fmla="*/ 127 w 249"/>
                <a:gd name="T55" fmla="*/ 310 h 454"/>
                <a:gd name="T56" fmla="*/ 157 w 249"/>
                <a:gd name="T57" fmla="*/ 15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9" h="454">
                  <a:moveTo>
                    <a:pt x="157" y="152"/>
                  </a:moveTo>
                  <a:lnTo>
                    <a:pt x="200" y="152"/>
                  </a:lnTo>
                  <a:cubicBezTo>
                    <a:pt x="210" y="152"/>
                    <a:pt x="215" y="152"/>
                    <a:pt x="215" y="142"/>
                  </a:cubicBezTo>
                  <a:cubicBezTo>
                    <a:pt x="215" y="136"/>
                    <a:pt x="210" y="136"/>
                    <a:pt x="201" y="136"/>
                  </a:cubicBezTo>
                  <a:lnTo>
                    <a:pt x="160" y="136"/>
                  </a:lnTo>
                  <a:lnTo>
                    <a:pt x="170" y="80"/>
                  </a:lnTo>
                  <a:cubicBezTo>
                    <a:pt x="172" y="69"/>
                    <a:pt x="179" y="34"/>
                    <a:pt x="182" y="28"/>
                  </a:cubicBezTo>
                  <a:cubicBezTo>
                    <a:pt x="187" y="18"/>
                    <a:pt x="195" y="11"/>
                    <a:pt x="206" y="11"/>
                  </a:cubicBezTo>
                  <a:cubicBezTo>
                    <a:pt x="208" y="11"/>
                    <a:pt x="221" y="11"/>
                    <a:pt x="230" y="20"/>
                  </a:cubicBezTo>
                  <a:cubicBezTo>
                    <a:pt x="208" y="22"/>
                    <a:pt x="203" y="39"/>
                    <a:pt x="203" y="47"/>
                  </a:cubicBezTo>
                  <a:cubicBezTo>
                    <a:pt x="203" y="58"/>
                    <a:pt x="212" y="64"/>
                    <a:pt x="222" y="64"/>
                  </a:cubicBezTo>
                  <a:cubicBezTo>
                    <a:pt x="235" y="64"/>
                    <a:pt x="249" y="53"/>
                    <a:pt x="249" y="34"/>
                  </a:cubicBezTo>
                  <a:cubicBezTo>
                    <a:pt x="249" y="11"/>
                    <a:pt x="226" y="0"/>
                    <a:pt x="206" y="0"/>
                  </a:cubicBezTo>
                  <a:cubicBezTo>
                    <a:pt x="189" y="0"/>
                    <a:pt x="157" y="9"/>
                    <a:pt x="143" y="58"/>
                  </a:cubicBezTo>
                  <a:cubicBezTo>
                    <a:pt x="140" y="69"/>
                    <a:pt x="138" y="74"/>
                    <a:pt x="126" y="136"/>
                  </a:cubicBezTo>
                  <a:lnTo>
                    <a:pt x="92" y="136"/>
                  </a:lnTo>
                  <a:cubicBezTo>
                    <a:pt x="82" y="136"/>
                    <a:pt x="77" y="136"/>
                    <a:pt x="77" y="146"/>
                  </a:cubicBezTo>
                  <a:cubicBezTo>
                    <a:pt x="77" y="152"/>
                    <a:pt x="81" y="152"/>
                    <a:pt x="91" y="152"/>
                  </a:cubicBezTo>
                  <a:lnTo>
                    <a:pt x="124" y="152"/>
                  </a:lnTo>
                  <a:lnTo>
                    <a:pt x="86" y="349"/>
                  </a:lnTo>
                  <a:cubicBezTo>
                    <a:pt x="77" y="397"/>
                    <a:pt x="69" y="443"/>
                    <a:pt x="43" y="443"/>
                  </a:cubicBezTo>
                  <a:cubicBezTo>
                    <a:pt x="41" y="443"/>
                    <a:pt x="28" y="443"/>
                    <a:pt x="19" y="434"/>
                  </a:cubicBezTo>
                  <a:cubicBezTo>
                    <a:pt x="42" y="432"/>
                    <a:pt x="46" y="414"/>
                    <a:pt x="46" y="407"/>
                  </a:cubicBezTo>
                  <a:cubicBezTo>
                    <a:pt x="46" y="395"/>
                    <a:pt x="37" y="389"/>
                    <a:pt x="28" y="389"/>
                  </a:cubicBezTo>
                  <a:cubicBezTo>
                    <a:pt x="15" y="389"/>
                    <a:pt x="0" y="400"/>
                    <a:pt x="0" y="419"/>
                  </a:cubicBezTo>
                  <a:cubicBezTo>
                    <a:pt x="0" y="442"/>
                    <a:pt x="22" y="454"/>
                    <a:pt x="43" y="454"/>
                  </a:cubicBezTo>
                  <a:cubicBezTo>
                    <a:pt x="70" y="454"/>
                    <a:pt x="90" y="424"/>
                    <a:pt x="99" y="405"/>
                  </a:cubicBezTo>
                  <a:cubicBezTo>
                    <a:pt x="115" y="374"/>
                    <a:pt x="127" y="313"/>
                    <a:pt x="127" y="310"/>
                  </a:cubicBezTo>
                  <a:lnTo>
                    <a:pt x="157"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2" name="Rectangle 1277">
              <a:extLst>
                <a:ext uri="{FF2B5EF4-FFF2-40B4-BE49-F238E27FC236}">
                  <a16:creationId xmlns:a16="http://schemas.microsoft.com/office/drawing/2014/main" id="{BAB9A6D9-17EF-405C-BE92-8A54C21BBC12}"/>
                </a:ext>
              </a:extLst>
            </p:cNvPr>
            <p:cNvSpPr>
              <a:spLocks noChangeArrowheads="1"/>
            </p:cNvSpPr>
            <p:nvPr>
              <p:custDataLst>
                <p:tags r:id="rId126"/>
              </p:custDataLst>
            </p:nvPr>
          </p:nvSpPr>
          <p:spPr bwMode="auto">
            <a:xfrm>
              <a:off x="8185151" y="6067426"/>
              <a:ext cx="38100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3" name="Freeform 1278">
              <a:extLst>
                <a:ext uri="{FF2B5EF4-FFF2-40B4-BE49-F238E27FC236}">
                  <a16:creationId xmlns:a16="http://schemas.microsoft.com/office/drawing/2014/main" id="{B031CF3A-A4B1-450B-8F72-08BED79ED1EC}"/>
                </a:ext>
              </a:extLst>
            </p:cNvPr>
            <p:cNvSpPr>
              <a:spLocks noEditPoints="1"/>
            </p:cNvSpPr>
            <p:nvPr>
              <p:custDataLst>
                <p:tags r:id="rId127"/>
              </p:custDataLst>
            </p:nvPr>
          </p:nvSpPr>
          <p:spPr bwMode="auto">
            <a:xfrm>
              <a:off x="8216901" y="6145213"/>
              <a:ext cx="169863" cy="2413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5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4" name="Freeform 1279">
              <a:extLst>
                <a:ext uri="{FF2B5EF4-FFF2-40B4-BE49-F238E27FC236}">
                  <a16:creationId xmlns:a16="http://schemas.microsoft.com/office/drawing/2014/main" id="{83ADF7FA-975A-4669-8763-47AF962C95A4}"/>
                </a:ext>
              </a:extLst>
            </p:cNvPr>
            <p:cNvSpPr>
              <a:spLocks noEditPoints="1"/>
            </p:cNvSpPr>
            <p:nvPr>
              <p:custDataLst>
                <p:tags r:id="rId128"/>
              </p:custDataLst>
            </p:nvPr>
          </p:nvSpPr>
          <p:spPr bwMode="auto">
            <a:xfrm>
              <a:off x="8405813" y="6235701"/>
              <a:ext cx="131763" cy="207963"/>
            </a:xfrm>
            <a:custGeom>
              <a:avLst/>
              <a:gdLst>
                <a:gd name="T0" fmla="*/ 205 w 205"/>
                <a:gd name="T1" fmla="*/ 5 h 317"/>
                <a:gd name="T2" fmla="*/ 200 w 205"/>
                <a:gd name="T3" fmla="*/ 0 h 317"/>
                <a:gd name="T4" fmla="*/ 166 w 205"/>
                <a:gd name="T5" fmla="*/ 35 h 317"/>
                <a:gd name="T6" fmla="*/ 120 w 205"/>
                <a:gd name="T7" fmla="*/ 0 h 317"/>
                <a:gd name="T8" fmla="*/ 0 w 205"/>
                <a:gd name="T9" fmla="*/ 146 h 317"/>
                <a:gd name="T10" fmla="*/ 65 w 205"/>
                <a:gd name="T11" fmla="*/ 226 h 317"/>
                <a:gd name="T12" fmla="*/ 124 w 205"/>
                <a:gd name="T13" fmla="*/ 196 h 317"/>
                <a:gd name="T14" fmla="*/ 102 w 205"/>
                <a:gd name="T15" fmla="*/ 285 h 317"/>
                <a:gd name="T16" fmla="*/ 66 w 205"/>
                <a:gd name="T17" fmla="*/ 301 h 317"/>
                <a:gd name="T18" fmla="*/ 54 w 205"/>
                <a:gd name="T19" fmla="*/ 311 h 317"/>
                <a:gd name="T20" fmla="*/ 61 w 205"/>
                <a:gd name="T21" fmla="*/ 317 h 317"/>
                <a:gd name="T22" fmla="*/ 111 w 205"/>
                <a:gd name="T23" fmla="*/ 315 h 317"/>
                <a:gd name="T24" fmla="*/ 162 w 205"/>
                <a:gd name="T25" fmla="*/ 317 h 317"/>
                <a:gd name="T26" fmla="*/ 171 w 205"/>
                <a:gd name="T27" fmla="*/ 307 h 317"/>
                <a:gd name="T28" fmla="*/ 158 w 205"/>
                <a:gd name="T29" fmla="*/ 301 h 317"/>
                <a:gd name="T30" fmla="*/ 134 w 205"/>
                <a:gd name="T31" fmla="*/ 293 h 317"/>
                <a:gd name="T32" fmla="*/ 136 w 205"/>
                <a:gd name="T33" fmla="*/ 282 h 317"/>
                <a:gd name="T34" fmla="*/ 205 w 205"/>
                <a:gd name="T35" fmla="*/ 5 h 317"/>
                <a:gd name="T36" fmla="*/ 67 w 205"/>
                <a:gd name="T37" fmla="*/ 215 h 317"/>
                <a:gd name="T38" fmla="*/ 35 w 205"/>
                <a:gd name="T39" fmla="*/ 168 h 317"/>
                <a:gd name="T40" fmla="*/ 58 w 205"/>
                <a:gd name="T41" fmla="*/ 69 h 317"/>
                <a:gd name="T42" fmla="*/ 120 w 205"/>
                <a:gd name="T43" fmla="*/ 11 h 317"/>
                <a:gd name="T44" fmla="*/ 159 w 205"/>
                <a:gd name="T45" fmla="*/ 55 h 317"/>
                <a:gd name="T46" fmla="*/ 130 w 205"/>
                <a:gd name="T47" fmla="*/ 169 h 317"/>
                <a:gd name="T48" fmla="*/ 67 w 205"/>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5"/>
                  </a:moveTo>
                  <a:cubicBezTo>
                    <a:pt x="205" y="3"/>
                    <a:pt x="203" y="0"/>
                    <a:pt x="200" y="0"/>
                  </a:cubicBezTo>
                  <a:cubicBezTo>
                    <a:pt x="194" y="0"/>
                    <a:pt x="175" y="20"/>
                    <a:pt x="166" y="35"/>
                  </a:cubicBezTo>
                  <a:cubicBezTo>
                    <a:pt x="155" y="8"/>
                    <a:pt x="136" y="0"/>
                    <a:pt x="120" y="0"/>
                  </a:cubicBezTo>
                  <a:cubicBezTo>
                    <a:pt x="61" y="0"/>
                    <a:pt x="0" y="74"/>
                    <a:pt x="0" y="146"/>
                  </a:cubicBezTo>
                  <a:cubicBezTo>
                    <a:pt x="0" y="195"/>
                    <a:pt x="29" y="226"/>
                    <a:pt x="65" y="226"/>
                  </a:cubicBezTo>
                  <a:cubicBezTo>
                    <a:pt x="87" y="226"/>
                    <a:pt x="106" y="214"/>
                    <a:pt x="124" y="196"/>
                  </a:cubicBezTo>
                  <a:cubicBezTo>
                    <a:pt x="120" y="213"/>
                    <a:pt x="103" y="280"/>
                    <a:pt x="102" y="285"/>
                  </a:cubicBezTo>
                  <a:cubicBezTo>
                    <a:pt x="98" y="299"/>
                    <a:pt x="94" y="301"/>
                    <a:pt x="66" y="301"/>
                  </a:cubicBezTo>
                  <a:cubicBezTo>
                    <a:pt x="59" y="301"/>
                    <a:pt x="54" y="301"/>
                    <a:pt x="54" y="311"/>
                  </a:cubicBezTo>
                  <a:cubicBezTo>
                    <a:pt x="54" y="312"/>
                    <a:pt x="54" y="317"/>
                    <a:pt x="61" y="317"/>
                  </a:cubicBezTo>
                  <a:cubicBezTo>
                    <a:pt x="77" y="317"/>
                    <a:pt x="94" y="315"/>
                    <a:pt x="111" y="315"/>
                  </a:cubicBezTo>
                  <a:cubicBezTo>
                    <a:pt x="128" y="315"/>
                    <a:pt x="146" y="317"/>
                    <a:pt x="162" y="317"/>
                  </a:cubicBezTo>
                  <a:cubicBezTo>
                    <a:pt x="165" y="317"/>
                    <a:pt x="171" y="317"/>
                    <a:pt x="171" y="307"/>
                  </a:cubicBezTo>
                  <a:cubicBezTo>
                    <a:pt x="171" y="301"/>
                    <a:pt x="166" y="301"/>
                    <a:pt x="158" y="301"/>
                  </a:cubicBezTo>
                  <a:cubicBezTo>
                    <a:pt x="134" y="301"/>
                    <a:pt x="134" y="298"/>
                    <a:pt x="134" y="293"/>
                  </a:cubicBezTo>
                  <a:cubicBezTo>
                    <a:pt x="134" y="290"/>
                    <a:pt x="135" y="287"/>
                    <a:pt x="136" y="282"/>
                  </a:cubicBezTo>
                  <a:lnTo>
                    <a:pt x="205" y="5"/>
                  </a:lnTo>
                  <a:close/>
                  <a:moveTo>
                    <a:pt x="67" y="215"/>
                  </a:moveTo>
                  <a:cubicBezTo>
                    <a:pt x="37" y="215"/>
                    <a:pt x="35" y="176"/>
                    <a:pt x="35" y="168"/>
                  </a:cubicBezTo>
                  <a:cubicBezTo>
                    <a:pt x="35" y="144"/>
                    <a:pt x="49" y="89"/>
                    <a:pt x="58" y="69"/>
                  </a:cubicBezTo>
                  <a:cubicBezTo>
                    <a:pt x="73" y="32"/>
                    <a:pt x="99" y="11"/>
                    <a:pt x="120" y="11"/>
                  </a:cubicBezTo>
                  <a:cubicBezTo>
                    <a:pt x="152" y="11"/>
                    <a:pt x="159" y="51"/>
                    <a:pt x="159" y="55"/>
                  </a:cubicBezTo>
                  <a:cubicBezTo>
                    <a:pt x="159" y="58"/>
                    <a:pt x="132" y="167"/>
                    <a:pt x="130"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0" name="Title 1">
            <a:extLst>
              <a:ext uri="{FF2B5EF4-FFF2-40B4-BE49-F238E27FC236}">
                <a16:creationId xmlns:a16="http://schemas.microsoft.com/office/drawing/2014/main" id="{CA395ABC-4544-4C53-AC60-B2D39FC49CA0}"/>
              </a:ext>
            </a:extLst>
          </p:cNvPr>
          <p:cNvSpPr txBox="1">
            <a:spLocks/>
          </p:cNvSpPr>
          <p:nvPr/>
        </p:nvSpPr>
        <p:spPr>
          <a:xfrm>
            <a:off x="3061811" y="548110"/>
            <a:ext cx="8782580" cy="961256"/>
          </a:xfrm>
          <a:prstGeom prst="rect">
            <a:avLst/>
          </a:prstGeom>
        </p:spPr>
        <p:txBody>
          <a:bodyPr/>
          <a:lstStyle>
            <a:lvl1pPr algn="l" defTabSz="1300460" rtl="0" eaLnBrk="1" latinLnBrk="0" hangingPunct="1">
              <a:lnSpc>
                <a:spcPct val="90000"/>
              </a:lnSpc>
              <a:spcBef>
                <a:spcPct val="0"/>
              </a:spcBef>
              <a:buNone/>
              <a:defRPr sz="4551" b="1" i="0" kern="1200">
                <a:solidFill>
                  <a:schemeClr val="tx1"/>
                </a:solidFill>
                <a:latin typeface="Helvetica" pitchFamily="2" charset="0"/>
                <a:ea typeface="+mj-ea"/>
                <a:cs typeface="+mj-cs"/>
              </a:defRPr>
            </a:lvl1pPr>
          </a:lstStyle>
          <a:p>
            <a:pPr algn="ctr"/>
            <a:r>
              <a:rPr lang="en-US" dirty="0"/>
              <a:t>Extended Modified RNEA</a:t>
            </a:r>
          </a:p>
        </p:txBody>
      </p:sp>
      <mc:AlternateContent xmlns:mc="http://schemas.openxmlformats.org/markup-compatibility/2006" xmlns:a14="http://schemas.microsoft.com/office/drawing/2010/main">
        <mc:Choice Requires="a14">
          <p:sp>
            <p:nvSpPr>
              <p:cNvPr id="3029" name="Text Placeholder 2 1">
                <a:extLst>
                  <a:ext uri="{FF2B5EF4-FFF2-40B4-BE49-F238E27FC236}">
                    <a16:creationId xmlns:a16="http://schemas.microsoft.com/office/drawing/2014/main" id="{75AD46A1-1307-46F8-8AA5-A8A1C5F2D982}"/>
                  </a:ext>
                </a:extLst>
              </p:cNvPr>
              <p:cNvSpPr txBox="1">
                <a:spLocks/>
              </p:cNvSpPr>
              <p:nvPr/>
            </p:nvSpPr>
            <p:spPr>
              <a:xfrm>
                <a:off x="3147953" y="1755670"/>
                <a:ext cx="10517108" cy="2534178"/>
              </a:xfrm>
              <a:prstGeom prst="rect">
                <a:avLst/>
              </a:prstGeom>
            </p:spPr>
            <p:txBody>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buFont typeface="Wingdings" panose="05000000000000000000" pitchFamily="2" charset="2"/>
                  <a:buChar char="Ø"/>
                </a:pPr>
                <a:r>
                  <a:rPr lang="en-US" sz="2000" dirty="0">
                    <a:latin typeface="Helvetica Light" panose="020B0403020202020204"/>
                  </a:rPr>
                  <a:t>We also extended our modified RNEA algorithm for contacts </a:t>
                </a:r>
              </a:p>
              <a:p>
                <a:pPr>
                  <a:buFont typeface="Wingdings" panose="05000000000000000000" pitchFamily="2" charset="2"/>
                  <a:buChar char="Ø"/>
                </a:pPr>
                <a:r>
                  <a:rPr lang="en-US" sz="2000" dirty="0">
                    <a:latin typeface="Helvetica Light" panose="020B0403020202020204"/>
                  </a:rPr>
                  <a:t>The details of the algorithm are left out from these slides</a:t>
                </a:r>
              </a:p>
              <a:p>
                <a:pPr>
                  <a:buFont typeface="Wingdings" panose="05000000000000000000" pitchFamily="2" charset="2"/>
                  <a:buChar char="Ø"/>
                </a:pPr>
                <a:r>
                  <a:rPr lang="en-US" sz="2000" dirty="0">
                    <a:latin typeface="Helvetica Light" panose="020B0403020202020204"/>
                  </a:rPr>
                  <a:t>For example, taking the derivative of the solution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𝑞</m:t>
                        </m:r>
                      </m:e>
                    </m:acc>
                  </m:oMath>
                </a14:m>
                <a:r>
                  <a:rPr lang="en-US" sz="2000" dirty="0">
                    <a:latin typeface="Helvetica Light" panose="020B0403020202020204"/>
                  </a:rPr>
                  <a:t> we notice that</a:t>
                </a:r>
              </a:p>
            </p:txBody>
          </p:sp>
        </mc:Choice>
        <mc:Fallback xmlns="">
          <p:sp>
            <p:nvSpPr>
              <p:cNvPr id="3029" name="Text Placeholder 2 1">
                <a:extLst>
                  <a:ext uri="{FF2B5EF4-FFF2-40B4-BE49-F238E27FC236}">
                    <a16:creationId xmlns:a16="http://schemas.microsoft.com/office/drawing/2014/main" id="{75AD46A1-1307-46F8-8AA5-A8A1C5F2D982}"/>
                  </a:ext>
                </a:extLst>
              </p:cNvPr>
              <p:cNvSpPr txBox="1">
                <a:spLocks noRot="1" noChangeAspect="1" noMove="1" noResize="1" noEditPoints="1" noAdjustHandles="1" noChangeArrowheads="1" noChangeShapeType="1" noTextEdit="1"/>
              </p:cNvSpPr>
              <p:nvPr/>
            </p:nvSpPr>
            <p:spPr>
              <a:xfrm>
                <a:off x="3147953" y="1755670"/>
                <a:ext cx="10517108" cy="2534178"/>
              </a:xfrm>
              <a:prstGeom prst="rect">
                <a:avLst/>
              </a:prstGeom>
              <a:blipFill>
                <a:blip r:embed="rId130"/>
                <a:stretch>
                  <a:fillRect l="-521" t="-2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30" name="Text Placeholder 2 2">
                <a:extLst>
                  <a:ext uri="{FF2B5EF4-FFF2-40B4-BE49-F238E27FC236}">
                    <a16:creationId xmlns:a16="http://schemas.microsoft.com/office/drawing/2014/main" id="{7A8F1862-FEFF-4603-A78A-3F77F75652D5}"/>
                  </a:ext>
                </a:extLst>
              </p:cNvPr>
              <p:cNvSpPr txBox="1">
                <a:spLocks/>
              </p:cNvSpPr>
              <p:nvPr/>
            </p:nvSpPr>
            <p:spPr>
              <a:xfrm>
                <a:off x="3168590" y="6609080"/>
                <a:ext cx="10517108" cy="1548956"/>
              </a:xfrm>
              <a:prstGeom prst="rect">
                <a:avLst/>
              </a:prstGeom>
            </p:spPr>
            <p:txBody>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buFont typeface="Wingdings" panose="05000000000000000000" pitchFamily="2" charset="2"/>
                  <a:buChar char="Ø"/>
                </a:pPr>
                <a:r>
                  <a:rPr lang="en-US" sz="2000" dirty="0">
                    <a:latin typeface="Helvetica Light" panose="020B0403020202020204"/>
                  </a:rPr>
                  <a:t>Here the ‘idea’ is that rather find the partials of the individual terms we can evaluate an RNEA like algorithm and get the outputs of the terms that we care about</a:t>
                </a:r>
              </a:p>
              <a:p>
                <a:pPr>
                  <a:buFont typeface="Wingdings" panose="05000000000000000000" pitchFamily="2" charset="2"/>
                  <a:buChar char="Ø"/>
                </a:pPr>
                <a:r>
                  <a:rPr lang="en-US" sz="2000" dirty="0">
                    <a:latin typeface="Helvetica Light" panose="020B0403020202020204"/>
                  </a:rPr>
                  <a:t>We never explicitly evaluate ‘computational heavy’ quantities such as </a:t>
                </a:r>
                <a14:m>
                  <m:oMath xmlns:m="http://schemas.openxmlformats.org/officeDocument/2006/math">
                    <m:r>
                      <a:rPr lang="en-US" sz="2000" i="1">
                        <a:latin typeface="Cambria Math" panose="02040503050406030204" pitchFamily="18" charset="0"/>
                      </a:rPr>
                      <m:t>𝐻</m:t>
                    </m:r>
                    <m:r>
                      <a:rPr lang="en-US" sz="2000" i="1">
                        <a:latin typeface="Cambria Math" panose="02040503050406030204" pitchFamily="18" charset="0"/>
                      </a:rPr>
                      <m:t>,</m:t>
                    </m:r>
                    <m:r>
                      <a:rPr lang="en-US" sz="2000" i="1">
                        <a:latin typeface="Cambria Math" panose="02040503050406030204" pitchFamily="18" charset="0"/>
                      </a:rPr>
                      <m:t>𝑀</m:t>
                    </m:r>
                    <m:r>
                      <a:rPr lang="en-US" sz="2000" i="1">
                        <a:latin typeface="Cambria Math" panose="02040503050406030204" pitchFamily="18" charset="0"/>
                      </a:rPr>
                      <m:t>, </m:t>
                    </m:r>
                    <m:r>
                      <a:rPr lang="en-US" sz="2000" i="1">
                        <a:latin typeface="Cambria Math" panose="02040503050406030204" pitchFamily="18" charset="0"/>
                      </a:rPr>
                      <m:t>𝐽</m:t>
                    </m:r>
                  </m:oMath>
                </a14:m>
                <a:r>
                  <a:rPr lang="en-US" sz="2000" dirty="0">
                    <a:latin typeface="Helvetica Light" panose="020B0403020202020204"/>
                  </a:rPr>
                  <a:t> etc </a:t>
                </a:r>
              </a:p>
            </p:txBody>
          </p:sp>
        </mc:Choice>
        <mc:Fallback xmlns="">
          <p:sp>
            <p:nvSpPr>
              <p:cNvPr id="3030" name="Text Placeholder 2 2">
                <a:extLst>
                  <a:ext uri="{FF2B5EF4-FFF2-40B4-BE49-F238E27FC236}">
                    <a16:creationId xmlns:a16="http://schemas.microsoft.com/office/drawing/2014/main" id="{7A8F1862-FEFF-4603-A78A-3F77F75652D5}"/>
                  </a:ext>
                </a:extLst>
              </p:cNvPr>
              <p:cNvSpPr txBox="1">
                <a:spLocks noRot="1" noChangeAspect="1" noMove="1" noResize="1" noEditPoints="1" noAdjustHandles="1" noChangeArrowheads="1" noChangeShapeType="1" noTextEdit="1"/>
              </p:cNvSpPr>
              <p:nvPr/>
            </p:nvSpPr>
            <p:spPr>
              <a:xfrm>
                <a:off x="3168590" y="6609080"/>
                <a:ext cx="10517108" cy="1548956"/>
              </a:xfrm>
              <a:prstGeom prst="rect">
                <a:avLst/>
              </a:prstGeom>
              <a:blipFill>
                <a:blip r:embed="rId131"/>
                <a:stretch>
                  <a:fillRect l="-522" t="-3543"/>
                </a:stretch>
              </a:blipFill>
            </p:spPr>
            <p:txBody>
              <a:bodyPr/>
              <a:lstStyle/>
              <a:p>
                <a:r>
                  <a:rPr lang="en-US">
                    <a:noFill/>
                  </a:rPr>
                  <a:t> </a:t>
                </a:r>
              </a:p>
            </p:txBody>
          </p:sp>
        </mc:Fallback>
      </mc:AlternateContent>
    </p:spTree>
    <p:extLst>
      <p:ext uri="{BB962C8B-B14F-4D97-AF65-F5344CB8AC3E}">
        <p14:creationId xmlns:p14="http://schemas.microsoft.com/office/powerpoint/2010/main" val="204187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3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C32E-D999-441D-A3FF-33997F2E5226}"/>
              </a:ext>
            </a:extLst>
          </p:cNvPr>
          <p:cNvSpPr>
            <a:spLocks noGrp="1"/>
          </p:cNvSpPr>
          <p:nvPr>
            <p:ph type="title"/>
          </p:nvPr>
        </p:nvSpPr>
        <p:spPr/>
        <p:txBody>
          <a:bodyPr/>
          <a:lstStyle/>
          <a:p>
            <a:pPr algn="ctr"/>
            <a:r>
              <a:rPr lang="en-US" dirty="0"/>
              <a:t>Just use </a:t>
            </a:r>
            <a:r>
              <a:rPr lang="en-US" dirty="0" err="1"/>
              <a:t>iLQR</a:t>
            </a:r>
            <a:r>
              <a:rPr lang="en-US" dirty="0"/>
              <a:t>?</a:t>
            </a:r>
          </a:p>
        </p:txBody>
      </p:sp>
      <p:sp>
        <p:nvSpPr>
          <p:cNvPr id="4" name="Slide Number Placeholder 3">
            <a:extLst>
              <a:ext uri="{FF2B5EF4-FFF2-40B4-BE49-F238E27FC236}">
                <a16:creationId xmlns:a16="http://schemas.microsoft.com/office/drawing/2014/main" id="{D54CD151-BA8A-4BE0-B2A9-19ECA4E950B9}"/>
              </a:ext>
            </a:extLst>
          </p:cNvPr>
          <p:cNvSpPr>
            <a:spLocks noGrp="1"/>
          </p:cNvSpPr>
          <p:nvPr>
            <p:ph type="sldNum" sz="quarter" idx="12"/>
          </p:nvPr>
        </p:nvSpPr>
        <p:spPr/>
        <p:txBody>
          <a:bodyPr/>
          <a:lstStyle/>
          <a:p>
            <a:fld id="{86CB4B4D-7CA3-9044-876B-883B54F8677D}" type="slidenum">
              <a:rPr lang="en-US" smtClean="0"/>
              <a:pPr/>
              <a:t>3</a:t>
            </a:fld>
            <a:endParaRPr lang="en-US" dirty="0"/>
          </a:p>
        </p:txBody>
      </p:sp>
      <mc:AlternateContent xmlns:mc="http://schemas.openxmlformats.org/markup-compatibility/2006" xmlns:a14="http://schemas.microsoft.com/office/drawing/2010/main">
        <mc:Choice Requires="a14">
          <p:sp>
            <p:nvSpPr>
              <p:cNvPr id="972" name="Content Placeholder 2 1 2">
                <a:extLst>
                  <a:ext uri="{FF2B5EF4-FFF2-40B4-BE49-F238E27FC236}">
                    <a16:creationId xmlns:a16="http://schemas.microsoft.com/office/drawing/2014/main" id="{D7B60D94-5109-4C00-A67F-D32A5FA62DE4}"/>
                  </a:ext>
                </a:extLst>
              </p:cNvPr>
              <p:cNvSpPr txBox="1">
                <a:spLocks/>
              </p:cNvSpPr>
              <p:nvPr/>
            </p:nvSpPr>
            <p:spPr>
              <a:xfrm>
                <a:off x="1726945" y="1602561"/>
                <a:ext cx="10721699" cy="6910374"/>
              </a:xfrm>
              <a:prstGeom prst="rect">
                <a:avLst/>
              </a:prstGeom>
            </p:spPr>
            <p:txBody>
              <a:bodyPr vert="horz" lIns="91440" tIns="45720" rIns="91440" bIns="45720" rtlCol="0" anchor="ctr">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20000"/>
                  </a:lnSpc>
                  <a:spcBef>
                    <a:spcPts val="0"/>
                  </a:spcBef>
                </a:pPr>
                <a:r>
                  <a:rPr lang="en-US" sz="2100" dirty="0"/>
                  <a:t>Within the trajectory optimization algorithm:</a:t>
                </a:r>
              </a:p>
              <a:p>
                <a:pPr lvl="1">
                  <a:lnSpc>
                    <a:spcPct val="120000"/>
                  </a:lnSpc>
                  <a:spcBef>
                    <a:spcPts val="0"/>
                  </a:spcBef>
                </a:pPr>
                <a:r>
                  <a:rPr lang="en-US" sz="2100" dirty="0" err="1"/>
                  <a:t>iLQR</a:t>
                </a:r>
                <a:r>
                  <a:rPr lang="en-US" sz="2100" dirty="0"/>
                  <a:t>: first-order partials of dynamics </a:t>
                </a:r>
              </a:p>
              <a:p>
                <a:pPr lvl="1">
                  <a:lnSpc>
                    <a:spcPct val="120000"/>
                  </a:lnSpc>
                  <a:spcBef>
                    <a:spcPts val="0"/>
                  </a:spcBef>
                </a:pPr>
                <a:r>
                  <a:rPr lang="en-US" sz="2100" dirty="0"/>
                  <a:t>DDP: first-order partials of dynamics and the second-order partials of </a:t>
                </a:r>
                <a14:m>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𝜉</m:t>
                        </m:r>
                      </m:e>
                      <m:sup>
                        <m:r>
                          <a:rPr lang="en-US" sz="2100" i="1">
                            <a:latin typeface="Cambria Math" panose="02040503050406030204" pitchFamily="18" charset="0"/>
                          </a:rPr>
                          <m:t>𝑇</m:t>
                        </m:r>
                      </m:sup>
                    </m:sSup>
                  </m:oMath>
                </a14:m>
                <a:r>
                  <a:rPr lang="en-US" sz="2100" dirty="0"/>
                  <a:t> * dynamics</a:t>
                </a:r>
              </a:p>
              <a:p>
                <a:pPr marL="0" indent="0">
                  <a:lnSpc>
                    <a:spcPct val="100000"/>
                  </a:lnSpc>
                  <a:spcBef>
                    <a:spcPts val="0"/>
                  </a:spcBef>
                  <a:buNone/>
                </a:pPr>
                <a:r>
                  <a:rPr lang="en-US" sz="2100" b="1" u="sng" dirty="0">
                    <a:latin typeface="Helvetica Light" panose="020B0403020202020204"/>
                  </a:rPr>
                  <a:t>Conventional </a:t>
                </a:r>
                <a:r>
                  <a:rPr lang="en-US" sz="2100" b="1" u="sng" dirty="0" err="1">
                    <a:latin typeface="Helvetica Light" panose="020B0403020202020204"/>
                  </a:rPr>
                  <a:t>iLQR</a:t>
                </a:r>
                <a:endParaRPr lang="en-US" sz="2100" b="1" u="sng" dirty="0">
                  <a:latin typeface="Helvetica Light" panose="020B0403020202020204"/>
                </a:endParaRPr>
              </a:p>
              <a:p>
                <a:pPr marL="576263" lvl="1" indent="338138">
                  <a:lnSpc>
                    <a:spcPct val="100000"/>
                  </a:lnSpc>
                  <a:spcBef>
                    <a:spcPts val="0"/>
                  </a:spcBef>
                  <a:buClr>
                    <a:srgbClr val="00B050"/>
                  </a:buClr>
                  <a:buSzPct val="150000"/>
                  <a:buFontTx/>
                  <a:buChar char="+"/>
                </a:pPr>
                <a:r>
                  <a:rPr lang="en-US" sz="2100" dirty="0">
                    <a:solidFill>
                      <a:srgbClr val="00B050"/>
                    </a:solidFill>
                    <a:latin typeface="Helvetica Light" panose="020B0403020202020204"/>
                  </a:rPr>
                  <a:t>Those dynamics partials scale quadratically with state dimension</a:t>
                </a:r>
              </a:p>
              <a:p>
                <a:pPr marL="625475" lvl="1" indent="349250">
                  <a:lnSpc>
                    <a:spcPct val="100000"/>
                  </a:lnSpc>
                  <a:spcBef>
                    <a:spcPts val="0"/>
                  </a:spcBef>
                  <a:buClr>
                    <a:srgbClr val="FF0000"/>
                  </a:buClr>
                  <a:buSzPct val="150000"/>
                  <a:buFontTx/>
                  <a:buChar char="-"/>
                </a:pPr>
                <a:r>
                  <a:rPr lang="en-US" sz="2100" dirty="0">
                    <a:solidFill>
                      <a:srgbClr val="FF0000"/>
                    </a:solidFill>
                    <a:latin typeface="Helvetica Light" panose="020B0403020202020204"/>
                  </a:rPr>
                  <a:t>Slower convergence rate</a:t>
                </a:r>
              </a:p>
              <a:p>
                <a:pPr marL="625475" lvl="1" indent="349250">
                  <a:lnSpc>
                    <a:spcPct val="100000"/>
                  </a:lnSpc>
                  <a:spcBef>
                    <a:spcPts val="0"/>
                  </a:spcBef>
                  <a:buClr>
                    <a:srgbClr val="FF0000"/>
                  </a:buClr>
                  <a:buSzPct val="150000"/>
                  <a:buFontTx/>
                  <a:buChar char="-"/>
                </a:pPr>
                <a:r>
                  <a:rPr lang="en-US" sz="2100" dirty="0">
                    <a:solidFill>
                      <a:srgbClr val="FF0000"/>
                    </a:solidFill>
                    <a:latin typeface="Helvetica Light" panose="020B0403020202020204"/>
                  </a:rPr>
                  <a:t>Less likely to recover from disturbances</a:t>
                </a:r>
                <a:endParaRPr lang="en-US" sz="2100" dirty="0">
                  <a:solidFill>
                    <a:srgbClr val="00B050"/>
                  </a:solidFill>
                  <a:latin typeface="Helvetica Light" panose="020B0403020202020204"/>
                </a:endParaRPr>
              </a:p>
              <a:p>
                <a:pPr marL="0" indent="0">
                  <a:lnSpc>
                    <a:spcPct val="100000"/>
                  </a:lnSpc>
                  <a:spcBef>
                    <a:spcPts val="0"/>
                  </a:spcBef>
                  <a:buNone/>
                </a:pPr>
                <a:r>
                  <a:rPr lang="en-US" sz="2100" b="1" u="sng" dirty="0">
                    <a:latin typeface="Helvetica Light" panose="020B0403020202020204"/>
                  </a:rPr>
                  <a:t>Conventional DDP</a:t>
                </a:r>
              </a:p>
              <a:p>
                <a:pPr marL="685800" lvl="1" indent="288925">
                  <a:lnSpc>
                    <a:spcPct val="100000"/>
                  </a:lnSpc>
                  <a:spcBef>
                    <a:spcPts val="0"/>
                  </a:spcBef>
                  <a:buClr>
                    <a:srgbClr val="FF0000"/>
                  </a:buClr>
                  <a:buSzPct val="150000"/>
                  <a:buFontTx/>
                  <a:buChar char="-"/>
                </a:pPr>
                <a:r>
                  <a:rPr lang="en-US" sz="2100" dirty="0">
                    <a:solidFill>
                      <a:srgbClr val="FF0000"/>
                    </a:solidFill>
                    <a:latin typeface="Helvetica Light" panose="020B0403020202020204"/>
                  </a:rPr>
                  <a:t>Those dynamics partials scale cubically with state dimension</a:t>
                </a:r>
                <a:endParaRPr lang="en-US" sz="2100" dirty="0">
                  <a:latin typeface="Helvetica Light" panose="020B0403020202020204"/>
                </a:endParaRPr>
              </a:p>
              <a:p>
                <a:pPr marL="625475" lvl="1" indent="349250">
                  <a:lnSpc>
                    <a:spcPct val="100000"/>
                  </a:lnSpc>
                  <a:spcBef>
                    <a:spcPts val="0"/>
                  </a:spcBef>
                  <a:buClr>
                    <a:srgbClr val="00B050"/>
                  </a:buClr>
                  <a:buSzPct val="150000"/>
                  <a:buFontTx/>
                  <a:buChar char="+"/>
                </a:pPr>
                <a:r>
                  <a:rPr lang="en-US" sz="2100" dirty="0">
                    <a:solidFill>
                      <a:srgbClr val="00B050"/>
                    </a:solidFill>
                    <a:latin typeface="Helvetica Light" panose="020B0403020202020204"/>
                  </a:rPr>
                  <a:t>Faster convergence rate</a:t>
                </a:r>
              </a:p>
              <a:p>
                <a:pPr marL="0" lvl="1" indent="0">
                  <a:lnSpc>
                    <a:spcPct val="100000"/>
                  </a:lnSpc>
                  <a:spcBef>
                    <a:spcPts val="0"/>
                  </a:spcBef>
                  <a:buClr>
                    <a:srgbClr val="00B050"/>
                  </a:buClr>
                  <a:buSzPct val="100000"/>
                  <a:buNone/>
                </a:pPr>
                <a:r>
                  <a:rPr lang="en-US" sz="2100" b="1" u="sng" dirty="0">
                    <a:latin typeface="Helvetica Light" panose="020B0403020202020204"/>
                  </a:rPr>
                  <a:t>Proposed DDP Approaches</a:t>
                </a:r>
              </a:p>
              <a:p>
                <a:pPr marL="625475" lvl="1" indent="349250">
                  <a:lnSpc>
                    <a:spcPct val="100000"/>
                  </a:lnSpc>
                  <a:spcBef>
                    <a:spcPts val="0"/>
                  </a:spcBef>
                  <a:buClr>
                    <a:srgbClr val="00B050"/>
                  </a:buClr>
                  <a:buSzPct val="150000"/>
                  <a:buFontTx/>
                  <a:buChar char="+"/>
                </a:pPr>
                <a:r>
                  <a:rPr lang="en-US" sz="2100" dirty="0">
                    <a:solidFill>
                      <a:srgbClr val="00B050"/>
                    </a:solidFill>
                    <a:latin typeface="Helvetica Light" panose="020B0403020202020204"/>
                  </a:rPr>
                  <a:t>Those dynamics partials scale </a:t>
                </a:r>
                <a:r>
                  <a:rPr lang="en-US" sz="2100" b="1" u="sng" dirty="0">
                    <a:solidFill>
                      <a:srgbClr val="00B050"/>
                    </a:solidFill>
                    <a:latin typeface="Helvetica Light" panose="020B0403020202020204"/>
                  </a:rPr>
                  <a:t>quadratically</a:t>
                </a:r>
                <a:r>
                  <a:rPr lang="en-US" sz="2100" dirty="0">
                    <a:solidFill>
                      <a:srgbClr val="00B050"/>
                    </a:solidFill>
                    <a:latin typeface="Helvetica Light" panose="020B0403020202020204"/>
                  </a:rPr>
                  <a:t> with state dimension just like in </a:t>
                </a:r>
                <a:r>
                  <a:rPr lang="en-US" sz="2100" b="1" u="sng" dirty="0" err="1">
                    <a:solidFill>
                      <a:srgbClr val="00B050"/>
                    </a:solidFill>
                    <a:latin typeface="Helvetica Light" panose="020B0403020202020204"/>
                  </a:rPr>
                  <a:t>iLQR</a:t>
                </a:r>
                <a:r>
                  <a:rPr lang="en-US" sz="2100" b="1" dirty="0">
                    <a:solidFill>
                      <a:srgbClr val="00B050"/>
                    </a:solidFill>
                    <a:latin typeface="Helvetica Light" panose="020B0403020202020204"/>
                  </a:rPr>
                  <a:t> </a:t>
                </a:r>
              </a:p>
              <a:p>
                <a:pPr marL="625475" lvl="1" indent="349250">
                  <a:lnSpc>
                    <a:spcPct val="100000"/>
                  </a:lnSpc>
                  <a:spcBef>
                    <a:spcPts val="0"/>
                  </a:spcBef>
                  <a:buClr>
                    <a:srgbClr val="00B050"/>
                  </a:buClr>
                  <a:buSzPct val="150000"/>
                  <a:buFontTx/>
                  <a:buChar char="+"/>
                </a:pPr>
                <a:r>
                  <a:rPr lang="en-US" sz="2100" dirty="0">
                    <a:solidFill>
                      <a:srgbClr val="00B050"/>
                    </a:solidFill>
                    <a:latin typeface="Helvetica Light" panose="020B0403020202020204"/>
                  </a:rPr>
                  <a:t>Maintain </a:t>
                </a:r>
                <a:r>
                  <a:rPr lang="en-US" sz="2100" b="1" u="sng" dirty="0">
                    <a:solidFill>
                      <a:srgbClr val="00B050"/>
                    </a:solidFill>
                    <a:latin typeface="Helvetica Light" panose="020B0403020202020204"/>
                  </a:rPr>
                  <a:t>DDP</a:t>
                </a:r>
                <a:r>
                  <a:rPr lang="en-US" sz="2100" b="1" dirty="0">
                    <a:solidFill>
                      <a:srgbClr val="00B050"/>
                    </a:solidFill>
                    <a:latin typeface="Helvetica Light" panose="020B0403020202020204"/>
                  </a:rPr>
                  <a:t>’</a:t>
                </a:r>
                <a:r>
                  <a:rPr lang="en-US" sz="2100" dirty="0">
                    <a:solidFill>
                      <a:srgbClr val="00B050"/>
                    </a:solidFill>
                    <a:latin typeface="Helvetica Light" panose="020B0403020202020204"/>
                  </a:rPr>
                  <a:t>s faster convergence rate</a:t>
                </a:r>
              </a:p>
            </p:txBody>
          </p:sp>
        </mc:Choice>
        <mc:Fallback xmlns="">
          <p:sp>
            <p:nvSpPr>
              <p:cNvPr id="972" name="Content Placeholder 2 1 2">
                <a:extLst>
                  <a:ext uri="{FF2B5EF4-FFF2-40B4-BE49-F238E27FC236}">
                    <a16:creationId xmlns:a16="http://schemas.microsoft.com/office/drawing/2014/main" id="{D7B60D94-5109-4C00-A67F-D32A5FA62DE4}"/>
                  </a:ext>
                </a:extLst>
              </p:cNvPr>
              <p:cNvSpPr txBox="1">
                <a:spLocks noRot="1" noChangeAspect="1" noMove="1" noResize="1" noEditPoints="1" noAdjustHandles="1" noChangeArrowheads="1" noChangeShapeType="1" noTextEdit="1"/>
              </p:cNvSpPr>
              <p:nvPr/>
            </p:nvSpPr>
            <p:spPr>
              <a:xfrm>
                <a:off x="1726945" y="1602561"/>
                <a:ext cx="10721699" cy="6910374"/>
              </a:xfrm>
              <a:prstGeom prst="rect">
                <a:avLst/>
              </a:prstGeom>
              <a:blipFill>
                <a:blip r:embed="rId2"/>
                <a:stretch>
                  <a:fillRect l="-682" r="-569"/>
                </a:stretch>
              </a:blipFill>
            </p:spPr>
            <p:txBody>
              <a:bodyPr/>
              <a:lstStyle/>
              <a:p>
                <a:r>
                  <a:rPr lang="en-US">
                    <a:noFill/>
                  </a:rPr>
                  <a:t> </a:t>
                </a:r>
              </a:p>
            </p:txBody>
          </p:sp>
        </mc:Fallback>
      </mc:AlternateContent>
    </p:spTree>
    <p:extLst>
      <p:ext uri="{BB962C8B-B14F-4D97-AF65-F5344CB8AC3E}">
        <p14:creationId xmlns:p14="http://schemas.microsoft.com/office/powerpoint/2010/main" val="13904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7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7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C32E-D999-441D-A3FF-33997F2E5226}"/>
              </a:ext>
            </a:extLst>
          </p:cNvPr>
          <p:cNvSpPr>
            <a:spLocks noGrp="1"/>
          </p:cNvSpPr>
          <p:nvPr>
            <p:ph type="title"/>
          </p:nvPr>
        </p:nvSpPr>
        <p:spPr/>
        <p:txBody>
          <a:bodyPr/>
          <a:lstStyle/>
          <a:p>
            <a:pPr algn="ctr"/>
            <a:r>
              <a:rPr lang="en-US" dirty="0"/>
              <a:t>Proposed DDP approach</a:t>
            </a:r>
          </a:p>
        </p:txBody>
      </p:sp>
      <p:sp>
        <p:nvSpPr>
          <p:cNvPr id="4" name="Slide Number Placeholder 3">
            <a:extLst>
              <a:ext uri="{FF2B5EF4-FFF2-40B4-BE49-F238E27FC236}">
                <a16:creationId xmlns:a16="http://schemas.microsoft.com/office/drawing/2014/main" id="{D54CD151-BA8A-4BE0-B2A9-19ECA4E950B9}"/>
              </a:ext>
            </a:extLst>
          </p:cNvPr>
          <p:cNvSpPr>
            <a:spLocks noGrp="1"/>
          </p:cNvSpPr>
          <p:nvPr>
            <p:ph type="sldNum" sz="quarter" idx="12"/>
          </p:nvPr>
        </p:nvSpPr>
        <p:spPr/>
        <p:txBody>
          <a:bodyPr/>
          <a:lstStyle/>
          <a:p>
            <a:fld id="{86CB4B4D-7CA3-9044-876B-883B54F8677D}" type="slidenum">
              <a:rPr lang="en-US" smtClean="0"/>
              <a:pPr/>
              <a:t>30</a:t>
            </a:fld>
            <a:endParaRPr lang="en-US" dirty="0"/>
          </a:p>
        </p:txBody>
      </p:sp>
      <p:grpSp>
        <p:nvGrpSpPr>
          <p:cNvPr id="1837" name="Group 1836">
            <a:extLst>
              <a:ext uri="{FF2B5EF4-FFF2-40B4-BE49-F238E27FC236}">
                <a16:creationId xmlns:a16="http://schemas.microsoft.com/office/drawing/2014/main" id="{483D0D1D-6A71-49DC-A130-CED238F7D37E}"/>
              </a:ext>
            </a:extLst>
          </p:cNvPr>
          <p:cNvGrpSpPr>
            <a:grpSpLocks noChangeAspect="1"/>
          </p:cNvGrpSpPr>
          <p:nvPr>
            <p:custDataLst>
              <p:tags r:id="rId1"/>
            </p:custDataLst>
          </p:nvPr>
        </p:nvGrpSpPr>
        <p:grpSpPr>
          <a:xfrm>
            <a:off x="3830638" y="2386965"/>
            <a:ext cx="11906250" cy="1085851"/>
            <a:chOff x="3417888" y="4810125"/>
            <a:chExt cx="11906250" cy="1085851"/>
          </a:xfrm>
        </p:grpSpPr>
        <p:sp>
          <p:nvSpPr>
            <p:cNvPr id="1463" name="Freeform 143">
              <a:extLst>
                <a:ext uri="{FF2B5EF4-FFF2-40B4-BE49-F238E27FC236}">
                  <a16:creationId xmlns:a16="http://schemas.microsoft.com/office/drawing/2014/main" id="{3F123228-F508-4902-A052-726319DD1E0F}"/>
                </a:ext>
              </a:extLst>
            </p:cNvPr>
            <p:cNvSpPr>
              <a:spLocks noEditPoints="1"/>
            </p:cNvSpPr>
            <p:nvPr>
              <p:custDataLst>
                <p:tags r:id="rId86"/>
              </p:custDataLst>
            </p:nvPr>
          </p:nvSpPr>
          <p:spPr bwMode="auto">
            <a:xfrm>
              <a:off x="3594101" y="4859338"/>
              <a:ext cx="211138"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2 w 262"/>
                <a:gd name="T27" fmla="*/ 188 h 368"/>
                <a:gd name="T28" fmla="*/ 211 w 262"/>
                <a:gd name="T29" fmla="*/ 188 h 368"/>
                <a:gd name="T30" fmla="*/ 93 w 262"/>
                <a:gd name="T31" fmla="*/ 354 h 368"/>
                <a:gd name="T32" fmla="*/ 39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2"/>
                    <a:pt x="39" y="297"/>
                  </a:cubicBezTo>
                  <a:cubicBezTo>
                    <a:pt x="39"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Freeform 144">
              <a:extLst>
                <a:ext uri="{FF2B5EF4-FFF2-40B4-BE49-F238E27FC236}">
                  <a16:creationId xmlns:a16="http://schemas.microsoft.com/office/drawing/2014/main" id="{9A1D5AD5-1FB9-4AC4-869F-846B70DCB5A8}"/>
                </a:ext>
              </a:extLst>
            </p:cNvPr>
            <p:cNvSpPr>
              <a:spLocks/>
            </p:cNvSpPr>
            <p:nvPr>
              <p:custDataLst>
                <p:tags r:id="rId87"/>
              </p:custDataLst>
            </p:nvPr>
          </p:nvSpPr>
          <p:spPr bwMode="auto">
            <a:xfrm>
              <a:off x="3830638" y="4810125"/>
              <a:ext cx="125413" cy="204788"/>
            </a:xfrm>
            <a:custGeom>
              <a:avLst/>
              <a:gdLst>
                <a:gd name="T0" fmla="*/ 155 w 155"/>
                <a:gd name="T1" fmla="*/ 169 h 232"/>
                <a:gd name="T2" fmla="*/ 143 w 155"/>
                <a:gd name="T3" fmla="*/ 169 h 232"/>
                <a:gd name="T4" fmla="*/ 134 w 155"/>
                <a:gd name="T5" fmla="*/ 200 h 232"/>
                <a:gd name="T6" fmla="*/ 99 w 155"/>
                <a:gd name="T7" fmla="*/ 202 h 232"/>
                <a:gd name="T8" fmla="*/ 35 w 155"/>
                <a:gd name="T9" fmla="*/ 202 h 232"/>
                <a:gd name="T10" fmla="*/ 105 w 155"/>
                <a:gd name="T11" fmla="*/ 144 h 232"/>
                <a:gd name="T12" fmla="*/ 155 w 155"/>
                <a:gd name="T13" fmla="*/ 68 h 232"/>
                <a:gd name="T14" fmla="*/ 73 w 155"/>
                <a:gd name="T15" fmla="*/ 0 h 232"/>
                <a:gd name="T16" fmla="*/ 0 w 155"/>
                <a:gd name="T17" fmla="*/ 63 h 232"/>
                <a:gd name="T18" fmla="*/ 19 w 155"/>
                <a:gd name="T19" fmla="*/ 82 h 232"/>
                <a:gd name="T20" fmla="*/ 37 w 155"/>
                <a:gd name="T21" fmla="*/ 64 h 232"/>
                <a:gd name="T22" fmla="*/ 17 w 155"/>
                <a:gd name="T23" fmla="*/ 45 h 232"/>
                <a:gd name="T24" fmla="*/ 68 w 155"/>
                <a:gd name="T25" fmla="*/ 13 h 232"/>
                <a:gd name="T26" fmla="*/ 121 w 155"/>
                <a:gd name="T27" fmla="*/ 68 h 232"/>
                <a:gd name="T28" fmla="*/ 88 w 155"/>
                <a:gd name="T29" fmla="*/ 135 h 232"/>
                <a:gd name="T30" fmla="*/ 4 w 155"/>
                <a:gd name="T31" fmla="*/ 218 h 232"/>
                <a:gd name="T32" fmla="*/ 0 w 155"/>
                <a:gd name="T33" fmla="*/ 232 h 232"/>
                <a:gd name="T34" fmla="*/ 144 w 155"/>
                <a:gd name="T35" fmla="*/ 232 h 232"/>
                <a:gd name="T36" fmla="*/ 155 w 155"/>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2">
                  <a:moveTo>
                    <a:pt x="155" y="169"/>
                  </a:moveTo>
                  <a:lnTo>
                    <a:pt x="143" y="169"/>
                  </a:lnTo>
                  <a:cubicBezTo>
                    <a:pt x="142" y="176"/>
                    <a:pt x="138" y="197"/>
                    <a:pt x="134" y="200"/>
                  </a:cubicBezTo>
                  <a:cubicBezTo>
                    <a:pt x="131" y="202"/>
                    <a:pt x="104" y="202"/>
                    <a:pt x="99" y="202"/>
                  </a:cubicBezTo>
                  <a:lnTo>
                    <a:pt x="35" y="202"/>
                  </a:lnTo>
                  <a:cubicBezTo>
                    <a:pt x="72" y="170"/>
                    <a:pt x="84" y="160"/>
                    <a:pt x="105" y="144"/>
                  </a:cubicBezTo>
                  <a:cubicBezTo>
                    <a:pt x="131" y="123"/>
                    <a:pt x="155" y="102"/>
                    <a:pt x="155" y="68"/>
                  </a:cubicBezTo>
                  <a:cubicBezTo>
                    <a:pt x="155" y="26"/>
                    <a:pt x="118" y="0"/>
                    <a:pt x="73" y="0"/>
                  </a:cubicBezTo>
                  <a:cubicBezTo>
                    <a:pt x="30" y="0"/>
                    <a:pt x="0" y="31"/>
                    <a:pt x="0" y="63"/>
                  </a:cubicBezTo>
                  <a:cubicBezTo>
                    <a:pt x="0" y="81"/>
                    <a:pt x="15" y="82"/>
                    <a:pt x="19" y="82"/>
                  </a:cubicBezTo>
                  <a:cubicBezTo>
                    <a:pt x="27" y="82"/>
                    <a:pt x="37" y="76"/>
                    <a:pt x="37" y="64"/>
                  </a:cubicBezTo>
                  <a:cubicBezTo>
                    <a:pt x="37" y="58"/>
                    <a:pt x="35" y="45"/>
                    <a:pt x="17" y="45"/>
                  </a:cubicBezTo>
                  <a:cubicBezTo>
                    <a:pt x="28" y="21"/>
                    <a:pt x="51" y="13"/>
                    <a:pt x="68" y="13"/>
                  </a:cubicBezTo>
                  <a:cubicBezTo>
                    <a:pt x="103" y="13"/>
                    <a:pt x="121" y="40"/>
                    <a:pt x="121" y="68"/>
                  </a:cubicBezTo>
                  <a:cubicBezTo>
                    <a:pt x="121" y="99"/>
                    <a:pt x="99" y="123"/>
                    <a:pt x="88" y="135"/>
                  </a:cubicBezTo>
                  <a:lnTo>
                    <a:pt x="4" y="218"/>
                  </a:lnTo>
                  <a:cubicBezTo>
                    <a:pt x="0" y="222"/>
                    <a:pt x="0" y="222"/>
                    <a:pt x="0" y="232"/>
                  </a:cubicBezTo>
                  <a:lnTo>
                    <a:pt x="144" y="232"/>
                  </a:lnTo>
                  <a:lnTo>
                    <a:pt x="155"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Freeform 145">
              <a:extLst>
                <a:ext uri="{FF2B5EF4-FFF2-40B4-BE49-F238E27FC236}">
                  <a16:creationId xmlns:a16="http://schemas.microsoft.com/office/drawing/2014/main" id="{1D724DD4-CEC3-4B6F-8015-131227248D31}"/>
                </a:ext>
              </a:extLst>
            </p:cNvPr>
            <p:cNvSpPr>
              <a:spLocks/>
            </p:cNvSpPr>
            <p:nvPr>
              <p:custDataLst>
                <p:tags r:id="rId88"/>
              </p:custDataLst>
            </p:nvPr>
          </p:nvSpPr>
          <p:spPr bwMode="auto">
            <a:xfrm>
              <a:off x="4014788" y="4979988"/>
              <a:ext cx="190500" cy="19526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5" y="195"/>
                    <a:pt x="156" y="148"/>
                  </a:cubicBezTo>
                  <a:cubicBezTo>
                    <a:pt x="222" y="86"/>
                    <a:pt x="235" y="18"/>
                    <a:pt x="235" y="14"/>
                  </a:cubicBezTo>
                  <a:cubicBezTo>
                    <a:pt x="235" y="5"/>
                    <a:pt x="229" y="0"/>
                    <a:pt x="221" y="0"/>
                  </a:cubicBezTo>
                  <a:cubicBezTo>
                    <a:pt x="217" y="0"/>
                    <a:pt x="205" y="2"/>
                    <a:pt x="201" y="17"/>
                  </a:cubicBezTo>
                  <a:cubicBezTo>
                    <a:pt x="169" y="130"/>
                    <a:pt x="94" y="186"/>
                    <a:pt x="37" y="204"/>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Rectangle 146">
              <a:extLst>
                <a:ext uri="{FF2B5EF4-FFF2-40B4-BE49-F238E27FC236}">
                  <a16:creationId xmlns:a16="http://schemas.microsoft.com/office/drawing/2014/main" id="{9AB25F8A-2D9A-4EED-B73D-B3ED9382CDC9}"/>
                </a:ext>
              </a:extLst>
            </p:cNvPr>
            <p:cNvSpPr>
              <a:spLocks noChangeArrowheads="1"/>
            </p:cNvSpPr>
            <p:nvPr>
              <p:custDataLst>
                <p:tags r:id="rId89"/>
              </p:custDataLst>
            </p:nvPr>
          </p:nvSpPr>
          <p:spPr bwMode="auto">
            <a:xfrm>
              <a:off x="3417888" y="5354638"/>
              <a:ext cx="958850"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Freeform 147">
              <a:extLst>
                <a:ext uri="{FF2B5EF4-FFF2-40B4-BE49-F238E27FC236}">
                  <a16:creationId xmlns:a16="http://schemas.microsoft.com/office/drawing/2014/main" id="{DBF29134-BC4E-462A-ADAF-198FCD0D241A}"/>
                </a:ext>
              </a:extLst>
            </p:cNvPr>
            <p:cNvSpPr>
              <a:spLocks noEditPoints="1"/>
            </p:cNvSpPr>
            <p:nvPr>
              <p:custDataLst>
                <p:tags r:id="rId90"/>
              </p:custDataLst>
            </p:nvPr>
          </p:nvSpPr>
          <p:spPr bwMode="auto">
            <a:xfrm>
              <a:off x="3433763" y="5461000"/>
              <a:ext cx="212725"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Freeform 148">
              <a:extLst>
                <a:ext uri="{FF2B5EF4-FFF2-40B4-BE49-F238E27FC236}">
                  <a16:creationId xmlns:a16="http://schemas.microsoft.com/office/drawing/2014/main" id="{3B57CF5A-594F-44CC-8A52-176CFD3FA5C9}"/>
                </a:ext>
              </a:extLst>
            </p:cNvPr>
            <p:cNvSpPr>
              <a:spLocks noEditPoints="1"/>
            </p:cNvSpPr>
            <p:nvPr>
              <p:custDataLst>
                <p:tags r:id="rId91"/>
              </p:custDataLst>
            </p:nvPr>
          </p:nvSpPr>
          <p:spPr bwMode="auto">
            <a:xfrm>
              <a:off x="3670301" y="5578475"/>
              <a:ext cx="225425" cy="285750"/>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7 w 280"/>
                <a:gd name="T31" fmla="*/ 320 h 322"/>
                <a:gd name="T32" fmla="*/ 280 w 280"/>
                <a:gd name="T33" fmla="*/ 322 h 322"/>
                <a:gd name="T34" fmla="*/ 280 w 280"/>
                <a:gd name="T35" fmla="*/ 298 h 322"/>
                <a:gd name="T36" fmla="*/ 246 w 280"/>
                <a:gd name="T37" fmla="*/ 298 h 322"/>
                <a:gd name="T38" fmla="*/ 246 w 280"/>
                <a:gd name="T39" fmla="*/ 0 h 322"/>
                <a:gd name="T40" fmla="*/ 225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7" y="320"/>
                  </a:cubicBezTo>
                  <a:cubicBezTo>
                    <a:pt x="237" y="320"/>
                    <a:pt x="266" y="321"/>
                    <a:pt x="280" y="322"/>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Freeform 149">
              <a:extLst>
                <a:ext uri="{FF2B5EF4-FFF2-40B4-BE49-F238E27FC236}">
                  <a16:creationId xmlns:a16="http://schemas.microsoft.com/office/drawing/2014/main" id="{B01F5833-973B-41A0-BACE-1ED7C58A982C}"/>
                </a:ext>
              </a:extLst>
            </p:cNvPr>
            <p:cNvSpPr>
              <a:spLocks noEditPoints="1"/>
            </p:cNvSpPr>
            <p:nvPr>
              <p:custDataLst>
                <p:tags r:id="rId92"/>
              </p:custDataLst>
            </p:nvPr>
          </p:nvSpPr>
          <p:spPr bwMode="auto">
            <a:xfrm>
              <a:off x="3914776" y="5461000"/>
              <a:ext cx="211138"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Freeform 150">
              <a:extLst>
                <a:ext uri="{FF2B5EF4-FFF2-40B4-BE49-F238E27FC236}">
                  <a16:creationId xmlns:a16="http://schemas.microsoft.com/office/drawing/2014/main" id="{5CABF4B5-21E4-4720-8B7A-9AF6481961A9}"/>
                </a:ext>
              </a:extLst>
            </p:cNvPr>
            <p:cNvSpPr>
              <a:spLocks noEditPoints="1"/>
            </p:cNvSpPr>
            <p:nvPr>
              <p:custDataLst>
                <p:tags r:id="rId93"/>
              </p:custDataLst>
            </p:nvPr>
          </p:nvSpPr>
          <p:spPr bwMode="auto">
            <a:xfrm>
              <a:off x="4149726" y="5578475"/>
              <a:ext cx="225425" cy="285750"/>
            </a:xfrm>
            <a:custGeom>
              <a:avLst/>
              <a:gdLst>
                <a:gd name="T0" fmla="*/ 192 w 281"/>
                <a:gd name="T1" fmla="*/ 154 h 322"/>
                <a:gd name="T2" fmla="*/ 185 w 281"/>
                <a:gd name="T3" fmla="*/ 175 h 322"/>
                <a:gd name="T4" fmla="*/ 125 w 281"/>
                <a:gd name="T5" fmla="*/ 210 h 322"/>
                <a:gd name="T6" fmla="*/ 64 w 281"/>
                <a:gd name="T7" fmla="*/ 115 h 322"/>
                <a:gd name="T8" fmla="*/ 131 w 281"/>
                <a:gd name="T9" fmla="*/ 20 h 322"/>
                <a:gd name="T10" fmla="*/ 192 w 281"/>
                <a:gd name="T11" fmla="*/ 85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5"/>
                    <a:pt x="185" y="175"/>
                  </a:cubicBezTo>
                  <a:cubicBezTo>
                    <a:pt x="165" y="204"/>
                    <a:pt x="140" y="210"/>
                    <a:pt x="125" y="210"/>
                  </a:cubicBezTo>
                  <a:cubicBezTo>
                    <a:pt x="94" y="210"/>
                    <a:pt x="64" y="181"/>
                    <a:pt x="64" y="115"/>
                  </a:cubicBezTo>
                  <a:cubicBezTo>
                    <a:pt x="64" y="44"/>
                    <a:pt x="101" y="20"/>
                    <a:pt x="131" y="20"/>
                  </a:cubicBezTo>
                  <a:cubicBezTo>
                    <a:pt x="169" y="20"/>
                    <a:pt x="192" y="60"/>
                    <a:pt x="192" y="85"/>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Freeform 151">
              <a:extLst>
                <a:ext uri="{FF2B5EF4-FFF2-40B4-BE49-F238E27FC236}">
                  <a16:creationId xmlns:a16="http://schemas.microsoft.com/office/drawing/2014/main" id="{2F8E3105-A552-4204-B270-4EA3A6A45F15}"/>
                </a:ext>
              </a:extLst>
            </p:cNvPr>
            <p:cNvSpPr>
              <a:spLocks noEditPoints="1"/>
            </p:cNvSpPr>
            <p:nvPr>
              <p:custDataLst>
                <p:tags r:id="rId94"/>
              </p:custDataLst>
            </p:nvPr>
          </p:nvSpPr>
          <p:spPr bwMode="auto">
            <a:xfrm>
              <a:off x="4560888" y="5313363"/>
              <a:ext cx="266700" cy="1031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52">
              <a:extLst>
                <a:ext uri="{FF2B5EF4-FFF2-40B4-BE49-F238E27FC236}">
                  <a16:creationId xmlns:a16="http://schemas.microsoft.com/office/drawing/2014/main" id="{5B2AADBB-FC22-43E0-A793-4C5E70C7BA79}"/>
                </a:ext>
              </a:extLst>
            </p:cNvPr>
            <p:cNvSpPr>
              <a:spLocks/>
            </p:cNvSpPr>
            <p:nvPr>
              <p:custDataLst>
                <p:tags r:id="rId95"/>
              </p:custDataLst>
            </p:nvPr>
          </p:nvSpPr>
          <p:spPr bwMode="auto">
            <a:xfrm>
              <a:off x="5313363" y="5172075"/>
              <a:ext cx="327025" cy="303213"/>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5 w 405"/>
                <a:gd name="T49" fmla="*/ 319 h 342"/>
                <a:gd name="T50" fmla="*/ 125 w 405"/>
                <a:gd name="T51" fmla="*/ 214 h 342"/>
                <a:gd name="T52" fmla="*/ 174 w 405"/>
                <a:gd name="T53" fmla="*/ 172 h 342"/>
                <a:gd name="T54" fmla="*/ 277 w 405"/>
                <a:gd name="T55" fmla="*/ 308 h 342"/>
                <a:gd name="T56" fmla="*/ 281 w 405"/>
                <a:gd name="T57" fmla="*/ 315 h 342"/>
                <a:gd name="T58" fmla="*/ 245 w 405"/>
                <a:gd name="T59" fmla="*/ 319 h 342"/>
                <a:gd name="T60" fmla="*/ 245 w 405"/>
                <a:gd name="T61" fmla="*/ 342 h 342"/>
                <a:gd name="T62" fmla="*/ 333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8" y="23"/>
                  </a:lnTo>
                  <a:lnTo>
                    <a:pt x="178" y="0"/>
                  </a:lnTo>
                  <a:cubicBezTo>
                    <a:pt x="159"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59" y="341"/>
                    <a:pt x="178" y="342"/>
                  </a:cubicBezTo>
                  <a:lnTo>
                    <a:pt x="178" y="319"/>
                  </a:lnTo>
                  <a:lnTo>
                    <a:pt x="125" y="319"/>
                  </a:lnTo>
                  <a:lnTo>
                    <a:pt x="125" y="214"/>
                  </a:lnTo>
                  <a:lnTo>
                    <a:pt x="174" y="172"/>
                  </a:lnTo>
                  <a:lnTo>
                    <a:pt x="277" y="308"/>
                  </a:lnTo>
                  <a:cubicBezTo>
                    <a:pt x="280" y="311"/>
                    <a:pt x="280" y="312"/>
                    <a:pt x="281" y="315"/>
                  </a:cubicBezTo>
                  <a:cubicBezTo>
                    <a:pt x="272" y="319"/>
                    <a:pt x="262" y="319"/>
                    <a:pt x="245" y="319"/>
                  </a:cubicBezTo>
                  <a:lnTo>
                    <a:pt x="245" y="342"/>
                  </a:lnTo>
                  <a:cubicBezTo>
                    <a:pt x="265" y="341"/>
                    <a:pt x="310" y="341"/>
                    <a:pt x="333"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53">
              <a:extLst>
                <a:ext uri="{FF2B5EF4-FFF2-40B4-BE49-F238E27FC236}">
                  <a16:creationId xmlns:a16="http://schemas.microsoft.com/office/drawing/2014/main" id="{56A52700-1B8F-49CC-98B9-A04CFCA97A85}"/>
                </a:ext>
              </a:extLst>
            </p:cNvPr>
            <p:cNvSpPr>
              <a:spLocks/>
            </p:cNvSpPr>
            <p:nvPr>
              <p:custDataLst>
                <p:tags r:id="rId96"/>
              </p:custDataLst>
            </p:nvPr>
          </p:nvSpPr>
          <p:spPr bwMode="auto">
            <a:xfrm>
              <a:off x="5689601" y="5207000"/>
              <a:ext cx="190500" cy="15875"/>
            </a:xfrm>
            <a:custGeom>
              <a:avLst/>
              <a:gdLst>
                <a:gd name="T0" fmla="*/ 222 w 236"/>
                <a:gd name="T1" fmla="*/ 18 h 18"/>
                <a:gd name="T2" fmla="*/ 236 w 236"/>
                <a:gd name="T3" fmla="*/ 9 h 18"/>
                <a:gd name="T4" fmla="*/ 222 w 236"/>
                <a:gd name="T5" fmla="*/ 0 h 18"/>
                <a:gd name="T6" fmla="*/ 14 w 236"/>
                <a:gd name="T7" fmla="*/ 0 h 18"/>
                <a:gd name="T8" fmla="*/ 0 w 236"/>
                <a:gd name="T9" fmla="*/ 9 h 18"/>
                <a:gd name="T10" fmla="*/ 14 w 236"/>
                <a:gd name="T11" fmla="*/ 18 h 18"/>
                <a:gd name="T12" fmla="*/ 222 w 236"/>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36" h="18">
                  <a:moveTo>
                    <a:pt x="222" y="18"/>
                  </a:moveTo>
                  <a:cubicBezTo>
                    <a:pt x="228" y="18"/>
                    <a:pt x="236" y="18"/>
                    <a:pt x="236" y="9"/>
                  </a:cubicBezTo>
                  <a:cubicBezTo>
                    <a:pt x="236" y="0"/>
                    <a:pt x="228" y="0"/>
                    <a:pt x="222" y="0"/>
                  </a:cubicBezTo>
                  <a:lnTo>
                    <a:pt x="14" y="0"/>
                  </a:lnTo>
                  <a:cubicBezTo>
                    <a:pt x="9" y="0"/>
                    <a:pt x="0" y="0"/>
                    <a:pt x="0" y="9"/>
                  </a:cubicBezTo>
                  <a:cubicBezTo>
                    <a:pt x="0" y="18"/>
                    <a:pt x="8" y="18"/>
                    <a:pt x="14" y="18"/>
                  </a:cubicBezTo>
                  <a:lnTo>
                    <a:pt x="222"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54">
              <a:extLst>
                <a:ext uri="{FF2B5EF4-FFF2-40B4-BE49-F238E27FC236}">
                  <a16:creationId xmlns:a16="http://schemas.microsoft.com/office/drawing/2014/main" id="{E45F6733-C23B-4955-B1BF-0A94BFB7155A}"/>
                </a:ext>
              </a:extLst>
            </p:cNvPr>
            <p:cNvSpPr>
              <a:spLocks/>
            </p:cNvSpPr>
            <p:nvPr>
              <p:custDataLst>
                <p:tags r:id="rId97"/>
              </p:custDataLst>
            </p:nvPr>
          </p:nvSpPr>
          <p:spPr bwMode="auto">
            <a:xfrm>
              <a:off x="5942013" y="5086350"/>
              <a:ext cx="101600" cy="206375"/>
            </a:xfrm>
            <a:custGeom>
              <a:avLst/>
              <a:gdLst>
                <a:gd name="T0" fmla="*/ 79 w 127"/>
                <a:gd name="T1" fmla="*/ 10 h 231"/>
                <a:gd name="T2" fmla="*/ 68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8" y="0"/>
                    <a:pt x="68" y="0"/>
                  </a:cubicBezTo>
                  <a:cubicBezTo>
                    <a:pt x="46" y="22"/>
                    <a:pt x="14" y="22"/>
                    <a:pt x="0" y="22"/>
                  </a:cubicBezTo>
                  <a:lnTo>
                    <a:pt x="0" y="35"/>
                  </a:lnTo>
                  <a:cubicBezTo>
                    <a:pt x="8" y="35"/>
                    <a:pt x="31" y="35"/>
                    <a:pt x="51" y="25"/>
                  </a:cubicBezTo>
                  <a:lnTo>
                    <a:pt x="51" y="203"/>
                  </a:lnTo>
                  <a:cubicBezTo>
                    <a:pt x="51" y="214"/>
                    <a:pt x="51" y="219"/>
                    <a:pt x="16" y="219"/>
                  </a:cubicBezTo>
                  <a:lnTo>
                    <a:pt x="2" y="219"/>
                  </a:lnTo>
                  <a:lnTo>
                    <a:pt x="2" y="231"/>
                  </a:lnTo>
                  <a:cubicBezTo>
                    <a:pt x="9" y="231"/>
                    <a:pt x="52" y="230"/>
                    <a:pt x="64" y="230"/>
                  </a:cubicBezTo>
                  <a:cubicBezTo>
                    <a:pt x="75" y="230"/>
                    <a:pt x="119" y="231"/>
                    <a:pt x="127" y="231"/>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55">
              <a:extLst>
                <a:ext uri="{FF2B5EF4-FFF2-40B4-BE49-F238E27FC236}">
                  <a16:creationId xmlns:a16="http://schemas.microsoft.com/office/drawing/2014/main" id="{0DFFA080-E048-47F0-9B7B-3A148B05FCD0}"/>
                </a:ext>
              </a:extLst>
            </p:cNvPr>
            <p:cNvSpPr>
              <a:spLocks/>
            </p:cNvSpPr>
            <p:nvPr>
              <p:custDataLst>
                <p:tags r:id="rId98"/>
              </p:custDataLst>
            </p:nvPr>
          </p:nvSpPr>
          <p:spPr bwMode="auto">
            <a:xfrm>
              <a:off x="6259513" y="4833938"/>
              <a:ext cx="104775" cy="1062038"/>
            </a:xfrm>
            <a:custGeom>
              <a:avLst/>
              <a:gdLst>
                <a:gd name="T0" fmla="*/ 0 w 131"/>
                <a:gd name="T1" fmla="*/ 1197 h 1197"/>
                <a:gd name="T2" fmla="*/ 131 w 131"/>
                <a:gd name="T3" fmla="*/ 1197 h 1197"/>
                <a:gd name="T4" fmla="*/ 131 w 131"/>
                <a:gd name="T5" fmla="*/ 1170 h 1197"/>
                <a:gd name="T6" fmla="*/ 28 w 131"/>
                <a:gd name="T7" fmla="*/ 1170 h 1197"/>
                <a:gd name="T8" fmla="*/ 28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70"/>
                  </a:lnTo>
                  <a:lnTo>
                    <a:pt x="28" y="1170"/>
                  </a:lnTo>
                  <a:lnTo>
                    <a:pt x="28"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56">
              <a:extLst>
                <a:ext uri="{FF2B5EF4-FFF2-40B4-BE49-F238E27FC236}">
                  <a16:creationId xmlns:a16="http://schemas.microsoft.com/office/drawing/2014/main" id="{3D4E6B14-754B-4231-B493-4E39A746F707}"/>
                </a:ext>
              </a:extLst>
            </p:cNvPr>
            <p:cNvSpPr>
              <a:spLocks noEditPoints="1"/>
            </p:cNvSpPr>
            <p:nvPr>
              <p:custDataLst>
                <p:tags r:id="rId99"/>
              </p:custDataLst>
            </p:nvPr>
          </p:nvSpPr>
          <p:spPr bwMode="auto">
            <a:xfrm>
              <a:off x="6550026" y="4859338"/>
              <a:ext cx="211138"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57">
              <a:extLst>
                <a:ext uri="{FF2B5EF4-FFF2-40B4-BE49-F238E27FC236}">
                  <a16:creationId xmlns:a16="http://schemas.microsoft.com/office/drawing/2014/main" id="{889166F4-BF31-476F-9CF5-452D5314A928}"/>
                </a:ext>
              </a:extLst>
            </p:cNvPr>
            <p:cNvSpPr>
              <a:spLocks/>
            </p:cNvSpPr>
            <p:nvPr>
              <p:custDataLst>
                <p:tags r:id="rId100"/>
              </p:custDataLst>
            </p:nvPr>
          </p:nvSpPr>
          <p:spPr bwMode="auto">
            <a:xfrm>
              <a:off x="6788151" y="4810125"/>
              <a:ext cx="123825" cy="204788"/>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7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1"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7"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58">
              <a:extLst>
                <a:ext uri="{FF2B5EF4-FFF2-40B4-BE49-F238E27FC236}">
                  <a16:creationId xmlns:a16="http://schemas.microsoft.com/office/drawing/2014/main" id="{FB45CD63-5E06-4554-8AB9-BD3A6740D865}"/>
                </a:ext>
              </a:extLst>
            </p:cNvPr>
            <p:cNvSpPr>
              <a:spLocks/>
            </p:cNvSpPr>
            <p:nvPr>
              <p:custDataLst>
                <p:tags r:id="rId101"/>
              </p:custDataLst>
            </p:nvPr>
          </p:nvSpPr>
          <p:spPr bwMode="auto">
            <a:xfrm>
              <a:off x="6973888" y="4873625"/>
              <a:ext cx="266700" cy="301625"/>
            </a:xfrm>
            <a:custGeom>
              <a:avLst/>
              <a:gdLst>
                <a:gd name="T0" fmla="*/ 184 w 331"/>
                <a:gd name="T1" fmla="*/ 40 h 341"/>
                <a:gd name="T2" fmla="*/ 232 w 331"/>
                <a:gd name="T3" fmla="*/ 16 h 341"/>
                <a:gd name="T4" fmla="*/ 248 w 331"/>
                <a:gd name="T5" fmla="*/ 16 h 341"/>
                <a:gd name="T6" fmla="*/ 248 w 331"/>
                <a:gd name="T7" fmla="*/ 0 h 341"/>
                <a:gd name="T8" fmla="*/ 164 w 331"/>
                <a:gd name="T9" fmla="*/ 2 h 341"/>
                <a:gd name="T10" fmla="*/ 79 w 331"/>
                <a:gd name="T11" fmla="*/ 0 h 341"/>
                <a:gd name="T12" fmla="*/ 79 w 331"/>
                <a:gd name="T13" fmla="*/ 16 h 341"/>
                <a:gd name="T14" fmla="*/ 96 w 331"/>
                <a:gd name="T15" fmla="*/ 16 h 341"/>
                <a:gd name="T16" fmla="*/ 143 w 331"/>
                <a:gd name="T17" fmla="*/ 40 h 341"/>
                <a:gd name="T18" fmla="*/ 143 w 331"/>
                <a:gd name="T19" fmla="*/ 261 h 341"/>
                <a:gd name="T20" fmla="*/ 75 w 331"/>
                <a:gd name="T21" fmla="*/ 134 h 341"/>
                <a:gd name="T22" fmla="*/ 31 w 331"/>
                <a:gd name="T23" fmla="*/ 64 h 341"/>
                <a:gd name="T24" fmla="*/ 12 w 331"/>
                <a:gd name="T25" fmla="*/ 64 h 341"/>
                <a:gd name="T26" fmla="*/ 0 w 331"/>
                <a:gd name="T27" fmla="*/ 70 h 341"/>
                <a:gd name="T28" fmla="*/ 5 w 331"/>
                <a:gd name="T29" fmla="*/ 75 h 341"/>
                <a:gd name="T30" fmla="*/ 34 w 331"/>
                <a:gd name="T31" fmla="*/ 143 h 341"/>
                <a:gd name="T32" fmla="*/ 59 w 331"/>
                <a:gd name="T33" fmla="*/ 228 h 341"/>
                <a:gd name="T34" fmla="*/ 143 w 331"/>
                <a:gd name="T35" fmla="*/ 274 h 341"/>
                <a:gd name="T36" fmla="*/ 143 w 331"/>
                <a:gd name="T37" fmla="*/ 301 h 341"/>
                <a:gd name="T38" fmla="*/ 96 w 331"/>
                <a:gd name="T39" fmla="*/ 325 h 341"/>
                <a:gd name="T40" fmla="*/ 79 w 331"/>
                <a:gd name="T41" fmla="*/ 325 h 341"/>
                <a:gd name="T42" fmla="*/ 79 w 331"/>
                <a:gd name="T43" fmla="*/ 341 h 341"/>
                <a:gd name="T44" fmla="*/ 164 w 331"/>
                <a:gd name="T45" fmla="*/ 339 h 341"/>
                <a:gd name="T46" fmla="*/ 248 w 331"/>
                <a:gd name="T47" fmla="*/ 341 h 341"/>
                <a:gd name="T48" fmla="*/ 248 w 331"/>
                <a:gd name="T49" fmla="*/ 325 h 341"/>
                <a:gd name="T50" fmla="*/ 232 w 331"/>
                <a:gd name="T51" fmla="*/ 325 h 341"/>
                <a:gd name="T52" fmla="*/ 184 w 331"/>
                <a:gd name="T53" fmla="*/ 301 h 341"/>
                <a:gd name="T54" fmla="*/ 184 w 331"/>
                <a:gd name="T55" fmla="*/ 274 h 341"/>
                <a:gd name="T56" fmla="*/ 270 w 331"/>
                <a:gd name="T57" fmla="*/ 228 h 341"/>
                <a:gd name="T58" fmla="*/ 297 w 331"/>
                <a:gd name="T59" fmla="*/ 131 h 341"/>
                <a:gd name="T60" fmla="*/ 324 w 331"/>
                <a:gd name="T61" fmla="*/ 75 h 341"/>
                <a:gd name="T62" fmla="*/ 331 w 331"/>
                <a:gd name="T63" fmla="*/ 70 h 341"/>
                <a:gd name="T64" fmla="*/ 319 w 331"/>
                <a:gd name="T65" fmla="*/ 64 h 341"/>
                <a:gd name="T66" fmla="*/ 300 w 331"/>
                <a:gd name="T67" fmla="*/ 64 h 341"/>
                <a:gd name="T68" fmla="*/ 255 w 331"/>
                <a:gd name="T69" fmla="*/ 140 h 341"/>
                <a:gd name="T70" fmla="*/ 184 w 331"/>
                <a:gd name="T71" fmla="*/ 261 h 341"/>
                <a:gd name="T72" fmla="*/ 184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4" y="40"/>
                  </a:moveTo>
                  <a:cubicBezTo>
                    <a:pt x="184" y="23"/>
                    <a:pt x="184" y="16"/>
                    <a:pt x="232" y="16"/>
                  </a:cubicBezTo>
                  <a:lnTo>
                    <a:pt x="248" y="16"/>
                  </a:lnTo>
                  <a:lnTo>
                    <a:pt x="248" y="0"/>
                  </a:lnTo>
                  <a:cubicBezTo>
                    <a:pt x="230" y="2"/>
                    <a:pt x="184" y="2"/>
                    <a:pt x="164" y="2"/>
                  </a:cubicBezTo>
                  <a:cubicBezTo>
                    <a:pt x="144" y="2"/>
                    <a:pt x="97" y="2"/>
                    <a:pt x="79" y="0"/>
                  </a:cubicBezTo>
                  <a:lnTo>
                    <a:pt x="79" y="16"/>
                  </a:lnTo>
                  <a:lnTo>
                    <a:pt x="96" y="16"/>
                  </a:lnTo>
                  <a:cubicBezTo>
                    <a:pt x="143" y="16"/>
                    <a:pt x="143" y="22"/>
                    <a:pt x="143" y="40"/>
                  </a:cubicBezTo>
                  <a:lnTo>
                    <a:pt x="143" y="261"/>
                  </a:lnTo>
                  <a:cubicBezTo>
                    <a:pt x="78" y="244"/>
                    <a:pt x="75" y="167"/>
                    <a:pt x="75" y="134"/>
                  </a:cubicBezTo>
                  <a:cubicBezTo>
                    <a:pt x="75" y="74"/>
                    <a:pt x="53" y="64"/>
                    <a:pt x="31" y="64"/>
                  </a:cubicBezTo>
                  <a:lnTo>
                    <a:pt x="12" y="64"/>
                  </a:lnTo>
                  <a:cubicBezTo>
                    <a:pt x="5" y="64"/>
                    <a:pt x="0" y="64"/>
                    <a:pt x="0" y="70"/>
                  </a:cubicBezTo>
                  <a:cubicBezTo>
                    <a:pt x="0" y="72"/>
                    <a:pt x="1" y="75"/>
                    <a:pt x="5" y="75"/>
                  </a:cubicBezTo>
                  <a:cubicBezTo>
                    <a:pt x="21" y="77"/>
                    <a:pt x="33" y="84"/>
                    <a:pt x="34" y="143"/>
                  </a:cubicBezTo>
                  <a:cubicBezTo>
                    <a:pt x="34" y="155"/>
                    <a:pt x="35" y="194"/>
                    <a:pt x="59" y="228"/>
                  </a:cubicBezTo>
                  <a:cubicBezTo>
                    <a:pt x="79" y="255"/>
                    <a:pt x="109" y="269"/>
                    <a:pt x="143" y="274"/>
                  </a:cubicBezTo>
                  <a:lnTo>
                    <a:pt x="143" y="301"/>
                  </a:lnTo>
                  <a:cubicBezTo>
                    <a:pt x="143" y="318"/>
                    <a:pt x="143" y="325"/>
                    <a:pt x="96" y="325"/>
                  </a:cubicBezTo>
                  <a:lnTo>
                    <a:pt x="79" y="325"/>
                  </a:lnTo>
                  <a:lnTo>
                    <a:pt x="79" y="341"/>
                  </a:lnTo>
                  <a:cubicBezTo>
                    <a:pt x="97" y="339"/>
                    <a:pt x="143" y="339"/>
                    <a:pt x="164" y="339"/>
                  </a:cubicBezTo>
                  <a:cubicBezTo>
                    <a:pt x="184" y="339"/>
                    <a:pt x="230" y="339"/>
                    <a:pt x="248" y="341"/>
                  </a:cubicBezTo>
                  <a:lnTo>
                    <a:pt x="248" y="325"/>
                  </a:lnTo>
                  <a:lnTo>
                    <a:pt x="232" y="325"/>
                  </a:lnTo>
                  <a:cubicBezTo>
                    <a:pt x="184" y="325"/>
                    <a:pt x="184" y="319"/>
                    <a:pt x="184" y="301"/>
                  </a:cubicBezTo>
                  <a:lnTo>
                    <a:pt x="184" y="274"/>
                  </a:lnTo>
                  <a:cubicBezTo>
                    <a:pt x="220" y="269"/>
                    <a:pt x="251" y="254"/>
                    <a:pt x="270" y="228"/>
                  </a:cubicBezTo>
                  <a:cubicBezTo>
                    <a:pt x="296" y="193"/>
                    <a:pt x="297" y="153"/>
                    <a:pt x="297" y="131"/>
                  </a:cubicBezTo>
                  <a:cubicBezTo>
                    <a:pt x="297" y="123"/>
                    <a:pt x="297" y="79"/>
                    <a:pt x="324" y="75"/>
                  </a:cubicBezTo>
                  <a:cubicBezTo>
                    <a:pt x="327" y="75"/>
                    <a:pt x="331" y="74"/>
                    <a:pt x="331" y="70"/>
                  </a:cubicBezTo>
                  <a:cubicBezTo>
                    <a:pt x="331" y="64"/>
                    <a:pt x="327" y="64"/>
                    <a:pt x="319" y="64"/>
                  </a:cubicBezTo>
                  <a:lnTo>
                    <a:pt x="300" y="64"/>
                  </a:lnTo>
                  <a:cubicBezTo>
                    <a:pt x="280" y="64"/>
                    <a:pt x="256" y="68"/>
                    <a:pt x="255" y="140"/>
                  </a:cubicBezTo>
                  <a:cubicBezTo>
                    <a:pt x="255"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159">
              <a:extLst>
                <a:ext uri="{FF2B5EF4-FFF2-40B4-BE49-F238E27FC236}">
                  <a16:creationId xmlns:a16="http://schemas.microsoft.com/office/drawing/2014/main" id="{432F740B-5825-4ED3-A944-D26597946B22}"/>
                </a:ext>
              </a:extLst>
            </p:cNvPr>
            <p:cNvSpPr>
              <a:spLocks noChangeArrowheads="1"/>
            </p:cNvSpPr>
            <p:nvPr>
              <p:custDataLst>
                <p:tags r:id="rId102"/>
              </p:custDataLst>
            </p:nvPr>
          </p:nvSpPr>
          <p:spPr bwMode="auto">
            <a:xfrm>
              <a:off x="6418263" y="5354638"/>
              <a:ext cx="960438"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60">
              <a:extLst>
                <a:ext uri="{FF2B5EF4-FFF2-40B4-BE49-F238E27FC236}">
                  <a16:creationId xmlns:a16="http://schemas.microsoft.com/office/drawing/2014/main" id="{F4728CBA-D676-4DBB-983C-F847ABD6257C}"/>
                </a:ext>
              </a:extLst>
            </p:cNvPr>
            <p:cNvSpPr>
              <a:spLocks noEditPoints="1"/>
            </p:cNvSpPr>
            <p:nvPr>
              <p:custDataLst>
                <p:tags r:id="rId103"/>
              </p:custDataLst>
            </p:nvPr>
          </p:nvSpPr>
          <p:spPr bwMode="auto">
            <a:xfrm>
              <a:off x="6434138" y="5461000"/>
              <a:ext cx="212725"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61">
              <a:extLst>
                <a:ext uri="{FF2B5EF4-FFF2-40B4-BE49-F238E27FC236}">
                  <a16:creationId xmlns:a16="http://schemas.microsoft.com/office/drawing/2014/main" id="{78E5FAD4-C8E5-4316-9C9D-ECE7A2064982}"/>
                </a:ext>
              </a:extLst>
            </p:cNvPr>
            <p:cNvSpPr>
              <a:spLocks noEditPoints="1"/>
            </p:cNvSpPr>
            <p:nvPr>
              <p:custDataLst>
                <p:tags r:id="rId104"/>
              </p:custDataLst>
            </p:nvPr>
          </p:nvSpPr>
          <p:spPr bwMode="auto">
            <a:xfrm>
              <a:off x="6669088" y="5578475"/>
              <a:ext cx="227013"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62">
              <a:extLst>
                <a:ext uri="{FF2B5EF4-FFF2-40B4-BE49-F238E27FC236}">
                  <a16:creationId xmlns:a16="http://schemas.microsoft.com/office/drawing/2014/main" id="{1E7B1164-F9BF-41C7-B98F-B14F2A2B03C4}"/>
                </a:ext>
              </a:extLst>
            </p:cNvPr>
            <p:cNvSpPr>
              <a:spLocks noEditPoints="1"/>
            </p:cNvSpPr>
            <p:nvPr>
              <p:custDataLst>
                <p:tags r:id="rId105"/>
              </p:custDataLst>
            </p:nvPr>
          </p:nvSpPr>
          <p:spPr bwMode="auto">
            <a:xfrm>
              <a:off x="6915151" y="5461000"/>
              <a:ext cx="211138" cy="327025"/>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8 h 368"/>
                <a:gd name="T34" fmla="*/ 71 w 262"/>
                <a:gd name="T35" fmla="*/ 184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89" y="12"/>
                    <a:pt x="224" y="38"/>
                    <a:pt x="224" y="102"/>
                  </a:cubicBezTo>
                  <a:cubicBezTo>
                    <a:pt x="224" y="122"/>
                    <a:pt x="221" y="147"/>
                    <a:pt x="211" y="188"/>
                  </a:cubicBezTo>
                  <a:lnTo>
                    <a:pt x="210" y="188"/>
                  </a:lnTo>
                  <a:close/>
                  <a:moveTo>
                    <a:pt x="93" y="354"/>
                  </a:moveTo>
                  <a:cubicBezTo>
                    <a:pt x="38" y="354"/>
                    <a:pt x="38" y="303"/>
                    <a:pt x="38" y="298"/>
                  </a:cubicBezTo>
                  <a:cubicBezTo>
                    <a:pt x="38" y="284"/>
                    <a:pt x="50" y="214"/>
                    <a:pt x="71" y="184"/>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63">
              <a:extLst>
                <a:ext uri="{FF2B5EF4-FFF2-40B4-BE49-F238E27FC236}">
                  <a16:creationId xmlns:a16="http://schemas.microsoft.com/office/drawing/2014/main" id="{781E30FE-B238-4627-BE53-6044270E3DB9}"/>
                </a:ext>
              </a:extLst>
            </p:cNvPr>
            <p:cNvSpPr>
              <a:spLocks noEditPoints="1"/>
            </p:cNvSpPr>
            <p:nvPr>
              <p:custDataLst>
                <p:tags r:id="rId106"/>
              </p:custDataLst>
            </p:nvPr>
          </p:nvSpPr>
          <p:spPr bwMode="auto">
            <a:xfrm>
              <a:off x="7150101" y="5578475"/>
              <a:ext cx="225425" cy="285750"/>
            </a:xfrm>
            <a:custGeom>
              <a:avLst/>
              <a:gdLst>
                <a:gd name="T0" fmla="*/ 192 w 280"/>
                <a:gd name="T1" fmla="*/ 154 h 322"/>
                <a:gd name="T2" fmla="*/ 185 w 280"/>
                <a:gd name="T3" fmla="*/ 175 h 322"/>
                <a:gd name="T4" fmla="*/ 124 w 280"/>
                <a:gd name="T5" fmla="*/ 210 h 322"/>
                <a:gd name="T6" fmla="*/ 63 w 280"/>
                <a:gd name="T7" fmla="*/ 115 h 322"/>
                <a:gd name="T8" fmla="*/ 130 w 280"/>
                <a:gd name="T9" fmla="*/ 20 h 322"/>
                <a:gd name="T10" fmla="*/ 192 w 280"/>
                <a:gd name="T11" fmla="*/ 85 h 322"/>
                <a:gd name="T12" fmla="*/ 192 w 280"/>
                <a:gd name="T13" fmla="*/ 154 h 322"/>
                <a:gd name="T14" fmla="*/ 199 w 280"/>
                <a:gd name="T15" fmla="*/ 40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7 w 280"/>
                <a:gd name="T31" fmla="*/ 320 h 322"/>
                <a:gd name="T32" fmla="*/ 280 w 280"/>
                <a:gd name="T33" fmla="*/ 322 h 322"/>
                <a:gd name="T34" fmla="*/ 280 w 280"/>
                <a:gd name="T35" fmla="*/ 298 h 322"/>
                <a:gd name="T36" fmla="*/ 246 w 280"/>
                <a:gd name="T37" fmla="*/ 298 h 322"/>
                <a:gd name="T38" fmla="*/ 246 w 280"/>
                <a:gd name="T39" fmla="*/ 0 h 322"/>
                <a:gd name="T40" fmla="*/ 225 w 280"/>
                <a:gd name="T41" fmla="*/ 0 h 322"/>
                <a:gd name="T42" fmla="*/ 199 w 280"/>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5"/>
                    <a:pt x="185" y="175"/>
                  </a:cubicBezTo>
                  <a:cubicBezTo>
                    <a:pt x="165" y="204"/>
                    <a:pt x="139" y="210"/>
                    <a:pt x="124" y="210"/>
                  </a:cubicBezTo>
                  <a:cubicBezTo>
                    <a:pt x="93" y="210"/>
                    <a:pt x="63" y="181"/>
                    <a:pt x="63" y="115"/>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2"/>
                  </a:lnTo>
                  <a:cubicBezTo>
                    <a:pt x="169" y="321"/>
                    <a:pt x="199" y="320"/>
                    <a:pt x="217" y="320"/>
                  </a:cubicBezTo>
                  <a:cubicBezTo>
                    <a:pt x="237" y="320"/>
                    <a:pt x="266" y="321"/>
                    <a:pt x="280" y="322"/>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64">
              <a:extLst>
                <a:ext uri="{FF2B5EF4-FFF2-40B4-BE49-F238E27FC236}">
                  <a16:creationId xmlns:a16="http://schemas.microsoft.com/office/drawing/2014/main" id="{D2245C51-DE96-4B47-8EA3-17B300C7B908}"/>
                </a:ext>
              </a:extLst>
            </p:cNvPr>
            <p:cNvSpPr>
              <a:spLocks/>
            </p:cNvSpPr>
            <p:nvPr>
              <p:custDataLst>
                <p:tags r:id="rId107"/>
              </p:custDataLst>
            </p:nvPr>
          </p:nvSpPr>
          <p:spPr bwMode="auto">
            <a:xfrm>
              <a:off x="7550151" y="5354638"/>
              <a:ext cx="246063" cy="1905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65">
              <a:extLst>
                <a:ext uri="{FF2B5EF4-FFF2-40B4-BE49-F238E27FC236}">
                  <a16:creationId xmlns:a16="http://schemas.microsoft.com/office/drawing/2014/main" id="{8B6B448E-0470-4F0F-B142-5826CE8FD91E}"/>
                </a:ext>
              </a:extLst>
            </p:cNvPr>
            <p:cNvSpPr>
              <a:spLocks noEditPoints="1"/>
            </p:cNvSpPr>
            <p:nvPr>
              <p:custDataLst>
                <p:tags r:id="rId108"/>
              </p:custDataLst>
            </p:nvPr>
          </p:nvSpPr>
          <p:spPr bwMode="auto">
            <a:xfrm>
              <a:off x="8072438" y="4859338"/>
              <a:ext cx="212725" cy="327025"/>
            </a:xfrm>
            <a:custGeom>
              <a:avLst/>
              <a:gdLst>
                <a:gd name="T0" fmla="*/ 211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4"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0"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66">
              <a:extLst>
                <a:ext uri="{FF2B5EF4-FFF2-40B4-BE49-F238E27FC236}">
                  <a16:creationId xmlns:a16="http://schemas.microsoft.com/office/drawing/2014/main" id="{27C31C23-21C1-42AB-8CC6-92FA0F80839D}"/>
                </a:ext>
              </a:extLst>
            </p:cNvPr>
            <p:cNvSpPr>
              <a:spLocks/>
            </p:cNvSpPr>
            <p:nvPr>
              <p:custDataLst>
                <p:tags r:id="rId109"/>
              </p:custDataLst>
            </p:nvPr>
          </p:nvSpPr>
          <p:spPr bwMode="auto">
            <a:xfrm>
              <a:off x="8310563" y="4810125"/>
              <a:ext cx="123825" cy="204788"/>
            </a:xfrm>
            <a:custGeom>
              <a:avLst/>
              <a:gdLst>
                <a:gd name="T0" fmla="*/ 154 w 154"/>
                <a:gd name="T1" fmla="*/ 168 h 231"/>
                <a:gd name="T2" fmla="*/ 142 w 154"/>
                <a:gd name="T3" fmla="*/ 168 h 231"/>
                <a:gd name="T4" fmla="*/ 133 w 154"/>
                <a:gd name="T5" fmla="*/ 199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199"/>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67">
              <a:extLst>
                <a:ext uri="{FF2B5EF4-FFF2-40B4-BE49-F238E27FC236}">
                  <a16:creationId xmlns:a16="http://schemas.microsoft.com/office/drawing/2014/main" id="{B4A171EE-7100-4050-8661-D027504755EE}"/>
                </a:ext>
              </a:extLst>
            </p:cNvPr>
            <p:cNvSpPr>
              <a:spLocks/>
            </p:cNvSpPr>
            <p:nvPr>
              <p:custDataLst>
                <p:tags r:id="rId110"/>
              </p:custDataLst>
            </p:nvPr>
          </p:nvSpPr>
          <p:spPr bwMode="auto">
            <a:xfrm>
              <a:off x="8488363" y="4872038"/>
              <a:ext cx="327025" cy="303213"/>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8 h 342"/>
                <a:gd name="T38" fmla="*/ 0 w 405"/>
                <a:gd name="T39" fmla="*/ 318 h 342"/>
                <a:gd name="T40" fmla="*/ 0 w 405"/>
                <a:gd name="T41" fmla="*/ 342 h 342"/>
                <a:gd name="T42" fmla="*/ 89 w 405"/>
                <a:gd name="T43" fmla="*/ 340 h 342"/>
                <a:gd name="T44" fmla="*/ 178 w 405"/>
                <a:gd name="T45" fmla="*/ 342 h 342"/>
                <a:gd name="T46" fmla="*/ 178 w 405"/>
                <a:gd name="T47" fmla="*/ 318 h 342"/>
                <a:gd name="T48" fmla="*/ 124 w 405"/>
                <a:gd name="T49" fmla="*/ 318 h 342"/>
                <a:gd name="T50" fmla="*/ 124 w 405"/>
                <a:gd name="T51" fmla="*/ 214 h 342"/>
                <a:gd name="T52" fmla="*/ 174 w 405"/>
                <a:gd name="T53" fmla="*/ 172 h 342"/>
                <a:gd name="T54" fmla="*/ 277 w 405"/>
                <a:gd name="T55" fmla="*/ 307 h 342"/>
                <a:gd name="T56" fmla="*/ 281 w 405"/>
                <a:gd name="T57" fmla="*/ 314 h 342"/>
                <a:gd name="T58" fmla="*/ 245 w 405"/>
                <a:gd name="T59" fmla="*/ 318 h 342"/>
                <a:gd name="T60" fmla="*/ 245 w 405"/>
                <a:gd name="T61" fmla="*/ 342 h 342"/>
                <a:gd name="T62" fmla="*/ 332 w 405"/>
                <a:gd name="T63" fmla="*/ 340 h 342"/>
                <a:gd name="T64" fmla="*/ 405 w 405"/>
                <a:gd name="T65" fmla="*/ 342 h 342"/>
                <a:gd name="T66" fmla="*/ 405 w 405"/>
                <a:gd name="T67" fmla="*/ 318 h 342"/>
                <a:gd name="T68" fmla="*/ 391 w 405"/>
                <a:gd name="T69" fmla="*/ 318 h 342"/>
                <a:gd name="T70" fmla="*/ 357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1" y="1"/>
                    <a:pt x="274" y="0"/>
                  </a:cubicBezTo>
                  <a:lnTo>
                    <a:pt x="274"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8" y="1"/>
                    <a:pt x="19" y="1"/>
                    <a:pt x="0" y="0"/>
                  </a:cubicBezTo>
                  <a:lnTo>
                    <a:pt x="0" y="23"/>
                  </a:lnTo>
                  <a:lnTo>
                    <a:pt x="54" y="23"/>
                  </a:lnTo>
                  <a:lnTo>
                    <a:pt x="54" y="318"/>
                  </a:lnTo>
                  <a:lnTo>
                    <a:pt x="0" y="318"/>
                  </a:lnTo>
                  <a:lnTo>
                    <a:pt x="0" y="342"/>
                  </a:lnTo>
                  <a:cubicBezTo>
                    <a:pt x="19" y="340"/>
                    <a:pt x="68" y="340"/>
                    <a:pt x="89" y="340"/>
                  </a:cubicBezTo>
                  <a:cubicBezTo>
                    <a:pt x="110" y="340"/>
                    <a:pt x="159" y="340"/>
                    <a:pt x="178" y="342"/>
                  </a:cubicBezTo>
                  <a:lnTo>
                    <a:pt x="178" y="318"/>
                  </a:lnTo>
                  <a:lnTo>
                    <a:pt x="124" y="318"/>
                  </a:lnTo>
                  <a:lnTo>
                    <a:pt x="124" y="214"/>
                  </a:lnTo>
                  <a:lnTo>
                    <a:pt x="174" y="172"/>
                  </a:lnTo>
                  <a:lnTo>
                    <a:pt x="277" y="307"/>
                  </a:lnTo>
                  <a:cubicBezTo>
                    <a:pt x="280" y="310"/>
                    <a:pt x="280" y="311"/>
                    <a:pt x="281" y="314"/>
                  </a:cubicBezTo>
                  <a:cubicBezTo>
                    <a:pt x="272" y="318"/>
                    <a:pt x="262" y="318"/>
                    <a:pt x="245" y="318"/>
                  </a:cubicBezTo>
                  <a:lnTo>
                    <a:pt x="245" y="342"/>
                  </a:lnTo>
                  <a:cubicBezTo>
                    <a:pt x="265" y="340"/>
                    <a:pt x="310" y="340"/>
                    <a:pt x="332" y="340"/>
                  </a:cubicBezTo>
                  <a:cubicBezTo>
                    <a:pt x="352" y="340"/>
                    <a:pt x="387" y="340"/>
                    <a:pt x="405" y="342"/>
                  </a:cubicBezTo>
                  <a:lnTo>
                    <a:pt x="405" y="318"/>
                  </a:lnTo>
                  <a:lnTo>
                    <a:pt x="391" y="318"/>
                  </a:lnTo>
                  <a:cubicBezTo>
                    <a:pt x="364" y="318"/>
                    <a:pt x="363" y="316"/>
                    <a:pt x="357"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168">
              <a:extLst>
                <a:ext uri="{FF2B5EF4-FFF2-40B4-BE49-F238E27FC236}">
                  <a16:creationId xmlns:a16="http://schemas.microsoft.com/office/drawing/2014/main" id="{74D8C768-A4FA-40B9-BB32-33710BF2553E}"/>
                </a:ext>
              </a:extLst>
            </p:cNvPr>
            <p:cNvSpPr>
              <a:spLocks noChangeArrowheads="1"/>
            </p:cNvSpPr>
            <p:nvPr>
              <p:custDataLst>
                <p:tags r:id="rId111"/>
              </p:custDataLst>
            </p:nvPr>
          </p:nvSpPr>
          <p:spPr bwMode="auto">
            <a:xfrm>
              <a:off x="7966076" y="5354638"/>
              <a:ext cx="958850"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69">
              <a:extLst>
                <a:ext uri="{FF2B5EF4-FFF2-40B4-BE49-F238E27FC236}">
                  <a16:creationId xmlns:a16="http://schemas.microsoft.com/office/drawing/2014/main" id="{1A668796-6A6C-44F5-8422-02797D5D36CC}"/>
                </a:ext>
              </a:extLst>
            </p:cNvPr>
            <p:cNvSpPr>
              <a:spLocks noEditPoints="1"/>
            </p:cNvSpPr>
            <p:nvPr>
              <p:custDataLst>
                <p:tags r:id="rId112"/>
              </p:custDataLst>
            </p:nvPr>
          </p:nvSpPr>
          <p:spPr bwMode="auto">
            <a:xfrm>
              <a:off x="7981951" y="5461000"/>
              <a:ext cx="212725"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70">
              <a:extLst>
                <a:ext uri="{FF2B5EF4-FFF2-40B4-BE49-F238E27FC236}">
                  <a16:creationId xmlns:a16="http://schemas.microsoft.com/office/drawing/2014/main" id="{0F30E024-048E-4B43-A3D1-208764A1A794}"/>
                </a:ext>
              </a:extLst>
            </p:cNvPr>
            <p:cNvSpPr>
              <a:spLocks noEditPoints="1"/>
            </p:cNvSpPr>
            <p:nvPr>
              <p:custDataLst>
                <p:tags r:id="rId113"/>
              </p:custDataLst>
            </p:nvPr>
          </p:nvSpPr>
          <p:spPr bwMode="auto">
            <a:xfrm>
              <a:off x="8216901" y="5578475"/>
              <a:ext cx="227013"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5 w 281"/>
                <a:gd name="T17" fmla="*/ 0 h 322"/>
                <a:gd name="T18" fmla="*/ 0 w 281"/>
                <a:gd name="T19" fmla="*/ 114 h 322"/>
                <a:gd name="T20" fmla="*/ 120 w 281"/>
                <a:gd name="T21" fmla="*/ 228 h 322"/>
                <a:gd name="T22" fmla="*/ 190 w 281"/>
                <a:gd name="T23" fmla="*/ 201 h 322"/>
                <a:gd name="T24" fmla="*/ 190 w 281"/>
                <a:gd name="T25" fmla="*/ 298 h 322"/>
                <a:gd name="T26" fmla="*/ 156 w 281"/>
                <a:gd name="T27" fmla="*/ 298 h 322"/>
                <a:gd name="T28" fmla="*/ 156 w 281"/>
                <a:gd name="T29" fmla="*/ 322 h 322"/>
                <a:gd name="T30" fmla="*/ 218 w 281"/>
                <a:gd name="T31" fmla="*/ 320 h 322"/>
                <a:gd name="T32" fmla="*/ 281 w 281"/>
                <a:gd name="T33" fmla="*/ 322 h 322"/>
                <a:gd name="T34" fmla="*/ 281 w 281"/>
                <a:gd name="T35" fmla="*/ 298 h 322"/>
                <a:gd name="T36" fmla="*/ 247 w 281"/>
                <a:gd name="T37" fmla="*/ 298 h 322"/>
                <a:gd name="T38" fmla="*/ 247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6"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5" y="0"/>
                    <a:pt x="125" y="0"/>
                  </a:cubicBezTo>
                  <a:cubicBezTo>
                    <a:pt x="52" y="0"/>
                    <a:pt x="0" y="45"/>
                    <a:pt x="0" y="114"/>
                  </a:cubicBezTo>
                  <a:cubicBezTo>
                    <a:pt x="0" y="184"/>
                    <a:pt x="51" y="228"/>
                    <a:pt x="120" y="228"/>
                  </a:cubicBezTo>
                  <a:cubicBezTo>
                    <a:pt x="145" y="228"/>
                    <a:pt x="167" y="221"/>
                    <a:pt x="190" y="201"/>
                  </a:cubicBezTo>
                  <a:lnTo>
                    <a:pt x="190" y="298"/>
                  </a:lnTo>
                  <a:lnTo>
                    <a:pt x="156" y="298"/>
                  </a:lnTo>
                  <a:lnTo>
                    <a:pt x="156" y="322"/>
                  </a:lnTo>
                  <a:cubicBezTo>
                    <a:pt x="170" y="321"/>
                    <a:pt x="199" y="320"/>
                    <a:pt x="218" y="320"/>
                  </a:cubicBezTo>
                  <a:cubicBezTo>
                    <a:pt x="238" y="320"/>
                    <a:pt x="267" y="321"/>
                    <a:pt x="281" y="322"/>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71">
              <a:extLst>
                <a:ext uri="{FF2B5EF4-FFF2-40B4-BE49-F238E27FC236}">
                  <a16:creationId xmlns:a16="http://schemas.microsoft.com/office/drawing/2014/main" id="{278F7F96-9C8B-4A63-A540-3AED11A20211}"/>
                </a:ext>
              </a:extLst>
            </p:cNvPr>
            <p:cNvSpPr>
              <a:spLocks noEditPoints="1"/>
            </p:cNvSpPr>
            <p:nvPr>
              <p:custDataLst>
                <p:tags r:id="rId114"/>
              </p:custDataLst>
            </p:nvPr>
          </p:nvSpPr>
          <p:spPr bwMode="auto">
            <a:xfrm>
              <a:off x="8462963" y="5461000"/>
              <a:ext cx="211138" cy="32702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3"/>
                    <a:pt x="38" y="298"/>
                  </a:cubicBezTo>
                  <a:cubicBezTo>
                    <a:pt x="38" y="284"/>
                    <a:pt x="51" y="214"/>
                    <a:pt x="71" y="184"/>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72">
              <a:extLst>
                <a:ext uri="{FF2B5EF4-FFF2-40B4-BE49-F238E27FC236}">
                  <a16:creationId xmlns:a16="http://schemas.microsoft.com/office/drawing/2014/main" id="{F6E5C917-6257-43F7-AD38-3F81DA0634D7}"/>
                </a:ext>
              </a:extLst>
            </p:cNvPr>
            <p:cNvSpPr>
              <a:spLocks noEditPoints="1"/>
            </p:cNvSpPr>
            <p:nvPr>
              <p:custDataLst>
                <p:tags r:id="rId115"/>
              </p:custDataLst>
            </p:nvPr>
          </p:nvSpPr>
          <p:spPr bwMode="auto">
            <a:xfrm>
              <a:off x="8696326" y="5578475"/>
              <a:ext cx="227013" cy="285750"/>
            </a:xfrm>
            <a:custGeom>
              <a:avLst/>
              <a:gdLst>
                <a:gd name="T0" fmla="*/ 193 w 281"/>
                <a:gd name="T1" fmla="*/ 154 h 322"/>
                <a:gd name="T2" fmla="*/ 185 w 281"/>
                <a:gd name="T3" fmla="*/ 175 h 322"/>
                <a:gd name="T4" fmla="*/ 125 w 281"/>
                <a:gd name="T5" fmla="*/ 210 h 322"/>
                <a:gd name="T6" fmla="*/ 64 w 281"/>
                <a:gd name="T7" fmla="*/ 115 h 322"/>
                <a:gd name="T8" fmla="*/ 131 w 281"/>
                <a:gd name="T9" fmla="*/ 20 h 322"/>
                <a:gd name="T10" fmla="*/ 193 w 281"/>
                <a:gd name="T11" fmla="*/ 85 h 322"/>
                <a:gd name="T12" fmla="*/ 193 w 281"/>
                <a:gd name="T13" fmla="*/ 154 h 322"/>
                <a:gd name="T14" fmla="*/ 200 w 281"/>
                <a:gd name="T15" fmla="*/ 40 h 322"/>
                <a:gd name="T16" fmla="*/ 124 w 281"/>
                <a:gd name="T17" fmla="*/ 0 h 322"/>
                <a:gd name="T18" fmla="*/ 0 w 281"/>
                <a:gd name="T19" fmla="*/ 114 h 322"/>
                <a:gd name="T20" fmla="*/ 120 w 281"/>
                <a:gd name="T21" fmla="*/ 228 h 322"/>
                <a:gd name="T22" fmla="*/ 190 w 281"/>
                <a:gd name="T23" fmla="*/ 201 h 322"/>
                <a:gd name="T24" fmla="*/ 190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200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3" y="154"/>
                  </a:moveTo>
                  <a:cubicBezTo>
                    <a:pt x="193" y="163"/>
                    <a:pt x="193" y="165"/>
                    <a:pt x="185" y="175"/>
                  </a:cubicBezTo>
                  <a:cubicBezTo>
                    <a:pt x="165" y="204"/>
                    <a:pt x="140" y="210"/>
                    <a:pt x="125" y="210"/>
                  </a:cubicBezTo>
                  <a:cubicBezTo>
                    <a:pt x="94" y="210"/>
                    <a:pt x="64" y="181"/>
                    <a:pt x="64" y="115"/>
                  </a:cubicBezTo>
                  <a:cubicBezTo>
                    <a:pt x="64" y="44"/>
                    <a:pt x="101" y="20"/>
                    <a:pt x="131" y="20"/>
                  </a:cubicBezTo>
                  <a:cubicBezTo>
                    <a:pt x="169" y="20"/>
                    <a:pt x="193" y="60"/>
                    <a:pt x="193" y="85"/>
                  </a:cubicBezTo>
                  <a:lnTo>
                    <a:pt x="193" y="154"/>
                  </a:lnTo>
                  <a:close/>
                  <a:moveTo>
                    <a:pt x="200" y="40"/>
                  </a:moveTo>
                  <a:cubicBezTo>
                    <a:pt x="182" y="15"/>
                    <a:pt x="154" y="0"/>
                    <a:pt x="124" y="0"/>
                  </a:cubicBezTo>
                  <a:cubicBezTo>
                    <a:pt x="51" y="0"/>
                    <a:pt x="0" y="45"/>
                    <a:pt x="0" y="114"/>
                  </a:cubicBezTo>
                  <a:cubicBezTo>
                    <a:pt x="0" y="184"/>
                    <a:pt x="50" y="228"/>
                    <a:pt x="120" y="228"/>
                  </a:cubicBezTo>
                  <a:cubicBezTo>
                    <a:pt x="144" y="228"/>
                    <a:pt x="167" y="221"/>
                    <a:pt x="190" y="201"/>
                  </a:cubicBezTo>
                  <a:lnTo>
                    <a:pt x="190"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73">
              <a:extLst>
                <a:ext uri="{FF2B5EF4-FFF2-40B4-BE49-F238E27FC236}">
                  <a16:creationId xmlns:a16="http://schemas.microsoft.com/office/drawing/2014/main" id="{CA2BD6D8-A032-4885-BBB5-4FBCE443B25F}"/>
                </a:ext>
              </a:extLst>
            </p:cNvPr>
            <p:cNvSpPr>
              <a:spLocks/>
            </p:cNvSpPr>
            <p:nvPr>
              <p:custDataLst>
                <p:tags r:id="rId116"/>
              </p:custDataLst>
            </p:nvPr>
          </p:nvSpPr>
          <p:spPr bwMode="auto">
            <a:xfrm>
              <a:off x="8996363" y="5280025"/>
              <a:ext cx="188913" cy="195263"/>
            </a:xfrm>
            <a:custGeom>
              <a:avLst/>
              <a:gdLst>
                <a:gd name="T0" fmla="*/ 85 w 234"/>
                <a:gd name="T1" fmla="*/ 5 h 220"/>
                <a:gd name="T2" fmla="*/ 78 w 234"/>
                <a:gd name="T3" fmla="*/ 0 h 220"/>
                <a:gd name="T4" fmla="*/ 18 w 234"/>
                <a:gd name="T5" fmla="*/ 5 h 220"/>
                <a:gd name="T6" fmla="*/ 8 w 234"/>
                <a:gd name="T7" fmla="*/ 15 h 220"/>
                <a:gd name="T8" fmla="*/ 20 w 234"/>
                <a:gd name="T9" fmla="*/ 21 h 220"/>
                <a:gd name="T10" fmla="*/ 45 w 234"/>
                <a:gd name="T11" fmla="*/ 29 h 220"/>
                <a:gd name="T12" fmla="*/ 36 w 234"/>
                <a:gd name="T13" fmla="*/ 69 h 220"/>
                <a:gd name="T14" fmla="*/ 5 w 234"/>
                <a:gd name="T15" fmla="*/ 192 h 220"/>
                <a:gd name="T16" fmla="*/ 0 w 234"/>
                <a:gd name="T17" fmla="*/ 214 h 220"/>
                <a:gd name="T18" fmla="*/ 8 w 234"/>
                <a:gd name="T19" fmla="*/ 220 h 220"/>
                <a:gd name="T20" fmla="*/ 15 w 234"/>
                <a:gd name="T21" fmla="*/ 220 h 220"/>
                <a:gd name="T22" fmla="*/ 155 w 234"/>
                <a:gd name="T23" fmla="*/ 147 h 220"/>
                <a:gd name="T24" fmla="*/ 234 w 234"/>
                <a:gd name="T25" fmla="*/ 13 h 220"/>
                <a:gd name="T26" fmla="*/ 220 w 234"/>
                <a:gd name="T27" fmla="*/ 0 h 220"/>
                <a:gd name="T28" fmla="*/ 201 w 234"/>
                <a:gd name="T29" fmla="*/ 16 h 220"/>
                <a:gd name="T30" fmla="*/ 36 w 234"/>
                <a:gd name="T31" fmla="*/ 204 h 220"/>
                <a:gd name="T32" fmla="*/ 85 w 234"/>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20">
                  <a:moveTo>
                    <a:pt x="85" y="5"/>
                  </a:moveTo>
                  <a:cubicBezTo>
                    <a:pt x="85" y="5"/>
                    <a:pt x="85" y="0"/>
                    <a:pt x="78" y="0"/>
                  </a:cubicBezTo>
                  <a:cubicBezTo>
                    <a:pt x="67" y="0"/>
                    <a:pt x="31" y="4"/>
                    <a:pt x="18" y="5"/>
                  </a:cubicBezTo>
                  <a:cubicBezTo>
                    <a:pt x="14" y="5"/>
                    <a:pt x="8" y="6"/>
                    <a:pt x="8" y="15"/>
                  </a:cubicBezTo>
                  <a:cubicBezTo>
                    <a:pt x="8" y="21"/>
                    <a:pt x="13" y="21"/>
                    <a:pt x="20" y="21"/>
                  </a:cubicBezTo>
                  <a:cubicBezTo>
                    <a:pt x="44" y="21"/>
                    <a:pt x="45" y="24"/>
                    <a:pt x="45" y="29"/>
                  </a:cubicBezTo>
                  <a:cubicBezTo>
                    <a:pt x="45" y="32"/>
                    <a:pt x="39" y="56"/>
                    <a:pt x="36" y="69"/>
                  </a:cubicBezTo>
                  <a:lnTo>
                    <a:pt x="5" y="192"/>
                  </a:lnTo>
                  <a:cubicBezTo>
                    <a:pt x="3" y="199"/>
                    <a:pt x="0" y="213"/>
                    <a:pt x="0" y="214"/>
                  </a:cubicBezTo>
                  <a:cubicBezTo>
                    <a:pt x="0" y="220"/>
                    <a:pt x="5" y="220"/>
                    <a:pt x="8" y="220"/>
                  </a:cubicBezTo>
                  <a:lnTo>
                    <a:pt x="15" y="220"/>
                  </a:lnTo>
                  <a:cubicBezTo>
                    <a:pt x="50" y="214"/>
                    <a:pt x="104" y="195"/>
                    <a:pt x="155" y="147"/>
                  </a:cubicBezTo>
                  <a:cubicBezTo>
                    <a:pt x="221" y="85"/>
                    <a:pt x="234" y="18"/>
                    <a:pt x="234" y="13"/>
                  </a:cubicBezTo>
                  <a:cubicBezTo>
                    <a:pt x="234"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74">
              <a:extLst>
                <a:ext uri="{FF2B5EF4-FFF2-40B4-BE49-F238E27FC236}">
                  <a16:creationId xmlns:a16="http://schemas.microsoft.com/office/drawing/2014/main" id="{C83A30D5-9755-4DC1-86C5-F2B3F45BF525}"/>
                </a:ext>
              </a:extLst>
            </p:cNvPr>
            <p:cNvSpPr>
              <a:spLocks/>
            </p:cNvSpPr>
            <p:nvPr>
              <p:custDataLst>
                <p:tags r:id="rId117"/>
              </p:custDataLst>
            </p:nvPr>
          </p:nvSpPr>
          <p:spPr bwMode="auto">
            <a:xfrm>
              <a:off x="9320213" y="5354638"/>
              <a:ext cx="247650" cy="19050"/>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75">
              <a:extLst>
                <a:ext uri="{FF2B5EF4-FFF2-40B4-BE49-F238E27FC236}">
                  <a16:creationId xmlns:a16="http://schemas.microsoft.com/office/drawing/2014/main" id="{98BA649C-27E5-4FD2-8C40-4509784984D1}"/>
                </a:ext>
              </a:extLst>
            </p:cNvPr>
            <p:cNvSpPr>
              <a:spLocks/>
            </p:cNvSpPr>
            <p:nvPr>
              <p:custDataLst>
                <p:tags r:id="rId118"/>
              </p:custDataLst>
            </p:nvPr>
          </p:nvSpPr>
          <p:spPr bwMode="auto">
            <a:xfrm>
              <a:off x="9729788" y="5143500"/>
              <a:ext cx="93663" cy="442913"/>
            </a:xfrm>
            <a:custGeom>
              <a:avLst/>
              <a:gdLst>
                <a:gd name="T0" fmla="*/ 116 w 116"/>
                <a:gd name="T1" fmla="*/ 494 h 499"/>
                <a:gd name="T2" fmla="*/ 108 w 116"/>
                <a:gd name="T3" fmla="*/ 483 h 499"/>
                <a:gd name="T4" fmla="*/ 29 w 116"/>
                <a:gd name="T5" fmla="*/ 249 h 499"/>
                <a:gd name="T6" fmla="*/ 110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49"/>
                  </a:cubicBezTo>
                  <a:cubicBezTo>
                    <a:pt x="29" y="163"/>
                    <a:pt x="48" y="76"/>
                    <a:pt x="110"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76">
              <a:extLst>
                <a:ext uri="{FF2B5EF4-FFF2-40B4-BE49-F238E27FC236}">
                  <a16:creationId xmlns:a16="http://schemas.microsoft.com/office/drawing/2014/main" id="{BBC5BEE6-4012-4EDB-9CBF-DC45970108C2}"/>
                </a:ext>
              </a:extLst>
            </p:cNvPr>
            <p:cNvSpPr>
              <a:spLocks noEditPoints="1"/>
            </p:cNvSpPr>
            <p:nvPr>
              <p:custDataLst>
                <p:tags r:id="rId119"/>
              </p:custDataLst>
            </p:nvPr>
          </p:nvSpPr>
          <p:spPr bwMode="auto">
            <a:xfrm>
              <a:off x="9859963" y="5157788"/>
              <a:ext cx="276225" cy="317500"/>
            </a:xfrm>
            <a:custGeom>
              <a:avLst/>
              <a:gdLst>
                <a:gd name="T0" fmla="*/ 72 w 342"/>
                <a:gd name="T1" fmla="*/ 300 h 357"/>
                <a:gd name="T2" fmla="*/ 11 w 342"/>
                <a:gd name="T3" fmla="*/ 342 h 357"/>
                <a:gd name="T4" fmla="*/ 0 w 342"/>
                <a:gd name="T5" fmla="*/ 352 h 357"/>
                <a:gd name="T6" fmla="*/ 7 w 342"/>
                <a:gd name="T7" fmla="*/ 357 h 357"/>
                <a:gd name="T8" fmla="*/ 49 w 342"/>
                <a:gd name="T9" fmla="*/ 356 h 357"/>
                <a:gd name="T10" fmla="*/ 99 w 342"/>
                <a:gd name="T11" fmla="*/ 357 h 357"/>
                <a:gd name="T12" fmla="*/ 109 w 342"/>
                <a:gd name="T13" fmla="*/ 348 h 357"/>
                <a:gd name="T14" fmla="*/ 101 w 342"/>
                <a:gd name="T15" fmla="*/ 342 h 357"/>
                <a:gd name="T16" fmla="*/ 77 w 342"/>
                <a:gd name="T17" fmla="*/ 324 h 357"/>
                <a:gd name="T18" fmla="*/ 84 w 342"/>
                <a:gd name="T19" fmla="*/ 306 h 357"/>
                <a:gd name="T20" fmla="*/ 122 w 342"/>
                <a:gd name="T21" fmla="*/ 242 h 357"/>
                <a:gd name="T22" fmla="*/ 247 w 342"/>
                <a:gd name="T23" fmla="*/ 242 h 357"/>
                <a:gd name="T24" fmla="*/ 255 w 342"/>
                <a:gd name="T25" fmla="*/ 325 h 357"/>
                <a:gd name="T26" fmla="*/ 219 w 342"/>
                <a:gd name="T27" fmla="*/ 342 h 357"/>
                <a:gd name="T28" fmla="*/ 208 w 342"/>
                <a:gd name="T29" fmla="*/ 352 h 357"/>
                <a:gd name="T30" fmla="*/ 215 w 342"/>
                <a:gd name="T31" fmla="*/ 357 h 357"/>
                <a:gd name="T32" fmla="*/ 277 w 342"/>
                <a:gd name="T33" fmla="*/ 356 h 357"/>
                <a:gd name="T34" fmla="*/ 333 w 342"/>
                <a:gd name="T35" fmla="*/ 357 h 357"/>
                <a:gd name="T36" fmla="*/ 342 w 342"/>
                <a:gd name="T37" fmla="*/ 347 h 357"/>
                <a:gd name="T38" fmla="*/ 331 w 342"/>
                <a:gd name="T39" fmla="*/ 342 h 357"/>
                <a:gd name="T40" fmla="*/ 298 w 342"/>
                <a:gd name="T41" fmla="*/ 324 h 357"/>
                <a:gd name="T42" fmla="*/ 268 w 342"/>
                <a:gd name="T43" fmla="*/ 12 h 357"/>
                <a:gd name="T44" fmla="*/ 258 w 342"/>
                <a:gd name="T45" fmla="*/ 0 h 357"/>
                <a:gd name="T46" fmla="*/ 245 w 342"/>
                <a:gd name="T47" fmla="*/ 8 h 357"/>
                <a:gd name="T48" fmla="*/ 72 w 342"/>
                <a:gd name="T49" fmla="*/ 300 h 357"/>
                <a:gd name="T50" fmla="*/ 132 w 342"/>
                <a:gd name="T51" fmla="*/ 226 h 357"/>
                <a:gd name="T52" fmla="*/ 230 w 342"/>
                <a:gd name="T53" fmla="*/ 62 h 357"/>
                <a:gd name="T54" fmla="*/ 246 w 342"/>
                <a:gd name="T55" fmla="*/ 226 h 357"/>
                <a:gd name="T56" fmla="*/ 132 w 342"/>
                <a:gd name="T57" fmla="*/ 22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2" h="357">
                  <a:moveTo>
                    <a:pt x="72" y="300"/>
                  </a:moveTo>
                  <a:cubicBezTo>
                    <a:pt x="52" y="333"/>
                    <a:pt x="33" y="340"/>
                    <a:pt x="11" y="342"/>
                  </a:cubicBezTo>
                  <a:cubicBezTo>
                    <a:pt x="5" y="342"/>
                    <a:pt x="0" y="342"/>
                    <a:pt x="0" y="352"/>
                  </a:cubicBezTo>
                  <a:cubicBezTo>
                    <a:pt x="0" y="355"/>
                    <a:pt x="3" y="357"/>
                    <a:pt x="7" y="357"/>
                  </a:cubicBezTo>
                  <a:cubicBezTo>
                    <a:pt x="20" y="357"/>
                    <a:pt x="36" y="356"/>
                    <a:pt x="49" y="356"/>
                  </a:cubicBezTo>
                  <a:cubicBezTo>
                    <a:pt x="66" y="356"/>
                    <a:pt x="83" y="357"/>
                    <a:pt x="99" y="357"/>
                  </a:cubicBezTo>
                  <a:cubicBezTo>
                    <a:pt x="102" y="357"/>
                    <a:pt x="109" y="357"/>
                    <a:pt x="109" y="348"/>
                  </a:cubicBezTo>
                  <a:cubicBezTo>
                    <a:pt x="109" y="342"/>
                    <a:pt x="104" y="342"/>
                    <a:pt x="101" y="342"/>
                  </a:cubicBezTo>
                  <a:cubicBezTo>
                    <a:pt x="89" y="341"/>
                    <a:pt x="77" y="337"/>
                    <a:pt x="77" y="324"/>
                  </a:cubicBezTo>
                  <a:cubicBezTo>
                    <a:pt x="77" y="318"/>
                    <a:pt x="80" y="313"/>
                    <a:pt x="84" y="306"/>
                  </a:cubicBezTo>
                  <a:lnTo>
                    <a:pt x="122" y="242"/>
                  </a:lnTo>
                  <a:lnTo>
                    <a:pt x="247" y="242"/>
                  </a:lnTo>
                  <a:cubicBezTo>
                    <a:pt x="248" y="252"/>
                    <a:pt x="255" y="320"/>
                    <a:pt x="255" y="325"/>
                  </a:cubicBezTo>
                  <a:cubicBezTo>
                    <a:pt x="255" y="340"/>
                    <a:pt x="229" y="342"/>
                    <a:pt x="219" y="342"/>
                  </a:cubicBezTo>
                  <a:cubicBezTo>
                    <a:pt x="213" y="342"/>
                    <a:pt x="208" y="342"/>
                    <a:pt x="208" y="352"/>
                  </a:cubicBezTo>
                  <a:cubicBezTo>
                    <a:pt x="208" y="357"/>
                    <a:pt x="214" y="357"/>
                    <a:pt x="215" y="357"/>
                  </a:cubicBezTo>
                  <a:cubicBezTo>
                    <a:pt x="235" y="357"/>
                    <a:pt x="256" y="356"/>
                    <a:pt x="277" y="356"/>
                  </a:cubicBezTo>
                  <a:cubicBezTo>
                    <a:pt x="289" y="356"/>
                    <a:pt x="321" y="357"/>
                    <a:pt x="333" y="357"/>
                  </a:cubicBezTo>
                  <a:cubicBezTo>
                    <a:pt x="336" y="357"/>
                    <a:pt x="342" y="357"/>
                    <a:pt x="342" y="347"/>
                  </a:cubicBezTo>
                  <a:cubicBezTo>
                    <a:pt x="342" y="342"/>
                    <a:pt x="337" y="342"/>
                    <a:pt x="331" y="342"/>
                  </a:cubicBezTo>
                  <a:cubicBezTo>
                    <a:pt x="300" y="342"/>
                    <a:pt x="300" y="338"/>
                    <a:pt x="298" y="324"/>
                  </a:cubicBezTo>
                  <a:lnTo>
                    <a:pt x="268" y="12"/>
                  </a:lnTo>
                  <a:cubicBezTo>
                    <a:pt x="267" y="2"/>
                    <a:pt x="267" y="0"/>
                    <a:pt x="258" y="0"/>
                  </a:cubicBezTo>
                  <a:cubicBezTo>
                    <a:pt x="250" y="0"/>
                    <a:pt x="248" y="3"/>
                    <a:pt x="245" y="8"/>
                  </a:cubicBezTo>
                  <a:lnTo>
                    <a:pt x="72" y="300"/>
                  </a:lnTo>
                  <a:close/>
                  <a:moveTo>
                    <a:pt x="132" y="226"/>
                  </a:moveTo>
                  <a:lnTo>
                    <a:pt x="230" y="62"/>
                  </a:lnTo>
                  <a:lnTo>
                    <a:pt x="246" y="226"/>
                  </a:lnTo>
                  <a:lnTo>
                    <a:pt x="132" y="22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77">
              <a:extLst>
                <a:ext uri="{FF2B5EF4-FFF2-40B4-BE49-F238E27FC236}">
                  <a16:creationId xmlns:a16="http://schemas.microsoft.com/office/drawing/2014/main" id="{A3459B42-4526-4EA5-A7F2-4126B43D8D33}"/>
                </a:ext>
              </a:extLst>
            </p:cNvPr>
            <p:cNvSpPr>
              <a:spLocks/>
            </p:cNvSpPr>
            <p:nvPr>
              <p:custDataLst>
                <p:tags r:id="rId120"/>
              </p:custDataLst>
            </p:nvPr>
          </p:nvSpPr>
          <p:spPr bwMode="auto">
            <a:xfrm>
              <a:off x="10160001" y="5083175"/>
              <a:ext cx="209550" cy="209550"/>
            </a:xfrm>
            <a:custGeom>
              <a:avLst/>
              <a:gdLst>
                <a:gd name="T0" fmla="*/ 155 w 261"/>
                <a:gd name="T1" fmla="*/ 24 h 235"/>
                <a:gd name="T2" fmla="*/ 165 w 261"/>
                <a:gd name="T3" fmla="*/ 12 h 235"/>
                <a:gd name="T4" fmla="*/ 186 w 261"/>
                <a:gd name="T5" fmla="*/ 12 h 235"/>
                <a:gd name="T6" fmla="*/ 225 w 261"/>
                <a:gd name="T7" fmla="*/ 15 h 235"/>
                <a:gd name="T8" fmla="*/ 242 w 261"/>
                <a:gd name="T9" fmla="*/ 42 h 235"/>
                <a:gd name="T10" fmla="*/ 239 w 261"/>
                <a:gd name="T11" fmla="*/ 71 h 235"/>
                <a:gd name="T12" fmla="*/ 239 w 261"/>
                <a:gd name="T13" fmla="*/ 75 h 235"/>
                <a:gd name="T14" fmla="*/ 245 w 261"/>
                <a:gd name="T15" fmla="*/ 80 h 235"/>
                <a:gd name="T16" fmla="*/ 251 w 261"/>
                <a:gd name="T17" fmla="*/ 71 h 235"/>
                <a:gd name="T18" fmla="*/ 261 w 261"/>
                <a:gd name="T19" fmla="*/ 4 h 235"/>
                <a:gd name="T20" fmla="*/ 250 w 261"/>
                <a:gd name="T21" fmla="*/ 0 h 235"/>
                <a:gd name="T22" fmla="*/ 36 w 261"/>
                <a:gd name="T23" fmla="*/ 0 h 235"/>
                <a:gd name="T24" fmla="*/ 24 w 261"/>
                <a:gd name="T25" fmla="*/ 7 h 235"/>
                <a:gd name="T26" fmla="*/ 2 w 261"/>
                <a:gd name="T27" fmla="*/ 69 h 235"/>
                <a:gd name="T28" fmla="*/ 0 w 261"/>
                <a:gd name="T29" fmla="*/ 75 h 235"/>
                <a:gd name="T30" fmla="*/ 6 w 261"/>
                <a:gd name="T31" fmla="*/ 80 h 235"/>
                <a:gd name="T32" fmla="*/ 13 w 261"/>
                <a:gd name="T33" fmla="*/ 71 h 235"/>
                <a:gd name="T34" fmla="*/ 98 w 261"/>
                <a:gd name="T35" fmla="*/ 12 h 235"/>
                <a:gd name="T36" fmla="*/ 113 w 261"/>
                <a:gd name="T37" fmla="*/ 12 h 235"/>
                <a:gd name="T38" fmla="*/ 124 w 261"/>
                <a:gd name="T39" fmla="*/ 16 h 235"/>
                <a:gd name="T40" fmla="*/ 122 w 261"/>
                <a:gd name="T41" fmla="*/ 23 h 235"/>
                <a:gd name="T42" fmla="*/ 76 w 261"/>
                <a:gd name="T43" fmla="*/ 206 h 235"/>
                <a:gd name="T44" fmla="*/ 35 w 261"/>
                <a:gd name="T45" fmla="*/ 223 h 235"/>
                <a:gd name="T46" fmla="*/ 20 w 261"/>
                <a:gd name="T47" fmla="*/ 230 h 235"/>
                <a:gd name="T48" fmla="*/ 26 w 261"/>
                <a:gd name="T49" fmla="*/ 235 h 235"/>
                <a:gd name="T50" fmla="*/ 56 w 261"/>
                <a:gd name="T51" fmla="*/ 234 h 235"/>
                <a:gd name="T52" fmla="*/ 86 w 261"/>
                <a:gd name="T53" fmla="*/ 234 h 235"/>
                <a:gd name="T54" fmla="*/ 117 w 261"/>
                <a:gd name="T55" fmla="*/ 234 h 235"/>
                <a:gd name="T56" fmla="*/ 146 w 261"/>
                <a:gd name="T57" fmla="*/ 235 h 235"/>
                <a:gd name="T58" fmla="*/ 154 w 261"/>
                <a:gd name="T59" fmla="*/ 228 h 235"/>
                <a:gd name="T60" fmla="*/ 140 w 261"/>
                <a:gd name="T61" fmla="*/ 223 h 235"/>
                <a:gd name="T62" fmla="*/ 120 w 261"/>
                <a:gd name="T63" fmla="*/ 222 h 235"/>
                <a:gd name="T64" fmla="*/ 107 w 261"/>
                <a:gd name="T65" fmla="*/ 215 h 235"/>
                <a:gd name="T66" fmla="*/ 109 w 261"/>
                <a:gd name="T67" fmla="*/ 207 h 235"/>
                <a:gd name="T68" fmla="*/ 155 w 261"/>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5">
                  <a:moveTo>
                    <a:pt x="155" y="24"/>
                  </a:moveTo>
                  <a:cubicBezTo>
                    <a:pt x="157" y="14"/>
                    <a:pt x="158" y="13"/>
                    <a:pt x="165" y="12"/>
                  </a:cubicBezTo>
                  <a:cubicBezTo>
                    <a:pt x="167" y="12"/>
                    <a:pt x="179" y="12"/>
                    <a:pt x="186" y="12"/>
                  </a:cubicBezTo>
                  <a:cubicBezTo>
                    <a:pt x="208" y="12"/>
                    <a:pt x="217" y="12"/>
                    <a:pt x="225" y="15"/>
                  </a:cubicBezTo>
                  <a:cubicBezTo>
                    <a:pt x="241" y="20"/>
                    <a:pt x="242" y="30"/>
                    <a:pt x="242" y="42"/>
                  </a:cubicBezTo>
                  <a:cubicBezTo>
                    <a:pt x="242" y="48"/>
                    <a:pt x="242" y="53"/>
                    <a:pt x="239" y="71"/>
                  </a:cubicBezTo>
                  <a:lnTo>
                    <a:pt x="239" y="75"/>
                  </a:lnTo>
                  <a:cubicBezTo>
                    <a:pt x="239" y="78"/>
                    <a:pt x="241" y="80"/>
                    <a:pt x="245" y="80"/>
                  </a:cubicBezTo>
                  <a:cubicBezTo>
                    <a:pt x="250" y="80"/>
                    <a:pt x="251" y="77"/>
                    <a:pt x="251" y="71"/>
                  </a:cubicBezTo>
                  <a:lnTo>
                    <a:pt x="261" y="4"/>
                  </a:lnTo>
                  <a:cubicBezTo>
                    <a:pt x="261" y="0"/>
                    <a:pt x="256" y="0"/>
                    <a:pt x="250" y="0"/>
                  </a:cubicBezTo>
                  <a:lnTo>
                    <a:pt x="36" y="0"/>
                  </a:lnTo>
                  <a:cubicBezTo>
                    <a:pt x="27" y="0"/>
                    <a:pt x="26" y="0"/>
                    <a:pt x="24" y="7"/>
                  </a:cubicBezTo>
                  <a:lnTo>
                    <a:pt x="2" y="69"/>
                  </a:lnTo>
                  <a:cubicBezTo>
                    <a:pt x="2" y="70"/>
                    <a:pt x="0" y="73"/>
                    <a:pt x="0" y="75"/>
                  </a:cubicBezTo>
                  <a:cubicBezTo>
                    <a:pt x="0" y="76"/>
                    <a:pt x="1" y="80"/>
                    <a:pt x="6" y="80"/>
                  </a:cubicBezTo>
                  <a:cubicBezTo>
                    <a:pt x="11" y="80"/>
                    <a:pt x="11" y="78"/>
                    <a:pt x="13" y="71"/>
                  </a:cubicBezTo>
                  <a:cubicBezTo>
                    <a:pt x="34" y="16"/>
                    <a:pt x="45" y="12"/>
                    <a:pt x="98" y="12"/>
                  </a:cubicBezTo>
                  <a:lnTo>
                    <a:pt x="113" y="12"/>
                  </a:lnTo>
                  <a:cubicBezTo>
                    <a:pt x="123" y="12"/>
                    <a:pt x="124" y="12"/>
                    <a:pt x="124" y="16"/>
                  </a:cubicBezTo>
                  <a:cubicBezTo>
                    <a:pt x="124" y="16"/>
                    <a:pt x="124" y="18"/>
                    <a:pt x="122" y="23"/>
                  </a:cubicBezTo>
                  <a:lnTo>
                    <a:pt x="76" y="206"/>
                  </a:lnTo>
                  <a:cubicBezTo>
                    <a:pt x="73" y="219"/>
                    <a:pt x="72" y="223"/>
                    <a:pt x="35" y="223"/>
                  </a:cubicBezTo>
                  <a:cubicBezTo>
                    <a:pt x="23" y="223"/>
                    <a:pt x="20" y="223"/>
                    <a:pt x="20" y="230"/>
                  </a:cubicBezTo>
                  <a:cubicBezTo>
                    <a:pt x="20" y="232"/>
                    <a:pt x="20" y="235"/>
                    <a:pt x="26" y="235"/>
                  </a:cubicBezTo>
                  <a:cubicBezTo>
                    <a:pt x="35" y="235"/>
                    <a:pt x="46" y="234"/>
                    <a:pt x="56" y="234"/>
                  </a:cubicBezTo>
                  <a:cubicBezTo>
                    <a:pt x="65" y="234"/>
                    <a:pt x="76" y="234"/>
                    <a:pt x="86"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5"/>
                  </a:cubicBezTo>
                  <a:cubicBezTo>
                    <a:pt x="107" y="213"/>
                    <a:pt x="107" y="212"/>
                    <a:pt x="109" y="207"/>
                  </a:cubicBezTo>
                  <a:lnTo>
                    <a:pt x="155"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78">
              <a:extLst>
                <a:ext uri="{FF2B5EF4-FFF2-40B4-BE49-F238E27FC236}">
                  <a16:creationId xmlns:a16="http://schemas.microsoft.com/office/drawing/2014/main" id="{17734965-CD30-431E-AEDA-A74699856639}"/>
                </a:ext>
              </a:extLst>
            </p:cNvPr>
            <p:cNvSpPr>
              <a:spLocks/>
            </p:cNvSpPr>
            <p:nvPr>
              <p:custDataLst>
                <p:tags r:id="rId121"/>
              </p:custDataLst>
            </p:nvPr>
          </p:nvSpPr>
          <p:spPr bwMode="auto">
            <a:xfrm>
              <a:off x="10512426" y="5216525"/>
              <a:ext cx="268288" cy="29527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7 h 332"/>
                <a:gd name="T12" fmla="*/ 166 w 331"/>
                <a:gd name="T13" fmla="*/ 0 h 332"/>
                <a:gd name="T14" fmla="*/ 156 w 331"/>
                <a:gd name="T15" fmla="*/ 17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79">
              <a:extLst>
                <a:ext uri="{FF2B5EF4-FFF2-40B4-BE49-F238E27FC236}">
                  <a16:creationId xmlns:a16="http://schemas.microsoft.com/office/drawing/2014/main" id="{73B310C4-32A3-4BF7-89B9-A36B460D98D1}"/>
                </a:ext>
              </a:extLst>
            </p:cNvPr>
            <p:cNvSpPr>
              <a:spLocks noEditPoints="1"/>
            </p:cNvSpPr>
            <p:nvPr>
              <p:custDataLst>
                <p:tags r:id="rId122"/>
              </p:custDataLst>
            </p:nvPr>
          </p:nvSpPr>
          <p:spPr bwMode="auto">
            <a:xfrm>
              <a:off x="10906126" y="5157788"/>
              <a:ext cx="276225" cy="317500"/>
            </a:xfrm>
            <a:custGeom>
              <a:avLst/>
              <a:gdLst>
                <a:gd name="T0" fmla="*/ 72 w 342"/>
                <a:gd name="T1" fmla="*/ 300 h 357"/>
                <a:gd name="T2" fmla="*/ 11 w 342"/>
                <a:gd name="T3" fmla="*/ 342 h 357"/>
                <a:gd name="T4" fmla="*/ 0 w 342"/>
                <a:gd name="T5" fmla="*/ 352 h 357"/>
                <a:gd name="T6" fmla="*/ 7 w 342"/>
                <a:gd name="T7" fmla="*/ 357 h 357"/>
                <a:gd name="T8" fmla="*/ 50 w 342"/>
                <a:gd name="T9" fmla="*/ 356 h 357"/>
                <a:gd name="T10" fmla="*/ 100 w 342"/>
                <a:gd name="T11" fmla="*/ 357 h 357"/>
                <a:gd name="T12" fmla="*/ 109 w 342"/>
                <a:gd name="T13" fmla="*/ 348 h 357"/>
                <a:gd name="T14" fmla="*/ 101 w 342"/>
                <a:gd name="T15" fmla="*/ 342 h 357"/>
                <a:gd name="T16" fmla="*/ 78 w 342"/>
                <a:gd name="T17" fmla="*/ 324 h 357"/>
                <a:gd name="T18" fmla="*/ 85 w 342"/>
                <a:gd name="T19" fmla="*/ 306 h 357"/>
                <a:gd name="T20" fmla="*/ 123 w 342"/>
                <a:gd name="T21" fmla="*/ 242 h 357"/>
                <a:gd name="T22" fmla="*/ 248 w 342"/>
                <a:gd name="T23" fmla="*/ 242 h 357"/>
                <a:gd name="T24" fmla="*/ 256 w 342"/>
                <a:gd name="T25" fmla="*/ 325 h 357"/>
                <a:gd name="T26" fmla="*/ 220 w 342"/>
                <a:gd name="T27" fmla="*/ 342 h 357"/>
                <a:gd name="T28" fmla="*/ 208 w 342"/>
                <a:gd name="T29" fmla="*/ 352 h 357"/>
                <a:gd name="T30" fmla="*/ 215 w 342"/>
                <a:gd name="T31" fmla="*/ 357 h 357"/>
                <a:gd name="T32" fmla="*/ 277 w 342"/>
                <a:gd name="T33" fmla="*/ 356 h 357"/>
                <a:gd name="T34" fmla="*/ 333 w 342"/>
                <a:gd name="T35" fmla="*/ 357 h 357"/>
                <a:gd name="T36" fmla="*/ 342 w 342"/>
                <a:gd name="T37" fmla="*/ 347 h 357"/>
                <a:gd name="T38" fmla="*/ 331 w 342"/>
                <a:gd name="T39" fmla="*/ 342 h 357"/>
                <a:gd name="T40" fmla="*/ 299 w 342"/>
                <a:gd name="T41" fmla="*/ 324 h 357"/>
                <a:gd name="T42" fmla="*/ 268 w 342"/>
                <a:gd name="T43" fmla="*/ 12 h 357"/>
                <a:gd name="T44" fmla="*/ 259 w 342"/>
                <a:gd name="T45" fmla="*/ 0 h 357"/>
                <a:gd name="T46" fmla="*/ 246 w 342"/>
                <a:gd name="T47" fmla="*/ 8 h 357"/>
                <a:gd name="T48" fmla="*/ 72 w 342"/>
                <a:gd name="T49" fmla="*/ 300 h 357"/>
                <a:gd name="T50" fmla="*/ 132 w 342"/>
                <a:gd name="T51" fmla="*/ 226 h 357"/>
                <a:gd name="T52" fmla="*/ 230 w 342"/>
                <a:gd name="T53" fmla="*/ 62 h 357"/>
                <a:gd name="T54" fmla="*/ 246 w 342"/>
                <a:gd name="T55" fmla="*/ 226 h 357"/>
                <a:gd name="T56" fmla="*/ 132 w 342"/>
                <a:gd name="T57" fmla="*/ 22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2" h="357">
                  <a:moveTo>
                    <a:pt x="72" y="300"/>
                  </a:moveTo>
                  <a:cubicBezTo>
                    <a:pt x="52" y="333"/>
                    <a:pt x="33" y="340"/>
                    <a:pt x="11" y="342"/>
                  </a:cubicBezTo>
                  <a:cubicBezTo>
                    <a:pt x="5" y="342"/>
                    <a:pt x="0" y="342"/>
                    <a:pt x="0" y="352"/>
                  </a:cubicBezTo>
                  <a:cubicBezTo>
                    <a:pt x="0" y="355"/>
                    <a:pt x="3" y="357"/>
                    <a:pt x="7" y="357"/>
                  </a:cubicBezTo>
                  <a:cubicBezTo>
                    <a:pt x="20" y="357"/>
                    <a:pt x="36" y="356"/>
                    <a:pt x="50" y="356"/>
                  </a:cubicBezTo>
                  <a:cubicBezTo>
                    <a:pt x="66" y="356"/>
                    <a:pt x="84" y="357"/>
                    <a:pt x="100" y="357"/>
                  </a:cubicBezTo>
                  <a:cubicBezTo>
                    <a:pt x="103" y="357"/>
                    <a:pt x="109" y="357"/>
                    <a:pt x="109" y="348"/>
                  </a:cubicBezTo>
                  <a:cubicBezTo>
                    <a:pt x="109" y="342"/>
                    <a:pt x="105" y="342"/>
                    <a:pt x="101" y="342"/>
                  </a:cubicBezTo>
                  <a:cubicBezTo>
                    <a:pt x="90" y="341"/>
                    <a:pt x="78" y="337"/>
                    <a:pt x="78" y="324"/>
                  </a:cubicBezTo>
                  <a:cubicBezTo>
                    <a:pt x="78" y="318"/>
                    <a:pt x="81" y="313"/>
                    <a:pt x="85" y="306"/>
                  </a:cubicBezTo>
                  <a:lnTo>
                    <a:pt x="123" y="242"/>
                  </a:lnTo>
                  <a:lnTo>
                    <a:pt x="248" y="242"/>
                  </a:lnTo>
                  <a:cubicBezTo>
                    <a:pt x="249" y="252"/>
                    <a:pt x="256" y="320"/>
                    <a:pt x="256" y="325"/>
                  </a:cubicBezTo>
                  <a:cubicBezTo>
                    <a:pt x="256" y="340"/>
                    <a:pt x="230" y="342"/>
                    <a:pt x="220" y="342"/>
                  </a:cubicBezTo>
                  <a:cubicBezTo>
                    <a:pt x="213" y="342"/>
                    <a:pt x="208" y="342"/>
                    <a:pt x="208" y="352"/>
                  </a:cubicBezTo>
                  <a:cubicBezTo>
                    <a:pt x="208" y="357"/>
                    <a:pt x="214" y="357"/>
                    <a:pt x="215" y="357"/>
                  </a:cubicBezTo>
                  <a:cubicBezTo>
                    <a:pt x="235" y="357"/>
                    <a:pt x="257" y="356"/>
                    <a:pt x="277" y="356"/>
                  </a:cubicBezTo>
                  <a:cubicBezTo>
                    <a:pt x="290" y="356"/>
                    <a:pt x="321" y="357"/>
                    <a:pt x="333" y="357"/>
                  </a:cubicBezTo>
                  <a:cubicBezTo>
                    <a:pt x="336" y="357"/>
                    <a:pt x="342" y="357"/>
                    <a:pt x="342" y="347"/>
                  </a:cubicBezTo>
                  <a:cubicBezTo>
                    <a:pt x="342" y="342"/>
                    <a:pt x="337" y="342"/>
                    <a:pt x="331" y="342"/>
                  </a:cubicBezTo>
                  <a:cubicBezTo>
                    <a:pt x="300" y="342"/>
                    <a:pt x="300" y="338"/>
                    <a:pt x="299" y="324"/>
                  </a:cubicBezTo>
                  <a:lnTo>
                    <a:pt x="268" y="12"/>
                  </a:lnTo>
                  <a:cubicBezTo>
                    <a:pt x="267" y="2"/>
                    <a:pt x="267" y="0"/>
                    <a:pt x="259" y="0"/>
                  </a:cubicBezTo>
                  <a:cubicBezTo>
                    <a:pt x="251" y="0"/>
                    <a:pt x="249" y="3"/>
                    <a:pt x="246" y="8"/>
                  </a:cubicBezTo>
                  <a:lnTo>
                    <a:pt x="72" y="300"/>
                  </a:lnTo>
                  <a:close/>
                  <a:moveTo>
                    <a:pt x="132" y="226"/>
                  </a:moveTo>
                  <a:lnTo>
                    <a:pt x="230" y="62"/>
                  </a:lnTo>
                  <a:lnTo>
                    <a:pt x="246" y="226"/>
                  </a:lnTo>
                  <a:lnTo>
                    <a:pt x="132" y="22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80">
              <a:extLst>
                <a:ext uri="{FF2B5EF4-FFF2-40B4-BE49-F238E27FC236}">
                  <a16:creationId xmlns:a16="http://schemas.microsoft.com/office/drawing/2014/main" id="{7B2978D1-202F-4205-B5ED-C0326214F6D1}"/>
                </a:ext>
              </a:extLst>
            </p:cNvPr>
            <p:cNvSpPr>
              <a:spLocks/>
            </p:cNvSpPr>
            <p:nvPr>
              <p:custDataLst>
                <p:tags r:id="rId123"/>
              </p:custDataLst>
            </p:nvPr>
          </p:nvSpPr>
          <p:spPr bwMode="auto">
            <a:xfrm>
              <a:off x="11217276" y="5143500"/>
              <a:ext cx="93663" cy="442913"/>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81">
              <a:extLst>
                <a:ext uri="{FF2B5EF4-FFF2-40B4-BE49-F238E27FC236}">
                  <a16:creationId xmlns:a16="http://schemas.microsoft.com/office/drawing/2014/main" id="{9F18293D-3028-4AE2-ABC4-4DC92B9BCE17}"/>
                </a:ext>
              </a:extLst>
            </p:cNvPr>
            <p:cNvSpPr>
              <a:spLocks/>
            </p:cNvSpPr>
            <p:nvPr>
              <p:custDataLst>
                <p:tags r:id="rId124"/>
              </p:custDataLst>
            </p:nvPr>
          </p:nvSpPr>
          <p:spPr bwMode="auto">
            <a:xfrm>
              <a:off x="11355388" y="4833938"/>
              <a:ext cx="106363" cy="1062038"/>
            </a:xfrm>
            <a:custGeom>
              <a:avLst/>
              <a:gdLst>
                <a:gd name="T0" fmla="*/ 104 w 131"/>
                <a:gd name="T1" fmla="*/ 1170 h 1197"/>
                <a:gd name="T2" fmla="*/ 0 w 131"/>
                <a:gd name="T3" fmla="*/ 1170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7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70"/>
                  </a:moveTo>
                  <a:lnTo>
                    <a:pt x="0" y="1170"/>
                  </a:lnTo>
                  <a:lnTo>
                    <a:pt x="0" y="1197"/>
                  </a:lnTo>
                  <a:lnTo>
                    <a:pt x="131" y="1197"/>
                  </a:lnTo>
                  <a:lnTo>
                    <a:pt x="131"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82">
              <a:extLst>
                <a:ext uri="{FF2B5EF4-FFF2-40B4-BE49-F238E27FC236}">
                  <a16:creationId xmlns:a16="http://schemas.microsoft.com/office/drawing/2014/main" id="{848FDD4A-6238-46A9-AD06-25D3D66B0905}"/>
                </a:ext>
              </a:extLst>
            </p:cNvPr>
            <p:cNvSpPr>
              <a:spLocks/>
            </p:cNvSpPr>
            <p:nvPr>
              <p:custDataLst>
                <p:tags r:id="rId125"/>
              </p:custDataLst>
            </p:nvPr>
          </p:nvSpPr>
          <p:spPr bwMode="auto">
            <a:xfrm>
              <a:off x="11747501" y="5284788"/>
              <a:ext cx="276225" cy="195263"/>
            </a:xfrm>
            <a:custGeom>
              <a:avLst/>
              <a:gdLst>
                <a:gd name="T0" fmla="*/ 300 w 342"/>
                <a:gd name="T1" fmla="*/ 47 h 221"/>
                <a:gd name="T2" fmla="*/ 342 w 342"/>
                <a:gd name="T3" fmla="*/ 16 h 221"/>
                <a:gd name="T4" fmla="*/ 342 w 342"/>
                <a:gd name="T5" fmla="*/ 0 h 221"/>
                <a:gd name="T6" fmla="*/ 306 w 342"/>
                <a:gd name="T7" fmla="*/ 2 h 221"/>
                <a:gd name="T8" fmla="*/ 259 w 342"/>
                <a:gd name="T9" fmla="*/ 0 h 221"/>
                <a:gd name="T10" fmla="*/ 259 w 342"/>
                <a:gd name="T11" fmla="*/ 16 h 221"/>
                <a:gd name="T12" fmla="*/ 288 w 342"/>
                <a:gd name="T13" fmla="*/ 39 h 221"/>
                <a:gd name="T14" fmla="*/ 286 w 342"/>
                <a:gd name="T15" fmla="*/ 50 h 221"/>
                <a:gd name="T16" fmla="*/ 240 w 342"/>
                <a:gd name="T17" fmla="*/ 178 h 221"/>
                <a:gd name="T18" fmla="*/ 191 w 342"/>
                <a:gd name="T19" fmla="*/ 38 h 221"/>
                <a:gd name="T20" fmla="*/ 188 w 342"/>
                <a:gd name="T21" fmla="*/ 29 h 221"/>
                <a:gd name="T22" fmla="*/ 218 w 342"/>
                <a:gd name="T23" fmla="*/ 16 h 221"/>
                <a:gd name="T24" fmla="*/ 218 w 342"/>
                <a:gd name="T25" fmla="*/ 0 h 221"/>
                <a:gd name="T26" fmla="*/ 166 w 342"/>
                <a:gd name="T27" fmla="*/ 2 h 221"/>
                <a:gd name="T28" fmla="*/ 122 w 342"/>
                <a:gd name="T29" fmla="*/ 0 h 221"/>
                <a:gd name="T30" fmla="*/ 122 w 342"/>
                <a:gd name="T31" fmla="*/ 16 h 221"/>
                <a:gd name="T32" fmla="*/ 153 w 342"/>
                <a:gd name="T33" fmla="*/ 23 h 221"/>
                <a:gd name="T34" fmla="*/ 164 w 342"/>
                <a:gd name="T35" fmla="*/ 50 h 221"/>
                <a:gd name="T36" fmla="*/ 122 w 342"/>
                <a:gd name="T37" fmla="*/ 171 h 221"/>
                <a:gd name="T38" fmla="*/ 74 w 342"/>
                <a:gd name="T39" fmla="*/ 38 h 221"/>
                <a:gd name="T40" fmla="*/ 72 w 342"/>
                <a:gd name="T41" fmla="*/ 29 h 221"/>
                <a:gd name="T42" fmla="*/ 101 w 342"/>
                <a:gd name="T43" fmla="*/ 16 h 221"/>
                <a:gd name="T44" fmla="*/ 101 w 342"/>
                <a:gd name="T45" fmla="*/ 0 h 221"/>
                <a:gd name="T46" fmla="*/ 47 w 342"/>
                <a:gd name="T47" fmla="*/ 2 h 221"/>
                <a:gd name="T48" fmla="*/ 0 w 342"/>
                <a:gd name="T49" fmla="*/ 0 h 221"/>
                <a:gd name="T50" fmla="*/ 0 w 342"/>
                <a:gd name="T51" fmla="*/ 16 h 221"/>
                <a:gd name="T52" fmla="*/ 37 w 342"/>
                <a:gd name="T53" fmla="*/ 33 h 221"/>
                <a:gd name="T54" fmla="*/ 100 w 342"/>
                <a:gd name="T55" fmla="*/ 210 h 221"/>
                <a:gd name="T56" fmla="*/ 111 w 342"/>
                <a:gd name="T57" fmla="*/ 221 h 221"/>
                <a:gd name="T58" fmla="*/ 121 w 342"/>
                <a:gd name="T59" fmla="*/ 211 h 221"/>
                <a:gd name="T60" fmla="*/ 171 w 342"/>
                <a:gd name="T61" fmla="*/ 69 h 221"/>
                <a:gd name="T62" fmla="*/ 222 w 342"/>
                <a:gd name="T63" fmla="*/ 211 h 221"/>
                <a:gd name="T64" fmla="*/ 232 w 342"/>
                <a:gd name="T65" fmla="*/ 221 h 221"/>
                <a:gd name="T66" fmla="*/ 242 w 342"/>
                <a:gd name="T67" fmla="*/ 211 h 221"/>
                <a:gd name="T68" fmla="*/ 300 w 342"/>
                <a:gd name="T69" fmla="*/ 4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2" h="221">
                  <a:moveTo>
                    <a:pt x="300" y="47"/>
                  </a:moveTo>
                  <a:cubicBezTo>
                    <a:pt x="309" y="22"/>
                    <a:pt x="324" y="16"/>
                    <a:pt x="342" y="16"/>
                  </a:cubicBezTo>
                  <a:lnTo>
                    <a:pt x="342" y="0"/>
                  </a:lnTo>
                  <a:cubicBezTo>
                    <a:pt x="331" y="1"/>
                    <a:pt x="317" y="2"/>
                    <a:pt x="306" y="2"/>
                  </a:cubicBezTo>
                  <a:cubicBezTo>
                    <a:pt x="291" y="2"/>
                    <a:pt x="269" y="1"/>
                    <a:pt x="259" y="0"/>
                  </a:cubicBezTo>
                  <a:lnTo>
                    <a:pt x="259" y="16"/>
                  </a:lnTo>
                  <a:cubicBezTo>
                    <a:pt x="277" y="16"/>
                    <a:pt x="288" y="25"/>
                    <a:pt x="288" y="39"/>
                  </a:cubicBezTo>
                  <a:cubicBezTo>
                    <a:pt x="288" y="42"/>
                    <a:pt x="288" y="43"/>
                    <a:pt x="286" y="50"/>
                  </a:cubicBezTo>
                  <a:lnTo>
                    <a:pt x="240" y="178"/>
                  </a:lnTo>
                  <a:lnTo>
                    <a:pt x="191" y="38"/>
                  </a:lnTo>
                  <a:cubicBezTo>
                    <a:pt x="189" y="32"/>
                    <a:pt x="188" y="31"/>
                    <a:pt x="188" y="29"/>
                  </a:cubicBezTo>
                  <a:cubicBezTo>
                    <a:pt x="188" y="16"/>
                    <a:pt x="208" y="16"/>
                    <a:pt x="218" y="16"/>
                  </a:cubicBezTo>
                  <a:lnTo>
                    <a:pt x="218" y="0"/>
                  </a:lnTo>
                  <a:cubicBezTo>
                    <a:pt x="203" y="1"/>
                    <a:pt x="178" y="2"/>
                    <a:pt x="166" y="2"/>
                  </a:cubicBezTo>
                  <a:cubicBezTo>
                    <a:pt x="151" y="2"/>
                    <a:pt x="137" y="1"/>
                    <a:pt x="122" y="0"/>
                  </a:cubicBezTo>
                  <a:lnTo>
                    <a:pt x="122" y="16"/>
                  </a:lnTo>
                  <a:cubicBezTo>
                    <a:pt x="140" y="16"/>
                    <a:pt x="148" y="17"/>
                    <a:pt x="153" y="23"/>
                  </a:cubicBezTo>
                  <a:cubicBezTo>
                    <a:pt x="155" y="26"/>
                    <a:pt x="161" y="41"/>
                    <a:pt x="164" y="50"/>
                  </a:cubicBezTo>
                  <a:lnTo>
                    <a:pt x="122" y="171"/>
                  </a:lnTo>
                  <a:lnTo>
                    <a:pt x="74" y="38"/>
                  </a:lnTo>
                  <a:cubicBezTo>
                    <a:pt x="72" y="32"/>
                    <a:pt x="72" y="31"/>
                    <a:pt x="72" y="29"/>
                  </a:cubicBezTo>
                  <a:cubicBezTo>
                    <a:pt x="72" y="16"/>
                    <a:pt x="91" y="16"/>
                    <a:pt x="101" y="16"/>
                  </a:cubicBezTo>
                  <a:lnTo>
                    <a:pt x="101" y="0"/>
                  </a:lnTo>
                  <a:cubicBezTo>
                    <a:pt x="86" y="1"/>
                    <a:pt x="58" y="2"/>
                    <a:pt x="47" y="2"/>
                  </a:cubicBezTo>
                  <a:cubicBezTo>
                    <a:pt x="45" y="2"/>
                    <a:pt x="18" y="1"/>
                    <a:pt x="0" y="0"/>
                  </a:cubicBezTo>
                  <a:lnTo>
                    <a:pt x="0" y="16"/>
                  </a:lnTo>
                  <a:cubicBezTo>
                    <a:pt x="25" y="16"/>
                    <a:pt x="31" y="17"/>
                    <a:pt x="37" y="33"/>
                  </a:cubicBezTo>
                  <a:lnTo>
                    <a:pt x="100" y="210"/>
                  </a:lnTo>
                  <a:cubicBezTo>
                    <a:pt x="103" y="217"/>
                    <a:pt x="104" y="221"/>
                    <a:pt x="111" y="221"/>
                  </a:cubicBezTo>
                  <a:cubicBezTo>
                    <a:pt x="117" y="221"/>
                    <a:pt x="118" y="218"/>
                    <a:pt x="121" y="211"/>
                  </a:cubicBezTo>
                  <a:lnTo>
                    <a:pt x="171" y="69"/>
                  </a:lnTo>
                  <a:lnTo>
                    <a:pt x="222" y="211"/>
                  </a:lnTo>
                  <a:cubicBezTo>
                    <a:pt x="224" y="217"/>
                    <a:pt x="225" y="221"/>
                    <a:pt x="232" y="221"/>
                  </a:cubicBezTo>
                  <a:cubicBezTo>
                    <a:pt x="238" y="221"/>
                    <a:pt x="240" y="216"/>
                    <a:pt x="242" y="211"/>
                  </a:cubicBezTo>
                  <a:lnTo>
                    <a:pt x="300"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83">
              <a:extLst>
                <a:ext uri="{FF2B5EF4-FFF2-40B4-BE49-F238E27FC236}">
                  <a16:creationId xmlns:a16="http://schemas.microsoft.com/office/drawing/2014/main" id="{E9B1545D-4C8F-4D4D-AE39-FAB8A3F99D0D}"/>
                </a:ext>
              </a:extLst>
            </p:cNvPr>
            <p:cNvSpPr>
              <a:spLocks/>
            </p:cNvSpPr>
            <p:nvPr>
              <p:custDataLst>
                <p:tags r:id="rId126"/>
              </p:custDataLst>
            </p:nvPr>
          </p:nvSpPr>
          <p:spPr bwMode="auto">
            <a:xfrm>
              <a:off x="12044363" y="5167313"/>
              <a:ext cx="201613" cy="307975"/>
            </a:xfrm>
            <a:custGeom>
              <a:avLst/>
              <a:gdLst>
                <a:gd name="T0" fmla="*/ 39 w 251"/>
                <a:gd name="T1" fmla="*/ 308 h 346"/>
                <a:gd name="T2" fmla="*/ 0 w 251"/>
                <a:gd name="T3" fmla="*/ 331 h 346"/>
                <a:gd name="T4" fmla="*/ 0 w 251"/>
                <a:gd name="T5" fmla="*/ 346 h 346"/>
                <a:gd name="T6" fmla="*/ 56 w 251"/>
                <a:gd name="T7" fmla="*/ 345 h 346"/>
                <a:gd name="T8" fmla="*/ 112 w 251"/>
                <a:gd name="T9" fmla="*/ 346 h 346"/>
                <a:gd name="T10" fmla="*/ 112 w 251"/>
                <a:gd name="T11" fmla="*/ 331 h 346"/>
                <a:gd name="T12" fmla="*/ 73 w 251"/>
                <a:gd name="T13" fmla="*/ 308 h 346"/>
                <a:gd name="T14" fmla="*/ 73 w 251"/>
                <a:gd name="T15" fmla="*/ 216 h 346"/>
                <a:gd name="T16" fmla="*/ 141 w 251"/>
                <a:gd name="T17" fmla="*/ 137 h 346"/>
                <a:gd name="T18" fmla="*/ 178 w 251"/>
                <a:gd name="T19" fmla="*/ 192 h 346"/>
                <a:gd name="T20" fmla="*/ 178 w 251"/>
                <a:gd name="T21" fmla="*/ 308 h 346"/>
                <a:gd name="T22" fmla="*/ 139 w 251"/>
                <a:gd name="T23" fmla="*/ 331 h 346"/>
                <a:gd name="T24" fmla="*/ 139 w 251"/>
                <a:gd name="T25" fmla="*/ 346 h 346"/>
                <a:gd name="T26" fmla="*/ 195 w 251"/>
                <a:gd name="T27" fmla="*/ 345 h 346"/>
                <a:gd name="T28" fmla="*/ 251 w 251"/>
                <a:gd name="T29" fmla="*/ 346 h 346"/>
                <a:gd name="T30" fmla="*/ 251 w 251"/>
                <a:gd name="T31" fmla="*/ 331 h 346"/>
                <a:gd name="T32" fmla="*/ 212 w 251"/>
                <a:gd name="T33" fmla="*/ 316 h 346"/>
                <a:gd name="T34" fmla="*/ 212 w 251"/>
                <a:gd name="T35" fmla="*/ 220 h 346"/>
                <a:gd name="T36" fmla="*/ 197 w 251"/>
                <a:gd name="T37" fmla="*/ 144 h 346"/>
                <a:gd name="T38" fmla="*/ 144 w 251"/>
                <a:gd name="T39" fmla="*/ 126 h 346"/>
                <a:gd name="T40" fmla="*/ 72 w 251"/>
                <a:gd name="T41" fmla="*/ 174 h 346"/>
                <a:gd name="T42" fmla="*/ 72 w 251"/>
                <a:gd name="T43" fmla="*/ 0 h 346"/>
                <a:gd name="T44" fmla="*/ 0 w 251"/>
                <a:gd name="T45" fmla="*/ 5 h 346"/>
                <a:gd name="T46" fmla="*/ 0 w 251"/>
                <a:gd name="T47" fmla="*/ 21 h 346"/>
                <a:gd name="T48" fmla="*/ 39 w 251"/>
                <a:gd name="T49" fmla="*/ 49 h 346"/>
                <a:gd name="T50" fmla="*/ 39 w 251"/>
                <a:gd name="T51" fmla="*/ 30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6">
                  <a:moveTo>
                    <a:pt x="39" y="308"/>
                  </a:moveTo>
                  <a:cubicBezTo>
                    <a:pt x="39" y="331"/>
                    <a:pt x="34" y="331"/>
                    <a:pt x="0" y="331"/>
                  </a:cubicBezTo>
                  <a:lnTo>
                    <a:pt x="0" y="346"/>
                  </a:lnTo>
                  <a:cubicBezTo>
                    <a:pt x="18" y="346"/>
                    <a:pt x="43" y="345"/>
                    <a:pt x="56" y="345"/>
                  </a:cubicBezTo>
                  <a:cubicBezTo>
                    <a:pt x="69" y="345"/>
                    <a:pt x="95" y="346"/>
                    <a:pt x="112" y="346"/>
                  </a:cubicBezTo>
                  <a:lnTo>
                    <a:pt x="112" y="331"/>
                  </a:lnTo>
                  <a:cubicBezTo>
                    <a:pt x="79" y="331"/>
                    <a:pt x="73" y="331"/>
                    <a:pt x="73" y="308"/>
                  </a:cubicBezTo>
                  <a:lnTo>
                    <a:pt x="73" y="216"/>
                  </a:lnTo>
                  <a:cubicBezTo>
                    <a:pt x="73" y="164"/>
                    <a:pt x="109" y="137"/>
                    <a:pt x="141" y="137"/>
                  </a:cubicBezTo>
                  <a:cubicBezTo>
                    <a:pt x="172" y="137"/>
                    <a:pt x="178" y="163"/>
                    <a:pt x="178" y="192"/>
                  </a:cubicBezTo>
                  <a:lnTo>
                    <a:pt x="178" y="308"/>
                  </a:lnTo>
                  <a:cubicBezTo>
                    <a:pt x="178" y="331"/>
                    <a:pt x="172" y="331"/>
                    <a:pt x="139" y="331"/>
                  </a:cubicBezTo>
                  <a:lnTo>
                    <a:pt x="139" y="346"/>
                  </a:lnTo>
                  <a:cubicBezTo>
                    <a:pt x="156" y="346"/>
                    <a:pt x="182" y="345"/>
                    <a:pt x="195" y="345"/>
                  </a:cubicBezTo>
                  <a:cubicBezTo>
                    <a:pt x="208" y="345"/>
                    <a:pt x="234" y="346"/>
                    <a:pt x="251" y="346"/>
                  </a:cubicBezTo>
                  <a:lnTo>
                    <a:pt x="251" y="331"/>
                  </a:lnTo>
                  <a:cubicBezTo>
                    <a:pt x="225" y="331"/>
                    <a:pt x="212" y="331"/>
                    <a:pt x="212" y="316"/>
                  </a:cubicBezTo>
                  <a:lnTo>
                    <a:pt x="212" y="220"/>
                  </a:lnTo>
                  <a:cubicBezTo>
                    <a:pt x="212" y="177"/>
                    <a:pt x="212" y="162"/>
                    <a:pt x="197" y="144"/>
                  </a:cubicBezTo>
                  <a:cubicBezTo>
                    <a:pt x="190" y="136"/>
                    <a:pt x="173" y="126"/>
                    <a:pt x="144" y="126"/>
                  </a:cubicBezTo>
                  <a:cubicBezTo>
                    <a:pt x="102" y="126"/>
                    <a:pt x="80" y="155"/>
                    <a:pt x="72" y="174"/>
                  </a:cubicBezTo>
                  <a:lnTo>
                    <a:pt x="72" y="0"/>
                  </a:lnTo>
                  <a:lnTo>
                    <a:pt x="0" y="5"/>
                  </a:lnTo>
                  <a:lnTo>
                    <a:pt x="0" y="21"/>
                  </a:lnTo>
                  <a:cubicBezTo>
                    <a:pt x="35" y="21"/>
                    <a:pt x="39" y="24"/>
                    <a:pt x="39" y="49"/>
                  </a:cubicBezTo>
                  <a:lnTo>
                    <a:pt x="39" y="3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84">
              <a:extLst>
                <a:ext uri="{FF2B5EF4-FFF2-40B4-BE49-F238E27FC236}">
                  <a16:creationId xmlns:a16="http://schemas.microsoft.com/office/drawing/2014/main" id="{D2801F37-1EB9-494B-9238-06F1585DD7D3}"/>
                </a:ext>
              </a:extLst>
            </p:cNvPr>
            <p:cNvSpPr>
              <a:spLocks noEditPoints="1"/>
            </p:cNvSpPr>
            <p:nvPr>
              <p:custDataLst>
                <p:tags r:id="rId127"/>
              </p:custDataLst>
            </p:nvPr>
          </p:nvSpPr>
          <p:spPr bwMode="auto">
            <a:xfrm>
              <a:off x="12266613" y="5276850"/>
              <a:ext cx="155575" cy="203200"/>
            </a:xfrm>
            <a:custGeom>
              <a:avLst/>
              <a:gdLst>
                <a:gd name="T0" fmla="*/ 42 w 193"/>
                <a:gd name="T1" fmla="*/ 97 h 229"/>
                <a:gd name="T2" fmla="*/ 104 w 193"/>
                <a:gd name="T3" fmla="*/ 11 h 229"/>
                <a:gd name="T4" fmla="*/ 160 w 193"/>
                <a:gd name="T5" fmla="*/ 97 h 229"/>
                <a:gd name="T6" fmla="*/ 42 w 193"/>
                <a:gd name="T7" fmla="*/ 97 h 229"/>
                <a:gd name="T8" fmla="*/ 41 w 193"/>
                <a:gd name="T9" fmla="*/ 108 h 229"/>
                <a:gd name="T10" fmla="*/ 180 w 193"/>
                <a:gd name="T11" fmla="*/ 108 h 229"/>
                <a:gd name="T12" fmla="*/ 193 w 193"/>
                <a:gd name="T13" fmla="*/ 97 h 229"/>
                <a:gd name="T14" fmla="*/ 104 w 193"/>
                <a:gd name="T15" fmla="*/ 0 h 229"/>
                <a:gd name="T16" fmla="*/ 0 w 193"/>
                <a:gd name="T17" fmla="*/ 113 h 229"/>
                <a:gd name="T18" fmla="*/ 110 w 193"/>
                <a:gd name="T19" fmla="*/ 229 h 229"/>
                <a:gd name="T20" fmla="*/ 193 w 193"/>
                <a:gd name="T21" fmla="*/ 164 h 229"/>
                <a:gd name="T22" fmla="*/ 186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7"/>
                  </a:moveTo>
                  <a:cubicBezTo>
                    <a:pt x="45" y="23"/>
                    <a:pt x="87" y="11"/>
                    <a:pt x="104" y="11"/>
                  </a:cubicBezTo>
                  <a:cubicBezTo>
                    <a:pt x="155" y="11"/>
                    <a:pt x="160" y="78"/>
                    <a:pt x="160" y="97"/>
                  </a:cubicBezTo>
                  <a:lnTo>
                    <a:pt x="42" y="97"/>
                  </a:lnTo>
                  <a:close/>
                  <a:moveTo>
                    <a:pt x="41" y="108"/>
                  </a:moveTo>
                  <a:lnTo>
                    <a:pt x="180" y="108"/>
                  </a:lnTo>
                  <a:cubicBezTo>
                    <a:pt x="191" y="108"/>
                    <a:pt x="193" y="108"/>
                    <a:pt x="193" y="97"/>
                  </a:cubicBezTo>
                  <a:cubicBezTo>
                    <a:pt x="193" y="48"/>
                    <a:pt x="166" y="0"/>
                    <a:pt x="104" y="0"/>
                  </a:cubicBezTo>
                  <a:cubicBezTo>
                    <a:pt x="46" y="0"/>
                    <a:pt x="0" y="51"/>
                    <a:pt x="0" y="113"/>
                  </a:cubicBezTo>
                  <a:cubicBezTo>
                    <a:pt x="0" y="180"/>
                    <a:pt x="52" y="229"/>
                    <a:pt x="110" y="229"/>
                  </a:cubicBezTo>
                  <a:cubicBezTo>
                    <a:pt x="170" y="229"/>
                    <a:pt x="193" y="173"/>
                    <a:pt x="193" y="164"/>
                  </a:cubicBezTo>
                  <a:cubicBezTo>
                    <a:pt x="193" y="159"/>
                    <a:pt x="189" y="158"/>
                    <a:pt x="186" y="158"/>
                  </a:cubicBezTo>
                  <a:cubicBezTo>
                    <a:pt x="182" y="158"/>
                    <a:pt x="181" y="161"/>
                    <a:pt x="180" y="165"/>
                  </a:cubicBezTo>
                  <a:cubicBezTo>
                    <a:pt x="162"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85">
              <a:extLst>
                <a:ext uri="{FF2B5EF4-FFF2-40B4-BE49-F238E27FC236}">
                  <a16:creationId xmlns:a16="http://schemas.microsoft.com/office/drawing/2014/main" id="{1ED55A66-CF21-4FA0-B85B-11F11C481E89}"/>
                </a:ext>
              </a:extLst>
            </p:cNvPr>
            <p:cNvSpPr>
              <a:spLocks/>
            </p:cNvSpPr>
            <p:nvPr>
              <p:custDataLst>
                <p:tags r:id="rId128"/>
              </p:custDataLst>
            </p:nvPr>
          </p:nvSpPr>
          <p:spPr bwMode="auto">
            <a:xfrm>
              <a:off x="12444413" y="5280025"/>
              <a:ext cx="134938" cy="195263"/>
            </a:xfrm>
            <a:custGeom>
              <a:avLst/>
              <a:gdLst>
                <a:gd name="T0" fmla="*/ 70 w 168"/>
                <a:gd name="T1" fmla="*/ 54 h 220"/>
                <a:gd name="T2" fmla="*/ 70 w 168"/>
                <a:gd name="T3" fmla="*/ 0 h 220"/>
                <a:gd name="T4" fmla="*/ 0 w 168"/>
                <a:gd name="T5" fmla="*/ 5 h 220"/>
                <a:gd name="T6" fmla="*/ 0 w 168"/>
                <a:gd name="T7" fmla="*/ 21 h 220"/>
                <a:gd name="T8" fmla="*/ 39 w 168"/>
                <a:gd name="T9" fmla="*/ 48 h 220"/>
                <a:gd name="T10" fmla="*/ 39 w 168"/>
                <a:gd name="T11" fmla="*/ 182 h 220"/>
                <a:gd name="T12" fmla="*/ 0 w 168"/>
                <a:gd name="T13" fmla="*/ 205 h 220"/>
                <a:gd name="T14" fmla="*/ 0 w 168"/>
                <a:gd name="T15" fmla="*/ 220 h 220"/>
                <a:gd name="T16" fmla="*/ 57 w 168"/>
                <a:gd name="T17" fmla="*/ 219 h 220"/>
                <a:gd name="T18" fmla="*/ 120 w 168"/>
                <a:gd name="T19" fmla="*/ 220 h 220"/>
                <a:gd name="T20" fmla="*/ 120 w 168"/>
                <a:gd name="T21" fmla="*/ 205 h 220"/>
                <a:gd name="T22" fmla="*/ 110 w 168"/>
                <a:gd name="T23" fmla="*/ 205 h 220"/>
                <a:gd name="T24" fmla="*/ 72 w 168"/>
                <a:gd name="T25" fmla="*/ 181 h 220"/>
                <a:gd name="T26" fmla="*/ 72 w 168"/>
                <a:gd name="T27" fmla="*/ 104 h 220"/>
                <a:gd name="T28" fmla="*/ 131 w 168"/>
                <a:gd name="T29" fmla="*/ 11 h 220"/>
                <a:gd name="T30" fmla="*/ 136 w 168"/>
                <a:gd name="T31" fmla="*/ 11 h 220"/>
                <a:gd name="T32" fmla="*/ 125 w 168"/>
                <a:gd name="T33" fmla="*/ 30 h 220"/>
                <a:gd name="T34" fmla="*/ 146 w 168"/>
                <a:gd name="T35" fmla="*/ 52 h 220"/>
                <a:gd name="T36" fmla="*/ 168 w 168"/>
                <a:gd name="T37" fmla="*/ 30 h 220"/>
                <a:gd name="T38" fmla="*/ 131 w 168"/>
                <a:gd name="T39" fmla="*/ 0 h 220"/>
                <a:gd name="T40" fmla="*/ 70 w 168"/>
                <a:gd name="T41" fmla="*/ 5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4"/>
                  </a:moveTo>
                  <a:lnTo>
                    <a:pt x="70" y="0"/>
                  </a:lnTo>
                  <a:lnTo>
                    <a:pt x="0" y="5"/>
                  </a:lnTo>
                  <a:lnTo>
                    <a:pt x="0" y="21"/>
                  </a:lnTo>
                  <a:cubicBezTo>
                    <a:pt x="35" y="21"/>
                    <a:pt x="39" y="24"/>
                    <a:pt x="39" y="48"/>
                  </a:cubicBezTo>
                  <a:lnTo>
                    <a:pt x="39" y="182"/>
                  </a:lnTo>
                  <a:cubicBezTo>
                    <a:pt x="39" y="205"/>
                    <a:pt x="34" y="205"/>
                    <a:pt x="0" y="205"/>
                  </a:cubicBezTo>
                  <a:lnTo>
                    <a:pt x="0" y="220"/>
                  </a:lnTo>
                  <a:cubicBezTo>
                    <a:pt x="20" y="220"/>
                    <a:pt x="43" y="219"/>
                    <a:pt x="57" y="219"/>
                  </a:cubicBezTo>
                  <a:cubicBezTo>
                    <a:pt x="77" y="219"/>
                    <a:pt x="100" y="219"/>
                    <a:pt x="120" y="220"/>
                  </a:cubicBezTo>
                  <a:lnTo>
                    <a:pt x="120" y="205"/>
                  </a:lnTo>
                  <a:lnTo>
                    <a:pt x="110" y="205"/>
                  </a:lnTo>
                  <a:cubicBezTo>
                    <a:pt x="73" y="205"/>
                    <a:pt x="72" y="199"/>
                    <a:pt x="72" y="181"/>
                  </a:cubicBezTo>
                  <a:lnTo>
                    <a:pt x="72" y="104"/>
                  </a:lnTo>
                  <a:cubicBezTo>
                    <a:pt x="72" y="55"/>
                    <a:pt x="93" y="11"/>
                    <a:pt x="131" y="11"/>
                  </a:cubicBezTo>
                  <a:cubicBezTo>
                    <a:pt x="134" y="11"/>
                    <a:pt x="135" y="11"/>
                    <a:pt x="136" y="11"/>
                  </a:cubicBezTo>
                  <a:cubicBezTo>
                    <a:pt x="135" y="12"/>
                    <a:pt x="125" y="18"/>
                    <a:pt x="125" y="30"/>
                  </a:cubicBezTo>
                  <a:cubicBezTo>
                    <a:pt x="125" y="44"/>
                    <a:pt x="135" y="52"/>
                    <a:pt x="146" y="52"/>
                  </a:cubicBezTo>
                  <a:cubicBezTo>
                    <a:pt x="155" y="52"/>
                    <a:pt x="168" y="46"/>
                    <a:pt x="168" y="30"/>
                  </a:cubicBezTo>
                  <a:cubicBezTo>
                    <a:pt x="168" y="14"/>
                    <a:pt x="152" y="0"/>
                    <a:pt x="131" y="0"/>
                  </a:cubicBezTo>
                  <a:cubicBezTo>
                    <a:pt x="95" y="0"/>
                    <a:pt x="77" y="33"/>
                    <a:pt x="70" y="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86">
              <a:extLst>
                <a:ext uri="{FF2B5EF4-FFF2-40B4-BE49-F238E27FC236}">
                  <a16:creationId xmlns:a16="http://schemas.microsoft.com/office/drawing/2014/main" id="{0ADBBD40-B08D-47F0-B7F6-ED6BEC1F4BC9}"/>
                </a:ext>
              </a:extLst>
            </p:cNvPr>
            <p:cNvSpPr>
              <a:spLocks noEditPoints="1"/>
            </p:cNvSpPr>
            <p:nvPr>
              <p:custDataLst>
                <p:tags r:id="rId129"/>
              </p:custDataLst>
            </p:nvPr>
          </p:nvSpPr>
          <p:spPr bwMode="auto">
            <a:xfrm>
              <a:off x="12601576" y="5276850"/>
              <a:ext cx="155575" cy="203200"/>
            </a:xfrm>
            <a:custGeom>
              <a:avLst/>
              <a:gdLst>
                <a:gd name="T0" fmla="*/ 42 w 193"/>
                <a:gd name="T1" fmla="*/ 97 h 229"/>
                <a:gd name="T2" fmla="*/ 104 w 193"/>
                <a:gd name="T3" fmla="*/ 11 h 229"/>
                <a:gd name="T4" fmla="*/ 160 w 193"/>
                <a:gd name="T5" fmla="*/ 97 h 229"/>
                <a:gd name="T6" fmla="*/ 42 w 193"/>
                <a:gd name="T7" fmla="*/ 97 h 229"/>
                <a:gd name="T8" fmla="*/ 42 w 193"/>
                <a:gd name="T9" fmla="*/ 108 h 229"/>
                <a:gd name="T10" fmla="*/ 181 w 193"/>
                <a:gd name="T11" fmla="*/ 108 h 229"/>
                <a:gd name="T12" fmla="*/ 193 w 193"/>
                <a:gd name="T13" fmla="*/ 97 h 229"/>
                <a:gd name="T14" fmla="*/ 104 w 193"/>
                <a:gd name="T15" fmla="*/ 0 h 229"/>
                <a:gd name="T16" fmla="*/ 0 w 193"/>
                <a:gd name="T17" fmla="*/ 113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7"/>
                  </a:moveTo>
                  <a:cubicBezTo>
                    <a:pt x="45" y="23"/>
                    <a:pt x="87" y="11"/>
                    <a:pt x="104" y="11"/>
                  </a:cubicBezTo>
                  <a:cubicBezTo>
                    <a:pt x="155" y="11"/>
                    <a:pt x="160" y="78"/>
                    <a:pt x="160" y="97"/>
                  </a:cubicBezTo>
                  <a:lnTo>
                    <a:pt x="42" y="97"/>
                  </a:lnTo>
                  <a:close/>
                  <a:moveTo>
                    <a:pt x="42" y="108"/>
                  </a:moveTo>
                  <a:lnTo>
                    <a:pt x="181" y="108"/>
                  </a:lnTo>
                  <a:cubicBezTo>
                    <a:pt x="192" y="108"/>
                    <a:pt x="193" y="108"/>
                    <a:pt x="193" y="97"/>
                  </a:cubicBezTo>
                  <a:cubicBezTo>
                    <a:pt x="193" y="48"/>
                    <a:pt x="166" y="0"/>
                    <a:pt x="104" y="0"/>
                  </a:cubicBezTo>
                  <a:cubicBezTo>
                    <a:pt x="46" y="0"/>
                    <a:pt x="0" y="51"/>
                    <a:pt x="0" y="113"/>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87">
              <a:extLst>
                <a:ext uri="{FF2B5EF4-FFF2-40B4-BE49-F238E27FC236}">
                  <a16:creationId xmlns:a16="http://schemas.microsoft.com/office/drawing/2014/main" id="{78879AA4-34FF-4A5F-B97D-F4D66BBE6908}"/>
                </a:ext>
              </a:extLst>
            </p:cNvPr>
            <p:cNvSpPr>
              <a:spLocks noEditPoints="1"/>
            </p:cNvSpPr>
            <p:nvPr>
              <p:custDataLst>
                <p:tags r:id="rId130"/>
              </p:custDataLst>
            </p:nvPr>
          </p:nvSpPr>
          <p:spPr bwMode="auto">
            <a:xfrm>
              <a:off x="13296901" y="5157788"/>
              <a:ext cx="276225" cy="317500"/>
            </a:xfrm>
            <a:custGeom>
              <a:avLst/>
              <a:gdLst>
                <a:gd name="T0" fmla="*/ 72 w 342"/>
                <a:gd name="T1" fmla="*/ 300 h 357"/>
                <a:gd name="T2" fmla="*/ 10 w 342"/>
                <a:gd name="T3" fmla="*/ 342 h 357"/>
                <a:gd name="T4" fmla="*/ 0 w 342"/>
                <a:gd name="T5" fmla="*/ 352 h 357"/>
                <a:gd name="T6" fmla="*/ 6 w 342"/>
                <a:gd name="T7" fmla="*/ 357 h 357"/>
                <a:gd name="T8" fmla="*/ 49 w 342"/>
                <a:gd name="T9" fmla="*/ 356 h 357"/>
                <a:gd name="T10" fmla="*/ 99 w 342"/>
                <a:gd name="T11" fmla="*/ 357 h 357"/>
                <a:gd name="T12" fmla="*/ 109 w 342"/>
                <a:gd name="T13" fmla="*/ 348 h 357"/>
                <a:gd name="T14" fmla="*/ 101 w 342"/>
                <a:gd name="T15" fmla="*/ 342 h 357"/>
                <a:gd name="T16" fmla="*/ 77 w 342"/>
                <a:gd name="T17" fmla="*/ 324 h 357"/>
                <a:gd name="T18" fmla="*/ 84 w 342"/>
                <a:gd name="T19" fmla="*/ 306 h 357"/>
                <a:gd name="T20" fmla="*/ 122 w 342"/>
                <a:gd name="T21" fmla="*/ 242 h 357"/>
                <a:gd name="T22" fmla="*/ 247 w 342"/>
                <a:gd name="T23" fmla="*/ 242 h 357"/>
                <a:gd name="T24" fmla="*/ 255 w 342"/>
                <a:gd name="T25" fmla="*/ 325 h 357"/>
                <a:gd name="T26" fmla="*/ 219 w 342"/>
                <a:gd name="T27" fmla="*/ 342 h 357"/>
                <a:gd name="T28" fmla="*/ 207 w 342"/>
                <a:gd name="T29" fmla="*/ 352 h 357"/>
                <a:gd name="T30" fmla="*/ 214 w 342"/>
                <a:gd name="T31" fmla="*/ 357 h 357"/>
                <a:gd name="T32" fmla="*/ 277 w 342"/>
                <a:gd name="T33" fmla="*/ 356 h 357"/>
                <a:gd name="T34" fmla="*/ 333 w 342"/>
                <a:gd name="T35" fmla="*/ 357 h 357"/>
                <a:gd name="T36" fmla="*/ 342 w 342"/>
                <a:gd name="T37" fmla="*/ 347 h 357"/>
                <a:gd name="T38" fmla="*/ 330 w 342"/>
                <a:gd name="T39" fmla="*/ 342 h 357"/>
                <a:gd name="T40" fmla="*/ 298 w 342"/>
                <a:gd name="T41" fmla="*/ 324 h 357"/>
                <a:gd name="T42" fmla="*/ 268 w 342"/>
                <a:gd name="T43" fmla="*/ 12 h 357"/>
                <a:gd name="T44" fmla="*/ 258 w 342"/>
                <a:gd name="T45" fmla="*/ 0 h 357"/>
                <a:gd name="T46" fmla="*/ 245 w 342"/>
                <a:gd name="T47" fmla="*/ 8 h 357"/>
                <a:gd name="T48" fmla="*/ 72 w 342"/>
                <a:gd name="T49" fmla="*/ 300 h 357"/>
                <a:gd name="T50" fmla="*/ 132 w 342"/>
                <a:gd name="T51" fmla="*/ 226 h 357"/>
                <a:gd name="T52" fmla="*/ 230 w 342"/>
                <a:gd name="T53" fmla="*/ 62 h 357"/>
                <a:gd name="T54" fmla="*/ 246 w 342"/>
                <a:gd name="T55" fmla="*/ 226 h 357"/>
                <a:gd name="T56" fmla="*/ 132 w 342"/>
                <a:gd name="T57" fmla="*/ 22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2" h="357">
                  <a:moveTo>
                    <a:pt x="72" y="300"/>
                  </a:moveTo>
                  <a:cubicBezTo>
                    <a:pt x="52" y="333"/>
                    <a:pt x="32" y="340"/>
                    <a:pt x="10" y="342"/>
                  </a:cubicBezTo>
                  <a:cubicBezTo>
                    <a:pt x="4" y="342"/>
                    <a:pt x="0" y="342"/>
                    <a:pt x="0" y="352"/>
                  </a:cubicBezTo>
                  <a:cubicBezTo>
                    <a:pt x="0" y="355"/>
                    <a:pt x="2" y="357"/>
                    <a:pt x="6" y="357"/>
                  </a:cubicBezTo>
                  <a:cubicBezTo>
                    <a:pt x="20" y="357"/>
                    <a:pt x="35" y="356"/>
                    <a:pt x="49" y="356"/>
                  </a:cubicBezTo>
                  <a:cubicBezTo>
                    <a:pt x="66" y="356"/>
                    <a:pt x="83" y="357"/>
                    <a:pt x="99" y="357"/>
                  </a:cubicBezTo>
                  <a:cubicBezTo>
                    <a:pt x="102" y="357"/>
                    <a:pt x="109" y="357"/>
                    <a:pt x="109" y="348"/>
                  </a:cubicBezTo>
                  <a:cubicBezTo>
                    <a:pt x="109" y="342"/>
                    <a:pt x="104" y="342"/>
                    <a:pt x="101" y="342"/>
                  </a:cubicBezTo>
                  <a:cubicBezTo>
                    <a:pt x="89" y="341"/>
                    <a:pt x="77" y="337"/>
                    <a:pt x="77" y="324"/>
                  </a:cubicBezTo>
                  <a:cubicBezTo>
                    <a:pt x="77" y="318"/>
                    <a:pt x="80" y="313"/>
                    <a:pt x="84" y="306"/>
                  </a:cubicBezTo>
                  <a:lnTo>
                    <a:pt x="122" y="242"/>
                  </a:lnTo>
                  <a:lnTo>
                    <a:pt x="247" y="242"/>
                  </a:lnTo>
                  <a:cubicBezTo>
                    <a:pt x="248" y="252"/>
                    <a:pt x="255" y="320"/>
                    <a:pt x="255" y="325"/>
                  </a:cubicBezTo>
                  <a:cubicBezTo>
                    <a:pt x="255" y="340"/>
                    <a:pt x="229" y="342"/>
                    <a:pt x="219" y="342"/>
                  </a:cubicBezTo>
                  <a:cubicBezTo>
                    <a:pt x="212" y="342"/>
                    <a:pt x="207" y="342"/>
                    <a:pt x="207" y="352"/>
                  </a:cubicBezTo>
                  <a:cubicBezTo>
                    <a:pt x="207" y="357"/>
                    <a:pt x="213" y="357"/>
                    <a:pt x="214" y="357"/>
                  </a:cubicBezTo>
                  <a:cubicBezTo>
                    <a:pt x="235" y="357"/>
                    <a:pt x="256" y="356"/>
                    <a:pt x="277" y="356"/>
                  </a:cubicBezTo>
                  <a:cubicBezTo>
                    <a:pt x="289" y="356"/>
                    <a:pt x="320" y="357"/>
                    <a:pt x="333" y="357"/>
                  </a:cubicBezTo>
                  <a:cubicBezTo>
                    <a:pt x="336" y="357"/>
                    <a:pt x="342" y="357"/>
                    <a:pt x="342" y="347"/>
                  </a:cubicBezTo>
                  <a:cubicBezTo>
                    <a:pt x="342" y="342"/>
                    <a:pt x="337" y="342"/>
                    <a:pt x="330" y="342"/>
                  </a:cubicBezTo>
                  <a:cubicBezTo>
                    <a:pt x="300" y="342"/>
                    <a:pt x="300" y="338"/>
                    <a:pt x="298" y="324"/>
                  </a:cubicBezTo>
                  <a:lnTo>
                    <a:pt x="268" y="12"/>
                  </a:lnTo>
                  <a:cubicBezTo>
                    <a:pt x="267" y="2"/>
                    <a:pt x="267" y="0"/>
                    <a:pt x="258" y="0"/>
                  </a:cubicBezTo>
                  <a:cubicBezTo>
                    <a:pt x="250" y="0"/>
                    <a:pt x="248" y="3"/>
                    <a:pt x="245" y="8"/>
                  </a:cubicBezTo>
                  <a:lnTo>
                    <a:pt x="72" y="300"/>
                  </a:lnTo>
                  <a:close/>
                  <a:moveTo>
                    <a:pt x="132" y="226"/>
                  </a:moveTo>
                  <a:lnTo>
                    <a:pt x="230" y="62"/>
                  </a:lnTo>
                  <a:lnTo>
                    <a:pt x="246" y="226"/>
                  </a:lnTo>
                  <a:lnTo>
                    <a:pt x="132" y="22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Freeform 188">
              <a:extLst>
                <a:ext uri="{FF2B5EF4-FFF2-40B4-BE49-F238E27FC236}">
                  <a16:creationId xmlns:a16="http://schemas.microsoft.com/office/drawing/2014/main" id="{54F30D43-845A-4AD2-B65A-5FE152E2DE6F}"/>
                </a:ext>
              </a:extLst>
            </p:cNvPr>
            <p:cNvSpPr>
              <a:spLocks noEditPoints="1"/>
            </p:cNvSpPr>
            <p:nvPr>
              <p:custDataLst>
                <p:tags r:id="rId131"/>
              </p:custDataLst>
            </p:nvPr>
          </p:nvSpPr>
          <p:spPr bwMode="auto">
            <a:xfrm>
              <a:off x="13719176" y="5313363"/>
              <a:ext cx="268288" cy="10318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Freeform 189">
              <a:extLst>
                <a:ext uri="{FF2B5EF4-FFF2-40B4-BE49-F238E27FC236}">
                  <a16:creationId xmlns:a16="http://schemas.microsoft.com/office/drawing/2014/main" id="{CAEAAACF-53E3-45BC-BA45-7008E75DBF9E}"/>
                </a:ext>
              </a:extLst>
            </p:cNvPr>
            <p:cNvSpPr>
              <a:spLocks noEditPoints="1"/>
            </p:cNvSpPr>
            <p:nvPr>
              <p:custDataLst>
                <p:tags r:id="rId132"/>
              </p:custDataLst>
            </p:nvPr>
          </p:nvSpPr>
          <p:spPr bwMode="auto">
            <a:xfrm>
              <a:off x="14185901" y="4859338"/>
              <a:ext cx="211138" cy="32702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2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8"/>
                  </a:cubicBezTo>
                  <a:cubicBezTo>
                    <a:pt x="59" y="85"/>
                    <a:pt x="63" y="96"/>
                    <a:pt x="78" y="96"/>
                  </a:cubicBezTo>
                  <a:cubicBezTo>
                    <a:pt x="95" y="96"/>
                    <a:pt x="105" y="81"/>
                    <a:pt x="105" y="70"/>
                  </a:cubicBezTo>
                  <a:cubicBezTo>
                    <a:pt x="105" y="52"/>
                    <a:pt x="90" y="52"/>
                    <a:pt x="82" y="52"/>
                  </a:cubicBezTo>
                  <a:cubicBezTo>
                    <a:pt x="104"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Freeform 190">
              <a:extLst>
                <a:ext uri="{FF2B5EF4-FFF2-40B4-BE49-F238E27FC236}">
                  <a16:creationId xmlns:a16="http://schemas.microsoft.com/office/drawing/2014/main" id="{3E1E2556-AE6A-4C26-905D-7A3F28AE4011}"/>
                </a:ext>
              </a:extLst>
            </p:cNvPr>
            <p:cNvSpPr>
              <a:spLocks/>
            </p:cNvSpPr>
            <p:nvPr>
              <p:custDataLst>
                <p:tags r:id="rId133"/>
              </p:custDataLst>
            </p:nvPr>
          </p:nvSpPr>
          <p:spPr bwMode="auto">
            <a:xfrm>
              <a:off x="14420851" y="4872038"/>
              <a:ext cx="327025" cy="303213"/>
            </a:xfrm>
            <a:custGeom>
              <a:avLst/>
              <a:gdLst>
                <a:gd name="T0" fmla="*/ 222 w 405"/>
                <a:gd name="T1" fmla="*/ 132 h 342"/>
                <a:gd name="T2" fmla="*/ 342 w 405"/>
                <a:gd name="T3" fmla="*/ 32 h 342"/>
                <a:gd name="T4" fmla="*/ 388 w 405"/>
                <a:gd name="T5" fmla="*/ 23 h 342"/>
                <a:gd name="T6" fmla="*/ 397 w 405"/>
                <a:gd name="T7" fmla="*/ 23 h 342"/>
                <a:gd name="T8" fmla="*/ 397 w 405"/>
                <a:gd name="T9" fmla="*/ 0 h 342"/>
                <a:gd name="T10" fmla="*/ 346 w 405"/>
                <a:gd name="T11" fmla="*/ 1 h 342"/>
                <a:gd name="T12" fmla="*/ 273 w 405"/>
                <a:gd name="T13" fmla="*/ 0 h 342"/>
                <a:gd name="T14" fmla="*/ 273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3 w 405"/>
                <a:gd name="T35" fmla="*/ 23 h 342"/>
                <a:gd name="T36" fmla="*/ 53 w 405"/>
                <a:gd name="T37" fmla="*/ 318 h 342"/>
                <a:gd name="T38" fmla="*/ 0 w 405"/>
                <a:gd name="T39" fmla="*/ 318 h 342"/>
                <a:gd name="T40" fmla="*/ 0 w 405"/>
                <a:gd name="T41" fmla="*/ 342 h 342"/>
                <a:gd name="T42" fmla="*/ 89 w 405"/>
                <a:gd name="T43" fmla="*/ 340 h 342"/>
                <a:gd name="T44" fmla="*/ 178 w 405"/>
                <a:gd name="T45" fmla="*/ 342 h 342"/>
                <a:gd name="T46" fmla="*/ 178 w 405"/>
                <a:gd name="T47" fmla="*/ 318 h 342"/>
                <a:gd name="T48" fmla="*/ 124 w 405"/>
                <a:gd name="T49" fmla="*/ 318 h 342"/>
                <a:gd name="T50" fmla="*/ 124 w 405"/>
                <a:gd name="T51" fmla="*/ 214 h 342"/>
                <a:gd name="T52" fmla="*/ 174 w 405"/>
                <a:gd name="T53" fmla="*/ 172 h 342"/>
                <a:gd name="T54" fmla="*/ 277 w 405"/>
                <a:gd name="T55" fmla="*/ 307 h 342"/>
                <a:gd name="T56" fmla="*/ 281 w 405"/>
                <a:gd name="T57" fmla="*/ 314 h 342"/>
                <a:gd name="T58" fmla="*/ 244 w 405"/>
                <a:gd name="T59" fmla="*/ 318 h 342"/>
                <a:gd name="T60" fmla="*/ 244 w 405"/>
                <a:gd name="T61" fmla="*/ 342 h 342"/>
                <a:gd name="T62" fmla="*/ 332 w 405"/>
                <a:gd name="T63" fmla="*/ 340 h 342"/>
                <a:gd name="T64" fmla="*/ 405 w 405"/>
                <a:gd name="T65" fmla="*/ 342 h 342"/>
                <a:gd name="T66" fmla="*/ 405 w 405"/>
                <a:gd name="T67" fmla="*/ 318 h 342"/>
                <a:gd name="T68" fmla="*/ 390 w 405"/>
                <a:gd name="T69" fmla="*/ 318 h 342"/>
                <a:gd name="T70" fmla="*/ 356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2" y="23"/>
                    <a:pt x="373" y="23"/>
                    <a:pt x="388" y="23"/>
                  </a:cubicBezTo>
                  <a:lnTo>
                    <a:pt x="397" y="23"/>
                  </a:lnTo>
                  <a:lnTo>
                    <a:pt x="397" y="0"/>
                  </a:lnTo>
                  <a:cubicBezTo>
                    <a:pt x="377" y="1"/>
                    <a:pt x="349" y="1"/>
                    <a:pt x="346" y="1"/>
                  </a:cubicBezTo>
                  <a:cubicBezTo>
                    <a:pt x="327" y="1"/>
                    <a:pt x="291" y="1"/>
                    <a:pt x="273" y="0"/>
                  </a:cubicBezTo>
                  <a:lnTo>
                    <a:pt x="273"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7" y="1"/>
                    <a:pt x="18" y="1"/>
                    <a:pt x="0" y="0"/>
                  </a:cubicBezTo>
                  <a:lnTo>
                    <a:pt x="0" y="23"/>
                  </a:lnTo>
                  <a:lnTo>
                    <a:pt x="53" y="23"/>
                  </a:lnTo>
                  <a:lnTo>
                    <a:pt x="53" y="318"/>
                  </a:lnTo>
                  <a:lnTo>
                    <a:pt x="0" y="318"/>
                  </a:lnTo>
                  <a:lnTo>
                    <a:pt x="0" y="342"/>
                  </a:lnTo>
                  <a:cubicBezTo>
                    <a:pt x="18" y="340"/>
                    <a:pt x="67" y="340"/>
                    <a:pt x="89" y="340"/>
                  </a:cubicBezTo>
                  <a:cubicBezTo>
                    <a:pt x="110" y="340"/>
                    <a:pt x="159" y="340"/>
                    <a:pt x="178" y="342"/>
                  </a:cubicBezTo>
                  <a:lnTo>
                    <a:pt x="178" y="318"/>
                  </a:lnTo>
                  <a:lnTo>
                    <a:pt x="124" y="318"/>
                  </a:lnTo>
                  <a:lnTo>
                    <a:pt x="124" y="214"/>
                  </a:lnTo>
                  <a:lnTo>
                    <a:pt x="174" y="172"/>
                  </a:lnTo>
                  <a:lnTo>
                    <a:pt x="277" y="307"/>
                  </a:lnTo>
                  <a:cubicBezTo>
                    <a:pt x="279" y="310"/>
                    <a:pt x="279" y="311"/>
                    <a:pt x="281" y="314"/>
                  </a:cubicBezTo>
                  <a:cubicBezTo>
                    <a:pt x="272" y="318"/>
                    <a:pt x="262" y="318"/>
                    <a:pt x="244" y="318"/>
                  </a:cubicBezTo>
                  <a:lnTo>
                    <a:pt x="244" y="342"/>
                  </a:lnTo>
                  <a:cubicBezTo>
                    <a:pt x="265" y="340"/>
                    <a:pt x="310" y="340"/>
                    <a:pt x="332" y="340"/>
                  </a:cubicBezTo>
                  <a:cubicBezTo>
                    <a:pt x="352" y="340"/>
                    <a:pt x="386" y="340"/>
                    <a:pt x="405" y="342"/>
                  </a:cubicBezTo>
                  <a:lnTo>
                    <a:pt x="405" y="318"/>
                  </a:lnTo>
                  <a:lnTo>
                    <a:pt x="390" y="318"/>
                  </a:lnTo>
                  <a:cubicBezTo>
                    <a:pt x="364" y="318"/>
                    <a:pt x="362" y="316"/>
                    <a:pt x="356"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Rectangle 191">
              <a:extLst>
                <a:ext uri="{FF2B5EF4-FFF2-40B4-BE49-F238E27FC236}">
                  <a16:creationId xmlns:a16="http://schemas.microsoft.com/office/drawing/2014/main" id="{4D938BBD-F324-48C5-9CC4-416D738D6B3D}"/>
                </a:ext>
              </a:extLst>
            </p:cNvPr>
            <p:cNvSpPr>
              <a:spLocks noChangeArrowheads="1"/>
            </p:cNvSpPr>
            <p:nvPr>
              <p:custDataLst>
                <p:tags r:id="rId134"/>
              </p:custDataLst>
            </p:nvPr>
          </p:nvSpPr>
          <p:spPr bwMode="auto">
            <a:xfrm>
              <a:off x="14168438" y="5354638"/>
              <a:ext cx="6000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Freeform 192">
              <a:extLst>
                <a:ext uri="{FF2B5EF4-FFF2-40B4-BE49-F238E27FC236}">
                  <a16:creationId xmlns:a16="http://schemas.microsoft.com/office/drawing/2014/main" id="{9F5ADF16-3753-4CD2-86AC-8662E8581057}"/>
                </a:ext>
              </a:extLst>
            </p:cNvPr>
            <p:cNvSpPr>
              <a:spLocks noEditPoints="1"/>
            </p:cNvSpPr>
            <p:nvPr>
              <p:custDataLst>
                <p:tags r:id="rId135"/>
              </p:custDataLst>
            </p:nvPr>
          </p:nvSpPr>
          <p:spPr bwMode="auto">
            <a:xfrm>
              <a:off x="14268451" y="5461000"/>
              <a:ext cx="212725"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5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3 w 263"/>
                <a:gd name="T31" fmla="*/ 354 h 368"/>
                <a:gd name="T32" fmla="*/ 39 w 263"/>
                <a:gd name="T33" fmla="*/ 298 h 368"/>
                <a:gd name="T34" fmla="*/ 72 w 263"/>
                <a:gd name="T35" fmla="*/ 184 h 368"/>
                <a:gd name="T36" fmla="*/ 147 w 263"/>
                <a:gd name="T37" fmla="*/ 140 h 368"/>
                <a:gd name="T38" fmla="*/ 202 w 263"/>
                <a:gd name="T39" fmla="*/ 206 h 368"/>
                <a:gd name="T40" fmla="*/ 93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5" y="81"/>
                    <a:pt x="105" y="70"/>
                  </a:cubicBezTo>
                  <a:cubicBezTo>
                    <a:pt x="105"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3" y="354"/>
                  </a:moveTo>
                  <a:cubicBezTo>
                    <a:pt x="39" y="354"/>
                    <a:pt x="39" y="303"/>
                    <a:pt x="39" y="298"/>
                  </a:cubicBezTo>
                  <a:cubicBezTo>
                    <a:pt x="39" y="284"/>
                    <a:pt x="51" y="214"/>
                    <a:pt x="72" y="184"/>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Freeform 193">
              <a:extLst>
                <a:ext uri="{FF2B5EF4-FFF2-40B4-BE49-F238E27FC236}">
                  <a16:creationId xmlns:a16="http://schemas.microsoft.com/office/drawing/2014/main" id="{C4CB73FD-29B7-4DEA-8B8D-F28C862DD909}"/>
                </a:ext>
              </a:extLst>
            </p:cNvPr>
            <p:cNvSpPr>
              <a:spLocks noEditPoints="1"/>
            </p:cNvSpPr>
            <p:nvPr>
              <p:custDataLst>
                <p:tags r:id="rId136"/>
              </p:custDataLst>
            </p:nvPr>
          </p:nvSpPr>
          <p:spPr bwMode="auto">
            <a:xfrm>
              <a:off x="14504988" y="5583238"/>
              <a:ext cx="166688" cy="280988"/>
            </a:xfrm>
            <a:custGeom>
              <a:avLst/>
              <a:gdLst>
                <a:gd name="T0" fmla="*/ 205 w 205"/>
                <a:gd name="T1" fmla="*/ 6 h 318"/>
                <a:gd name="T2" fmla="*/ 200 w 205"/>
                <a:gd name="T3" fmla="*/ 1 h 318"/>
                <a:gd name="T4" fmla="*/ 166 w 205"/>
                <a:gd name="T5" fmla="*/ 35 h 318"/>
                <a:gd name="T6" fmla="*/ 120 w 205"/>
                <a:gd name="T7" fmla="*/ 0 h 318"/>
                <a:gd name="T8" fmla="*/ 0 w 205"/>
                <a:gd name="T9" fmla="*/ 147 h 318"/>
                <a:gd name="T10" fmla="*/ 65 w 205"/>
                <a:gd name="T11" fmla="*/ 226 h 318"/>
                <a:gd name="T12" fmla="*/ 124 w 205"/>
                <a:gd name="T13" fmla="*/ 196 h 318"/>
                <a:gd name="T14" fmla="*/ 102 w 205"/>
                <a:gd name="T15" fmla="*/ 286 h 318"/>
                <a:gd name="T16" fmla="*/ 66 w 205"/>
                <a:gd name="T17" fmla="*/ 302 h 318"/>
                <a:gd name="T18" fmla="*/ 55 w 205"/>
                <a:gd name="T19" fmla="*/ 312 h 318"/>
                <a:gd name="T20" fmla="*/ 61 w 205"/>
                <a:gd name="T21" fmla="*/ 318 h 318"/>
                <a:gd name="T22" fmla="*/ 111 w 205"/>
                <a:gd name="T23" fmla="*/ 316 h 318"/>
                <a:gd name="T24" fmla="*/ 162 w 205"/>
                <a:gd name="T25" fmla="*/ 318 h 318"/>
                <a:gd name="T26" fmla="*/ 171 w 205"/>
                <a:gd name="T27" fmla="*/ 308 h 318"/>
                <a:gd name="T28" fmla="*/ 158 w 205"/>
                <a:gd name="T29" fmla="*/ 302 h 318"/>
                <a:gd name="T30" fmla="*/ 134 w 205"/>
                <a:gd name="T31" fmla="*/ 294 h 318"/>
                <a:gd name="T32" fmla="*/ 136 w 205"/>
                <a:gd name="T33" fmla="*/ 283 h 318"/>
                <a:gd name="T34" fmla="*/ 205 w 205"/>
                <a:gd name="T35" fmla="*/ 6 h 318"/>
                <a:gd name="T36" fmla="*/ 67 w 205"/>
                <a:gd name="T37" fmla="*/ 215 h 318"/>
                <a:gd name="T38" fmla="*/ 35 w 205"/>
                <a:gd name="T39" fmla="*/ 169 h 318"/>
                <a:gd name="T40" fmla="*/ 58 w 205"/>
                <a:gd name="T41" fmla="*/ 69 h 318"/>
                <a:gd name="T42" fmla="*/ 120 w 205"/>
                <a:gd name="T43" fmla="*/ 11 h 318"/>
                <a:gd name="T44" fmla="*/ 159 w 205"/>
                <a:gd name="T45" fmla="*/ 55 h 318"/>
                <a:gd name="T46" fmla="*/ 130 w 205"/>
                <a:gd name="T47" fmla="*/ 170 h 318"/>
                <a:gd name="T48" fmla="*/ 67 w 205"/>
                <a:gd name="T49" fmla="*/ 2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8">
                  <a:moveTo>
                    <a:pt x="205" y="6"/>
                  </a:moveTo>
                  <a:cubicBezTo>
                    <a:pt x="205" y="4"/>
                    <a:pt x="204" y="1"/>
                    <a:pt x="200" y="1"/>
                  </a:cubicBezTo>
                  <a:cubicBezTo>
                    <a:pt x="195" y="1"/>
                    <a:pt x="175" y="21"/>
                    <a:pt x="166" y="35"/>
                  </a:cubicBezTo>
                  <a:cubicBezTo>
                    <a:pt x="155" y="8"/>
                    <a:pt x="136" y="0"/>
                    <a:pt x="120" y="0"/>
                  </a:cubicBezTo>
                  <a:cubicBezTo>
                    <a:pt x="61" y="0"/>
                    <a:pt x="0" y="74"/>
                    <a:pt x="0" y="147"/>
                  </a:cubicBezTo>
                  <a:cubicBezTo>
                    <a:pt x="0" y="195"/>
                    <a:pt x="29" y="226"/>
                    <a:pt x="65" y="226"/>
                  </a:cubicBezTo>
                  <a:cubicBezTo>
                    <a:pt x="87" y="226"/>
                    <a:pt x="106" y="214"/>
                    <a:pt x="124" y="196"/>
                  </a:cubicBezTo>
                  <a:cubicBezTo>
                    <a:pt x="120" y="214"/>
                    <a:pt x="103" y="281"/>
                    <a:pt x="102" y="286"/>
                  </a:cubicBezTo>
                  <a:cubicBezTo>
                    <a:pt x="98" y="300"/>
                    <a:pt x="94" y="302"/>
                    <a:pt x="66" y="302"/>
                  </a:cubicBezTo>
                  <a:cubicBezTo>
                    <a:pt x="60" y="302"/>
                    <a:pt x="55" y="302"/>
                    <a:pt x="55" y="312"/>
                  </a:cubicBezTo>
                  <a:cubicBezTo>
                    <a:pt x="55" y="313"/>
                    <a:pt x="55" y="318"/>
                    <a:pt x="61" y="318"/>
                  </a:cubicBezTo>
                  <a:cubicBezTo>
                    <a:pt x="77" y="318"/>
                    <a:pt x="94" y="316"/>
                    <a:pt x="111" y="316"/>
                  </a:cubicBezTo>
                  <a:cubicBezTo>
                    <a:pt x="128" y="316"/>
                    <a:pt x="146" y="318"/>
                    <a:pt x="162" y="318"/>
                  </a:cubicBezTo>
                  <a:cubicBezTo>
                    <a:pt x="165" y="318"/>
                    <a:pt x="171" y="318"/>
                    <a:pt x="171" y="308"/>
                  </a:cubicBezTo>
                  <a:cubicBezTo>
                    <a:pt x="171" y="302"/>
                    <a:pt x="166" y="302"/>
                    <a:pt x="158" y="302"/>
                  </a:cubicBezTo>
                  <a:cubicBezTo>
                    <a:pt x="134" y="302"/>
                    <a:pt x="134" y="299"/>
                    <a:pt x="134" y="294"/>
                  </a:cubicBezTo>
                  <a:cubicBezTo>
                    <a:pt x="134" y="291"/>
                    <a:pt x="135" y="288"/>
                    <a:pt x="136" y="283"/>
                  </a:cubicBezTo>
                  <a:lnTo>
                    <a:pt x="205" y="6"/>
                  </a:lnTo>
                  <a:close/>
                  <a:moveTo>
                    <a:pt x="67" y="215"/>
                  </a:moveTo>
                  <a:cubicBezTo>
                    <a:pt x="37" y="215"/>
                    <a:pt x="35" y="177"/>
                    <a:pt x="35" y="169"/>
                  </a:cubicBezTo>
                  <a:cubicBezTo>
                    <a:pt x="35" y="145"/>
                    <a:pt x="50" y="90"/>
                    <a:pt x="58" y="69"/>
                  </a:cubicBezTo>
                  <a:cubicBezTo>
                    <a:pt x="73" y="32"/>
                    <a:pt x="99" y="11"/>
                    <a:pt x="120" y="11"/>
                  </a:cubicBezTo>
                  <a:cubicBezTo>
                    <a:pt x="152" y="11"/>
                    <a:pt x="159" y="52"/>
                    <a:pt x="159" y="55"/>
                  </a:cubicBezTo>
                  <a:cubicBezTo>
                    <a:pt x="159" y="58"/>
                    <a:pt x="132" y="168"/>
                    <a:pt x="130" y="170"/>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Freeform 194">
              <a:extLst>
                <a:ext uri="{FF2B5EF4-FFF2-40B4-BE49-F238E27FC236}">
                  <a16:creationId xmlns:a16="http://schemas.microsoft.com/office/drawing/2014/main" id="{E05ED099-F644-4DE2-92F2-9B12F98B6E63}"/>
                </a:ext>
              </a:extLst>
            </p:cNvPr>
            <p:cNvSpPr>
              <a:spLocks noEditPoints="1"/>
            </p:cNvSpPr>
            <p:nvPr>
              <p:custDataLst>
                <p:tags r:id="rId137"/>
              </p:custDataLst>
            </p:nvPr>
          </p:nvSpPr>
          <p:spPr bwMode="auto">
            <a:xfrm>
              <a:off x="14879638" y="4859338"/>
              <a:ext cx="212725" cy="327025"/>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70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7 h 368"/>
                <a:gd name="T34" fmla="*/ 71 w 262"/>
                <a:gd name="T35" fmla="*/ 184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8"/>
                  </a:cubicBezTo>
                  <a:cubicBezTo>
                    <a:pt x="59" y="85"/>
                    <a:pt x="63" y="96"/>
                    <a:pt x="78" y="96"/>
                  </a:cubicBezTo>
                  <a:cubicBezTo>
                    <a:pt x="94" y="96"/>
                    <a:pt x="105" y="81"/>
                    <a:pt x="105" y="70"/>
                  </a:cubicBezTo>
                  <a:cubicBezTo>
                    <a:pt x="105" y="52"/>
                    <a:pt x="89" y="52"/>
                    <a:pt x="81" y="52"/>
                  </a:cubicBezTo>
                  <a:cubicBezTo>
                    <a:pt x="103" y="15"/>
                    <a:pt x="139" y="12"/>
                    <a:pt x="153" y="12"/>
                  </a:cubicBezTo>
                  <a:cubicBezTo>
                    <a:pt x="189" y="12"/>
                    <a:pt x="224" y="38"/>
                    <a:pt x="224" y="102"/>
                  </a:cubicBezTo>
                  <a:cubicBezTo>
                    <a:pt x="224" y="122"/>
                    <a:pt x="221" y="147"/>
                    <a:pt x="211" y="188"/>
                  </a:cubicBezTo>
                  <a:lnTo>
                    <a:pt x="210" y="188"/>
                  </a:lnTo>
                  <a:close/>
                  <a:moveTo>
                    <a:pt x="93" y="354"/>
                  </a:moveTo>
                  <a:cubicBezTo>
                    <a:pt x="38" y="354"/>
                    <a:pt x="38" y="302"/>
                    <a:pt x="38" y="297"/>
                  </a:cubicBezTo>
                  <a:cubicBezTo>
                    <a:pt x="38" y="284"/>
                    <a:pt x="50" y="214"/>
                    <a:pt x="71" y="184"/>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Freeform 195">
              <a:extLst>
                <a:ext uri="{FF2B5EF4-FFF2-40B4-BE49-F238E27FC236}">
                  <a16:creationId xmlns:a16="http://schemas.microsoft.com/office/drawing/2014/main" id="{A0D02DF5-48A9-47E8-83F9-E047A7565D71}"/>
                </a:ext>
              </a:extLst>
            </p:cNvPr>
            <p:cNvSpPr>
              <a:spLocks/>
            </p:cNvSpPr>
            <p:nvPr>
              <p:custDataLst>
                <p:tags r:id="rId138"/>
              </p:custDataLst>
            </p:nvPr>
          </p:nvSpPr>
          <p:spPr bwMode="auto">
            <a:xfrm>
              <a:off x="15120938" y="4979988"/>
              <a:ext cx="188913" cy="19526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5" y="195"/>
                    <a:pt x="156" y="148"/>
                  </a:cubicBezTo>
                  <a:cubicBezTo>
                    <a:pt x="222" y="86"/>
                    <a:pt x="235" y="18"/>
                    <a:pt x="235" y="14"/>
                  </a:cubicBezTo>
                  <a:cubicBezTo>
                    <a:pt x="235" y="5"/>
                    <a:pt x="229" y="0"/>
                    <a:pt x="221" y="0"/>
                  </a:cubicBezTo>
                  <a:cubicBezTo>
                    <a:pt x="217" y="0"/>
                    <a:pt x="205" y="2"/>
                    <a:pt x="201" y="17"/>
                  </a:cubicBezTo>
                  <a:cubicBezTo>
                    <a:pt x="169" y="130"/>
                    <a:pt x="94" y="186"/>
                    <a:pt x="37" y="204"/>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Rectangle 196">
              <a:extLst>
                <a:ext uri="{FF2B5EF4-FFF2-40B4-BE49-F238E27FC236}">
                  <a16:creationId xmlns:a16="http://schemas.microsoft.com/office/drawing/2014/main" id="{1AC94615-4AD2-4FAD-806C-7206F8F3353B}"/>
                </a:ext>
              </a:extLst>
            </p:cNvPr>
            <p:cNvSpPr>
              <a:spLocks noChangeArrowheads="1"/>
            </p:cNvSpPr>
            <p:nvPr>
              <p:custDataLst>
                <p:tags r:id="rId139"/>
              </p:custDataLst>
            </p:nvPr>
          </p:nvSpPr>
          <p:spPr bwMode="auto">
            <a:xfrm>
              <a:off x="14863763" y="5354638"/>
              <a:ext cx="460375"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Freeform 197">
              <a:extLst>
                <a:ext uri="{FF2B5EF4-FFF2-40B4-BE49-F238E27FC236}">
                  <a16:creationId xmlns:a16="http://schemas.microsoft.com/office/drawing/2014/main" id="{64E2C14B-45EE-4A8F-998F-575FB086DED4}"/>
                </a:ext>
              </a:extLst>
            </p:cNvPr>
            <p:cNvSpPr>
              <a:spLocks noEditPoints="1"/>
            </p:cNvSpPr>
            <p:nvPr>
              <p:custDataLst>
                <p:tags r:id="rId140"/>
              </p:custDataLst>
            </p:nvPr>
          </p:nvSpPr>
          <p:spPr bwMode="auto">
            <a:xfrm>
              <a:off x="14895513" y="5461000"/>
              <a:ext cx="211138" cy="32702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Freeform 198">
              <a:extLst>
                <a:ext uri="{FF2B5EF4-FFF2-40B4-BE49-F238E27FC236}">
                  <a16:creationId xmlns:a16="http://schemas.microsoft.com/office/drawing/2014/main" id="{9E96871A-D2A3-4AAF-8E79-883C52E88142}"/>
                </a:ext>
              </a:extLst>
            </p:cNvPr>
            <p:cNvSpPr>
              <a:spLocks noEditPoints="1"/>
            </p:cNvSpPr>
            <p:nvPr>
              <p:custDataLst>
                <p:tags r:id="rId141"/>
              </p:custDataLst>
            </p:nvPr>
          </p:nvSpPr>
          <p:spPr bwMode="auto">
            <a:xfrm>
              <a:off x="15130463" y="5583238"/>
              <a:ext cx="166688" cy="280988"/>
            </a:xfrm>
            <a:custGeom>
              <a:avLst/>
              <a:gdLst>
                <a:gd name="T0" fmla="*/ 205 w 205"/>
                <a:gd name="T1" fmla="*/ 6 h 318"/>
                <a:gd name="T2" fmla="*/ 200 w 205"/>
                <a:gd name="T3" fmla="*/ 1 h 318"/>
                <a:gd name="T4" fmla="*/ 166 w 205"/>
                <a:gd name="T5" fmla="*/ 35 h 318"/>
                <a:gd name="T6" fmla="*/ 120 w 205"/>
                <a:gd name="T7" fmla="*/ 0 h 318"/>
                <a:gd name="T8" fmla="*/ 0 w 205"/>
                <a:gd name="T9" fmla="*/ 147 h 318"/>
                <a:gd name="T10" fmla="*/ 65 w 205"/>
                <a:gd name="T11" fmla="*/ 226 h 318"/>
                <a:gd name="T12" fmla="*/ 124 w 205"/>
                <a:gd name="T13" fmla="*/ 196 h 318"/>
                <a:gd name="T14" fmla="*/ 102 w 205"/>
                <a:gd name="T15" fmla="*/ 286 h 318"/>
                <a:gd name="T16" fmla="*/ 66 w 205"/>
                <a:gd name="T17" fmla="*/ 302 h 318"/>
                <a:gd name="T18" fmla="*/ 55 w 205"/>
                <a:gd name="T19" fmla="*/ 312 h 318"/>
                <a:gd name="T20" fmla="*/ 61 w 205"/>
                <a:gd name="T21" fmla="*/ 318 h 318"/>
                <a:gd name="T22" fmla="*/ 111 w 205"/>
                <a:gd name="T23" fmla="*/ 316 h 318"/>
                <a:gd name="T24" fmla="*/ 162 w 205"/>
                <a:gd name="T25" fmla="*/ 318 h 318"/>
                <a:gd name="T26" fmla="*/ 171 w 205"/>
                <a:gd name="T27" fmla="*/ 308 h 318"/>
                <a:gd name="T28" fmla="*/ 158 w 205"/>
                <a:gd name="T29" fmla="*/ 302 h 318"/>
                <a:gd name="T30" fmla="*/ 134 w 205"/>
                <a:gd name="T31" fmla="*/ 294 h 318"/>
                <a:gd name="T32" fmla="*/ 136 w 205"/>
                <a:gd name="T33" fmla="*/ 283 h 318"/>
                <a:gd name="T34" fmla="*/ 205 w 205"/>
                <a:gd name="T35" fmla="*/ 6 h 318"/>
                <a:gd name="T36" fmla="*/ 67 w 205"/>
                <a:gd name="T37" fmla="*/ 215 h 318"/>
                <a:gd name="T38" fmla="*/ 35 w 205"/>
                <a:gd name="T39" fmla="*/ 169 h 318"/>
                <a:gd name="T40" fmla="*/ 58 w 205"/>
                <a:gd name="T41" fmla="*/ 69 h 318"/>
                <a:gd name="T42" fmla="*/ 120 w 205"/>
                <a:gd name="T43" fmla="*/ 11 h 318"/>
                <a:gd name="T44" fmla="*/ 159 w 205"/>
                <a:gd name="T45" fmla="*/ 55 h 318"/>
                <a:gd name="T46" fmla="*/ 130 w 205"/>
                <a:gd name="T47" fmla="*/ 170 h 318"/>
                <a:gd name="T48" fmla="*/ 67 w 205"/>
                <a:gd name="T49" fmla="*/ 2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8">
                  <a:moveTo>
                    <a:pt x="205" y="6"/>
                  </a:moveTo>
                  <a:cubicBezTo>
                    <a:pt x="205" y="4"/>
                    <a:pt x="204" y="1"/>
                    <a:pt x="200" y="1"/>
                  </a:cubicBezTo>
                  <a:cubicBezTo>
                    <a:pt x="195" y="1"/>
                    <a:pt x="175" y="21"/>
                    <a:pt x="166" y="35"/>
                  </a:cubicBezTo>
                  <a:cubicBezTo>
                    <a:pt x="155" y="8"/>
                    <a:pt x="136" y="0"/>
                    <a:pt x="120" y="0"/>
                  </a:cubicBezTo>
                  <a:cubicBezTo>
                    <a:pt x="61" y="0"/>
                    <a:pt x="0" y="74"/>
                    <a:pt x="0" y="147"/>
                  </a:cubicBezTo>
                  <a:cubicBezTo>
                    <a:pt x="0" y="195"/>
                    <a:pt x="29" y="226"/>
                    <a:pt x="65" y="226"/>
                  </a:cubicBezTo>
                  <a:cubicBezTo>
                    <a:pt x="87" y="226"/>
                    <a:pt x="106" y="214"/>
                    <a:pt x="124" y="196"/>
                  </a:cubicBezTo>
                  <a:cubicBezTo>
                    <a:pt x="120" y="214"/>
                    <a:pt x="103" y="281"/>
                    <a:pt x="102" y="286"/>
                  </a:cubicBezTo>
                  <a:cubicBezTo>
                    <a:pt x="98" y="300"/>
                    <a:pt x="94" y="302"/>
                    <a:pt x="66" y="302"/>
                  </a:cubicBezTo>
                  <a:cubicBezTo>
                    <a:pt x="60" y="302"/>
                    <a:pt x="55" y="302"/>
                    <a:pt x="55" y="312"/>
                  </a:cubicBezTo>
                  <a:cubicBezTo>
                    <a:pt x="55" y="313"/>
                    <a:pt x="55" y="318"/>
                    <a:pt x="61" y="318"/>
                  </a:cubicBezTo>
                  <a:cubicBezTo>
                    <a:pt x="77" y="318"/>
                    <a:pt x="94" y="316"/>
                    <a:pt x="111" y="316"/>
                  </a:cubicBezTo>
                  <a:cubicBezTo>
                    <a:pt x="128" y="316"/>
                    <a:pt x="146" y="318"/>
                    <a:pt x="162" y="318"/>
                  </a:cubicBezTo>
                  <a:cubicBezTo>
                    <a:pt x="165" y="318"/>
                    <a:pt x="171" y="318"/>
                    <a:pt x="171" y="308"/>
                  </a:cubicBezTo>
                  <a:cubicBezTo>
                    <a:pt x="171" y="302"/>
                    <a:pt x="166" y="302"/>
                    <a:pt x="158" y="302"/>
                  </a:cubicBezTo>
                  <a:cubicBezTo>
                    <a:pt x="134" y="302"/>
                    <a:pt x="134" y="299"/>
                    <a:pt x="134" y="294"/>
                  </a:cubicBezTo>
                  <a:cubicBezTo>
                    <a:pt x="134" y="291"/>
                    <a:pt x="135" y="288"/>
                    <a:pt x="136" y="283"/>
                  </a:cubicBezTo>
                  <a:lnTo>
                    <a:pt x="205" y="6"/>
                  </a:lnTo>
                  <a:close/>
                  <a:moveTo>
                    <a:pt x="67" y="215"/>
                  </a:moveTo>
                  <a:cubicBezTo>
                    <a:pt x="37" y="215"/>
                    <a:pt x="35" y="177"/>
                    <a:pt x="35" y="169"/>
                  </a:cubicBezTo>
                  <a:cubicBezTo>
                    <a:pt x="35" y="145"/>
                    <a:pt x="50" y="90"/>
                    <a:pt x="58" y="69"/>
                  </a:cubicBezTo>
                  <a:cubicBezTo>
                    <a:pt x="73" y="32"/>
                    <a:pt x="99" y="11"/>
                    <a:pt x="120" y="11"/>
                  </a:cubicBezTo>
                  <a:cubicBezTo>
                    <a:pt x="152" y="11"/>
                    <a:pt x="159" y="52"/>
                    <a:pt x="159" y="55"/>
                  </a:cubicBezTo>
                  <a:cubicBezTo>
                    <a:pt x="159" y="58"/>
                    <a:pt x="132" y="168"/>
                    <a:pt x="130" y="170"/>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6" name="Rectangle 225">
            <a:extLst>
              <a:ext uri="{FF2B5EF4-FFF2-40B4-BE49-F238E27FC236}">
                <a16:creationId xmlns:a16="http://schemas.microsoft.com/office/drawing/2014/main" id="{ACE7BA2B-E1BE-4E6D-AE81-BC2B23BB5B17}"/>
              </a:ext>
            </a:extLst>
          </p:cNvPr>
          <p:cNvSpPr/>
          <p:nvPr/>
        </p:nvSpPr>
        <p:spPr>
          <a:xfrm>
            <a:off x="7896016" y="2365566"/>
            <a:ext cx="7873817" cy="1308414"/>
          </a:xfrm>
          <a:prstGeom prst="rect">
            <a:avLst/>
          </a:prstGeom>
          <a:solidFill>
            <a:schemeClr val="accent4">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Content Placeholder 2 1 4">
            <a:extLst>
              <a:ext uri="{FF2B5EF4-FFF2-40B4-BE49-F238E27FC236}">
                <a16:creationId xmlns:a16="http://schemas.microsoft.com/office/drawing/2014/main" id="{6A3F831D-B4F6-470F-97CD-65F195C71941}"/>
              </a:ext>
            </a:extLst>
          </p:cNvPr>
          <p:cNvSpPr txBox="1">
            <a:spLocks/>
          </p:cNvSpPr>
          <p:nvPr/>
        </p:nvSpPr>
        <p:spPr>
          <a:xfrm>
            <a:off x="992782" y="2495245"/>
            <a:ext cx="2789465" cy="698315"/>
          </a:xfrm>
          <a:prstGeom prst="rect">
            <a:avLst/>
          </a:prstGeom>
        </p:spPr>
        <p:txBody>
          <a:bodyPr vert="horz" lIns="91440" tIns="45720" rIns="91440" bIns="45720" rtlCol="0" anchor="ctr">
            <a:normAutofit fontScale="85000" lnSpcReduction="10000"/>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Second partials:</a:t>
            </a:r>
            <a:endParaRPr lang="en-US" sz="3769" dirty="0"/>
          </a:p>
        </p:txBody>
      </p:sp>
      <p:grpSp>
        <p:nvGrpSpPr>
          <p:cNvPr id="2413" name="Group 2412">
            <a:extLst>
              <a:ext uri="{FF2B5EF4-FFF2-40B4-BE49-F238E27FC236}">
                <a16:creationId xmlns:a16="http://schemas.microsoft.com/office/drawing/2014/main" id="{8EA4FA94-B783-4886-B629-FA3092570862}"/>
              </a:ext>
            </a:extLst>
          </p:cNvPr>
          <p:cNvGrpSpPr>
            <a:grpSpLocks noChangeAspect="1"/>
          </p:cNvGrpSpPr>
          <p:nvPr>
            <p:custDataLst>
              <p:tags r:id="rId2"/>
            </p:custDataLst>
          </p:nvPr>
        </p:nvGrpSpPr>
        <p:grpSpPr>
          <a:xfrm>
            <a:off x="3852798" y="4586872"/>
            <a:ext cx="6938963" cy="1195388"/>
            <a:chOff x="2184400" y="7369175"/>
            <a:chExt cx="6938963" cy="1195388"/>
          </a:xfrm>
        </p:grpSpPr>
        <p:sp>
          <p:nvSpPr>
            <p:cNvPr id="2375" name="Freeform 918">
              <a:extLst>
                <a:ext uri="{FF2B5EF4-FFF2-40B4-BE49-F238E27FC236}">
                  <a16:creationId xmlns:a16="http://schemas.microsoft.com/office/drawing/2014/main" id="{6ADAC7DE-F0AF-40D6-BF8E-4554125B7E2E}"/>
                </a:ext>
              </a:extLst>
            </p:cNvPr>
            <p:cNvSpPr>
              <a:spLocks noEditPoints="1"/>
            </p:cNvSpPr>
            <p:nvPr>
              <p:custDataLst>
                <p:tags r:id="rId49"/>
              </p:custDataLst>
            </p:nvPr>
          </p:nvSpPr>
          <p:spPr bwMode="auto">
            <a:xfrm>
              <a:off x="2200275" y="7512050"/>
              <a:ext cx="198438" cy="2936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6 w 263"/>
                <a:gd name="T19" fmla="*/ 69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3"/>
                    <a:pt x="0" y="279"/>
                  </a:cubicBezTo>
                  <a:cubicBezTo>
                    <a:pt x="0" y="310"/>
                    <a:pt x="22" y="368"/>
                    <a:pt x="92" y="368"/>
                  </a:cubicBezTo>
                  <a:cubicBezTo>
                    <a:pt x="211" y="368"/>
                    <a:pt x="263" y="200"/>
                    <a:pt x="263" y="129"/>
                  </a:cubicBezTo>
                  <a:cubicBezTo>
                    <a:pt x="263" y="49"/>
                    <a:pt x="216" y="0"/>
                    <a:pt x="155" y="0"/>
                  </a:cubicBezTo>
                  <a:cubicBezTo>
                    <a:pt x="83" y="0"/>
                    <a:pt x="60" y="64"/>
                    <a:pt x="60" y="78"/>
                  </a:cubicBezTo>
                  <a:cubicBezTo>
                    <a:pt x="60" y="85"/>
                    <a:pt x="64" y="96"/>
                    <a:pt x="79" y="96"/>
                  </a:cubicBezTo>
                  <a:cubicBezTo>
                    <a:pt x="95" y="96"/>
                    <a:pt x="106" y="81"/>
                    <a:pt x="106" y="69"/>
                  </a:cubicBezTo>
                  <a:cubicBezTo>
                    <a:pt x="106" y="52"/>
                    <a:pt x="90" y="52"/>
                    <a:pt x="82" y="52"/>
                  </a:cubicBezTo>
                  <a:cubicBezTo>
                    <a:pt x="104" y="15"/>
                    <a:pt x="140" y="12"/>
                    <a:pt x="154" y="12"/>
                  </a:cubicBezTo>
                  <a:cubicBezTo>
                    <a:pt x="190"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1"/>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Freeform 919">
              <a:extLst>
                <a:ext uri="{FF2B5EF4-FFF2-40B4-BE49-F238E27FC236}">
                  <a16:creationId xmlns:a16="http://schemas.microsoft.com/office/drawing/2014/main" id="{60D6BDDB-DAF8-4D0B-8F87-F1AA8885F3F4}"/>
                </a:ext>
              </a:extLst>
            </p:cNvPr>
            <p:cNvSpPr>
              <a:spLocks/>
            </p:cNvSpPr>
            <p:nvPr>
              <p:custDataLst>
                <p:tags r:id="rId50"/>
              </p:custDataLst>
            </p:nvPr>
          </p:nvSpPr>
          <p:spPr bwMode="auto">
            <a:xfrm>
              <a:off x="2422525" y="7466013"/>
              <a:ext cx="117475" cy="185738"/>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6" y="82"/>
                    <a:pt x="37" y="76"/>
                    <a:pt x="37" y="64"/>
                  </a:cubicBezTo>
                  <a:cubicBezTo>
                    <a:pt x="37" y="57"/>
                    <a:pt x="34" y="45"/>
                    <a:pt x="16" y="45"/>
                  </a:cubicBezTo>
                  <a:cubicBezTo>
                    <a:pt x="27" y="20"/>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Freeform 920">
              <a:extLst>
                <a:ext uri="{FF2B5EF4-FFF2-40B4-BE49-F238E27FC236}">
                  <a16:creationId xmlns:a16="http://schemas.microsoft.com/office/drawing/2014/main" id="{C4D7FFBD-6FE1-4601-B84C-7B4358E569EE}"/>
                </a:ext>
              </a:extLst>
            </p:cNvPr>
            <p:cNvSpPr>
              <a:spLocks/>
            </p:cNvSpPr>
            <p:nvPr>
              <p:custDataLst>
                <p:tags r:id="rId51"/>
              </p:custDataLst>
            </p:nvPr>
          </p:nvSpPr>
          <p:spPr bwMode="auto">
            <a:xfrm>
              <a:off x="2582863" y="7620000"/>
              <a:ext cx="198438" cy="261938"/>
            </a:xfrm>
            <a:custGeom>
              <a:avLst/>
              <a:gdLst>
                <a:gd name="T0" fmla="*/ 11 w 262"/>
                <a:gd name="T1" fmla="*/ 94 h 328"/>
                <a:gd name="T2" fmla="*/ 91 w 262"/>
                <a:gd name="T3" fmla="*/ 36 h 328"/>
                <a:gd name="T4" fmla="*/ 172 w 262"/>
                <a:gd name="T5" fmla="*/ 163 h 328"/>
                <a:gd name="T6" fmla="*/ 166 w 262"/>
                <a:gd name="T7" fmla="*/ 212 h 328"/>
                <a:gd name="T8" fmla="*/ 140 w 262"/>
                <a:gd name="T9" fmla="*/ 319 h 328"/>
                <a:gd name="T10" fmla="*/ 146 w 262"/>
                <a:gd name="T11" fmla="*/ 328 h 328"/>
                <a:gd name="T12" fmla="*/ 162 w 262"/>
                <a:gd name="T13" fmla="*/ 298 h 328"/>
                <a:gd name="T14" fmla="*/ 181 w 262"/>
                <a:gd name="T15" fmla="*/ 212 h 328"/>
                <a:gd name="T16" fmla="*/ 185 w 262"/>
                <a:gd name="T17" fmla="*/ 193 h 328"/>
                <a:gd name="T18" fmla="*/ 252 w 262"/>
                <a:gd name="T19" fmla="*/ 30 h 328"/>
                <a:gd name="T20" fmla="*/ 262 w 262"/>
                <a:gd name="T21" fmla="*/ 11 h 328"/>
                <a:gd name="T22" fmla="*/ 256 w 262"/>
                <a:gd name="T23" fmla="*/ 6 h 328"/>
                <a:gd name="T24" fmla="*/ 250 w 262"/>
                <a:gd name="T25" fmla="*/ 9 h 328"/>
                <a:gd name="T26" fmla="*/ 184 w 262"/>
                <a:gd name="T27" fmla="*/ 157 h 328"/>
                <a:gd name="T28" fmla="*/ 164 w 262"/>
                <a:gd name="T29" fmla="*/ 55 h 328"/>
                <a:gd name="T30" fmla="*/ 97 w 262"/>
                <a:gd name="T31" fmla="*/ 0 h 328"/>
                <a:gd name="T32" fmla="*/ 0 w 262"/>
                <a:gd name="T33" fmla="*/ 91 h 328"/>
                <a:gd name="T34" fmla="*/ 9 w 262"/>
                <a:gd name="T35" fmla="*/ 96 h 328"/>
                <a:gd name="T36" fmla="*/ 11 w 262"/>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8">
                  <a:moveTo>
                    <a:pt x="11" y="94"/>
                  </a:moveTo>
                  <a:cubicBezTo>
                    <a:pt x="31" y="37"/>
                    <a:pt x="85" y="36"/>
                    <a:pt x="91" y="36"/>
                  </a:cubicBezTo>
                  <a:cubicBezTo>
                    <a:pt x="166" y="36"/>
                    <a:pt x="172" y="123"/>
                    <a:pt x="172" y="163"/>
                  </a:cubicBezTo>
                  <a:cubicBezTo>
                    <a:pt x="172" y="193"/>
                    <a:pt x="169" y="202"/>
                    <a:pt x="166" y="212"/>
                  </a:cubicBezTo>
                  <a:cubicBezTo>
                    <a:pt x="155" y="248"/>
                    <a:pt x="140" y="306"/>
                    <a:pt x="140" y="319"/>
                  </a:cubicBezTo>
                  <a:cubicBezTo>
                    <a:pt x="140" y="324"/>
                    <a:pt x="142" y="328"/>
                    <a:pt x="146" y="328"/>
                  </a:cubicBezTo>
                  <a:cubicBezTo>
                    <a:pt x="153" y="328"/>
                    <a:pt x="157" y="317"/>
                    <a:pt x="162" y="298"/>
                  </a:cubicBezTo>
                  <a:cubicBezTo>
                    <a:pt x="174" y="256"/>
                    <a:pt x="179" y="228"/>
                    <a:pt x="181" y="212"/>
                  </a:cubicBezTo>
                  <a:cubicBezTo>
                    <a:pt x="182" y="206"/>
                    <a:pt x="182" y="199"/>
                    <a:pt x="185" y="193"/>
                  </a:cubicBezTo>
                  <a:cubicBezTo>
                    <a:pt x="200" y="143"/>
                    <a:pt x="232" y="69"/>
                    <a:pt x="252" y="30"/>
                  </a:cubicBezTo>
                  <a:cubicBezTo>
                    <a:pt x="256" y="24"/>
                    <a:pt x="262" y="13"/>
                    <a:pt x="262" y="11"/>
                  </a:cubicBezTo>
                  <a:cubicBezTo>
                    <a:pt x="262" y="6"/>
                    <a:pt x="257" y="6"/>
                    <a:pt x="256" y="6"/>
                  </a:cubicBezTo>
                  <a:cubicBezTo>
                    <a:pt x="254" y="6"/>
                    <a:pt x="251" y="6"/>
                    <a:pt x="250" y="9"/>
                  </a:cubicBezTo>
                  <a:cubicBezTo>
                    <a:pt x="224" y="57"/>
                    <a:pt x="204" y="106"/>
                    <a:pt x="184" y="157"/>
                  </a:cubicBezTo>
                  <a:cubicBezTo>
                    <a:pt x="184" y="141"/>
                    <a:pt x="183" y="103"/>
                    <a:pt x="164" y="55"/>
                  </a:cubicBezTo>
                  <a:cubicBezTo>
                    <a:pt x="152" y="25"/>
                    <a:pt x="132" y="0"/>
                    <a:pt x="97" y="0"/>
                  </a:cubicBezTo>
                  <a:cubicBezTo>
                    <a:pt x="35" y="0"/>
                    <a:pt x="0" y="76"/>
                    <a:pt x="0" y="91"/>
                  </a:cubicBezTo>
                  <a:cubicBezTo>
                    <a:pt x="0" y="96"/>
                    <a:pt x="5" y="96"/>
                    <a:pt x="9" y="96"/>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Freeform 921">
              <a:extLst>
                <a:ext uri="{FF2B5EF4-FFF2-40B4-BE49-F238E27FC236}">
                  <a16:creationId xmlns:a16="http://schemas.microsoft.com/office/drawing/2014/main" id="{9F33BA29-93DD-4978-9A58-740FA9CCFBEB}"/>
                </a:ext>
              </a:extLst>
            </p:cNvPr>
            <p:cNvSpPr>
              <a:spLocks/>
            </p:cNvSpPr>
            <p:nvPr>
              <p:custDataLst>
                <p:tags r:id="rId52"/>
              </p:custDataLst>
            </p:nvPr>
          </p:nvSpPr>
          <p:spPr bwMode="auto">
            <a:xfrm>
              <a:off x="2803525" y="7462838"/>
              <a:ext cx="196850" cy="188913"/>
            </a:xfrm>
            <a:custGeom>
              <a:avLst/>
              <a:gdLst>
                <a:gd name="T0" fmla="*/ 154 w 260"/>
                <a:gd name="T1" fmla="*/ 25 h 236"/>
                <a:gd name="T2" fmla="*/ 165 w 260"/>
                <a:gd name="T3" fmla="*/ 13 h 236"/>
                <a:gd name="T4" fmla="*/ 186 w 260"/>
                <a:gd name="T5" fmla="*/ 13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5 h 236"/>
                <a:gd name="T30" fmla="*/ 6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3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4 h 236"/>
                <a:gd name="T54" fmla="*/ 116 w 260"/>
                <a:gd name="T55" fmla="*/ 235 h 236"/>
                <a:gd name="T56" fmla="*/ 146 w 260"/>
                <a:gd name="T57" fmla="*/ 236 h 236"/>
                <a:gd name="T58" fmla="*/ 154 w 260"/>
                <a:gd name="T59" fmla="*/ 228 h 236"/>
                <a:gd name="T60" fmla="*/ 139 w 260"/>
                <a:gd name="T61" fmla="*/ 223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7" y="14"/>
                    <a:pt x="165" y="13"/>
                  </a:cubicBezTo>
                  <a:cubicBezTo>
                    <a:pt x="167" y="13"/>
                    <a:pt x="179" y="13"/>
                    <a:pt x="186" y="13"/>
                  </a:cubicBezTo>
                  <a:cubicBezTo>
                    <a:pt x="207" y="13"/>
                    <a:pt x="216" y="13"/>
                    <a:pt x="225" y="15"/>
                  </a:cubicBezTo>
                  <a:cubicBezTo>
                    <a:pt x="241" y="20"/>
                    <a:pt x="241" y="30"/>
                    <a:pt x="241" y="43"/>
                  </a:cubicBezTo>
                  <a:cubicBezTo>
                    <a:pt x="241" y="49"/>
                    <a:pt x="241" y="53"/>
                    <a:pt x="239" y="71"/>
                  </a:cubicBezTo>
                  <a:lnTo>
                    <a:pt x="238" y="75"/>
                  </a:lnTo>
                  <a:cubicBezTo>
                    <a:pt x="238" y="79"/>
                    <a:pt x="241" y="80"/>
                    <a:pt x="244" y="80"/>
                  </a:cubicBezTo>
                  <a:cubicBezTo>
                    <a:pt x="249" y="80"/>
                    <a:pt x="250" y="77"/>
                    <a:pt x="251" y="72"/>
                  </a:cubicBezTo>
                  <a:lnTo>
                    <a:pt x="260" y="5"/>
                  </a:lnTo>
                  <a:cubicBezTo>
                    <a:pt x="260" y="0"/>
                    <a:pt x="256" y="0"/>
                    <a:pt x="250" y="0"/>
                  </a:cubicBezTo>
                  <a:lnTo>
                    <a:pt x="35" y="0"/>
                  </a:lnTo>
                  <a:cubicBezTo>
                    <a:pt x="27" y="0"/>
                    <a:pt x="26" y="0"/>
                    <a:pt x="23" y="7"/>
                  </a:cubicBezTo>
                  <a:lnTo>
                    <a:pt x="1" y="69"/>
                  </a:lnTo>
                  <a:cubicBezTo>
                    <a:pt x="1" y="71"/>
                    <a:pt x="0" y="74"/>
                    <a:pt x="0" y="75"/>
                  </a:cubicBezTo>
                  <a:cubicBezTo>
                    <a:pt x="0" y="77"/>
                    <a:pt x="0" y="80"/>
                    <a:pt x="6" y="80"/>
                  </a:cubicBezTo>
                  <a:cubicBezTo>
                    <a:pt x="10" y="80"/>
                    <a:pt x="11" y="79"/>
                    <a:pt x="13" y="72"/>
                  </a:cubicBezTo>
                  <a:cubicBezTo>
                    <a:pt x="33" y="16"/>
                    <a:pt x="45" y="13"/>
                    <a:pt x="98" y="13"/>
                  </a:cubicBezTo>
                  <a:lnTo>
                    <a:pt x="112" y="13"/>
                  </a:lnTo>
                  <a:cubicBezTo>
                    <a:pt x="123" y="13"/>
                    <a:pt x="123" y="13"/>
                    <a:pt x="123" y="16"/>
                  </a:cubicBezTo>
                  <a:cubicBezTo>
                    <a:pt x="123" y="16"/>
                    <a:pt x="123" y="18"/>
                    <a:pt x="122" y="23"/>
                  </a:cubicBezTo>
                  <a:lnTo>
                    <a:pt x="76" y="207"/>
                  </a:lnTo>
                  <a:cubicBezTo>
                    <a:pt x="73" y="220"/>
                    <a:pt x="71" y="223"/>
                    <a:pt x="35" y="223"/>
                  </a:cubicBezTo>
                  <a:cubicBezTo>
                    <a:pt x="22" y="223"/>
                    <a:pt x="19" y="223"/>
                    <a:pt x="19" y="231"/>
                  </a:cubicBezTo>
                  <a:cubicBezTo>
                    <a:pt x="19" y="232"/>
                    <a:pt x="20" y="236"/>
                    <a:pt x="25" y="236"/>
                  </a:cubicBezTo>
                  <a:cubicBezTo>
                    <a:pt x="35" y="236"/>
                    <a:pt x="45" y="235"/>
                    <a:pt x="55" y="235"/>
                  </a:cubicBezTo>
                  <a:cubicBezTo>
                    <a:pt x="65" y="235"/>
                    <a:pt x="75" y="234"/>
                    <a:pt x="85" y="234"/>
                  </a:cubicBezTo>
                  <a:cubicBezTo>
                    <a:pt x="95" y="234"/>
                    <a:pt x="107" y="234"/>
                    <a:pt x="116" y="235"/>
                  </a:cubicBezTo>
                  <a:cubicBezTo>
                    <a:pt x="126" y="235"/>
                    <a:pt x="136" y="236"/>
                    <a:pt x="146" y="236"/>
                  </a:cubicBezTo>
                  <a:cubicBezTo>
                    <a:pt x="149" y="236"/>
                    <a:pt x="154" y="236"/>
                    <a:pt x="154" y="228"/>
                  </a:cubicBezTo>
                  <a:cubicBezTo>
                    <a:pt x="154" y="223"/>
                    <a:pt x="150" y="223"/>
                    <a:pt x="139" y="223"/>
                  </a:cubicBezTo>
                  <a:cubicBezTo>
                    <a:pt x="133" y="223"/>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Freeform 922">
              <a:extLst>
                <a:ext uri="{FF2B5EF4-FFF2-40B4-BE49-F238E27FC236}">
                  <a16:creationId xmlns:a16="http://schemas.microsoft.com/office/drawing/2014/main" id="{C4108FA3-03E2-4FD7-B34A-F95A19B59EFB}"/>
                </a:ext>
              </a:extLst>
            </p:cNvPr>
            <p:cNvSpPr>
              <a:spLocks/>
            </p:cNvSpPr>
            <p:nvPr>
              <p:custDataLst>
                <p:tags r:id="rId53"/>
              </p:custDataLst>
            </p:nvPr>
          </p:nvSpPr>
          <p:spPr bwMode="auto">
            <a:xfrm>
              <a:off x="3051175" y="7524750"/>
              <a:ext cx="250825" cy="271463"/>
            </a:xfrm>
            <a:custGeom>
              <a:avLst/>
              <a:gdLst>
                <a:gd name="T0" fmla="*/ 184 w 331"/>
                <a:gd name="T1" fmla="*/ 39 h 341"/>
                <a:gd name="T2" fmla="*/ 232 w 331"/>
                <a:gd name="T3" fmla="*/ 15 h 341"/>
                <a:gd name="T4" fmla="*/ 248 w 331"/>
                <a:gd name="T5" fmla="*/ 15 h 341"/>
                <a:gd name="T6" fmla="*/ 248 w 331"/>
                <a:gd name="T7" fmla="*/ 0 h 341"/>
                <a:gd name="T8" fmla="*/ 164 w 331"/>
                <a:gd name="T9" fmla="*/ 1 h 341"/>
                <a:gd name="T10" fmla="*/ 79 w 331"/>
                <a:gd name="T11" fmla="*/ 0 h 341"/>
                <a:gd name="T12" fmla="*/ 79 w 331"/>
                <a:gd name="T13" fmla="*/ 15 h 341"/>
                <a:gd name="T14" fmla="*/ 96 w 331"/>
                <a:gd name="T15" fmla="*/ 15 h 341"/>
                <a:gd name="T16" fmla="*/ 143 w 331"/>
                <a:gd name="T17" fmla="*/ 39 h 341"/>
                <a:gd name="T18" fmla="*/ 143 w 331"/>
                <a:gd name="T19" fmla="*/ 261 h 341"/>
                <a:gd name="T20" fmla="*/ 75 w 331"/>
                <a:gd name="T21" fmla="*/ 134 h 341"/>
                <a:gd name="T22" fmla="*/ 31 w 331"/>
                <a:gd name="T23" fmla="*/ 64 h 341"/>
                <a:gd name="T24" fmla="*/ 12 w 331"/>
                <a:gd name="T25" fmla="*/ 64 h 341"/>
                <a:gd name="T26" fmla="*/ 0 w 331"/>
                <a:gd name="T27" fmla="*/ 70 h 341"/>
                <a:gd name="T28" fmla="*/ 4 w 331"/>
                <a:gd name="T29" fmla="*/ 75 h 341"/>
                <a:gd name="T30" fmla="*/ 34 w 331"/>
                <a:gd name="T31" fmla="*/ 143 h 341"/>
                <a:gd name="T32" fmla="*/ 59 w 331"/>
                <a:gd name="T33" fmla="*/ 227 h 341"/>
                <a:gd name="T34" fmla="*/ 143 w 331"/>
                <a:gd name="T35" fmla="*/ 273 h 341"/>
                <a:gd name="T36" fmla="*/ 143 w 331"/>
                <a:gd name="T37" fmla="*/ 301 h 341"/>
                <a:gd name="T38" fmla="*/ 96 w 331"/>
                <a:gd name="T39" fmla="*/ 325 h 341"/>
                <a:gd name="T40" fmla="*/ 79 w 331"/>
                <a:gd name="T41" fmla="*/ 325 h 341"/>
                <a:gd name="T42" fmla="*/ 79 w 331"/>
                <a:gd name="T43" fmla="*/ 341 h 341"/>
                <a:gd name="T44" fmla="*/ 163 w 331"/>
                <a:gd name="T45" fmla="*/ 339 h 341"/>
                <a:gd name="T46" fmla="*/ 248 w 331"/>
                <a:gd name="T47" fmla="*/ 341 h 341"/>
                <a:gd name="T48" fmla="*/ 248 w 331"/>
                <a:gd name="T49" fmla="*/ 325 h 341"/>
                <a:gd name="T50" fmla="*/ 232 w 331"/>
                <a:gd name="T51" fmla="*/ 325 h 341"/>
                <a:gd name="T52" fmla="*/ 184 w 331"/>
                <a:gd name="T53" fmla="*/ 301 h 341"/>
                <a:gd name="T54" fmla="*/ 184 w 331"/>
                <a:gd name="T55" fmla="*/ 273 h 341"/>
                <a:gd name="T56" fmla="*/ 270 w 331"/>
                <a:gd name="T57" fmla="*/ 228 h 341"/>
                <a:gd name="T58" fmla="*/ 297 w 331"/>
                <a:gd name="T59" fmla="*/ 131 h 341"/>
                <a:gd name="T60" fmla="*/ 324 w 331"/>
                <a:gd name="T61" fmla="*/ 75 h 341"/>
                <a:gd name="T62" fmla="*/ 331 w 331"/>
                <a:gd name="T63" fmla="*/ 70 h 341"/>
                <a:gd name="T64" fmla="*/ 319 w 331"/>
                <a:gd name="T65" fmla="*/ 64 h 341"/>
                <a:gd name="T66" fmla="*/ 300 w 331"/>
                <a:gd name="T67" fmla="*/ 64 h 341"/>
                <a:gd name="T68" fmla="*/ 255 w 331"/>
                <a:gd name="T69" fmla="*/ 140 h 341"/>
                <a:gd name="T70" fmla="*/ 184 w 331"/>
                <a:gd name="T71" fmla="*/ 261 h 341"/>
                <a:gd name="T72" fmla="*/ 184 w 331"/>
                <a:gd name="T73"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4" y="39"/>
                  </a:moveTo>
                  <a:cubicBezTo>
                    <a:pt x="184" y="22"/>
                    <a:pt x="184" y="15"/>
                    <a:pt x="232" y="15"/>
                  </a:cubicBezTo>
                  <a:lnTo>
                    <a:pt x="248" y="15"/>
                  </a:lnTo>
                  <a:lnTo>
                    <a:pt x="248" y="0"/>
                  </a:lnTo>
                  <a:cubicBezTo>
                    <a:pt x="230" y="1"/>
                    <a:pt x="184" y="1"/>
                    <a:pt x="164" y="1"/>
                  </a:cubicBezTo>
                  <a:cubicBezTo>
                    <a:pt x="144" y="1"/>
                    <a:pt x="97" y="1"/>
                    <a:pt x="79" y="0"/>
                  </a:cubicBezTo>
                  <a:lnTo>
                    <a:pt x="79" y="15"/>
                  </a:lnTo>
                  <a:lnTo>
                    <a:pt x="96" y="15"/>
                  </a:lnTo>
                  <a:cubicBezTo>
                    <a:pt x="143" y="15"/>
                    <a:pt x="143" y="22"/>
                    <a:pt x="143" y="39"/>
                  </a:cubicBezTo>
                  <a:lnTo>
                    <a:pt x="143" y="261"/>
                  </a:lnTo>
                  <a:cubicBezTo>
                    <a:pt x="78" y="243"/>
                    <a:pt x="75" y="167"/>
                    <a:pt x="75" y="134"/>
                  </a:cubicBezTo>
                  <a:cubicBezTo>
                    <a:pt x="75" y="74"/>
                    <a:pt x="53" y="64"/>
                    <a:pt x="31" y="64"/>
                  </a:cubicBezTo>
                  <a:lnTo>
                    <a:pt x="12" y="64"/>
                  </a:lnTo>
                  <a:cubicBezTo>
                    <a:pt x="5" y="64"/>
                    <a:pt x="0" y="64"/>
                    <a:pt x="0" y="70"/>
                  </a:cubicBezTo>
                  <a:cubicBezTo>
                    <a:pt x="0" y="72"/>
                    <a:pt x="1" y="75"/>
                    <a:pt x="4" y="75"/>
                  </a:cubicBezTo>
                  <a:cubicBezTo>
                    <a:pt x="21" y="77"/>
                    <a:pt x="33" y="84"/>
                    <a:pt x="34" y="143"/>
                  </a:cubicBezTo>
                  <a:cubicBezTo>
                    <a:pt x="34" y="155"/>
                    <a:pt x="35" y="194"/>
                    <a:pt x="59" y="227"/>
                  </a:cubicBezTo>
                  <a:cubicBezTo>
                    <a:pt x="79" y="254"/>
                    <a:pt x="109" y="269"/>
                    <a:pt x="143" y="273"/>
                  </a:cubicBezTo>
                  <a:lnTo>
                    <a:pt x="143" y="301"/>
                  </a:lnTo>
                  <a:cubicBezTo>
                    <a:pt x="143" y="318"/>
                    <a:pt x="143" y="325"/>
                    <a:pt x="96" y="325"/>
                  </a:cubicBezTo>
                  <a:lnTo>
                    <a:pt x="79" y="325"/>
                  </a:lnTo>
                  <a:lnTo>
                    <a:pt x="79" y="341"/>
                  </a:lnTo>
                  <a:cubicBezTo>
                    <a:pt x="97" y="339"/>
                    <a:pt x="143" y="339"/>
                    <a:pt x="163" y="339"/>
                  </a:cubicBezTo>
                  <a:cubicBezTo>
                    <a:pt x="184" y="339"/>
                    <a:pt x="230" y="339"/>
                    <a:pt x="248" y="341"/>
                  </a:cubicBezTo>
                  <a:lnTo>
                    <a:pt x="248" y="325"/>
                  </a:lnTo>
                  <a:lnTo>
                    <a:pt x="232" y="325"/>
                  </a:lnTo>
                  <a:cubicBezTo>
                    <a:pt x="184" y="325"/>
                    <a:pt x="184" y="319"/>
                    <a:pt x="184" y="301"/>
                  </a:cubicBezTo>
                  <a:lnTo>
                    <a:pt x="184" y="273"/>
                  </a:lnTo>
                  <a:cubicBezTo>
                    <a:pt x="220" y="269"/>
                    <a:pt x="251" y="254"/>
                    <a:pt x="270" y="228"/>
                  </a:cubicBezTo>
                  <a:cubicBezTo>
                    <a:pt x="296" y="193"/>
                    <a:pt x="297" y="153"/>
                    <a:pt x="297" y="131"/>
                  </a:cubicBezTo>
                  <a:cubicBezTo>
                    <a:pt x="297" y="123"/>
                    <a:pt x="297" y="79"/>
                    <a:pt x="324" y="75"/>
                  </a:cubicBezTo>
                  <a:cubicBezTo>
                    <a:pt x="327" y="75"/>
                    <a:pt x="331" y="74"/>
                    <a:pt x="331" y="70"/>
                  </a:cubicBezTo>
                  <a:cubicBezTo>
                    <a:pt x="331" y="64"/>
                    <a:pt x="327" y="64"/>
                    <a:pt x="319" y="64"/>
                  </a:cubicBezTo>
                  <a:lnTo>
                    <a:pt x="300" y="64"/>
                  </a:lnTo>
                  <a:cubicBezTo>
                    <a:pt x="280" y="64"/>
                    <a:pt x="256" y="68"/>
                    <a:pt x="255" y="140"/>
                  </a:cubicBezTo>
                  <a:cubicBezTo>
                    <a:pt x="255" y="195"/>
                    <a:pt x="238" y="248"/>
                    <a:pt x="184" y="261"/>
                  </a:cubicBezTo>
                  <a:lnTo>
                    <a:pt x="184"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Rectangle 923">
              <a:extLst>
                <a:ext uri="{FF2B5EF4-FFF2-40B4-BE49-F238E27FC236}">
                  <a16:creationId xmlns:a16="http://schemas.microsoft.com/office/drawing/2014/main" id="{6E118D20-4233-47BF-A203-064FB3125A02}"/>
                </a:ext>
              </a:extLst>
            </p:cNvPr>
            <p:cNvSpPr>
              <a:spLocks noChangeArrowheads="1"/>
            </p:cNvSpPr>
            <p:nvPr>
              <p:custDataLst>
                <p:tags r:id="rId54"/>
              </p:custDataLst>
            </p:nvPr>
          </p:nvSpPr>
          <p:spPr bwMode="auto">
            <a:xfrm>
              <a:off x="2184400" y="7958138"/>
              <a:ext cx="1139825"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Freeform 924">
              <a:extLst>
                <a:ext uri="{FF2B5EF4-FFF2-40B4-BE49-F238E27FC236}">
                  <a16:creationId xmlns:a16="http://schemas.microsoft.com/office/drawing/2014/main" id="{7AB28FC4-2D39-4C79-9037-8CFDDC4A159E}"/>
                </a:ext>
              </a:extLst>
            </p:cNvPr>
            <p:cNvSpPr>
              <a:spLocks noEditPoints="1"/>
            </p:cNvSpPr>
            <p:nvPr>
              <p:custDataLst>
                <p:tags r:id="rId55"/>
              </p:custDataLst>
            </p:nvPr>
          </p:nvSpPr>
          <p:spPr bwMode="auto">
            <a:xfrm>
              <a:off x="2365375" y="8053388"/>
              <a:ext cx="198438" cy="293688"/>
            </a:xfrm>
            <a:custGeom>
              <a:avLst/>
              <a:gdLst>
                <a:gd name="T0" fmla="*/ 211 w 262"/>
                <a:gd name="T1" fmla="*/ 188 h 368"/>
                <a:gd name="T2" fmla="*/ 147 w 262"/>
                <a:gd name="T3" fmla="*/ 130 h 368"/>
                <a:gd name="T4" fmla="*/ 45 w 262"/>
                <a:gd name="T5" fmla="*/ 176 h 368"/>
                <a:gd name="T6" fmla="*/ 0 w 262"/>
                <a:gd name="T7" fmla="*/ 280 h 368"/>
                <a:gd name="T8" fmla="*/ 92 w 262"/>
                <a:gd name="T9" fmla="*/ 368 h 368"/>
                <a:gd name="T10" fmla="*/ 262 w 262"/>
                <a:gd name="T11" fmla="*/ 130 h 368"/>
                <a:gd name="T12" fmla="*/ 155 w 262"/>
                <a:gd name="T13" fmla="*/ 0 h 368"/>
                <a:gd name="T14" fmla="*/ 60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2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30"/>
                    <a:pt x="147" y="130"/>
                  </a:cubicBezTo>
                  <a:cubicBezTo>
                    <a:pt x="116" y="130"/>
                    <a:pt x="84" y="138"/>
                    <a:pt x="45" y="176"/>
                  </a:cubicBezTo>
                  <a:cubicBezTo>
                    <a:pt x="4" y="218"/>
                    <a:pt x="0" y="264"/>
                    <a:pt x="0" y="280"/>
                  </a:cubicBezTo>
                  <a:cubicBezTo>
                    <a:pt x="0" y="311"/>
                    <a:pt x="22" y="368"/>
                    <a:pt x="92" y="368"/>
                  </a:cubicBezTo>
                  <a:cubicBezTo>
                    <a:pt x="211" y="368"/>
                    <a:pt x="262" y="201"/>
                    <a:pt x="262" y="130"/>
                  </a:cubicBezTo>
                  <a:cubicBezTo>
                    <a:pt x="262" y="50"/>
                    <a:pt x="216" y="0"/>
                    <a:pt x="155" y="0"/>
                  </a:cubicBezTo>
                  <a:cubicBezTo>
                    <a:pt x="82" y="0"/>
                    <a:pt x="60" y="65"/>
                    <a:pt x="60" y="79"/>
                  </a:cubicBezTo>
                  <a:cubicBezTo>
                    <a:pt x="60" y="86"/>
                    <a:pt x="64"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8"/>
                  </a:cubicBezTo>
                  <a:lnTo>
                    <a:pt x="211" y="188"/>
                  </a:lnTo>
                  <a:close/>
                  <a:moveTo>
                    <a:pt x="93" y="354"/>
                  </a:moveTo>
                  <a:cubicBezTo>
                    <a:pt x="39" y="354"/>
                    <a:pt x="39" y="303"/>
                    <a:pt x="39" y="298"/>
                  </a:cubicBezTo>
                  <a:cubicBezTo>
                    <a:pt x="39" y="285"/>
                    <a:pt x="51" y="215"/>
                    <a:pt x="72"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Freeform 925">
              <a:extLst>
                <a:ext uri="{FF2B5EF4-FFF2-40B4-BE49-F238E27FC236}">
                  <a16:creationId xmlns:a16="http://schemas.microsoft.com/office/drawing/2014/main" id="{92594A69-67D1-46EB-BC02-D41239F21B8F}"/>
                </a:ext>
              </a:extLst>
            </p:cNvPr>
            <p:cNvSpPr>
              <a:spLocks noEditPoints="1"/>
            </p:cNvSpPr>
            <p:nvPr>
              <p:custDataLst>
                <p:tags r:id="rId56"/>
              </p:custDataLst>
            </p:nvPr>
          </p:nvSpPr>
          <p:spPr bwMode="auto">
            <a:xfrm>
              <a:off x="2587625" y="8162925"/>
              <a:ext cx="155575" cy="254000"/>
            </a:xfrm>
            <a:custGeom>
              <a:avLst/>
              <a:gdLst>
                <a:gd name="T0" fmla="*/ 205 w 205"/>
                <a:gd name="T1" fmla="*/ 6 h 317"/>
                <a:gd name="T2" fmla="*/ 200 w 205"/>
                <a:gd name="T3" fmla="*/ 1 h 317"/>
                <a:gd name="T4" fmla="*/ 166 w 205"/>
                <a:gd name="T5" fmla="*/ 35 h 317"/>
                <a:gd name="T6" fmla="*/ 120 w 205"/>
                <a:gd name="T7" fmla="*/ 0 h 317"/>
                <a:gd name="T8" fmla="*/ 0 w 205"/>
                <a:gd name="T9" fmla="*/ 146 h 317"/>
                <a:gd name="T10" fmla="*/ 65 w 205"/>
                <a:gd name="T11" fmla="*/ 226 h 317"/>
                <a:gd name="T12" fmla="*/ 124 w 205"/>
                <a:gd name="T13" fmla="*/ 196 h 317"/>
                <a:gd name="T14" fmla="*/ 102 w 205"/>
                <a:gd name="T15" fmla="*/ 285 h 317"/>
                <a:gd name="T16" fmla="*/ 66 w 205"/>
                <a:gd name="T17" fmla="*/ 302 h 317"/>
                <a:gd name="T18" fmla="*/ 55 w 205"/>
                <a:gd name="T19" fmla="*/ 312 h 317"/>
                <a:gd name="T20" fmla="*/ 61 w 205"/>
                <a:gd name="T21" fmla="*/ 317 h 317"/>
                <a:gd name="T22" fmla="*/ 111 w 205"/>
                <a:gd name="T23" fmla="*/ 316 h 317"/>
                <a:gd name="T24" fmla="*/ 162 w 205"/>
                <a:gd name="T25" fmla="*/ 317 h 317"/>
                <a:gd name="T26" fmla="*/ 171 w 205"/>
                <a:gd name="T27" fmla="*/ 307 h 317"/>
                <a:gd name="T28" fmla="*/ 158 w 205"/>
                <a:gd name="T29" fmla="*/ 302 h 317"/>
                <a:gd name="T30" fmla="*/ 134 w 205"/>
                <a:gd name="T31" fmla="*/ 294 h 317"/>
                <a:gd name="T32" fmla="*/ 136 w 205"/>
                <a:gd name="T33" fmla="*/ 283 h 317"/>
                <a:gd name="T34" fmla="*/ 205 w 205"/>
                <a:gd name="T35" fmla="*/ 6 h 317"/>
                <a:gd name="T36" fmla="*/ 67 w 205"/>
                <a:gd name="T37" fmla="*/ 215 h 317"/>
                <a:gd name="T38" fmla="*/ 35 w 205"/>
                <a:gd name="T39" fmla="*/ 168 h 317"/>
                <a:gd name="T40" fmla="*/ 58 w 205"/>
                <a:gd name="T41" fmla="*/ 69 h 317"/>
                <a:gd name="T42" fmla="*/ 120 w 205"/>
                <a:gd name="T43" fmla="*/ 11 h 317"/>
                <a:gd name="T44" fmla="*/ 159 w 205"/>
                <a:gd name="T45" fmla="*/ 55 h 317"/>
                <a:gd name="T46" fmla="*/ 130 w 205"/>
                <a:gd name="T47" fmla="*/ 169 h 317"/>
                <a:gd name="T48" fmla="*/ 67 w 205"/>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6"/>
                  </a:moveTo>
                  <a:cubicBezTo>
                    <a:pt x="205" y="3"/>
                    <a:pt x="204" y="1"/>
                    <a:pt x="200" y="1"/>
                  </a:cubicBezTo>
                  <a:cubicBezTo>
                    <a:pt x="195" y="1"/>
                    <a:pt x="175" y="20"/>
                    <a:pt x="166" y="35"/>
                  </a:cubicBezTo>
                  <a:cubicBezTo>
                    <a:pt x="155" y="8"/>
                    <a:pt x="136" y="0"/>
                    <a:pt x="120" y="0"/>
                  </a:cubicBezTo>
                  <a:cubicBezTo>
                    <a:pt x="61" y="0"/>
                    <a:pt x="0" y="74"/>
                    <a:pt x="0" y="146"/>
                  </a:cubicBezTo>
                  <a:cubicBezTo>
                    <a:pt x="0" y="195"/>
                    <a:pt x="29" y="226"/>
                    <a:pt x="65" y="226"/>
                  </a:cubicBezTo>
                  <a:cubicBezTo>
                    <a:pt x="87" y="226"/>
                    <a:pt x="106" y="214"/>
                    <a:pt x="124" y="196"/>
                  </a:cubicBezTo>
                  <a:cubicBezTo>
                    <a:pt x="120" y="213"/>
                    <a:pt x="103" y="281"/>
                    <a:pt x="102" y="285"/>
                  </a:cubicBezTo>
                  <a:cubicBezTo>
                    <a:pt x="98" y="299"/>
                    <a:pt x="94" y="301"/>
                    <a:pt x="66" y="302"/>
                  </a:cubicBezTo>
                  <a:cubicBezTo>
                    <a:pt x="59" y="302"/>
                    <a:pt x="55" y="302"/>
                    <a:pt x="55" y="312"/>
                  </a:cubicBezTo>
                  <a:cubicBezTo>
                    <a:pt x="55" y="312"/>
                    <a:pt x="55" y="317"/>
                    <a:pt x="61" y="317"/>
                  </a:cubicBezTo>
                  <a:cubicBezTo>
                    <a:pt x="77" y="317"/>
                    <a:pt x="94" y="316"/>
                    <a:pt x="111" y="316"/>
                  </a:cubicBezTo>
                  <a:cubicBezTo>
                    <a:pt x="128" y="316"/>
                    <a:pt x="146" y="317"/>
                    <a:pt x="162" y="317"/>
                  </a:cubicBezTo>
                  <a:cubicBezTo>
                    <a:pt x="165" y="317"/>
                    <a:pt x="171" y="317"/>
                    <a:pt x="171" y="307"/>
                  </a:cubicBezTo>
                  <a:cubicBezTo>
                    <a:pt x="171" y="302"/>
                    <a:pt x="166" y="302"/>
                    <a:pt x="158" y="302"/>
                  </a:cubicBezTo>
                  <a:cubicBezTo>
                    <a:pt x="134" y="302"/>
                    <a:pt x="134" y="298"/>
                    <a:pt x="134" y="294"/>
                  </a:cubicBezTo>
                  <a:cubicBezTo>
                    <a:pt x="134" y="290"/>
                    <a:pt x="135" y="287"/>
                    <a:pt x="136" y="283"/>
                  </a:cubicBezTo>
                  <a:lnTo>
                    <a:pt x="205" y="6"/>
                  </a:lnTo>
                  <a:close/>
                  <a:moveTo>
                    <a:pt x="67" y="215"/>
                  </a:moveTo>
                  <a:cubicBezTo>
                    <a:pt x="37" y="215"/>
                    <a:pt x="35" y="177"/>
                    <a:pt x="35" y="168"/>
                  </a:cubicBezTo>
                  <a:cubicBezTo>
                    <a:pt x="35" y="144"/>
                    <a:pt x="50" y="90"/>
                    <a:pt x="58" y="69"/>
                  </a:cubicBezTo>
                  <a:cubicBezTo>
                    <a:pt x="73" y="32"/>
                    <a:pt x="99" y="11"/>
                    <a:pt x="120" y="11"/>
                  </a:cubicBezTo>
                  <a:cubicBezTo>
                    <a:pt x="152" y="11"/>
                    <a:pt x="159" y="51"/>
                    <a:pt x="159" y="55"/>
                  </a:cubicBezTo>
                  <a:cubicBezTo>
                    <a:pt x="159" y="58"/>
                    <a:pt x="132" y="167"/>
                    <a:pt x="130"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Freeform 926">
              <a:extLst>
                <a:ext uri="{FF2B5EF4-FFF2-40B4-BE49-F238E27FC236}">
                  <a16:creationId xmlns:a16="http://schemas.microsoft.com/office/drawing/2014/main" id="{E65F742F-1506-4430-AAF9-D6B78CB8D039}"/>
                </a:ext>
              </a:extLst>
            </p:cNvPr>
            <p:cNvSpPr>
              <a:spLocks noEditPoints="1"/>
            </p:cNvSpPr>
            <p:nvPr>
              <p:custDataLst>
                <p:tags r:id="rId57"/>
              </p:custDataLst>
            </p:nvPr>
          </p:nvSpPr>
          <p:spPr bwMode="auto">
            <a:xfrm>
              <a:off x="2768600" y="8053388"/>
              <a:ext cx="200025" cy="293688"/>
            </a:xfrm>
            <a:custGeom>
              <a:avLst/>
              <a:gdLst>
                <a:gd name="T0" fmla="*/ 211 w 263"/>
                <a:gd name="T1" fmla="*/ 188 h 368"/>
                <a:gd name="T2" fmla="*/ 147 w 263"/>
                <a:gd name="T3" fmla="*/ 130 h 368"/>
                <a:gd name="T4" fmla="*/ 45 w 263"/>
                <a:gd name="T5" fmla="*/ 176 h 368"/>
                <a:gd name="T6" fmla="*/ 0 w 263"/>
                <a:gd name="T7" fmla="*/ 280 h 368"/>
                <a:gd name="T8" fmla="*/ 92 w 263"/>
                <a:gd name="T9" fmla="*/ 368 h 368"/>
                <a:gd name="T10" fmla="*/ 263 w 263"/>
                <a:gd name="T11" fmla="*/ 130 h 368"/>
                <a:gd name="T12" fmla="*/ 155 w 263"/>
                <a:gd name="T13" fmla="*/ 0 h 368"/>
                <a:gd name="T14" fmla="*/ 60 w 263"/>
                <a:gd name="T15" fmla="*/ 79 h 368"/>
                <a:gd name="T16" fmla="*/ 79 w 263"/>
                <a:gd name="T17" fmla="*/ 97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30"/>
                    <a:pt x="147" y="130"/>
                  </a:cubicBezTo>
                  <a:cubicBezTo>
                    <a:pt x="117" y="130"/>
                    <a:pt x="84" y="138"/>
                    <a:pt x="45" y="176"/>
                  </a:cubicBezTo>
                  <a:cubicBezTo>
                    <a:pt x="4" y="218"/>
                    <a:pt x="0" y="264"/>
                    <a:pt x="0" y="280"/>
                  </a:cubicBezTo>
                  <a:cubicBezTo>
                    <a:pt x="0" y="311"/>
                    <a:pt x="22" y="368"/>
                    <a:pt x="92" y="368"/>
                  </a:cubicBezTo>
                  <a:cubicBezTo>
                    <a:pt x="211" y="368"/>
                    <a:pt x="263" y="201"/>
                    <a:pt x="263" y="130"/>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0" y="13"/>
                    <a:pt x="225" y="39"/>
                    <a:pt x="225" y="103"/>
                  </a:cubicBezTo>
                  <a:cubicBezTo>
                    <a:pt x="225" y="123"/>
                    <a:pt x="222" y="148"/>
                    <a:pt x="212" y="188"/>
                  </a:cubicBezTo>
                  <a:lnTo>
                    <a:pt x="211" y="188"/>
                  </a:lnTo>
                  <a:close/>
                  <a:moveTo>
                    <a:pt x="94" y="354"/>
                  </a:moveTo>
                  <a:cubicBezTo>
                    <a:pt x="39" y="354"/>
                    <a:pt x="39" y="303"/>
                    <a:pt x="39" y="298"/>
                  </a:cubicBezTo>
                  <a:cubicBezTo>
                    <a:pt x="39" y="285"/>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Freeform 927">
              <a:extLst>
                <a:ext uri="{FF2B5EF4-FFF2-40B4-BE49-F238E27FC236}">
                  <a16:creationId xmlns:a16="http://schemas.microsoft.com/office/drawing/2014/main" id="{D1CB9E36-4E7D-4C78-B8E4-ABA8EF2EDE34}"/>
                </a:ext>
              </a:extLst>
            </p:cNvPr>
            <p:cNvSpPr>
              <a:spLocks noEditPoints="1"/>
            </p:cNvSpPr>
            <p:nvPr>
              <p:custDataLst>
                <p:tags r:id="rId58"/>
              </p:custDataLst>
            </p:nvPr>
          </p:nvSpPr>
          <p:spPr bwMode="auto">
            <a:xfrm>
              <a:off x="2990850" y="8162925"/>
              <a:ext cx="155575" cy="254000"/>
            </a:xfrm>
            <a:custGeom>
              <a:avLst/>
              <a:gdLst>
                <a:gd name="T0" fmla="*/ 205 w 205"/>
                <a:gd name="T1" fmla="*/ 6 h 317"/>
                <a:gd name="T2" fmla="*/ 200 w 205"/>
                <a:gd name="T3" fmla="*/ 1 h 317"/>
                <a:gd name="T4" fmla="*/ 166 w 205"/>
                <a:gd name="T5" fmla="*/ 35 h 317"/>
                <a:gd name="T6" fmla="*/ 120 w 205"/>
                <a:gd name="T7" fmla="*/ 0 h 317"/>
                <a:gd name="T8" fmla="*/ 0 w 205"/>
                <a:gd name="T9" fmla="*/ 146 h 317"/>
                <a:gd name="T10" fmla="*/ 66 w 205"/>
                <a:gd name="T11" fmla="*/ 226 h 317"/>
                <a:gd name="T12" fmla="*/ 124 w 205"/>
                <a:gd name="T13" fmla="*/ 196 h 317"/>
                <a:gd name="T14" fmla="*/ 102 w 205"/>
                <a:gd name="T15" fmla="*/ 285 h 317"/>
                <a:gd name="T16" fmla="*/ 66 w 205"/>
                <a:gd name="T17" fmla="*/ 302 h 317"/>
                <a:gd name="T18" fmla="*/ 55 w 205"/>
                <a:gd name="T19" fmla="*/ 312 h 317"/>
                <a:gd name="T20" fmla="*/ 61 w 205"/>
                <a:gd name="T21" fmla="*/ 317 h 317"/>
                <a:gd name="T22" fmla="*/ 111 w 205"/>
                <a:gd name="T23" fmla="*/ 316 h 317"/>
                <a:gd name="T24" fmla="*/ 162 w 205"/>
                <a:gd name="T25" fmla="*/ 317 h 317"/>
                <a:gd name="T26" fmla="*/ 171 w 205"/>
                <a:gd name="T27" fmla="*/ 307 h 317"/>
                <a:gd name="T28" fmla="*/ 158 w 205"/>
                <a:gd name="T29" fmla="*/ 302 h 317"/>
                <a:gd name="T30" fmla="*/ 134 w 205"/>
                <a:gd name="T31" fmla="*/ 294 h 317"/>
                <a:gd name="T32" fmla="*/ 136 w 205"/>
                <a:gd name="T33" fmla="*/ 283 h 317"/>
                <a:gd name="T34" fmla="*/ 205 w 205"/>
                <a:gd name="T35" fmla="*/ 6 h 317"/>
                <a:gd name="T36" fmla="*/ 67 w 205"/>
                <a:gd name="T37" fmla="*/ 215 h 317"/>
                <a:gd name="T38" fmla="*/ 35 w 205"/>
                <a:gd name="T39" fmla="*/ 168 h 317"/>
                <a:gd name="T40" fmla="*/ 58 w 205"/>
                <a:gd name="T41" fmla="*/ 69 h 317"/>
                <a:gd name="T42" fmla="*/ 120 w 205"/>
                <a:gd name="T43" fmla="*/ 11 h 317"/>
                <a:gd name="T44" fmla="*/ 159 w 205"/>
                <a:gd name="T45" fmla="*/ 55 h 317"/>
                <a:gd name="T46" fmla="*/ 130 w 205"/>
                <a:gd name="T47" fmla="*/ 169 h 317"/>
                <a:gd name="T48" fmla="*/ 67 w 205"/>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6"/>
                  </a:moveTo>
                  <a:cubicBezTo>
                    <a:pt x="205" y="3"/>
                    <a:pt x="204" y="1"/>
                    <a:pt x="200" y="1"/>
                  </a:cubicBezTo>
                  <a:cubicBezTo>
                    <a:pt x="195" y="1"/>
                    <a:pt x="175" y="20"/>
                    <a:pt x="166" y="35"/>
                  </a:cubicBezTo>
                  <a:cubicBezTo>
                    <a:pt x="155" y="8"/>
                    <a:pt x="136" y="0"/>
                    <a:pt x="120" y="0"/>
                  </a:cubicBezTo>
                  <a:cubicBezTo>
                    <a:pt x="61" y="0"/>
                    <a:pt x="0" y="74"/>
                    <a:pt x="0" y="146"/>
                  </a:cubicBezTo>
                  <a:cubicBezTo>
                    <a:pt x="0" y="195"/>
                    <a:pt x="29" y="226"/>
                    <a:pt x="66" y="226"/>
                  </a:cubicBezTo>
                  <a:cubicBezTo>
                    <a:pt x="87" y="226"/>
                    <a:pt x="106" y="214"/>
                    <a:pt x="124" y="196"/>
                  </a:cubicBezTo>
                  <a:cubicBezTo>
                    <a:pt x="120" y="213"/>
                    <a:pt x="103" y="281"/>
                    <a:pt x="102" y="285"/>
                  </a:cubicBezTo>
                  <a:cubicBezTo>
                    <a:pt x="98" y="299"/>
                    <a:pt x="94" y="301"/>
                    <a:pt x="66" y="302"/>
                  </a:cubicBezTo>
                  <a:cubicBezTo>
                    <a:pt x="60" y="302"/>
                    <a:pt x="55" y="302"/>
                    <a:pt x="55" y="312"/>
                  </a:cubicBezTo>
                  <a:cubicBezTo>
                    <a:pt x="55" y="312"/>
                    <a:pt x="55" y="317"/>
                    <a:pt x="61" y="317"/>
                  </a:cubicBezTo>
                  <a:cubicBezTo>
                    <a:pt x="77" y="317"/>
                    <a:pt x="94" y="316"/>
                    <a:pt x="111" y="316"/>
                  </a:cubicBezTo>
                  <a:cubicBezTo>
                    <a:pt x="128" y="316"/>
                    <a:pt x="146" y="317"/>
                    <a:pt x="162" y="317"/>
                  </a:cubicBezTo>
                  <a:cubicBezTo>
                    <a:pt x="165" y="317"/>
                    <a:pt x="171" y="317"/>
                    <a:pt x="171" y="307"/>
                  </a:cubicBezTo>
                  <a:cubicBezTo>
                    <a:pt x="171" y="302"/>
                    <a:pt x="166" y="302"/>
                    <a:pt x="158" y="302"/>
                  </a:cubicBezTo>
                  <a:cubicBezTo>
                    <a:pt x="134" y="302"/>
                    <a:pt x="134" y="298"/>
                    <a:pt x="134" y="294"/>
                  </a:cubicBezTo>
                  <a:cubicBezTo>
                    <a:pt x="134" y="290"/>
                    <a:pt x="135" y="287"/>
                    <a:pt x="136" y="283"/>
                  </a:cubicBezTo>
                  <a:lnTo>
                    <a:pt x="205" y="6"/>
                  </a:lnTo>
                  <a:close/>
                  <a:moveTo>
                    <a:pt x="67" y="215"/>
                  </a:moveTo>
                  <a:cubicBezTo>
                    <a:pt x="37" y="215"/>
                    <a:pt x="35" y="177"/>
                    <a:pt x="35" y="168"/>
                  </a:cubicBezTo>
                  <a:cubicBezTo>
                    <a:pt x="35" y="144"/>
                    <a:pt x="50" y="90"/>
                    <a:pt x="58" y="69"/>
                  </a:cubicBezTo>
                  <a:cubicBezTo>
                    <a:pt x="74" y="32"/>
                    <a:pt x="99" y="11"/>
                    <a:pt x="120" y="11"/>
                  </a:cubicBezTo>
                  <a:cubicBezTo>
                    <a:pt x="152" y="11"/>
                    <a:pt x="159" y="51"/>
                    <a:pt x="159" y="55"/>
                  </a:cubicBezTo>
                  <a:cubicBezTo>
                    <a:pt x="159" y="58"/>
                    <a:pt x="132" y="167"/>
                    <a:pt x="130"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Freeform 928">
              <a:extLst>
                <a:ext uri="{FF2B5EF4-FFF2-40B4-BE49-F238E27FC236}">
                  <a16:creationId xmlns:a16="http://schemas.microsoft.com/office/drawing/2014/main" id="{C067EBBC-09E3-442A-87BD-566DA43A9840}"/>
                </a:ext>
              </a:extLst>
            </p:cNvPr>
            <p:cNvSpPr>
              <a:spLocks noEditPoints="1"/>
            </p:cNvSpPr>
            <p:nvPr>
              <p:custDataLst>
                <p:tags r:id="rId59"/>
              </p:custDataLst>
            </p:nvPr>
          </p:nvSpPr>
          <p:spPr bwMode="auto">
            <a:xfrm>
              <a:off x="3495675" y="7920038"/>
              <a:ext cx="250825" cy="92075"/>
            </a:xfrm>
            <a:custGeom>
              <a:avLst/>
              <a:gdLst>
                <a:gd name="T0" fmla="*/ 315 w 332"/>
                <a:gd name="T1" fmla="*/ 20 h 116"/>
                <a:gd name="T2" fmla="*/ 332 w 332"/>
                <a:gd name="T3" fmla="*/ 10 h 116"/>
                <a:gd name="T4" fmla="*/ 315 w 332"/>
                <a:gd name="T5" fmla="*/ 0 h 116"/>
                <a:gd name="T6" fmla="*/ 17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6"/>
                  </a:moveTo>
                  <a:cubicBezTo>
                    <a:pt x="322" y="116"/>
                    <a:pt x="332" y="116"/>
                    <a:pt x="332" y="106"/>
                  </a:cubicBezTo>
                  <a:cubicBezTo>
                    <a:pt x="332" y="96"/>
                    <a:pt x="322" y="96"/>
                    <a:pt x="315" y="96"/>
                  </a:cubicBezTo>
                  <a:lnTo>
                    <a:pt x="17" y="96"/>
                  </a:lnTo>
                  <a:cubicBezTo>
                    <a:pt x="10" y="96"/>
                    <a:pt x="0" y="96"/>
                    <a:pt x="0" y="106"/>
                  </a:cubicBezTo>
                  <a:cubicBezTo>
                    <a:pt x="0" y="116"/>
                    <a:pt x="10" y="116"/>
                    <a:pt x="17"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Freeform 929">
              <a:extLst>
                <a:ext uri="{FF2B5EF4-FFF2-40B4-BE49-F238E27FC236}">
                  <a16:creationId xmlns:a16="http://schemas.microsoft.com/office/drawing/2014/main" id="{8BF6D9FC-9D78-4DBA-9EEE-29D74363160E}"/>
                </a:ext>
              </a:extLst>
            </p:cNvPr>
            <p:cNvSpPr>
              <a:spLocks noEditPoints="1"/>
            </p:cNvSpPr>
            <p:nvPr>
              <p:custDataLst>
                <p:tags r:id="rId60"/>
              </p:custDataLst>
            </p:nvPr>
          </p:nvSpPr>
          <p:spPr bwMode="auto">
            <a:xfrm>
              <a:off x="4024313" y="7512050"/>
              <a:ext cx="198438" cy="29368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69 h 368"/>
                <a:gd name="T20" fmla="*/ 81 w 262"/>
                <a:gd name="T21" fmla="*/ 52 h 368"/>
                <a:gd name="T22" fmla="*/ 153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3"/>
                    <a:pt x="0" y="279"/>
                  </a:cubicBezTo>
                  <a:cubicBezTo>
                    <a:pt x="0" y="310"/>
                    <a:pt x="22" y="368"/>
                    <a:pt x="91" y="368"/>
                  </a:cubicBezTo>
                  <a:cubicBezTo>
                    <a:pt x="210" y="368"/>
                    <a:pt x="262" y="200"/>
                    <a:pt x="262" y="129"/>
                  </a:cubicBezTo>
                  <a:cubicBezTo>
                    <a:pt x="262" y="49"/>
                    <a:pt x="216" y="0"/>
                    <a:pt x="154" y="0"/>
                  </a:cubicBezTo>
                  <a:cubicBezTo>
                    <a:pt x="82" y="0"/>
                    <a:pt x="59" y="64"/>
                    <a:pt x="59" y="78"/>
                  </a:cubicBezTo>
                  <a:cubicBezTo>
                    <a:pt x="59" y="85"/>
                    <a:pt x="63" y="96"/>
                    <a:pt x="78" y="96"/>
                  </a:cubicBezTo>
                  <a:cubicBezTo>
                    <a:pt x="94" y="96"/>
                    <a:pt x="105" y="81"/>
                    <a:pt x="105" y="69"/>
                  </a:cubicBezTo>
                  <a:cubicBezTo>
                    <a:pt x="105" y="52"/>
                    <a:pt x="89" y="52"/>
                    <a:pt x="81" y="52"/>
                  </a:cubicBezTo>
                  <a:cubicBezTo>
                    <a:pt x="103" y="15"/>
                    <a:pt x="139" y="12"/>
                    <a:pt x="153"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5" y="140"/>
                    <a:pt x="146" y="140"/>
                  </a:cubicBezTo>
                  <a:cubicBezTo>
                    <a:pt x="201" y="140"/>
                    <a:pt x="202" y="196"/>
                    <a:pt x="202" y="206"/>
                  </a:cubicBezTo>
                  <a:cubicBezTo>
                    <a:pt x="202" y="241"/>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Rectangle 930">
              <a:extLst>
                <a:ext uri="{FF2B5EF4-FFF2-40B4-BE49-F238E27FC236}">
                  <a16:creationId xmlns:a16="http://schemas.microsoft.com/office/drawing/2014/main" id="{235B15FE-F439-499E-9943-2417E82978BB}"/>
                </a:ext>
              </a:extLst>
            </p:cNvPr>
            <p:cNvSpPr>
              <a:spLocks noChangeArrowheads="1"/>
            </p:cNvSpPr>
            <p:nvPr>
              <p:custDataLst>
                <p:tags r:id="rId61"/>
              </p:custDataLst>
            </p:nvPr>
          </p:nvSpPr>
          <p:spPr bwMode="auto">
            <a:xfrm>
              <a:off x="3917950" y="7958138"/>
              <a:ext cx="403225"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Freeform 931">
              <a:extLst>
                <a:ext uri="{FF2B5EF4-FFF2-40B4-BE49-F238E27FC236}">
                  <a16:creationId xmlns:a16="http://schemas.microsoft.com/office/drawing/2014/main" id="{268D7C30-57C0-44DB-B76F-054248F926E7}"/>
                </a:ext>
              </a:extLst>
            </p:cNvPr>
            <p:cNvSpPr>
              <a:spLocks noEditPoints="1"/>
            </p:cNvSpPr>
            <p:nvPr>
              <p:custDataLst>
                <p:tags r:id="rId62"/>
              </p:custDataLst>
            </p:nvPr>
          </p:nvSpPr>
          <p:spPr bwMode="auto">
            <a:xfrm>
              <a:off x="3933825" y="8053388"/>
              <a:ext cx="198438" cy="293688"/>
            </a:xfrm>
            <a:custGeom>
              <a:avLst/>
              <a:gdLst>
                <a:gd name="T0" fmla="*/ 211 w 262"/>
                <a:gd name="T1" fmla="*/ 188 h 368"/>
                <a:gd name="T2" fmla="*/ 146 w 262"/>
                <a:gd name="T3" fmla="*/ 130 h 368"/>
                <a:gd name="T4" fmla="*/ 44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4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3" y="138"/>
                    <a:pt x="44" y="176"/>
                  </a:cubicBezTo>
                  <a:cubicBezTo>
                    <a:pt x="3" y="218"/>
                    <a:pt x="0" y="264"/>
                    <a:pt x="0" y="280"/>
                  </a:cubicBezTo>
                  <a:cubicBezTo>
                    <a:pt x="0" y="311"/>
                    <a:pt x="22" y="368"/>
                    <a:pt x="91"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4" y="39"/>
                    <a:pt x="224" y="103"/>
                  </a:cubicBezTo>
                  <a:cubicBezTo>
                    <a:pt x="224" y="123"/>
                    <a:pt x="221" y="148"/>
                    <a:pt x="211" y="188"/>
                  </a:cubicBezTo>
                  <a:lnTo>
                    <a:pt x="211" y="188"/>
                  </a:lnTo>
                  <a:close/>
                  <a:moveTo>
                    <a:pt x="93" y="354"/>
                  </a:moveTo>
                  <a:cubicBezTo>
                    <a:pt x="38" y="354"/>
                    <a:pt x="38" y="303"/>
                    <a:pt x="38" y="298"/>
                  </a:cubicBezTo>
                  <a:cubicBezTo>
                    <a:pt x="38" y="285"/>
                    <a:pt x="50"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Freeform 932">
              <a:extLst>
                <a:ext uri="{FF2B5EF4-FFF2-40B4-BE49-F238E27FC236}">
                  <a16:creationId xmlns:a16="http://schemas.microsoft.com/office/drawing/2014/main" id="{E2231043-F871-46C5-B6DD-58B51B5EC94A}"/>
                </a:ext>
              </a:extLst>
            </p:cNvPr>
            <p:cNvSpPr>
              <a:spLocks noEditPoints="1"/>
            </p:cNvSpPr>
            <p:nvPr>
              <p:custDataLst>
                <p:tags r:id="rId63"/>
              </p:custDataLst>
            </p:nvPr>
          </p:nvSpPr>
          <p:spPr bwMode="auto">
            <a:xfrm>
              <a:off x="4154488" y="8162925"/>
              <a:ext cx="155575" cy="254000"/>
            </a:xfrm>
            <a:custGeom>
              <a:avLst/>
              <a:gdLst>
                <a:gd name="T0" fmla="*/ 205 w 205"/>
                <a:gd name="T1" fmla="*/ 6 h 317"/>
                <a:gd name="T2" fmla="*/ 200 w 205"/>
                <a:gd name="T3" fmla="*/ 1 h 317"/>
                <a:gd name="T4" fmla="*/ 167 w 205"/>
                <a:gd name="T5" fmla="*/ 35 h 317"/>
                <a:gd name="T6" fmla="*/ 120 w 205"/>
                <a:gd name="T7" fmla="*/ 0 h 317"/>
                <a:gd name="T8" fmla="*/ 0 w 205"/>
                <a:gd name="T9" fmla="*/ 146 h 317"/>
                <a:gd name="T10" fmla="*/ 66 w 205"/>
                <a:gd name="T11" fmla="*/ 226 h 317"/>
                <a:gd name="T12" fmla="*/ 125 w 205"/>
                <a:gd name="T13" fmla="*/ 196 h 317"/>
                <a:gd name="T14" fmla="*/ 102 w 205"/>
                <a:gd name="T15" fmla="*/ 285 h 317"/>
                <a:gd name="T16" fmla="*/ 66 w 205"/>
                <a:gd name="T17" fmla="*/ 302 h 317"/>
                <a:gd name="T18" fmla="*/ 55 w 205"/>
                <a:gd name="T19" fmla="*/ 312 h 317"/>
                <a:gd name="T20" fmla="*/ 61 w 205"/>
                <a:gd name="T21" fmla="*/ 317 h 317"/>
                <a:gd name="T22" fmla="*/ 111 w 205"/>
                <a:gd name="T23" fmla="*/ 316 h 317"/>
                <a:gd name="T24" fmla="*/ 163 w 205"/>
                <a:gd name="T25" fmla="*/ 317 h 317"/>
                <a:gd name="T26" fmla="*/ 172 w 205"/>
                <a:gd name="T27" fmla="*/ 307 h 317"/>
                <a:gd name="T28" fmla="*/ 159 w 205"/>
                <a:gd name="T29" fmla="*/ 302 h 317"/>
                <a:gd name="T30" fmla="*/ 135 w 205"/>
                <a:gd name="T31" fmla="*/ 294 h 317"/>
                <a:gd name="T32" fmla="*/ 137 w 205"/>
                <a:gd name="T33" fmla="*/ 283 h 317"/>
                <a:gd name="T34" fmla="*/ 205 w 205"/>
                <a:gd name="T35" fmla="*/ 6 h 317"/>
                <a:gd name="T36" fmla="*/ 67 w 205"/>
                <a:gd name="T37" fmla="*/ 215 h 317"/>
                <a:gd name="T38" fmla="*/ 35 w 205"/>
                <a:gd name="T39" fmla="*/ 168 h 317"/>
                <a:gd name="T40" fmla="*/ 58 w 205"/>
                <a:gd name="T41" fmla="*/ 69 h 317"/>
                <a:gd name="T42" fmla="*/ 120 w 205"/>
                <a:gd name="T43" fmla="*/ 11 h 317"/>
                <a:gd name="T44" fmla="*/ 160 w 205"/>
                <a:gd name="T45" fmla="*/ 55 h 317"/>
                <a:gd name="T46" fmla="*/ 131 w 205"/>
                <a:gd name="T47" fmla="*/ 169 h 317"/>
                <a:gd name="T48" fmla="*/ 67 w 205"/>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6"/>
                  </a:moveTo>
                  <a:cubicBezTo>
                    <a:pt x="205" y="3"/>
                    <a:pt x="204" y="1"/>
                    <a:pt x="200" y="1"/>
                  </a:cubicBezTo>
                  <a:cubicBezTo>
                    <a:pt x="195" y="1"/>
                    <a:pt x="175" y="20"/>
                    <a:pt x="167" y="35"/>
                  </a:cubicBezTo>
                  <a:cubicBezTo>
                    <a:pt x="156" y="8"/>
                    <a:pt x="136" y="0"/>
                    <a:pt x="120" y="0"/>
                  </a:cubicBezTo>
                  <a:cubicBezTo>
                    <a:pt x="61" y="0"/>
                    <a:pt x="0" y="74"/>
                    <a:pt x="0" y="146"/>
                  </a:cubicBezTo>
                  <a:cubicBezTo>
                    <a:pt x="0" y="195"/>
                    <a:pt x="29" y="226"/>
                    <a:pt x="66" y="226"/>
                  </a:cubicBezTo>
                  <a:cubicBezTo>
                    <a:pt x="87" y="226"/>
                    <a:pt x="107" y="214"/>
                    <a:pt x="125" y="196"/>
                  </a:cubicBezTo>
                  <a:cubicBezTo>
                    <a:pt x="120" y="213"/>
                    <a:pt x="104" y="281"/>
                    <a:pt x="102" y="285"/>
                  </a:cubicBezTo>
                  <a:cubicBezTo>
                    <a:pt x="98" y="299"/>
                    <a:pt x="94" y="301"/>
                    <a:pt x="66" y="302"/>
                  </a:cubicBezTo>
                  <a:cubicBezTo>
                    <a:pt x="60" y="302"/>
                    <a:pt x="55" y="302"/>
                    <a:pt x="55" y="312"/>
                  </a:cubicBezTo>
                  <a:cubicBezTo>
                    <a:pt x="55" y="312"/>
                    <a:pt x="55" y="317"/>
                    <a:pt x="61" y="317"/>
                  </a:cubicBezTo>
                  <a:cubicBezTo>
                    <a:pt x="77" y="317"/>
                    <a:pt x="95" y="316"/>
                    <a:pt x="111" y="316"/>
                  </a:cubicBezTo>
                  <a:cubicBezTo>
                    <a:pt x="128" y="316"/>
                    <a:pt x="146" y="317"/>
                    <a:pt x="163" y="317"/>
                  </a:cubicBezTo>
                  <a:cubicBezTo>
                    <a:pt x="165" y="317"/>
                    <a:pt x="172" y="317"/>
                    <a:pt x="172" y="307"/>
                  </a:cubicBezTo>
                  <a:cubicBezTo>
                    <a:pt x="172" y="302"/>
                    <a:pt x="167" y="302"/>
                    <a:pt x="159" y="302"/>
                  </a:cubicBezTo>
                  <a:cubicBezTo>
                    <a:pt x="135" y="302"/>
                    <a:pt x="135" y="298"/>
                    <a:pt x="135" y="294"/>
                  </a:cubicBezTo>
                  <a:cubicBezTo>
                    <a:pt x="135" y="290"/>
                    <a:pt x="136" y="287"/>
                    <a:pt x="137" y="283"/>
                  </a:cubicBezTo>
                  <a:lnTo>
                    <a:pt x="205" y="6"/>
                  </a:lnTo>
                  <a:close/>
                  <a:moveTo>
                    <a:pt x="67" y="215"/>
                  </a:moveTo>
                  <a:cubicBezTo>
                    <a:pt x="37" y="215"/>
                    <a:pt x="35" y="177"/>
                    <a:pt x="35" y="168"/>
                  </a:cubicBezTo>
                  <a:cubicBezTo>
                    <a:pt x="35" y="144"/>
                    <a:pt x="50" y="90"/>
                    <a:pt x="58" y="69"/>
                  </a:cubicBezTo>
                  <a:cubicBezTo>
                    <a:pt x="74" y="32"/>
                    <a:pt x="100" y="11"/>
                    <a:pt x="120" y="11"/>
                  </a:cubicBezTo>
                  <a:cubicBezTo>
                    <a:pt x="153" y="11"/>
                    <a:pt x="160" y="51"/>
                    <a:pt x="160" y="55"/>
                  </a:cubicBezTo>
                  <a:cubicBezTo>
                    <a:pt x="160" y="58"/>
                    <a:pt x="132" y="167"/>
                    <a:pt x="131"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Freeform 933">
              <a:extLst>
                <a:ext uri="{FF2B5EF4-FFF2-40B4-BE49-F238E27FC236}">
                  <a16:creationId xmlns:a16="http://schemas.microsoft.com/office/drawing/2014/main" id="{1324C8E9-D0B7-452D-89FB-54229BC85958}"/>
                </a:ext>
              </a:extLst>
            </p:cNvPr>
            <p:cNvSpPr>
              <a:spLocks/>
            </p:cNvSpPr>
            <p:nvPr>
              <p:custDataLst>
                <p:tags r:id="rId64"/>
              </p:custDataLst>
            </p:nvPr>
          </p:nvSpPr>
          <p:spPr bwMode="auto">
            <a:xfrm>
              <a:off x="4470400" y="7369175"/>
              <a:ext cx="112713" cy="1195388"/>
            </a:xfrm>
            <a:custGeom>
              <a:avLst/>
              <a:gdLst>
                <a:gd name="T0" fmla="*/ 0 w 148"/>
                <a:gd name="T1" fmla="*/ 1495 h 1495"/>
                <a:gd name="T2" fmla="*/ 148 w 148"/>
                <a:gd name="T3" fmla="*/ 1495 h 1495"/>
                <a:gd name="T4" fmla="*/ 148 w 148"/>
                <a:gd name="T5" fmla="*/ 1464 h 1495"/>
                <a:gd name="T6" fmla="*/ 31 w 148"/>
                <a:gd name="T7" fmla="*/ 1464 h 1495"/>
                <a:gd name="T8" fmla="*/ 31 w 148"/>
                <a:gd name="T9" fmla="*/ 31 h 1495"/>
                <a:gd name="T10" fmla="*/ 148 w 148"/>
                <a:gd name="T11" fmla="*/ 31 h 1495"/>
                <a:gd name="T12" fmla="*/ 148 w 148"/>
                <a:gd name="T13" fmla="*/ 0 h 1495"/>
                <a:gd name="T14" fmla="*/ 0 w 148"/>
                <a:gd name="T15" fmla="*/ 0 h 1495"/>
                <a:gd name="T16" fmla="*/ 0 w 148"/>
                <a:gd name="T17" fmla="*/ 1495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95">
                  <a:moveTo>
                    <a:pt x="0" y="1495"/>
                  </a:moveTo>
                  <a:lnTo>
                    <a:pt x="148" y="1495"/>
                  </a:lnTo>
                  <a:lnTo>
                    <a:pt x="148" y="1464"/>
                  </a:lnTo>
                  <a:lnTo>
                    <a:pt x="31" y="1464"/>
                  </a:lnTo>
                  <a:lnTo>
                    <a:pt x="31" y="31"/>
                  </a:lnTo>
                  <a:lnTo>
                    <a:pt x="148" y="31"/>
                  </a:lnTo>
                  <a:lnTo>
                    <a:pt x="148" y="0"/>
                  </a:lnTo>
                  <a:lnTo>
                    <a:pt x="0" y="0"/>
                  </a:lnTo>
                  <a:lnTo>
                    <a:pt x="0" y="149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Freeform 934">
              <a:extLst>
                <a:ext uri="{FF2B5EF4-FFF2-40B4-BE49-F238E27FC236}">
                  <a16:creationId xmlns:a16="http://schemas.microsoft.com/office/drawing/2014/main" id="{3BBE9236-0786-4B8A-9E9F-5A3CA4799111}"/>
                </a:ext>
              </a:extLst>
            </p:cNvPr>
            <p:cNvSpPr>
              <a:spLocks/>
            </p:cNvSpPr>
            <p:nvPr>
              <p:custDataLst>
                <p:tags r:id="rId65"/>
              </p:custDataLst>
            </p:nvPr>
          </p:nvSpPr>
          <p:spPr bwMode="auto">
            <a:xfrm>
              <a:off x="4594225" y="7889875"/>
              <a:ext cx="198438" cy="261938"/>
            </a:xfrm>
            <a:custGeom>
              <a:avLst/>
              <a:gdLst>
                <a:gd name="T0" fmla="*/ 12 w 262"/>
                <a:gd name="T1" fmla="*/ 94 h 328"/>
                <a:gd name="T2" fmla="*/ 91 w 262"/>
                <a:gd name="T3" fmla="*/ 36 h 328"/>
                <a:gd name="T4" fmla="*/ 172 w 262"/>
                <a:gd name="T5" fmla="*/ 163 h 328"/>
                <a:gd name="T6" fmla="*/ 166 w 262"/>
                <a:gd name="T7" fmla="*/ 212 h 328"/>
                <a:gd name="T8" fmla="*/ 140 w 262"/>
                <a:gd name="T9" fmla="*/ 319 h 328"/>
                <a:gd name="T10" fmla="*/ 146 w 262"/>
                <a:gd name="T11" fmla="*/ 328 h 328"/>
                <a:gd name="T12" fmla="*/ 162 w 262"/>
                <a:gd name="T13" fmla="*/ 298 h 328"/>
                <a:gd name="T14" fmla="*/ 181 w 262"/>
                <a:gd name="T15" fmla="*/ 212 h 328"/>
                <a:gd name="T16" fmla="*/ 185 w 262"/>
                <a:gd name="T17" fmla="*/ 193 h 328"/>
                <a:gd name="T18" fmla="*/ 253 w 262"/>
                <a:gd name="T19" fmla="*/ 30 h 328"/>
                <a:gd name="T20" fmla="*/ 262 w 262"/>
                <a:gd name="T21" fmla="*/ 11 h 328"/>
                <a:gd name="T22" fmla="*/ 256 w 262"/>
                <a:gd name="T23" fmla="*/ 6 h 328"/>
                <a:gd name="T24" fmla="*/ 250 w 262"/>
                <a:gd name="T25" fmla="*/ 9 h 328"/>
                <a:gd name="T26" fmla="*/ 184 w 262"/>
                <a:gd name="T27" fmla="*/ 157 h 328"/>
                <a:gd name="T28" fmla="*/ 164 w 262"/>
                <a:gd name="T29" fmla="*/ 55 h 328"/>
                <a:gd name="T30" fmla="*/ 98 w 262"/>
                <a:gd name="T31" fmla="*/ 0 h 328"/>
                <a:gd name="T32" fmla="*/ 0 w 262"/>
                <a:gd name="T33" fmla="*/ 91 h 328"/>
                <a:gd name="T34" fmla="*/ 10 w 262"/>
                <a:gd name="T35" fmla="*/ 96 h 328"/>
                <a:gd name="T36" fmla="*/ 12 w 262"/>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2" h="328">
                  <a:moveTo>
                    <a:pt x="12" y="94"/>
                  </a:moveTo>
                  <a:cubicBezTo>
                    <a:pt x="31" y="37"/>
                    <a:pt x="86" y="36"/>
                    <a:pt x="91" y="36"/>
                  </a:cubicBezTo>
                  <a:cubicBezTo>
                    <a:pt x="166" y="36"/>
                    <a:pt x="172" y="123"/>
                    <a:pt x="172" y="163"/>
                  </a:cubicBezTo>
                  <a:cubicBezTo>
                    <a:pt x="172" y="193"/>
                    <a:pt x="169" y="202"/>
                    <a:pt x="166" y="212"/>
                  </a:cubicBezTo>
                  <a:cubicBezTo>
                    <a:pt x="155" y="248"/>
                    <a:pt x="140" y="306"/>
                    <a:pt x="140" y="319"/>
                  </a:cubicBezTo>
                  <a:cubicBezTo>
                    <a:pt x="140" y="324"/>
                    <a:pt x="142" y="328"/>
                    <a:pt x="146" y="328"/>
                  </a:cubicBezTo>
                  <a:cubicBezTo>
                    <a:pt x="153" y="328"/>
                    <a:pt x="157" y="317"/>
                    <a:pt x="162" y="298"/>
                  </a:cubicBezTo>
                  <a:cubicBezTo>
                    <a:pt x="174" y="256"/>
                    <a:pt x="179" y="228"/>
                    <a:pt x="181" y="212"/>
                  </a:cubicBezTo>
                  <a:cubicBezTo>
                    <a:pt x="182" y="206"/>
                    <a:pt x="183" y="199"/>
                    <a:pt x="185" y="193"/>
                  </a:cubicBezTo>
                  <a:cubicBezTo>
                    <a:pt x="201" y="143"/>
                    <a:pt x="233" y="69"/>
                    <a:pt x="253" y="30"/>
                  </a:cubicBezTo>
                  <a:cubicBezTo>
                    <a:pt x="256" y="24"/>
                    <a:pt x="262" y="13"/>
                    <a:pt x="262" y="11"/>
                  </a:cubicBezTo>
                  <a:cubicBezTo>
                    <a:pt x="262" y="6"/>
                    <a:pt x="257" y="6"/>
                    <a:pt x="256" y="6"/>
                  </a:cubicBezTo>
                  <a:cubicBezTo>
                    <a:pt x="255" y="6"/>
                    <a:pt x="252" y="6"/>
                    <a:pt x="250" y="9"/>
                  </a:cubicBezTo>
                  <a:cubicBezTo>
                    <a:pt x="224" y="57"/>
                    <a:pt x="204" y="106"/>
                    <a:pt x="184" y="157"/>
                  </a:cubicBezTo>
                  <a:cubicBezTo>
                    <a:pt x="184" y="141"/>
                    <a:pt x="183" y="103"/>
                    <a:pt x="164" y="55"/>
                  </a:cubicBezTo>
                  <a:cubicBezTo>
                    <a:pt x="152" y="25"/>
                    <a:pt x="132" y="0"/>
                    <a:pt x="98" y="0"/>
                  </a:cubicBezTo>
                  <a:cubicBezTo>
                    <a:pt x="35" y="0"/>
                    <a:pt x="0" y="76"/>
                    <a:pt x="0" y="91"/>
                  </a:cubicBezTo>
                  <a:cubicBezTo>
                    <a:pt x="0" y="96"/>
                    <a:pt x="5" y="96"/>
                    <a:pt x="10" y="96"/>
                  </a:cubicBezTo>
                  <a:lnTo>
                    <a:pt x="12"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Freeform 935">
              <a:extLst>
                <a:ext uri="{FF2B5EF4-FFF2-40B4-BE49-F238E27FC236}">
                  <a16:creationId xmlns:a16="http://schemas.microsoft.com/office/drawing/2014/main" id="{5094761C-2CC5-4E3C-B245-95030C56E3E5}"/>
                </a:ext>
              </a:extLst>
            </p:cNvPr>
            <p:cNvSpPr>
              <a:spLocks/>
            </p:cNvSpPr>
            <p:nvPr>
              <p:custDataLst>
                <p:tags r:id="rId66"/>
              </p:custDataLst>
            </p:nvPr>
          </p:nvSpPr>
          <p:spPr bwMode="auto">
            <a:xfrm>
              <a:off x="4814888" y="7713663"/>
              <a:ext cx="196850" cy="187325"/>
            </a:xfrm>
            <a:custGeom>
              <a:avLst/>
              <a:gdLst>
                <a:gd name="T0" fmla="*/ 154 w 260"/>
                <a:gd name="T1" fmla="*/ 25 h 236"/>
                <a:gd name="T2" fmla="*/ 165 w 260"/>
                <a:gd name="T3" fmla="*/ 13 h 236"/>
                <a:gd name="T4" fmla="*/ 186 w 260"/>
                <a:gd name="T5" fmla="*/ 13 h 236"/>
                <a:gd name="T6" fmla="*/ 225 w 260"/>
                <a:gd name="T7" fmla="*/ 16 h 236"/>
                <a:gd name="T8" fmla="*/ 242 w 260"/>
                <a:gd name="T9" fmla="*/ 43 h 236"/>
                <a:gd name="T10" fmla="*/ 239 w 260"/>
                <a:gd name="T11" fmla="*/ 71 h 236"/>
                <a:gd name="T12" fmla="*/ 239 w 260"/>
                <a:gd name="T13" fmla="*/ 75 h 236"/>
                <a:gd name="T14" fmla="*/ 244 w 260"/>
                <a:gd name="T15" fmla="*/ 80 h 236"/>
                <a:gd name="T16" fmla="*/ 251 w 260"/>
                <a:gd name="T17" fmla="*/ 72 h 236"/>
                <a:gd name="T18" fmla="*/ 260 w 260"/>
                <a:gd name="T19" fmla="*/ 5 h 236"/>
                <a:gd name="T20" fmla="*/ 250 w 260"/>
                <a:gd name="T21" fmla="*/ 0 h 236"/>
                <a:gd name="T22" fmla="*/ 36 w 260"/>
                <a:gd name="T23" fmla="*/ 0 h 236"/>
                <a:gd name="T24" fmla="*/ 24 w 260"/>
                <a:gd name="T25" fmla="*/ 8 h 236"/>
                <a:gd name="T26" fmla="*/ 2 w 260"/>
                <a:gd name="T27" fmla="*/ 69 h 236"/>
                <a:gd name="T28" fmla="*/ 0 w 260"/>
                <a:gd name="T29" fmla="*/ 76 h 236"/>
                <a:gd name="T30" fmla="*/ 6 w 260"/>
                <a:gd name="T31" fmla="*/ 80 h 236"/>
                <a:gd name="T32" fmla="*/ 13 w 260"/>
                <a:gd name="T33" fmla="*/ 72 h 236"/>
                <a:gd name="T34" fmla="*/ 98 w 260"/>
                <a:gd name="T35" fmla="*/ 13 h 236"/>
                <a:gd name="T36" fmla="*/ 113 w 260"/>
                <a:gd name="T37" fmla="*/ 13 h 236"/>
                <a:gd name="T38" fmla="*/ 123 w 260"/>
                <a:gd name="T39" fmla="*/ 16 h 236"/>
                <a:gd name="T40" fmla="*/ 122 w 260"/>
                <a:gd name="T41" fmla="*/ 24 h 236"/>
                <a:gd name="T42" fmla="*/ 76 w 260"/>
                <a:gd name="T43" fmla="*/ 207 h 236"/>
                <a:gd name="T44" fmla="*/ 35 w 260"/>
                <a:gd name="T45" fmla="*/ 223 h 236"/>
                <a:gd name="T46" fmla="*/ 20 w 260"/>
                <a:gd name="T47" fmla="*/ 231 h 236"/>
                <a:gd name="T48" fmla="*/ 26 w 260"/>
                <a:gd name="T49" fmla="*/ 236 h 236"/>
                <a:gd name="T50" fmla="*/ 55 w 260"/>
                <a:gd name="T51" fmla="*/ 235 h 236"/>
                <a:gd name="T52" fmla="*/ 85 w 260"/>
                <a:gd name="T53" fmla="*/ 235 h 236"/>
                <a:gd name="T54" fmla="*/ 117 w 260"/>
                <a:gd name="T55" fmla="*/ 235 h 236"/>
                <a:gd name="T56" fmla="*/ 146 w 260"/>
                <a:gd name="T57" fmla="*/ 236 h 236"/>
                <a:gd name="T58" fmla="*/ 154 w 260"/>
                <a:gd name="T59" fmla="*/ 228 h 236"/>
                <a:gd name="T60" fmla="*/ 140 w 260"/>
                <a:gd name="T61" fmla="*/ 223 h 236"/>
                <a:gd name="T62" fmla="*/ 120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8" y="14"/>
                    <a:pt x="165" y="13"/>
                  </a:cubicBezTo>
                  <a:cubicBezTo>
                    <a:pt x="167" y="13"/>
                    <a:pt x="179" y="13"/>
                    <a:pt x="186" y="13"/>
                  </a:cubicBezTo>
                  <a:cubicBezTo>
                    <a:pt x="207" y="13"/>
                    <a:pt x="217" y="13"/>
                    <a:pt x="225" y="16"/>
                  </a:cubicBezTo>
                  <a:cubicBezTo>
                    <a:pt x="241" y="20"/>
                    <a:pt x="242" y="31"/>
                    <a:pt x="242" y="43"/>
                  </a:cubicBezTo>
                  <a:cubicBezTo>
                    <a:pt x="242" y="49"/>
                    <a:pt x="242" y="53"/>
                    <a:pt x="239" y="71"/>
                  </a:cubicBezTo>
                  <a:lnTo>
                    <a:pt x="239" y="75"/>
                  </a:lnTo>
                  <a:cubicBezTo>
                    <a:pt x="239" y="79"/>
                    <a:pt x="241" y="80"/>
                    <a:pt x="244" y="80"/>
                  </a:cubicBezTo>
                  <a:cubicBezTo>
                    <a:pt x="250" y="80"/>
                    <a:pt x="250" y="77"/>
                    <a:pt x="251" y="72"/>
                  </a:cubicBezTo>
                  <a:lnTo>
                    <a:pt x="260" y="5"/>
                  </a:lnTo>
                  <a:cubicBezTo>
                    <a:pt x="260" y="0"/>
                    <a:pt x="256" y="0"/>
                    <a:pt x="250" y="0"/>
                  </a:cubicBezTo>
                  <a:lnTo>
                    <a:pt x="36" y="0"/>
                  </a:lnTo>
                  <a:cubicBezTo>
                    <a:pt x="27" y="0"/>
                    <a:pt x="26" y="0"/>
                    <a:pt x="24" y="8"/>
                  </a:cubicBezTo>
                  <a:lnTo>
                    <a:pt x="2" y="69"/>
                  </a:lnTo>
                  <a:cubicBezTo>
                    <a:pt x="1" y="71"/>
                    <a:pt x="0" y="74"/>
                    <a:pt x="0" y="76"/>
                  </a:cubicBezTo>
                  <a:cubicBezTo>
                    <a:pt x="0" y="77"/>
                    <a:pt x="1" y="80"/>
                    <a:pt x="6" y="80"/>
                  </a:cubicBezTo>
                  <a:cubicBezTo>
                    <a:pt x="11" y="80"/>
                    <a:pt x="11" y="79"/>
                    <a:pt x="13" y="72"/>
                  </a:cubicBezTo>
                  <a:cubicBezTo>
                    <a:pt x="33" y="16"/>
                    <a:pt x="45" y="13"/>
                    <a:pt x="98" y="13"/>
                  </a:cubicBezTo>
                  <a:lnTo>
                    <a:pt x="113" y="13"/>
                  </a:lnTo>
                  <a:cubicBezTo>
                    <a:pt x="123" y="13"/>
                    <a:pt x="123" y="13"/>
                    <a:pt x="123" y="16"/>
                  </a:cubicBezTo>
                  <a:cubicBezTo>
                    <a:pt x="123" y="17"/>
                    <a:pt x="123" y="18"/>
                    <a:pt x="122" y="24"/>
                  </a:cubicBezTo>
                  <a:lnTo>
                    <a:pt x="76" y="207"/>
                  </a:lnTo>
                  <a:cubicBezTo>
                    <a:pt x="73" y="220"/>
                    <a:pt x="72" y="223"/>
                    <a:pt x="35" y="223"/>
                  </a:cubicBezTo>
                  <a:cubicBezTo>
                    <a:pt x="23" y="223"/>
                    <a:pt x="20" y="223"/>
                    <a:pt x="20" y="231"/>
                  </a:cubicBezTo>
                  <a:cubicBezTo>
                    <a:pt x="20" y="232"/>
                    <a:pt x="20" y="236"/>
                    <a:pt x="26" y="236"/>
                  </a:cubicBezTo>
                  <a:cubicBezTo>
                    <a:pt x="35" y="236"/>
                    <a:pt x="46" y="235"/>
                    <a:pt x="55" y="235"/>
                  </a:cubicBezTo>
                  <a:cubicBezTo>
                    <a:pt x="65" y="235"/>
                    <a:pt x="76" y="235"/>
                    <a:pt x="85"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Freeform 936">
              <a:extLst>
                <a:ext uri="{FF2B5EF4-FFF2-40B4-BE49-F238E27FC236}">
                  <a16:creationId xmlns:a16="http://schemas.microsoft.com/office/drawing/2014/main" id="{E2587E9B-A328-49CC-AE58-C4CA381C915A}"/>
                </a:ext>
              </a:extLst>
            </p:cNvPr>
            <p:cNvSpPr>
              <a:spLocks noEditPoints="1"/>
            </p:cNvSpPr>
            <p:nvPr>
              <p:custDataLst>
                <p:tags r:id="rId67"/>
              </p:custDataLst>
            </p:nvPr>
          </p:nvSpPr>
          <p:spPr bwMode="auto">
            <a:xfrm>
              <a:off x="5102225" y="7512050"/>
              <a:ext cx="198438" cy="29368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8 h 368"/>
                <a:gd name="T16" fmla="*/ 78 w 262"/>
                <a:gd name="T17" fmla="*/ 96 h 368"/>
                <a:gd name="T18" fmla="*/ 105 w 262"/>
                <a:gd name="T19" fmla="*/ 69 h 368"/>
                <a:gd name="T20" fmla="*/ 81 w 262"/>
                <a:gd name="T21" fmla="*/ 52 h 368"/>
                <a:gd name="T22" fmla="*/ 153 w 262"/>
                <a:gd name="T23" fmla="*/ 12 h 368"/>
                <a:gd name="T24" fmla="*/ 224 w 262"/>
                <a:gd name="T25" fmla="*/ 102 h 368"/>
                <a:gd name="T26" fmla="*/ 211 w 262"/>
                <a:gd name="T27" fmla="*/ 188 h 368"/>
                <a:gd name="T28" fmla="*/ 210 w 262"/>
                <a:gd name="T29" fmla="*/ 188 h 368"/>
                <a:gd name="T30" fmla="*/ 93 w 262"/>
                <a:gd name="T31" fmla="*/ 354 h 368"/>
                <a:gd name="T32" fmla="*/ 38 w 262"/>
                <a:gd name="T33" fmla="*/ 297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3"/>
                    <a:pt x="0" y="279"/>
                  </a:cubicBezTo>
                  <a:cubicBezTo>
                    <a:pt x="0" y="310"/>
                    <a:pt x="22" y="368"/>
                    <a:pt x="91" y="368"/>
                  </a:cubicBezTo>
                  <a:cubicBezTo>
                    <a:pt x="210" y="368"/>
                    <a:pt x="262" y="200"/>
                    <a:pt x="262" y="129"/>
                  </a:cubicBezTo>
                  <a:cubicBezTo>
                    <a:pt x="262" y="49"/>
                    <a:pt x="215" y="0"/>
                    <a:pt x="154" y="0"/>
                  </a:cubicBezTo>
                  <a:cubicBezTo>
                    <a:pt x="82" y="0"/>
                    <a:pt x="59" y="64"/>
                    <a:pt x="59" y="78"/>
                  </a:cubicBezTo>
                  <a:cubicBezTo>
                    <a:pt x="59" y="85"/>
                    <a:pt x="63" y="96"/>
                    <a:pt x="78" y="96"/>
                  </a:cubicBezTo>
                  <a:cubicBezTo>
                    <a:pt x="94" y="96"/>
                    <a:pt x="105" y="81"/>
                    <a:pt x="105" y="69"/>
                  </a:cubicBezTo>
                  <a:cubicBezTo>
                    <a:pt x="105" y="52"/>
                    <a:pt x="89" y="52"/>
                    <a:pt x="81" y="52"/>
                  </a:cubicBezTo>
                  <a:cubicBezTo>
                    <a:pt x="103" y="15"/>
                    <a:pt x="139" y="12"/>
                    <a:pt x="153" y="12"/>
                  </a:cubicBezTo>
                  <a:cubicBezTo>
                    <a:pt x="190" y="12"/>
                    <a:pt x="224" y="38"/>
                    <a:pt x="224" y="102"/>
                  </a:cubicBezTo>
                  <a:cubicBezTo>
                    <a:pt x="224" y="122"/>
                    <a:pt x="221" y="147"/>
                    <a:pt x="211" y="188"/>
                  </a:cubicBezTo>
                  <a:lnTo>
                    <a:pt x="210" y="188"/>
                  </a:lnTo>
                  <a:close/>
                  <a:moveTo>
                    <a:pt x="93" y="354"/>
                  </a:moveTo>
                  <a:cubicBezTo>
                    <a:pt x="38" y="354"/>
                    <a:pt x="38" y="302"/>
                    <a:pt x="38" y="297"/>
                  </a:cubicBezTo>
                  <a:cubicBezTo>
                    <a:pt x="38" y="284"/>
                    <a:pt x="50" y="214"/>
                    <a:pt x="71" y="184"/>
                  </a:cubicBezTo>
                  <a:cubicBezTo>
                    <a:pt x="91" y="156"/>
                    <a:pt x="115" y="140"/>
                    <a:pt x="146" y="140"/>
                  </a:cubicBezTo>
                  <a:cubicBezTo>
                    <a:pt x="201" y="140"/>
                    <a:pt x="202" y="196"/>
                    <a:pt x="202" y="206"/>
                  </a:cubicBezTo>
                  <a:cubicBezTo>
                    <a:pt x="202" y="241"/>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Freeform 937">
              <a:extLst>
                <a:ext uri="{FF2B5EF4-FFF2-40B4-BE49-F238E27FC236}">
                  <a16:creationId xmlns:a16="http://schemas.microsoft.com/office/drawing/2014/main" id="{00B6779F-8A59-47FA-85AA-D4AABA335D75}"/>
                </a:ext>
              </a:extLst>
            </p:cNvPr>
            <p:cNvSpPr>
              <a:spLocks/>
            </p:cNvSpPr>
            <p:nvPr>
              <p:custDataLst>
                <p:tags r:id="rId68"/>
              </p:custDataLst>
            </p:nvPr>
          </p:nvSpPr>
          <p:spPr bwMode="auto">
            <a:xfrm>
              <a:off x="5329238" y="7524750"/>
              <a:ext cx="250825" cy="271463"/>
            </a:xfrm>
            <a:custGeom>
              <a:avLst/>
              <a:gdLst>
                <a:gd name="T0" fmla="*/ 185 w 331"/>
                <a:gd name="T1" fmla="*/ 39 h 341"/>
                <a:gd name="T2" fmla="*/ 232 w 331"/>
                <a:gd name="T3" fmla="*/ 15 h 341"/>
                <a:gd name="T4" fmla="*/ 249 w 331"/>
                <a:gd name="T5" fmla="*/ 15 h 341"/>
                <a:gd name="T6" fmla="*/ 249 w 331"/>
                <a:gd name="T7" fmla="*/ 0 h 341"/>
                <a:gd name="T8" fmla="*/ 164 w 331"/>
                <a:gd name="T9" fmla="*/ 1 h 341"/>
                <a:gd name="T10" fmla="*/ 80 w 331"/>
                <a:gd name="T11" fmla="*/ 0 h 341"/>
                <a:gd name="T12" fmla="*/ 80 w 331"/>
                <a:gd name="T13" fmla="*/ 15 h 341"/>
                <a:gd name="T14" fmla="*/ 96 w 331"/>
                <a:gd name="T15" fmla="*/ 15 h 341"/>
                <a:gd name="T16" fmla="*/ 143 w 331"/>
                <a:gd name="T17" fmla="*/ 39 h 341"/>
                <a:gd name="T18" fmla="*/ 143 w 331"/>
                <a:gd name="T19" fmla="*/ 261 h 341"/>
                <a:gd name="T20" fmla="*/ 76 w 331"/>
                <a:gd name="T21" fmla="*/ 134 h 341"/>
                <a:gd name="T22" fmla="*/ 31 w 331"/>
                <a:gd name="T23" fmla="*/ 64 h 341"/>
                <a:gd name="T24" fmla="*/ 13 w 331"/>
                <a:gd name="T25" fmla="*/ 64 h 341"/>
                <a:gd name="T26" fmla="*/ 0 w 331"/>
                <a:gd name="T27" fmla="*/ 70 h 341"/>
                <a:gd name="T28" fmla="*/ 5 w 331"/>
                <a:gd name="T29" fmla="*/ 75 h 341"/>
                <a:gd name="T30" fmla="*/ 34 w 331"/>
                <a:gd name="T31" fmla="*/ 143 h 341"/>
                <a:gd name="T32" fmla="*/ 60 w 331"/>
                <a:gd name="T33" fmla="*/ 227 h 341"/>
                <a:gd name="T34" fmla="*/ 143 w 331"/>
                <a:gd name="T35" fmla="*/ 273 h 341"/>
                <a:gd name="T36" fmla="*/ 143 w 331"/>
                <a:gd name="T37" fmla="*/ 301 h 341"/>
                <a:gd name="T38" fmla="*/ 96 w 331"/>
                <a:gd name="T39" fmla="*/ 325 h 341"/>
                <a:gd name="T40" fmla="*/ 80 w 331"/>
                <a:gd name="T41" fmla="*/ 325 h 341"/>
                <a:gd name="T42" fmla="*/ 80 w 331"/>
                <a:gd name="T43" fmla="*/ 341 h 341"/>
                <a:gd name="T44" fmla="*/ 164 w 331"/>
                <a:gd name="T45" fmla="*/ 339 h 341"/>
                <a:gd name="T46" fmla="*/ 249 w 331"/>
                <a:gd name="T47" fmla="*/ 341 h 341"/>
                <a:gd name="T48" fmla="*/ 249 w 331"/>
                <a:gd name="T49" fmla="*/ 325 h 341"/>
                <a:gd name="T50" fmla="*/ 232 w 331"/>
                <a:gd name="T51" fmla="*/ 325 h 341"/>
                <a:gd name="T52" fmla="*/ 185 w 331"/>
                <a:gd name="T53" fmla="*/ 301 h 341"/>
                <a:gd name="T54" fmla="*/ 185 w 331"/>
                <a:gd name="T55" fmla="*/ 273 h 341"/>
                <a:gd name="T56" fmla="*/ 271 w 331"/>
                <a:gd name="T57" fmla="*/ 228 h 341"/>
                <a:gd name="T58" fmla="*/ 297 w 331"/>
                <a:gd name="T59" fmla="*/ 131 h 341"/>
                <a:gd name="T60" fmla="*/ 324 w 331"/>
                <a:gd name="T61" fmla="*/ 75 h 341"/>
                <a:gd name="T62" fmla="*/ 331 w 331"/>
                <a:gd name="T63" fmla="*/ 70 h 341"/>
                <a:gd name="T64" fmla="*/ 319 w 331"/>
                <a:gd name="T65" fmla="*/ 64 h 341"/>
                <a:gd name="T66" fmla="*/ 300 w 331"/>
                <a:gd name="T67" fmla="*/ 64 h 341"/>
                <a:gd name="T68" fmla="*/ 256 w 331"/>
                <a:gd name="T69" fmla="*/ 140 h 341"/>
                <a:gd name="T70" fmla="*/ 185 w 331"/>
                <a:gd name="T71" fmla="*/ 261 h 341"/>
                <a:gd name="T72" fmla="*/ 185 w 331"/>
                <a:gd name="T73"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39"/>
                  </a:moveTo>
                  <a:cubicBezTo>
                    <a:pt x="185" y="22"/>
                    <a:pt x="185" y="15"/>
                    <a:pt x="232" y="15"/>
                  </a:cubicBezTo>
                  <a:lnTo>
                    <a:pt x="249" y="15"/>
                  </a:lnTo>
                  <a:lnTo>
                    <a:pt x="249" y="0"/>
                  </a:lnTo>
                  <a:cubicBezTo>
                    <a:pt x="231" y="1"/>
                    <a:pt x="185" y="1"/>
                    <a:pt x="164" y="1"/>
                  </a:cubicBezTo>
                  <a:cubicBezTo>
                    <a:pt x="144" y="1"/>
                    <a:pt x="98" y="1"/>
                    <a:pt x="80" y="0"/>
                  </a:cubicBezTo>
                  <a:lnTo>
                    <a:pt x="80" y="15"/>
                  </a:lnTo>
                  <a:lnTo>
                    <a:pt x="96" y="15"/>
                  </a:lnTo>
                  <a:cubicBezTo>
                    <a:pt x="143" y="15"/>
                    <a:pt x="143" y="22"/>
                    <a:pt x="143" y="39"/>
                  </a:cubicBezTo>
                  <a:lnTo>
                    <a:pt x="143" y="261"/>
                  </a:lnTo>
                  <a:cubicBezTo>
                    <a:pt x="78" y="243"/>
                    <a:pt x="76" y="167"/>
                    <a:pt x="76" y="134"/>
                  </a:cubicBezTo>
                  <a:cubicBezTo>
                    <a:pt x="75" y="74"/>
                    <a:pt x="53" y="64"/>
                    <a:pt x="31" y="64"/>
                  </a:cubicBezTo>
                  <a:lnTo>
                    <a:pt x="13" y="64"/>
                  </a:lnTo>
                  <a:cubicBezTo>
                    <a:pt x="5" y="64"/>
                    <a:pt x="0" y="64"/>
                    <a:pt x="0" y="70"/>
                  </a:cubicBezTo>
                  <a:cubicBezTo>
                    <a:pt x="0" y="72"/>
                    <a:pt x="2" y="75"/>
                    <a:pt x="5" y="75"/>
                  </a:cubicBezTo>
                  <a:cubicBezTo>
                    <a:pt x="21" y="77"/>
                    <a:pt x="34" y="84"/>
                    <a:pt x="34" y="143"/>
                  </a:cubicBezTo>
                  <a:cubicBezTo>
                    <a:pt x="34" y="155"/>
                    <a:pt x="36" y="194"/>
                    <a:pt x="60" y="227"/>
                  </a:cubicBezTo>
                  <a:cubicBezTo>
                    <a:pt x="79" y="254"/>
                    <a:pt x="110" y="269"/>
                    <a:pt x="143" y="273"/>
                  </a:cubicBezTo>
                  <a:lnTo>
                    <a:pt x="143" y="301"/>
                  </a:lnTo>
                  <a:cubicBezTo>
                    <a:pt x="143" y="318"/>
                    <a:pt x="143" y="325"/>
                    <a:pt x="96" y="325"/>
                  </a:cubicBezTo>
                  <a:lnTo>
                    <a:pt x="80" y="325"/>
                  </a:lnTo>
                  <a:lnTo>
                    <a:pt x="80" y="341"/>
                  </a:lnTo>
                  <a:cubicBezTo>
                    <a:pt x="98" y="339"/>
                    <a:pt x="143" y="339"/>
                    <a:pt x="164" y="339"/>
                  </a:cubicBezTo>
                  <a:cubicBezTo>
                    <a:pt x="184" y="339"/>
                    <a:pt x="231" y="339"/>
                    <a:pt x="249" y="341"/>
                  </a:cubicBezTo>
                  <a:lnTo>
                    <a:pt x="249" y="325"/>
                  </a:lnTo>
                  <a:lnTo>
                    <a:pt x="232" y="325"/>
                  </a:lnTo>
                  <a:cubicBezTo>
                    <a:pt x="185" y="325"/>
                    <a:pt x="185" y="319"/>
                    <a:pt x="185" y="301"/>
                  </a:cubicBezTo>
                  <a:lnTo>
                    <a:pt x="185" y="273"/>
                  </a:lnTo>
                  <a:cubicBezTo>
                    <a:pt x="221" y="269"/>
                    <a:pt x="251" y="254"/>
                    <a:pt x="271" y="228"/>
                  </a:cubicBezTo>
                  <a:cubicBezTo>
                    <a:pt x="297" y="193"/>
                    <a:pt x="297" y="153"/>
                    <a:pt x="297" y="131"/>
                  </a:cubicBezTo>
                  <a:cubicBezTo>
                    <a:pt x="297" y="123"/>
                    <a:pt x="298" y="79"/>
                    <a:pt x="324" y="75"/>
                  </a:cubicBezTo>
                  <a:cubicBezTo>
                    <a:pt x="327" y="75"/>
                    <a:pt x="331" y="74"/>
                    <a:pt x="331" y="70"/>
                  </a:cubicBezTo>
                  <a:cubicBezTo>
                    <a:pt x="331" y="64"/>
                    <a:pt x="327" y="64"/>
                    <a:pt x="319" y="64"/>
                  </a:cubicBezTo>
                  <a:lnTo>
                    <a:pt x="300" y="64"/>
                  </a:lnTo>
                  <a:cubicBezTo>
                    <a:pt x="281" y="64"/>
                    <a:pt x="256" y="68"/>
                    <a:pt x="256" y="140"/>
                  </a:cubicBezTo>
                  <a:cubicBezTo>
                    <a:pt x="255" y="195"/>
                    <a:pt x="239" y="248"/>
                    <a:pt x="185" y="261"/>
                  </a:cubicBezTo>
                  <a:lnTo>
                    <a:pt x="185"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Rectangle 938">
              <a:extLst>
                <a:ext uri="{FF2B5EF4-FFF2-40B4-BE49-F238E27FC236}">
                  <a16:creationId xmlns:a16="http://schemas.microsoft.com/office/drawing/2014/main" id="{12AC1D37-639E-4F61-956A-783F45B20F34}"/>
                </a:ext>
              </a:extLst>
            </p:cNvPr>
            <p:cNvSpPr>
              <a:spLocks noChangeArrowheads="1"/>
            </p:cNvSpPr>
            <p:nvPr>
              <p:custDataLst>
                <p:tags r:id="rId69"/>
              </p:custDataLst>
            </p:nvPr>
          </p:nvSpPr>
          <p:spPr bwMode="auto">
            <a:xfrm>
              <a:off x="5086350" y="7958138"/>
              <a:ext cx="51593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Freeform 939">
              <a:extLst>
                <a:ext uri="{FF2B5EF4-FFF2-40B4-BE49-F238E27FC236}">
                  <a16:creationId xmlns:a16="http://schemas.microsoft.com/office/drawing/2014/main" id="{980855E1-63B6-416D-9C77-2614FE6A86E6}"/>
                </a:ext>
              </a:extLst>
            </p:cNvPr>
            <p:cNvSpPr>
              <a:spLocks noEditPoints="1"/>
            </p:cNvSpPr>
            <p:nvPr>
              <p:custDataLst>
                <p:tags r:id="rId70"/>
              </p:custDataLst>
            </p:nvPr>
          </p:nvSpPr>
          <p:spPr bwMode="auto">
            <a:xfrm>
              <a:off x="5157788" y="8053388"/>
              <a:ext cx="198438" cy="293688"/>
            </a:xfrm>
            <a:custGeom>
              <a:avLst/>
              <a:gdLst>
                <a:gd name="T0" fmla="*/ 211 w 262"/>
                <a:gd name="T1" fmla="*/ 188 h 368"/>
                <a:gd name="T2" fmla="*/ 147 w 262"/>
                <a:gd name="T3" fmla="*/ 130 h 368"/>
                <a:gd name="T4" fmla="*/ 45 w 262"/>
                <a:gd name="T5" fmla="*/ 176 h 368"/>
                <a:gd name="T6" fmla="*/ 0 w 262"/>
                <a:gd name="T7" fmla="*/ 280 h 368"/>
                <a:gd name="T8" fmla="*/ 92 w 262"/>
                <a:gd name="T9" fmla="*/ 368 h 368"/>
                <a:gd name="T10" fmla="*/ 262 w 262"/>
                <a:gd name="T11" fmla="*/ 130 h 368"/>
                <a:gd name="T12" fmla="*/ 155 w 262"/>
                <a:gd name="T13" fmla="*/ 0 h 368"/>
                <a:gd name="T14" fmla="*/ 59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30"/>
                    <a:pt x="147" y="130"/>
                  </a:cubicBezTo>
                  <a:cubicBezTo>
                    <a:pt x="116" y="130"/>
                    <a:pt x="84" y="138"/>
                    <a:pt x="45" y="176"/>
                  </a:cubicBezTo>
                  <a:cubicBezTo>
                    <a:pt x="4" y="218"/>
                    <a:pt x="0" y="264"/>
                    <a:pt x="0" y="280"/>
                  </a:cubicBezTo>
                  <a:cubicBezTo>
                    <a:pt x="0" y="311"/>
                    <a:pt x="22" y="368"/>
                    <a:pt x="92" y="368"/>
                  </a:cubicBezTo>
                  <a:cubicBezTo>
                    <a:pt x="211" y="368"/>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2" y="188"/>
                  </a:cubicBezTo>
                  <a:lnTo>
                    <a:pt x="211" y="188"/>
                  </a:lnTo>
                  <a:close/>
                  <a:moveTo>
                    <a:pt x="93" y="354"/>
                  </a:moveTo>
                  <a:cubicBezTo>
                    <a:pt x="39" y="354"/>
                    <a:pt x="39" y="303"/>
                    <a:pt x="39" y="298"/>
                  </a:cubicBezTo>
                  <a:cubicBezTo>
                    <a:pt x="39" y="285"/>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Freeform 940">
              <a:extLst>
                <a:ext uri="{FF2B5EF4-FFF2-40B4-BE49-F238E27FC236}">
                  <a16:creationId xmlns:a16="http://schemas.microsoft.com/office/drawing/2014/main" id="{EE1EFCD8-5EDA-4CDD-8A1D-A57123A9ADD6}"/>
                </a:ext>
              </a:extLst>
            </p:cNvPr>
            <p:cNvSpPr>
              <a:spLocks noEditPoints="1"/>
            </p:cNvSpPr>
            <p:nvPr>
              <p:custDataLst>
                <p:tags r:id="rId71"/>
              </p:custDataLst>
            </p:nvPr>
          </p:nvSpPr>
          <p:spPr bwMode="auto">
            <a:xfrm>
              <a:off x="5380038" y="8162925"/>
              <a:ext cx="155575" cy="254000"/>
            </a:xfrm>
            <a:custGeom>
              <a:avLst/>
              <a:gdLst>
                <a:gd name="T0" fmla="*/ 205 w 205"/>
                <a:gd name="T1" fmla="*/ 6 h 317"/>
                <a:gd name="T2" fmla="*/ 200 w 205"/>
                <a:gd name="T3" fmla="*/ 1 h 317"/>
                <a:gd name="T4" fmla="*/ 166 w 205"/>
                <a:gd name="T5" fmla="*/ 35 h 317"/>
                <a:gd name="T6" fmla="*/ 120 w 205"/>
                <a:gd name="T7" fmla="*/ 0 h 317"/>
                <a:gd name="T8" fmla="*/ 0 w 205"/>
                <a:gd name="T9" fmla="*/ 146 h 317"/>
                <a:gd name="T10" fmla="*/ 65 w 205"/>
                <a:gd name="T11" fmla="*/ 226 h 317"/>
                <a:gd name="T12" fmla="*/ 124 w 205"/>
                <a:gd name="T13" fmla="*/ 196 h 317"/>
                <a:gd name="T14" fmla="*/ 102 w 205"/>
                <a:gd name="T15" fmla="*/ 285 h 317"/>
                <a:gd name="T16" fmla="*/ 66 w 205"/>
                <a:gd name="T17" fmla="*/ 302 h 317"/>
                <a:gd name="T18" fmla="*/ 54 w 205"/>
                <a:gd name="T19" fmla="*/ 312 h 317"/>
                <a:gd name="T20" fmla="*/ 61 w 205"/>
                <a:gd name="T21" fmla="*/ 317 h 317"/>
                <a:gd name="T22" fmla="*/ 111 w 205"/>
                <a:gd name="T23" fmla="*/ 316 h 317"/>
                <a:gd name="T24" fmla="*/ 162 w 205"/>
                <a:gd name="T25" fmla="*/ 317 h 317"/>
                <a:gd name="T26" fmla="*/ 171 w 205"/>
                <a:gd name="T27" fmla="*/ 307 h 317"/>
                <a:gd name="T28" fmla="*/ 158 w 205"/>
                <a:gd name="T29" fmla="*/ 302 h 317"/>
                <a:gd name="T30" fmla="*/ 134 w 205"/>
                <a:gd name="T31" fmla="*/ 294 h 317"/>
                <a:gd name="T32" fmla="*/ 136 w 205"/>
                <a:gd name="T33" fmla="*/ 283 h 317"/>
                <a:gd name="T34" fmla="*/ 205 w 205"/>
                <a:gd name="T35" fmla="*/ 6 h 317"/>
                <a:gd name="T36" fmla="*/ 67 w 205"/>
                <a:gd name="T37" fmla="*/ 215 h 317"/>
                <a:gd name="T38" fmla="*/ 35 w 205"/>
                <a:gd name="T39" fmla="*/ 168 h 317"/>
                <a:gd name="T40" fmla="*/ 58 w 205"/>
                <a:gd name="T41" fmla="*/ 69 h 317"/>
                <a:gd name="T42" fmla="*/ 120 w 205"/>
                <a:gd name="T43" fmla="*/ 11 h 317"/>
                <a:gd name="T44" fmla="*/ 159 w 205"/>
                <a:gd name="T45" fmla="*/ 55 h 317"/>
                <a:gd name="T46" fmla="*/ 130 w 205"/>
                <a:gd name="T47" fmla="*/ 169 h 317"/>
                <a:gd name="T48" fmla="*/ 67 w 205"/>
                <a:gd name="T49" fmla="*/ 2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5" h="317">
                  <a:moveTo>
                    <a:pt x="205" y="6"/>
                  </a:moveTo>
                  <a:cubicBezTo>
                    <a:pt x="205" y="3"/>
                    <a:pt x="204" y="1"/>
                    <a:pt x="200" y="1"/>
                  </a:cubicBezTo>
                  <a:cubicBezTo>
                    <a:pt x="195" y="1"/>
                    <a:pt x="175" y="20"/>
                    <a:pt x="166" y="35"/>
                  </a:cubicBezTo>
                  <a:cubicBezTo>
                    <a:pt x="155" y="8"/>
                    <a:pt x="136" y="0"/>
                    <a:pt x="120" y="0"/>
                  </a:cubicBezTo>
                  <a:cubicBezTo>
                    <a:pt x="61" y="0"/>
                    <a:pt x="0" y="74"/>
                    <a:pt x="0" y="146"/>
                  </a:cubicBezTo>
                  <a:cubicBezTo>
                    <a:pt x="0" y="195"/>
                    <a:pt x="29" y="226"/>
                    <a:pt x="65" y="226"/>
                  </a:cubicBezTo>
                  <a:cubicBezTo>
                    <a:pt x="87" y="226"/>
                    <a:pt x="106" y="214"/>
                    <a:pt x="124" y="196"/>
                  </a:cubicBezTo>
                  <a:cubicBezTo>
                    <a:pt x="120" y="213"/>
                    <a:pt x="103" y="281"/>
                    <a:pt x="102" y="285"/>
                  </a:cubicBezTo>
                  <a:cubicBezTo>
                    <a:pt x="98" y="299"/>
                    <a:pt x="94" y="301"/>
                    <a:pt x="66" y="302"/>
                  </a:cubicBezTo>
                  <a:cubicBezTo>
                    <a:pt x="59" y="302"/>
                    <a:pt x="54" y="302"/>
                    <a:pt x="54" y="312"/>
                  </a:cubicBezTo>
                  <a:cubicBezTo>
                    <a:pt x="54" y="312"/>
                    <a:pt x="54" y="317"/>
                    <a:pt x="61" y="317"/>
                  </a:cubicBezTo>
                  <a:cubicBezTo>
                    <a:pt x="77" y="317"/>
                    <a:pt x="94" y="316"/>
                    <a:pt x="111" y="316"/>
                  </a:cubicBezTo>
                  <a:cubicBezTo>
                    <a:pt x="128" y="316"/>
                    <a:pt x="146" y="317"/>
                    <a:pt x="162" y="317"/>
                  </a:cubicBezTo>
                  <a:cubicBezTo>
                    <a:pt x="165" y="317"/>
                    <a:pt x="171" y="317"/>
                    <a:pt x="171" y="307"/>
                  </a:cubicBezTo>
                  <a:cubicBezTo>
                    <a:pt x="171" y="302"/>
                    <a:pt x="166" y="302"/>
                    <a:pt x="158" y="302"/>
                  </a:cubicBezTo>
                  <a:cubicBezTo>
                    <a:pt x="134" y="302"/>
                    <a:pt x="134" y="298"/>
                    <a:pt x="134" y="294"/>
                  </a:cubicBezTo>
                  <a:cubicBezTo>
                    <a:pt x="134" y="290"/>
                    <a:pt x="135" y="287"/>
                    <a:pt x="136" y="283"/>
                  </a:cubicBezTo>
                  <a:lnTo>
                    <a:pt x="205" y="6"/>
                  </a:lnTo>
                  <a:close/>
                  <a:moveTo>
                    <a:pt x="67" y="215"/>
                  </a:moveTo>
                  <a:cubicBezTo>
                    <a:pt x="37" y="215"/>
                    <a:pt x="35" y="177"/>
                    <a:pt x="35" y="168"/>
                  </a:cubicBezTo>
                  <a:cubicBezTo>
                    <a:pt x="35" y="144"/>
                    <a:pt x="49" y="90"/>
                    <a:pt x="58" y="69"/>
                  </a:cubicBezTo>
                  <a:cubicBezTo>
                    <a:pt x="73" y="32"/>
                    <a:pt x="99" y="11"/>
                    <a:pt x="120" y="11"/>
                  </a:cubicBezTo>
                  <a:cubicBezTo>
                    <a:pt x="152" y="11"/>
                    <a:pt x="159" y="51"/>
                    <a:pt x="159" y="55"/>
                  </a:cubicBezTo>
                  <a:cubicBezTo>
                    <a:pt x="159" y="58"/>
                    <a:pt x="132" y="167"/>
                    <a:pt x="130" y="169"/>
                  </a:cubicBezTo>
                  <a:cubicBezTo>
                    <a:pt x="123" y="183"/>
                    <a:pt x="95" y="215"/>
                    <a:pt x="67"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Freeform 941">
              <a:extLst>
                <a:ext uri="{FF2B5EF4-FFF2-40B4-BE49-F238E27FC236}">
                  <a16:creationId xmlns:a16="http://schemas.microsoft.com/office/drawing/2014/main" id="{6FBAAD15-1E16-44FD-B115-F627F8229280}"/>
                </a:ext>
              </a:extLst>
            </p:cNvPr>
            <p:cNvSpPr>
              <a:spLocks/>
            </p:cNvSpPr>
            <p:nvPr>
              <p:custDataLst>
                <p:tags r:id="rId72"/>
              </p:custDataLst>
            </p:nvPr>
          </p:nvSpPr>
          <p:spPr bwMode="auto">
            <a:xfrm>
              <a:off x="5651500" y="7369175"/>
              <a:ext cx="111125" cy="1195388"/>
            </a:xfrm>
            <a:custGeom>
              <a:avLst/>
              <a:gdLst>
                <a:gd name="T0" fmla="*/ 116 w 147"/>
                <a:gd name="T1" fmla="*/ 1464 h 1495"/>
                <a:gd name="T2" fmla="*/ 0 w 147"/>
                <a:gd name="T3" fmla="*/ 1464 h 1495"/>
                <a:gd name="T4" fmla="*/ 0 w 147"/>
                <a:gd name="T5" fmla="*/ 1495 h 1495"/>
                <a:gd name="T6" fmla="*/ 147 w 147"/>
                <a:gd name="T7" fmla="*/ 1495 h 1495"/>
                <a:gd name="T8" fmla="*/ 147 w 147"/>
                <a:gd name="T9" fmla="*/ 0 h 1495"/>
                <a:gd name="T10" fmla="*/ 0 w 147"/>
                <a:gd name="T11" fmla="*/ 0 h 1495"/>
                <a:gd name="T12" fmla="*/ 0 w 147"/>
                <a:gd name="T13" fmla="*/ 31 h 1495"/>
                <a:gd name="T14" fmla="*/ 116 w 147"/>
                <a:gd name="T15" fmla="*/ 31 h 1495"/>
                <a:gd name="T16" fmla="*/ 116 w 147"/>
                <a:gd name="T17" fmla="*/ 1464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495">
                  <a:moveTo>
                    <a:pt x="116" y="1464"/>
                  </a:moveTo>
                  <a:lnTo>
                    <a:pt x="0" y="1464"/>
                  </a:lnTo>
                  <a:lnTo>
                    <a:pt x="0" y="1495"/>
                  </a:lnTo>
                  <a:lnTo>
                    <a:pt x="147" y="1495"/>
                  </a:lnTo>
                  <a:lnTo>
                    <a:pt x="147" y="0"/>
                  </a:lnTo>
                  <a:lnTo>
                    <a:pt x="0" y="0"/>
                  </a:lnTo>
                  <a:lnTo>
                    <a:pt x="0" y="31"/>
                  </a:lnTo>
                  <a:lnTo>
                    <a:pt x="116" y="31"/>
                  </a:lnTo>
                  <a:lnTo>
                    <a:pt x="116" y="146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Freeform 942">
              <a:extLst>
                <a:ext uri="{FF2B5EF4-FFF2-40B4-BE49-F238E27FC236}">
                  <a16:creationId xmlns:a16="http://schemas.microsoft.com/office/drawing/2014/main" id="{B24D15E5-6FD2-47C2-B253-CCD812666ADF}"/>
                </a:ext>
              </a:extLst>
            </p:cNvPr>
            <p:cNvSpPr>
              <a:spLocks/>
            </p:cNvSpPr>
            <p:nvPr>
              <p:custDataLst>
                <p:tags r:id="rId73"/>
              </p:custDataLst>
            </p:nvPr>
          </p:nvSpPr>
          <p:spPr bwMode="auto">
            <a:xfrm>
              <a:off x="5978525" y="7894638"/>
              <a:ext cx="260350" cy="176213"/>
            </a:xfrm>
            <a:custGeom>
              <a:avLst/>
              <a:gdLst>
                <a:gd name="T0" fmla="*/ 300 w 342"/>
                <a:gd name="T1" fmla="*/ 47 h 220"/>
                <a:gd name="T2" fmla="*/ 342 w 342"/>
                <a:gd name="T3" fmla="*/ 15 h 220"/>
                <a:gd name="T4" fmla="*/ 342 w 342"/>
                <a:gd name="T5" fmla="*/ 0 h 220"/>
                <a:gd name="T6" fmla="*/ 305 w 342"/>
                <a:gd name="T7" fmla="*/ 1 h 220"/>
                <a:gd name="T8" fmla="*/ 259 w 342"/>
                <a:gd name="T9" fmla="*/ 0 h 220"/>
                <a:gd name="T10" fmla="*/ 259 w 342"/>
                <a:gd name="T11" fmla="*/ 15 h 220"/>
                <a:gd name="T12" fmla="*/ 288 w 342"/>
                <a:gd name="T13" fmla="*/ 39 h 220"/>
                <a:gd name="T14" fmla="*/ 285 w 342"/>
                <a:gd name="T15" fmla="*/ 50 h 220"/>
                <a:gd name="T16" fmla="*/ 240 w 342"/>
                <a:gd name="T17" fmla="*/ 177 h 220"/>
                <a:gd name="T18" fmla="*/ 190 w 342"/>
                <a:gd name="T19" fmla="*/ 38 h 220"/>
                <a:gd name="T20" fmla="*/ 188 w 342"/>
                <a:gd name="T21" fmla="*/ 29 h 220"/>
                <a:gd name="T22" fmla="*/ 217 w 342"/>
                <a:gd name="T23" fmla="*/ 15 h 220"/>
                <a:gd name="T24" fmla="*/ 217 w 342"/>
                <a:gd name="T25" fmla="*/ 0 h 220"/>
                <a:gd name="T26" fmla="*/ 166 w 342"/>
                <a:gd name="T27" fmla="*/ 1 h 220"/>
                <a:gd name="T28" fmla="*/ 121 w 342"/>
                <a:gd name="T29" fmla="*/ 0 h 220"/>
                <a:gd name="T30" fmla="*/ 121 w 342"/>
                <a:gd name="T31" fmla="*/ 15 h 220"/>
                <a:gd name="T32" fmla="*/ 153 w 342"/>
                <a:gd name="T33" fmla="*/ 23 h 220"/>
                <a:gd name="T34" fmla="*/ 164 w 342"/>
                <a:gd name="T35" fmla="*/ 50 h 220"/>
                <a:gd name="T36" fmla="*/ 121 w 342"/>
                <a:gd name="T37" fmla="*/ 171 h 220"/>
                <a:gd name="T38" fmla="*/ 74 w 342"/>
                <a:gd name="T39" fmla="*/ 38 h 220"/>
                <a:gd name="T40" fmla="*/ 71 w 342"/>
                <a:gd name="T41" fmla="*/ 29 h 220"/>
                <a:gd name="T42" fmla="*/ 101 w 342"/>
                <a:gd name="T43" fmla="*/ 15 h 220"/>
                <a:gd name="T44" fmla="*/ 101 w 342"/>
                <a:gd name="T45" fmla="*/ 0 h 220"/>
                <a:gd name="T46" fmla="*/ 46 w 342"/>
                <a:gd name="T47" fmla="*/ 1 h 220"/>
                <a:gd name="T48" fmla="*/ 0 w 342"/>
                <a:gd name="T49" fmla="*/ 0 h 220"/>
                <a:gd name="T50" fmla="*/ 0 w 342"/>
                <a:gd name="T51" fmla="*/ 15 h 220"/>
                <a:gd name="T52" fmla="*/ 37 w 342"/>
                <a:gd name="T53" fmla="*/ 33 h 220"/>
                <a:gd name="T54" fmla="*/ 100 w 342"/>
                <a:gd name="T55" fmla="*/ 209 h 220"/>
                <a:gd name="T56" fmla="*/ 110 w 342"/>
                <a:gd name="T57" fmla="*/ 220 h 220"/>
                <a:gd name="T58" fmla="*/ 120 w 342"/>
                <a:gd name="T59" fmla="*/ 210 h 220"/>
                <a:gd name="T60" fmla="*/ 171 w 342"/>
                <a:gd name="T61" fmla="*/ 69 h 220"/>
                <a:gd name="T62" fmla="*/ 221 w 342"/>
                <a:gd name="T63" fmla="*/ 211 h 220"/>
                <a:gd name="T64" fmla="*/ 231 w 342"/>
                <a:gd name="T65" fmla="*/ 220 h 220"/>
                <a:gd name="T66" fmla="*/ 241 w 342"/>
                <a:gd name="T67" fmla="*/ 211 h 220"/>
                <a:gd name="T68" fmla="*/ 300 w 342"/>
                <a:gd name="T69"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2" h="220">
                  <a:moveTo>
                    <a:pt x="300" y="47"/>
                  </a:moveTo>
                  <a:cubicBezTo>
                    <a:pt x="309" y="22"/>
                    <a:pt x="324" y="16"/>
                    <a:pt x="342" y="15"/>
                  </a:cubicBezTo>
                  <a:lnTo>
                    <a:pt x="342" y="0"/>
                  </a:lnTo>
                  <a:cubicBezTo>
                    <a:pt x="331" y="1"/>
                    <a:pt x="316" y="1"/>
                    <a:pt x="305" y="1"/>
                  </a:cubicBezTo>
                  <a:cubicBezTo>
                    <a:pt x="291" y="1"/>
                    <a:pt x="268" y="0"/>
                    <a:pt x="259" y="0"/>
                  </a:cubicBezTo>
                  <a:lnTo>
                    <a:pt x="259" y="15"/>
                  </a:lnTo>
                  <a:cubicBezTo>
                    <a:pt x="277" y="16"/>
                    <a:pt x="288" y="25"/>
                    <a:pt x="288" y="39"/>
                  </a:cubicBezTo>
                  <a:cubicBezTo>
                    <a:pt x="288" y="42"/>
                    <a:pt x="288" y="43"/>
                    <a:pt x="285" y="50"/>
                  </a:cubicBezTo>
                  <a:lnTo>
                    <a:pt x="240" y="177"/>
                  </a:lnTo>
                  <a:lnTo>
                    <a:pt x="190" y="38"/>
                  </a:lnTo>
                  <a:cubicBezTo>
                    <a:pt x="188" y="32"/>
                    <a:pt x="188" y="31"/>
                    <a:pt x="188" y="29"/>
                  </a:cubicBezTo>
                  <a:cubicBezTo>
                    <a:pt x="188" y="15"/>
                    <a:pt x="207" y="15"/>
                    <a:pt x="217" y="15"/>
                  </a:cubicBezTo>
                  <a:lnTo>
                    <a:pt x="217" y="0"/>
                  </a:lnTo>
                  <a:cubicBezTo>
                    <a:pt x="203" y="0"/>
                    <a:pt x="178" y="1"/>
                    <a:pt x="166" y="1"/>
                  </a:cubicBezTo>
                  <a:cubicBezTo>
                    <a:pt x="151" y="1"/>
                    <a:pt x="136" y="1"/>
                    <a:pt x="121" y="0"/>
                  </a:cubicBezTo>
                  <a:lnTo>
                    <a:pt x="121" y="15"/>
                  </a:lnTo>
                  <a:cubicBezTo>
                    <a:pt x="140" y="15"/>
                    <a:pt x="148" y="16"/>
                    <a:pt x="153" y="23"/>
                  </a:cubicBezTo>
                  <a:cubicBezTo>
                    <a:pt x="155" y="26"/>
                    <a:pt x="161" y="41"/>
                    <a:pt x="164" y="50"/>
                  </a:cubicBezTo>
                  <a:lnTo>
                    <a:pt x="121" y="171"/>
                  </a:lnTo>
                  <a:lnTo>
                    <a:pt x="74" y="38"/>
                  </a:lnTo>
                  <a:cubicBezTo>
                    <a:pt x="71" y="32"/>
                    <a:pt x="71" y="31"/>
                    <a:pt x="71" y="29"/>
                  </a:cubicBezTo>
                  <a:cubicBezTo>
                    <a:pt x="71" y="15"/>
                    <a:pt x="91" y="15"/>
                    <a:pt x="101" y="15"/>
                  </a:cubicBezTo>
                  <a:lnTo>
                    <a:pt x="101" y="0"/>
                  </a:lnTo>
                  <a:cubicBezTo>
                    <a:pt x="86" y="0"/>
                    <a:pt x="58" y="1"/>
                    <a:pt x="46" y="1"/>
                  </a:cubicBezTo>
                  <a:cubicBezTo>
                    <a:pt x="44" y="1"/>
                    <a:pt x="18" y="1"/>
                    <a:pt x="0" y="0"/>
                  </a:cubicBezTo>
                  <a:lnTo>
                    <a:pt x="0" y="15"/>
                  </a:lnTo>
                  <a:cubicBezTo>
                    <a:pt x="25" y="15"/>
                    <a:pt x="31" y="17"/>
                    <a:pt x="37" y="33"/>
                  </a:cubicBezTo>
                  <a:lnTo>
                    <a:pt x="100" y="209"/>
                  </a:lnTo>
                  <a:cubicBezTo>
                    <a:pt x="102" y="216"/>
                    <a:pt x="104" y="220"/>
                    <a:pt x="110" y="220"/>
                  </a:cubicBezTo>
                  <a:cubicBezTo>
                    <a:pt x="117" y="220"/>
                    <a:pt x="118" y="217"/>
                    <a:pt x="120" y="210"/>
                  </a:cubicBezTo>
                  <a:lnTo>
                    <a:pt x="171" y="69"/>
                  </a:lnTo>
                  <a:lnTo>
                    <a:pt x="221" y="211"/>
                  </a:lnTo>
                  <a:cubicBezTo>
                    <a:pt x="223" y="216"/>
                    <a:pt x="225" y="220"/>
                    <a:pt x="231" y="220"/>
                  </a:cubicBezTo>
                  <a:cubicBezTo>
                    <a:pt x="238" y="220"/>
                    <a:pt x="239" y="216"/>
                    <a:pt x="241" y="211"/>
                  </a:cubicBezTo>
                  <a:lnTo>
                    <a:pt x="300"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Freeform 943">
              <a:extLst>
                <a:ext uri="{FF2B5EF4-FFF2-40B4-BE49-F238E27FC236}">
                  <a16:creationId xmlns:a16="http://schemas.microsoft.com/office/drawing/2014/main" id="{556C645A-8865-48F8-BE88-26D36BDFF5D4}"/>
                </a:ext>
              </a:extLst>
            </p:cNvPr>
            <p:cNvSpPr>
              <a:spLocks/>
            </p:cNvSpPr>
            <p:nvPr>
              <p:custDataLst>
                <p:tags r:id="rId74"/>
              </p:custDataLst>
            </p:nvPr>
          </p:nvSpPr>
          <p:spPr bwMode="auto">
            <a:xfrm>
              <a:off x="6257925" y="7788275"/>
              <a:ext cx="190500" cy="277813"/>
            </a:xfrm>
            <a:custGeom>
              <a:avLst/>
              <a:gdLst>
                <a:gd name="T0" fmla="*/ 39 w 251"/>
                <a:gd name="T1" fmla="*/ 309 h 347"/>
                <a:gd name="T2" fmla="*/ 0 w 251"/>
                <a:gd name="T3" fmla="*/ 331 h 347"/>
                <a:gd name="T4" fmla="*/ 0 w 251"/>
                <a:gd name="T5" fmla="*/ 347 h 347"/>
                <a:gd name="T6" fmla="*/ 56 w 251"/>
                <a:gd name="T7" fmla="*/ 345 h 347"/>
                <a:gd name="T8" fmla="*/ 112 w 251"/>
                <a:gd name="T9" fmla="*/ 347 h 347"/>
                <a:gd name="T10" fmla="*/ 112 w 251"/>
                <a:gd name="T11" fmla="*/ 331 h 347"/>
                <a:gd name="T12" fmla="*/ 73 w 251"/>
                <a:gd name="T13" fmla="*/ 309 h 347"/>
                <a:gd name="T14" fmla="*/ 73 w 251"/>
                <a:gd name="T15" fmla="*/ 217 h 347"/>
                <a:gd name="T16" fmla="*/ 140 w 251"/>
                <a:gd name="T17" fmla="*/ 137 h 347"/>
                <a:gd name="T18" fmla="*/ 177 w 251"/>
                <a:gd name="T19" fmla="*/ 193 h 347"/>
                <a:gd name="T20" fmla="*/ 177 w 251"/>
                <a:gd name="T21" fmla="*/ 309 h 347"/>
                <a:gd name="T22" fmla="*/ 138 w 251"/>
                <a:gd name="T23" fmla="*/ 331 h 347"/>
                <a:gd name="T24" fmla="*/ 138 w 251"/>
                <a:gd name="T25" fmla="*/ 347 h 347"/>
                <a:gd name="T26" fmla="*/ 195 w 251"/>
                <a:gd name="T27" fmla="*/ 345 h 347"/>
                <a:gd name="T28" fmla="*/ 251 w 251"/>
                <a:gd name="T29" fmla="*/ 347 h 347"/>
                <a:gd name="T30" fmla="*/ 251 w 251"/>
                <a:gd name="T31" fmla="*/ 331 h 347"/>
                <a:gd name="T32" fmla="*/ 212 w 251"/>
                <a:gd name="T33" fmla="*/ 316 h 347"/>
                <a:gd name="T34" fmla="*/ 212 w 251"/>
                <a:gd name="T35" fmla="*/ 221 h 347"/>
                <a:gd name="T36" fmla="*/ 196 w 251"/>
                <a:gd name="T37" fmla="*/ 145 h 347"/>
                <a:gd name="T38" fmla="*/ 144 w 251"/>
                <a:gd name="T39" fmla="*/ 126 h 347"/>
                <a:gd name="T40" fmla="*/ 71 w 251"/>
                <a:gd name="T41" fmla="*/ 175 h 347"/>
                <a:gd name="T42" fmla="*/ 71 w 251"/>
                <a:gd name="T43" fmla="*/ 0 h 347"/>
                <a:gd name="T44" fmla="*/ 0 w 251"/>
                <a:gd name="T45" fmla="*/ 6 h 347"/>
                <a:gd name="T46" fmla="*/ 0 w 251"/>
                <a:gd name="T47" fmla="*/ 21 h 347"/>
                <a:gd name="T48" fmla="*/ 39 w 251"/>
                <a:gd name="T49" fmla="*/ 49 h 347"/>
                <a:gd name="T50" fmla="*/ 39 w 251"/>
                <a:gd name="T51" fmla="*/ 30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347">
                  <a:moveTo>
                    <a:pt x="39" y="309"/>
                  </a:moveTo>
                  <a:cubicBezTo>
                    <a:pt x="39" y="331"/>
                    <a:pt x="33" y="331"/>
                    <a:pt x="0" y="331"/>
                  </a:cubicBezTo>
                  <a:lnTo>
                    <a:pt x="0" y="347"/>
                  </a:lnTo>
                  <a:cubicBezTo>
                    <a:pt x="17" y="346"/>
                    <a:pt x="43" y="345"/>
                    <a:pt x="56" y="345"/>
                  </a:cubicBezTo>
                  <a:cubicBezTo>
                    <a:pt x="69" y="345"/>
                    <a:pt x="95" y="346"/>
                    <a:pt x="112" y="347"/>
                  </a:cubicBezTo>
                  <a:lnTo>
                    <a:pt x="112" y="331"/>
                  </a:lnTo>
                  <a:cubicBezTo>
                    <a:pt x="78" y="331"/>
                    <a:pt x="73" y="331"/>
                    <a:pt x="73" y="309"/>
                  </a:cubicBezTo>
                  <a:lnTo>
                    <a:pt x="73" y="217"/>
                  </a:lnTo>
                  <a:cubicBezTo>
                    <a:pt x="73" y="165"/>
                    <a:pt x="108" y="137"/>
                    <a:pt x="140" y="137"/>
                  </a:cubicBezTo>
                  <a:cubicBezTo>
                    <a:pt x="172" y="137"/>
                    <a:pt x="177" y="164"/>
                    <a:pt x="177" y="193"/>
                  </a:cubicBezTo>
                  <a:lnTo>
                    <a:pt x="177" y="309"/>
                  </a:lnTo>
                  <a:cubicBezTo>
                    <a:pt x="177" y="331"/>
                    <a:pt x="172" y="331"/>
                    <a:pt x="138" y="331"/>
                  </a:cubicBezTo>
                  <a:lnTo>
                    <a:pt x="138" y="347"/>
                  </a:lnTo>
                  <a:cubicBezTo>
                    <a:pt x="156" y="346"/>
                    <a:pt x="181" y="345"/>
                    <a:pt x="195" y="345"/>
                  </a:cubicBezTo>
                  <a:cubicBezTo>
                    <a:pt x="208" y="345"/>
                    <a:pt x="234" y="346"/>
                    <a:pt x="251" y="347"/>
                  </a:cubicBezTo>
                  <a:lnTo>
                    <a:pt x="251" y="331"/>
                  </a:lnTo>
                  <a:cubicBezTo>
                    <a:pt x="225" y="331"/>
                    <a:pt x="212" y="331"/>
                    <a:pt x="212" y="316"/>
                  </a:cubicBezTo>
                  <a:lnTo>
                    <a:pt x="212" y="221"/>
                  </a:lnTo>
                  <a:cubicBezTo>
                    <a:pt x="212" y="178"/>
                    <a:pt x="212" y="163"/>
                    <a:pt x="196" y="145"/>
                  </a:cubicBezTo>
                  <a:cubicBezTo>
                    <a:pt x="189" y="136"/>
                    <a:pt x="173" y="126"/>
                    <a:pt x="144" y="126"/>
                  </a:cubicBezTo>
                  <a:cubicBezTo>
                    <a:pt x="102" y="126"/>
                    <a:pt x="80" y="156"/>
                    <a:pt x="71" y="175"/>
                  </a:cubicBezTo>
                  <a:lnTo>
                    <a:pt x="71" y="0"/>
                  </a:lnTo>
                  <a:lnTo>
                    <a:pt x="0" y="6"/>
                  </a:lnTo>
                  <a:lnTo>
                    <a:pt x="0" y="21"/>
                  </a:lnTo>
                  <a:cubicBezTo>
                    <a:pt x="35" y="21"/>
                    <a:pt x="39" y="25"/>
                    <a:pt x="39" y="49"/>
                  </a:cubicBezTo>
                  <a:lnTo>
                    <a:pt x="39" y="30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Freeform 944">
              <a:extLst>
                <a:ext uri="{FF2B5EF4-FFF2-40B4-BE49-F238E27FC236}">
                  <a16:creationId xmlns:a16="http://schemas.microsoft.com/office/drawing/2014/main" id="{D3104E31-1C58-4B30-8626-E1EB0F59DBD9}"/>
                </a:ext>
              </a:extLst>
            </p:cNvPr>
            <p:cNvSpPr>
              <a:spLocks noEditPoints="1"/>
            </p:cNvSpPr>
            <p:nvPr>
              <p:custDataLst>
                <p:tags r:id="rId75"/>
              </p:custDataLst>
            </p:nvPr>
          </p:nvSpPr>
          <p:spPr bwMode="auto">
            <a:xfrm>
              <a:off x="6465888" y="7886700"/>
              <a:ext cx="146050" cy="184150"/>
            </a:xfrm>
            <a:custGeom>
              <a:avLst/>
              <a:gdLst>
                <a:gd name="T0" fmla="*/ 41 w 193"/>
                <a:gd name="T1" fmla="*/ 98 h 229"/>
                <a:gd name="T2" fmla="*/ 103 w 193"/>
                <a:gd name="T3" fmla="*/ 11 h 229"/>
                <a:gd name="T4" fmla="*/ 160 w 193"/>
                <a:gd name="T5" fmla="*/ 98 h 229"/>
                <a:gd name="T6" fmla="*/ 41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7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1" y="98"/>
                  </a:moveTo>
                  <a:cubicBezTo>
                    <a:pt x="44" y="24"/>
                    <a:pt x="86" y="11"/>
                    <a:pt x="103" y="11"/>
                  </a:cubicBezTo>
                  <a:cubicBezTo>
                    <a:pt x="155" y="11"/>
                    <a:pt x="160" y="78"/>
                    <a:pt x="160" y="98"/>
                  </a:cubicBezTo>
                  <a:lnTo>
                    <a:pt x="41" y="98"/>
                  </a:lnTo>
                  <a:close/>
                  <a:moveTo>
                    <a:pt x="41" y="108"/>
                  </a:moveTo>
                  <a:lnTo>
                    <a:pt x="180" y="108"/>
                  </a:lnTo>
                  <a:cubicBezTo>
                    <a:pt x="191" y="108"/>
                    <a:pt x="193" y="108"/>
                    <a:pt x="193" y="98"/>
                  </a:cubicBezTo>
                  <a:cubicBezTo>
                    <a:pt x="193" y="49"/>
                    <a:pt x="166" y="0"/>
                    <a:pt x="103" y="0"/>
                  </a:cubicBezTo>
                  <a:cubicBezTo>
                    <a:pt x="45" y="0"/>
                    <a:pt x="0" y="52"/>
                    <a:pt x="0" y="114"/>
                  </a:cubicBezTo>
                  <a:cubicBezTo>
                    <a:pt x="0" y="181"/>
                    <a:pt x="52" y="229"/>
                    <a:pt x="109" y="229"/>
                  </a:cubicBezTo>
                  <a:cubicBezTo>
                    <a:pt x="170" y="229"/>
                    <a:pt x="193" y="174"/>
                    <a:pt x="193" y="164"/>
                  </a:cubicBezTo>
                  <a:cubicBezTo>
                    <a:pt x="193" y="159"/>
                    <a:pt x="189" y="158"/>
                    <a:pt x="186" y="158"/>
                  </a:cubicBezTo>
                  <a:cubicBezTo>
                    <a:pt x="182" y="158"/>
                    <a:pt x="181" y="161"/>
                    <a:pt x="180" y="165"/>
                  </a:cubicBezTo>
                  <a:cubicBezTo>
                    <a:pt x="162" y="217"/>
                    <a:pt x="117" y="217"/>
                    <a:pt x="112" y="217"/>
                  </a:cubicBezTo>
                  <a:cubicBezTo>
                    <a:pt x="87" y="217"/>
                    <a:pt x="67" y="202"/>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Freeform 945">
              <a:extLst>
                <a:ext uri="{FF2B5EF4-FFF2-40B4-BE49-F238E27FC236}">
                  <a16:creationId xmlns:a16="http://schemas.microsoft.com/office/drawing/2014/main" id="{97D4520F-B689-4037-B213-C71DE3F3E1EF}"/>
                </a:ext>
              </a:extLst>
            </p:cNvPr>
            <p:cNvSpPr>
              <a:spLocks/>
            </p:cNvSpPr>
            <p:nvPr>
              <p:custDataLst>
                <p:tags r:id="rId76"/>
              </p:custDataLst>
            </p:nvPr>
          </p:nvSpPr>
          <p:spPr bwMode="auto">
            <a:xfrm>
              <a:off x="6632575" y="7889875"/>
              <a:ext cx="127000" cy="176213"/>
            </a:xfrm>
            <a:custGeom>
              <a:avLst/>
              <a:gdLst>
                <a:gd name="T0" fmla="*/ 69 w 167"/>
                <a:gd name="T1" fmla="*/ 55 h 221"/>
                <a:gd name="T2" fmla="*/ 69 w 167"/>
                <a:gd name="T3" fmla="*/ 0 h 221"/>
                <a:gd name="T4" fmla="*/ 0 w 167"/>
                <a:gd name="T5" fmla="*/ 6 h 221"/>
                <a:gd name="T6" fmla="*/ 0 w 167"/>
                <a:gd name="T7" fmla="*/ 21 h 221"/>
                <a:gd name="T8" fmla="*/ 39 w 167"/>
                <a:gd name="T9" fmla="*/ 49 h 221"/>
                <a:gd name="T10" fmla="*/ 39 w 167"/>
                <a:gd name="T11" fmla="*/ 183 h 221"/>
                <a:gd name="T12" fmla="*/ 0 w 167"/>
                <a:gd name="T13" fmla="*/ 205 h 221"/>
                <a:gd name="T14" fmla="*/ 0 w 167"/>
                <a:gd name="T15" fmla="*/ 221 h 221"/>
                <a:gd name="T16" fmla="*/ 57 w 167"/>
                <a:gd name="T17" fmla="*/ 219 h 221"/>
                <a:gd name="T18" fmla="*/ 120 w 167"/>
                <a:gd name="T19" fmla="*/ 221 h 221"/>
                <a:gd name="T20" fmla="*/ 120 w 167"/>
                <a:gd name="T21" fmla="*/ 205 h 221"/>
                <a:gd name="T22" fmla="*/ 109 w 167"/>
                <a:gd name="T23" fmla="*/ 205 h 221"/>
                <a:gd name="T24" fmla="*/ 72 w 167"/>
                <a:gd name="T25" fmla="*/ 182 h 221"/>
                <a:gd name="T26" fmla="*/ 72 w 167"/>
                <a:gd name="T27" fmla="*/ 105 h 221"/>
                <a:gd name="T28" fmla="*/ 130 w 167"/>
                <a:gd name="T29" fmla="*/ 11 h 221"/>
                <a:gd name="T30" fmla="*/ 136 w 167"/>
                <a:gd name="T31" fmla="*/ 12 h 221"/>
                <a:gd name="T32" fmla="*/ 124 w 167"/>
                <a:gd name="T33" fmla="*/ 31 h 221"/>
                <a:gd name="T34" fmla="*/ 146 w 167"/>
                <a:gd name="T35" fmla="*/ 53 h 221"/>
                <a:gd name="T36" fmla="*/ 167 w 167"/>
                <a:gd name="T37" fmla="*/ 31 h 221"/>
                <a:gd name="T38" fmla="*/ 130 w 167"/>
                <a:gd name="T39" fmla="*/ 0 h 221"/>
                <a:gd name="T40" fmla="*/ 69 w 167"/>
                <a:gd name="T41" fmla="*/ 5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1">
                  <a:moveTo>
                    <a:pt x="69" y="55"/>
                  </a:moveTo>
                  <a:lnTo>
                    <a:pt x="69" y="0"/>
                  </a:lnTo>
                  <a:lnTo>
                    <a:pt x="0" y="6"/>
                  </a:lnTo>
                  <a:lnTo>
                    <a:pt x="0" y="21"/>
                  </a:lnTo>
                  <a:cubicBezTo>
                    <a:pt x="35" y="21"/>
                    <a:pt x="39" y="25"/>
                    <a:pt x="39" y="49"/>
                  </a:cubicBezTo>
                  <a:lnTo>
                    <a:pt x="39" y="183"/>
                  </a:lnTo>
                  <a:cubicBezTo>
                    <a:pt x="39" y="205"/>
                    <a:pt x="33" y="205"/>
                    <a:pt x="0" y="205"/>
                  </a:cubicBezTo>
                  <a:lnTo>
                    <a:pt x="0" y="221"/>
                  </a:lnTo>
                  <a:cubicBezTo>
                    <a:pt x="19" y="220"/>
                    <a:pt x="43" y="219"/>
                    <a:pt x="57" y="219"/>
                  </a:cubicBezTo>
                  <a:cubicBezTo>
                    <a:pt x="77" y="219"/>
                    <a:pt x="100" y="219"/>
                    <a:pt x="120" y="221"/>
                  </a:cubicBezTo>
                  <a:lnTo>
                    <a:pt x="120" y="205"/>
                  </a:lnTo>
                  <a:lnTo>
                    <a:pt x="109" y="205"/>
                  </a:lnTo>
                  <a:cubicBezTo>
                    <a:pt x="73" y="205"/>
                    <a:pt x="72" y="200"/>
                    <a:pt x="72" y="182"/>
                  </a:cubicBezTo>
                  <a:lnTo>
                    <a:pt x="72" y="105"/>
                  </a:lnTo>
                  <a:cubicBezTo>
                    <a:pt x="72" y="56"/>
                    <a:pt x="93" y="11"/>
                    <a:pt x="130" y="11"/>
                  </a:cubicBezTo>
                  <a:cubicBezTo>
                    <a:pt x="134" y="11"/>
                    <a:pt x="135" y="11"/>
                    <a:pt x="136" y="12"/>
                  </a:cubicBezTo>
                  <a:cubicBezTo>
                    <a:pt x="134" y="12"/>
                    <a:pt x="124" y="18"/>
                    <a:pt x="124" y="31"/>
                  </a:cubicBezTo>
                  <a:cubicBezTo>
                    <a:pt x="124" y="45"/>
                    <a:pt x="135" y="53"/>
                    <a:pt x="146" y="53"/>
                  </a:cubicBezTo>
                  <a:cubicBezTo>
                    <a:pt x="155" y="53"/>
                    <a:pt x="167" y="47"/>
                    <a:pt x="167" y="31"/>
                  </a:cubicBezTo>
                  <a:cubicBezTo>
                    <a:pt x="167" y="15"/>
                    <a:pt x="152" y="0"/>
                    <a:pt x="130" y="0"/>
                  </a:cubicBezTo>
                  <a:cubicBezTo>
                    <a:pt x="94" y="0"/>
                    <a:pt x="76" y="34"/>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Freeform 946">
              <a:extLst>
                <a:ext uri="{FF2B5EF4-FFF2-40B4-BE49-F238E27FC236}">
                  <a16:creationId xmlns:a16="http://schemas.microsoft.com/office/drawing/2014/main" id="{3BDF6DA3-25B5-4426-8345-411F115ABE35}"/>
                </a:ext>
              </a:extLst>
            </p:cNvPr>
            <p:cNvSpPr>
              <a:spLocks noEditPoints="1"/>
            </p:cNvSpPr>
            <p:nvPr>
              <p:custDataLst>
                <p:tags r:id="rId77"/>
              </p:custDataLst>
            </p:nvPr>
          </p:nvSpPr>
          <p:spPr bwMode="auto">
            <a:xfrm>
              <a:off x="6781800" y="7886700"/>
              <a:ext cx="146050" cy="184150"/>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7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8"/>
                    <a:pt x="160" y="98"/>
                  </a:cubicBezTo>
                  <a:lnTo>
                    <a:pt x="42" y="98"/>
                  </a:lnTo>
                  <a:close/>
                  <a:moveTo>
                    <a:pt x="41" y="108"/>
                  </a:moveTo>
                  <a:lnTo>
                    <a:pt x="180" y="108"/>
                  </a:lnTo>
                  <a:cubicBezTo>
                    <a:pt x="191" y="108"/>
                    <a:pt x="193" y="108"/>
                    <a:pt x="193" y="98"/>
                  </a:cubicBezTo>
                  <a:cubicBezTo>
                    <a:pt x="193" y="49"/>
                    <a:pt x="166" y="0"/>
                    <a:pt x="104" y="0"/>
                  </a:cubicBezTo>
                  <a:cubicBezTo>
                    <a:pt x="46" y="0"/>
                    <a:pt x="0" y="52"/>
                    <a:pt x="0" y="114"/>
                  </a:cubicBezTo>
                  <a:cubicBezTo>
                    <a:pt x="0" y="181"/>
                    <a:pt x="52" y="229"/>
                    <a:pt x="110" y="229"/>
                  </a:cubicBezTo>
                  <a:cubicBezTo>
                    <a:pt x="170" y="229"/>
                    <a:pt x="193" y="174"/>
                    <a:pt x="193" y="164"/>
                  </a:cubicBezTo>
                  <a:cubicBezTo>
                    <a:pt x="193" y="159"/>
                    <a:pt x="189" y="158"/>
                    <a:pt x="186" y="158"/>
                  </a:cubicBezTo>
                  <a:cubicBezTo>
                    <a:pt x="182" y="158"/>
                    <a:pt x="181" y="161"/>
                    <a:pt x="180" y="165"/>
                  </a:cubicBezTo>
                  <a:cubicBezTo>
                    <a:pt x="162" y="217"/>
                    <a:pt x="118" y="217"/>
                    <a:pt x="113" y="217"/>
                  </a:cubicBezTo>
                  <a:cubicBezTo>
                    <a:pt x="88" y="217"/>
                    <a:pt x="68" y="202"/>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Freeform 947">
              <a:extLst>
                <a:ext uri="{FF2B5EF4-FFF2-40B4-BE49-F238E27FC236}">
                  <a16:creationId xmlns:a16="http://schemas.microsoft.com/office/drawing/2014/main" id="{DAFF4165-332C-48B2-9AFB-3B3A3409AD7F}"/>
                </a:ext>
              </a:extLst>
            </p:cNvPr>
            <p:cNvSpPr>
              <a:spLocks/>
            </p:cNvSpPr>
            <p:nvPr>
              <p:custDataLst>
                <p:tags r:id="rId78"/>
              </p:custDataLst>
            </p:nvPr>
          </p:nvSpPr>
          <p:spPr bwMode="auto">
            <a:xfrm>
              <a:off x="7050088" y="7889875"/>
              <a:ext cx="198438" cy="261938"/>
            </a:xfrm>
            <a:custGeom>
              <a:avLst/>
              <a:gdLst>
                <a:gd name="T0" fmla="*/ 11 w 261"/>
                <a:gd name="T1" fmla="*/ 94 h 328"/>
                <a:gd name="T2" fmla="*/ 90 w 261"/>
                <a:gd name="T3" fmla="*/ 36 h 328"/>
                <a:gd name="T4" fmla="*/ 171 w 261"/>
                <a:gd name="T5" fmla="*/ 163 h 328"/>
                <a:gd name="T6" fmla="*/ 165 w 261"/>
                <a:gd name="T7" fmla="*/ 212 h 328"/>
                <a:gd name="T8" fmla="*/ 139 w 261"/>
                <a:gd name="T9" fmla="*/ 319 h 328"/>
                <a:gd name="T10" fmla="*/ 146 w 261"/>
                <a:gd name="T11" fmla="*/ 328 h 328"/>
                <a:gd name="T12" fmla="*/ 162 w 261"/>
                <a:gd name="T13" fmla="*/ 298 h 328"/>
                <a:gd name="T14" fmla="*/ 180 w 261"/>
                <a:gd name="T15" fmla="*/ 212 h 328"/>
                <a:gd name="T16" fmla="*/ 184 w 261"/>
                <a:gd name="T17" fmla="*/ 193 h 328"/>
                <a:gd name="T18" fmla="*/ 252 w 261"/>
                <a:gd name="T19" fmla="*/ 30 h 328"/>
                <a:gd name="T20" fmla="*/ 261 w 261"/>
                <a:gd name="T21" fmla="*/ 11 h 328"/>
                <a:gd name="T22" fmla="*/ 255 w 261"/>
                <a:gd name="T23" fmla="*/ 6 h 328"/>
                <a:gd name="T24" fmla="*/ 250 w 261"/>
                <a:gd name="T25" fmla="*/ 9 h 328"/>
                <a:gd name="T26" fmla="*/ 184 w 261"/>
                <a:gd name="T27" fmla="*/ 157 h 328"/>
                <a:gd name="T28" fmla="*/ 163 w 261"/>
                <a:gd name="T29" fmla="*/ 55 h 328"/>
                <a:gd name="T30" fmla="*/ 97 w 261"/>
                <a:gd name="T31" fmla="*/ 0 h 328"/>
                <a:gd name="T32" fmla="*/ 0 w 261"/>
                <a:gd name="T33" fmla="*/ 91 h 328"/>
                <a:gd name="T34" fmla="*/ 9 w 261"/>
                <a:gd name="T35" fmla="*/ 96 h 328"/>
                <a:gd name="T36" fmla="*/ 11 w 261"/>
                <a:gd name="T37" fmla="*/ 9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1" h="328">
                  <a:moveTo>
                    <a:pt x="11" y="94"/>
                  </a:moveTo>
                  <a:cubicBezTo>
                    <a:pt x="31" y="37"/>
                    <a:pt x="85" y="36"/>
                    <a:pt x="90" y="36"/>
                  </a:cubicBezTo>
                  <a:cubicBezTo>
                    <a:pt x="166" y="36"/>
                    <a:pt x="171" y="123"/>
                    <a:pt x="171" y="163"/>
                  </a:cubicBezTo>
                  <a:cubicBezTo>
                    <a:pt x="171" y="193"/>
                    <a:pt x="169" y="202"/>
                    <a:pt x="165" y="212"/>
                  </a:cubicBezTo>
                  <a:cubicBezTo>
                    <a:pt x="154" y="248"/>
                    <a:pt x="139" y="306"/>
                    <a:pt x="139" y="319"/>
                  </a:cubicBezTo>
                  <a:cubicBezTo>
                    <a:pt x="139" y="324"/>
                    <a:pt x="142" y="328"/>
                    <a:pt x="146" y="328"/>
                  </a:cubicBezTo>
                  <a:cubicBezTo>
                    <a:pt x="152" y="328"/>
                    <a:pt x="156" y="317"/>
                    <a:pt x="162" y="298"/>
                  </a:cubicBezTo>
                  <a:cubicBezTo>
                    <a:pt x="173" y="256"/>
                    <a:pt x="178" y="228"/>
                    <a:pt x="180" y="212"/>
                  </a:cubicBezTo>
                  <a:cubicBezTo>
                    <a:pt x="181" y="206"/>
                    <a:pt x="182" y="199"/>
                    <a:pt x="184" y="193"/>
                  </a:cubicBezTo>
                  <a:cubicBezTo>
                    <a:pt x="200" y="143"/>
                    <a:pt x="232" y="69"/>
                    <a:pt x="252" y="30"/>
                  </a:cubicBezTo>
                  <a:cubicBezTo>
                    <a:pt x="255" y="24"/>
                    <a:pt x="261" y="13"/>
                    <a:pt x="261" y="11"/>
                  </a:cubicBezTo>
                  <a:cubicBezTo>
                    <a:pt x="261" y="6"/>
                    <a:pt x="256" y="6"/>
                    <a:pt x="255" y="6"/>
                  </a:cubicBezTo>
                  <a:cubicBezTo>
                    <a:pt x="254" y="6"/>
                    <a:pt x="251" y="6"/>
                    <a:pt x="250" y="9"/>
                  </a:cubicBezTo>
                  <a:cubicBezTo>
                    <a:pt x="224" y="57"/>
                    <a:pt x="204" y="106"/>
                    <a:pt x="184" y="157"/>
                  </a:cubicBezTo>
                  <a:cubicBezTo>
                    <a:pt x="183" y="141"/>
                    <a:pt x="183" y="103"/>
                    <a:pt x="163" y="55"/>
                  </a:cubicBezTo>
                  <a:cubicBezTo>
                    <a:pt x="151" y="25"/>
                    <a:pt x="131" y="0"/>
                    <a:pt x="97" y="0"/>
                  </a:cubicBezTo>
                  <a:cubicBezTo>
                    <a:pt x="35" y="0"/>
                    <a:pt x="0" y="76"/>
                    <a:pt x="0" y="91"/>
                  </a:cubicBezTo>
                  <a:cubicBezTo>
                    <a:pt x="0" y="96"/>
                    <a:pt x="4" y="96"/>
                    <a:pt x="9" y="96"/>
                  </a:cubicBezTo>
                  <a:lnTo>
                    <a:pt x="11"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Freeform 948">
              <a:extLst>
                <a:ext uri="{FF2B5EF4-FFF2-40B4-BE49-F238E27FC236}">
                  <a16:creationId xmlns:a16="http://schemas.microsoft.com/office/drawing/2014/main" id="{F042589C-C3B3-48FB-A182-92D206BB5203}"/>
                </a:ext>
              </a:extLst>
            </p:cNvPr>
            <p:cNvSpPr>
              <a:spLocks/>
            </p:cNvSpPr>
            <p:nvPr>
              <p:custDataLst>
                <p:tags r:id="rId79"/>
              </p:custDataLst>
            </p:nvPr>
          </p:nvSpPr>
          <p:spPr bwMode="auto">
            <a:xfrm>
              <a:off x="7270750" y="7713663"/>
              <a:ext cx="198438" cy="187325"/>
            </a:xfrm>
            <a:custGeom>
              <a:avLst/>
              <a:gdLst>
                <a:gd name="T0" fmla="*/ 155 w 261"/>
                <a:gd name="T1" fmla="*/ 25 h 236"/>
                <a:gd name="T2" fmla="*/ 166 w 261"/>
                <a:gd name="T3" fmla="*/ 13 h 236"/>
                <a:gd name="T4" fmla="*/ 187 w 261"/>
                <a:gd name="T5" fmla="*/ 13 h 236"/>
                <a:gd name="T6" fmla="*/ 226 w 261"/>
                <a:gd name="T7" fmla="*/ 16 h 236"/>
                <a:gd name="T8" fmla="*/ 242 w 261"/>
                <a:gd name="T9" fmla="*/ 43 h 236"/>
                <a:gd name="T10" fmla="*/ 239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69 h 236"/>
                <a:gd name="T28" fmla="*/ 0 w 261"/>
                <a:gd name="T29" fmla="*/ 76 h 236"/>
                <a:gd name="T30" fmla="*/ 6 w 261"/>
                <a:gd name="T31" fmla="*/ 80 h 236"/>
                <a:gd name="T32" fmla="*/ 14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6 w 261"/>
                <a:gd name="T45" fmla="*/ 223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80" y="13"/>
                    <a:pt x="187" y="13"/>
                  </a:cubicBezTo>
                  <a:cubicBezTo>
                    <a:pt x="208" y="13"/>
                    <a:pt x="217" y="13"/>
                    <a:pt x="226" y="16"/>
                  </a:cubicBezTo>
                  <a:cubicBezTo>
                    <a:pt x="241" y="20"/>
                    <a:pt x="242" y="31"/>
                    <a:pt x="242" y="43"/>
                  </a:cubicBezTo>
                  <a:cubicBezTo>
                    <a:pt x="242" y="49"/>
                    <a:pt x="242" y="53"/>
                    <a:pt x="239" y="71"/>
                  </a:cubicBezTo>
                  <a:lnTo>
                    <a:pt x="239" y="75"/>
                  </a:lnTo>
                  <a:cubicBezTo>
                    <a:pt x="239" y="79"/>
                    <a:pt x="241" y="80"/>
                    <a:pt x="245" y="80"/>
                  </a:cubicBezTo>
                  <a:cubicBezTo>
                    <a:pt x="250" y="80"/>
                    <a:pt x="251" y="77"/>
                    <a:pt x="251" y="72"/>
                  </a:cubicBezTo>
                  <a:lnTo>
                    <a:pt x="261" y="5"/>
                  </a:lnTo>
                  <a:cubicBezTo>
                    <a:pt x="261" y="0"/>
                    <a:pt x="257" y="0"/>
                    <a:pt x="250" y="0"/>
                  </a:cubicBezTo>
                  <a:lnTo>
                    <a:pt x="36" y="0"/>
                  </a:lnTo>
                  <a:cubicBezTo>
                    <a:pt x="27" y="0"/>
                    <a:pt x="26" y="0"/>
                    <a:pt x="24" y="8"/>
                  </a:cubicBezTo>
                  <a:lnTo>
                    <a:pt x="2" y="69"/>
                  </a:lnTo>
                  <a:cubicBezTo>
                    <a:pt x="2" y="71"/>
                    <a:pt x="0" y="74"/>
                    <a:pt x="0" y="76"/>
                  </a:cubicBezTo>
                  <a:cubicBezTo>
                    <a:pt x="0" y="77"/>
                    <a:pt x="1" y="80"/>
                    <a:pt x="6" y="80"/>
                  </a:cubicBezTo>
                  <a:cubicBezTo>
                    <a:pt x="11" y="80"/>
                    <a:pt x="11" y="79"/>
                    <a:pt x="14" y="72"/>
                  </a:cubicBezTo>
                  <a:cubicBezTo>
                    <a:pt x="34" y="16"/>
                    <a:pt x="45" y="13"/>
                    <a:pt x="98" y="13"/>
                  </a:cubicBezTo>
                  <a:lnTo>
                    <a:pt x="113" y="13"/>
                  </a:lnTo>
                  <a:cubicBezTo>
                    <a:pt x="123" y="13"/>
                    <a:pt x="124" y="13"/>
                    <a:pt x="124" y="16"/>
                  </a:cubicBezTo>
                  <a:cubicBezTo>
                    <a:pt x="124" y="17"/>
                    <a:pt x="124" y="18"/>
                    <a:pt x="122" y="24"/>
                  </a:cubicBezTo>
                  <a:lnTo>
                    <a:pt x="76" y="207"/>
                  </a:lnTo>
                  <a:cubicBezTo>
                    <a:pt x="73" y="220"/>
                    <a:pt x="72" y="223"/>
                    <a:pt x="36" y="223"/>
                  </a:cubicBezTo>
                  <a:cubicBezTo>
                    <a:pt x="23" y="223"/>
                    <a:pt x="20" y="223"/>
                    <a:pt x="20" y="231"/>
                  </a:cubicBezTo>
                  <a:cubicBezTo>
                    <a:pt x="20" y="232"/>
                    <a:pt x="21" y="236"/>
                    <a:pt x="26" y="236"/>
                  </a:cubicBezTo>
                  <a:cubicBezTo>
                    <a:pt x="36" y="236"/>
                    <a:pt x="46" y="235"/>
                    <a:pt x="56" y="235"/>
                  </a:cubicBezTo>
                  <a:cubicBezTo>
                    <a:pt x="66" y="235"/>
                    <a:pt x="76" y="235"/>
                    <a:pt x="86" y="235"/>
                  </a:cubicBezTo>
                  <a:cubicBezTo>
                    <a:pt x="95" y="235"/>
                    <a:pt x="107" y="235"/>
                    <a:pt x="117" y="235"/>
                  </a:cubicBezTo>
                  <a:cubicBezTo>
                    <a:pt x="127" y="235"/>
                    <a:pt x="137" y="236"/>
                    <a:pt x="146" y="236"/>
                  </a:cubicBezTo>
                  <a:cubicBezTo>
                    <a:pt x="149" y="236"/>
                    <a:pt x="154" y="236"/>
                    <a:pt x="154" y="228"/>
                  </a:cubicBezTo>
                  <a:cubicBezTo>
                    <a:pt x="154" y="223"/>
                    <a:pt x="151" y="223"/>
                    <a:pt x="140" y="223"/>
                  </a:cubicBezTo>
                  <a:cubicBezTo>
                    <a:pt x="134" y="223"/>
                    <a:pt x="127"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Freeform 949">
              <a:extLst>
                <a:ext uri="{FF2B5EF4-FFF2-40B4-BE49-F238E27FC236}">
                  <a16:creationId xmlns:a16="http://schemas.microsoft.com/office/drawing/2014/main" id="{918CF356-FA0A-4FA2-B6C9-6F92078A2DC4}"/>
                </a:ext>
              </a:extLst>
            </p:cNvPr>
            <p:cNvSpPr>
              <a:spLocks noEditPoints="1"/>
            </p:cNvSpPr>
            <p:nvPr>
              <p:custDataLst>
                <p:tags r:id="rId80"/>
              </p:custDataLst>
            </p:nvPr>
          </p:nvSpPr>
          <p:spPr bwMode="auto">
            <a:xfrm>
              <a:off x="7623175" y="7920038"/>
              <a:ext cx="252413" cy="92075"/>
            </a:xfrm>
            <a:custGeom>
              <a:avLst/>
              <a:gdLst>
                <a:gd name="T0" fmla="*/ 315 w 332"/>
                <a:gd name="T1" fmla="*/ 20 h 116"/>
                <a:gd name="T2" fmla="*/ 332 w 332"/>
                <a:gd name="T3" fmla="*/ 10 h 116"/>
                <a:gd name="T4" fmla="*/ 316 w 332"/>
                <a:gd name="T5" fmla="*/ 0 h 116"/>
                <a:gd name="T6" fmla="*/ 17 w 332"/>
                <a:gd name="T7" fmla="*/ 0 h 116"/>
                <a:gd name="T8" fmla="*/ 0 w 332"/>
                <a:gd name="T9" fmla="*/ 10 h 116"/>
                <a:gd name="T10" fmla="*/ 17 w 332"/>
                <a:gd name="T11" fmla="*/ 20 h 116"/>
                <a:gd name="T12" fmla="*/ 315 w 332"/>
                <a:gd name="T13" fmla="*/ 20 h 116"/>
                <a:gd name="T14" fmla="*/ 316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6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6"/>
                  </a:moveTo>
                  <a:cubicBezTo>
                    <a:pt x="323" y="116"/>
                    <a:pt x="332" y="116"/>
                    <a:pt x="332" y="106"/>
                  </a:cubicBezTo>
                  <a:cubicBezTo>
                    <a:pt x="332" y="96"/>
                    <a:pt x="323" y="96"/>
                    <a:pt x="315" y="96"/>
                  </a:cubicBezTo>
                  <a:lnTo>
                    <a:pt x="17" y="96"/>
                  </a:lnTo>
                  <a:cubicBezTo>
                    <a:pt x="10" y="96"/>
                    <a:pt x="0" y="96"/>
                    <a:pt x="0" y="106"/>
                  </a:cubicBezTo>
                  <a:cubicBezTo>
                    <a:pt x="0" y="116"/>
                    <a:pt x="10" y="116"/>
                    <a:pt x="17" y="116"/>
                  </a:cubicBezTo>
                  <a:lnTo>
                    <a:pt x="316"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Freeform 950">
              <a:extLst>
                <a:ext uri="{FF2B5EF4-FFF2-40B4-BE49-F238E27FC236}">
                  <a16:creationId xmlns:a16="http://schemas.microsoft.com/office/drawing/2014/main" id="{EC69C40D-5BAC-4A90-BA21-6AFC35BC4A68}"/>
                </a:ext>
              </a:extLst>
            </p:cNvPr>
            <p:cNvSpPr>
              <a:spLocks noEditPoints="1"/>
            </p:cNvSpPr>
            <p:nvPr>
              <p:custDataLst>
                <p:tags r:id="rId81"/>
              </p:custDataLst>
            </p:nvPr>
          </p:nvSpPr>
          <p:spPr bwMode="auto">
            <a:xfrm>
              <a:off x="8010525" y="7788275"/>
              <a:ext cx="158750" cy="358775"/>
            </a:xfrm>
            <a:custGeom>
              <a:avLst/>
              <a:gdLst>
                <a:gd name="T0" fmla="*/ 65 w 211"/>
                <a:gd name="T1" fmla="*/ 195 h 450"/>
                <a:gd name="T2" fmla="*/ 0 w 211"/>
                <a:gd name="T3" fmla="*/ 296 h 450"/>
                <a:gd name="T4" fmla="*/ 14 w 211"/>
                <a:gd name="T5" fmla="*/ 335 h 450"/>
                <a:gd name="T6" fmla="*/ 72 w 211"/>
                <a:gd name="T7" fmla="*/ 368 h 450"/>
                <a:gd name="T8" fmla="*/ 133 w 211"/>
                <a:gd name="T9" fmla="*/ 391 h 450"/>
                <a:gd name="T10" fmla="*/ 150 w 211"/>
                <a:gd name="T11" fmla="*/ 412 h 450"/>
                <a:gd name="T12" fmla="*/ 126 w 211"/>
                <a:gd name="T13" fmla="*/ 439 h 450"/>
                <a:gd name="T14" fmla="*/ 82 w 211"/>
                <a:gd name="T15" fmla="*/ 423 h 450"/>
                <a:gd name="T16" fmla="*/ 76 w 211"/>
                <a:gd name="T17" fmla="*/ 420 h 450"/>
                <a:gd name="T18" fmla="*/ 71 w 211"/>
                <a:gd name="T19" fmla="*/ 426 h 450"/>
                <a:gd name="T20" fmla="*/ 126 w 211"/>
                <a:gd name="T21" fmla="*/ 450 h 450"/>
                <a:gd name="T22" fmla="*/ 177 w 211"/>
                <a:gd name="T23" fmla="*/ 397 h 450"/>
                <a:gd name="T24" fmla="*/ 153 w 211"/>
                <a:gd name="T25" fmla="*/ 361 h 450"/>
                <a:gd name="T26" fmla="*/ 123 w 211"/>
                <a:gd name="T27" fmla="*/ 350 h 450"/>
                <a:gd name="T28" fmla="*/ 93 w 211"/>
                <a:gd name="T29" fmla="*/ 338 h 450"/>
                <a:gd name="T30" fmla="*/ 63 w 211"/>
                <a:gd name="T31" fmla="*/ 326 h 450"/>
                <a:gd name="T32" fmla="*/ 25 w 211"/>
                <a:gd name="T33" fmla="*/ 282 h 450"/>
                <a:gd name="T34" fmla="*/ 87 w 211"/>
                <a:gd name="T35" fmla="*/ 197 h 450"/>
                <a:gd name="T36" fmla="*/ 131 w 211"/>
                <a:gd name="T37" fmla="*/ 203 h 450"/>
                <a:gd name="T38" fmla="*/ 177 w 211"/>
                <a:gd name="T39" fmla="*/ 188 h 450"/>
                <a:gd name="T40" fmla="*/ 136 w 211"/>
                <a:gd name="T41" fmla="*/ 175 h 450"/>
                <a:gd name="T42" fmla="*/ 94 w 211"/>
                <a:gd name="T43" fmla="*/ 181 h 450"/>
                <a:gd name="T44" fmla="*/ 79 w 211"/>
                <a:gd name="T45" fmla="*/ 142 h 450"/>
                <a:gd name="T46" fmla="*/ 135 w 211"/>
                <a:gd name="T47" fmla="*/ 57 h 450"/>
                <a:gd name="T48" fmla="*/ 166 w 211"/>
                <a:gd name="T49" fmla="*/ 68 h 450"/>
                <a:gd name="T50" fmla="*/ 211 w 211"/>
                <a:gd name="T51" fmla="*/ 52 h 450"/>
                <a:gd name="T52" fmla="*/ 169 w 211"/>
                <a:gd name="T53" fmla="*/ 39 h 450"/>
                <a:gd name="T54" fmla="*/ 138 w 211"/>
                <a:gd name="T55" fmla="*/ 41 h 450"/>
                <a:gd name="T56" fmla="*/ 136 w 211"/>
                <a:gd name="T57" fmla="*/ 25 h 450"/>
                <a:gd name="T58" fmla="*/ 138 w 211"/>
                <a:gd name="T59" fmla="*/ 6 h 450"/>
                <a:gd name="T60" fmla="*/ 132 w 211"/>
                <a:gd name="T61" fmla="*/ 0 h 450"/>
                <a:gd name="T62" fmla="*/ 123 w 211"/>
                <a:gd name="T63" fmla="*/ 24 h 450"/>
                <a:gd name="T64" fmla="*/ 127 w 211"/>
                <a:gd name="T65" fmla="*/ 44 h 450"/>
                <a:gd name="T66" fmla="*/ 39 w 211"/>
                <a:gd name="T67" fmla="*/ 137 h 450"/>
                <a:gd name="T68" fmla="*/ 72 w 211"/>
                <a:gd name="T69" fmla="*/ 190 h 450"/>
                <a:gd name="T70" fmla="*/ 65 w 211"/>
                <a:gd name="T71" fmla="*/ 195 h 450"/>
                <a:gd name="T72" fmla="*/ 146 w 211"/>
                <a:gd name="T73" fmla="*/ 52 h 450"/>
                <a:gd name="T74" fmla="*/ 170 w 211"/>
                <a:gd name="T75" fmla="*/ 50 h 450"/>
                <a:gd name="T76" fmla="*/ 198 w 211"/>
                <a:gd name="T77" fmla="*/ 53 h 450"/>
                <a:gd name="T78" fmla="*/ 167 w 211"/>
                <a:gd name="T79" fmla="*/ 57 h 450"/>
                <a:gd name="T80" fmla="*/ 146 w 211"/>
                <a:gd name="T81" fmla="*/ 52 h 450"/>
                <a:gd name="T82" fmla="*/ 107 w 211"/>
                <a:gd name="T83" fmla="*/ 189 h 450"/>
                <a:gd name="T84" fmla="*/ 136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5"/>
                  </a:cubicBezTo>
                  <a:cubicBezTo>
                    <a:pt x="30" y="352"/>
                    <a:pt x="35" y="354"/>
                    <a:pt x="72" y="368"/>
                  </a:cubicBezTo>
                  <a:lnTo>
                    <a:pt x="133" y="391"/>
                  </a:lnTo>
                  <a:cubicBezTo>
                    <a:pt x="140" y="395"/>
                    <a:pt x="150" y="398"/>
                    <a:pt x="150" y="412"/>
                  </a:cubicBezTo>
                  <a:cubicBezTo>
                    <a:pt x="150" y="424"/>
                    <a:pt x="141" y="439"/>
                    <a:pt x="126" y="439"/>
                  </a:cubicBezTo>
                  <a:cubicBezTo>
                    <a:pt x="104" y="439"/>
                    <a:pt x="87" y="427"/>
                    <a:pt x="82" y="423"/>
                  </a:cubicBezTo>
                  <a:cubicBezTo>
                    <a:pt x="79" y="421"/>
                    <a:pt x="78" y="420"/>
                    <a:pt x="76" y="420"/>
                  </a:cubicBezTo>
                  <a:cubicBezTo>
                    <a:pt x="72" y="420"/>
                    <a:pt x="71" y="424"/>
                    <a:pt x="71" y="426"/>
                  </a:cubicBezTo>
                  <a:cubicBezTo>
                    <a:pt x="71" y="432"/>
                    <a:pt x="98" y="450"/>
                    <a:pt x="126" y="450"/>
                  </a:cubicBezTo>
                  <a:cubicBezTo>
                    <a:pt x="156" y="450"/>
                    <a:pt x="177" y="421"/>
                    <a:pt x="177" y="397"/>
                  </a:cubicBezTo>
                  <a:cubicBezTo>
                    <a:pt x="177" y="373"/>
                    <a:pt x="159" y="364"/>
                    <a:pt x="153" y="361"/>
                  </a:cubicBezTo>
                  <a:cubicBezTo>
                    <a:pt x="146" y="359"/>
                    <a:pt x="130" y="352"/>
                    <a:pt x="123" y="350"/>
                  </a:cubicBezTo>
                  <a:cubicBezTo>
                    <a:pt x="113" y="346"/>
                    <a:pt x="103" y="342"/>
                    <a:pt x="93" y="338"/>
                  </a:cubicBezTo>
                  <a:lnTo>
                    <a:pt x="63" y="326"/>
                  </a:lnTo>
                  <a:cubicBezTo>
                    <a:pt x="40" y="317"/>
                    <a:pt x="25" y="303"/>
                    <a:pt x="25" y="282"/>
                  </a:cubicBezTo>
                  <a:cubicBezTo>
                    <a:pt x="25" y="261"/>
                    <a:pt x="45" y="218"/>
                    <a:pt x="87" y="197"/>
                  </a:cubicBezTo>
                  <a:cubicBezTo>
                    <a:pt x="105" y="203"/>
                    <a:pt x="120" y="203"/>
                    <a:pt x="131" y="203"/>
                  </a:cubicBezTo>
                  <a:cubicBezTo>
                    <a:pt x="146" y="203"/>
                    <a:pt x="177" y="203"/>
                    <a:pt x="177" y="188"/>
                  </a:cubicBezTo>
                  <a:cubicBezTo>
                    <a:pt x="177" y="176"/>
                    <a:pt x="155" y="175"/>
                    <a:pt x="136" y="175"/>
                  </a:cubicBezTo>
                  <a:cubicBezTo>
                    <a:pt x="127" y="175"/>
                    <a:pt x="113" y="175"/>
                    <a:pt x="94" y="181"/>
                  </a:cubicBezTo>
                  <a:cubicBezTo>
                    <a:pt x="81" y="168"/>
                    <a:pt x="79" y="151"/>
                    <a:pt x="79" y="142"/>
                  </a:cubicBezTo>
                  <a:cubicBezTo>
                    <a:pt x="79" y="114"/>
                    <a:pt x="97" y="75"/>
                    <a:pt x="135" y="57"/>
                  </a:cubicBezTo>
                  <a:cubicBezTo>
                    <a:pt x="144" y="68"/>
                    <a:pt x="155" y="68"/>
                    <a:pt x="166" y="68"/>
                  </a:cubicBezTo>
                  <a:cubicBezTo>
                    <a:pt x="179" y="68"/>
                    <a:pt x="211" y="68"/>
                    <a:pt x="211" y="52"/>
                  </a:cubicBezTo>
                  <a:cubicBezTo>
                    <a:pt x="211" y="39"/>
                    <a:pt x="189" y="39"/>
                    <a:pt x="169" y="39"/>
                  </a:cubicBezTo>
                  <a:cubicBezTo>
                    <a:pt x="163" y="39"/>
                    <a:pt x="151" y="39"/>
                    <a:pt x="138" y="41"/>
                  </a:cubicBezTo>
                  <a:cubicBezTo>
                    <a:pt x="137" y="37"/>
                    <a:pt x="136" y="33"/>
                    <a:pt x="136" y="25"/>
                  </a:cubicBezTo>
                  <a:cubicBezTo>
                    <a:pt x="136" y="18"/>
                    <a:pt x="138" y="7"/>
                    <a:pt x="138" y="6"/>
                  </a:cubicBezTo>
                  <a:cubicBezTo>
                    <a:pt x="138" y="2"/>
                    <a:pt x="136" y="0"/>
                    <a:pt x="132" y="0"/>
                  </a:cubicBezTo>
                  <a:cubicBezTo>
                    <a:pt x="123" y="0"/>
                    <a:pt x="123" y="23"/>
                    <a:pt x="123" y="24"/>
                  </a:cubicBezTo>
                  <a:cubicBezTo>
                    <a:pt x="123" y="34"/>
                    <a:pt x="126" y="42"/>
                    <a:pt x="127" y="44"/>
                  </a:cubicBezTo>
                  <a:cubicBezTo>
                    <a:pt x="73" y="59"/>
                    <a:pt x="39" y="99"/>
                    <a:pt x="39" y="137"/>
                  </a:cubicBezTo>
                  <a:cubicBezTo>
                    <a:pt x="39" y="156"/>
                    <a:pt x="48" y="177"/>
                    <a:pt x="72" y="190"/>
                  </a:cubicBezTo>
                  <a:lnTo>
                    <a:pt x="65" y="195"/>
                  </a:lnTo>
                  <a:close/>
                  <a:moveTo>
                    <a:pt x="146" y="52"/>
                  </a:moveTo>
                  <a:cubicBezTo>
                    <a:pt x="154" y="50"/>
                    <a:pt x="164" y="50"/>
                    <a:pt x="170" y="50"/>
                  </a:cubicBezTo>
                  <a:cubicBezTo>
                    <a:pt x="187" y="50"/>
                    <a:pt x="189" y="50"/>
                    <a:pt x="198" y="53"/>
                  </a:cubicBezTo>
                  <a:cubicBezTo>
                    <a:pt x="194" y="54"/>
                    <a:pt x="189" y="57"/>
                    <a:pt x="167" y="57"/>
                  </a:cubicBezTo>
                  <a:cubicBezTo>
                    <a:pt x="157" y="57"/>
                    <a:pt x="151" y="57"/>
                    <a:pt x="146" y="52"/>
                  </a:cubicBezTo>
                  <a:close/>
                  <a:moveTo>
                    <a:pt x="107" y="189"/>
                  </a:moveTo>
                  <a:cubicBezTo>
                    <a:pt x="119" y="186"/>
                    <a:pt x="130" y="186"/>
                    <a:pt x="136" y="186"/>
                  </a:cubicBezTo>
                  <a:cubicBezTo>
                    <a:pt x="153" y="186"/>
                    <a:pt x="155" y="186"/>
                    <a:pt x="164" y="189"/>
                  </a:cubicBezTo>
                  <a:cubicBezTo>
                    <a:pt x="160" y="191"/>
                    <a:pt x="155" y="193"/>
                    <a:pt x="132" y="193"/>
                  </a:cubicBezTo>
                  <a:cubicBezTo>
                    <a:pt x="121"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Freeform 951">
              <a:extLst>
                <a:ext uri="{FF2B5EF4-FFF2-40B4-BE49-F238E27FC236}">
                  <a16:creationId xmlns:a16="http://schemas.microsoft.com/office/drawing/2014/main" id="{C4EFB778-2FC3-48DF-9875-BF9C51690252}"/>
                </a:ext>
              </a:extLst>
            </p:cNvPr>
            <p:cNvSpPr>
              <a:spLocks/>
            </p:cNvSpPr>
            <p:nvPr>
              <p:custDataLst>
                <p:tags r:id="rId82"/>
              </p:custDataLst>
            </p:nvPr>
          </p:nvSpPr>
          <p:spPr bwMode="auto">
            <a:xfrm>
              <a:off x="8194675" y="7713663"/>
              <a:ext cx="198438" cy="187325"/>
            </a:xfrm>
            <a:custGeom>
              <a:avLst/>
              <a:gdLst>
                <a:gd name="T0" fmla="*/ 155 w 261"/>
                <a:gd name="T1" fmla="*/ 25 h 236"/>
                <a:gd name="T2" fmla="*/ 166 w 261"/>
                <a:gd name="T3" fmla="*/ 13 h 236"/>
                <a:gd name="T4" fmla="*/ 186 w 261"/>
                <a:gd name="T5" fmla="*/ 13 h 236"/>
                <a:gd name="T6" fmla="*/ 225 w 261"/>
                <a:gd name="T7" fmla="*/ 16 h 236"/>
                <a:gd name="T8" fmla="*/ 242 w 261"/>
                <a:gd name="T9" fmla="*/ 43 h 236"/>
                <a:gd name="T10" fmla="*/ 239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69 h 236"/>
                <a:gd name="T28" fmla="*/ 0 w 261"/>
                <a:gd name="T29" fmla="*/ 76 h 236"/>
                <a:gd name="T30" fmla="*/ 6 w 261"/>
                <a:gd name="T31" fmla="*/ 80 h 236"/>
                <a:gd name="T32" fmla="*/ 14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5" y="16"/>
                  </a:cubicBezTo>
                  <a:cubicBezTo>
                    <a:pt x="241" y="20"/>
                    <a:pt x="242" y="31"/>
                    <a:pt x="242" y="43"/>
                  </a:cubicBezTo>
                  <a:cubicBezTo>
                    <a:pt x="242" y="49"/>
                    <a:pt x="242" y="53"/>
                    <a:pt x="239" y="71"/>
                  </a:cubicBezTo>
                  <a:lnTo>
                    <a:pt x="239" y="75"/>
                  </a:lnTo>
                  <a:cubicBezTo>
                    <a:pt x="239" y="79"/>
                    <a:pt x="241" y="80"/>
                    <a:pt x="245" y="80"/>
                  </a:cubicBezTo>
                  <a:cubicBezTo>
                    <a:pt x="250" y="80"/>
                    <a:pt x="251" y="77"/>
                    <a:pt x="251" y="72"/>
                  </a:cubicBezTo>
                  <a:lnTo>
                    <a:pt x="261" y="5"/>
                  </a:lnTo>
                  <a:cubicBezTo>
                    <a:pt x="261" y="0"/>
                    <a:pt x="257" y="0"/>
                    <a:pt x="250" y="0"/>
                  </a:cubicBezTo>
                  <a:lnTo>
                    <a:pt x="36" y="0"/>
                  </a:lnTo>
                  <a:cubicBezTo>
                    <a:pt x="27" y="0"/>
                    <a:pt x="26" y="0"/>
                    <a:pt x="24" y="8"/>
                  </a:cubicBezTo>
                  <a:lnTo>
                    <a:pt x="2" y="69"/>
                  </a:lnTo>
                  <a:cubicBezTo>
                    <a:pt x="2" y="71"/>
                    <a:pt x="0" y="74"/>
                    <a:pt x="0" y="76"/>
                  </a:cubicBezTo>
                  <a:cubicBezTo>
                    <a:pt x="0" y="77"/>
                    <a:pt x="1" y="80"/>
                    <a:pt x="6" y="80"/>
                  </a:cubicBezTo>
                  <a:cubicBezTo>
                    <a:pt x="11" y="80"/>
                    <a:pt x="11" y="79"/>
                    <a:pt x="14" y="72"/>
                  </a:cubicBezTo>
                  <a:cubicBezTo>
                    <a:pt x="34" y="16"/>
                    <a:pt x="45" y="13"/>
                    <a:pt x="98" y="13"/>
                  </a:cubicBezTo>
                  <a:lnTo>
                    <a:pt x="113" y="13"/>
                  </a:lnTo>
                  <a:cubicBezTo>
                    <a:pt x="123" y="13"/>
                    <a:pt x="124" y="13"/>
                    <a:pt x="124" y="16"/>
                  </a:cubicBezTo>
                  <a:cubicBezTo>
                    <a:pt x="124" y="17"/>
                    <a:pt x="124" y="18"/>
                    <a:pt x="122" y="24"/>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5"/>
                    <a:pt x="86"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Freeform 952">
              <a:extLst>
                <a:ext uri="{FF2B5EF4-FFF2-40B4-BE49-F238E27FC236}">
                  <a16:creationId xmlns:a16="http://schemas.microsoft.com/office/drawing/2014/main" id="{A9451A78-2C3E-49BA-B171-A1B5CC774AC1}"/>
                </a:ext>
              </a:extLst>
            </p:cNvPr>
            <p:cNvSpPr>
              <a:spLocks/>
            </p:cNvSpPr>
            <p:nvPr>
              <p:custDataLst>
                <p:tags r:id="rId83"/>
              </p:custDataLst>
            </p:nvPr>
          </p:nvSpPr>
          <p:spPr bwMode="auto">
            <a:xfrm>
              <a:off x="8435975" y="7791450"/>
              <a:ext cx="307975" cy="274638"/>
            </a:xfrm>
            <a:custGeom>
              <a:avLst/>
              <a:gdLst>
                <a:gd name="T0" fmla="*/ 222 w 405"/>
                <a:gd name="T1" fmla="*/ 133 h 343"/>
                <a:gd name="T2" fmla="*/ 342 w 405"/>
                <a:gd name="T3" fmla="*/ 33 h 343"/>
                <a:gd name="T4" fmla="*/ 389 w 405"/>
                <a:gd name="T5" fmla="*/ 24 h 343"/>
                <a:gd name="T6" fmla="*/ 397 w 405"/>
                <a:gd name="T7" fmla="*/ 24 h 343"/>
                <a:gd name="T8" fmla="*/ 397 w 405"/>
                <a:gd name="T9" fmla="*/ 0 h 343"/>
                <a:gd name="T10" fmla="*/ 346 w 405"/>
                <a:gd name="T11" fmla="*/ 2 h 343"/>
                <a:gd name="T12" fmla="*/ 273 w 405"/>
                <a:gd name="T13" fmla="*/ 0 h 343"/>
                <a:gd name="T14" fmla="*/ 273 w 405"/>
                <a:gd name="T15" fmla="*/ 24 h 343"/>
                <a:gd name="T16" fmla="*/ 302 w 405"/>
                <a:gd name="T17" fmla="*/ 26 h 343"/>
                <a:gd name="T18" fmla="*/ 309 w 405"/>
                <a:gd name="T19" fmla="*/ 29 h 343"/>
                <a:gd name="T20" fmla="*/ 124 w 405"/>
                <a:gd name="T21" fmla="*/ 184 h 343"/>
                <a:gd name="T22" fmla="*/ 124 w 405"/>
                <a:gd name="T23" fmla="*/ 24 h 343"/>
                <a:gd name="T24" fmla="*/ 178 w 405"/>
                <a:gd name="T25" fmla="*/ 24 h 343"/>
                <a:gd name="T26" fmla="*/ 178 w 405"/>
                <a:gd name="T27" fmla="*/ 0 h 343"/>
                <a:gd name="T28" fmla="*/ 89 w 405"/>
                <a:gd name="T29" fmla="*/ 2 h 343"/>
                <a:gd name="T30" fmla="*/ 0 w 405"/>
                <a:gd name="T31" fmla="*/ 0 h 343"/>
                <a:gd name="T32" fmla="*/ 0 w 405"/>
                <a:gd name="T33" fmla="*/ 24 h 343"/>
                <a:gd name="T34" fmla="*/ 53 w 405"/>
                <a:gd name="T35" fmla="*/ 24 h 343"/>
                <a:gd name="T36" fmla="*/ 53 w 405"/>
                <a:gd name="T37" fmla="*/ 319 h 343"/>
                <a:gd name="T38" fmla="*/ 0 w 405"/>
                <a:gd name="T39" fmla="*/ 319 h 343"/>
                <a:gd name="T40" fmla="*/ 0 w 405"/>
                <a:gd name="T41" fmla="*/ 343 h 343"/>
                <a:gd name="T42" fmla="*/ 89 w 405"/>
                <a:gd name="T43" fmla="*/ 341 h 343"/>
                <a:gd name="T44" fmla="*/ 178 w 405"/>
                <a:gd name="T45" fmla="*/ 343 h 343"/>
                <a:gd name="T46" fmla="*/ 178 w 405"/>
                <a:gd name="T47" fmla="*/ 319 h 343"/>
                <a:gd name="T48" fmla="*/ 124 w 405"/>
                <a:gd name="T49" fmla="*/ 319 h 343"/>
                <a:gd name="T50" fmla="*/ 124 w 405"/>
                <a:gd name="T51" fmla="*/ 214 h 343"/>
                <a:gd name="T52" fmla="*/ 174 w 405"/>
                <a:gd name="T53" fmla="*/ 173 h 343"/>
                <a:gd name="T54" fmla="*/ 277 w 405"/>
                <a:gd name="T55" fmla="*/ 308 h 343"/>
                <a:gd name="T56" fmla="*/ 281 w 405"/>
                <a:gd name="T57" fmla="*/ 315 h 343"/>
                <a:gd name="T58" fmla="*/ 244 w 405"/>
                <a:gd name="T59" fmla="*/ 319 h 343"/>
                <a:gd name="T60" fmla="*/ 244 w 405"/>
                <a:gd name="T61" fmla="*/ 343 h 343"/>
                <a:gd name="T62" fmla="*/ 332 w 405"/>
                <a:gd name="T63" fmla="*/ 341 h 343"/>
                <a:gd name="T64" fmla="*/ 405 w 405"/>
                <a:gd name="T65" fmla="*/ 343 h 343"/>
                <a:gd name="T66" fmla="*/ 405 w 405"/>
                <a:gd name="T67" fmla="*/ 319 h 343"/>
                <a:gd name="T68" fmla="*/ 391 w 405"/>
                <a:gd name="T69" fmla="*/ 319 h 343"/>
                <a:gd name="T70" fmla="*/ 357 w 405"/>
                <a:gd name="T71" fmla="*/ 309 h 343"/>
                <a:gd name="T72" fmla="*/ 222 w 405"/>
                <a:gd name="T73" fmla="*/ 13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3">
                  <a:moveTo>
                    <a:pt x="222" y="133"/>
                  </a:moveTo>
                  <a:lnTo>
                    <a:pt x="342" y="33"/>
                  </a:lnTo>
                  <a:cubicBezTo>
                    <a:pt x="353" y="24"/>
                    <a:pt x="374" y="24"/>
                    <a:pt x="389" y="24"/>
                  </a:cubicBezTo>
                  <a:lnTo>
                    <a:pt x="397" y="24"/>
                  </a:lnTo>
                  <a:lnTo>
                    <a:pt x="397" y="0"/>
                  </a:lnTo>
                  <a:cubicBezTo>
                    <a:pt x="377" y="2"/>
                    <a:pt x="349" y="2"/>
                    <a:pt x="346" y="2"/>
                  </a:cubicBezTo>
                  <a:cubicBezTo>
                    <a:pt x="327" y="2"/>
                    <a:pt x="291" y="2"/>
                    <a:pt x="273" y="0"/>
                  </a:cubicBezTo>
                  <a:lnTo>
                    <a:pt x="273" y="24"/>
                  </a:lnTo>
                  <a:cubicBezTo>
                    <a:pt x="280" y="24"/>
                    <a:pt x="290" y="24"/>
                    <a:pt x="302" y="26"/>
                  </a:cubicBezTo>
                  <a:cubicBezTo>
                    <a:pt x="310" y="28"/>
                    <a:pt x="304" y="28"/>
                    <a:pt x="309" y="29"/>
                  </a:cubicBezTo>
                  <a:lnTo>
                    <a:pt x="124" y="184"/>
                  </a:lnTo>
                  <a:lnTo>
                    <a:pt x="124" y="24"/>
                  </a:lnTo>
                  <a:lnTo>
                    <a:pt x="178" y="24"/>
                  </a:lnTo>
                  <a:lnTo>
                    <a:pt x="178" y="0"/>
                  </a:lnTo>
                  <a:cubicBezTo>
                    <a:pt x="159" y="2"/>
                    <a:pt x="110" y="2"/>
                    <a:pt x="89" y="2"/>
                  </a:cubicBezTo>
                  <a:cubicBezTo>
                    <a:pt x="67" y="2"/>
                    <a:pt x="19" y="2"/>
                    <a:pt x="0" y="0"/>
                  </a:cubicBezTo>
                  <a:lnTo>
                    <a:pt x="0" y="24"/>
                  </a:lnTo>
                  <a:lnTo>
                    <a:pt x="53" y="24"/>
                  </a:lnTo>
                  <a:lnTo>
                    <a:pt x="53" y="319"/>
                  </a:lnTo>
                  <a:lnTo>
                    <a:pt x="0" y="319"/>
                  </a:lnTo>
                  <a:lnTo>
                    <a:pt x="0" y="343"/>
                  </a:lnTo>
                  <a:cubicBezTo>
                    <a:pt x="19" y="341"/>
                    <a:pt x="67" y="341"/>
                    <a:pt x="89" y="341"/>
                  </a:cubicBezTo>
                  <a:cubicBezTo>
                    <a:pt x="110" y="341"/>
                    <a:pt x="159" y="341"/>
                    <a:pt x="178" y="343"/>
                  </a:cubicBezTo>
                  <a:lnTo>
                    <a:pt x="178" y="319"/>
                  </a:lnTo>
                  <a:lnTo>
                    <a:pt x="124" y="319"/>
                  </a:lnTo>
                  <a:lnTo>
                    <a:pt x="124" y="214"/>
                  </a:lnTo>
                  <a:lnTo>
                    <a:pt x="174" y="173"/>
                  </a:lnTo>
                  <a:lnTo>
                    <a:pt x="277" y="308"/>
                  </a:lnTo>
                  <a:cubicBezTo>
                    <a:pt x="279" y="311"/>
                    <a:pt x="279" y="312"/>
                    <a:pt x="281" y="315"/>
                  </a:cubicBezTo>
                  <a:cubicBezTo>
                    <a:pt x="272" y="319"/>
                    <a:pt x="262" y="319"/>
                    <a:pt x="244" y="319"/>
                  </a:cubicBezTo>
                  <a:lnTo>
                    <a:pt x="244" y="343"/>
                  </a:lnTo>
                  <a:cubicBezTo>
                    <a:pt x="265" y="341"/>
                    <a:pt x="310" y="341"/>
                    <a:pt x="332" y="341"/>
                  </a:cubicBezTo>
                  <a:cubicBezTo>
                    <a:pt x="352" y="341"/>
                    <a:pt x="387" y="341"/>
                    <a:pt x="405" y="343"/>
                  </a:cubicBezTo>
                  <a:lnTo>
                    <a:pt x="405" y="319"/>
                  </a:lnTo>
                  <a:lnTo>
                    <a:pt x="391" y="319"/>
                  </a:lnTo>
                  <a:cubicBezTo>
                    <a:pt x="364" y="319"/>
                    <a:pt x="363" y="317"/>
                    <a:pt x="357" y="309"/>
                  </a:cubicBezTo>
                  <a:lnTo>
                    <a:pt x="222" y="1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Freeform 953">
              <a:extLst>
                <a:ext uri="{FF2B5EF4-FFF2-40B4-BE49-F238E27FC236}">
                  <a16:creationId xmlns:a16="http://schemas.microsoft.com/office/drawing/2014/main" id="{60A73F1A-162B-47FD-A007-17CB0DE9EBC1}"/>
                </a:ext>
              </a:extLst>
            </p:cNvPr>
            <p:cNvSpPr>
              <a:spLocks/>
            </p:cNvSpPr>
            <p:nvPr>
              <p:custDataLst>
                <p:tags r:id="rId84"/>
              </p:custDataLst>
            </p:nvPr>
          </p:nvSpPr>
          <p:spPr bwMode="auto">
            <a:xfrm>
              <a:off x="8789988" y="7824788"/>
              <a:ext cx="179388" cy="14288"/>
            </a:xfrm>
            <a:custGeom>
              <a:avLst/>
              <a:gdLst>
                <a:gd name="T0" fmla="*/ 221 w 235"/>
                <a:gd name="T1" fmla="*/ 17 h 17"/>
                <a:gd name="T2" fmla="*/ 235 w 235"/>
                <a:gd name="T3" fmla="*/ 9 h 17"/>
                <a:gd name="T4" fmla="*/ 221 w 235"/>
                <a:gd name="T5" fmla="*/ 0 h 17"/>
                <a:gd name="T6" fmla="*/ 14 w 235"/>
                <a:gd name="T7" fmla="*/ 0 h 17"/>
                <a:gd name="T8" fmla="*/ 0 w 235"/>
                <a:gd name="T9" fmla="*/ 8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8"/>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Freeform 954">
              <a:extLst>
                <a:ext uri="{FF2B5EF4-FFF2-40B4-BE49-F238E27FC236}">
                  <a16:creationId xmlns:a16="http://schemas.microsoft.com/office/drawing/2014/main" id="{BDA25A47-A5DA-41E2-892A-E17DCED2FE78}"/>
                </a:ext>
              </a:extLst>
            </p:cNvPr>
            <p:cNvSpPr>
              <a:spLocks/>
            </p:cNvSpPr>
            <p:nvPr>
              <p:custDataLst>
                <p:tags r:id="rId85"/>
              </p:custDataLst>
            </p:nvPr>
          </p:nvSpPr>
          <p:spPr bwMode="auto">
            <a:xfrm>
              <a:off x="9026525" y="7716838"/>
              <a:ext cx="96838" cy="184150"/>
            </a:xfrm>
            <a:custGeom>
              <a:avLst/>
              <a:gdLst>
                <a:gd name="T0" fmla="*/ 79 w 127"/>
                <a:gd name="T1" fmla="*/ 10 h 232"/>
                <a:gd name="T2" fmla="*/ 69 w 127"/>
                <a:gd name="T3" fmla="*/ 0 h 232"/>
                <a:gd name="T4" fmla="*/ 0 w 127"/>
                <a:gd name="T5" fmla="*/ 23 h 232"/>
                <a:gd name="T6" fmla="*/ 0 w 127"/>
                <a:gd name="T7" fmla="*/ 35 h 232"/>
                <a:gd name="T8" fmla="*/ 51 w 127"/>
                <a:gd name="T9" fmla="*/ 26 h 232"/>
                <a:gd name="T10" fmla="*/ 51 w 127"/>
                <a:gd name="T11" fmla="*/ 203 h 232"/>
                <a:gd name="T12" fmla="*/ 16 w 127"/>
                <a:gd name="T13" fmla="*/ 219 h 232"/>
                <a:gd name="T14" fmla="*/ 3 w 127"/>
                <a:gd name="T15" fmla="*/ 219 h 232"/>
                <a:gd name="T16" fmla="*/ 3 w 127"/>
                <a:gd name="T17" fmla="*/ 232 h 232"/>
                <a:gd name="T18" fmla="*/ 65 w 127"/>
                <a:gd name="T19" fmla="*/ 231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9" y="0"/>
                    <a:pt x="69" y="0"/>
                  </a:cubicBezTo>
                  <a:cubicBezTo>
                    <a:pt x="46" y="22"/>
                    <a:pt x="15" y="23"/>
                    <a:pt x="0" y="23"/>
                  </a:cubicBezTo>
                  <a:lnTo>
                    <a:pt x="0" y="35"/>
                  </a:lnTo>
                  <a:cubicBezTo>
                    <a:pt x="9" y="35"/>
                    <a:pt x="32" y="35"/>
                    <a:pt x="51" y="26"/>
                  </a:cubicBezTo>
                  <a:lnTo>
                    <a:pt x="51" y="203"/>
                  </a:lnTo>
                  <a:cubicBezTo>
                    <a:pt x="51" y="215"/>
                    <a:pt x="51" y="219"/>
                    <a:pt x="16" y="219"/>
                  </a:cubicBezTo>
                  <a:lnTo>
                    <a:pt x="3" y="219"/>
                  </a:lnTo>
                  <a:lnTo>
                    <a:pt x="3" y="232"/>
                  </a:lnTo>
                  <a:cubicBezTo>
                    <a:pt x="9" y="232"/>
                    <a:pt x="52" y="231"/>
                    <a:pt x="65" y="231"/>
                  </a:cubicBezTo>
                  <a:cubicBezTo>
                    <a:pt x="76" y="231"/>
                    <a:pt x="120"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3" name="Content Placeholder 2 1 5 1 1">
            <a:extLst>
              <a:ext uri="{FF2B5EF4-FFF2-40B4-BE49-F238E27FC236}">
                <a16:creationId xmlns:a16="http://schemas.microsoft.com/office/drawing/2014/main" id="{AD99AEC1-9521-4B08-8AB6-506F93131E5D}"/>
              </a:ext>
            </a:extLst>
          </p:cNvPr>
          <p:cNvSpPr txBox="1">
            <a:spLocks/>
          </p:cNvSpPr>
          <p:nvPr/>
        </p:nvSpPr>
        <p:spPr>
          <a:xfrm>
            <a:off x="1067301" y="4689046"/>
            <a:ext cx="2841059" cy="791791"/>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None/>
            </a:pPr>
            <a:r>
              <a:rPr lang="en-US" sz="2800" dirty="0"/>
              <a:t>Second partials:</a:t>
            </a:r>
            <a:endParaRPr lang="en-US" sz="3200" dirty="0"/>
          </a:p>
        </p:txBody>
      </p:sp>
      <p:sp>
        <p:nvSpPr>
          <p:cNvPr id="534" name="Content Placeholder 2 1 5 1 2 2 1">
            <a:extLst>
              <a:ext uri="{FF2B5EF4-FFF2-40B4-BE49-F238E27FC236}">
                <a16:creationId xmlns:a16="http://schemas.microsoft.com/office/drawing/2014/main" id="{2027EF28-AC22-481B-847F-5C84D2C56CF2}"/>
              </a:ext>
            </a:extLst>
          </p:cNvPr>
          <p:cNvSpPr txBox="1">
            <a:spLocks/>
          </p:cNvSpPr>
          <p:nvPr/>
        </p:nvSpPr>
        <p:spPr>
          <a:xfrm>
            <a:off x="1877535" y="1721008"/>
            <a:ext cx="4976133" cy="698315"/>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b="1" u="sng" dirty="0"/>
              <a:t>Conventional DDP</a:t>
            </a:r>
            <a:endParaRPr lang="en-US" sz="3769" b="1" u="sng" dirty="0"/>
          </a:p>
        </p:txBody>
      </p:sp>
      <p:grpSp>
        <p:nvGrpSpPr>
          <p:cNvPr id="1838" name="Group 1837">
            <a:extLst>
              <a:ext uri="{FF2B5EF4-FFF2-40B4-BE49-F238E27FC236}">
                <a16:creationId xmlns:a16="http://schemas.microsoft.com/office/drawing/2014/main" id="{317ADCD3-BF76-460C-8C42-7DCBC1291FC9}"/>
              </a:ext>
            </a:extLst>
          </p:cNvPr>
          <p:cNvGrpSpPr/>
          <p:nvPr/>
        </p:nvGrpSpPr>
        <p:grpSpPr>
          <a:xfrm>
            <a:off x="3501323" y="2568583"/>
            <a:ext cx="2235602" cy="586732"/>
            <a:chOff x="3088573" y="4991743"/>
            <a:chExt cx="2235602" cy="586732"/>
          </a:xfrm>
        </p:grpSpPr>
        <p:grpSp>
          <p:nvGrpSpPr>
            <p:cNvPr id="1445" name="Group 1444">
              <a:extLst>
                <a:ext uri="{FF2B5EF4-FFF2-40B4-BE49-F238E27FC236}">
                  <a16:creationId xmlns:a16="http://schemas.microsoft.com/office/drawing/2014/main" id="{78EA544C-C51C-463F-8DCC-235CCA1A0851}"/>
                </a:ext>
              </a:extLst>
            </p:cNvPr>
            <p:cNvGrpSpPr>
              <a:grpSpLocks noChangeAspect="1"/>
            </p:cNvGrpSpPr>
            <p:nvPr>
              <p:custDataLst>
                <p:tags r:id="rId43"/>
              </p:custDataLst>
            </p:nvPr>
          </p:nvGrpSpPr>
          <p:grpSpPr>
            <a:xfrm>
              <a:off x="4902082" y="5052191"/>
              <a:ext cx="422093" cy="516272"/>
              <a:chOff x="3160713" y="4083050"/>
              <a:chExt cx="157163" cy="165100"/>
            </a:xfrm>
          </p:grpSpPr>
          <p:sp>
            <p:nvSpPr>
              <p:cNvPr id="1442" name="Freeform 135 1">
                <a:extLst>
                  <a:ext uri="{FF2B5EF4-FFF2-40B4-BE49-F238E27FC236}">
                    <a16:creationId xmlns:a16="http://schemas.microsoft.com/office/drawing/2014/main" id="{6F8BEA1D-00F4-4ECD-8355-8840944D87ED}"/>
                  </a:ext>
                </a:extLst>
              </p:cNvPr>
              <p:cNvSpPr>
                <a:spLocks noEditPoints="1"/>
              </p:cNvSpPr>
              <p:nvPr>
                <p:custDataLst>
                  <p:tags r:id="rId47"/>
                </p:custDataLst>
              </p:nvPr>
            </p:nvSpPr>
            <p:spPr bwMode="auto">
              <a:xfrm>
                <a:off x="3160713" y="4111625"/>
                <a:ext cx="65088" cy="136525"/>
              </a:xfrm>
              <a:custGeom>
                <a:avLst/>
                <a:gdLst>
                  <a:gd name="T0" fmla="*/ 65 w 211"/>
                  <a:gd name="T1" fmla="*/ 195 h 450"/>
                  <a:gd name="T2" fmla="*/ 0 w 211"/>
                  <a:gd name="T3" fmla="*/ 296 h 450"/>
                  <a:gd name="T4" fmla="*/ 14 w 211"/>
                  <a:gd name="T5" fmla="*/ 336 h 450"/>
                  <a:gd name="T6" fmla="*/ 72 w 211"/>
                  <a:gd name="T7" fmla="*/ 368 h 450"/>
                  <a:gd name="T8" fmla="*/ 132 w 211"/>
                  <a:gd name="T9" fmla="*/ 392 h 450"/>
                  <a:gd name="T10" fmla="*/ 150 w 211"/>
                  <a:gd name="T11" fmla="*/ 413 h 450"/>
                  <a:gd name="T12" fmla="*/ 125 w 211"/>
                  <a:gd name="T13" fmla="*/ 439 h 450"/>
                  <a:gd name="T14" fmla="*/ 82 w 211"/>
                  <a:gd name="T15" fmla="*/ 423 h 450"/>
                  <a:gd name="T16" fmla="*/ 76 w 211"/>
                  <a:gd name="T17" fmla="*/ 421 h 450"/>
                  <a:gd name="T18" fmla="*/ 71 w 211"/>
                  <a:gd name="T19" fmla="*/ 426 h 450"/>
                  <a:gd name="T20" fmla="*/ 125 w 211"/>
                  <a:gd name="T21" fmla="*/ 450 h 450"/>
                  <a:gd name="T22" fmla="*/ 177 w 211"/>
                  <a:gd name="T23" fmla="*/ 397 h 450"/>
                  <a:gd name="T24" fmla="*/ 153 w 211"/>
                  <a:gd name="T25" fmla="*/ 362 h 450"/>
                  <a:gd name="T26" fmla="*/ 123 w 211"/>
                  <a:gd name="T27" fmla="*/ 350 h 450"/>
                  <a:gd name="T28" fmla="*/ 93 w 211"/>
                  <a:gd name="T29" fmla="*/ 339 h 450"/>
                  <a:gd name="T30" fmla="*/ 63 w 211"/>
                  <a:gd name="T31" fmla="*/ 327 h 450"/>
                  <a:gd name="T32" fmla="*/ 25 w 211"/>
                  <a:gd name="T33" fmla="*/ 282 h 450"/>
                  <a:gd name="T34" fmla="*/ 87 w 211"/>
                  <a:gd name="T35" fmla="*/ 197 h 450"/>
                  <a:gd name="T36" fmla="*/ 130 w 211"/>
                  <a:gd name="T37" fmla="*/ 204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3 h 450"/>
                  <a:gd name="T52" fmla="*/ 169 w 211"/>
                  <a:gd name="T53" fmla="*/ 39 h 450"/>
                  <a:gd name="T54" fmla="*/ 138 w 211"/>
                  <a:gd name="T55" fmla="*/ 42 h 450"/>
                  <a:gd name="T56" fmla="*/ 135 w 211"/>
                  <a:gd name="T57" fmla="*/ 25 h 450"/>
                  <a:gd name="T58" fmla="*/ 138 w 211"/>
                  <a:gd name="T59" fmla="*/ 7 h 450"/>
                  <a:gd name="T60" fmla="*/ 132 w 211"/>
                  <a:gd name="T61" fmla="*/ 0 h 450"/>
                  <a:gd name="T62" fmla="*/ 123 w 211"/>
                  <a:gd name="T63" fmla="*/ 25 h 450"/>
                  <a:gd name="T64" fmla="*/ 126 w 211"/>
                  <a:gd name="T65" fmla="*/ 44 h 450"/>
                  <a:gd name="T66" fmla="*/ 39 w 211"/>
                  <a:gd name="T67" fmla="*/ 138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5" y="354"/>
                      <a:pt x="72" y="368"/>
                    </a:cubicBezTo>
                    <a:lnTo>
                      <a:pt x="132" y="392"/>
                    </a:lnTo>
                    <a:cubicBezTo>
                      <a:pt x="140" y="395"/>
                      <a:pt x="150" y="399"/>
                      <a:pt x="150" y="413"/>
                    </a:cubicBezTo>
                    <a:cubicBezTo>
                      <a:pt x="150" y="424"/>
                      <a:pt x="141" y="439"/>
                      <a:pt x="125" y="439"/>
                    </a:cubicBezTo>
                    <a:cubicBezTo>
                      <a:pt x="103" y="439"/>
                      <a:pt x="87" y="427"/>
                      <a:pt x="82" y="423"/>
                    </a:cubicBezTo>
                    <a:cubicBezTo>
                      <a:pt x="79" y="421"/>
                      <a:pt x="78" y="421"/>
                      <a:pt x="76" y="421"/>
                    </a:cubicBezTo>
                    <a:cubicBezTo>
                      <a:pt x="72" y="421"/>
                      <a:pt x="71" y="424"/>
                      <a:pt x="71" y="426"/>
                    </a:cubicBezTo>
                    <a:cubicBezTo>
                      <a:pt x="71" y="432"/>
                      <a:pt x="98" y="450"/>
                      <a:pt x="125" y="450"/>
                    </a:cubicBezTo>
                    <a:cubicBezTo>
                      <a:pt x="156" y="450"/>
                      <a:pt x="177" y="421"/>
                      <a:pt x="177" y="397"/>
                    </a:cubicBezTo>
                    <a:cubicBezTo>
                      <a:pt x="177" y="373"/>
                      <a:pt x="159" y="364"/>
                      <a:pt x="153" y="362"/>
                    </a:cubicBezTo>
                    <a:cubicBezTo>
                      <a:pt x="146" y="359"/>
                      <a:pt x="129" y="353"/>
                      <a:pt x="123" y="350"/>
                    </a:cubicBezTo>
                    <a:cubicBezTo>
                      <a:pt x="113" y="346"/>
                      <a:pt x="103" y="342"/>
                      <a:pt x="93" y="339"/>
                    </a:cubicBezTo>
                    <a:lnTo>
                      <a:pt x="63" y="327"/>
                    </a:lnTo>
                    <a:cubicBezTo>
                      <a:pt x="40" y="318"/>
                      <a:pt x="25" y="303"/>
                      <a:pt x="25" y="282"/>
                    </a:cubicBezTo>
                    <a:cubicBezTo>
                      <a:pt x="25" y="262"/>
                      <a:pt x="45" y="218"/>
                      <a:pt x="87" y="197"/>
                    </a:cubicBezTo>
                    <a:cubicBezTo>
                      <a:pt x="105" y="204"/>
                      <a:pt x="120" y="204"/>
                      <a:pt x="130" y="204"/>
                    </a:cubicBezTo>
                    <a:cubicBezTo>
                      <a:pt x="145" y="204"/>
                      <a:pt x="177" y="204"/>
                      <a:pt x="177" y="188"/>
                    </a:cubicBezTo>
                    <a:cubicBezTo>
                      <a:pt x="177" y="176"/>
                      <a:pt x="155" y="175"/>
                      <a:pt x="136" y="175"/>
                    </a:cubicBezTo>
                    <a:cubicBezTo>
                      <a:pt x="127" y="175"/>
                      <a:pt x="112" y="175"/>
                      <a:pt x="94" y="181"/>
                    </a:cubicBezTo>
                    <a:cubicBezTo>
                      <a:pt x="81" y="168"/>
                      <a:pt x="79" y="151"/>
                      <a:pt x="79" y="142"/>
                    </a:cubicBezTo>
                    <a:cubicBezTo>
                      <a:pt x="79" y="114"/>
                      <a:pt x="97" y="76"/>
                      <a:pt x="134" y="57"/>
                    </a:cubicBezTo>
                    <a:cubicBezTo>
                      <a:pt x="143" y="68"/>
                      <a:pt x="155" y="68"/>
                      <a:pt x="166" y="68"/>
                    </a:cubicBezTo>
                    <a:cubicBezTo>
                      <a:pt x="179" y="68"/>
                      <a:pt x="211" y="68"/>
                      <a:pt x="211" y="53"/>
                    </a:cubicBezTo>
                    <a:cubicBezTo>
                      <a:pt x="211" y="40"/>
                      <a:pt x="189" y="39"/>
                      <a:pt x="169" y="39"/>
                    </a:cubicBezTo>
                    <a:cubicBezTo>
                      <a:pt x="163" y="39"/>
                      <a:pt x="151" y="39"/>
                      <a:pt x="138" y="42"/>
                    </a:cubicBezTo>
                    <a:cubicBezTo>
                      <a:pt x="136" y="37"/>
                      <a:pt x="135" y="34"/>
                      <a:pt x="135" y="25"/>
                    </a:cubicBezTo>
                    <a:cubicBezTo>
                      <a:pt x="135" y="18"/>
                      <a:pt x="138" y="8"/>
                      <a:pt x="138" y="7"/>
                    </a:cubicBezTo>
                    <a:cubicBezTo>
                      <a:pt x="138" y="3"/>
                      <a:pt x="135" y="0"/>
                      <a:pt x="132" y="0"/>
                    </a:cubicBezTo>
                    <a:cubicBezTo>
                      <a:pt x="123" y="0"/>
                      <a:pt x="123" y="23"/>
                      <a:pt x="123" y="25"/>
                    </a:cubicBezTo>
                    <a:cubicBezTo>
                      <a:pt x="123" y="35"/>
                      <a:pt x="126" y="42"/>
                      <a:pt x="126" y="44"/>
                    </a:cubicBezTo>
                    <a:cubicBezTo>
                      <a:pt x="73" y="59"/>
                      <a:pt x="39" y="99"/>
                      <a:pt x="39" y="138"/>
                    </a:cubicBezTo>
                    <a:cubicBezTo>
                      <a:pt x="39" y="156"/>
                      <a:pt x="48" y="177"/>
                      <a:pt x="72"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7" y="57"/>
                      <a:pt x="151" y="57"/>
                      <a:pt x="146" y="53"/>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Freeform 136 1">
                <a:extLst>
                  <a:ext uri="{FF2B5EF4-FFF2-40B4-BE49-F238E27FC236}">
                    <a16:creationId xmlns:a16="http://schemas.microsoft.com/office/drawing/2014/main" id="{5A5B9799-3A47-4E01-BF39-B3551A99530F}"/>
                  </a:ext>
                </a:extLst>
              </p:cNvPr>
              <p:cNvSpPr>
                <a:spLocks/>
              </p:cNvSpPr>
              <p:nvPr>
                <p:custDataLst>
                  <p:tags r:id="rId48"/>
                </p:custDataLst>
              </p:nvPr>
            </p:nvSpPr>
            <p:spPr bwMode="auto">
              <a:xfrm>
                <a:off x="3236913" y="4083050"/>
                <a:ext cx="80963" cy="71438"/>
              </a:xfrm>
              <a:custGeom>
                <a:avLst/>
                <a:gdLst>
                  <a:gd name="T0" fmla="*/ 155 w 261"/>
                  <a:gd name="T1" fmla="*/ 25 h 236"/>
                  <a:gd name="T2" fmla="*/ 165 w 261"/>
                  <a:gd name="T3" fmla="*/ 13 h 236"/>
                  <a:gd name="T4" fmla="*/ 186 w 261"/>
                  <a:gd name="T5" fmla="*/ 13 h 236"/>
                  <a:gd name="T6" fmla="*/ 225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3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2"/>
                    </a:cubicBezTo>
                    <a:lnTo>
                      <a:pt x="239" y="75"/>
                    </a:lnTo>
                    <a:cubicBezTo>
                      <a:pt x="239" y="79"/>
                      <a:pt x="241" y="81"/>
                      <a:pt x="245" y="81"/>
                    </a:cubicBezTo>
                    <a:cubicBezTo>
                      <a:pt x="250" y="81"/>
                      <a:pt x="250" y="78"/>
                      <a:pt x="251" y="72"/>
                    </a:cubicBezTo>
                    <a:lnTo>
                      <a:pt x="261" y="5"/>
                    </a:lnTo>
                    <a:cubicBezTo>
                      <a:pt x="261" y="0"/>
                      <a:pt x="256"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3"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3"/>
                      <a:pt x="20"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7" name="Group 656">
              <a:extLst>
                <a:ext uri="{FF2B5EF4-FFF2-40B4-BE49-F238E27FC236}">
                  <a16:creationId xmlns:a16="http://schemas.microsoft.com/office/drawing/2014/main" id="{5A820DAC-82B6-4EAF-80D2-8D446C90D2CE}"/>
                </a:ext>
              </a:extLst>
            </p:cNvPr>
            <p:cNvGrpSpPr>
              <a:grpSpLocks noChangeAspect="1"/>
            </p:cNvGrpSpPr>
            <p:nvPr>
              <p:custDataLst>
                <p:tags r:id="rId44"/>
              </p:custDataLst>
            </p:nvPr>
          </p:nvGrpSpPr>
          <p:grpSpPr>
            <a:xfrm>
              <a:off x="3088573" y="4991743"/>
              <a:ext cx="422093" cy="586732"/>
              <a:chOff x="3160713" y="4083050"/>
              <a:chExt cx="157163" cy="165100"/>
            </a:xfrm>
          </p:grpSpPr>
          <p:sp>
            <p:nvSpPr>
              <p:cNvPr id="658" name="Freeform 135 2">
                <a:extLst>
                  <a:ext uri="{FF2B5EF4-FFF2-40B4-BE49-F238E27FC236}">
                    <a16:creationId xmlns:a16="http://schemas.microsoft.com/office/drawing/2014/main" id="{D9241AFF-3D0D-4D23-A9DC-48FD9BFD88A9}"/>
                  </a:ext>
                </a:extLst>
              </p:cNvPr>
              <p:cNvSpPr>
                <a:spLocks noEditPoints="1"/>
              </p:cNvSpPr>
              <p:nvPr>
                <p:custDataLst>
                  <p:tags r:id="rId45"/>
                </p:custDataLst>
              </p:nvPr>
            </p:nvSpPr>
            <p:spPr bwMode="auto">
              <a:xfrm>
                <a:off x="3160713" y="4111625"/>
                <a:ext cx="65088" cy="136525"/>
              </a:xfrm>
              <a:custGeom>
                <a:avLst/>
                <a:gdLst>
                  <a:gd name="T0" fmla="*/ 65 w 211"/>
                  <a:gd name="T1" fmla="*/ 195 h 450"/>
                  <a:gd name="T2" fmla="*/ 0 w 211"/>
                  <a:gd name="T3" fmla="*/ 296 h 450"/>
                  <a:gd name="T4" fmla="*/ 14 w 211"/>
                  <a:gd name="T5" fmla="*/ 336 h 450"/>
                  <a:gd name="T6" fmla="*/ 72 w 211"/>
                  <a:gd name="T7" fmla="*/ 368 h 450"/>
                  <a:gd name="T8" fmla="*/ 132 w 211"/>
                  <a:gd name="T9" fmla="*/ 392 h 450"/>
                  <a:gd name="T10" fmla="*/ 150 w 211"/>
                  <a:gd name="T11" fmla="*/ 413 h 450"/>
                  <a:gd name="T12" fmla="*/ 125 w 211"/>
                  <a:gd name="T13" fmla="*/ 439 h 450"/>
                  <a:gd name="T14" fmla="*/ 82 w 211"/>
                  <a:gd name="T15" fmla="*/ 423 h 450"/>
                  <a:gd name="T16" fmla="*/ 76 w 211"/>
                  <a:gd name="T17" fmla="*/ 421 h 450"/>
                  <a:gd name="T18" fmla="*/ 71 w 211"/>
                  <a:gd name="T19" fmla="*/ 426 h 450"/>
                  <a:gd name="T20" fmla="*/ 125 w 211"/>
                  <a:gd name="T21" fmla="*/ 450 h 450"/>
                  <a:gd name="T22" fmla="*/ 177 w 211"/>
                  <a:gd name="T23" fmla="*/ 397 h 450"/>
                  <a:gd name="T24" fmla="*/ 153 w 211"/>
                  <a:gd name="T25" fmla="*/ 362 h 450"/>
                  <a:gd name="T26" fmla="*/ 123 w 211"/>
                  <a:gd name="T27" fmla="*/ 350 h 450"/>
                  <a:gd name="T28" fmla="*/ 93 w 211"/>
                  <a:gd name="T29" fmla="*/ 339 h 450"/>
                  <a:gd name="T30" fmla="*/ 63 w 211"/>
                  <a:gd name="T31" fmla="*/ 327 h 450"/>
                  <a:gd name="T32" fmla="*/ 25 w 211"/>
                  <a:gd name="T33" fmla="*/ 282 h 450"/>
                  <a:gd name="T34" fmla="*/ 87 w 211"/>
                  <a:gd name="T35" fmla="*/ 197 h 450"/>
                  <a:gd name="T36" fmla="*/ 130 w 211"/>
                  <a:gd name="T37" fmla="*/ 204 h 450"/>
                  <a:gd name="T38" fmla="*/ 177 w 211"/>
                  <a:gd name="T39" fmla="*/ 188 h 450"/>
                  <a:gd name="T40" fmla="*/ 136 w 211"/>
                  <a:gd name="T41" fmla="*/ 175 h 450"/>
                  <a:gd name="T42" fmla="*/ 94 w 211"/>
                  <a:gd name="T43" fmla="*/ 181 h 450"/>
                  <a:gd name="T44" fmla="*/ 79 w 211"/>
                  <a:gd name="T45" fmla="*/ 142 h 450"/>
                  <a:gd name="T46" fmla="*/ 134 w 211"/>
                  <a:gd name="T47" fmla="*/ 57 h 450"/>
                  <a:gd name="T48" fmla="*/ 166 w 211"/>
                  <a:gd name="T49" fmla="*/ 68 h 450"/>
                  <a:gd name="T50" fmla="*/ 211 w 211"/>
                  <a:gd name="T51" fmla="*/ 53 h 450"/>
                  <a:gd name="T52" fmla="*/ 169 w 211"/>
                  <a:gd name="T53" fmla="*/ 39 h 450"/>
                  <a:gd name="T54" fmla="*/ 138 w 211"/>
                  <a:gd name="T55" fmla="*/ 42 h 450"/>
                  <a:gd name="T56" fmla="*/ 135 w 211"/>
                  <a:gd name="T57" fmla="*/ 25 h 450"/>
                  <a:gd name="T58" fmla="*/ 138 w 211"/>
                  <a:gd name="T59" fmla="*/ 7 h 450"/>
                  <a:gd name="T60" fmla="*/ 132 w 211"/>
                  <a:gd name="T61" fmla="*/ 0 h 450"/>
                  <a:gd name="T62" fmla="*/ 123 w 211"/>
                  <a:gd name="T63" fmla="*/ 25 h 450"/>
                  <a:gd name="T64" fmla="*/ 126 w 211"/>
                  <a:gd name="T65" fmla="*/ 44 h 450"/>
                  <a:gd name="T66" fmla="*/ 39 w 211"/>
                  <a:gd name="T67" fmla="*/ 138 h 450"/>
                  <a:gd name="T68" fmla="*/ 72 w 211"/>
                  <a:gd name="T69" fmla="*/ 190 h 450"/>
                  <a:gd name="T70" fmla="*/ 65 w 211"/>
                  <a:gd name="T71" fmla="*/ 195 h 450"/>
                  <a:gd name="T72" fmla="*/ 146 w 211"/>
                  <a:gd name="T73" fmla="*/ 53 h 450"/>
                  <a:gd name="T74" fmla="*/ 170 w 211"/>
                  <a:gd name="T75" fmla="*/ 50 h 450"/>
                  <a:gd name="T76" fmla="*/ 198 w 211"/>
                  <a:gd name="T77" fmla="*/ 53 h 450"/>
                  <a:gd name="T78" fmla="*/ 167 w 211"/>
                  <a:gd name="T79" fmla="*/ 57 h 450"/>
                  <a:gd name="T80" fmla="*/ 146 w 211"/>
                  <a:gd name="T81" fmla="*/ 53 h 450"/>
                  <a:gd name="T82" fmla="*/ 107 w 211"/>
                  <a:gd name="T83" fmla="*/ 189 h 450"/>
                  <a:gd name="T84" fmla="*/ 135 w 211"/>
                  <a:gd name="T85" fmla="*/ 186 h 450"/>
                  <a:gd name="T86" fmla="*/ 164 w 211"/>
                  <a:gd name="T87" fmla="*/ 189 h 450"/>
                  <a:gd name="T88" fmla="*/ 132 w 211"/>
                  <a:gd name="T89" fmla="*/ 193 h 450"/>
                  <a:gd name="T90" fmla="*/ 107 w 211"/>
                  <a:gd name="T91"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0">
                    <a:moveTo>
                      <a:pt x="65" y="195"/>
                    </a:moveTo>
                    <a:cubicBezTo>
                      <a:pt x="11" y="231"/>
                      <a:pt x="0" y="278"/>
                      <a:pt x="0" y="296"/>
                    </a:cubicBezTo>
                    <a:cubicBezTo>
                      <a:pt x="0" y="320"/>
                      <a:pt x="13" y="334"/>
                      <a:pt x="14" y="336"/>
                    </a:cubicBezTo>
                    <a:cubicBezTo>
                      <a:pt x="30" y="352"/>
                      <a:pt x="35" y="354"/>
                      <a:pt x="72" y="368"/>
                    </a:cubicBezTo>
                    <a:lnTo>
                      <a:pt x="132" y="392"/>
                    </a:lnTo>
                    <a:cubicBezTo>
                      <a:pt x="140" y="395"/>
                      <a:pt x="150" y="399"/>
                      <a:pt x="150" y="413"/>
                    </a:cubicBezTo>
                    <a:cubicBezTo>
                      <a:pt x="150" y="424"/>
                      <a:pt x="141" y="439"/>
                      <a:pt x="125" y="439"/>
                    </a:cubicBezTo>
                    <a:cubicBezTo>
                      <a:pt x="103" y="439"/>
                      <a:pt x="87" y="427"/>
                      <a:pt x="82" y="423"/>
                    </a:cubicBezTo>
                    <a:cubicBezTo>
                      <a:pt x="79" y="421"/>
                      <a:pt x="78" y="421"/>
                      <a:pt x="76" y="421"/>
                    </a:cubicBezTo>
                    <a:cubicBezTo>
                      <a:pt x="72" y="421"/>
                      <a:pt x="71" y="424"/>
                      <a:pt x="71" y="426"/>
                    </a:cubicBezTo>
                    <a:cubicBezTo>
                      <a:pt x="71" y="432"/>
                      <a:pt x="98" y="450"/>
                      <a:pt x="125" y="450"/>
                    </a:cubicBezTo>
                    <a:cubicBezTo>
                      <a:pt x="156" y="450"/>
                      <a:pt x="177" y="421"/>
                      <a:pt x="177" y="397"/>
                    </a:cubicBezTo>
                    <a:cubicBezTo>
                      <a:pt x="177" y="373"/>
                      <a:pt x="159" y="364"/>
                      <a:pt x="153" y="362"/>
                    </a:cubicBezTo>
                    <a:cubicBezTo>
                      <a:pt x="146" y="359"/>
                      <a:pt x="129" y="353"/>
                      <a:pt x="123" y="350"/>
                    </a:cubicBezTo>
                    <a:cubicBezTo>
                      <a:pt x="113" y="346"/>
                      <a:pt x="103" y="342"/>
                      <a:pt x="93" y="339"/>
                    </a:cubicBezTo>
                    <a:lnTo>
                      <a:pt x="63" y="327"/>
                    </a:lnTo>
                    <a:cubicBezTo>
                      <a:pt x="40" y="318"/>
                      <a:pt x="25" y="303"/>
                      <a:pt x="25" y="282"/>
                    </a:cubicBezTo>
                    <a:cubicBezTo>
                      <a:pt x="25" y="262"/>
                      <a:pt x="45" y="218"/>
                      <a:pt x="87" y="197"/>
                    </a:cubicBezTo>
                    <a:cubicBezTo>
                      <a:pt x="105" y="204"/>
                      <a:pt x="120" y="204"/>
                      <a:pt x="130" y="204"/>
                    </a:cubicBezTo>
                    <a:cubicBezTo>
                      <a:pt x="145" y="204"/>
                      <a:pt x="177" y="204"/>
                      <a:pt x="177" y="188"/>
                    </a:cubicBezTo>
                    <a:cubicBezTo>
                      <a:pt x="177" y="176"/>
                      <a:pt x="155" y="175"/>
                      <a:pt x="136" y="175"/>
                    </a:cubicBezTo>
                    <a:cubicBezTo>
                      <a:pt x="127" y="175"/>
                      <a:pt x="112" y="175"/>
                      <a:pt x="94" y="181"/>
                    </a:cubicBezTo>
                    <a:cubicBezTo>
                      <a:pt x="81" y="168"/>
                      <a:pt x="79" y="151"/>
                      <a:pt x="79" y="142"/>
                    </a:cubicBezTo>
                    <a:cubicBezTo>
                      <a:pt x="79" y="114"/>
                      <a:pt x="97" y="76"/>
                      <a:pt x="134" y="57"/>
                    </a:cubicBezTo>
                    <a:cubicBezTo>
                      <a:pt x="143" y="68"/>
                      <a:pt x="155" y="68"/>
                      <a:pt x="166" y="68"/>
                    </a:cubicBezTo>
                    <a:cubicBezTo>
                      <a:pt x="179" y="68"/>
                      <a:pt x="211" y="68"/>
                      <a:pt x="211" y="53"/>
                    </a:cubicBezTo>
                    <a:cubicBezTo>
                      <a:pt x="211" y="40"/>
                      <a:pt x="189" y="39"/>
                      <a:pt x="169" y="39"/>
                    </a:cubicBezTo>
                    <a:cubicBezTo>
                      <a:pt x="163" y="39"/>
                      <a:pt x="151" y="39"/>
                      <a:pt x="138" y="42"/>
                    </a:cubicBezTo>
                    <a:cubicBezTo>
                      <a:pt x="136" y="37"/>
                      <a:pt x="135" y="34"/>
                      <a:pt x="135" y="25"/>
                    </a:cubicBezTo>
                    <a:cubicBezTo>
                      <a:pt x="135" y="18"/>
                      <a:pt x="138" y="8"/>
                      <a:pt x="138" y="7"/>
                    </a:cubicBezTo>
                    <a:cubicBezTo>
                      <a:pt x="138" y="3"/>
                      <a:pt x="135" y="0"/>
                      <a:pt x="132" y="0"/>
                    </a:cubicBezTo>
                    <a:cubicBezTo>
                      <a:pt x="123" y="0"/>
                      <a:pt x="123" y="23"/>
                      <a:pt x="123" y="25"/>
                    </a:cubicBezTo>
                    <a:cubicBezTo>
                      <a:pt x="123" y="35"/>
                      <a:pt x="126" y="42"/>
                      <a:pt x="126" y="44"/>
                    </a:cubicBezTo>
                    <a:cubicBezTo>
                      <a:pt x="73" y="59"/>
                      <a:pt x="39" y="99"/>
                      <a:pt x="39" y="138"/>
                    </a:cubicBezTo>
                    <a:cubicBezTo>
                      <a:pt x="39" y="156"/>
                      <a:pt x="48" y="177"/>
                      <a:pt x="72" y="190"/>
                    </a:cubicBezTo>
                    <a:lnTo>
                      <a:pt x="65" y="195"/>
                    </a:lnTo>
                    <a:close/>
                    <a:moveTo>
                      <a:pt x="146" y="53"/>
                    </a:moveTo>
                    <a:cubicBezTo>
                      <a:pt x="154" y="50"/>
                      <a:pt x="164" y="50"/>
                      <a:pt x="170" y="50"/>
                    </a:cubicBezTo>
                    <a:cubicBezTo>
                      <a:pt x="187" y="50"/>
                      <a:pt x="189" y="51"/>
                      <a:pt x="198" y="53"/>
                    </a:cubicBezTo>
                    <a:cubicBezTo>
                      <a:pt x="194" y="55"/>
                      <a:pt x="189" y="57"/>
                      <a:pt x="167" y="57"/>
                    </a:cubicBezTo>
                    <a:cubicBezTo>
                      <a:pt x="157" y="57"/>
                      <a:pt x="151" y="57"/>
                      <a:pt x="146" y="53"/>
                    </a:cubicBezTo>
                    <a:close/>
                    <a:moveTo>
                      <a:pt x="107" y="189"/>
                    </a:moveTo>
                    <a:cubicBezTo>
                      <a:pt x="118" y="186"/>
                      <a:pt x="129" y="186"/>
                      <a:pt x="135" y="186"/>
                    </a:cubicBezTo>
                    <a:cubicBezTo>
                      <a:pt x="153" y="186"/>
                      <a:pt x="155" y="186"/>
                      <a:pt x="164" y="189"/>
                    </a:cubicBezTo>
                    <a:cubicBezTo>
                      <a:pt x="160" y="191"/>
                      <a:pt x="155" y="193"/>
                      <a:pt x="132" y="193"/>
                    </a:cubicBezTo>
                    <a:cubicBezTo>
                      <a:pt x="120" y="193"/>
                      <a:pt x="116" y="193"/>
                      <a:pt x="107"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136 2">
                <a:extLst>
                  <a:ext uri="{FF2B5EF4-FFF2-40B4-BE49-F238E27FC236}">
                    <a16:creationId xmlns:a16="http://schemas.microsoft.com/office/drawing/2014/main" id="{0C0AFBE3-7B06-44AB-9D28-DC49E9CA1946}"/>
                  </a:ext>
                </a:extLst>
              </p:cNvPr>
              <p:cNvSpPr>
                <a:spLocks/>
              </p:cNvSpPr>
              <p:nvPr>
                <p:custDataLst>
                  <p:tags r:id="rId46"/>
                </p:custDataLst>
              </p:nvPr>
            </p:nvSpPr>
            <p:spPr bwMode="auto">
              <a:xfrm>
                <a:off x="3236913" y="4083050"/>
                <a:ext cx="80963" cy="71438"/>
              </a:xfrm>
              <a:custGeom>
                <a:avLst/>
                <a:gdLst>
                  <a:gd name="T0" fmla="*/ 155 w 261"/>
                  <a:gd name="T1" fmla="*/ 25 h 236"/>
                  <a:gd name="T2" fmla="*/ 165 w 261"/>
                  <a:gd name="T3" fmla="*/ 13 h 236"/>
                  <a:gd name="T4" fmla="*/ 186 w 261"/>
                  <a:gd name="T5" fmla="*/ 13 h 236"/>
                  <a:gd name="T6" fmla="*/ 225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3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2"/>
                    </a:cubicBezTo>
                    <a:lnTo>
                      <a:pt x="239" y="75"/>
                    </a:lnTo>
                    <a:cubicBezTo>
                      <a:pt x="239" y="79"/>
                      <a:pt x="241" y="81"/>
                      <a:pt x="245" y="81"/>
                    </a:cubicBezTo>
                    <a:cubicBezTo>
                      <a:pt x="250" y="81"/>
                      <a:pt x="250" y="78"/>
                      <a:pt x="251" y="72"/>
                    </a:cubicBezTo>
                    <a:lnTo>
                      <a:pt x="261" y="5"/>
                    </a:lnTo>
                    <a:cubicBezTo>
                      <a:pt x="261" y="0"/>
                      <a:pt x="256"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3"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3"/>
                      <a:pt x="20"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83" name="Group 782">
            <a:extLst>
              <a:ext uri="{FF2B5EF4-FFF2-40B4-BE49-F238E27FC236}">
                <a16:creationId xmlns:a16="http://schemas.microsoft.com/office/drawing/2014/main" id="{5C098CFD-2706-41AD-B4E2-03C91B373C6D}"/>
              </a:ext>
            </a:extLst>
          </p:cNvPr>
          <p:cNvGrpSpPr>
            <a:grpSpLocks noChangeAspect="1"/>
          </p:cNvGrpSpPr>
          <p:nvPr>
            <p:custDataLst>
              <p:tags r:id="rId3"/>
            </p:custDataLst>
          </p:nvPr>
        </p:nvGrpSpPr>
        <p:grpSpPr>
          <a:xfrm>
            <a:off x="11438554" y="4883712"/>
            <a:ext cx="1176338" cy="600119"/>
            <a:chOff x="9729788" y="2141538"/>
            <a:chExt cx="703263" cy="358776"/>
          </a:xfrm>
        </p:grpSpPr>
        <p:sp>
          <p:nvSpPr>
            <p:cNvPr id="784" name="Freeform 216 1 2">
              <a:extLst>
                <a:ext uri="{FF2B5EF4-FFF2-40B4-BE49-F238E27FC236}">
                  <a16:creationId xmlns:a16="http://schemas.microsoft.com/office/drawing/2014/main" id="{2F717E05-C2EA-4449-B3EF-66ECB8127DF7}"/>
                </a:ext>
              </a:extLst>
            </p:cNvPr>
            <p:cNvSpPr>
              <a:spLocks/>
            </p:cNvSpPr>
            <p:nvPr>
              <p:custDataLst>
                <p:tags r:id="rId38"/>
              </p:custDataLst>
            </p:nvPr>
          </p:nvSpPr>
          <p:spPr bwMode="auto">
            <a:xfrm>
              <a:off x="9729788" y="2195513"/>
              <a:ext cx="203200" cy="231775"/>
            </a:xfrm>
            <a:custGeom>
              <a:avLst/>
              <a:gdLst>
                <a:gd name="T0" fmla="*/ 359 w 359"/>
                <a:gd name="T1" fmla="*/ 111 h 363"/>
                <a:gd name="T2" fmla="*/ 270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6 w 359"/>
                <a:gd name="T15" fmla="*/ 48 h 363"/>
                <a:gd name="T16" fmla="*/ 237 w 359"/>
                <a:gd name="T17" fmla="*/ 27 h 363"/>
                <a:gd name="T18" fmla="*/ 317 w 359"/>
                <a:gd name="T19" fmla="*/ 133 h 363"/>
                <a:gd name="T20" fmla="*/ 152 w 359"/>
                <a:gd name="T21" fmla="*/ 335 h 363"/>
                <a:gd name="T22" fmla="*/ 42 w 359"/>
                <a:gd name="T23" fmla="*/ 208 h 363"/>
                <a:gd name="T24" fmla="*/ 150 w 359"/>
                <a:gd name="T25" fmla="*/ 22 h 363"/>
                <a:gd name="T26" fmla="*/ 170 w 359"/>
                <a:gd name="T27" fmla="*/ 3 h 363"/>
                <a:gd name="T28" fmla="*/ 165 w 359"/>
                <a:gd name="T29" fmla="*/ 0 h 363"/>
                <a:gd name="T30" fmla="*/ 0 w 359"/>
                <a:gd name="T31" fmla="*/ 229 h 363"/>
                <a:gd name="T32" fmla="*/ 119 w 359"/>
                <a:gd name="T33" fmla="*/ 363 h 363"/>
                <a:gd name="T34" fmla="*/ 359 w 359"/>
                <a:gd name="T35" fmla="*/ 1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1"/>
                  </a:moveTo>
                  <a:cubicBezTo>
                    <a:pt x="359" y="48"/>
                    <a:pt x="331" y="0"/>
                    <a:pt x="270" y="0"/>
                  </a:cubicBezTo>
                  <a:cubicBezTo>
                    <a:pt x="218" y="0"/>
                    <a:pt x="175" y="42"/>
                    <a:pt x="171" y="45"/>
                  </a:cubicBezTo>
                  <a:cubicBezTo>
                    <a:pt x="131" y="84"/>
                    <a:pt x="116" y="129"/>
                    <a:pt x="116" y="130"/>
                  </a:cubicBezTo>
                  <a:cubicBezTo>
                    <a:pt x="116" y="133"/>
                    <a:pt x="119" y="134"/>
                    <a:pt x="121" y="134"/>
                  </a:cubicBezTo>
                  <a:cubicBezTo>
                    <a:pt x="131" y="134"/>
                    <a:pt x="139" y="129"/>
                    <a:pt x="146" y="123"/>
                  </a:cubicBezTo>
                  <a:cubicBezTo>
                    <a:pt x="155" y="117"/>
                    <a:pt x="156" y="115"/>
                    <a:pt x="161" y="104"/>
                  </a:cubicBezTo>
                  <a:cubicBezTo>
                    <a:pt x="166" y="94"/>
                    <a:pt x="177" y="69"/>
                    <a:pt x="196" y="48"/>
                  </a:cubicBezTo>
                  <a:cubicBezTo>
                    <a:pt x="207" y="35"/>
                    <a:pt x="217" y="27"/>
                    <a:pt x="237" y="27"/>
                  </a:cubicBezTo>
                  <a:cubicBezTo>
                    <a:pt x="286" y="27"/>
                    <a:pt x="317" y="67"/>
                    <a:pt x="317" y="133"/>
                  </a:cubicBezTo>
                  <a:cubicBezTo>
                    <a:pt x="317" y="235"/>
                    <a:pt x="244" y="335"/>
                    <a:pt x="152" y="335"/>
                  </a:cubicBezTo>
                  <a:cubicBezTo>
                    <a:pt x="81" y="335"/>
                    <a:pt x="42" y="279"/>
                    <a:pt x="42" y="208"/>
                  </a:cubicBezTo>
                  <a:cubicBezTo>
                    <a:pt x="42" y="140"/>
                    <a:pt x="77" y="65"/>
                    <a:pt x="150" y="22"/>
                  </a:cubicBezTo>
                  <a:cubicBezTo>
                    <a:pt x="155" y="19"/>
                    <a:pt x="170" y="10"/>
                    <a:pt x="170" y="3"/>
                  </a:cubicBezTo>
                  <a:cubicBezTo>
                    <a:pt x="170" y="0"/>
                    <a:pt x="166" y="0"/>
                    <a:pt x="165" y="0"/>
                  </a:cubicBezTo>
                  <a:cubicBezTo>
                    <a:pt x="148" y="0"/>
                    <a:pt x="0" y="79"/>
                    <a:pt x="0" y="229"/>
                  </a:cubicBezTo>
                  <a:cubicBezTo>
                    <a:pt x="0" y="299"/>
                    <a:pt x="36" y="363"/>
                    <a:pt x="119" y="363"/>
                  </a:cubicBezTo>
                  <a:cubicBezTo>
                    <a:pt x="216" y="363"/>
                    <a:pt x="359" y="265"/>
                    <a:pt x="359" y="111"/>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217 1 2">
              <a:extLst>
                <a:ext uri="{FF2B5EF4-FFF2-40B4-BE49-F238E27FC236}">
                  <a16:creationId xmlns:a16="http://schemas.microsoft.com/office/drawing/2014/main" id="{856382F8-5658-4F29-BC8C-3A4722594FDF}"/>
                </a:ext>
              </a:extLst>
            </p:cNvPr>
            <p:cNvSpPr>
              <a:spLocks/>
            </p:cNvSpPr>
            <p:nvPr>
              <p:custDataLst>
                <p:tags r:id="rId39"/>
              </p:custDataLst>
            </p:nvPr>
          </p:nvSpPr>
          <p:spPr bwMode="auto">
            <a:xfrm>
              <a:off x="9974263" y="2181226"/>
              <a:ext cx="65088" cy="319088"/>
            </a:xfrm>
            <a:custGeom>
              <a:avLst/>
              <a:gdLst>
                <a:gd name="T0" fmla="*/ 116 w 116"/>
                <a:gd name="T1" fmla="*/ 494 h 499"/>
                <a:gd name="T2" fmla="*/ 108 w 116"/>
                <a:gd name="T3" fmla="*/ 483 h 499"/>
                <a:gd name="T4" fmla="*/ 29 w 116"/>
                <a:gd name="T5" fmla="*/ 249 h 499"/>
                <a:gd name="T6" fmla="*/ 110 w 116"/>
                <a:gd name="T7" fmla="*/ 13 h 499"/>
                <a:gd name="T8" fmla="*/ 116 w 116"/>
                <a:gd name="T9" fmla="*/ 4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5"/>
                    <a:pt x="29" y="249"/>
                  </a:cubicBezTo>
                  <a:cubicBezTo>
                    <a:pt x="29" y="162"/>
                    <a:pt x="48" y="75"/>
                    <a:pt x="110" y="13"/>
                  </a:cubicBezTo>
                  <a:cubicBezTo>
                    <a:pt x="116" y="7"/>
                    <a:pt x="116" y="6"/>
                    <a:pt x="116" y="4"/>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218 1 2">
              <a:extLst>
                <a:ext uri="{FF2B5EF4-FFF2-40B4-BE49-F238E27FC236}">
                  <a16:creationId xmlns:a16="http://schemas.microsoft.com/office/drawing/2014/main" id="{0A9F9B79-4B75-4E80-923A-7EF1DA754550}"/>
                </a:ext>
              </a:extLst>
            </p:cNvPr>
            <p:cNvSpPr>
              <a:spLocks/>
            </p:cNvSpPr>
            <p:nvPr>
              <p:custDataLst>
                <p:tags r:id="rId40"/>
              </p:custDataLst>
            </p:nvPr>
          </p:nvSpPr>
          <p:spPr bwMode="auto">
            <a:xfrm>
              <a:off x="10064751" y="2279651"/>
              <a:ext cx="152400" cy="144463"/>
            </a:xfrm>
            <a:custGeom>
              <a:avLst/>
              <a:gdLst>
                <a:gd name="T0" fmla="*/ 30 w 271"/>
                <a:gd name="T1" fmla="*/ 191 h 226"/>
                <a:gd name="T2" fmla="*/ 25 w 271"/>
                <a:gd name="T3" fmla="*/ 213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3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9 h 226"/>
                <a:gd name="T36" fmla="*/ 203 w 271"/>
                <a:gd name="T37" fmla="*/ 163 h 226"/>
                <a:gd name="T38" fmla="*/ 234 w 271"/>
                <a:gd name="T39" fmla="*/ 54 h 226"/>
                <a:gd name="T40" fmla="*/ 176 w 271"/>
                <a:gd name="T41" fmla="*/ 0 h 226"/>
                <a:gd name="T42" fmla="*/ 98 w 271"/>
                <a:gd name="T43" fmla="*/ 44 h 226"/>
                <a:gd name="T44" fmla="*/ 53 w 271"/>
                <a:gd name="T45" fmla="*/ 0 h 226"/>
                <a:gd name="T46" fmla="*/ 15 w 271"/>
                <a:gd name="T47" fmla="*/ 29 h 226"/>
                <a:gd name="T48" fmla="*/ 0 w 271"/>
                <a:gd name="T49" fmla="*/ 77 h 226"/>
                <a:gd name="T50" fmla="*/ 6 w 271"/>
                <a:gd name="T51" fmla="*/ 82 h 226"/>
                <a:gd name="T52" fmla="*/ 15 w 271"/>
                <a:gd name="T53" fmla="*/ 71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9"/>
                    <a:pt x="25" y="210"/>
                    <a:pt x="25" y="213"/>
                  </a:cubicBezTo>
                  <a:cubicBezTo>
                    <a:pt x="25" y="222"/>
                    <a:pt x="32" y="226"/>
                    <a:pt x="40" y="226"/>
                  </a:cubicBezTo>
                  <a:cubicBezTo>
                    <a:pt x="46" y="226"/>
                    <a:pt x="55" y="222"/>
                    <a:pt x="58" y="212"/>
                  </a:cubicBezTo>
                  <a:cubicBezTo>
                    <a:pt x="59" y="211"/>
                    <a:pt x="65" y="188"/>
                    <a:pt x="68" y="175"/>
                  </a:cubicBezTo>
                  <a:lnTo>
                    <a:pt x="79" y="130"/>
                  </a:lnTo>
                  <a:cubicBezTo>
                    <a:pt x="82" y="119"/>
                    <a:pt x="85" y="109"/>
                    <a:pt x="87" y="97"/>
                  </a:cubicBezTo>
                  <a:cubicBezTo>
                    <a:pt x="89" y="89"/>
                    <a:pt x="93" y="74"/>
                    <a:pt x="93" y="72"/>
                  </a:cubicBezTo>
                  <a:cubicBezTo>
                    <a:pt x="101" y="57"/>
                    <a:pt x="127" y="11"/>
                    <a:pt x="175" y="11"/>
                  </a:cubicBezTo>
                  <a:cubicBezTo>
                    <a:pt x="197" y="11"/>
                    <a:pt x="202" y="30"/>
                    <a:pt x="202" y="46"/>
                  </a:cubicBezTo>
                  <a:cubicBezTo>
                    <a:pt x="202" y="77"/>
                    <a:pt x="177" y="141"/>
                    <a:pt x="169" y="162"/>
                  </a:cubicBezTo>
                  <a:cubicBezTo>
                    <a:pt x="165" y="174"/>
                    <a:pt x="164" y="180"/>
                    <a:pt x="164" y="185"/>
                  </a:cubicBezTo>
                  <a:cubicBezTo>
                    <a:pt x="164" y="209"/>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9"/>
                  </a:cubicBezTo>
                  <a:cubicBezTo>
                    <a:pt x="194" y="186"/>
                    <a:pt x="199" y="174"/>
                    <a:pt x="203" y="163"/>
                  </a:cubicBezTo>
                  <a:cubicBezTo>
                    <a:pt x="213" y="137"/>
                    <a:pt x="234" y="82"/>
                    <a:pt x="234" y="54"/>
                  </a:cubicBezTo>
                  <a:cubicBezTo>
                    <a:pt x="234" y="20"/>
                    <a:pt x="212" y="0"/>
                    <a:pt x="176" y="0"/>
                  </a:cubicBezTo>
                  <a:cubicBezTo>
                    <a:pt x="131" y="0"/>
                    <a:pt x="107" y="32"/>
                    <a:pt x="98" y="44"/>
                  </a:cubicBezTo>
                  <a:cubicBezTo>
                    <a:pt x="96" y="16"/>
                    <a:pt x="76" y="0"/>
                    <a:pt x="53" y="0"/>
                  </a:cubicBezTo>
                  <a:cubicBezTo>
                    <a:pt x="30" y="0"/>
                    <a:pt x="20" y="20"/>
                    <a:pt x="15" y="29"/>
                  </a:cubicBezTo>
                  <a:cubicBezTo>
                    <a:pt x="7" y="46"/>
                    <a:pt x="0" y="75"/>
                    <a:pt x="0" y="77"/>
                  </a:cubicBezTo>
                  <a:cubicBezTo>
                    <a:pt x="0" y="82"/>
                    <a:pt x="5" y="82"/>
                    <a:pt x="6" y="82"/>
                  </a:cubicBezTo>
                  <a:cubicBezTo>
                    <a:pt x="11" y="82"/>
                    <a:pt x="12" y="82"/>
                    <a:pt x="15" y="71"/>
                  </a:cubicBezTo>
                  <a:cubicBezTo>
                    <a:pt x="23" y="35"/>
                    <a:pt x="33" y="11"/>
                    <a:pt x="51" y="11"/>
                  </a:cubicBezTo>
                  <a:cubicBezTo>
                    <a:pt x="61" y="11"/>
                    <a:pt x="67" y="18"/>
                    <a:pt x="67" y="34"/>
                  </a:cubicBezTo>
                  <a:cubicBezTo>
                    <a:pt x="67" y="45"/>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219 1 2">
              <a:extLst>
                <a:ext uri="{FF2B5EF4-FFF2-40B4-BE49-F238E27FC236}">
                  <a16:creationId xmlns:a16="http://schemas.microsoft.com/office/drawing/2014/main" id="{3B01E342-B91F-4774-9AF4-C23E7A0E6DFD}"/>
                </a:ext>
              </a:extLst>
            </p:cNvPr>
            <p:cNvSpPr>
              <a:spLocks/>
            </p:cNvSpPr>
            <p:nvPr>
              <p:custDataLst>
                <p:tags r:id="rId41"/>
              </p:custDataLst>
            </p:nvPr>
          </p:nvSpPr>
          <p:spPr bwMode="auto">
            <a:xfrm>
              <a:off x="10237788" y="2141538"/>
              <a:ext cx="87313" cy="147638"/>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220 1 2">
              <a:extLst>
                <a:ext uri="{FF2B5EF4-FFF2-40B4-BE49-F238E27FC236}">
                  <a16:creationId xmlns:a16="http://schemas.microsoft.com/office/drawing/2014/main" id="{7826C606-FF0C-425C-B42B-723079DB6CC8}"/>
                </a:ext>
              </a:extLst>
            </p:cNvPr>
            <p:cNvSpPr>
              <a:spLocks/>
            </p:cNvSpPr>
            <p:nvPr>
              <p:custDataLst>
                <p:tags r:id="rId42"/>
              </p:custDataLst>
            </p:nvPr>
          </p:nvSpPr>
          <p:spPr bwMode="auto">
            <a:xfrm>
              <a:off x="10367963" y="2181226"/>
              <a:ext cx="65088" cy="319088"/>
            </a:xfrm>
            <a:custGeom>
              <a:avLst/>
              <a:gdLst>
                <a:gd name="T0" fmla="*/ 115 w 115"/>
                <a:gd name="T1" fmla="*/ 249 h 499"/>
                <a:gd name="T2" fmla="*/ 82 w 115"/>
                <a:gd name="T3" fmla="*/ 93 h 499"/>
                <a:gd name="T4" fmla="*/ 5 w 115"/>
                <a:gd name="T5" fmla="*/ 0 h 499"/>
                <a:gd name="T6" fmla="*/ 0 w 115"/>
                <a:gd name="T7" fmla="*/ 4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3" y="32"/>
                    <a:pt x="10" y="0"/>
                    <a:pt x="5" y="0"/>
                  </a:cubicBezTo>
                  <a:cubicBezTo>
                    <a:pt x="2" y="0"/>
                    <a:pt x="0" y="2"/>
                    <a:pt x="0" y="4"/>
                  </a:cubicBezTo>
                  <a:cubicBezTo>
                    <a:pt x="0" y="6"/>
                    <a:pt x="0" y="7"/>
                    <a:pt x="9" y="16"/>
                  </a:cubicBezTo>
                  <a:cubicBezTo>
                    <a:pt x="58" y="65"/>
                    <a:pt x="86" y="145"/>
                    <a:pt x="86" y="249"/>
                  </a:cubicBezTo>
                  <a:cubicBezTo>
                    <a:pt x="86" y="334"/>
                    <a:pt x="68" y="422"/>
                    <a:pt x="6" y="485"/>
                  </a:cubicBezTo>
                  <a:cubicBezTo>
                    <a:pt x="0" y="491"/>
                    <a:pt x="0" y="492"/>
                    <a:pt x="0" y="494"/>
                  </a:cubicBezTo>
                  <a:cubicBezTo>
                    <a:pt x="0" y="497"/>
                    <a:pt x="2" y="499"/>
                    <a:pt x="5" y="499"/>
                  </a:cubicBezTo>
                  <a:cubicBezTo>
                    <a:pt x="10" y="499"/>
                    <a:pt x="55" y="465"/>
                    <a:pt x="84" y="401"/>
                  </a:cubicBezTo>
                  <a:cubicBezTo>
                    <a:pt x="109" y="346"/>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3DD36FDF-45C6-41D8-AEB0-EF7731020AF4}"/>
              </a:ext>
            </a:extLst>
          </p:cNvPr>
          <p:cNvGrpSpPr/>
          <p:nvPr/>
        </p:nvGrpSpPr>
        <p:grpSpPr>
          <a:xfrm>
            <a:off x="2416169" y="6410542"/>
            <a:ext cx="5648337" cy="1986360"/>
            <a:chOff x="11652375" y="1682210"/>
            <a:chExt cx="5648337" cy="1986360"/>
          </a:xfrm>
        </p:grpSpPr>
        <p:sp>
          <p:nvSpPr>
            <p:cNvPr id="166" name="TextBox 165">
              <a:extLst>
                <a:ext uri="{FF2B5EF4-FFF2-40B4-BE49-F238E27FC236}">
                  <a16:creationId xmlns:a16="http://schemas.microsoft.com/office/drawing/2014/main" id="{99ED25D1-EFEC-4206-B748-3C7CC42C6359}"/>
                </a:ext>
              </a:extLst>
            </p:cNvPr>
            <p:cNvSpPr txBox="1"/>
            <p:nvPr/>
          </p:nvSpPr>
          <p:spPr>
            <a:xfrm>
              <a:off x="11900765" y="1682210"/>
              <a:ext cx="5399947" cy="492443"/>
            </a:xfrm>
            <a:prstGeom prst="rect">
              <a:avLst/>
            </a:prstGeom>
            <a:noFill/>
          </p:spPr>
          <p:txBody>
            <a:bodyPr wrap="square">
              <a:spAutoFit/>
            </a:bodyPr>
            <a:lstStyle/>
            <a:p>
              <a:r>
                <a:rPr lang="en-US" sz="2600" u="sng" dirty="0">
                  <a:latin typeface="Helvetica Light" panose="020B0403020202020204"/>
                </a:rPr>
                <a:t>Reverse Mode Auto-Differentiation </a:t>
              </a:r>
            </a:p>
          </p:txBody>
        </p:sp>
        <p:grpSp>
          <p:nvGrpSpPr>
            <p:cNvPr id="167" name="Group 166">
              <a:extLst>
                <a:ext uri="{FF2B5EF4-FFF2-40B4-BE49-F238E27FC236}">
                  <a16:creationId xmlns:a16="http://schemas.microsoft.com/office/drawing/2014/main" id="{B8D0AC14-EB44-49B0-803F-280DBD774335}"/>
                </a:ext>
              </a:extLst>
            </p:cNvPr>
            <p:cNvGrpSpPr>
              <a:grpSpLocks noChangeAspect="1"/>
            </p:cNvGrpSpPr>
            <p:nvPr>
              <p:custDataLst>
                <p:tags r:id="rId4"/>
              </p:custDataLst>
            </p:nvPr>
          </p:nvGrpSpPr>
          <p:grpSpPr>
            <a:xfrm>
              <a:off x="12802038" y="3143969"/>
              <a:ext cx="2678722" cy="524601"/>
              <a:chOff x="8805863" y="4633913"/>
              <a:chExt cx="915987" cy="179387"/>
            </a:xfrm>
          </p:grpSpPr>
          <p:sp>
            <p:nvSpPr>
              <p:cNvPr id="168" name="Freeform 76 1">
                <a:extLst>
                  <a:ext uri="{FF2B5EF4-FFF2-40B4-BE49-F238E27FC236}">
                    <a16:creationId xmlns:a16="http://schemas.microsoft.com/office/drawing/2014/main" id="{F019D06C-6097-42D6-93B9-AB280EEB4F06}"/>
                  </a:ext>
                </a:extLst>
              </p:cNvPr>
              <p:cNvSpPr>
                <a:spLocks/>
              </p:cNvSpPr>
              <p:nvPr>
                <p:custDataLst>
                  <p:tags r:id="rId21"/>
                </p:custDataLst>
              </p:nvPr>
            </p:nvSpPr>
            <p:spPr bwMode="auto">
              <a:xfrm>
                <a:off x="8805863" y="4662488"/>
                <a:ext cx="65087" cy="101600"/>
              </a:xfrm>
              <a:custGeom>
                <a:avLst/>
                <a:gdLst>
                  <a:gd name="T0" fmla="*/ 152 w 247"/>
                  <a:gd name="T1" fmla="*/ 200 h 353"/>
                  <a:gd name="T2" fmla="*/ 204 w 247"/>
                  <a:gd name="T3" fmla="*/ 341 h 353"/>
                  <a:gd name="T4" fmla="*/ 231 w 247"/>
                  <a:gd name="T5" fmla="*/ 352 h 353"/>
                  <a:gd name="T6" fmla="*/ 242 w 247"/>
                  <a:gd name="T7" fmla="*/ 352 h 353"/>
                  <a:gd name="T8" fmla="*/ 247 w 247"/>
                  <a:gd name="T9" fmla="*/ 347 h 353"/>
                  <a:gd name="T10" fmla="*/ 245 w 247"/>
                  <a:gd name="T11" fmla="*/ 342 h 353"/>
                  <a:gd name="T12" fmla="*/ 233 w 247"/>
                  <a:gd name="T13" fmla="*/ 319 h 353"/>
                  <a:gd name="T14" fmla="*/ 131 w 247"/>
                  <a:gd name="T15" fmla="*/ 35 h 353"/>
                  <a:gd name="T16" fmla="*/ 70 w 247"/>
                  <a:gd name="T17" fmla="*/ 0 h 353"/>
                  <a:gd name="T18" fmla="*/ 61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2 w 247"/>
                  <a:gd name="T33" fmla="*/ 342 h 353"/>
                  <a:gd name="T34" fmla="*/ 152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0"/>
                    </a:moveTo>
                    <a:cubicBezTo>
                      <a:pt x="172" y="253"/>
                      <a:pt x="196" y="329"/>
                      <a:pt x="204" y="341"/>
                    </a:cubicBezTo>
                    <a:cubicBezTo>
                      <a:pt x="212" y="352"/>
                      <a:pt x="217" y="352"/>
                      <a:pt x="231" y="352"/>
                    </a:cubicBezTo>
                    <a:lnTo>
                      <a:pt x="242" y="352"/>
                    </a:lnTo>
                    <a:cubicBezTo>
                      <a:pt x="247" y="351"/>
                      <a:pt x="247" y="348"/>
                      <a:pt x="247" y="347"/>
                    </a:cubicBezTo>
                    <a:cubicBezTo>
                      <a:pt x="247" y="345"/>
                      <a:pt x="246" y="344"/>
                      <a:pt x="245" y="342"/>
                    </a:cubicBezTo>
                    <a:cubicBezTo>
                      <a:pt x="240" y="337"/>
                      <a:pt x="237" y="329"/>
                      <a:pt x="233" y="319"/>
                    </a:cubicBezTo>
                    <a:lnTo>
                      <a:pt x="131" y="35"/>
                    </a:lnTo>
                    <a:cubicBezTo>
                      <a:pt x="121" y="6"/>
                      <a:pt x="94" y="0"/>
                      <a:pt x="70" y="0"/>
                    </a:cubicBezTo>
                    <a:cubicBezTo>
                      <a:pt x="68" y="0"/>
                      <a:pt x="61" y="0"/>
                      <a:pt x="61" y="5"/>
                    </a:cubicBezTo>
                    <a:cubicBezTo>
                      <a:pt x="61" y="9"/>
                      <a:pt x="65"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8" y="347"/>
                      <a:pt x="32" y="342"/>
                    </a:cubicBezTo>
                    <a:lnTo>
                      <a:pt x="152"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 1">
                <a:extLst>
                  <a:ext uri="{FF2B5EF4-FFF2-40B4-BE49-F238E27FC236}">
                    <a16:creationId xmlns:a16="http://schemas.microsoft.com/office/drawing/2014/main" id="{126C3665-A798-4CBF-92EE-D41FE4AD4F6C}"/>
                  </a:ext>
                </a:extLst>
              </p:cNvPr>
              <p:cNvSpPr>
                <a:spLocks/>
              </p:cNvSpPr>
              <p:nvPr>
                <p:custDataLst>
                  <p:tags r:id="rId22"/>
                </p:custDataLst>
              </p:nvPr>
            </p:nvSpPr>
            <p:spPr bwMode="auto">
              <a:xfrm>
                <a:off x="8878888" y="4641850"/>
                <a:ext cx="69850" cy="68262"/>
              </a:xfrm>
              <a:custGeom>
                <a:avLst/>
                <a:gdLst>
                  <a:gd name="T0" fmla="*/ 155 w 261"/>
                  <a:gd name="T1" fmla="*/ 25 h 236"/>
                  <a:gd name="T2" fmla="*/ 166 w 261"/>
                  <a:gd name="T3" fmla="*/ 13 h 236"/>
                  <a:gd name="T4" fmla="*/ 187 w 261"/>
                  <a:gd name="T5" fmla="*/ 13 h 236"/>
                  <a:gd name="T6" fmla="*/ 226 w 261"/>
                  <a:gd name="T7" fmla="*/ 16 h 236"/>
                  <a:gd name="T8" fmla="*/ 242 w 261"/>
                  <a:gd name="T9" fmla="*/ 43 h 236"/>
                  <a:gd name="T10" fmla="*/ 240 w 261"/>
                  <a:gd name="T11" fmla="*/ 71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69 h 236"/>
                  <a:gd name="T28" fmla="*/ 0 w 261"/>
                  <a:gd name="T29" fmla="*/ 76 h 236"/>
                  <a:gd name="T30" fmla="*/ 6 w 261"/>
                  <a:gd name="T31" fmla="*/ 81 h 236"/>
                  <a:gd name="T32" fmla="*/ 14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6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7 w 261"/>
                  <a:gd name="T57" fmla="*/ 236 h 236"/>
                  <a:gd name="T58" fmla="*/ 155 w 261"/>
                  <a:gd name="T59" fmla="*/ 228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80" y="13"/>
                      <a:pt x="187" y="13"/>
                    </a:cubicBezTo>
                    <a:cubicBezTo>
                      <a:pt x="208" y="13"/>
                      <a:pt x="217" y="13"/>
                      <a:pt x="226" y="16"/>
                    </a:cubicBezTo>
                    <a:cubicBezTo>
                      <a:pt x="241" y="21"/>
                      <a:pt x="242" y="31"/>
                      <a:pt x="242" y="43"/>
                    </a:cubicBezTo>
                    <a:cubicBezTo>
                      <a:pt x="242" y="49"/>
                      <a:pt x="242" y="53"/>
                      <a:pt x="240" y="71"/>
                    </a:cubicBezTo>
                    <a:lnTo>
                      <a:pt x="239" y="75"/>
                    </a:lnTo>
                    <a:cubicBezTo>
                      <a:pt x="239" y="79"/>
                      <a:pt x="241" y="81"/>
                      <a:pt x="245" y="81"/>
                    </a:cubicBezTo>
                    <a:cubicBezTo>
                      <a:pt x="250" y="81"/>
                      <a:pt x="251" y="77"/>
                      <a:pt x="251" y="72"/>
                    </a:cubicBezTo>
                    <a:lnTo>
                      <a:pt x="261" y="5"/>
                    </a:lnTo>
                    <a:cubicBezTo>
                      <a:pt x="261" y="0"/>
                      <a:pt x="257" y="0"/>
                      <a:pt x="250" y="0"/>
                    </a:cubicBezTo>
                    <a:lnTo>
                      <a:pt x="36" y="0"/>
                    </a:lnTo>
                    <a:cubicBezTo>
                      <a:pt x="27" y="0"/>
                      <a:pt x="27" y="0"/>
                      <a:pt x="24" y="8"/>
                    </a:cubicBezTo>
                    <a:lnTo>
                      <a:pt x="2" y="69"/>
                    </a:lnTo>
                    <a:cubicBezTo>
                      <a:pt x="2" y="71"/>
                      <a:pt x="0" y="74"/>
                      <a:pt x="0" y="76"/>
                    </a:cubicBezTo>
                    <a:cubicBezTo>
                      <a:pt x="0" y="77"/>
                      <a:pt x="1" y="81"/>
                      <a:pt x="6" y="81"/>
                    </a:cubicBezTo>
                    <a:cubicBezTo>
                      <a:pt x="11" y="81"/>
                      <a:pt x="12" y="79"/>
                      <a:pt x="14" y="72"/>
                    </a:cubicBezTo>
                    <a:cubicBezTo>
                      <a:pt x="34" y="16"/>
                      <a:pt x="45" y="13"/>
                      <a:pt x="98" y="13"/>
                    </a:cubicBezTo>
                    <a:lnTo>
                      <a:pt x="113" y="13"/>
                    </a:lnTo>
                    <a:cubicBezTo>
                      <a:pt x="124" y="13"/>
                      <a:pt x="124" y="13"/>
                      <a:pt x="124" y="16"/>
                    </a:cubicBezTo>
                    <a:cubicBezTo>
                      <a:pt x="124" y="17"/>
                      <a:pt x="124" y="18"/>
                      <a:pt x="122" y="24"/>
                    </a:cubicBezTo>
                    <a:lnTo>
                      <a:pt x="76" y="207"/>
                    </a:lnTo>
                    <a:cubicBezTo>
                      <a:pt x="73" y="220"/>
                      <a:pt x="72" y="224"/>
                      <a:pt x="36" y="224"/>
                    </a:cubicBezTo>
                    <a:cubicBezTo>
                      <a:pt x="23" y="224"/>
                      <a:pt x="20" y="224"/>
                      <a:pt x="20" y="231"/>
                    </a:cubicBezTo>
                    <a:cubicBezTo>
                      <a:pt x="20" y="232"/>
                      <a:pt x="21" y="236"/>
                      <a:pt x="26" y="236"/>
                    </a:cubicBezTo>
                    <a:cubicBezTo>
                      <a:pt x="36" y="236"/>
                      <a:pt x="46" y="235"/>
                      <a:pt x="56" y="235"/>
                    </a:cubicBezTo>
                    <a:cubicBezTo>
                      <a:pt x="66" y="235"/>
                      <a:pt x="76" y="235"/>
                      <a:pt x="86" y="235"/>
                    </a:cubicBezTo>
                    <a:cubicBezTo>
                      <a:pt x="96" y="235"/>
                      <a:pt x="107" y="235"/>
                      <a:pt x="117" y="235"/>
                    </a:cubicBezTo>
                    <a:cubicBezTo>
                      <a:pt x="127" y="235"/>
                      <a:pt x="137" y="236"/>
                      <a:pt x="147" y="236"/>
                    </a:cubicBezTo>
                    <a:cubicBezTo>
                      <a:pt x="149" y="236"/>
                      <a:pt x="155" y="236"/>
                      <a:pt x="155" y="228"/>
                    </a:cubicBezTo>
                    <a:cubicBezTo>
                      <a:pt x="155" y="224"/>
                      <a:pt x="151" y="224"/>
                      <a:pt x="140" y="224"/>
                    </a:cubicBezTo>
                    <a:cubicBezTo>
                      <a:pt x="134" y="224"/>
                      <a:pt x="127"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8 1">
                <a:extLst>
                  <a:ext uri="{FF2B5EF4-FFF2-40B4-BE49-F238E27FC236}">
                    <a16:creationId xmlns:a16="http://schemas.microsoft.com/office/drawing/2014/main" id="{9A8EF670-8048-4A3A-9B95-DFCEAF0A3AB4}"/>
                  </a:ext>
                </a:extLst>
              </p:cNvPr>
              <p:cNvSpPr>
                <a:spLocks noEditPoints="1"/>
              </p:cNvSpPr>
              <p:nvPr>
                <p:custDataLst>
                  <p:tags r:id="rId23"/>
                </p:custDataLst>
              </p:nvPr>
            </p:nvSpPr>
            <p:spPr bwMode="auto">
              <a:xfrm>
                <a:off x="8986838" y="4633913"/>
                <a:ext cx="52387" cy="73025"/>
              </a:xfrm>
              <a:custGeom>
                <a:avLst/>
                <a:gdLst>
                  <a:gd name="T0" fmla="*/ 163 w 201"/>
                  <a:gd name="T1" fmla="*/ 131 h 256"/>
                  <a:gd name="T2" fmla="*/ 109 w 201"/>
                  <a:gd name="T3" fmla="*/ 90 h 256"/>
                  <a:gd name="T4" fmla="*/ 7 w 201"/>
                  <a:gd name="T5" fmla="*/ 158 h 256"/>
                  <a:gd name="T6" fmla="*/ 0 w 201"/>
                  <a:gd name="T7" fmla="*/ 192 h 256"/>
                  <a:gd name="T8" fmla="*/ 74 w 201"/>
                  <a:gd name="T9" fmla="*/ 256 h 256"/>
                  <a:gd name="T10" fmla="*/ 201 w 201"/>
                  <a:gd name="T11" fmla="*/ 93 h 256"/>
                  <a:gd name="T12" fmla="*/ 115 w 201"/>
                  <a:gd name="T13" fmla="*/ 0 h 256"/>
                  <a:gd name="T14" fmla="*/ 42 w 201"/>
                  <a:gd name="T15" fmla="*/ 56 h 256"/>
                  <a:gd name="T16" fmla="*/ 56 w 201"/>
                  <a:gd name="T17" fmla="*/ 68 h 256"/>
                  <a:gd name="T18" fmla="*/ 76 w 201"/>
                  <a:gd name="T19" fmla="*/ 49 h 256"/>
                  <a:gd name="T20" fmla="*/ 62 w 201"/>
                  <a:gd name="T21" fmla="*/ 36 h 256"/>
                  <a:gd name="T22" fmla="*/ 114 w 201"/>
                  <a:gd name="T23" fmla="*/ 10 h 256"/>
                  <a:gd name="T24" fmla="*/ 171 w 201"/>
                  <a:gd name="T25" fmla="*/ 76 h 256"/>
                  <a:gd name="T26" fmla="*/ 163 w 201"/>
                  <a:gd name="T27" fmla="*/ 131 h 256"/>
                  <a:gd name="T28" fmla="*/ 163 w 201"/>
                  <a:gd name="T29" fmla="*/ 131 h 256"/>
                  <a:gd name="T30" fmla="*/ 74 w 201"/>
                  <a:gd name="T31" fmla="*/ 245 h 256"/>
                  <a:gd name="T32" fmla="*/ 30 w 201"/>
                  <a:gd name="T33" fmla="*/ 204 h 256"/>
                  <a:gd name="T34" fmla="*/ 43 w 201"/>
                  <a:gd name="T35" fmla="*/ 148 h 256"/>
                  <a:gd name="T36" fmla="*/ 111 w 201"/>
                  <a:gd name="T37" fmla="*/ 99 h 256"/>
                  <a:gd name="T38" fmla="*/ 156 w 201"/>
                  <a:gd name="T39" fmla="*/ 147 h 256"/>
                  <a:gd name="T40" fmla="*/ 74 w 201"/>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256">
                    <a:moveTo>
                      <a:pt x="163" y="131"/>
                    </a:moveTo>
                    <a:cubicBezTo>
                      <a:pt x="158" y="111"/>
                      <a:pt x="142" y="90"/>
                      <a:pt x="109" y="90"/>
                    </a:cubicBezTo>
                    <a:cubicBezTo>
                      <a:pt x="60" y="90"/>
                      <a:pt x="20" y="126"/>
                      <a:pt x="7" y="158"/>
                    </a:cubicBezTo>
                    <a:cubicBezTo>
                      <a:pt x="5" y="164"/>
                      <a:pt x="0" y="178"/>
                      <a:pt x="0" y="192"/>
                    </a:cubicBezTo>
                    <a:cubicBezTo>
                      <a:pt x="0" y="216"/>
                      <a:pt x="19" y="256"/>
                      <a:pt x="74" y="256"/>
                    </a:cubicBezTo>
                    <a:cubicBezTo>
                      <a:pt x="164" y="256"/>
                      <a:pt x="201" y="143"/>
                      <a:pt x="201" y="93"/>
                    </a:cubicBezTo>
                    <a:cubicBezTo>
                      <a:pt x="201" y="34"/>
                      <a:pt x="161" y="0"/>
                      <a:pt x="115" y="0"/>
                    </a:cubicBezTo>
                    <a:cubicBezTo>
                      <a:pt x="58" y="0"/>
                      <a:pt x="42" y="45"/>
                      <a:pt x="42" y="56"/>
                    </a:cubicBezTo>
                    <a:cubicBezTo>
                      <a:pt x="42" y="59"/>
                      <a:pt x="44" y="68"/>
                      <a:pt x="56" y="68"/>
                    </a:cubicBezTo>
                    <a:cubicBezTo>
                      <a:pt x="68" y="68"/>
                      <a:pt x="76" y="57"/>
                      <a:pt x="76" y="49"/>
                    </a:cubicBezTo>
                    <a:cubicBezTo>
                      <a:pt x="76" y="40"/>
                      <a:pt x="69" y="37"/>
                      <a:pt x="62" y="36"/>
                    </a:cubicBezTo>
                    <a:cubicBezTo>
                      <a:pt x="80" y="10"/>
                      <a:pt x="108" y="10"/>
                      <a:pt x="114" y="10"/>
                    </a:cubicBezTo>
                    <a:cubicBezTo>
                      <a:pt x="140" y="10"/>
                      <a:pt x="171" y="26"/>
                      <a:pt x="171" y="76"/>
                    </a:cubicBezTo>
                    <a:cubicBezTo>
                      <a:pt x="171" y="91"/>
                      <a:pt x="169" y="103"/>
                      <a:pt x="163" y="131"/>
                    </a:cubicBezTo>
                    <a:lnTo>
                      <a:pt x="163" y="131"/>
                    </a:lnTo>
                    <a:close/>
                    <a:moveTo>
                      <a:pt x="74" y="245"/>
                    </a:moveTo>
                    <a:cubicBezTo>
                      <a:pt x="35" y="245"/>
                      <a:pt x="30" y="215"/>
                      <a:pt x="30" y="204"/>
                    </a:cubicBezTo>
                    <a:cubicBezTo>
                      <a:pt x="30" y="190"/>
                      <a:pt x="40" y="156"/>
                      <a:pt x="43" y="148"/>
                    </a:cubicBezTo>
                    <a:cubicBezTo>
                      <a:pt x="50" y="131"/>
                      <a:pt x="71" y="99"/>
                      <a:pt x="111" y="99"/>
                    </a:cubicBezTo>
                    <a:cubicBezTo>
                      <a:pt x="144" y="99"/>
                      <a:pt x="156" y="126"/>
                      <a:pt x="156" y="147"/>
                    </a:cubicBezTo>
                    <a:cubicBezTo>
                      <a:pt x="156" y="170"/>
                      <a:pt x="133" y="245"/>
                      <a:pt x="74" y="24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9 1">
                <a:extLst>
                  <a:ext uri="{FF2B5EF4-FFF2-40B4-BE49-F238E27FC236}">
                    <a16:creationId xmlns:a16="http://schemas.microsoft.com/office/drawing/2014/main" id="{42E54A95-EA4B-40DA-B861-E17C1AA827FE}"/>
                  </a:ext>
                </a:extLst>
              </p:cNvPr>
              <p:cNvSpPr>
                <a:spLocks/>
              </p:cNvSpPr>
              <p:nvPr>
                <p:custDataLst>
                  <p:tags r:id="rId24"/>
                </p:custDataLst>
              </p:nvPr>
            </p:nvSpPr>
            <p:spPr bwMode="auto">
              <a:xfrm>
                <a:off x="9048750" y="4635500"/>
                <a:ext cx="39687" cy="69850"/>
              </a:xfrm>
              <a:custGeom>
                <a:avLst/>
                <a:gdLst>
                  <a:gd name="T0" fmla="*/ 71 w 153"/>
                  <a:gd name="T1" fmla="*/ 109 h 245"/>
                  <a:gd name="T2" fmla="*/ 115 w 153"/>
                  <a:gd name="T3" fmla="*/ 109 h 245"/>
                  <a:gd name="T4" fmla="*/ 115 w 153"/>
                  <a:gd name="T5" fmla="*/ 90 h 245"/>
                  <a:gd name="T6" fmla="*/ 68 w 153"/>
                  <a:gd name="T7" fmla="*/ 90 h 245"/>
                  <a:gd name="T8" fmla="*/ 68 w 153"/>
                  <a:gd name="T9" fmla="*/ 57 h 245"/>
                  <a:gd name="T10" fmla="*/ 106 w 153"/>
                  <a:gd name="T11" fmla="*/ 17 h 245"/>
                  <a:gd name="T12" fmla="*/ 110 w 153"/>
                  <a:gd name="T13" fmla="*/ 17 h 245"/>
                  <a:gd name="T14" fmla="*/ 109 w 153"/>
                  <a:gd name="T15" fmla="*/ 19 h 245"/>
                  <a:gd name="T16" fmla="*/ 105 w 153"/>
                  <a:gd name="T17" fmla="*/ 33 h 245"/>
                  <a:gd name="T18" fmla="*/ 129 w 153"/>
                  <a:gd name="T19" fmla="*/ 57 h 245"/>
                  <a:gd name="T20" fmla="*/ 153 w 153"/>
                  <a:gd name="T21" fmla="*/ 33 h 245"/>
                  <a:gd name="T22" fmla="*/ 109 w 153"/>
                  <a:gd name="T23" fmla="*/ 0 h 245"/>
                  <a:gd name="T24" fmla="*/ 29 w 153"/>
                  <a:gd name="T25" fmla="*/ 56 h 245"/>
                  <a:gd name="T26" fmla="*/ 29 w 153"/>
                  <a:gd name="T27" fmla="*/ 90 h 245"/>
                  <a:gd name="T28" fmla="*/ 0 w 153"/>
                  <a:gd name="T29" fmla="*/ 90 h 245"/>
                  <a:gd name="T30" fmla="*/ 0 w 153"/>
                  <a:gd name="T31" fmla="*/ 109 h 245"/>
                  <a:gd name="T32" fmla="*/ 29 w 153"/>
                  <a:gd name="T33" fmla="*/ 109 h 245"/>
                  <a:gd name="T34" fmla="*/ 29 w 153"/>
                  <a:gd name="T35" fmla="*/ 225 h 245"/>
                  <a:gd name="T36" fmla="*/ 5 w 153"/>
                  <a:gd name="T37" fmla="*/ 225 h 245"/>
                  <a:gd name="T38" fmla="*/ 5 w 153"/>
                  <a:gd name="T39" fmla="*/ 245 h 245"/>
                  <a:gd name="T40" fmla="*/ 50 w 153"/>
                  <a:gd name="T41" fmla="*/ 243 h 245"/>
                  <a:gd name="T42" fmla="*/ 100 w 153"/>
                  <a:gd name="T43" fmla="*/ 245 h 245"/>
                  <a:gd name="T44" fmla="*/ 100 w 153"/>
                  <a:gd name="T45" fmla="*/ 225 h 245"/>
                  <a:gd name="T46" fmla="*/ 71 w 153"/>
                  <a:gd name="T47" fmla="*/ 225 h 245"/>
                  <a:gd name="T48" fmla="*/ 71 w 153"/>
                  <a:gd name="T49" fmla="*/ 10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245">
                    <a:moveTo>
                      <a:pt x="71" y="109"/>
                    </a:moveTo>
                    <a:lnTo>
                      <a:pt x="115" y="109"/>
                    </a:lnTo>
                    <a:lnTo>
                      <a:pt x="115" y="90"/>
                    </a:lnTo>
                    <a:lnTo>
                      <a:pt x="68" y="90"/>
                    </a:lnTo>
                    <a:lnTo>
                      <a:pt x="68" y="57"/>
                    </a:lnTo>
                    <a:cubicBezTo>
                      <a:pt x="68" y="51"/>
                      <a:pt x="68" y="17"/>
                      <a:pt x="106" y="17"/>
                    </a:cubicBezTo>
                    <a:cubicBezTo>
                      <a:pt x="110" y="17"/>
                      <a:pt x="110" y="17"/>
                      <a:pt x="110" y="17"/>
                    </a:cubicBezTo>
                    <a:cubicBezTo>
                      <a:pt x="110" y="18"/>
                      <a:pt x="110" y="18"/>
                      <a:pt x="109" y="19"/>
                    </a:cubicBezTo>
                    <a:cubicBezTo>
                      <a:pt x="108" y="21"/>
                      <a:pt x="105" y="26"/>
                      <a:pt x="105" y="33"/>
                    </a:cubicBezTo>
                    <a:cubicBezTo>
                      <a:pt x="105" y="50"/>
                      <a:pt x="119" y="57"/>
                      <a:pt x="129" y="57"/>
                    </a:cubicBezTo>
                    <a:cubicBezTo>
                      <a:pt x="140" y="57"/>
                      <a:pt x="153" y="49"/>
                      <a:pt x="153" y="33"/>
                    </a:cubicBezTo>
                    <a:cubicBezTo>
                      <a:pt x="153" y="17"/>
                      <a:pt x="139" y="0"/>
                      <a:pt x="109" y="0"/>
                    </a:cubicBezTo>
                    <a:cubicBezTo>
                      <a:pt x="68" y="0"/>
                      <a:pt x="29" y="17"/>
                      <a:pt x="29" y="56"/>
                    </a:cubicBezTo>
                    <a:lnTo>
                      <a:pt x="29" y="90"/>
                    </a:lnTo>
                    <a:lnTo>
                      <a:pt x="0" y="90"/>
                    </a:lnTo>
                    <a:lnTo>
                      <a:pt x="0" y="109"/>
                    </a:lnTo>
                    <a:lnTo>
                      <a:pt x="29" y="109"/>
                    </a:lnTo>
                    <a:lnTo>
                      <a:pt x="29" y="225"/>
                    </a:lnTo>
                    <a:lnTo>
                      <a:pt x="5" y="225"/>
                    </a:lnTo>
                    <a:lnTo>
                      <a:pt x="5" y="245"/>
                    </a:lnTo>
                    <a:cubicBezTo>
                      <a:pt x="7" y="245"/>
                      <a:pt x="34" y="243"/>
                      <a:pt x="50" y="243"/>
                    </a:cubicBezTo>
                    <a:cubicBezTo>
                      <a:pt x="64" y="243"/>
                      <a:pt x="97" y="245"/>
                      <a:pt x="100" y="245"/>
                    </a:cubicBezTo>
                    <a:lnTo>
                      <a:pt x="100" y="225"/>
                    </a:lnTo>
                    <a:lnTo>
                      <a:pt x="71" y="225"/>
                    </a:lnTo>
                    <a:lnTo>
                      <a:pt x="71" y="10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0 1">
                <a:extLst>
                  <a:ext uri="{FF2B5EF4-FFF2-40B4-BE49-F238E27FC236}">
                    <a16:creationId xmlns:a16="http://schemas.microsoft.com/office/drawing/2014/main" id="{C5394F67-6043-404E-B1E1-2FEAE521314E}"/>
                  </a:ext>
                </a:extLst>
              </p:cNvPr>
              <p:cNvSpPr>
                <a:spLocks noChangeArrowheads="1"/>
              </p:cNvSpPr>
              <p:nvPr>
                <p:custDataLst>
                  <p:tags r:id="rId25"/>
                </p:custDataLst>
              </p:nvPr>
            </p:nvSpPr>
            <p:spPr bwMode="auto">
              <a:xfrm>
                <a:off x="8974138" y="4722813"/>
                <a:ext cx="123825"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81 1">
                <a:extLst>
                  <a:ext uri="{FF2B5EF4-FFF2-40B4-BE49-F238E27FC236}">
                    <a16:creationId xmlns:a16="http://schemas.microsoft.com/office/drawing/2014/main" id="{93477AF0-B47D-4FB1-A33A-D841FC0824DF}"/>
                  </a:ext>
                </a:extLst>
              </p:cNvPr>
              <p:cNvSpPr>
                <a:spLocks noEditPoints="1"/>
              </p:cNvSpPr>
              <p:nvPr>
                <p:custDataLst>
                  <p:tags r:id="rId26"/>
                </p:custDataLst>
              </p:nvPr>
            </p:nvSpPr>
            <p:spPr bwMode="auto">
              <a:xfrm>
                <a:off x="8978900" y="4738688"/>
                <a:ext cx="53975" cy="74612"/>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4 h 256"/>
                  <a:gd name="T12" fmla="*/ 114 w 200"/>
                  <a:gd name="T13" fmla="*/ 0 h 256"/>
                  <a:gd name="T14" fmla="*/ 42 w 200"/>
                  <a:gd name="T15" fmla="*/ 56 h 256"/>
                  <a:gd name="T16" fmla="*/ 56 w 200"/>
                  <a:gd name="T17" fmla="*/ 69 h 256"/>
                  <a:gd name="T18" fmla="*/ 75 w 200"/>
                  <a:gd name="T19" fmla="*/ 49 h 256"/>
                  <a:gd name="T20" fmla="*/ 62 w 200"/>
                  <a:gd name="T21" fmla="*/ 36 h 256"/>
                  <a:gd name="T22" fmla="*/ 114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100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2" y="90"/>
                      <a:pt x="109" y="90"/>
                    </a:cubicBezTo>
                    <a:cubicBezTo>
                      <a:pt x="60" y="90"/>
                      <a:pt x="19" y="127"/>
                      <a:pt x="7" y="158"/>
                    </a:cubicBezTo>
                    <a:cubicBezTo>
                      <a:pt x="5" y="164"/>
                      <a:pt x="0" y="178"/>
                      <a:pt x="0" y="192"/>
                    </a:cubicBezTo>
                    <a:cubicBezTo>
                      <a:pt x="0" y="216"/>
                      <a:pt x="19" y="256"/>
                      <a:pt x="73" y="256"/>
                    </a:cubicBezTo>
                    <a:cubicBezTo>
                      <a:pt x="164" y="256"/>
                      <a:pt x="200" y="143"/>
                      <a:pt x="200" y="94"/>
                    </a:cubicBezTo>
                    <a:cubicBezTo>
                      <a:pt x="200" y="34"/>
                      <a:pt x="161" y="0"/>
                      <a:pt x="114" y="0"/>
                    </a:cubicBezTo>
                    <a:cubicBezTo>
                      <a:pt x="57" y="0"/>
                      <a:pt x="42" y="45"/>
                      <a:pt x="42" y="56"/>
                    </a:cubicBezTo>
                    <a:cubicBezTo>
                      <a:pt x="42" y="59"/>
                      <a:pt x="44" y="69"/>
                      <a:pt x="56" y="69"/>
                    </a:cubicBezTo>
                    <a:cubicBezTo>
                      <a:pt x="68" y="69"/>
                      <a:pt x="75" y="58"/>
                      <a:pt x="75" y="49"/>
                    </a:cubicBezTo>
                    <a:cubicBezTo>
                      <a:pt x="75" y="40"/>
                      <a:pt x="68" y="37"/>
                      <a:pt x="62" y="36"/>
                    </a:cubicBezTo>
                    <a:cubicBezTo>
                      <a:pt x="79" y="10"/>
                      <a:pt x="108" y="10"/>
                      <a:pt x="114" y="10"/>
                    </a:cubicBezTo>
                    <a:cubicBezTo>
                      <a:pt x="140" y="10"/>
                      <a:pt x="171" y="26"/>
                      <a:pt x="171" y="76"/>
                    </a:cubicBezTo>
                    <a:cubicBezTo>
                      <a:pt x="171" y="91"/>
                      <a:pt x="169" y="103"/>
                      <a:pt x="162" y="131"/>
                    </a:cubicBezTo>
                    <a:lnTo>
                      <a:pt x="162" y="131"/>
                    </a:lnTo>
                    <a:close/>
                    <a:moveTo>
                      <a:pt x="74" y="245"/>
                    </a:moveTo>
                    <a:cubicBezTo>
                      <a:pt x="34" y="245"/>
                      <a:pt x="30" y="215"/>
                      <a:pt x="30" y="204"/>
                    </a:cubicBezTo>
                    <a:cubicBezTo>
                      <a:pt x="30" y="191"/>
                      <a:pt x="39" y="157"/>
                      <a:pt x="43" y="148"/>
                    </a:cubicBezTo>
                    <a:cubicBezTo>
                      <a:pt x="49" y="132"/>
                      <a:pt x="71" y="100"/>
                      <a:pt x="110" y="100"/>
                    </a:cubicBezTo>
                    <a:cubicBezTo>
                      <a:pt x="144" y="100"/>
                      <a:pt x="155" y="126"/>
                      <a:pt x="155" y="147"/>
                    </a:cubicBezTo>
                    <a:cubicBezTo>
                      <a:pt x="155" y="170"/>
                      <a:pt x="132" y="245"/>
                      <a:pt x="74" y="24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82 1">
                <a:extLst>
                  <a:ext uri="{FF2B5EF4-FFF2-40B4-BE49-F238E27FC236}">
                    <a16:creationId xmlns:a16="http://schemas.microsoft.com/office/drawing/2014/main" id="{03AEF3C1-4C71-4E74-A834-DF5DF34C5779}"/>
                  </a:ext>
                </a:extLst>
              </p:cNvPr>
              <p:cNvSpPr>
                <a:spLocks/>
              </p:cNvSpPr>
              <p:nvPr>
                <p:custDataLst>
                  <p:tags r:id="rId27"/>
                </p:custDataLst>
              </p:nvPr>
            </p:nvSpPr>
            <p:spPr bwMode="auto">
              <a:xfrm>
                <a:off x="9039225" y="4765675"/>
                <a:ext cx="55562" cy="44450"/>
              </a:xfrm>
              <a:custGeom>
                <a:avLst/>
                <a:gdLst>
                  <a:gd name="T0" fmla="*/ 126 w 214"/>
                  <a:gd name="T1" fmla="*/ 71 h 155"/>
                  <a:gd name="T2" fmla="*/ 174 w 214"/>
                  <a:gd name="T3" fmla="*/ 22 h 155"/>
                  <a:gd name="T4" fmla="*/ 207 w 214"/>
                  <a:gd name="T5" fmla="*/ 20 h 155"/>
                  <a:gd name="T6" fmla="*/ 207 w 214"/>
                  <a:gd name="T7" fmla="*/ 0 h 155"/>
                  <a:gd name="T8" fmla="*/ 173 w 214"/>
                  <a:gd name="T9" fmla="*/ 1 h 155"/>
                  <a:gd name="T10" fmla="*/ 134 w 214"/>
                  <a:gd name="T11" fmla="*/ 0 h 155"/>
                  <a:gd name="T12" fmla="*/ 134 w 214"/>
                  <a:gd name="T13" fmla="*/ 20 h 155"/>
                  <a:gd name="T14" fmla="*/ 143 w 214"/>
                  <a:gd name="T15" fmla="*/ 22 h 155"/>
                  <a:gd name="T16" fmla="*/ 111 w 214"/>
                  <a:gd name="T17" fmla="*/ 55 h 155"/>
                  <a:gd name="T18" fmla="*/ 77 w 214"/>
                  <a:gd name="T19" fmla="*/ 20 h 155"/>
                  <a:gd name="T20" fmla="*/ 86 w 214"/>
                  <a:gd name="T21" fmla="*/ 20 h 155"/>
                  <a:gd name="T22" fmla="*/ 86 w 214"/>
                  <a:gd name="T23" fmla="*/ 0 h 155"/>
                  <a:gd name="T24" fmla="*/ 42 w 214"/>
                  <a:gd name="T25" fmla="*/ 1 h 155"/>
                  <a:gd name="T26" fmla="*/ 3 w 214"/>
                  <a:gd name="T27" fmla="*/ 0 h 155"/>
                  <a:gd name="T28" fmla="*/ 3 w 214"/>
                  <a:gd name="T29" fmla="*/ 20 h 155"/>
                  <a:gd name="T30" fmla="*/ 29 w 214"/>
                  <a:gd name="T31" fmla="*/ 20 h 155"/>
                  <a:gd name="T32" fmla="*/ 86 w 214"/>
                  <a:gd name="T33" fmla="*/ 79 h 155"/>
                  <a:gd name="T34" fmla="*/ 36 w 214"/>
                  <a:gd name="T35" fmla="*/ 130 h 155"/>
                  <a:gd name="T36" fmla="*/ 20 w 214"/>
                  <a:gd name="T37" fmla="*/ 135 h 155"/>
                  <a:gd name="T38" fmla="*/ 0 w 214"/>
                  <a:gd name="T39" fmla="*/ 135 h 155"/>
                  <a:gd name="T40" fmla="*/ 0 w 214"/>
                  <a:gd name="T41" fmla="*/ 155 h 155"/>
                  <a:gd name="T42" fmla="*/ 34 w 214"/>
                  <a:gd name="T43" fmla="*/ 154 h 155"/>
                  <a:gd name="T44" fmla="*/ 73 w 214"/>
                  <a:gd name="T45" fmla="*/ 155 h 155"/>
                  <a:gd name="T46" fmla="*/ 73 w 214"/>
                  <a:gd name="T47" fmla="*/ 135 h 155"/>
                  <a:gd name="T48" fmla="*/ 64 w 214"/>
                  <a:gd name="T49" fmla="*/ 133 h 155"/>
                  <a:gd name="T50" fmla="*/ 101 w 214"/>
                  <a:gd name="T51" fmla="*/ 95 h 155"/>
                  <a:gd name="T52" fmla="*/ 140 w 214"/>
                  <a:gd name="T53" fmla="*/ 135 h 155"/>
                  <a:gd name="T54" fmla="*/ 131 w 214"/>
                  <a:gd name="T55" fmla="*/ 135 h 155"/>
                  <a:gd name="T56" fmla="*/ 131 w 214"/>
                  <a:gd name="T57" fmla="*/ 155 h 155"/>
                  <a:gd name="T58" fmla="*/ 175 w 214"/>
                  <a:gd name="T59" fmla="*/ 154 h 155"/>
                  <a:gd name="T60" fmla="*/ 214 w 214"/>
                  <a:gd name="T61" fmla="*/ 155 h 155"/>
                  <a:gd name="T62" fmla="*/ 214 w 214"/>
                  <a:gd name="T63" fmla="*/ 135 h 155"/>
                  <a:gd name="T64" fmla="*/ 188 w 214"/>
                  <a:gd name="T65" fmla="*/ 135 h 155"/>
                  <a:gd name="T66" fmla="*/ 126 w 214"/>
                  <a:gd name="T67"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155">
                    <a:moveTo>
                      <a:pt x="126" y="71"/>
                    </a:moveTo>
                    <a:lnTo>
                      <a:pt x="174" y="22"/>
                    </a:lnTo>
                    <a:cubicBezTo>
                      <a:pt x="182" y="20"/>
                      <a:pt x="192" y="20"/>
                      <a:pt x="207" y="20"/>
                    </a:cubicBezTo>
                    <a:lnTo>
                      <a:pt x="207" y="0"/>
                    </a:lnTo>
                    <a:cubicBezTo>
                      <a:pt x="195" y="1"/>
                      <a:pt x="184" y="1"/>
                      <a:pt x="173" y="1"/>
                    </a:cubicBezTo>
                    <a:cubicBezTo>
                      <a:pt x="161" y="1"/>
                      <a:pt x="137" y="0"/>
                      <a:pt x="134" y="0"/>
                    </a:cubicBezTo>
                    <a:lnTo>
                      <a:pt x="134" y="20"/>
                    </a:lnTo>
                    <a:cubicBezTo>
                      <a:pt x="139" y="20"/>
                      <a:pt x="141" y="20"/>
                      <a:pt x="143" y="22"/>
                    </a:cubicBezTo>
                    <a:lnTo>
                      <a:pt x="111" y="55"/>
                    </a:lnTo>
                    <a:lnTo>
                      <a:pt x="77" y="20"/>
                    </a:lnTo>
                    <a:lnTo>
                      <a:pt x="86" y="20"/>
                    </a:lnTo>
                    <a:lnTo>
                      <a:pt x="86" y="0"/>
                    </a:lnTo>
                    <a:cubicBezTo>
                      <a:pt x="84" y="0"/>
                      <a:pt x="57" y="1"/>
                      <a:pt x="42" y="1"/>
                    </a:cubicBezTo>
                    <a:cubicBezTo>
                      <a:pt x="29" y="1"/>
                      <a:pt x="16" y="1"/>
                      <a:pt x="3" y="0"/>
                    </a:cubicBezTo>
                    <a:lnTo>
                      <a:pt x="3" y="20"/>
                    </a:lnTo>
                    <a:lnTo>
                      <a:pt x="29" y="20"/>
                    </a:lnTo>
                    <a:lnTo>
                      <a:pt x="86" y="79"/>
                    </a:lnTo>
                    <a:lnTo>
                      <a:pt x="36" y="130"/>
                    </a:lnTo>
                    <a:cubicBezTo>
                      <a:pt x="31" y="134"/>
                      <a:pt x="31" y="134"/>
                      <a:pt x="20" y="135"/>
                    </a:cubicBezTo>
                    <a:cubicBezTo>
                      <a:pt x="14" y="135"/>
                      <a:pt x="2" y="135"/>
                      <a:pt x="0" y="135"/>
                    </a:cubicBezTo>
                    <a:lnTo>
                      <a:pt x="0" y="155"/>
                    </a:lnTo>
                    <a:cubicBezTo>
                      <a:pt x="12" y="154"/>
                      <a:pt x="23" y="154"/>
                      <a:pt x="34" y="154"/>
                    </a:cubicBezTo>
                    <a:cubicBezTo>
                      <a:pt x="44" y="154"/>
                      <a:pt x="68" y="155"/>
                      <a:pt x="73" y="155"/>
                    </a:cubicBezTo>
                    <a:lnTo>
                      <a:pt x="73" y="135"/>
                    </a:lnTo>
                    <a:cubicBezTo>
                      <a:pt x="67" y="135"/>
                      <a:pt x="66" y="135"/>
                      <a:pt x="64" y="133"/>
                    </a:cubicBezTo>
                    <a:lnTo>
                      <a:pt x="101" y="95"/>
                    </a:lnTo>
                    <a:lnTo>
                      <a:pt x="140" y="135"/>
                    </a:lnTo>
                    <a:lnTo>
                      <a:pt x="131" y="135"/>
                    </a:lnTo>
                    <a:lnTo>
                      <a:pt x="131" y="155"/>
                    </a:lnTo>
                    <a:cubicBezTo>
                      <a:pt x="131" y="155"/>
                      <a:pt x="159" y="154"/>
                      <a:pt x="175" y="154"/>
                    </a:cubicBezTo>
                    <a:cubicBezTo>
                      <a:pt x="188" y="154"/>
                      <a:pt x="201" y="154"/>
                      <a:pt x="214" y="155"/>
                    </a:cubicBezTo>
                    <a:lnTo>
                      <a:pt x="214" y="135"/>
                    </a:lnTo>
                    <a:lnTo>
                      <a:pt x="188" y="135"/>
                    </a:lnTo>
                    <a:lnTo>
                      <a:pt x="126" y="7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83 1">
                <a:extLst>
                  <a:ext uri="{FF2B5EF4-FFF2-40B4-BE49-F238E27FC236}">
                    <a16:creationId xmlns:a16="http://schemas.microsoft.com/office/drawing/2014/main" id="{93B409E6-B333-4D12-9FA1-AD044E9679C8}"/>
                  </a:ext>
                </a:extLst>
              </p:cNvPr>
              <p:cNvSpPr>
                <a:spLocks noEditPoints="1"/>
              </p:cNvSpPr>
              <p:nvPr>
                <p:custDataLst>
                  <p:tags r:id="rId28"/>
                </p:custDataLst>
              </p:nvPr>
            </p:nvSpPr>
            <p:spPr bwMode="auto">
              <a:xfrm>
                <a:off x="9158288" y="4708525"/>
                <a:ext cx="87312" cy="33337"/>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84 1">
                <a:extLst>
                  <a:ext uri="{FF2B5EF4-FFF2-40B4-BE49-F238E27FC236}">
                    <a16:creationId xmlns:a16="http://schemas.microsoft.com/office/drawing/2014/main" id="{A6D866B0-4FD6-443F-809A-6FA94BF35316}"/>
                  </a:ext>
                </a:extLst>
              </p:cNvPr>
              <p:cNvSpPr>
                <a:spLocks noEditPoints="1"/>
              </p:cNvSpPr>
              <p:nvPr>
                <p:custDataLst>
                  <p:tags r:id="rId29"/>
                </p:custDataLst>
              </p:nvPr>
            </p:nvSpPr>
            <p:spPr bwMode="auto">
              <a:xfrm>
                <a:off x="9342438" y="4633913"/>
                <a:ext cx="52387" cy="73025"/>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3 h 256"/>
                  <a:gd name="T12" fmla="*/ 114 w 200"/>
                  <a:gd name="T13" fmla="*/ 0 h 256"/>
                  <a:gd name="T14" fmla="*/ 42 w 200"/>
                  <a:gd name="T15" fmla="*/ 56 h 256"/>
                  <a:gd name="T16" fmla="*/ 56 w 200"/>
                  <a:gd name="T17" fmla="*/ 68 h 256"/>
                  <a:gd name="T18" fmla="*/ 75 w 200"/>
                  <a:gd name="T19" fmla="*/ 49 h 256"/>
                  <a:gd name="T20" fmla="*/ 62 w 200"/>
                  <a:gd name="T21" fmla="*/ 36 h 256"/>
                  <a:gd name="T22" fmla="*/ 114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99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2" y="90"/>
                      <a:pt x="109" y="90"/>
                    </a:cubicBezTo>
                    <a:cubicBezTo>
                      <a:pt x="60" y="90"/>
                      <a:pt x="20" y="126"/>
                      <a:pt x="7" y="158"/>
                    </a:cubicBezTo>
                    <a:cubicBezTo>
                      <a:pt x="5" y="164"/>
                      <a:pt x="0" y="178"/>
                      <a:pt x="0" y="192"/>
                    </a:cubicBezTo>
                    <a:cubicBezTo>
                      <a:pt x="0" y="216"/>
                      <a:pt x="19" y="256"/>
                      <a:pt x="73" y="256"/>
                    </a:cubicBezTo>
                    <a:cubicBezTo>
                      <a:pt x="164" y="256"/>
                      <a:pt x="200" y="143"/>
                      <a:pt x="200" y="93"/>
                    </a:cubicBezTo>
                    <a:cubicBezTo>
                      <a:pt x="200" y="34"/>
                      <a:pt x="161" y="0"/>
                      <a:pt x="114" y="0"/>
                    </a:cubicBezTo>
                    <a:cubicBezTo>
                      <a:pt x="58" y="0"/>
                      <a:pt x="42" y="45"/>
                      <a:pt x="42" y="56"/>
                    </a:cubicBezTo>
                    <a:cubicBezTo>
                      <a:pt x="42" y="59"/>
                      <a:pt x="44" y="68"/>
                      <a:pt x="56" y="68"/>
                    </a:cubicBezTo>
                    <a:cubicBezTo>
                      <a:pt x="68" y="68"/>
                      <a:pt x="75" y="57"/>
                      <a:pt x="75" y="49"/>
                    </a:cubicBezTo>
                    <a:cubicBezTo>
                      <a:pt x="75" y="40"/>
                      <a:pt x="68" y="37"/>
                      <a:pt x="62" y="36"/>
                    </a:cubicBezTo>
                    <a:cubicBezTo>
                      <a:pt x="79" y="10"/>
                      <a:pt x="108" y="10"/>
                      <a:pt x="114" y="10"/>
                    </a:cubicBezTo>
                    <a:cubicBezTo>
                      <a:pt x="140" y="10"/>
                      <a:pt x="171" y="26"/>
                      <a:pt x="171" y="76"/>
                    </a:cubicBezTo>
                    <a:cubicBezTo>
                      <a:pt x="171" y="91"/>
                      <a:pt x="169" y="103"/>
                      <a:pt x="162" y="131"/>
                    </a:cubicBezTo>
                    <a:lnTo>
                      <a:pt x="162" y="131"/>
                    </a:lnTo>
                    <a:close/>
                    <a:moveTo>
                      <a:pt x="74" y="245"/>
                    </a:moveTo>
                    <a:cubicBezTo>
                      <a:pt x="35" y="245"/>
                      <a:pt x="30" y="215"/>
                      <a:pt x="30" y="204"/>
                    </a:cubicBezTo>
                    <a:cubicBezTo>
                      <a:pt x="30" y="190"/>
                      <a:pt x="39" y="156"/>
                      <a:pt x="43" y="148"/>
                    </a:cubicBezTo>
                    <a:cubicBezTo>
                      <a:pt x="49" y="131"/>
                      <a:pt x="71" y="99"/>
                      <a:pt x="110" y="99"/>
                    </a:cubicBezTo>
                    <a:cubicBezTo>
                      <a:pt x="144" y="99"/>
                      <a:pt x="155" y="126"/>
                      <a:pt x="155" y="147"/>
                    </a:cubicBezTo>
                    <a:cubicBezTo>
                      <a:pt x="155" y="170"/>
                      <a:pt x="132" y="245"/>
                      <a:pt x="74" y="24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85 1">
                <a:extLst>
                  <a:ext uri="{FF2B5EF4-FFF2-40B4-BE49-F238E27FC236}">
                    <a16:creationId xmlns:a16="http://schemas.microsoft.com/office/drawing/2014/main" id="{A1FE3697-A554-45A9-B158-9FA2B44C5708}"/>
                  </a:ext>
                </a:extLst>
              </p:cNvPr>
              <p:cNvSpPr>
                <a:spLocks noChangeArrowheads="1"/>
              </p:cNvSpPr>
              <p:nvPr>
                <p:custDataLst>
                  <p:tags r:id="rId30"/>
                </p:custDataLst>
              </p:nvPr>
            </p:nvSpPr>
            <p:spPr bwMode="auto">
              <a:xfrm>
                <a:off x="9304338" y="4722813"/>
                <a:ext cx="125412"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86 1">
                <a:extLst>
                  <a:ext uri="{FF2B5EF4-FFF2-40B4-BE49-F238E27FC236}">
                    <a16:creationId xmlns:a16="http://schemas.microsoft.com/office/drawing/2014/main" id="{6B4425D0-C373-4F42-84BD-A003E503AD6A}"/>
                  </a:ext>
                </a:extLst>
              </p:cNvPr>
              <p:cNvSpPr>
                <a:spLocks noEditPoints="1"/>
              </p:cNvSpPr>
              <p:nvPr>
                <p:custDataLst>
                  <p:tags r:id="rId31"/>
                </p:custDataLst>
              </p:nvPr>
            </p:nvSpPr>
            <p:spPr bwMode="auto">
              <a:xfrm>
                <a:off x="9310688" y="4738688"/>
                <a:ext cx="52387" cy="74612"/>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4 h 256"/>
                  <a:gd name="T12" fmla="*/ 114 w 200"/>
                  <a:gd name="T13" fmla="*/ 0 h 256"/>
                  <a:gd name="T14" fmla="*/ 42 w 200"/>
                  <a:gd name="T15" fmla="*/ 56 h 256"/>
                  <a:gd name="T16" fmla="*/ 56 w 200"/>
                  <a:gd name="T17" fmla="*/ 69 h 256"/>
                  <a:gd name="T18" fmla="*/ 75 w 200"/>
                  <a:gd name="T19" fmla="*/ 49 h 256"/>
                  <a:gd name="T20" fmla="*/ 62 w 200"/>
                  <a:gd name="T21" fmla="*/ 36 h 256"/>
                  <a:gd name="T22" fmla="*/ 114 w 200"/>
                  <a:gd name="T23" fmla="*/ 10 h 256"/>
                  <a:gd name="T24" fmla="*/ 171 w 200"/>
                  <a:gd name="T25" fmla="*/ 76 h 256"/>
                  <a:gd name="T26" fmla="*/ 163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100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2" y="90"/>
                      <a:pt x="109" y="90"/>
                    </a:cubicBezTo>
                    <a:cubicBezTo>
                      <a:pt x="60" y="90"/>
                      <a:pt x="20" y="127"/>
                      <a:pt x="7" y="158"/>
                    </a:cubicBezTo>
                    <a:cubicBezTo>
                      <a:pt x="5" y="164"/>
                      <a:pt x="0" y="178"/>
                      <a:pt x="0" y="192"/>
                    </a:cubicBezTo>
                    <a:cubicBezTo>
                      <a:pt x="0" y="216"/>
                      <a:pt x="19" y="256"/>
                      <a:pt x="73" y="256"/>
                    </a:cubicBezTo>
                    <a:cubicBezTo>
                      <a:pt x="164" y="256"/>
                      <a:pt x="200" y="143"/>
                      <a:pt x="200" y="94"/>
                    </a:cubicBezTo>
                    <a:cubicBezTo>
                      <a:pt x="200" y="34"/>
                      <a:pt x="161" y="0"/>
                      <a:pt x="114" y="0"/>
                    </a:cubicBezTo>
                    <a:cubicBezTo>
                      <a:pt x="58" y="0"/>
                      <a:pt x="42" y="45"/>
                      <a:pt x="42" y="56"/>
                    </a:cubicBezTo>
                    <a:cubicBezTo>
                      <a:pt x="42" y="59"/>
                      <a:pt x="44" y="69"/>
                      <a:pt x="56" y="69"/>
                    </a:cubicBezTo>
                    <a:cubicBezTo>
                      <a:pt x="68" y="69"/>
                      <a:pt x="75" y="58"/>
                      <a:pt x="75" y="49"/>
                    </a:cubicBezTo>
                    <a:cubicBezTo>
                      <a:pt x="75" y="40"/>
                      <a:pt x="68" y="37"/>
                      <a:pt x="62" y="36"/>
                    </a:cubicBezTo>
                    <a:cubicBezTo>
                      <a:pt x="79" y="10"/>
                      <a:pt x="108" y="10"/>
                      <a:pt x="114" y="10"/>
                    </a:cubicBezTo>
                    <a:cubicBezTo>
                      <a:pt x="140" y="10"/>
                      <a:pt x="171" y="26"/>
                      <a:pt x="171" y="76"/>
                    </a:cubicBezTo>
                    <a:cubicBezTo>
                      <a:pt x="171" y="91"/>
                      <a:pt x="169" y="103"/>
                      <a:pt x="163" y="131"/>
                    </a:cubicBezTo>
                    <a:lnTo>
                      <a:pt x="162" y="131"/>
                    </a:lnTo>
                    <a:close/>
                    <a:moveTo>
                      <a:pt x="74" y="245"/>
                    </a:moveTo>
                    <a:cubicBezTo>
                      <a:pt x="35" y="245"/>
                      <a:pt x="30" y="215"/>
                      <a:pt x="30" y="204"/>
                    </a:cubicBezTo>
                    <a:cubicBezTo>
                      <a:pt x="30" y="191"/>
                      <a:pt x="39" y="157"/>
                      <a:pt x="43" y="148"/>
                    </a:cubicBezTo>
                    <a:cubicBezTo>
                      <a:pt x="49" y="132"/>
                      <a:pt x="71" y="100"/>
                      <a:pt x="110" y="100"/>
                    </a:cubicBezTo>
                    <a:cubicBezTo>
                      <a:pt x="144" y="100"/>
                      <a:pt x="155" y="126"/>
                      <a:pt x="155" y="147"/>
                    </a:cubicBezTo>
                    <a:cubicBezTo>
                      <a:pt x="155" y="170"/>
                      <a:pt x="133" y="245"/>
                      <a:pt x="74" y="24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87 1">
                <a:extLst>
                  <a:ext uri="{FF2B5EF4-FFF2-40B4-BE49-F238E27FC236}">
                    <a16:creationId xmlns:a16="http://schemas.microsoft.com/office/drawing/2014/main" id="{086ABF4C-66C2-4BB5-8660-A34437EA9061}"/>
                  </a:ext>
                </a:extLst>
              </p:cNvPr>
              <p:cNvSpPr>
                <a:spLocks/>
              </p:cNvSpPr>
              <p:nvPr>
                <p:custDataLst>
                  <p:tags r:id="rId32"/>
                </p:custDataLst>
              </p:nvPr>
            </p:nvSpPr>
            <p:spPr bwMode="auto">
              <a:xfrm>
                <a:off x="9369425" y="4765675"/>
                <a:ext cx="57150" cy="44450"/>
              </a:xfrm>
              <a:custGeom>
                <a:avLst/>
                <a:gdLst>
                  <a:gd name="T0" fmla="*/ 125 w 213"/>
                  <a:gd name="T1" fmla="*/ 71 h 155"/>
                  <a:gd name="T2" fmla="*/ 173 w 213"/>
                  <a:gd name="T3" fmla="*/ 22 h 155"/>
                  <a:gd name="T4" fmla="*/ 206 w 213"/>
                  <a:gd name="T5" fmla="*/ 20 h 155"/>
                  <a:gd name="T6" fmla="*/ 206 w 213"/>
                  <a:gd name="T7" fmla="*/ 0 h 155"/>
                  <a:gd name="T8" fmla="*/ 172 w 213"/>
                  <a:gd name="T9" fmla="*/ 1 h 155"/>
                  <a:gd name="T10" fmla="*/ 133 w 213"/>
                  <a:gd name="T11" fmla="*/ 0 h 155"/>
                  <a:gd name="T12" fmla="*/ 133 w 213"/>
                  <a:gd name="T13" fmla="*/ 20 h 155"/>
                  <a:gd name="T14" fmla="*/ 143 w 213"/>
                  <a:gd name="T15" fmla="*/ 22 h 155"/>
                  <a:gd name="T16" fmla="*/ 110 w 213"/>
                  <a:gd name="T17" fmla="*/ 55 h 155"/>
                  <a:gd name="T18" fmla="*/ 76 w 213"/>
                  <a:gd name="T19" fmla="*/ 20 h 155"/>
                  <a:gd name="T20" fmla="*/ 85 w 213"/>
                  <a:gd name="T21" fmla="*/ 20 h 155"/>
                  <a:gd name="T22" fmla="*/ 85 w 213"/>
                  <a:gd name="T23" fmla="*/ 0 h 155"/>
                  <a:gd name="T24" fmla="*/ 41 w 213"/>
                  <a:gd name="T25" fmla="*/ 1 h 155"/>
                  <a:gd name="T26" fmla="*/ 2 w 213"/>
                  <a:gd name="T27" fmla="*/ 0 h 155"/>
                  <a:gd name="T28" fmla="*/ 2 w 213"/>
                  <a:gd name="T29" fmla="*/ 20 h 155"/>
                  <a:gd name="T30" fmla="*/ 28 w 213"/>
                  <a:gd name="T31" fmla="*/ 20 h 155"/>
                  <a:gd name="T32" fmla="*/ 85 w 213"/>
                  <a:gd name="T33" fmla="*/ 79 h 155"/>
                  <a:gd name="T34" fmla="*/ 35 w 213"/>
                  <a:gd name="T35" fmla="*/ 130 h 155"/>
                  <a:gd name="T36" fmla="*/ 19 w 213"/>
                  <a:gd name="T37" fmla="*/ 135 h 155"/>
                  <a:gd name="T38" fmla="*/ 0 w 213"/>
                  <a:gd name="T39" fmla="*/ 135 h 155"/>
                  <a:gd name="T40" fmla="*/ 0 w 213"/>
                  <a:gd name="T41" fmla="*/ 155 h 155"/>
                  <a:gd name="T42" fmla="*/ 33 w 213"/>
                  <a:gd name="T43" fmla="*/ 154 h 155"/>
                  <a:gd name="T44" fmla="*/ 72 w 213"/>
                  <a:gd name="T45" fmla="*/ 155 h 155"/>
                  <a:gd name="T46" fmla="*/ 72 w 213"/>
                  <a:gd name="T47" fmla="*/ 135 h 155"/>
                  <a:gd name="T48" fmla="*/ 63 w 213"/>
                  <a:gd name="T49" fmla="*/ 133 h 155"/>
                  <a:gd name="T50" fmla="*/ 100 w 213"/>
                  <a:gd name="T51" fmla="*/ 95 h 155"/>
                  <a:gd name="T52" fmla="*/ 139 w 213"/>
                  <a:gd name="T53" fmla="*/ 135 h 155"/>
                  <a:gd name="T54" fmla="*/ 130 w 213"/>
                  <a:gd name="T55" fmla="*/ 135 h 155"/>
                  <a:gd name="T56" fmla="*/ 130 w 213"/>
                  <a:gd name="T57" fmla="*/ 155 h 155"/>
                  <a:gd name="T58" fmla="*/ 174 w 213"/>
                  <a:gd name="T59" fmla="*/ 154 h 155"/>
                  <a:gd name="T60" fmla="*/ 213 w 213"/>
                  <a:gd name="T61" fmla="*/ 155 h 155"/>
                  <a:gd name="T62" fmla="*/ 213 w 213"/>
                  <a:gd name="T63" fmla="*/ 135 h 155"/>
                  <a:gd name="T64" fmla="*/ 188 w 213"/>
                  <a:gd name="T65" fmla="*/ 135 h 155"/>
                  <a:gd name="T66" fmla="*/ 125 w 213"/>
                  <a:gd name="T67"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 h="155">
                    <a:moveTo>
                      <a:pt x="125" y="71"/>
                    </a:moveTo>
                    <a:lnTo>
                      <a:pt x="173" y="22"/>
                    </a:lnTo>
                    <a:cubicBezTo>
                      <a:pt x="182" y="20"/>
                      <a:pt x="191" y="20"/>
                      <a:pt x="206" y="20"/>
                    </a:cubicBezTo>
                    <a:lnTo>
                      <a:pt x="206" y="0"/>
                    </a:lnTo>
                    <a:cubicBezTo>
                      <a:pt x="194" y="1"/>
                      <a:pt x="183" y="1"/>
                      <a:pt x="172" y="1"/>
                    </a:cubicBezTo>
                    <a:cubicBezTo>
                      <a:pt x="160" y="1"/>
                      <a:pt x="136" y="0"/>
                      <a:pt x="133" y="0"/>
                    </a:cubicBezTo>
                    <a:lnTo>
                      <a:pt x="133" y="20"/>
                    </a:lnTo>
                    <a:cubicBezTo>
                      <a:pt x="138" y="20"/>
                      <a:pt x="140" y="20"/>
                      <a:pt x="143" y="22"/>
                    </a:cubicBezTo>
                    <a:lnTo>
                      <a:pt x="110" y="55"/>
                    </a:lnTo>
                    <a:lnTo>
                      <a:pt x="76" y="20"/>
                    </a:lnTo>
                    <a:lnTo>
                      <a:pt x="85" y="20"/>
                    </a:lnTo>
                    <a:lnTo>
                      <a:pt x="85" y="0"/>
                    </a:lnTo>
                    <a:cubicBezTo>
                      <a:pt x="83" y="0"/>
                      <a:pt x="56" y="1"/>
                      <a:pt x="41" y="1"/>
                    </a:cubicBezTo>
                    <a:cubicBezTo>
                      <a:pt x="28" y="1"/>
                      <a:pt x="15" y="1"/>
                      <a:pt x="2" y="0"/>
                    </a:cubicBezTo>
                    <a:lnTo>
                      <a:pt x="2" y="20"/>
                    </a:lnTo>
                    <a:lnTo>
                      <a:pt x="28" y="20"/>
                    </a:lnTo>
                    <a:lnTo>
                      <a:pt x="85" y="79"/>
                    </a:lnTo>
                    <a:lnTo>
                      <a:pt x="35" y="130"/>
                    </a:lnTo>
                    <a:cubicBezTo>
                      <a:pt x="30" y="134"/>
                      <a:pt x="30" y="134"/>
                      <a:pt x="19" y="135"/>
                    </a:cubicBezTo>
                    <a:cubicBezTo>
                      <a:pt x="14" y="135"/>
                      <a:pt x="1" y="135"/>
                      <a:pt x="0" y="135"/>
                    </a:cubicBezTo>
                    <a:lnTo>
                      <a:pt x="0" y="155"/>
                    </a:lnTo>
                    <a:cubicBezTo>
                      <a:pt x="11" y="154"/>
                      <a:pt x="22" y="154"/>
                      <a:pt x="33" y="154"/>
                    </a:cubicBezTo>
                    <a:cubicBezTo>
                      <a:pt x="43" y="154"/>
                      <a:pt x="68" y="155"/>
                      <a:pt x="72" y="155"/>
                    </a:cubicBezTo>
                    <a:lnTo>
                      <a:pt x="72" y="135"/>
                    </a:lnTo>
                    <a:cubicBezTo>
                      <a:pt x="67" y="135"/>
                      <a:pt x="65" y="135"/>
                      <a:pt x="63" y="133"/>
                    </a:cubicBezTo>
                    <a:lnTo>
                      <a:pt x="100" y="95"/>
                    </a:lnTo>
                    <a:lnTo>
                      <a:pt x="139" y="135"/>
                    </a:lnTo>
                    <a:lnTo>
                      <a:pt x="130" y="135"/>
                    </a:lnTo>
                    <a:lnTo>
                      <a:pt x="130" y="155"/>
                    </a:lnTo>
                    <a:cubicBezTo>
                      <a:pt x="130" y="155"/>
                      <a:pt x="158" y="154"/>
                      <a:pt x="174" y="154"/>
                    </a:cubicBezTo>
                    <a:cubicBezTo>
                      <a:pt x="187" y="154"/>
                      <a:pt x="200" y="154"/>
                      <a:pt x="213" y="155"/>
                    </a:cubicBezTo>
                    <a:lnTo>
                      <a:pt x="213" y="135"/>
                    </a:lnTo>
                    <a:lnTo>
                      <a:pt x="188" y="135"/>
                    </a:lnTo>
                    <a:lnTo>
                      <a:pt x="125" y="7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88 1">
                <a:extLst>
                  <a:ext uri="{FF2B5EF4-FFF2-40B4-BE49-F238E27FC236}">
                    <a16:creationId xmlns:a16="http://schemas.microsoft.com/office/drawing/2014/main" id="{C3EFA779-60FD-4F53-9E2C-E2E6D1402873}"/>
                  </a:ext>
                </a:extLst>
              </p:cNvPr>
              <p:cNvSpPr>
                <a:spLocks/>
              </p:cNvSpPr>
              <p:nvPr>
                <p:custDataLst>
                  <p:tags r:id="rId33"/>
                </p:custDataLst>
              </p:nvPr>
            </p:nvSpPr>
            <p:spPr bwMode="auto">
              <a:xfrm>
                <a:off x="9461500" y="4654550"/>
                <a:ext cx="17462" cy="142875"/>
              </a:xfrm>
              <a:custGeom>
                <a:avLst/>
                <a:gdLst>
                  <a:gd name="T0" fmla="*/ 68 w 68"/>
                  <a:gd name="T1" fmla="*/ 499 h 499"/>
                  <a:gd name="T2" fmla="*/ 68 w 68"/>
                  <a:gd name="T3" fmla="*/ 479 h 499"/>
                  <a:gd name="T4" fmla="*/ 20 w 68"/>
                  <a:gd name="T5" fmla="*/ 479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79"/>
                    </a:lnTo>
                    <a:lnTo>
                      <a:pt x="20" y="479"/>
                    </a:lnTo>
                    <a:lnTo>
                      <a:pt x="20" y="20"/>
                    </a:lnTo>
                    <a:lnTo>
                      <a:pt x="68" y="20"/>
                    </a:lnTo>
                    <a:lnTo>
                      <a:pt x="68" y="0"/>
                    </a:lnTo>
                    <a:lnTo>
                      <a:pt x="0" y="0"/>
                    </a:lnTo>
                    <a:lnTo>
                      <a:pt x="0" y="499"/>
                    </a:lnTo>
                    <a:lnTo>
                      <a:pt x="68"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89 1">
                <a:extLst>
                  <a:ext uri="{FF2B5EF4-FFF2-40B4-BE49-F238E27FC236}">
                    <a16:creationId xmlns:a16="http://schemas.microsoft.com/office/drawing/2014/main" id="{1D0FCDAB-AA10-4F1E-B367-C707F0DB0B42}"/>
                  </a:ext>
                </a:extLst>
              </p:cNvPr>
              <p:cNvSpPr>
                <a:spLocks/>
              </p:cNvSpPr>
              <p:nvPr>
                <p:custDataLst>
                  <p:tags r:id="rId34"/>
                </p:custDataLst>
              </p:nvPr>
            </p:nvSpPr>
            <p:spPr bwMode="auto">
              <a:xfrm>
                <a:off x="9488488" y="4662488"/>
                <a:ext cx="65087" cy="101600"/>
              </a:xfrm>
              <a:custGeom>
                <a:avLst/>
                <a:gdLst>
                  <a:gd name="T0" fmla="*/ 152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1 w 247"/>
                  <a:gd name="T33" fmla="*/ 342 h 353"/>
                  <a:gd name="T34" fmla="*/ 152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1" y="6"/>
                      <a:pt x="94" y="0"/>
                      <a:pt x="70" y="0"/>
                    </a:cubicBezTo>
                    <a:cubicBezTo>
                      <a:pt x="68" y="0"/>
                      <a:pt x="61" y="0"/>
                      <a:pt x="61" y="5"/>
                    </a:cubicBezTo>
                    <a:cubicBezTo>
                      <a:pt x="61" y="9"/>
                      <a:pt x="65"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7" y="347"/>
                      <a:pt x="31" y="342"/>
                    </a:cubicBezTo>
                    <a:lnTo>
                      <a:pt x="152"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90 1">
                <a:extLst>
                  <a:ext uri="{FF2B5EF4-FFF2-40B4-BE49-F238E27FC236}">
                    <a16:creationId xmlns:a16="http://schemas.microsoft.com/office/drawing/2014/main" id="{0E44EA50-6548-4E80-9523-8A64E7A876E9}"/>
                  </a:ext>
                </a:extLst>
              </p:cNvPr>
              <p:cNvSpPr>
                <a:spLocks/>
              </p:cNvSpPr>
              <p:nvPr>
                <p:custDataLst>
                  <p:tags r:id="rId35"/>
                </p:custDataLst>
              </p:nvPr>
            </p:nvSpPr>
            <p:spPr bwMode="auto">
              <a:xfrm>
                <a:off x="9561513" y="4641850"/>
                <a:ext cx="69850" cy="68262"/>
              </a:xfrm>
              <a:custGeom>
                <a:avLst/>
                <a:gdLst>
                  <a:gd name="T0" fmla="*/ 155 w 261"/>
                  <a:gd name="T1" fmla="*/ 25 h 236"/>
                  <a:gd name="T2" fmla="*/ 166 w 261"/>
                  <a:gd name="T3" fmla="*/ 13 h 236"/>
                  <a:gd name="T4" fmla="*/ 186 w 261"/>
                  <a:gd name="T5" fmla="*/ 13 h 236"/>
                  <a:gd name="T6" fmla="*/ 226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6 h 236"/>
                  <a:gd name="T30" fmla="*/ 6 w 261"/>
                  <a:gd name="T31" fmla="*/ 80 h 236"/>
                  <a:gd name="T32" fmla="*/ 13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6" y="15"/>
                    </a:cubicBezTo>
                    <a:cubicBezTo>
                      <a:pt x="241" y="20"/>
                      <a:pt x="242" y="30"/>
                      <a:pt x="242" y="43"/>
                    </a:cubicBezTo>
                    <a:cubicBezTo>
                      <a:pt x="242" y="49"/>
                      <a:pt x="242" y="53"/>
                      <a:pt x="239" y="71"/>
                    </a:cubicBezTo>
                    <a:lnTo>
                      <a:pt x="239" y="75"/>
                    </a:lnTo>
                    <a:cubicBezTo>
                      <a:pt x="239" y="79"/>
                      <a:pt x="241" y="80"/>
                      <a:pt x="245" y="80"/>
                    </a:cubicBezTo>
                    <a:cubicBezTo>
                      <a:pt x="250" y="80"/>
                      <a:pt x="251" y="77"/>
                      <a:pt x="251" y="72"/>
                    </a:cubicBezTo>
                    <a:lnTo>
                      <a:pt x="261" y="5"/>
                    </a:lnTo>
                    <a:cubicBezTo>
                      <a:pt x="261" y="0"/>
                      <a:pt x="257" y="0"/>
                      <a:pt x="250" y="0"/>
                    </a:cubicBezTo>
                    <a:lnTo>
                      <a:pt x="36" y="0"/>
                    </a:lnTo>
                    <a:cubicBezTo>
                      <a:pt x="27" y="0"/>
                      <a:pt x="26" y="0"/>
                      <a:pt x="24" y="7"/>
                    </a:cubicBezTo>
                    <a:lnTo>
                      <a:pt x="2" y="69"/>
                    </a:lnTo>
                    <a:cubicBezTo>
                      <a:pt x="2" y="71"/>
                      <a:pt x="0" y="74"/>
                      <a:pt x="0" y="76"/>
                    </a:cubicBezTo>
                    <a:cubicBezTo>
                      <a:pt x="0" y="77"/>
                      <a:pt x="1" y="80"/>
                      <a:pt x="6" y="80"/>
                    </a:cubicBezTo>
                    <a:cubicBezTo>
                      <a:pt x="11" y="80"/>
                      <a:pt x="11" y="79"/>
                      <a:pt x="13" y="72"/>
                    </a:cubicBezTo>
                    <a:cubicBezTo>
                      <a:pt x="34" y="16"/>
                      <a:pt x="45" y="13"/>
                      <a:pt x="98" y="13"/>
                    </a:cubicBezTo>
                    <a:lnTo>
                      <a:pt x="113" y="13"/>
                    </a:lnTo>
                    <a:cubicBezTo>
                      <a:pt x="123" y="13"/>
                      <a:pt x="124" y="13"/>
                      <a:pt x="124" y="16"/>
                    </a:cubicBezTo>
                    <a:cubicBezTo>
                      <a:pt x="124" y="17"/>
                      <a:pt x="124" y="18"/>
                      <a:pt x="122" y="24"/>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5"/>
                      <a:pt x="86"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1 1">
                <a:extLst>
                  <a:ext uri="{FF2B5EF4-FFF2-40B4-BE49-F238E27FC236}">
                    <a16:creationId xmlns:a16="http://schemas.microsoft.com/office/drawing/2014/main" id="{76649CAF-7A3B-4767-A218-DF8EBFB4D47B}"/>
                  </a:ext>
                </a:extLst>
              </p:cNvPr>
              <p:cNvSpPr>
                <a:spLocks/>
              </p:cNvSpPr>
              <p:nvPr>
                <p:custDataLst>
                  <p:tags r:id="rId36"/>
                </p:custDataLst>
              </p:nvPr>
            </p:nvSpPr>
            <p:spPr bwMode="auto">
              <a:xfrm>
                <a:off x="9647238" y="4660900"/>
                <a:ext cx="50800" cy="100012"/>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9 w 197"/>
                  <a:gd name="T25" fmla="*/ 151 h 349"/>
                  <a:gd name="T26" fmla="*/ 149 w 197"/>
                  <a:gd name="T27" fmla="*/ 128 h 349"/>
                  <a:gd name="T28" fmla="*/ 88 w 197"/>
                  <a:gd name="T29" fmla="*/ 128 h 349"/>
                  <a:gd name="T30" fmla="*/ 88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9" y="151"/>
                    </a:lnTo>
                    <a:lnTo>
                      <a:pt x="149" y="128"/>
                    </a:lnTo>
                    <a:lnTo>
                      <a:pt x="88" y="128"/>
                    </a:lnTo>
                    <a:lnTo>
                      <a:pt x="88" y="77"/>
                    </a:lnTo>
                    <a:cubicBezTo>
                      <a:pt x="88" y="22"/>
                      <a:pt x="126" y="18"/>
                      <a:pt x="139" y="18"/>
                    </a:cubicBezTo>
                    <a:cubicBezTo>
                      <a:pt x="141" y="18"/>
                      <a:pt x="144" y="18"/>
                      <a:pt x="147" y="19"/>
                    </a:cubicBezTo>
                    <a:cubicBezTo>
                      <a:pt x="140" y="24"/>
                      <a:pt x="136" y="34"/>
                      <a:pt x="136" y="43"/>
                    </a:cubicBezTo>
                    <a:cubicBezTo>
                      <a:pt x="136" y="65"/>
                      <a:pt x="153" y="74"/>
                      <a:pt x="166" y="74"/>
                    </a:cubicBezTo>
                    <a:cubicBezTo>
                      <a:pt x="181" y="74"/>
                      <a:pt x="197" y="64"/>
                      <a:pt x="197" y="43"/>
                    </a:cubicBezTo>
                    <a:cubicBezTo>
                      <a:pt x="197" y="22"/>
                      <a:pt x="179" y="0"/>
                      <a:pt x="140" y="0"/>
                    </a:cubicBezTo>
                    <a:cubicBezTo>
                      <a:pt x="91" y="0"/>
                      <a:pt x="37" y="21"/>
                      <a:pt x="37" y="77"/>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2 1">
                <a:extLst>
                  <a:ext uri="{FF2B5EF4-FFF2-40B4-BE49-F238E27FC236}">
                    <a16:creationId xmlns:a16="http://schemas.microsoft.com/office/drawing/2014/main" id="{D4B12DA6-3F5C-4254-AAB3-5BB8BCCE5582}"/>
                  </a:ext>
                </a:extLst>
              </p:cNvPr>
              <p:cNvSpPr>
                <a:spLocks/>
              </p:cNvSpPr>
              <p:nvPr>
                <p:custDataLst>
                  <p:tags r:id="rId37"/>
                </p:custDataLst>
              </p:nvPr>
            </p:nvSpPr>
            <p:spPr bwMode="auto">
              <a:xfrm>
                <a:off x="9704388" y="4654550"/>
                <a:ext cx="17462" cy="142875"/>
              </a:xfrm>
              <a:custGeom>
                <a:avLst/>
                <a:gdLst>
                  <a:gd name="T0" fmla="*/ 69 w 69"/>
                  <a:gd name="T1" fmla="*/ 0 h 499"/>
                  <a:gd name="T2" fmla="*/ 0 w 69"/>
                  <a:gd name="T3" fmla="*/ 0 h 499"/>
                  <a:gd name="T4" fmla="*/ 0 w 69"/>
                  <a:gd name="T5" fmla="*/ 20 h 499"/>
                  <a:gd name="T6" fmla="*/ 49 w 69"/>
                  <a:gd name="T7" fmla="*/ 20 h 499"/>
                  <a:gd name="T8" fmla="*/ 49 w 69"/>
                  <a:gd name="T9" fmla="*/ 479 h 499"/>
                  <a:gd name="T10" fmla="*/ 0 w 69"/>
                  <a:gd name="T11" fmla="*/ 479 h 499"/>
                  <a:gd name="T12" fmla="*/ 0 w 69"/>
                  <a:gd name="T13" fmla="*/ 499 h 499"/>
                  <a:gd name="T14" fmla="*/ 69 w 69"/>
                  <a:gd name="T15" fmla="*/ 499 h 499"/>
                  <a:gd name="T16" fmla="*/ 69 w 69"/>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0"/>
                    </a:moveTo>
                    <a:lnTo>
                      <a:pt x="0" y="0"/>
                    </a:lnTo>
                    <a:lnTo>
                      <a:pt x="0" y="20"/>
                    </a:lnTo>
                    <a:lnTo>
                      <a:pt x="49" y="20"/>
                    </a:lnTo>
                    <a:lnTo>
                      <a:pt x="49" y="479"/>
                    </a:lnTo>
                    <a:lnTo>
                      <a:pt x="0" y="479"/>
                    </a:lnTo>
                    <a:lnTo>
                      <a:pt x="0" y="499"/>
                    </a:lnTo>
                    <a:lnTo>
                      <a:pt x="69" y="499"/>
                    </a:lnTo>
                    <a:lnTo>
                      <a:pt x="69"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5" name="Group 184">
              <a:extLst>
                <a:ext uri="{FF2B5EF4-FFF2-40B4-BE49-F238E27FC236}">
                  <a16:creationId xmlns:a16="http://schemas.microsoft.com/office/drawing/2014/main" id="{CD4ABDAC-47ED-4F2A-8F5D-7C44F3FC1B80}"/>
                </a:ext>
              </a:extLst>
            </p:cNvPr>
            <p:cNvGrpSpPr>
              <a:grpSpLocks noChangeAspect="1"/>
            </p:cNvGrpSpPr>
            <p:nvPr>
              <p:custDataLst>
                <p:tags r:id="rId5"/>
              </p:custDataLst>
            </p:nvPr>
          </p:nvGrpSpPr>
          <p:grpSpPr>
            <a:xfrm>
              <a:off x="11652375" y="2293314"/>
              <a:ext cx="1472047" cy="458865"/>
              <a:chOff x="10602913" y="1955801"/>
              <a:chExt cx="2032000" cy="633413"/>
            </a:xfrm>
          </p:grpSpPr>
          <p:sp>
            <p:nvSpPr>
              <p:cNvPr id="186" name="Freeform 137 1">
                <a:extLst>
                  <a:ext uri="{FF2B5EF4-FFF2-40B4-BE49-F238E27FC236}">
                    <a16:creationId xmlns:a16="http://schemas.microsoft.com/office/drawing/2014/main" id="{D91784C9-683E-4207-8397-0B0788D395A3}"/>
                  </a:ext>
                </a:extLst>
              </p:cNvPr>
              <p:cNvSpPr>
                <a:spLocks/>
              </p:cNvSpPr>
              <p:nvPr>
                <p:custDataLst>
                  <p:tags r:id="rId17"/>
                </p:custDataLst>
              </p:nvPr>
            </p:nvSpPr>
            <p:spPr bwMode="auto">
              <a:xfrm>
                <a:off x="10602913" y="1955801"/>
                <a:ext cx="342900" cy="611188"/>
              </a:xfrm>
              <a:custGeom>
                <a:avLst/>
                <a:gdLst>
                  <a:gd name="T0" fmla="*/ 152 w 247"/>
                  <a:gd name="T1" fmla="*/ 201 h 353"/>
                  <a:gd name="T2" fmla="*/ 204 w 247"/>
                  <a:gd name="T3" fmla="*/ 341 h 353"/>
                  <a:gd name="T4" fmla="*/ 231 w 247"/>
                  <a:gd name="T5" fmla="*/ 352 h 353"/>
                  <a:gd name="T6" fmla="*/ 242 w 247"/>
                  <a:gd name="T7" fmla="*/ 352 h 353"/>
                  <a:gd name="T8" fmla="*/ 247 w 247"/>
                  <a:gd name="T9" fmla="*/ 347 h 353"/>
                  <a:gd name="T10" fmla="*/ 245 w 247"/>
                  <a:gd name="T11" fmla="*/ 342 h 353"/>
                  <a:gd name="T12" fmla="*/ 233 w 247"/>
                  <a:gd name="T13" fmla="*/ 319 h 353"/>
                  <a:gd name="T14" fmla="*/ 131 w 247"/>
                  <a:gd name="T15" fmla="*/ 35 h 353"/>
                  <a:gd name="T16" fmla="*/ 70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2 w 247"/>
                  <a:gd name="T33" fmla="*/ 342 h 353"/>
                  <a:gd name="T34" fmla="*/ 152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1"/>
                    </a:moveTo>
                    <a:cubicBezTo>
                      <a:pt x="172" y="253"/>
                      <a:pt x="196" y="329"/>
                      <a:pt x="204" y="341"/>
                    </a:cubicBezTo>
                    <a:cubicBezTo>
                      <a:pt x="212" y="352"/>
                      <a:pt x="217" y="352"/>
                      <a:pt x="231" y="352"/>
                    </a:cubicBezTo>
                    <a:lnTo>
                      <a:pt x="242" y="352"/>
                    </a:lnTo>
                    <a:cubicBezTo>
                      <a:pt x="247" y="351"/>
                      <a:pt x="247" y="348"/>
                      <a:pt x="247" y="347"/>
                    </a:cubicBezTo>
                    <a:cubicBezTo>
                      <a:pt x="247" y="345"/>
                      <a:pt x="246" y="344"/>
                      <a:pt x="245" y="342"/>
                    </a:cubicBezTo>
                    <a:cubicBezTo>
                      <a:pt x="240" y="337"/>
                      <a:pt x="237" y="329"/>
                      <a:pt x="233" y="319"/>
                    </a:cubicBezTo>
                    <a:lnTo>
                      <a:pt x="131" y="35"/>
                    </a:lnTo>
                    <a:cubicBezTo>
                      <a:pt x="121" y="6"/>
                      <a:pt x="94" y="0"/>
                      <a:pt x="70" y="0"/>
                    </a:cubicBezTo>
                    <a:cubicBezTo>
                      <a:pt x="68" y="0"/>
                      <a:pt x="62" y="0"/>
                      <a:pt x="62" y="5"/>
                    </a:cubicBezTo>
                    <a:cubicBezTo>
                      <a:pt x="62" y="9"/>
                      <a:pt x="66"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8" y="347"/>
                      <a:pt x="32" y="342"/>
                    </a:cubicBezTo>
                    <a:lnTo>
                      <a:pt x="152"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38 1">
                <a:extLst>
                  <a:ext uri="{FF2B5EF4-FFF2-40B4-BE49-F238E27FC236}">
                    <a16:creationId xmlns:a16="http://schemas.microsoft.com/office/drawing/2014/main" id="{54F5DA68-39FF-4655-A804-9885D6A40277}"/>
                  </a:ext>
                </a:extLst>
              </p:cNvPr>
              <p:cNvSpPr>
                <a:spLocks/>
              </p:cNvSpPr>
              <p:nvPr>
                <p:custDataLst>
                  <p:tags r:id="rId18"/>
                </p:custDataLst>
              </p:nvPr>
            </p:nvSpPr>
            <p:spPr bwMode="auto">
              <a:xfrm>
                <a:off x="11220451" y="2089151"/>
                <a:ext cx="346075" cy="500063"/>
              </a:xfrm>
              <a:custGeom>
                <a:avLst/>
                <a:gdLst>
                  <a:gd name="T0" fmla="*/ 232 w 250"/>
                  <a:gd name="T1" fmla="*/ 155 h 289"/>
                  <a:gd name="T2" fmla="*/ 250 w 250"/>
                  <a:gd name="T3" fmla="*/ 145 h 289"/>
                  <a:gd name="T4" fmla="*/ 232 w 250"/>
                  <a:gd name="T5" fmla="*/ 135 h 289"/>
                  <a:gd name="T6" fmla="*/ 21 w 250"/>
                  <a:gd name="T7" fmla="*/ 135 h 289"/>
                  <a:gd name="T8" fmla="*/ 154 w 250"/>
                  <a:gd name="T9" fmla="*/ 20 h 289"/>
                  <a:gd name="T10" fmla="*/ 232 w 250"/>
                  <a:gd name="T11" fmla="*/ 20 h 289"/>
                  <a:gd name="T12" fmla="*/ 250 w 250"/>
                  <a:gd name="T13" fmla="*/ 10 h 289"/>
                  <a:gd name="T14" fmla="*/ 232 w 250"/>
                  <a:gd name="T15" fmla="*/ 0 h 289"/>
                  <a:gd name="T16" fmla="*/ 153 w 250"/>
                  <a:gd name="T17" fmla="*/ 0 h 289"/>
                  <a:gd name="T18" fmla="*/ 0 w 250"/>
                  <a:gd name="T19" fmla="*/ 145 h 289"/>
                  <a:gd name="T20" fmla="*/ 153 w 250"/>
                  <a:gd name="T21" fmla="*/ 289 h 289"/>
                  <a:gd name="T22" fmla="*/ 232 w 250"/>
                  <a:gd name="T23" fmla="*/ 289 h 289"/>
                  <a:gd name="T24" fmla="*/ 250 w 250"/>
                  <a:gd name="T25" fmla="*/ 279 h 289"/>
                  <a:gd name="T26" fmla="*/ 232 w 250"/>
                  <a:gd name="T27" fmla="*/ 269 h 289"/>
                  <a:gd name="T28" fmla="*/ 154 w 250"/>
                  <a:gd name="T29" fmla="*/ 269 h 289"/>
                  <a:gd name="T30" fmla="*/ 21 w 250"/>
                  <a:gd name="T31" fmla="*/ 155 h 289"/>
                  <a:gd name="T32" fmla="*/ 232 w 250"/>
                  <a:gd name="T33" fmla="*/ 15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289">
                    <a:moveTo>
                      <a:pt x="232" y="155"/>
                    </a:moveTo>
                    <a:cubicBezTo>
                      <a:pt x="241" y="155"/>
                      <a:pt x="250" y="155"/>
                      <a:pt x="250" y="145"/>
                    </a:cubicBezTo>
                    <a:cubicBezTo>
                      <a:pt x="250" y="135"/>
                      <a:pt x="241" y="135"/>
                      <a:pt x="232" y="135"/>
                    </a:cubicBezTo>
                    <a:lnTo>
                      <a:pt x="21" y="135"/>
                    </a:lnTo>
                    <a:cubicBezTo>
                      <a:pt x="27" y="68"/>
                      <a:pt x="84" y="20"/>
                      <a:pt x="154" y="20"/>
                    </a:cubicBezTo>
                    <a:lnTo>
                      <a:pt x="232" y="20"/>
                    </a:lnTo>
                    <a:cubicBezTo>
                      <a:pt x="241" y="20"/>
                      <a:pt x="250" y="20"/>
                      <a:pt x="250" y="10"/>
                    </a:cubicBezTo>
                    <a:cubicBezTo>
                      <a:pt x="250" y="0"/>
                      <a:pt x="241" y="0"/>
                      <a:pt x="232" y="0"/>
                    </a:cubicBezTo>
                    <a:lnTo>
                      <a:pt x="153" y="0"/>
                    </a:lnTo>
                    <a:cubicBezTo>
                      <a:pt x="68" y="0"/>
                      <a:pt x="0" y="65"/>
                      <a:pt x="0" y="145"/>
                    </a:cubicBezTo>
                    <a:cubicBezTo>
                      <a:pt x="0" y="224"/>
                      <a:pt x="68" y="289"/>
                      <a:pt x="153" y="289"/>
                    </a:cubicBezTo>
                    <a:lnTo>
                      <a:pt x="232" y="289"/>
                    </a:lnTo>
                    <a:cubicBezTo>
                      <a:pt x="241" y="289"/>
                      <a:pt x="250" y="289"/>
                      <a:pt x="250" y="279"/>
                    </a:cubicBezTo>
                    <a:cubicBezTo>
                      <a:pt x="250" y="269"/>
                      <a:pt x="241" y="269"/>
                      <a:pt x="232" y="269"/>
                    </a:cubicBezTo>
                    <a:lnTo>
                      <a:pt x="154" y="269"/>
                    </a:lnTo>
                    <a:cubicBezTo>
                      <a:pt x="84" y="269"/>
                      <a:pt x="27" y="221"/>
                      <a:pt x="21" y="155"/>
                    </a:cubicBezTo>
                    <a:lnTo>
                      <a:pt x="232" y="15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39 1">
                <a:extLst>
                  <a:ext uri="{FF2B5EF4-FFF2-40B4-BE49-F238E27FC236}">
                    <a16:creationId xmlns:a16="http://schemas.microsoft.com/office/drawing/2014/main" id="{658DF82D-729B-4AD1-AD78-006C6FAD7734}"/>
                  </a:ext>
                </a:extLst>
              </p:cNvPr>
              <p:cNvSpPr>
                <a:spLocks noEditPoints="1"/>
              </p:cNvSpPr>
              <p:nvPr>
                <p:custDataLst>
                  <p:tags r:id="rId19"/>
                </p:custDataLst>
              </p:nvPr>
            </p:nvSpPr>
            <p:spPr bwMode="auto">
              <a:xfrm>
                <a:off x="11826876" y="1962151"/>
                <a:ext cx="476250" cy="592138"/>
              </a:xfrm>
              <a:custGeom>
                <a:avLst/>
                <a:gdLst>
                  <a:gd name="T0" fmla="*/ 126 w 343"/>
                  <a:gd name="T1" fmla="*/ 186 h 342"/>
                  <a:gd name="T2" fmla="*/ 144 w 343"/>
                  <a:gd name="T3" fmla="*/ 186 h 342"/>
                  <a:gd name="T4" fmla="*/ 219 w 343"/>
                  <a:gd name="T5" fmla="*/ 301 h 342"/>
                  <a:gd name="T6" fmla="*/ 241 w 343"/>
                  <a:gd name="T7" fmla="*/ 336 h 342"/>
                  <a:gd name="T8" fmla="*/ 258 w 343"/>
                  <a:gd name="T9" fmla="*/ 342 h 342"/>
                  <a:gd name="T10" fmla="*/ 327 w 343"/>
                  <a:gd name="T11" fmla="*/ 342 h 342"/>
                  <a:gd name="T12" fmla="*/ 343 w 343"/>
                  <a:gd name="T13" fmla="*/ 333 h 342"/>
                  <a:gd name="T14" fmla="*/ 335 w 343"/>
                  <a:gd name="T15" fmla="*/ 325 h 342"/>
                  <a:gd name="T16" fmla="*/ 281 w 343"/>
                  <a:gd name="T17" fmla="*/ 272 h 342"/>
                  <a:gd name="T18" fmla="*/ 219 w 343"/>
                  <a:gd name="T19" fmla="*/ 180 h 342"/>
                  <a:gd name="T20" fmla="*/ 306 w 343"/>
                  <a:gd name="T21" fmla="*/ 94 h 342"/>
                  <a:gd name="T22" fmla="*/ 174 w 343"/>
                  <a:gd name="T23" fmla="*/ 0 h 342"/>
                  <a:gd name="T24" fmla="*/ 17 w 343"/>
                  <a:gd name="T25" fmla="*/ 0 h 342"/>
                  <a:gd name="T26" fmla="*/ 0 w 343"/>
                  <a:gd name="T27" fmla="*/ 9 h 342"/>
                  <a:gd name="T28" fmla="*/ 14 w 343"/>
                  <a:gd name="T29" fmla="*/ 18 h 342"/>
                  <a:gd name="T30" fmla="*/ 45 w 343"/>
                  <a:gd name="T31" fmla="*/ 46 h 342"/>
                  <a:gd name="T32" fmla="*/ 45 w 343"/>
                  <a:gd name="T33" fmla="*/ 296 h 342"/>
                  <a:gd name="T34" fmla="*/ 14 w 343"/>
                  <a:gd name="T35" fmla="*/ 325 h 342"/>
                  <a:gd name="T36" fmla="*/ 0 w 343"/>
                  <a:gd name="T37" fmla="*/ 333 h 342"/>
                  <a:gd name="T38" fmla="*/ 17 w 343"/>
                  <a:gd name="T39" fmla="*/ 342 h 342"/>
                  <a:gd name="T40" fmla="*/ 154 w 343"/>
                  <a:gd name="T41" fmla="*/ 342 h 342"/>
                  <a:gd name="T42" fmla="*/ 170 w 343"/>
                  <a:gd name="T43" fmla="*/ 333 h 342"/>
                  <a:gd name="T44" fmla="*/ 156 w 343"/>
                  <a:gd name="T45" fmla="*/ 325 h 342"/>
                  <a:gd name="T46" fmla="*/ 126 w 343"/>
                  <a:gd name="T47" fmla="*/ 296 h 342"/>
                  <a:gd name="T48" fmla="*/ 126 w 343"/>
                  <a:gd name="T49" fmla="*/ 186 h 342"/>
                  <a:gd name="T50" fmla="*/ 222 w 343"/>
                  <a:gd name="T51" fmla="*/ 161 h 342"/>
                  <a:gd name="T52" fmla="*/ 238 w 343"/>
                  <a:gd name="T53" fmla="*/ 94 h 342"/>
                  <a:gd name="T54" fmla="*/ 219 w 343"/>
                  <a:gd name="T55" fmla="*/ 23 h 342"/>
                  <a:gd name="T56" fmla="*/ 289 w 343"/>
                  <a:gd name="T57" fmla="*/ 94 h 342"/>
                  <a:gd name="T58" fmla="*/ 222 w 343"/>
                  <a:gd name="T59" fmla="*/ 161 h 342"/>
                  <a:gd name="T60" fmla="*/ 126 w 343"/>
                  <a:gd name="T61" fmla="*/ 45 h 342"/>
                  <a:gd name="T62" fmla="*/ 157 w 343"/>
                  <a:gd name="T63" fmla="*/ 18 h 342"/>
                  <a:gd name="T64" fmla="*/ 220 w 343"/>
                  <a:gd name="T65" fmla="*/ 94 h 342"/>
                  <a:gd name="T66" fmla="*/ 126 w 343"/>
                  <a:gd name="T67" fmla="*/ 168 h 342"/>
                  <a:gd name="T68" fmla="*/ 126 w 343"/>
                  <a:gd name="T69" fmla="*/ 45 h 342"/>
                  <a:gd name="T70" fmla="*/ 58 w 343"/>
                  <a:gd name="T71" fmla="*/ 325 h 342"/>
                  <a:gd name="T72" fmla="*/ 62 w 343"/>
                  <a:gd name="T73" fmla="*/ 297 h 342"/>
                  <a:gd name="T74" fmla="*/ 62 w 343"/>
                  <a:gd name="T75" fmla="*/ 45 h 342"/>
                  <a:gd name="T76" fmla="*/ 58 w 343"/>
                  <a:gd name="T77" fmla="*/ 18 h 342"/>
                  <a:gd name="T78" fmla="*/ 115 w 343"/>
                  <a:gd name="T79" fmla="*/ 18 h 342"/>
                  <a:gd name="T80" fmla="*/ 109 w 343"/>
                  <a:gd name="T81" fmla="*/ 43 h 342"/>
                  <a:gd name="T82" fmla="*/ 109 w 343"/>
                  <a:gd name="T83" fmla="*/ 297 h 342"/>
                  <a:gd name="T84" fmla="*/ 113 w 343"/>
                  <a:gd name="T85" fmla="*/ 325 h 342"/>
                  <a:gd name="T86" fmla="*/ 58 w 343"/>
                  <a:gd name="T87" fmla="*/ 325 h 342"/>
                  <a:gd name="T88" fmla="*/ 164 w 343"/>
                  <a:gd name="T89" fmla="*/ 186 h 342"/>
                  <a:gd name="T90" fmla="*/ 174 w 343"/>
                  <a:gd name="T91" fmla="*/ 185 h 342"/>
                  <a:gd name="T92" fmla="*/ 200 w 343"/>
                  <a:gd name="T93" fmla="*/ 183 h 342"/>
                  <a:gd name="T94" fmla="*/ 303 w 343"/>
                  <a:gd name="T95" fmla="*/ 325 h 342"/>
                  <a:gd name="T96" fmla="*/ 254 w 343"/>
                  <a:gd name="T97" fmla="*/ 325 h 342"/>
                  <a:gd name="T98" fmla="*/ 164 w 343"/>
                  <a:gd name="T99"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 h="342">
                    <a:moveTo>
                      <a:pt x="126" y="186"/>
                    </a:moveTo>
                    <a:lnTo>
                      <a:pt x="144" y="186"/>
                    </a:lnTo>
                    <a:lnTo>
                      <a:pt x="219" y="301"/>
                    </a:lnTo>
                    <a:cubicBezTo>
                      <a:pt x="224" y="309"/>
                      <a:pt x="236" y="329"/>
                      <a:pt x="241" y="336"/>
                    </a:cubicBezTo>
                    <a:cubicBezTo>
                      <a:pt x="245" y="342"/>
                      <a:pt x="246" y="342"/>
                      <a:pt x="258" y="342"/>
                    </a:cubicBezTo>
                    <a:lnTo>
                      <a:pt x="327" y="342"/>
                    </a:lnTo>
                    <a:cubicBezTo>
                      <a:pt x="335" y="342"/>
                      <a:pt x="343" y="342"/>
                      <a:pt x="343" y="333"/>
                    </a:cubicBezTo>
                    <a:cubicBezTo>
                      <a:pt x="343" y="329"/>
                      <a:pt x="340" y="326"/>
                      <a:pt x="335" y="325"/>
                    </a:cubicBezTo>
                    <a:cubicBezTo>
                      <a:pt x="317" y="321"/>
                      <a:pt x="293" y="288"/>
                      <a:pt x="281" y="272"/>
                    </a:cubicBezTo>
                    <a:cubicBezTo>
                      <a:pt x="277" y="267"/>
                      <a:pt x="252" y="234"/>
                      <a:pt x="219" y="180"/>
                    </a:cubicBezTo>
                    <a:cubicBezTo>
                      <a:pt x="263" y="172"/>
                      <a:pt x="306" y="153"/>
                      <a:pt x="306" y="94"/>
                    </a:cubicBezTo>
                    <a:cubicBezTo>
                      <a:pt x="306" y="24"/>
                      <a:pt x="233" y="0"/>
                      <a:pt x="174" y="0"/>
                    </a:cubicBezTo>
                    <a:lnTo>
                      <a:pt x="17" y="0"/>
                    </a:lnTo>
                    <a:cubicBezTo>
                      <a:pt x="8" y="0"/>
                      <a:pt x="0" y="0"/>
                      <a:pt x="0" y="9"/>
                    </a:cubicBezTo>
                    <a:cubicBezTo>
                      <a:pt x="0" y="18"/>
                      <a:pt x="10" y="18"/>
                      <a:pt x="14" y="18"/>
                    </a:cubicBezTo>
                    <a:cubicBezTo>
                      <a:pt x="42" y="18"/>
                      <a:pt x="45" y="21"/>
                      <a:pt x="45" y="46"/>
                    </a:cubicBezTo>
                    <a:lnTo>
                      <a:pt x="45" y="296"/>
                    </a:lnTo>
                    <a:cubicBezTo>
                      <a:pt x="45" y="321"/>
                      <a:pt x="42" y="325"/>
                      <a:pt x="14" y="325"/>
                    </a:cubicBezTo>
                    <a:cubicBezTo>
                      <a:pt x="10" y="325"/>
                      <a:pt x="0" y="325"/>
                      <a:pt x="0" y="333"/>
                    </a:cubicBezTo>
                    <a:cubicBezTo>
                      <a:pt x="0" y="342"/>
                      <a:pt x="8" y="342"/>
                      <a:pt x="17" y="342"/>
                    </a:cubicBezTo>
                    <a:lnTo>
                      <a:pt x="154" y="342"/>
                    </a:lnTo>
                    <a:cubicBezTo>
                      <a:pt x="163" y="342"/>
                      <a:pt x="170" y="342"/>
                      <a:pt x="170" y="333"/>
                    </a:cubicBezTo>
                    <a:cubicBezTo>
                      <a:pt x="170" y="325"/>
                      <a:pt x="162" y="325"/>
                      <a:pt x="156" y="325"/>
                    </a:cubicBezTo>
                    <a:cubicBezTo>
                      <a:pt x="128" y="325"/>
                      <a:pt x="126" y="321"/>
                      <a:pt x="126" y="296"/>
                    </a:cubicBezTo>
                    <a:lnTo>
                      <a:pt x="126" y="186"/>
                    </a:lnTo>
                    <a:close/>
                    <a:moveTo>
                      <a:pt x="222" y="161"/>
                    </a:moveTo>
                    <a:cubicBezTo>
                      <a:pt x="236" y="143"/>
                      <a:pt x="238" y="116"/>
                      <a:pt x="238" y="94"/>
                    </a:cubicBezTo>
                    <a:cubicBezTo>
                      <a:pt x="238" y="70"/>
                      <a:pt x="235" y="44"/>
                      <a:pt x="219" y="23"/>
                    </a:cubicBezTo>
                    <a:cubicBezTo>
                      <a:pt x="239" y="28"/>
                      <a:pt x="289" y="43"/>
                      <a:pt x="289" y="94"/>
                    </a:cubicBezTo>
                    <a:cubicBezTo>
                      <a:pt x="289" y="126"/>
                      <a:pt x="274" y="152"/>
                      <a:pt x="222" y="161"/>
                    </a:cubicBezTo>
                    <a:close/>
                    <a:moveTo>
                      <a:pt x="126" y="45"/>
                    </a:moveTo>
                    <a:cubicBezTo>
                      <a:pt x="126" y="34"/>
                      <a:pt x="126" y="18"/>
                      <a:pt x="157" y="18"/>
                    </a:cubicBezTo>
                    <a:cubicBezTo>
                      <a:pt x="199" y="18"/>
                      <a:pt x="220" y="35"/>
                      <a:pt x="220" y="94"/>
                    </a:cubicBezTo>
                    <a:cubicBezTo>
                      <a:pt x="220" y="159"/>
                      <a:pt x="205" y="168"/>
                      <a:pt x="126" y="168"/>
                    </a:cubicBezTo>
                    <a:lnTo>
                      <a:pt x="126" y="45"/>
                    </a:lnTo>
                    <a:close/>
                    <a:moveTo>
                      <a:pt x="58" y="325"/>
                    </a:moveTo>
                    <a:cubicBezTo>
                      <a:pt x="62" y="316"/>
                      <a:pt x="62" y="302"/>
                      <a:pt x="62" y="297"/>
                    </a:cubicBezTo>
                    <a:lnTo>
                      <a:pt x="62" y="45"/>
                    </a:lnTo>
                    <a:cubicBezTo>
                      <a:pt x="62" y="40"/>
                      <a:pt x="62" y="27"/>
                      <a:pt x="58" y="18"/>
                    </a:cubicBezTo>
                    <a:lnTo>
                      <a:pt x="115" y="18"/>
                    </a:lnTo>
                    <a:cubicBezTo>
                      <a:pt x="109" y="26"/>
                      <a:pt x="109" y="36"/>
                      <a:pt x="109" y="43"/>
                    </a:cubicBezTo>
                    <a:lnTo>
                      <a:pt x="109" y="297"/>
                    </a:lnTo>
                    <a:cubicBezTo>
                      <a:pt x="109" y="302"/>
                      <a:pt x="109" y="316"/>
                      <a:pt x="113" y="325"/>
                    </a:cubicBezTo>
                    <a:lnTo>
                      <a:pt x="58" y="325"/>
                    </a:lnTo>
                    <a:close/>
                    <a:moveTo>
                      <a:pt x="164" y="186"/>
                    </a:moveTo>
                    <a:cubicBezTo>
                      <a:pt x="168" y="185"/>
                      <a:pt x="170" y="185"/>
                      <a:pt x="174" y="185"/>
                    </a:cubicBezTo>
                    <a:cubicBezTo>
                      <a:pt x="181" y="185"/>
                      <a:pt x="192" y="184"/>
                      <a:pt x="200" y="183"/>
                    </a:cubicBezTo>
                    <a:cubicBezTo>
                      <a:pt x="207" y="195"/>
                      <a:pt x="261" y="283"/>
                      <a:pt x="303" y="325"/>
                    </a:cubicBezTo>
                    <a:lnTo>
                      <a:pt x="254" y="325"/>
                    </a:lnTo>
                    <a:lnTo>
                      <a:pt x="164" y="1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40 1">
                <a:extLst>
                  <a:ext uri="{FF2B5EF4-FFF2-40B4-BE49-F238E27FC236}">
                    <a16:creationId xmlns:a16="http://schemas.microsoft.com/office/drawing/2014/main" id="{63D63CE8-1DC5-46DA-BF19-7572294C871C}"/>
                  </a:ext>
                </a:extLst>
              </p:cNvPr>
              <p:cNvSpPr>
                <a:spLocks/>
              </p:cNvSpPr>
              <p:nvPr>
                <p:custDataLst>
                  <p:tags r:id="rId20"/>
                </p:custDataLst>
              </p:nvPr>
            </p:nvSpPr>
            <p:spPr bwMode="auto">
              <a:xfrm>
                <a:off x="12339638" y="1974851"/>
                <a:ext cx="295275" cy="273050"/>
              </a:xfrm>
              <a:custGeom>
                <a:avLst/>
                <a:gdLst>
                  <a:gd name="T0" fmla="*/ 26 w 213"/>
                  <a:gd name="T1" fmla="*/ 132 h 158"/>
                  <a:gd name="T2" fmla="*/ 22 w 213"/>
                  <a:gd name="T3" fmla="*/ 147 h 158"/>
                  <a:gd name="T4" fmla="*/ 34 w 213"/>
                  <a:gd name="T5" fmla="*/ 158 h 158"/>
                  <a:gd name="T6" fmla="*/ 48 w 213"/>
                  <a:gd name="T7" fmla="*/ 150 h 158"/>
                  <a:gd name="T8" fmla="*/ 54 w 213"/>
                  <a:gd name="T9" fmla="*/ 129 h 158"/>
                  <a:gd name="T10" fmla="*/ 62 w 213"/>
                  <a:gd name="T11" fmla="*/ 97 h 158"/>
                  <a:gd name="T12" fmla="*/ 68 w 213"/>
                  <a:gd name="T13" fmla="*/ 74 h 158"/>
                  <a:gd name="T14" fmla="*/ 82 w 213"/>
                  <a:gd name="T15" fmla="*/ 42 h 158"/>
                  <a:gd name="T16" fmla="*/ 135 w 213"/>
                  <a:gd name="T17" fmla="*/ 10 h 158"/>
                  <a:gd name="T18" fmla="*/ 155 w 213"/>
                  <a:gd name="T19" fmla="*/ 35 h 158"/>
                  <a:gd name="T20" fmla="*/ 135 w 213"/>
                  <a:gd name="T21" fmla="*/ 109 h 158"/>
                  <a:gd name="T22" fmla="*/ 129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1 w 213"/>
                  <a:gd name="T39" fmla="*/ 40 h 158"/>
                  <a:gd name="T40" fmla="*/ 136 w 213"/>
                  <a:gd name="T41" fmla="*/ 0 h 158"/>
                  <a:gd name="T42" fmla="*/ 77 w 213"/>
                  <a:gd name="T43" fmla="*/ 32 h 158"/>
                  <a:gd name="T44" fmla="*/ 40 w 213"/>
                  <a:gd name="T45" fmla="*/ 0 h 158"/>
                  <a:gd name="T46" fmla="*/ 12 w 213"/>
                  <a:gd name="T47" fmla="*/ 19 h 158"/>
                  <a:gd name="T48" fmla="*/ 0 w 213"/>
                  <a:gd name="T49" fmla="*/ 54 h 158"/>
                  <a:gd name="T50" fmla="*/ 6 w 213"/>
                  <a:gd name="T51" fmla="*/ 58 h 158"/>
                  <a:gd name="T52" fmla="*/ 13 w 213"/>
                  <a:gd name="T53" fmla="*/ 48 h 158"/>
                  <a:gd name="T54" fmla="*/ 39 w 213"/>
                  <a:gd name="T55" fmla="*/ 10 h 158"/>
                  <a:gd name="T56" fmla="*/ 50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4" y="137"/>
                      <a:pt x="22" y="146"/>
                      <a:pt x="22" y="147"/>
                    </a:cubicBezTo>
                    <a:cubicBezTo>
                      <a:pt x="22" y="154"/>
                      <a:pt x="29" y="158"/>
                      <a:pt x="34" y="158"/>
                    </a:cubicBezTo>
                    <a:cubicBezTo>
                      <a:pt x="41" y="158"/>
                      <a:pt x="46" y="153"/>
                      <a:pt x="48" y="150"/>
                    </a:cubicBezTo>
                    <a:cubicBezTo>
                      <a:pt x="50" y="147"/>
                      <a:pt x="52" y="136"/>
                      <a:pt x="54" y="129"/>
                    </a:cubicBezTo>
                    <a:cubicBezTo>
                      <a:pt x="56" y="122"/>
                      <a:pt x="60" y="106"/>
                      <a:pt x="62" y="97"/>
                    </a:cubicBezTo>
                    <a:cubicBezTo>
                      <a:pt x="64" y="89"/>
                      <a:pt x="66" y="82"/>
                      <a:pt x="68" y="74"/>
                    </a:cubicBezTo>
                    <a:cubicBezTo>
                      <a:pt x="72" y="59"/>
                      <a:pt x="72" y="57"/>
                      <a:pt x="82" y="42"/>
                    </a:cubicBezTo>
                    <a:cubicBezTo>
                      <a:pt x="92" y="28"/>
                      <a:pt x="109" y="10"/>
                      <a:pt x="135" y="10"/>
                    </a:cubicBezTo>
                    <a:cubicBezTo>
                      <a:pt x="155" y="10"/>
                      <a:pt x="155" y="28"/>
                      <a:pt x="155" y="35"/>
                    </a:cubicBezTo>
                    <a:cubicBezTo>
                      <a:pt x="155" y="56"/>
                      <a:pt x="140" y="94"/>
                      <a:pt x="135" y="109"/>
                    </a:cubicBezTo>
                    <a:cubicBezTo>
                      <a:pt x="131" y="119"/>
                      <a:pt x="129" y="122"/>
                      <a:pt x="129" y="128"/>
                    </a:cubicBezTo>
                    <a:cubicBezTo>
                      <a:pt x="129" y="146"/>
                      <a:pt x="145" y="158"/>
                      <a:pt x="163" y="158"/>
                    </a:cubicBezTo>
                    <a:cubicBezTo>
                      <a:pt x="197" y="158"/>
                      <a:pt x="213" y="110"/>
                      <a:pt x="213" y="104"/>
                    </a:cubicBezTo>
                    <a:cubicBezTo>
                      <a:pt x="213" y="100"/>
                      <a:pt x="208" y="100"/>
                      <a:pt x="207" y="100"/>
                    </a:cubicBezTo>
                    <a:cubicBezTo>
                      <a:pt x="202" y="100"/>
                      <a:pt x="202" y="102"/>
                      <a:pt x="201" y="106"/>
                    </a:cubicBezTo>
                    <a:cubicBezTo>
                      <a:pt x="193" y="134"/>
                      <a:pt x="178" y="148"/>
                      <a:pt x="164" y="148"/>
                    </a:cubicBezTo>
                    <a:cubicBezTo>
                      <a:pt x="156" y="148"/>
                      <a:pt x="155" y="143"/>
                      <a:pt x="155" y="136"/>
                    </a:cubicBezTo>
                    <a:cubicBezTo>
                      <a:pt x="155" y="128"/>
                      <a:pt x="157" y="123"/>
                      <a:pt x="163" y="108"/>
                    </a:cubicBezTo>
                    <a:cubicBezTo>
                      <a:pt x="167" y="97"/>
                      <a:pt x="181" y="60"/>
                      <a:pt x="181" y="40"/>
                    </a:cubicBezTo>
                    <a:cubicBezTo>
                      <a:pt x="181" y="6"/>
                      <a:pt x="155" y="0"/>
                      <a:pt x="136" y="0"/>
                    </a:cubicBezTo>
                    <a:cubicBezTo>
                      <a:pt x="107" y="0"/>
                      <a:pt x="88" y="18"/>
                      <a:pt x="77" y="32"/>
                    </a:cubicBezTo>
                    <a:cubicBezTo>
                      <a:pt x="75" y="8"/>
                      <a:pt x="54" y="0"/>
                      <a:pt x="40" y="0"/>
                    </a:cubicBezTo>
                    <a:cubicBezTo>
                      <a:pt x="25" y="0"/>
                      <a:pt x="17" y="11"/>
                      <a:pt x="12" y="19"/>
                    </a:cubicBezTo>
                    <a:cubicBezTo>
                      <a:pt x="5" y="32"/>
                      <a:pt x="0" y="52"/>
                      <a:pt x="0" y="54"/>
                    </a:cubicBezTo>
                    <a:cubicBezTo>
                      <a:pt x="0" y="58"/>
                      <a:pt x="5" y="58"/>
                      <a:pt x="6" y="58"/>
                    </a:cubicBezTo>
                    <a:cubicBezTo>
                      <a:pt x="11" y="58"/>
                      <a:pt x="11" y="57"/>
                      <a:pt x="13" y="48"/>
                    </a:cubicBezTo>
                    <a:cubicBezTo>
                      <a:pt x="19" y="27"/>
                      <a:pt x="25" y="10"/>
                      <a:pt x="39" y="10"/>
                    </a:cubicBezTo>
                    <a:cubicBezTo>
                      <a:pt x="48" y="10"/>
                      <a:pt x="50" y="18"/>
                      <a:pt x="50" y="27"/>
                    </a:cubicBezTo>
                    <a:cubicBezTo>
                      <a:pt x="50" y="34"/>
                      <a:pt x="47" y="47"/>
                      <a:pt x="45" y="56"/>
                    </a:cubicBezTo>
                    <a:cubicBezTo>
                      <a:pt x="42"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0" name="Group 189">
              <a:extLst>
                <a:ext uri="{FF2B5EF4-FFF2-40B4-BE49-F238E27FC236}">
                  <a16:creationId xmlns:a16="http://schemas.microsoft.com/office/drawing/2014/main" id="{1EEC270B-529C-4953-BD2C-2D2D847CB235}"/>
                </a:ext>
              </a:extLst>
            </p:cNvPr>
            <p:cNvGrpSpPr>
              <a:grpSpLocks noChangeAspect="1"/>
            </p:cNvGrpSpPr>
            <p:nvPr>
              <p:custDataLst>
                <p:tags r:id="rId6"/>
              </p:custDataLst>
            </p:nvPr>
          </p:nvGrpSpPr>
          <p:grpSpPr>
            <a:xfrm>
              <a:off x="13640922" y="2185099"/>
              <a:ext cx="3412297" cy="641789"/>
              <a:chOff x="5953129" y="2297113"/>
              <a:chExt cx="852488" cy="160337"/>
            </a:xfrm>
          </p:grpSpPr>
          <p:sp>
            <p:nvSpPr>
              <p:cNvPr id="191" name="Freeform 211 1">
                <a:extLst>
                  <a:ext uri="{FF2B5EF4-FFF2-40B4-BE49-F238E27FC236}">
                    <a16:creationId xmlns:a16="http://schemas.microsoft.com/office/drawing/2014/main" id="{96A97296-AEB8-48AD-A990-5E8BF789DD4B}"/>
                  </a:ext>
                </a:extLst>
              </p:cNvPr>
              <p:cNvSpPr>
                <a:spLocks/>
              </p:cNvSpPr>
              <p:nvPr>
                <p:custDataLst>
                  <p:tags r:id="rId7"/>
                </p:custDataLst>
              </p:nvPr>
            </p:nvSpPr>
            <p:spPr bwMode="auto">
              <a:xfrm>
                <a:off x="5953129" y="2316163"/>
                <a:ext cx="52388" cy="104775"/>
              </a:xfrm>
              <a:custGeom>
                <a:avLst/>
                <a:gdLst>
                  <a:gd name="T0" fmla="*/ 38 w 197"/>
                  <a:gd name="T1" fmla="*/ 127 h 349"/>
                  <a:gd name="T2" fmla="*/ 0 w 197"/>
                  <a:gd name="T3" fmla="*/ 127 h 349"/>
                  <a:gd name="T4" fmla="*/ 0 w 197"/>
                  <a:gd name="T5" fmla="*/ 151 h 349"/>
                  <a:gd name="T6" fmla="*/ 38 w 197"/>
                  <a:gd name="T7" fmla="*/ 151 h 349"/>
                  <a:gd name="T8" fmla="*/ 38 w 197"/>
                  <a:gd name="T9" fmla="*/ 325 h 349"/>
                  <a:gd name="T10" fmla="*/ 3 w 197"/>
                  <a:gd name="T11" fmla="*/ 325 h 349"/>
                  <a:gd name="T12" fmla="*/ 3 w 197"/>
                  <a:gd name="T13" fmla="*/ 349 h 349"/>
                  <a:gd name="T14" fmla="*/ 66 w 197"/>
                  <a:gd name="T15" fmla="*/ 347 h 349"/>
                  <a:gd name="T16" fmla="*/ 135 w 197"/>
                  <a:gd name="T17" fmla="*/ 349 h 349"/>
                  <a:gd name="T18" fmla="*/ 135 w 197"/>
                  <a:gd name="T19" fmla="*/ 325 h 349"/>
                  <a:gd name="T20" fmla="*/ 92 w 197"/>
                  <a:gd name="T21" fmla="*/ 325 h 349"/>
                  <a:gd name="T22" fmla="*/ 92 w 197"/>
                  <a:gd name="T23" fmla="*/ 151 h 349"/>
                  <a:gd name="T24" fmla="*/ 149 w 197"/>
                  <a:gd name="T25" fmla="*/ 151 h 349"/>
                  <a:gd name="T26" fmla="*/ 149 w 197"/>
                  <a:gd name="T27" fmla="*/ 127 h 349"/>
                  <a:gd name="T28" fmla="*/ 89 w 197"/>
                  <a:gd name="T29" fmla="*/ 127 h 349"/>
                  <a:gd name="T30" fmla="*/ 89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8 w 197"/>
                  <a:gd name="T45" fmla="*/ 77 h 349"/>
                  <a:gd name="T46" fmla="*/ 38 w 197"/>
                  <a:gd name="T47" fmla="*/ 127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8" y="127"/>
                    </a:moveTo>
                    <a:lnTo>
                      <a:pt x="0" y="127"/>
                    </a:lnTo>
                    <a:lnTo>
                      <a:pt x="0" y="151"/>
                    </a:lnTo>
                    <a:lnTo>
                      <a:pt x="38" y="151"/>
                    </a:lnTo>
                    <a:lnTo>
                      <a:pt x="38" y="325"/>
                    </a:lnTo>
                    <a:lnTo>
                      <a:pt x="3" y="325"/>
                    </a:lnTo>
                    <a:lnTo>
                      <a:pt x="3" y="349"/>
                    </a:lnTo>
                    <a:cubicBezTo>
                      <a:pt x="21" y="348"/>
                      <a:pt x="43" y="347"/>
                      <a:pt x="66" y="347"/>
                    </a:cubicBezTo>
                    <a:cubicBezTo>
                      <a:pt x="85" y="347"/>
                      <a:pt x="117" y="347"/>
                      <a:pt x="135" y="349"/>
                    </a:cubicBezTo>
                    <a:lnTo>
                      <a:pt x="135" y="325"/>
                    </a:lnTo>
                    <a:lnTo>
                      <a:pt x="92" y="325"/>
                    </a:lnTo>
                    <a:lnTo>
                      <a:pt x="92" y="151"/>
                    </a:lnTo>
                    <a:lnTo>
                      <a:pt x="149" y="151"/>
                    </a:lnTo>
                    <a:lnTo>
                      <a:pt x="149" y="127"/>
                    </a:lnTo>
                    <a:lnTo>
                      <a:pt x="89" y="127"/>
                    </a:lnTo>
                    <a:lnTo>
                      <a:pt x="89" y="77"/>
                    </a:lnTo>
                    <a:cubicBezTo>
                      <a:pt x="89" y="22"/>
                      <a:pt x="127" y="18"/>
                      <a:pt x="139" y="18"/>
                    </a:cubicBezTo>
                    <a:cubicBezTo>
                      <a:pt x="141" y="18"/>
                      <a:pt x="144" y="18"/>
                      <a:pt x="147" y="19"/>
                    </a:cubicBezTo>
                    <a:cubicBezTo>
                      <a:pt x="140" y="24"/>
                      <a:pt x="136" y="34"/>
                      <a:pt x="136" y="43"/>
                    </a:cubicBezTo>
                    <a:cubicBezTo>
                      <a:pt x="136" y="64"/>
                      <a:pt x="153" y="74"/>
                      <a:pt x="166" y="74"/>
                    </a:cubicBezTo>
                    <a:cubicBezTo>
                      <a:pt x="181" y="74"/>
                      <a:pt x="197" y="63"/>
                      <a:pt x="197" y="43"/>
                    </a:cubicBezTo>
                    <a:cubicBezTo>
                      <a:pt x="197" y="22"/>
                      <a:pt x="179" y="0"/>
                      <a:pt x="140" y="0"/>
                    </a:cubicBezTo>
                    <a:cubicBezTo>
                      <a:pt x="92" y="0"/>
                      <a:pt x="38" y="21"/>
                      <a:pt x="38" y="77"/>
                    </a:cubicBezTo>
                    <a:lnTo>
                      <a:pt x="38" y="12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12 1">
                <a:extLst>
                  <a:ext uri="{FF2B5EF4-FFF2-40B4-BE49-F238E27FC236}">
                    <a16:creationId xmlns:a16="http://schemas.microsoft.com/office/drawing/2014/main" id="{E5BE00CE-8843-4316-AA92-0C8EB8895986}"/>
                  </a:ext>
                </a:extLst>
              </p:cNvPr>
              <p:cNvSpPr>
                <a:spLocks/>
              </p:cNvSpPr>
              <p:nvPr>
                <p:custDataLst>
                  <p:tags r:id="rId8"/>
                </p:custDataLst>
              </p:nvPr>
            </p:nvSpPr>
            <p:spPr bwMode="auto">
              <a:xfrm>
                <a:off x="6021392" y="2308225"/>
                <a:ext cx="30163" cy="149225"/>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2"/>
                      <a:pt x="48" y="76"/>
                      <a:pt x="109"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13 1">
                <a:extLst>
                  <a:ext uri="{FF2B5EF4-FFF2-40B4-BE49-F238E27FC236}">
                    <a16:creationId xmlns:a16="http://schemas.microsoft.com/office/drawing/2014/main" id="{1245F948-59A3-4D21-B828-640901CFBC93}"/>
                  </a:ext>
                </a:extLst>
              </p:cNvPr>
              <p:cNvSpPr>
                <a:spLocks/>
              </p:cNvSpPr>
              <p:nvPr>
                <p:custDataLst>
                  <p:tags r:id="rId9"/>
                </p:custDataLst>
              </p:nvPr>
            </p:nvSpPr>
            <p:spPr bwMode="auto">
              <a:xfrm>
                <a:off x="6062667" y="2354263"/>
                <a:ext cx="66675" cy="68262"/>
              </a:xfrm>
              <a:custGeom>
                <a:avLst/>
                <a:gdLst>
                  <a:gd name="T0" fmla="*/ 152 w 248"/>
                  <a:gd name="T1" fmla="*/ 70 h 226"/>
                  <a:gd name="T2" fmla="*/ 201 w 248"/>
                  <a:gd name="T3" fmla="*/ 11 h 226"/>
                  <a:gd name="T4" fmla="*/ 226 w 248"/>
                  <a:gd name="T5" fmla="*/ 18 h 226"/>
                  <a:gd name="T6" fmla="*/ 202 w 248"/>
                  <a:gd name="T7" fmla="*/ 45 h 226"/>
                  <a:gd name="T8" fmla="*/ 221 w 248"/>
                  <a:gd name="T9" fmla="*/ 62 h 226"/>
                  <a:gd name="T10" fmla="*/ 248 w 248"/>
                  <a:gd name="T11" fmla="*/ 33 h 226"/>
                  <a:gd name="T12" fmla="*/ 202 w 248"/>
                  <a:gd name="T13" fmla="*/ 0 h 226"/>
                  <a:gd name="T14" fmla="*/ 150 w 248"/>
                  <a:gd name="T15" fmla="*/ 38 h 226"/>
                  <a:gd name="T16" fmla="*/ 96 w 248"/>
                  <a:gd name="T17" fmla="*/ 0 h 226"/>
                  <a:gd name="T18" fmla="*/ 15 w 248"/>
                  <a:gd name="T19" fmla="*/ 77 h 226"/>
                  <a:gd name="T20" fmla="*/ 21 w 248"/>
                  <a:gd name="T21" fmla="*/ 82 h 226"/>
                  <a:gd name="T22" fmla="*/ 28 w 248"/>
                  <a:gd name="T23" fmla="*/ 77 h 226"/>
                  <a:gd name="T24" fmla="*/ 95 w 248"/>
                  <a:gd name="T25" fmla="*/ 11 h 226"/>
                  <a:gd name="T26" fmla="*/ 122 w 248"/>
                  <a:gd name="T27" fmla="*/ 45 h 226"/>
                  <a:gd name="T28" fmla="*/ 95 w 248"/>
                  <a:gd name="T29" fmla="*/ 164 h 226"/>
                  <a:gd name="T30" fmla="*/ 47 w 248"/>
                  <a:gd name="T31" fmla="*/ 215 h 226"/>
                  <a:gd name="T32" fmla="*/ 22 w 248"/>
                  <a:gd name="T33" fmla="*/ 209 h 226"/>
                  <a:gd name="T34" fmla="*/ 46 w 248"/>
                  <a:gd name="T35" fmla="*/ 182 h 226"/>
                  <a:gd name="T36" fmla="*/ 27 w 248"/>
                  <a:gd name="T37" fmla="*/ 165 h 226"/>
                  <a:gd name="T38" fmla="*/ 0 w 248"/>
                  <a:gd name="T39" fmla="*/ 194 h 226"/>
                  <a:gd name="T40" fmla="*/ 47 w 248"/>
                  <a:gd name="T41" fmla="*/ 226 h 226"/>
                  <a:gd name="T42" fmla="*/ 99 w 248"/>
                  <a:gd name="T43" fmla="*/ 189 h 226"/>
                  <a:gd name="T44" fmla="*/ 153 w 248"/>
                  <a:gd name="T45" fmla="*/ 226 h 226"/>
                  <a:gd name="T46" fmla="*/ 233 w 248"/>
                  <a:gd name="T47" fmla="*/ 150 h 226"/>
                  <a:gd name="T48" fmla="*/ 227 w 248"/>
                  <a:gd name="T49" fmla="*/ 145 h 226"/>
                  <a:gd name="T50" fmla="*/ 220 w 248"/>
                  <a:gd name="T51" fmla="*/ 150 h 226"/>
                  <a:gd name="T52" fmla="*/ 154 w 248"/>
                  <a:gd name="T53" fmla="*/ 215 h 226"/>
                  <a:gd name="T54" fmla="*/ 127 w 248"/>
                  <a:gd name="T55" fmla="*/ 183 h 226"/>
                  <a:gd name="T56" fmla="*/ 135 w 248"/>
                  <a:gd name="T57" fmla="*/ 139 h 226"/>
                  <a:gd name="T58" fmla="*/ 152 w 248"/>
                  <a:gd name="T59" fmla="*/ 7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8" h="226">
                    <a:moveTo>
                      <a:pt x="152" y="70"/>
                    </a:moveTo>
                    <a:cubicBezTo>
                      <a:pt x="155" y="57"/>
                      <a:pt x="166" y="11"/>
                      <a:pt x="201" y="11"/>
                    </a:cubicBezTo>
                    <a:cubicBezTo>
                      <a:pt x="204" y="11"/>
                      <a:pt x="216" y="11"/>
                      <a:pt x="226" y="18"/>
                    </a:cubicBezTo>
                    <a:cubicBezTo>
                      <a:pt x="212" y="20"/>
                      <a:pt x="202" y="33"/>
                      <a:pt x="202" y="45"/>
                    </a:cubicBezTo>
                    <a:cubicBezTo>
                      <a:pt x="202" y="53"/>
                      <a:pt x="208" y="62"/>
                      <a:pt x="221" y="62"/>
                    </a:cubicBezTo>
                    <a:cubicBezTo>
                      <a:pt x="232" y="62"/>
                      <a:pt x="248" y="53"/>
                      <a:pt x="248" y="33"/>
                    </a:cubicBezTo>
                    <a:cubicBezTo>
                      <a:pt x="248" y="7"/>
                      <a:pt x="219" y="0"/>
                      <a:pt x="202" y="0"/>
                    </a:cubicBezTo>
                    <a:cubicBezTo>
                      <a:pt x="173" y="0"/>
                      <a:pt x="155" y="27"/>
                      <a:pt x="150" y="38"/>
                    </a:cubicBezTo>
                    <a:cubicBezTo>
                      <a:pt x="137" y="5"/>
                      <a:pt x="110" y="0"/>
                      <a:pt x="96" y="0"/>
                    </a:cubicBezTo>
                    <a:cubicBezTo>
                      <a:pt x="44" y="0"/>
                      <a:pt x="15" y="65"/>
                      <a:pt x="15" y="77"/>
                    </a:cubicBezTo>
                    <a:cubicBezTo>
                      <a:pt x="15" y="82"/>
                      <a:pt x="20" y="82"/>
                      <a:pt x="21" y="82"/>
                    </a:cubicBezTo>
                    <a:cubicBezTo>
                      <a:pt x="25" y="82"/>
                      <a:pt x="27" y="81"/>
                      <a:pt x="28" y="77"/>
                    </a:cubicBezTo>
                    <a:cubicBezTo>
                      <a:pt x="45" y="24"/>
                      <a:pt x="78" y="11"/>
                      <a:pt x="95" y="11"/>
                    </a:cubicBezTo>
                    <a:cubicBezTo>
                      <a:pt x="104" y="11"/>
                      <a:pt x="122" y="16"/>
                      <a:pt x="122" y="45"/>
                    </a:cubicBezTo>
                    <a:cubicBezTo>
                      <a:pt x="122" y="60"/>
                      <a:pt x="113" y="94"/>
                      <a:pt x="95" y="164"/>
                    </a:cubicBezTo>
                    <a:cubicBezTo>
                      <a:pt x="87" y="195"/>
                      <a:pt x="69" y="215"/>
                      <a:pt x="47" y="215"/>
                    </a:cubicBezTo>
                    <a:cubicBezTo>
                      <a:pt x="44" y="215"/>
                      <a:pt x="33" y="215"/>
                      <a:pt x="22" y="209"/>
                    </a:cubicBezTo>
                    <a:cubicBezTo>
                      <a:pt x="35" y="206"/>
                      <a:pt x="46" y="196"/>
                      <a:pt x="46" y="182"/>
                    </a:cubicBezTo>
                    <a:cubicBezTo>
                      <a:pt x="46" y="169"/>
                      <a:pt x="35" y="165"/>
                      <a:pt x="27" y="165"/>
                    </a:cubicBezTo>
                    <a:cubicBezTo>
                      <a:pt x="12" y="165"/>
                      <a:pt x="0" y="178"/>
                      <a:pt x="0" y="194"/>
                    </a:cubicBezTo>
                    <a:cubicBezTo>
                      <a:pt x="0" y="216"/>
                      <a:pt x="25" y="226"/>
                      <a:pt x="47" y="226"/>
                    </a:cubicBezTo>
                    <a:cubicBezTo>
                      <a:pt x="80" y="226"/>
                      <a:pt x="98" y="192"/>
                      <a:pt x="99" y="189"/>
                    </a:cubicBezTo>
                    <a:cubicBezTo>
                      <a:pt x="105" y="207"/>
                      <a:pt x="123" y="226"/>
                      <a:pt x="153" y="226"/>
                    </a:cubicBezTo>
                    <a:cubicBezTo>
                      <a:pt x="204" y="226"/>
                      <a:pt x="233" y="162"/>
                      <a:pt x="233" y="150"/>
                    </a:cubicBezTo>
                    <a:cubicBezTo>
                      <a:pt x="233" y="145"/>
                      <a:pt x="228" y="145"/>
                      <a:pt x="227" y="145"/>
                    </a:cubicBezTo>
                    <a:cubicBezTo>
                      <a:pt x="222" y="145"/>
                      <a:pt x="221" y="147"/>
                      <a:pt x="220" y="150"/>
                    </a:cubicBezTo>
                    <a:cubicBezTo>
                      <a:pt x="204" y="204"/>
                      <a:pt x="170" y="215"/>
                      <a:pt x="154" y="215"/>
                    </a:cubicBezTo>
                    <a:cubicBezTo>
                      <a:pt x="135" y="215"/>
                      <a:pt x="127" y="200"/>
                      <a:pt x="127" y="183"/>
                    </a:cubicBezTo>
                    <a:cubicBezTo>
                      <a:pt x="127" y="172"/>
                      <a:pt x="130" y="161"/>
                      <a:pt x="135" y="139"/>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14 1">
                <a:extLst>
                  <a:ext uri="{FF2B5EF4-FFF2-40B4-BE49-F238E27FC236}">
                    <a16:creationId xmlns:a16="http://schemas.microsoft.com/office/drawing/2014/main" id="{0455A110-3327-4875-A24F-00362C547E24}"/>
                  </a:ext>
                </a:extLst>
              </p:cNvPr>
              <p:cNvSpPr>
                <a:spLocks/>
              </p:cNvSpPr>
              <p:nvPr>
                <p:custDataLst>
                  <p:tags r:id="rId10"/>
                </p:custDataLst>
              </p:nvPr>
            </p:nvSpPr>
            <p:spPr bwMode="auto">
              <a:xfrm>
                <a:off x="6142042" y="2308225"/>
                <a:ext cx="30163" cy="149225"/>
              </a:xfrm>
              <a:custGeom>
                <a:avLst/>
                <a:gdLst>
                  <a:gd name="T0" fmla="*/ 115 w 115"/>
                  <a:gd name="T1" fmla="*/ 249 h 499"/>
                  <a:gd name="T2" fmla="*/ 82 w 115"/>
                  <a:gd name="T3" fmla="*/ 93 h 499"/>
                  <a:gd name="T4" fmla="*/ 5 w 115"/>
                  <a:gd name="T5" fmla="*/ 0 h 499"/>
                  <a:gd name="T6" fmla="*/ 0 w 115"/>
                  <a:gd name="T7" fmla="*/ 5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2" y="32"/>
                      <a:pt x="10" y="0"/>
                      <a:pt x="5" y="0"/>
                    </a:cubicBezTo>
                    <a:cubicBezTo>
                      <a:pt x="2" y="0"/>
                      <a:pt x="0" y="2"/>
                      <a:pt x="0" y="5"/>
                    </a:cubicBezTo>
                    <a:cubicBezTo>
                      <a:pt x="0" y="6"/>
                      <a:pt x="0" y="7"/>
                      <a:pt x="9" y="16"/>
                    </a:cubicBezTo>
                    <a:cubicBezTo>
                      <a:pt x="58" y="66"/>
                      <a:pt x="86" y="145"/>
                      <a:pt x="86" y="249"/>
                    </a:cubicBezTo>
                    <a:cubicBezTo>
                      <a:pt x="86" y="335"/>
                      <a:pt x="68" y="422"/>
                      <a:pt x="6" y="485"/>
                    </a:cubicBezTo>
                    <a:cubicBezTo>
                      <a:pt x="0" y="491"/>
                      <a:pt x="0" y="492"/>
                      <a:pt x="0" y="494"/>
                    </a:cubicBezTo>
                    <a:cubicBezTo>
                      <a:pt x="0" y="497"/>
                      <a:pt x="2" y="499"/>
                      <a:pt x="5" y="499"/>
                    </a:cubicBezTo>
                    <a:cubicBezTo>
                      <a:pt x="10" y="499"/>
                      <a:pt x="54" y="465"/>
                      <a:pt x="84" y="401"/>
                    </a:cubicBezTo>
                    <a:cubicBezTo>
                      <a:pt x="109" y="347"/>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215 1">
                <a:extLst>
                  <a:ext uri="{FF2B5EF4-FFF2-40B4-BE49-F238E27FC236}">
                    <a16:creationId xmlns:a16="http://schemas.microsoft.com/office/drawing/2014/main" id="{840ACFE7-786A-484A-B542-25D359D83DB3}"/>
                  </a:ext>
                </a:extLst>
              </p:cNvPr>
              <p:cNvSpPr>
                <a:spLocks noEditPoints="1"/>
              </p:cNvSpPr>
              <p:nvPr>
                <p:custDataLst>
                  <p:tags r:id="rId11"/>
                </p:custDataLst>
              </p:nvPr>
            </p:nvSpPr>
            <p:spPr bwMode="auto">
              <a:xfrm>
                <a:off x="6234117" y="2355850"/>
                <a:ext cx="12700" cy="65087"/>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16">
                <a:extLst>
                  <a:ext uri="{FF2B5EF4-FFF2-40B4-BE49-F238E27FC236}">
                    <a16:creationId xmlns:a16="http://schemas.microsoft.com/office/drawing/2014/main" id="{29785E9C-D60B-4B76-8E57-03C4B05C83CE}"/>
                  </a:ext>
                </a:extLst>
              </p:cNvPr>
              <p:cNvSpPr>
                <a:spLocks noEditPoints="1"/>
              </p:cNvSpPr>
              <p:nvPr>
                <p:custDataLst>
                  <p:tags r:id="rId12"/>
                </p:custDataLst>
              </p:nvPr>
            </p:nvSpPr>
            <p:spPr bwMode="auto">
              <a:xfrm>
                <a:off x="6297617" y="2317750"/>
                <a:ext cx="90488" cy="103187"/>
              </a:xfrm>
              <a:custGeom>
                <a:avLst/>
                <a:gdLst>
                  <a:gd name="T0" fmla="*/ 126 w 343"/>
                  <a:gd name="T1" fmla="*/ 185 h 342"/>
                  <a:gd name="T2" fmla="*/ 144 w 343"/>
                  <a:gd name="T3" fmla="*/ 185 h 342"/>
                  <a:gd name="T4" fmla="*/ 218 w 343"/>
                  <a:gd name="T5" fmla="*/ 301 h 342"/>
                  <a:gd name="T6" fmla="*/ 241 w 343"/>
                  <a:gd name="T7" fmla="*/ 336 h 342"/>
                  <a:gd name="T8" fmla="*/ 257 w 343"/>
                  <a:gd name="T9" fmla="*/ 342 h 342"/>
                  <a:gd name="T10" fmla="*/ 326 w 343"/>
                  <a:gd name="T11" fmla="*/ 342 h 342"/>
                  <a:gd name="T12" fmla="*/ 343 w 343"/>
                  <a:gd name="T13" fmla="*/ 333 h 342"/>
                  <a:gd name="T14" fmla="*/ 335 w 343"/>
                  <a:gd name="T15" fmla="*/ 325 h 342"/>
                  <a:gd name="T16" fmla="*/ 280 w 343"/>
                  <a:gd name="T17" fmla="*/ 272 h 342"/>
                  <a:gd name="T18" fmla="*/ 218 w 343"/>
                  <a:gd name="T19" fmla="*/ 180 h 342"/>
                  <a:gd name="T20" fmla="*/ 306 w 343"/>
                  <a:gd name="T21" fmla="*/ 93 h 342"/>
                  <a:gd name="T22" fmla="*/ 173 w 343"/>
                  <a:gd name="T23" fmla="*/ 0 h 342"/>
                  <a:gd name="T24" fmla="*/ 17 w 343"/>
                  <a:gd name="T25" fmla="*/ 0 h 342"/>
                  <a:gd name="T26" fmla="*/ 0 w 343"/>
                  <a:gd name="T27" fmla="*/ 9 h 342"/>
                  <a:gd name="T28" fmla="*/ 13 w 343"/>
                  <a:gd name="T29" fmla="*/ 18 h 342"/>
                  <a:gd name="T30" fmla="*/ 44 w 343"/>
                  <a:gd name="T31" fmla="*/ 46 h 342"/>
                  <a:gd name="T32" fmla="*/ 44 w 343"/>
                  <a:gd name="T33" fmla="*/ 296 h 342"/>
                  <a:gd name="T34" fmla="*/ 13 w 343"/>
                  <a:gd name="T35" fmla="*/ 325 h 342"/>
                  <a:gd name="T36" fmla="*/ 0 w 343"/>
                  <a:gd name="T37" fmla="*/ 333 h 342"/>
                  <a:gd name="T38" fmla="*/ 17 w 343"/>
                  <a:gd name="T39" fmla="*/ 342 h 342"/>
                  <a:gd name="T40" fmla="*/ 154 w 343"/>
                  <a:gd name="T41" fmla="*/ 342 h 342"/>
                  <a:gd name="T42" fmla="*/ 170 w 343"/>
                  <a:gd name="T43" fmla="*/ 333 h 342"/>
                  <a:gd name="T44" fmla="*/ 156 w 343"/>
                  <a:gd name="T45" fmla="*/ 325 h 342"/>
                  <a:gd name="T46" fmla="*/ 126 w 343"/>
                  <a:gd name="T47" fmla="*/ 296 h 342"/>
                  <a:gd name="T48" fmla="*/ 126 w 343"/>
                  <a:gd name="T49" fmla="*/ 185 h 342"/>
                  <a:gd name="T50" fmla="*/ 222 w 343"/>
                  <a:gd name="T51" fmla="*/ 161 h 342"/>
                  <a:gd name="T52" fmla="*/ 237 w 343"/>
                  <a:gd name="T53" fmla="*/ 94 h 342"/>
                  <a:gd name="T54" fmla="*/ 218 w 343"/>
                  <a:gd name="T55" fmla="*/ 23 h 342"/>
                  <a:gd name="T56" fmla="*/ 288 w 343"/>
                  <a:gd name="T57" fmla="*/ 93 h 342"/>
                  <a:gd name="T58" fmla="*/ 222 w 343"/>
                  <a:gd name="T59" fmla="*/ 161 h 342"/>
                  <a:gd name="T60" fmla="*/ 126 w 343"/>
                  <a:gd name="T61" fmla="*/ 45 h 342"/>
                  <a:gd name="T62" fmla="*/ 157 w 343"/>
                  <a:gd name="T63" fmla="*/ 18 h 342"/>
                  <a:gd name="T64" fmla="*/ 220 w 343"/>
                  <a:gd name="T65" fmla="*/ 94 h 342"/>
                  <a:gd name="T66" fmla="*/ 126 w 343"/>
                  <a:gd name="T67" fmla="*/ 168 h 342"/>
                  <a:gd name="T68" fmla="*/ 126 w 343"/>
                  <a:gd name="T69" fmla="*/ 45 h 342"/>
                  <a:gd name="T70" fmla="*/ 58 w 343"/>
                  <a:gd name="T71" fmla="*/ 325 h 342"/>
                  <a:gd name="T72" fmla="*/ 62 w 343"/>
                  <a:gd name="T73" fmla="*/ 297 h 342"/>
                  <a:gd name="T74" fmla="*/ 62 w 343"/>
                  <a:gd name="T75" fmla="*/ 45 h 342"/>
                  <a:gd name="T76" fmla="*/ 58 w 343"/>
                  <a:gd name="T77" fmla="*/ 18 h 342"/>
                  <a:gd name="T78" fmla="*/ 115 w 343"/>
                  <a:gd name="T79" fmla="*/ 18 h 342"/>
                  <a:gd name="T80" fmla="*/ 108 w 343"/>
                  <a:gd name="T81" fmla="*/ 43 h 342"/>
                  <a:gd name="T82" fmla="*/ 108 w 343"/>
                  <a:gd name="T83" fmla="*/ 297 h 342"/>
                  <a:gd name="T84" fmla="*/ 112 w 343"/>
                  <a:gd name="T85" fmla="*/ 325 h 342"/>
                  <a:gd name="T86" fmla="*/ 58 w 343"/>
                  <a:gd name="T87" fmla="*/ 325 h 342"/>
                  <a:gd name="T88" fmla="*/ 164 w 343"/>
                  <a:gd name="T89" fmla="*/ 185 h 342"/>
                  <a:gd name="T90" fmla="*/ 173 w 343"/>
                  <a:gd name="T91" fmla="*/ 184 h 342"/>
                  <a:gd name="T92" fmla="*/ 199 w 343"/>
                  <a:gd name="T93" fmla="*/ 182 h 342"/>
                  <a:gd name="T94" fmla="*/ 302 w 343"/>
                  <a:gd name="T95" fmla="*/ 325 h 342"/>
                  <a:gd name="T96" fmla="*/ 254 w 343"/>
                  <a:gd name="T97" fmla="*/ 325 h 342"/>
                  <a:gd name="T98" fmla="*/ 164 w 343"/>
                  <a:gd name="T99" fmla="*/ 18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 h="342">
                    <a:moveTo>
                      <a:pt x="126" y="185"/>
                    </a:moveTo>
                    <a:lnTo>
                      <a:pt x="144" y="185"/>
                    </a:lnTo>
                    <a:lnTo>
                      <a:pt x="218" y="301"/>
                    </a:lnTo>
                    <a:cubicBezTo>
                      <a:pt x="223" y="309"/>
                      <a:pt x="235" y="328"/>
                      <a:pt x="241" y="336"/>
                    </a:cubicBezTo>
                    <a:cubicBezTo>
                      <a:pt x="244" y="342"/>
                      <a:pt x="246" y="342"/>
                      <a:pt x="257" y="342"/>
                    </a:cubicBezTo>
                    <a:lnTo>
                      <a:pt x="326" y="342"/>
                    </a:lnTo>
                    <a:cubicBezTo>
                      <a:pt x="335" y="342"/>
                      <a:pt x="343" y="342"/>
                      <a:pt x="343" y="333"/>
                    </a:cubicBezTo>
                    <a:cubicBezTo>
                      <a:pt x="343" y="329"/>
                      <a:pt x="339" y="325"/>
                      <a:pt x="335" y="325"/>
                    </a:cubicBezTo>
                    <a:cubicBezTo>
                      <a:pt x="317" y="321"/>
                      <a:pt x="292" y="288"/>
                      <a:pt x="280" y="272"/>
                    </a:cubicBezTo>
                    <a:cubicBezTo>
                      <a:pt x="277" y="267"/>
                      <a:pt x="252" y="234"/>
                      <a:pt x="218" y="180"/>
                    </a:cubicBezTo>
                    <a:cubicBezTo>
                      <a:pt x="263" y="172"/>
                      <a:pt x="306" y="153"/>
                      <a:pt x="306" y="93"/>
                    </a:cubicBezTo>
                    <a:cubicBezTo>
                      <a:pt x="306" y="24"/>
                      <a:pt x="232" y="0"/>
                      <a:pt x="173" y="0"/>
                    </a:cubicBezTo>
                    <a:lnTo>
                      <a:pt x="17" y="0"/>
                    </a:lnTo>
                    <a:cubicBezTo>
                      <a:pt x="8" y="0"/>
                      <a:pt x="0" y="0"/>
                      <a:pt x="0" y="9"/>
                    </a:cubicBezTo>
                    <a:cubicBezTo>
                      <a:pt x="0" y="18"/>
                      <a:pt x="9" y="18"/>
                      <a:pt x="13" y="18"/>
                    </a:cubicBezTo>
                    <a:cubicBezTo>
                      <a:pt x="42" y="18"/>
                      <a:pt x="44" y="21"/>
                      <a:pt x="44" y="46"/>
                    </a:cubicBezTo>
                    <a:lnTo>
                      <a:pt x="44" y="296"/>
                    </a:lnTo>
                    <a:cubicBezTo>
                      <a:pt x="44" y="321"/>
                      <a:pt x="42" y="325"/>
                      <a:pt x="13" y="325"/>
                    </a:cubicBezTo>
                    <a:cubicBezTo>
                      <a:pt x="9" y="325"/>
                      <a:pt x="0" y="325"/>
                      <a:pt x="0" y="333"/>
                    </a:cubicBezTo>
                    <a:cubicBezTo>
                      <a:pt x="0" y="342"/>
                      <a:pt x="8" y="342"/>
                      <a:pt x="17" y="342"/>
                    </a:cubicBezTo>
                    <a:lnTo>
                      <a:pt x="154" y="342"/>
                    </a:lnTo>
                    <a:cubicBezTo>
                      <a:pt x="163" y="342"/>
                      <a:pt x="170" y="342"/>
                      <a:pt x="170" y="333"/>
                    </a:cubicBezTo>
                    <a:cubicBezTo>
                      <a:pt x="170" y="325"/>
                      <a:pt x="162" y="325"/>
                      <a:pt x="156" y="325"/>
                    </a:cubicBezTo>
                    <a:cubicBezTo>
                      <a:pt x="128" y="325"/>
                      <a:pt x="126" y="321"/>
                      <a:pt x="126" y="296"/>
                    </a:cubicBezTo>
                    <a:lnTo>
                      <a:pt x="126" y="185"/>
                    </a:lnTo>
                    <a:close/>
                    <a:moveTo>
                      <a:pt x="222" y="161"/>
                    </a:moveTo>
                    <a:cubicBezTo>
                      <a:pt x="236" y="142"/>
                      <a:pt x="237" y="116"/>
                      <a:pt x="237" y="94"/>
                    </a:cubicBezTo>
                    <a:cubicBezTo>
                      <a:pt x="237" y="70"/>
                      <a:pt x="234" y="44"/>
                      <a:pt x="218" y="23"/>
                    </a:cubicBezTo>
                    <a:cubicBezTo>
                      <a:pt x="239" y="28"/>
                      <a:pt x="288" y="43"/>
                      <a:pt x="288" y="93"/>
                    </a:cubicBezTo>
                    <a:cubicBezTo>
                      <a:pt x="288" y="126"/>
                      <a:pt x="273" y="151"/>
                      <a:pt x="222" y="161"/>
                    </a:cubicBezTo>
                    <a:close/>
                    <a:moveTo>
                      <a:pt x="126" y="45"/>
                    </a:moveTo>
                    <a:cubicBezTo>
                      <a:pt x="126" y="34"/>
                      <a:pt x="126" y="18"/>
                      <a:pt x="157" y="18"/>
                    </a:cubicBezTo>
                    <a:cubicBezTo>
                      <a:pt x="199" y="18"/>
                      <a:pt x="220" y="35"/>
                      <a:pt x="220" y="94"/>
                    </a:cubicBezTo>
                    <a:cubicBezTo>
                      <a:pt x="220" y="158"/>
                      <a:pt x="204" y="168"/>
                      <a:pt x="126" y="168"/>
                    </a:cubicBezTo>
                    <a:lnTo>
                      <a:pt x="126" y="45"/>
                    </a:lnTo>
                    <a:close/>
                    <a:moveTo>
                      <a:pt x="58" y="325"/>
                    </a:moveTo>
                    <a:cubicBezTo>
                      <a:pt x="62" y="316"/>
                      <a:pt x="62" y="302"/>
                      <a:pt x="62" y="297"/>
                    </a:cubicBezTo>
                    <a:lnTo>
                      <a:pt x="62" y="45"/>
                    </a:lnTo>
                    <a:cubicBezTo>
                      <a:pt x="62" y="40"/>
                      <a:pt x="62" y="27"/>
                      <a:pt x="58" y="18"/>
                    </a:cubicBezTo>
                    <a:lnTo>
                      <a:pt x="115" y="18"/>
                    </a:lnTo>
                    <a:cubicBezTo>
                      <a:pt x="108" y="26"/>
                      <a:pt x="108" y="36"/>
                      <a:pt x="108" y="43"/>
                    </a:cubicBezTo>
                    <a:lnTo>
                      <a:pt x="108" y="297"/>
                    </a:lnTo>
                    <a:cubicBezTo>
                      <a:pt x="108" y="302"/>
                      <a:pt x="108" y="316"/>
                      <a:pt x="112" y="325"/>
                    </a:cubicBezTo>
                    <a:lnTo>
                      <a:pt x="58" y="325"/>
                    </a:lnTo>
                    <a:close/>
                    <a:moveTo>
                      <a:pt x="164" y="185"/>
                    </a:moveTo>
                    <a:cubicBezTo>
                      <a:pt x="167" y="185"/>
                      <a:pt x="169" y="184"/>
                      <a:pt x="173" y="184"/>
                    </a:cubicBezTo>
                    <a:cubicBezTo>
                      <a:pt x="181" y="184"/>
                      <a:pt x="192" y="183"/>
                      <a:pt x="199" y="182"/>
                    </a:cubicBezTo>
                    <a:cubicBezTo>
                      <a:pt x="207" y="194"/>
                      <a:pt x="261" y="283"/>
                      <a:pt x="302" y="325"/>
                    </a:cubicBezTo>
                    <a:lnTo>
                      <a:pt x="254" y="325"/>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17 1 3">
                <a:extLst>
                  <a:ext uri="{FF2B5EF4-FFF2-40B4-BE49-F238E27FC236}">
                    <a16:creationId xmlns:a16="http://schemas.microsoft.com/office/drawing/2014/main" id="{455AE94A-1114-4C66-9E98-94DB8AF5D1F2}"/>
                  </a:ext>
                </a:extLst>
              </p:cNvPr>
              <p:cNvSpPr>
                <a:spLocks/>
              </p:cNvSpPr>
              <p:nvPr>
                <p:custDataLst>
                  <p:tags r:id="rId13"/>
                </p:custDataLst>
              </p:nvPr>
            </p:nvSpPr>
            <p:spPr bwMode="auto">
              <a:xfrm>
                <a:off x="6394454" y="2320925"/>
                <a:ext cx="57150" cy="46037"/>
              </a:xfrm>
              <a:custGeom>
                <a:avLst/>
                <a:gdLst>
                  <a:gd name="T0" fmla="*/ 26 w 213"/>
                  <a:gd name="T1" fmla="*/ 132 h 158"/>
                  <a:gd name="T2" fmla="*/ 23 w 213"/>
                  <a:gd name="T3" fmla="*/ 146 h 158"/>
                  <a:gd name="T4" fmla="*/ 35 w 213"/>
                  <a:gd name="T5" fmla="*/ 158 h 158"/>
                  <a:gd name="T6" fmla="*/ 48 w 213"/>
                  <a:gd name="T7" fmla="*/ 150 h 158"/>
                  <a:gd name="T8" fmla="*/ 54 w 213"/>
                  <a:gd name="T9" fmla="*/ 128 h 158"/>
                  <a:gd name="T10" fmla="*/ 62 w 213"/>
                  <a:gd name="T11" fmla="*/ 97 h 158"/>
                  <a:gd name="T12" fmla="*/ 68 w 213"/>
                  <a:gd name="T13" fmla="*/ 73 h 158"/>
                  <a:gd name="T14" fmla="*/ 83 w 213"/>
                  <a:gd name="T15" fmla="*/ 42 h 158"/>
                  <a:gd name="T16" fmla="*/ 135 w 213"/>
                  <a:gd name="T17" fmla="*/ 10 h 158"/>
                  <a:gd name="T18" fmla="*/ 156 w 213"/>
                  <a:gd name="T19" fmla="*/ 34 h 158"/>
                  <a:gd name="T20" fmla="*/ 135 w 213"/>
                  <a:gd name="T21" fmla="*/ 109 h 158"/>
                  <a:gd name="T22" fmla="*/ 130 w 213"/>
                  <a:gd name="T23" fmla="*/ 128 h 158"/>
                  <a:gd name="T24" fmla="*/ 163 w 213"/>
                  <a:gd name="T25" fmla="*/ 158 h 158"/>
                  <a:gd name="T26" fmla="*/ 213 w 213"/>
                  <a:gd name="T27" fmla="*/ 104 h 158"/>
                  <a:gd name="T28" fmla="*/ 208 w 213"/>
                  <a:gd name="T29" fmla="*/ 100 h 158"/>
                  <a:gd name="T30" fmla="*/ 201 w 213"/>
                  <a:gd name="T31" fmla="*/ 106 h 158"/>
                  <a:gd name="T32" fmla="*/ 164 w 213"/>
                  <a:gd name="T33" fmla="*/ 148 h 158"/>
                  <a:gd name="T34" fmla="*/ 155 w 213"/>
                  <a:gd name="T35" fmla="*/ 136 h 158"/>
                  <a:gd name="T36" fmla="*/ 163 w 213"/>
                  <a:gd name="T37" fmla="*/ 107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7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5"/>
                      <a:pt x="23" y="146"/>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1"/>
                      <a:pt x="68" y="73"/>
                    </a:cubicBezTo>
                    <a:cubicBezTo>
                      <a:pt x="72" y="59"/>
                      <a:pt x="73" y="56"/>
                      <a:pt x="83" y="42"/>
                    </a:cubicBezTo>
                    <a:cubicBezTo>
                      <a:pt x="92" y="28"/>
                      <a:pt x="109" y="10"/>
                      <a:pt x="135" y="10"/>
                    </a:cubicBezTo>
                    <a:cubicBezTo>
                      <a:pt x="155" y="10"/>
                      <a:pt x="156" y="28"/>
                      <a:pt x="156" y="34"/>
                    </a:cubicBezTo>
                    <a:cubicBezTo>
                      <a:pt x="156" y="55"/>
                      <a:pt x="141" y="94"/>
                      <a:pt x="135" y="109"/>
                    </a:cubicBezTo>
                    <a:cubicBezTo>
                      <a:pt x="131" y="118"/>
                      <a:pt x="130" y="122"/>
                      <a:pt x="130" y="128"/>
                    </a:cubicBezTo>
                    <a:cubicBezTo>
                      <a:pt x="130" y="146"/>
                      <a:pt x="145" y="158"/>
                      <a:pt x="163" y="158"/>
                    </a:cubicBezTo>
                    <a:cubicBezTo>
                      <a:pt x="198" y="158"/>
                      <a:pt x="213" y="109"/>
                      <a:pt x="213" y="104"/>
                    </a:cubicBezTo>
                    <a:cubicBezTo>
                      <a:pt x="213" y="100"/>
                      <a:pt x="209" y="100"/>
                      <a:pt x="208" y="100"/>
                    </a:cubicBezTo>
                    <a:cubicBezTo>
                      <a:pt x="203" y="100"/>
                      <a:pt x="202" y="102"/>
                      <a:pt x="201" y="106"/>
                    </a:cubicBezTo>
                    <a:cubicBezTo>
                      <a:pt x="193" y="133"/>
                      <a:pt x="178" y="148"/>
                      <a:pt x="164" y="148"/>
                    </a:cubicBezTo>
                    <a:cubicBezTo>
                      <a:pt x="157" y="148"/>
                      <a:pt x="155" y="143"/>
                      <a:pt x="155" y="136"/>
                    </a:cubicBezTo>
                    <a:cubicBezTo>
                      <a:pt x="155" y="128"/>
                      <a:pt x="157" y="123"/>
                      <a:pt x="163" y="107"/>
                    </a:cubicBezTo>
                    <a:cubicBezTo>
                      <a:pt x="167" y="96"/>
                      <a:pt x="182" y="59"/>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6" y="10"/>
                      <a:pt x="39" y="10"/>
                    </a:cubicBezTo>
                    <a:cubicBezTo>
                      <a:pt x="48" y="10"/>
                      <a:pt x="51" y="18"/>
                      <a:pt x="51" y="27"/>
                    </a:cubicBezTo>
                    <a:cubicBezTo>
                      <a:pt x="51" y="34"/>
                      <a:pt x="47" y="47"/>
                      <a:pt x="45" y="56"/>
                    </a:cubicBezTo>
                    <a:cubicBezTo>
                      <a:pt x="43" y="65"/>
                      <a:pt x="39" y="80"/>
                      <a:pt x="37" y="87"/>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18 1 3">
                <a:extLst>
                  <a:ext uri="{FF2B5EF4-FFF2-40B4-BE49-F238E27FC236}">
                    <a16:creationId xmlns:a16="http://schemas.microsoft.com/office/drawing/2014/main" id="{282E2B00-A0FC-42B0-B98A-ED0B95CC0C5B}"/>
                  </a:ext>
                </a:extLst>
              </p:cNvPr>
              <p:cNvSpPr>
                <a:spLocks/>
              </p:cNvSpPr>
              <p:nvPr>
                <p:custDataLst>
                  <p:tags r:id="rId14"/>
                </p:custDataLst>
              </p:nvPr>
            </p:nvSpPr>
            <p:spPr bwMode="auto">
              <a:xfrm>
                <a:off x="6505579" y="2344738"/>
                <a:ext cx="117475" cy="77787"/>
              </a:xfrm>
              <a:custGeom>
                <a:avLst/>
                <a:gdLst>
                  <a:gd name="T0" fmla="*/ 388 w 442"/>
                  <a:gd name="T1" fmla="*/ 140 h 260"/>
                  <a:gd name="T2" fmla="*/ 343 w 442"/>
                  <a:gd name="T3" fmla="*/ 188 h 260"/>
                  <a:gd name="T4" fmla="*/ 317 w 442"/>
                  <a:gd name="T5" fmla="*/ 254 h 260"/>
                  <a:gd name="T6" fmla="*/ 327 w 442"/>
                  <a:gd name="T7" fmla="*/ 260 h 260"/>
                  <a:gd name="T8" fmla="*/ 338 w 442"/>
                  <a:gd name="T9" fmla="*/ 250 h 260"/>
                  <a:gd name="T10" fmla="*/ 435 w 442"/>
                  <a:gd name="T11" fmla="*/ 137 h 260"/>
                  <a:gd name="T12" fmla="*/ 442 w 442"/>
                  <a:gd name="T13" fmla="*/ 130 h 260"/>
                  <a:gd name="T14" fmla="*/ 438 w 442"/>
                  <a:gd name="T15" fmla="*/ 125 h 260"/>
                  <a:gd name="T16" fmla="*/ 337 w 442"/>
                  <a:gd name="T17" fmla="*/ 7 h 260"/>
                  <a:gd name="T18" fmla="*/ 327 w 442"/>
                  <a:gd name="T19" fmla="*/ 0 h 260"/>
                  <a:gd name="T20" fmla="*/ 317 w 442"/>
                  <a:gd name="T21" fmla="*/ 6 h 260"/>
                  <a:gd name="T22" fmla="*/ 342 w 442"/>
                  <a:gd name="T23" fmla="*/ 72 h 260"/>
                  <a:gd name="T24" fmla="*/ 388 w 442"/>
                  <a:gd name="T25" fmla="*/ 120 h 260"/>
                  <a:gd name="T26" fmla="*/ 18 w 442"/>
                  <a:gd name="T27" fmla="*/ 120 h 260"/>
                  <a:gd name="T28" fmla="*/ 0 w 442"/>
                  <a:gd name="T29" fmla="*/ 130 h 260"/>
                  <a:gd name="T30" fmla="*/ 18 w 442"/>
                  <a:gd name="T31" fmla="*/ 140 h 260"/>
                  <a:gd name="T32" fmla="*/ 388 w 442"/>
                  <a:gd name="T33" fmla="*/ 1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2" h="260">
                    <a:moveTo>
                      <a:pt x="388" y="140"/>
                    </a:moveTo>
                    <a:cubicBezTo>
                      <a:pt x="361" y="161"/>
                      <a:pt x="347" y="182"/>
                      <a:pt x="343" y="188"/>
                    </a:cubicBezTo>
                    <a:cubicBezTo>
                      <a:pt x="321" y="223"/>
                      <a:pt x="317" y="254"/>
                      <a:pt x="317" y="254"/>
                    </a:cubicBezTo>
                    <a:cubicBezTo>
                      <a:pt x="317" y="260"/>
                      <a:pt x="323" y="260"/>
                      <a:pt x="327" y="260"/>
                    </a:cubicBezTo>
                    <a:cubicBezTo>
                      <a:pt x="335" y="260"/>
                      <a:pt x="336" y="259"/>
                      <a:pt x="338" y="250"/>
                    </a:cubicBezTo>
                    <a:cubicBezTo>
                      <a:pt x="349" y="202"/>
                      <a:pt x="379" y="160"/>
                      <a:pt x="435" y="137"/>
                    </a:cubicBezTo>
                    <a:cubicBezTo>
                      <a:pt x="441" y="135"/>
                      <a:pt x="442" y="134"/>
                      <a:pt x="442" y="130"/>
                    </a:cubicBezTo>
                    <a:cubicBezTo>
                      <a:pt x="442" y="127"/>
                      <a:pt x="439" y="125"/>
                      <a:pt x="438" y="125"/>
                    </a:cubicBezTo>
                    <a:cubicBezTo>
                      <a:pt x="416" y="116"/>
                      <a:pt x="356" y="91"/>
                      <a:pt x="337" y="7"/>
                    </a:cubicBezTo>
                    <a:cubicBezTo>
                      <a:pt x="336" y="1"/>
                      <a:pt x="335" y="0"/>
                      <a:pt x="327" y="0"/>
                    </a:cubicBezTo>
                    <a:cubicBezTo>
                      <a:pt x="323" y="0"/>
                      <a:pt x="317" y="0"/>
                      <a:pt x="317" y="6"/>
                    </a:cubicBezTo>
                    <a:cubicBezTo>
                      <a:pt x="317" y="7"/>
                      <a:pt x="321" y="38"/>
                      <a:pt x="342" y="72"/>
                    </a:cubicBezTo>
                    <a:cubicBezTo>
                      <a:pt x="352" y="87"/>
                      <a:pt x="367" y="104"/>
                      <a:pt x="388" y="120"/>
                    </a:cubicBezTo>
                    <a:lnTo>
                      <a:pt x="18" y="120"/>
                    </a:lnTo>
                    <a:cubicBezTo>
                      <a:pt x="9" y="120"/>
                      <a:pt x="0" y="120"/>
                      <a:pt x="0" y="130"/>
                    </a:cubicBezTo>
                    <a:cubicBezTo>
                      <a:pt x="0" y="140"/>
                      <a:pt x="9" y="140"/>
                      <a:pt x="18" y="140"/>
                    </a:cubicBezTo>
                    <a:lnTo>
                      <a:pt x="388" y="1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219 1 3">
                <a:extLst>
                  <a:ext uri="{FF2B5EF4-FFF2-40B4-BE49-F238E27FC236}">
                    <a16:creationId xmlns:a16="http://schemas.microsoft.com/office/drawing/2014/main" id="{C3FB925E-5EB7-454F-822C-EE986C043A15}"/>
                  </a:ext>
                </a:extLst>
              </p:cNvPr>
              <p:cNvSpPr>
                <a:spLocks noEditPoints="1"/>
              </p:cNvSpPr>
              <p:nvPr>
                <p:custDataLst>
                  <p:tags r:id="rId15"/>
                </p:custDataLst>
              </p:nvPr>
            </p:nvSpPr>
            <p:spPr bwMode="auto">
              <a:xfrm>
                <a:off x="6669092" y="2317750"/>
                <a:ext cx="90488" cy="103187"/>
              </a:xfrm>
              <a:custGeom>
                <a:avLst/>
                <a:gdLst>
                  <a:gd name="T0" fmla="*/ 125 w 342"/>
                  <a:gd name="T1" fmla="*/ 185 h 342"/>
                  <a:gd name="T2" fmla="*/ 143 w 342"/>
                  <a:gd name="T3" fmla="*/ 185 h 342"/>
                  <a:gd name="T4" fmla="*/ 218 w 342"/>
                  <a:gd name="T5" fmla="*/ 301 h 342"/>
                  <a:gd name="T6" fmla="*/ 241 w 342"/>
                  <a:gd name="T7" fmla="*/ 336 h 342"/>
                  <a:gd name="T8" fmla="*/ 257 w 342"/>
                  <a:gd name="T9" fmla="*/ 342 h 342"/>
                  <a:gd name="T10" fmla="*/ 326 w 342"/>
                  <a:gd name="T11" fmla="*/ 342 h 342"/>
                  <a:gd name="T12" fmla="*/ 342 w 342"/>
                  <a:gd name="T13" fmla="*/ 333 h 342"/>
                  <a:gd name="T14" fmla="*/ 335 w 342"/>
                  <a:gd name="T15" fmla="*/ 325 h 342"/>
                  <a:gd name="T16" fmla="*/ 280 w 342"/>
                  <a:gd name="T17" fmla="*/ 272 h 342"/>
                  <a:gd name="T18" fmla="*/ 218 w 342"/>
                  <a:gd name="T19" fmla="*/ 180 h 342"/>
                  <a:gd name="T20" fmla="*/ 305 w 342"/>
                  <a:gd name="T21" fmla="*/ 93 h 342"/>
                  <a:gd name="T22" fmla="*/ 173 w 342"/>
                  <a:gd name="T23" fmla="*/ 0 h 342"/>
                  <a:gd name="T24" fmla="*/ 17 w 342"/>
                  <a:gd name="T25" fmla="*/ 0 h 342"/>
                  <a:gd name="T26" fmla="*/ 0 w 342"/>
                  <a:gd name="T27" fmla="*/ 9 h 342"/>
                  <a:gd name="T28" fmla="*/ 13 w 342"/>
                  <a:gd name="T29" fmla="*/ 18 h 342"/>
                  <a:gd name="T30" fmla="*/ 44 w 342"/>
                  <a:gd name="T31" fmla="*/ 46 h 342"/>
                  <a:gd name="T32" fmla="*/ 44 w 342"/>
                  <a:gd name="T33" fmla="*/ 296 h 342"/>
                  <a:gd name="T34" fmla="*/ 13 w 342"/>
                  <a:gd name="T35" fmla="*/ 325 h 342"/>
                  <a:gd name="T36" fmla="*/ 0 w 342"/>
                  <a:gd name="T37" fmla="*/ 333 h 342"/>
                  <a:gd name="T38" fmla="*/ 17 w 342"/>
                  <a:gd name="T39" fmla="*/ 342 h 342"/>
                  <a:gd name="T40" fmla="*/ 153 w 342"/>
                  <a:gd name="T41" fmla="*/ 342 h 342"/>
                  <a:gd name="T42" fmla="*/ 170 w 342"/>
                  <a:gd name="T43" fmla="*/ 333 h 342"/>
                  <a:gd name="T44" fmla="*/ 156 w 342"/>
                  <a:gd name="T45" fmla="*/ 325 h 342"/>
                  <a:gd name="T46" fmla="*/ 125 w 342"/>
                  <a:gd name="T47" fmla="*/ 296 h 342"/>
                  <a:gd name="T48" fmla="*/ 125 w 342"/>
                  <a:gd name="T49" fmla="*/ 185 h 342"/>
                  <a:gd name="T50" fmla="*/ 222 w 342"/>
                  <a:gd name="T51" fmla="*/ 161 h 342"/>
                  <a:gd name="T52" fmla="*/ 237 w 342"/>
                  <a:gd name="T53" fmla="*/ 94 h 342"/>
                  <a:gd name="T54" fmla="*/ 218 w 342"/>
                  <a:gd name="T55" fmla="*/ 23 h 342"/>
                  <a:gd name="T56" fmla="*/ 288 w 342"/>
                  <a:gd name="T57" fmla="*/ 93 h 342"/>
                  <a:gd name="T58" fmla="*/ 222 w 342"/>
                  <a:gd name="T59" fmla="*/ 161 h 342"/>
                  <a:gd name="T60" fmla="*/ 125 w 342"/>
                  <a:gd name="T61" fmla="*/ 45 h 342"/>
                  <a:gd name="T62" fmla="*/ 156 w 342"/>
                  <a:gd name="T63" fmla="*/ 18 h 342"/>
                  <a:gd name="T64" fmla="*/ 220 w 342"/>
                  <a:gd name="T65" fmla="*/ 94 h 342"/>
                  <a:gd name="T66" fmla="*/ 125 w 342"/>
                  <a:gd name="T67" fmla="*/ 168 h 342"/>
                  <a:gd name="T68" fmla="*/ 125 w 342"/>
                  <a:gd name="T69" fmla="*/ 45 h 342"/>
                  <a:gd name="T70" fmla="*/ 58 w 342"/>
                  <a:gd name="T71" fmla="*/ 325 h 342"/>
                  <a:gd name="T72" fmla="*/ 62 w 342"/>
                  <a:gd name="T73" fmla="*/ 297 h 342"/>
                  <a:gd name="T74" fmla="*/ 62 w 342"/>
                  <a:gd name="T75" fmla="*/ 45 h 342"/>
                  <a:gd name="T76" fmla="*/ 58 w 342"/>
                  <a:gd name="T77" fmla="*/ 18 h 342"/>
                  <a:gd name="T78" fmla="*/ 114 w 342"/>
                  <a:gd name="T79" fmla="*/ 18 h 342"/>
                  <a:gd name="T80" fmla="*/ 108 w 342"/>
                  <a:gd name="T81" fmla="*/ 43 h 342"/>
                  <a:gd name="T82" fmla="*/ 108 w 342"/>
                  <a:gd name="T83" fmla="*/ 297 h 342"/>
                  <a:gd name="T84" fmla="*/ 112 w 342"/>
                  <a:gd name="T85" fmla="*/ 325 h 342"/>
                  <a:gd name="T86" fmla="*/ 58 w 342"/>
                  <a:gd name="T87" fmla="*/ 325 h 342"/>
                  <a:gd name="T88" fmla="*/ 164 w 342"/>
                  <a:gd name="T89" fmla="*/ 185 h 342"/>
                  <a:gd name="T90" fmla="*/ 173 w 342"/>
                  <a:gd name="T91" fmla="*/ 184 h 342"/>
                  <a:gd name="T92" fmla="*/ 199 w 342"/>
                  <a:gd name="T93" fmla="*/ 182 h 342"/>
                  <a:gd name="T94" fmla="*/ 302 w 342"/>
                  <a:gd name="T95" fmla="*/ 325 h 342"/>
                  <a:gd name="T96" fmla="*/ 253 w 342"/>
                  <a:gd name="T97" fmla="*/ 325 h 342"/>
                  <a:gd name="T98" fmla="*/ 164 w 342"/>
                  <a:gd name="T99" fmla="*/ 18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25" y="185"/>
                    </a:moveTo>
                    <a:lnTo>
                      <a:pt x="143" y="185"/>
                    </a:lnTo>
                    <a:lnTo>
                      <a:pt x="218" y="301"/>
                    </a:lnTo>
                    <a:cubicBezTo>
                      <a:pt x="223" y="309"/>
                      <a:pt x="235" y="328"/>
                      <a:pt x="241" y="336"/>
                    </a:cubicBezTo>
                    <a:cubicBezTo>
                      <a:pt x="244" y="342"/>
                      <a:pt x="246" y="342"/>
                      <a:pt x="257" y="342"/>
                    </a:cubicBezTo>
                    <a:lnTo>
                      <a:pt x="326" y="342"/>
                    </a:lnTo>
                    <a:cubicBezTo>
                      <a:pt x="335" y="342"/>
                      <a:pt x="342" y="342"/>
                      <a:pt x="342" y="333"/>
                    </a:cubicBezTo>
                    <a:cubicBezTo>
                      <a:pt x="342" y="329"/>
                      <a:pt x="339" y="325"/>
                      <a:pt x="335" y="325"/>
                    </a:cubicBezTo>
                    <a:cubicBezTo>
                      <a:pt x="316" y="321"/>
                      <a:pt x="292" y="288"/>
                      <a:pt x="280" y="272"/>
                    </a:cubicBezTo>
                    <a:cubicBezTo>
                      <a:pt x="276" y="267"/>
                      <a:pt x="252" y="234"/>
                      <a:pt x="218" y="180"/>
                    </a:cubicBezTo>
                    <a:cubicBezTo>
                      <a:pt x="262" y="172"/>
                      <a:pt x="305" y="153"/>
                      <a:pt x="305" y="93"/>
                    </a:cubicBezTo>
                    <a:cubicBezTo>
                      <a:pt x="305" y="24"/>
                      <a:pt x="232" y="0"/>
                      <a:pt x="173" y="0"/>
                    </a:cubicBezTo>
                    <a:lnTo>
                      <a:pt x="17" y="0"/>
                    </a:lnTo>
                    <a:cubicBezTo>
                      <a:pt x="8" y="0"/>
                      <a:pt x="0" y="0"/>
                      <a:pt x="0" y="9"/>
                    </a:cubicBezTo>
                    <a:cubicBezTo>
                      <a:pt x="0" y="18"/>
                      <a:pt x="9" y="18"/>
                      <a:pt x="13" y="18"/>
                    </a:cubicBezTo>
                    <a:cubicBezTo>
                      <a:pt x="42" y="18"/>
                      <a:pt x="44" y="21"/>
                      <a:pt x="44" y="46"/>
                    </a:cubicBezTo>
                    <a:lnTo>
                      <a:pt x="44" y="296"/>
                    </a:lnTo>
                    <a:cubicBezTo>
                      <a:pt x="44" y="321"/>
                      <a:pt x="42" y="325"/>
                      <a:pt x="13" y="325"/>
                    </a:cubicBezTo>
                    <a:cubicBezTo>
                      <a:pt x="9" y="325"/>
                      <a:pt x="0" y="325"/>
                      <a:pt x="0" y="333"/>
                    </a:cubicBezTo>
                    <a:cubicBezTo>
                      <a:pt x="0" y="342"/>
                      <a:pt x="8" y="342"/>
                      <a:pt x="17" y="342"/>
                    </a:cubicBezTo>
                    <a:lnTo>
                      <a:pt x="153" y="342"/>
                    </a:lnTo>
                    <a:cubicBezTo>
                      <a:pt x="162" y="342"/>
                      <a:pt x="170" y="342"/>
                      <a:pt x="170" y="333"/>
                    </a:cubicBezTo>
                    <a:cubicBezTo>
                      <a:pt x="170" y="325"/>
                      <a:pt x="161" y="325"/>
                      <a:pt x="156" y="325"/>
                    </a:cubicBezTo>
                    <a:cubicBezTo>
                      <a:pt x="127" y="325"/>
                      <a:pt x="125" y="321"/>
                      <a:pt x="125" y="296"/>
                    </a:cubicBezTo>
                    <a:lnTo>
                      <a:pt x="125" y="185"/>
                    </a:lnTo>
                    <a:close/>
                    <a:moveTo>
                      <a:pt x="222" y="161"/>
                    </a:moveTo>
                    <a:cubicBezTo>
                      <a:pt x="236" y="142"/>
                      <a:pt x="237" y="116"/>
                      <a:pt x="237" y="94"/>
                    </a:cubicBezTo>
                    <a:cubicBezTo>
                      <a:pt x="237" y="70"/>
                      <a:pt x="234" y="44"/>
                      <a:pt x="218" y="23"/>
                    </a:cubicBezTo>
                    <a:cubicBezTo>
                      <a:pt x="239" y="28"/>
                      <a:pt x="288" y="43"/>
                      <a:pt x="288" y="93"/>
                    </a:cubicBezTo>
                    <a:cubicBezTo>
                      <a:pt x="288" y="126"/>
                      <a:pt x="273" y="151"/>
                      <a:pt x="222" y="161"/>
                    </a:cubicBezTo>
                    <a:close/>
                    <a:moveTo>
                      <a:pt x="125" y="45"/>
                    </a:moveTo>
                    <a:cubicBezTo>
                      <a:pt x="125" y="34"/>
                      <a:pt x="125" y="18"/>
                      <a:pt x="156" y="18"/>
                    </a:cubicBezTo>
                    <a:cubicBezTo>
                      <a:pt x="199" y="18"/>
                      <a:pt x="220" y="35"/>
                      <a:pt x="220" y="94"/>
                    </a:cubicBezTo>
                    <a:cubicBezTo>
                      <a:pt x="220" y="158"/>
                      <a:pt x="204" y="168"/>
                      <a:pt x="125" y="168"/>
                    </a:cubicBezTo>
                    <a:lnTo>
                      <a:pt x="125" y="45"/>
                    </a:lnTo>
                    <a:close/>
                    <a:moveTo>
                      <a:pt x="58" y="325"/>
                    </a:moveTo>
                    <a:cubicBezTo>
                      <a:pt x="62" y="316"/>
                      <a:pt x="62" y="302"/>
                      <a:pt x="62" y="297"/>
                    </a:cubicBezTo>
                    <a:lnTo>
                      <a:pt x="62" y="45"/>
                    </a:lnTo>
                    <a:cubicBezTo>
                      <a:pt x="62" y="40"/>
                      <a:pt x="62" y="27"/>
                      <a:pt x="58" y="18"/>
                    </a:cubicBezTo>
                    <a:lnTo>
                      <a:pt x="114" y="18"/>
                    </a:lnTo>
                    <a:cubicBezTo>
                      <a:pt x="108" y="26"/>
                      <a:pt x="108" y="36"/>
                      <a:pt x="108" y="43"/>
                    </a:cubicBezTo>
                    <a:lnTo>
                      <a:pt x="108" y="297"/>
                    </a:lnTo>
                    <a:cubicBezTo>
                      <a:pt x="108" y="302"/>
                      <a:pt x="108" y="316"/>
                      <a:pt x="112" y="325"/>
                    </a:cubicBezTo>
                    <a:lnTo>
                      <a:pt x="58" y="325"/>
                    </a:lnTo>
                    <a:close/>
                    <a:moveTo>
                      <a:pt x="164" y="185"/>
                    </a:moveTo>
                    <a:cubicBezTo>
                      <a:pt x="167" y="185"/>
                      <a:pt x="169" y="184"/>
                      <a:pt x="173" y="184"/>
                    </a:cubicBezTo>
                    <a:cubicBezTo>
                      <a:pt x="181" y="184"/>
                      <a:pt x="192" y="183"/>
                      <a:pt x="199" y="182"/>
                    </a:cubicBezTo>
                    <a:cubicBezTo>
                      <a:pt x="207" y="194"/>
                      <a:pt x="260" y="283"/>
                      <a:pt x="302" y="325"/>
                    </a:cubicBezTo>
                    <a:lnTo>
                      <a:pt x="253" y="325"/>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20 1 3">
                <a:extLst>
                  <a:ext uri="{FF2B5EF4-FFF2-40B4-BE49-F238E27FC236}">
                    <a16:creationId xmlns:a16="http://schemas.microsoft.com/office/drawing/2014/main" id="{A474970F-87C8-4465-8853-0E1901E041B6}"/>
                  </a:ext>
                </a:extLst>
              </p:cNvPr>
              <p:cNvSpPr>
                <a:spLocks/>
              </p:cNvSpPr>
              <p:nvPr>
                <p:custDataLst>
                  <p:tags r:id="rId16"/>
                </p:custDataLst>
              </p:nvPr>
            </p:nvSpPr>
            <p:spPr bwMode="auto">
              <a:xfrm>
                <a:off x="6772279" y="2297113"/>
                <a:ext cx="33338" cy="69850"/>
              </a:xfrm>
              <a:custGeom>
                <a:avLst/>
                <a:gdLst>
                  <a:gd name="T0" fmla="*/ 78 w 127"/>
                  <a:gd name="T1" fmla="*/ 10 h 232"/>
                  <a:gd name="T2" fmla="*/ 68 w 127"/>
                  <a:gd name="T3" fmla="*/ 0 h 232"/>
                  <a:gd name="T4" fmla="*/ 0 w 127"/>
                  <a:gd name="T5" fmla="*/ 23 h 232"/>
                  <a:gd name="T6" fmla="*/ 0 w 127"/>
                  <a:gd name="T7" fmla="*/ 35 h 232"/>
                  <a:gd name="T8" fmla="*/ 50 w 127"/>
                  <a:gd name="T9" fmla="*/ 25 h 232"/>
                  <a:gd name="T10" fmla="*/ 50 w 127"/>
                  <a:gd name="T11" fmla="*/ 203 h 232"/>
                  <a:gd name="T12" fmla="*/ 15 w 127"/>
                  <a:gd name="T13" fmla="*/ 219 h 232"/>
                  <a:gd name="T14" fmla="*/ 2 w 127"/>
                  <a:gd name="T15" fmla="*/ 219 h 232"/>
                  <a:gd name="T16" fmla="*/ 2 w 127"/>
                  <a:gd name="T17" fmla="*/ 232 h 232"/>
                  <a:gd name="T18" fmla="*/ 64 w 127"/>
                  <a:gd name="T19" fmla="*/ 231 h 232"/>
                  <a:gd name="T20" fmla="*/ 127 w 127"/>
                  <a:gd name="T21" fmla="*/ 232 h 232"/>
                  <a:gd name="T22" fmla="*/ 127 w 127"/>
                  <a:gd name="T23" fmla="*/ 219 h 232"/>
                  <a:gd name="T24" fmla="*/ 113 w 127"/>
                  <a:gd name="T25" fmla="*/ 219 h 232"/>
                  <a:gd name="T26" fmla="*/ 78 w 127"/>
                  <a:gd name="T27" fmla="*/ 203 h 232"/>
                  <a:gd name="T28" fmla="*/ 78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8" y="10"/>
                    </a:moveTo>
                    <a:cubicBezTo>
                      <a:pt x="78" y="1"/>
                      <a:pt x="78" y="0"/>
                      <a:pt x="68" y="0"/>
                    </a:cubicBezTo>
                    <a:cubicBezTo>
                      <a:pt x="46" y="22"/>
                      <a:pt x="14" y="23"/>
                      <a:pt x="0" y="23"/>
                    </a:cubicBezTo>
                    <a:lnTo>
                      <a:pt x="0" y="35"/>
                    </a:lnTo>
                    <a:cubicBezTo>
                      <a:pt x="8" y="35"/>
                      <a:pt x="31" y="35"/>
                      <a:pt x="50" y="25"/>
                    </a:cubicBezTo>
                    <a:lnTo>
                      <a:pt x="50" y="203"/>
                    </a:lnTo>
                    <a:cubicBezTo>
                      <a:pt x="50" y="215"/>
                      <a:pt x="50" y="219"/>
                      <a:pt x="15" y="219"/>
                    </a:cubicBezTo>
                    <a:lnTo>
                      <a:pt x="2" y="219"/>
                    </a:lnTo>
                    <a:lnTo>
                      <a:pt x="2" y="232"/>
                    </a:lnTo>
                    <a:cubicBezTo>
                      <a:pt x="8" y="232"/>
                      <a:pt x="51" y="231"/>
                      <a:pt x="64" y="231"/>
                    </a:cubicBezTo>
                    <a:cubicBezTo>
                      <a:pt x="75" y="231"/>
                      <a:pt x="119" y="232"/>
                      <a:pt x="127" y="232"/>
                    </a:cubicBezTo>
                    <a:lnTo>
                      <a:pt x="127" y="219"/>
                    </a:lnTo>
                    <a:lnTo>
                      <a:pt x="113" y="219"/>
                    </a:lnTo>
                    <a:cubicBezTo>
                      <a:pt x="78" y="219"/>
                      <a:pt x="78" y="215"/>
                      <a:pt x="78" y="203"/>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2645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62" grpId="0" build="p"/>
      <p:bldP spid="534"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DE47-28E9-4D07-8E21-53F4CD895D23}"/>
              </a:ext>
            </a:extLst>
          </p:cNvPr>
          <p:cNvSpPr>
            <a:spLocks noGrp="1"/>
          </p:cNvSpPr>
          <p:nvPr>
            <p:ph type="title"/>
          </p:nvPr>
        </p:nvSpPr>
        <p:spPr/>
        <p:txBody>
          <a:bodyPr/>
          <a:lstStyle/>
          <a:p>
            <a:pPr algn="ctr"/>
            <a:r>
              <a:rPr lang="en-US" dirty="0"/>
              <a:t>Derivation of First Partials</a:t>
            </a:r>
          </a:p>
        </p:txBody>
      </p:sp>
      <p:sp>
        <p:nvSpPr>
          <p:cNvPr id="4" name="Slide Number Placeholder 3">
            <a:extLst>
              <a:ext uri="{FF2B5EF4-FFF2-40B4-BE49-F238E27FC236}">
                <a16:creationId xmlns:a16="http://schemas.microsoft.com/office/drawing/2014/main" id="{434754EC-488A-4413-B538-F2D61D2F89B7}"/>
              </a:ext>
            </a:extLst>
          </p:cNvPr>
          <p:cNvSpPr>
            <a:spLocks noGrp="1"/>
          </p:cNvSpPr>
          <p:nvPr>
            <p:ph type="sldNum" sz="quarter" idx="12"/>
          </p:nvPr>
        </p:nvSpPr>
        <p:spPr/>
        <p:txBody>
          <a:bodyPr/>
          <a:lstStyle/>
          <a:p>
            <a:fld id="{86CB4B4D-7CA3-9044-876B-883B54F8677D}" type="slidenum">
              <a:rPr lang="en-US" smtClean="0"/>
              <a:pPr/>
              <a:t>31</a:t>
            </a:fld>
            <a:endParaRPr lang="en-US" dirty="0"/>
          </a:p>
        </p:txBody>
      </p:sp>
      <p:grpSp>
        <p:nvGrpSpPr>
          <p:cNvPr id="5" name="Group 4">
            <a:extLst>
              <a:ext uri="{FF2B5EF4-FFF2-40B4-BE49-F238E27FC236}">
                <a16:creationId xmlns:a16="http://schemas.microsoft.com/office/drawing/2014/main" id="{64713C4D-7B10-41FB-A720-AF1CBFBC8EE4}"/>
              </a:ext>
            </a:extLst>
          </p:cNvPr>
          <p:cNvGrpSpPr/>
          <p:nvPr/>
        </p:nvGrpSpPr>
        <p:grpSpPr>
          <a:xfrm>
            <a:off x="668952" y="1630837"/>
            <a:ext cx="4798560" cy="698315"/>
            <a:chOff x="326866" y="3743347"/>
            <a:chExt cx="4798560" cy="698315"/>
          </a:xfrm>
        </p:grpSpPr>
        <p:grpSp>
          <p:nvGrpSpPr>
            <p:cNvPr id="6" name="Group 5">
              <a:extLst>
                <a:ext uri="{FF2B5EF4-FFF2-40B4-BE49-F238E27FC236}">
                  <a16:creationId xmlns:a16="http://schemas.microsoft.com/office/drawing/2014/main" id="{AE53E647-76AB-4E12-AC28-04F92F870B7C}"/>
                </a:ext>
              </a:extLst>
            </p:cNvPr>
            <p:cNvGrpSpPr>
              <a:grpSpLocks noChangeAspect="1"/>
            </p:cNvGrpSpPr>
            <p:nvPr>
              <p:custDataLst>
                <p:tags r:id="rId97"/>
              </p:custDataLst>
            </p:nvPr>
          </p:nvGrpSpPr>
          <p:grpSpPr>
            <a:xfrm>
              <a:off x="3228364" y="3806491"/>
              <a:ext cx="1897062" cy="417513"/>
              <a:chOff x="1871663" y="3460751"/>
              <a:chExt cx="1897062" cy="417513"/>
            </a:xfrm>
          </p:grpSpPr>
          <p:sp>
            <p:nvSpPr>
              <p:cNvPr id="8" name="Freeform 628">
                <a:extLst>
                  <a:ext uri="{FF2B5EF4-FFF2-40B4-BE49-F238E27FC236}">
                    <a16:creationId xmlns:a16="http://schemas.microsoft.com/office/drawing/2014/main" id="{5BF768F0-677A-4A08-A7F8-298B75452135}"/>
                  </a:ext>
                </a:extLst>
              </p:cNvPr>
              <p:cNvSpPr>
                <a:spLocks/>
              </p:cNvSpPr>
              <p:nvPr>
                <p:custDataLst>
                  <p:tags r:id="rId98"/>
                </p:custDataLst>
              </p:nvPr>
            </p:nvSpPr>
            <p:spPr bwMode="auto">
              <a:xfrm>
                <a:off x="1871663" y="3667126"/>
                <a:ext cx="196850" cy="211138"/>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3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5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3"/>
                    </a:lnTo>
                    <a:cubicBezTo>
                      <a:pt x="4" y="200"/>
                      <a:pt x="0" y="214"/>
                      <a:pt x="0" y="215"/>
                    </a:cubicBezTo>
                    <a:cubicBezTo>
                      <a:pt x="0" y="221"/>
                      <a:pt x="5" y="221"/>
                      <a:pt x="8" y="221"/>
                    </a:cubicBezTo>
                    <a:lnTo>
                      <a:pt x="15" y="221"/>
                    </a:lnTo>
                    <a:cubicBezTo>
                      <a:pt x="50" y="215"/>
                      <a:pt x="105" y="196"/>
                      <a:pt x="156" y="148"/>
                    </a:cubicBezTo>
                    <a:cubicBezTo>
                      <a:pt x="222" y="86"/>
                      <a:pt x="235" y="18"/>
                      <a:pt x="235" y="14"/>
                    </a:cubicBezTo>
                    <a:cubicBezTo>
                      <a:pt x="235" y="5"/>
                      <a:pt x="229" y="0"/>
                      <a:pt x="221" y="0"/>
                    </a:cubicBezTo>
                    <a:cubicBezTo>
                      <a:pt x="217" y="0"/>
                      <a:pt x="205" y="2"/>
                      <a:pt x="201" y="17"/>
                    </a:cubicBezTo>
                    <a:cubicBezTo>
                      <a:pt x="169" y="130"/>
                      <a:pt x="94" y="186"/>
                      <a:pt x="37" y="205"/>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29">
                <a:extLst>
                  <a:ext uri="{FF2B5EF4-FFF2-40B4-BE49-F238E27FC236}">
                    <a16:creationId xmlns:a16="http://schemas.microsoft.com/office/drawing/2014/main" id="{48C6B047-69C5-4D2F-A6C6-15D333B91664}"/>
                  </a:ext>
                </a:extLst>
              </p:cNvPr>
              <p:cNvSpPr>
                <a:spLocks noEditPoints="1"/>
              </p:cNvSpPr>
              <p:nvPr>
                <p:custDataLst>
                  <p:tags r:id="rId99"/>
                </p:custDataLst>
              </p:nvPr>
            </p:nvSpPr>
            <p:spPr bwMode="auto">
              <a:xfrm>
                <a:off x="2222500" y="3703639"/>
                <a:ext cx="279400" cy="111125"/>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30">
                <a:extLst>
                  <a:ext uri="{FF2B5EF4-FFF2-40B4-BE49-F238E27FC236}">
                    <a16:creationId xmlns:a16="http://schemas.microsoft.com/office/drawing/2014/main" id="{62130207-432B-4F4B-915D-2C9CB6B8204C}"/>
                  </a:ext>
                </a:extLst>
              </p:cNvPr>
              <p:cNvSpPr>
                <a:spLocks/>
              </p:cNvSpPr>
              <p:nvPr>
                <p:custDataLst>
                  <p:tags r:id="rId100"/>
                </p:custDataLst>
              </p:nvPr>
            </p:nvSpPr>
            <p:spPr bwMode="auto">
              <a:xfrm>
                <a:off x="2657475" y="3552826"/>
                <a:ext cx="339725" cy="325438"/>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09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90 w 406"/>
                  <a:gd name="T43" fmla="*/ 340 h 342"/>
                  <a:gd name="T44" fmla="*/ 179 w 406"/>
                  <a:gd name="T45" fmla="*/ 342 h 342"/>
                  <a:gd name="T46" fmla="*/ 179 w 406"/>
                  <a:gd name="T47" fmla="*/ 319 h 342"/>
                  <a:gd name="T48" fmla="*/ 125 w 406"/>
                  <a:gd name="T49" fmla="*/ 319 h 342"/>
                  <a:gd name="T50" fmla="*/ 125 w 406"/>
                  <a:gd name="T51" fmla="*/ 214 h 342"/>
                  <a:gd name="T52" fmla="*/ 175 w 406"/>
                  <a:gd name="T53" fmla="*/ 172 h 342"/>
                  <a:gd name="T54" fmla="*/ 278 w 406"/>
                  <a:gd name="T55" fmla="*/ 308 h 342"/>
                  <a:gd name="T56" fmla="*/ 281 w 406"/>
                  <a:gd name="T57" fmla="*/ 315 h 342"/>
                  <a:gd name="T58" fmla="*/ 245 w 406"/>
                  <a:gd name="T59" fmla="*/ 319 h 342"/>
                  <a:gd name="T60" fmla="*/ 245 w 406"/>
                  <a:gd name="T61" fmla="*/ 342 h 342"/>
                  <a:gd name="T62" fmla="*/ 333 w 406"/>
                  <a:gd name="T63" fmla="*/ 340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9"/>
                    </a:lnTo>
                    <a:lnTo>
                      <a:pt x="0" y="319"/>
                    </a:lnTo>
                    <a:lnTo>
                      <a:pt x="0" y="342"/>
                    </a:lnTo>
                    <a:cubicBezTo>
                      <a:pt x="19" y="340"/>
                      <a:pt x="68" y="340"/>
                      <a:pt x="90" y="340"/>
                    </a:cubicBezTo>
                    <a:cubicBezTo>
                      <a:pt x="111" y="340"/>
                      <a:pt x="160" y="340"/>
                      <a:pt x="179" y="342"/>
                    </a:cubicBezTo>
                    <a:lnTo>
                      <a:pt x="179" y="319"/>
                    </a:lnTo>
                    <a:lnTo>
                      <a:pt x="125" y="319"/>
                    </a:lnTo>
                    <a:lnTo>
                      <a:pt x="125" y="214"/>
                    </a:lnTo>
                    <a:lnTo>
                      <a:pt x="175" y="172"/>
                    </a:lnTo>
                    <a:lnTo>
                      <a:pt x="278" y="308"/>
                    </a:lnTo>
                    <a:cubicBezTo>
                      <a:pt x="280" y="311"/>
                      <a:pt x="280" y="312"/>
                      <a:pt x="281" y="315"/>
                    </a:cubicBezTo>
                    <a:cubicBezTo>
                      <a:pt x="273" y="319"/>
                      <a:pt x="263" y="319"/>
                      <a:pt x="245" y="319"/>
                    </a:cubicBezTo>
                    <a:lnTo>
                      <a:pt x="245" y="342"/>
                    </a:lnTo>
                    <a:cubicBezTo>
                      <a:pt x="266" y="340"/>
                      <a:pt x="310" y="340"/>
                      <a:pt x="333" y="340"/>
                    </a:cubicBezTo>
                    <a:cubicBezTo>
                      <a:pt x="353" y="340"/>
                      <a:pt x="387" y="340"/>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31">
                <a:extLst>
                  <a:ext uri="{FF2B5EF4-FFF2-40B4-BE49-F238E27FC236}">
                    <a16:creationId xmlns:a16="http://schemas.microsoft.com/office/drawing/2014/main" id="{5D03FE8D-4A73-45FA-8DFE-09A84572A456}"/>
                  </a:ext>
                </a:extLst>
              </p:cNvPr>
              <p:cNvSpPr>
                <a:spLocks/>
              </p:cNvSpPr>
              <p:nvPr>
                <p:custDataLst>
                  <p:tags r:id="rId101"/>
                </p:custDataLst>
              </p:nvPr>
            </p:nvSpPr>
            <p:spPr bwMode="auto">
              <a:xfrm>
                <a:off x="3049588" y="3590926"/>
                <a:ext cx="196850" cy="15875"/>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32">
                <a:extLst>
                  <a:ext uri="{FF2B5EF4-FFF2-40B4-BE49-F238E27FC236}">
                    <a16:creationId xmlns:a16="http://schemas.microsoft.com/office/drawing/2014/main" id="{8553F0CE-A87A-478E-A96C-C0B7C01E37C4}"/>
                  </a:ext>
                </a:extLst>
              </p:cNvPr>
              <p:cNvSpPr>
                <a:spLocks/>
              </p:cNvSpPr>
              <p:nvPr>
                <p:custDataLst>
                  <p:tags r:id="rId102"/>
                </p:custDataLst>
              </p:nvPr>
            </p:nvSpPr>
            <p:spPr bwMode="auto">
              <a:xfrm>
                <a:off x="3311525" y="3460751"/>
                <a:ext cx="106362" cy="220663"/>
              </a:xfrm>
              <a:custGeom>
                <a:avLst/>
                <a:gdLst>
                  <a:gd name="T0" fmla="*/ 79 w 127"/>
                  <a:gd name="T1" fmla="*/ 10 h 232"/>
                  <a:gd name="T2" fmla="*/ 69 w 127"/>
                  <a:gd name="T3" fmla="*/ 0 h 232"/>
                  <a:gd name="T4" fmla="*/ 0 w 127"/>
                  <a:gd name="T5" fmla="*/ 23 h 232"/>
                  <a:gd name="T6" fmla="*/ 0 w 127"/>
                  <a:gd name="T7" fmla="*/ 35 h 232"/>
                  <a:gd name="T8" fmla="*/ 51 w 127"/>
                  <a:gd name="T9" fmla="*/ 26 h 232"/>
                  <a:gd name="T10" fmla="*/ 51 w 127"/>
                  <a:gd name="T11" fmla="*/ 204 h 232"/>
                  <a:gd name="T12" fmla="*/ 16 w 127"/>
                  <a:gd name="T13" fmla="*/ 220 h 232"/>
                  <a:gd name="T14" fmla="*/ 3 w 127"/>
                  <a:gd name="T15" fmla="*/ 220 h 232"/>
                  <a:gd name="T16" fmla="*/ 3 w 127"/>
                  <a:gd name="T17" fmla="*/ 232 h 232"/>
                  <a:gd name="T18" fmla="*/ 65 w 127"/>
                  <a:gd name="T19" fmla="*/ 231 h 232"/>
                  <a:gd name="T20" fmla="*/ 127 w 127"/>
                  <a:gd name="T21" fmla="*/ 232 h 232"/>
                  <a:gd name="T22" fmla="*/ 127 w 127"/>
                  <a:gd name="T23" fmla="*/ 220 h 232"/>
                  <a:gd name="T24" fmla="*/ 114 w 127"/>
                  <a:gd name="T25" fmla="*/ 220 h 232"/>
                  <a:gd name="T26" fmla="*/ 79 w 127"/>
                  <a:gd name="T27" fmla="*/ 204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9" y="0"/>
                    </a:cubicBezTo>
                    <a:cubicBezTo>
                      <a:pt x="46" y="22"/>
                      <a:pt x="15" y="23"/>
                      <a:pt x="0" y="23"/>
                    </a:cubicBezTo>
                    <a:lnTo>
                      <a:pt x="0" y="35"/>
                    </a:lnTo>
                    <a:cubicBezTo>
                      <a:pt x="9" y="35"/>
                      <a:pt x="32" y="35"/>
                      <a:pt x="51" y="26"/>
                    </a:cubicBezTo>
                    <a:lnTo>
                      <a:pt x="51" y="204"/>
                    </a:lnTo>
                    <a:cubicBezTo>
                      <a:pt x="51" y="215"/>
                      <a:pt x="51" y="220"/>
                      <a:pt x="16" y="220"/>
                    </a:cubicBezTo>
                    <a:lnTo>
                      <a:pt x="3" y="220"/>
                    </a:lnTo>
                    <a:lnTo>
                      <a:pt x="3" y="232"/>
                    </a:lnTo>
                    <a:cubicBezTo>
                      <a:pt x="9" y="232"/>
                      <a:pt x="52" y="231"/>
                      <a:pt x="65" y="231"/>
                    </a:cubicBezTo>
                    <a:cubicBezTo>
                      <a:pt x="76" y="231"/>
                      <a:pt x="119" y="232"/>
                      <a:pt x="127" y="232"/>
                    </a:cubicBezTo>
                    <a:lnTo>
                      <a:pt x="127" y="220"/>
                    </a:lnTo>
                    <a:lnTo>
                      <a:pt x="114" y="220"/>
                    </a:lnTo>
                    <a:cubicBezTo>
                      <a:pt x="79" y="220"/>
                      <a:pt x="79" y="215"/>
                      <a:pt x="79" y="204"/>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33">
                <a:extLst>
                  <a:ext uri="{FF2B5EF4-FFF2-40B4-BE49-F238E27FC236}">
                    <a16:creationId xmlns:a16="http://schemas.microsoft.com/office/drawing/2014/main" id="{E29CFEF2-09D0-449F-B51F-C171FE17B414}"/>
                  </a:ext>
                </a:extLst>
              </p:cNvPr>
              <p:cNvSpPr>
                <a:spLocks/>
              </p:cNvSpPr>
              <p:nvPr>
                <p:custDataLst>
                  <p:tags r:id="rId103"/>
                </p:custDataLst>
              </p:nvPr>
            </p:nvSpPr>
            <p:spPr bwMode="auto">
              <a:xfrm>
                <a:off x="3490913" y="3552826"/>
                <a:ext cx="277812" cy="325438"/>
              </a:xfrm>
              <a:custGeom>
                <a:avLst/>
                <a:gdLst>
                  <a:gd name="T0" fmla="*/ 185 w 331"/>
                  <a:gd name="T1" fmla="*/ 40 h 341"/>
                  <a:gd name="T2" fmla="*/ 232 w 331"/>
                  <a:gd name="T3" fmla="*/ 16 h 341"/>
                  <a:gd name="T4" fmla="*/ 248 w 331"/>
                  <a:gd name="T5" fmla="*/ 16 h 341"/>
                  <a:gd name="T6" fmla="*/ 248 w 331"/>
                  <a:gd name="T7" fmla="*/ 0 h 341"/>
                  <a:gd name="T8" fmla="*/ 164 w 331"/>
                  <a:gd name="T9" fmla="*/ 2 h 341"/>
                  <a:gd name="T10" fmla="*/ 79 w 331"/>
                  <a:gd name="T11" fmla="*/ 0 h 341"/>
                  <a:gd name="T12" fmla="*/ 79 w 331"/>
                  <a:gd name="T13" fmla="*/ 16 h 341"/>
                  <a:gd name="T14" fmla="*/ 96 w 331"/>
                  <a:gd name="T15" fmla="*/ 16 h 341"/>
                  <a:gd name="T16" fmla="*/ 143 w 331"/>
                  <a:gd name="T17" fmla="*/ 40 h 341"/>
                  <a:gd name="T18" fmla="*/ 143 w 331"/>
                  <a:gd name="T19" fmla="*/ 261 h 341"/>
                  <a:gd name="T20" fmla="*/ 75 w 331"/>
                  <a:gd name="T21" fmla="*/ 134 h 341"/>
                  <a:gd name="T22" fmla="*/ 31 w 331"/>
                  <a:gd name="T23" fmla="*/ 64 h 341"/>
                  <a:gd name="T24" fmla="*/ 13 w 331"/>
                  <a:gd name="T25" fmla="*/ 64 h 341"/>
                  <a:gd name="T26" fmla="*/ 0 w 331"/>
                  <a:gd name="T27" fmla="*/ 70 h 341"/>
                  <a:gd name="T28" fmla="*/ 5 w 331"/>
                  <a:gd name="T29" fmla="*/ 75 h 341"/>
                  <a:gd name="T30" fmla="*/ 34 w 331"/>
                  <a:gd name="T31" fmla="*/ 143 h 341"/>
                  <a:gd name="T32" fmla="*/ 59 w 331"/>
                  <a:gd name="T33" fmla="*/ 228 h 341"/>
                  <a:gd name="T34" fmla="*/ 143 w 331"/>
                  <a:gd name="T35" fmla="*/ 274 h 341"/>
                  <a:gd name="T36" fmla="*/ 143 w 331"/>
                  <a:gd name="T37" fmla="*/ 302 h 341"/>
                  <a:gd name="T38" fmla="*/ 96 w 331"/>
                  <a:gd name="T39" fmla="*/ 326 h 341"/>
                  <a:gd name="T40" fmla="*/ 79 w 331"/>
                  <a:gd name="T41" fmla="*/ 326 h 341"/>
                  <a:gd name="T42" fmla="*/ 79 w 331"/>
                  <a:gd name="T43" fmla="*/ 341 h 341"/>
                  <a:gd name="T44" fmla="*/ 164 w 331"/>
                  <a:gd name="T45" fmla="*/ 339 h 341"/>
                  <a:gd name="T46" fmla="*/ 248 w 331"/>
                  <a:gd name="T47" fmla="*/ 341 h 341"/>
                  <a:gd name="T48" fmla="*/ 248 w 331"/>
                  <a:gd name="T49" fmla="*/ 326 h 341"/>
                  <a:gd name="T50" fmla="*/ 232 w 331"/>
                  <a:gd name="T51" fmla="*/ 326 h 341"/>
                  <a:gd name="T52" fmla="*/ 185 w 331"/>
                  <a:gd name="T53" fmla="*/ 302 h 341"/>
                  <a:gd name="T54" fmla="*/ 185 w 331"/>
                  <a:gd name="T55" fmla="*/ 274 h 341"/>
                  <a:gd name="T56" fmla="*/ 270 w 331"/>
                  <a:gd name="T57" fmla="*/ 228 h 341"/>
                  <a:gd name="T58" fmla="*/ 297 w 331"/>
                  <a:gd name="T59" fmla="*/ 131 h 341"/>
                  <a:gd name="T60" fmla="*/ 324 w 331"/>
                  <a:gd name="T61" fmla="*/ 75 h 341"/>
                  <a:gd name="T62" fmla="*/ 331 w 331"/>
                  <a:gd name="T63" fmla="*/ 70 h 341"/>
                  <a:gd name="T64" fmla="*/ 319 w 331"/>
                  <a:gd name="T65" fmla="*/ 64 h 341"/>
                  <a:gd name="T66" fmla="*/ 300 w 331"/>
                  <a:gd name="T67" fmla="*/ 64 h 341"/>
                  <a:gd name="T68" fmla="*/ 255 w 331"/>
                  <a:gd name="T69" fmla="*/ 140 h 341"/>
                  <a:gd name="T70" fmla="*/ 185 w 331"/>
                  <a:gd name="T71" fmla="*/ 261 h 341"/>
                  <a:gd name="T72" fmla="*/ 185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40"/>
                    </a:moveTo>
                    <a:cubicBezTo>
                      <a:pt x="185" y="23"/>
                      <a:pt x="185" y="16"/>
                      <a:pt x="232" y="16"/>
                    </a:cubicBezTo>
                    <a:lnTo>
                      <a:pt x="248" y="16"/>
                    </a:lnTo>
                    <a:lnTo>
                      <a:pt x="248" y="0"/>
                    </a:lnTo>
                    <a:cubicBezTo>
                      <a:pt x="230" y="2"/>
                      <a:pt x="185" y="2"/>
                      <a:pt x="164" y="2"/>
                    </a:cubicBezTo>
                    <a:cubicBezTo>
                      <a:pt x="144" y="2"/>
                      <a:pt x="97" y="2"/>
                      <a:pt x="79" y="0"/>
                    </a:cubicBezTo>
                    <a:lnTo>
                      <a:pt x="79" y="16"/>
                    </a:lnTo>
                    <a:lnTo>
                      <a:pt x="96" y="16"/>
                    </a:lnTo>
                    <a:cubicBezTo>
                      <a:pt x="143" y="16"/>
                      <a:pt x="143" y="22"/>
                      <a:pt x="143" y="40"/>
                    </a:cubicBezTo>
                    <a:lnTo>
                      <a:pt x="143" y="261"/>
                    </a:lnTo>
                    <a:cubicBezTo>
                      <a:pt x="78" y="244"/>
                      <a:pt x="75" y="167"/>
                      <a:pt x="75" y="134"/>
                    </a:cubicBezTo>
                    <a:cubicBezTo>
                      <a:pt x="75" y="74"/>
                      <a:pt x="53" y="64"/>
                      <a:pt x="31" y="64"/>
                    </a:cubicBezTo>
                    <a:lnTo>
                      <a:pt x="13" y="64"/>
                    </a:lnTo>
                    <a:cubicBezTo>
                      <a:pt x="5" y="64"/>
                      <a:pt x="0" y="64"/>
                      <a:pt x="0" y="70"/>
                    </a:cubicBezTo>
                    <a:cubicBezTo>
                      <a:pt x="0" y="72"/>
                      <a:pt x="2" y="75"/>
                      <a:pt x="5" y="75"/>
                    </a:cubicBezTo>
                    <a:cubicBezTo>
                      <a:pt x="21" y="77"/>
                      <a:pt x="33" y="84"/>
                      <a:pt x="34" y="143"/>
                    </a:cubicBezTo>
                    <a:cubicBezTo>
                      <a:pt x="34" y="155"/>
                      <a:pt x="35" y="194"/>
                      <a:pt x="59" y="228"/>
                    </a:cubicBezTo>
                    <a:cubicBezTo>
                      <a:pt x="79" y="255"/>
                      <a:pt x="109" y="269"/>
                      <a:pt x="143" y="274"/>
                    </a:cubicBezTo>
                    <a:lnTo>
                      <a:pt x="143" y="302"/>
                    </a:lnTo>
                    <a:cubicBezTo>
                      <a:pt x="143" y="319"/>
                      <a:pt x="143" y="326"/>
                      <a:pt x="96" y="326"/>
                    </a:cubicBezTo>
                    <a:lnTo>
                      <a:pt x="79" y="326"/>
                    </a:lnTo>
                    <a:lnTo>
                      <a:pt x="79" y="341"/>
                    </a:lnTo>
                    <a:cubicBezTo>
                      <a:pt x="97" y="339"/>
                      <a:pt x="143" y="339"/>
                      <a:pt x="164" y="339"/>
                    </a:cubicBezTo>
                    <a:cubicBezTo>
                      <a:pt x="184" y="339"/>
                      <a:pt x="230" y="339"/>
                      <a:pt x="248" y="341"/>
                    </a:cubicBezTo>
                    <a:lnTo>
                      <a:pt x="248" y="326"/>
                    </a:lnTo>
                    <a:lnTo>
                      <a:pt x="232" y="326"/>
                    </a:lnTo>
                    <a:cubicBezTo>
                      <a:pt x="185" y="326"/>
                      <a:pt x="185" y="319"/>
                      <a:pt x="185" y="302"/>
                    </a:cubicBezTo>
                    <a:lnTo>
                      <a:pt x="185" y="274"/>
                    </a:lnTo>
                    <a:cubicBezTo>
                      <a:pt x="220" y="269"/>
                      <a:pt x="251" y="254"/>
                      <a:pt x="270" y="228"/>
                    </a:cubicBezTo>
                    <a:cubicBezTo>
                      <a:pt x="296" y="193"/>
                      <a:pt x="297" y="153"/>
                      <a:pt x="297" y="131"/>
                    </a:cubicBezTo>
                    <a:cubicBezTo>
                      <a:pt x="297" y="123"/>
                      <a:pt x="297" y="79"/>
                      <a:pt x="324" y="75"/>
                    </a:cubicBezTo>
                    <a:cubicBezTo>
                      <a:pt x="327" y="75"/>
                      <a:pt x="331" y="74"/>
                      <a:pt x="331" y="70"/>
                    </a:cubicBezTo>
                    <a:cubicBezTo>
                      <a:pt x="331" y="64"/>
                      <a:pt x="327" y="64"/>
                      <a:pt x="319" y="64"/>
                    </a:cubicBezTo>
                    <a:lnTo>
                      <a:pt x="300" y="64"/>
                    </a:lnTo>
                    <a:cubicBezTo>
                      <a:pt x="280" y="64"/>
                      <a:pt x="256" y="68"/>
                      <a:pt x="255" y="140"/>
                    </a:cubicBezTo>
                    <a:cubicBezTo>
                      <a:pt x="255" y="195"/>
                      <a:pt x="238" y="248"/>
                      <a:pt x="185" y="261"/>
                    </a:cubicBezTo>
                    <a:lnTo>
                      <a:pt x="185"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Content Placeholder 2 1 2">
              <a:extLst>
                <a:ext uri="{FF2B5EF4-FFF2-40B4-BE49-F238E27FC236}">
                  <a16:creationId xmlns:a16="http://schemas.microsoft.com/office/drawing/2014/main" id="{9F8FC50A-679F-4D5C-AADA-B049FE659C87}"/>
                </a:ext>
              </a:extLst>
            </p:cNvPr>
            <p:cNvSpPr txBox="1">
              <a:spLocks/>
            </p:cNvSpPr>
            <p:nvPr/>
          </p:nvSpPr>
          <p:spPr>
            <a:xfrm>
              <a:off x="326866" y="3743347"/>
              <a:ext cx="2789465" cy="698315"/>
            </a:xfrm>
            <a:prstGeom prst="rect">
              <a:avLst/>
            </a:prstGeom>
          </p:spPr>
          <p:txBody>
            <a:bodyPr vert="horz" lIns="91440" tIns="45720" rIns="91440" bIns="45720" rtlCol="0" anchor="ctr">
              <a:normAutofit fontScale="92500"/>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None/>
              </a:pPr>
              <a:r>
                <a:rPr lang="en-US" sz="3200" dirty="0"/>
                <a:t>KKT Dynamics:</a:t>
              </a:r>
              <a:endParaRPr lang="en-US" sz="3769" dirty="0"/>
            </a:p>
          </p:txBody>
        </p:sp>
      </p:grpSp>
      <p:grpSp>
        <p:nvGrpSpPr>
          <p:cNvPr id="24" name="Group 23">
            <a:extLst>
              <a:ext uri="{FF2B5EF4-FFF2-40B4-BE49-F238E27FC236}">
                <a16:creationId xmlns:a16="http://schemas.microsoft.com/office/drawing/2014/main" id="{A2B3BD0B-EC02-4BC4-B35F-8FDE6400BEBF}"/>
              </a:ext>
            </a:extLst>
          </p:cNvPr>
          <p:cNvGrpSpPr>
            <a:grpSpLocks noChangeAspect="1"/>
          </p:cNvGrpSpPr>
          <p:nvPr>
            <p:custDataLst>
              <p:tags r:id="rId1"/>
            </p:custDataLst>
          </p:nvPr>
        </p:nvGrpSpPr>
        <p:grpSpPr>
          <a:xfrm>
            <a:off x="3639241" y="6779028"/>
            <a:ext cx="4340226" cy="1039813"/>
            <a:chOff x="1643063" y="4284663"/>
            <a:chExt cx="4340226" cy="1039813"/>
          </a:xfrm>
        </p:grpSpPr>
        <p:sp>
          <p:nvSpPr>
            <p:cNvPr id="26" name="Freeform 640 1 1">
              <a:extLst>
                <a:ext uri="{FF2B5EF4-FFF2-40B4-BE49-F238E27FC236}">
                  <a16:creationId xmlns:a16="http://schemas.microsoft.com/office/drawing/2014/main" id="{D3B33B3D-7E27-4297-812F-C27C4ED1A6C7}"/>
                </a:ext>
              </a:extLst>
            </p:cNvPr>
            <p:cNvSpPr>
              <a:spLocks noEditPoints="1"/>
            </p:cNvSpPr>
            <p:nvPr>
              <p:custDataLst>
                <p:tags r:id="rId74"/>
              </p:custDataLst>
            </p:nvPr>
          </p:nvSpPr>
          <p:spPr bwMode="auto">
            <a:xfrm>
              <a:off x="1670051" y="4308476"/>
              <a:ext cx="212725" cy="320675"/>
            </a:xfrm>
            <a:custGeom>
              <a:avLst/>
              <a:gdLst>
                <a:gd name="T0" fmla="*/ 211 w 262"/>
                <a:gd name="T1" fmla="*/ 188 h 369"/>
                <a:gd name="T2" fmla="*/ 146 w 262"/>
                <a:gd name="T3" fmla="*/ 130 h 369"/>
                <a:gd name="T4" fmla="*/ 45 w 262"/>
                <a:gd name="T5" fmla="*/ 176 h 369"/>
                <a:gd name="T6" fmla="*/ 0 w 262"/>
                <a:gd name="T7" fmla="*/ 280 h 369"/>
                <a:gd name="T8" fmla="*/ 91 w 262"/>
                <a:gd name="T9" fmla="*/ 369 h 369"/>
                <a:gd name="T10" fmla="*/ 262 w 262"/>
                <a:gd name="T11" fmla="*/ 130 h 369"/>
                <a:gd name="T12" fmla="*/ 154 w 262"/>
                <a:gd name="T13" fmla="*/ 0 h 369"/>
                <a:gd name="T14" fmla="*/ 59 w 262"/>
                <a:gd name="T15" fmla="*/ 79 h 369"/>
                <a:gd name="T16" fmla="*/ 78 w 262"/>
                <a:gd name="T17" fmla="*/ 97 h 369"/>
                <a:gd name="T18" fmla="*/ 105 w 262"/>
                <a:gd name="T19" fmla="*/ 70 h 369"/>
                <a:gd name="T20" fmla="*/ 82 w 262"/>
                <a:gd name="T21" fmla="*/ 53 h 369"/>
                <a:gd name="T22" fmla="*/ 153 w 262"/>
                <a:gd name="T23" fmla="*/ 13 h 369"/>
                <a:gd name="T24" fmla="*/ 225 w 262"/>
                <a:gd name="T25" fmla="*/ 103 h 369"/>
                <a:gd name="T26" fmla="*/ 211 w 262"/>
                <a:gd name="T27" fmla="*/ 188 h 369"/>
                <a:gd name="T28" fmla="*/ 211 w 262"/>
                <a:gd name="T29" fmla="*/ 188 h 369"/>
                <a:gd name="T30" fmla="*/ 93 w 262"/>
                <a:gd name="T31" fmla="*/ 355 h 369"/>
                <a:gd name="T32" fmla="*/ 38 w 262"/>
                <a:gd name="T33" fmla="*/ 298 h 369"/>
                <a:gd name="T34" fmla="*/ 71 w 262"/>
                <a:gd name="T35" fmla="*/ 185 h 369"/>
                <a:gd name="T36" fmla="*/ 146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8"/>
                  </a:moveTo>
                  <a:cubicBezTo>
                    <a:pt x="206" y="158"/>
                    <a:pt x="185" y="130"/>
                    <a:pt x="146" y="130"/>
                  </a:cubicBezTo>
                  <a:cubicBezTo>
                    <a:pt x="116" y="130"/>
                    <a:pt x="83" y="138"/>
                    <a:pt x="45" y="176"/>
                  </a:cubicBezTo>
                  <a:cubicBezTo>
                    <a:pt x="3" y="218"/>
                    <a:pt x="0" y="264"/>
                    <a:pt x="0" y="280"/>
                  </a:cubicBezTo>
                  <a:cubicBezTo>
                    <a:pt x="0" y="311"/>
                    <a:pt x="22" y="369"/>
                    <a:pt x="91" y="369"/>
                  </a:cubicBezTo>
                  <a:cubicBezTo>
                    <a:pt x="210" y="369"/>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2" y="53"/>
                  </a:cubicBezTo>
                  <a:cubicBezTo>
                    <a:pt x="103" y="16"/>
                    <a:pt x="139" y="13"/>
                    <a:pt x="153" y="13"/>
                  </a:cubicBezTo>
                  <a:cubicBezTo>
                    <a:pt x="190" y="13"/>
                    <a:pt x="225" y="39"/>
                    <a:pt x="225" y="103"/>
                  </a:cubicBezTo>
                  <a:cubicBezTo>
                    <a:pt x="225" y="123"/>
                    <a:pt x="222" y="148"/>
                    <a:pt x="211" y="188"/>
                  </a:cubicBezTo>
                  <a:lnTo>
                    <a:pt x="211" y="188"/>
                  </a:lnTo>
                  <a:close/>
                  <a:moveTo>
                    <a:pt x="93" y="355"/>
                  </a:moveTo>
                  <a:cubicBezTo>
                    <a:pt x="38" y="355"/>
                    <a:pt x="38" y="303"/>
                    <a:pt x="38" y="298"/>
                  </a:cubicBezTo>
                  <a:cubicBezTo>
                    <a:pt x="38" y="285"/>
                    <a:pt x="51" y="215"/>
                    <a:pt x="71" y="185"/>
                  </a:cubicBezTo>
                  <a:cubicBezTo>
                    <a:pt x="91" y="157"/>
                    <a:pt x="115" y="141"/>
                    <a:pt x="146" y="141"/>
                  </a:cubicBezTo>
                  <a:cubicBezTo>
                    <a:pt x="201" y="141"/>
                    <a:pt x="202" y="196"/>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41 1 1">
              <a:extLst>
                <a:ext uri="{FF2B5EF4-FFF2-40B4-BE49-F238E27FC236}">
                  <a16:creationId xmlns:a16="http://schemas.microsoft.com/office/drawing/2014/main" id="{E9A4C95D-C211-496E-998E-7F89B5F36CC9}"/>
                </a:ext>
              </a:extLst>
            </p:cNvPr>
            <p:cNvSpPr>
              <a:spLocks/>
            </p:cNvSpPr>
            <p:nvPr>
              <p:custDataLst>
                <p:tags r:id="rId75"/>
              </p:custDataLst>
            </p:nvPr>
          </p:nvSpPr>
          <p:spPr bwMode="auto">
            <a:xfrm>
              <a:off x="1912938" y="4427538"/>
              <a:ext cx="190500" cy="192088"/>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29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7 h 221"/>
                <a:gd name="T24" fmla="*/ 235 w 235"/>
                <a:gd name="T25" fmla="*/ 14 h 221"/>
                <a:gd name="T26" fmla="*/ 221 w 235"/>
                <a:gd name="T27" fmla="*/ 0 h 221"/>
                <a:gd name="T28" fmla="*/ 201 w 235"/>
                <a:gd name="T29" fmla="*/ 17 h 221"/>
                <a:gd name="T30" fmla="*/ 37 w 235"/>
                <a:gd name="T31" fmla="*/ 204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29"/>
                  </a:cubicBezTo>
                  <a:cubicBezTo>
                    <a:pt x="46" y="33"/>
                    <a:pt x="40" y="56"/>
                    <a:pt x="36" y="70"/>
                  </a:cubicBezTo>
                  <a:lnTo>
                    <a:pt x="6" y="192"/>
                  </a:lnTo>
                  <a:cubicBezTo>
                    <a:pt x="4" y="200"/>
                    <a:pt x="0" y="214"/>
                    <a:pt x="0" y="215"/>
                  </a:cubicBezTo>
                  <a:cubicBezTo>
                    <a:pt x="0" y="220"/>
                    <a:pt x="5" y="221"/>
                    <a:pt x="8" y="221"/>
                  </a:cubicBezTo>
                  <a:lnTo>
                    <a:pt x="15" y="221"/>
                  </a:lnTo>
                  <a:cubicBezTo>
                    <a:pt x="50" y="215"/>
                    <a:pt x="105" y="195"/>
                    <a:pt x="156" y="147"/>
                  </a:cubicBezTo>
                  <a:cubicBezTo>
                    <a:pt x="222" y="86"/>
                    <a:pt x="235" y="18"/>
                    <a:pt x="235" y="14"/>
                  </a:cubicBezTo>
                  <a:cubicBezTo>
                    <a:pt x="235" y="5"/>
                    <a:pt x="229" y="0"/>
                    <a:pt x="221" y="0"/>
                  </a:cubicBezTo>
                  <a:cubicBezTo>
                    <a:pt x="217" y="0"/>
                    <a:pt x="205" y="2"/>
                    <a:pt x="201" y="17"/>
                  </a:cubicBezTo>
                  <a:cubicBezTo>
                    <a:pt x="170" y="130"/>
                    <a:pt x="94" y="186"/>
                    <a:pt x="37" y="204"/>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642 1 1">
              <a:extLst>
                <a:ext uri="{FF2B5EF4-FFF2-40B4-BE49-F238E27FC236}">
                  <a16:creationId xmlns:a16="http://schemas.microsoft.com/office/drawing/2014/main" id="{E9DC1CBB-E6E3-4399-8769-ECE8EA3784B8}"/>
                </a:ext>
              </a:extLst>
            </p:cNvPr>
            <p:cNvSpPr>
              <a:spLocks noChangeArrowheads="1"/>
            </p:cNvSpPr>
            <p:nvPr>
              <p:custDataLst>
                <p:tags r:id="rId76"/>
              </p:custDataLst>
            </p:nvPr>
          </p:nvSpPr>
          <p:spPr bwMode="auto">
            <a:xfrm>
              <a:off x="1643063" y="4795838"/>
              <a:ext cx="48418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43 1 1">
              <a:extLst>
                <a:ext uri="{FF2B5EF4-FFF2-40B4-BE49-F238E27FC236}">
                  <a16:creationId xmlns:a16="http://schemas.microsoft.com/office/drawing/2014/main" id="{DAA6D085-F731-4623-87D8-2628B8A17F35}"/>
                </a:ext>
              </a:extLst>
            </p:cNvPr>
            <p:cNvSpPr>
              <a:spLocks noEditPoints="1"/>
            </p:cNvSpPr>
            <p:nvPr>
              <p:custDataLst>
                <p:tags r:id="rId77"/>
              </p:custDataLst>
            </p:nvPr>
          </p:nvSpPr>
          <p:spPr bwMode="auto">
            <a:xfrm>
              <a:off x="1658938" y="4899026"/>
              <a:ext cx="214313" cy="319088"/>
            </a:xfrm>
            <a:custGeom>
              <a:avLst/>
              <a:gdLst>
                <a:gd name="T0" fmla="*/ 211 w 263"/>
                <a:gd name="T1" fmla="*/ 188 h 368"/>
                <a:gd name="T2" fmla="*/ 147 w 263"/>
                <a:gd name="T3" fmla="*/ 129 h 368"/>
                <a:gd name="T4" fmla="*/ 45 w 263"/>
                <a:gd name="T5" fmla="*/ 176 h 368"/>
                <a:gd name="T6" fmla="*/ 0 w 263"/>
                <a:gd name="T7" fmla="*/ 280 h 368"/>
                <a:gd name="T8" fmla="*/ 92 w 263"/>
                <a:gd name="T9" fmla="*/ 368 h 368"/>
                <a:gd name="T10" fmla="*/ 263 w 263"/>
                <a:gd name="T11" fmla="*/ 129 h 368"/>
                <a:gd name="T12" fmla="*/ 155 w 263"/>
                <a:gd name="T13" fmla="*/ 0 h 368"/>
                <a:gd name="T14" fmla="*/ 60 w 263"/>
                <a:gd name="T15" fmla="*/ 79 h 368"/>
                <a:gd name="T16" fmla="*/ 79 w 263"/>
                <a:gd name="T17" fmla="*/ 97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80"/>
                  </a:cubicBezTo>
                  <a:cubicBezTo>
                    <a:pt x="0" y="311"/>
                    <a:pt x="22" y="368"/>
                    <a:pt x="92" y="368"/>
                  </a:cubicBezTo>
                  <a:cubicBezTo>
                    <a:pt x="211" y="368"/>
                    <a:pt x="263" y="201"/>
                    <a:pt x="263" y="129"/>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5"/>
                    <a:pt x="51" y="215"/>
                    <a:pt x="72" y="185"/>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44 1 1">
              <a:extLst>
                <a:ext uri="{FF2B5EF4-FFF2-40B4-BE49-F238E27FC236}">
                  <a16:creationId xmlns:a16="http://schemas.microsoft.com/office/drawing/2014/main" id="{006321A1-D105-4400-B28F-232D340EBA2B}"/>
                </a:ext>
              </a:extLst>
            </p:cNvPr>
            <p:cNvSpPr>
              <a:spLocks noEditPoints="1"/>
            </p:cNvSpPr>
            <p:nvPr>
              <p:custDataLst>
                <p:tags r:id="rId78"/>
              </p:custDataLst>
            </p:nvPr>
          </p:nvSpPr>
          <p:spPr bwMode="auto">
            <a:xfrm>
              <a:off x="1897063" y="5013326"/>
              <a:ext cx="227013" cy="279400"/>
            </a:xfrm>
            <a:custGeom>
              <a:avLst/>
              <a:gdLst>
                <a:gd name="T0" fmla="*/ 192 w 280"/>
                <a:gd name="T1" fmla="*/ 154 h 321"/>
                <a:gd name="T2" fmla="*/ 185 w 280"/>
                <a:gd name="T3" fmla="*/ 175 h 321"/>
                <a:gd name="T4" fmla="*/ 124 w 280"/>
                <a:gd name="T5" fmla="*/ 209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09"/>
                    <a:pt x="124" y="209"/>
                  </a:cubicBezTo>
                  <a:cubicBezTo>
                    <a:pt x="93" y="209"/>
                    <a:pt x="63" y="181"/>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45 1 1">
              <a:extLst>
                <a:ext uri="{FF2B5EF4-FFF2-40B4-BE49-F238E27FC236}">
                  <a16:creationId xmlns:a16="http://schemas.microsoft.com/office/drawing/2014/main" id="{48C099E4-E941-4A9C-8449-2A52BD660C1C}"/>
                </a:ext>
              </a:extLst>
            </p:cNvPr>
            <p:cNvSpPr>
              <a:spLocks noEditPoints="1"/>
            </p:cNvSpPr>
            <p:nvPr>
              <p:custDataLst>
                <p:tags r:id="rId79"/>
              </p:custDataLst>
            </p:nvPr>
          </p:nvSpPr>
          <p:spPr bwMode="auto">
            <a:xfrm>
              <a:off x="2311401" y="4752976"/>
              <a:ext cx="269875" cy="101600"/>
            </a:xfrm>
            <a:custGeom>
              <a:avLst/>
              <a:gdLst>
                <a:gd name="T0" fmla="*/ 315 w 332"/>
                <a:gd name="T1" fmla="*/ 19 h 116"/>
                <a:gd name="T2" fmla="*/ 332 w 332"/>
                <a:gd name="T3" fmla="*/ 9 h 116"/>
                <a:gd name="T4" fmla="*/ 315 w 332"/>
                <a:gd name="T5" fmla="*/ 0 h 116"/>
                <a:gd name="T6" fmla="*/ 16 w 332"/>
                <a:gd name="T7" fmla="*/ 0 h 116"/>
                <a:gd name="T8" fmla="*/ 0 w 332"/>
                <a:gd name="T9" fmla="*/ 9 h 116"/>
                <a:gd name="T10" fmla="*/ 17 w 332"/>
                <a:gd name="T11" fmla="*/ 19 h 116"/>
                <a:gd name="T12" fmla="*/ 315 w 332"/>
                <a:gd name="T13" fmla="*/ 19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6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19"/>
                  </a:moveTo>
                  <a:cubicBezTo>
                    <a:pt x="322" y="19"/>
                    <a:pt x="332" y="19"/>
                    <a:pt x="332" y="9"/>
                  </a:cubicBezTo>
                  <a:cubicBezTo>
                    <a:pt x="332" y="0"/>
                    <a:pt x="322" y="0"/>
                    <a:pt x="315" y="0"/>
                  </a:cubicBezTo>
                  <a:lnTo>
                    <a:pt x="16" y="0"/>
                  </a:lnTo>
                  <a:cubicBezTo>
                    <a:pt x="9" y="0"/>
                    <a:pt x="0" y="0"/>
                    <a:pt x="0" y="9"/>
                  </a:cubicBezTo>
                  <a:cubicBezTo>
                    <a:pt x="0" y="19"/>
                    <a:pt x="9" y="19"/>
                    <a:pt x="17" y="19"/>
                  </a:cubicBezTo>
                  <a:lnTo>
                    <a:pt x="315" y="19"/>
                  </a:lnTo>
                  <a:close/>
                  <a:moveTo>
                    <a:pt x="315" y="116"/>
                  </a:moveTo>
                  <a:cubicBezTo>
                    <a:pt x="322" y="116"/>
                    <a:pt x="332" y="116"/>
                    <a:pt x="332" y="106"/>
                  </a:cubicBezTo>
                  <a:cubicBezTo>
                    <a:pt x="332" y="96"/>
                    <a:pt x="322" y="96"/>
                    <a:pt x="315" y="96"/>
                  </a:cubicBezTo>
                  <a:lnTo>
                    <a:pt x="17"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46 1 1">
              <a:extLst>
                <a:ext uri="{FF2B5EF4-FFF2-40B4-BE49-F238E27FC236}">
                  <a16:creationId xmlns:a16="http://schemas.microsoft.com/office/drawing/2014/main" id="{38D6CFA4-1FCC-4D3B-8693-B9C78A6B0E25}"/>
                </a:ext>
              </a:extLst>
            </p:cNvPr>
            <p:cNvSpPr>
              <a:spLocks/>
            </p:cNvSpPr>
            <p:nvPr>
              <p:custDataLst>
                <p:tags r:id="rId80"/>
              </p:custDataLst>
            </p:nvPr>
          </p:nvSpPr>
          <p:spPr bwMode="auto">
            <a:xfrm>
              <a:off x="2732088" y="4614863"/>
              <a:ext cx="330200" cy="296863"/>
            </a:xfrm>
            <a:custGeom>
              <a:avLst/>
              <a:gdLst>
                <a:gd name="T0" fmla="*/ 223 w 406"/>
                <a:gd name="T1" fmla="*/ 133 h 343"/>
                <a:gd name="T2" fmla="*/ 343 w 406"/>
                <a:gd name="T3" fmla="*/ 33 h 343"/>
                <a:gd name="T4" fmla="*/ 389 w 406"/>
                <a:gd name="T5" fmla="*/ 24 h 343"/>
                <a:gd name="T6" fmla="*/ 398 w 406"/>
                <a:gd name="T7" fmla="*/ 24 h 343"/>
                <a:gd name="T8" fmla="*/ 398 w 406"/>
                <a:gd name="T9" fmla="*/ 0 h 343"/>
                <a:gd name="T10" fmla="*/ 347 w 406"/>
                <a:gd name="T11" fmla="*/ 2 h 343"/>
                <a:gd name="T12" fmla="*/ 274 w 406"/>
                <a:gd name="T13" fmla="*/ 0 h 343"/>
                <a:gd name="T14" fmla="*/ 274 w 406"/>
                <a:gd name="T15" fmla="*/ 24 h 343"/>
                <a:gd name="T16" fmla="*/ 303 w 406"/>
                <a:gd name="T17" fmla="*/ 26 h 343"/>
                <a:gd name="T18" fmla="*/ 310 w 406"/>
                <a:gd name="T19" fmla="*/ 29 h 343"/>
                <a:gd name="T20" fmla="*/ 125 w 406"/>
                <a:gd name="T21" fmla="*/ 183 h 343"/>
                <a:gd name="T22" fmla="*/ 125 w 406"/>
                <a:gd name="T23" fmla="*/ 24 h 343"/>
                <a:gd name="T24" fmla="*/ 179 w 406"/>
                <a:gd name="T25" fmla="*/ 24 h 343"/>
                <a:gd name="T26" fmla="*/ 179 w 406"/>
                <a:gd name="T27" fmla="*/ 0 h 343"/>
                <a:gd name="T28" fmla="*/ 90 w 406"/>
                <a:gd name="T29" fmla="*/ 2 h 343"/>
                <a:gd name="T30" fmla="*/ 0 w 406"/>
                <a:gd name="T31" fmla="*/ 0 h 343"/>
                <a:gd name="T32" fmla="*/ 0 w 406"/>
                <a:gd name="T33" fmla="*/ 24 h 343"/>
                <a:gd name="T34" fmla="*/ 54 w 406"/>
                <a:gd name="T35" fmla="*/ 24 h 343"/>
                <a:gd name="T36" fmla="*/ 54 w 406"/>
                <a:gd name="T37" fmla="*/ 319 h 343"/>
                <a:gd name="T38" fmla="*/ 0 w 406"/>
                <a:gd name="T39" fmla="*/ 319 h 343"/>
                <a:gd name="T40" fmla="*/ 0 w 406"/>
                <a:gd name="T41" fmla="*/ 343 h 343"/>
                <a:gd name="T42" fmla="*/ 90 w 406"/>
                <a:gd name="T43" fmla="*/ 341 h 343"/>
                <a:gd name="T44" fmla="*/ 179 w 406"/>
                <a:gd name="T45" fmla="*/ 343 h 343"/>
                <a:gd name="T46" fmla="*/ 179 w 406"/>
                <a:gd name="T47" fmla="*/ 319 h 343"/>
                <a:gd name="T48" fmla="*/ 125 w 406"/>
                <a:gd name="T49" fmla="*/ 319 h 343"/>
                <a:gd name="T50" fmla="*/ 125 w 406"/>
                <a:gd name="T51" fmla="*/ 214 h 343"/>
                <a:gd name="T52" fmla="*/ 175 w 406"/>
                <a:gd name="T53" fmla="*/ 173 h 343"/>
                <a:gd name="T54" fmla="*/ 278 w 406"/>
                <a:gd name="T55" fmla="*/ 308 h 343"/>
                <a:gd name="T56" fmla="*/ 282 w 406"/>
                <a:gd name="T57" fmla="*/ 315 h 343"/>
                <a:gd name="T58" fmla="*/ 245 w 406"/>
                <a:gd name="T59" fmla="*/ 319 h 343"/>
                <a:gd name="T60" fmla="*/ 245 w 406"/>
                <a:gd name="T61" fmla="*/ 343 h 343"/>
                <a:gd name="T62" fmla="*/ 333 w 406"/>
                <a:gd name="T63" fmla="*/ 341 h 343"/>
                <a:gd name="T64" fmla="*/ 406 w 406"/>
                <a:gd name="T65" fmla="*/ 343 h 343"/>
                <a:gd name="T66" fmla="*/ 406 w 406"/>
                <a:gd name="T67" fmla="*/ 319 h 343"/>
                <a:gd name="T68" fmla="*/ 391 w 406"/>
                <a:gd name="T69" fmla="*/ 319 h 343"/>
                <a:gd name="T70" fmla="*/ 357 w 406"/>
                <a:gd name="T71" fmla="*/ 309 h 343"/>
                <a:gd name="T72" fmla="*/ 223 w 406"/>
                <a:gd name="T73" fmla="*/ 13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3">
                  <a:moveTo>
                    <a:pt x="223" y="133"/>
                  </a:moveTo>
                  <a:lnTo>
                    <a:pt x="343" y="33"/>
                  </a:lnTo>
                  <a:cubicBezTo>
                    <a:pt x="353" y="24"/>
                    <a:pt x="374" y="24"/>
                    <a:pt x="389" y="24"/>
                  </a:cubicBezTo>
                  <a:lnTo>
                    <a:pt x="398" y="24"/>
                  </a:lnTo>
                  <a:lnTo>
                    <a:pt x="398" y="0"/>
                  </a:lnTo>
                  <a:cubicBezTo>
                    <a:pt x="378" y="2"/>
                    <a:pt x="350" y="2"/>
                    <a:pt x="347" y="2"/>
                  </a:cubicBezTo>
                  <a:cubicBezTo>
                    <a:pt x="328" y="2"/>
                    <a:pt x="292" y="2"/>
                    <a:pt x="274" y="0"/>
                  </a:cubicBezTo>
                  <a:lnTo>
                    <a:pt x="274" y="24"/>
                  </a:lnTo>
                  <a:cubicBezTo>
                    <a:pt x="281" y="24"/>
                    <a:pt x="291" y="24"/>
                    <a:pt x="303" y="26"/>
                  </a:cubicBezTo>
                  <a:cubicBezTo>
                    <a:pt x="311" y="28"/>
                    <a:pt x="305" y="28"/>
                    <a:pt x="310" y="29"/>
                  </a:cubicBezTo>
                  <a:lnTo>
                    <a:pt x="125" y="183"/>
                  </a:lnTo>
                  <a:lnTo>
                    <a:pt x="125" y="24"/>
                  </a:lnTo>
                  <a:lnTo>
                    <a:pt x="179" y="24"/>
                  </a:lnTo>
                  <a:lnTo>
                    <a:pt x="179" y="0"/>
                  </a:lnTo>
                  <a:cubicBezTo>
                    <a:pt x="160" y="2"/>
                    <a:pt x="111" y="2"/>
                    <a:pt x="90" y="2"/>
                  </a:cubicBezTo>
                  <a:cubicBezTo>
                    <a:pt x="68" y="2"/>
                    <a:pt x="19" y="2"/>
                    <a:pt x="0" y="0"/>
                  </a:cubicBezTo>
                  <a:lnTo>
                    <a:pt x="0" y="24"/>
                  </a:lnTo>
                  <a:lnTo>
                    <a:pt x="54" y="24"/>
                  </a:lnTo>
                  <a:lnTo>
                    <a:pt x="54" y="319"/>
                  </a:lnTo>
                  <a:lnTo>
                    <a:pt x="0" y="319"/>
                  </a:lnTo>
                  <a:lnTo>
                    <a:pt x="0" y="343"/>
                  </a:lnTo>
                  <a:cubicBezTo>
                    <a:pt x="19" y="341"/>
                    <a:pt x="68" y="341"/>
                    <a:pt x="90" y="341"/>
                  </a:cubicBezTo>
                  <a:cubicBezTo>
                    <a:pt x="111" y="341"/>
                    <a:pt x="160" y="341"/>
                    <a:pt x="179" y="343"/>
                  </a:cubicBezTo>
                  <a:lnTo>
                    <a:pt x="179" y="319"/>
                  </a:lnTo>
                  <a:lnTo>
                    <a:pt x="125" y="319"/>
                  </a:lnTo>
                  <a:lnTo>
                    <a:pt x="125" y="214"/>
                  </a:lnTo>
                  <a:lnTo>
                    <a:pt x="175" y="173"/>
                  </a:lnTo>
                  <a:lnTo>
                    <a:pt x="278" y="308"/>
                  </a:lnTo>
                  <a:cubicBezTo>
                    <a:pt x="280" y="311"/>
                    <a:pt x="280" y="312"/>
                    <a:pt x="282" y="315"/>
                  </a:cubicBezTo>
                  <a:cubicBezTo>
                    <a:pt x="273" y="319"/>
                    <a:pt x="263" y="319"/>
                    <a:pt x="245" y="319"/>
                  </a:cubicBezTo>
                  <a:lnTo>
                    <a:pt x="245" y="343"/>
                  </a:lnTo>
                  <a:cubicBezTo>
                    <a:pt x="266" y="341"/>
                    <a:pt x="311" y="341"/>
                    <a:pt x="333" y="341"/>
                  </a:cubicBezTo>
                  <a:cubicBezTo>
                    <a:pt x="353" y="341"/>
                    <a:pt x="387" y="341"/>
                    <a:pt x="406" y="343"/>
                  </a:cubicBezTo>
                  <a:lnTo>
                    <a:pt x="406" y="319"/>
                  </a:lnTo>
                  <a:lnTo>
                    <a:pt x="391" y="319"/>
                  </a:lnTo>
                  <a:cubicBezTo>
                    <a:pt x="365" y="319"/>
                    <a:pt x="363" y="317"/>
                    <a:pt x="357" y="309"/>
                  </a:cubicBezTo>
                  <a:lnTo>
                    <a:pt x="223" y="1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47 1 1">
              <a:extLst>
                <a:ext uri="{FF2B5EF4-FFF2-40B4-BE49-F238E27FC236}">
                  <a16:creationId xmlns:a16="http://schemas.microsoft.com/office/drawing/2014/main" id="{5761F306-A193-43E8-A933-2B410F385C08}"/>
                </a:ext>
              </a:extLst>
            </p:cNvPr>
            <p:cNvSpPr>
              <a:spLocks/>
            </p:cNvSpPr>
            <p:nvPr>
              <p:custDataLst>
                <p:tags r:id="rId81"/>
              </p:custDataLst>
            </p:nvPr>
          </p:nvSpPr>
          <p:spPr bwMode="auto">
            <a:xfrm>
              <a:off x="3113088" y="4649788"/>
              <a:ext cx="190500" cy="15875"/>
            </a:xfrm>
            <a:custGeom>
              <a:avLst/>
              <a:gdLst>
                <a:gd name="T0" fmla="*/ 221 w 235"/>
                <a:gd name="T1" fmla="*/ 17 h 17"/>
                <a:gd name="T2" fmla="*/ 235 w 235"/>
                <a:gd name="T3" fmla="*/ 9 h 17"/>
                <a:gd name="T4" fmla="*/ 221 w 235"/>
                <a:gd name="T5" fmla="*/ 0 h 17"/>
                <a:gd name="T6" fmla="*/ 14 w 235"/>
                <a:gd name="T7" fmla="*/ 0 h 17"/>
                <a:gd name="T8" fmla="*/ 0 w 235"/>
                <a:gd name="T9" fmla="*/ 8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8"/>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48 1 1">
              <a:extLst>
                <a:ext uri="{FF2B5EF4-FFF2-40B4-BE49-F238E27FC236}">
                  <a16:creationId xmlns:a16="http://schemas.microsoft.com/office/drawing/2014/main" id="{203AF596-60CD-4CA2-A087-6D753201E940}"/>
                </a:ext>
              </a:extLst>
            </p:cNvPr>
            <p:cNvSpPr>
              <a:spLocks/>
            </p:cNvSpPr>
            <p:nvPr>
              <p:custDataLst>
                <p:tags r:id="rId82"/>
              </p:custDataLst>
            </p:nvPr>
          </p:nvSpPr>
          <p:spPr bwMode="auto">
            <a:xfrm>
              <a:off x="3365501" y="4532313"/>
              <a:ext cx="103188" cy="201613"/>
            </a:xfrm>
            <a:custGeom>
              <a:avLst/>
              <a:gdLst>
                <a:gd name="T0" fmla="*/ 79 w 127"/>
                <a:gd name="T1" fmla="*/ 10 h 232"/>
                <a:gd name="T2" fmla="*/ 69 w 127"/>
                <a:gd name="T3" fmla="*/ 0 h 232"/>
                <a:gd name="T4" fmla="*/ 0 w 127"/>
                <a:gd name="T5" fmla="*/ 23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1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9" y="0"/>
                  </a:cubicBezTo>
                  <a:cubicBezTo>
                    <a:pt x="46" y="22"/>
                    <a:pt x="15" y="23"/>
                    <a:pt x="0" y="23"/>
                  </a:cubicBezTo>
                  <a:lnTo>
                    <a:pt x="0" y="35"/>
                  </a:lnTo>
                  <a:cubicBezTo>
                    <a:pt x="9" y="35"/>
                    <a:pt x="32" y="35"/>
                    <a:pt x="51" y="25"/>
                  </a:cubicBezTo>
                  <a:lnTo>
                    <a:pt x="51" y="203"/>
                  </a:lnTo>
                  <a:cubicBezTo>
                    <a:pt x="51" y="215"/>
                    <a:pt x="51" y="219"/>
                    <a:pt x="16" y="219"/>
                  </a:cubicBezTo>
                  <a:lnTo>
                    <a:pt x="3" y="219"/>
                  </a:lnTo>
                  <a:lnTo>
                    <a:pt x="3" y="232"/>
                  </a:lnTo>
                  <a:cubicBezTo>
                    <a:pt x="9" y="232"/>
                    <a:pt x="52" y="231"/>
                    <a:pt x="65" y="231"/>
                  </a:cubicBezTo>
                  <a:cubicBezTo>
                    <a:pt x="76" y="231"/>
                    <a:pt x="120"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49 1 1">
              <a:extLst>
                <a:ext uri="{FF2B5EF4-FFF2-40B4-BE49-F238E27FC236}">
                  <a16:creationId xmlns:a16="http://schemas.microsoft.com/office/drawing/2014/main" id="{E3EC7132-E829-416B-AECE-0AF5CAA3D267}"/>
                </a:ext>
              </a:extLst>
            </p:cNvPr>
            <p:cNvSpPr>
              <a:spLocks/>
            </p:cNvSpPr>
            <p:nvPr>
              <p:custDataLst>
                <p:tags r:id="rId83"/>
              </p:custDataLst>
            </p:nvPr>
          </p:nvSpPr>
          <p:spPr bwMode="auto">
            <a:xfrm>
              <a:off x="3686176" y="4284663"/>
              <a:ext cx="106363" cy="1039813"/>
            </a:xfrm>
            <a:custGeom>
              <a:avLst/>
              <a:gdLst>
                <a:gd name="T0" fmla="*/ 0 w 131"/>
                <a:gd name="T1" fmla="*/ 1197 h 1197"/>
                <a:gd name="T2" fmla="*/ 131 w 131"/>
                <a:gd name="T3" fmla="*/ 1197 h 1197"/>
                <a:gd name="T4" fmla="*/ 131 w 131"/>
                <a:gd name="T5" fmla="*/ 1169 h 1197"/>
                <a:gd name="T6" fmla="*/ 27 w 131"/>
                <a:gd name="T7" fmla="*/ 1169 h 1197"/>
                <a:gd name="T8" fmla="*/ 27 w 131"/>
                <a:gd name="T9" fmla="*/ 27 h 1197"/>
                <a:gd name="T10" fmla="*/ 131 w 131"/>
                <a:gd name="T11" fmla="*/ 27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7" y="1169"/>
                  </a:lnTo>
                  <a:lnTo>
                    <a:pt x="27" y="27"/>
                  </a:lnTo>
                  <a:lnTo>
                    <a:pt x="131" y="27"/>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50 1 1">
              <a:extLst>
                <a:ext uri="{FF2B5EF4-FFF2-40B4-BE49-F238E27FC236}">
                  <a16:creationId xmlns:a16="http://schemas.microsoft.com/office/drawing/2014/main" id="{C9BBC048-C4F4-490E-8B96-FDB775BF5D56}"/>
                </a:ext>
              </a:extLst>
            </p:cNvPr>
            <p:cNvSpPr>
              <a:spLocks noEditPoints="1"/>
            </p:cNvSpPr>
            <p:nvPr>
              <p:custDataLst>
                <p:tags r:id="rId84"/>
              </p:custDataLst>
            </p:nvPr>
          </p:nvSpPr>
          <p:spPr bwMode="auto">
            <a:xfrm>
              <a:off x="3862388" y="4308476"/>
              <a:ext cx="214313" cy="320675"/>
            </a:xfrm>
            <a:custGeom>
              <a:avLst/>
              <a:gdLst>
                <a:gd name="T0" fmla="*/ 211 w 263"/>
                <a:gd name="T1" fmla="*/ 188 h 369"/>
                <a:gd name="T2" fmla="*/ 147 w 263"/>
                <a:gd name="T3" fmla="*/ 130 h 369"/>
                <a:gd name="T4" fmla="*/ 45 w 263"/>
                <a:gd name="T5" fmla="*/ 176 h 369"/>
                <a:gd name="T6" fmla="*/ 0 w 263"/>
                <a:gd name="T7" fmla="*/ 280 h 369"/>
                <a:gd name="T8" fmla="*/ 92 w 263"/>
                <a:gd name="T9" fmla="*/ 369 h 369"/>
                <a:gd name="T10" fmla="*/ 263 w 263"/>
                <a:gd name="T11" fmla="*/ 130 h 369"/>
                <a:gd name="T12" fmla="*/ 155 w 263"/>
                <a:gd name="T13" fmla="*/ 0 h 369"/>
                <a:gd name="T14" fmla="*/ 60 w 263"/>
                <a:gd name="T15" fmla="*/ 79 h 369"/>
                <a:gd name="T16" fmla="*/ 79 w 263"/>
                <a:gd name="T17" fmla="*/ 97 h 369"/>
                <a:gd name="T18" fmla="*/ 106 w 263"/>
                <a:gd name="T19" fmla="*/ 70 h 369"/>
                <a:gd name="T20" fmla="*/ 82 w 263"/>
                <a:gd name="T21" fmla="*/ 53 h 369"/>
                <a:gd name="T22" fmla="*/ 154 w 263"/>
                <a:gd name="T23" fmla="*/ 13 h 369"/>
                <a:gd name="T24" fmla="*/ 225 w 263"/>
                <a:gd name="T25" fmla="*/ 103 h 369"/>
                <a:gd name="T26" fmla="*/ 212 w 263"/>
                <a:gd name="T27" fmla="*/ 188 h 369"/>
                <a:gd name="T28" fmla="*/ 211 w 263"/>
                <a:gd name="T29" fmla="*/ 188 h 369"/>
                <a:gd name="T30" fmla="*/ 94 w 263"/>
                <a:gd name="T31" fmla="*/ 355 h 369"/>
                <a:gd name="T32" fmla="*/ 39 w 263"/>
                <a:gd name="T33" fmla="*/ 298 h 369"/>
                <a:gd name="T34" fmla="*/ 72 w 263"/>
                <a:gd name="T35" fmla="*/ 185 h 369"/>
                <a:gd name="T36" fmla="*/ 147 w 263"/>
                <a:gd name="T37" fmla="*/ 141 h 369"/>
                <a:gd name="T38" fmla="*/ 202 w 263"/>
                <a:gd name="T39" fmla="*/ 206 h 369"/>
                <a:gd name="T40" fmla="*/ 94 w 263"/>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9">
                  <a:moveTo>
                    <a:pt x="211" y="188"/>
                  </a:moveTo>
                  <a:cubicBezTo>
                    <a:pt x="206" y="158"/>
                    <a:pt x="186" y="130"/>
                    <a:pt x="147" y="130"/>
                  </a:cubicBezTo>
                  <a:cubicBezTo>
                    <a:pt x="117" y="130"/>
                    <a:pt x="84" y="138"/>
                    <a:pt x="45" y="176"/>
                  </a:cubicBezTo>
                  <a:cubicBezTo>
                    <a:pt x="4" y="218"/>
                    <a:pt x="0" y="264"/>
                    <a:pt x="0" y="280"/>
                  </a:cubicBezTo>
                  <a:cubicBezTo>
                    <a:pt x="0" y="311"/>
                    <a:pt x="22" y="369"/>
                    <a:pt x="92" y="369"/>
                  </a:cubicBezTo>
                  <a:cubicBezTo>
                    <a:pt x="211" y="369"/>
                    <a:pt x="263" y="201"/>
                    <a:pt x="263" y="130"/>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0" y="13"/>
                    <a:pt x="225" y="39"/>
                    <a:pt x="225" y="103"/>
                  </a:cubicBezTo>
                  <a:cubicBezTo>
                    <a:pt x="225" y="123"/>
                    <a:pt x="222" y="148"/>
                    <a:pt x="212" y="188"/>
                  </a:cubicBezTo>
                  <a:lnTo>
                    <a:pt x="211" y="188"/>
                  </a:lnTo>
                  <a:close/>
                  <a:moveTo>
                    <a:pt x="94" y="355"/>
                  </a:moveTo>
                  <a:cubicBezTo>
                    <a:pt x="39" y="355"/>
                    <a:pt x="39" y="303"/>
                    <a:pt x="39" y="298"/>
                  </a:cubicBezTo>
                  <a:cubicBezTo>
                    <a:pt x="39" y="285"/>
                    <a:pt x="51" y="215"/>
                    <a:pt x="72" y="185"/>
                  </a:cubicBezTo>
                  <a:cubicBezTo>
                    <a:pt x="92" y="157"/>
                    <a:pt x="116" y="141"/>
                    <a:pt x="147" y="141"/>
                  </a:cubicBezTo>
                  <a:cubicBezTo>
                    <a:pt x="201" y="141"/>
                    <a:pt x="202" y="196"/>
                    <a:pt x="202" y="206"/>
                  </a:cubicBezTo>
                  <a:cubicBezTo>
                    <a:pt x="202" y="242"/>
                    <a:pt x="171" y="355"/>
                    <a:pt x="94"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51 1 1">
              <a:extLst>
                <a:ext uri="{FF2B5EF4-FFF2-40B4-BE49-F238E27FC236}">
                  <a16:creationId xmlns:a16="http://schemas.microsoft.com/office/drawing/2014/main" id="{8AC50A01-2613-4AD0-B6B0-F1FDD1BE5A8E}"/>
                </a:ext>
              </a:extLst>
            </p:cNvPr>
            <p:cNvSpPr>
              <a:spLocks/>
            </p:cNvSpPr>
            <p:nvPr>
              <p:custDataLst>
                <p:tags r:id="rId85"/>
              </p:custDataLst>
            </p:nvPr>
          </p:nvSpPr>
          <p:spPr bwMode="auto">
            <a:xfrm>
              <a:off x="4108451" y="4324351"/>
              <a:ext cx="268288" cy="295275"/>
            </a:xfrm>
            <a:custGeom>
              <a:avLst/>
              <a:gdLst>
                <a:gd name="T0" fmla="*/ 185 w 331"/>
                <a:gd name="T1" fmla="*/ 39 h 341"/>
                <a:gd name="T2" fmla="*/ 232 w 331"/>
                <a:gd name="T3" fmla="*/ 15 h 341"/>
                <a:gd name="T4" fmla="*/ 249 w 331"/>
                <a:gd name="T5" fmla="*/ 15 h 341"/>
                <a:gd name="T6" fmla="*/ 249 w 331"/>
                <a:gd name="T7" fmla="*/ 0 h 341"/>
                <a:gd name="T8" fmla="*/ 164 w 331"/>
                <a:gd name="T9" fmla="*/ 1 h 341"/>
                <a:gd name="T10" fmla="*/ 80 w 331"/>
                <a:gd name="T11" fmla="*/ 0 h 341"/>
                <a:gd name="T12" fmla="*/ 80 w 331"/>
                <a:gd name="T13" fmla="*/ 15 h 341"/>
                <a:gd name="T14" fmla="*/ 96 w 331"/>
                <a:gd name="T15" fmla="*/ 15 h 341"/>
                <a:gd name="T16" fmla="*/ 143 w 331"/>
                <a:gd name="T17" fmla="*/ 39 h 341"/>
                <a:gd name="T18" fmla="*/ 143 w 331"/>
                <a:gd name="T19" fmla="*/ 261 h 341"/>
                <a:gd name="T20" fmla="*/ 76 w 331"/>
                <a:gd name="T21" fmla="*/ 134 h 341"/>
                <a:gd name="T22" fmla="*/ 31 w 331"/>
                <a:gd name="T23" fmla="*/ 64 h 341"/>
                <a:gd name="T24" fmla="*/ 13 w 331"/>
                <a:gd name="T25" fmla="*/ 64 h 341"/>
                <a:gd name="T26" fmla="*/ 0 w 331"/>
                <a:gd name="T27" fmla="*/ 70 h 341"/>
                <a:gd name="T28" fmla="*/ 5 w 331"/>
                <a:gd name="T29" fmla="*/ 75 h 341"/>
                <a:gd name="T30" fmla="*/ 34 w 331"/>
                <a:gd name="T31" fmla="*/ 143 h 341"/>
                <a:gd name="T32" fmla="*/ 60 w 331"/>
                <a:gd name="T33" fmla="*/ 227 h 341"/>
                <a:gd name="T34" fmla="*/ 143 w 331"/>
                <a:gd name="T35" fmla="*/ 273 h 341"/>
                <a:gd name="T36" fmla="*/ 143 w 331"/>
                <a:gd name="T37" fmla="*/ 301 h 341"/>
                <a:gd name="T38" fmla="*/ 96 w 331"/>
                <a:gd name="T39" fmla="*/ 325 h 341"/>
                <a:gd name="T40" fmla="*/ 80 w 331"/>
                <a:gd name="T41" fmla="*/ 325 h 341"/>
                <a:gd name="T42" fmla="*/ 80 w 331"/>
                <a:gd name="T43" fmla="*/ 341 h 341"/>
                <a:gd name="T44" fmla="*/ 164 w 331"/>
                <a:gd name="T45" fmla="*/ 339 h 341"/>
                <a:gd name="T46" fmla="*/ 249 w 331"/>
                <a:gd name="T47" fmla="*/ 341 h 341"/>
                <a:gd name="T48" fmla="*/ 249 w 331"/>
                <a:gd name="T49" fmla="*/ 325 h 341"/>
                <a:gd name="T50" fmla="*/ 232 w 331"/>
                <a:gd name="T51" fmla="*/ 325 h 341"/>
                <a:gd name="T52" fmla="*/ 185 w 331"/>
                <a:gd name="T53" fmla="*/ 301 h 341"/>
                <a:gd name="T54" fmla="*/ 185 w 331"/>
                <a:gd name="T55" fmla="*/ 273 h 341"/>
                <a:gd name="T56" fmla="*/ 271 w 331"/>
                <a:gd name="T57" fmla="*/ 228 h 341"/>
                <a:gd name="T58" fmla="*/ 297 w 331"/>
                <a:gd name="T59" fmla="*/ 131 h 341"/>
                <a:gd name="T60" fmla="*/ 324 w 331"/>
                <a:gd name="T61" fmla="*/ 75 h 341"/>
                <a:gd name="T62" fmla="*/ 331 w 331"/>
                <a:gd name="T63" fmla="*/ 70 h 341"/>
                <a:gd name="T64" fmla="*/ 319 w 331"/>
                <a:gd name="T65" fmla="*/ 64 h 341"/>
                <a:gd name="T66" fmla="*/ 300 w 331"/>
                <a:gd name="T67" fmla="*/ 64 h 341"/>
                <a:gd name="T68" fmla="*/ 256 w 331"/>
                <a:gd name="T69" fmla="*/ 140 h 341"/>
                <a:gd name="T70" fmla="*/ 185 w 331"/>
                <a:gd name="T71" fmla="*/ 261 h 341"/>
                <a:gd name="T72" fmla="*/ 185 w 331"/>
                <a:gd name="T73"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39"/>
                  </a:moveTo>
                  <a:cubicBezTo>
                    <a:pt x="185" y="22"/>
                    <a:pt x="185" y="15"/>
                    <a:pt x="232" y="15"/>
                  </a:cubicBezTo>
                  <a:lnTo>
                    <a:pt x="249" y="15"/>
                  </a:lnTo>
                  <a:lnTo>
                    <a:pt x="249" y="0"/>
                  </a:lnTo>
                  <a:cubicBezTo>
                    <a:pt x="231" y="1"/>
                    <a:pt x="185" y="1"/>
                    <a:pt x="164" y="1"/>
                  </a:cubicBezTo>
                  <a:cubicBezTo>
                    <a:pt x="144" y="1"/>
                    <a:pt x="97" y="1"/>
                    <a:pt x="80" y="0"/>
                  </a:cubicBezTo>
                  <a:lnTo>
                    <a:pt x="80" y="15"/>
                  </a:lnTo>
                  <a:lnTo>
                    <a:pt x="96" y="15"/>
                  </a:lnTo>
                  <a:cubicBezTo>
                    <a:pt x="143" y="15"/>
                    <a:pt x="143" y="22"/>
                    <a:pt x="143" y="39"/>
                  </a:cubicBezTo>
                  <a:lnTo>
                    <a:pt x="143" y="261"/>
                  </a:lnTo>
                  <a:cubicBezTo>
                    <a:pt x="78" y="243"/>
                    <a:pt x="76" y="166"/>
                    <a:pt x="76" y="134"/>
                  </a:cubicBezTo>
                  <a:cubicBezTo>
                    <a:pt x="75" y="74"/>
                    <a:pt x="53" y="64"/>
                    <a:pt x="31" y="64"/>
                  </a:cubicBezTo>
                  <a:lnTo>
                    <a:pt x="13" y="64"/>
                  </a:lnTo>
                  <a:cubicBezTo>
                    <a:pt x="5" y="64"/>
                    <a:pt x="0" y="64"/>
                    <a:pt x="0" y="70"/>
                  </a:cubicBezTo>
                  <a:cubicBezTo>
                    <a:pt x="0" y="72"/>
                    <a:pt x="2" y="75"/>
                    <a:pt x="5" y="75"/>
                  </a:cubicBezTo>
                  <a:cubicBezTo>
                    <a:pt x="21" y="77"/>
                    <a:pt x="34" y="84"/>
                    <a:pt x="34" y="143"/>
                  </a:cubicBezTo>
                  <a:cubicBezTo>
                    <a:pt x="34" y="154"/>
                    <a:pt x="36" y="194"/>
                    <a:pt x="60" y="227"/>
                  </a:cubicBezTo>
                  <a:cubicBezTo>
                    <a:pt x="79" y="254"/>
                    <a:pt x="109" y="269"/>
                    <a:pt x="143" y="273"/>
                  </a:cubicBezTo>
                  <a:lnTo>
                    <a:pt x="143" y="301"/>
                  </a:lnTo>
                  <a:cubicBezTo>
                    <a:pt x="143" y="318"/>
                    <a:pt x="143" y="325"/>
                    <a:pt x="96" y="325"/>
                  </a:cubicBezTo>
                  <a:lnTo>
                    <a:pt x="80" y="325"/>
                  </a:lnTo>
                  <a:lnTo>
                    <a:pt x="80" y="341"/>
                  </a:lnTo>
                  <a:cubicBezTo>
                    <a:pt x="97" y="339"/>
                    <a:pt x="143" y="339"/>
                    <a:pt x="164" y="339"/>
                  </a:cubicBezTo>
                  <a:cubicBezTo>
                    <a:pt x="184" y="339"/>
                    <a:pt x="231" y="339"/>
                    <a:pt x="249" y="341"/>
                  </a:cubicBezTo>
                  <a:lnTo>
                    <a:pt x="249" y="325"/>
                  </a:lnTo>
                  <a:lnTo>
                    <a:pt x="232" y="325"/>
                  </a:lnTo>
                  <a:cubicBezTo>
                    <a:pt x="185" y="325"/>
                    <a:pt x="185" y="319"/>
                    <a:pt x="185" y="301"/>
                  </a:cubicBezTo>
                  <a:lnTo>
                    <a:pt x="185" y="273"/>
                  </a:lnTo>
                  <a:cubicBezTo>
                    <a:pt x="221" y="269"/>
                    <a:pt x="251" y="254"/>
                    <a:pt x="271" y="228"/>
                  </a:cubicBezTo>
                  <a:cubicBezTo>
                    <a:pt x="296" y="192"/>
                    <a:pt x="297" y="153"/>
                    <a:pt x="297" y="131"/>
                  </a:cubicBezTo>
                  <a:cubicBezTo>
                    <a:pt x="297" y="123"/>
                    <a:pt x="297" y="79"/>
                    <a:pt x="324" y="75"/>
                  </a:cubicBezTo>
                  <a:cubicBezTo>
                    <a:pt x="327" y="75"/>
                    <a:pt x="331" y="74"/>
                    <a:pt x="331" y="70"/>
                  </a:cubicBezTo>
                  <a:cubicBezTo>
                    <a:pt x="331" y="64"/>
                    <a:pt x="327" y="64"/>
                    <a:pt x="319" y="64"/>
                  </a:cubicBezTo>
                  <a:lnTo>
                    <a:pt x="300" y="64"/>
                  </a:lnTo>
                  <a:cubicBezTo>
                    <a:pt x="280" y="64"/>
                    <a:pt x="256" y="68"/>
                    <a:pt x="256" y="140"/>
                  </a:cubicBezTo>
                  <a:cubicBezTo>
                    <a:pt x="255" y="195"/>
                    <a:pt x="239" y="248"/>
                    <a:pt x="185" y="261"/>
                  </a:cubicBezTo>
                  <a:lnTo>
                    <a:pt x="185"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652 1 1">
              <a:extLst>
                <a:ext uri="{FF2B5EF4-FFF2-40B4-BE49-F238E27FC236}">
                  <a16:creationId xmlns:a16="http://schemas.microsoft.com/office/drawing/2014/main" id="{5AE115D2-5DD2-47F5-964E-5472EA6F414C}"/>
                </a:ext>
              </a:extLst>
            </p:cNvPr>
            <p:cNvSpPr>
              <a:spLocks noChangeArrowheads="1"/>
            </p:cNvSpPr>
            <p:nvPr>
              <p:custDataLst>
                <p:tags r:id="rId86"/>
              </p:custDataLst>
            </p:nvPr>
          </p:nvSpPr>
          <p:spPr bwMode="auto">
            <a:xfrm>
              <a:off x="3846513" y="4795838"/>
              <a:ext cx="55403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53 1 1">
              <a:extLst>
                <a:ext uri="{FF2B5EF4-FFF2-40B4-BE49-F238E27FC236}">
                  <a16:creationId xmlns:a16="http://schemas.microsoft.com/office/drawing/2014/main" id="{B23EF2A1-E13E-402D-9D8B-AB1CABC9C5AE}"/>
                </a:ext>
              </a:extLst>
            </p:cNvPr>
            <p:cNvSpPr>
              <a:spLocks noEditPoints="1"/>
            </p:cNvSpPr>
            <p:nvPr>
              <p:custDataLst>
                <p:tags r:id="rId87"/>
              </p:custDataLst>
            </p:nvPr>
          </p:nvSpPr>
          <p:spPr bwMode="auto">
            <a:xfrm>
              <a:off x="3897313" y="4899026"/>
              <a:ext cx="214313" cy="319088"/>
            </a:xfrm>
            <a:custGeom>
              <a:avLst/>
              <a:gdLst>
                <a:gd name="T0" fmla="*/ 211 w 262"/>
                <a:gd name="T1" fmla="*/ 188 h 368"/>
                <a:gd name="T2" fmla="*/ 147 w 262"/>
                <a:gd name="T3" fmla="*/ 129 h 368"/>
                <a:gd name="T4" fmla="*/ 45 w 262"/>
                <a:gd name="T5" fmla="*/ 176 h 368"/>
                <a:gd name="T6" fmla="*/ 0 w 262"/>
                <a:gd name="T7" fmla="*/ 280 h 368"/>
                <a:gd name="T8" fmla="*/ 92 w 262"/>
                <a:gd name="T9" fmla="*/ 368 h 368"/>
                <a:gd name="T10" fmla="*/ 262 w 262"/>
                <a:gd name="T11" fmla="*/ 129 h 368"/>
                <a:gd name="T12" fmla="*/ 155 w 262"/>
                <a:gd name="T13" fmla="*/ 0 h 368"/>
                <a:gd name="T14" fmla="*/ 59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80"/>
                  </a:cubicBezTo>
                  <a:cubicBezTo>
                    <a:pt x="0" y="311"/>
                    <a:pt x="22" y="368"/>
                    <a:pt x="92" y="368"/>
                  </a:cubicBezTo>
                  <a:cubicBezTo>
                    <a:pt x="211" y="368"/>
                    <a:pt x="262" y="201"/>
                    <a:pt x="262" y="129"/>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3" y="354"/>
                  </a:moveTo>
                  <a:cubicBezTo>
                    <a:pt x="38" y="354"/>
                    <a:pt x="38" y="303"/>
                    <a:pt x="38" y="298"/>
                  </a:cubicBezTo>
                  <a:cubicBezTo>
                    <a:pt x="38" y="285"/>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54 1 1">
              <a:extLst>
                <a:ext uri="{FF2B5EF4-FFF2-40B4-BE49-F238E27FC236}">
                  <a16:creationId xmlns:a16="http://schemas.microsoft.com/office/drawing/2014/main" id="{72BEC147-D94F-4DB6-B6C6-65615018D454}"/>
                </a:ext>
              </a:extLst>
            </p:cNvPr>
            <p:cNvSpPr>
              <a:spLocks noEditPoints="1"/>
            </p:cNvSpPr>
            <p:nvPr>
              <p:custDataLst>
                <p:tags r:id="rId88"/>
              </p:custDataLst>
            </p:nvPr>
          </p:nvSpPr>
          <p:spPr bwMode="auto">
            <a:xfrm>
              <a:off x="4135438" y="5013326"/>
              <a:ext cx="228600" cy="279400"/>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55 1 1">
              <a:extLst>
                <a:ext uri="{FF2B5EF4-FFF2-40B4-BE49-F238E27FC236}">
                  <a16:creationId xmlns:a16="http://schemas.microsoft.com/office/drawing/2014/main" id="{2B656086-E093-4C54-8A5F-3BECECD199B6}"/>
                </a:ext>
              </a:extLst>
            </p:cNvPr>
            <p:cNvSpPr>
              <a:spLocks/>
            </p:cNvSpPr>
            <p:nvPr>
              <p:custDataLst>
                <p:tags r:id="rId89"/>
              </p:custDataLst>
            </p:nvPr>
          </p:nvSpPr>
          <p:spPr bwMode="auto">
            <a:xfrm>
              <a:off x="4572001" y="4795838"/>
              <a:ext cx="249238"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56 1 1">
              <a:extLst>
                <a:ext uri="{FF2B5EF4-FFF2-40B4-BE49-F238E27FC236}">
                  <a16:creationId xmlns:a16="http://schemas.microsoft.com/office/drawing/2014/main" id="{55D83488-A694-461A-BA14-BEE395918F4F}"/>
                </a:ext>
              </a:extLst>
            </p:cNvPr>
            <p:cNvSpPr>
              <a:spLocks noEditPoints="1"/>
            </p:cNvSpPr>
            <p:nvPr>
              <p:custDataLst>
                <p:tags r:id="rId90"/>
              </p:custDataLst>
            </p:nvPr>
          </p:nvSpPr>
          <p:spPr bwMode="auto">
            <a:xfrm>
              <a:off x="5010151" y="4308476"/>
              <a:ext cx="212725" cy="320675"/>
            </a:xfrm>
            <a:custGeom>
              <a:avLst/>
              <a:gdLst>
                <a:gd name="T0" fmla="*/ 211 w 262"/>
                <a:gd name="T1" fmla="*/ 188 h 369"/>
                <a:gd name="T2" fmla="*/ 146 w 262"/>
                <a:gd name="T3" fmla="*/ 130 h 369"/>
                <a:gd name="T4" fmla="*/ 45 w 262"/>
                <a:gd name="T5" fmla="*/ 176 h 369"/>
                <a:gd name="T6" fmla="*/ 0 w 262"/>
                <a:gd name="T7" fmla="*/ 280 h 369"/>
                <a:gd name="T8" fmla="*/ 91 w 262"/>
                <a:gd name="T9" fmla="*/ 369 h 369"/>
                <a:gd name="T10" fmla="*/ 262 w 262"/>
                <a:gd name="T11" fmla="*/ 130 h 369"/>
                <a:gd name="T12" fmla="*/ 154 w 262"/>
                <a:gd name="T13" fmla="*/ 0 h 369"/>
                <a:gd name="T14" fmla="*/ 59 w 262"/>
                <a:gd name="T15" fmla="*/ 79 h 369"/>
                <a:gd name="T16" fmla="*/ 78 w 262"/>
                <a:gd name="T17" fmla="*/ 97 h 369"/>
                <a:gd name="T18" fmla="*/ 105 w 262"/>
                <a:gd name="T19" fmla="*/ 70 h 369"/>
                <a:gd name="T20" fmla="*/ 81 w 262"/>
                <a:gd name="T21" fmla="*/ 53 h 369"/>
                <a:gd name="T22" fmla="*/ 153 w 262"/>
                <a:gd name="T23" fmla="*/ 13 h 369"/>
                <a:gd name="T24" fmla="*/ 225 w 262"/>
                <a:gd name="T25" fmla="*/ 103 h 369"/>
                <a:gd name="T26" fmla="*/ 211 w 262"/>
                <a:gd name="T27" fmla="*/ 188 h 369"/>
                <a:gd name="T28" fmla="*/ 211 w 262"/>
                <a:gd name="T29" fmla="*/ 188 h 369"/>
                <a:gd name="T30" fmla="*/ 93 w 262"/>
                <a:gd name="T31" fmla="*/ 355 h 369"/>
                <a:gd name="T32" fmla="*/ 38 w 262"/>
                <a:gd name="T33" fmla="*/ 298 h 369"/>
                <a:gd name="T34" fmla="*/ 71 w 262"/>
                <a:gd name="T35" fmla="*/ 185 h 369"/>
                <a:gd name="T36" fmla="*/ 146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8"/>
                  </a:moveTo>
                  <a:cubicBezTo>
                    <a:pt x="206" y="158"/>
                    <a:pt x="185" y="130"/>
                    <a:pt x="146" y="130"/>
                  </a:cubicBezTo>
                  <a:cubicBezTo>
                    <a:pt x="116" y="130"/>
                    <a:pt x="83" y="138"/>
                    <a:pt x="45" y="176"/>
                  </a:cubicBezTo>
                  <a:cubicBezTo>
                    <a:pt x="3" y="218"/>
                    <a:pt x="0" y="264"/>
                    <a:pt x="0" y="280"/>
                  </a:cubicBezTo>
                  <a:cubicBezTo>
                    <a:pt x="0" y="311"/>
                    <a:pt x="22" y="369"/>
                    <a:pt x="91" y="369"/>
                  </a:cubicBezTo>
                  <a:cubicBezTo>
                    <a:pt x="210" y="369"/>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8"/>
                  </a:cubicBezTo>
                  <a:lnTo>
                    <a:pt x="211" y="188"/>
                  </a:lnTo>
                  <a:close/>
                  <a:moveTo>
                    <a:pt x="93" y="355"/>
                  </a:moveTo>
                  <a:cubicBezTo>
                    <a:pt x="38" y="355"/>
                    <a:pt x="38" y="303"/>
                    <a:pt x="38" y="298"/>
                  </a:cubicBezTo>
                  <a:cubicBezTo>
                    <a:pt x="38" y="285"/>
                    <a:pt x="51" y="215"/>
                    <a:pt x="71" y="185"/>
                  </a:cubicBezTo>
                  <a:cubicBezTo>
                    <a:pt x="91" y="157"/>
                    <a:pt x="115" y="141"/>
                    <a:pt x="146" y="141"/>
                  </a:cubicBezTo>
                  <a:cubicBezTo>
                    <a:pt x="201" y="141"/>
                    <a:pt x="202" y="196"/>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57 1 1">
              <a:extLst>
                <a:ext uri="{FF2B5EF4-FFF2-40B4-BE49-F238E27FC236}">
                  <a16:creationId xmlns:a16="http://schemas.microsoft.com/office/drawing/2014/main" id="{521BB27F-2A80-4591-85C3-D4C81C7447C3}"/>
                </a:ext>
              </a:extLst>
            </p:cNvPr>
            <p:cNvSpPr>
              <a:spLocks/>
            </p:cNvSpPr>
            <p:nvPr>
              <p:custDataLst>
                <p:tags r:id="rId91"/>
              </p:custDataLst>
            </p:nvPr>
          </p:nvSpPr>
          <p:spPr bwMode="auto">
            <a:xfrm>
              <a:off x="5246688" y="4322763"/>
              <a:ext cx="330200" cy="296863"/>
            </a:xfrm>
            <a:custGeom>
              <a:avLst/>
              <a:gdLst>
                <a:gd name="T0" fmla="*/ 223 w 406"/>
                <a:gd name="T1" fmla="*/ 133 h 343"/>
                <a:gd name="T2" fmla="*/ 342 w 406"/>
                <a:gd name="T3" fmla="*/ 33 h 343"/>
                <a:gd name="T4" fmla="*/ 389 w 406"/>
                <a:gd name="T5" fmla="*/ 24 h 343"/>
                <a:gd name="T6" fmla="*/ 398 w 406"/>
                <a:gd name="T7" fmla="*/ 24 h 343"/>
                <a:gd name="T8" fmla="*/ 398 w 406"/>
                <a:gd name="T9" fmla="*/ 0 h 343"/>
                <a:gd name="T10" fmla="*/ 347 w 406"/>
                <a:gd name="T11" fmla="*/ 2 h 343"/>
                <a:gd name="T12" fmla="*/ 274 w 406"/>
                <a:gd name="T13" fmla="*/ 0 h 343"/>
                <a:gd name="T14" fmla="*/ 274 w 406"/>
                <a:gd name="T15" fmla="*/ 24 h 343"/>
                <a:gd name="T16" fmla="*/ 303 w 406"/>
                <a:gd name="T17" fmla="*/ 26 h 343"/>
                <a:gd name="T18" fmla="*/ 309 w 406"/>
                <a:gd name="T19" fmla="*/ 29 h 343"/>
                <a:gd name="T20" fmla="*/ 125 w 406"/>
                <a:gd name="T21" fmla="*/ 183 h 343"/>
                <a:gd name="T22" fmla="*/ 125 w 406"/>
                <a:gd name="T23" fmla="*/ 24 h 343"/>
                <a:gd name="T24" fmla="*/ 179 w 406"/>
                <a:gd name="T25" fmla="*/ 24 h 343"/>
                <a:gd name="T26" fmla="*/ 179 w 406"/>
                <a:gd name="T27" fmla="*/ 0 h 343"/>
                <a:gd name="T28" fmla="*/ 90 w 406"/>
                <a:gd name="T29" fmla="*/ 2 h 343"/>
                <a:gd name="T30" fmla="*/ 0 w 406"/>
                <a:gd name="T31" fmla="*/ 0 h 343"/>
                <a:gd name="T32" fmla="*/ 0 w 406"/>
                <a:gd name="T33" fmla="*/ 24 h 343"/>
                <a:gd name="T34" fmla="*/ 54 w 406"/>
                <a:gd name="T35" fmla="*/ 24 h 343"/>
                <a:gd name="T36" fmla="*/ 54 w 406"/>
                <a:gd name="T37" fmla="*/ 319 h 343"/>
                <a:gd name="T38" fmla="*/ 0 w 406"/>
                <a:gd name="T39" fmla="*/ 319 h 343"/>
                <a:gd name="T40" fmla="*/ 0 w 406"/>
                <a:gd name="T41" fmla="*/ 343 h 343"/>
                <a:gd name="T42" fmla="*/ 90 w 406"/>
                <a:gd name="T43" fmla="*/ 341 h 343"/>
                <a:gd name="T44" fmla="*/ 179 w 406"/>
                <a:gd name="T45" fmla="*/ 343 h 343"/>
                <a:gd name="T46" fmla="*/ 179 w 406"/>
                <a:gd name="T47" fmla="*/ 319 h 343"/>
                <a:gd name="T48" fmla="*/ 125 w 406"/>
                <a:gd name="T49" fmla="*/ 319 h 343"/>
                <a:gd name="T50" fmla="*/ 125 w 406"/>
                <a:gd name="T51" fmla="*/ 214 h 343"/>
                <a:gd name="T52" fmla="*/ 175 w 406"/>
                <a:gd name="T53" fmla="*/ 173 h 343"/>
                <a:gd name="T54" fmla="*/ 278 w 406"/>
                <a:gd name="T55" fmla="*/ 308 h 343"/>
                <a:gd name="T56" fmla="*/ 282 w 406"/>
                <a:gd name="T57" fmla="*/ 315 h 343"/>
                <a:gd name="T58" fmla="*/ 245 w 406"/>
                <a:gd name="T59" fmla="*/ 319 h 343"/>
                <a:gd name="T60" fmla="*/ 245 w 406"/>
                <a:gd name="T61" fmla="*/ 343 h 343"/>
                <a:gd name="T62" fmla="*/ 333 w 406"/>
                <a:gd name="T63" fmla="*/ 341 h 343"/>
                <a:gd name="T64" fmla="*/ 406 w 406"/>
                <a:gd name="T65" fmla="*/ 343 h 343"/>
                <a:gd name="T66" fmla="*/ 406 w 406"/>
                <a:gd name="T67" fmla="*/ 319 h 343"/>
                <a:gd name="T68" fmla="*/ 391 w 406"/>
                <a:gd name="T69" fmla="*/ 319 h 343"/>
                <a:gd name="T70" fmla="*/ 357 w 406"/>
                <a:gd name="T71" fmla="*/ 309 h 343"/>
                <a:gd name="T72" fmla="*/ 223 w 406"/>
                <a:gd name="T73" fmla="*/ 13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3">
                  <a:moveTo>
                    <a:pt x="223" y="133"/>
                  </a:moveTo>
                  <a:lnTo>
                    <a:pt x="342" y="33"/>
                  </a:lnTo>
                  <a:cubicBezTo>
                    <a:pt x="353" y="24"/>
                    <a:pt x="374" y="24"/>
                    <a:pt x="389" y="24"/>
                  </a:cubicBezTo>
                  <a:lnTo>
                    <a:pt x="398" y="24"/>
                  </a:lnTo>
                  <a:lnTo>
                    <a:pt x="398" y="0"/>
                  </a:lnTo>
                  <a:cubicBezTo>
                    <a:pt x="378" y="2"/>
                    <a:pt x="349" y="2"/>
                    <a:pt x="347" y="2"/>
                  </a:cubicBezTo>
                  <a:cubicBezTo>
                    <a:pt x="328" y="2"/>
                    <a:pt x="292" y="2"/>
                    <a:pt x="274" y="0"/>
                  </a:cubicBezTo>
                  <a:lnTo>
                    <a:pt x="274" y="24"/>
                  </a:lnTo>
                  <a:cubicBezTo>
                    <a:pt x="281" y="24"/>
                    <a:pt x="291" y="24"/>
                    <a:pt x="303" y="26"/>
                  </a:cubicBezTo>
                  <a:cubicBezTo>
                    <a:pt x="311" y="28"/>
                    <a:pt x="305" y="28"/>
                    <a:pt x="309" y="29"/>
                  </a:cubicBezTo>
                  <a:lnTo>
                    <a:pt x="125" y="183"/>
                  </a:lnTo>
                  <a:lnTo>
                    <a:pt x="125" y="24"/>
                  </a:lnTo>
                  <a:lnTo>
                    <a:pt x="179" y="24"/>
                  </a:lnTo>
                  <a:lnTo>
                    <a:pt x="179" y="0"/>
                  </a:lnTo>
                  <a:cubicBezTo>
                    <a:pt x="160" y="2"/>
                    <a:pt x="111" y="2"/>
                    <a:pt x="90" y="2"/>
                  </a:cubicBezTo>
                  <a:cubicBezTo>
                    <a:pt x="68" y="2"/>
                    <a:pt x="19" y="2"/>
                    <a:pt x="0" y="0"/>
                  </a:cubicBezTo>
                  <a:lnTo>
                    <a:pt x="0" y="24"/>
                  </a:lnTo>
                  <a:lnTo>
                    <a:pt x="54" y="24"/>
                  </a:lnTo>
                  <a:lnTo>
                    <a:pt x="54" y="319"/>
                  </a:lnTo>
                  <a:lnTo>
                    <a:pt x="0" y="319"/>
                  </a:lnTo>
                  <a:lnTo>
                    <a:pt x="0" y="343"/>
                  </a:lnTo>
                  <a:cubicBezTo>
                    <a:pt x="19" y="341"/>
                    <a:pt x="68" y="341"/>
                    <a:pt x="90" y="341"/>
                  </a:cubicBezTo>
                  <a:cubicBezTo>
                    <a:pt x="111" y="341"/>
                    <a:pt x="160" y="341"/>
                    <a:pt x="179" y="343"/>
                  </a:cubicBezTo>
                  <a:lnTo>
                    <a:pt x="179" y="319"/>
                  </a:lnTo>
                  <a:lnTo>
                    <a:pt x="125" y="319"/>
                  </a:lnTo>
                  <a:lnTo>
                    <a:pt x="125" y="214"/>
                  </a:lnTo>
                  <a:lnTo>
                    <a:pt x="175" y="173"/>
                  </a:lnTo>
                  <a:lnTo>
                    <a:pt x="278" y="308"/>
                  </a:lnTo>
                  <a:cubicBezTo>
                    <a:pt x="280" y="311"/>
                    <a:pt x="280" y="312"/>
                    <a:pt x="282" y="315"/>
                  </a:cubicBezTo>
                  <a:cubicBezTo>
                    <a:pt x="273" y="319"/>
                    <a:pt x="263" y="319"/>
                    <a:pt x="245" y="319"/>
                  </a:cubicBezTo>
                  <a:lnTo>
                    <a:pt x="245" y="343"/>
                  </a:lnTo>
                  <a:cubicBezTo>
                    <a:pt x="266" y="341"/>
                    <a:pt x="310" y="341"/>
                    <a:pt x="333" y="341"/>
                  </a:cubicBezTo>
                  <a:cubicBezTo>
                    <a:pt x="353" y="341"/>
                    <a:pt x="387" y="341"/>
                    <a:pt x="406" y="343"/>
                  </a:cubicBezTo>
                  <a:lnTo>
                    <a:pt x="406" y="319"/>
                  </a:lnTo>
                  <a:lnTo>
                    <a:pt x="391" y="319"/>
                  </a:lnTo>
                  <a:cubicBezTo>
                    <a:pt x="365" y="319"/>
                    <a:pt x="363" y="317"/>
                    <a:pt x="357" y="309"/>
                  </a:cubicBezTo>
                  <a:lnTo>
                    <a:pt x="223" y="1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658 1 1">
              <a:extLst>
                <a:ext uri="{FF2B5EF4-FFF2-40B4-BE49-F238E27FC236}">
                  <a16:creationId xmlns:a16="http://schemas.microsoft.com/office/drawing/2014/main" id="{0586A1F1-F45E-4215-AFE8-B9CFE57DC719}"/>
                </a:ext>
              </a:extLst>
            </p:cNvPr>
            <p:cNvSpPr>
              <a:spLocks noChangeArrowheads="1"/>
            </p:cNvSpPr>
            <p:nvPr>
              <p:custDataLst>
                <p:tags r:id="rId92"/>
              </p:custDataLst>
            </p:nvPr>
          </p:nvSpPr>
          <p:spPr bwMode="auto">
            <a:xfrm>
              <a:off x="4992688" y="4795838"/>
              <a:ext cx="60325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59 1 1">
              <a:extLst>
                <a:ext uri="{FF2B5EF4-FFF2-40B4-BE49-F238E27FC236}">
                  <a16:creationId xmlns:a16="http://schemas.microsoft.com/office/drawing/2014/main" id="{7F993E32-9E15-4A19-B1E6-A8DC2E1336C0}"/>
                </a:ext>
              </a:extLst>
            </p:cNvPr>
            <p:cNvSpPr>
              <a:spLocks noEditPoints="1"/>
            </p:cNvSpPr>
            <p:nvPr>
              <p:custDataLst>
                <p:tags r:id="rId93"/>
              </p:custDataLst>
            </p:nvPr>
          </p:nvSpPr>
          <p:spPr bwMode="auto">
            <a:xfrm>
              <a:off x="5068888" y="4899026"/>
              <a:ext cx="212725" cy="319088"/>
            </a:xfrm>
            <a:custGeom>
              <a:avLst/>
              <a:gdLst>
                <a:gd name="T0" fmla="*/ 211 w 262"/>
                <a:gd name="T1" fmla="*/ 188 h 368"/>
                <a:gd name="T2" fmla="*/ 147 w 262"/>
                <a:gd name="T3" fmla="*/ 129 h 368"/>
                <a:gd name="T4" fmla="*/ 45 w 262"/>
                <a:gd name="T5" fmla="*/ 176 h 368"/>
                <a:gd name="T6" fmla="*/ 0 w 262"/>
                <a:gd name="T7" fmla="*/ 280 h 368"/>
                <a:gd name="T8" fmla="*/ 92 w 262"/>
                <a:gd name="T9" fmla="*/ 368 h 368"/>
                <a:gd name="T10" fmla="*/ 262 w 262"/>
                <a:gd name="T11" fmla="*/ 129 h 368"/>
                <a:gd name="T12" fmla="*/ 154 w 262"/>
                <a:gd name="T13" fmla="*/ 0 h 368"/>
                <a:gd name="T14" fmla="*/ 59 w 262"/>
                <a:gd name="T15" fmla="*/ 79 h 368"/>
                <a:gd name="T16" fmla="*/ 78 w 262"/>
                <a:gd name="T17" fmla="*/ 97 h 368"/>
                <a:gd name="T18" fmla="*/ 105 w 262"/>
                <a:gd name="T19" fmla="*/ 70 h 368"/>
                <a:gd name="T20" fmla="*/ 82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80"/>
                  </a:cubicBezTo>
                  <a:cubicBezTo>
                    <a:pt x="0" y="311"/>
                    <a:pt x="22" y="368"/>
                    <a:pt x="92" y="368"/>
                  </a:cubicBezTo>
                  <a:cubicBezTo>
                    <a:pt x="210" y="368"/>
                    <a:pt x="262" y="201"/>
                    <a:pt x="262" y="129"/>
                  </a:cubicBezTo>
                  <a:cubicBezTo>
                    <a:pt x="262" y="50"/>
                    <a:pt x="216" y="0"/>
                    <a:pt x="154"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3"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5"/>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60 1 1">
              <a:extLst>
                <a:ext uri="{FF2B5EF4-FFF2-40B4-BE49-F238E27FC236}">
                  <a16:creationId xmlns:a16="http://schemas.microsoft.com/office/drawing/2014/main" id="{882E88A5-47B2-4B7E-8567-6D6B01C6D099}"/>
                </a:ext>
              </a:extLst>
            </p:cNvPr>
            <p:cNvSpPr>
              <a:spLocks noEditPoints="1"/>
            </p:cNvSpPr>
            <p:nvPr>
              <p:custDataLst>
                <p:tags r:id="rId94"/>
              </p:custDataLst>
            </p:nvPr>
          </p:nvSpPr>
          <p:spPr bwMode="auto">
            <a:xfrm>
              <a:off x="5305426" y="5013326"/>
              <a:ext cx="228600" cy="279400"/>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61 1 1">
              <a:extLst>
                <a:ext uri="{FF2B5EF4-FFF2-40B4-BE49-F238E27FC236}">
                  <a16:creationId xmlns:a16="http://schemas.microsoft.com/office/drawing/2014/main" id="{6015BD57-AD96-4928-A5A8-035AE66E23EF}"/>
                </a:ext>
              </a:extLst>
            </p:cNvPr>
            <p:cNvSpPr>
              <a:spLocks/>
            </p:cNvSpPr>
            <p:nvPr>
              <p:custDataLst>
                <p:tags r:id="rId95"/>
              </p:custDataLst>
            </p:nvPr>
          </p:nvSpPr>
          <p:spPr bwMode="auto">
            <a:xfrm>
              <a:off x="5665788" y="4721226"/>
              <a:ext cx="192088" cy="190500"/>
            </a:xfrm>
            <a:custGeom>
              <a:avLst/>
              <a:gdLst>
                <a:gd name="T0" fmla="*/ 85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7 h 221"/>
                <a:gd name="T24" fmla="*/ 235 w 235"/>
                <a:gd name="T25" fmla="*/ 14 h 221"/>
                <a:gd name="T26" fmla="*/ 221 w 235"/>
                <a:gd name="T27" fmla="*/ 0 h 221"/>
                <a:gd name="T28" fmla="*/ 201 w 235"/>
                <a:gd name="T29" fmla="*/ 17 h 221"/>
                <a:gd name="T30" fmla="*/ 37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9" y="6"/>
                    <a:pt x="9" y="15"/>
                  </a:cubicBezTo>
                  <a:cubicBezTo>
                    <a:pt x="9" y="21"/>
                    <a:pt x="13" y="21"/>
                    <a:pt x="21" y="21"/>
                  </a:cubicBezTo>
                  <a:cubicBezTo>
                    <a:pt x="45" y="21"/>
                    <a:pt x="46" y="25"/>
                    <a:pt x="46" y="30"/>
                  </a:cubicBezTo>
                  <a:cubicBezTo>
                    <a:pt x="46" y="33"/>
                    <a:pt x="40" y="56"/>
                    <a:pt x="36" y="70"/>
                  </a:cubicBezTo>
                  <a:lnTo>
                    <a:pt x="6" y="192"/>
                  </a:lnTo>
                  <a:cubicBezTo>
                    <a:pt x="4" y="200"/>
                    <a:pt x="0" y="214"/>
                    <a:pt x="0" y="215"/>
                  </a:cubicBezTo>
                  <a:cubicBezTo>
                    <a:pt x="0" y="220"/>
                    <a:pt x="5" y="221"/>
                    <a:pt x="8" y="221"/>
                  </a:cubicBezTo>
                  <a:lnTo>
                    <a:pt x="15" y="221"/>
                  </a:lnTo>
                  <a:cubicBezTo>
                    <a:pt x="50" y="215"/>
                    <a:pt x="104" y="195"/>
                    <a:pt x="156" y="147"/>
                  </a:cubicBezTo>
                  <a:cubicBezTo>
                    <a:pt x="222" y="86"/>
                    <a:pt x="235" y="18"/>
                    <a:pt x="235" y="14"/>
                  </a:cubicBezTo>
                  <a:cubicBezTo>
                    <a:pt x="235" y="5"/>
                    <a:pt x="229" y="0"/>
                    <a:pt x="221" y="0"/>
                  </a:cubicBezTo>
                  <a:cubicBezTo>
                    <a:pt x="217" y="0"/>
                    <a:pt x="205" y="2"/>
                    <a:pt x="201" y="17"/>
                  </a:cubicBezTo>
                  <a:cubicBezTo>
                    <a:pt x="169" y="130"/>
                    <a:pt x="93" y="186"/>
                    <a:pt x="37"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62 1 1">
              <a:extLst>
                <a:ext uri="{FF2B5EF4-FFF2-40B4-BE49-F238E27FC236}">
                  <a16:creationId xmlns:a16="http://schemas.microsoft.com/office/drawing/2014/main" id="{30F04E5B-8EC4-48E3-8BFD-B1E8B52CCE3C}"/>
                </a:ext>
              </a:extLst>
            </p:cNvPr>
            <p:cNvSpPr>
              <a:spLocks/>
            </p:cNvSpPr>
            <p:nvPr>
              <p:custDataLst>
                <p:tags r:id="rId96"/>
              </p:custDataLst>
            </p:nvPr>
          </p:nvSpPr>
          <p:spPr bwMode="auto">
            <a:xfrm>
              <a:off x="5876926" y="4284663"/>
              <a:ext cx="106363" cy="1039813"/>
            </a:xfrm>
            <a:custGeom>
              <a:avLst/>
              <a:gdLst>
                <a:gd name="T0" fmla="*/ 104 w 132"/>
                <a:gd name="T1" fmla="*/ 1169 h 1197"/>
                <a:gd name="T2" fmla="*/ 0 w 132"/>
                <a:gd name="T3" fmla="*/ 1169 h 1197"/>
                <a:gd name="T4" fmla="*/ 0 w 132"/>
                <a:gd name="T5" fmla="*/ 1197 h 1197"/>
                <a:gd name="T6" fmla="*/ 132 w 132"/>
                <a:gd name="T7" fmla="*/ 1197 h 1197"/>
                <a:gd name="T8" fmla="*/ 132 w 132"/>
                <a:gd name="T9" fmla="*/ 0 h 1197"/>
                <a:gd name="T10" fmla="*/ 0 w 132"/>
                <a:gd name="T11" fmla="*/ 0 h 1197"/>
                <a:gd name="T12" fmla="*/ 0 w 132"/>
                <a:gd name="T13" fmla="*/ 27 h 1197"/>
                <a:gd name="T14" fmla="*/ 104 w 132"/>
                <a:gd name="T15" fmla="*/ 27 h 1197"/>
                <a:gd name="T16" fmla="*/ 104 w 132"/>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7">
                  <a:moveTo>
                    <a:pt x="104" y="1169"/>
                  </a:moveTo>
                  <a:lnTo>
                    <a:pt x="0" y="1169"/>
                  </a:lnTo>
                  <a:lnTo>
                    <a:pt x="0" y="1197"/>
                  </a:lnTo>
                  <a:lnTo>
                    <a:pt x="132" y="1197"/>
                  </a:lnTo>
                  <a:lnTo>
                    <a:pt x="132"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5" name="Group 434">
            <a:extLst>
              <a:ext uri="{FF2B5EF4-FFF2-40B4-BE49-F238E27FC236}">
                <a16:creationId xmlns:a16="http://schemas.microsoft.com/office/drawing/2014/main" id="{1B1F48BC-69C4-4150-AEBB-98BBB8C8F334}"/>
              </a:ext>
            </a:extLst>
          </p:cNvPr>
          <p:cNvGrpSpPr/>
          <p:nvPr/>
        </p:nvGrpSpPr>
        <p:grpSpPr>
          <a:xfrm>
            <a:off x="936725" y="2426883"/>
            <a:ext cx="6858246" cy="1025525"/>
            <a:chOff x="936725" y="2426883"/>
            <a:chExt cx="6858246" cy="1025525"/>
          </a:xfrm>
        </p:grpSpPr>
        <p:grpSp>
          <p:nvGrpSpPr>
            <p:cNvPr id="151" name="Group 150">
              <a:extLst>
                <a:ext uri="{FF2B5EF4-FFF2-40B4-BE49-F238E27FC236}">
                  <a16:creationId xmlns:a16="http://schemas.microsoft.com/office/drawing/2014/main" id="{F3C512C9-F93D-4250-895A-50AB08EE3F3E}"/>
                </a:ext>
              </a:extLst>
            </p:cNvPr>
            <p:cNvGrpSpPr>
              <a:grpSpLocks noChangeAspect="1"/>
            </p:cNvGrpSpPr>
            <p:nvPr>
              <p:custDataLst>
                <p:tags r:id="rId50"/>
              </p:custDataLst>
            </p:nvPr>
          </p:nvGrpSpPr>
          <p:grpSpPr>
            <a:xfrm>
              <a:off x="3372196" y="2426883"/>
              <a:ext cx="4422775" cy="1025525"/>
              <a:chOff x="3324225" y="4706938"/>
              <a:chExt cx="4422775" cy="1025525"/>
            </a:xfrm>
          </p:grpSpPr>
          <p:sp>
            <p:nvSpPr>
              <p:cNvPr id="127" name="Freeform 27 1">
                <a:extLst>
                  <a:ext uri="{FF2B5EF4-FFF2-40B4-BE49-F238E27FC236}">
                    <a16:creationId xmlns:a16="http://schemas.microsoft.com/office/drawing/2014/main" id="{24EF2996-50EF-4A92-9788-9ACA5D7C9627}"/>
                  </a:ext>
                </a:extLst>
              </p:cNvPr>
              <p:cNvSpPr>
                <a:spLocks noEditPoints="1"/>
              </p:cNvSpPr>
              <p:nvPr>
                <p:custDataLst>
                  <p:tags r:id="rId51"/>
                </p:custDataLst>
              </p:nvPr>
            </p:nvSpPr>
            <p:spPr bwMode="auto">
              <a:xfrm>
                <a:off x="3351213" y="4752976"/>
                <a:ext cx="212725" cy="31908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2" y="52"/>
                    </a:cubicBezTo>
                    <a:cubicBezTo>
                      <a:pt x="103"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8 1">
                <a:extLst>
                  <a:ext uri="{FF2B5EF4-FFF2-40B4-BE49-F238E27FC236}">
                    <a16:creationId xmlns:a16="http://schemas.microsoft.com/office/drawing/2014/main" id="{13233FF7-151F-40F4-8C41-DE4A98F023B6}"/>
                  </a:ext>
                </a:extLst>
              </p:cNvPr>
              <p:cNvSpPr>
                <a:spLocks/>
              </p:cNvSpPr>
              <p:nvPr>
                <p:custDataLst>
                  <p:tags r:id="rId52"/>
                </p:custDataLst>
              </p:nvPr>
            </p:nvSpPr>
            <p:spPr bwMode="auto">
              <a:xfrm>
                <a:off x="3594100" y="4872038"/>
                <a:ext cx="192088" cy="190500"/>
              </a:xfrm>
              <a:custGeom>
                <a:avLst/>
                <a:gdLst>
                  <a:gd name="T0" fmla="*/ 85 w 235"/>
                  <a:gd name="T1" fmla="*/ 5 h 220"/>
                  <a:gd name="T2" fmla="*/ 78 w 235"/>
                  <a:gd name="T3" fmla="*/ 0 h 220"/>
                  <a:gd name="T4" fmla="*/ 18 w 235"/>
                  <a:gd name="T5" fmla="*/ 5 h 220"/>
                  <a:gd name="T6" fmla="*/ 8 w 235"/>
                  <a:gd name="T7" fmla="*/ 15 h 220"/>
                  <a:gd name="T8" fmla="*/ 20 w 235"/>
                  <a:gd name="T9" fmla="*/ 21 h 220"/>
                  <a:gd name="T10" fmla="*/ 45 w 235"/>
                  <a:gd name="T11" fmla="*/ 29 h 220"/>
                  <a:gd name="T12" fmla="*/ 36 w 235"/>
                  <a:gd name="T13" fmla="*/ 69 h 220"/>
                  <a:gd name="T14" fmla="*/ 5 w 235"/>
                  <a:gd name="T15" fmla="*/ 192 h 220"/>
                  <a:gd name="T16" fmla="*/ 0 w 235"/>
                  <a:gd name="T17" fmla="*/ 214 h 220"/>
                  <a:gd name="T18" fmla="*/ 8 w 235"/>
                  <a:gd name="T19" fmla="*/ 220 h 220"/>
                  <a:gd name="T20" fmla="*/ 15 w 235"/>
                  <a:gd name="T21" fmla="*/ 220 h 220"/>
                  <a:gd name="T22" fmla="*/ 155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8"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69"/>
                    </a:cubicBezTo>
                    <a:lnTo>
                      <a:pt x="5" y="192"/>
                    </a:lnTo>
                    <a:cubicBezTo>
                      <a:pt x="3" y="199"/>
                      <a:pt x="0" y="213"/>
                      <a:pt x="0" y="214"/>
                    </a:cubicBezTo>
                    <a:cubicBezTo>
                      <a:pt x="0" y="220"/>
                      <a:pt x="5" y="220"/>
                      <a:pt x="8" y="220"/>
                    </a:cubicBezTo>
                    <a:lnTo>
                      <a:pt x="15" y="220"/>
                    </a:lnTo>
                    <a:cubicBezTo>
                      <a:pt x="50" y="214"/>
                      <a:pt x="104" y="195"/>
                      <a:pt x="155" y="147"/>
                    </a:cubicBezTo>
                    <a:cubicBezTo>
                      <a:pt x="221" y="85"/>
                      <a:pt x="235" y="18"/>
                      <a:pt x="235" y="13"/>
                    </a:cubicBezTo>
                    <a:cubicBezTo>
                      <a:pt x="235"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29 1">
                <a:extLst>
                  <a:ext uri="{FF2B5EF4-FFF2-40B4-BE49-F238E27FC236}">
                    <a16:creationId xmlns:a16="http://schemas.microsoft.com/office/drawing/2014/main" id="{205A4ACF-DE27-45D3-B958-4022D7A8410A}"/>
                  </a:ext>
                </a:extLst>
              </p:cNvPr>
              <p:cNvSpPr>
                <a:spLocks noChangeArrowheads="1"/>
              </p:cNvSpPr>
              <p:nvPr>
                <p:custDataLst>
                  <p:tags r:id="rId53"/>
                </p:custDataLst>
              </p:nvPr>
            </p:nvSpPr>
            <p:spPr bwMode="auto">
              <a:xfrm>
                <a:off x="3324225" y="5237163"/>
                <a:ext cx="484188"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1">
                <a:extLst>
                  <a:ext uri="{FF2B5EF4-FFF2-40B4-BE49-F238E27FC236}">
                    <a16:creationId xmlns:a16="http://schemas.microsoft.com/office/drawing/2014/main" id="{C5945134-058D-4CAD-81C6-3F7E16EA8728}"/>
                  </a:ext>
                </a:extLst>
              </p:cNvPr>
              <p:cNvSpPr>
                <a:spLocks noEditPoints="1"/>
              </p:cNvSpPr>
              <p:nvPr>
                <p:custDataLst>
                  <p:tags r:id="rId54"/>
                </p:custDataLst>
              </p:nvPr>
            </p:nvSpPr>
            <p:spPr bwMode="auto">
              <a:xfrm>
                <a:off x="3340100" y="5340351"/>
                <a:ext cx="214313" cy="3190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6"/>
                      <a:pt x="140"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1 1">
                <a:extLst>
                  <a:ext uri="{FF2B5EF4-FFF2-40B4-BE49-F238E27FC236}">
                    <a16:creationId xmlns:a16="http://schemas.microsoft.com/office/drawing/2014/main" id="{31728675-311D-41CA-9C94-DEE01324D5D0}"/>
                  </a:ext>
                </a:extLst>
              </p:cNvPr>
              <p:cNvSpPr>
                <a:spLocks noEditPoints="1"/>
              </p:cNvSpPr>
              <p:nvPr>
                <p:custDataLst>
                  <p:tags r:id="rId55"/>
                </p:custDataLst>
              </p:nvPr>
            </p:nvSpPr>
            <p:spPr bwMode="auto">
              <a:xfrm>
                <a:off x="3578225" y="5456238"/>
                <a:ext cx="228600" cy="276225"/>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1">
                <a:extLst>
                  <a:ext uri="{FF2B5EF4-FFF2-40B4-BE49-F238E27FC236}">
                    <a16:creationId xmlns:a16="http://schemas.microsoft.com/office/drawing/2014/main" id="{633BAA03-FA4F-4434-AA95-8B611F61D0DA}"/>
                  </a:ext>
                </a:extLst>
              </p:cNvPr>
              <p:cNvSpPr>
                <a:spLocks noEditPoints="1"/>
              </p:cNvSpPr>
              <p:nvPr>
                <p:custDataLst>
                  <p:tags r:id="rId56"/>
                </p:custDataLst>
              </p:nvPr>
            </p:nvSpPr>
            <p:spPr bwMode="auto">
              <a:xfrm>
                <a:off x="3992563" y="5195888"/>
                <a:ext cx="269875" cy="100013"/>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1">
                <a:extLst>
                  <a:ext uri="{FF2B5EF4-FFF2-40B4-BE49-F238E27FC236}">
                    <a16:creationId xmlns:a16="http://schemas.microsoft.com/office/drawing/2014/main" id="{AEE59CEA-BA7E-41EF-B07D-1D46C40D7445}"/>
                  </a:ext>
                </a:extLst>
              </p:cNvPr>
              <p:cNvSpPr>
                <a:spLocks noEditPoints="1"/>
              </p:cNvSpPr>
              <p:nvPr>
                <p:custDataLst>
                  <p:tags r:id="rId57"/>
                </p:custDataLst>
              </p:nvPr>
            </p:nvSpPr>
            <p:spPr bwMode="auto">
              <a:xfrm>
                <a:off x="4462463" y="4752976"/>
                <a:ext cx="214313" cy="3190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1">
                <a:extLst>
                  <a:ext uri="{FF2B5EF4-FFF2-40B4-BE49-F238E27FC236}">
                    <a16:creationId xmlns:a16="http://schemas.microsoft.com/office/drawing/2014/main" id="{52FB65C2-CBB0-48E6-8901-0ABC06001729}"/>
                  </a:ext>
                </a:extLst>
              </p:cNvPr>
              <p:cNvSpPr>
                <a:spLocks/>
              </p:cNvSpPr>
              <p:nvPr>
                <p:custDataLst>
                  <p:tags r:id="rId58"/>
                </p:custDataLst>
              </p:nvPr>
            </p:nvSpPr>
            <p:spPr bwMode="auto">
              <a:xfrm>
                <a:off x="4699000" y="4767263"/>
                <a:ext cx="331788" cy="295275"/>
              </a:xfrm>
              <a:custGeom>
                <a:avLst/>
                <a:gdLst>
                  <a:gd name="T0" fmla="*/ 223 w 406"/>
                  <a:gd name="T1" fmla="*/ 132 h 342"/>
                  <a:gd name="T2" fmla="*/ 343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10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2 h 342"/>
                  <a:gd name="T54" fmla="*/ 278 w 406"/>
                  <a:gd name="T55" fmla="*/ 308 h 342"/>
                  <a:gd name="T56" fmla="*/ 282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3" y="32"/>
                    </a:lnTo>
                    <a:cubicBezTo>
                      <a:pt x="353" y="23"/>
                      <a:pt x="374" y="23"/>
                      <a:pt x="389" y="23"/>
                    </a:cubicBezTo>
                    <a:lnTo>
                      <a:pt x="398" y="23"/>
                    </a:lnTo>
                    <a:lnTo>
                      <a:pt x="398" y="0"/>
                    </a:lnTo>
                    <a:cubicBezTo>
                      <a:pt x="378" y="1"/>
                      <a:pt x="350" y="1"/>
                      <a:pt x="347" y="1"/>
                    </a:cubicBezTo>
                    <a:cubicBezTo>
                      <a:pt x="328" y="1"/>
                      <a:pt x="292" y="1"/>
                      <a:pt x="274" y="0"/>
                    </a:cubicBezTo>
                    <a:lnTo>
                      <a:pt x="274" y="23"/>
                    </a:lnTo>
                    <a:cubicBezTo>
                      <a:pt x="281" y="23"/>
                      <a:pt x="291" y="23"/>
                      <a:pt x="303" y="26"/>
                    </a:cubicBezTo>
                    <a:cubicBezTo>
                      <a:pt x="311" y="28"/>
                      <a:pt x="305" y="27"/>
                      <a:pt x="310"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2"/>
                    </a:lnTo>
                    <a:lnTo>
                      <a:pt x="278" y="308"/>
                    </a:lnTo>
                    <a:cubicBezTo>
                      <a:pt x="280" y="311"/>
                      <a:pt x="280" y="312"/>
                      <a:pt x="282" y="315"/>
                    </a:cubicBezTo>
                    <a:cubicBezTo>
                      <a:pt x="273" y="319"/>
                      <a:pt x="263" y="319"/>
                      <a:pt x="245" y="319"/>
                    </a:cubicBezTo>
                    <a:lnTo>
                      <a:pt x="245" y="342"/>
                    </a:lnTo>
                    <a:cubicBezTo>
                      <a:pt x="266" y="341"/>
                      <a:pt x="311"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1">
                <a:extLst>
                  <a:ext uri="{FF2B5EF4-FFF2-40B4-BE49-F238E27FC236}">
                    <a16:creationId xmlns:a16="http://schemas.microsoft.com/office/drawing/2014/main" id="{9B023220-918B-4059-8440-14B67CB7A2E0}"/>
                  </a:ext>
                </a:extLst>
              </p:cNvPr>
              <p:cNvSpPr>
                <a:spLocks/>
              </p:cNvSpPr>
              <p:nvPr>
                <p:custDataLst>
                  <p:tags r:id="rId59"/>
                </p:custDataLst>
              </p:nvPr>
            </p:nvSpPr>
            <p:spPr bwMode="auto">
              <a:xfrm>
                <a:off x="5080000" y="4822826"/>
                <a:ext cx="192088" cy="14288"/>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1">
                <a:extLst>
                  <a:ext uri="{FF2B5EF4-FFF2-40B4-BE49-F238E27FC236}">
                    <a16:creationId xmlns:a16="http://schemas.microsoft.com/office/drawing/2014/main" id="{344017D5-4DB4-4F75-8DF4-DA57FEAD9297}"/>
                  </a:ext>
                </a:extLst>
              </p:cNvPr>
              <p:cNvSpPr>
                <a:spLocks/>
              </p:cNvSpPr>
              <p:nvPr>
                <p:custDataLst>
                  <p:tags r:id="rId60"/>
                </p:custDataLst>
              </p:nvPr>
            </p:nvSpPr>
            <p:spPr bwMode="auto">
              <a:xfrm>
                <a:off x="5334000" y="4706938"/>
                <a:ext cx="103188" cy="198438"/>
              </a:xfrm>
              <a:custGeom>
                <a:avLst/>
                <a:gdLst>
                  <a:gd name="T0" fmla="*/ 79 w 127"/>
                  <a:gd name="T1" fmla="*/ 9 h 231"/>
                  <a:gd name="T2" fmla="*/ 69 w 127"/>
                  <a:gd name="T3" fmla="*/ 0 h 231"/>
                  <a:gd name="T4" fmla="*/ 0 w 127"/>
                  <a:gd name="T5" fmla="*/ 22 h 231"/>
                  <a:gd name="T6" fmla="*/ 0 w 127"/>
                  <a:gd name="T7" fmla="*/ 34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4"/>
                    </a:lnTo>
                    <a:cubicBezTo>
                      <a:pt x="9" y="34"/>
                      <a:pt x="32" y="34"/>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37 1">
                <a:extLst>
                  <a:ext uri="{FF2B5EF4-FFF2-40B4-BE49-F238E27FC236}">
                    <a16:creationId xmlns:a16="http://schemas.microsoft.com/office/drawing/2014/main" id="{2B4881C8-316A-48CA-BE09-7D659BF5A235}"/>
                  </a:ext>
                </a:extLst>
              </p:cNvPr>
              <p:cNvSpPr>
                <a:spLocks noChangeArrowheads="1"/>
              </p:cNvSpPr>
              <p:nvPr>
                <p:custDataLst>
                  <p:tags r:id="rId61"/>
                </p:custDataLst>
              </p:nvPr>
            </p:nvSpPr>
            <p:spPr bwMode="auto">
              <a:xfrm>
                <a:off x="4445000" y="5237163"/>
                <a:ext cx="1039813"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1">
                <a:extLst>
                  <a:ext uri="{FF2B5EF4-FFF2-40B4-BE49-F238E27FC236}">
                    <a16:creationId xmlns:a16="http://schemas.microsoft.com/office/drawing/2014/main" id="{72AF686A-901A-436A-B183-2A6523B25CF3}"/>
                  </a:ext>
                </a:extLst>
              </p:cNvPr>
              <p:cNvSpPr>
                <a:spLocks noEditPoints="1"/>
              </p:cNvSpPr>
              <p:nvPr>
                <p:custDataLst>
                  <p:tags r:id="rId62"/>
                </p:custDataLst>
              </p:nvPr>
            </p:nvSpPr>
            <p:spPr bwMode="auto">
              <a:xfrm>
                <a:off x="4740275" y="5340351"/>
                <a:ext cx="212725" cy="31908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4 w 262"/>
                  <a:gd name="T25" fmla="*/ 103 h 368"/>
                  <a:gd name="T26" fmla="*/ 211 w 262"/>
                  <a:gd name="T27" fmla="*/ 188 h 368"/>
                  <a:gd name="T28" fmla="*/ 210 w 262"/>
                  <a:gd name="T29" fmla="*/ 188 h 368"/>
                  <a:gd name="T30" fmla="*/ 93 w 262"/>
                  <a:gd name="T31" fmla="*/ 354 h 368"/>
                  <a:gd name="T32" fmla="*/ 38 w 262"/>
                  <a:gd name="T33" fmla="*/ 298 h 368"/>
                  <a:gd name="T34" fmla="*/ 71 w 262"/>
                  <a:gd name="T35" fmla="*/ 185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8"/>
                      <a:pt x="0" y="264"/>
                      <a:pt x="0" y="279"/>
                    </a:cubicBezTo>
                    <a:cubicBezTo>
                      <a:pt x="0" y="310"/>
                      <a:pt x="21" y="368"/>
                      <a:pt x="91" y="368"/>
                    </a:cubicBezTo>
                    <a:cubicBezTo>
                      <a:pt x="210" y="368"/>
                      <a:pt x="262" y="201"/>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4" y="38"/>
                      <a:pt x="224" y="103"/>
                    </a:cubicBezTo>
                    <a:cubicBezTo>
                      <a:pt x="224" y="122"/>
                      <a:pt x="221" y="148"/>
                      <a:pt x="211" y="188"/>
                    </a:cubicBezTo>
                    <a:lnTo>
                      <a:pt x="210" y="188"/>
                    </a:lnTo>
                    <a:close/>
                    <a:moveTo>
                      <a:pt x="93" y="354"/>
                    </a:moveTo>
                    <a:cubicBezTo>
                      <a:pt x="38" y="354"/>
                      <a:pt x="38" y="303"/>
                      <a:pt x="38" y="298"/>
                    </a:cubicBezTo>
                    <a:cubicBezTo>
                      <a:pt x="38" y="284"/>
                      <a:pt x="50" y="215"/>
                      <a:pt x="71" y="185"/>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1">
                <a:extLst>
                  <a:ext uri="{FF2B5EF4-FFF2-40B4-BE49-F238E27FC236}">
                    <a16:creationId xmlns:a16="http://schemas.microsoft.com/office/drawing/2014/main" id="{0B539E97-AD92-4290-B690-F9AAD84EE75F}"/>
                  </a:ext>
                </a:extLst>
              </p:cNvPr>
              <p:cNvSpPr>
                <a:spLocks noEditPoints="1"/>
              </p:cNvSpPr>
              <p:nvPr>
                <p:custDataLst>
                  <p:tags r:id="rId63"/>
                </p:custDataLst>
              </p:nvPr>
            </p:nvSpPr>
            <p:spPr bwMode="auto">
              <a:xfrm>
                <a:off x="4976813" y="5456238"/>
                <a:ext cx="228600" cy="276225"/>
              </a:xfrm>
              <a:custGeom>
                <a:avLst/>
                <a:gdLst>
                  <a:gd name="T0" fmla="*/ 192 w 281"/>
                  <a:gd name="T1" fmla="*/ 153 h 321"/>
                  <a:gd name="T2" fmla="*/ 185 w 281"/>
                  <a:gd name="T3" fmla="*/ 174 h 321"/>
                  <a:gd name="T4" fmla="*/ 124 w 281"/>
                  <a:gd name="T5" fmla="*/ 209 h 321"/>
                  <a:gd name="T6" fmla="*/ 64 w 281"/>
                  <a:gd name="T7" fmla="*/ 114 h 321"/>
                  <a:gd name="T8" fmla="*/ 130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4" y="209"/>
                    </a:cubicBezTo>
                    <a:cubicBezTo>
                      <a:pt x="94" y="209"/>
                      <a:pt x="64" y="180"/>
                      <a:pt x="64" y="114"/>
                    </a:cubicBezTo>
                    <a:cubicBezTo>
                      <a:pt x="64" y="43"/>
                      <a:pt x="101"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0 1">
                <a:extLst>
                  <a:ext uri="{FF2B5EF4-FFF2-40B4-BE49-F238E27FC236}">
                    <a16:creationId xmlns:a16="http://schemas.microsoft.com/office/drawing/2014/main" id="{285062F4-72E1-499E-BFF4-80B496AC28F1}"/>
                  </a:ext>
                </a:extLst>
              </p:cNvPr>
              <p:cNvSpPr>
                <a:spLocks/>
              </p:cNvSpPr>
              <p:nvPr>
                <p:custDataLst>
                  <p:tags r:id="rId64"/>
                </p:custDataLst>
              </p:nvPr>
            </p:nvSpPr>
            <p:spPr bwMode="auto">
              <a:xfrm>
                <a:off x="5556250" y="5059363"/>
                <a:ext cx="269875" cy="293688"/>
              </a:xfrm>
              <a:custGeom>
                <a:avLst/>
                <a:gdLst>
                  <a:gd name="T0" fmla="*/ 185 w 331"/>
                  <a:gd name="T1" fmla="*/ 40 h 341"/>
                  <a:gd name="T2" fmla="*/ 232 w 331"/>
                  <a:gd name="T3" fmla="*/ 16 h 341"/>
                  <a:gd name="T4" fmla="*/ 248 w 331"/>
                  <a:gd name="T5" fmla="*/ 16 h 341"/>
                  <a:gd name="T6" fmla="*/ 248 w 331"/>
                  <a:gd name="T7" fmla="*/ 0 h 341"/>
                  <a:gd name="T8" fmla="*/ 164 w 331"/>
                  <a:gd name="T9" fmla="*/ 2 h 341"/>
                  <a:gd name="T10" fmla="*/ 79 w 331"/>
                  <a:gd name="T11" fmla="*/ 0 h 341"/>
                  <a:gd name="T12" fmla="*/ 79 w 331"/>
                  <a:gd name="T13" fmla="*/ 16 h 341"/>
                  <a:gd name="T14" fmla="*/ 96 w 331"/>
                  <a:gd name="T15" fmla="*/ 16 h 341"/>
                  <a:gd name="T16" fmla="*/ 143 w 331"/>
                  <a:gd name="T17" fmla="*/ 40 h 341"/>
                  <a:gd name="T18" fmla="*/ 143 w 331"/>
                  <a:gd name="T19" fmla="*/ 261 h 341"/>
                  <a:gd name="T20" fmla="*/ 75 w 331"/>
                  <a:gd name="T21" fmla="*/ 135 h 341"/>
                  <a:gd name="T22" fmla="*/ 31 w 331"/>
                  <a:gd name="T23" fmla="*/ 65 h 341"/>
                  <a:gd name="T24" fmla="*/ 13 w 331"/>
                  <a:gd name="T25" fmla="*/ 65 h 341"/>
                  <a:gd name="T26" fmla="*/ 0 w 331"/>
                  <a:gd name="T27" fmla="*/ 70 h 341"/>
                  <a:gd name="T28" fmla="*/ 5 w 331"/>
                  <a:gd name="T29" fmla="*/ 76 h 341"/>
                  <a:gd name="T30" fmla="*/ 34 w 331"/>
                  <a:gd name="T31" fmla="*/ 144 h 341"/>
                  <a:gd name="T32" fmla="*/ 59 w 331"/>
                  <a:gd name="T33" fmla="*/ 228 h 341"/>
                  <a:gd name="T34" fmla="*/ 143 w 331"/>
                  <a:gd name="T35" fmla="*/ 274 h 341"/>
                  <a:gd name="T36" fmla="*/ 143 w 331"/>
                  <a:gd name="T37" fmla="*/ 302 h 341"/>
                  <a:gd name="T38" fmla="*/ 96 w 331"/>
                  <a:gd name="T39" fmla="*/ 326 h 341"/>
                  <a:gd name="T40" fmla="*/ 79 w 331"/>
                  <a:gd name="T41" fmla="*/ 326 h 341"/>
                  <a:gd name="T42" fmla="*/ 79 w 331"/>
                  <a:gd name="T43" fmla="*/ 341 h 341"/>
                  <a:gd name="T44" fmla="*/ 164 w 331"/>
                  <a:gd name="T45" fmla="*/ 340 h 341"/>
                  <a:gd name="T46" fmla="*/ 248 w 331"/>
                  <a:gd name="T47" fmla="*/ 341 h 341"/>
                  <a:gd name="T48" fmla="*/ 248 w 331"/>
                  <a:gd name="T49" fmla="*/ 326 h 341"/>
                  <a:gd name="T50" fmla="*/ 232 w 331"/>
                  <a:gd name="T51" fmla="*/ 326 h 341"/>
                  <a:gd name="T52" fmla="*/ 185 w 331"/>
                  <a:gd name="T53" fmla="*/ 302 h 341"/>
                  <a:gd name="T54" fmla="*/ 185 w 331"/>
                  <a:gd name="T55" fmla="*/ 274 h 341"/>
                  <a:gd name="T56" fmla="*/ 270 w 331"/>
                  <a:gd name="T57" fmla="*/ 229 h 341"/>
                  <a:gd name="T58" fmla="*/ 297 w 331"/>
                  <a:gd name="T59" fmla="*/ 132 h 341"/>
                  <a:gd name="T60" fmla="*/ 324 w 331"/>
                  <a:gd name="T61" fmla="*/ 76 h 341"/>
                  <a:gd name="T62" fmla="*/ 331 w 331"/>
                  <a:gd name="T63" fmla="*/ 70 h 341"/>
                  <a:gd name="T64" fmla="*/ 319 w 331"/>
                  <a:gd name="T65" fmla="*/ 65 h 341"/>
                  <a:gd name="T66" fmla="*/ 300 w 331"/>
                  <a:gd name="T67" fmla="*/ 65 h 341"/>
                  <a:gd name="T68" fmla="*/ 255 w 331"/>
                  <a:gd name="T69" fmla="*/ 141 h 341"/>
                  <a:gd name="T70" fmla="*/ 185 w 331"/>
                  <a:gd name="T71" fmla="*/ 261 h 341"/>
                  <a:gd name="T72" fmla="*/ 185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40"/>
                    </a:moveTo>
                    <a:cubicBezTo>
                      <a:pt x="185" y="23"/>
                      <a:pt x="185" y="16"/>
                      <a:pt x="232" y="16"/>
                    </a:cubicBezTo>
                    <a:lnTo>
                      <a:pt x="248" y="16"/>
                    </a:lnTo>
                    <a:lnTo>
                      <a:pt x="248" y="0"/>
                    </a:lnTo>
                    <a:cubicBezTo>
                      <a:pt x="230" y="2"/>
                      <a:pt x="185" y="2"/>
                      <a:pt x="164" y="2"/>
                    </a:cubicBezTo>
                    <a:cubicBezTo>
                      <a:pt x="144" y="2"/>
                      <a:pt x="97" y="2"/>
                      <a:pt x="79" y="0"/>
                    </a:cubicBezTo>
                    <a:lnTo>
                      <a:pt x="79" y="16"/>
                    </a:lnTo>
                    <a:lnTo>
                      <a:pt x="96" y="16"/>
                    </a:lnTo>
                    <a:cubicBezTo>
                      <a:pt x="143" y="16"/>
                      <a:pt x="143" y="22"/>
                      <a:pt x="143" y="40"/>
                    </a:cubicBezTo>
                    <a:lnTo>
                      <a:pt x="143" y="261"/>
                    </a:lnTo>
                    <a:cubicBezTo>
                      <a:pt x="78" y="244"/>
                      <a:pt x="75" y="167"/>
                      <a:pt x="75" y="135"/>
                    </a:cubicBezTo>
                    <a:cubicBezTo>
                      <a:pt x="75" y="74"/>
                      <a:pt x="53" y="65"/>
                      <a:pt x="31" y="65"/>
                    </a:cubicBezTo>
                    <a:lnTo>
                      <a:pt x="13" y="65"/>
                    </a:lnTo>
                    <a:cubicBezTo>
                      <a:pt x="5" y="65"/>
                      <a:pt x="0" y="65"/>
                      <a:pt x="0" y="70"/>
                    </a:cubicBezTo>
                    <a:cubicBezTo>
                      <a:pt x="0" y="73"/>
                      <a:pt x="2" y="75"/>
                      <a:pt x="5" y="76"/>
                    </a:cubicBezTo>
                    <a:cubicBezTo>
                      <a:pt x="21" y="78"/>
                      <a:pt x="33" y="85"/>
                      <a:pt x="34" y="144"/>
                    </a:cubicBezTo>
                    <a:cubicBezTo>
                      <a:pt x="34" y="155"/>
                      <a:pt x="35" y="195"/>
                      <a:pt x="59" y="228"/>
                    </a:cubicBezTo>
                    <a:cubicBezTo>
                      <a:pt x="79" y="255"/>
                      <a:pt x="109" y="269"/>
                      <a:pt x="143" y="274"/>
                    </a:cubicBezTo>
                    <a:lnTo>
                      <a:pt x="143" y="302"/>
                    </a:lnTo>
                    <a:cubicBezTo>
                      <a:pt x="143" y="319"/>
                      <a:pt x="143" y="326"/>
                      <a:pt x="96" y="326"/>
                    </a:cubicBezTo>
                    <a:lnTo>
                      <a:pt x="79" y="326"/>
                    </a:lnTo>
                    <a:lnTo>
                      <a:pt x="79" y="341"/>
                    </a:lnTo>
                    <a:cubicBezTo>
                      <a:pt x="97" y="340"/>
                      <a:pt x="143" y="340"/>
                      <a:pt x="164" y="340"/>
                    </a:cubicBezTo>
                    <a:cubicBezTo>
                      <a:pt x="184" y="340"/>
                      <a:pt x="230" y="340"/>
                      <a:pt x="248" y="341"/>
                    </a:cubicBezTo>
                    <a:lnTo>
                      <a:pt x="248" y="326"/>
                    </a:lnTo>
                    <a:lnTo>
                      <a:pt x="232" y="326"/>
                    </a:lnTo>
                    <a:cubicBezTo>
                      <a:pt x="185" y="326"/>
                      <a:pt x="185" y="319"/>
                      <a:pt x="185" y="302"/>
                    </a:cubicBezTo>
                    <a:lnTo>
                      <a:pt x="185" y="274"/>
                    </a:lnTo>
                    <a:cubicBezTo>
                      <a:pt x="220" y="269"/>
                      <a:pt x="251" y="254"/>
                      <a:pt x="270" y="229"/>
                    </a:cubicBezTo>
                    <a:cubicBezTo>
                      <a:pt x="296" y="193"/>
                      <a:pt x="297" y="154"/>
                      <a:pt x="297" y="132"/>
                    </a:cubicBezTo>
                    <a:cubicBezTo>
                      <a:pt x="297" y="124"/>
                      <a:pt x="297" y="79"/>
                      <a:pt x="324" y="76"/>
                    </a:cubicBezTo>
                    <a:cubicBezTo>
                      <a:pt x="327" y="75"/>
                      <a:pt x="331" y="75"/>
                      <a:pt x="331" y="70"/>
                    </a:cubicBezTo>
                    <a:cubicBezTo>
                      <a:pt x="331" y="65"/>
                      <a:pt x="327" y="65"/>
                      <a:pt x="319" y="65"/>
                    </a:cubicBezTo>
                    <a:lnTo>
                      <a:pt x="300" y="65"/>
                    </a:lnTo>
                    <a:cubicBezTo>
                      <a:pt x="280" y="65"/>
                      <a:pt x="256" y="68"/>
                      <a:pt x="255" y="141"/>
                    </a:cubicBezTo>
                    <a:cubicBezTo>
                      <a:pt x="255" y="196"/>
                      <a:pt x="238" y="248"/>
                      <a:pt x="185" y="261"/>
                    </a:cubicBezTo>
                    <a:lnTo>
                      <a:pt x="185"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1 1">
                <a:extLst>
                  <a:ext uri="{FF2B5EF4-FFF2-40B4-BE49-F238E27FC236}">
                    <a16:creationId xmlns:a16="http://schemas.microsoft.com/office/drawing/2014/main" id="{105FB021-2837-4D7B-B39C-2E0A72D50FF9}"/>
                  </a:ext>
                </a:extLst>
              </p:cNvPr>
              <p:cNvSpPr>
                <a:spLocks/>
              </p:cNvSpPr>
              <p:nvPr>
                <p:custDataLst>
                  <p:tags r:id="rId65"/>
                </p:custDataLst>
              </p:nvPr>
            </p:nvSpPr>
            <p:spPr bwMode="auto">
              <a:xfrm>
                <a:off x="5962650" y="5102226"/>
                <a:ext cx="268288" cy="287338"/>
              </a:xfrm>
              <a:custGeom>
                <a:avLst/>
                <a:gdLst>
                  <a:gd name="T0" fmla="*/ 176 w 331"/>
                  <a:gd name="T1" fmla="*/ 177 h 333"/>
                  <a:gd name="T2" fmla="*/ 315 w 331"/>
                  <a:gd name="T3" fmla="*/ 177 h 333"/>
                  <a:gd name="T4" fmla="*/ 331 w 331"/>
                  <a:gd name="T5" fmla="*/ 167 h 333"/>
                  <a:gd name="T6" fmla="*/ 315 w 331"/>
                  <a:gd name="T7" fmla="*/ 157 h 333"/>
                  <a:gd name="T8" fmla="*/ 176 w 331"/>
                  <a:gd name="T9" fmla="*/ 157 h 333"/>
                  <a:gd name="T10" fmla="*/ 176 w 331"/>
                  <a:gd name="T11" fmla="*/ 17 h 333"/>
                  <a:gd name="T12" fmla="*/ 166 w 331"/>
                  <a:gd name="T13" fmla="*/ 0 h 333"/>
                  <a:gd name="T14" fmla="*/ 156 w 331"/>
                  <a:gd name="T15" fmla="*/ 17 h 333"/>
                  <a:gd name="T16" fmla="*/ 156 w 331"/>
                  <a:gd name="T17" fmla="*/ 157 h 333"/>
                  <a:gd name="T18" fmla="*/ 16 w 331"/>
                  <a:gd name="T19" fmla="*/ 157 h 333"/>
                  <a:gd name="T20" fmla="*/ 0 w 331"/>
                  <a:gd name="T21" fmla="*/ 167 h 333"/>
                  <a:gd name="T22" fmla="*/ 16 w 331"/>
                  <a:gd name="T23" fmla="*/ 177 h 333"/>
                  <a:gd name="T24" fmla="*/ 156 w 331"/>
                  <a:gd name="T25" fmla="*/ 177 h 333"/>
                  <a:gd name="T26" fmla="*/ 156 w 331"/>
                  <a:gd name="T27" fmla="*/ 316 h 333"/>
                  <a:gd name="T28" fmla="*/ 166 w 331"/>
                  <a:gd name="T29" fmla="*/ 333 h 333"/>
                  <a:gd name="T30" fmla="*/ 176 w 331"/>
                  <a:gd name="T31" fmla="*/ 316 h 333"/>
                  <a:gd name="T32" fmla="*/ 176 w 331"/>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7"/>
                    </a:moveTo>
                    <a:lnTo>
                      <a:pt x="315" y="177"/>
                    </a:lnTo>
                    <a:cubicBezTo>
                      <a:pt x="322" y="177"/>
                      <a:pt x="331" y="177"/>
                      <a:pt x="331" y="167"/>
                    </a:cubicBezTo>
                    <a:cubicBezTo>
                      <a:pt x="331"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9" y="157"/>
                      <a:pt x="0" y="157"/>
                      <a:pt x="0" y="167"/>
                    </a:cubicBezTo>
                    <a:cubicBezTo>
                      <a:pt x="0" y="177"/>
                      <a:pt x="9" y="177"/>
                      <a:pt x="16" y="177"/>
                    </a:cubicBezTo>
                    <a:lnTo>
                      <a:pt x="156" y="177"/>
                    </a:lnTo>
                    <a:lnTo>
                      <a:pt x="156" y="316"/>
                    </a:lnTo>
                    <a:cubicBezTo>
                      <a:pt x="156" y="323"/>
                      <a:pt x="156" y="333"/>
                      <a:pt x="166"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42 1">
                <a:extLst>
                  <a:ext uri="{FF2B5EF4-FFF2-40B4-BE49-F238E27FC236}">
                    <a16:creationId xmlns:a16="http://schemas.microsoft.com/office/drawing/2014/main" id="{4C412F0F-16F0-4A3D-A658-6277C00E449A}"/>
                  </a:ext>
                </a:extLst>
              </p:cNvPr>
              <p:cNvSpPr>
                <a:spLocks/>
              </p:cNvSpPr>
              <p:nvPr>
                <p:custDataLst>
                  <p:tags r:id="rId66"/>
                </p:custDataLst>
              </p:nvPr>
            </p:nvSpPr>
            <p:spPr bwMode="auto">
              <a:xfrm>
                <a:off x="6359525" y="5057776"/>
                <a:ext cx="330200" cy="295275"/>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10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3 h 342"/>
                  <a:gd name="T54" fmla="*/ 278 w 406"/>
                  <a:gd name="T55" fmla="*/ 308 h 342"/>
                  <a:gd name="T56" fmla="*/ 282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1" y="23"/>
                      <a:pt x="291" y="23"/>
                      <a:pt x="303" y="26"/>
                    </a:cubicBezTo>
                    <a:cubicBezTo>
                      <a:pt x="311" y="28"/>
                      <a:pt x="305" y="27"/>
                      <a:pt x="310"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3"/>
                    </a:lnTo>
                    <a:lnTo>
                      <a:pt x="278" y="308"/>
                    </a:lnTo>
                    <a:cubicBezTo>
                      <a:pt x="280" y="311"/>
                      <a:pt x="280" y="312"/>
                      <a:pt x="282" y="315"/>
                    </a:cubicBezTo>
                    <a:cubicBezTo>
                      <a:pt x="273" y="319"/>
                      <a:pt x="263" y="319"/>
                      <a:pt x="245" y="319"/>
                    </a:cubicBezTo>
                    <a:lnTo>
                      <a:pt x="245" y="342"/>
                    </a:lnTo>
                    <a:cubicBezTo>
                      <a:pt x="266" y="341"/>
                      <a:pt x="311"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43 1">
                <a:extLst>
                  <a:ext uri="{FF2B5EF4-FFF2-40B4-BE49-F238E27FC236}">
                    <a16:creationId xmlns:a16="http://schemas.microsoft.com/office/drawing/2014/main" id="{DAC030C5-5FB5-471D-95B2-79AD23B4169D}"/>
                  </a:ext>
                </a:extLst>
              </p:cNvPr>
              <p:cNvSpPr>
                <a:spLocks/>
              </p:cNvSpPr>
              <p:nvPr>
                <p:custDataLst>
                  <p:tags r:id="rId67"/>
                </p:custDataLst>
              </p:nvPr>
            </p:nvSpPr>
            <p:spPr bwMode="auto">
              <a:xfrm>
                <a:off x="6740525" y="5092701"/>
                <a:ext cx="192088" cy="15875"/>
              </a:xfrm>
              <a:custGeom>
                <a:avLst/>
                <a:gdLst>
                  <a:gd name="T0" fmla="*/ 222 w 235"/>
                  <a:gd name="T1" fmla="*/ 17 h 17"/>
                  <a:gd name="T2" fmla="*/ 235 w 235"/>
                  <a:gd name="T3" fmla="*/ 8 h 17"/>
                  <a:gd name="T4" fmla="*/ 222 w 235"/>
                  <a:gd name="T5" fmla="*/ 0 h 17"/>
                  <a:gd name="T6" fmla="*/ 14 w 235"/>
                  <a:gd name="T7" fmla="*/ 0 h 17"/>
                  <a:gd name="T8" fmla="*/ 0 w 235"/>
                  <a:gd name="T9" fmla="*/ 8 h 17"/>
                  <a:gd name="T10" fmla="*/ 14 w 235"/>
                  <a:gd name="T11" fmla="*/ 17 h 17"/>
                  <a:gd name="T12" fmla="*/ 222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2" y="17"/>
                    </a:moveTo>
                    <a:cubicBezTo>
                      <a:pt x="227" y="17"/>
                      <a:pt x="235" y="17"/>
                      <a:pt x="235" y="8"/>
                    </a:cubicBezTo>
                    <a:cubicBezTo>
                      <a:pt x="235" y="0"/>
                      <a:pt x="227"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4 1">
                <a:extLst>
                  <a:ext uri="{FF2B5EF4-FFF2-40B4-BE49-F238E27FC236}">
                    <a16:creationId xmlns:a16="http://schemas.microsoft.com/office/drawing/2014/main" id="{2BD89A3F-D714-446F-926D-808ED306F598}"/>
                  </a:ext>
                </a:extLst>
              </p:cNvPr>
              <p:cNvSpPr>
                <a:spLocks/>
              </p:cNvSpPr>
              <p:nvPr>
                <p:custDataLst>
                  <p:tags r:id="rId68"/>
                </p:custDataLst>
              </p:nvPr>
            </p:nvSpPr>
            <p:spPr bwMode="auto">
              <a:xfrm>
                <a:off x="6994525" y="4975226"/>
                <a:ext cx="103188" cy="201613"/>
              </a:xfrm>
              <a:custGeom>
                <a:avLst/>
                <a:gdLst>
                  <a:gd name="T0" fmla="*/ 79 w 127"/>
                  <a:gd name="T1" fmla="*/ 10 h 232"/>
                  <a:gd name="T2" fmla="*/ 69 w 127"/>
                  <a:gd name="T3" fmla="*/ 0 h 232"/>
                  <a:gd name="T4" fmla="*/ 0 w 127"/>
                  <a:gd name="T5" fmla="*/ 22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9" y="0"/>
                      <a:pt x="69" y="0"/>
                    </a:cubicBezTo>
                    <a:cubicBezTo>
                      <a:pt x="46" y="22"/>
                      <a:pt x="15" y="22"/>
                      <a:pt x="0" y="22"/>
                    </a:cubicBezTo>
                    <a:lnTo>
                      <a:pt x="0" y="35"/>
                    </a:lnTo>
                    <a:cubicBezTo>
                      <a:pt x="9" y="35"/>
                      <a:pt x="32" y="35"/>
                      <a:pt x="51" y="25"/>
                    </a:cubicBezTo>
                    <a:lnTo>
                      <a:pt x="51" y="203"/>
                    </a:lnTo>
                    <a:cubicBezTo>
                      <a:pt x="51" y="214"/>
                      <a:pt x="51" y="219"/>
                      <a:pt x="16" y="219"/>
                    </a:cubicBezTo>
                    <a:lnTo>
                      <a:pt x="3" y="219"/>
                    </a:lnTo>
                    <a:lnTo>
                      <a:pt x="3" y="232"/>
                    </a:lnTo>
                    <a:cubicBezTo>
                      <a:pt x="9" y="231"/>
                      <a:pt x="52" y="230"/>
                      <a:pt x="65" y="230"/>
                    </a:cubicBezTo>
                    <a:cubicBezTo>
                      <a:pt x="76" y="230"/>
                      <a:pt x="120" y="231"/>
                      <a:pt x="127" y="232"/>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5 1">
                <a:extLst>
                  <a:ext uri="{FF2B5EF4-FFF2-40B4-BE49-F238E27FC236}">
                    <a16:creationId xmlns:a16="http://schemas.microsoft.com/office/drawing/2014/main" id="{0EEB9AE1-B446-4B07-85B8-0E865F3197FD}"/>
                  </a:ext>
                </a:extLst>
              </p:cNvPr>
              <p:cNvSpPr>
                <a:spLocks noEditPoints="1"/>
              </p:cNvSpPr>
              <p:nvPr>
                <p:custDataLst>
                  <p:tags r:id="rId69"/>
                </p:custDataLst>
              </p:nvPr>
            </p:nvSpPr>
            <p:spPr bwMode="auto">
              <a:xfrm>
                <a:off x="7210425" y="4752976"/>
                <a:ext cx="212725" cy="31908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6 1">
                <a:extLst>
                  <a:ext uri="{FF2B5EF4-FFF2-40B4-BE49-F238E27FC236}">
                    <a16:creationId xmlns:a16="http://schemas.microsoft.com/office/drawing/2014/main" id="{B1362039-E4A9-41C5-A4CB-595A1FFE8899}"/>
                  </a:ext>
                </a:extLst>
              </p:cNvPr>
              <p:cNvSpPr>
                <a:spLocks/>
              </p:cNvSpPr>
              <p:nvPr>
                <p:custDataLst>
                  <p:tags r:id="rId70"/>
                </p:custDataLst>
              </p:nvPr>
            </p:nvSpPr>
            <p:spPr bwMode="auto">
              <a:xfrm>
                <a:off x="7454900" y="4767263"/>
                <a:ext cx="269875" cy="295275"/>
              </a:xfrm>
              <a:custGeom>
                <a:avLst/>
                <a:gdLst>
                  <a:gd name="T0" fmla="*/ 185 w 331"/>
                  <a:gd name="T1" fmla="*/ 40 h 341"/>
                  <a:gd name="T2" fmla="*/ 232 w 331"/>
                  <a:gd name="T3" fmla="*/ 16 h 341"/>
                  <a:gd name="T4" fmla="*/ 249 w 331"/>
                  <a:gd name="T5" fmla="*/ 16 h 341"/>
                  <a:gd name="T6" fmla="*/ 249 w 331"/>
                  <a:gd name="T7" fmla="*/ 0 h 341"/>
                  <a:gd name="T8" fmla="*/ 164 w 331"/>
                  <a:gd name="T9" fmla="*/ 2 h 341"/>
                  <a:gd name="T10" fmla="*/ 80 w 331"/>
                  <a:gd name="T11" fmla="*/ 0 h 341"/>
                  <a:gd name="T12" fmla="*/ 80 w 331"/>
                  <a:gd name="T13" fmla="*/ 16 h 341"/>
                  <a:gd name="T14" fmla="*/ 96 w 331"/>
                  <a:gd name="T15" fmla="*/ 16 h 341"/>
                  <a:gd name="T16" fmla="*/ 143 w 331"/>
                  <a:gd name="T17" fmla="*/ 40 h 341"/>
                  <a:gd name="T18" fmla="*/ 143 w 331"/>
                  <a:gd name="T19" fmla="*/ 261 h 341"/>
                  <a:gd name="T20" fmla="*/ 76 w 331"/>
                  <a:gd name="T21" fmla="*/ 135 h 341"/>
                  <a:gd name="T22" fmla="*/ 31 w 331"/>
                  <a:gd name="T23" fmla="*/ 65 h 341"/>
                  <a:gd name="T24" fmla="*/ 13 w 331"/>
                  <a:gd name="T25" fmla="*/ 65 h 341"/>
                  <a:gd name="T26" fmla="*/ 0 w 331"/>
                  <a:gd name="T27" fmla="*/ 70 h 341"/>
                  <a:gd name="T28" fmla="*/ 5 w 331"/>
                  <a:gd name="T29" fmla="*/ 76 h 341"/>
                  <a:gd name="T30" fmla="*/ 34 w 331"/>
                  <a:gd name="T31" fmla="*/ 144 h 341"/>
                  <a:gd name="T32" fmla="*/ 60 w 331"/>
                  <a:gd name="T33" fmla="*/ 228 h 341"/>
                  <a:gd name="T34" fmla="*/ 143 w 331"/>
                  <a:gd name="T35" fmla="*/ 274 h 341"/>
                  <a:gd name="T36" fmla="*/ 143 w 331"/>
                  <a:gd name="T37" fmla="*/ 302 h 341"/>
                  <a:gd name="T38" fmla="*/ 96 w 331"/>
                  <a:gd name="T39" fmla="*/ 326 h 341"/>
                  <a:gd name="T40" fmla="*/ 80 w 331"/>
                  <a:gd name="T41" fmla="*/ 326 h 341"/>
                  <a:gd name="T42" fmla="*/ 80 w 331"/>
                  <a:gd name="T43" fmla="*/ 341 h 341"/>
                  <a:gd name="T44" fmla="*/ 164 w 331"/>
                  <a:gd name="T45" fmla="*/ 340 h 341"/>
                  <a:gd name="T46" fmla="*/ 249 w 331"/>
                  <a:gd name="T47" fmla="*/ 341 h 341"/>
                  <a:gd name="T48" fmla="*/ 249 w 331"/>
                  <a:gd name="T49" fmla="*/ 326 h 341"/>
                  <a:gd name="T50" fmla="*/ 232 w 331"/>
                  <a:gd name="T51" fmla="*/ 326 h 341"/>
                  <a:gd name="T52" fmla="*/ 185 w 331"/>
                  <a:gd name="T53" fmla="*/ 302 h 341"/>
                  <a:gd name="T54" fmla="*/ 185 w 331"/>
                  <a:gd name="T55" fmla="*/ 274 h 341"/>
                  <a:gd name="T56" fmla="*/ 271 w 331"/>
                  <a:gd name="T57" fmla="*/ 228 h 341"/>
                  <a:gd name="T58" fmla="*/ 297 w 331"/>
                  <a:gd name="T59" fmla="*/ 132 h 341"/>
                  <a:gd name="T60" fmla="*/ 324 w 331"/>
                  <a:gd name="T61" fmla="*/ 76 h 341"/>
                  <a:gd name="T62" fmla="*/ 331 w 331"/>
                  <a:gd name="T63" fmla="*/ 70 h 341"/>
                  <a:gd name="T64" fmla="*/ 319 w 331"/>
                  <a:gd name="T65" fmla="*/ 65 h 341"/>
                  <a:gd name="T66" fmla="*/ 300 w 331"/>
                  <a:gd name="T67" fmla="*/ 65 h 341"/>
                  <a:gd name="T68" fmla="*/ 256 w 331"/>
                  <a:gd name="T69" fmla="*/ 141 h 341"/>
                  <a:gd name="T70" fmla="*/ 185 w 331"/>
                  <a:gd name="T71" fmla="*/ 261 h 341"/>
                  <a:gd name="T72" fmla="*/ 185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40"/>
                    </a:moveTo>
                    <a:cubicBezTo>
                      <a:pt x="185" y="23"/>
                      <a:pt x="185" y="16"/>
                      <a:pt x="232" y="16"/>
                    </a:cubicBezTo>
                    <a:lnTo>
                      <a:pt x="249" y="16"/>
                    </a:lnTo>
                    <a:lnTo>
                      <a:pt x="249" y="0"/>
                    </a:lnTo>
                    <a:cubicBezTo>
                      <a:pt x="231" y="2"/>
                      <a:pt x="185" y="2"/>
                      <a:pt x="164" y="2"/>
                    </a:cubicBezTo>
                    <a:cubicBezTo>
                      <a:pt x="144" y="2"/>
                      <a:pt x="98" y="2"/>
                      <a:pt x="80" y="0"/>
                    </a:cubicBezTo>
                    <a:lnTo>
                      <a:pt x="80" y="16"/>
                    </a:lnTo>
                    <a:lnTo>
                      <a:pt x="96" y="16"/>
                    </a:lnTo>
                    <a:cubicBezTo>
                      <a:pt x="143" y="16"/>
                      <a:pt x="143" y="22"/>
                      <a:pt x="143" y="40"/>
                    </a:cubicBezTo>
                    <a:lnTo>
                      <a:pt x="143" y="261"/>
                    </a:lnTo>
                    <a:cubicBezTo>
                      <a:pt x="78" y="244"/>
                      <a:pt x="76" y="167"/>
                      <a:pt x="76" y="135"/>
                    </a:cubicBezTo>
                    <a:cubicBezTo>
                      <a:pt x="75" y="74"/>
                      <a:pt x="53" y="65"/>
                      <a:pt x="31" y="65"/>
                    </a:cubicBezTo>
                    <a:lnTo>
                      <a:pt x="13" y="65"/>
                    </a:lnTo>
                    <a:cubicBezTo>
                      <a:pt x="5" y="65"/>
                      <a:pt x="0" y="65"/>
                      <a:pt x="0" y="70"/>
                    </a:cubicBezTo>
                    <a:cubicBezTo>
                      <a:pt x="0" y="73"/>
                      <a:pt x="2" y="75"/>
                      <a:pt x="5" y="76"/>
                    </a:cubicBezTo>
                    <a:cubicBezTo>
                      <a:pt x="21" y="78"/>
                      <a:pt x="34" y="85"/>
                      <a:pt x="34" y="144"/>
                    </a:cubicBezTo>
                    <a:cubicBezTo>
                      <a:pt x="34" y="155"/>
                      <a:pt x="36" y="194"/>
                      <a:pt x="60" y="228"/>
                    </a:cubicBezTo>
                    <a:cubicBezTo>
                      <a:pt x="79" y="255"/>
                      <a:pt x="109" y="269"/>
                      <a:pt x="143" y="274"/>
                    </a:cubicBezTo>
                    <a:lnTo>
                      <a:pt x="143" y="302"/>
                    </a:lnTo>
                    <a:cubicBezTo>
                      <a:pt x="143" y="319"/>
                      <a:pt x="143" y="326"/>
                      <a:pt x="96" y="326"/>
                    </a:cubicBezTo>
                    <a:lnTo>
                      <a:pt x="80" y="326"/>
                    </a:lnTo>
                    <a:lnTo>
                      <a:pt x="80" y="341"/>
                    </a:lnTo>
                    <a:cubicBezTo>
                      <a:pt x="98" y="340"/>
                      <a:pt x="143" y="340"/>
                      <a:pt x="164" y="340"/>
                    </a:cubicBezTo>
                    <a:cubicBezTo>
                      <a:pt x="184" y="340"/>
                      <a:pt x="231" y="340"/>
                      <a:pt x="249" y="341"/>
                    </a:cubicBezTo>
                    <a:lnTo>
                      <a:pt x="249" y="326"/>
                    </a:lnTo>
                    <a:lnTo>
                      <a:pt x="232" y="326"/>
                    </a:lnTo>
                    <a:cubicBezTo>
                      <a:pt x="185" y="326"/>
                      <a:pt x="185" y="319"/>
                      <a:pt x="185" y="302"/>
                    </a:cubicBezTo>
                    <a:lnTo>
                      <a:pt x="185" y="274"/>
                    </a:lnTo>
                    <a:cubicBezTo>
                      <a:pt x="221" y="269"/>
                      <a:pt x="251" y="254"/>
                      <a:pt x="271" y="228"/>
                    </a:cubicBezTo>
                    <a:cubicBezTo>
                      <a:pt x="296" y="193"/>
                      <a:pt x="297" y="154"/>
                      <a:pt x="297" y="132"/>
                    </a:cubicBezTo>
                    <a:cubicBezTo>
                      <a:pt x="297" y="124"/>
                      <a:pt x="297" y="79"/>
                      <a:pt x="324" y="76"/>
                    </a:cubicBezTo>
                    <a:cubicBezTo>
                      <a:pt x="327" y="75"/>
                      <a:pt x="331" y="75"/>
                      <a:pt x="331" y="70"/>
                    </a:cubicBezTo>
                    <a:cubicBezTo>
                      <a:pt x="331" y="65"/>
                      <a:pt x="327" y="65"/>
                      <a:pt x="319" y="65"/>
                    </a:cubicBezTo>
                    <a:lnTo>
                      <a:pt x="300" y="65"/>
                    </a:lnTo>
                    <a:cubicBezTo>
                      <a:pt x="281" y="65"/>
                      <a:pt x="256" y="68"/>
                      <a:pt x="256" y="141"/>
                    </a:cubicBezTo>
                    <a:cubicBezTo>
                      <a:pt x="255" y="195"/>
                      <a:pt x="239" y="248"/>
                      <a:pt x="185" y="261"/>
                    </a:cubicBezTo>
                    <a:lnTo>
                      <a:pt x="185"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47 1">
                <a:extLst>
                  <a:ext uri="{FF2B5EF4-FFF2-40B4-BE49-F238E27FC236}">
                    <a16:creationId xmlns:a16="http://schemas.microsoft.com/office/drawing/2014/main" id="{28E67590-0CB3-4457-8A87-024D8A08C6B4}"/>
                  </a:ext>
                </a:extLst>
              </p:cNvPr>
              <p:cNvSpPr>
                <a:spLocks noChangeArrowheads="1"/>
              </p:cNvSpPr>
              <p:nvPr>
                <p:custDataLst>
                  <p:tags r:id="rId71"/>
                </p:custDataLst>
              </p:nvPr>
            </p:nvSpPr>
            <p:spPr bwMode="auto">
              <a:xfrm>
                <a:off x="7194550" y="5237163"/>
                <a:ext cx="552450"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48 1">
                <a:extLst>
                  <a:ext uri="{FF2B5EF4-FFF2-40B4-BE49-F238E27FC236}">
                    <a16:creationId xmlns:a16="http://schemas.microsoft.com/office/drawing/2014/main" id="{AA5FD125-CEE9-4D22-867A-50C75E2249E9}"/>
                  </a:ext>
                </a:extLst>
              </p:cNvPr>
              <p:cNvSpPr>
                <a:spLocks noEditPoints="1"/>
              </p:cNvSpPr>
              <p:nvPr>
                <p:custDataLst>
                  <p:tags r:id="rId72"/>
                </p:custDataLst>
              </p:nvPr>
            </p:nvSpPr>
            <p:spPr bwMode="auto">
              <a:xfrm>
                <a:off x="7245350" y="5340351"/>
                <a:ext cx="212725" cy="3190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3" y="354"/>
                    </a:moveTo>
                    <a:cubicBezTo>
                      <a:pt x="39" y="354"/>
                      <a:pt x="39" y="303"/>
                      <a:pt x="39" y="298"/>
                    </a:cubicBezTo>
                    <a:cubicBezTo>
                      <a:pt x="39"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 1">
                <a:extLst>
                  <a:ext uri="{FF2B5EF4-FFF2-40B4-BE49-F238E27FC236}">
                    <a16:creationId xmlns:a16="http://schemas.microsoft.com/office/drawing/2014/main" id="{FA9FDC01-1D12-456E-A6CE-79E47C8879AE}"/>
                  </a:ext>
                </a:extLst>
              </p:cNvPr>
              <p:cNvSpPr>
                <a:spLocks noEditPoints="1"/>
              </p:cNvSpPr>
              <p:nvPr>
                <p:custDataLst>
                  <p:tags r:id="rId73"/>
                </p:custDataLst>
              </p:nvPr>
            </p:nvSpPr>
            <p:spPr bwMode="auto">
              <a:xfrm>
                <a:off x="7481888" y="5456238"/>
                <a:ext cx="228600" cy="2762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4 h 321"/>
                  <a:gd name="T20" fmla="*/ 120 w 281"/>
                  <a:gd name="T21" fmla="*/ 227 h 321"/>
                  <a:gd name="T22" fmla="*/ 190 w 281"/>
                  <a:gd name="T23" fmla="*/ 200 h 321"/>
                  <a:gd name="T24" fmla="*/ 190 w 281"/>
                  <a:gd name="T25" fmla="*/ 298 h 321"/>
                  <a:gd name="T26" fmla="*/ 156 w 281"/>
                  <a:gd name="T27" fmla="*/ 298 h 321"/>
                  <a:gd name="T28" fmla="*/ 156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5" y="0"/>
                      <a:pt x="125" y="0"/>
                    </a:cubicBezTo>
                    <a:cubicBezTo>
                      <a:pt x="52" y="0"/>
                      <a:pt x="0" y="44"/>
                      <a:pt x="0" y="114"/>
                    </a:cubicBezTo>
                    <a:cubicBezTo>
                      <a:pt x="0" y="184"/>
                      <a:pt x="51" y="227"/>
                      <a:pt x="120" y="227"/>
                    </a:cubicBezTo>
                    <a:cubicBezTo>
                      <a:pt x="145" y="227"/>
                      <a:pt x="167" y="220"/>
                      <a:pt x="190" y="200"/>
                    </a:cubicBezTo>
                    <a:lnTo>
                      <a:pt x="190" y="298"/>
                    </a:lnTo>
                    <a:lnTo>
                      <a:pt x="156" y="298"/>
                    </a:lnTo>
                    <a:lnTo>
                      <a:pt x="156"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9" name="Content Placeholder 2 1 3 2">
              <a:extLst>
                <a:ext uri="{FF2B5EF4-FFF2-40B4-BE49-F238E27FC236}">
                  <a16:creationId xmlns:a16="http://schemas.microsoft.com/office/drawing/2014/main" id="{44A4797A-F183-4E26-A4EC-BBE395B1D439}"/>
                </a:ext>
              </a:extLst>
            </p:cNvPr>
            <p:cNvSpPr txBox="1">
              <a:spLocks/>
            </p:cNvSpPr>
            <p:nvPr/>
          </p:nvSpPr>
          <p:spPr>
            <a:xfrm>
              <a:off x="936725" y="2625413"/>
              <a:ext cx="2789465" cy="698315"/>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First partials:</a:t>
              </a:r>
              <a:endParaRPr lang="en-US" sz="3769" dirty="0"/>
            </a:p>
          </p:txBody>
        </p:sp>
      </p:grpSp>
      <p:grpSp>
        <p:nvGrpSpPr>
          <p:cNvPr id="436" name="Group 435">
            <a:extLst>
              <a:ext uri="{FF2B5EF4-FFF2-40B4-BE49-F238E27FC236}">
                <a16:creationId xmlns:a16="http://schemas.microsoft.com/office/drawing/2014/main" id="{3180EC2A-5E60-4D79-B55E-0C7F37D9B319}"/>
              </a:ext>
            </a:extLst>
          </p:cNvPr>
          <p:cNvGrpSpPr/>
          <p:nvPr/>
        </p:nvGrpSpPr>
        <p:grpSpPr>
          <a:xfrm>
            <a:off x="1905048" y="3775075"/>
            <a:ext cx="5760990" cy="1025525"/>
            <a:chOff x="1905048" y="3775075"/>
            <a:chExt cx="5760990" cy="1025525"/>
          </a:xfrm>
        </p:grpSpPr>
        <p:grpSp>
          <p:nvGrpSpPr>
            <p:cNvPr id="413" name="Group 412">
              <a:extLst>
                <a:ext uri="{FF2B5EF4-FFF2-40B4-BE49-F238E27FC236}">
                  <a16:creationId xmlns:a16="http://schemas.microsoft.com/office/drawing/2014/main" id="{D84D75F5-41FC-4612-B8A6-042B129803D1}"/>
                </a:ext>
              </a:extLst>
            </p:cNvPr>
            <p:cNvGrpSpPr>
              <a:grpSpLocks noChangeAspect="1"/>
            </p:cNvGrpSpPr>
            <p:nvPr>
              <p:custDataLst>
                <p:tags r:id="rId29"/>
              </p:custDataLst>
            </p:nvPr>
          </p:nvGrpSpPr>
          <p:grpSpPr>
            <a:xfrm>
              <a:off x="3446462" y="3775075"/>
              <a:ext cx="4219576" cy="1025525"/>
              <a:chOff x="3446462" y="3775075"/>
              <a:chExt cx="4219576" cy="1025525"/>
            </a:xfrm>
          </p:grpSpPr>
          <p:sp>
            <p:nvSpPr>
              <p:cNvPr id="392" name="Freeform 142">
                <a:extLst>
                  <a:ext uri="{FF2B5EF4-FFF2-40B4-BE49-F238E27FC236}">
                    <a16:creationId xmlns:a16="http://schemas.microsoft.com/office/drawing/2014/main" id="{328740EA-BBE3-48C8-8D52-D887596D7EED}"/>
                  </a:ext>
                </a:extLst>
              </p:cNvPr>
              <p:cNvSpPr>
                <a:spLocks noEditPoints="1"/>
              </p:cNvSpPr>
              <p:nvPr>
                <p:custDataLst>
                  <p:tags r:id="rId30"/>
                </p:custDataLst>
              </p:nvPr>
            </p:nvSpPr>
            <p:spPr bwMode="auto">
              <a:xfrm>
                <a:off x="3462337" y="3821113"/>
                <a:ext cx="214313" cy="31908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143">
                <a:extLst>
                  <a:ext uri="{FF2B5EF4-FFF2-40B4-BE49-F238E27FC236}">
                    <a16:creationId xmlns:a16="http://schemas.microsoft.com/office/drawing/2014/main" id="{19C8BBC7-66DF-496C-9B77-B847D84B0026}"/>
                  </a:ext>
                </a:extLst>
              </p:cNvPr>
              <p:cNvSpPr>
                <a:spLocks/>
              </p:cNvSpPr>
              <p:nvPr>
                <p:custDataLst>
                  <p:tags r:id="rId31"/>
                </p:custDataLst>
              </p:nvPr>
            </p:nvSpPr>
            <p:spPr bwMode="auto">
              <a:xfrm>
                <a:off x="3700462" y="3835400"/>
                <a:ext cx="331788" cy="295275"/>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09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2 h 342"/>
                  <a:gd name="T54" fmla="*/ 277 w 406"/>
                  <a:gd name="T55" fmla="*/ 308 h 342"/>
                  <a:gd name="T56" fmla="*/ 281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2"/>
                    </a:lnTo>
                    <a:lnTo>
                      <a:pt x="277" y="308"/>
                    </a:lnTo>
                    <a:cubicBezTo>
                      <a:pt x="280" y="311"/>
                      <a:pt x="280" y="312"/>
                      <a:pt x="281" y="315"/>
                    </a:cubicBezTo>
                    <a:cubicBezTo>
                      <a:pt x="272" y="319"/>
                      <a:pt x="263" y="319"/>
                      <a:pt x="245" y="319"/>
                    </a:cubicBezTo>
                    <a:lnTo>
                      <a:pt x="245" y="342"/>
                    </a:lnTo>
                    <a:cubicBezTo>
                      <a:pt x="266" y="341"/>
                      <a:pt x="310"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144">
                <a:extLst>
                  <a:ext uri="{FF2B5EF4-FFF2-40B4-BE49-F238E27FC236}">
                    <a16:creationId xmlns:a16="http://schemas.microsoft.com/office/drawing/2014/main" id="{3F53D892-B8E0-4BB3-BB3D-56CA8EED60DF}"/>
                  </a:ext>
                </a:extLst>
              </p:cNvPr>
              <p:cNvSpPr>
                <a:spLocks/>
              </p:cNvSpPr>
              <p:nvPr>
                <p:custDataLst>
                  <p:tags r:id="rId32"/>
                </p:custDataLst>
              </p:nvPr>
            </p:nvSpPr>
            <p:spPr bwMode="auto">
              <a:xfrm>
                <a:off x="4083050" y="3890963"/>
                <a:ext cx="192088" cy="14288"/>
              </a:xfrm>
              <a:custGeom>
                <a:avLst/>
                <a:gdLst>
                  <a:gd name="T0" fmla="*/ 222 w 236"/>
                  <a:gd name="T1" fmla="*/ 17 h 17"/>
                  <a:gd name="T2" fmla="*/ 236 w 236"/>
                  <a:gd name="T3" fmla="*/ 9 h 17"/>
                  <a:gd name="T4" fmla="*/ 222 w 236"/>
                  <a:gd name="T5" fmla="*/ 0 h 17"/>
                  <a:gd name="T6" fmla="*/ 14 w 236"/>
                  <a:gd name="T7" fmla="*/ 0 h 17"/>
                  <a:gd name="T8" fmla="*/ 0 w 236"/>
                  <a:gd name="T9" fmla="*/ 9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8" y="17"/>
                      <a:pt x="236" y="17"/>
                      <a:pt x="236" y="9"/>
                    </a:cubicBezTo>
                    <a:cubicBezTo>
                      <a:pt x="236" y="0"/>
                      <a:pt x="228" y="0"/>
                      <a:pt x="222" y="0"/>
                    </a:cubicBezTo>
                    <a:lnTo>
                      <a:pt x="14" y="0"/>
                    </a:lnTo>
                    <a:cubicBezTo>
                      <a:pt x="9" y="0"/>
                      <a:pt x="0" y="0"/>
                      <a:pt x="0" y="9"/>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45">
                <a:extLst>
                  <a:ext uri="{FF2B5EF4-FFF2-40B4-BE49-F238E27FC236}">
                    <a16:creationId xmlns:a16="http://schemas.microsoft.com/office/drawing/2014/main" id="{3735D8E0-82DC-4A56-8826-6D5076F0A22C}"/>
                  </a:ext>
                </a:extLst>
              </p:cNvPr>
              <p:cNvSpPr>
                <a:spLocks/>
              </p:cNvSpPr>
              <p:nvPr>
                <p:custDataLst>
                  <p:tags r:id="rId33"/>
                </p:custDataLst>
              </p:nvPr>
            </p:nvSpPr>
            <p:spPr bwMode="auto">
              <a:xfrm>
                <a:off x="4337050" y="3775075"/>
                <a:ext cx="104775" cy="198438"/>
              </a:xfrm>
              <a:custGeom>
                <a:avLst/>
                <a:gdLst>
                  <a:gd name="T0" fmla="*/ 79 w 127"/>
                  <a:gd name="T1" fmla="*/ 9 h 231"/>
                  <a:gd name="T2" fmla="*/ 69 w 127"/>
                  <a:gd name="T3" fmla="*/ 0 h 231"/>
                  <a:gd name="T4" fmla="*/ 0 w 127"/>
                  <a:gd name="T5" fmla="*/ 22 h 231"/>
                  <a:gd name="T6" fmla="*/ 0 w 127"/>
                  <a:gd name="T7" fmla="*/ 34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4"/>
                    </a:lnTo>
                    <a:cubicBezTo>
                      <a:pt x="9" y="34"/>
                      <a:pt x="32" y="34"/>
                      <a:pt x="51" y="25"/>
                    </a:cubicBezTo>
                    <a:lnTo>
                      <a:pt x="51" y="203"/>
                    </a:lnTo>
                    <a:cubicBezTo>
                      <a:pt x="51" y="214"/>
                      <a:pt x="51" y="219"/>
                      <a:pt x="16" y="219"/>
                    </a:cubicBezTo>
                    <a:lnTo>
                      <a:pt x="3" y="219"/>
                    </a:lnTo>
                    <a:lnTo>
                      <a:pt x="3" y="231"/>
                    </a:lnTo>
                    <a:cubicBezTo>
                      <a:pt x="9" y="231"/>
                      <a:pt x="52" y="230"/>
                      <a:pt x="65" y="230"/>
                    </a:cubicBezTo>
                    <a:cubicBezTo>
                      <a:pt x="76" y="230"/>
                      <a:pt x="119"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146">
                <a:extLst>
                  <a:ext uri="{FF2B5EF4-FFF2-40B4-BE49-F238E27FC236}">
                    <a16:creationId xmlns:a16="http://schemas.microsoft.com/office/drawing/2014/main" id="{26C831FC-4E6D-4F57-8529-016AEF201B16}"/>
                  </a:ext>
                </a:extLst>
              </p:cNvPr>
              <p:cNvSpPr>
                <a:spLocks noChangeArrowheads="1"/>
              </p:cNvSpPr>
              <p:nvPr>
                <p:custDataLst>
                  <p:tags r:id="rId34"/>
                </p:custDataLst>
              </p:nvPr>
            </p:nvSpPr>
            <p:spPr bwMode="auto">
              <a:xfrm>
                <a:off x="3446462" y="4305300"/>
                <a:ext cx="1042988"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147">
                <a:extLst>
                  <a:ext uri="{FF2B5EF4-FFF2-40B4-BE49-F238E27FC236}">
                    <a16:creationId xmlns:a16="http://schemas.microsoft.com/office/drawing/2014/main" id="{D66DD1D3-CAFB-454E-8497-BFA14384FFDC}"/>
                  </a:ext>
                </a:extLst>
              </p:cNvPr>
              <p:cNvSpPr>
                <a:spLocks noEditPoints="1"/>
              </p:cNvSpPr>
              <p:nvPr>
                <p:custDataLst>
                  <p:tags r:id="rId35"/>
                </p:custDataLst>
              </p:nvPr>
            </p:nvSpPr>
            <p:spPr bwMode="auto">
              <a:xfrm>
                <a:off x="3740150" y="4408488"/>
                <a:ext cx="215900" cy="3190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48">
                <a:extLst>
                  <a:ext uri="{FF2B5EF4-FFF2-40B4-BE49-F238E27FC236}">
                    <a16:creationId xmlns:a16="http://schemas.microsoft.com/office/drawing/2014/main" id="{8FF0DFB4-6209-416B-B1BD-0FF248C4B021}"/>
                  </a:ext>
                </a:extLst>
              </p:cNvPr>
              <p:cNvSpPr>
                <a:spLocks noEditPoints="1"/>
              </p:cNvSpPr>
              <p:nvPr>
                <p:custDataLst>
                  <p:tags r:id="rId36"/>
                </p:custDataLst>
              </p:nvPr>
            </p:nvSpPr>
            <p:spPr bwMode="auto">
              <a:xfrm>
                <a:off x="3979862" y="4524375"/>
                <a:ext cx="228600" cy="276225"/>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7"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149">
                <a:extLst>
                  <a:ext uri="{FF2B5EF4-FFF2-40B4-BE49-F238E27FC236}">
                    <a16:creationId xmlns:a16="http://schemas.microsoft.com/office/drawing/2014/main" id="{DBE52649-E752-4BA5-A4FF-9D66AA8B88F5}"/>
                  </a:ext>
                </a:extLst>
              </p:cNvPr>
              <p:cNvSpPr>
                <a:spLocks noEditPoints="1"/>
              </p:cNvSpPr>
              <p:nvPr>
                <p:custDataLst>
                  <p:tags r:id="rId37"/>
                </p:custDataLst>
              </p:nvPr>
            </p:nvSpPr>
            <p:spPr bwMode="auto">
              <a:xfrm>
                <a:off x="4675187" y="4264025"/>
                <a:ext cx="269875" cy="10001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150">
                <a:extLst>
                  <a:ext uri="{FF2B5EF4-FFF2-40B4-BE49-F238E27FC236}">
                    <a16:creationId xmlns:a16="http://schemas.microsoft.com/office/drawing/2014/main" id="{55376F92-39B8-4673-86AD-68C8461234DE}"/>
                  </a:ext>
                </a:extLst>
              </p:cNvPr>
              <p:cNvSpPr>
                <a:spLocks/>
              </p:cNvSpPr>
              <p:nvPr>
                <p:custDataLst>
                  <p:tags r:id="rId38"/>
                </p:custDataLst>
              </p:nvPr>
            </p:nvSpPr>
            <p:spPr bwMode="auto">
              <a:xfrm>
                <a:off x="5116512" y="4305300"/>
                <a:ext cx="249238" cy="17463"/>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51">
                <a:extLst>
                  <a:ext uri="{FF2B5EF4-FFF2-40B4-BE49-F238E27FC236}">
                    <a16:creationId xmlns:a16="http://schemas.microsoft.com/office/drawing/2014/main" id="{4484D1B6-AA23-477A-B17A-5F9B66FF1B80}"/>
                  </a:ext>
                </a:extLst>
              </p:cNvPr>
              <p:cNvSpPr>
                <a:spLocks/>
              </p:cNvSpPr>
              <p:nvPr>
                <p:custDataLst>
                  <p:tags r:id="rId39"/>
                </p:custDataLst>
              </p:nvPr>
            </p:nvSpPr>
            <p:spPr bwMode="auto">
              <a:xfrm>
                <a:off x="5414962" y="4125913"/>
                <a:ext cx="331788" cy="295275"/>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10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3 h 342"/>
                  <a:gd name="T54" fmla="*/ 278 w 406"/>
                  <a:gd name="T55" fmla="*/ 308 h 342"/>
                  <a:gd name="T56" fmla="*/ 282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1" y="23"/>
                      <a:pt x="291" y="23"/>
                      <a:pt x="303" y="26"/>
                    </a:cubicBezTo>
                    <a:cubicBezTo>
                      <a:pt x="311" y="28"/>
                      <a:pt x="305" y="27"/>
                      <a:pt x="310"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3"/>
                    </a:lnTo>
                    <a:lnTo>
                      <a:pt x="278" y="308"/>
                    </a:lnTo>
                    <a:cubicBezTo>
                      <a:pt x="280" y="311"/>
                      <a:pt x="280" y="312"/>
                      <a:pt x="282" y="315"/>
                    </a:cubicBezTo>
                    <a:cubicBezTo>
                      <a:pt x="273" y="319"/>
                      <a:pt x="263" y="319"/>
                      <a:pt x="245" y="319"/>
                    </a:cubicBezTo>
                    <a:lnTo>
                      <a:pt x="245" y="342"/>
                    </a:lnTo>
                    <a:cubicBezTo>
                      <a:pt x="266" y="341"/>
                      <a:pt x="311"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52">
                <a:extLst>
                  <a:ext uri="{FF2B5EF4-FFF2-40B4-BE49-F238E27FC236}">
                    <a16:creationId xmlns:a16="http://schemas.microsoft.com/office/drawing/2014/main" id="{12B2EE3A-3507-43A3-90ED-A181C63900F8}"/>
                  </a:ext>
                </a:extLst>
              </p:cNvPr>
              <p:cNvSpPr>
                <a:spLocks/>
              </p:cNvSpPr>
              <p:nvPr>
                <p:custDataLst>
                  <p:tags r:id="rId40"/>
                </p:custDataLst>
              </p:nvPr>
            </p:nvSpPr>
            <p:spPr bwMode="auto">
              <a:xfrm>
                <a:off x="5797550" y="4160838"/>
                <a:ext cx="192088" cy="15875"/>
              </a:xfrm>
              <a:custGeom>
                <a:avLst/>
                <a:gdLst>
                  <a:gd name="T0" fmla="*/ 221 w 235"/>
                  <a:gd name="T1" fmla="*/ 17 h 17"/>
                  <a:gd name="T2" fmla="*/ 235 w 235"/>
                  <a:gd name="T3" fmla="*/ 8 h 17"/>
                  <a:gd name="T4" fmla="*/ 221 w 235"/>
                  <a:gd name="T5" fmla="*/ 0 h 17"/>
                  <a:gd name="T6" fmla="*/ 14 w 235"/>
                  <a:gd name="T7" fmla="*/ 0 h 17"/>
                  <a:gd name="T8" fmla="*/ 0 w 235"/>
                  <a:gd name="T9" fmla="*/ 8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8"/>
                    </a:cubicBezTo>
                    <a:cubicBezTo>
                      <a:pt x="235" y="0"/>
                      <a:pt x="227" y="0"/>
                      <a:pt x="221" y="0"/>
                    </a:cubicBezTo>
                    <a:lnTo>
                      <a:pt x="14" y="0"/>
                    </a:lnTo>
                    <a:cubicBezTo>
                      <a:pt x="8" y="0"/>
                      <a:pt x="0" y="0"/>
                      <a:pt x="0" y="8"/>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53">
                <a:extLst>
                  <a:ext uri="{FF2B5EF4-FFF2-40B4-BE49-F238E27FC236}">
                    <a16:creationId xmlns:a16="http://schemas.microsoft.com/office/drawing/2014/main" id="{055D1400-F2CE-4AF7-897B-3F1C19801D26}"/>
                  </a:ext>
                </a:extLst>
              </p:cNvPr>
              <p:cNvSpPr>
                <a:spLocks/>
              </p:cNvSpPr>
              <p:nvPr>
                <p:custDataLst>
                  <p:tags r:id="rId41"/>
                </p:custDataLst>
              </p:nvPr>
            </p:nvSpPr>
            <p:spPr bwMode="auto">
              <a:xfrm>
                <a:off x="6051550" y="4043363"/>
                <a:ext cx="104775" cy="201613"/>
              </a:xfrm>
              <a:custGeom>
                <a:avLst/>
                <a:gdLst>
                  <a:gd name="T0" fmla="*/ 79 w 127"/>
                  <a:gd name="T1" fmla="*/ 10 h 232"/>
                  <a:gd name="T2" fmla="*/ 69 w 127"/>
                  <a:gd name="T3" fmla="*/ 0 h 232"/>
                  <a:gd name="T4" fmla="*/ 0 w 127"/>
                  <a:gd name="T5" fmla="*/ 22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8" y="0"/>
                      <a:pt x="69" y="0"/>
                    </a:cubicBezTo>
                    <a:cubicBezTo>
                      <a:pt x="46" y="22"/>
                      <a:pt x="15" y="22"/>
                      <a:pt x="0" y="22"/>
                    </a:cubicBezTo>
                    <a:lnTo>
                      <a:pt x="0" y="35"/>
                    </a:lnTo>
                    <a:cubicBezTo>
                      <a:pt x="9" y="35"/>
                      <a:pt x="32" y="35"/>
                      <a:pt x="51" y="25"/>
                    </a:cubicBezTo>
                    <a:lnTo>
                      <a:pt x="51" y="203"/>
                    </a:lnTo>
                    <a:cubicBezTo>
                      <a:pt x="51" y="214"/>
                      <a:pt x="51" y="219"/>
                      <a:pt x="16" y="219"/>
                    </a:cubicBezTo>
                    <a:lnTo>
                      <a:pt x="3" y="219"/>
                    </a:lnTo>
                    <a:lnTo>
                      <a:pt x="3" y="232"/>
                    </a:lnTo>
                    <a:cubicBezTo>
                      <a:pt x="9" y="231"/>
                      <a:pt x="52" y="230"/>
                      <a:pt x="65" y="230"/>
                    </a:cubicBezTo>
                    <a:cubicBezTo>
                      <a:pt x="76" y="230"/>
                      <a:pt x="120" y="231"/>
                      <a:pt x="127" y="232"/>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54">
                <a:extLst>
                  <a:ext uri="{FF2B5EF4-FFF2-40B4-BE49-F238E27FC236}">
                    <a16:creationId xmlns:a16="http://schemas.microsoft.com/office/drawing/2014/main" id="{7321AD12-2757-4858-83EC-A4B76488DA86}"/>
                  </a:ext>
                </a:extLst>
              </p:cNvPr>
              <p:cNvSpPr>
                <a:spLocks noEditPoints="1"/>
              </p:cNvSpPr>
              <p:nvPr>
                <p:custDataLst>
                  <p:tags r:id="rId42"/>
                </p:custDataLst>
              </p:nvPr>
            </p:nvSpPr>
            <p:spPr bwMode="auto">
              <a:xfrm>
                <a:off x="6270625" y="3821113"/>
                <a:ext cx="214313" cy="319088"/>
              </a:xfrm>
              <a:custGeom>
                <a:avLst/>
                <a:gdLst>
                  <a:gd name="T0" fmla="*/ 211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4"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4" y="38"/>
                      <a:pt x="224" y="103"/>
                    </a:cubicBezTo>
                    <a:cubicBezTo>
                      <a:pt x="224" y="122"/>
                      <a:pt x="221" y="148"/>
                      <a:pt x="211" y="188"/>
                    </a:cubicBezTo>
                    <a:lnTo>
                      <a:pt x="211" y="188"/>
                    </a:lnTo>
                    <a:close/>
                    <a:moveTo>
                      <a:pt x="93" y="354"/>
                    </a:moveTo>
                    <a:cubicBezTo>
                      <a:pt x="38" y="354"/>
                      <a:pt x="38" y="303"/>
                      <a:pt x="38" y="298"/>
                    </a:cubicBezTo>
                    <a:cubicBezTo>
                      <a:pt x="38" y="284"/>
                      <a:pt x="50"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55">
                <a:extLst>
                  <a:ext uri="{FF2B5EF4-FFF2-40B4-BE49-F238E27FC236}">
                    <a16:creationId xmlns:a16="http://schemas.microsoft.com/office/drawing/2014/main" id="{E3FCBB76-00F7-4906-B3CF-9ED830E6283E}"/>
                  </a:ext>
                </a:extLst>
              </p:cNvPr>
              <p:cNvSpPr>
                <a:spLocks/>
              </p:cNvSpPr>
              <p:nvPr>
                <p:custDataLst>
                  <p:tags r:id="rId43"/>
                </p:custDataLst>
              </p:nvPr>
            </p:nvSpPr>
            <p:spPr bwMode="auto">
              <a:xfrm>
                <a:off x="6508750" y="3835400"/>
                <a:ext cx="331788" cy="295275"/>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09 w 406"/>
                  <a:gd name="T19" fmla="*/ 29 h 342"/>
                  <a:gd name="T20" fmla="*/ 125 w 406"/>
                  <a:gd name="T21" fmla="*/ 183 h 342"/>
                  <a:gd name="T22" fmla="*/ 125 w 406"/>
                  <a:gd name="T23" fmla="*/ 23 h 342"/>
                  <a:gd name="T24" fmla="*/ 179 w 406"/>
                  <a:gd name="T25" fmla="*/ 23 h 342"/>
                  <a:gd name="T26" fmla="*/ 179 w 406"/>
                  <a:gd name="T27" fmla="*/ 0 h 342"/>
                  <a:gd name="T28" fmla="*/ 89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89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2 h 342"/>
                  <a:gd name="T54" fmla="*/ 277 w 406"/>
                  <a:gd name="T55" fmla="*/ 308 h 342"/>
                  <a:gd name="T56" fmla="*/ 281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60" y="341"/>
                      <a:pt x="179" y="342"/>
                    </a:cubicBezTo>
                    <a:lnTo>
                      <a:pt x="179" y="319"/>
                    </a:lnTo>
                    <a:lnTo>
                      <a:pt x="125" y="319"/>
                    </a:lnTo>
                    <a:lnTo>
                      <a:pt x="125" y="214"/>
                    </a:lnTo>
                    <a:lnTo>
                      <a:pt x="175" y="172"/>
                    </a:lnTo>
                    <a:lnTo>
                      <a:pt x="277" y="308"/>
                    </a:lnTo>
                    <a:cubicBezTo>
                      <a:pt x="280" y="311"/>
                      <a:pt x="280" y="312"/>
                      <a:pt x="281" y="315"/>
                    </a:cubicBezTo>
                    <a:cubicBezTo>
                      <a:pt x="272" y="319"/>
                      <a:pt x="262" y="319"/>
                      <a:pt x="245" y="319"/>
                    </a:cubicBezTo>
                    <a:lnTo>
                      <a:pt x="245" y="342"/>
                    </a:lnTo>
                    <a:cubicBezTo>
                      <a:pt x="265" y="341"/>
                      <a:pt x="310"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156">
                <a:extLst>
                  <a:ext uri="{FF2B5EF4-FFF2-40B4-BE49-F238E27FC236}">
                    <a16:creationId xmlns:a16="http://schemas.microsoft.com/office/drawing/2014/main" id="{7EBF4568-BF12-4BFF-AB5D-08707DBD2B0E}"/>
                  </a:ext>
                </a:extLst>
              </p:cNvPr>
              <p:cNvSpPr>
                <a:spLocks noChangeArrowheads="1"/>
              </p:cNvSpPr>
              <p:nvPr>
                <p:custDataLst>
                  <p:tags r:id="rId44"/>
                </p:custDataLst>
              </p:nvPr>
            </p:nvSpPr>
            <p:spPr bwMode="auto">
              <a:xfrm>
                <a:off x="6253162" y="4305300"/>
                <a:ext cx="606425"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57">
                <a:extLst>
                  <a:ext uri="{FF2B5EF4-FFF2-40B4-BE49-F238E27FC236}">
                    <a16:creationId xmlns:a16="http://schemas.microsoft.com/office/drawing/2014/main" id="{776FABDA-4E0C-462C-9F5A-40DD2BE2BCCD}"/>
                  </a:ext>
                </a:extLst>
              </p:cNvPr>
              <p:cNvSpPr>
                <a:spLocks noEditPoints="1"/>
              </p:cNvSpPr>
              <p:nvPr>
                <p:custDataLst>
                  <p:tags r:id="rId45"/>
                </p:custDataLst>
              </p:nvPr>
            </p:nvSpPr>
            <p:spPr bwMode="auto">
              <a:xfrm>
                <a:off x="6329362" y="4408488"/>
                <a:ext cx="214313" cy="3190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58">
                <a:extLst>
                  <a:ext uri="{FF2B5EF4-FFF2-40B4-BE49-F238E27FC236}">
                    <a16:creationId xmlns:a16="http://schemas.microsoft.com/office/drawing/2014/main" id="{F6A7D2B6-8AD2-458F-A1EE-572BF991B20E}"/>
                  </a:ext>
                </a:extLst>
              </p:cNvPr>
              <p:cNvSpPr>
                <a:spLocks noEditPoints="1"/>
              </p:cNvSpPr>
              <p:nvPr>
                <p:custDataLst>
                  <p:tags r:id="rId46"/>
                </p:custDataLst>
              </p:nvPr>
            </p:nvSpPr>
            <p:spPr bwMode="auto">
              <a:xfrm>
                <a:off x="6567487" y="4524375"/>
                <a:ext cx="230188" cy="2762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59">
                <a:extLst>
                  <a:ext uri="{FF2B5EF4-FFF2-40B4-BE49-F238E27FC236}">
                    <a16:creationId xmlns:a16="http://schemas.microsoft.com/office/drawing/2014/main" id="{D3AE6705-A464-43AC-82CA-F7750D54548D}"/>
                  </a:ext>
                </a:extLst>
              </p:cNvPr>
              <p:cNvSpPr>
                <a:spLocks/>
              </p:cNvSpPr>
              <p:nvPr>
                <p:custDataLst>
                  <p:tags r:id="rId47"/>
                </p:custDataLst>
              </p:nvPr>
            </p:nvSpPr>
            <p:spPr bwMode="auto">
              <a:xfrm>
                <a:off x="6924675" y="4125913"/>
                <a:ext cx="331788" cy="295275"/>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7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9 w 405"/>
                  <a:gd name="T25" fmla="*/ 23 h 342"/>
                  <a:gd name="T26" fmla="*/ 179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9 w 405"/>
                  <a:gd name="T45" fmla="*/ 342 h 342"/>
                  <a:gd name="T46" fmla="*/ 179 w 405"/>
                  <a:gd name="T47" fmla="*/ 319 h 342"/>
                  <a:gd name="T48" fmla="*/ 125 w 405"/>
                  <a:gd name="T49" fmla="*/ 319 h 342"/>
                  <a:gd name="T50" fmla="*/ 125 w 405"/>
                  <a:gd name="T51" fmla="*/ 214 h 342"/>
                  <a:gd name="T52" fmla="*/ 175 w 405"/>
                  <a:gd name="T53" fmla="*/ 173 h 342"/>
                  <a:gd name="T54" fmla="*/ 277 w 405"/>
                  <a:gd name="T55" fmla="*/ 308 h 342"/>
                  <a:gd name="T56" fmla="*/ 281 w 405"/>
                  <a:gd name="T57" fmla="*/ 315 h 342"/>
                  <a:gd name="T58" fmla="*/ 245 w 405"/>
                  <a:gd name="T59" fmla="*/ 319 h 342"/>
                  <a:gd name="T60" fmla="*/ 245 w 405"/>
                  <a:gd name="T61" fmla="*/ 342 h 342"/>
                  <a:gd name="T62" fmla="*/ 333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60" y="341"/>
                      <a:pt x="179" y="342"/>
                    </a:cubicBezTo>
                    <a:lnTo>
                      <a:pt x="179" y="319"/>
                    </a:lnTo>
                    <a:lnTo>
                      <a:pt x="125" y="319"/>
                    </a:lnTo>
                    <a:lnTo>
                      <a:pt x="125" y="214"/>
                    </a:lnTo>
                    <a:lnTo>
                      <a:pt x="175" y="173"/>
                    </a:lnTo>
                    <a:lnTo>
                      <a:pt x="277" y="308"/>
                    </a:lnTo>
                    <a:cubicBezTo>
                      <a:pt x="280" y="311"/>
                      <a:pt x="280" y="312"/>
                      <a:pt x="281" y="315"/>
                    </a:cubicBezTo>
                    <a:cubicBezTo>
                      <a:pt x="272" y="319"/>
                      <a:pt x="262" y="319"/>
                      <a:pt x="245" y="319"/>
                    </a:cubicBezTo>
                    <a:lnTo>
                      <a:pt x="245" y="342"/>
                    </a:lnTo>
                    <a:cubicBezTo>
                      <a:pt x="265" y="341"/>
                      <a:pt x="310" y="341"/>
                      <a:pt x="333" y="341"/>
                    </a:cubicBezTo>
                    <a:cubicBezTo>
                      <a:pt x="353"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60">
                <a:extLst>
                  <a:ext uri="{FF2B5EF4-FFF2-40B4-BE49-F238E27FC236}">
                    <a16:creationId xmlns:a16="http://schemas.microsoft.com/office/drawing/2014/main" id="{198C0E39-F148-4B1F-A98A-FEF1F8481B42}"/>
                  </a:ext>
                </a:extLst>
              </p:cNvPr>
              <p:cNvSpPr>
                <a:spLocks/>
              </p:cNvSpPr>
              <p:nvPr>
                <p:custDataLst>
                  <p:tags r:id="rId48"/>
                </p:custDataLst>
              </p:nvPr>
            </p:nvSpPr>
            <p:spPr bwMode="auto">
              <a:xfrm>
                <a:off x="7307262" y="4160838"/>
                <a:ext cx="192088" cy="15875"/>
              </a:xfrm>
              <a:custGeom>
                <a:avLst/>
                <a:gdLst>
                  <a:gd name="T0" fmla="*/ 222 w 236"/>
                  <a:gd name="T1" fmla="*/ 17 h 17"/>
                  <a:gd name="T2" fmla="*/ 236 w 236"/>
                  <a:gd name="T3" fmla="*/ 8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8"/>
                    </a:cubicBezTo>
                    <a:cubicBezTo>
                      <a:pt x="236" y="0"/>
                      <a:pt x="228" y="0"/>
                      <a:pt x="222" y="0"/>
                    </a:cubicBezTo>
                    <a:lnTo>
                      <a:pt x="14" y="0"/>
                    </a:lnTo>
                    <a:cubicBezTo>
                      <a:pt x="9"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61">
                <a:extLst>
                  <a:ext uri="{FF2B5EF4-FFF2-40B4-BE49-F238E27FC236}">
                    <a16:creationId xmlns:a16="http://schemas.microsoft.com/office/drawing/2014/main" id="{B2A26DDB-A1E3-4E13-8AF0-876253BB7BD0}"/>
                  </a:ext>
                </a:extLst>
              </p:cNvPr>
              <p:cNvSpPr>
                <a:spLocks/>
              </p:cNvSpPr>
              <p:nvPr>
                <p:custDataLst>
                  <p:tags r:id="rId49"/>
                </p:custDataLst>
              </p:nvPr>
            </p:nvSpPr>
            <p:spPr bwMode="auto">
              <a:xfrm>
                <a:off x="7562850" y="4043363"/>
                <a:ext cx="103188" cy="201613"/>
              </a:xfrm>
              <a:custGeom>
                <a:avLst/>
                <a:gdLst>
                  <a:gd name="T0" fmla="*/ 79 w 127"/>
                  <a:gd name="T1" fmla="*/ 10 h 232"/>
                  <a:gd name="T2" fmla="*/ 68 w 127"/>
                  <a:gd name="T3" fmla="*/ 0 h 232"/>
                  <a:gd name="T4" fmla="*/ 0 w 127"/>
                  <a:gd name="T5" fmla="*/ 22 h 232"/>
                  <a:gd name="T6" fmla="*/ 0 w 127"/>
                  <a:gd name="T7" fmla="*/ 35 h 232"/>
                  <a:gd name="T8" fmla="*/ 50 w 127"/>
                  <a:gd name="T9" fmla="*/ 25 h 232"/>
                  <a:gd name="T10" fmla="*/ 50 w 127"/>
                  <a:gd name="T11" fmla="*/ 203 h 232"/>
                  <a:gd name="T12" fmla="*/ 16 w 127"/>
                  <a:gd name="T13" fmla="*/ 219 h 232"/>
                  <a:gd name="T14" fmla="*/ 2 w 127"/>
                  <a:gd name="T15" fmla="*/ 219 h 232"/>
                  <a:gd name="T16" fmla="*/ 2 w 127"/>
                  <a:gd name="T17" fmla="*/ 232 h 232"/>
                  <a:gd name="T18" fmla="*/ 64 w 127"/>
                  <a:gd name="T19" fmla="*/ 230 h 232"/>
                  <a:gd name="T20" fmla="*/ 127 w 127"/>
                  <a:gd name="T21" fmla="*/ 232 h 232"/>
                  <a:gd name="T22" fmla="*/ 127 w 127"/>
                  <a:gd name="T23" fmla="*/ 219 h 232"/>
                  <a:gd name="T24" fmla="*/ 113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8" y="0"/>
                      <a:pt x="68" y="0"/>
                    </a:cubicBezTo>
                    <a:cubicBezTo>
                      <a:pt x="46" y="22"/>
                      <a:pt x="14" y="22"/>
                      <a:pt x="0" y="22"/>
                    </a:cubicBezTo>
                    <a:lnTo>
                      <a:pt x="0" y="35"/>
                    </a:lnTo>
                    <a:cubicBezTo>
                      <a:pt x="8" y="35"/>
                      <a:pt x="31" y="35"/>
                      <a:pt x="50" y="25"/>
                    </a:cubicBezTo>
                    <a:lnTo>
                      <a:pt x="50" y="203"/>
                    </a:lnTo>
                    <a:cubicBezTo>
                      <a:pt x="50" y="214"/>
                      <a:pt x="50" y="219"/>
                      <a:pt x="16" y="219"/>
                    </a:cubicBezTo>
                    <a:lnTo>
                      <a:pt x="2" y="219"/>
                    </a:lnTo>
                    <a:lnTo>
                      <a:pt x="2" y="232"/>
                    </a:lnTo>
                    <a:cubicBezTo>
                      <a:pt x="9" y="231"/>
                      <a:pt x="51" y="230"/>
                      <a:pt x="64" y="230"/>
                    </a:cubicBezTo>
                    <a:cubicBezTo>
                      <a:pt x="75" y="230"/>
                      <a:pt x="119" y="231"/>
                      <a:pt x="127" y="232"/>
                    </a:cubicBezTo>
                    <a:lnTo>
                      <a:pt x="127" y="219"/>
                    </a:lnTo>
                    <a:lnTo>
                      <a:pt x="113"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0" name="Content Placeholder 2 1 3 3">
              <a:extLst>
                <a:ext uri="{FF2B5EF4-FFF2-40B4-BE49-F238E27FC236}">
                  <a16:creationId xmlns:a16="http://schemas.microsoft.com/office/drawing/2014/main" id="{2FB687C9-7E8A-46EA-A386-2BF5F29BE1C7}"/>
                </a:ext>
              </a:extLst>
            </p:cNvPr>
            <p:cNvSpPr txBox="1">
              <a:spLocks/>
            </p:cNvSpPr>
            <p:nvPr/>
          </p:nvSpPr>
          <p:spPr>
            <a:xfrm>
              <a:off x="1905048" y="3950410"/>
              <a:ext cx="2789465" cy="698315"/>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Where: </a:t>
              </a:r>
              <a:endParaRPr lang="en-US" sz="3769" dirty="0"/>
            </a:p>
          </p:txBody>
        </p:sp>
      </p:grpSp>
      <p:grpSp>
        <p:nvGrpSpPr>
          <p:cNvPr id="360" name="Group 359">
            <a:extLst>
              <a:ext uri="{FF2B5EF4-FFF2-40B4-BE49-F238E27FC236}">
                <a16:creationId xmlns:a16="http://schemas.microsoft.com/office/drawing/2014/main" id="{F051781A-6587-4668-BB02-E825A57178F8}"/>
              </a:ext>
            </a:extLst>
          </p:cNvPr>
          <p:cNvGrpSpPr>
            <a:grpSpLocks noChangeAspect="1"/>
          </p:cNvGrpSpPr>
          <p:nvPr>
            <p:custDataLst>
              <p:tags r:id="rId2"/>
            </p:custDataLst>
          </p:nvPr>
        </p:nvGrpSpPr>
        <p:grpSpPr>
          <a:xfrm>
            <a:off x="3642071" y="5255029"/>
            <a:ext cx="5211763" cy="1039813"/>
            <a:chOff x="3043238" y="5240338"/>
            <a:chExt cx="5211763" cy="1039813"/>
          </a:xfrm>
        </p:grpSpPr>
        <p:sp>
          <p:nvSpPr>
            <p:cNvPr id="333" name="Freeform 110">
              <a:extLst>
                <a:ext uri="{FF2B5EF4-FFF2-40B4-BE49-F238E27FC236}">
                  <a16:creationId xmlns:a16="http://schemas.microsoft.com/office/drawing/2014/main" id="{AC10C57D-6DC2-488B-A8BA-FAB5C333C0A2}"/>
                </a:ext>
              </a:extLst>
            </p:cNvPr>
            <p:cNvSpPr>
              <a:spLocks noEditPoints="1"/>
            </p:cNvSpPr>
            <p:nvPr>
              <p:custDataLst>
                <p:tags r:id="rId3"/>
              </p:custDataLst>
            </p:nvPr>
          </p:nvSpPr>
          <p:spPr bwMode="auto">
            <a:xfrm>
              <a:off x="3068638" y="5264151"/>
              <a:ext cx="212725" cy="320675"/>
            </a:xfrm>
            <a:custGeom>
              <a:avLst/>
              <a:gdLst>
                <a:gd name="T0" fmla="*/ 211 w 262"/>
                <a:gd name="T1" fmla="*/ 188 h 369"/>
                <a:gd name="T2" fmla="*/ 147 w 262"/>
                <a:gd name="T3" fmla="*/ 130 h 369"/>
                <a:gd name="T4" fmla="*/ 45 w 262"/>
                <a:gd name="T5" fmla="*/ 176 h 369"/>
                <a:gd name="T6" fmla="*/ 0 w 262"/>
                <a:gd name="T7" fmla="*/ 280 h 369"/>
                <a:gd name="T8" fmla="*/ 92 w 262"/>
                <a:gd name="T9" fmla="*/ 369 h 369"/>
                <a:gd name="T10" fmla="*/ 262 w 262"/>
                <a:gd name="T11" fmla="*/ 130 h 369"/>
                <a:gd name="T12" fmla="*/ 155 w 262"/>
                <a:gd name="T13" fmla="*/ 0 h 369"/>
                <a:gd name="T14" fmla="*/ 59 w 262"/>
                <a:gd name="T15" fmla="*/ 79 h 369"/>
                <a:gd name="T16" fmla="*/ 78 w 262"/>
                <a:gd name="T17" fmla="*/ 97 h 369"/>
                <a:gd name="T18" fmla="*/ 105 w 262"/>
                <a:gd name="T19" fmla="*/ 70 h 369"/>
                <a:gd name="T20" fmla="*/ 82 w 262"/>
                <a:gd name="T21" fmla="*/ 53 h 369"/>
                <a:gd name="T22" fmla="*/ 154 w 262"/>
                <a:gd name="T23" fmla="*/ 13 h 369"/>
                <a:gd name="T24" fmla="*/ 225 w 262"/>
                <a:gd name="T25" fmla="*/ 103 h 369"/>
                <a:gd name="T26" fmla="*/ 211 w 262"/>
                <a:gd name="T27" fmla="*/ 188 h 369"/>
                <a:gd name="T28" fmla="*/ 211 w 262"/>
                <a:gd name="T29" fmla="*/ 188 h 369"/>
                <a:gd name="T30" fmla="*/ 93 w 262"/>
                <a:gd name="T31" fmla="*/ 355 h 369"/>
                <a:gd name="T32" fmla="*/ 38 w 262"/>
                <a:gd name="T33" fmla="*/ 298 h 369"/>
                <a:gd name="T34" fmla="*/ 71 w 262"/>
                <a:gd name="T35" fmla="*/ 185 h 369"/>
                <a:gd name="T36" fmla="*/ 147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8"/>
                  </a:moveTo>
                  <a:cubicBezTo>
                    <a:pt x="206" y="158"/>
                    <a:pt x="186" y="130"/>
                    <a:pt x="147" y="130"/>
                  </a:cubicBezTo>
                  <a:cubicBezTo>
                    <a:pt x="116" y="130"/>
                    <a:pt x="84" y="138"/>
                    <a:pt x="45" y="176"/>
                  </a:cubicBezTo>
                  <a:cubicBezTo>
                    <a:pt x="4" y="218"/>
                    <a:pt x="0" y="264"/>
                    <a:pt x="0" y="280"/>
                  </a:cubicBezTo>
                  <a:cubicBezTo>
                    <a:pt x="0" y="311"/>
                    <a:pt x="22" y="369"/>
                    <a:pt x="92" y="369"/>
                  </a:cubicBezTo>
                  <a:cubicBezTo>
                    <a:pt x="210" y="369"/>
                    <a:pt x="262" y="201"/>
                    <a:pt x="262" y="130"/>
                  </a:cubicBezTo>
                  <a:cubicBezTo>
                    <a:pt x="262" y="50"/>
                    <a:pt x="216" y="0"/>
                    <a:pt x="155"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3"/>
                    <a:pt x="222" y="148"/>
                    <a:pt x="211" y="188"/>
                  </a:cubicBezTo>
                  <a:lnTo>
                    <a:pt x="211" y="188"/>
                  </a:lnTo>
                  <a:close/>
                  <a:moveTo>
                    <a:pt x="93" y="355"/>
                  </a:moveTo>
                  <a:cubicBezTo>
                    <a:pt x="38" y="355"/>
                    <a:pt x="38" y="303"/>
                    <a:pt x="38" y="298"/>
                  </a:cubicBezTo>
                  <a:cubicBezTo>
                    <a:pt x="38" y="285"/>
                    <a:pt x="51" y="215"/>
                    <a:pt x="71" y="185"/>
                  </a:cubicBezTo>
                  <a:cubicBezTo>
                    <a:pt x="91" y="157"/>
                    <a:pt x="116" y="141"/>
                    <a:pt x="147" y="141"/>
                  </a:cubicBezTo>
                  <a:cubicBezTo>
                    <a:pt x="201" y="141"/>
                    <a:pt x="202" y="196"/>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11">
              <a:extLst>
                <a:ext uri="{FF2B5EF4-FFF2-40B4-BE49-F238E27FC236}">
                  <a16:creationId xmlns:a16="http://schemas.microsoft.com/office/drawing/2014/main" id="{60861D5B-9771-4086-946B-2595EF8F6964}"/>
                </a:ext>
              </a:extLst>
            </p:cNvPr>
            <p:cNvSpPr>
              <a:spLocks/>
            </p:cNvSpPr>
            <p:nvPr>
              <p:custDataLst>
                <p:tags r:id="rId4"/>
              </p:custDataLst>
            </p:nvPr>
          </p:nvSpPr>
          <p:spPr bwMode="auto">
            <a:xfrm>
              <a:off x="3311526" y="5383213"/>
              <a:ext cx="190500" cy="192088"/>
            </a:xfrm>
            <a:custGeom>
              <a:avLst/>
              <a:gdLst>
                <a:gd name="T0" fmla="*/ 85 w 235"/>
                <a:gd name="T1" fmla="*/ 6 h 221"/>
                <a:gd name="T2" fmla="*/ 79 w 235"/>
                <a:gd name="T3" fmla="*/ 0 h 221"/>
                <a:gd name="T4" fmla="*/ 18 w 235"/>
                <a:gd name="T5" fmla="*/ 5 h 221"/>
                <a:gd name="T6" fmla="*/ 8 w 235"/>
                <a:gd name="T7" fmla="*/ 15 h 221"/>
                <a:gd name="T8" fmla="*/ 20 w 235"/>
                <a:gd name="T9" fmla="*/ 21 h 221"/>
                <a:gd name="T10" fmla="*/ 45 w 235"/>
                <a:gd name="T11" fmla="*/ 29 h 221"/>
                <a:gd name="T12" fmla="*/ 36 w 235"/>
                <a:gd name="T13" fmla="*/ 70 h 221"/>
                <a:gd name="T14" fmla="*/ 5 w 235"/>
                <a:gd name="T15" fmla="*/ 192 h 221"/>
                <a:gd name="T16" fmla="*/ 0 w 235"/>
                <a:gd name="T17" fmla="*/ 215 h 221"/>
                <a:gd name="T18" fmla="*/ 8 w 235"/>
                <a:gd name="T19" fmla="*/ 221 h 221"/>
                <a:gd name="T20" fmla="*/ 15 w 235"/>
                <a:gd name="T21" fmla="*/ 221 h 221"/>
                <a:gd name="T22" fmla="*/ 155 w 235"/>
                <a:gd name="T23" fmla="*/ 147 h 221"/>
                <a:gd name="T24" fmla="*/ 235 w 235"/>
                <a:gd name="T25" fmla="*/ 14 h 221"/>
                <a:gd name="T26" fmla="*/ 220 w 235"/>
                <a:gd name="T27" fmla="*/ 0 h 221"/>
                <a:gd name="T28" fmla="*/ 201 w 235"/>
                <a:gd name="T29" fmla="*/ 17 h 221"/>
                <a:gd name="T30" fmla="*/ 36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8" y="6"/>
                    <a:pt x="8" y="15"/>
                  </a:cubicBezTo>
                  <a:cubicBezTo>
                    <a:pt x="8" y="21"/>
                    <a:pt x="13" y="21"/>
                    <a:pt x="20" y="21"/>
                  </a:cubicBezTo>
                  <a:cubicBezTo>
                    <a:pt x="44" y="21"/>
                    <a:pt x="45" y="25"/>
                    <a:pt x="45" y="29"/>
                  </a:cubicBezTo>
                  <a:cubicBezTo>
                    <a:pt x="45" y="33"/>
                    <a:pt x="39" y="56"/>
                    <a:pt x="36" y="70"/>
                  </a:cubicBezTo>
                  <a:lnTo>
                    <a:pt x="5" y="192"/>
                  </a:lnTo>
                  <a:cubicBezTo>
                    <a:pt x="3" y="200"/>
                    <a:pt x="0" y="214"/>
                    <a:pt x="0" y="215"/>
                  </a:cubicBezTo>
                  <a:cubicBezTo>
                    <a:pt x="0" y="220"/>
                    <a:pt x="5" y="221"/>
                    <a:pt x="8" y="221"/>
                  </a:cubicBezTo>
                  <a:lnTo>
                    <a:pt x="15" y="221"/>
                  </a:lnTo>
                  <a:cubicBezTo>
                    <a:pt x="50" y="215"/>
                    <a:pt x="104" y="195"/>
                    <a:pt x="155" y="147"/>
                  </a:cubicBezTo>
                  <a:cubicBezTo>
                    <a:pt x="221" y="86"/>
                    <a:pt x="235" y="18"/>
                    <a:pt x="235" y="14"/>
                  </a:cubicBezTo>
                  <a:cubicBezTo>
                    <a:pt x="235" y="5"/>
                    <a:pt x="229"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12">
              <a:extLst>
                <a:ext uri="{FF2B5EF4-FFF2-40B4-BE49-F238E27FC236}">
                  <a16:creationId xmlns:a16="http://schemas.microsoft.com/office/drawing/2014/main" id="{CAA658A9-CF09-4823-8371-3D60DF7EE25A}"/>
                </a:ext>
              </a:extLst>
            </p:cNvPr>
            <p:cNvSpPr>
              <a:spLocks noChangeArrowheads="1"/>
            </p:cNvSpPr>
            <p:nvPr>
              <p:custDataLst>
                <p:tags r:id="rId5"/>
              </p:custDataLst>
            </p:nvPr>
          </p:nvSpPr>
          <p:spPr bwMode="auto">
            <a:xfrm>
              <a:off x="3043238" y="5751513"/>
              <a:ext cx="48260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113">
              <a:extLst>
                <a:ext uri="{FF2B5EF4-FFF2-40B4-BE49-F238E27FC236}">
                  <a16:creationId xmlns:a16="http://schemas.microsoft.com/office/drawing/2014/main" id="{1D0739E2-8A95-4FBA-A697-9B076770A818}"/>
                </a:ext>
              </a:extLst>
            </p:cNvPr>
            <p:cNvSpPr>
              <a:spLocks noEditPoints="1"/>
            </p:cNvSpPr>
            <p:nvPr>
              <p:custDataLst>
                <p:tags r:id="rId6"/>
              </p:custDataLst>
            </p:nvPr>
          </p:nvSpPr>
          <p:spPr bwMode="auto">
            <a:xfrm>
              <a:off x="3059113" y="5854701"/>
              <a:ext cx="212725" cy="319088"/>
            </a:xfrm>
            <a:custGeom>
              <a:avLst/>
              <a:gdLst>
                <a:gd name="T0" fmla="*/ 211 w 262"/>
                <a:gd name="T1" fmla="*/ 188 h 368"/>
                <a:gd name="T2" fmla="*/ 146 w 262"/>
                <a:gd name="T3" fmla="*/ 129 h 368"/>
                <a:gd name="T4" fmla="*/ 45 w 262"/>
                <a:gd name="T5" fmla="*/ 176 h 368"/>
                <a:gd name="T6" fmla="*/ 0 w 262"/>
                <a:gd name="T7" fmla="*/ 280 h 368"/>
                <a:gd name="T8" fmla="*/ 91 w 262"/>
                <a:gd name="T9" fmla="*/ 368 h 368"/>
                <a:gd name="T10" fmla="*/ 262 w 262"/>
                <a:gd name="T11" fmla="*/ 129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80"/>
                  </a:cubicBezTo>
                  <a:cubicBezTo>
                    <a:pt x="0" y="311"/>
                    <a:pt x="22" y="368"/>
                    <a:pt x="91" y="368"/>
                  </a:cubicBezTo>
                  <a:cubicBezTo>
                    <a:pt x="210" y="368"/>
                    <a:pt x="262" y="201"/>
                    <a:pt x="262" y="129"/>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14">
              <a:extLst>
                <a:ext uri="{FF2B5EF4-FFF2-40B4-BE49-F238E27FC236}">
                  <a16:creationId xmlns:a16="http://schemas.microsoft.com/office/drawing/2014/main" id="{319FCD4D-B47C-4497-ABE2-AF1C81BE0CB8}"/>
                </a:ext>
              </a:extLst>
            </p:cNvPr>
            <p:cNvSpPr>
              <a:spLocks noEditPoints="1"/>
            </p:cNvSpPr>
            <p:nvPr>
              <p:custDataLst>
                <p:tags r:id="rId7"/>
              </p:custDataLst>
            </p:nvPr>
          </p:nvSpPr>
          <p:spPr bwMode="auto">
            <a:xfrm>
              <a:off x="3294063" y="5969001"/>
              <a:ext cx="228600" cy="279400"/>
            </a:xfrm>
            <a:custGeom>
              <a:avLst/>
              <a:gdLst>
                <a:gd name="T0" fmla="*/ 192 w 281"/>
                <a:gd name="T1" fmla="*/ 154 h 321"/>
                <a:gd name="T2" fmla="*/ 185 w 281"/>
                <a:gd name="T3" fmla="*/ 175 h 321"/>
                <a:gd name="T4" fmla="*/ 125 w 281"/>
                <a:gd name="T5" fmla="*/ 209 h 321"/>
                <a:gd name="T6" fmla="*/ 64 w 281"/>
                <a:gd name="T7" fmla="*/ 114 h 321"/>
                <a:gd name="T8" fmla="*/ 131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40" y="209"/>
                    <a:pt x="125" y="209"/>
                  </a:cubicBezTo>
                  <a:cubicBezTo>
                    <a:pt x="94" y="209"/>
                    <a:pt x="64" y="181"/>
                    <a:pt x="64" y="114"/>
                  </a:cubicBezTo>
                  <a:cubicBezTo>
                    <a:pt x="64" y="43"/>
                    <a:pt x="101" y="20"/>
                    <a:pt x="131"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15">
              <a:extLst>
                <a:ext uri="{FF2B5EF4-FFF2-40B4-BE49-F238E27FC236}">
                  <a16:creationId xmlns:a16="http://schemas.microsoft.com/office/drawing/2014/main" id="{5185AA39-CA6C-486B-B31C-85E27326BC4E}"/>
                </a:ext>
              </a:extLst>
            </p:cNvPr>
            <p:cNvSpPr>
              <a:spLocks noEditPoints="1"/>
            </p:cNvSpPr>
            <p:nvPr>
              <p:custDataLst>
                <p:tags r:id="rId8"/>
              </p:custDataLst>
            </p:nvPr>
          </p:nvSpPr>
          <p:spPr bwMode="auto">
            <a:xfrm>
              <a:off x="3708401" y="5708651"/>
              <a:ext cx="268288" cy="101600"/>
            </a:xfrm>
            <a:custGeom>
              <a:avLst/>
              <a:gdLst>
                <a:gd name="T0" fmla="*/ 315 w 332"/>
                <a:gd name="T1" fmla="*/ 19 h 116"/>
                <a:gd name="T2" fmla="*/ 332 w 332"/>
                <a:gd name="T3" fmla="*/ 9 h 116"/>
                <a:gd name="T4" fmla="*/ 315 w 332"/>
                <a:gd name="T5" fmla="*/ 0 h 116"/>
                <a:gd name="T6" fmla="*/ 17 w 332"/>
                <a:gd name="T7" fmla="*/ 0 h 116"/>
                <a:gd name="T8" fmla="*/ 0 w 332"/>
                <a:gd name="T9" fmla="*/ 9 h 116"/>
                <a:gd name="T10" fmla="*/ 17 w 332"/>
                <a:gd name="T11" fmla="*/ 19 h 116"/>
                <a:gd name="T12" fmla="*/ 315 w 332"/>
                <a:gd name="T13" fmla="*/ 19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19"/>
                  </a:moveTo>
                  <a:cubicBezTo>
                    <a:pt x="322" y="19"/>
                    <a:pt x="332" y="19"/>
                    <a:pt x="332" y="9"/>
                  </a:cubicBezTo>
                  <a:cubicBezTo>
                    <a:pt x="332" y="0"/>
                    <a:pt x="322" y="0"/>
                    <a:pt x="315" y="0"/>
                  </a:cubicBezTo>
                  <a:lnTo>
                    <a:pt x="17" y="0"/>
                  </a:lnTo>
                  <a:cubicBezTo>
                    <a:pt x="10" y="0"/>
                    <a:pt x="0" y="0"/>
                    <a:pt x="0" y="9"/>
                  </a:cubicBezTo>
                  <a:cubicBezTo>
                    <a:pt x="0" y="19"/>
                    <a:pt x="10" y="19"/>
                    <a:pt x="17" y="19"/>
                  </a:cubicBezTo>
                  <a:lnTo>
                    <a:pt x="315" y="19"/>
                  </a:lnTo>
                  <a:close/>
                  <a:moveTo>
                    <a:pt x="315" y="116"/>
                  </a:moveTo>
                  <a:cubicBezTo>
                    <a:pt x="322" y="116"/>
                    <a:pt x="332" y="116"/>
                    <a:pt x="332" y="106"/>
                  </a:cubicBezTo>
                  <a:cubicBezTo>
                    <a:pt x="332" y="96"/>
                    <a:pt x="322" y="96"/>
                    <a:pt x="315" y="96"/>
                  </a:cubicBezTo>
                  <a:lnTo>
                    <a:pt x="17" y="96"/>
                  </a:lnTo>
                  <a:cubicBezTo>
                    <a:pt x="10" y="96"/>
                    <a:pt x="0" y="96"/>
                    <a:pt x="0" y="106"/>
                  </a:cubicBezTo>
                  <a:cubicBezTo>
                    <a:pt x="0" y="116"/>
                    <a:pt x="10" y="116"/>
                    <a:pt x="17"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16">
              <a:extLst>
                <a:ext uri="{FF2B5EF4-FFF2-40B4-BE49-F238E27FC236}">
                  <a16:creationId xmlns:a16="http://schemas.microsoft.com/office/drawing/2014/main" id="{ADB2CF24-9714-4A7B-B33F-D7608B2DCEEE}"/>
                </a:ext>
              </a:extLst>
            </p:cNvPr>
            <p:cNvSpPr>
              <a:spLocks/>
            </p:cNvSpPr>
            <p:nvPr>
              <p:custDataLst>
                <p:tags r:id="rId9"/>
              </p:custDataLst>
            </p:nvPr>
          </p:nvSpPr>
          <p:spPr bwMode="auto">
            <a:xfrm>
              <a:off x="4127501" y="5570538"/>
              <a:ext cx="328613" cy="296863"/>
            </a:xfrm>
            <a:custGeom>
              <a:avLst/>
              <a:gdLst>
                <a:gd name="T0" fmla="*/ 222 w 405"/>
                <a:gd name="T1" fmla="*/ 133 h 343"/>
                <a:gd name="T2" fmla="*/ 342 w 405"/>
                <a:gd name="T3" fmla="*/ 33 h 343"/>
                <a:gd name="T4" fmla="*/ 389 w 405"/>
                <a:gd name="T5" fmla="*/ 24 h 343"/>
                <a:gd name="T6" fmla="*/ 397 w 405"/>
                <a:gd name="T7" fmla="*/ 24 h 343"/>
                <a:gd name="T8" fmla="*/ 397 w 405"/>
                <a:gd name="T9" fmla="*/ 0 h 343"/>
                <a:gd name="T10" fmla="*/ 346 w 405"/>
                <a:gd name="T11" fmla="*/ 2 h 343"/>
                <a:gd name="T12" fmla="*/ 273 w 405"/>
                <a:gd name="T13" fmla="*/ 0 h 343"/>
                <a:gd name="T14" fmla="*/ 273 w 405"/>
                <a:gd name="T15" fmla="*/ 24 h 343"/>
                <a:gd name="T16" fmla="*/ 302 w 405"/>
                <a:gd name="T17" fmla="*/ 26 h 343"/>
                <a:gd name="T18" fmla="*/ 309 w 405"/>
                <a:gd name="T19" fmla="*/ 29 h 343"/>
                <a:gd name="T20" fmla="*/ 124 w 405"/>
                <a:gd name="T21" fmla="*/ 183 h 343"/>
                <a:gd name="T22" fmla="*/ 124 w 405"/>
                <a:gd name="T23" fmla="*/ 24 h 343"/>
                <a:gd name="T24" fmla="*/ 178 w 405"/>
                <a:gd name="T25" fmla="*/ 24 h 343"/>
                <a:gd name="T26" fmla="*/ 178 w 405"/>
                <a:gd name="T27" fmla="*/ 0 h 343"/>
                <a:gd name="T28" fmla="*/ 89 w 405"/>
                <a:gd name="T29" fmla="*/ 2 h 343"/>
                <a:gd name="T30" fmla="*/ 0 w 405"/>
                <a:gd name="T31" fmla="*/ 0 h 343"/>
                <a:gd name="T32" fmla="*/ 0 w 405"/>
                <a:gd name="T33" fmla="*/ 24 h 343"/>
                <a:gd name="T34" fmla="*/ 54 w 405"/>
                <a:gd name="T35" fmla="*/ 24 h 343"/>
                <a:gd name="T36" fmla="*/ 54 w 405"/>
                <a:gd name="T37" fmla="*/ 319 h 343"/>
                <a:gd name="T38" fmla="*/ 0 w 405"/>
                <a:gd name="T39" fmla="*/ 319 h 343"/>
                <a:gd name="T40" fmla="*/ 0 w 405"/>
                <a:gd name="T41" fmla="*/ 343 h 343"/>
                <a:gd name="T42" fmla="*/ 89 w 405"/>
                <a:gd name="T43" fmla="*/ 341 h 343"/>
                <a:gd name="T44" fmla="*/ 178 w 405"/>
                <a:gd name="T45" fmla="*/ 343 h 343"/>
                <a:gd name="T46" fmla="*/ 178 w 405"/>
                <a:gd name="T47" fmla="*/ 319 h 343"/>
                <a:gd name="T48" fmla="*/ 124 w 405"/>
                <a:gd name="T49" fmla="*/ 319 h 343"/>
                <a:gd name="T50" fmla="*/ 124 w 405"/>
                <a:gd name="T51" fmla="*/ 214 h 343"/>
                <a:gd name="T52" fmla="*/ 174 w 405"/>
                <a:gd name="T53" fmla="*/ 173 h 343"/>
                <a:gd name="T54" fmla="*/ 277 w 405"/>
                <a:gd name="T55" fmla="*/ 308 h 343"/>
                <a:gd name="T56" fmla="*/ 281 w 405"/>
                <a:gd name="T57" fmla="*/ 315 h 343"/>
                <a:gd name="T58" fmla="*/ 244 w 405"/>
                <a:gd name="T59" fmla="*/ 319 h 343"/>
                <a:gd name="T60" fmla="*/ 244 w 405"/>
                <a:gd name="T61" fmla="*/ 343 h 343"/>
                <a:gd name="T62" fmla="*/ 332 w 405"/>
                <a:gd name="T63" fmla="*/ 341 h 343"/>
                <a:gd name="T64" fmla="*/ 405 w 405"/>
                <a:gd name="T65" fmla="*/ 343 h 343"/>
                <a:gd name="T66" fmla="*/ 405 w 405"/>
                <a:gd name="T67" fmla="*/ 319 h 343"/>
                <a:gd name="T68" fmla="*/ 391 w 405"/>
                <a:gd name="T69" fmla="*/ 319 h 343"/>
                <a:gd name="T70" fmla="*/ 357 w 405"/>
                <a:gd name="T71" fmla="*/ 309 h 343"/>
                <a:gd name="T72" fmla="*/ 222 w 405"/>
                <a:gd name="T73" fmla="*/ 13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3">
                  <a:moveTo>
                    <a:pt x="222" y="133"/>
                  </a:moveTo>
                  <a:lnTo>
                    <a:pt x="342" y="33"/>
                  </a:lnTo>
                  <a:cubicBezTo>
                    <a:pt x="353" y="24"/>
                    <a:pt x="374" y="24"/>
                    <a:pt x="389" y="24"/>
                  </a:cubicBezTo>
                  <a:lnTo>
                    <a:pt x="397" y="24"/>
                  </a:lnTo>
                  <a:lnTo>
                    <a:pt x="397" y="0"/>
                  </a:lnTo>
                  <a:cubicBezTo>
                    <a:pt x="377" y="2"/>
                    <a:pt x="349" y="2"/>
                    <a:pt x="346" y="2"/>
                  </a:cubicBezTo>
                  <a:cubicBezTo>
                    <a:pt x="327" y="2"/>
                    <a:pt x="291" y="2"/>
                    <a:pt x="273" y="0"/>
                  </a:cubicBezTo>
                  <a:lnTo>
                    <a:pt x="273" y="24"/>
                  </a:lnTo>
                  <a:cubicBezTo>
                    <a:pt x="280" y="24"/>
                    <a:pt x="290" y="24"/>
                    <a:pt x="302" y="26"/>
                  </a:cubicBezTo>
                  <a:cubicBezTo>
                    <a:pt x="310" y="28"/>
                    <a:pt x="304" y="28"/>
                    <a:pt x="309" y="29"/>
                  </a:cubicBezTo>
                  <a:lnTo>
                    <a:pt x="124" y="183"/>
                  </a:lnTo>
                  <a:lnTo>
                    <a:pt x="124" y="24"/>
                  </a:lnTo>
                  <a:lnTo>
                    <a:pt x="178" y="24"/>
                  </a:lnTo>
                  <a:lnTo>
                    <a:pt x="178" y="0"/>
                  </a:lnTo>
                  <a:cubicBezTo>
                    <a:pt x="159" y="2"/>
                    <a:pt x="110" y="2"/>
                    <a:pt x="89" y="2"/>
                  </a:cubicBezTo>
                  <a:cubicBezTo>
                    <a:pt x="68" y="2"/>
                    <a:pt x="19" y="2"/>
                    <a:pt x="0" y="0"/>
                  </a:cubicBezTo>
                  <a:lnTo>
                    <a:pt x="0" y="24"/>
                  </a:lnTo>
                  <a:lnTo>
                    <a:pt x="54" y="24"/>
                  </a:lnTo>
                  <a:lnTo>
                    <a:pt x="54" y="319"/>
                  </a:lnTo>
                  <a:lnTo>
                    <a:pt x="0" y="319"/>
                  </a:lnTo>
                  <a:lnTo>
                    <a:pt x="0" y="343"/>
                  </a:lnTo>
                  <a:cubicBezTo>
                    <a:pt x="19" y="341"/>
                    <a:pt x="68" y="341"/>
                    <a:pt x="89" y="341"/>
                  </a:cubicBezTo>
                  <a:cubicBezTo>
                    <a:pt x="110" y="341"/>
                    <a:pt x="159" y="341"/>
                    <a:pt x="178" y="343"/>
                  </a:cubicBezTo>
                  <a:lnTo>
                    <a:pt x="178" y="319"/>
                  </a:lnTo>
                  <a:lnTo>
                    <a:pt x="124" y="319"/>
                  </a:lnTo>
                  <a:lnTo>
                    <a:pt x="124" y="214"/>
                  </a:lnTo>
                  <a:lnTo>
                    <a:pt x="174" y="173"/>
                  </a:lnTo>
                  <a:lnTo>
                    <a:pt x="277" y="308"/>
                  </a:lnTo>
                  <a:cubicBezTo>
                    <a:pt x="279" y="311"/>
                    <a:pt x="279" y="312"/>
                    <a:pt x="281" y="315"/>
                  </a:cubicBezTo>
                  <a:cubicBezTo>
                    <a:pt x="272" y="319"/>
                    <a:pt x="262" y="319"/>
                    <a:pt x="244" y="319"/>
                  </a:cubicBezTo>
                  <a:lnTo>
                    <a:pt x="244" y="343"/>
                  </a:lnTo>
                  <a:cubicBezTo>
                    <a:pt x="265" y="341"/>
                    <a:pt x="310" y="341"/>
                    <a:pt x="332" y="341"/>
                  </a:cubicBezTo>
                  <a:cubicBezTo>
                    <a:pt x="352" y="341"/>
                    <a:pt x="387" y="341"/>
                    <a:pt x="405" y="343"/>
                  </a:cubicBezTo>
                  <a:lnTo>
                    <a:pt x="405" y="319"/>
                  </a:lnTo>
                  <a:lnTo>
                    <a:pt x="391" y="319"/>
                  </a:lnTo>
                  <a:cubicBezTo>
                    <a:pt x="364" y="319"/>
                    <a:pt x="363" y="317"/>
                    <a:pt x="357" y="309"/>
                  </a:cubicBezTo>
                  <a:lnTo>
                    <a:pt x="222" y="1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17">
              <a:extLst>
                <a:ext uri="{FF2B5EF4-FFF2-40B4-BE49-F238E27FC236}">
                  <a16:creationId xmlns:a16="http://schemas.microsoft.com/office/drawing/2014/main" id="{DA034A4B-68A5-46A1-A687-EA1ED6F74463}"/>
                </a:ext>
              </a:extLst>
            </p:cNvPr>
            <p:cNvSpPr>
              <a:spLocks/>
            </p:cNvSpPr>
            <p:nvPr>
              <p:custDataLst>
                <p:tags r:id="rId10"/>
              </p:custDataLst>
            </p:nvPr>
          </p:nvSpPr>
          <p:spPr bwMode="auto">
            <a:xfrm>
              <a:off x="4506913" y="5605463"/>
              <a:ext cx="190500" cy="15875"/>
            </a:xfrm>
            <a:custGeom>
              <a:avLst/>
              <a:gdLst>
                <a:gd name="T0" fmla="*/ 222 w 235"/>
                <a:gd name="T1" fmla="*/ 17 h 17"/>
                <a:gd name="T2" fmla="*/ 235 w 235"/>
                <a:gd name="T3" fmla="*/ 9 h 17"/>
                <a:gd name="T4" fmla="*/ 222 w 235"/>
                <a:gd name="T5" fmla="*/ 0 h 17"/>
                <a:gd name="T6" fmla="*/ 14 w 235"/>
                <a:gd name="T7" fmla="*/ 0 h 17"/>
                <a:gd name="T8" fmla="*/ 0 w 235"/>
                <a:gd name="T9" fmla="*/ 8 h 17"/>
                <a:gd name="T10" fmla="*/ 14 w 235"/>
                <a:gd name="T11" fmla="*/ 17 h 17"/>
                <a:gd name="T12" fmla="*/ 222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2" y="17"/>
                  </a:moveTo>
                  <a:cubicBezTo>
                    <a:pt x="227" y="17"/>
                    <a:pt x="235" y="17"/>
                    <a:pt x="235" y="9"/>
                  </a:cubicBezTo>
                  <a:cubicBezTo>
                    <a:pt x="235" y="0"/>
                    <a:pt x="227"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18">
              <a:extLst>
                <a:ext uri="{FF2B5EF4-FFF2-40B4-BE49-F238E27FC236}">
                  <a16:creationId xmlns:a16="http://schemas.microsoft.com/office/drawing/2014/main" id="{647EF6DF-4A4C-43F5-9687-1115091F31BE}"/>
                </a:ext>
              </a:extLst>
            </p:cNvPr>
            <p:cNvSpPr>
              <a:spLocks/>
            </p:cNvSpPr>
            <p:nvPr>
              <p:custDataLst>
                <p:tags r:id="rId11"/>
              </p:custDataLst>
            </p:nvPr>
          </p:nvSpPr>
          <p:spPr bwMode="auto">
            <a:xfrm>
              <a:off x="4759326" y="5487988"/>
              <a:ext cx="103188" cy="201613"/>
            </a:xfrm>
            <a:custGeom>
              <a:avLst/>
              <a:gdLst>
                <a:gd name="T0" fmla="*/ 78 w 126"/>
                <a:gd name="T1" fmla="*/ 10 h 232"/>
                <a:gd name="T2" fmla="*/ 68 w 126"/>
                <a:gd name="T3" fmla="*/ 0 h 232"/>
                <a:gd name="T4" fmla="*/ 0 w 126"/>
                <a:gd name="T5" fmla="*/ 23 h 232"/>
                <a:gd name="T6" fmla="*/ 0 w 126"/>
                <a:gd name="T7" fmla="*/ 35 h 232"/>
                <a:gd name="T8" fmla="*/ 50 w 126"/>
                <a:gd name="T9" fmla="*/ 25 h 232"/>
                <a:gd name="T10" fmla="*/ 50 w 126"/>
                <a:gd name="T11" fmla="*/ 203 h 232"/>
                <a:gd name="T12" fmla="*/ 15 w 126"/>
                <a:gd name="T13" fmla="*/ 219 h 232"/>
                <a:gd name="T14" fmla="*/ 2 w 126"/>
                <a:gd name="T15" fmla="*/ 219 h 232"/>
                <a:gd name="T16" fmla="*/ 2 w 126"/>
                <a:gd name="T17" fmla="*/ 232 h 232"/>
                <a:gd name="T18" fmla="*/ 64 w 126"/>
                <a:gd name="T19" fmla="*/ 231 h 232"/>
                <a:gd name="T20" fmla="*/ 126 w 126"/>
                <a:gd name="T21" fmla="*/ 232 h 232"/>
                <a:gd name="T22" fmla="*/ 126 w 126"/>
                <a:gd name="T23" fmla="*/ 219 h 232"/>
                <a:gd name="T24" fmla="*/ 113 w 126"/>
                <a:gd name="T25" fmla="*/ 219 h 232"/>
                <a:gd name="T26" fmla="*/ 78 w 126"/>
                <a:gd name="T27" fmla="*/ 203 h 232"/>
                <a:gd name="T28" fmla="*/ 78 w 126"/>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232">
                  <a:moveTo>
                    <a:pt x="78" y="10"/>
                  </a:moveTo>
                  <a:cubicBezTo>
                    <a:pt x="78" y="1"/>
                    <a:pt x="78" y="0"/>
                    <a:pt x="68" y="0"/>
                  </a:cubicBezTo>
                  <a:cubicBezTo>
                    <a:pt x="46" y="22"/>
                    <a:pt x="14" y="23"/>
                    <a:pt x="0" y="23"/>
                  </a:cubicBezTo>
                  <a:lnTo>
                    <a:pt x="0" y="35"/>
                  </a:lnTo>
                  <a:cubicBezTo>
                    <a:pt x="8" y="35"/>
                    <a:pt x="31" y="35"/>
                    <a:pt x="50" y="25"/>
                  </a:cubicBezTo>
                  <a:lnTo>
                    <a:pt x="50" y="203"/>
                  </a:lnTo>
                  <a:cubicBezTo>
                    <a:pt x="50" y="215"/>
                    <a:pt x="50" y="219"/>
                    <a:pt x="15" y="219"/>
                  </a:cubicBezTo>
                  <a:lnTo>
                    <a:pt x="2" y="219"/>
                  </a:lnTo>
                  <a:lnTo>
                    <a:pt x="2" y="232"/>
                  </a:lnTo>
                  <a:cubicBezTo>
                    <a:pt x="8" y="232"/>
                    <a:pt x="51" y="231"/>
                    <a:pt x="64" y="231"/>
                  </a:cubicBezTo>
                  <a:cubicBezTo>
                    <a:pt x="75" y="231"/>
                    <a:pt x="119" y="232"/>
                    <a:pt x="126" y="232"/>
                  </a:cubicBezTo>
                  <a:lnTo>
                    <a:pt x="126" y="219"/>
                  </a:lnTo>
                  <a:lnTo>
                    <a:pt x="113" y="219"/>
                  </a:lnTo>
                  <a:cubicBezTo>
                    <a:pt x="78" y="219"/>
                    <a:pt x="78" y="215"/>
                    <a:pt x="78" y="203"/>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19">
              <a:extLst>
                <a:ext uri="{FF2B5EF4-FFF2-40B4-BE49-F238E27FC236}">
                  <a16:creationId xmlns:a16="http://schemas.microsoft.com/office/drawing/2014/main" id="{8A087A6F-F038-4919-A408-563BE4356D3F}"/>
                </a:ext>
              </a:extLst>
            </p:cNvPr>
            <p:cNvSpPr>
              <a:spLocks/>
            </p:cNvSpPr>
            <p:nvPr>
              <p:custDataLst>
                <p:tags r:id="rId12"/>
              </p:custDataLst>
            </p:nvPr>
          </p:nvSpPr>
          <p:spPr bwMode="auto">
            <a:xfrm>
              <a:off x="5078413" y="5240338"/>
              <a:ext cx="106363" cy="1039813"/>
            </a:xfrm>
            <a:custGeom>
              <a:avLst/>
              <a:gdLst>
                <a:gd name="T0" fmla="*/ 0 w 131"/>
                <a:gd name="T1" fmla="*/ 1197 h 1197"/>
                <a:gd name="T2" fmla="*/ 131 w 131"/>
                <a:gd name="T3" fmla="*/ 1197 h 1197"/>
                <a:gd name="T4" fmla="*/ 131 w 131"/>
                <a:gd name="T5" fmla="*/ 1169 h 1197"/>
                <a:gd name="T6" fmla="*/ 27 w 131"/>
                <a:gd name="T7" fmla="*/ 1169 h 1197"/>
                <a:gd name="T8" fmla="*/ 27 w 131"/>
                <a:gd name="T9" fmla="*/ 27 h 1197"/>
                <a:gd name="T10" fmla="*/ 131 w 131"/>
                <a:gd name="T11" fmla="*/ 27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7" y="1169"/>
                  </a:lnTo>
                  <a:lnTo>
                    <a:pt x="27" y="27"/>
                  </a:lnTo>
                  <a:lnTo>
                    <a:pt x="131" y="27"/>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20">
              <a:extLst>
                <a:ext uri="{FF2B5EF4-FFF2-40B4-BE49-F238E27FC236}">
                  <a16:creationId xmlns:a16="http://schemas.microsoft.com/office/drawing/2014/main" id="{7EF9EDB8-130B-43A0-8AA3-9BD7204D9331}"/>
                </a:ext>
              </a:extLst>
            </p:cNvPr>
            <p:cNvSpPr>
              <a:spLocks noEditPoints="1"/>
            </p:cNvSpPr>
            <p:nvPr>
              <p:custDataLst>
                <p:tags r:id="rId13"/>
              </p:custDataLst>
            </p:nvPr>
          </p:nvSpPr>
          <p:spPr bwMode="auto">
            <a:xfrm>
              <a:off x="5256213" y="5264151"/>
              <a:ext cx="211138" cy="320675"/>
            </a:xfrm>
            <a:custGeom>
              <a:avLst/>
              <a:gdLst>
                <a:gd name="T0" fmla="*/ 211 w 262"/>
                <a:gd name="T1" fmla="*/ 188 h 369"/>
                <a:gd name="T2" fmla="*/ 146 w 262"/>
                <a:gd name="T3" fmla="*/ 130 h 369"/>
                <a:gd name="T4" fmla="*/ 45 w 262"/>
                <a:gd name="T5" fmla="*/ 176 h 369"/>
                <a:gd name="T6" fmla="*/ 0 w 262"/>
                <a:gd name="T7" fmla="*/ 280 h 369"/>
                <a:gd name="T8" fmla="*/ 92 w 262"/>
                <a:gd name="T9" fmla="*/ 369 h 369"/>
                <a:gd name="T10" fmla="*/ 262 w 262"/>
                <a:gd name="T11" fmla="*/ 130 h 369"/>
                <a:gd name="T12" fmla="*/ 154 w 262"/>
                <a:gd name="T13" fmla="*/ 0 h 369"/>
                <a:gd name="T14" fmla="*/ 59 w 262"/>
                <a:gd name="T15" fmla="*/ 79 h 369"/>
                <a:gd name="T16" fmla="*/ 78 w 262"/>
                <a:gd name="T17" fmla="*/ 97 h 369"/>
                <a:gd name="T18" fmla="*/ 105 w 262"/>
                <a:gd name="T19" fmla="*/ 70 h 369"/>
                <a:gd name="T20" fmla="*/ 82 w 262"/>
                <a:gd name="T21" fmla="*/ 53 h 369"/>
                <a:gd name="T22" fmla="*/ 153 w 262"/>
                <a:gd name="T23" fmla="*/ 13 h 369"/>
                <a:gd name="T24" fmla="*/ 225 w 262"/>
                <a:gd name="T25" fmla="*/ 103 h 369"/>
                <a:gd name="T26" fmla="*/ 211 w 262"/>
                <a:gd name="T27" fmla="*/ 188 h 369"/>
                <a:gd name="T28" fmla="*/ 211 w 262"/>
                <a:gd name="T29" fmla="*/ 188 h 369"/>
                <a:gd name="T30" fmla="*/ 93 w 262"/>
                <a:gd name="T31" fmla="*/ 355 h 369"/>
                <a:gd name="T32" fmla="*/ 38 w 262"/>
                <a:gd name="T33" fmla="*/ 298 h 369"/>
                <a:gd name="T34" fmla="*/ 71 w 262"/>
                <a:gd name="T35" fmla="*/ 185 h 369"/>
                <a:gd name="T36" fmla="*/ 146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8"/>
                  </a:moveTo>
                  <a:cubicBezTo>
                    <a:pt x="206" y="158"/>
                    <a:pt x="185" y="130"/>
                    <a:pt x="146" y="130"/>
                  </a:cubicBezTo>
                  <a:cubicBezTo>
                    <a:pt x="116" y="130"/>
                    <a:pt x="84" y="138"/>
                    <a:pt x="45" y="176"/>
                  </a:cubicBezTo>
                  <a:cubicBezTo>
                    <a:pt x="3" y="218"/>
                    <a:pt x="0" y="264"/>
                    <a:pt x="0" y="280"/>
                  </a:cubicBezTo>
                  <a:cubicBezTo>
                    <a:pt x="0" y="311"/>
                    <a:pt x="22" y="369"/>
                    <a:pt x="92" y="369"/>
                  </a:cubicBezTo>
                  <a:cubicBezTo>
                    <a:pt x="210" y="369"/>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2" y="53"/>
                  </a:cubicBezTo>
                  <a:cubicBezTo>
                    <a:pt x="103" y="16"/>
                    <a:pt x="139" y="13"/>
                    <a:pt x="153" y="13"/>
                  </a:cubicBezTo>
                  <a:cubicBezTo>
                    <a:pt x="190" y="13"/>
                    <a:pt x="225" y="39"/>
                    <a:pt x="225" y="103"/>
                  </a:cubicBezTo>
                  <a:cubicBezTo>
                    <a:pt x="225" y="123"/>
                    <a:pt x="222" y="148"/>
                    <a:pt x="211" y="188"/>
                  </a:cubicBezTo>
                  <a:lnTo>
                    <a:pt x="211" y="188"/>
                  </a:lnTo>
                  <a:close/>
                  <a:moveTo>
                    <a:pt x="93" y="355"/>
                  </a:moveTo>
                  <a:cubicBezTo>
                    <a:pt x="38" y="355"/>
                    <a:pt x="38" y="303"/>
                    <a:pt x="38" y="298"/>
                  </a:cubicBezTo>
                  <a:cubicBezTo>
                    <a:pt x="38" y="285"/>
                    <a:pt x="51" y="215"/>
                    <a:pt x="71" y="185"/>
                  </a:cubicBezTo>
                  <a:cubicBezTo>
                    <a:pt x="91" y="157"/>
                    <a:pt x="115" y="141"/>
                    <a:pt x="146" y="141"/>
                  </a:cubicBezTo>
                  <a:cubicBezTo>
                    <a:pt x="201" y="141"/>
                    <a:pt x="202" y="196"/>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21">
              <a:extLst>
                <a:ext uri="{FF2B5EF4-FFF2-40B4-BE49-F238E27FC236}">
                  <a16:creationId xmlns:a16="http://schemas.microsoft.com/office/drawing/2014/main" id="{E720F93A-2DEF-4DBA-9791-2D1C09C94C70}"/>
                </a:ext>
              </a:extLst>
            </p:cNvPr>
            <p:cNvSpPr>
              <a:spLocks/>
            </p:cNvSpPr>
            <p:nvPr>
              <p:custDataLst>
                <p:tags r:id="rId14"/>
              </p:custDataLst>
            </p:nvPr>
          </p:nvSpPr>
          <p:spPr bwMode="auto">
            <a:xfrm>
              <a:off x="5499101" y="5280026"/>
              <a:ext cx="268288" cy="295275"/>
            </a:xfrm>
            <a:custGeom>
              <a:avLst/>
              <a:gdLst>
                <a:gd name="T0" fmla="*/ 185 w 331"/>
                <a:gd name="T1" fmla="*/ 39 h 341"/>
                <a:gd name="T2" fmla="*/ 232 w 331"/>
                <a:gd name="T3" fmla="*/ 15 h 341"/>
                <a:gd name="T4" fmla="*/ 249 w 331"/>
                <a:gd name="T5" fmla="*/ 15 h 341"/>
                <a:gd name="T6" fmla="*/ 249 w 331"/>
                <a:gd name="T7" fmla="*/ 0 h 341"/>
                <a:gd name="T8" fmla="*/ 164 w 331"/>
                <a:gd name="T9" fmla="*/ 1 h 341"/>
                <a:gd name="T10" fmla="*/ 80 w 331"/>
                <a:gd name="T11" fmla="*/ 0 h 341"/>
                <a:gd name="T12" fmla="*/ 80 w 331"/>
                <a:gd name="T13" fmla="*/ 15 h 341"/>
                <a:gd name="T14" fmla="*/ 96 w 331"/>
                <a:gd name="T15" fmla="*/ 15 h 341"/>
                <a:gd name="T16" fmla="*/ 143 w 331"/>
                <a:gd name="T17" fmla="*/ 39 h 341"/>
                <a:gd name="T18" fmla="*/ 143 w 331"/>
                <a:gd name="T19" fmla="*/ 261 h 341"/>
                <a:gd name="T20" fmla="*/ 76 w 331"/>
                <a:gd name="T21" fmla="*/ 134 h 341"/>
                <a:gd name="T22" fmla="*/ 31 w 331"/>
                <a:gd name="T23" fmla="*/ 64 h 341"/>
                <a:gd name="T24" fmla="*/ 13 w 331"/>
                <a:gd name="T25" fmla="*/ 64 h 341"/>
                <a:gd name="T26" fmla="*/ 0 w 331"/>
                <a:gd name="T27" fmla="*/ 70 h 341"/>
                <a:gd name="T28" fmla="*/ 5 w 331"/>
                <a:gd name="T29" fmla="*/ 75 h 341"/>
                <a:gd name="T30" fmla="*/ 34 w 331"/>
                <a:gd name="T31" fmla="*/ 143 h 341"/>
                <a:gd name="T32" fmla="*/ 60 w 331"/>
                <a:gd name="T33" fmla="*/ 227 h 341"/>
                <a:gd name="T34" fmla="*/ 143 w 331"/>
                <a:gd name="T35" fmla="*/ 273 h 341"/>
                <a:gd name="T36" fmla="*/ 143 w 331"/>
                <a:gd name="T37" fmla="*/ 301 h 341"/>
                <a:gd name="T38" fmla="*/ 96 w 331"/>
                <a:gd name="T39" fmla="*/ 325 h 341"/>
                <a:gd name="T40" fmla="*/ 80 w 331"/>
                <a:gd name="T41" fmla="*/ 325 h 341"/>
                <a:gd name="T42" fmla="*/ 80 w 331"/>
                <a:gd name="T43" fmla="*/ 341 h 341"/>
                <a:gd name="T44" fmla="*/ 164 w 331"/>
                <a:gd name="T45" fmla="*/ 339 h 341"/>
                <a:gd name="T46" fmla="*/ 249 w 331"/>
                <a:gd name="T47" fmla="*/ 341 h 341"/>
                <a:gd name="T48" fmla="*/ 249 w 331"/>
                <a:gd name="T49" fmla="*/ 325 h 341"/>
                <a:gd name="T50" fmla="*/ 232 w 331"/>
                <a:gd name="T51" fmla="*/ 325 h 341"/>
                <a:gd name="T52" fmla="*/ 185 w 331"/>
                <a:gd name="T53" fmla="*/ 301 h 341"/>
                <a:gd name="T54" fmla="*/ 185 w 331"/>
                <a:gd name="T55" fmla="*/ 273 h 341"/>
                <a:gd name="T56" fmla="*/ 271 w 331"/>
                <a:gd name="T57" fmla="*/ 228 h 341"/>
                <a:gd name="T58" fmla="*/ 297 w 331"/>
                <a:gd name="T59" fmla="*/ 131 h 341"/>
                <a:gd name="T60" fmla="*/ 324 w 331"/>
                <a:gd name="T61" fmla="*/ 75 h 341"/>
                <a:gd name="T62" fmla="*/ 331 w 331"/>
                <a:gd name="T63" fmla="*/ 70 h 341"/>
                <a:gd name="T64" fmla="*/ 319 w 331"/>
                <a:gd name="T65" fmla="*/ 64 h 341"/>
                <a:gd name="T66" fmla="*/ 300 w 331"/>
                <a:gd name="T67" fmla="*/ 64 h 341"/>
                <a:gd name="T68" fmla="*/ 256 w 331"/>
                <a:gd name="T69" fmla="*/ 140 h 341"/>
                <a:gd name="T70" fmla="*/ 185 w 331"/>
                <a:gd name="T71" fmla="*/ 261 h 341"/>
                <a:gd name="T72" fmla="*/ 185 w 331"/>
                <a:gd name="T73"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39"/>
                  </a:moveTo>
                  <a:cubicBezTo>
                    <a:pt x="185" y="22"/>
                    <a:pt x="185" y="15"/>
                    <a:pt x="232" y="15"/>
                  </a:cubicBezTo>
                  <a:lnTo>
                    <a:pt x="249" y="15"/>
                  </a:lnTo>
                  <a:lnTo>
                    <a:pt x="249" y="0"/>
                  </a:lnTo>
                  <a:cubicBezTo>
                    <a:pt x="231" y="1"/>
                    <a:pt x="185" y="1"/>
                    <a:pt x="164" y="1"/>
                  </a:cubicBezTo>
                  <a:cubicBezTo>
                    <a:pt x="144" y="1"/>
                    <a:pt x="98" y="1"/>
                    <a:pt x="80" y="0"/>
                  </a:cubicBezTo>
                  <a:lnTo>
                    <a:pt x="80" y="15"/>
                  </a:lnTo>
                  <a:lnTo>
                    <a:pt x="96" y="15"/>
                  </a:lnTo>
                  <a:cubicBezTo>
                    <a:pt x="143" y="15"/>
                    <a:pt x="143" y="22"/>
                    <a:pt x="143" y="39"/>
                  </a:cubicBezTo>
                  <a:lnTo>
                    <a:pt x="143" y="261"/>
                  </a:lnTo>
                  <a:cubicBezTo>
                    <a:pt x="78" y="243"/>
                    <a:pt x="76" y="166"/>
                    <a:pt x="76" y="134"/>
                  </a:cubicBezTo>
                  <a:cubicBezTo>
                    <a:pt x="75" y="74"/>
                    <a:pt x="53" y="64"/>
                    <a:pt x="31" y="64"/>
                  </a:cubicBezTo>
                  <a:lnTo>
                    <a:pt x="13" y="64"/>
                  </a:lnTo>
                  <a:cubicBezTo>
                    <a:pt x="5" y="64"/>
                    <a:pt x="0" y="64"/>
                    <a:pt x="0" y="70"/>
                  </a:cubicBezTo>
                  <a:cubicBezTo>
                    <a:pt x="0" y="72"/>
                    <a:pt x="2" y="75"/>
                    <a:pt x="5" y="75"/>
                  </a:cubicBezTo>
                  <a:cubicBezTo>
                    <a:pt x="21" y="77"/>
                    <a:pt x="34" y="84"/>
                    <a:pt x="34" y="143"/>
                  </a:cubicBezTo>
                  <a:cubicBezTo>
                    <a:pt x="34" y="154"/>
                    <a:pt x="36" y="194"/>
                    <a:pt x="60" y="227"/>
                  </a:cubicBezTo>
                  <a:cubicBezTo>
                    <a:pt x="79" y="254"/>
                    <a:pt x="109" y="269"/>
                    <a:pt x="143" y="273"/>
                  </a:cubicBezTo>
                  <a:lnTo>
                    <a:pt x="143" y="301"/>
                  </a:lnTo>
                  <a:cubicBezTo>
                    <a:pt x="143" y="318"/>
                    <a:pt x="143" y="325"/>
                    <a:pt x="96" y="325"/>
                  </a:cubicBezTo>
                  <a:lnTo>
                    <a:pt x="80" y="325"/>
                  </a:lnTo>
                  <a:lnTo>
                    <a:pt x="80" y="341"/>
                  </a:lnTo>
                  <a:cubicBezTo>
                    <a:pt x="98" y="339"/>
                    <a:pt x="143" y="339"/>
                    <a:pt x="164" y="339"/>
                  </a:cubicBezTo>
                  <a:cubicBezTo>
                    <a:pt x="184" y="339"/>
                    <a:pt x="231" y="339"/>
                    <a:pt x="249" y="341"/>
                  </a:cubicBezTo>
                  <a:lnTo>
                    <a:pt x="249" y="325"/>
                  </a:lnTo>
                  <a:lnTo>
                    <a:pt x="232" y="325"/>
                  </a:lnTo>
                  <a:cubicBezTo>
                    <a:pt x="185" y="325"/>
                    <a:pt x="185" y="319"/>
                    <a:pt x="185" y="301"/>
                  </a:cubicBezTo>
                  <a:lnTo>
                    <a:pt x="185" y="273"/>
                  </a:lnTo>
                  <a:cubicBezTo>
                    <a:pt x="221" y="269"/>
                    <a:pt x="251" y="254"/>
                    <a:pt x="271" y="228"/>
                  </a:cubicBezTo>
                  <a:cubicBezTo>
                    <a:pt x="296" y="192"/>
                    <a:pt x="297" y="153"/>
                    <a:pt x="297" y="131"/>
                  </a:cubicBezTo>
                  <a:cubicBezTo>
                    <a:pt x="297" y="123"/>
                    <a:pt x="297" y="79"/>
                    <a:pt x="324" y="75"/>
                  </a:cubicBezTo>
                  <a:cubicBezTo>
                    <a:pt x="327" y="75"/>
                    <a:pt x="331" y="74"/>
                    <a:pt x="331" y="70"/>
                  </a:cubicBezTo>
                  <a:cubicBezTo>
                    <a:pt x="331" y="64"/>
                    <a:pt x="327" y="64"/>
                    <a:pt x="319" y="64"/>
                  </a:cubicBezTo>
                  <a:lnTo>
                    <a:pt x="300" y="64"/>
                  </a:lnTo>
                  <a:cubicBezTo>
                    <a:pt x="281" y="64"/>
                    <a:pt x="256" y="68"/>
                    <a:pt x="256" y="140"/>
                  </a:cubicBezTo>
                  <a:cubicBezTo>
                    <a:pt x="255" y="195"/>
                    <a:pt x="239" y="248"/>
                    <a:pt x="185" y="261"/>
                  </a:cubicBezTo>
                  <a:lnTo>
                    <a:pt x="185"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122">
              <a:extLst>
                <a:ext uri="{FF2B5EF4-FFF2-40B4-BE49-F238E27FC236}">
                  <a16:creationId xmlns:a16="http://schemas.microsoft.com/office/drawing/2014/main" id="{E49E8589-06DD-41CC-B876-A91B0E73BC2B}"/>
                </a:ext>
              </a:extLst>
            </p:cNvPr>
            <p:cNvSpPr>
              <a:spLocks noChangeArrowheads="1"/>
            </p:cNvSpPr>
            <p:nvPr>
              <p:custDataLst>
                <p:tags r:id="rId15"/>
              </p:custDataLst>
            </p:nvPr>
          </p:nvSpPr>
          <p:spPr bwMode="auto">
            <a:xfrm>
              <a:off x="5238751" y="5751513"/>
              <a:ext cx="55245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23">
              <a:extLst>
                <a:ext uri="{FF2B5EF4-FFF2-40B4-BE49-F238E27FC236}">
                  <a16:creationId xmlns:a16="http://schemas.microsoft.com/office/drawing/2014/main" id="{64041B37-28A3-4EE6-B520-B943AA98083A}"/>
                </a:ext>
              </a:extLst>
            </p:cNvPr>
            <p:cNvSpPr>
              <a:spLocks noEditPoints="1"/>
            </p:cNvSpPr>
            <p:nvPr>
              <p:custDataLst>
                <p:tags r:id="rId16"/>
              </p:custDataLst>
            </p:nvPr>
          </p:nvSpPr>
          <p:spPr bwMode="auto">
            <a:xfrm>
              <a:off x="5289551" y="5854701"/>
              <a:ext cx="212725" cy="319088"/>
            </a:xfrm>
            <a:custGeom>
              <a:avLst/>
              <a:gdLst>
                <a:gd name="T0" fmla="*/ 211 w 262"/>
                <a:gd name="T1" fmla="*/ 188 h 368"/>
                <a:gd name="T2" fmla="*/ 147 w 262"/>
                <a:gd name="T3" fmla="*/ 129 h 368"/>
                <a:gd name="T4" fmla="*/ 45 w 262"/>
                <a:gd name="T5" fmla="*/ 176 h 368"/>
                <a:gd name="T6" fmla="*/ 0 w 262"/>
                <a:gd name="T7" fmla="*/ 280 h 368"/>
                <a:gd name="T8" fmla="*/ 92 w 262"/>
                <a:gd name="T9" fmla="*/ 368 h 368"/>
                <a:gd name="T10" fmla="*/ 262 w 262"/>
                <a:gd name="T11" fmla="*/ 129 h 368"/>
                <a:gd name="T12" fmla="*/ 155 w 262"/>
                <a:gd name="T13" fmla="*/ 0 h 368"/>
                <a:gd name="T14" fmla="*/ 60 w 262"/>
                <a:gd name="T15" fmla="*/ 79 h 368"/>
                <a:gd name="T16" fmla="*/ 78 w 262"/>
                <a:gd name="T17" fmla="*/ 97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2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80"/>
                  </a:cubicBezTo>
                  <a:cubicBezTo>
                    <a:pt x="0" y="311"/>
                    <a:pt x="22" y="368"/>
                    <a:pt x="92" y="368"/>
                  </a:cubicBezTo>
                  <a:cubicBezTo>
                    <a:pt x="211" y="368"/>
                    <a:pt x="262" y="201"/>
                    <a:pt x="262" y="129"/>
                  </a:cubicBezTo>
                  <a:cubicBezTo>
                    <a:pt x="262" y="50"/>
                    <a:pt x="216" y="0"/>
                    <a:pt x="155" y="0"/>
                  </a:cubicBezTo>
                  <a:cubicBezTo>
                    <a:pt x="82" y="0"/>
                    <a:pt x="60" y="65"/>
                    <a:pt x="60" y="79"/>
                  </a:cubicBezTo>
                  <a:cubicBezTo>
                    <a:pt x="60" y="86"/>
                    <a:pt x="64" y="97"/>
                    <a:pt x="78" y="97"/>
                  </a:cubicBezTo>
                  <a:cubicBezTo>
                    <a:pt x="95" y="97"/>
                    <a:pt x="105" y="82"/>
                    <a:pt x="105" y="70"/>
                  </a:cubicBezTo>
                  <a:cubicBezTo>
                    <a:pt x="105"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3" y="354"/>
                  </a:moveTo>
                  <a:cubicBezTo>
                    <a:pt x="39" y="354"/>
                    <a:pt x="39" y="303"/>
                    <a:pt x="39" y="298"/>
                  </a:cubicBezTo>
                  <a:cubicBezTo>
                    <a:pt x="39" y="285"/>
                    <a:pt x="51" y="215"/>
                    <a:pt x="72"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24">
              <a:extLst>
                <a:ext uri="{FF2B5EF4-FFF2-40B4-BE49-F238E27FC236}">
                  <a16:creationId xmlns:a16="http://schemas.microsoft.com/office/drawing/2014/main" id="{48A3BAD0-DC5B-48CA-A17D-C92DD071C57C}"/>
                </a:ext>
              </a:extLst>
            </p:cNvPr>
            <p:cNvSpPr>
              <a:spLocks noEditPoints="1"/>
            </p:cNvSpPr>
            <p:nvPr>
              <p:custDataLst>
                <p:tags r:id="rId17"/>
              </p:custDataLst>
            </p:nvPr>
          </p:nvSpPr>
          <p:spPr bwMode="auto">
            <a:xfrm>
              <a:off x="5526088" y="5969001"/>
              <a:ext cx="227013" cy="279400"/>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25">
              <a:extLst>
                <a:ext uri="{FF2B5EF4-FFF2-40B4-BE49-F238E27FC236}">
                  <a16:creationId xmlns:a16="http://schemas.microsoft.com/office/drawing/2014/main" id="{38156A5A-4B39-489F-8D32-871E7C29ADB5}"/>
                </a:ext>
              </a:extLst>
            </p:cNvPr>
            <p:cNvSpPr>
              <a:spLocks/>
            </p:cNvSpPr>
            <p:nvPr>
              <p:custDataLst>
                <p:tags r:id="rId18"/>
              </p:custDataLst>
            </p:nvPr>
          </p:nvSpPr>
          <p:spPr bwMode="auto">
            <a:xfrm>
              <a:off x="5962651" y="5751513"/>
              <a:ext cx="246063"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26">
              <a:extLst>
                <a:ext uri="{FF2B5EF4-FFF2-40B4-BE49-F238E27FC236}">
                  <a16:creationId xmlns:a16="http://schemas.microsoft.com/office/drawing/2014/main" id="{75FB27DE-EC40-4FA7-851C-463E8642891A}"/>
                </a:ext>
              </a:extLst>
            </p:cNvPr>
            <p:cNvSpPr>
              <a:spLocks noEditPoints="1"/>
            </p:cNvSpPr>
            <p:nvPr>
              <p:custDataLst>
                <p:tags r:id="rId19"/>
              </p:custDataLst>
            </p:nvPr>
          </p:nvSpPr>
          <p:spPr bwMode="auto">
            <a:xfrm>
              <a:off x="6397626" y="5264151"/>
              <a:ext cx="212725" cy="320675"/>
            </a:xfrm>
            <a:custGeom>
              <a:avLst/>
              <a:gdLst>
                <a:gd name="T0" fmla="*/ 211 w 262"/>
                <a:gd name="T1" fmla="*/ 188 h 369"/>
                <a:gd name="T2" fmla="*/ 146 w 262"/>
                <a:gd name="T3" fmla="*/ 130 h 369"/>
                <a:gd name="T4" fmla="*/ 45 w 262"/>
                <a:gd name="T5" fmla="*/ 176 h 369"/>
                <a:gd name="T6" fmla="*/ 0 w 262"/>
                <a:gd name="T7" fmla="*/ 280 h 369"/>
                <a:gd name="T8" fmla="*/ 91 w 262"/>
                <a:gd name="T9" fmla="*/ 369 h 369"/>
                <a:gd name="T10" fmla="*/ 262 w 262"/>
                <a:gd name="T11" fmla="*/ 130 h 369"/>
                <a:gd name="T12" fmla="*/ 154 w 262"/>
                <a:gd name="T13" fmla="*/ 0 h 369"/>
                <a:gd name="T14" fmla="*/ 59 w 262"/>
                <a:gd name="T15" fmla="*/ 79 h 369"/>
                <a:gd name="T16" fmla="*/ 78 w 262"/>
                <a:gd name="T17" fmla="*/ 97 h 369"/>
                <a:gd name="T18" fmla="*/ 105 w 262"/>
                <a:gd name="T19" fmla="*/ 70 h 369"/>
                <a:gd name="T20" fmla="*/ 81 w 262"/>
                <a:gd name="T21" fmla="*/ 53 h 369"/>
                <a:gd name="T22" fmla="*/ 153 w 262"/>
                <a:gd name="T23" fmla="*/ 13 h 369"/>
                <a:gd name="T24" fmla="*/ 225 w 262"/>
                <a:gd name="T25" fmla="*/ 103 h 369"/>
                <a:gd name="T26" fmla="*/ 211 w 262"/>
                <a:gd name="T27" fmla="*/ 188 h 369"/>
                <a:gd name="T28" fmla="*/ 211 w 262"/>
                <a:gd name="T29" fmla="*/ 188 h 369"/>
                <a:gd name="T30" fmla="*/ 93 w 262"/>
                <a:gd name="T31" fmla="*/ 355 h 369"/>
                <a:gd name="T32" fmla="*/ 38 w 262"/>
                <a:gd name="T33" fmla="*/ 298 h 369"/>
                <a:gd name="T34" fmla="*/ 71 w 262"/>
                <a:gd name="T35" fmla="*/ 185 h 369"/>
                <a:gd name="T36" fmla="*/ 146 w 262"/>
                <a:gd name="T37" fmla="*/ 141 h 369"/>
                <a:gd name="T38" fmla="*/ 202 w 262"/>
                <a:gd name="T39" fmla="*/ 206 h 369"/>
                <a:gd name="T40" fmla="*/ 93 w 262"/>
                <a:gd name="T41" fmla="*/ 3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9">
                  <a:moveTo>
                    <a:pt x="211" y="188"/>
                  </a:moveTo>
                  <a:cubicBezTo>
                    <a:pt x="206" y="158"/>
                    <a:pt x="185" y="130"/>
                    <a:pt x="146" y="130"/>
                  </a:cubicBezTo>
                  <a:cubicBezTo>
                    <a:pt x="116" y="130"/>
                    <a:pt x="83" y="138"/>
                    <a:pt x="45" y="176"/>
                  </a:cubicBezTo>
                  <a:cubicBezTo>
                    <a:pt x="3" y="218"/>
                    <a:pt x="0" y="264"/>
                    <a:pt x="0" y="280"/>
                  </a:cubicBezTo>
                  <a:cubicBezTo>
                    <a:pt x="0" y="311"/>
                    <a:pt x="22" y="369"/>
                    <a:pt x="91" y="369"/>
                  </a:cubicBezTo>
                  <a:cubicBezTo>
                    <a:pt x="210" y="369"/>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8"/>
                  </a:cubicBezTo>
                  <a:lnTo>
                    <a:pt x="211" y="188"/>
                  </a:lnTo>
                  <a:close/>
                  <a:moveTo>
                    <a:pt x="93" y="355"/>
                  </a:moveTo>
                  <a:cubicBezTo>
                    <a:pt x="38" y="355"/>
                    <a:pt x="38" y="303"/>
                    <a:pt x="38" y="298"/>
                  </a:cubicBezTo>
                  <a:cubicBezTo>
                    <a:pt x="38" y="285"/>
                    <a:pt x="51" y="215"/>
                    <a:pt x="71" y="185"/>
                  </a:cubicBezTo>
                  <a:cubicBezTo>
                    <a:pt x="91" y="157"/>
                    <a:pt x="115" y="141"/>
                    <a:pt x="146" y="141"/>
                  </a:cubicBezTo>
                  <a:cubicBezTo>
                    <a:pt x="201" y="141"/>
                    <a:pt x="202" y="196"/>
                    <a:pt x="202" y="206"/>
                  </a:cubicBezTo>
                  <a:cubicBezTo>
                    <a:pt x="202" y="242"/>
                    <a:pt x="170" y="355"/>
                    <a:pt x="93" y="3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27">
              <a:extLst>
                <a:ext uri="{FF2B5EF4-FFF2-40B4-BE49-F238E27FC236}">
                  <a16:creationId xmlns:a16="http://schemas.microsoft.com/office/drawing/2014/main" id="{C1A8A3D4-4ABE-4A8A-BAB4-190EA619653B}"/>
                </a:ext>
              </a:extLst>
            </p:cNvPr>
            <p:cNvSpPr>
              <a:spLocks/>
            </p:cNvSpPr>
            <p:nvPr>
              <p:custDataLst>
                <p:tags r:id="rId20"/>
              </p:custDataLst>
            </p:nvPr>
          </p:nvSpPr>
          <p:spPr bwMode="auto">
            <a:xfrm>
              <a:off x="6634163" y="5278438"/>
              <a:ext cx="328613" cy="296863"/>
            </a:xfrm>
            <a:custGeom>
              <a:avLst/>
              <a:gdLst>
                <a:gd name="T0" fmla="*/ 223 w 406"/>
                <a:gd name="T1" fmla="*/ 133 h 343"/>
                <a:gd name="T2" fmla="*/ 342 w 406"/>
                <a:gd name="T3" fmla="*/ 33 h 343"/>
                <a:gd name="T4" fmla="*/ 389 w 406"/>
                <a:gd name="T5" fmla="*/ 24 h 343"/>
                <a:gd name="T6" fmla="*/ 398 w 406"/>
                <a:gd name="T7" fmla="*/ 24 h 343"/>
                <a:gd name="T8" fmla="*/ 398 w 406"/>
                <a:gd name="T9" fmla="*/ 0 h 343"/>
                <a:gd name="T10" fmla="*/ 347 w 406"/>
                <a:gd name="T11" fmla="*/ 2 h 343"/>
                <a:gd name="T12" fmla="*/ 274 w 406"/>
                <a:gd name="T13" fmla="*/ 0 h 343"/>
                <a:gd name="T14" fmla="*/ 274 w 406"/>
                <a:gd name="T15" fmla="*/ 24 h 343"/>
                <a:gd name="T16" fmla="*/ 303 w 406"/>
                <a:gd name="T17" fmla="*/ 26 h 343"/>
                <a:gd name="T18" fmla="*/ 309 w 406"/>
                <a:gd name="T19" fmla="*/ 29 h 343"/>
                <a:gd name="T20" fmla="*/ 125 w 406"/>
                <a:gd name="T21" fmla="*/ 183 h 343"/>
                <a:gd name="T22" fmla="*/ 125 w 406"/>
                <a:gd name="T23" fmla="*/ 24 h 343"/>
                <a:gd name="T24" fmla="*/ 179 w 406"/>
                <a:gd name="T25" fmla="*/ 24 h 343"/>
                <a:gd name="T26" fmla="*/ 179 w 406"/>
                <a:gd name="T27" fmla="*/ 0 h 343"/>
                <a:gd name="T28" fmla="*/ 90 w 406"/>
                <a:gd name="T29" fmla="*/ 2 h 343"/>
                <a:gd name="T30" fmla="*/ 0 w 406"/>
                <a:gd name="T31" fmla="*/ 0 h 343"/>
                <a:gd name="T32" fmla="*/ 0 w 406"/>
                <a:gd name="T33" fmla="*/ 24 h 343"/>
                <a:gd name="T34" fmla="*/ 54 w 406"/>
                <a:gd name="T35" fmla="*/ 24 h 343"/>
                <a:gd name="T36" fmla="*/ 54 w 406"/>
                <a:gd name="T37" fmla="*/ 319 h 343"/>
                <a:gd name="T38" fmla="*/ 0 w 406"/>
                <a:gd name="T39" fmla="*/ 319 h 343"/>
                <a:gd name="T40" fmla="*/ 0 w 406"/>
                <a:gd name="T41" fmla="*/ 343 h 343"/>
                <a:gd name="T42" fmla="*/ 90 w 406"/>
                <a:gd name="T43" fmla="*/ 341 h 343"/>
                <a:gd name="T44" fmla="*/ 179 w 406"/>
                <a:gd name="T45" fmla="*/ 343 h 343"/>
                <a:gd name="T46" fmla="*/ 179 w 406"/>
                <a:gd name="T47" fmla="*/ 319 h 343"/>
                <a:gd name="T48" fmla="*/ 125 w 406"/>
                <a:gd name="T49" fmla="*/ 319 h 343"/>
                <a:gd name="T50" fmla="*/ 125 w 406"/>
                <a:gd name="T51" fmla="*/ 214 h 343"/>
                <a:gd name="T52" fmla="*/ 175 w 406"/>
                <a:gd name="T53" fmla="*/ 173 h 343"/>
                <a:gd name="T54" fmla="*/ 277 w 406"/>
                <a:gd name="T55" fmla="*/ 308 h 343"/>
                <a:gd name="T56" fmla="*/ 281 w 406"/>
                <a:gd name="T57" fmla="*/ 315 h 343"/>
                <a:gd name="T58" fmla="*/ 245 w 406"/>
                <a:gd name="T59" fmla="*/ 319 h 343"/>
                <a:gd name="T60" fmla="*/ 245 w 406"/>
                <a:gd name="T61" fmla="*/ 343 h 343"/>
                <a:gd name="T62" fmla="*/ 333 w 406"/>
                <a:gd name="T63" fmla="*/ 341 h 343"/>
                <a:gd name="T64" fmla="*/ 406 w 406"/>
                <a:gd name="T65" fmla="*/ 343 h 343"/>
                <a:gd name="T66" fmla="*/ 406 w 406"/>
                <a:gd name="T67" fmla="*/ 319 h 343"/>
                <a:gd name="T68" fmla="*/ 391 w 406"/>
                <a:gd name="T69" fmla="*/ 319 h 343"/>
                <a:gd name="T70" fmla="*/ 357 w 406"/>
                <a:gd name="T71" fmla="*/ 309 h 343"/>
                <a:gd name="T72" fmla="*/ 223 w 406"/>
                <a:gd name="T73" fmla="*/ 13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3">
                  <a:moveTo>
                    <a:pt x="223" y="133"/>
                  </a:moveTo>
                  <a:lnTo>
                    <a:pt x="342" y="33"/>
                  </a:lnTo>
                  <a:cubicBezTo>
                    <a:pt x="353" y="24"/>
                    <a:pt x="374" y="24"/>
                    <a:pt x="389" y="24"/>
                  </a:cubicBezTo>
                  <a:lnTo>
                    <a:pt x="398" y="24"/>
                  </a:lnTo>
                  <a:lnTo>
                    <a:pt x="398" y="0"/>
                  </a:lnTo>
                  <a:cubicBezTo>
                    <a:pt x="378" y="2"/>
                    <a:pt x="349" y="2"/>
                    <a:pt x="347" y="2"/>
                  </a:cubicBezTo>
                  <a:cubicBezTo>
                    <a:pt x="328" y="2"/>
                    <a:pt x="292" y="2"/>
                    <a:pt x="274" y="0"/>
                  </a:cubicBezTo>
                  <a:lnTo>
                    <a:pt x="274" y="24"/>
                  </a:lnTo>
                  <a:cubicBezTo>
                    <a:pt x="280" y="24"/>
                    <a:pt x="290" y="24"/>
                    <a:pt x="303" y="26"/>
                  </a:cubicBezTo>
                  <a:cubicBezTo>
                    <a:pt x="311" y="28"/>
                    <a:pt x="305" y="28"/>
                    <a:pt x="309" y="29"/>
                  </a:cubicBezTo>
                  <a:lnTo>
                    <a:pt x="125" y="183"/>
                  </a:lnTo>
                  <a:lnTo>
                    <a:pt x="125" y="24"/>
                  </a:lnTo>
                  <a:lnTo>
                    <a:pt x="179" y="24"/>
                  </a:lnTo>
                  <a:lnTo>
                    <a:pt x="179" y="0"/>
                  </a:lnTo>
                  <a:cubicBezTo>
                    <a:pt x="160" y="2"/>
                    <a:pt x="111" y="2"/>
                    <a:pt x="90" y="2"/>
                  </a:cubicBezTo>
                  <a:cubicBezTo>
                    <a:pt x="68" y="2"/>
                    <a:pt x="19" y="2"/>
                    <a:pt x="0" y="0"/>
                  </a:cubicBezTo>
                  <a:lnTo>
                    <a:pt x="0" y="24"/>
                  </a:lnTo>
                  <a:lnTo>
                    <a:pt x="54" y="24"/>
                  </a:lnTo>
                  <a:lnTo>
                    <a:pt x="54" y="319"/>
                  </a:lnTo>
                  <a:lnTo>
                    <a:pt x="0" y="319"/>
                  </a:lnTo>
                  <a:lnTo>
                    <a:pt x="0" y="343"/>
                  </a:lnTo>
                  <a:cubicBezTo>
                    <a:pt x="19" y="341"/>
                    <a:pt x="68" y="341"/>
                    <a:pt x="90" y="341"/>
                  </a:cubicBezTo>
                  <a:cubicBezTo>
                    <a:pt x="111" y="341"/>
                    <a:pt x="160" y="341"/>
                    <a:pt x="179" y="343"/>
                  </a:cubicBezTo>
                  <a:lnTo>
                    <a:pt x="179" y="319"/>
                  </a:lnTo>
                  <a:lnTo>
                    <a:pt x="125" y="319"/>
                  </a:lnTo>
                  <a:lnTo>
                    <a:pt x="125" y="214"/>
                  </a:lnTo>
                  <a:lnTo>
                    <a:pt x="175" y="173"/>
                  </a:lnTo>
                  <a:lnTo>
                    <a:pt x="277" y="308"/>
                  </a:lnTo>
                  <a:cubicBezTo>
                    <a:pt x="280" y="311"/>
                    <a:pt x="280" y="312"/>
                    <a:pt x="281" y="315"/>
                  </a:cubicBezTo>
                  <a:cubicBezTo>
                    <a:pt x="273" y="319"/>
                    <a:pt x="263" y="319"/>
                    <a:pt x="245" y="319"/>
                  </a:cubicBezTo>
                  <a:lnTo>
                    <a:pt x="245" y="343"/>
                  </a:lnTo>
                  <a:cubicBezTo>
                    <a:pt x="265" y="341"/>
                    <a:pt x="310" y="341"/>
                    <a:pt x="333" y="341"/>
                  </a:cubicBezTo>
                  <a:cubicBezTo>
                    <a:pt x="353" y="341"/>
                    <a:pt x="387" y="341"/>
                    <a:pt x="406" y="343"/>
                  </a:cubicBezTo>
                  <a:lnTo>
                    <a:pt x="406" y="319"/>
                  </a:lnTo>
                  <a:lnTo>
                    <a:pt x="391" y="319"/>
                  </a:lnTo>
                  <a:cubicBezTo>
                    <a:pt x="365" y="319"/>
                    <a:pt x="363" y="317"/>
                    <a:pt x="357" y="309"/>
                  </a:cubicBezTo>
                  <a:lnTo>
                    <a:pt x="223" y="1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28">
              <a:extLst>
                <a:ext uri="{FF2B5EF4-FFF2-40B4-BE49-F238E27FC236}">
                  <a16:creationId xmlns:a16="http://schemas.microsoft.com/office/drawing/2014/main" id="{72B7DC49-1926-4041-AF67-254ADCAA1A73}"/>
                </a:ext>
              </a:extLst>
            </p:cNvPr>
            <p:cNvSpPr>
              <a:spLocks noChangeArrowheads="1"/>
            </p:cNvSpPr>
            <p:nvPr>
              <p:custDataLst>
                <p:tags r:id="rId21"/>
              </p:custDataLst>
            </p:nvPr>
          </p:nvSpPr>
          <p:spPr bwMode="auto">
            <a:xfrm>
              <a:off x="6380163" y="5751513"/>
              <a:ext cx="60166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29">
              <a:extLst>
                <a:ext uri="{FF2B5EF4-FFF2-40B4-BE49-F238E27FC236}">
                  <a16:creationId xmlns:a16="http://schemas.microsoft.com/office/drawing/2014/main" id="{9B2EEE86-40A7-4540-B1F9-2626630652B4}"/>
                </a:ext>
              </a:extLst>
            </p:cNvPr>
            <p:cNvSpPr>
              <a:spLocks noEditPoints="1"/>
            </p:cNvSpPr>
            <p:nvPr>
              <p:custDataLst>
                <p:tags r:id="rId22"/>
              </p:custDataLst>
            </p:nvPr>
          </p:nvSpPr>
          <p:spPr bwMode="auto">
            <a:xfrm>
              <a:off x="6456363" y="5854701"/>
              <a:ext cx="212725" cy="319088"/>
            </a:xfrm>
            <a:custGeom>
              <a:avLst/>
              <a:gdLst>
                <a:gd name="T0" fmla="*/ 211 w 262"/>
                <a:gd name="T1" fmla="*/ 188 h 368"/>
                <a:gd name="T2" fmla="*/ 146 w 262"/>
                <a:gd name="T3" fmla="*/ 129 h 368"/>
                <a:gd name="T4" fmla="*/ 45 w 262"/>
                <a:gd name="T5" fmla="*/ 176 h 368"/>
                <a:gd name="T6" fmla="*/ 0 w 262"/>
                <a:gd name="T7" fmla="*/ 280 h 368"/>
                <a:gd name="T8" fmla="*/ 92 w 262"/>
                <a:gd name="T9" fmla="*/ 368 h 368"/>
                <a:gd name="T10" fmla="*/ 262 w 262"/>
                <a:gd name="T11" fmla="*/ 129 h 368"/>
                <a:gd name="T12" fmla="*/ 154 w 262"/>
                <a:gd name="T13" fmla="*/ 0 h 368"/>
                <a:gd name="T14" fmla="*/ 59 w 262"/>
                <a:gd name="T15" fmla="*/ 79 h 368"/>
                <a:gd name="T16" fmla="*/ 78 w 262"/>
                <a:gd name="T17" fmla="*/ 97 h 368"/>
                <a:gd name="T18" fmla="*/ 105 w 262"/>
                <a:gd name="T19" fmla="*/ 70 h 368"/>
                <a:gd name="T20" fmla="*/ 82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80"/>
                  </a:cubicBezTo>
                  <a:cubicBezTo>
                    <a:pt x="0" y="311"/>
                    <a:pt x="22" y="368"/>
                    <a:pt x="92" y="368"/>
                  </a:cubicBezTo>
                  <a:cubicBezTo>
                    <a:pt x="210" y="368"/>
                    <a:pt x="262" y="201"/>
                    <a:pt x="262" y="129"/>
                  </a:cubicBezTo>
                  <a:cubicBezTo>
                    <a:pt x="262" y="50"/>
                    <a:pt x="216" y="0"/>
                    <a:pt x="154" y="0"/>
                  </a:cubicBezTo>
                  <a:cubicBezTo>
                    <a:pt x="82" y="0"/>
                    <a:pt x="59" y="65"/>
                    <a:pt x="59" y="79"/>
                  </a:cubicBezTo>
                  <a:cubicBezTo>
                    <a:pt x="59" y="86"/>
                    <a:pt x="63" y="97"/>
                    <a:pt x="78" y="97"/>
                  </a:cubicBezTo>
                  <a:cubicBezTo>
                    <a:pt x="95" y="97"/>
                    <a:pt x="105" y="82"/>
                    <a:pt x="105" y="70"/>
                  </a:cubicBezTo>
                  <a:cubicBezTo>
                    <a:pt x="105" y="53"/>
                    <a:pt x="90" y="53"/>
                    <a:pt x="82" y="53"/>
                  </a:cubicBezTo>
                  <a:cubicBezTo>
                    <a:pt x="104" y="16"/>
                    <a:pt x="139" y="13"/>
                    <a:pt x="153"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5"/>
                    <a:pt x="51" y="215"/>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30">
              <a:extLst>
                <a:ext uri="{FF2B5EF4-FFF2-40B4-BE49-F238E27FC236}">
                  <a16:creationId xmlns:a16="http://schemas.microsoft.com/office/drawing/2014/main" id="{A2C86CEE-4503-47A6-BFB2-B0278C3C3E95}"/>
                </a:ext>
              </a:extLst>
            </p:cNvPr>
            <p:cNvSpPr>
              <a:spLocks noEditPoints="1"/>
            </p:cNvSpPr>
            <p:nvPr>
              <p:custDataLst>
                <p:tags r:id="rId23"/>
              </p:custDataLst>
            </p:nvPr>
          </p:nvSpPr>
          <p:spPr bwMode="auto">
            <a:xfrm>
              <a:off x="6692901" y="5969001"/>
              <a:ext cx="228600" cy="279400"/>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1"/>
                    <a:pt x="64" y="114"/>
                  </a:cubicBezTo>
                  <a:cubicBezTo>
                    <a:pt x="64" y="43"/>
                    <a:pt x="101" y="20"/>
                    <a:pt x="131" y="20"/>
                  </a:cubicBezTo>
                  <a:cubicBezTo>
                    <a:pt x="169" y="20"/>
                    <a:pt x="193" y="59"/>
                    <a:pt x="193" y="84"/>
                  </a:cubicBezTo>
                  <a:lnTo>
                    <a:pt x="193" y="154"/>
                  </a:lnTo>
                  <a:close/>
                  <a:moveTo>
                    <a:pt x="200" y="39"/>
                  </a:moveTo>
                  <a:cubicBezTo>
                    <a:pt x="182" y="15"/>
                    <a:pt x="154" y="0"/>
                    <a:pt x="124" y="0"/>
                  </a:cubicBezTo>
                  <a:cubicBezTo>
                    <a:pt x="52"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31">
              <a:extLst>
                <a:ext uri="{FF2B5EF4-FFF2-40B4-BE49-F238E27FC236}">
                  <a16:creationId xmlns:a16="http://schemas.microsoft.com/office/drawing/2014/main" id="{D39C3D15-5E95-415D-93E4-C65A37B14EC0}"/>
                </a:ext>
              </a:extLst>
            </p:cNvPr>
            <p:cNvSpPr>
              <a:spLocks/>
            </p:cNvSpPr>
            <p:nvPr>
              <p:custDataLst>
                <p:tags r:id="rId24"/>
              </p:custDataLst>
            </p:nvPr>
          </p:nvSpPr>
          <p:spPr bwMode="auto">
            <a:xfrm>
              <a:off x="7046913" y="5570538"/>
              <a:ext cx="328613" cy="296863"/>
            </a:xfrm>
            <a:custGeom>
              <a:avLst/>
              <a:gdLst>
                <a:gd name="T0" fmla="*/ 222 w 405"/>
                <a:gd name="T1" fmla="*/ 133 h 343"/>
                <a:gd name="T2" fmla="*/ 342 w 405"/>
                <a:gd name="T3" fmla="*/ 33 h 343"/>
                <a:gd name="T4" fmla="*/ 389 w 405"/>
                <a:gd name="T5" fmla="*/ 24 h 343"/>
                <a:gd name="T6" fmla="*/ 397 w 405"/>
                <a:gd name="T7" fmla="*/ 24 h 343"/>
                <a:gd name="T8" fmla="*/ 397 w 405"/>
                <a:gd name="T9" fmla="*/ 0 h 343"/>
                <a:gd name="T10" fmla="*/ 347 w 405"/>
                <a:gd name="T11" fmla="*/ 2 h 343"/>
                <a:gd name="T12" fmla="*/ 274 w 405"/>
                <a:gd name="T13" fmla="*/ 0 h 343"/>
                <a:gd name="T14" fmla="*/ 274 w 405"/>
                <a:gd name="T15" fmla="*/ 24 h 343"/>
                <a:gd name="T16" fmla="*/ 303 w 405"/>
                <a:gd name="T17" fmla="*/ 26 h 343"/>
                <a:gd name="T18" fmla="*/ 309 w 405"/>
                <a:gd name="T19" fmla="*/ 29 h 343"/>
                <a:gd name="T20" fmla="*/ 125 w 405"/>
                <a:gd name="T21" fmla="*/ 183 h 343"/>
                <a:gd name="T22" fmla="*/ 125 w 405"/>
                <a:gd name="T23" fmla="*/ 24 h 343"/>
                <a:gd name="T24" fmla="*/ 179 w 405"/>
                <a:gd name="T25" fmla="*/ 24 h 343"/>
                <a:gd name="T26" fmla="*/ 179 w 405"/>
                <a:gd name="T27" fmla="*/ 0 h 343"/>
                <a:gd name="T28" fmla="*/ 89 w 405"/>
                <a:gd name="T29" fmla="*/ 2 h 343"/>
                <a:gd name="T30" fmla="*/ 0 w 405"/>
                <a:gd name="T31" fmla="*/ 0 h 343"/>
                <a:gd name="T32" fmla="*/ 0 w 405"/>
                <a:gd name="T33" fmla="*/ 24 h 343"/>
                <a:gd name="T34" fmla="*/ 54 w 405"/>
                <a:gd name="T35" fmla="*/ 24 h 343"/>
                <a:gd name="T36" fmla="*/ 54 w 405"/>
                <a:gd name="T37" fmla="*/ 319 h 343"/>
                <a:gd name="T38" fmla="*/ 0 w 405"/>
                <a:gd name="T39" fmla="*/ 319 h 343"/>
                <a:gd name="T40" fmla="*/ 0 w 405"/>
                <a:gd name="T41" fmla="*/ 343 h 343"/>
                <a:gd name="T42" fmla="*/ 89 w 405"/>
                <a:gd name="T43" fmla="*/ 341 h 343"/>
                <a:gd name="T44" fmla="*/ 179 w 405"/>
                <a:gd name="T45" fmla="*/ 343 h 343"/>
                <a:gd name="T46" fmla="*/ 179 w 405"/>
                <a:gd name="T47" fmla="*/ 319 h 343"/>
                <a:gd name="T48" fmla="*/ 125 w 405"/>
                <a:gd name="T49" fmla="*/ 319 h 343"/>
                <a:gd name="T50" fmla="*/ 125 w 405"/>
                <a:gd name="T51" fmla="*/ 214 h 343"/>
                <a:gd name="T52" fmla="*/ 175 w 405"/>
                <a:gd name="T53" fmla="*/ 173 h 343"/>
                <a:gd name="T54" fmla="*/ 277 w 405"/>
                <a:gd name="T55" fmla="*/ 308 h 343"/>
                <a:gd name="T56" fmla="*/ 281 w 405"/>
                <a:gd name="T57" fmla="*/ 315 h 343"/>
                <a:gd name="T58" fmla="*/ 245 w 405"/>
                <a:gd name="T59" fmla="*/ 319 h 343"/>
                <a:gd name="T60" fmla="*/ 245 w 405"/>
                <a:gd name="T61" fmla="*/ 343 h 343"/>
                <a:gd name="T62" fmla="*/ 333 w 405"/>
                <a:gd name="T63" fmla="*/ 341 h 343"/>
                <a:gd name="T64" fmla="*/ 405 w 405"/>
                <a:gd name="T65" fmla="*/ 343 h 343"/>
                <a:gd name="T66" fmla="*/ 405 w 405"/>
                <a:gd name="T67" fmla="*/ 319 h 343"/>
                <a:gd name="T68" fmla="*/ 391 w 405"/>
                <a:gd name="T69" fmla="*/ 319 h 343"/>
                <a:gd name="T70" fmla="*/ 357 w 405"/>
                <a:gd name="T71" fmla="*/ 309 h 343"/>
                <a:gd name="T72" fmla="*/ 222 w 405"/>
                <a:gd name="T73" fmla="*/ 13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3">
                  <a:moveTo>
                    <a:pt x="222" y="133"/>
                  </a:moveTo>
                  <a:lnTo>
                    <a:pt x="342" y="33"/>
                  </a:lnTo>
                  <a:cubicBezTo>
                    <a:pt x="353" y="24"/>
                    <a:pt x="374" y="24"/>
                    <a:pt x="389" y="24"/>
                  </a:cubicBezTo>
                  <a:lnTo>
                    <a:pt x="397" y="24"/>
                  </a:lnTo>
                  <a:lnTo>
                    <a:pt x="397" y="0"/>
                  </a:lnTo>
                  <a:cubicBezTo>
                    <a:pt x="378" y="2"/>
                    <a:pt x="349" y="2"/>
                    <a:pt x="347" y="2"/>
                  </a:cubicBezTo>
                  <a:cubicBezTo>
                    <a:pt x="328" y="2"/>
                    <a:pt x="292" y="2"/>
                    <a:pt x="274" y="0"/>
                  </a:cubicBezTo>
                  <a:lnTo>
                    <a:pt x="274" y="24"/>
                  </a:lnTo>
                  <a:cubicBezTo>
                    <a:pt x="280" y="24"/>
                    <a:pt x="290" y="24"/>
                    <a:pt x="303" y="26"/>
                  </a:cubicBezTo>
                  <a:cubicBezTo>
                    <a:pt x="311" y="28"/>
                    <a:pt x="305" y="28"/>
                    <a:pt x="309" y="29"/>
                  </a:cubicBezTo>
                  <a:lnTo>
                    <a:pt x="125" y="183"/>
                  </a:lnTo>
                  <a:lnTo>
                    <a:pt x="125" y="24"/>
                  </a:lnTo>
                  <a:lnTo>
                    <a:pt x="179" y="24"/>
                  </a:lnTo>
                  <a:lnTo>
                    <a:pt x="179" y="0"/>
                  </a:lnTo>
                  <a:cubicBezTo>
                    <a:pt x="160" y="2"/>
                    <a:pt x="111" y="2"/>
                    <a:pt x="89" y="2"/>
                  </a:cubicBezTo>
                  <a:cubicBezTo>
                    <a:pt x="68" y="2"/>
                    <a:pt x="19" y="2"/>
                    <a:pt x="0" y="0"/>
                  </a:cubicBezTo>
                  <a:lnTo>
                    <a:pt x="0" y="24"/>
                  </a:lnTo>
                  <a:lnTo>
                    <a:pt x="54" y="24"/>
                  </a:lnTo>
                  <a:lnTo>
                    <a:pt x="54" y="319"/>
                  </a:lnTo>
                  <a:lnTo>
                    <a:pt x="0" y="319"/>
                  </a:lnTo>
                  <a:lnTo>
                    <a:pt x="0" y="343"/>
                  </a:lnTo>
                  <a:cubicBezTo>
                    <a:pt x="19" y="341"/>
                    <a:pt x="68" y="341"/>
                    <a:pt x="89" y="341"/>
                  </a:cubicBezTo>
                  <a:cubicBezTo>
                    <a:pt x="111" y="341"/>
                    <a:pt x="160" y="341"/>
                    <a:pt x="179" y="343"/>
                  </a:cubicBezTo>
                  <a:lnTo>
                    <a:pt x="179" y="319"/>
                  </a:lnTo>
                  <a:lnTo>
                    <a:pt x="125" y="319"/>
                  </a:lnTo>
                  <a:lnTo>
                    <a:pt x="125" y="214"/>
                  </a:lnTo>
                  <a:lnTo>
                    <a:pt x="175" y="173"/>
                  </a:lnTo>
                  <a:lnTo>
                    <a:pt x="277" y="308"/>
                  </a:lnTo>
                  <a:cubicBezTo>
                    <a:pt x="280" y="311"/>
                    <a:pt x="280" y="312"/>
                    <a:pt x="281" y="315"/>
                  </a:cubicBezTo>
                  <a:cubicBezTo>
                    <a:pt x="272" y="319"/>
                    <a:pt x="262" y="319"/>
                    <a:pt x="245" y="319"/>
                  </a:cubicBezTo>
                  <a:lnTo>
                    <a:pt x="245" y="343"/>
                  </a:lnTo>
                  <a:cubicBezTo>
                    <a:pt x="265" y="341"/>
                    <a:pt x="310" y="341"/>
                    <a:pt x="333" y="341"/>
                  </a:cubicBezTo>
                  <a:cubicBezTo>
                    <a:pt x="353" y="341"/>
                    <a:pt x="387" y="341"/>
                    <a:pt x="405" y="343"/>
                  </a:cubicBezTo>
                  <a:lnTo>
                    <a:pt x="405" y="319"/>
                  </a:lnTo>
                  <a:lnTo>
                    <a:pt x="391" y="319"/>
                  </a:lnTo>
                  <a:cubicBezTo>
                    <a:pt x="365" y="319"/>
                    <a:pt x="363" y="317"/>
                    <a:pt x="357" y="309"/>
                  </a:cubicBezTo>
                  <a:lnTo>
                    <a:pt x="222" y="1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32">
              <a:extLst>
                <a:ext uri="{FF2B5EF4-FFF2-40B4-BE49-F238E27FC236}">
                  <a16:creationId xmlns:a16="http://schemas.microsoft.com/office/drawing/2014/main" id="{63EC5E71-8B50-4025-AD36-F0AC190711F6}"/>
                </a:ext>
              </a:extLst>
            </p:cNvPr>
            <p:cNvSpPr>
              <a:spLocks/>
            </p:cNvSpPr>
            <p:nvPr>
              <p:custDataLst>
                <p:tags r:id="rId25"/>
              </p:custDataLst>
            </p:nvPr>
          </p:nvSpPr>
          <p:spPr bwMode="auto">
            <a:xfrm>
              <a:off x="7424738" y="5605463"/>
              <a:ext cx="192088" cy="15875"/>
            </a:xfrm>
            <a:custGeom>
              <a:avLst/>
              <a:gdLst>
                <a:gd name="T0" fmla="*/ 222 w 236"/>
                <a:gd name="T1" fmla="*/ 17 h 17"/>
                <a:gd name="T2" fmla="*/ 236 w 236"/>
                <a:gd name="T3" fmla="*/ 9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8" y="17"/>
                    <a:pt x="236" y="17"/>
                    <a:pt x="236" y="9"/>
                  </a:cubicBezTo>
                  <a:cubicBezTo>
                    <a:pt x="236" y="0"/>
                    <a:pt x="228" y="0"/>
                    <a:pt x="222" y="0"/>
                  </a:cubicBezTo>
                  <a:lnTo>
                    <a:pt x="14" y="0"/>
                  </a:lnTo>
                  <a:cubicBezTo>
                    <a:pt x="9"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33">
              <a:extLst>
                <a:ext uri="{FF2B5EF4-FFF2-40B4-BE49-F238E27FC236}">
                  <a16:creationId xmlns:a16="http://schemas.microsoft.com/office/drawing/2014/main" id="{D0F676DC-B574-4FB1-B4EB-6CF1EBED2B8E}"/>
                </a:ext>
              </a:extLst>
            </p:cNvPr>
            <p:cNvSpPr>
              <a:spLocks/>
            </p:cNvSpPr>
            <p:nvPr>
              <p:custDataLst>
                <p:tags r:id="rId26"/>
              </p:custDataLst>
            </p:nvPr>
          </p:nvSpPr>
          <p:spPr bwMode="auto">
            <a:xfrm>
              <a:off x="7678738" y="5487988"/>
              <a:ext cx="103188" cy="201613"/>
            </a:xfrm>
            <a:custGeom>
              <a:avLst/>
              <a:gdLst>
                <a:gd name="T0" fmla="*/ 79 w 127"/>
                <a:gd name="T1" fmla="*/ 10 h 232"/>
                <a:gd name="T2" fmla="*/ 68 w 127"/>
                <a:gd name="T3" fmla="*/ 0 h 232"/>
                <a:gd name="T4" fmla="*/ 0 w 127"/>
                <a:gd name="T5" fmla="*/ 23 h 232"/>
                <a:gd name="T6" fmla="*/ 0 w 127"/>
                <a:gd name="T7" fmla="*/ 35 h 232"/>
                <a:gd name="T8" fmla="*/ 50 w 127"/>
                <a:gd name="T9" fmla="*/ 25 h 232"/>
                <a:gd name="T10" fmla="*/ 50 w 127"/>
                <a:gd name="T11" fmla="*/ 203 h 232"/>
                <a:gd name="T12" fmla="*/ 16 w 127"/>
                <a:gd name="T13" fmla="*/ 219 h 232"/>
                <a:gd name="T14" fmla="*/ 2 w 127"/>
                <a:gd name="T15" fmla="*/ 219 h 232"/>
                <a:gd name="T16" fmla="*/ 2 w 127"/>
                <a:gd name="T17" fmla="*/ 232 h 232"/>
                <a:gd name="T18" fmla="*/ 64 w 127"/>
                <a:gd name="T19" fmla="*/ 231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8" y="0"/>
                  </a:cubicBezTo>
                  <a:cubicBezTo>
                    <a:pt x="46" y="22"/>
                    <a:pt x="14" y="23"/>
                    <a:pt x="0" y="23"/>
                  </a:cubicBezTo>
                  <a:lnTo>
                    <a:pt x="0" y="35"/>
                  </a:lnTo>
                  <a:cubicBezTo>
                    <a:pt x="8" y="35"/>
                    <a:pt x="31" y="35"/>
                    <a:pt x="50" y="25"/>
                  </a:cubicBezTo>
                  <a:lnTo>
                    <a:pt x="50" y="203"/>
                  </a:lnTo>
                  <a:cubicBezTo>
                    <a:pt x="50" y="215"/>
                    <a:pt x="50" y="219"/>
                    <a:pt x="16" y="219"/>
                  </a:cubicBezTo>
                  <a:lnTo>
                    <a:pt x="2" y="219"/>
                  </a:lnTo>
                  <a:lnTo>
                    <a:pt x="2" y="232"/>
                  </a:lnTo>
                  <a:cubicBezTo>
                    <a:pt x="9" y="232"/>
                    <a:pt x="52" y="231"/>
                    <a:pt x="64" y="231"/>
                  </a:cubicBezTo>
                  <a:cubicBezTo>
                    <a:pt x="75" y="231"/>
                    <a:pt x="119"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34">
              <a:extLst>
                <a:ext uri="{FF2B5EF4-FFF2-40B4-BE49-F238E27FC236}">
                  <a16:creationId xmlns:a16="http://schemas.microsoft.com/office/drawing/2014/main" id="{BADF1E86-A74F-492B-A501-0424E806F4F1}"/>
                </a:ext>
              </a:extLst>
            </p:cNvPr>
            <p:cNvSpPr>
              <a:spLocks/>
            </p:cNvSpPr>
            <p:nvPr>
              <p:custDataLst>
                <p:tags r:id="rId27"/>
              </p:custDataLst>
            </p:nvPr>
          </p:nvSpPr>
          <p:spPr bwMode="auto">
            <a:xfrm>
              <a:off x="7851776" y="5572126"/>
              <a:ext cx="268288" cy="295275"/>
            </a:xfrm>
            <a:custGeom>
              <a:avLst/>
              <a:gdLst>
                <a:gd name="T0" fmla="*/ 184 w 330"/>
                <a:gd name="T1" fmla="*/ 39 h 341"/>
                <a:gd name="T2" fmla="*/ 232 w 330"/>
                <a:gd name="T3" fmla="*/ 15 h 341"/>
                <a:gd name="T4" fmla="*/ 248 w 330"/>
                <a:gd name="T5" fmla="*/ 15 h 341"/>
                <a:gd name="T6" fmla="*/ 248 w 330"/>
                <a:gd name="T7" fmla="*/ 0 h 341"/>
                <a:gd name="T8" fmla="*/ 164 w 330"/>
                <a:gd name="T9" fmla="*/ 1 h 341"/>
                <a:gd name="T10" fmla="*/ 79 w 330"/>
                <a:gd name="T11" fmla="*/ 0 h 341"/>
                <a:gd name="T12" fmla="*/ 79 w 330"/>
                <a:gd name="T13" fmla="*/ 15 h 341"/>
                <a:gd name="T14" fmla="*/ 96 w 330"/>
                <a:gd name="T15" fmla="*/ 15 h 341"/>
                <a:gd name="T16" fmla="*/ 143 w 330"/>
                <a:gd name="T17" fmla="*/ 39 h 341"/>
                <a:gd name="T18" fmla="*/ 143 w 330"/>
                <a:gd name="T19" fmla="*/ 261 h 341"/>
                <a:gd name="T20" fmla="*/ 75 w 330"/>
                <a:gd name="T21" fmla="*/ 134 h 341"/>
                <a:gd name="T22" fmla="*/ 31 w 330"/>
                <a:gd name="T23" fmla="*/ 64 h 341"/>
                <a:gd name="T24" fmla="*/ 12 w 330"/>
                <a:gd name="T25" fmla="*/ 64 h 341"/>
                <a:gd name="T26" fmla="*/ 0 w 330"/>
                <a:gd name="T27" fmla="*/ 70 h 341"/>
                <a:gd name="T28" fmla="*/ 4 w 330"/>
                <a:gd name="T29" fmla="*/ 75 h 341"/>
                <a:gd name="T30" fmla="*/ 34 w 330"/>
                <a:gd name="T31" fmla="*/ 143 h 341"/>
                <a:gd name="T32" fmla="*/ 59 w 330"/>
                <a:gd name="T33" fmla="*/ 227 h 341"/>
                <a:gd name="T34" fmla="*/ 143 w 330"/>
                <a:gd name="T35" fmla="*/ 273 h 341"/>
                <a:gd name="T36" fmla="*/ 143 w 330"/>
                <a:gd name="T37" fmla="*/ 301 h 341"/>
                <a:gd name="T38" fmla="*/ 96 w 330"/>
                <a:gd name="T39" fmla="*/ 325 h 341"/>
                <a:gd name="T40" fmla="*/ 79 w 330"/>
                <a:gd name="T41" fmla="*/ 325 h 341"/>
                <a:gd name="T42" fmla="*/ 79 w 330"/>
                <a:gd name="T43" fmla="*/ 341 h 341"/>
                <a:gd name="T44" fmla="*/ 163 w 330"/>
                <a:gd name="T45" fmla="*/ 339 h 341"/>
                <a:gd name="T46" fmla="*/ 248 w 330"/>
                <a:gd name="T47" fmla="*/ 341 h 341"/>
                <a:gd name="T48" fmla="*/ 248 w 330"/>
                <a:gd name="T49" fmla="*/ 325 h 341"/>
                <a:gd name="T50" fmla="*/ 232 w 330"/>
                <a:gd name="T51" fmla="*/ 325 h 341"/>
                <a:gd name="T52" fmla="*/ 184 w 330"/>
                <a:gd name="T53" fmla="*/ 301 h 341"/>
                <a:gd name="T54" fmla="*/ 184 w 330"/>
                <a:gd name="T55" fmla="*/ 273 h 341"/>
                <a:gd name="T56" fmla="*/ 270 w 330"/>
                <a:gd name="T57" fmla="*/ 228 h 341"/>
                <a:gd name="T58" fmla="*/ 297 w 330"/>
                <a:gd name="T59" fmla="*/ 131 h 341"/>
                <a:gd name="T60" fmla="*/ 324 w 330"/>
                <a:gd name="T61" fmla="*/ 75 h 341"/>
                <a:gd name="T62" fmla="*/ 330 w 330"/>
                <a:gd name="T63" fmla="*/ 70 h 341"/>
                <a:gd name="T64" fmla="*/ 319 w 330"/>
                <a:gd name="T65" fmla="*/ 64 h 341"/>
                <a:gd name="T66" fmla="*/ 300 w 330"/>
                <a:gd name="T67" fmla="*/ 64 h 341"/>
                <a:gd name="T68" fmla="*/ 255 w 330"/>
                <a:gd name="T69" fmla="*/ 140 h 341"/>
                <a:gd name="T70" fmla="*/ 184 w 330"/>
                <a:gd name="T71" fmla="*/ 261 h 341"/>
                <a:gd name="T72" fmla="*/ 184 w 330"/>
                <a:gd name="T73"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39"/>
                  </a:moveTo>
                  <a:cubicBezTo>
                    <a:pt x="184" y="22"/>
                    <a:pt x="184" y="15"/>
                    <a:pt x="232" y="15"/>
                  </a:cubicBezTo>
                  <a:lnTo>
                    <a:pt x="248" y="15"/>
                  </a:lnTo>
                  <a:lnTo>
                    <a:pt x="248" y="0"/>
                  </a:lnTo>
                  <a:cubicBezTo>
                    <a:pt x="230" y="1"/>
                    <a:pt x="184" y="1"/>
                    <a:pt x="164" y="1"/>
                  </a:cubicBezTo>
                  <a:cubicBezTo>
                    <a:pt x="143" y="1"/>
                    <a:pt x="97" y="1"/>
                    <a:pt x="79" y="0"/>
                  </a:cubicBezTo>
                  <a:lnTo>
                    <a:pt x="79" y="15"/>
                  </a:lnTo>
                  <a:lnTo>
                    <a:pt x="96" y="15"/>
                  </a:lnTo>
                  <a:cubicBezTo>
                    <a:pt x="143" y="15"/>
                    <a:pt x="143" y="22"/>
                    <a:pt x="143" y="39"/>
                  </a:cubicBezTo>
                  <a:lnTo>
                    <a:pt x="143" y="261"/>
                  </a:lnTo>
                  <a:cubicBezTo>
                    <a:pt x="78" y="243"/>
                    <a:pt x="75" y="166"/>
                    <a:pt x="75" y="134"/>
                  </a:cubicBezTo>
                  <a:cubicBezTo>
                    <a:pt x="75" y="74"/>
                    <a:pt x="53" y="64"/>
                    <a:pt x="31" y="64"/>
                  </a:cubicBezTo>
                  <a:lnTo>
                    <a:pt x="12" y="64"/>
                  </a:lnTo>
                  <a:cubicBezTo>
                    <a:pt x="5" y="64"/>
                    <a:pt x="0" y="64"/>
                    <a:pt x="0" y="70"/>
                  </a:cubicBezTo>
                  <a:cubicBezTo>
                    <a:pt x="0" y="72"/>
                    <a:pt x="1" y="75"/>
                    <a:pt x="4" y="75"/>
                  </a:cubicBezTo>
                  <a:cubicBezTo>
                    <a:pt x="21" y="77"/>
                    <a:pt x="33" y="84"/>
                    <a:pt x="34" y="143"/>
                  </a:cubicBezTo>
                  <a:cubicBezTo>
                    <a:pt x="34" y="155"/>
                    <a:pt x="35" y="194"/>
                    <a:pt x="59" y="227"/>
                  </a:cubicBezTo>
                  <a:cubicBezTo>
                    <a:pt x="79" y="254"/>
                    <a:pt x="109" y="269"/>
                    <a:pt x="143" y="273"/>
                  </a:cubicBezTo>
                  <a:lnTo>
                    <a:pt x="143" y="301"/>
                  </a:lnTo>
                  <a:cubicBezTo>
                    <a:pt x="143" y="318"/>
                    <a:pt x="143" y="325"/>
                    <a:pt x="96" y="325"/>
                  </a:cubicBezTo>
                  <a:lnTo>
                    <a:pt x="79" y="325"/>
                  </a:lnTo>
                  <a:lnTo>
                    <a:pt x="79" y="341"/>
                  </a:lnTo>
                  <a:cubicBezTo>
                    <a:pt x="97" y="339"/>
                    <a:pt x="143" y="339"/>
                    <a:pt x="163" y="339"/>
                  </a:cubicBezTo>
                  <a:cubicBezTo>
                    <a:pt x="184" y="339"/>
                    <a:pt x="230" y="339"/>
                    <a:pt x="248" y="341"/>
                  </a:cubicBezTo>
                  <a:lnTo>
                    <a:pt x="248" y="325"/>
                  </a:lnTo>
                  <a:lnTo>
                    <a:pt x="232" y="325"/>
                  </a:lnTo>
                  <a:cubicBezTo>
                    <a:pt x="184" y="325"/>
                    <a:pt x="184" y="319"/>
                    <a:pt x="184" y="301"/>
                  </a:cubicBezTo>
                  <a:lnTo>
                    <a:pt x="184" y="273"/>
                  </a:lnTo>
                  <a:cubicBezTo>
                    <a:pt x="220" y="269"/>
                    <a:pt x="251" y="254"/>
                    <a:pt x="270" y="228"/>
                  </a:cubicBezTo>
                  <a:cubicBezTo>
                    <a:pt x="296" y="192"/>
                    <a:pt x="297" y="153"/>
                    <a:pt x="297" y="131"/>
                  </a:cubicBezTo>
                  <a:cubicBezTo>
                    <a:pt x="297" y="123"/>
                    <a:pt x="297" y="79"/>
                    <a:pt x="324" y="75"/>
                  </a:cubicBezTo>
                  <a:cubicBezTo>
                    <a:pt x="327" y="75"/>
                    <a:pt x="330" y="74"/>
                    <a:pt x="330" y="70"/>
                  </a:cubicBezTo>
                  <a:cubicBezTo>
                    <a:pt x="330" y="64"/>
                    <a:pt x="326" y="64"/>
                    <a:pt x="319" y="64"/>
                  </a:cubicBezTo>
                  <a:lnTo>
                    <a:pt x="300" y="64"/>
                  </a:lnTo>
                  <a:cubicBezTo>
                    <a:pt x="280" y="64"/>
                    <a:pt x="256" y="68"/>
                    <a:pt x="255" y="140"/>
                  </a:cubicBezTo>
                  <a:cubicBezTo>
                    <a:pt x="255" y="195"/>
                    <a:pt x="238" y="248"/>
                    <a:pt x="184" y="261"/>
                  </a:cubicBezTo>
                  <a:lnTo>
                    <a:pt x="184"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35">
              <a:extLst>
                <a:ext uri="{FF2B5EF4-FFF2-40B4-BE49-F238E27FC236}">
                  <a16:creationId xmlns:a16="http://schemas.microsoft.com/office/drawing/2014/main" id="{197951C7-1CE1-4759-BDFB-AFE44B1DCB69}"/>
                </a:ext>
              </a:extLst>
            </p:cNvPr>
            <p:cNvSpPr>
              <a:spLocks/>
            </p:cNvSpPr>
            <p:nvPr>
              <p:custDataLst>
                <p:tags r:id="rId28"/>
              </p:custDataLst>
            </p:nvPr>
          </p:nvSpPr>
          <p:spPr bwMode="auto">
            <a:xfrm>
              <a:off x="8148638" y="5240338"/>
              <a:ext cx="106363" cy="1039813"/>
            </a:xfrm>
            <a:custGeom>
              <a:avLst/>
              <a:gdLst>
                <a:gd name="T0" fmla="*/ 104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7 h 1197"/>
                <a:gd name="T14" fmla="*/ 104 w 131"/>
                <a:gd name="T15" fmla="*/ 27 h 1197"/>
                <a:gd name="T16" fmla="*/ 104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69"/>
                  </a:moveTo>
                  <a:lnTo>
                    <a:pt x="0" y="1169"/>
                  </a:lnTo>
                  <a:lnTo>
                    <a:pt x="0" y="1197"/>
                  </a:lnTo>
                  <a:lnTo>
                    <a:pt x="131" y="1197"/>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5385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73EE-7077-4F10-9702-74398B53B061}"/>
              </a:ext>
            </a:extLst>
          </p:cNvPr>
          <p:cNvSpPr>
            <a:spLocks noGrp="1"/>
          </p:cNvSpPr>
          <p:nvPr>
            <p:ph type="ctrTitle"/>
          </p:nvPr>
        </p:nvSpPr>
        <p:spPr>
          <a:xfrm>
            <a:off x="1" y="1596249"/>
            <a:ext cx="17340262" cy="3395698"/>
          </a:xfrm>
        </p:spPr>
        <p:txBody>
          <a:bodyPr/>
          <a:lstStyle/>
          <a:p>
            <a:r>
              <a:rPr lang="en-US" dirty="0"/>
              <a:t>Results [Figures from Paper]</a:t>
            </a:r>
            <a:endParaRPr lang="en-US" b="0" dirty="0"/>
          </a:p>
        </p:txBody>
      </p:sp>
      <p:sp>
        <p:nvSpPr>
          <p:cNvPr id="3" name="Subtitle 2">
            <a:extLst>
              <a:ext uri="{FF2B5EF4-FFF2-40B4-BE49-F238E27FC236}">
                <a16:creationId xmlns:a16="http://schemas.microsoft.com/office/drawing/2014/main" id="{99E15B45-2796-4E4B-99BB-2B8B0E79C7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7791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E6B7-1B53-442C-8C42-0289E71ACFF6}"/>
              </a:ext>
            </a:extLst>
          </p:cNvPr>
          <p:cNvSpPr>
            <a:spLocks noGrp="1"/>
          </p:cNvSpPr>
          <p:nvPr>
            <p:ph type="title"/>
          </p:nvPr>
        </p:nvSpPr>
        <p:spPr/>
        <p:txBody>
          <a:bodyPr/>
          <a:lstStyle/>
          <a:p>
            <a:r>
              <a:rPr lang="en-US" dirty="0"/>
              <a:t>Benefits of the Proposed Methods: </a:t>
            </a:r>
            <a:r>
              <a:rPr lang="en-US" dirty="0" err="1"/>
              <a:t>Pendubot</a:t>
            </a:r>
            <a:r>
              <a:rPr lang="en-US" dirty="0"/>
              <a:t> Model</a:t>
            </a:r>
          </a:p>
        </p:txBody>
      </p:sp>
      <p:pic>
        <p:nvPicPr>
          <p:cNvPr id="6" name="Content Placeholder 5">
            <a:extLst>
              <a:ext uri="{FF2B5EF4-FFF2-40B4-BE49-F238E27FC236}">
                <a16:creationId xmlns:a16="http://schemas.microsoft.com/office/drawing/2014/main" id="{2B614F1E-A53D-440E-A10B-DF3816FB6F3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0380" y="1718469"/>
            <a:ext cx="9121775" cy="6841331"/>
          </a:xfrm>
        </p:spPr>
      </p:pic>
      <p:sp>
        <p:nvSpPr>
          <p:cNvPr id="4" name="Slide Number Placeholder 3">
            <a:extLst>
              <a:ext uri="{FF2B5EF4-FFF2-40B4-BE49-F238E27FC236}">
                <a16:creationId xmlns:a16="http://schemas.microsoft.com/office/drawing/2014/main" id="{5079738C-ABB8-44EF-9916-7560FB4BAD13}"/>
              </a:ext>
            </a:extLst>
          </p:cNvPr>
          <p:cNvSpPr>
            <a:spLocks noGrp="1"/>
          </p:cNvSpPr>
          <p:nvPr>
            <p:ph type="sldNum" sz="quarter" idx="12"/>
          </p:nvPr>
        </p:nvSpPr>
        <p:spPr/>
        <p:txBody>
          <a:bodyPr/>
          <a:lstStyle/>
          <a:p>
            <a:fld id="{86CB4B4D-7CA3-9044-876B-883B54F8677D}" type="slidenum">
              <a:rPr lang="en-US" smtClean="0"/>
              <a:pPr/>
              <a:t>33</a:t>
            </a:fld>
            <a:endParaRPr lang="en-US" dirty="0"/>
          </a:p>
        </p:txBody>
      </p:sp>
    </p:spTree>
    <p:extLst>
      <p:ext uri="{BB962C8B-B14F-4D97-AF65-F5344CB8AC3E}">
        <p14:creationId xmlns:p14="http://schemas.microsoft.com/office/powerpoint/2010/main" val="3927323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3FDF-DD96-408A-B175-5F9BB5CC61A2}"/>
              </a:ext>
            </a:extLst>
          </p:cNvPr>
          <p:cNvSpPr>
            <a:spLocks noGrp="1"/>
          </p:cNvSpPr>
          <p:nvPr>
            <p:ph type="title"/>
          </p:nvPr>
        </p:nvSpPr>
        <p:spPr/>
        <p:txBody>
          <a:bodyPr/>
          <a:lstStyle/>
          <a:p>
            <a:pPr algn="ctr"/>
            <a:r>
              <a:rPr lang="en-US" dirty="0"/>
              <a:t>Partials Calculation vs </a:t>
            </a:r>
            <a:r>
              <a:rPr lang="en-US" dirty="0" err="1"/>
              <a:t>DoFs</a:t>
            </a:r>
            <a:r>
              <a:rPr lang="en-US" dirty="0"/>
              <a:t>: </a:t>
            </a:r>
            <a:r>
              <a:rPr lang="en-US" dirty="0" err="1"/>
              <a:t>Pendubot</a:t>
            </a:r>
            <a:r>
              <a:rPr lang="en-US" dirty="0"/>
              <a:t> Model</a:t>
            </a:r>
          </a:p>
        </p:txBody>
      </p:sp>
      <p:pic>
        <p:nvPicPr>
          <p:cNvPr id="6" name="Content Placeholder 5">
            <a:extLst>
              <a:ext uri="{FF2B5EF4-FFF2-40B4-BE49-F238E27FC236}">
                <a16:creationId xmlns:a16="http://schemas.microsoft.com/office/drawing/2014/main" id="{734EE6DF-6C4C-45F4-97E5-ABC21BB46804}"/>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604" b="3391"/>
          <a:stretch/>
        </p:blipFill>
        <p:spPr>
          <a:xfrm>
            <a:off x="3565637" y="1719943"/>
            <a:ext cx="9831677" cy="6858000"/>
          </a:xfrm>
        </p:spPr>
      </p:pic>
      <p:sp>
        <p:nvSpPr>
          <p:cNvPr id="4" name="Slide Number Placeholder 3">
            <a:extLst>
              <a:ext uri="{FF2B5EF4-FFF2-40B4-BE49-F238E27FC236}">
                <a16:creationId xmlns:a16="http://schemas.microsoft.com/office/drawing/2014/main" id="{95802B2C-866B-440D-8499-91B61A6FCD04}"/>
              </a:ext>
            </a:extLst>
          </p:cNvPr>
          <p:cNvSpPr>
            <a:spLocks noGrp="1"/>
          </p:cNvSpPr>
          <p:nvPr>
            <p:ph type="sldNum" sz="quarter" idx="12"/>
          </p:nvPr>
        </p:nvSpPr>
        <p:spPr/>
        <p:txBody>
          <a:bodyPr/>
          <a:lstStyle/>
          <a:p>
            <a:fld id="{86CB4B4D-7CA3-9044-876B-883B54F8677D}" type="slidenum">
              <a:rPr lang="en-US" smtClean="0"/>
              <a:pPr/>
              <a:t>34</a:t>
            </a:fld>
            <a:endParaRPr lang="en-US" dirty="0"/>
          </a:p>
        </p:txBody>
      </p:sp>
    </p:spTree>
    <p:extLst>
      <p:ext uri="{BB962C8B-B14F-4D97-AF65-F5344CB8AC3E}">
        <p14:creationId xmlns:p14="http://schemas.microsoft.com/office/powerpoint/2010/main" val="2674251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3FDF-DD96-408A-B175-5F9BB5CC61A2}"/>
              </a:ext>
            </a:extLst>
          </p:cNvPr>
          <p:cNvSpPr>
            <a:spLocks noGrp="1"/>
          </p:cNvSpPr>
          <p:nvPr>
            <p:ph type="title"/>
          </p:nvPr>
        </p:nvSpPr>
        <p:spPr/>
        <p:txBody>
          <a:bodyPr/>
          <a:lstStyle/>
          <a:p>
            <a:pPr algn="ctr"/>
            <a:r>
              <a:rPr lang="en-US" dirty="0"/>
              <a:t>Resulting Motion: Quadruped</a:t>
            </a:r>
          </a:p>
        </p:txBody>
      </p:sp>
      <p:pic>
        <p:nvPicPr>
          <p:cNvPr id="6" name="Content Placeholder 5">
            <a:extLst>
              <a:ext uri="{FF2B5EF4-FFF2-40B4-BE49-F238E27FC236}">
                <a16:creationId xmlns:a16="http://schemas.microsoft.com/office/drawing/2014/main" id="{AC3BD8B6-4D1E-446C-ABD3-2896B2471DC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2556" y="2410253"/>
            <a:ext cx="14955837" cy="1574774"/>
          </a:xfrm>
        </p:spPr>
      </p:pic>
      <p:sp>
        <p:nvSpPr>
          <p:cNvPr id="4" name="Slide Number Placeholder 3">
            <a:extLst>
              <a:ext uri="{FF2B5EF4-FFF2-40B4-BE49-F238E27FC236}">
                <a16:creationId xmlns:a16="http://schemas.microsoft.com/office/drawing/2014/main" id="{95802B2C-866B-440D-8499-91B61A6FCD04}"/>
              </a:ext>
            </a:extLst>
          </p:cNvPr>
          <p:cNvSpPr>
            <a:spLocks noGrp="1"/>
          </p:cNvSpPr>
          <p:nvPr>
            <p:ph type="sldNum" sz="quarter" idx="12"/>
          </p:nvPr>
        </p:nvSpPr>
        <p:spPr/>
        <p:txBody>
          <a:bodyPr/>
          <a:lstStyle/>
          <a:p>
            <a:fld id="{86CB4B4D-7CA3-9044-876B-883B54F8677D}" type="slidenum">
              <a:rPr lang="en-US" smtClean="0"/>
              <a:pPr/>
              <a:t>35</a:t>
            </a:fld>
            <a:endParaRPr lang="en-US" dirty="0"/>
          </a:p>
        </p:txBody>
      </p:sp>
      <p:sp>
        <p:nvSpPr>
          <p:cNvPr id="9" name="Content Placeholder 2 1 2">
            <a:extLst>
              <a:ext uri="{FF2B5EF4-FFF2-40B4-BE49-F238E27FC236}">
                <a16:creationId xmlns:a16="http://schemas.microsoft.com/office/drawing/2014/main" id="{61E69507-9E78-40B4-A5A9-EEFEE295D857}"/>
              </a:ext>
            </a:extLst>
          </p:cNvPr>
          <p:cNvSpPr txBox="1">
            <a:spLocks/>
          </p:cNvSpPr>
          <p:nvPr/>
        </p:nvSpPr>
        <p:spPr>
          <a:xfrm>
            <a:off x="1192143" y="4309938"/>
            <a:ext cx="14796250" cy="944233"/>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2400" dirty="0"/>
              <a:t>(A) The state-space of the quadrupedal model. (B) Snapshots of the resulting optimized motion by </a:t>
            </a:r>
            <a:r>
              <a:rPr lang="en-US" sz="2400" dirty="0" err="1"/>
              <a:t>iLQR</a:t>
            </a:r>
            <a:r>
              <a:rPr lang="en-US" sz="2400" dirty="0"/>
              <a:t>/DDP including the ground reaction forces.</a:t>
            </a:r>
          </a:p>
        </p:txBody>
      </p:sp>
      <p:pic>
        <p:nvPicPr>
          <p:cNvPr id="17" name="Picture 16" descr="A picture containing text, screenshot&#10;&#10;Description automatically generated">
            <a:extLst>
              <a:ext uri="{FF2B5EF4-FFF2-40B4-BE49-F238E27FC236}">
                <a16:creationId xmlns:a16="http://schemas.microsoft.com/office/drawing/2014/main" id="{5BCA2E73-4E62-4552-88B9-DBECD452F494}"/>
              </a:ext>
            </a:extLst>
          </p:cNvPr>
          <p:cNvPicPr>
            <a:picLocks noChangeAspect="1"/>
          </p:cNvPicPr>
          <p:nvPr/>
        </p:nvPicPr>
        <p:blipFill rotWithShape="1">
          <a:blip r:embed="rId4">
            <a:extLst>
              <a:ext uri="{28A0092B-C50C-407E-A947-70E740481C1C}">
                <a14:useLocalDpi xmlns:a14="http://schemas.microsoft.com/office/drawing/2010/main" val="0"/>
              </a:ext>
            </a:extLst>
          </a:blip>
          <a:srcRect l="1633" t="39946" b="27748"/>
          <a:stretch/>
        </p:blipFill>
        <p:spPr>
          <a:xfrm flipH="1">
            <a:off x="1320797" y="5849925"/>
            <a:ext cx="13741402" cy="2538610"/>
          </a:xfrm>
          <a:prstGeom prst="rect">
            <a:avLst/>
          </a:prstGeom>
        </p:spPr>
      </p:pic>
    </p:spTree>
    <p:extLst>
      <p:ext uri="{BB962C8B-B14F-4D97-AF65-F5344CB8AC3E}">
        <p14:creationId xmlns:p14="http://schemas.microsoft.com/office/powerpoint/2010/main" val="3056305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DA85-4B57-4ECF-B7BA-D79FD068C166}"/>
              </a:ext>
            </a:extLst>
          </p:cNvPr>
          <p:cNvSpPr>
            <a:spLocks noGrp="1"/>
          </p:cNvSpPr>
          <p:nvPr>
            <p:ph type="title"/>
          </p:nvPr>
        </p:nvSpPr>
        <p:spPr/>
        <p:txBody>
          <a:bodyPr/>
          <a:lstStyle/>
          <a:p>
            <a:pPr algn="ctr"/>
            <a:r>
              <a:rPr lang="en-US" dirty="0"/>
              <a:t>Constraints Met</a:t>
            </a:r>
          </a:p>
        </p:txBody>
      </p:sp>
      <p:pic>
        <p:nvPicPr>
          <p:cNvPr id="6" name="Content Placeholder 5">
            <a:extLst>
              <a:ext uri="{FF2B5EF4-FFF2-40B4-BE49-F238E27FC236}">
                <a16:creationId xmlns:a16="http://schemas.microsoft.com/office/drawing/2014/main" id="{9A5BE7EB-86B6-4714-A019-9C62035B52B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85380" y="1743869"/>
            <a:ext cx="8951119" cy="6713339"/>
          </a:xfrm>
        </p:spPr>
      </p:pic>
      <p:sp>
        <p:nvSpPr>
          <p:cNvPr id="4" name="Slide Number Placeholder 3">
            <a:extLst>
              <a:ext uri="{FF2B5EF4-FFF2-40B4-BE49-F238E27FC236}">
                <a16:creationId xmlns:a16="http://schemas.microsoft.com/office/drawing/2014/main" id="{17525CF6-C4B1-4D0B-93AE-4945BE01F003}"/>
              </a:ext>
            </a:extLst>
          </p:cNvPr>
          <p:cNvSpPr>
            <a:spLocks noGrp="1"/>
          </p:cNvSpPr>
          <p:nvPr>
            <p:ph type="sldNum" sz="quarter" idx="12"/>
          </p:nvPr>
        </p:nvSpPr>
        <p:spPr/>
        <p:txBody>
          <a:bodyPr/>
          <a:lstStyle/>
          <a:p>
            <a:fld id="{86CB4B4D-7CA3-9044-876B-883B54F8677D}" type="slidenum">
              <a:rPr lang="en-US" smtClean="0"/>
              <a:pPr/>
              <a:t>36</a:t>
            </a:fld>
            <a:endParaRPr lang="en-US" dirty="0"/>
          </a:p>
        </p:txBody>
      </p:sp>
      <p:sp>
        <p:nvSpPr>
          <p:cNvPr id="8" name="TextBox 7">
            <a:extLst>
              <a:ext uri="{FF2B5EF4-FFF2-40B4-BE49-F238E27FC236}">
                <a16:creationId xmlns:a16="http://schemas.microsoft.com/office/drawing/2014/main" id="{E91D4890-44C1-4E38-BC1C-AB162041B4FD}"/>
              </a:ext>
            </a:extLst>
          </p:cNvPr>
          <p:cNvSpPr txBox="1"/>
          <p:nvPr/>
        </p:nvSpPr>
        <p:spPr>
          <a:xfrm>
            <a:off x="2362199" y="8315694"/>
            <a:ext cx="14474371" cy="400110"/>
          </a:xfrm>
          <a:prstGeom prst="rect">
            <a:avLst/>
          </a:prstGeom>
          <a:noFill/>
        </p:spPr>
        <p:txBody>
          <a:bodyPr wrap="square">
            <a:spAutoFit/>
          </a:bodyPr>
          <a:lstStyle/>
          <a:p>
            <a:r>
              <a:rPr lang="en-US" sz="2000" dirty="0">
                <a:latin typeface="Helvetica Light" panose="020B0403020202020204"/>
              </a:rPr>
              <a:t>(a) Ground Reaction forces satisfying the friction cone constraint. (b) Joint torque control satisfying the control limits</a:t>
            </a:r>
          </a:p>
        </p:txBody>
      </p:sp>
    </p:spTree>
    <p:extLst>
      <p:ext uri="{BB962C8B-B14F-4D97-AF65-F5344CB8AC3E}">
        <p14:creationId xmlns:p14="http://schemas.microsoft.com/office/powerpoint/2010/main" val="1229925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4BCE-2A13-4ABD-BCCD-9EC44E54FD4A}"/>
              </a:ext>
            </a:extLst>
          </p:cNvPr>
          <p:cNvSpPr>
            <a:spLocks noGrp="1"/>
          </p:cNvSpPr>
          <p:nvPr>
            <p:ph type="title"/>
          </p:nvPr>
        </p:nvSpPr>
        <p:spPr>
          <a:xfrm>
            <a:off x="935470" y="548110"/>
            <a:ext cx="14955977" cy="961256"/>
          </a:xfrm>
        </p:spPr>
        <p:txBody>
          <a:bodyPr/>
          <a:lstStyle/>
          <a:p>
            <a:pPr algn="ctr"/>
            <a:r>
              <a:rPr lang="en-US" dirty="0"/>
              <a:t>[Not in the Paper] Add Noise to Trajectory</a:t>
            </a:r>
          </a:p>
        </p:txBody>
      </p:sp>
      <p:sp>
        <p:nvSpPr>
          <p:cNvPr id="4" name="Slide Number Placeholder 3">
            <a:extLst>
              <a:ext uri="{FF2B5EF4-FFF2-40B4-BE49-F238E27FC236}">
                <a16:creationId xmlns:a16="http://schemas.microsoft.com/office/drawing/2014/main" id="{B5F7DA46-95F8-4D08-B07B-905C721B6E31}"/>
              </a:ext>
            </a:extLst>
          </p:cNvPr>
          <p:cNvSpPr>
            <a:spLocks noGrp="1"/>
          </p:cNvSpPr>
          <p:nvPr>
            <p:ph type="sldNum" sz="quarter" idx="12"/>
          </p:nvPr>
        </p:nvSpPr>
        <p:spPr/>
        <p:txBody>
          <a:bodyPr/>
          <a:lstStyle/>
          <a:p>
            <a:fld id="{86CB4B4D-7CA3-9044-876B-883B54F8677D}" type="slidenum">
              <a:rPr lang="en-US" smtClean="0"/>
              <a:pPr/>
              <a:t>37</a:t>
            </a:fld>
            <a:endParaRPr lang="en-US" dirty="0"/>
          </a:p>
        </p:txBody>
      </p:sp>
      <p:grpSp>
        <p:nvGrpSpPr>
          <p:cNvPr id="5" name="Group 4">
            <a:extLst>
              <a:ext uri="{FF2B5EF4-FFF2-40B4-BE49-F238E27FC236}">
                <a16:creationId xmlns:a16="http://schemas.microsoft.com/office/drawing/2014/main" id="{C245F150-17F0-4B50-8360-EBAF09C34C63}"/>
              </a:ext>
            </a:extLst>
          </p:cNvPr>
          <p:cNvGrpSpPr/>
          <p:nvPr/>
        </p:nvGrpSpPr>
        <p:grpSpPr>
          <a:xfrm>
            <a:off x="-9217" y="2500287"/>
            <a:ext cx="6901997" cy="1494364"/>
            <a:chOff x="6436925" y="6434974"/>
            <a:chExt cx="6901997" cy="1494364"/>
          </a:xfrm>
        </p:grpSpPr>
        <p:sp>
          <p:nvSpPr>
            <p:cNvPr id="6" name="Freeform 16 1 1">
              <a:extLst>
                <a:ext uri="{FF2B5EF4-FFF2-40B4-BE49-F238E27FC236}">
                  <a16:creationId xmlns:a16="http://schemas.microsoft.com/office/drawing/2014/main" id="{C8946CEC-2C5C-44D4-A3A9-F0022D955498}"/>
                </a:ext>
              </a:extLst>
            </p:cNvPr>
            <p:cNvSpPr/>
            <p:nvPr/>
          </p:nvSpPr>
          <p:spPr>
            <a:xfrm>
              <a:off x="6812618" y="6434974"/>
              <a:ext cx="6526304" cy="1243699"/>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03640 h 1103640"/>
                <a:gd name="connsiteX1" fmla="*/ 1136073 w 11637818"/>
                <a:gd name="connsiteY1" fmla="*/ 22985 h 1103640"/>
                <a:gd name="connsiteX2" fmla="*/ 2569486 w 11637818"/>
                <a:gd name="connsiteY2" fmla="*/ 360343 h 1103640"/>
                <a:gd name="connsiteX3" fmla="*/ 4475018 w 11637818"/>
                <a:gd name="connsiteY3" fmla="*/ 300076 h 1103640"/>
                <a:gd name="connsiteX4" fmla="*/ 5735782 w 11637818"/>
                <a:gd name="connsiteY4" fmla="*/ 216949 h 1103640"/>
                <a:gd name="connsiteX5" fmla="*/ 7536873 w 11637818"/>
                <a:gd name="connsiteY5" fmla="*/ 771131 h 1103640"/>
                <a:gd name="connsiteX6" fmla="*/ 9767454 w 11637818"/>
                <a:gd name="connsiteY6" fmla="*/ 189240 h 1103640"/>
                <a:gd name="connsiteX7" fmla="*/ 11069782 w 11637818"/>
                <a:gd name="connsiteY7" fmla="*/ 216949 h 1103640"/>
                <a:gd name="connsiteX8" fmla="*/ 11637818 w 11637818"/>
                <a:gd name="connsiteY8" fmla="*/ 244658 h 1103640"/>
                <a:gd name="connsiteX0" fmla="*/ 0 w 11637818"/>
                <a:gd name="connsiteY0" fmla="*/ 1239249 h 1239249"/>
                <a:gd name="connsiteX1" fmla="*/ 1136073 w 11637818"/>
                <a:gd name="connsiteY1" fmla="*/ 158594 h 1239249"/>
                <a:gd name="connsiteX2" fmla="*/ 2569486 w 11637818"/>
                <a:gd name="connsiteY2" fmla="*/ 495952 h 1239249"/>
                <a:gd name="connsiteX3" fmla="*/ 4475018 w 11637818"/>
                <a:gd name="connsiteY3" fmla="*/ 435685 h 1239249"/>
                <a:gd name="connsiteX4" fmla="*/ 5260198 w 11637818"/>
                <a:gd name="connsiteY4" fmla="*/ 9658 h 1239249"/>
                <a:gd name="connsiteX5" fmla="*/ 7536873 w 11637818"/>
                <a:gd name="connsiteY5" fmla="*/ 906740 h 1239249"/>
                <a:gd name="connsiteX6" fmla="*/ 9767454 w 11637818"/>
                <a:gd name="connsiteY6" fmla="*/ 324849 h 1239249"/>
                <a:gd name="connsiteX7" fmla="*/ 11069782 w 11637818"/>
                <a:gd name="connsiteY7" fmla="*/ 352558 h 1239249"/>
                <a:gd name="connsiteX8" fmla="*/ 11637818 w 11637818"/>
                <a:gd name="connsiteY8" fmla="*/ 380267 h 1239249"/>
                <a:gd name="connsiteX0" fmla="*/ 0 w 11637818"/>
                <a:gd name="connsiteY0" fmla="*/ 1243699 h 1243699"/>
                <a:gd name="connsiteX1" fmla="*/ 1136073 w 11637818"/>
                <a:gd name="connsiteY1" fmla="*/ 163044 h 1243699"/>
                <a:gd name="connsiteX2" fmla="*/ 2569486 w 11637818"/>
                <a:gd name="connsiteY2" fmla="*/ 500402 h 1243699"/>
                <a:gd name="connsiteX3" fmla="*/ 4244020 w 11637818"/>
                <a:gd name="connsiteY3" fmla="*/ 371555 h 1243699"/>
                <a:gd name="connsiteX4" fmla="*/ 5260198 w 11637818"/>
                <a:gd name="connsiteY4" fmla="*/ 14108 h 1243699"/>
                <a:gd name="connsiteX5" fmla="*/ 7536873 w 11637818"/>
                <a:gd name="connsiteY5" fmla="*/ 911190 h 1243699"/>
                <a:gd name="connsiteX6" fmla="*/ 9767454 w 11637818"/>
                <a:gd name="connsiteY6" fmla="*/ 329299 h 1243699"/>
                <a:gd name="connsiteX7" fmla="*/ 11069782 w 11637818"/>
                <a:gd name="connsiteY7" fmla="*/ 357008 h 1243699"/>
                <a:gd name="connsiteX8" fmla="*/ 11637818 w 11637818"/>
                <a:gd name="connsiteY8" fmla="*/ 384717 h 124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7818" h="1243699">
                  <a:moveTo>
                    <a:pt x="0" y="1243699"/>
                  </a:moveTo>
                  <a:cubicBezTo>
                    <a:pt x="326736" y="738008"/>
                    <a:pt x="707825" y="286927"/>
                    <a:pt x="1136073" y="163044"/>
                  </a:cubicBezTo>
                  <a:cubicBezTo>
                    <a:pt x="1564321" y="39161"/>
                    <a:pt x="2051495" y="465650"/>
                    <a:pt x="2569486" y="500402"/>
                  </a:cubicBezTo>
                  <a:cubicBezTo>
                    <a:pt x="3087477" y="535154"/>
                    <a:pt x="3795568" y="452604"/>
                    <a:pt x="4244020" y="371555"/>
                  </a:cubicBezTo>
                  <a:cubicBezTo>
                    <a:pt x="4692472" y="290506"/>
                    <a:pt x="4711389" y="-75831"/>
                    <a:pt x="5260198" y="14108"/>
                  </a:cubicBezTo>
                  <a:cubicBezTo>
                    <a:pt x="5809007" y="104047"/>
                    <a:pt x="6785664" y="858658"/>
                    <a:pt x="7536873" y="911190"/>
                  </a:cubicBezTo>
                  <a:cubicBezTo>
                    <a:pt x="8288082" y="963722"/>
                    <a:pt x="9178636" y="421663"/>
                    <a:pt x="9767454" y="329299"/>
                  </a:cubicBezTo>
                  <a:cubicBezTo>
                    <a:pt x="10356272" y="236935"/>
                    <a:pt x="10758055" y="347772"/>
                    <a:pt x="11069782" y="357008"/>
                  </a:cubicBezTo>
                  <a:cubicBezTo>
                    <a:pt x="11381509" y="366244"/>
                    <a:pt x="11509663" y="375480"/>
                    <a:pt x="11637818" y="38471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4569F0C-8938-4B69-A090-74C4FD82CFD9}"/>
                </a:ext>
              </a:extLst>
            </p:cNvPr>
            <p:cNvGrpSpPr>
              <a:grpSpLocks noChangeAspect="1"/>
            </p:cNvGrpSpPr>
            <p:nvPr>
              <p:custDataLst>
                <p:tags r:id="rId24"/>
              </p:custDataLst>
            </p:nvPr>
          </p:nvGrpSpPr>
          <p:grpSpPr>
            <a:xfrm>
              <a:off x="6436925" y="7648350"/>
              <a:ext cx="350838" cy="280988"/>
              <a:chOff x="1663700" y="6886576"/>
              <a:chExt cx="350838" cy="280988"/>
            </a:xfrm>
          </p:grpSpPr>
          <p:sp>
            <p:nvSpPr>
              <p:cNvPr id="8" name="Freeform 1288 1 1">
                <a:extLst>
                  <a:ext uri="{FF2B5EF4-FFF2-40B4-BE49-F238E27FC236}">
                    <a16:creationId xmlns:a16="http://schemas.microsoft.com/office/drawing/2014/main" id="{F7D14009-ED4F-478F-B934-80373DBDB1B4}"/>
                  </a:ext>
                </a:extLst>
              </p:cNvPr>
              <p:cNvSpPr>
                <a:spLocks/>
              </p:cNvSpPr>
              <p:nvPr>
                <p:custDataLst>
                  <p:tags r:id="rId25"/>
                </p:custDataLst>
              </p:nvPr>
            </p:nvSpPr>
            <p:spPr bwMode="auto">
              <a:xfrm>
                <a:off x="1663700" y="6886576"/>
                <a:ext cx="207963" cy="204788"/>
              </a:xfrm>
              <a:custGeom>
                <a:avLst/>
                <a:gdLst>
                  <a:gd name="T0" fmla="*/ 161 w 281"/>
                  <a:gd name="T1" fmla="*/ 99 h 222"/>
                  <a:gd name="T2" fmla="*/ 220 w 281"/>
                  <a:gd name="T3" fmla="*/ 34 h 222"/>
                  <a:gd name="T4" fmla="*/ 271 w 281"/>
                  <a:gd name="T5" fmla="*/ 24 h 222"/>
                  <a:gd name="T6" fmla="*/ 271 w 281"/>
                  <a:gd name="T7" fmla="*/ 0 h 222"/>
                  <a:gd name="T8" fmla="*/ 225 w 281"/>
                  <a:gd name="T9" fmla="*/ 2 h 222"/>
                  <a:gd name="T10" fmla="*/ 173 w 281"/>
                  <a:gd name="T11" fmla="*/ 0 h 222"/>
                  <a:gd name="T12" fmla="*/ 173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2 w 281"/>
                  <a:gd name="T29" fmla="*/ 0 h 222"/>
                  <a:gd name="T30" fmla="*/ 2 w 281"/>
                  <a:gd name="T31" fmla="*/ 24 h 222"/>
                  <a:gd name="T32" fmla="*/ 38 w 281"/>
                  <a:gd name="T33" fmla="*/ 24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5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1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1" y="99"/>
                    </a:moveTo>
                    <a:lnTo>
                      <a:pt x="220" y="34"/>
                    </a:lnTo>
                    <a:cubicBezTo>
                      <a:pt x="226" y="27"/>
                      <a:pt x="229" y="24"/>
                      <a:pt x="271" y="24"/>
                    </a:cubicBezTo>
                    <a:lnTo>
                      <a:pt x="271" y="0"/>
                    </a:lnTo>
                    <a:cubicBezTo>
                      <a:pt x="253" y="1"/>
                      <a:pt x="227" y="2"/>
                      <a:pt x="225" y="2"/>
                    </a:cubicBezTo>
                    <a:cubicBezTo>
                      <a:pt x="212" y="2"/>
                      <a:pt x="187" y="1"/>
                      <a:pt x="173" y="0"/>
                    </a:cubicBezTo>
                    <a:lnTo>
                      <a:pt x="173" y="24"/>
                    </a:lnTo>
                    <a:cubicBezTo>
                      <a:pt x="180"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2" y="0"/>
                    </a:cubicBezTo>
                    <a:lnTo>
                      <a:pt x="2" y="24"/>
                    </a:lnTo>
                    <a:lnTo>
                      <a:pt x="38" y="24"/>
                    </a:lnTo>
                    <a:lnTo>
                      <a:pt x="116"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5" y="198"/>
                    </a:lnTo>
                    <a:lnTo>
                      <a:pt x="166" y="198"/>
                    </a:lnTo>
                    <a:lnTo>
                      <a:pt x="166" y="222"/>
                    </a:lnTo>
                    <a:cubicBezTo>
                      <a:pt x="179" y="221"/>
                      <a:pt x="209" y="220"/>
                      <a:pt x="226" y="220"/>
                    </a:cubicBezTo>
                    <a:cubicBezTo>
                      <a:pt x="242" y="220"/>
                      <a:pt x="264" y="221"/>
                      <a:pt x="281" y="222"/>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289 1 1">
                <a:extLst>
                  <a:ext uri="{FF2B5EF4-FFF2-40B4-BE49-F238E27FC236}">
                    <a16:creationId xmlns:a16="http://schemas.microsoft.com/office/drawing/2014/main" id="{593141EA-0F91-4681-AC35-7984A94A2FF9}"/>
                  </a:ext>
                </a:extLst>
              </p:cNvPr>
              <p:cNvSpPr>
                <a:spLocks noEditPoints="1"/>
              </p:cNvSpPr>
              <p:nvPr>
                <p:custDataLst>
                  <p:tags r:id="rId26"/>
                </p:custDataLst>
              </p:nvPr>
            </p:nvSpPr>
            <p:spPr bwMode="auto">
              <a:xfrm>
                <a:off x="1893888" y="6946901"/>
                <a:ext cx="120650" cy="220663"/>
              </a:xfrm>
              <a:custGeom>
                <a:avLst/>
                <a:gdLst>
                  <a:gd name="T0" fmla="*/ 162 w 162"/>
                  <a:gd name="T1" fmla="*/ 120 h 239"/>
                  <a:gd name="T2" fmla="*/ 141 w 162"/>
                  <a:gd name="T3" fmla="*/ 30 h 239"/>
                  <a:gd name="T4" fmla="*/ 81 w 162"/>
                  <a:gd name="T5" fmla="*/ 0 h 239"/>
                  <a:gd name="T6" fmla="*/ 0 w 162"/>
                  <a:gd name="T7" fmla="*/ 120 h 239"/>
                  <a:gd name="T8" fmla="*/ 81 w 162"/>
                  <a:gd name="T9" fmla="*/ 239 h 239"/>
                  <a:gd name="T10" fmla="*/ 162 w 162"/>
                  <a:gd name="T11" fmla="*/ 120 h 239"/>
                  <a:gd name="T12" fmla="*/ 81 w 162"/>
                  <a:gd name="T13" fmla="*/ 229 h 239"/>
                  <a:gd name="T14" fmla="*/ 36 w 162"/>
                  <a:gd name="T15" fmla="*/ 191 h 239"/>
                  <a:gd name="T16" fmla="*/ 31 w 162"/>
                  <a:gd name="T17" fmla="*/ 116 h 239"/>
                  <a:gd name="T18" fmla="*/ 37 w 162"/>
                  <a:gd name="T19" fmla="*/ 45 h 239"/>
                  <a:gd name="T20" fmla="*/ 81 w 162"/>
                  <a:gd name="T21" fmla="*/ 10 h 239"/>
                  <a:gd name="T22" fmla="*/ 124 w 162"/>
                  <a:gd name="T23" fmla="*/ 41 h 239"/>
                  <a:gd name="T24" fmla="*/ 130 w 162"/>
                  <a:gd name="T25" fmla="*/ 116 h 239"/>
                  <a:gd name="T26" fmla="*/ 125 w 162"/>
                  <a:gd name="T27" fmla="*/ 190 h 239"/>
                  <a:gd name="T28" fmla="*/ 81 w 162"/>
                  <a:gd name="T29"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9">
                    <a:moveTo>
                      <a:pt x="162" y="120"/>
                    </a:moveTo>
                    <a:cubicBezTo>
                      <a:pt x="162" y="82"/>
                      <a:pt x="157" y="54"/>
                      <a:pt x="141" y="30"/>
                    </a:cubicBezTo>
                    <a:cubicBezTo>
                      <a:pt x="130" y="14"/>
                      <a:pt x="108" y="0"/>
                      <a:pt x="81" y="0"/>
                    </a:cubicBezTo>
                    <a:cubicBezTo>
                      <a:pt x="0" y="0"/>
                      <a:pt x="0" y="95"/>
                      <a:pt x="0" y="120"/>
                    </a:cubicBezTo>
                    <a:cubicBezTo>
                      <a:pt x="0" y="146"/>
                      <a:pt x="0" y="239"/>
                      <a:pt x="81" y="239"/>
                    </a:cubicBezTo>
                    <a:cubicBezTo>
                      <a:pt x="162" y="239"/>
                      <a:pt x="162" y="146"/>
                      <a:pt x="162" y="120"/>
                    </a:cubicBezTo>
                    <a:close/>
                    <a:moveTo>
                      <a:pt x="81" y="229"/>
                    </a:moveTo>
                    <a:cubicBezTo>
                      <a:pt x="65" y="229"/>
                      <a:pt x="43" y="220"/>
                      <a:pt x="36" y="191"/>
                    </a:cubicBezTo>
                    <a:cubicBezTo>
                      <a:pt x="31" y="170"/>
                      <a:pt x="31" y="142"/>
                      <a:pt x="31" y="116"/>
                    </a:cubicBezTo>
                    <a:cubicBezTo>
                      <a:pt x="31" y="90"/>
                      <a:pt x="31" y="64"/>
                      <a:pt x="37" y="45"/>
                    </a:cubicBezTo>
                    <a:cubicBezTo>
                      <a:pt x="44" y="17"/>
                      <a:pt x="66" y="10"/>
                      <a:pt x="81" y="10"/>
                    </a:cubicBezTo>
                    <a:cubicBezTo>
                      <a:pt x="99" y="10"/>
                      <a:pt x="118" y="21"/>
                      <a:pt x="124" y="41"/>
                    </a:cubicBezTo>
                    <a:cubicBezTo>
                      <a:pt x="129" y="60"/>
                      <a:pt x="130" y="85"/>
                      <a:pt x="130" y="116"/>
                    </a:cubicBezTo>
                    <a:cubicBezTo>
                      <a:pt x="130" y="142"/>
                      <a:pt x="130" y="168"/>
                      <a:pt x="125" y="190"/>
                    </a:cubicBezTo>
                    <a:cubicBezTo>
                      <a:pt x="118" y="221"/>
                      <a:pt x="95" y="229"/>
                      <a:pt x="81" y="2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Arrow: Right 10">
            <a:extLst>
              <a:ext uri="{FF2B5EF4-FFF2-40B4-BE49-F238E27FC236}">
                <a16:creationId xmlns:a16="http://schemas.microsoft.com/office/drawing/2014/main" id="{E73C185E-8ACF-40CE-9045-DA07D46EE988}"/>
              </a:ext>
            </a:extLst>
          </p:cNvPr>
          <p:cNvSpPr/>
          <p:nvPr/>
        </p:nvSpPr>
        <p:spPr>
          <a:xfrm rot="5400000" flipV="1">
            <a:off x="3184672" y="3007846"/>
            <a:ext cx="684501" cy="333406"/>
          </a:xfrm>
          <a:prstGeom prst="rightArrow">
            <a:avLst>
              <a:gd name="adj1" fmla="val 50000"/>
              <a:gd name="adj2" fmla="val 670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392541D-D9EB-4A10-9CC0-A423B17739FD}"/>
              </a:ext>
            </a:extLst>
          </p:cNvPr>
          <p:cNvGrpSpPr/>
          <p:nvPr/>
        </p:nvGrpSpPr>
        <p:grpSpPr>
          <a:xfrm>
            <a:off x="3416075" y="3589279"/>
            <a:ext cx="214015" cy="777014"/>
            <a:chOff x="9862217" y="7523966"/>
            <a:chExt cx="214015" cy="746286"/>
          </a:xfrm>
        </p:grpSpPr>
        <p:grpSp>
          <p:nvGrpSpPr>
            <p:cNvPr id="30" name="Group 29">
              <a:extLst>
                <a:ext uri="{FF2B5EF4-FFF2-40B4-BE49-F238E27FC236}">
                  <a16:creationId xmlns:a16="http://schemas.microsoft.com/office/drawing/2014/main" id="{08E3F0B7-788B-4448-A6E2-E676D40FEEBE}"/>
                </a:ext>
              </a:extLst>
            </p:cNvPr>
            <p:cNvGrpSpPr>
              <a:grpSpLocks noChangeAspect="1"/>
            </p:cNvGrpSpPr>
            <p:nvPr>
              <p:custDataLst>
                <p:tags r:id="rId20"/>
              </p:custDataLst>
            </p:nvPr>
          </p:nvGrpSpPr>
          <p:grpSpPr>
            <a:xfrm rot="16200000">
              <a:off x="9806975" y="7651241"/>
              <a:ext cx="309414" cy="54864"/>
              <a:chOff x="4225920" y="7627938"/>
              <a:chExt cx="387350" cy="730250"/>
            </a:xfrm>
          </p:grpSpPr>
          <p:sp>
            <p:nvSpPr>
              <p:cNvPr id="32" name="Oval 1325 1">
                <a:extLst>
                  <a:ext uri="{FF2B5EF4-FFF2-40B4-BE49-F238E27FC236}">
                    <a16:creationId xmlns:a16="http://schemas.microsoft.com/office/drawing/2014/main" id="{5473FE36-853A-44F8-AC34-F1880AFA8376}"/>
                  </a:ext>
                </a:extLst>
              </p:cNvPr>
              <p:cNvSpPr>
                <a:spLocks noChangeArrowheads="1"/>
              </p:cNvSpPr>
              <p:nvPr>
                <p:custDataLst>
                  <p:tags r:id="rId21"/>
                </p:custDataLst>
              </p:nvPr>
            </p:nvSpPr>
            <p:spPr bwMode="auto">
              <a:xfrm>
                <a:off x="4225920"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1326 1">
                <a:extLst>
                  <a:ext uri="{FF2B5EF4-FFF2-40B4-BE49-F238E27FC236}">
                    <a16:creationId xmlns:a16="http://schemas.microsoft.com/office/drawing/2014/main" id="{A0875937-971E-430D-A787-E6855E427C3E}"/>
                  </a:ext>
                </a:extLst>
              </p:cNvPr>
              <p:cNvSpPr>
                <a:spLocks noChangeArrowheads="1"/>
              </p:cNvSpPr>
              <p:nvPr>
                <p:custDataLst>
                  <p:tags r:id="rId22"/>
                </p:custDataLst>
              </p:nvPr>
            </p:nvSpPr>
            <p:spPr bwMode="auto">
              <a:xfrm>
                <a:off x="4398958"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1327 1">
                <a:extLst>
                  <a:ext uri="{FF2B5EF4-FFF2-40B4-BE49-F238E27FC236}">
                    <a16:creationId xmlns:a16="http://schemas.microsoft.com/office/drawing/2014/main" id="{D4B61C54-AA7E-4B98-9901-9585DFC3B9A2}"/>
                  </a:ext>
                </a:extLst>
              </p:cNvPr>
              <p:cNvSpPr>
                <a:spLocks noChangeArrowheads="1"/>
              </p:cNvSpPr>
              <p:nvPr>
                <p:custDataLst>
                  <p:tags r:id="rId23"/>
                </p:custDataLst>
              </p:nvPr>
            </p:nvSpPr>
            <p:spPr bwMode="auto">
              <a:xfrm>
                <a:off x="4571995"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Arrow: Right 30">
              <a:extLst>
                <a:ext uri="{FF2B5EF4-FFF2-40B4-BE49-F238E27FC236}">
                  <a16:creationId xmlns:a16="http://schemas.microsoft.com/office/drawing/2014/main" id="{B8A6123A-5DFF-4CCB-8362-22A448AA147C}"/>
                </a:ext>
              </a:extLst>
            </p:cNvPr>
            <p:cNvSpPr/>
            <p:nvPr/>
          </p:nvSpPr>
          <p:spPr>
            <a:xfrm rot="5400000" flipV="1">
              <a:off x="9778200" y="7972219"/>
              <a:ext cx="382050" cy="214015"/>
            </a:xfrm>
            <a:prstGeom prst="rightArrow">
              <a:avLst>
                <a:gd name="adj1" fmla="val 50000"/>
                <a:gd name="adj2" fmla="val 670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Content Placeholder 2 2 2 1 2">
            <a:extLst>
              <a:ext uri="{FF2B5EF4-FFF2-40B4-BE49-F238E27FC236}">
                <a16:creationId xmlns:a16="http://schemas.microsoft.com/office/drawing/2014/main" id="{DAB89AD2-F6FE-4E50-B915-2710D75789EF}"/>
              </a:ext>
            </a:extLst>
          </p:cNvPr>
          <p:cNvSpPr txBox="1">
            <a:spLocks/>
          </p:cNvSpPr>
          <p:nvPr/>
        </p:nvSpPr>
        <p:spPr>
          <a:xfrm>
            <a:off x="6875729" y="2511253"/>
            <a:ext cx="4830990" cy="674540"/>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Initial</a:t>
            </a:r>
            <a:endParaRPr lang="en-US" sz="3769" dirty="0"/>
          </a:p>
        </p:txBody>
      </p:sp>
      <p:grpSp>
        <p:nvGrpSpPr>
          <p:cNvPr id="36" name="Group 35">
            <a:extLst>
              <a:ext uri="{FF2B5EF4-FFF2-40B4-BE49-F238E27FC236}">
                <a16:creationId xmlns:a16="http://schemas.microsoft.com/office/drawing/2014/main" id="{37FA6F41-7E69-4834-B0F2-BD757A5AE0EA}"/>
              </a:ext>
            </a:extLst>
          </p:cNvPr>
          <p:cNvGrpSpPr/>
          <p:nvPr/>
        </p:nvGrpSpPr>
        <p:grpSpPr>
          <a:xfrm>
            <a:off x="374976" y="3222404"/>
            <a:ext cx="10779342" cy="1078152"/>
            <a:chOff x="6821118" y="7157091"/>
            <a:chExt cx="10779342" cy="1078152"/>
          </a:xfrm>
        </p:grpSpPr>
        <p:sp>
          <p:nvSpPr>
            <p:cNvPr id="37" name="Freeform 31 1 2 1">
              <a:extLst>
                <a:ext uri="{FF2B5EF4-FFF2-40B4-BE49-F238E27FC236}">
                  <a16:creationId xmlns:a16="http://schemas.microsoft.com/office/drawing/2014/main" id="{DA9BB741-5B20-4430-890E-EC19E6911DA5}"/>
                </a:ext>
              </a:extLst>
            </p:cNvPr>
            <p:cNvSpPr/>
            <p:nvPr/>
          </p:nvSpPr>
          <p:spPr>
            <a:xfrm>
              <a:off x="6821118" y="7157091"/>
              <a:ext cx="6536143" cy="1078152"/>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1080656 h 3204540"/>
                <a:gd name="connsiteX1" fmla="*/ 1136073 w 10282714"/>
                <a:gd name="connsiteY1" fmla="*/ 1 h 3204540"/>
                <a:gd name="connsiteX2" fmla="*/ 2587853 w 10282714"/>
                <a:gd name="connsiteY2" fmla="*/ 1081727 h 3204540"/>
                <a:gd name="connsiteX3" fmla="*/ 4851436 w 10282714"/>
                <a:gd name="connsiteY3" fmla="*/ 2534941 h 3204540"/>
                <a:gd name="connsiteX4" fmla="*/ 6538806 w 10282714"/>
                <a:gd name="connsiteY4" fmla="*/ 3204429 h 3204540"/>
                <a:gd name="connsiteX5" fmla="*/ 7587063 w 10282714"/>
                <a:gd name="connsiteY5" fmla="*/ 2492848 h 3204540"/>
                <a:gd name="connsiteX6" fmla="*/ 8763673 w 10282714"/>
                <a:gd name="connsiteY6" fmla="*/ 2903041 h 3204540"/>
                <a:gd name="connsiteX7" fmla="*/ 9589205 w 10282714"/>
                <a:gd name="connsiteY7" fmla="*/ 2793912 h 3204540"/>
                <a:gd name="connsiteX8" fmla="*/ 10282714 w 10282714"/>
                <a:gd name="connsiteY8" fmla="*/ 2855829 h 3204540"/>
                <a:gd name="connsiteX0" fmla="*/ 0 w 10282714"/>
                <a:gd name="connsiteY0" fmla="*/ 1080656 h 3204540"/>
                <a:gd name="connsiteX1" fmla="*/ 1136073 w 10282714"/>
                <a:gd name="connsiteY1" fmla="*/ 1 h 3204540"/>
                <a:gd name="connsiteX2" fmla="*/ 2587853 w 10282714"/>
                <a:gd name="connsiteY2" fmla="*/ 1081727 h 3204540"/>
                <a:gd name="connsiteX3" fmla="*/ 4851436 w 10282714"/>
                <a:gd name="connsiteY3" fmla="*/ 2534941 h 3204540"/>
                <a:gd name="connsiteX4" fmla="*/ 6538806 w 10282714"/>
                <a:gd name="connsiteY4" fmla="*/ 3204429 h 3204540"/>
                <a:gd name="connsiteX5" fmla="*/ 7587063 w 10282714"/>
                <a:gd name="connsiteY5" fmla="*/ 2492848 h 3204540"/>
                <a:gd name="connsiteX6" fmla="*/ 8763673 w 10282714"/>
                <a:gd name="connsiteY6" fmla="*/ 2903041 h 3204540"/>
                <a:gd name="connsiteX7" fmla="*/ 9589205 w 10282714"/>
                <a:gd name="connsiteY7" fmla="*/ 2793912 h 3204540"/>
                <a:gd name="connsiteX8" fmla="*/ 10282714 w 10282714"/>
                <a:gd name="connsiteY8" fmla="*/ 2855829 h 3204540"/>
                <a:gd name="connsiteX0" fmla="*/ 0 w 10282714"/>
                <a:gd name="connsiteY0" fmla="*/ 1081025 h 3204905"/>
                <a:gd name="connsiteX1" fmla="*/ 1136073 w 10282714"/>
                <a:gd name="connsiteY1" fmla="*/ 370 h 3204905"/>
                <a:gd name="connsiteX2" fmla="*/ 2512570 w 10282714"/>
                <a:gd name="connsiteY2" fmla="*/ 1184722 h 3204905"/>
                <a:gd name="connsiteX3" fmla="*/ 4851436 w 10282714"/>
                <a:gd name="connsiteY3" fmla="*/ 2535310 h 3204905"/>
                <a:gd name="connsiteX4" fmla="*/ 6538806 w 10282714"/>
                <a:gd name="connsiteY4" fmla="*/ 3204798 h 3204905"/>
                <a:gd name="connsiteX5" fmla="*/ 7587063 w 10282714"/>
                <a:gd name="connsiteY5" fmla="*/ 2493217 h 3204905"/>
                <a:gd name="connsiteX6" fmla="*/ 8763673 w 10282714"/>
                <a:gd name="connsiteY6" fmla="*/ 2903410 h 3204905"/>
                <a:gd name="connsiteX7" fmla="*/ 9589205 w 10282714"/>
                <a:gd name="connsiteY7" fmla="*/ 2794281 h 3204905"/>
                <a:gd name="connsiteX8" fmla="*/ 10282714 w 10282714"/>
                <a:gd name="connsiteY8" fmla="*/ 2856198 h 3204905"/>
                <a:gd name="connsiteX0" fmla="*/ 0 w 10282714"/>
                <a:gd name="connsiteY0" fmla="*/ 1086361 h 3210296"/>
                <a:gd name="connsiteX1" fmla="*/ 1136073 w 10282714"/>
                <a:gd name="connsiteY1" fmla="*/ 5706 h 3210296"/>
                <a:gd name="connsiteX2" fmla="*/ 3541445 w 10282714"/>
                <a:gd name="connsiteY2" fmla="*/ 471652 h 3210296"/>
                <a:gd name="connsiteX3" fmla="*/ 4851436 w 10282714"/>
                <a:gd name="connsiteY3" fmla="*/ 2540646 h 3210296"/>
                <a:gd name="connsiteX4" fmla="*/ 6538806 w 10282714"/>
                <a:gd name="connsiteY4" fmla="*/ 3210134 h 3210296"/>
                <a:gd name="connsiteX5" fmla="*/ 7587063 w 10282714"/>
                <a:gd name="connsiteY5" fmla="*/ 2498553 h 3210296"/>
                <a:gd name="connsiteX6" fmla="*/ 8763673 w 10282714"/>
                <a:gd name="connsiteY6" fmla="*/ 2908746 h 3210296"/>
                <a:gd name="connsiteX7" fmla="*/ 9589205 w 10282714"/>
                <a:gd name="connsiteY7" fmla="*/ 2799617 h 3210296"/>
                <a:gd name="connsiteX8" fmla="*/ 10282714 w 10282714"/>
                <a:gd name="connsiteY8" fmla="*/ 2861534 h 3210296"/>
                <a:gd name="connsiteX0" fmla="*/ 0 w 10282714"/>
                <a:gd name="connsiteY0" fmla="*/ 1096938 h 3265511"/>
                <a:gd name="connsiteX1" fmla="*/ 1136073 w 10282714"/>
                <a:gd name="connsiteY1" fmla="*/ 16283 h 3265511"/>
                <a:gd name="connsiteX2" fmla="*/ 3541445 w 10282714"/>
                <a:gd name="connsiteY2" fmla="*/ 482229 h 3265511"/>
                <a:gd name="connsiteX3" fmla="*/ 5629365 w 10282714"/>
                <a:gd name="connsiteY3" fmla="*/ 977571 h 3265511"/>
                <a:gd name="connsiteX4" fmla="*/ 6538806 w 10282714"/>
                <a:gd name="connsiteY4" fmla="*/ 3220711 h 3265511"/>
                <a:gd name="connsiteX5" fmla="*/ 7587063 w 10282714"/>
                <a:gd name="connsiteY5" fmla="*/ 2509130 h 3265511"/>
                <a:gd name="connsiteX6" fmla="*/ 8763673 w 10282714"/>
                <a:gd name="connsiteY6" fmla="*/ 2919323 h 3265511"/>
                <a:gd name="connsiteX7" fmla="*/ 9589205 w 10282714"/>
                <a:gd name="connsiteY7" fmla="*/ 2810194 h 3265511"/>
                <a:gd name="connsiteX8" fmla="*/ 10282714 w 10282714"/>
                <a:gd name="connsiteY8" fmla="*/ 2872111 h 3265511"/>
                <a:gd name="connsiteX0" fmla="*/ 0 w 10282714"/>
                <a:gd name="connsiteY0" fmla="*/ 1096938 h 2928674"/>
                <a:gd name="connsiteX1" fmla="*/ 1136073 w 10282714"/>
                <a:gd name="connsiteY1" fmla="*/ 16283 h 2928674"/>
                <a:gd name="connsiteX2" fmla="*/ 3541445 w 10282714"/>
                <a:gd name="connsiteY2" fmla="*/ 482229 h 2928674"/>
                <a:gd name="connsiteX3" fmla="*/ 5629365 w 10282714"/>
                <a:gd name="connsiteY3" fmla="*/ 977571 h 2928674"/>
                <a:gd name="connsiteX4" fmla="*/ 6162388 w 10282714"/>
                <a:gd name="connsiteY4" fmla="*/ 2297046 h 2928674"/>
                <a:gd name="connsiteX5" fmla="*/ 7587063 w 10282714"/>
                <a:gd name="connsiteY5" fmla="*/ 2509130 h 2928674"/>
                <a:gd name="connsiteX6" fmla="*/ 8763673 w 10282714"/>
                <a:gd name="connsiteY6" fmla="*/ 2919323 h 2928674"/>
                <a:gd name="connsiteX7" fmla="*/ 9589205 w 10282714"/>
                <a:gd name="connsiteY7" fmla="*/ 2810194 h 2928674"/>
                <a:gd name="connsiteX8" fmla="*/ 10282714 w 10282714"/>
                <a:gd name="connsiteY8" fmla="*/ 2872111 h 2928674"/>
                <a:gd name="connsiteX0" fmla="*/ 0 w 10282714"/>
                <a:gd name="connsiteY0" fmla="*/ 1096938 h 3035615"/>
                <a:gd name="connsiteX1" fmla="*/ 1136073 w 10282714"/>
                <a:gd name="connsiteY1" fmla="*/ 16283 h 3035615"/>
                <a:gd name="connsiteX2" fmla="*/ 3541445 w 10282714"/>
                <a:gd name="connsiteY2" fmla="*/ 482229 h 3035615"/>
                <a:gd name="connsiteX3" fmla="*/ 5629365 w 10282714"/>
                <a:gd name="connsiteY3" fmla="*/ 977571 h 3035615"/>
                <a:gd name="connsiteX4" fmla="*/ 6162388 w 10282714"/>
                <a:gd name="connsiteY4" fmla="*/ 2297046 h 3035615"/>
                <a:gd name="connsiteX5" fmla="*/ 7988575 w 10282714"/>
                <a:gd name="connsiteY5" fmla="*/ 901268 h 3035615"/>
                <a:gd name="connsiteX6" fmla="*/ 8763673 w 10282714"/>
                <a:gd name="connsiteY6" fmla="*/ 2919323 h 3035615"/>
                <a:gd name="connsiteX7" fmla="*/ 9589205 w 10282714"/>
                <a:gd name="connsiteY7" fmla="*/ 2810194 h 3035615"/>
                <a:gd name="connsiteX8" fmla="*/ 10282714 w 10282714"/>
                <a:gd name="connsiteY8" fmla="*/ 2872111 h 3035615"/>
                <a:gd name="connsiteX0" fmla="*/ 0 w 10282714"/>
                <a:gd name="connsiteY0" fmla="*/ 1096938 h 2872112"/>
                <a:gd name="connsiteX1" fmla="*/ 1136073 w 10282714"/>
                <a:gd name="connsiteY1" fmla="*/ 16283 h 2872112"/>
                <a:gd name="connsiteX2" fmla="*/ 3541445 w 10282714"/>
                <a:gd name="connsiteY2" fmla="*/ 482229 h 2872112"/>
                <a:gd name="connsiteX3" fmla="*/ 5629365 w 10282714"/>
                <a:gd name="connsiteY3" fmla="*/ 977571 h 2872112"/>
                <a:gd name="connsiteX4" fmla="*/ 6162388 w 10282714"/>
                <a:gd name="connsiteY4" fmla="*/ 2297046 h 2872112"/>
                <a:gd name="connsiteX5" fmla="*/ 7988575 w 10282714"/>
                <a:gd name="connsiteY5" fmla="*/ 901268 h 2872112"/>
                <a:gd name="connsiteX6" fmla="*/ 9290657 w 10282714"/>
                <a:gd name="connsiteY6" fmla="*/ 1414092 h 2872112"/>
                <a:gd name="connsiteX7" fmla="*/ 9589205 w 10282714"/>
                <a:gd name="connsiteY7" fmla="*/ 2810194 h 2872112"/>
                <a:gd name="connsiteX8" fmla="*/ 10282714 w 10282714"/>
                <a:gd name="connsiteY8" fmla="*/ 2872111 h 2872112"/>
                <a:gd name="connsiteX0" fmla="*/ 0 w 10282714"/>
                <a:gd name="connsiteY0" fmla="*/ 1096938 h 2872112"/>
                <a:gd name="connsiteX1" fmla="*/ 1136073 w 10282714"/>
                <a:gd name="connsiteY1" fmla="*/ 16283 h 2872112"/>
                <a:gd name="connsiteX2" fmla="*/ 3541445 w 10282714"/>
                <a:gd name="connsiteY2" fmla="*/ 482229 h 2872112"/>
                <a:gd name="connsiteX3" fmla="*/ 5629365 w 10282714"/>
                <a:gd name="connsiteY3" fmla="*/ 977571 h 2872112"/>
                <a:gd name="connsiteX4" fmla="*/ 6162388 w 10282714"/>
                <a:gd name="connsiteY4" fmla="*/ 2297046 h 2872112"/>
                <a:gd name="connsiteX5" fmla="*/ 7988575 w 10282714"/>
                <a:gd name="connsiteY5" fmla="*/ 901268 h 2872112"/>
                <a:gd name="connsiteX6" fmla="*/ 9416130 w 10282714"/>
                <a:gd name="connsiteY6" fmla="*/ 695684 h 2872112"/>
                <a:gd name="connsiteX7" fmla="*/ 9589205 w 10282714"/>
                <a:gd name="connsiteY7" fmla="*/ 2810194 h 2872112"/>
                <a:gd name="connsiteX8" fmla="*/ 10282714 w 10282714"/>
                <a:gd name="connsiteY8" fmla="*/ 2872111 h 2872112"/>
                <a:gd name="connsiteX0" fmla="*/ 0 w 10408186"/>
                <a:gd name="connsiteY0" fmla="*/ 1096938 h 2810225"/>
                <a:gd name="connsiteX1" fmla="*/ 1136073 w 10408186"/>
                <a:gd name="connsiteY1" fmla="*/ 16283 h 2810225"/>
                <a:gd name="connsiteX2" fmla="*/ 3541445 w 10408186"/>
                <a:gd name="connsiteY2" fmla="*/ 482229 h 2810225"/>
                <a:gd name="connsiteX3" fmla="*/ 5629365 w 10408186"/>
                <a:gd name="connsiteY3" fmla="*/ 977571 h 2810225"/>
                <a:gd name="connsiteX4" fmla="*/ 6162388 w 10408186"/>
                <a:gd name="connsiteY4" fmla="*/ 2297046 h 2810225"/>
                <a:gd name="connsiteX5" fmla="*/ 7988575 w 10408186"/>
                <a:gd name="connsiteY5" fmla="*/ 901268 h 2810225"/>
                <a:gd name="connsiteX6" fmla="*/ 9416130 w 10408186"/>
                <a:gd name="connsiteY6" fmla="*/ 695684 h 2810225"/>
                <a:gd name="connsiteX7" fmla="*/ 9589205 w 10408186"/>
                <a:gd name="connsiteY7" fmla="*/ 2810194 h 2810225"/>
                <a:gd name="connsiteX8" fmla="*/ 10408186 w 10408186"/>
                <a:gd name="connsiteY8" fmla="*/ 751104 h 2810225"/>
                <a:gd name="connsiteX0" fmla="*/ 0 w 10408186"/>
                <a:gd name="connsiteY0" fmla="*/ 1126268 h 2326492"/>
                <a:gd name="connsiteX1" fmla="*/ 1136073 w 10408186"/>
                <a:gd name="connsiteY1" fmla="*/ 45613 h 2326492"/>
                <a:gd name="connsiteX2" fmla="*/ 3541445 w 10408186"/>
                <a:gd name="connsiteY2" fmla="*/ 511559 h 2326492"/>
                <a:gd name="connsiteX3" fmla="*/ 5629365 w 10408186"/>
                <a:gd name="connsiteY3" fmla="*/ 1006901 h 2326492"/>
                <a:gd name="connsiteX4" fmla="*/ 6162388 w 10408186"/>
                <a:gd name="connsiteY4" fmla="*/ 2326376 h 2326492"/>
                <a:gd name="connsiteX5" fmla="*/ 7988575 w 10408186"/>
                <a:gd name="connsiteY5" fmla="*/ 930598 h 2326492"/>
                <a:gd name="connsiteX6" fmla="*/ 9416130 w 10408186"/>
                <a:gd name="connsiteY6" fmla="*/ 725014 h 2326492"/>
                <a:gd name="connsiteX7" fmla="*/ 9664490 w 10408186"/>
                <a:gd name="connsiteY7" fmla="*/ 108 h 2326492"/>
                <a:gd name="connsiteX8" fmla="*/ 10408186 w 10408186"/>
                <a:gd name="connsiteY8" fmla="*/ 780434 h 2326492"/>
                <a:gd name="connsiteX0" fmla="*/ 0 w 10408186"/>
                <a:gd name="connsiteY0" fmla="*/ 1126283 h 2328627"/>
                <a:gd name="connsiteX1" fmla="*/ 1136073 w 10408186"/>
                <a:gd name="connsiteY1" fmla="*/ 45628 h 2328627"/>
                <a:gd name="connsiteX2" fmla="*/ 3541445 w 10408186"/>
                <a:gd name="connsiteY2" fmla="*/ 511574 h 2328627"/>
                <a:gd name="connsiteX3" fmla="*/ 5629365 w 10408186"/>
                <a:gd name="connsiteY3" fmla="*/ 1006916 h 2328627"/>
                <a:gd name="connsiteX4" fmla="*/ 6162388 w 10408186"/>
                <a:gd name="connsiteY4" fmla="*/ 2326391 h 2328627"/>
                <a:gd name="connsiteX5" fmla="*/ 8791599 w 10408186"/>
                <a:gd name="connsiteY5" fmla="*/ 1306921 h 2328627"/>
                <a:gd name="connsiteX6" fmla="*/ 9416130 w 10408186"/>
                <a:gd name="connsiteY6" fmla="*/ 725029 h 2328627"/>
                <a:gd name="connsiteX7" fmla="*/ 9664490 w 10408186"/>
                <a:gd name="connsiteY7" fmla="*/ 123 h 2328627"/>
                <a:gd name="connsiteX8" fmla="*/ 10408186 w 10408186"/>
                <a:gd name="connsiteY8" fmla="*/ 780449 h 2328627"/>
                <a:gd name="connsiteX0" fmla="*/ 0 w 10408186"/>
                <a:gd name="connsiteY0" fmla="*/ 1096940 h 2299284"/>
                <a:gd name="connsiteX1" fmla="*/ 1136073 w 10408186"/>
                <a:gd name="connsiteY1" fmla="*/ 16285 h 2299284"/>
                <a:gd name="connsiteX2" fmla="*/ 3541445 w 10408186"/>
                <a:gd name="connsiteY2" fmla="*/ 482231 h 2299284"/>
                <a:gd name="connsiteX3" fmla="*/ 5629365 w 10408186"/>
                <a:gd name="connsiteY3" fmla="*/ 977573 h 2299284"/>
                <a:gd name="connsiteX4" fmla="*/ 6162388 w 10408186"/>
                <a:gd name="connsiteY4" fmla="*/ 2297048 h 2299284"/>
                <a:gd name="connsiteX5" fmla="*/ 8791599 w 10408186"/>
                <a:gd name="connsiteY5" fmla="*/ 1277578 h 2299284"/>
                <a:gd name="connsiteX6" fmla="*/ 9416130 w 10408186"/>
                <a:gd name="connsiteY6" fmla="*/ 695686 h 2299284"/>
                <a:gd name="connsiteX7" fmla="*/ 9552742 w 10408186"/>
                <a:gd name="connsiteY7" fmla="*/ 641080 h 2299284"/>
                <a:gd name="connsiteX8" fmla="*/ 10408186 w 10408186"/>
                <a:gd name="connsiteY8" fmla="*/ 751106 h 2299284"/>
                <a:gd name="connsiteX0" fmla="*/ 0 w 9827091"/>
                <a:gd name="connsiteY0" fmla="*/ 1096940 h 2299284"/>
                <a:gd name="connsiteX1" fmla="*/ 1136073 w 9827091"/>
                <a:gd name="connsiteY1" fmla="*/ 16285 h 2299284"/>
                <a:gd name="connsiteX2" fmla="*/ 3541445 w 9827091"/>
                <a:gd name="connsiteY2" fmla="*/ 482231 h 2299284"/>
                <a:gd name="connsiteX3" fmla="*/ 5629365 w 9827091"/>
                <a:gd name="connsiteY3" fmla="*/ 977573 h 2299284"/>
                <a:gd name="connsiteX4" fmla="*/ 6162388 w 9827091"/>
                <a:gd name="connsiteY4" fmla="*/ 2297048 h 2299284"/>
                <a:gd name="connsiteX5" fmla="*/ 8791599 w 9827091"/>
                <a:gd name="connsiteY5" fmla="*/ 1277578 h 2299284"/>
                <a:gd name="connsiteX6" fmla="*/ 9416130 w 9827091"/>
                <a:gd name="connsiteY6" fmla="*/ 695686 h 2299284"/>
                <a:gd name="connsiteX7" fmla="*/ 9552742 w 9827091"/>
                <a:gd name="connsiteY7" fmla="*/ 641080 h 2299284"/>
                <a:gd name="connsiteX8" fmla="*/ 9827091 w 9827091"/>
                <a:gd name="connsiteY8" fmla="*/ 598764 h 2299284"/>
                <a:gd name="connsiteX0" fmla="*/ 0 w 9827091"/>
                <a:gd name="connsiteY0" fmla="*/ 1096940 h 2299162"/>
                <a:gd name="connsiteX1" fmla="*/ 1136073 w 9827091"/>
                <a:gd name="connsiteY1" fmla="*/ 16285 h 2299162"/>
                <a:gd name="connsiteX2" fmla="*/ 3541445 w 9827091"/>
                <a:gd name="connsiteY2" fmla="*/ 482231 h 2299162"/>
                <a:gd name="connsiteX3" fmla="*/ 5629365 w 9827091"/>
                <a:gd name="connsiteY3" fmla="*/ 977573 h 2299162"/>
                <a:gd name="connsiteX4" fmla="*/ 6162388 w 9827091"/>
                <a:gd name="connsiteY4" fmla="*/ 2297048 h 2299162"/>
                <a:gd name="connsiteX5" fmla="*/ 8791599 w 9827091"/>
                <a:gd name="connsiteY5" fmla="*/ 1277578 h 2299162"/>
                <a:gd name="connsiteX6" fmla="*/ 9169786 w 9827091"/>
                <a:gd name="connsiteY6" fmla="*/ 988181 h 2299162"/>
                <a:gd name="connsiteX7" fmla="*/ 9552742 w 9827091"/>
                <a:gd name="connsiteY7" fmla="*/ 641080 h 2299162"/>
                <a:gd name="connsiteX8" fmla="*/ 9827091 w 9827091"/>
                <a:gd name="connsiteY8" fmla="*/ 598764 h 2299162"/>
                <a:gd name="connsiteX0" fmla="*/ 0 w 10224421"/>
                <a:gd name="connsiteY0" fmla="*/ 1096940 h 2299162"/>
                <a:gd name="connsiteX1" fmla="*/ 1136073 w 10224421"/>
                <a:gd name="connsiteY1" fmla="*/ 16285 h 2299162"/>
                <a:gd name="connsiteX2" fmla="*/ 3541445 w 10224421"/>
                <a:gd name="connsiteY2" fmla="*/ 482231 h 2299162"/>
                <a:gd name="connsiteX3" fmla="*/ 5629365 w 10224421"/>
                <a:gd name="connsiteY3" fmla="*/ 977573 h 2299162"/>
                <a:gd name="connsiteX4" fmla="*/ 6162388 w 10224421"/>
                <a:gd name="connsiteY4" fmla="*/ 2297048 h 2299162"/>
                <a:gd name="connsiteX5" fmla="*/ 8791599 w 10224421"/>
                <a:gd name="connsiteY5" fmla="*/ 1277578 h 2299162"/>
                <a:gd name="connsiteX6" fmla="*/ 9169786 w 10224421"/>
                <a:gd name="connsiteY6" fmla="*/ 988181 h 2299162"/>
                <a:gd name="connsiteX7" fmla="*/ 9552742 w 10224421"/>
                <a:gd name="connsiteY7" fmla="*/ 641080 h 2299162"/>
                <a:gd name="connsiteX8" fmla="*/ 10224421 w 10224421"/>
                <a:gd name="connsiteY8" fmla="*/ 587931 h 2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4421" h="2299162">
                  <a:moveTo>
                    <a:pt x="0" y="1096940"/>
                  </a:moveTo>
                  <a:cubicBezTo>
                    <a:pt x="326736" y="591249"/>
                    <a:pt x="545832" y="118736"/>
                    <a:pt x="1136073" y="16285"/>
                  </a:cubicBezTo>
                  <a:cubicBezTo>
                    <a:pt x="1726314" y="-86166"/>
                    <a:pt x="2792563" y="322016"/>
                    <a:pt x="3541445" y="482231"/>
                  </a:cubicBezTo>
                  <a:cubicBezTo>
                    <a:pt x="4290327" y="642446"/>
                    <a:pt x="5192541" y="675104"/>
                    <a:pt x="5629365" y="977573"/>
                  </a:cubicBezTo>
                  <a:cubicBezTo>
                    <a:pt x="6066189" y="1280042"/>
                    <a:pt x="5635349" y="2247047"/>
                    <a:pt x="6162388" y="2297048"/>
                  </a:cubicBezTo>
                  <a:cubicBezTo>
                    <a:pt x="6689427" y="2347049"/>
                    <a:pt x="8290366" y="1495723"/>
                    <a:pt x="8791599" y="1277578"/>
                  </a:cubicBezTo>
                  <a:cubicBezTo>
                    <a:pt x="9292832" y="1059434"/>
                    <a:pt x="9042929" y="1094264"/>
                    <a:pt x="9169786" y="988181"/>
                  </a:cubicBezTo>
                  <a:cubicBezTo>
                    <a:pt x="9296643" y="882098"/>
                    <a:pt x="9241015" y="631844"/>
                    <a:pt x="9552742" y="641080"/>
                  </a:cubicBezTo>
                  <a:cubicBezTo>
                    <a:pt x="9864469" y="650316"/>
                    <a:pt x="10096266" y="578694"/>
                    <a:pt x="10224421" y="587931"/>
                  </a:cubicBezTo>
                </a:path>
              </a:pathLst>
            </a:custGeom>
            <a:noFill/>
            <a:ln>
              <a:solidFill>
                <a:srgbClr val="4C7B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2 2 1 3 1">
              <a:extLst>
                <a:ext uri="{FF2B5EF4-FFF2-40B4-BE49-F238E27FC236}">
                  <a16:creationId xmlns:a16="http://schemas.microsoft.com/office/drawing/2014/main" id="{E7FDA698-D819-4DF2-BA17-4D9252D6DD68}"/>
                </a:ext>
              </a:extLst>
            </p:cNvPr>
            <p:cNvSpPr txBox="1">
              <a:spLocks/>
            </p:cNvSpPr>
            <p:nvPr/>
          </p:nvSpPr>
          <p:spPr>
            <a:xfrm>
              <a:off x="13382778" y="7182528"/>
              <a:ext cx="4217682" cy="617881"/>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Intermediate</a:t>
              </a:r>
              <a:endParaRPr lang="en-US" sz="3769" dirty="0"/>
            </a:p>
          </p:txBody>
        </p:sp>
      </p:grpSp>
      <p:grpSp>
        <p:nvGrpSpPr>
          <p:cNvPr id="39" name="Group 38">
            <a:extLst>
              <a:ext uri="{FF2B5EF4-FFF2-40B4-BE49-F238E27FC236}">
                <a16:creationId xmlns:a16="http://schemas.microsoft.com/office/drawing/2014/main" id="{1FE51930-A9C3-4CFC-8625-D1D67B2CB8C5}"/>
              </a:ext>
            </a:extLst>
          </p:cNvPr>
          <p:cNvGrpSpPr/>
          <p:nvPr/>
        </p:nvGrpSpPr>
        <p:grpSpPr>
          <a:xfrm>
            <a:off x="411816" y="3495400"/>
            <a:ext cx="11173184" cy="1421934"/>
            <a:chOff x="6857958" y="7430087"/>
            <a:chExt cx="11173184" cy="1421934"/>
          </a:xfrm>
        </p:grpSpPr>
        <p:sp>
          <p:nvSpPr>
            <p:cNvPr id="40" name="Freeform 31 1 1 1">
              <a:extLst>
                <a:ext uri="{FF2B5EF4-FFF2-40B4-BE49-F238E27FC236}">
                  <a16:creationId xmlns:a16="http://schemas.microsoft.com/office/drawing/2014/main" id="{01C2286C-C091-4469-A921-01ACC9433761}"/>
                </a:ext>
              </a:extLst>
            </p:cNvPr>
            <p:cNvSpPr/>
            <p:nvPr/>
          </p:nvSpPr>
          <p:spPr>
            <a:xfrm>
              <a:off x="6857958" y="7430087"/>
              <a:ext cx="6573408" cy="1197581"/>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430013 h 2553844"/>
                <a:gd name="connsiteX1" fmla="*/ 1136073 w 10282714"/>
                <a:gd name="connsiteY1" fmla="*/ 188580 h 2553844"/>
                <a:gd name="connsiteX2" fmla="*/ 2494089 w 10282714"/>
                <a:gd name="connsiteY2" fmla="*/ 2203804 h 2553844"/>
                <a:gd name="connsiteX3" fmla="*/ 4851436 w 10282714"/>
                <a:gd name="connsiteY3" fmla="*/ 1884298 h 2553844"/>
                <a:gd name="connsiteX4" fmla="*/ 6538806 w 10282714"/>
                <a:gd name="connsiteY4" fmla="*/ 2553786 h 2553844"/>
                <a:gd name="connsiteX5" fmla="*/ 7587063 w 10282714"/>
                <a:gd name="connsiteY5" fmla="*/ 1842205 h 2553844"/>
                <a:gd name="connsiteX6" fmla="*/ 8763673 w 10282714"/>
                <a:gd name="connsiteY6" fmla="*/ 2252398 h 2553844"/>
                <a:gd name="connsiteX7" fmla="*/ 9589205 w 10282714"/>
                <a:gd name="connsiteY7" fmla="*/ 2143269 h 2553844"/>
                <a:gd name="connsiteX8" fmla="*/ 10282714 w 10282714"/>
                <a:gd name="connsiteY8" fmla="*/ 2205186 h 25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2714" h="2553844">
                  <a:moveTo>
                    <a:pt x="0" y="430013"/>
                  </a:moveTo>
                  <a:cubicBezTo>
                    <a:pt x="326736" y="-75678"/>
                    <a:pt x="720392" y="-107052"/>
                    <a:pt x="1136073" y="188580"/>
                  </a:cubicBezTo>
                  <a:cubicBezTo>
                    <a:pt x="1551755" y="484212"/>
                    <a:pt x="1874862" y="1921184"/>
                    <a:pt x="2494089" y="2203804"/>
                  </a:cubicBezTo>
                  <a:cubicBezTo>
                    <a:pt x="3113316" y="2486424"/>
                    <a:pt x="4177317" y="1825968"/>
                    <a:pt x="4851436" y="1884298"/>
                  </a:cubicBezTo>
                  <a:cubicBezTo>
                    <a:pt x="5525555" y="1942628"/>
                    <a:pt x="6082868" y="2560802"/>
                    <a:pt x="6538806" y="2553786"/>
                  </a:cubicBezTo>
                  <a:cubicBezTo>
                    <a:pt x="6994744" y="2546771"/>
                    <a:pt x="7216252" y="1892436"/>
                    <a:pt x="7587063" y="1842205"/>
                  </a:cubicBezTo>
                  <a:cubicBezTo>
                    <a:pt x="7957874" y="1791974"/>
                    <a:pt x="8429983" y="2202221"/>
                    <a:pt x="8763673" y="2252398"/>
                  </a:cubicBezTo>
                  <a:cubicBezTo>
                    <a:pt x="9097363" y="2302575"/>
                    <a:pt x="9277478" y="2134033"/>
                    <a:pt x="9589205" y="2143269"/>
                  </a:cubicBezTo>
                  <a:cubicBezTo>
                    <a:pt x="9900932" y="2152505"/>
                    <a:pt x="10154559" y="2195949"/>
                    <a:pt x="10282714" y="220518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2 2 1 4 1">
              <a:extLst>
                <a:ext uri="{FF2B5EF4-FFF2-40B4-BE49-F238E27FC236}">
                  <a16:creationId xmlns:a16="http://schemas.microsoft.com/office/drawing/2014/main" id="{E48886D3-87A8-4B42-88C0-DEA16C1A5F47}"/>
                </a:ext>
              </a:extLst>
            </p:cNvPr>
            <p:cNvSpPr txBox="1">
              <a:spLocks/>
            </p:cNvSpPr>
            <p:nvPr/>
          </p:nvSpPr>
          <p:spPr>
            <a:xfrm>
              <a:off x="13390616" y="8177481"/>
              <a:ext cx="4640526" cy="674540"/>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Optimal</a:t>
              </a:r>
              <a:endParaRPr lang="en-US" sz="3769" dirty="0"/>
            </a:p>
          </p:txBody>
        </p:sp>
      </p:grpSp>
      <p:sp>
        <p:nvSpPr>
          <p:cNvPr id="43" name="Freeform 31 1 1 2">
            <a:extLst>
              <a:ext uri="{FF2B5EF4-FFF2-40B4-BE49-F238E27FC236}">
                <a16:creationId xmlns:a16="http://schemas.microsoft.com/office/drawing/2014/main" id="{31D7BDBE-7067-42C9-8DEE-F779D8FAF2A6}"/>
              </a:ext>
            </a:extLst>
          </p:cNvPr>
          <p:cNvSpPr/>
          <p:nvPr/>
        </p:nvSpPr>
        <p:spPr>
          <a:xfrm rot="21158410">
            <a:off x="1227246" y="4948857"/>
            <a:ext cx="7384687" cy="1197581"/>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430013 h 2553844"/>
              <a:gd name="connsiteX1" fmla="*/ 1136073 w 10282714"/>
              <a:gd name="connsiteY1" fmla="*/ 188580 h 2553844"/>
              <a:gd name="connsiteX2" fmla="*/ 2494089 w 10282714"/>
              <a:gd name="connsiteY2" fmla="*/ 2203804 h 2553844"/>
              <a:gd name="connsiteX3" fmla="*/ 4851436 w 10282714"/>
              <a:gd name="connsiteY3" fmla="*/ 1884298 h 2553844"/>
              <a:gd name="connsiteX4" fmla="*/ 6538806 w 10282714"/>
              <a:gd name="connsiteY4" fmla="*/ 2553786 h 2553844"/>
              <a:gd name="connsiteX5" fmla="*/ 7587063 w 10282714"/>
              <a:gd name="connsiteY5" fmla="*/ 1842205 h 2553844"/>
              <a:gd name="connsiteX6" fmla="*/ 8763673 w 10282714"/>
              <a:gd name="connsiteY6" fmla="*/ 2252398 h 2553844"/>
              <a:gd name="connsiteX7" fmla="*/ 9589205 w 10282714"/>
              <a:gd name="connsiteY7" fmla="*/ 2143269 h 2553844"/>
              <a:gd name="connsiteX8" fmla="*/ 10282714 w 10282714"/>
              <a:gd name="connsiteY8" fmla="*/ 2205186 h 25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2714" h="2553844">
                <a:moveTo>
                  <a:pt x="0" y="430013"/>
                </a:moveTo>
                <a:cubicBezTo>
                  <a:pt x="326736" y="-75678"/>
                  <a:pt x="720392" y="-107052"/>
                  <a:pt x="1136073" y="188580"/>
                </a:cubicBezTo>
                <a:cubicBezTo>
                  <a:pt x="1551755" y="484212"/>
                  <a:pt x="1874862" y="1921184"/>
                  <a:pt x="2494089" y="2203804"/>
                </a:cubicBezTo>
                <a:cubicBezTo>
                  <a:pt x="3113316" y="2486424"/>
                  <a:pt x="4177317" y="1825968"/>
                  <a:pt x="4851436" y="1884298"/>
                </a:cubicBezTo>
                <a:cubicBezTo>
                  <a:pt x="5525555" y="1942628"/>
                  <a:pt x="6082868" y="2560802"/>
                  <a:pt x="6538806" y="2553786"/>
                </a:cubicBezTo>
                <a:cubicBezTo>
                  <a:pt x="6994744" y="2546771"/>
                  <a:pt x="7216252" y="1892436"/>
                  <a:pt x="7587063" y="1842205"/>
                </a:cubicBezTo>
                <a:cubicBezTo>
                  <a:pt x="7957874" y="1791974"/>
                  <a:pt x="8429983" y="2202221"/>
                  <a:pt x="8763673" y="2252398"/>
                </a:cubicBezTo>
                <a:cubicBezTo>
                  <a:pt x="9097363" y="2302575"/>
                  <a:pt x="9277478" y="2134033"/>
                  <a:pt x="9589205" y="2143269"/>
                </a:cubicBezTo>
                <a:cubicBezTo>
                  <a:pt x="9900932" y="2152505"/>
                  <a:pt x="10154559" y="2195949"/>
                  <a:pt x="10282714" y="220518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lus Sign 51">
            <a:extLst>
              <a:ext uri="{FF2B5EF4-FFF2-40B4-BE49-F238E27FC236}">
                <a16:creationId xmlns:a16="http://schemas.microsoft.com/office/drawing/2014/main" id="{977ADD32-571B-4CB5-95A9-31912F418CB3}"/>
              </a:ext>
            </a:extLst>
          </p:cNvPr>
          <p:cNvSpPr/>
          <p:nvPr/>
        </p:nvSpPr>
        <p:spPr>
          <a:xfrm>
            <a:off x="11980635" y="5759907"/>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picture containing text&#10;&#10;Description automatically generated">
            <a:extLst>
              <a:ext uri="{FF2B5EF4-FFF2-40B4-BE49-F238E27FC236}">
                <a16:creationId xmlns:a16="http://schemas.microsoft.com/office/drawing/2014/main" id="{D87695C8-AE47-4BE9-90DA-C9A928791F93}"/>
              </a:ext>
            </a:extLst>
          </p:cNvPr>
          <p:cNvPicPr>
            <a:picLocks noChangeAspect="1"/>
          </p:cNvPicPr>
          <p:nvPr/>
        </p:nvPicPr>
        <p:blipFill rotWithShape="1">
          <a:blip r:embed="rId28">
            <a:extLst>
              <a:ext uri="{28A0092B-C50C-407E-A947-70E740481C1C}">
                <a14:useLocalDpi xmlns:a14="http://schemas.microsoft.com/office/drawing/2010/main" val="0"/>
              </a:ext>
            </a:extLst>
          </a:blip>
          <a:srcRect l="2294" t="3165" r="4302" b="3833"/>
          <a:stretch/>
        </p:blipFill>
        <p:spPr>
          <a:xfrm rot="1711355">
            <a:off x="9860930" y="5212919"/>
            <a:ext cx="4716915" cy="2827374"/>
          </a:xfrm>
          <a:prstGeom prst="rect">
            <a:avLst/>
          </a:prstGeom>
        </p:spPr>
      </p:pic>
      <p:grpSp>
        <p:nvGrpSpPr>
          <p:cNvPr id="71" name="Group 70">
            <a:extLst>
              <a:ext uri="{FF2B5EF4-FFF2-40B4-BE49-F238E27FC236}">
                <a16:creationId xmlns:a16="http://schemas.microsoft.com/office/drawing/2014/main" id="{C6AFE52D-5618-4BF9-9041-A5B44B8A0ABF}"/>
              </a:ext>
            </a:extLst>
          </p:cNvPr>
          <p:cNvGrpSpPr>
            <a:grpSpLocks noChangeAspect="1"/>
          </p:cNvGrpSpPr>
          <p:nvPr>
            <p:custDataLst>
              <p:tags r:id="rId1"/>
            </p:custDataLst>
          </p:nvPr>
        </p:nvGrpSpPr>
        <p:grpSpPr>
          <a:xfrm>
            <a:off x="545508" y="5476745"/>
            <a:ext cx="459652" cy="353986"/>
            <a:chOff x="2541597" y="2540000"/>
            <a:chExt cx="138113" cy="106363"/>
          </a:xfrm>
        </p:grpSpPr>
        <p:sp>
          <p:nvSpPr>
            <p:cNvPr id="68" name="Freeform 7">
              <a:extLst>
                <a:ext uri="{FF2B5EF4-FFF2-40B4-BE49-F238E27FC236}">
                  <a16:creationId xmlns:a16="http://schemas.microsoft.com/office/drawing/2014/main" id="{BCC5F2F9-FCD6-4EB1-BB8C-E86C4E81DC03}"/>
                </a:ext>
              </a:extLst>
            </p:cNvPr>
            <p:cNvSpPr>
              <a:spLocks/>
            </p:cNvSpPr>
            <p:nvPr>
              <p:custDataLst>
                <p:tags r:id="rId18"/>
              </p:custDataLst>
            </p:nvPr>
          </p:nvSpPr>
          <p:spPr bwMode="auto">
            <a:xfrm>
              <a:off x="2541597" y="2540000"/>
              <a:ext cx="82550" cy="77788"/>
            </a:xfrm>
            <a:custGeom>
              <a:avLst/>
              <a:gdLst>
                <a:gd name="T0" fmla="*/ 161 w 281"/>
                <a:gd name="T1" fmla="*/ 99 h 222"/>
                <a:gd name="T2" fmla="*/ 220 w 281"/>
                <a:gd name="T3" fmla="*/ 34 h 222"/>
                <a:gd name="T4" fmla="*/ 271 w 281"/>
                <a:gd name="T5" fmla="*/ 24 h 222"/>
                <a:gd name="T6" fmla="*/ 271 w 281"/>
                <a:gd name="T7" fmla="*/ 0 h 222"/>
                <a:gd name="T8" fmla="*/ 225 w 281"/>
                <a:gd name="T9" fmla="*/ 2 h 222"/>
                <a:gd name="T10" fmla="*/ 173 w 281"/>
                <a:gd name="T11" fmla="*/ 0 h 222"/>
                <a:gd name="T12" fmla="*/ 173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2 w 281"/>
                <a:gd name="T29" fmla="*/ 0 h 222"/>
                <a:gd name="T30" fmla="*/ 2 w 281"/>
                <a:gd name="T31" fmla="*/ 24 h 222"/>
                <a:gd name="T32" fmla="*/ 38 w 281"/>
                <a:gd name="T33" fmla="*/ 24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5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1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1" y="99"/>
                  </a:moveTo>
                  <a:lnTo>
                    <a:pt x="220" y="34"/>
                  </a:lnTo>
                  <a:cubicBezTo>
                    <a:pt x="226" y="27"/>
                    <a:pt x="229" y="24"/>
                    <a:pt x="271" y="24"/>
                  </a:cubicBezTo>
                  <a:lnTo>
                    <a:pt x="271" y="0"/>
                  </a:lnTo>
                  <a:cubicBezTo>
                    <a:pt x="253" y="1"/>
                    <a:pt x="227" y="2"/>
                    <a:pt x="225" y="2"/>
                  </a:cubicBezTo>
                  <a:cubicBezTo>
                    <a:pt x="212" y="2"/>
                    <a:pt x="187" y="1"/>
                    <a:pt x="173" y="0"/>
                  </a:cubicBezTo>
                  <a:lnTo>
                    <a:pt x="173" y="24"/>
                  </a:lnTo>
                  <a:cubicBezTo>
                    <a:pt x="180"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2" y="0"/>
                  </a:cubicBezTo>
                  <a:lnTo>
                    <a:pt x="2" y="24"/>
                  </a:lnTo>
                  <a:lnTo>
                    <a:pt x="38" y="24"/>
                  </a:lnTo>
                  <a:lnTo>
                    <a:pt x="116"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5" y="198"/>
                  </a:lnTo>
                  <a:lnTo>
                    <a:pt x="166" y="198"/>
                  </a:lnTo>
                  <a:lnTo>
                    <a:pt x="166" y="222"/>
                  </a:lnTo>
                  <a:cubicBezTo>
                    <a:pt x="179" y="221"/>
                    <a:pt x="209" y="220"/>
                    <a:pt x="226" y="220"/>
                  </a:cubicBezTo>
                  <a:cubicBezTo>
                    <a:pt x="242" y="220"/>
                    <a:pt x="264" y="221"/>
                    <a:pt x="281" y="222"/>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a:extLst>
                <a:ext uri="{FF2B5EF4-FFF2-40B4-BE49-F238E27FC236}">
                  <a16:creationId xmlns:a16="http://schemas.microsoft.com/office/drawing/2014/main" id="{64A360AD-6D87-4CB6-B262-21917918B2E6}"/>
                </a:ext>
              </a:extLst>
            </p:cNvPr>
            <p:cNvSpPr>
              <a:spLocks noEditPoints="1"/>
            </p:cNvSpPr>
            <p:nvPr>
              <p:custDataLst>
                <p:tags r:id="rId19"/>
              </p:custDataLst>
            </p:nvPr>
          </p:nvSpPr>
          <p:spPr bwMode="auto">
            <a:xfrm>
              <a:off x="2632085" y="2562225"/>
              <a:ext cx="47625" cy="84138"/>
            </a:xfrm>
            <a:custGeom>
              <a:avLst/>
              <a:gdLst>
                <a:gd name="T0" fmla="*/ 162 w 162"/>
                <a:gd name="T1" fmla="*/ 120 h 239"/>
                <a:gd name="T2" fmla="*/ 141 w 162"/>
                <a:gd name="T3" fmla="*/ 30 h 239"/>
                <a:gd name="T4" fmla="*/ 81 w 162"/>
                <a:gd name="T5" fmla="*/ 0 h 239"/>
                <a:gd name="T6" fmla="*/ 0 w 162"/>
                <a:gd name="T7" fmla="*/ 120 h 239"/>
                <a:gd name="T8" fmla="*/ 81 w 162"/>
                <a:gd name="T9" fmla="*/ 239 h 239"/>
                <a:gd name="T10" fmla="*/ 162 w 162"/>
                <a:gd name="T11" fmla="*/ 120 h 239"/>
                <a:gd name="T12" fmla="*/ 81 w 162"/>
                <a:gd name="T13" fmla="*/ 229 h 239"/>
                <a:gd name="T14" fmla="*/ 36 w 162"/>
                <a:gd name="T15" fmla="*/ 191 h 239"/>
                <a:gd name="T16" fmla="*/ 31 w 162"/>
                <a:gd name="T17" fmla="*/ 116 h 239"/>
                <a:gd name="T18" fmla="*/ 37 w 162"/>
                <a:gd name="T19" fmla="*/ 45 h 239"/>
                <a:gd name="T20" fmla="*/ 81 w 162"/>
                <a:gd name="T21" fmla="*/ 10 h 239"/>
                <a:gd name="T22" fmla="*/ 124 w 162"/>
                <a:gd name="T23" fmla="*/ 41 h 239"/>
                <a:gd name="T24" fmla="*/ 130 w 162"/>
                <a:gd name="T25" fmla="*/ 116 h 239"/>
                <a:gd name="T26" fmla="*/ 125 w 162"/>
                <a:gd name="T27" fmla="*/ 190 h 239"/>
                <a:gd name="T28" fmla="*/ 81 w 162"/>
                <a:gd name="T29"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9">
                  <a:moveTo>
                    <a:pt x="162" y="120"/>
                  </a:moveTo>
                  <a:cubicBezTo>
                    <a:pt x="162" y="82"/>
                    <a:pt x="157" y="54"/>
                    <a:pt x="141" y="30"/>
                  </a:cubicBezTo>
                  <a:cubicBezTo>
                    <a:pt x="130" y="14"/>
                    <a:pt x="108" y="0"/>
                    <a:pt x="81" y="0"/>
                  </a:cubicBezTo>
                  <a:cubicBezTo>
                    <a:pt x="0" y="0"/>
                    <a:pt x="0" y="95"/>
                    <a:pt x="0" y="120"/>
                  </a:cubicBezTo>
                  <a:cubicBezTo>
                    <a:pt x="0" y="146"/>
                    <a:pt x="0" y="239"/>
                    <a:pt x="81" y="239"/>
                  </a:cubicBezTo>
                  <a:cubicBezTo>
                    <a:pt x="162" y="239"/>
                    <a:pt x="162" y="146"/>
                    <a:pt x="162" y="120"/>
                  </a:cubicBezTo>
                  <a:close/>
                  <a:moveTo>
                    <a:pt x="81" y="229"/>
                  </a:moveTo>
                  <a:cubicBezTo>
                    <a:pt x="65" y="229"/>
                    <a:pt x="43" y="220"/>
                    <a:pt x="36" y="191"/>
                  </a:cubicBezTo>
                  <a:cubicBezTo>
                    <a:pt x="31" y="170"/>
                    <a:pt x="31" y="142"/>
                    <a:pt x="31" y="116"/>
                  </a:cubicBezTo>
                  <a:cubicBezTo>
                    <a:pt x="31" y="90"/>
                    <a:pt x="31" y="64"/>
                    <a:pt x="37" y="45"/>
                  </a:cubicBezTo>
                  <a:cubicBezTo>
                    <a:pt x="44" y="17"/>
                    <a:pt x="66" y="10"/>
                    <a:pt x="81" y="10"/>
                  </a:cubicBezTo>
                  <a:cubicBezTo>
                    <a:pt x="99" y="10"/>
                    <a:pt x="118" y="21"/>
                    <a:pt x="124" y="41"/>
                  </a:cubicBezTo>
                  <a:cubicBezTo>
                    <a:pt x="129" y="60"/>
                    <a:pt x="130" y="85"/>
                    <a:pt x="130" y="116"/>
                  </a:cubicBezTo>
                  <a:cubicBezTo>
                    <a:pt x="130" y="142"/>
                    <a:pt x="130" y="168"/>
                    <a:pt x="125" y="190"/>
                  </a:cubicBezTo>
                  <a:cubicBezTo>
                    <a:pt x="118" y="221"/>
                    <a:pt x="95" y="229"/>
                    <a:pt x="81" y="2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Freeform 16 1 2">
            <a:extLst>
              <a:ext uri="{FF2B5EF4-FFF2-40B4-BE49-F238E27FC236}">
                <a16:creationId xmlns:a16="http://schemas.microsoft.com/office/drawing/2014/main" id="{4006CCE6-F685-4532-9CD7-3D110115D4E2}"/>
              </a:ext>
            </a:extLst>
          </p:cNvPr>
          <p:cNvSpPr/>
          <p:nvPr/>
        </p:nvSpPr>
        <p:spPr>
          <a:xfrm>
            <a:off x="9546942" y="1755756"/>
            <a:ext cx="6526304" cy="1085363"/>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03640 h 1103640"/>
              <a:gd name="connsiteX1" fmla="*/ 1136073 w 11637818"/>
              <a:gd name="connsiteY1" fmla="*/ 22985 h 1103640"/>
              <a:gd name="connsiteX2" fmla="*/ 2569486 w 11637818"/>
              <a:gd name="connsiteY2" fmla="*/ 360343 h 1103640"/>
              <a:gd name="connsiteX3" fmla="*/ 4475018 w 11637818"/>
              <a:gd name="connsiteY3" fmla="*/ 300076 h 1103640"/>
              <a:gd name="connsiteX4" fmla="*/ 5735782 w 11637818"/>
              <a:gd name="connsiteY4" fmla="*/ 216949 h 1103640"/>
              <a:gd name="connsiteX5" fmla="*/ 7536873 w 11637818"/>
              <a:gd name="connsiteY5" fmla="*/ 771131 h 1103640"/>
              <a:gd name="connsiteX6" fmla="*/ 9767454 w 11637818"/>
              <a:gd name="connsiteY6" fmla="*/ 189240 h 1103640"/>
              <a:gd name="connsiteX7" fmla="*/ 11069782 w 11637818"/>
              <a:gd name="connsiteY7" fmla="*/ 216949 h 1103640"/>
              <a:gd name="connsiteX8" fmla="*/ 11637818 w 11637818"/>
              <a:gd name="connsiteY8" fmla="*/ 244658 h 1103640"/>
              <a:gd name="connsiteX0" fmla="*/ 0 w 11637818"/>
              <a:gd name="connsiteY0" fmla="*/ 1239249 h 1239249"/>
              <a:gd name="connsiteX1" fmla="*/ 1136073 w 11637818"/>
              <a:gd name="connsiteY1" fmla="*/ 158594 h 1239249"/>
              <a:gd name="connsiteX2" fmla="*/ 2569486 w 11637818"/>
              <a:gd name="connsiteY2" fmla="*/ 495952 h 1239249"/>
              <a:gd name="connsiteX3" fmla="*/ 4475018 w 11637818"/>
              <a:gd name="connsiteY3" fmla="*/ 435685 h 1239249"/>
              <a:gd name="connsiteX4" fmla="*/ 5260198 w 11637818"/>
              <a:gd name="connsiteY4" fmla="*/ 9658 h 1239249"/>
              <a:gd name="connsiteX5" fmla="*/ 7536873 w 11637818"/>
              <a:gd name="connsiteY5" fmla="*/ 906740 h 1239249"/>
              <a:gd name="connsiteX6" fmla="*/ 9767454 w 11637818"/>
              <a:gd name="connsiteY6" fmla="*/ 324849 h 1239249"/>
              <a:gd name="connsiteX7" fmla="*/ 11069782 w 11637818"/>
              <a:gd name="connsiteY7" fmla="*/ 352558 h 1239249"/>
              <a:gd name="connsiteX8" fmla="*/ 11637818 w 11637818"/>
              <a:gd name="connsiteY8" fmla="*/ 380267 h 1239249"/>
              <a:gd name="connsiteX0" fmla="*/ 0 w 11637818"/>
              <a:gd name="connsiteY0" fmla="*/ 1243699 h 1243699"/>
              <a:gd name="connsiteX1" fmla="*/ 1136073 w 11637818"/>
              <a:gd name="connsiteY1" fmla="*/ 163044 h 1243699"/>
              <a:gd name="connsiteX2" fmla="*/ 2569486 w 11637818"/>
              <a:gd name="connsiteY2" fmla="*/ 500402 h 1243699"/>
              <a:gd name="connsiteX3" fmla="*/ 4244020 w 11637818"/>
              <a:gd name="connsiteY3" fmla="*/ 371555 h 1243699"/>
              <a:gd name="connsiteX4" fmla="*/ 5260198 w 11637818"/>
              <a:gd name="connsiteY4" fmla="*/ 14108 h 1243699"/>
              <a:gd name="connsiteX5" fmla="*/ 7536873 w 11637818"/>
              <a:gd name="connsiteY5" fmla="*/ 911190 h 1243699"/>
              <a:gd name="connsiteX6" fmla="*/ 9767454 w 11637818"/>
              <a:gd name="connsiteY6" fmla="*/ 329299 h 1243699"/>
              <a:gd name="connsiteX7" fmla="*/ 11069782 w 11637818"/>
              <a:gd name="connsiteY7" fmla="*/ 357008 h 1243699"/>
              <a:gd name="connsiteX8" fmla="*/ 11637818 w 11637818"/>
              <a:gd name="connsiteY8" fmla="*/ 384717 h 1243699"/>
              <a:gd name="connsiteX0" fmla="*/ 0 w 11637818"/>
              <a:gd name="connsiteY0" fmla="*/ 1243699 h 1243699"/>
              <a:gd name="connsiteX1" fmla="*/ 1367071 w 11637818"/>
              <a:gd name="connsiteY1" fmla="*/ 749784 h 1243699"/>
              <a:gd name="connsiteX2" fmla="*/ 2569486 w 11637818"/>
              <a:gd name="connsiteY2" fmla="*/ 500402 h 1243699"/>
              <a:gd name="connsiteX3" fmla="*/ 4244020 w 11637818"/>
              <a:gd name="connsiteY3" fmla="*/ 371555 h 1243699"/>
              <a:gd name="connsiteX4" fmla="*/ 5260198 w 11637818"/>
              <a:gd name="connsiteY4" fmla="*/ 14108 h 1243699"/>
              <a:gd name="connsiteX5" fmla="*/ 7536873 w 11637818"/>
              <a:gd name="connsiteY5" fmla="*/ 911190 h 1243699"/>
              <a:gd name="connsiteX6" fmla="*/ 9767454 w 11637818"/>
              <a:gd name="connsiteY6" fmla="*/ 329299 h 1243699"/>
              <a:gd name="connsiteX7" fmla="*/ 11069782 w 11637818"/>
              <a:gd name="connsiteY7" fmla="*/ 357008 h 1243699"/>
              <a:gd name="connsiteX8" fmla="*/ 11637818 w 11637818"/>
              <a:gd name="connsiteY8" fmla="*/ 384717 h 1243699"/>
              <a:gd name="connsiteX0" fmla="*/ 0 w 11637818"/>
              <a:gd name="connsiteY0" fmla="*/ 1242805 h 1242805"/>
              <a:gd name="connsiteX1" fmla="*/ 1367071 w 11637818"/>
              <a:gd name="connsiteY1" fmla="*/ 748890 h 1242805"/>
              <a:gd name="connsiteX2" fmla="*/ 2406429 w 11637818"/>
              <a:gd name="connsiteY2" fmla="*/ 316628 h 1242805"/>
              <a:gd name="connsiteX3" fmla="*/ 4244020 w 11637818"/>
              <a:gd name="connsiteY3" fmla="*/ 370661 h 1242805"/>
              <a:gd name="connsiteX4" fmla="*/ 5260198 w 11637818"/>
              <a:gd name="connsiteY4" fmla="*/ 13214 h 1242805"/>
              <a:gd name="connsiteX5" fmla="*/ 7536873 w 11637818"/>
              <a:gd name="connsiteY5" fmla="*/ 910296 h 1242805"/>
              <a:gd name="connsiteX6" fmla="*/ 9767454 w 11637818"/>
              <a:gd name="connsiteY6" fmla="*/ 328405 h 1242805"/>
              <a:gd name="connsiteX7" fmla="*/ 11069782 w 11637818"/>
              <a:gd name="connsiteY7" fmla="*/ 356114 h 1242805"/>
              <a:gd name="connsiteX8" fmla="*/ 11637818 w 11637818"/>
              <a:gd name="connsiteY8" fmla="*/ 383823 h 1242805"/>
              <a:gd name="connsiteX0" fmla="*/ 0 w 11637818"/>
              <a:gd name="connsiteY0" fmla="*/ 1231166 h 1231166"/>
              <a:gd name="connsiteX1" fmla="*/ 1367071 w 11637818"/>
              <a:gd name="connsiteY1" fmla="*/ 737251 h 1231166"/>
              <a:gd name="connsiteX2" fmla="*/ 2406429 w 11637818"/>
              <a:gd name="connsiteY2" fmla="*/ 304989 h 1231166"/>
              <a:gd name="connsiteX3" fmla="*/ 4203255 w 11637818"/>
              <a:gd name="connsiteY3" fmla="*/ 671442 h 1231166"/>
              <a:gd name="connsiteX4" fmla="*/ 5260198 w 11637818"/>
              <a:gd name="connsiteY4" fmla="*/ 1575 h 1231166"/>
              <a:gd name="connsiteX5" fmla="*/ 7536873 w 11637818"/>
              <a:gd name="connsiteY5" fmla="*/ 898657 h 1231166"/>
              <a:gd name="connsiteX6" fmla="*/ 9767454 w 11637818"/>
              <a:gd name="connsiteY6" fmla="*/ 316766 h 1231166"/>
              <a:gd name="connsiteX7" fmla="*/ 11069782 w 11637818"/>
              <a:gd name="connsiteY7" fmla="*/ 344475 h 1231166"/>
              <a:gd name="connsiteX8" fmla="*/ 11637818 w 11637818"/>
              <a:gd name="connsiteY8" fmla="*/ 372184 h 1231166"/>
              <a:gd name="connsiteX0" fmla="*/ 0 w 11637818"/>
              <a:gd name="connsiteY0" fmla="*/ 1229977 h 1229977"/>
              <a:gd name="connsiteX1" fmla="*/ 1367071 w 11637818"/>
              <a:gd name="connsiteY1" fmla="*/ 736062 h 1229977"/>
              <a:gd name="connsiteX2" fmla="*/ 2406429 w 11637818"/>
              <a:gd name="connsiteY2" fmla="*/ 303800 h 1229977"/>
              <a:gd name="connsiteX3" fmla="*/ 4203255 w 11637818"/>
              <a:gd name="connsiteY3" fmla="*/ 670253 h 1229977"/>
              <a:gd name="connsiteX4" fmla="*/ 5260198 w 11637818"/>
              <a:gd name="connsiteY4" fmla="*/ 386 h 1229977"/>
              <a:gd name="connsiteX5" fmla="*/ 7523285 w 11637818"/>
              <a:gd name="connsiteY5" fmla="*/ 569808 h 1229977"/>
              <a:gd name="connsiteX6" fmla="*/ 9767454 w 11637818"/>
              <a:gd name="connsiteY6" fmla="*/ 315577 h 1229977"/>
              <a:gd name="connsiteX7" fmla="*/ 11069782 w 11637818"/>
              <a:gd name="connsiteY7" fmla="*/ 343286 h 1229977"/>
              <a:gd name="connsiteX8" fmla="*/ 11637818 w 11637818"/>
              <a:gd name="connsiteY8" fmla="*/ 370995 h 1229977"/>
              <a:gd name="connsiteX0" fmla="*/ 0 w 11637818"/>
              <a:gd name="connsiteY0" fmla="*/ 1229977 h 1229977"/>
              <a:gd name="connsiteX1" fmla="*/ 1367071 w 11637818"/>
              <a:gd name="connsiteY1" fmla="*/ 736062 h 1229977"/>
              <a:gd name="connsiteX2" fmla="*/ 2406429 w 11637818"/>
              <a:gd name="connsiteY2" fmla="*/ 303800 h 1229977"/>
              <a:gd name="connsiteX3" fmla="*/ 4203255 w 11637818"/>
              <a:gd name="connsiteY3" fmla="*/ 670253 h 1229977"/>
              <a:gd name="connsiteX4" fmla="*/ 5260198 w 11637818"/>
              <a:gd name="connsiteY4" fmla="*/ 386 h 1229977"/>
              <a:gd name="connsiteX5" fmla="*/ 7523285 w 11637818"/>
              <a:gd name="connsiteY5" fmla="*/ 569808 h 1229977"/>
              <a:gd name="connsiteX6" fmla="*/ 9767454 w 11637818"/>
              <a:gd name="connsiteY6" fmla="*/ 315577 h 1229977"/>
              <a:gd name="connsiteX7" fmla="*/ 11110547 w 11637818"/>
              <a:gd name="connsiteY7" fmla="*/ 145166 h 1229977"/>
              <a:gd name="connsiteX8" fmla="*/ 11637818 w 11637818"/>
              <a:gd name="connsiteY8" fmla="*/ 370995 h 1229977"/>
              <a:gd name="connsiteX0" fmla="*/ 0 w 11637818"/>
              <a:gd name="connsiteY0" fmla="*/ 1085363 h 1085363"/>
              <a:gd name="connsiteX1" fmla="*/ 1367071 w 11637818"/>
              <a:gd name="connsiteY1" fmla="*/ 591448 h 1085363"/>
              <a:gd name="connsiteX2" fmla="*/ 2406429 w 11637818"/>
              <a:gd name="connsiteY2" fmla="*/ 159186 h 1085363"/>
              <a:gd name="connsiteX3" fmla="*/ 4203255 w 11637818"/>
              <a:gd name="connsiteY3" fmla="*/ 525639 h 1085363"/>
              <a:gd name="connsiteX4" fmla="*/ 6085805 w 11637818"/>
              <a:gd name="connsiteY4" fmla="*/ 226162 h 1085363"/>
              <a:gd name="connsiteX5" fmla="*/ 7523285 w 11637818"/>
              <a:gd name="connsiteY5" fmla="*/ 425194 h 1085363"/>
              <a:gd name="connsiteX6" fmla="*/ 9767454 w 11637818"/>
              <a:gd name="connsiteY6" fmla="*/ 170963 h 1085363"/>
              <a:gd name="connsiteX7" fmla="*/ 11110547 w 11637818"/>
              <a:gd name="connsiteY7" fmla="*/ 552 h 1085363"/>
              <a:gd name="connsiteX8" fmla="*/ 11637818 w 11637818"/>
              <a:gd name="connsiteY8" fmla="*/ 226381 h 108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7818" h="1085363">
                <a:moveTo>
                  <a:pt x="0" y="1085363"/>
                </a:moveTo>
                <a:cubicBezTo>
                  <a:pt x="326736" y="579672"/>
                  <a:pt x="966000" y="745811"/>
                  <a:pt x="1367071" y="591448"/>
                </a:cubicBezTo>
                <a:cubicBezTo>
                  <a:pt x="1768142" y="437085"/>
                  <a:pt x="1933732" y="170154"/>
                  <a:pt x="2406429" y="159186"/>
                </a:cubicBezTo>
                <a:cubicBezTo>
                  <a:pt x="2879126" y="148218"/>
                  <a:pt x="3590026" y="514476"/>
                  <a:pt x="4203255" y="525639"/>
                </a:cubicBezTo>
                <a:cubicBezTo>
                  <a:pt x="4816484" y="536802"/>
                  <a:pt x="5532467" y="242903"/>
                  <a:pt x="6085805" y="226162"/>
                </a:cubicBezTo>
                <a:cubicBezTo>
                  <a:pt x="6639143" y="209421"/>
                  <a:pt x="6909677" y="434394"/>
                  <a:pt x="7523285" y="425194"/>
                </a:cubicBezTo>
                <a:cubicBezTo>
                  <a:pt x="8136893" y="415994"/>
                  <a:pt x="9169577" y="241737"/>
                  <a:pt x="9767454" y="170963"/>
                </a:cubicBezTo>
                <a:cubicBezTo>
                  <a:pt x="10365331" y="100189"/>
                  <a:pt x="10798820" y="-8684"/>
                  <a:pt x="11110547" y="552"/>
                </a:cubicBezTo>
                <a:cubicBezTo>
                  <a:pt x="11422274" y="9788"/>
                  <a:pt x="11509663" y="217144"/>
                  <a:pt x="11637818" y="22638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C104D099-A334-40CF-8A41-11E01EED58B9}"/>
              </a:ext>
            </a:extLst>
          </p:cNvPr>
          <p:cNvGrpSpPr/>
          <p:nvPr/>
        </p:nvGrpSpPr>
        <p:grpSpPr>
          <a:xfrm>
            <a:off x="12165940" y="2311778"/>
            <a:ext cx="621162" cy="684501"/>
            <a:chOff x="11963535" y="2693576"/>
            <a:chExt cx="621162" cy="684501"/>
          </a:xfrm>
        </p:grpSpPr>
        <p:sp>
          <p:nvSpPr>
            <p:cNvPr id="57" name="Arrow: Right 56">
              <a:extLst>
                <a:ext uri="{FF2B5EF4-FFF2-40B4-BE49-F238E27FC236}">
                  <a16:creationId xmlns:a16="http://schemas.microsoft.com/office/drawing/2014/main" id="{D89B1E31-70B0-4107-B04C-863D0977EE5E}"/>
                </a:ext>
              </a:extLst>
            </p:cNvPr>
            <p:cNvSpPr/>
            <p:nvPr/>
          </p:nvSpPr>
          <p:spPr>
            <a:xfrm rot="5400000" flipV="1">
              <a:off x="12075743" y="2869124"/>
              <a:ext cx="684501" cy="333406"/>
            </a:xfrm>
            <a:prstGeom prst="rightArrow">
              <a:avLst>
                <a:gd name="adj1" fmla="val 50000"/>
                <a:gd name="adj2" fmla="val 670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9" name="Group 198">
              <a:extLst>
                <a:ext uri="{FF2B5EF4-FFF2-40B4-BE49-F238E27FC236}">
                  <a16:creationId xmlns:a16="http://schemas.microsoft.com/office/drawing/2014/main" id="{D7913FA2-D231-40A4-8D99-CE77697CFE21}"/>
                </a:ext>
              </a:extLst>
            </p:cNvPr>
            <p:cNvGrpSpPr>
              <a:grpSpLocks noChangeAspect="1"/>
            </p:cNvGrpSpPr>
            <p:nvPr>
              <p:custDataLst>
                <p:tags r:id="rId15"/>
              </p:custDataLst>
            </p:nvPr>
          </p:nvGrpSpPr>
          <p:grpSpPr>
            <a:xfrm>
              <a:off x="11963535" y="2801146"/>
              <a:ext cx="292101" cy="242888"/>
              <a:chOff x="11642745" y="2835276"/>
              <a:chExt cx="292101" cy="242888"/>
            </a:xfrm>
          </p:grpSpPr>
          <p:sp>
            <p:nvSpPr>
              <p:cNvPr id="196" name="Freeform 48">
                <a:extLst>
                  <a:ext uri="{FF2B5EF4-FFF2-40B4-BE49-F238E27FC236}">
                    <a16:creationId xmlns:a16="http://schemas.microsoft.com/office/drawing/2014/main" id="{815CE57E-D3B2-4B2C-BA64-A0F619C79B99}"/>
                  </a:ext>
                </a:extLst>
              </p:cNvPr>
              <p:cNvSpPr>
                <a:spLocks noEditPoints="1"/>
              </p:cNvSpPr>
              <p:nvPr>
                <p:custDataLst>
                  <p:tags r:id="rId16"/>
                </p:custDataLst>
              </p:nvPr>
            </p:nvSpPr>
            <p:spPr bwMode="auto">
              <a:xfrm>
                <a:off x="11642745" y="2835276"/>
                <a:ext cx="114300" cy="242888"/>
              </a:xfrm>
              <a:custGeom>
                <a:avLst/>
                <a:gdLst>
                  <a:gd name="T0" fmla="*/ 111 w 205"/>
                  <a:gd name="T1" fmla="*/ 137 h 361"/>
                  <a:gd name="T2" fmla="*/ 0 w 205"/>
                  <a:gd name="T3" fmla="*/ 277 h 361"/>
                  <a:gd name="T4" fmla="*/ 79 w 205"/>
                  <a:gd name="T5" fmla="*/ 361 h 361"/>
                  <a:gd name="T6" fmla="*/ 179 w 205"/>
                  <a:gd name="T7" fmla="*/ 214 h 361"/>
                  <a:gd name="T8" fmla="*/ 142 w 205"/>
                  <a:gd name="T9" fmla="*/ 121 h 361"/>
                  <a:gd name="T10" fmla="*/ 94 w 205"/>
                  <a:gd name="T11" fmla="*/ 39 h 361"/>
                  <a:gd name="T12" fmla="*/ 122 w 205"/>
                  <a:gd name="T13" fmla="*/ 16 h 361"/>
                  <a:gd name="T14" fmla="*/ 157 w 205"/>
                  <a:gd name="T15" fmla="*/ 30 h 361"/>
                  <a:gd name="T16" fmla="*/ 185 w 205"/>
                  <a:gd name="T17" fmla="*/ 42 h 361"/>
                  <a:gd name="T18" fmla="*/ 205 w 205"/>
                  <a:gd name="T19" fmla="*/ 22 h 361"/>
                  <a:gd name="T20" fmla="*/ 179 w 205"/>
                  <a:gd name="T21" fmla="*/ 6 h 361"/>
                  <a:gd name="T22" fmla="*/ 138 w 205"/>
                  <a:gd name="T23" fmla="*/ 0 h 361"/>
                  <a:gd name="T24" fmla="*/ 81 w 205"/>
                  <a:gd name="T25" fmla="*/ 52 h 361"/>
                  <a:gd name="T26" fmla="*/ 111 w 205"/>
                  <a:gd name="T27" fmla="*/ 137 h 361"/>
                  <a:gd name="T28" fmla="*/ 117 w 205"/>
                  <a:gd name="T29" fmla="*/ 148 h 361"/>
                  <a:gd name="T30" fmla="*/ 144 w 205"/>
                  <a:gd name="T31" fmla="*/ 234 h 361"/>
                  <a:gd name="T32" fmla="*/ 79 w 205"/>
                  <a:gd name="T33" fmla="*/ 350 h 361"/>
                  <a:gd name="T34" fmla="*/ 31 w 205"/>
                  <a:gd name="T35" fmla="*/ 291 h 361"/>
                  <a:gd name="T36" fmla="*/ 117 w 205"/>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361">
                    <a:moveTo>
                      <a:pt x="111" y="137"/>
                    </a:moveTo>
                    <a:cubicBezTo>
                      <a:pt x="48" y="152"/>
                      <a:pt x="0" y="217"/>
                      <a:pt x="0" y="277"/>
                    </a:cubicBezTo>
                    <a:cubicBezTo>
                      <a:pt x="0" y="325"/>
                      <a:pt x="32" y="361"/>
                      <a:pt x="79" y="361"/>
                    </a:cubicBezTo>
                    <a:cubicBezTo>
                      <a:pt x="137" y="361"/>
                      <a:pt x="179" y="282"/>
                      <a:pt x="179" y="214"/>
                    </a:cubicBezTo>
                    <a:cubicBezTo>
                      <a:pt x="179" y="168"/>
                      <a:pt x="159" y="143"/>
                      <a:pt x="142" y="121"/>
                    </a:cubicBezTo>
                    <a:cubicBezTo>
                      <a:pt x="124" y="98"/>
                      <a:pt x="94" y="61"/>
                      <a:pt x="94" y="39"/>
                    </a:cubicBezTo>
                    <a:cubicBezTo>
                      <a:pt x="94" y="28"/>
                      <a:pt x="104" y="16"/>
                      <a:pt x="122" y="16"/>
                    </a:cubicBezTo>
                    <a:cubicBezTo>
                      <a:pt x="137" y="16"/>
                      <a:pt x="147" y="23"/>
                      <a:pt x="157" y="30"/>
                    </a:cubicBezTo>
                    <a:cubicBezTo>
                      <a:pt x="167" y="36"/>
                      <a:pt x="177" y="42"/>
                      <a:pt x="185" y="42"/>
                    </a:cubicBezTo>
                    <a:cubicBezTo>
                      <a:pt x="197" y="42"/>
                      <a:pt x="205" y="30"/>
                      <a:pt x="205" y="22"/>
                    </a:cubicBezTo>
                    <a:cubicBezTo>
                      <a:pt x="205" y="11"/>
                      <a:pt x="197" y="10"/>
                      <a:pt x="179" y="6"/>
                    </a:cubicBezTo>
                    <a:cubicBezTo>
                      <a:pt x="153" y="0"/>
                      <a:pt x="146" y="0"/>
                      <a:pt x="138" y="0"/>
                    </a:cubicBezTo>
                    <a:cubicBezTo>
                      <a:pt x="99" y="0"/>
                      <a:pt x="81" y="22"/>
                      <a:pt x="81" y="52"/>
                    </a:cubicBezTo>
                    <a:cubicBezTo>
                      <a:pt x="81" y="78"/>
                      <a:pt x="95" y="106"/>
                      <a:pt x="111" y="137"/>
                    </a:cubicBezTo>
                    <a:close/>
                    <a:moveTo>
                      <a:pt x="117" y="148"/>
                    </a:moveTo>
                    <a:cubicBezTo>
                      <a:pt x="129" y="171"/>
                      <a:pt x="144" y="198"/>
                      <a:pt x="144" y="234"/>
                    </a:cubicBezTo>
                    <a:cubicBezTo>
                      <a:pt x="144" y="266"/>
                      <a:pt x="125" y="350"/>
                      <a:pt x="79" y="350"/>
                    </a:cubicBezTo>
                    <a:cubicBezTo>
                      <a:pt x="51" y="350"/>
                      <a:pt x="31" y="329"/>
                      <a:pt x="31" y="291"/>
                    </a:cubicBezTo>
                    <a:cubicBezTo>
                      <a:pt x="31" y="259"/>
                      <a:pt x="49" y="166"/>
                      <a:pt x="117"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9">
                <a:extLst>
                  <a:ext uri="{FF2B5EF4-FFF2-40B4-BE49-F238E27FC236}">
                    <a16:creationId xmlns:a16="http://schemas.microsoft.com/office/drawing/2014/main" id="{B5572AAD-9715-4408-B0C7-C3905F6462BC}"/>
                  </a:ext>
                </a:extLst>
              </p:cNvPr>
              <p:cNvSpPr>
                <a:spLocks/>
              </p:cNvSpPr>
              <p:nvPr>
                <p:custDataLst>
                  <p:tags r:id="rId17"/>
                </p:custDataLst>
              </p:nvPr>
            </p:nvSpPr>
            <p:spPr bwMode="auto">
              <a:xfrm>
                <a:off x="11777683" y="2922589"/>
                <a:ext cx="157163" cy="153988"/>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9 w 284"/>
                  <a:gd name="T13" fmla="*/ 4 h 228"/>
                  <a:gd name="T14" fmla="*/ 159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4 w 284"/>
                  <a:gd name="T31" fmla="*/ 47 h 228"/>
                  <a:gd name="T32" fmla="*/ 34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9" y="4"/>
                    </a:lnTo>
                    <a:lnTo>
                      <a:pt x="159" y="28"/>
                    </a:lnTo>
                    <a:cubicBezTo>
                      <a:pt x="190" y="28"/>
                      <a:pt x="193" y="28"/>
                      <a:pt x="193" y="47"/>
                    </a:cubicBezTo>
                    <a:lnTo>
                      <a:pt x="193" y="142"/>
                    </a:lnTo>
                    <a:cubicBezTo>
                      <a:pt x="193" y="183"/>
                      <a:pt x="168" y="210"/>
                      <a:pt x="131" y="210"/>
                    </a:cubicBezTo>
                    <a:cubicBezTo>
                      <a:pt x="93" y="210"/>
                      <a:pt x="91" y="197"/>
                      <a:pt x="91" y="170"/>
                    </a:cubicBezTo>
                    <a:lnTo>
                      <a:pt x="91" y="0"/>
                    </a:lnTo>
                    <a:lnTo>
                      <a:pt x="0" y="4"/>
                    </a:lnTo>
                    <a:lnTo>
                      <a:pt x="0" y="28"/>
                    </a:lnTo>
                    <a:cubicBezTo>
                      <a:pt x="31" y="28"/>
                      <a:pt x="34" y="28"/>
                      <a:pt x="34" y="47"/>
                    </a:cubicBezTo>
                    <a:lnTo>
                      <a:pt x="34" y="163"/>
                    </a:lnTo>
                    <a:cubicBezTo>
                      <a:pt x="34"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3" name="Group 232">
            <a:extLst>
              <a:ext uri="{FF2B5EF4-FFF2-40B4-BE49-F238E27FC236}">
                <a16:creationId xmlns:a16="http://schemas.microsoft.com/office/drawing/2014/main" id="{6685539A-37DC-4338-9812-F0B7C8279BC5}"/>
              </a:ext>
            </a:extLst>
          </p:cNvPr>
          <p:cNvGrpSpPr/>
          <p:nvPr/>
        </p:nvGrpSpPr>
        <p:grpSpPr>
          <a:xfrm>
            <a:off x="11952421" y="3288129"/>
            <a:ext cx="572577" cy="746286"/>
            <a:chOff x="11952421" y="3796130"/>
            <a:chExt cx="572577" cy="746286"/>
          </a:xfrm>
        </p:grpSpPr>
        <p:grpSp>
          <p:nvGrpSpPr>
            <p:cNvPr id="70" name="Group 69">
              <a:extLst>
                <a:ext uri="{FF2B5EF4-FFF2-40B4-BE49-F238E27FC236}">
                  <a16:creationId xmlns:a16="http://schemas.microsoft.com/office/drawing/2014/main" id="{F93462ED-A1A5-4348-8930-54D9CC2E4EAE}"/>
                </a:ext>
              </a:extLst>
            </p:cNvPr>
            <p:cNvGrpSpPr/>
            <p:nvPr/>
          </p:nvGrpSpPr>
          <p:grpSpPr>
            <a:xfrm>
              <a:off x="12310983" y="3796130"/>
              <a:ext cx="214015" cy="746286"/>
              <a:chOff x="9862217" y="7523966"/>
              <a:chExt cx="214015" cy="746286"/>
            </a:xfrm>
          </p:grpSpPr>
          <p:grpSp>
            <p:nvGrpSpPr>
              <p:cNvPr id="81" name="Group 80">
                <a:extLst>
                  <a:ext uri="{FF2B5EF4-FFF2-40B4-BE49-F238E27FC236}">
                    <a16:creationId xmlns:a16="http://schemas.microsoft.com/office/drawing/2014/main" id="{645FE5F0-DA9B-48A0-B453-6C619599A9E9}"/>
                  </a:ext>
                </a:extLst>
              </p:cNvPr>
              <p:cNvGrpSpPr>
                <a:grpSpLocks noChangeAspect="1"/>
              </p:cNvGrpSpPr>
              <p:nvPr>
                <p:custDataLst>
                  <p:tags r:id="rId11"/>
                </p:custDataLst>
              </p:nvPr>
            </p:nvGrpSpPr>
            <p:grpSpPr>
              <a:xfrm rot="16200000">
                <a:off x="9806975" y="7651241"/>
                <a:ext cx="309414" cy="54864"/>
                <a:chOff x="4225920" y="7627938"/>
                <a:chExt cx="387350" cy="730250"/>
              </a:xfrm>
            </p:grpSpPr>
            <p:sp>
              <p:nvSpPr>
                <p:cNvPr id="83" name="Oval 1325 2">
                  <a:extLst>
                    <a:ext uri="{FF2B5EF4-FFF2-40B4-BE49-F238E27FC236}">
                      <a16:creationId xmlns:a16="http://schemas.microsoft.com/office/drawing/2014/main" id="{F0CB648E-3828-4FF6-8518-39C564B477A4}"/>
                    </a:ext>
                  </a:extLst>
                </p:cNvPr>
                <p:cNvSpPr>
                  <a:spLocks noChangeArrowheads="1"/>
                </p:cNvSpPr>
                <p:nvPr>
                  <p:custDataLst>
                    <p:tags r:id="rId12"/>
                  </p:custDataLst>
                </p:nvPr>
              </p:nvSpPr>
              <p:spPr bwMode="auto">
                <a:xfrm>
                  <a:off x="4225920"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1326 2">
                  <a:extLst>
                    <a:ext uri="{FF2B5EF4-FFF2-40B4-BE49-F238E27FC236}">
                      <a16:creationId xmlns:a16="http://schemas.microsoft.com/office/drawing/2014/main" id="{A581495B-E02D-4EE6-946D-CDA954765BCE}"/>
                    </a:ext>
                  </a:extLst>
                </p:cNvPr>
                <p:cNvSpPr>
                  <a:spLocks noChangeArrowheads="1"/>
                </p:cNvSpPr>
                <p:nvPr>
                  <p:custDataLst>
                    <p:tags r:id="rId13"/>
                  </p:custDataLst>
                </p:nvPr>
              </p:nvSpPr>
              <p:spPr bwMode="auto">
                <a:xfrm>
                  <a:off x="4398958"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327 2">
                  <a:extLst>
                    <a:ext uri="{FF2B5EF4-FFF2-40B4-BE49-F238E27FC236}">
                      <a16:creationId xmlns:a16="http://schemas.microsoft.com/office/drawing/2014/main" id="{20379884-5DD1-4C53-94BE-B9B8BB69749A}"/>
                    </a:ext>
                  </a:extLst>
                </p:cNvPr>
                <p:cNvSpPr>
                  <a:spLocks noChangeArrowheads="1"/>
                </p:cNvSpPr>
                <p:nvPr>
                  <p:custDataLst>
                    <p:tags r:id="rId14"/>
                  </p:custDataLst>
                </p:nvPr>
              </p:nvSpPr>
              <p:spPr bwMode="auto">
                <a:xfrm>
                  <a:off x="4571995"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2" name="Arrow: Right 81">
                <a:extLst>
                  <a:ext uri="{FF2B5EF4-FFF2-40B4-BE49-F238E27FC236}">
                    <a16:creationId xmlns:a16="http://schemas.microsoft.com/office/drawing/2014/main" id="{074C2D95-21C0-4404-91DB-F6AF1B7441CD}"/>
                  </a:ext>
                </a:extLst>
              </p:cNvPr>
              <p:cNvSpPr/>
              <p:nvPr/>
            </p:nvSpPr>
            <p:spPr>
              <a:xfrm rot="5400000" flipV="1">
                <a:off x="9778200" y="7972219"/>
                <a:ext cx="382050" cy="214015"/>
              </a:xfrm>
              <a:prstGeom prst="rightArrow">
                <a:avLst>
                  <a:gd name="adj1" fmla="val 50000"/>
                  <a:gd name="adj2" fmla="val 670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a:extLst>
                <a:ext uri="{FF2B5EF4-FFF2-40B4-BE49-F238E27FC236}">
                  <a16:creationId xmlns:a16="http://schemas.microsoft.com/office/drawing/2014/main" id="{FCC2B9BE-A4A6-4F5F-B035-2515ECED6448}"/>
                </a:ext>
              </a:extLst>
            </p:cNvPr>
            <p:cNvGrpSpPr>
              <a:grpSpLocks noChangeAspect="1"/>
            </p:cNvGrpSpPr>
            <p:nvPr>
              <p:custDataLst>
                <p:tags r:id="rId8"/>
              </p:custDataLst>
            </p:nvPr>
          </p:nvGrpSpPr>
          <p:grpSpPr>
            <a:xfrm>
              <a:off x="11952421" y="4017328"/>
              <a:ext cx="292101" cy="242888"/>
              <a:chOff x="11955442" y="4089401"/>
              <a:chExt cx="292101" cy="242888"/>
            </a:xfrm>
          </p:grpSpPr>
          <p:sp>
            <p:nvSpPr>
              <p:cNvPr id="177" name="Freeform 40 1">
                <a:extLst>
                  <a:ext uri="{FF2B5EF4-FFF2-40B4-BE49-F238E27FC236}">
                    <a16:creationId xmlns:a16="http://schemas.microsoft.com/office/drawing/2014/main" id="{2EF063B5-B280-4DE8-AA97-4B14B8E2A74D}"/>
                  </a:ext>
                </a:extLst>
              </p:cNvPr>
              <p:cNvSpPr>
                <a:spLocks noEditPoints="1"/>
              </p:cNvSpPr>
              <p:nvPr>
                <p:custDataLst>
                  <p:tags r:id="rId9"/>
                </p:custDataLst>
              </p:nvPr>
            </p:nvSpPr>
            <p:spPr bwMode="auto">
              <a:xfrm>
                <a:off x="11955442" y="4089401"/>
                <a:ext cx="114300" cy="242888"/>
              </a:xfrm>
              <a:custGeom>
                <a:avLst/>
                <a:gdLst>
                  <a:gd name="T0" fmla="*/ 111 w 205"/>
                  <a:gd name="T1" fmla="*/ 137 h 361"/>
                  <a:gd name="T2" fmla="*/ 0 w 205"/>
                  <a:gd name="T3" fmla="*/ 277 h 361"/>
                  <a:gd name="T4" fmla="*/ 79 w 205"/>
                  <a:gd name="T5" fmla="*/ 361 h 361"/>
                  <a:gd name="T6" fmla="*/ 179 w 205"/>
                  <a:gd name="T7" fmla="*/ 214 h 361"/>
                  <a:gd name="T8" fmla="*/ 142 w 205"/>
                  <a:gd name="T9" fmla="*/ 121 h 361"/>
                  <a:gd name="T10" fmla="*/ 94 w 205"/>
                  <a:gd name="T11" fmla="*/ 39 h 361"/>
                  <a:gd name="T12" fmla="*/ 122 w 205"/>
                  <a:gd name="T13" fmla="*/ 16 h 361"/>
                  <a:gd name="T14" fmla="*/ 157 w 205"/>
                  <a:gd name="T15" fmla="*/ 30 h 361"/>
                  <a:gd name="T16" fmla="*/ 185 w 205"/>
                  <a:gd name="T17" fmla="*/ 42 h 361"/>
                  <a:gd name="T18" fmla="*/ 205 w 205"/>
                  <a:gd name="T19" fmla="*/ 22 h 361"/>
                  <a:gd name="T20" fmla="*/ 179 w 205"/>
                  <a:gd name="T21" fmla="*/ 6 h 361"/>
                  <a:gd name="T22" fmla="*/ 138 w 205"/>
                  <a:gd name="T23" fmla="*/ 0 h 361"/>
                  <a:gd name="T24" fmla="*/ 81 w 205"/>
                  <a:gd name="T25" fmla="*/ 52 h 361"/>
                  <a:gd name="T26" fmla="*/ 111 w 205"/>
                  <a:gd name="T27" fmla="*/ 137 h 361"/>
                  <a:gd name="T28" fmla="*/ 117 w 205"/>
                  <a:gd name="T29" fmla="*/ 148 h 361"/>
                  <a:gd name="T30" fmla="*/ 144 w 205"/>
                  <a:gd name="T31" fmla="*/ 234 h 361"/>
                  <a:gd name="T32" fmla="*/ 79 w 205"/>
                  <a:gd name="T33" fmla="*/ 350 h 361"/>
                  <a:gd name="T34" fmla="*/ 31 w 205"/>
                  <a:gd name="T35" fmla="*/ 291 h 361"/>
                  <a:gd name="T36" fmla="*/ 117 w 205"/>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361">
                    <a:moveTo>
                      <a:pt x="111" y="137"/>
                    </a:moveTo>
                    <a:cubicBezTo>
                      <a:pt x="48" y="152"/>
                      <a:pt x="0" y="217"/>
                      <a:pt x="0" y="277"/>
                    </a:cubicBezTo>
                    <a:cubicBezTo>
                      <a:pt x="0" y="325"/>
                      <a:pt x="32" y="361"/>
                      <a:pt x="79" y="361"/>
                    </a:cubicBezTo>
                    <a:cubicBezTo>
                      <a:pt x="137" y="361"/>
                      <a:pt x="179" y="282"/>
                      <a:pt x="179" y="214"/>
                    </a:cubicBezTo>
                    <a:cubicBezTo>
                      <a:pt x="179" y="168"/>
                      <a:pt x="159" y="143"/>
                      <a:pt x="142" y="121"/>
                    </a:cubicBezTo>
                    <a:cubicBezTo>
                      <a:pt x="124" y="98"/>
                      <a:pt x="94" y="61"/>
                      <a:pt x="94" y="39"/>
                    </a:cubicBezTo>
                    <a:cubicBezTo>
                      <a:pt x="94" y="28"/>
                      <a:pt x="104" y="16"/>
                      <a:pt x="122" y="16"/>
                    </a:cubicBezTo>
                    <a:cubicBezTo>
                      <a:pt x="137" y="16"/>
                      <a:pt x="147" y="23"/>
                      <a:pt x="157" y="30"/>
                    </a:cubicBezTo>
                    <a:cubicBezTo>
                      <a:pt x="167" y="36"/>
                      <a:pt x="177" y="42"/>
                      <a:pt x="185" y="42"/>
                    </a:cubicBezTo>
                    <a:cubicBezTo>
                      <a:pt x="197" y="42"/>
                      <a:pt x="205" y="30"/>
                      <a:pt x="205" y="22"/>
                    </a:cubicBezTo>
                    <a:cubicBezTo>
                      <a:pt x="205" y="11"/>
                      <a:pt x="197" y="10"/>
                      <a:pt x="179" y="6"/>
                    </a:cubicBezTo>
                    <a:cubicBezTo>
                      <a:pt x="153" y="0"/>
                      <a:pt x="146" y="0"/>
                      <a:pt x="138" y="0"/>
                    </a:cubicBezTo>
                    <a:cubicBezTo>
                      <a:pt x="99" y="0"/>
                      <a:pt x="81" y="22"/>
                      <a:pt x="81" y="52"/>
                    </a:cubicBezTo>
                    <a:cubicBezTo>
                      <a:pt x="81" y="78"/>
                      <a:pt x="95" y="106"/>
                      <a:pt x="111" y="137"/>
                    </a:cubicBezTo>
                    <a:close/>
                    <a:moveTo>
                      <a:pt x="117" y="148"/>
                    </a:moveTo>
                    <a:cubicBezTo>
                      <a:pt x="129" y="171"/>
                      <a:pt x="144" y="198"/>
                      <a:pt x="144" y="234"/>
                    </a:cubicBezTo>
                    <a:cubicBezTo>
                      <a:pt x="144" y="266"/>
                      <a:pt x="125" y="350"/>
                      <a:pt x="79" y="350"/>
                    </a:cubicBezTo>
                    <a:cubicBezTo>
                      <a:pt x="51" y="350"/>
                      <a:pt x="31" y="329"/>
                      <a:pt x="31" y="291"/>
                    </a:cubicBezTo>
                    <a:cubicBezTo>
                      <a:pt x="31" y="259"/>
                      <a:pt x="49" y="166"/>
                      <a:pt x="117"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1 1">
                <a:extLst>
                  <a:ext uri="{FF2B5EF4-FFF2-40B4-BE49-F238E27FC236}">
                    <a16:creationId xmlns:a16="http://schemas.microsoft.com/office/drawing/2014/main" id="{8C9F609C-886E-4A50-8DEA-7F9353C544FE}"/>
                  </a:ext>
                </a:extLst>
              </p:cNvPr>
              <p:cNvSpPr>
                <a:spLocks/>
              </p:cNvSpPr>
              <p:nvPr>
                <p:custDataLst>
                  <p:tags r:id="rId10"/>
                </p:custDataLst>
              </p:nvPr>
            </p:nvSpPr>
            <p:spPr bwMode="auto">
              <a:xfrm>
                <a:off x="12090380" y="4176714"/>
                <a:ext cx="157163" cy="153988"/>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9 w 284"/>
                  <a:gd name="T13" fmla="*/ 4 h 228"/>
                  <a:gd name="T14" fmla="*/ 159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4 w 284"/>
                  <a:gd name="T31" fmla="*/ 47 h 228"/>
                  <a:gd name="T32" fmla="*/ 34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9" y="4"/>
                    </a:lnTo>
                    <a:lnTo>
                      <a:pt x="159" y="28"/>
                    </a:lnTo>
                    <a:cubicBezTo>
                      <a:pt x="190" y="28"/>
                      <a:pt x="193" y="28"/>
                      <a:pt x="193" y="47"/>
                    </a:cubicBezTo>
                    <a:lnTo>
                      <a:pt x="193" y="142"/>
                    </a:lnTo>
                    <a:cubicBezTo>
                      <a:pt x="193" y="183"/>
                      <a:pt x="168" y="210"/>
                      <a:pt x="131" y="210"/>
                    </a:cubicBezTo>
                    <a:cubicBezTo>
                      <a:pt x="93" y="210"/>
                      <a:pt x="91" y="197"/>
                      <a:pt x="91" y="170"/>
                    </a:cubicBezTo>
                    <a:lnTo>
                      <a:pt x="91" y="0"/>
                    </a:lnTo>
                    <a:lnTo>
                      <a:pt x="0" y="4"/>
                    </a:lnTo>
                    <a:lnTo>
                      <a:pt x="0" y="28"/>
                    </a:lnTo>
                    <a:cubicBezTo>
                      <a:pt x="31" y="28"/>
                      <a:pt x="34" y="28"/>
                      <a:pt x="34" y="47"/>
                    </a:cubicBezTo>
                    <a:lnTo>
                      <a:pt x="34" y="163"/>
                    </a:lnTo>
                    <a:cubicBezTo>
                      <a:pt x="34"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7" name="Group 86">
            <a:extLst>
              <a:ext uri="{FF2B5EF4-FFF2-40B4-BE49-F238E27FC236}">
                <a16:creationId xmlns:a16="http://schemas.microsoft.com/office/drawing/2014/main" id="{ECB99976-47C2-47AD-89E1-C41462EA72CB}"/>
              </a:ext>
            </a:extLst>
          </p:cNvPr>
          <p:cNvGrpSpPr/>
          <p:nvPr/>
        </p:nvGrpSpPr>
        <p:grpSpPr>
          <a:xfrm>
            <a:off x="9635838" y="2732353"/>
            <a:ext cx="10779342" cy="1078152"/>
            <a:chOff x="6821118" y="7157091"/>
            <a:chExt cx="10779342" cy="1078152"/>
          </a:xfrm>
        </p:grpSpPr>
        <p:sp>
          <p:nvSpPr>
            <p:cNvPr id="88" name="Freeform 31 1 2 2">
              <a:extLst>
                <a:ext uri="{FF2B5EF4-FFF2-40B4-BE49-F238E27FC236}">
                  <a16:creationId xmlns:a16="http://schemas.microsoft.com/office/drawing/2014/main" id="{6D5AD809-EC22-45AD-8290-F7C6793796AE}"/>
                </a:ext>
              </a:extLst>
            </p:cNvPr>
            <p:cNvSpPr/>
            <p:nvPr/>
          </p:nvSpPr>
          <p:spPr>
            <a:xfrm>
              <a:off x="6821118" y="7157091"/>
              <a:ext cx="6536143" cy="1078152"/>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1080656 h 3204540"/>
                <a:gd name="connsiteX1" fmla="*/ 1136073 w 10282714"/>
                <a:gd name="connsiteY1" fmla="*/ 1 h 3204540"/>
                <a:gd name="connsiteX2" fmla="*/ 2587853 w 10282714"/>
                <a:gd name="connsiteY2" fmla="*/ 1081727 h 3204540"/>
                <a:gd name="connsiteX3" fmla="*/ 4851436 w 10282714"/>
                <a:gd name="connsiteY3" fmla="*/ 2534941 h 3204540"/>
                <a:gd name="connsiteX4" fmla="*/ 6538806 w 10282714"/>
                <a:gd name="connsiteY4" fmla="*/ 3204429 h 3204540"/>
                <a:gd name="connsiteX5" fmla="*/ 7587063 w 10282714"/>
                <a:gd name="connsiteY5" fmla="*/ 2492848 h 3204540"/>
                <a:gd name="connsiteX6" fmla="*/ 8763673 w 10282714"/>
                <a:gd name="connsiteY6" fmla="*/ 2903041 h 3204540"/>
                <a:gd name="connsiteX7" fmla="*/ 9589205 w 10282714"/>
                <a:gd name="connsiteY7" fmla="*/ 2793912 h 3204540"/>
                <a:gd name="connsiteX8" fmla="*/ 10282714 w 10282714"/>
                <a:gd name="connsiteY8" fmla="*/ 2855829 h 3204540"/>
                <a:gd name="connsiteX0" fmla="*/ 0 w 10282714"/>
                <a:gd name="connsiteY0" fmla="*/ 1080656 h 3204540"/>
                <a:gd name="connsiteX1" fmla="*/ 1136073 w 10282714"/>
                <a:gd name="connsiteY1" fmla="*/ 1 h 3204540"/>
                <a:gd name="connsiteX2" fmla="*/ 2587853 w 10282714"/>
                <a:gd name="connsiteY2" fmla="*/ 1081727 h 3204540"/>
                <a:gd name="connsiteX3" fmla="*/ 4851436 w 10282714"/>
                <a:gd name="connsiteY3" fmla="*/ 2534941 h 3204540"/>
                <a:gd name="connsiteX4" fmla="*/ 6538806 w 10282714"/>
                <a:gd name="connsiteY4" fmla="*/ 3204429 h 3204540"/>
                <a:gd name="connsiteX5" fmla="*/ 7587063 w 10282714"/>
                <a:gd name="connsiteY5" fmla="*/ 2492848 h 3204540"/>
                <a:gd name="connsiteX6" fmla="*/ 8763673 w 10282714"/>
                <a:gd name="connsiteY6" fmla="*/ 2903041 h 3204540"/>
                <a:gd name="connsiteX7" fmla="*/ 9589205 w 10282714"/>
                <a:gd name="connsiteY7" fmla="*/ 2793912 h 3204540"/>
                <a:gd name="connsiteX8" fmla="*/ 10282714 w 10282714"/>
                <a:gd name="connsiteY8" fmla="*/ 2855829 h 3204540"/>
                <a:gd name="connsiteX0" fmla="*/ 0 w 10282714"/>
                <a:gd name="connsiteY0" fmla="*/ 1081025 h 3204905"/>
                <a:gd name="connsiteX1" fmla="*/ 1136073 w 10282714"/>
                <a:gd name="connsiteY1" fmla="*/ 370 h 3204905"/>
                <a:gd name="connsiteX2" fmla="*/ 2512570 w 10282714"/>
                <a:gd name="connsiteY2" fmla="*/ 1184722 h 3204905"/>
                <a:gd name="connsiteX3" fmla="*/ 4851436 w 10282714"/>
                <a:gd name="connsiteY3" fmla="*/ 2535310 h 3204905"/>
                <a:gd name="connsiteX4" fmla="*/ 6538806 w 10282714"/>
                <a:gd name="connsiteY4" fmla="*/ 3204798 h 3204905"/>
                <a:gd name="connsiteX5" fmla="*/ 7587063 w 10282714"/>
                <a:gd name="connsiteY5" fmla="*/ 2493217 h 3204905"/>
                <a:gd name="connsiteX6" fmla="*/ 8763673 w 10282714"/>
                <a:gd name="connsiteY6" fmla="*/ 2903410 h 3204905"/>
                <a:gd name="connsiteX7" fmla="*/ 9589205 w 10282714"/>
                <a:gd name="connsiteY7" fmla="*/ 2794281 h 3204905"/>
                <a:gd name="connsiteX8" fmla="*/ 10282714 w 10282714"/>
                <a:gd name="connsiteY8" fmla="*/ 2856198 h 3204905"/>
                <a:gd name="connsiteX0" fmla="*/ 0 w 10282714"/>
                <a:gd name="connsiteY0" fmla="*/ 1086361 h 3210296"/>
                <a:gd name="connsiteX1" fmla="*/ 1136073 w 10282714"/>
                <a:gd name="connsiteY1" fmla="*/ 5706 h 3210296"/>
                <a:gd name="connsiteX2" fmla="*/ 3541445 w 10282714"/>
                <a:gd name="connsiteY2" fmla="*/ 471652 h 3210296"/>
                <a:gd name="connsiteX3" fmla="*/ 4851436 w 10282714"/>
                <a:gd name="connsiteY3" fmla="*/ 2540646 h 3210296"/>
                <a:gd name="connsiteX4" fmla="*/ 6538806 w 10282714"/>
                <a:gd name="connsiteY4" fmla="*/ 3210134 h 3210296"/>
                <a:gd name="connsiteX5" fmla="*/ 7587063 w 10282714"/>
                <a:gd name="connsiteY5" fmla="*/ 2498553 h 3210296"/>
                <a:gd name="connsiteX6" fmla="*/ 8763673 w 10282714"/>
                <a:gd name="connsiteY6" fmla="*/ 2908746 h 3210296"/>
                <a:gd name="connsiteX7" fmla="*/ 9589205 w 10282714"/>
                <a:gd name="connsiteY7" fmla="*/ 2799617 h 3210296"/>
                <a:gd name="connsiteX8" fmla="*/ 10282714 w 10282714"/>
                <a:gd name="connsiteY8" fmla="*/ 2861534 h 3210296"/>
                <a:gd name="connsiteX0" fmla="*/ 0 w 10282714"/>
                <a:gd name="connsiteY0" fmla="*/ 1096938 h 3265511"/>
                <a:gd name="connsiteX1" fmla="*/ 1136073 w 10282714"/>
                <a:gd name="connsiteY1" fmla="*/ 16283 h 3265511"/>
                <a:gd name="connsiteX2" fmla="*/ 3541445 w 10282714"/>
                <a:gd name="connsiteY2" fmla="*/ 482229 h 3265511"/>
                <a:gd name="connsiteX3" fmla="*/ 5629365 w 10282714"/>
                <a:gd name="connsiteY3" fmla="*/ 977571 h 3265511"/>
                <a:gd name="connsiteX4" fmla="*/ 6538806 w 10282714"/>
                <a:gd name="connsiteY4" fmla="*/ 3220711 h 3265511"/>
                <a:gd name="connsiteX5" fmla="*/ 7587063 w 10282714"/>
                <a:gd name="connsiteY5" fmla="*/ 2509130 h 3265511"/>
                <a:gd name="connsiteX6" fmla="*/ 8763673 w 10282714"/>
                <a:gd name="connsiteY6" fmla="*/ 2919323 h 3265511"/>
                <a:gd name="connsiteX7" fmla="*/ 9589205 w 10282714"/>
                <a:gd name="connsiteY7" fmla="*/ 2810194 h 3265511"/>
                <a:gd name="connsiteX8" fmla="*/ 10282714 w 10282714"/>
                <a:gd name="connsiteY8" fmla="*/ 2872111 h 3265511"/>
                <a:gd name="connsiteX0" fmla="*/ 0 w 10282714"/>
                <a:gd name="connsiteY0" fmla="*/ 1096938 h 2928674"/>
                <a:gd name="connsiteX1" fmla="*/ 1136073 w 10282714"/>
                <a:gd name="connsiteY1" fmla="*/ 16283 h 2928674"/>
                <a:gd name="connsiteX2" fmla="*/ 3541445 w 10282714"/>
                <a:gd name="connsiteY2" fmla="*/ 482229 h 2928674"/>
                <a:gd name="connsiteX3" fmla="*/ 5629365 w 10282714"/>
                <a:gd name="connsiteY3" fmla="*/ 977571 h 2928674"/>
                <a:gd name="connsiteX4" fmla="*/ 6162388 w 10282714"/>
                <a:gd name="connsiteY4" fmla="*/ 2297046 h 2928674"/>
                <a:gd name="connsiteX5" fmla="*/ 7587063 w 10282714"/>
                <a:gd name="connsiteY5" fmla="*/ 2509130 h 2928674"/>
                <a:gd name="connsiteX6" fmla="*/ 8763673 w 10282714"/>
                <a:gd name="connsiteY6" fmla="*/ 2919323 h 2928674"/>
                <a:gd name="connsiteX7" fmla="*/ 9589205 w 10282714"/>
                <a:gd name="connsiteY7" fmla="*/ 2810194 h 2928674"/>
                <a:gd name="connsiteX8" fmla="*/ 10282714 w 10282714"/>
                <a:gd name="connsiteY8" fmla="*/ 2872111 h 2928674"/>
                <a:gd name="connsiteX0" fmla="*/ 0 w 10282714"/>
                <a:gd name="connsiteY0" fmla="*/ 1096938 h 3035615"/>
                <a:gd name="connsiteX1" fmla="*/ 1136073 w 10282714"/>
                <a:gd name="connsiteY1" fmla="*/ 16283 h 3035615"/>
                <a:gd name="connsiteX2" fmla="*/ 3541445 w 10282714"/>
                <a:gd name="connsiteY2" fmla="*/ 482229 h 3035615"/>
                <a:gd name="connsiteX3" fmla="*/ 5629365 w 10282714"/>
                <a:gd name="connsiteY3" fmla="*/ 977571 h 3035615"/>
                <a:gd name="connsiteX4" fmla="*/ 6162388 w 10282714"/>
                <a:gd name="connsiteY4" fmla="*/ 2297046 h 3035615"/>
                <a:gd name="connsiteX5" fmla="*/ 7988575 w 10282714"/>
                <a:gd name="connsiteY5" fmla="*/ 901268 h 3035615"/>
                <a:gd name="connsiteX6" fmla="*/ 8763673 w 10282714"/>
                <a:gd name="connsiteY6" fmla="*/ 2919323 h 3035615"/>
                <a:gd name="connsiteX7" fmla="*/ 9589205 w 10282714"/>
                <a:gd name="connsiteY7" fmla="*/ 2810194 h 3035615"/>
                <a:gd name="connsiteX8" fmla="*/ 10282714 w 10282714"/>
                <a:gd name="connsiteY8" fmla="*/ 2872111 h 3035615"/>
                <a:gd name="connsiteX0" fmla="*/ 0 w 10282714"/>
                <a:gd name="connsiteY0" fmla="*/ 1096938 h 2872112"/>
                <a:gd name="connsiteX1" fmla="*/ 1136073 w 10282714"/>
                <a:gd name="connsiteY1" fmla="*/ 16283 h 2872112"/>
                <a:gd name="connsiteX2" fmla="*/ 3541445 w 10282714"/>
                <a:gd name="connsiteY2" fmla="*/ 482229 h 2872112"/>
                <a:gd name="connsiteX3" fmla="*/ 5629365 w 10282714"/>
                <a:gd name="connsiteY3" fmla="*/ 977571 h 2872112"/>
                <a:gd name="connsiteX4" fmla="*/ 6162388 w 10282714"/>
                <a:gd name="connsiteY4" fmla="*/ 2297046 h 2872112"/>
                <a:gd name="connsiteX5" fmla="*/ 7988575 w 10282714"/>
                <a:gd name="connsiteY5" fmla="*/ 901268 h 2872112"/>
                <a:gd name="connsiteX6" fmla="*/ 9290657 w 10282714"/>
                <a:gd name="connsiteY6" fmla="*/ 1414092 h 2872112"/>
                <a:gd name="connsiteX7" fmla="*/ 9589205 w 10282714"/>
                <a:gd name="connsiteY7" fmla="*/ 2810194 h 2872112"/>
                <a:gd name="connsiteX8" fmla="*/ 10282714 w 10282714"/>
                <a:gd name="connsiteY8" fmla="*/ 2872111 h 2872112"/>
                <a:gd name="connsiteX0" fmla="*/ 0 w 10282714"/>
                <a:gd name="connsiteY0" fmla="*/ 1096938 h 2872112"/>
                <a:gd name="connsiteX1" fmla="*/ 1136073 w 10282714"/>
                <a:gd name="connsiteY1" fmla="*/ 16283 h 2872112"/>
                <a:gd name="connsiteX2" fmla="*/ 3541445 w 10282714"/>
                <a:gd name="connsiteY2" fmla="*/ 482229 h 2872112"/>
                <a:gd name="connsiteX3" fmla="*/ 5629365 w 10282714"/>
                <a:gd name="connsiteY3" fmla="*/ 977571 h 2872112"/>
                <a:gd name="connsiteX4" fmla="*/ 6162388 w 10282714"/>
                <a:gd name="connsiteY4" fmla="*/ 2297046 h 2872112"/>
                <a:gd name="connsiteX5" fmla="*/ 7988575 w 10282714"/>
                <a:gd name="connsiteY5" fmla="*/ 901268 h 2872112"/>
                <a:gd name="connsiteX6" fmla="*/ 9416130 w 10282714"/>
                <a:gd name="connsiteY6" fmla="*/ 695684 h 2872112"/>
                <a:gd name="connsiteX7" fmla="*/ 9589205 w 10282714"/>
                <a:gd name="connsiteY7" fmla="*/ 2810194 h 2872112"/>
                <a:gd name="connsiteX8" fmla="*/ 10282714 w 10282714"/>
                <a:gd name="connsiteY8" fmla="*/ 2872111 h 2872112"/>
                <a:gd name="connsiteX0" fmla="*/ 0 w 10408186"/>
                <a:gd name="connsiteY0" fmla="*/ 1096938 h 2810225"/>
                <a:gd name="connsiteX1" fmla="*/ 1136073 w 10408186"/>
                <a:gd name="connsiteY1" fmla="*/ 16283 h 2810225"/>
                <a:gd name="connsiteX2" fmla="*/ 3541445 w 10408186"/>
                <a:gd name="connsiteY2" fmla="*/ 482229 h 2810225"/>
                <a:gd name="connsiteX3" fmla="*/ 5629365 w 10408186"/>
                <a:gd name="connsiteY3" fmla="*/ 977571 h 2810225"/>
                <a:gd name="connsiteX4" fmla="*/ 6162388 w 10408186"/>
                <a:gd name="connsiteY4" fmla="*/ 2297046 h 2810225"/>
                <a:gd name="connsiteX5" fmla="*/ 7988575 w 10408186"/>
                <a:gd name="connsiteY5" fmla="*/ 901268 h 2810225"/>
                <a:gd name="connsiteX6" fmla="*/ 9416130 w 10408186"/>
                <a:gd name="connsiteY6" fmla="*/ 695684 h 2810225"/>
                <a:gd name="connsiteX7" fmla="*/ 9589205 w 10408186"/>
                <a:gd name="connsiteY7" fmla="*/ 2810194 h 2810225"/>
                <a:gd name="connsiteX8" fmla="*/ 10408186 w 10408186"/>
                <a:gd name="connsiteY8" fmla="*/ 751104 h 2810225"/>
                <a:gd name="connsiteX0" fmla="*/ 0 w 10408186"/>
                <a:gd name="connsiteY0" fmla="*/ 1126268 h 2326492"/>
                <a:gd name="connsiteX1" fmla="*/ 1136073 w 10408186"/>
                <a:gd name="connsiteY1" fmla="*/ 45613 h 2326492"/>
                <a:gd name="connsiteX2" fmla="*/ 3541445 w 10408186"/>
                <a:gd name="connsiteY2" fmla="*/ 511559 h 2326492"/>
                <a:gd name="connsiteX3" fmla="*/ 5629365 w 10408186"/>
                <a:gd name="connsiteY3" fmla="*/ 1006901 h 2326492"/>
                <a:gd name="connsiteX4" fmla="*/ 6162388 w 10408186"/>
                <a:gd name="connsiteY4" fmla="*/ 2326376 h 2326492"/>
                <a:gd name="connsiteX5" fmla="*/ 7988575 w 10408186"/>
                <a:gd name="connsiteY5" fmla="*/ 930598 h 2326492"/>
                <a:gd name="connsiteX6" fmla="*/ 9416130 w 10408186"/>
                <a:gd name="connsiteY6" fmla="*/ 725014 h 2326492"/>
                <a:gd name="connsiteX7" fmla="*/ 9664490 w 10408186"/>
                <a:gd name="connsiteY7" fmla="*/ 108 h 2326492"/>
                <a:gd name="connsiteX8" fmla="*/ 10408186 w 10408186"/>
                <a:gd name="connsiteY8" fmla="*/ 780434 h 2326492"/>
                <a:gd name="connsiteX0" fmla="*/ 0 w 10408186"/>
                <a:gd name="connsiteY0" fmla="*/ 1126283 h 2328627"/>
                <a:gd name="connsiteX1" fmla="*/ 1136073 w 10408186"/>
                <a:gd name="connsiteY1" fmla="*/ 45628 h 2328627"/>
                <a:gd name="connsiteX2" fmla="*/ 3541445 w 10408186"/>
                <a:gd name="connsiteY2" fmla="*/ 511574 h 2328627"/>
                <a:gd name="connsiteX3" fmla="*/ 5629365 w 10408186"/>
                <a:gd name="connsiteY3" fmla="*/ 1006916 h 2328627"/>
                <a:gd name="connsiteX4" fmla="*/ 6162388 w 10408186"/>
                <a:gd name="connsiteY4" fmla="*/ 2326391 h 2328627"/>
                <a:gd name="connsiteX5" fmla="*/ 8791599 w 10408186"/>
                <a:gd name="connsiteY5" fmla="*/ 1306921 h 2328627"/>
                <a:gd name="connsiteX6" fmla="*/ 9416130 w 10408186"/>
                <a:gd name="connsiteY6" fmla="*/ 725029 h 2328627"/>
                <a:gd name="connsiteX7" fmla="*/ 9664490 w 10408186"/>
                <a:gd name="connsiteY7" fmla="*/ 123 h 2328627"/>
                <a:gd name="connsiteX8" fmla="*/ 10408186 w 10408186"/>
                <a:gd name="connsiteY8" fmla="*/ 780449 h 2328627"/>
                <a:gd name="connsiteX0" fmla="*/ 0 w 10408186"/>
                <a:gd name="connsiteY0" fmla="*/ 1096940 h 2299284"/>
                <a:gd name="connsiteX1" fmla="*/ 1136073 w 10408186"/>
                <a:gd name="connsiteY1" fmla="*/ 16285 h 2299284"/>
                <a:gd name="connsiteX2" fmla="*/ 3541445 w 10408186"/>
                <a:gd name="connsiteY2" fmla="*/ 482231 h 2299284"/>
                <a:gd name="connsiteX3" fmla="*/ 5629365 w 10408186"/>
                <a:gd name="connsiteY3" fmla="*/ 977573 h 2299284"/>
                <a:gd name="connsiteX4" fmla="*/ 6162388 w 10408186"/>
                <a:gd name="connsiteY4" fmla="*/ 2297048 h 2299284"/>
                <a:gd name="connsiteX5" fmla="*/ 8791599 w 10408186"/>
                <a:gd name="connsiteY5" fmla="*/ 1277578 h 2299284"/>
                <a:gd name="connsiteX6" fmla="*/ 9416130 w 10408186"/>
                <a:gd name="connsiteY6" fmla="*/ 695686 h 2299284"/>
                <a:gd name="connsiteX7" fmla="*/ 9552742 w 10408186"/>
                <a:gd name="connsiteY7" fmla="*/ 641080 h 2299284"/>
                <a:gd name="connsiteX8" fmla="*/ 10408186 w 10408186"/>
                <a:gd name="connsiteY8" fmla="*/ 751106 h 2299284"/>
                <a:gd name="connsiteX0" fmla="*/ 0 w 9827091"/>
                <a:gd name="connsiteY0" fmla="*/ 1096940 h 2299284"/>
                <a:gd name="connsiteX1" fmla="*/ 1136073 w 9827091"/>
                <a:gd name="connsiteY1" fmla="*/ 16285 h 2299284"/>
                <a:gd name="connsiteX2" fmla="*/ 3541445 w 9827091"/>
                <a:gd name="connsiteY2" fmla="*/ 482231 h 2299284"/>
                <a:gd name="connsiteX3" fmla="*/ 5629365 w 9827091"/>
                <a:gd name="connsiteY3" fmla="*/ 977573 h 2299284"/>
                <a:gd name="connsiteX4" fmla="*/ 6162388 w 9827091"/>
                <a:gd name="connsiteY4" fmla="*/ 2297048 h 2299284"/>
                <a:gd name="connsiteX5" fmla="*/ 8791599 w 9827091"/>
                <a:gd name="connsiteY5" fmla="*/ 1277578 h 2299284"/>
                <a:gd name="connsiteX6" fmla="*/ 9416130 w 9827091"/>
                <a:gd name="connsiteY6" fmla="*/ 695686 h 2299284"/>
                <a:gd name="connsiteX7" fmla="*/ 9552742 w 9827091"/>
                <a:gd name="connsiteY7" fmla="*/ 641080 h 2299284"/>
                <a:gd name="connsiteX8" fmla="*/ 9827091 w 9827091"/>
                <a:gd name="connsiteY8" fmla="*/ 598764 h 2299284"/>
                <a:gd name="connsiteX0" fmla="*/ 0 w 9827091"/>
                <a:gd name="connsiteY0" fmla="*/ 1096940 h 2299162"/>
                <a:gd name="connsiteX1" fmla="*/ 1136073 w 9827091"/>
                <a:gd name="connsiteY1" fmla="*/ 16285 h 2299162"/>
                <a:gd name="connsiteX2" fmla="*/ 3541445 w 9827091"/>
                <a:gd name="connsiteY2" fmla="*/ 482231 h 2299162"/>
                <a:gd name="connsiteX3" fmla="*/ 5629365 w 9827091"/>
                <a:gd name="connsiteY3" fmla="*/ 977573 h 2299162"/>
                <a:gd name="connsiteX4" fmla="*/ 6162388 w 9827091"/>
                <a:gd name="connsiteY4" fmla="*/ 2297048 h 2299162"/>
                <a:gd name="connsiteX5" fmla="*/ 8791599 w 9827091"/>
                <a:gd name="connsiteY5" fmla="*/ 1277578 h 2299162"/>
                <a:gd name="connsiteX6" fmla="*/ 9169786 w 9827091"/>
                <a:gd name="connsiteY6" fmla="*/ 988181 h 2299162"/>
                <a:gd name="connsiteX7" fmla="*/ 9552742 w 9827091"/>
                <a:gd name="connsiteY7" fmla="*/ 641080 h 2299162"/>
                <a:gd name="connsiteX8" fmla="*/ 9827091 w 9827091"/>
                <a:gd name="connsiteY8" fmla="*/ 598764 h 2299162"/>
                <a:gd name="connsiteX0" fmla="*/ 0 w 10224421"/>
                <a:gd name="connsiteY0" fmla="*/ 1096940 h 2299162"/>
                <a:gd name="connsiteX1" fmla="*/ 1136073 w 10224421"/>
                <a:gd name="connsiteY1" fmla="*/ 16285 h 2299162"/>
                <a:gd name="connsiteX2" fmla="*/ 3541445 w 10224421"/>
                <a:gd name="connsiteY2" fmla="*/ 482231 h 2299162"/>
                <a:gd name="connsiteX3" fmla="*/ 5629365 w 10224421"/>
                <a:gd name="connsiteY3" fmla="*/ 977573 h 2299162"/>
                <a:gd name="connsiteX4" fmla="*/ 6162388 w 10224421"/>
                <a:gd name="connsiteY4" fmla="*/ 2297048 h 2299162"/>
                <a:gd name="connsiteX5" fmla="*/ 8791599 w 10224421"/>
                <a:gd name="connsiteY5" fmla="*/ 1277578 h 2299162"/>
                <a:gd name="connsiteX6" fmla="*/ 9169786 w 10224421"/>
                <a:gd name="connsiteY6" fmla="*/ 988181 h 2299162"/>
                <a:gd name="connsiteX7" fmla="*/ 9552742 w 10224421"/>
                <a:gd name="connsiteY7" fmla="*/ 641080 h 2299162"/>
                <a:gd name="connsiteX8" fmla="*/ 10224421 w 10224421"/>
                <a:gd name="connsiteY8" fmla="*/ 587931 h 2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4421" h="2299162">
                  <a:moveTo>
                    <a:pt x="0" y="1096940"/>
                  </a:moveTo>
                  <a:cubicBezTo>
                    <a:pt x="326736" y="591249"/>
                    <a:pt x="545832" y="118736"/>
                    <a:pt x="1136073" y="16285"/>
                  </a:cubicBezTo>
                  <a:cubicBezTo>
                    <a:pt x="1726314" y="-86166"/>
                    <a:pt x="2792563" y="322016"/>
                    <a:pt x="3541445" y="482231"/>
                  </a:cubicBezTo>
                  <a:cubicBezTo>
                    <a:pt x="4290327" y="642446"/>
                    <a:pt x="5192541" y="675104"/>
                    <a:pt x="5629365" y="977573"/>
                  </a:cubicBezTo>
                  <a:cubicBezTo>
                    <a:pt x="6066189" y="1280042"/>
                    <a:pt x="5635349" y="2247047"/>
                    <a:pt x="6162388" y="2297048"/>
                  </a:cubicBezTo>
                  <a:cubicBezTo>
                    <a:pt x="6689427" y="2347049"/>
                    <a:pt x="8290366" y="1495723"/>
                    <a:pt x="8791599" y="1277578"/>
                  </a:cubicBezTo>
                  <a:cubicBezTo>
                    <a:pt x="9292832" y="1059434"/>
                    <a:pt x="9042929" y="1094264"/>
                    <a:pt x="9169786" y="988181"/>
                  </a:cubicBezTo>
                  <a:cubicBezTo>
                    <a:pt x="9296643" y="882098"/>
                    <a:pt x="9241015" y="631844"/>
                    <a:pt x="9552742" y="641080"/>
                  </a:cubicBezTo>
                  <a:cubicBezTo>
                    <a:pt x="9864469" y="650316"/>
                    <a:pt x="10096266" y="578694"/>
                    <a:pt x="10224421" y="587931"/>
                  </a:cubicBezTo>
                </a:path>
              </a:pathLst>
            </a:custGeom>
            <a:noFill/>
            <a:ln>
              <a:solidFill>
                <a:srgbClr val="4C7B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ontent Placeholder 2 2 2 1 3 2">
              <a:extLst>
                <a:ext uri="{FF2B5EF4-FFF2-40B4-BE49-F238E27FC236}">
                  <a16:creationId xmlns:a16="http://schemas.microsoft.com/office/drawing/2014/main" id="{EDC47536-792E-4C0E-8532-EF2844CC5A7F}"/>
                </a:ext>
              </a:extLst>
            </p:cNvPr>
            <p:cNvSpPr txBox="1">
              <a:spLocks/>
            </p:cNvSpPr>
            <p:nvPr/>
          </p:nvSpPr>
          <p:spPr>
            <a:xfrm>
              <a:off x="13382778" y="7182528"/>
              <a:ext cx="4217682" cy="617881"/>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endParaRPr lang="en-US" sz="3769" dirty="0"/>
            </a:p>
          </p:txBody>
        </p:sp>
      </p:grpSp>
      <p:sp>
        <p:nvSpPr>
          <p:cNvPr id="91" name="Freeform 31 1 1 3">
            <a:extLst>
              <a:ext uri="{FF2B5EF4-FFF2-40B4-BE49-F238E27FC236}">
                <a16:creationId xmlns:a16="http://schemas.microsoft.com/office/drawing/2014/main" id="{F1A20FE3-A1B3-4D8D-9720-E97560266200}"/>
              </a:ext>
            </a:extLst>
          </p:cNvPr>
          <p:cNvSpPr/>
          <p:nvPr/>
        </p:nvSpPr>
        <p:spPr>
          <a:xfrm>
            <a:off x="9635838" y="4034415"/>
            <a:ext cx="6468790" cy="745194"/>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430013 h 2553844"/>
              <a:gd name="connsiteX1" fmla="*/ 1136073 w 10282714"/>
              <a:gd name="connsiteY1" fmla="*/ 188580 h 2553844"/>
              <a:gd name="connsiteX2" fmla="*/ 2494089 w 10282714"/>
              <a:gd name="connsiteY2" fmla="*/ 2203804 h 2553844"/>
              <a:gd name="connsiteX3" fmla="*/ 4851436 w 10282714"/>
              <a:gd name="connsiteY3" fmla="*/ 1884298 h 2553844"/>
              <a:gd name="connsiteX4" fmla="*/ 6538806 w 10282714"/>
              <a:gd name="connsiteY4" fmla="*/ 2553786 h 2553844"/>
              <a:gd name="connsiteX5" fmla="*/ 7587063 w 10282714"/>
              <a:gd name="connsiteY5" fmla="*/ 1842205 h 2553844"/>
              <a:gd name="connsiteX6" fmla="*/ 8763673 w 10282714"/>
              <a:gd name="connsiteY6" fmla="*/ 2252398 h 2553844"/>
              <a:gd name="connsiteX7" fmla="*/ 9589205 w 10282714"/>
              <a:gd name="connsiteY7" fmla="*/ 2143269 h 2553844"/>
              <a:gd name="connsiteX8" fmla="*/ 10282714 w 10282714"/>
              <a:gd name="connsiteY8" fmla="*/ 2205186 h 2553844"/>
              <a:gd name="connsiteX0" fmla="*/ 0 w 10282714"/>
              <a:gd name="connsiteY0" fmla="*/ 325621 h 2449494"/>
              <a:gd name="connsiteX1" fmla="*/ 1136073 w 10282714"/>
              <a:gd name="connsiteY1" fmla="*/ 84188 h 2449494"/>
              <a:gd name="connsiteX2" fmla="*/ 2898867 w 10282714"/>
              <a:gd name="connsiteY2" fmla="*/ 569065 h 2449494"/>
              <a:gd name="connsiteX3" fmla="*/ 4851436 w 10282714"/>
              <a:gd name="connsiteY3" fmla="*/ 1779906 h 2449494"/>
              <a:gd name="connsiteX4" fmla="*/ 6538806 w 10282714"/>
              <a:gd name="connsiteY4" fmla="*/ 2449394 h 2449494"/>
              <a:gd name="connsiteX5" fmla="*/ 7587063 w 10282714"/>
              <a:gd name="connsiteY5" fmla="*/ 1737813 h 2449494"/>
              <a:gd name="connsiteX6" fmla="*/ 8763673 w 10282714"/>
              <a:gd name="connsiteY6" fmla="*/ 2148006 h 2449494"/>
              <a:gd name="connsiteX7" fmla="*/ 9589205 w 10282714"/>
              <a:gd name="connsiteY7" fmla="*/ 2038877 h 2449494"/>
              <a:gd name="connsiteX8" fmla="*/ 10282714 w 10282714"/>
              <a:gd name="connsiteY8" fmla="*/ 2100794 h 2449494"/>
              <a:gd name="connsiteX0" fmla="*/ 0 w 10282714"/>
              <a:gd name="connsiteY0" fmla="*/ 325621 h 2483318"/>
              <a:gd name="connsiteX1" fmla="*/ 1136073 w 10282714"/>
              <a:gd name="connsiteY1" fmla="*/ 84188 h 2483318"/>
              <a:gd name="connsiteX2" fmla="*/ 2898867 w 10282714"/>
              <a:gd name="connsiteY2" fmla="*/ 569065 h 2483318"/>
              <a:gd name="connsiteX3" fmla="*/ 5697791 w 10282714"/>
              <a:gd name="connsiteY3" fmla="*/ 447021 h 2483318"/>
              <a:gd name="connsiteX4" fmla="*/ 6538806 w 10282714"/>
              <a:gd name="connsiteY4" fmla="*/ 2449394 h 2483318"/>
              <a:gd name="connsiteX5" fmla="*/ 7587063 w 10282714"/>
              <a:gd name="connsiteY5" fmla="*/ 1737813 h 2483318"/>
              <a:gd name="connsiteX6" fmla="*/ 8763673 w 10282714"/>
              <a:gd name="connsiteY6" fmla="*/ 2148006 h 2483318"/>
              <a:gd name="connsiteX7" fmla="*/ 9589205 w 10282714"/>
              <a:gd name="connsiteY7" fmla="*/ 2038877 h 2483318"/>
              <a:gd name="connsiteX8" fmla="*/ 10282714 w 10282714"/>
              <a:gd name="connsiteY8" fmla="*/ 2100794 h 2483318"/>
              <a:gd name="connsiteX0" fmla="*/ 0 w 10282714"/>
              <a:gd name="connsiteY0" fmla="*/ 325621 h 2451588"/>
              <a:gd name="connsiteX1" fmla="*/ 1136073 w 10282714"/>
              <a:gd name="connsiteY1" fmla="*/ 84188 h 2451588"/>
              <a:gd name="connsiteX2" fmla="*/ 2898867 w 10282714"/>
              <a:gd name="connsiteY2" fmla="*/ 569065 h 2451588"/>
              <a:gd name="connsiteX3" fmla="*/ 5697791 w 10282714"/>
              <a:gd name="connsiteY3" fmla="*/ 447021 h 2451588"/>
              <a:gd name="connsiteX4" fmla="*/ 6538806 w 10282714"/>
              <a:gd name="connsiteY4" fmla="*/ 2449394 h 2451588"/>
              <a:gd name="connsiteX5" fmla="*/ 7752653 w 10282714"/>
              <a:gd name="connsiteY5" fmla="*/ 9999 h 2451588"/>
              <a:gd name="connsiteX6" fmla="*/ 8763673 w 10282714"/>
              <a:gd name="connsiteY6" fmla="*/ 2148006 h 2451588"/>
              <a:gd name="connsiteX7" fmla="*/ 9589205 w 10282714"/>
              <a:gd name="connsiteY7" fmla="*/ 2038877 h 2451588"/>
              <a:gd name="connsiteX8" fmla="*/ 10282714 w 10282714"/>
              <a:gd name="connsiteY8" fmla="*/ 2100794 h 2451588"/>
              <a:gd name="connsiteX0" fmla="*/ 0 w 10282714"/>
              <a:gd name="connsiteY0" fmla="*/ 341903 h 2467870"/>
              <a:gd name="connsiteX1" fmla="*/ 1136073 w 10282714"/>
              <a:gd name="connsiteY1" fmla="*/ 100470 h 2467870"/>
              <a:gd name="connsiteX2" fmla="*/ 2898867 w 10282714"/>
              <a:gd name="connsiteY2" fmla="*/ 585347 h 2467870"/>
              <a:gd name="connsiteX3" fmla="*/ 5697791 w 10282714"/>
              <a:gd name="connsiteY3" fmla="*/ 463303 h 2467870"/>
              <a:gd name="connsiteX4" fmla="*/ 6538806 w 10282714"/>
              <a:gd name="connsiteY4" fmla="*/ 2465676 h 2467870"/>
              <a:gd name="connsiteX5" fmla="*/ 7752653 w 10282714"/>
              <a:gd name="connsiteY5" fmla="*/ 26281 h 2467870"/>
              <a:gd name="connsiteX6" fmla="*/ 8690077 w 10282714"/>
              <a:gd name="connsiteY6" fmla="*/ 1226332 h 2467870"/>
              <a:gd name="connsiteX7" fmla="*/ 9589205 w 10282714"/>
              <a:gd name="connsiteY7" fmla="*/ 2055159 h 2467870"/>
              <a:gd name="connsiteX8" fmla="*/ 10282714 w 10282714"/>
              <a:gd name="connsiteY8" fmla="*/ 2117076 h 2467870"/>
              <a:gd name="connsiteX0" fmla="*/ 0 w 10282714"/>
              <a:gd name="connsiteY0" fmla="*/ 336838 h 2462805"/>
              <a:gd name="connsiteX1" fmla="*/ 1136073 w 10282714"/>
              <a:gd name="connsiteY1" fmla="*/ 95405 h 2462805"/>
              <a:gd name="connsiteX2" fmla="*/ 2898867 w 10282714"/>
              <a:gd name="connsiteY2" fmla="*/ 580282 h 2462805"/>
              <a:gd name="connsiteX3" fmla="*/ 5697791 w 10282714"/>
              <a:gd name="connsiteY3" fmla="*/ 458238 h 2462805"/>
              <a:gd name="connsiteX4" fmla="*/ 6538806 w 10282714"/>
              <a:gd name="connsiteY4" fmla="*/ 2460611 h 2462805"/>
              <a:gd name="connsiteX5" fmla="*/ 7752653 w 10282714"/>
              <a:gd name="connsiteY5" fmla="*/ 21216 h 2462805"/>
              <a:gd name="connsiteX6" fmla="*/ 8690077 w 10282714"/>
              <a:gd name="connsiteY6" fmla="*/ 1221267 h 2462805"/>
              <a:gd name="connsiteX7" fmla="*/ 9350018 w 10282714"/>
              <a:gd name="connsiteY7" fmla="*/ 248231 h 2462805"/>
              <a:gd name="connsiteX8" fmla="*/ 10282714 w 10282714"/>
              <a:gd name="connsiteY8" fmla="*/ 2112011 h 2462805"/>
              <a:gd name="connsiteX0" fmla="*/ 0 w 10282714"/>
              <a:gd name="connsiteY0" fmla="*/ 336838 h 2462805"/>
              <a:gd name="connsiteX1" fmla="*/ 1136073 w 10282714"/>
              <a:gd name="connsiteY1" fmla="*/ 95405 h 2462805"/>
              <a:gd name="connsiteX2" fmla="*/ 2898867 w 10282714"/>
              <a:gd name="connsiteY2" fmla="*/ 580282 h 2462805"/>
              <a:gd name="connsiteX3" fmla="*/ 5697791 w 10282714"/>
              <a:gd name="connsiteY3" fmla="*/ 458238 h 2462805"/>
              <a:gd name="connsiteX4" fmla="*/ 6538806 w 10282714"/>
              <a:gd name="connsiteY4" fmla="*/ 2460611 h 2462805"/>
              <a:gd name="connsiteX5" fmla="*/ 7752653 w 10282714"/>
              <a:gd name="connsiteY5" fmla="*/ 21216 h 2462805"/>
              <a:gd name="connsiteX6" fmla="*/ 8690077 w 10282714"/>
              <a:gd name="connsiteY6" fmla="*/ 1221267 h 2462805"/>
              <a:gd name="connsiteX7" fmla="*/ 9350018 w 10282714"/>
              <a:gd name="connsiteY7" fmla="*/ 248231 h 2462805"/>
              <a:gd name="connsiteX8" fmla="*/ 10282714 w 10282714"/>
              <a:gd name="connsiteY8" fmla="*/ 680394 h 2462805"/>
              <a:gd name="connsiteX0" fmla="*/ 0 w 10282714"/>
              <a:gd name="connsiteY0" fmla="*/ 325621 h 1589128"/>
              <a:gd name="connsiteX1" fmla="*/ 1136073 w 10282714"/>
              <a:gd name="connsiteY1" fmla="*/ 84188 h 1589128"/>
              <a:gd name="connsiteX2" fmla="*/ 2898867 w 10282714"/>
              <a:gd name="connsiteY2" fmla="*/ 569065 h 1589128"/>
              <a:gd name="connsiteX3" fmla="*/ 5697791 w 10282714"/>
              <a:gd name="connsiteY3" fmla="*/ 447021 h 1589128"/>
              <a:gd name="connsiteX4" fmla="*/ 6685997 w 10282714"/>
              <a:gd name="connsiteY4" fmla="*/ 1585487 h 1589128"/>
              <a:gd name="connsiteX5" fmla="*/ 7752653 w 10282714"/>
              <a:gd name="connsiteY5" fmla="*/ 9999 h 1589128"/>
              <a:gd name="connsiteX6" fmla="*/ 8690077 w 10282714"/>
              <a:gd name="connsiteY6" fmla="*/ 1210050 h 1589128"/>
              <a:gd name="connsiteX7" fmla="*/ 9350018 w 10282714"/>
              <a:gd name="connsiteY7" fmla="*/ 237014 h 1589128"/>
              <a:gd name="connsiteX8" fmla="*/ 10282714 w 10282714"/>
              <a:gd name="connsiteY8" fmla="*/ 669177 h 158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2714" h="1589128">
                <a:moveTo>
                  <a:pt x="0" y="325621"/>
                </a:moveTo>
                <a:cubicBezTo>
                  <a:pt x="326736" y="-180070"/>
                  <a:pt x="652929" y="43614"/>
                  <a:pt x="1136073" y="84188"/>
                </a:cubicBezTo>
                <a:cubicBezTo>
                  <a:pt x="1619218" y="124762"/>
                  <a:pt x="2138581" y="508593"/>
                  <a:pt x="2898867" y="569065"/>
                </a:cubicBezTo>
                <a:cubicBezTo>
                  <a:pt x="3659153" y="629537"/>
                  <a:pt x="5066603" y="277617"/>
                  <a:pt x="5697791" y="447021"/>
                </a:cubicBezTo>
                <a:cubicBezTo>
                  <a:pt x="6328979" y="616425"/>
                  <a:pt x="6343520" y="1658324"/>
                  <a:pt x="6685997" y="1585487"/>
                </a:cubicBezTo>
                <a:cubicBezTo>
                  <a:pt x="7028474" y="1512650"/>
                  <a:pt x="7418640" y="72572"/>
                  <a:pt x="7752653" y="9999"/>
                </a:cubicBezTo>
                <a:cubicBezTo>
                  <a:pt x="8086666" y="-52574"/>
                  <a:pt x="8423850" y="1172214"/>
                  <a:pt x="8690077" y="1210050"/>
                </a:cubicBezTo>
                <a:cubicBezTo>
                  <a:pt x="8956304" y="1247886"/>
                  <a:pt x="9038291" y="227778"/>
                  <a:pt x="9350018" y="237014"/>
                </a:cubicBezTo>
                <a:cubicBezTo>
                  <a:pt x="9661745" y="246250"/>
                  <a:pt x="10154559" y="659940"/>
                  <a:pt x="10282714" y="669177"/>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3B1A384-94FC-4AA3-B1B2-2248D600AC09}"/>
              </a:ext>
            </a:extLst>
          </p:cNvPr>
          <p:cNvSpPr txBox="1"/>
          <p:nvPr/>
        </p:nvSpPr>
        <p:spPr>
          <a:xfrm flipH="1">
            <a:off x="3001800" y="1671985"/>
            <a:ext cx="3960737" cy="584775"/>
          </a:xfrm>
          <a:prstGeom prst="rect">
            <a:avLst/>
          </a:prstGeom>
          <a:noFill/>
        </p:spPr>
        <p:txBody>
          <a:bodyPr wrap="square" rtlCol="0">
            <a:spAutoFit/>
          </a:bodyPr>
          <a:lstStyle/>
          <a:p>
            <a:r>
              <a:rPr lang="en-US" sz="3200" dirty="0">
                <a:latin typeface="Helvetica Light" panose="020B0403020202020204"/>
              </a:rPr>
              <a:t>Trajectory</a:t>
            </a:r>
          </a:p>
        </p:txBody>
      </p:sp>
      <p:sp>
        <p:nvSpPr>
          <p:cNvPr id="126" name="TextBox 125">
            <a:extLst>
              <a:ext uri="{FF2B5EF4-FFF2-40B4-BE49-F238E27FC236}">
                <a16:creationId xmlns:a16="http://schemas.microsoft.com/office/drawing/2014/main" id="{B74D1313-AFD7-4EB3-8D30-1D8378C86F1A}"/>
              </a:ext>
            </a:extLst>
          </p:cNvPr>
          <p:cNvSpPr txBox="1"/>
          <p:nvPr/>
        </p:nvSpPr>
        <p:spPr>
          <a:xfrm flipH="1">
            <a:off x="11234970" y="1566080"/>
            <a:ext cx="3960737" cy="584775"/>
          </a:xfrm>
          <a:prstGeom prst="rect">
            <a:avLst/>
          </a:prstGeom>
          <a:noFill/>
        </p:spPr>
        <p:txBody>
          <a:bodyPr wrap="square" rtlCol="0">
            <a:spAutoFit/>
          </a:bodyPr>
          <a:lstStyle/>
          <a:p>
            <a:r>
              <a:rPr lang="en-US" sz="3200" dirty="0">
                <a:latin typeface="Helvetica Light" panose="020B0403020202020204"/>
              </a:rPr>
              <a:t>Control</a:t>
            </a:r>
          </a:p>
        </p:txBody>
      </p:sp>
      <p:grpSp>
        <p:nvGrpSpPr>
          <p:cNvPr id="218" name="Group 217">
            <a:extLst>
              <a:ext uri="{FF2B5EF4-FFF2-40B4-BE49-F238E27FC236}">
                <a16:creationId xmlns:a16="http://schemas.microsoft.com/office/drawing/2014/main" id="{7FAE3A8E-7788-4E25-895C-5EB174846CD2}"/>
              </a:ext>
            </a:extLst>
          </p:cNvPr>
          <p:cNvGrpSpPr>
            <a:grpSpLocks noChangeAspect="1"/>
          </p:cNvGrpSpPr>
          <p:nvPr>
            <p:custDataLst>
              <p:tags r:id="rId2"/>
            </p:custDataLst>
          </p:nvPr>
        </p:nvGrpSpPr>
        <p:grpSpPr>
          <a:xfrm>
            <a:off x="2954854" y="3809118"/>
            <a:ext cx="307976" cy="244475"/>
            <a:chOff x="11090293" y="5505451"/>
            <a:chExt cx="307976" cy="244475"/>
          </a:xfrm>
        </p:grpSpPr>
        <p:sp>
          <p:nvSpPr>
            <p:cNvPr id="215" name="Freeform 56">
              <a:extLst>
                <a:ext uri="{FF2B5EF4-FFF2-40B4-BE49-F238E27FC236}">
                  <a16:creationId xmlns:a16="http://schemas.microsoft.com/office/drawing/2014/main" id="{E3FB7CD9-32D5-4256-B784-13F700097B53}"/>
                </a:ext>
              </a:extLst>
            </p:cNvPr>
            <p:cNvSpPr>
              <a:spLocks noEditPoints="1"/>
            </p:cNvSpPr>
            <p:nvPr>
              <p:custDataLst>
                <p:tags r:id="rId6"/>
              </p:custDataLst>
            </p:nvPr>
          </p:nvSpPr>
          <p:spPr bwMode="auto">
            <a:xfrm>
              <a:off x="11090293" y="5505451"/>
              <a:ext cx="122238" cy="244475"/>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8"/>
                    <a:pt x="95" y="106"/>
                    <a:pt x="110" y="137"/>
                  </a:cubicBezTo>
                  <a:close/>
                  <a:moveTo>
                    <a:pt x="116" y="148"/>
                  </a:moveTo>
                  <a:cubicBezTo>
                    <a:pt x="129" y="171"/>
                    <a:pt x="144" y="198"/>
                    <a:pt x="144" y="234"/>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7">
              <a:extLst>
                <a:ext uri="{FF2B5EF4-FFF2-40B4-BE49-F238E27FC236}">
                  <a16:creationId xmlns:a16="http://schemas.microsoft.com/office/drawing/2014/main" id="{17A85534-9C77-45F2-864E-CDABDAE83E6D}"/>
                </a:ext>
              </a:extLst>
            </p:cNvPr>
            <p:cNvSpPr>
              <a:spLocks/>
            </p:cNvSpPr>
            <p:nvPr>
              <p:custDataLst>
                <p:tags r:id="rId7"/>
              </p:custDataLst>
            </p:nvPr>
          </p:nvSpPr>
          <p:spPr bwMode="auto">
            <a:xfrm>
              <a:off x="11228406" y="5595939"/>
              <a:ext cx="169863" cy="150813"/>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3 w 281"/>
                <a:gd name="T29" fmla="*/ 0 h 222"/>
                <a:gd name="T30" fmla="*/ 3 w 281"/>
                <a:gd name="T31" fmla="*/ 24 h 222"/>
                <a:gd name="T32" fmla="*/ 38 w 281"/>
                <a:gd name="T33" fmla="*/ 24 h 222"/>
                <a:gd name="T34" fmla="*/ 116 w 281"/>
                <a:gd name="T35" fmla="*/ 116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6" y="27"/>
                    <a:pt x="229" y="24"/>
                    <a:pt x="271" y="24"/>
                  </a:cubicBezTo>
                  <a:lnTo>
                    <a:pt x="271" y="0"/>
                  </a:lnTo>
                  <a:cubicBezTo>
                    <a:pt x="253" y="1"/>
                    <a:pt x="227" y="2"/>
                    <a:pt x="225" y="2"/>
                  </a:cubicBezTo>
                  <a:cubicBezTo>
                    <a:pt x="212" y="2"/>
                    <a:pt x="187" y="1"/>
                    <a:pt x="174" y="0"/>
                  </a:cubicBezTo>
                  <a:lnTo>
                    <a:pt x="174" y="24"/>
                  </a:lnTo>
                  <a:cubicBezTo>
                    <a:pt x="181"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3" y="0"/>
                  </a:cubicBezTo>
                  <a:lnTo>
                    <a:pt x="3" y="24"/>
                  </a:lnTo>
                  <a:lnTo>
                    <a:pt x="38" y="24"/>
                  </a:lnTo>
                  <a:lnTo>
                    <a:pt x="116" y="116"/>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6" y="198"/>
                  </a:lnTo>
                  <a:lnTo>
                    <a:pt x="166" y="198"/>
                  </a:lnTo>
                  <a:lnTo>
                    <a:pt x="166" y="222"/>
                  </a:lnTo>
                  <a:cubicBezTo>
                    <a:pt x="179" y="221"/>
                    <a:pt x="209" y="220"/>
                    <a:pt x="226" y="220"/>
                  </a:cubicBezTo>
                  <a:cubicBezTo>
                    <a:pt x="242" y="220"/>
                    <a:pt x="264" y="221"/>
                    <a:pt x="281" y="222"/>
                  </a:cubicBezTo>
                  <a:lnTo>
                    <a:pt x="281" y="198"/>
                  </a:lnTo>
                  <a:lnTo>
                    <a:pt x="245"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2" name="Group 221">
            <a:extLst>
              <a:ext uri="{FF2B5EF4-FFF2-40B4-BE49-F238E27FC236}">
                <a16:creationId xmlns:a16="http://schemas.microsoft.com/office/drawing/2014/main" id="{B9EC2524-3230-4E5A-8F96-E30BC3E8DE86}"/>
              </a:ext>
            </a:extLst>
          </p:cNvPr>
          <p:cNvGrpSpPr>
            <a:grpSpLocks noChangeAspect="1"/>
          </p:cNvGrpSpPr>
          <p:nvPr>
            <p:custDataLst>
              <p:tags r:id="rId3"/>
            </p:custDataLst>
          </p:nvPr>
        </p:nvGrpSpPr>
        <p:grpSpPr>
          <a:xfrm>
            <a:off x="2975834" y="2931844"/>
            <a:ext cx="307976" cy="244475"/>
            <a:chOff x="11090293" y="5505451"/>
            <a:chExt cx="307976" cy="244475"/>
          </a:xfrm>
        </p:grpSpPr>
        <p:sp>
          <p:nvSpPr>
            <p:cNvPr id="223" name="Freeform 56">
              <a:extLst>
                <a:ext uri="{FF2B5EF4-FFF2-40B4-BE49-F238E27FC236}">
                  <a16:creationId xmlns:a16="http://schemas.microsoft.com/office/drawing/2014/main" id="{C724A58A-6F36-47D9-8D7B-246B9DCD0E23}"/>
                </a:ext>
              </a:extLst>
            </p:cNvPr>
            <p:cNvSpPr>
              <a:spLocks noEditPoints="1"/>
            </p:cNvSpPr>
            <p:nvPr>
              <p:custDataLst>
                <p:tags r:id="rId4"/>
              </p:custDataLst>
            </p:nvPr>
          </p:nvSpPr>
          <p:spPr bwMode="auto">
            <a:xfrm>
              <a:off x="11090293" y="5505451"/>
              <a:ext cx="122238" cy="244475"/>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8"/>
                    <a:pt x="95" y="106"/>
                    <a:pt x="110" y="137"/>
                  </a:cubicBezTo>
                  <a:close/>
                  <a:moveTo>
                    <a:pt x="116" y="148"/>
                  </a:moveTo>
                  <a:cubicBezTo>
                    <a:pt x="129" y="171"/>
                    <a:pt x="144" y="198"/>
                    <a:pt x="144" y="234"/>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57">
              <a:extLst>
                <a:ext uri="{FF2B5EF4-FFF2-40B4-BE49-F238E27FC236}">
                  <a16:creationId xmlns:a16="http://schemas.microsoft.com/office/drawing/2014/main" id="{EE62B649-B3E5-45A5-88AE-4A2432F3C82C}"/>
                </a:ext>
              </a:extLst>
            </p:cNvPr>
            <p:cNvSpPr>
              <a:spLocks/>
            </p:cNvSpPr>
            <p:nvPr>
              <p:custDataLst>
                <p:tags r:id="rId5"/>
              </p:custDataLst>
            </p:nvPr>
          </p:nvSpPr>
          <p:spPr bwMode="auto">
            <a:xfrm>
              <a:off x="11228406" y="5595939"/>
              <a:ext cx="169863" cy="150813"/>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3 w 281"/>
                <a:gd name="T29" fmla="*/ 0 h 222"/>
                <a:gd name="T30" fmla="*/ 3 w 281"/>
                <a:gd name="T31" fmla="*/ 24 h 222"/>
                <a:gd name="T32" fmla="*/ 38 w 281"/>
                <a:gd name="T33" fmla="*/ 24 h 222"/>
                <a:gd name="T34" fmla="*/ 116 w 281"/>
                <a:gd name="T35" fmla="*/ 116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6" y="27"/>
                    <a:pt x="229" y="24"/>
                    <a:pt x="271" y="24"/>
                  </a:cubicBezTo>
                  <a:lnTo>
                    <a:pt x="271" y="0"/>
                  </a:lnTo>
                  <a:cubicBezTo>
                    <a:pt x="253" y="1"/>
                    <a:pt x="227" y="2"/>
                    <a:pt x="225" y="2"/>
                  </a:cubicBezTo>
                  <a:cubicBezTo>
                    <a:pt x="212" y="2"/>
                    <a:pt x="187" y="1"/>
                    <a:pt x="174" y="0"/>
                  </a:cubicBezTo>
                  <a:lnTo>
                    <a:pt x="174" y="24"/>
                  </a:lnTo>
                  <a:cubicBezTo>
                    <a:pt x="181"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3" y="0"/>
                  </a:cubicBezTo>
                  <a:lnTo>
                    <a:pt x="3" y="24"/>
                  </a:lnTo>
                  <a:lnTo>
                    <a:pt x="38" y="24"/>
                  </a:lnTo>
                  <a:lnTo>
                    <a:pt x="116" y="116"/>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6" y="198"/>
                  </a:lnTo>
                  <a:lnTo>
                    <a:pt x="166" y="198"/>
                  </a:lnTo>
                  <a:lnTo>
                    <a:pt x="166" y="222"/>
                  </a:lnTo>
                  <a:cubicBezTo>
                    <a:pt x="179" y="221"/>
                    <a:pt x="209" y="220"/>
                    <a:pt x="226" y="220"/>
                  </a:cubicBezTo>
                  <a:cubicBezTo>
                    <a:pt x="242" y="220"/>
                    <a:pt x="264" y="221"/>
                    <a:pt x="281" y="222"/>
                  </a:cubicBezTo>
                  <a:lnTo>
                    <a:pt x="281" y="198"/>
                  </a:lnTo>
                  <a:lnTo>
                    <a:pt x="245"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5" name="Freeform 31 1 1 3">
            <a:extLst>
              <a:ext uri="{FF2B5EF4-FFF2-40B4-BE49-F238E27FC236}">
                <a16:creationId xmlns:a16="http://schemas.microsoft.com/office/drawing/2014/main" id="{29A5759B-31FC-44EB-AD4A-905CEEFA71C6}"/>
              </a:ext>
            </a:extLst>
          </p:cNvPr>
          <p:cNvSpPr/>
          <p:nvPr/>
        </p:nvSpPr>
        <p:spPr>
          <a:xfrm>
            <a:off x="9483686" y="5420508"/>
            <a:ext cx="6468790" cy="745194"/>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430013 h 2553844"/>
              <a:gd name="connsiteX1" fmla="*/ 1136073 w 10282714"/>
              <a:gd name="connsiteY1" fmla="*/ 188580 h 2553844"/>
              <a:gd name="connsiteX2" fmla="*/ 2494089 w 10282714"/>
              <a:gd name="connsiteY2" fmla="*/ 2203804 h 2553844"/>
              <a:gd name="connsiteX3" fmla="*/ 4851436 w 10282714"/>
              <a:gd name="connsiteY3" fmla="*/ 1884298 h 2553844"/>
              <a:gd name="connsiteX4" fmla="*/ 6538806 w 10282714"/>
              <a:gd name="connsiteY4" fmla="*/ 2553786 h 2553844"/>
              <a:gd name="connsiteX5" fmla="*/ 7587063 w 10282714"/>
              <a:gd name="connsiteY5" fmla="*/ 1842205 h 2553844"/>
              <a:gd name="connsiteX6" fmla="*/ 8763673 w 10282714"/>
              <a:gd name="connsiteY6" fmla="*/ 2252398 h 2553844"/>
              <a:gd name="connsiteX7" fmla="*/ 9589205 w 10282714"/>
              <a:gd name="connsiteY7" fmla="*/ 2143269 h 2553844"/>
              <a:gd name="connsiteX8" fmla="*/ 10282714 w 10282714"/>
              <a:gd name="connsiteY8" fmla="*/ 2205186 h 2553844"/>
              <a:gd name="connsiteX0" fmla="*/ 0 w 10282714"/>
              <a:gd name="connsiteY0" fmla="*/ 325621 h 2449494"/>
              <a:gd name="connsiteX1" fmla="*/ 1136073 w 10282714"/>
              <a:gd name="connsiteY1" fmla="*/ 84188 h 2449494"/>
              <a:gd name="connsiteX2" fmla="*/ 2898867 w 10282714"/>
              <a:gd name="connsiteY2" fmla="*/ 569065 h 2449494"/>
              <a:gd name="connsiteX3" fmla="*/ 4851436 w 10282714"/>
              <a:gd name="connsiteY3" fmla="*/ 1779906 h 2449494"/>
              <a:gd name="connsiteX4" fmla="*/ 6538806 w 10282714"/>
              <a:gd name="connsiteY4" fmla="*/ 2449394 h 2449494"/>
              <a:gd name="connsiteX5" fmla="*/ 7587063 w 10282714"/>
              <a:gd name="connsiteY5" fmla="*/ 1737813 h 2449494"/>
              <a:gd name="connsiteX6" fmla="*/ 8763673 w 10282714"/>
              <a:gd name="connsiteY6" fmla="*/ 2148006 h 2449494"/>
              <a:gd name="connsiteX7" fmla="*/ 9589205 w 10282714"/>
              <a:gd name="connsiteY7" fmla="*/ 2038877 h 2449494"/>
              <a:gd name="connsiteX8" fmla="*/ 10282714 w 10282714"/>
              <a:gd name="connsiteY8" fmla="*/ 2100794 h 2449494"/>
              <a:gd name="connsiteX0" fmla="*/ 0 w 10282714"/>
              <a:gd name="connsiteY0" fmla="*/ 325621 h 2483318"/>
              <a:gd name="connsiteX1" fmla="*/ 1136073 w 10282714"/>
              <a:gd name="connsiteY1" fmla="*/ 84188 h 2483318"/>
              <a:gd name="connsiteX2" fmla="*/ 2898867 w 10282714"/>
              <a:gd name="connsiteY2" fmla="*/ 569065 h 2483318"/>
              <a:gd name="connsiteX3" fmla="*/ 5697791 w 10282714"/>
              <a:gd name="connsiteY3" fmla="*/ 447021 h 2483318"/>
              <a:gd name="connsiteX4" fmla="*/ 6538806 w 10282714"/>
              <a:gd name="connsiteY4" fmla="*/ 2449394 h 2483318"/>
              <a:gd name="connsiteX5" fmla="*/ 7587063 w 10282714"/>
              <a:gd name="connsiteY5" fmla="*/ 1737813 h 2483318"/>
              <a:gd name="connsiteX6" fmla="*/ 8763673 w 10282714"/>
              <a:gd name="connsiteY6" fmla="*/ 2148006 h 2483318"/>
              <a:gd name="connsiteX7" fmla="*/ 9589205 w 10282714"/>
              <a:gd name="connsiteY7" fmla="*/ 2038877 h 2483318"/>
              <a:gd name="connsiteX8" fmla="*/ 10282714 w 10282714"/>
              <a:gd name="connsiteY8" fmla="*/ 2100794 h 2483318"/>
              <a:gd name="connsiteX0" fmla="*/ 0 w 10282714"/>
              <a:gd name="connsiteY0" fmla="*/ 325621 h 2451588"/>
              <a:gd name="connsiteX1" fmla="*/ 1136073 w 10282714"/>
              <a:gd name="connsiteY1" fmla="*/ 84188 h 2451588"/>
              <a:gd name="connsiteX2" fmla="*/ 2898867 w 10282714"/>
              <a:gd name="connsiteY2" fmla="*/ 569065 h 2451588"/>
              <a:gd name="connsiteX3" fmla="*/ 5697791 w 10282714"/>
              <a:gd name="connsiteY3" fmla="*/ 447021 h 2451588"/>
              <a:gd name="connsiteX4" fmla="*/ 6538806 w 10282714"/>
              <a:gd name="connsiteY4" fmla="*/ 2449394 h 2451588"/>
              <a:gd name="connsiteX5" fmla="*/ 7752653 w 10282714"/>
              <a:gd name="connsiteY5" fmla="*/ 9999 h 2451588"/>
              <a:gd name="connsiteX6" fmla="*/ 8763673 w 10282714"/>
              <a:gd name="connsiteY6" fmla="*/ 2148006 h 2451588"/>
              <a:gd name="connsiteX7" fmla="*/ 9589205 w 10282714"/>
              <a:gd name="connsiteY7" fmla="*/ 2038877 h 2451588"/>
              <a:gd name="connsiteX8" fmla="*/ 10282714 w 10282714"/>
              <a:gd name="connsiteY8" fmla="*/ 2100794 h 2451588"/>
              <a:gd name="connsiteX0" fmla="*/ 0 w 10282714"/>
              <a:gd name="connsiteY0" fmla="*/ 341903 h 2467870"/>
              <a:gd name="connsiteX1" fmla="*/ 1136073 w 10282714"/>
              <a:gd name="connsiteY1" fmla="*/ 100470 h 2467870"/>
              <a:gd name="connsiteX2" fmla="*/ 2898867 w 10282714"/>
              <a:gd name="connsiteY2" fmla="*/ 585347 h 2467870"/>
              <a:gd name="connsiteX3" fmla="*/ 5697791 w 10282714"/>
              <a:gd name="connsiteY3" fmla="*/ 463303 h 2467870"/>
              <a:gd name="connsiteX4" fmla="*/ 6538806 w 10282714"/>
              <a:gd name="connsiteY4" fmla="*/ 2465676 h 2467870"/>
              <a:gd name="connsiteX5" fmla="*/ 7752653 w 10282714"/>
              <a:gd name="connsiteY5" fmla="*/ 26281 h 2467870"/>
              <a:gd name="connsiteX6" fmla="*/ 8690077 w 10282714"/>
              <a:gd name="connsiteY6" fmla="*/ 1226332 h 2467870"/>
              <a:gd name="connsiteX7" fmla="*/ 9589205 w 10282714"/>
              <a:gd name="connsiteY7" fmla="*/ 2055159 h 2467870"/>
              <a:gd name="connsiteX8" fmla="*/ 10282714 w 10282714"/>
              <a:gd name="connsiteY8" fmla="*/ 2117076 h 2467870"/>
              <a:gd name="connsiteX0" fmla="*/ 0 w 10282714"/>
              <a:gd name="connsiteY0" fmla="*/ 336838 h 2462805"/>
              <a:gd name="connsiteX1" fmla="*/ 1136073 w 10282714"/>
              <a:gd name="connsiteY1" fmla="*/ 95405 h 2462805"/>
              <a:gd name="connsiteX2" fmla="*/ 2898867 w 10282714"/>
              <a:gd name="connsiteY2" fmla="*/ 580282 h 2462805"/>
              <a:gd name="connsiteX3" fmla="*/ 5697791 w 10282714"/>
              <a:gd name="connsiteY3" fmla="*/ 458238 h 2462805"/>
              <a:gd name="connsiteX4" fmla="*/ 6538806 w 10282714"/>
              <a:gd name="connsiteY4" fmla="*/ 2460611 h 2462805"/>
              <a:gd name="connsiteX5" fmla="*/ 7752653 w 10282714"/>
              <a:gd name="connsiteY5" fmla="*/ 21216 h 2462805"/>
              <a:gd name="connsiteX6" fmla="*/ 8690077 w 10282714"/>
              <a:gd name="connsiteY6" fmla="*/ 1221267 h 2462805"/>
              <a:gd name="connsiteX7" fmla="*/ 9350018 w 10282714"/>
              <a:gd name="connsiteY7" fmla="*/ 248231 h 2462805"/>
              <a:gd name="connsiteX8" fmla="*/ 10282714 w 10282714"/>
              <a:gd name="connsiteY8" fmla="*/ 2112011 h 2462805"/>
              <a:gd name="connsiteX0" fmla="*/ 0 w 10282714"/>
              <a:gd name="connsiteY0" fmla="*/ 336838 h 2462805"/>
              <a:gd name="connsiteX1" fmla="*/ 1136073 w 10282714"/>
              <a:gd name="connsiteY1" fmla="*/ 95405 h 2462805"/>
              <a:gd name="connsiteX2" fmla="*/ 2898867 w 10282714"/>
              <a:gd name="connsiteY2" fmla="*/ 580282 h 2462805"/>
              <a:gd name="connsiteX3" fmla="*/ 5697791 w 10282714"/>
              <a:gd name="connsiteY3" fmla="*/ 458238 h 2462805"/>
              <a:gd name="connsiteX4" fmla="*/ 6538806 w 10282714"/>
              <a:gd name="connsiteY4" fmla="*/ 2460611 h 2462805"/>
              <a:gd name="connsiteX5" fmla="*/ 7752653 w 10282714"/>
              <a:gd name="connsiteY5" fmla="*/ 21216 h 2462805"/>
              <a:gd name="connsiteX6" fmla="*/ 8690077 w 10282714"/>
              <a:gd name="connsiteY6" fmla="*/ 1221267 h 2462805"/>
              <a:gd name="connsiteX7" fmla="*/ 9350018 w 10282714"/>
              <a:gd name="connsiteY7" fmla="*/ 248231 h 2462805"/>
              <a:gd name="connsiteX8" fmla="*/ 10282714 w 10282714"/>
              <a:gd name="connsiteY8" fmla="*/ 680394 h 2462805"/>
              <a:gd name="connsiteX0" fmla="*/ 0 w 10282714"/>
              <a:gd name="connsiteY0" fmla="*/ 325621 h 1589128"/>
              <a:gd name="connsiteX1" fmla="*/ 1136073 w 10282714"/>
              <a:gd name="connsiteY1" fmla="*/ 84188 h 1589128"/>
              <a:gd name="connsiteX2" fmla="*/ 2898867 w 10282714"/>
              <a:gd name="connsiteY2" fmla="*/ 569065 h 1589128"/>
              <a:gd name="connsiteX3" fmla="*/ 5697791 w 10282714"/>
              <a:gd name="connsiteY3" fmla="*/ 447021 h 1589128"/>
              <a:gd name="connsiteX4" fmla="*/ 6685997 w 10282714"/>
              <a:gd name="connsiteY4" fmla="*/ 1585487 h 1589128"/>
              <a:gd name="connsiteX5" fmla="*/ 7752653 w 10282714"/>
              <a:gd name="connsiteY5" fmla="*/ 9999 h 1589128"/>
              <a:gd name="connsiteX6" fmla="*/ 8690077 w 10282714"/>
              <a:gd name="connsiteY6" fmla="*/ 1210050 h 1589128"/>
              <a:gd name="connsiteX7" fmla="*/ 9350018 w 10282714"/>
              <a:gd name="connsiteY7" fmla="*/ 237014 h 1589128"/>
              <a:gd name="connsiteX8" fmla="*/ 10282714 w 10282714"/>
              <a:gd name="connsiteY8" fmla="*/ 669177 h 158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2714" h="1589128">
                <a:moveTo>
                  <a:pt x="0" y="325621"/>
                </a:moveTo>
                <a:cubicBezTo>
                  <a:pt x="326736" y="-180070"/>
                  <a:pt x="652929" y="43614"/>
                  <a:pt x="1136073" y="84188"/>
                </a:cubicBezTo>
                <a:cubicBezTo>
                  <a:pt x="1619218" y="124762"/>
                  <a:pt x="2138581" y="508593"/>
                  <a:pt x="2898867" y="569065"/>
                </a:cubicBezTo>
                <a:cubicBezTo>
                  <a:pt x="3659153" y="629537"/>
                  <a:pt x="5066603" y="277617"/>
                  <a:pt x="5697791" y="447021"/>
                </a:cubicBezTo>
                <a:cubicBezTo>
                  <a:pt x="6328979" y="616425"/>
                  <a:pt x="6343520" y="1658324"/>
                  <a:pt x="6685997" y="1585487"/>
                </a:cubicBezTo>
                <a:cubicBezTo>
                  <a:pt x="7028474" y="1512650"/>
                  <a:pt x="7418640" y="72572"/>
                  <a:pt x="7752653" y="9999"/>
                </a:cubicBezTo>
                <a:cubicBezTo>
                  <a:pt x="8086666" y="-52574"/>
                  <a:pt x="8423850" y="1172214"/>
                  <a:pt x="8690077" y="1210050"/>
                </a:cubicBezTo>
                <a:cubicBezTo>
                  <a:pt x="8956304" y="1247886"/>
                  <a:pt x="9038291" y="227778"/>
                  <a:pt x="9350018" y="237014"/>
                </a:cubicBezTo>
                <a:cubicBezTo>
                  <a:pt x="9661745" y="246250"/>
                  <a:pt x="10154559" y="659940"/>
                  <a:pt x="10282714" y="669177"/>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3C0BEE81-ECC6-4625-9CB4-3C142AA1D8C8}"/>
              </a:ext>
            </a:extLst>
          </p:cNvPr>
          <p:cNvSpPr txBox="1"/>
          <p:nvPr/>
        </p:nvSpPr>
        <p:spPr>
          <a:xfrm flipH="1">
            <a:off x="2660838" y="5102484"/>
            <a:ext cx="3960737" cy="584775"/>
          </a:xfrm>
          <a:prstGeom prst="rect">
            <a:avLst/>
          </a:prstGeom>
          <a:noFill/>
        </p:spPr>
        <p:txBody>
          <a:bodyPr wrap="square" rtlCol="0">
            <a:spAutoFit/>
          </a:bodyPr>
          <a:lstStyle/>
          <a:p>
            <a:r>
              <a:rPr lang="en-US" sz="3200" dirty="0">
                <a:latin typeface="Helvetica Light" panose="020B0403020202020204"/>
              </a:rPr>
              <a:t>Trajectory</a:t>
            </a:r>
          </a:p>
        </p:txBody>
      </p:sp>
      <p:sp>
        <p:nvSpPr>
          <p:cNvPr id="227" name="TextBox 226">
            <a:extLst>
              <a:ext uri="{FF2B5EF4-FFF2-40B4-BE49-F238E27FC236}">
                <a16:creationId xmlns:a16="http://schemas.microsoft.com/office/drawing/2014/main" id="{F2961C70-7BCD-4878-97F5-3FA282C5022E}"/>
              </a:ext>
            </a:extLst>
          </p:cNvPr>
          <p:cNvSpPr txBox="1"/>
          <p:nvPr/>
        </p:nvSpPr>
        <p:spPr>
          <a:xfrm flipH="1">
            <a:off x="11447884" y="4884512"/>
            <a:ext cx="3960737" cy="584775"/>
          </a:xfrm>
          <a:prstGeom prst="rect">
            <a:avLst/>
          </a:prstGeom>
          <a:noFill/>
        </p:spPr>
        <p:txBody>
          <a:bodyPr wrap="square" rtlCol="0">
            <a:spAutoFit/>
          </a:bodyPr>
          <a:lstStyle/>
          <a:p>
            <a:r>
              <a:rPr lang="en-US" sz="3200" dirty="0">
                <a:latin typeface="Helvetica Light" panose="020B0403020202020204"/>
              </a:rPr>
              <a:t>Control</a:t>
            </a:r>
          </a:p>
        </p:txBody>
      </p:sp>
      <p:sp>
        <p:nvSpPr>
          <p:cNvPr id="235" name="TextBox 234">
            <a:extLst>
              <a:ext uri="{FF2B5EF4-FFF2-40B4-BE49-F238E27FC236}">
                <a16:creationId xmlns:a16="http://schemas.microsoft.com/office/drawing/2014/main" id="{7FC055B3-8C43-4F4F-AA12-71CF7D839593}"/>
              </a:ext>
            </a:extLst>
          </p:cNvPr>
          <p:cNvSpPr txBox="1"/>
          <p:nvPr/>
        </p:nvSpPr>
        <p:spPr>
          <a:xfrm>
            <a:off x="4014758" y="7648911"/>
            <a:ext cx="10492740" cy="1077218"/>
          </a:xfrm>
          <a:prstGeom prst="rect">
            <a:avLst/>
          </a:prstGeom>
          <a:noFill/>
        </p:spPr>
        <p:txBody>
          <a:bodyPr wrap="square">
            <a:spAutoFit/>
          </a:bodyPr>
          <a:lstStyle/>
          <a:p>
            <a:r>
              <a:rPr lang="en-US" sz="3200" dirty="0">
                <a:latin typeface="Helvetica Light" panose="020B0403020202020204"/>
              </a:rPr>
              <a:t>Significant noise that </a:t>
            </a:r>
            <a:r>
              <a:rPr lang="en-US" sz="3200" dirty="0" err="1">
                <a:latin typeface="Helvetica Light" panose="020B0403020202020204"/>
              </a:rPr>
              <a:t>iLQR</a:t>
            </a:r>
            <a:r>
              <a:rPr lang="en-US" sz="3200" dirty="0">
                <a:latin typeface="Helvetica Light" panose="020B0403020202020204"/>
              </a:rPr>
              <a:t> does not recover</a:t>
            </a:r>
          </a:p>
          <a:p>
            <a:r>
              <a:rPr lang="en-US" sz="3200" dirty="0">
                <a:latin typeface="Helvetica Light" panose="020B0403020202020204"/>
              </a:rPr>
              <a:t>Run either </a:t>
            </a:r>
            <a:r>
              <a:rPr lang="en-US" sz="3200" dirty="0" err="1">
                <a:latin typeface="Helvetica Light" panose="020B0403020202020204"/>
              </a:rPr>
              <a:t>iLQR</a:t>
            </a:r>
            <a:r>
              <a:rPr lang="en-US" sz="3200" dirty="0">
                <a:latin typeface="Helvetica Light" panose="020B0403020202020204"/>
              </a:rPr>
              <a:t>/DDP to convergence</a:t>
            </a:r>
          </a:p>
        </p:txBody>
      </p:sp>
      <p:pic>
        <p:nvPicPr>
          <p:cNvPr id="62" name="Picture 61" descr="A picture containing text&#10;&#10;Description automatically generated">
            <a:extLst>
              <a:ext uri="{FF2B5EF4-FFF2-40B4-BE49-F238E27FC236}">
                <a16:creationId xmlns:a16="http://schemas.microsoft.com/office/drawing/2014/main" id="{5F6E1CFF-4C2C-41E1-BD8D-AF32CF5C70A6}"/>
              </a:ext>
            </a:extLst>
          </p:cNvPr>
          <p:cNvPicPr>
            <a:picLocks noChangeAspect="1"/>
          </p:cNvPicPr>
          <p:nvPr/>
        </p:nvPicPr>
        <p:blipFill rotWithShape="1">
          <a:blip r:embed="rId28">
            <a:extLst>
              <a:ext uri="{28A0092B-C50C-407E-A947-70E740481C1C}">
                <a14:useLocalDpi xmlns:a14="http://schemas.microsoft.com/office/drawing/2010/main" val="0"/>
              </a:ext>
            </a:extLst>
          </a:blip>
          <a:srcRect l="2294" t="3165" r="4302" b="3833"/>
          <a:stretch/>
        </p:blipFill>
        <p:spPr>
          <a:xfrm rot="2218850">
            <a:off x="1518155" y="3988485"/>
            <a:ext cx="6661064" cy="4185771"/>
          </a:xfrm>
          <a:prstGeom prst="rect">
            <a:avLst/>
          </a:prstGeom>
        </p:spPr>
      </p:pic>
    </p:spTree>
    <p:extLst>
      <p:ext uri="{BB962C8B-B14F-4D97-AF65-F5344CB8AC3E}">
        <p14:creationId xmlns:p14="http://schemas.microsoft.com/office/powerpoint/2010/main" val="865908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727B-B6E2-402A-A176-5F73EBC72858}"/>
              </a:ext>
            </a:extLst>
          </p:cNvPr>
          <p:cNvSpPr>
            <a:spLocks noGrp="1"/>
          </p:cNvSpPr>
          <p:nvPr>
            <p:ph type="title"/>
          </p:nvPr>
        </p:nvSpPr>
        <p:spPr/>
        <p:txBody>
          <a:bodyPr/>
          <a:lstStyle/>
          <a:p>
            <a:r>
              <a:rPr lang="en-US" dirty="0"/>
              <a:t>Optimization Following Noise Addition </a:t>
            </a:r>
          </a:p>
        </p:txBody>
      </p:sp>
      <p:sp>
        <p:nvSpPr>
          <p:cNvPr id="4" name="Slide Number Placeholder 3">
            <a:extLst>
              <a:ext uri="{FF2B5EF4-FFF2-40B4-BE49-F238E27FC236}">
                <a16:creationId xmlns:a16="http://schemas.microsoft.com/office/drawing/2014/main" id="{1B5A0DA4-77CE-4E64-99E1-85C92F738011}"/>
              </a:ext>
            </a:extLst>
          </p:cNvPr>
          <p:cNvSpPr>
            <a:spLocks noGrp="1"/>
          </p:cNvSpPr>
          <p:nvPr>
            <p:ph type="sldNum" sz="quarter" idx="12"/>
          </p:nvPr>
        </p:nvSpPr>
        <p:spPr/>
        <p:txBody>
          <a:bodyPr/>
          <a:lstStyle/>
          <a:p>
            <a:fld id="{86CB4B4D-7CA3-9044-876B-883B54F8677D}" type="slidenum">
              <a:rPr lang="en-US" smtClean="0"/>
              <a:pPr/>
              <a:t>38</a:t>
            </a:fld>
            <a:endParaRPr lang="en-US" dirty="0"/>
          </a:p>
        </p:txBody>
      </p:sp>
      <p:pic>
        <p:nvPicPr>
          <p:cNvPr id="10" name="Content Placeholder 9">
            <a:extLst>
              <a:ext uri="{FF2B5EF4-FFF2-40B4-BE49-F238E27FC236}">
                <a16:creationId xmlns:a16="http://schemas.microsoft.com/office/drawing/2014/main" id="{B18FD1AF-B2E5-4196-92CF-A3E8A6EEAAC4}"/>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200" t="4378" r="6103" b="2928"/>
          <a:stretch/>
        </p:blipFill>
        <p:spPr>
          <a:xfrm>
            <a:off x="2017986" y="1684283"/>
            <a:ext cx="12249807" cy="6385034"/>
          </a:xfrm>
        </p:spPr>
      </p:pic>
      <p:sp>
        <p:nvSpPr>
          <p:cNvPr id="12" name="TextBox 11">
            <a:extLst>
              <a:ext uri="{FF2B5EF4-FFF2-40B4-BE49-F238E27FC236}">
                <a16:creationId xmlns:a16="http://schemas.microsoft.com/office/drawing/2014/main" id="{5D295517-DC7B-4DF4-AE5A-CF4572E884E6}"/>
              </a:ext>
            </a:extLst>
          </p:cNvPr>
          <p:cNvSpPr txBox="1"/>
          <p:nvPr/>
        </p:nvSpPr>
        <p:spPr>
          <a:xfrm>
            <a:off x="2594429" y="8125753"/>
            <a:ext cx="14329228" cy="461665"/>
          </a:xfrm>
          <a:prstGeom prst="rect">
            <a:avLst/>
          </a:prstGeom>
          <a:noFill/>
        </p:spPr>
        <p:txBody>
          <a:bodyPr wrap="square">
            <a:spAutoFit/>
          </a:bodyPr>
          <a:lstStyle/>
          <a:p>
            <a:r>
              <a:rPr lang="en-US" sz="2400" dirty="0">
                <a:latin typeface="Helvetica Light" panose="020B0403020202020204"/>
              </a:rPr>
              <a:t>(a) Sub-optimality following introduction of (b) control noise and (c) state noise</a:t>
            </a:r>
          </a:p>
        </p:txBody>
      </p:sp>
    </p:spTree>
    <p:extLst>
      <p:ext uri="{BB962C8B-B14F-4D97-AF65-F5344CB8AC3E}">
        <p14:creationId xmlns:p14="http://schemas.microsoft.com/office/powerpoint/2010/main" val="1288894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4BCE-2A13-4ABD-BCCD-9EC44E54FD4A}"/>
              </a:ext>
            </a:extLst>
          </p:cNvPr>
          <p:cNvSpPr>
            <a:spLocks noGrp="1"/>
          </p:cNvSpPr>
          <p:nvPr>
            <p:ph type="title"/>
          </p:nvPr>
        </p:nvSpPr>
        <p:spPr>
          <a:xfrm>
            <a:off x="935470" y="548110"/>
            <a:ext cx="14955977" cy="961256"/>
          </a:xfrm>
        </p:spPr>
        <p:txBody>
          <a:bodyPr/>
          <a:lstStyle/>
          <a:p>
            <a:pPr algn="ctr"/>
            <a:r>
              <a:rPr lang="en-US" dirty="0"/>
              <a:t>[Not in the Paper] Add Noise to Trajectory</a:t>
            </a:r>
          </a:p>
        </p:txBody>
      </p:sp>
      <p:sp>
        <p:nvSpPr>
          <p:cNvPr id="4" name="Slide Number Placeholder 3">
            <a:extLst>
              <a:ext uri="{FF2B5EF4-FFF2-40B4-BE49-F238E27FC236}">
                <a16:creationId xmlns:a16="http://schemas.microsoft.com/office/drawing/2014/main" id="{B5F7DA46-95F8-4D08-B07B-905C721B6E31}"/>
              </a:ext>
            </a:extLst>
          </p:cNvPr>
          <p:cNvSpPr>
            <a:spLocks noGrp="1"/>
          </p:cNvSpPr>
          <p:nvPr>
            <p:ph type="sldNum" sz="quarter" idx="12"/>
          </p:nvPr>
        </p:nvSpPr>
        <p:spPr/>
        <p:txBody>
          <a:bodyPr/>
          <a:lstStyle/>
          <a:p>
            <a:fld id="{86CB4B4D-7CA3-9044-876B-883B54F8677D}" type="slidenum">
              <a:rPr lang="en-US" smtClean="0"/>
              <a:pPr/>
              <a:t>39</a:t>
            </a:fld>
            <a:endParaRPr lang="en-US" dirty="0"/>
          </a:p>
        </p:txBody>
      </p:sp>
      <p:grpSp>
        <p:nvGrpSpPr>
          <p:cNvPr id="5" name="Group 4">
            <a:extLst>
              <a:ext uri="{FF2B5EF4-FFF2-40B4-BE49-F238E27FC236}">
                <a16:creationId xmlns:a16="http://schemas.microsoft.com/office/drawing/2014/main" id="{C245F150-17F0-4B50-8360-EBAF09C34C63}"/>
              </a:ext>
            </a:extLst>
          </p:cNvPr>
          <p:cNvGrpSpPr/>
          <p:nvPr/>
        </p:nvGrpSpPr>
        <p:grpSpPr>
          <a:xfrm>
            <a:off x="-9217" y="2500287"/>
            <a:ext cx="6901997" cy="1494364"/>
            <a:chOff x="6436925" y="6434974"/>
            <a:chExt cx="6901997" cy="1494364"/>
          </a:xfrm>
        </p:grpSpPr>
        <p:sp>
          <p:nvSpPr>
            <p:cNvPr id="6" name="Freeform 16 1 1">
              <a:extLst>
                <a:ext uri="{FF2B5EF4-FFF2-40B4-BE49-F238E27FC236}">
                  <a16:creationId xmlns:a16="http://schemas.microsoft.com/office/drawing/2014/main" id="{C8946CEC-2C5C-44D4-A3A9-F0022D955498}"/>
                </a:ext>
              </a:extLst>
            </p:cNvPr>
            <p:cNvSpPr/>
            <p:nvPr/>
          </p:nvSpPr>
          <p:spPr>
            <a:xfrm>
              <a:off x="6812618" y="6434974"/>
              <a:ext cx="6526304" cy="1243699"/>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03640 h 1103640"/>
                <a:gd name="connsiteX1" fmla="*/ 1136073 w 11637818"/>
                <a:gd name="connsiteY1" fmla="*/ 22985 h 1103640"/>
                <a:gd name="connsiteX2" fmla="*/ 2569486 w 11637818"/>
                <a:gd name="connsiteY2" fmla="*/ 360343 h 1103640"/>
                <a:gd name="connsiteX3" fmla="*/ 4475018 w 11637818"/>
                <a:gd name="connsiteY3" fmla="*/ 300076 h 1103640"/>
                <a:gd name="connsiteX4" fmla="*/ 5735782 w 11637818"/>
                <a:gd name="connsiteY4" fmla="*/ 216949 h 1103640"/>
                <a:gd name="connsiteX5" fmla="*/ 7536873 w 11637818"/>
                <a:gd name="connsiteY5" fmla="*/ 771131 h 1103640"/>
                <a:gd name="connsiteX6" fmla="*/ 9767454 w 11637818"/>
                <a:gd name="connsiteY6" fmla="*/ 189240 h 1103640"/>
                <a:gd name="connsiteX7" fmla="*/ 11069782 w 11637818"/>
                <a:gd name="connsiteY7" fmla="*/ 216949 h 1103640"/>
                <a:gd name="connsiteX8" fmla="*/ 11637818 w 11637818"/>
                <a:gd name="connsiteY8" fmla="*/ 244658 h 1103640"/>
                <a:gd name="connsiteX0" fmla="*/ 0 w 11637818"/>
                <a:gd name="connsiteY0" fmla="*/ 1239249 h 1239249"/>
                <a:gd name="connsiteX1" fmla="*/ 1136073 w 11637818"/>
                <a:gd name="connsiteY1" fmla="*/ 158594 h 1239249"/>
                <a:gd name="connsiteX2" fmla="*/ 2569486 w 11637818"/>
                <a:gd name="connsiteY2" fmla="*/ 495952 h 1239249"/>
                <a:gd name="connsiteX3" fmla="*/ 4475018 w 11637818"/>
                <a:gd name="connsiteY3" fmla="*/ 435685 h 1239249"/>
                <a:gd name="connsiteX4" fmla="*/ 5260198 w 11637818"/>
                <a:gd name="connsiteY4" fmla="*/ 9658 h 1239249"/>
                <a:gd name="connsiteX5" fmla="*/ 7536873 w 11637818"/>
                <a:gd name="connsiteY5" fmla="*/ 906740 h 1239249"/>
                <a:gd name="connsiteX6" fmla="*/ 9767454 w 11637818"/>
                <a:gd name="connsiteY6" fmla="*/ 324849 h 1239249"/>
                <a:gd name="connsiteX7" fmla="*/ 11069782 w 11637818"/>
                <a:gd name="connsiteY7" fmla="*/ 352558 h 1239249"/>
                <a:gd name="connsiteX8" fmla="*/ 11637818 w 11637818"/>
                <a:gd name="connsiteY8" fmla="*/ 380267 h 1239249"/>
                <a:gd name="connsiteX0" fmla="*/ 0 w 11637818"/>
                <a:gd name="connsiteY0" fmla="*/ 1243699 h 1243699"/>
                <a:gd name="connsiteX1" fmla="*/ 1136073 w 11637818"/>
                <a:gd name="connsiteY1" fmla="*/ 163044 h 1243699"/>
                <a:gd name="connsiteX2" fmla="*/ 2569486 w 11637818"/>
                <a:gd name="connsiteY2" fmla="*/ 500402 h 1243699"/>
                <a:gd name="connsiteX3" fmla="*/ 4244020 w 11637818"/>
                <a:gd name="connsiteY3" fmla="*/ 371555 h 1243699"/>
                <a:gd name="connsiteX4" fmla="*/ 5260198 w 11637818"/>
                <a:gd name="connsiteY4" fmla="*/ 14108 h 1243699"/>
                <a:gd name="connsiteX5" fmla="*/ 7536873 w 11637818"/>
                <a:gd name="connsiteY5" fmla="*/ 911190 h 1243699"/>
                <a:gd name="connsiteX6" fmla="*/ 9767454 w 11637818"/>
                <a:gd name="connsiteY6" fmla="*/ 329299 h 1243699"/>
                <a:gd name="connsiteX7" fmla="*/ 11069782 w 11637818"/>
                <a:gd name="connsiteY7" fmla="*/ 357008 h 1243699"/>
                <a:gd name="connsiteX8" fmla="*/ 11637818 w 11637818"/>
                <a:gd name="connsiteY8" fmla="*/ 384717 h 124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7818" h="1243699">
                  <a:moveTo>
                    <a:pt x="0" y="1243699"/>
                  </a:moveTo>
                  <a:cubicBezTo>
                    <a:pt x="326736" y="738008"/>
                    <a:pt x="707825" y="286927"/>
                    <a:pt x="1136073" y="163044"/>
                  </a:cubicBezTo>
                  <a:cubicBezTo>
                    <a:pt x="1564321" y="39161"/>
                    <a:pt x="2051495" y="465650"/>
                    <a:pt x="2569486" y="500402"/>
                  </a:cubicBezTo>
                  <a:cubicBezTo>
                    <a:pt x="3087477" y="535154"/>
                    <a:pt x="3795568" y="452604"/>
                    <a:pt x="4244020" y="371555"/>
                  </a:cubicBezTo>
                  <a:cubicBezTo>
                    <a:pt x="4692472" y="290506"/>
                    <a:pt x="4711389" y="-75831"/>
                    <a:pt x="5260198" y="14108"/>
                  </a:cubicBezTo>
                  <a:cubicBezTo>
                    <a:pt x="5809007" y="104047"/>
                    <a:pt x="6785664" y="858658"/>
                    <a:pt x="7536873" y="911190"/>
                  </a:cubicBezTo>
                  <a:cubicBezTo>
                    <a:pt x="8288082" y="963722"/>
                    <a:pt x="9178636" y="421663"/>
                    <a:pt x="9767454" y="329299"/>
                  </a:cubicBezTo>
                  <a:cubicBezTo>
                    <a:pt x="10356272" y="236935"/>
                    <a:pt x="10758055" y="347772"/>
                    <a:pt x="11069782" y="357008"/>
                  </a:cubicBezTo>
                  <a:cubicBezTo>
                    <a:pt x="11381509" y="366244"/>
                    <a:pt x="11509663" y="375480"/>
                    <a:pt x="11637818" y="38471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4569F0C-8938-4B69-A090-74C4FD82CFD9}"/>
                </a:ext>
              </a:extLst>
            </p:cNvPr>
            <p:cNvGrpSpPr>
              <a:grpSpLocks noChangeAspect="1"/>
            </p:cNvGrpSpPr>
            <p:nvPr>
              <p:custDataLst>
                <p:tags r:id="rId24"/>
              </p:custDataLst>
            </p:nvPr>
          </p:nvGrpSpPr>
          <p:grpSpPr>
            <a:xfrm>
              <a:off x="6436925" y="7648350"/>
              <a:ext cx="350838" cy="280988"/>
              <a:chOff x="1663700" y="6886576"/>
              <a:chExt cx="350838" cy="280988"/>
            </a:xfrm>
          </p:grpSpPr>
          <p:sp>
            <p:nvSpPr>
              <p:cNvPr id="8" name="Freeform 1288 1 1">
                <a:extLst>
                  <a:ext uri="{FF2B5EF4-FFF2-40B4-BE49-F238E27FC236}">
                    <a16:creationId xmlns:a16="http://schemas.microsoft.com/office/drawing/2014/main" id="{F7D14009-ED4F-478F-B934-80373DBDB1B4}"/>
                  </a:ext>
                </a:extLst>
              </p:cNvPr>
              <p:cNvSpPr>
                <a:spLocks/>
              </p:cNvSpPr>
              <p:nvPr>
                <p:custDataLst>
                  <p:tags r:id="rId25"/>
                </p:custDataLst>
              </p:nvPr>
            </p:nvSpPr>
            <p:spPr bwMode="auto">
              <a:xfrm>
                <a:off x="1663700" y="6886576"/>
                <a:ext cx="207963" cy="204788"/>
              </a:xfrm>
              <a:custGeom>
                <a:avLst/>
                <a:gdLst>
                  <a:gd name="T0" fmla="*/ 161 w 281"/>
                  <a:gd name="T1" fmla="*/ 99 h 222"/>
                  <a:gd name="T2" fmla="*/ 220 w 281"/>
                  <a:gd name="T3" fmla="*/ 34 h 222"/>
                  <a:gd name="T4" fmla="*/ 271 w 281"/>
                  <a:gd name="T5" fmla="*/ 24 h 222"/>
                  <a:gd name="T6" fmla="*/ 271 w 281"/>
                  <a:gd name="T7" fmla="*/ 0 h 222"/>
                  <a:gd name="T8" fmla="*/ 225 w 281"/>
                  <a:gd name="T9" fmla="*/ 2 h 222"/>
                  <a:gd name="T10" fmla="*/ 173 w 281"/>
                  <a:gd name="T11" fmla="*/ 0 h 222"/>
                  <a:gd name="T12" fmla="*/ 173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2 w 281"/>
                  <a:gd name="T29" fmla="*/ 0 h 222"/>
                  <a:gd name="T30" fmla="*/ 2 w 281"/>
                  <a:gd name="T31" fmla="*/ 24 h 222"/>
                  <a:gd name="T32" fmla="*/ 38 w 281"/>
                  <a:gd name="T33" fmla="*/ 24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5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1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1" y="99"/>
                    </a:moveTo>
                    <a:lnTo>
                      <a:pt x="220" y="34"/>
                    </a:lnTo>
                    <a:cubicBezTo>
                      <a:pt x="226" y="27"/>
                      <a:pt x="229" y="24"/>
                      <a:pt x="271" y="24"/>
                    </a:cubicBezTo>
                    <a:lnTo>
                      <a:pt x="271" y="0"/>
                    </a:lnTo>
                    <a:cubicBezTo>
                      <a:pt x="253" y="1"/>
                      <a:pt x="227" y="2"/>
                      <a:pt x="225" y="2"/>
                    </a:cubicBezTo>
                    <a:cubicBezTo>
                      <a:pt x="212" y="2"/>
                      <a:pt x="187" y="1"/>
                      <a:pt x="173" y="0"/>
                    </a:cubicBezTo>
                    <a:lnTo>
                      <a:pt x="173" y="24"/>
                    </a:lnTo>
                    <a:cubicBezTo>
                      <a:pt x="180"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2" y="0"/>
                    </a:cubicBezTo>
                    <a:lnTo>
                      <a:pt x="2" y="24"/>
                    </a:lnTo>
                    <a:lnTo>
                      <a:pt x="38" y="24"/>
                    </a:lnTo>
                    <a:lnTo>
                      <a:pt x="116"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5" y="198"/>
                    </a:lnTo>
                    <a:lnTo>
                      <a:pt x="166" y="198"/>
                    </a:lnTo>
                    <a:lnTo>
                      <a:pt x="166" y="222"/>
                    </a:lnTo>
                    <a:cubicBezTo>
                      <a:pt x="179" y="221"/>
                      <a:pt x="209" y="220"/>
                      <a:pt x="226" y="220"/>
                    </a:cubicBezTo>
                    <a:cubicBezTo>
                      <a:pt x="242" y="220"/>
                      <a:pt x="264" y="221"/>
                      <a:pt x="281" y="222"/>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289 1 1">
                <a:extLst>
                  <a:ext uri="{FF2B5EF4-FFF2-40B4-BE49-F238E27FC236}">
                    <a16:creationId xmlns:a16="http://schemas.microsoft.com/office/drawing/2014/main" id="{593141EA-0F91-4681-AC35-7984A94A2FF9}"/>
                  </a:ext>
                </a:extLst>
              </p:cNvPr>
              <p:cNvSpPr>
                <a:spLocks noEditPoints="1"/>
              </p:cNvSpPr>
              <p:nvPr>
                <p:custDataLst>
                  <p:tags r:id="rId26"/>
                </p:custDataLst>
              </p:nvPr>
            </p:nvSpPr>
            <p:spPr bwMode="auto">
              <a:xfrm>
                <a:off x="1893888" y="6946901"/>
                <a:ext cx="120650" cy="220663"/>
              </a:xfrm>
              <a:custGeom>
                <a:avLst/>
                <a:gdLst>
                  <a:gd name="T0" fmla="*/ 162 w 162"/>
                  <a:gd name="T1" fmla="*/ 120 h 239"/>
                  <a:gd name="T2" fmla="*/ 141 w 162"/>
                  <a:gd name="T3" fmla="*/ 30 h 239"/>
                  <a:gd name="T4" fmla="*/ 81 w 162"/>
                  <a:gd name="T5" fmla="*/ 0 h 239"/>
                  <a:gd name="T6" fmla="*/ 0 w 162"/>
                  <a:gd name="T7" fmla="*/ 120 h 239"/>
                  <a:gd name="T8" fmla="*/ 81 w 162"/>
                  <a:gd name="T9" fmla="*/ 239 h 239"/>
                  <a:gd name="T10" fmla="*/ 162 w 162"/>
                  <a:gd name="T11" fmla="*/ 120 h 239"/>
                  <a:gd name="T12" fmla="*/ 81 w 162"/>
                  <a:gd name="T13" fmla="*/ 229 h 239"/>
                  <a:gd name="T14" fmla="*/ 36 w 162"/>
                  <a:gd name="T15" fmla="*/ 191 h 239"/>
                  <a:gd name="T16" fmla="*/ 31 w 162"/>
                  <a:gd name="T17" fmla="*/ 116 h 239"/>
                  <a:gd name="T18" fmla="*/ 37 w 162"/>
                  <a:gd name="T19" fmla="*/ 45 h 239"/>
                  <a:gd name="T20" fmla="*/ 81 w 162"/>
                  <a:gd name="T21" fmla="*/ 10 h 239"/>
                  <a:gd name="T22" fmla="*/ 124 w 162"/>
                  <a:gd name="T23" fmla="*/ 41 h 239"/>
                  <a:gd name="T24" fmla="*/ 130 w 162"/>
                  <a:gd name="T25" fmla="*/ 116 h 239"/>
                  <a:gd name="T26" fmla="*/ 125 w 162"/>
                  <a:gd name="T27" fmla="*/ 190 h 239"/>
                  <a:gd name="T28" fmla="*/ 81 w 162"/>
                  <a:gd name="T29"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9">
                    <a:moveTo>
                      <a:pt x="162" y="120"/>
                    </a:moveTo>
                    <a:cubicBezTo>
                      <a:pt x="162" y="82"/>
                      <a:pt x="157" y="54"/>
                      <a:pt x="141" y="30"/>
                    </a:cubicBezTo>
                    <a:cubicBezTo>
                      <a:pt x="130" y="14"/>
                      <a:pt x="108" y="0"/>
                      <a:pt x="81" y="0"/>
                    </a:cubicBezTo>
                    <a:cubicBezTo>
                      <a:pt x="0" y="0"/>
                      <a:pt x="0" y="95"/>
                      <a:pt x="0" y="120"/>
                    </a:cubicBezTo>
                    <a:cubicBezTo>
                      <a:pt x="0" y="146"/>
                      <a:pt x="0" y="239"/>
                      <a:pt x="81" y="239"/>
                    </a:cubicBezTo>
                    <a:cubicBezTo>
                      <a:pt x="162" y="239"/>
                      <a:pt x="162" y="146"/>
                      <a:pt x="162" y="120"/>
                    </a:cubicBezTo>
                    <a:close/>
                    <a:moveTo>
                      <a:pt x="81" y="229"/>
                    </a:moveTo>
                    <a:cubicBezTo>
                      <a:pt x="65" y="229"/>
                      <a:pt x="43" y="220"/>
                      <a:pt x="36" y="191"/>
                    </a:cubicBezTo>
                    <a:cubicBezTo>
                      <a:pt x="31" y="170"/>
                      <a:pt x="31" y="142"/>
                      <a:pt x="31" y="116"/>
                    </a:cubicBezTo>
                    <a:cubicBezTo>
                      <a:pt x="31" y="90"/>
                      <a:pt x="31" y="64"/>
                      <a:pt x="37" y="45"/>
                    </a:cubicBezTo>
                    <a:cubicBezTo>
                      <a:pt x="44" y="17"/>
                      <a:pt x="66" y="10"/>
                      <a:pt x="81" y="10"/>
                    </a:cubicBezTo>
                    <a:cubicBezTo>
                      <a:pt x="99" y="10"/>
                      <a:pt x="118" y="21"/>
                      <a:pt x="124" y="41"/>
                    </a:cubicBezTo>
                    <a:cubicBezTo>
                      <a:pt x="129" y="60"/>
                      <a:pt x="130" y="85"/>
                      <a:pt x="130" y="116"/>
                    </a:cubicBezTo>
                    <a:cubicBezTo>
                      <a:pt x="130" y="142"/>
                      <a:pt x="130" y="168"/>
                      <a:pt x="125" y="190"/>
                    </a:cubicBezTo>
                    <a:cubicBezTo>
                      <a:pt x="118" y="221"/>
                      <a:pt x="95" y="229"/>
                      <a:pt x="81" y="2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Arrow: Right 10">
            <a:extLst>
              <a:ext uri="{FF2B5EF4-FFF2-40B4-BE49-F238E27FC236}">
                <a16:creationId xmlns:a16="http://schemas.microsoft.com/office/drawing/2014/main" id="{E73C185E-8ACF-40CE-9045-DA07D46EE988}"/>
              </a:ext>
            </a:extLst>
          </p:cNvPr>
          <p:cNvSpPr/>
          <p:nvPr/>
        </p:nvSpPr>
        <p:spPr>
          <a:xfrm rot="5400000" flipV="1">
            <a:off x="3184672" y="3007846"/>
            <a:ext cx="684501" cy="333406"/>
          </a:xfrm>
          <a:prstGeom prst="rightArrow">
            <a:avLst>
              <a:gd name="adj1" fmla="val 50000"/>
              <a:gd name="adj2" fmla="val 670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392541D-D9EB-4A10-9CC0-A423B17739FD}"/>
              </a:ext>
            </a:extLst>
          </p:cNvPr>
          <p:cNvGrpSpPr/>
          <p:nvPr/>
        </p:nvGrpSpPr>
        <p:grpSpPr>
          <a:xfrm>
            <a:off x="3416075" y="3589279"/>
            <a:ext cx="214015" cy="777014"/>
            <a:chOff x="9862217" y="7523966"/>
            <a:chExt cx="214015" cy="746286"/>
          </a:xfrm>
        </p:grpSpPr>
        <p:grpSp>
          <p:nvGrpSpPr>
            <p:cNvPr id="30" name="Group 29">
              <a:extLst>
                <a:ext uri="{FF2B5EF4-FFF2-40B4-BE49-F238E27FC236}">
                  <a16:creationId xmlns:a16="http://schemas.microsoft.com/office/drawing/2014/main" id="{08E3F0B7-788B-4448-A6E2-E676D40FEEBE}"/>
                </a:ext>
              </a:extLst>
            </p:cNvPr>
            <p:cNvGrpSpPr>
              <a:grpSpLocks noChangeAspect="1"/>
            </p:cNvGrpSpPr>
            <p:nvPr>
              <p:custDataLst>
                <p:tags r:id="rId20"/>
              </p:custDataLst>
            </p:nvPr>
          </p:nvGrpSpPr>
          <p:grpSpPr>
            <a:xfrm rot="16200000">
              <a:off x="9806975" y="7651241"/>
              <a:ext cx="309414" cy="54864"/>
              <a:chOff x="4225920" y="7627938"/>
              <a:chExt cx="387350" cy="730250"/>
            </a:xfrm>
          </p:grpSpPr>
          <p:sp>
            <p:nvSpPr>
              <p:cNvPr id="32" name="Oval 1325 1">
                <a:extLst>
                  <a:ext uri="{FF2B5EF4-FFF2-40B4-BE49-F238E27FC236}">
                    <a16:creationId xmlns:a16="http://schemas.microsoft.com/office/drawing/2014/main" id="{5473FE36-853A-44F8-AC34-F1880AFA8376}"/>
                  </a:ext>
                </a:extLst>
              </p:cNvPr>
              <p:cNvSpPr>
                <a:spLocks noChangeArrowheads="1"/>
              </p:cNvSpPr>
              <p:nvPr>
                <p:custDataLst>
                  <p:tags r:id="rId21"/>
                </p:custDataLst>
              </p:nvPr>
            </p:nvSpPr>
            <p:spPr bwMode="auto">
              <a:xfrm>
                <a:off x="4225920"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1326 1">
                <a:extLst>
                  <a:ext uri="{FF2B5EF4-FFF2-40B4-BE49-F238E27FC236}">
                    <a16:creationId xmlns:a16="http://schemas.microsoft.com/office/drawing/2014/main" id="{A0875937-971E-430D-A787-E6855E427C3E}"/>
                  </a:ext>
                </a:extLst>
              </p:cNvPr>
              <p:cNvSpPr>
                <a:spLocks noChangeArrowheads="1"/>
              </p:cNvSpPr>
              <p:nvPr>
                <p:custDataLst>
                  <p:tags r:id="rId22"/>
                </p:custDataLst>
              </p:nvPr>
            </p:nvSpPr>
            <p:spPr bwMode="auto">
              <a:xfrm>
                <a:off x="4398958"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1327 1">
                <a:extLst>
                  <a:ext uri="{FF2B5EF4-FFF2-40B4-BE49-F238E27FC236}">
                    <a16:creationId xmlns:a16="http://schemas.microsoft.com/office/drawing/2014/main" id="{D4B61C54-AA7E-4B98-9901-9585DFC3B9A2}"/>
                  </a:ext>
                </a:extLst>
              </p:cNvPr>
              <p:cNvSpPr>
                <a:spLocks noChangeArrowheads="1"/>
              </p:cNvSpPr>
              <p:nvPr>
                <p:custDataLst>
                  <p:tags r:id="rId23"/>
                </p:custDataLst>
              </p:nvPr>
            </p:nvSpPr>
            <p:spPr bwMode="auto">
              <a:xfrm>
                <a:off x="4571995"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Arrow: Right 30">
              <a:extLst>
                <a:ext uri="{FF2B5EF4-FFF2-40B4-BE49-F238E27FC236}">
                  <a16:creationId xmlns:a16="http://schemas.microsoft.com/office/drawing/2014/main" id="{B8A6123A-5DFF-4CCB-8362-22A448AA147C}"/>
                </a:ext>
              </a:extLst>
            </p:cNvPr>
            <p:cNvSpPr/>
            <p:nvPr/>
          </p:nvSpPr>
          <p:spPr>
            <a:xfrm rot="5400000" flipV="1">
              <a:off x="9778200" y="7972219"/>
              <a:ext cx="382050" cy="214015"/>
            </a:xfrm>
            <a:prstGeom prst="rightArrow">
              <a:avLst>
                <a:gd name="adj1" fmla="val 50000"/>
                <a:gd name="adj2" fmla="val 670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Content Placeholder 2 2 2 1 2">
            <a:extLst>
              <a:ext uri="{FF2B5EF4-FFF2-40B4-BE49-F238E27FC236}">
                <a16:creationId xmlns:a16="http://schemas.microsoft.com/office/drawing/2014/main" id="{DAB89AD2-F6FE-4E50-B915-2710D75789EF}"/>
              </a:ext>
            </a:extLst>
          </p:cNvPr>
          <p:cNvSpPr txBox="1">
            <a:spLocks/>
          </p:cNvSpPr>
          <p:nvPr/>
        </p:nvSpPr>
        <p:spPr>
          <a:xfrm>
            <a:off x="6875729" y="2511253"/>
            <a:ext cx="4830990" cy="674540"/>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Initial</a:t>
            </a:r>
            <a:endParaRPr lang="en-US" sz="3769" dirty="0"/>
          </a:p>
        </p:txBody>
      </p:sp>
      <p:grpSp>
        <p:nvGrpSpPr>
          <p:cNvPr id="36" name="Group 35">
            <a:extLst>
              <a:ext uri="{FF2B5EF4-FFF2-40B4-BE49-F238E27FC236}">
                <a16:creationId xmlns:a16="http://schemas.microsoft.com/office/drawing/2014/main" id="{37FA6F41-7E69-4834-B0F2-BD757A5AE0EA}"/>
              </a:ext>
            </a:extLst>
          </p:cNvPr>
          <p:cNvGrpSpPr/>
          <p:nvPr/>
        </p:nvGrpSpPr>
        <p:grpSpPr>
          <a:xfrm>
            <a:off x="374976" y="3222404"/>
            <a:ext cx="10779342" cy="1078152"/>
            <a:chOff x="6821118" y="7157091"/>
            <a:chExt cx="10779342" cy="1078152"/>
          </a:xfrm>
        </p:grpSpPr>
        <p:sp>
          <p:nvSpPr>
            <p:cNvPr id="37" name="Freeform 31 1 2 1">
              <a:extLst>
                <a:ext uri="{FF2B5EF4-FFF2-40B4-BE49-F238E27FC236}">
                  <a16:creationId xmlns:a16="http://schemas.microsoft.com/office/drawing/2014/main" id="{DA9BB741-5B20-4430-890E-EC19E6911DA5}"/>
                </a:ext>
              </a:extLst>
            </p:cNvPr>
            <p:cNvSpPr/>
            <p:nvPr/>
          </p:nvSpPr>
          <p:spPr>
            <a:xfrm>
              <a:off x="6821118" y="7157091"/>
              <a:ext cx="6536143" cy="1078152"/>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1080656 h 3204540"/>
                <a:gd name="connsiteX1" fmla="*/ 1136073 w 10282714"/>
                <a:gd name="connsiteY1" fmla="*/ 1 h 3204540"/>
                <a:gd name="connsiteX2" fmla="*/ 2587853 w 10282714"/>
                <a:gd name="connsiteY2" fmla="*/ 1081727 h 3204540"/>
                <a:gd name="connsiteX3" fmla="*/ 4851436 w 10282714"/>
                <a:gd name="connsiteY3" fmla="*/ 2534941 h 3204540"/>
                <a:gd name="connsiteX4" fmla="*/ 6538806 w 10282714"/>
                <a:gd name="connsiteY4" fmla="*/ 3204429 h 3204540"/>
                <a:gd name="connsiteX5" fmla="*/ 7587063 w 10282714"/>
                <a:gd name="connsiteY5" fmla="*/ 2492848 h 3204540"/>
                <a:gd name="connsiteX6" fmla="*/ 8763673 w 10282714"/>
                <a:gd name="connsiteY6" fmla="*/ 2903041 h 3204540"/>
                <a:gd name="connsiteX7" fmla="*/ 9589205 w 10282714"/>
                <a:gd name="connsiteY7" fmla="*/ 2793912 h 3204540"/>
                <a:gd name="connsiteX8" fmla="*/ 10282714 w 10282714"/>
                <a:gd name="connsiteY8" fmla="*/ 2855829 h 3204540"/>
                <a:gd name="connsiteX0" fmla="*/ 0 w 10282714"/>
                <a:gd name="connsiteY0" fmla="*/ 1080656 h 3204540"/>
                <a:gd name="connsiteX1" fmla="*/ 1136073 w 10282714"/>
                <a:gd name="connsiteY1" fmla="*/ 1 h 3204540"/>
                <a:gd name="connsiteX2" fmla="*/ 2587853 w 10282714"/>
                <a:gd name="connsiteY2" fmla="*/ 1081727 h 3204540"/>
                <a:gd name="connsiteX3" fmla="*/ 4851436 w 10282714"/>
                <a:gd name="connsiteY3" fmla="*/ 2534941 h 3204540"/>
                <a:gd name="connsiteX4" fmla="*/ 6538806 w 10282714"/>
                <a:gd name="connsiteY4" fmla="*/ 3204429 h 3204540"/>
                <a:gd name="connsiteX5" fmla="*/ 7587063 w 10282714"/>
                <a:gd name="connsiteY5" fmla="*/ 2492848 h 3204540"/>
                <a:gd name="connsiteX6" fmla="*/ 8763673 w 10282714"/>
                <a:gd name="connsiteY6" fmla="*/ 2903041 h 3204540"/>
                <a:gd name="connsiteX7" fmla="*/ 9589205 w 10282714"/>
                <a:gd name="connsiteY7" fmla="*/ 2793912 h 3204540"/>
                <a:gd name="connsiteX8" fmla="*/ 10282714 w 10282714"/>
                <a:gd name="connsiteY8" fmla="*/ 2855829 h 3204540"/>
                <a:gd name="connsiteX0" fmla="*/ 0 w 10282714"/>
                <a:gd name="connsiteY0" fmla="*/ 1081025 h 3204905"/>
                <a:gd name="connsiteX1" fmla="*/ 1136073 w 10282714"/>
                <a:gd name="connsiteY1" fmla="*/ 370 h 3204905"/>
                <a:gd name="connsiteX2" fmla="*/ 2512570 w 10282714"/>
                <a:gd name="connsiteY2" fmla="*/ 1184722 h 3204905"/>
                <a:gd name="connsiteX3" fmla="*/ 4851436 w 10282714"/>
                <a:gd name="connsiteY3" fmla="*/ 2535310 h 3204905"/>
                <a:gd name="connsiteX4" fmla="*/ 6538806 w 10282714"/>
                <a:gd name="connsiteY4" fmla="*/ 3204798 h 3204905"/>
                <a:gd name="connsiteX5" fmla="*/ 7587063 w 10282714"/>
                <a:gd name="connsiteY5" fmla="*/ 2493217 h 3204905"/>
                <a:gd name="connsiteX6" fmla="*/ 8763673 w 10282714"/>
                <a:gd name="connsiteY6" fmla="*/ 2903410 h 3204905"/>
                <a:gd name="connsiteX7" fmla="*/ 9589205 w 10282714"/>
                <a:gd name="connsiteY7" fmla="*/ 2794281 h 3204905"/>
                <a:gd name="connsiteX8" fmla="*/ 10282714 w 10282714"/>
                <a:gd name="connsiteY8" fmla="*/ 2856198 h 3204905"/>
                <a:gd name="connsiteX0" fmla="*/ 0 w 10282714"/>
                <a:gd name="connsiteY0" fmla="*/ 1086361 h 3210296"/>
                <a:gd name="connsiteX1" fmla="*/ 1136073 w 10282714"/>
                <a:gd name="connsiteY1" fmla="*/ 5706 h 3210296"/>
                <a:gd name="connsiteX2" fmla="*/ 3541445 w 10282714"/>
                <a:gd name="connsiteY2" fmla="*/ 471652 h 3210296"/>
                <a:gd name="connsiteX3" fmla="*/ 4851436 w 10282714"/>
                <a:gd name="connsiteY3" fmla="*/ 2540646 h 3210296"/>
                <a:gd name="connsiteX4" fmla="*/ 6538806 w 10282714"/>
                <a:gd name="connsiteY4" fmla="*/ 3210134 h 3210296"/>
                <a:gd name="connsiteX5" fmla="*/ 7587063 w 10282714"/>
                <a:gd name="connsiteY5" fmla="*/ 2498553 h 3210296"/>
                <a:gd name="connsiteX6" fmla="*/ 8763673 w 10282714"/>
                <a:gd name="connsiteY6" fmla="*/ 2908746 h 3210296"/>
                <a:gd name="connsiteX7" fmla="*/ 9589205 w 10282714"/>
                <a:gd name="connsiteY7" fmla="*/ 2799617 h 3210296"/>
                <a:gd name="connsiteX8" fmla="*/ 10282714 w 10282714"/>
                <a:gd name="connsiteY8" fmla="*/ 2861534 h 3210296"/>
                <a:gd name="connsiteX0" fmla="*/ 0 w 10282714"/>
                <a:gd name="connsiteY0" fmla="*/ 1096938 h 3265511"/>
                <a:gd name="connsiteX1" fmla="*/ 1136073 w 10282714"/>
                <a:gd name="connsiteY1" fmla="*/ 16283 h 3265511"/>
                <a:gd name="connsiteX2" fmla="*/ 3541445 w 10282714"/>
                <a:gd name="connsiteY2" fmla="*/ 482229 h 3265511"/>
                <a:gd name="connsiteX3" fmla="*/ 5629365 w 10282714"/>
                <a:gd name="connsiteY3" fmla="*/ 977571 h 3265511"/>
                <a:gd name="connsiteX4" fmla="*/ 6538806 w 10282714"/>
                <a:gd name="connsiteY4" fmla="*/ 3220711 h 3265511"/>
                <a:gd name="connsiteX5" fmla="*/ 7587063 w 10282714"/>
                <a:gd name="connsiteY5" fmla="*/ 2509130 h 3265511"/>
                <a:gd name="connsiteX6" fmla="*/ 8763673 w 10282714"/>
                <a:gd name="connsiteY6" fmla="*/ 2919323 h 3265511"/>
                <a:gd name="connsiteX7" fmla="*/ 9589205 w 10282714"/>
                <a:gd name="connsiteY7" fmla="*/ 2810194 h 3265511"/>
                <a:gd name="connsiteX8" fmla="*/ 10282714 w 10282714"/>
                <a:gd name="connsiteY8" fmla="*/ 2872111 h 3265511"/>
                <a:gd name="connsiteX0" fmla="*/ 0 w 10282714"/>
                <a:gd name="connsiteY0" fmla="*/ 1096938 h 2928674"/>
                <a:gd name="connsiteX1" fmla="*/ 1136073 w 10282714"/>
                <a:gd name="connsiteY1" fmla="*/ 16283 h 2928674"/>
                <a:gd name="connsiteX2" fmla="*/ 3541445 w 10282714"/>
                <a:gd name="connsiteY2" fmla="*/ 482229 h 2928674"/>
                <a:gd name="connsiteX3" fmla="*/ 5629365 w 10282714"/>
                <a:gd name="connsiteY3" fmla="*/ 977571 h 2928674"/>
                <a:gd name="connsiteX4" fmla="*/ 6162388 w 10282714"/>
                <a:gd name="connsiteY4" fmla="*/ 2297046 h 2928674"/>
                <a:gd name="connsiteX5" fmla="*/ 7587063 w 10282714"/>
                <a:gd name="connsiteY5" fmla="*/ 2509130 h 2928674"/>
                <a:gd name="connsiteX6" fmla="*/ 8763673 w 10282714"/>
                <a:gd name="connsiteY6" fmla="*/ 2919323 h 2928674"/>
                <a:gd name="connsiteX7" fmla="*/ 9589205 w 10282714"/>
                <a:gd name="connsiteY7" fmla="*/ 2810194 h 2928674"/>
                <a:gd name="connsiteX8" fmla="*/ 10282714 w 10282714"/>
                <a:gd name="connsiteY8" fmla="*/ 2872111 h 2928674"/>
                <a:gd name="connsiteX0" fmla="*/ 0 w 10282714"/>
                <a:gd name="connsiteY0" fmla="*/ 1096938 h 3035615"/>
                <a:gd name="connsiteX1" fmla="*/ 1136073 w 10282714"/>
                <a:gd name="connsiteY1" fmla="*/ 16283 h 3035615"/>
                <a:gd name="connsiteX2" fmla="*/ 3541445 w 10282714"/>
                <a:gd name="connsiteY2" fmla="*/ 482229 h 3035615"/>
                <a:gd name="connsiteX3" fmla="*/ 5629365 w 10282714"/>
                <a:gd name="connsiteY3" fmla="*/ 977571 h 3035615"/>
                <a:gd name="connsiteX4" fmla="*/ 6162388 w 10282714"/>
                <a:gd name="connsiteY4" fmla="*/ 2297046 h 3035615"/>
                <a:gd name="connsiteX5" fmla="*/ 7988575 w 10282714"/>
                <a:gd name="connsiteY5" fmla="*/ 901268 h 3035615"/>
                <a:gd name="connsiteX6" fmla="*/ 8763673 w 10282714"/>
                <a:gd name="connsiteY6" fmla="*/ 2919323 h 3035615"/>
                <a:gd name="connsiteX7" fmla="*/ 9589205 w 10282714"/>
                <a:gd name="connsiteY7" fmla="*/ 2810194 h 3035615"/>
                <a:gd name="connsiteX8" fmla="*/ 10282714 w 10282714"/>
                <a:gd name="connsiteY8" fmla="*/ 2872111 h 3035615"/>
                <a:gd name="connsiteX0" fmla="*/ 0 w 10282714"/>
                <a:gd name="connsiteY0" fmla="*/ 1096938 h 2872112"/>
                <a:gd name="connsiteX1" fmla="*/ 1136073 w 10282714"/>
                <a:gd name="connsiteY1" fmla="*/ 16283 h 2872112"/>
                <a:gd name="connsiteX2" fmla="*/ 3541445 w 10282714"/>
                <a:gd name="connsiteY2" fmla="*/ 482229 h 2872112"/>
                <a:gd name="connsiteX3" fmla="*/ 5629365 w 10282714"/>
                <a:gd name="connsiteY3" fmla="*/ 977571 h 2872112"/>
                <a:gd name="connsiteX4" fmla="*/ 6162388 w 10282714"/>
                <a:gd name="connsiteY4" fmla="*/ 2297046 h 2872112"/>
                <a:gd name="connsiteX5" fmla="*/ 7988575 w 10282714"/>
                <a:gd name="connsiteY5" fmla="*/ 901268 h 2872112"/>
                <a:gd name="connsiteX6" fmla="*/ 9290657 w 10282714"/>
                <a:gd name="connsiteY6" fmla="*/ 1414092 h 2872112"/>
                <a:gd name="connsiteX7" fmla="*/ 9589205 w 10282714"/>
                <a:gd name="connsiteY7" fmla="*/ 2810194 h 2872112"/>
                <a:gd name="connsiteX8" fmla="*/ 10282714 w 10282714"/>
                <a:gd name="connsiteY8" fmla="*/ 2872111 h 2872112"/>
                <a:gd name="connsiteX0" fmla="*/ 0 w 10282714"/>
                <a:gd name="connsiteY0" fmla="*/ 1096938 h 2872112"/>
                <a:gd name="connsiteX1" fmla="*/ 1136073 w 10282714"/>
                <a:gd name="connsiteY1" fmla="*/ 16283 h 2872112"/>
                <a:gd name="connsiteX2" fmla="*/ 3541445 w 10282714"/>
                <a:gd name="connsiteY2" fmla="*/ 482229 h 2872112"/>
                <a:gd name="connsiteX3" fmla="*/ 5629365 w 10282714"/>
                <a:gd name="connsiteY3" fmla="*/ 977571 h 2872112"/>
                <a:gd name="connsiteX4" fmla="*/ 6162388 w 10282714"/>
                <a:gd name="connsiteY4" fmla="*/ 2297046 h 2872112"/>
                <a:gd name="connsiteX5" fmla="*/ 7988575 w 10282714"/>
                <a:gd name="connsiteY5" fmla="*/ 901268 h 2872112"/>
                <a:gd name="connsiteX6" fmla="*/ 9416130 w 10282714"/>
                <a:gd name="connsiteY6" fmla="*/ 695684 h 2872112"/>
                <a:gd name="connsiteX7" fmla="*/ 9589205 w 10282714"/>
                <a:gd name="connsiteY7" fmla="*/ 2810194 h 2872112"/>
                <a:gd name="connsiteX8" fmla="*/ 10282714 w 10282714"/>
                <a:gd name="connsiteY8" fmla="*/ 2872111 h 2872112"/>
                <a:gd name="connsiteX0" fmla="*/ 0 w 10408186"/>
                <a:gd name="connsiteY0" fmla="*/ 1096938 h 2810225"/>
                <a:gd name="connsiteX1" fmla="*/ 1136073 w 10408186"/>
                <a:gd name="connsiteY1" fmla="*/ 16283 h 2810225"/>
                <a:gd name="connsiteX2" fmla="*/ 3541445 w 10408186"/>
                <a:gd name="connsiteY2" fmla="*/ 482229 h 2810225"/>
                <a:gd name="connsiteX3" fmla="*/ 5629365 w 10408186"/>
                <a:gd name="connsiteY3" fmla="*/ 977571 h 2810225"/>
                <a:gd name="connsiteX4" fmla="*/ 6162388 w 10408186"/>
                <a:gd name="connsiteY4" fmla="*/ 2297046 h 2810225"/>
                <a:gd name="connsiteX5" fmla="*/ 7988575 w 10408186"/>
                <a:gd name="connsiteY5" fmla="*/ 901268 h 2810225"/>
                <a:gd name="connsiteX6" fmla="*/ 9416130 w 10408186"/>
                <a:gd name="connsiteY6" fmla="*/ 695684 h 2810225"/>
                <a:gd name="connsiteX7" fmla="*/ 9589205 w 10408186"/>
                <a:gd name="connsiteY7" fmla="*/ 2810194 h 2810225"/>
                <a:gd name="connsiteX8" fmla="*/ 10408186 w 10408186"/>
                <a:gd name="connsiteY8" fmla="*/ 751104 h 2810225"/>
                <a:gd name="connsiteX0" fmla="*/ 0 w 10408186"/>
                <a:gd name="connsiteY0" fmla="*/ 1126268 h 2326492"/>
                <a:gd name="connsiteX1" fmla="*/ 1136073 w 10408186"/>
                <a:gd name="connsiteY1" fmla="*/ 45613 h 2326492"/>
                <a:gd name="connsiteX2" fmla="*/ 3541445 w 10408186"/>
                <a:gd name="connsiteY2" fmla="*/ 511559 h 2326492"/>
                <a:gd name="connsiteX3" fmla="*/ 5629365 w 10408186"/>
                <a:gd name="connsiteY3" fmla="*/ 1006901 h 2326492"/>
                <a:gd name="connsiteX4" fmla="*/ 6162388 w 10408186"/>
                <a:gd name="connsiteY4" fmla="*/ 2326376 h 2326492"/>
                <a:gd name="connsiteX5" fmla="*/ 7988575 w 10408186"/>
                <a:gd name="connsiteY5" fmla="*/ 930598 h 2326492"/>
                <a:gd name="connsiteX6" fmla="*/ 9416130 w 10408186"/>
                <a:gd name="connsiteY6" fmla="*/ 725014 h 2326492"/>
                <a:gd name="connsiteX7" fmla="*/ 9664490 w 10408186"/>
                <a:gd name="connsiteY7" fmla="*/ 108 h 2326492"/>
                <a:gd name="connsiteX8" fmla="*/ 10408186 w 10408186"/>
                <a:gd name="connsiteY8" fmla="*/ 780434 h 2326492"/>
                <a:gd name="connsiteX0" fmla="*/ 0 w 10408186"/>
                <a:gd name="connsiteY0" fmla="*/ 1126283 h 2328627"/>
                <a:gd name="connsiteX1" fmla="*/ 1136073 w 10408186"/>
                <a:gd name="connsiteY1" fmla="*/ 45628 h 2328627"/>
                <a:gd name="connsiteX2" fmla="*/ 3541445 w 10408186"/>
                <a:gd name="connsiteY2" fmla="*/ 511574 h 2328627"/>
                <a:gd name="connsiteX3" fmla="*/ 5629365 w 10408186"/>
                <a:gd name="connsiteY3" fmla="*/ 1006916 h 2328627"/>
                <a:gd name="connsiteX4" fmla="*/ 6162388 w 10408186"/>
                <a:gd name="connsiteY4" fmla="*/ 2326391 h 2328627"/>
                <a:gd name="connsiteX5" fmla="*/ 8791599 w 10408186"/>
                <a:gd name="connsiteY5" fmla="*/ 1306921 h 2328627"/>
                <a:gd name="connsiteX6" fmla="*/ 9416130 w 10408186"/>
                <a:gd name="connsiteY6" fmla="*/ 725029 h 2328627"/>
                <a:gd name="connsiteX7" fmla="*/ 9664490 w 10408186"/>
                <a:gd name="connsiteY7" fmla="*/ 123 h 2328627"/>
                <a:gd name="connsiteX8" fmla="*/ 10408186 w 10408186"/>
                <a:gd name="connsiteY8" fmla="*/ 780449 h 2328627"/>
                <a:gd name="connsiteX0" fmla="*/ 0 w 10408186"/>
                <a:gd name="connsiteY0" fmla="*/ 1096940 h 2299284"/>
                <a:gd name="connsiteX1" fmla="*/ 1136073 w 10408186"/>
                <a:gd name="connsiteY1" fmla="*/ 16285 h 2299284"/>
                <a:gd name="connsiteX2" fmla="*/ 3541445 w 10408186"/>
                <a:gd name="connsiteY2" fmla="*/ 482231 h 2299284"/>
                <a:gd name="connsiteX3" fmla="*/ 5629365 w 10408186"/>
                <a:gd name="connsiteY3" fmla="*/ 977573 h 2299284"/>
                <a:gd name="connsiteX4" fmla="*/ 6162388 w 10408186"/>
                <a:gd name="connsiteY4" fmla="*/ 2297048 h 2299284"/>
                <a:gd name="connsiteX5" fmla="*/ 8791599 w 10408186"/>
                <a:gd name="connsiteY5" fmla="*/ 1277578 h 2299284"/>
                <a:gd name="connsiteX6" fmla="*/ 9416130 w 10408186"/>
                <a:gd name="connsiteY6" fmla="*/ 695686 h 2299284"/>
                <a:gd name="connsiteX7" fmla="*/ 9552742 w 10408186"/>
                <a:gd name="connsiteY7" fmla="*/ 641080 h 2299284"/>
                <a:gd name="connsiteX8" fmla="*/ 10408186 w 10408186"/>
                <a:gd name="connsiteY8" fmla="*/ 751106 h 2299284"/>
                <a:gd name="connsiteX0" fmla="*/ 0 w 9827091"/>
                <a:gd name="connsiteY0" fmla="*/ 1096940 h 2299284"/>
                <a:gd name="connsiteX1" fmla="*/ 1136073 w 9827091"/>
                <a:gd name="connsiteY1" fmla="*/ 16285 h 2299284"/>
                <a:gd name="connsiteX2" fmla="*/ 3541445 w 9827091"/>
                <a:gd name="connsiteY2" fmla="*/ 482231 h 2299284"/>
                <a:gd name="connsiteX3" fmla="*/ 5629365 w 9827091"/>
                <a:gd name="connsiteY3" fmla="*/ 977573 h 2299284"/>
                <a:gd name="connsiteX4" fmla="*/ 6162388 w 9827091"/>
                <a:gd name="connsiteY4" fmla="*/ 2297048 h 2299284"/>
                <a:gd name="connsiteX5" fmla="*/ 8791599 w 9827091"/>
                <a:gd name="connsiteY5" fmla="*/ 1277578 h 2299284"/>
                <a:gd name="connsiteX6" fmla="*/ 9416130 w 9827091"/>
                <a:gd name="connsiteY6" fmla="*/ 695686 h 2299284"/>
                <a:gd name="connsiteX7" fmla="*/ 9552742 w 9827091"/>
                <a:gd name="connsiteY7" fmla="*/ 641080 h 2299284"/>
                <a:gd name="connsiteX8" fmla="*/ 9827091 w 9827091"/>
                <a:gd name="connsiteY8" fmla="*/ 598764 h 2299284"/>
                <a:gd name="connsiteX0" fmla="*/ 0 w 9827091"/>
                <a:gd name="connsiteY0" fmla="*/ 1096940 h 2299162"/>
                <a:gd name="connsiteX1" fmla="*/ 1136073 w 9827091"/>
                <a:gd name="connsiteY1" fmla="*/ 16285 h 2299162"/>
                <a:gd name="connsiteX2" fmla="*/ 3541445 w 9827091"/>
                <a:gd name="connsiteY2" fmla="*/ 482231 h 2299162"/>
                <a:gd name="connsiteX3" fmla="*/ 5629365 w 9827091"/>
                <a:gd name="connsiteY3" fmla="*/ 977573 h 2299162"/>
                <a:gd name="connsiteX4" fmla="*/ 6162388 w 9827091"/>
                <a:gd name="connsiteY4" fmla="*/ 2297048 h 2299162"/>
                <a:gd name="connsiteX5" fmla="*/ 8791599 w 9827091"/>
                <a:gd name="connsiteY5" fmla="*/ 1277578 h 2299162"/>
                <a:gd name="connsiteX6" fmla="*/ 9169786 w 9827091"/>
                <a:gd name="connsiteY6" fmla="*/ 988181 h 2299162"/>
                <a:gd name="connsiteX7" fmla="*/ 9552742 w 9827091"/>
                <a:gd name="connsiteY7" fmla="*/ 641080 h 2299162"/>
                <a:gd name="connsiteX8" fmla="*/ 9827091 w 9827091"/>
                <a:gd name="connsiteY8" fmla="*/ 598764 h 2299162"/>
                <a:gd name="connsiteX0" fmla="*/ 0 w 10224421"/>
                <a:gd name="connsiteY0" fmla="*/ 1096940 h 2299162"/>
                <a:gd name="connsiteX1" fmla="*/ 1136073 w 10224421"/>
                <a:gd name="connsiteY1" fmla="*/ 16285 h 2299162"/>
                <a:gd name="connsiteX2" fmla="*/ 3541445 w 10224421"/>
                <a:gd name="connsiteY2" fmla="*/ 482231 h 2299162"/>
                <a:gd name="connsiteX3" fmla="*/ 5629365 w 10224421"/>
                <a:gd name="connsiteY3" fmla="*/ 977573 h 2299162"/>
                <a:gd name="connsiteX4" fmla="*/ 6162388 w 10224421"/>
                <a:gd name="connsiteY4" fmla="*/ 2297048 h 2299162"/>
                <a:gd name="connsiteX5" fmla="*/ 8791599 w 10224421"/>
                <a:gd name="connsiteY5" fmla="*/ 1277578 h 2299162"/>
                <a:gd name="connsiteX6" fmla="*/ 9169786 w 10224421"/>
                <a:gd name="connsiteY6" fmla="*/ 988181 h 2299162"/>
                <a:gd name="connsiteX7" fmla="*/ 9552742 w 10224421"/>
                <a:gd name="connsiteY7" fmla="*/ 641080 h 2299162"/>
                <a:gd name="connsiteX8" fmla="*/ 10224421 w 10224421"/>
                <a:gd name="connsiteY8" fmla="*/ 587931 h 2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4421" h="2299162">
                  <a:moveTo>
                    <a:pt x="0" y="1096940"/>
                  </a:moveTo>
                  <a:cubicBezTo>
                    <a:pt x="326736" y="591249"/>
                    <a:pt x="545832" y="118736"/>
                    <a:pt x="1136073" y="16285"/>
                  </a:cubicBezTo>
                  <a:cubicBezTo>
                    <a:pt x="1726314" y="-86166"/>
                    <a:pt x="2792563" y="322016"/>
                    <a:pt x="3541445" y="482231"/>
                  </a:cubicBezTo>
                  <a:cubicBezTo>
                    <a:pt x="4290327" y="642446"/>
                    <a:pt x="5192541" y="675104"/>
                    <a:pt x="5629365" y="977573"/>
                  </a:cubicBezTo>
                  <a:cubicBezTo>
                    <a:pt x="6066189" y="1280042"/>
                    <a:pt x="5635349" y="2247047"/>
                    <a:pt x="6162388" y="2297048"/>
                  </a:cubicBezTo>
                  <a:cubicBezTo>
                    <a:pt x="6689427" y="2347049"/>
                    <a:pt x="8290366" y="1495723"/>
                    <a:pt x="8791599" y="1277578"/>
                  </a:cubicBezTo>
                  <a:cubicBezTo>
                    <a:pt x="9292832" y="1059434"/>
                    <a:pt x="9042929" y="1094264"/>
                    <a:pt x="9169786" y="988181"/>
                  </a:cubicBezTo>
                  <a:cubicBezTo>
                    <a:pt x="9296643" y="882098"/>
                    <a:pt x="9241015" y="631844"/>
                    <a:pt x="9552742" y="641080"/>
                  </a:cubicBezTo>
                  <a:cubicBezTo>
                    <a:pt x="9864469" y="650316"/>
                    <a:pt x="10096266" y="578694"/>
                    <a:pt x="10224421" y="587931"/>
                  </a:cubicBezTo>
                </a:path>
              </a:pathLst>
            </a:custGeom>
            <a:noFill/>
            <a:ln>
              <a:solidFill>
                <a:srgbClr val="4C7B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2 2 1 3 1">
              <a:extLst>
                <a:ext uri="{FF2B5EF4-FFF2-40B4-BE49-F238E27FC236}">
                  <a16:creationId xmlns:a16="http://schemas.microsoft.com/office/drawing/2014/main" id="{E7FDA698-D819-4DF2-BA17-4D9252D6DD68}"/>
                </a:ext>
              </a:extLst>
            </p:cNvPr>
            <p:cNvSpPr txBox="1">
              <a:spLocks/>
            </p:cNvSpPr>
            <p:nvPr/>
          </p:nvSpPr>
          <p:spPr>
            <a:xfrm>
              <a:off x="13382778" y="7182528"/>
              <a:ext cx="4217682" cy="617881"/>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Intermediate</a:t>
              </a:r>
              <a:endParaRPr lang="en-US" sz="3769" dirty="0"/>
            </a:p>
          </p:txBody>
        </p:sp>
      </p:grpSp>
      <p:grpSp>
        <p:nvGrpSpPr>
          <p:cNvPr id="39" name="Group 38">
            <a:extLst>
              <a:ext uri="{FF2B5EF4-FFF2-40B4-BE49-F238E27FC236}">
                <a16:creationId xmlns:a16="http://schemas.microsoft.com/office/drawing/2014/main" id="{1FE51930-A9C3-4CFC-8625-D1D67B2CB8C5}"/>
              </a:ext>
            </a:extLst>
          </p:cNvPr>
          <p:cNvGrpSpPr/>
          <p:nvPr/>
        </p:nvGrpSpPr>
        <p:grpSpPr>
          <a:xfrm>
            <a:off x="411816" y="3495400"/>
            <a:ext cx="11173184" cy="1421934"/>
            <a:chOff x="6857958" y="7430087"/>
            <a:chExt cx="11173184" cy="1421934"/>
          </a:xfrm>
        </p:grpSpPr>
        <p:sp>
          <p:nvSpPr>
            <p:cNvPr id="40" name="Freeform 31 1 1 1">
              <a:extLst>
                <a:ext uri="{FF2B5EF4-FFF2-40B4-BE49-F238E27FC236}">
                  <a16:creationId xmlns:a16="http://schemas.microsoft.com/office/drawing/2014/main" id="{01C2286C-C091-4469-A921-01ACC9433761}"/>
                </a:ext>
              </a:extLst>
            </p:cNvPr>
            <p:cNvSpPr/>
            <p:nvPr/>
          </p:nvSpPr>
          <p:spPr>
            <a:xfrm>
              <a:off x="6857958" y="7430087"/>
              <a:ext cx="6573408" cy="1197581"/>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430013 h 2553844"/>
                <a:gd name="connsiteX1" fmla="*/ 1136073 w 10282714"/>
                <a:gd name="connsiteY1" fmla="*/ 188580 h 2553844"/>
                <a:gd name="connsiteX2" fmla="*/ 2494089 w 10282714"/>
                <a:gd name="connsiteY2" fmla="*/ 2203804 h 2553844"/>
                <a:gd name="connsiteX3" fmla="*/ 4851436 w 10282714"/>
                <a:gd name="connsiteY3" fmla="*/ 1884298 h 2553844"/>
                <a:gd name="connsiteX4" fmla="*/ 6538806 w 10282714"/>
                <a:gd name="connsiteY4" fmla="*/ 2553786 h 2553844"/>
                <a:gd name="connsiteX5" fmla="*/ 7587063 w 10282714"/>
                <a:gd name="connsiteY5" fmla="*/ 1842205 h 2553844"/>
                <a:gd name="connsiteX6" fmla="*/ 8763673 w 10282714"/>
                <a:gd name="connsiteY6" fmla="*/ 2252398 h 2553844"/>
                <a:gd name="connsiteX7" fmla="*/ 9589205 w 10282714"/>
                <a:gd name="connsiteY7" fmla="*/ 2143269 h 2553844"/>
                <a:gd name="connsiteX8" fmla="*/ 10282714 w 10282714"/>
                <a:gd name="connsiteY8" fmla="*/ 2205186 h 25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2714" h="2553844">
                  <a:moveTo>
                    <a:pt x="0" y="430013"/>
                  </a:moveTo>
                  <a:cubicBezTo>
                    <a:pt x="326736" y="-75678"/>
                    <a:pt x="720392" y="-107052"/>
                    <a:pt x="1136073" y="188580"/>
                  </a:cubicBezTo>
                  <a:cubicBezTo>
                    <a:pt x="1551755" y="484212"/>
                    <a:pt x="1874862" y="1921184"/>
                    <a:pt x="2494089" y="2203804"/>
                  </a:cubicBezTo>
                  <a:cubicBezTo>
                    <a:pt x="3113316" y="2486424"/>
                    <a:pt x="4177317" y="1825968"/>
                    <a:pt x="4851436" y="1884298"/>
                  </a:cubicBezTo>
                  <a:cubicBezTo>
                    <a:pt x="5525555" y="1942628"/>
                    <a:pt x="6082868" y="2560802"/>
                    <a:pt x="6538806" y="2553786"/>
                  </a:cubicBezTo>
                  <a:cubicBezTo>
                    <a:pt x="6994744" y="2546771"/>
                    <a:pt x="7216252" y="1892436"/>
                    <a:pt x="7587063" y="1842205"/>
                  </a:cubicBezTo>
                  <a:cubicBezTo>
                    <a:pt x="7957874" y="1791974"/>
                    <a:pt x="8429983" y="2202221"/>
                    <a:pt x="8763673" y="2252398"/>
                  </a:cubicBezTo>
                  <a:cubicBezTo>
                    <a:pt x="9097363" y="2302575"/>
                    <a:pt x="9277478" y="2134033"/>
                    <a:pt x="9589205" y="2143269"/>
                  </a:cubicBezTo>
                  <a:cubicBezTo>
                    <a:pt x="9900932" y="2152505"/>
                    <a:pt x="10154559" y="2195949"/>
                    <a:pt x="10282714" y="220518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2 2 1 4 1">
              <a:extLst>
                <a:ext uri="{FF2B5EF4-FFF2-40B4-BE49-F238E27FC236}">
                  <a16:creationId xmlns:a16="http://schemas.microsoft.com/office/drawing/2014/main" id="{E48886D3-87A8-4B42-88C0-DEA16C1A5F47}"/>
                </a:ext>
              </a:extLst>
            </p:cNvPr>
            <p:cNvSpPr txBox="1">
              <a:spLocks/>
            </p:cNvSpPr>
            <p:nvPr/>
          </p:nvSpPr>
          <p:spPr>
            <a:xfrm>
              <a:off x="13390616" y="8177481"/>
              <a:ext cx="4640526" cy="674540"/>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Optimal</a:t>
              </a:r>
              <a:endParaRPr lang="en-US" sz="3769" dirty="0"/>
            </a:p>
          </p:txBody>
        </p:sp>
      </p:grpSp>
      <p:sp>
        <p:nvSpPr>
          <p:cNvPr id="43" name="Freeform 31 1 1 2">
            <a:extLst>
              <a:ext uri="{FF2B5EF4-FFF2-40B4-BE49-F238E27FC236}">
                <a16:creationId xmlns:a16="http://schemas.microsoft.com/office/drawing/2014/main" id="{31D7BDBE-7067-42C9-8DEE-F779D8FAF2A6}"/>
              </a:ext>
            </a:extLst>
          </p:cNvPr>
          <p:cNvSpPr/>
          <p:nvPr/>
        </p:nvSpPr>
        <p:spPr>
          <a:xfrm rot="21158410">
            <a:off x="1227246" y="4948857"/>
            <a:ext cx="7384687" cy="1197581"/>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430013 h 2553844"/>
              <a:gd name="connsiteX1" fmla="*/ 1136073 w 10282714"/>
              <a:gd name="connsiteY1" fmla="*/ 188580 h 2553844"/>
              <a:gd name="connsiteX2" fmla="*/ 2494089 w 10282714"/>
              <a:gd name="connsiteY2" fmla="*/ 2203804 h 2553844"/>
              <a:gd name="connsiteX3" fmla="*/ 4851436 w 10282714"/>
              <a:gd name="connsiteY3" fmla="*/ 1884298 h 2553844"/>
              <a:gd name="connsiteX4" fmla="*/ 6538806 w 10282714"/>
              <a:gd name="connsiteY4" fmla="*/ 2553786 h 2553844"/>
              <a:gd name="connsiteX5" fmla="*/ 7587063 w 10282714"/>
              <a:gd name="connsiteY5" fmla="*/ 1842205 h 2553844"/>
              <a:gd name="connsiteX6" fmla="*/ 8763673 w 10282714"/>
              <a:gd name="connsiteY6" fmla="*/ 2252398 h 2553844"/>
              <a:gd name="connsiteX7" fmla="*/ 9589205 w 10282714"/>
              <a:gd name="connsiteY7" fmla="*/ 2143269 h 2553844"/>
              <a:gd name="connsiteX8" fmla="*/ 10282714 w 10282714"/>
              <a:gd name="connsiteY8" fmla="*/ 2205186 h 25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2714" h="2553844">
                <a:moveTo>
                  <a:pt x="0" y="430013"/>
                </a:moveTo>
                <a:cubicBezTo>
                  <a:pt x="326736" y="-75678"/>
                  <a:pt x="720392" y="-107052"/>
                  <a:pt x="1136073" y="188580"/>
                </a:cubicBezTo>
                <a:cubicBezTo>
                  <a:pt x="1551755" y="484212"/>
                  <a:pt x="1874862" y="1921184"/>
                  <a:pt x="2494089" y="2203804"/>
                </a:cubicBezTo>
                <a:cubicBezTo>
                  <a:pt x="3113316" y="2486424"/>
                  <a:pt x="4177317" y="1825968"/>
                  <a:pt x="4851436" y="1884298"/>
                </a:cubicBezTo>
                <a:cubicBezTo>
                  <a:pt x="5525555" y="1942628"/>
                  <a:pt x="6082868" y="2560802"/>
                  <a:pt x="6538806" y="2553786"/>
                </a:cubicBezTo>
                <a:cubicBezTo>
                  <a:pt x="6994744" y="2546771"/>
                  <a:pt x="7216252" y="1892436"/>
                  <a:pt x="7587063" y="1842205"/>
                </a:cubicBezTo>
                <a:cubicBezTo>
                  <a:pt x="7957874" y="1791974"/>
                  <a:pt x="8429983" y="2202221"/>
                  <a:pt x="8763673" y="2252398"/>
                </a:cubicBezTo>
                <a:cubicBezTo>
                  <a:pt x="9097363" y="2302575"/>
                  <a:pt x="9277478" y="2134033"/>
                  <a:pt x="9589205" y="2143269"/>
                </a:cubicBezTo>
                <a:cubicBezTo>
                  <a:pt x="9900932" y="2152505"/>
                  <a:pt x="10154559" y="2195949"/>
                  <a:pt x="10282714" y="220518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lus Sign 51">
            <a:extLst>
              <a:ext uri="{FF2B5EF4-FFF2-40B4-BE49-F238E27FC236}">
                <a16:creationId xmlns:a16="http://schemas.microsoft.com/office/drawing/2014/main" id="{977ADD32-571B-4CB5-95A9-31912F418CB3}"/>
              </a:ext>
            </a:extLst>
          </p:cNvPr>
          <p:cNvSpPr/>
          <p:nvPr/>
        </p:nvSpPr>
        <p:spPr>
          <a:xfrm>
            <a:off x="11980635" y="5759907"/>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picture containing text&#10;&#10;Description automatically generated">
            <a:extLst>
              <a:ext uri="{FF2B5EF4-FFF2-40B4-BE49-F238E27FC236}">
                <a16:creationId xmlns:a16="http://schemas.microsoft.com/office/drawing/2014/main" id="{D87695C8-AE47-4BE9-90DA-C9A928791F93}"/>
              </a:ext>
            </a:extLst>
          </p:cNvPr>
          <p:cNvPicPr>
            <a:picLocks noChangeAspect="1"/>
          </p:cNvPicPr>
          <p:nvPr/>
        </p:nvPicPr>
        <p:blipFill rotWithShape="1">
          <a:blip r:embed="rId28">
            <a:extLst>
              <a:ext uri="{28A0092B-C50C-407E-A947-70E740481C1C}">
                <a14:useLocalDpi xmlns:a14="http://schemas.microsoft.com/office/drawing/2010/main" val="0"/>
              </a:ext>
            </a:extLst>
          </a:blip>
          <a:srcRect l="2294" t="3165" r="4302" b="3833"/>
          <a:stretch/>
        </p:blipFill>
        <p:spPr>
          <a:xfrm rot="1711355">
            <a:off x="9860930" y="5212919"/>
            <a:ext cx="4716915" cy="2827374"/>
          </a:xfrm>
          <a:prstGeom prst="rect">
            <a:avLst/>
          </a:prstGeom>
        </p:spPr>
      </p:pic>
      <p:grpSp>
        <p:nvGrpSpPr>
          <p:cNvPr id="71" name="Group 70">
            <a:extLst>
              <a:ext uri="{FF2B5EF4-FFF2-40B4-BE49-F238E27FC236}">
                <a16:creationId xmlns:a16="http://schemas.microsoft.com/office/drawing/2014/main" id="{C6AFE52D-5618-4BF9-9041-A5B44B8A0ABF}"/>
              </a:ext>
            </a:extLst>
          </p:cNvPr>
          <p:cNvGrpSpPr>
            <a:grpSpLocks noChangeAspect="1"/>
          </p:cNvGrpSpPr>
          <p:nvPr>
            <p:custDataLst>
              <p:tags r:id="rId1"/>
            </p:custDataLst>
          </p:nvPr>
        </p:nvGrpSpPr>
        <p:grpSpPr>
          <a:xfrm>
            <a:off x="545508" y="5476745"/>
            <a:ext cx="459652" cy="353986"/>
            <a:chOff x="2541597" y="2540000"/>
            <a:chExt cx="138113" cy="106363"/>
          </a:xfrm>
        </p:grpSpPr>
        <p:sp>
          <p:nvSpPr>
            <p:cNvPr id="68" name="Freeform 7">
              <a:extLst>
                <a:ext uri="{FF2B5EF4-FFF2-40B4-BE49-F238E27FC236}">
                  <a16:creationId xmlns:a16="http://schemas.microsoft.com/office/drawing/2014/main" id="{BCC5F2F9-FCD6-4EB1-BB8C-E86C4E81DC03}"/>
                </a:ext>
              </a:extLst>
            </p:cNvPr>
            <p:cNvSpPr>
              <a:spLocks/>
            </p:cNvSpPr>
            <p:nvPr>
              <p:custDataLst>
                <p:tags r:id="rId18"/>
              </p:custDataLst>
            </p:nvPr>
          </p:nvSpPr>
          <p:spPr bwMode="auto">
            <a:xfrm>
              <a:off x="2541597" y="2540000"/>
              <a:ext cx="82550" cy="77788"/>
            </a:xfrm>
            <a:custGeom>
              <a:avLst/>
              <a:gdLst>
                <a:gd name="T0" fmla="*/ 161 w 281"/>
                <a:gd name="T1" fmla="*/ 99 h 222"/>
                <a:gd name="T2" fmla="*/ 220 w 281"/>
                <a:gd name="T3" fmla="*/ 34 h 222"/>
                <a:gd name="T4" fmla="*/ 271 w 281"/>
                <a:gd name="T5" fmla="*/ 24 h 222"/>
                <a:gd name="T6" fmla="*/ 271 w 281"/>
                <a:gd name="T7" fmla="*/ 0 h 222"/>
                <a:gd name="T8" fmla="*/ 225 w 281"/>
                <a:gd name="T9" fmla="*/ 2 h 222"/>
                <a:gd name="T10" fmla="*/ 173 w 281"/>
                <a:gd name="T11" fmla="*/ 0 h 222"/>
                <a:gd name="T12" fmla="*/ 173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2 w 281"/>
                <a:gd name="T29" fmla="*/ 0 h 222"/>
                <a:gd name="T30" fmla="*/ 2 w 281"/>
                <a:gd name="T31" fmla="*/ 24 h 222"/>
                <a:gd name="T32" fmla="*/ 38 w 281"/>
                <a:gd name="T33" fmla="*/ 24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5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1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1" y="99"/>
                  </a:moveTo>
                  <a:lnTo>
                    <a:pt x="220" y="34"/>
                  </a:lnTo>
                  <a:cubicBezTo>
                    <a:pt x="226" y="27"/>
                    <a:pt x="229" y="24"/>
                    <a:pt x="271" y="24"/>
                  </a:cubicBezTo>
                  <a:lnTo>
                    <a:pt x="271" y="0"/>
                  </a:lnTo>
                  <a:cubicBezTo>
                    <a:pt x="253" y="1"/>
                    <a:pt x="227" y="2"/>
                    <a:pt x="225" y="2"/>
                  </a:cubicBezTo>
                  <a:cubicBezTo>
                    <a:pt x="212" y="2"/>
                    <a:pt x="187" y="1"/>
                    <a:pt x="173" y="0"/>
                  </a:cubicBezTo>
                  <a:lnTo>
                    <a:pt x="173" y="24"/>
                  </a:lnTo>
                  <a:cubicBezTo>
                    <a:pt x="180"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2" y="0"/>
                  </a:cubicBezTo>
                  <a:lnTo>
                    <a:pt x="2" y="24"/>
                  </a:lnTo>
                  <a:lnTo>
                    <a:pt x="38" y="24"/>
                  </a:lnTo>
                  <a:lnTo>
                    <a:pt x="116"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5" y="198"/>
                  </a:lnTo>
                  <a:lnTo>
                    <a:pt x="166" y="198"/>
                  </a:lnTo>
                  <a:lnTo>
                    <a:pt x="166" y="222"/>
                  </a:lnTo>
                  <a:cubicBezTo>
                    <a:pt x="179" y="221"/>
                    <a:pt x="209" y="220"/>
                    <a:pt x="226" y="220"/>
                  </a:cubicBezTo>
                  <a:cubicBezTo>
                    <a:pt x="242" y="220"/>
                    <a:pt x="264" y="221"/>
                    <a:pt x="281" y="222"/>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a:extLst>
                <a:ext uri="{FF2B5EF4-FFF2-40B4-BE49-F238E27FC236}">
                  <a16:creationId xmlns:a16="http://schemas.microsoft.com/office/drawing/2014/main" id="{64A360AD-6D87-4CB6-B262-21917918B2E6}"/>
                </a:ext>
              </a:extLst>
            </p:cNvPr>
            <p:cNvSpPr>
              <a:spLocks noEditPoints="1"/>
            </p:cNvSpPr>
            <p:nvPr>
              <p:custDataLst>
                <p:tags r:id="rId19"/>
              </p:custDataLst>
            </p:nvPr>
          </p:nvSpPr>
          <p:spPr bwMode="auto">
            <a:xfrm>
              <a:off x="2632085" y="2562225"/>
              <a:ext cx="47625" cy="84138"/>
            </a:xfrm>
            <a:custGeom>
              <a:avLst/>
              <a:gdLst>
                <a:gd name="T0" fmla="*/ 162 w 162"/>
                <a:gd name="T1" fmla="*/ 120 h 239"/>
                <a:gd name="T2" fmla="*/ 141 w 162"/>
                <a:gd name="T3" fmla="*/ 30 h 239"/>
                <a:gd name="T4" fmla="*/ 81 w 162"/>
                <a:gd name="T5" fmla="*/ 0 h 239"/>
                <a:gd name="T6" fmla="*/ 0 w 162"/>
                <a:gd name="T7" fmla="*/ 120 h 239"/>
                <a:gd name="T8" fmla="*/ 81 w 162"/>
                <a:gd name="T9" fmla="*/ 239 h 239"/>
                <a:gd name="T10" fmla="*/ 162 w 162"/>
                <a:gd name="T11" fmla="*/ 120 h 239"/>
                <a:gd name="T12" fmla="*/ 81 w 162"/>
                <a:gd name="T13" fmla="*/ 229 h 239"/>
                <a:gd name="T14" fmla="*/ 36 w 162"/>
                <a:gd name="T15" fmla="*/ 191 h 239"/>
                <a:gd name="T16" fmla="*/ 31 w 162"/>
                <a:gd name="T17" fmla="*/ 116 h 239"/>
                <a:gd name="T18" fmla="*/ 37 w 162"/>
                <a:gd name="T19" fmla="*/ 45 h 239"/>
                <a:gd name="T20" fmla="*/ 81 w 162"/>
                <a:gd name="T21" fmla="*/ 10 h 239"/>
                <a:gd name="T22" fmla="*/ 124 w 162"/>
                <a:gd name="T23" fmla="*/ 41 h 239"/>
                <a:gd name="T24" fmla="*/ 130 w 162"/>
                <a:gd name="T25" fmla="*/ 116 h 239"/>
                <a:gd name="T26" fmla="*/ 125 w 162"/>
                <a:gd name="T27" fmla="*/ 190 h 239"/>
                <a:gd name="T28" fmla="*/ 81 w 162"/>
                <a:gd name="T29"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9">
                  <a:moveTo>
                    <a:pt x="162" y="120"/>
                  </a:moveTo>
                  <a:cubicBezTo>
                    <a:pt x="162" y="82"/>
                    <a:pt x="157" y="54"/>
                    <a:pt x="141" y="30"/>
                  </a:cubicBezTo>
                  <a:cubicBezTo>
                    <a:pt x="130" y="14"/>
                    <a:pt x="108" y="0"/>
                    <a:pt x="81" y="0"/>
                  </a:cubicBezTo>
                  <a:cubicBezTo>
                    <a:pt x="0" y="0"/>
                    <a:pt x="0" y="95"/>
                    <a:pt x="0" y="120"/>
                  </a:cubicBezTo>
                  <a:cubicBezTo>
                    <a:pt x="0" y="146"/>
                    <a:pt x="0" y="239"/>
                    <a:pt x="81" y="239"/>
                  </a:cubicBezTo>
                  <a:cubicBezTo>
                    <a:pt x="162" y="239"/>
                    <a:pt x="162" y="146"/>
                    <a:pt x="162" y="120"/>
                  </a:cubicBezTo>
                  <a:close/>
                  <a:moveTo>
                    <a:pt x="81" y="229"/>
                  </a:moveTo>
                  <a:cubicBezTo>
                    <a:pt x="65" y="229"/>
                    <a:pt x="43" y="220"/>
                    <a:pt x="36" y="191"/>
                  </a:cubicBezTo>
                  <a:cubicBezTo>
                    <a:pt x="31" y="170"/>
                    <a:pt x="31" y="142"/>
                    <a:pt x="31" y="116"/>
                  </a:cubicBezTo>
                  <a:cubicBezTo>
                    <a:pt x="31" y="90"/>
                    <a:pt x="31" y="64"/>
                    <a:pt x="37" y="45"/>
                  </a:cubicBezTo>
                  <a:cubicBezTo>
                    <a:pt x="44" y="17"/>
                    <a:pt x="66" y="10"/>
                    <a:pt x="81" y="10"/>
                  </a:cubicBezTo>
                  <a:cubicBezTo>
                    <a:pt x="99" y="10"/>
                    <a:pt x="118" y="21"/>
                    <a:pt x="124" y="41"/>
                  </a:cubicBezTo>
                  <a:cubicBezTo>
                    <a:pt x="129" y="60"/>
                    <a:pt x="130" y="85"/>
                    <a:pt x="130" y="116"/>
                  </a:cubicBezTo>
                  <a:cubicBezTo>
                    <a:pt x="130" y="142"/>
                    <a:pt x="130" y="168"/>
                    <a:pt x="125" y="190"/>
                  </a:cubicBezTo>
                  <a:cubicBezTo>
                    <a:pt x="118" y="221"/>
                    <a:pt x="95" y="229"/>
                    <a:pt x="81" y="2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Freeform 16 1 2">
            <a:extLst>
              <a:ext uri="{FF2B5EF4-FFF2-40B4-BE49-F238E27FC236}">
                <a16:creationId xmlns:a16="http://schemas.microsoft.com/office/drawing/2014/main" id="{4006CCE6-F685-4532-9CD7-3D110115D4E2}"/>
              </a:ext>
            </a:extLst>
          </p:cNvPr>
          <p:cNvSpPr/>
          <p:nvPr/>
        </p:nvSpPr>
        <p:spPr>
          <a:xfrm>
            <a:off x="9572459" y="1672427"/>
            <a:ext cx="6526304" cy="1085363"/>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03640 h 1103640"/>
              <a:gd name="connsiteX1" fmla="*/ 1136073 w 11637818"/>
              <a:gd name="connsiteY1" fmla="*/ 22985 h 1103640"/>
              <a:gd name="connsiteX2" fmla="*/ 2569486 w 11637818"/>
              <a:gd name="connsiteY2" fmla="*/ 360343 h 1103640"/>
              <a:gd name="connsiteX3" fmla="*/ 4475018 w 11637818"/>
              <a:gd name="connsiteY3" fmla="*/ 300076 h 1103640"/>
              <a:gd name="connsiteX4" fmla="*/ 5735782 w 11637818"/>
              <a:gd name="connsiteY4" fmla="*/ 216949 h 1103640"/>
              <a:gd name="connsiteX5" fmla="*/ 7536873 w 11637818"/>
              <a:gd name="connsiteY5" fmla="*/ 771131 h 1103640"/>
              <a:gd name="connsiteX6" fmla="*/ 9767454 w 11637818"/>
              <a:gd name="connsiteY6" fmla="*/ 189240 h 1103640"/>
              <a:gd name="connsiteX7" fmla="*/ 11069782 w 11637818"/>
              <a:gd name="connsiteY7" fmla="*/ 216949 h 1103640"/>
              <a:gd name="connsiteX8" fmla="*/ 11637818 w 11637818"/>
              <a:gd name="connsiteY8" fmla="*/ 244658 h 1103640"/>
              <a:gd name="connsiteX0" fmla="*/ 0 w 11637818"/>
              <a:gd name="connsiteY0" fmla="*/ 1239249 h 1239249"/>
              <a:gd name="connsiteX1" fmla="*/ 1136073 w 11637818"/>
              <a:gd name="connsiteY1" fmla="*/ 158594 h 1239249"/>
              <a:gd name="connsiteX2" fmla="*/ 2569486 w 11637818"/>
              <a:gd name="connsiteY2" fmla="*/ 495952 h 1239249"/>
              <a:gd name="connsiteX3" fmla="*/ 4475018 w 11637818"/>
              <a:gd name="connsiteY3" fmla="*/ 435685 h 1239249"/>
              <a:gd name="connsiteX4" fmla="*/ 5260198 w 11637818"/>
              <a:gd name="connsiteY4" fmla="*/ 9658 h 1239249"/>
              <a:gd name="connsiteX5" fmla="*/ 7536873 w 11637818"/>
              <a:gd name="connsiteY5" fmla="*/ 906740 h 1239249"/>
              <a:gd name="connsiteX6" fmla="*/ 9767454 w 11637818"/>
              <a:gd name="connsiteY6" fmla="*/ 324849 h 1239249"/>
              <a:gd name="connsiteX7" fmla="*/ 11069782 w 11637818"/>
              <a:gd name="connsiteY7" fmla="*/ 352558 h 1239249"/>
              <a:gd name="connsiteX8" fmla="*/ 11637818 w 11637818"/>
              <a:gd name="connsiteY8" fmla="*/ 380267 h 1239249"/>
              <a:gd name="connsiteX0" fmla="*/ 0 w 11637818"/>
              <a:gd name="connsiteY0" fmla="*/ 1243699 h 1243699"/>
              <a:gd name="connsiteX1" fmla="*/ 1136073 w 11637818"/>
              <a:gd name="connsiteY1" fmla="*/ 163044 h 1243699"/>
              <a:gd name="connsiteX2" fmla="*/ 2569486 w 11637818"/>
              <a:gd name="connsiteY2" fmla="*/ 500402 h 1243699"/>
              <a:gd name="connsiteX3" fmla="*/ 4244020 w 11637818"/>
              <a:gd name="connsiteY3" fmla="*/ 371555 h 1243699"/>
              <a:gd name="connsiteX4" fmla="*/ 5260198 w 11637818"/>
              <a:gd name="connsiteY4" fmla="*/ 14108 h 1243699"/>
              <a:gd name="connsiteX5" fmla="*/ 7536873 w 11637818"/>
              <a:gd name="connsiteY5" fmla="*/ 911190 h 1243699"/>
              <a:gd name="connsiteX6" fmla="*/ 9767454 w 11637818"/>
              <a:gd name="connsiteY6" fmla="*/ 329299 h 1243699"/>
              <a:gd name="connsiteX7" fmla="*/ 11069782 w 11637818"/>
              <a:gd name="connsiteY7" fmla="*/ 357008 h 1243699"/>
              <a:gd name="connsiteX8" fmla="*/ 11637818 w 11637818"/>
              <a:gd name="connsiteY8" fmla="*/ 384717 h 1243699"/>
              <a:gd name="connsiteX0" fmla="*/ 0 w 11637818"/>
              <a:gd name="connsiteY0" fmla="*/ 1243699 h 1243699"/>
              <a:gd name="connsiteX1" fmla="*/ 1367071 w 11637818"/>
              <a:gd name="connsiteY1" fmla="*/ 749784 h 1243699"/>
              <a:gd name="connsiteX2" fmla="*/ 2569486 w 11637818"/>
              <a:gd name="connsiteY2" fmla="*/ 500402 h 1243699"/>
              <a:gd name="connsiteX3" fmla="*/ 4244020 w 11637818"/>
              <a:gd name="connsiteY3" fmla="*/ 371555 h 1243699"/>
              <a:gd name="connsiteX4" fmla="*/ 5260198 w 11637818"/>
              <a:gd name="connsiteY4" fmla="*/ 14108 h 1243699"/>
              <a:gd name="connsiteX5" fmla="*/ 7536873 w 11637818"/>
              <a:gd name="connsiteY5" fmla="*/ 911190 h 1243699"/>
              <a:gd name="connsiteX6" fmla="*/ 9767454 w 11637818"/>
              <a:gd name="connsiteY6" fmla="*/ 329299 h 1243699"/>
              <a:gd name="connsiteX7" fmla="*/ 11069782 w 11637818"/>
              <a:gd name="connsiteY7" fmla="*/ 357008 h 1243699"/>
              <a:gd name="connsiteX8" fmla="*/ 11637818 w 11637818"/>
              <a:gd name="connsiteY8" fmla="*/ 384717 h 1243699"/>
              <a:gd name="connsiteX0" fmla="*/ 0 w 11637818"/>
              <a:gd name="connsiteY0" fmla="*/ 1242805 h 1242805"/>
              <a:gd name="connsiteX1" fmla="*/ 1367071 w 11637818"/>
              <a:gd name="connsiteY1" fmla="*/ 748890 h 1242805"/>
              <a:gd name="connsiteX2" fmla="*/ 2406429 w 11637818"/>
              <a:gd name="connsiteY2" fmla="*/ 316628 h 1242805"/>
              <a:gd name="connsiteX3" fmla="*/ 4244020 w 11637818"/>
              <a:gd name="connsiteY3" fmla="*/ 370661 h 1242805"/>
              <a:gd name="connsiteX4" fmla="*/ 5260198 w 11637818"/>
              <a:gd name="connsiteY4" fmla="*/ 13214 h 1242805"/>
              <a:gd name="connsiteX5" fmla="*/ 7536873 w 11637818"/>
              <a:gd name="connsiteY5" fmla="*/ 910296 h 1242805"/>
              <a:gd name="connsiteX6" fmla="*/ 9767454 w 11637818"/>
              <a:gd name="connsiteY6" fmla="*/ 328405 h 1242805"/>
              <a:gd name="connsiteX7" fmla="*/ 11069782 w 11637818"/>
              <a:gd name="connsiteY7" fmla="*/ 356114 h 1242805"/>
              <a:gd name="connsiteX8" fmla="*/ 11637818 w 11637818"/>
              <a:gd name="connsiteY8" fmla="*/ 383823 h 1242805"/>
              <a:gd name="connsiteX0" fmla="*/ 0 w 11637818"/>
              <a:gd name="connsiteY0" fmla="*/ 1231166 h 1231166"/>
              <a:gd name="connsiteX1" fmla="*/ 1367071 w 11637818"/>
              <a:gd name="connsiteY1" fmla="*/ 737251 h 1231166"/>
              <a:gd name="connsiteX2" fmla="*/ 2406429 w 11637818"/>
              <a:gd name="connsiteY2" fmla="*/ 304989 h 1231166"/>
              <a:gd name="connsiteX3" fmla="*/ 4203255 w 11637818"/>
              <a:gd name="connsiteY3" fmla="*/ 671442 h 1231166"/>
              <a:gd name="connsiteX4" fmla="*/ 5260198 w 11637818"/>
              <a:gd name="connsiteY4" fmla="*/ 1575 h 1231166"/>
              <a:gd name="connsiteX5" fmla="*/ 7536873 w 11637818"/>
              <a:gd name="connsiteY5" fmla="*/ 898657 h 1231166"/>
              <a:gd name="connsiteX6" fmla="*/ 9767454 w 11637818"/>
              <a:gd name="connsiteY6" fmla="*/ 316766 h 1231166"/>
              <a:gd name="connsiteX7" fmla="*/ 11069782 w 11637818"/>
              <a:gd name="connsiteY7" fmla="*/ 344475 h 1231166"/>
              <a:gd name="connsiteX8" fmla="*/ 11637818 w 11637818"/>
              <a:gd name="connsiteY8" fmla="*/ 372184 h 1231166"/>
              <a:gd name="connsiteX0" fmla="*/ 0 w 11637818"/>
              <a:gd name="connsiteY0" fmla="*/ 1229977 h 1229977"/>
              <a:gd name="connsiteX1" fmla="*/ 1367071 w 11637818"/>
              <a:gd name="connsiteY1" fmla="*/ 736062 h 1229977"/>
              <a:gd name="connsiteX2" fmla="*/ 2406429 w 11637818"/>
              <a:gd name="connsiteY2" fmla="*/ 303800 h 1229977"/>
              <a:gd name="connsiteX3" fmla="*/ 4203255 w 11637818"/>
              <a:gd name="connsiteY3" fmla="*/ 670253 h 1229977"/>
              <a:gd name="connsiteX4" fmla="*/ 5260198 w 11637818"/>
              <a:gd name="connsiteY4" fmla="*/ 386 h 1229977"/>
              <a:gd name="connsiteX5" fmla="*/ 7523285 w 11637818"/>
              <a:gd name="connsiteY5" fmla="*/ 569808 h 1229977"/>
              <a:gd name="connsiteX6" fmla="*/ 9767454 w 11637818"/>
              <a:gd name="connsiteY6" fmla="*/ 315577 h 1229977"/>
              <a:gd name="connsiteX7" fmla="*/ 11069782 w 11637818"/>
              <a:gd name="connsiteY7" fmla="*/ 343286 h 1229977"/>
              <a:gd name="connsiteX8" fmla="*/ 11637818 w 11637818"/>
              <a:gd name="connsiteY8" fmla="*/ 370995 h 1229977"/>
              <a:gd name="connsiteX0" fmla="*/ 0 w 11637818"/>
              <a:gd name="connsiteY0" fmla="*/ 1229977 h 1229977"/>
              <a:gd name="connsiteX1" fmla="*/ 1367071 w 11637818"/>
              <a:gd name="connsiteY1" fmla="*/ 736062 h 1229977"/>
              <a:gd name="connsiteX2" fmla="*/ 2406429 w 11637818"/>
              <a:gd name="connsiteY2" fmla="*/ 303800 h 1229977"/>
              <a:gd name="connsiteX3" fmla="*/ 4203255 w 11637818"/>
              <a:gd name="connsiteY3" fmla="*/ 670253 h 1229977"/>
              <a:gd name="connsiteX4" fmla="*/ 5260198 w 11637818"/>
              <a:gd name="connsiteY4" fmla="*/ 386 h 1229977"/>
              <a:gd name="connsiteX5" fmla="*/ 7523285 w 11637818"/>
              <a:gd name="connsiteY5" fmla="*/ 569808 h 1229977"/>
              <a:gd name="connsiteX6" fmla="*/ 9767454 w 11637818"/>
              <a:gd name="connsiteY6" fmla="*/ 315577 h 1229977"/>
              <a:gd name="connsiteX7" fmla="*/ 11110547 w 11637818"/>
              <a:gd name="connsiteY7" fmla="*/ 145166 h 1229977"/>
              <a:gd name="connsiteX8" fmla="*/ 11637818 w 11637818"/>
              <a:gd name="connsiteY8" fmla="*/ 370995 h 1229977"/>
              <a:gd name="connsiteX0" fmla="*/ 0 w 11637818"/>
              <a:gd name="connsiteY0" fmla="*/ 1085363 h 1085363"/>
              <a:gd name="connsiteX1" fmla="*/ 1367071 w 11637818"/>
              <a:gd name="connsiteY1" fmla="*/ 591448 h 1085363"/>
              <a:gd name="connsiteX2" fmla="*/ 2406429 w 11637818"/>
              <a:gd name="connsiteY2" fmla="*/ 159186 h 1085363"/>
              <a:gd name="connsiteX3" fmla="*/ 4203255 w 11637818"/>
              <a:gd name="connsiteY3" fmla="*/ 525639 h 1085363"/>
              <a:gd name="connsiteX4" fmla="*/ 6085805 w 11637818"/>
              <a:gd name="connsiteY4" fmla="*/ 226162 h 1085363"/>
              <a:gd name="connsiteX5" fmla="*/ 7523285 w 11637818"/>
              <a:gd name="connsiteY5" fmla="*/ 425194 h 1085363"/>
              <a:gd name="connsiteX6" fmla="*/ 9767454 w 11637818"/>
              <a:gd name="connsiteY6" fmla="*/ 170963 h 1085363"/>
              <a:gd name="connsiteX7" fmla="*/ 11110547 w 11637818"/>
              <a:gd name="connsiteY7" fmla="*/ 552 h 1085363"/>
              <a:gd name="connsiteX8" fmla="*/ 11637818 w 11637818"/>
              <a:gd name="connsiteY8" fmla="*/ 226381 h 108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7818" h="1085363">
                <a:moveTo>
                  <a:pt x="0" y="1085363"/>
                </a:moveTo>
                <a:cubicBezTo>
                  <a:pt x="326736" y="579672"/>
                  <a:pt x="966000" y="745811"/>
                  <a:pt x="1367071" y="591448"/>
                </a:cubicBezTo>
                <a:cubicBezTo>
                  <a:pt x="1768142" y="437085"/>
                  <a:pt x="1933732" y="170154"/>
                  <a:pt x="2406429" y="159186"/>
                </a:cubicBezTo>
                <a:cubicBezTo>
                  <a:pt x="2879126" y="148218"/>
                  <a:pt x="3590026" y="514476"/>
                  <a:pt x="4203255" y="525639"/>
                </a:cubicBezTo>
                <a:cubicBezTo>
                  <a:pt x="4816484" y="536802"/>
                  <a:pt x="5532467" y="242903"/>
                  <a:pt x="6085805" y="226162"/>
                </a:cubicBezTo>
                <a:cubicBezTo>
                  <a:pt x="6639143" y="209421"/>
                  <a:pt x="6909677" y="434394"/>
                  <a:pt x="7523285" y="425194"/>
                </a:cubicBezTo>
                <a:cubicBezTo>
                  <a:pt x="8136893" y="415994"/>
                  <a:pt x="9169577" y="241737"/>
                  <a:pt x="9767454" y="170963"/>
                </a:cubicBezTo>
                <a:cubicBezTo>
                  <a:pt x="10365331" y="100189"/>
                  <a:pt x="10798820" y="-8684"/>
                  <a:pt x="11110547" y="552"/>
                </a:cubicBezTo>
                <a:cubicBezTo>
                  <a:pt x="11422274" y="9788"/>
                  <a:pt x="11509663" y="217144"/>
                  <a:pt x="11637818" y="22638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C104D099-A334-40CF-8A41-11E01EED58B9}"/>
              </a:ext>
            </a:extLst>
          </p:cNvPr>
          <p:cNvGrpSpPr/>
          <p:nvPr/>
        </p:nvGrpSpPr>
        <p:grpSpPr>
          <a:xfrm>
            <a:off x="11957670" y="2337724"/>
            <a:ext cx="621162" cy="684501"/>
            <a:chOff x="11963535" y="2693576"/>
            <a:chExt cx="621162" cy="684501"/>
          </a:xfrm>
        </p:grpSpPr>
        <p:sp>
          <p:nvSpPr>
            <p:cNvPr id="57" name="Arrow: Right 56">
              <a:extLst>
                <a:ext uri="{FF2B5EF4-FFF2-40B4-BE49-F238E27FC236}">
                  <a16:creationId xmlns:a16="http://schemas.microsoft.com/office/drawing/2014/main" id="{D89B1E31-70B0-4107-B04C-863D0977EE5E}"/>
                </a:ext>
              </a:extLst>
            </p:cNvPr>
            <p:cNvSpPr/>
            <p:nvPr/>
          </p:nvSpPr>
          <p:spPr>
            <a:xfrm rot="5400000" flipV="1">
              <a:off x="12075743" y="2869124"/>
              <a:ext cx="684501" cy="333406"/>
            </a:xfrm>
            <a:prstGeom prst="rightArrow">
              <a:avLst>
                <a:gd name="adj1" fmla="val 50000"/>
                <a:gd name="adj2" fmla="val 670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9" name="Group 198">
              <a:extLst>
                <a:ext uri="{FF2B5EF4-FFF2-40B4-BE49-F238E27FC236}">
                  <a16:creationId xmlns:a16="http://schemas.microsoft.com/office/drawing/2014/main" id="{D7913FA2-D231-40A4-8D99-CE77697CFE21}"/>
                </a:ext>
              </a:extLst>
            </p:cNvPr>
            <p:cNvGrpSpPr>
              <a:grpSpLocks noChangeAspect="1"/>
            </p:cNvGrpSpPr>
            <p:nvPr>
              <p:custDataLst>
                <p:tags r:id="rId15"/>
              </p:custDataLst>
            </p:nvPr>
          </p:nvGrpSpPr>
          <p:grpSpPr>
            <a:xfrm>
              <a:off x="11963535" y="2801146"/>
              <a:ext cx="292101" cy="242888"/>
              <a:chOff x="11642745" y="2835276"/>
              <a:chExt cx="292101" cy="242888"/>
            </a:xfrm>
          </p:grpSpPr>
          <p:sp>
            <p:nvSpPr>
              <p:cNvPr id="196" name="Freeform 48">
                <a:extLst>
                  <a:ext uri="{FF2B5EF4-FFF2-40B4-BE49-F238E27FC236}">
                    <a16:creationId xmlns:a16="http://schemas.microsoft.com/office/drawing/2014/main" id="{815CE57E-D3B2-4B2C-BA64-A0F619C79B99}"/>
                  </a:ext>
                </a:extLst>
              </p:cNvPr>
              <p:cNvSpPr>
                <a:spLocks noEditPoints="1"/>
              </p:cNvSpPr>
              <p:nvPr>
                <p:custDataLst>
                  <p:tags r:id="rId16"/>
                </p:custDataLst>
              </p:nvPr>
            </p:nvSpPr>
            <p:spPr bwMode="auto">
              <a:xfrm>
                <a:off x="11642745" y="2835276"/>
                <a:ext cx="114300" cy="242888"/>
              </a:xfrm>
              <a:custGeom>
                <a:avLst/>
                <a:gdLst>
                  <a:gd name="T0" fmla="*/ 111 w 205"/>
                  <a:gd name="T1" fmla="*/ 137 h 361"/>
                  <a:gd name="T2" fmla="*/ 0 w 205"/>
                  <a:gd name="T3" fmla="*/ 277 h 361"/>
                  <a:gd name="T4" fmla="*/ 79 w 205"/>
                  <a:gd name="T5" fmla="*/ 361 h 361"/>
                  <a:gd name="T6" fmla="*/ 179 w 205"/>
                  <a:gd name="T7" fmla="*/ 214 h 361"/>
                  <a:gd name="T8" fmla="*/ 142 w 205"/>
                  <a:gd name="T9" fmla="*/ 121 h 361"/>
                  <a:gd name="T10" fmla="*/ 94 w 205"/>
                  <a:gd name="T11" fmla="*/ 39 h 361"/>
                  <a:gd name="T12" fmla="*/ 122 w 205"/>
                  <a:gd name="T13" fmla="*/ 16 h 361"/>
                  <a:gd name="T14" fmla="*/ 157 w 205"/>
                  <a:gd name="T15" fmla="*/ 30 h 361"/>
                  <a:gd name="T16" fmla="*/ 185 w 205"/>
                  <a:gd name="T17" fmla="*/ 42 h 361"/>
                  <a:gd name="T18" fmla="*/ 205 w 205"/>
                  <a:gd name="T19" fmla="*/ 22 h 361"/>
                  <a:gd name="T20" fmla="*/ 179 w 205"/>
                  <a:gd name="T21" fmla="*/ 6 h 361"/>
                  <a:gd name="T22" fmla="*/ 138 w 205"/>
                  <a:gd name="T23" fmla="*/ 0 h 361"/>
                  <a:gd name="T24" fmla="*/ 81 w 205"/>
                  <a:gd name="T25" fmla="*/ 52 h 361"/>
                  <a:gd name="T26" fmla="*/ 111 w 205"/>
                  <a:gd name="T27" fmla="*/ 137 h 361"/>
                  <a:gd name="T28" fmla="*/ 117 w 205"/>
                  <a:gd name="T29" fmla="*/ 148 h 361"/>
                  <a:gd name="T30" fmla="*/ 144 w 205"/>
                  <a:gd name="T31" fmla="*/ 234 h 361"/>
                  <a:gd name="T32" fmla="*/ 79 w 205"/>
                  <a:gd name="T33" fmla="*/ 350 h 361"/>
                  <a:gd name="T34" fmla="*/ 31 w 205"/>
                  <a:gd name="T35" fmla="*/ 291 h 361"/>
                  <a:gd name="T36" fmla="*/ 117 w 205"/>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361">
                    <a:moveTo>
                      <a:pt x="111" y="137"/>
                    </a:moveTo>
                    <a:cubicBezTo>
                      <a:pt x="48" y="152"/>
                      <a:pt x="0" y="217"/>
                      <a:pt x="0" y="277"/>
                    </a:cubicBezTo>
                    <a:cubicBezTo>
                      <a:pt x="0" y="325"/>
                      <a:pt x="32" y="361"/>
                      <a:pt x="79" y="361"/>
                    </a:cubicBezTo>
                    <a:cubicBezTo>
                      <a:pt x="137" y="361"/>
                      <a:pt x="179" y="282"/>
                      <a:pt x="179" y="214"/>
                    </a:cubicBezTo>
                    <a:cubicBezTo>
                      <a:pt x="179" y="168"/>
                      <a:pt x="159" y="143"/>
                      <a:pt x="142" y="121"/>
                    </a:cubicBezTo>
                    <a:cubicBezTo>
                      <a:pt x="124" y="98"/>
                      <a:pt x="94" y="61"/>
                      <a:pt x="94" y="39"/>
                    </a:cubicBezTo>
                    <a:cubicBezTo>
                      <a:pt x="94" y="28"/>
                      <a:pt x="104" y="16"/>
                      <a:pt x="122" y="16"/>
                    </a:cubicBezTo>
                    <a:cubicBezTo>
                      <a:pt x="137" y="16"/>
                      <a:pt x="147" y="23"/>
                      <a:pt x="157" y="30"/>
                    </a:cubicBezTo>
                    <a:cubicBezTo>
                      <a:pt x="167" y="36"/>
                      <a:pt x="177" y="42"/>
                      <a:pt x="185" y="42"/>
                    </a:cubicBezTo>
                    <a:cubicBezTo>
                      <a:pt x="197" y="42"/>
                      <a:pt x="205" y="30"/>
                      <a:pt x="205" y="22"/>
                    </a:cubicBezTo>
                    <a:cubicBezTo>
                      <a:pt x="205" y="11"/>
                      <a:pt x="197" y="10"/>
                      <a:pt x="179" y="6"/>
                    </a:cubicBezTo>
                    <a:cubicBezTo>
                      <a:pt x="153" y="0"/>
                      <a:pt x="146" y="0"/>
                      <a:pt x="138" y="0"/>
                    </a:cubicBezTo>
                    <a:cubicBezTo>
                      <a:pt x="99" y="0"/>
                      <a:pt x="81" y="22"/>
                      <a:pt x="81" y="52"/>
                    </a:cubicBezTo>
                    <a:cubicBezTo>
                      <a:pt x="81" y="78"/>
                      <a:pt x="95" y="106"/>
                      <a:pt x="111" y="137"/>
                    </a:cubicBezTo>
                    <a:close/>
                    <a:moveTo>
                      <a:pt x="117" y="148"/>
                    </a:moveTo>
                    <a:cubicBezTo>
                      <a:pt x="129" y="171"/>
                      <a:pt x="144" y="198"/>
                      <a:pt x="144" y="234"/>
                    </a:cubicBezTo>
                    <a:cubicBezTo>
                      <a:pt x="144" y="266"/>
                      <a:pt x="125" y="350"/>
                      <a:pt x="79" y="350"/>
                    </a:cubicBezTo>
                    <a:cubicBezTo>
                      <a:pt x="51" y="350"/>
                      <a:pt x="31" y="329"/>
                      <a:pt x="31" y="291"/>
                    </a:cubicBezTo>
                    <a:cubicBezTo>
                      <a:pt x="31" y="259"/>
                      <a:pt x="49" y="166"/>
                      <a:pt x="117"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9">
                <a:extLst>
                  <a:ext uri="{FF2B5EF4-FFF2-40B4-BE49-F238E27FC236}">
                    <a16:creationId xmlns:a16="http://schemas.microsoft.com/office/drawing/2014/main" id="{B5572AAD-9715-4408-B0C7-C3905F6462BC}"/>
                  </a:ext>
                </a:extLst>
              </p:cNvPr>
              <p:cNvSpPr>
                <a:spLocks/>
              </p:cNvSpPr>
              <p:nvPr>
                <p:custDataLst>
                  <p:tags r:id="rId17"/>
                </p:custDataLst>
              </p:nvPr>
            </p:nvSpPr>
            <p:spPr bwMode="auto">
              <a:xfrm>
                <a:off x="11777683" y="2922589"/>
                <a:ext cx="157163" cy="153988"/>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9 w 284"/>
                  <a:gd name="T13" fmla="*/ 4 h 228"/>
                  <a:gd name="T14" fmla="*/ 159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4 w 284"/>
                  <a:gd name="T31" fmla="*/ 47 h 228"/>
                  <a:gd name="T32" fmla="*/ 34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9" y="4"/>
                    </a:lnTo>
                    <a:lnTo>
                      <a:pt x="159" y="28"/>
                    </a:lnTo>
                    <a:cubicBezTo>
                      <a:pt x="190" y="28"/>
                      <a:pt x="193" y="28"/>
                      <a:pt x="193" y="47"/>
                    </a:cubicBezTo>
                    <a:lnTo>
                      <a:pt x="193" y="142"/>
                    </a:lnTo>
                    <a:cubicBezTo>
                      <a:pt x="193" y="183"/>
                      <a:pt x="168" y="210"/>
                      <a:pt x="131" y="210"/>
                    </a:cubicBezTo>
                    <a:cubicBezTo>
                      <a:pt x="93" y="210"/>
                      <a:pt x="91" y="197"/>
                      <a:pt x="91" y="170"/>
                    </a:cubicBezTo>
                    <a:lnTo>
                      <a:pt x="91" y="0"/>
                    </a:lnTo>
                    <a:lnTo>
                      <a:pt x="0" y="4"/>
                    </a:lnTo>
                    <a:lnTo>
                      <a:pt x="0" y="28"/>
                    </a:lnTo>
                    <a:cubicBezTo>
                      <a:pt x="31" y="28"/>
                      <a:pt x="34" y="28"/>
                      <a:pt x="34" y="47"/>
                    </a:cubicBezTo>
                    <a:lnTo>
                      <a:pt x="34" y="163"/>
                    </a:lnTo>
                    <a:cubicBezTo>
                      <a:pt x="34"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3" name="Group 232">
            <a:extLst>
              <a:ext uri="{FF2B5EF4-FFF2-40B4-BE49-F238E27FC236}">
                <a16:creationId xmlns:a16="http://schemas.microsoft.com/office/drawing/2014/main" id="{6685539A-37DC-4338-9812-F0B7C8279BC5}"/>
              </a:ext>
            </a:extLst>
          </p:cNvPr>
          <p:cNvGrpSpPr/>
          <p:nvPr/>
        </p:nvGrpSpPr>
        <p:grpSpPr>
          <a:xfrm>
            <a:off x="11952421" y="3288129"/>
            <a:ext cx="572577" cy="746286"/>
            <a:chOff x="11952421" y="3796130"/>
            <a:chExt cx="572577" cy="746286"/>
          </a:xfrm>
        </p:grpSpPr>
        <p:grpSp>
          <p:nvGrpSpPr>
            <p:cNvPr id="70" name="Group 69">
              <a:extLst>
                <a:ext uri="{FF2B5EF4-FFF2-40B4-BE49-F238E27FC236}">
                  <a16:creationId xmlns:a16="http://schemas.microsoft.com/office/drawing/2014/main" id="{F93462ED-A1A5-4348-8930-54D9CC2E4EAE}"/>
                </a:ext>
              </a:extLst>
            </p:cNvPr>
            <p:cNvGrpSpPr/>
            <p:nvPr/>
          </p:nvGrpSpPr>
          <p:grpSpPr>
            <a:xfrm>
              <a:off x="12310983" y="3796130"/>
              <a:ext cx="214015" cy="746286"/>
              <a:chOff x="9862217" y="7523966"/>
              <a:chExt cx="214015" cy="746286"/>
            </a:xfrm>
          </p:grpSpPr>
          <p:grpSp>
            <p:nvGrpSpPr>
              <p:cNvPr id="81" name="Group 80">
                <a:extLst>
                  <a:ext uri="{FF2B5EF4-FFF2-40B4-BE49-F238E27FC236}">
                    <a16:creationId xmlns:a16="http://schemas.microsoft.com/office/drawing/2014/main" id="{645FE5F0-DA9B-48A0-B453-6C619599A9E9}"/>
                  </a:ext>
                </a:extLst>
              </p:cNvPr>
              <p:cNvGrpSpPr>
                <a:grpSpLocks noChangeAspect="1"/>
              </p:cNvGrpSpPr>
              <p:nvPr>
                <p:custDataLst>
                  <p:tags r:id="rId11"/>
                </p:custDataLst>
              </p:nvPr>
            </p:nvGrpSpPr>
            <p:grpSpPr>
              <a:xfrm rot="16200000">
                <a:off x="9806975" y="7651241"/>
                <a:ext cx="309414" cy="54864"/>
                <a:chOff x="4225920" y="7627938"/>
                <a:chExt cx="387350" cy="730250"/>
              </a:xfrm>
            </p:grpSpPr>
            <p:sp>
              <p:nvSpPr>
                <p:cNvPr id="83" name="Oval 1325 2">
                  <a:extLst>
                    <a:ext uri="{FF2B5EF4-FFF2-40B4-BE49-F238E27FC236}">
                      <a16:creationId xmlns:a16="http://schemas.microsoft.com/office/drawing/2014/main" id="{F0CB648E-3828-4FF6-8518-39C564B477A4}"/>
                    </a:ext>
                  </a:extLst>
                </p:cNvPr>
                <p:cNvSpPr>
                  <a:spLocks noChangeArrowheads="1"/>
                </p:cNvSpPr>
                <p:nvPr>
                  <p:custDataLst>
                    <p:tags r:id="rId12"/>
                  </p:custDataLst>
                </p:nvPr>
              </p:nvSpPr>
              <p:spPr bwMode="auto">
                <a:xfrm>
                  <a:off x="4225920"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1326 2">
                  <a:extLst>
                    <a:ext uri="{FF2B5EF4-FFF2-40B4-BE49-F238E27FC236}">
                      <a16:creationId xmlns:a16="http://schemas.microsoft.com/office/drawing/2014/main" id="{A581495B-E02D-4EE6-946D-CDA954765BCE}"/>
                    </a:ext>
                  </a:extLst>
                </p:cNvPr>
                <p:cNvSpPr>
                  <a:spLocks noChangeArrowheads="1"/>
                </p:cNvSpPr>
                <p:nvPr>
                  <p:custDataLst>
                    <p:tags r:id="rId13"/>
                  </p:custDataLst>
                </p:nvPr>
              </p:nvSpPr>
              <p:spPr bwMode="auto">
                <a:xfrm>
                  <a:off x="4398958"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327 2">
                  <a:extLst>
                    <a:ext uri="{FF2B5EF4-FFF2-40B4-BE49-F238E27FC236}">
                      <a16:creationId xmlns:a16="http://schemas.microsoft.com/office/drawing/2014/main" id="{20379884-5DD1-4C53-94BE-B9B8BB69749A}"/>
                    </a:ext>
                  </a:extLst>
                </p:cNvPr>
                <p:cNvSpPr>
                  <a:spLocks noChangeArrowheads="1"/>
                </p:cNvSpPr>
                <p:nvPr>
                  <p:custDataLst>
                    <p:tags r:id="rId14"/>
                  </p:custDataLst>
                </p:nvPr>
              </p:nvSpPr>
              <p:spPr bwMode="auto">
                <a:xfrm>
                  <a:off x="4571995" y="7627938"/>
                  <a:ext cx="41275" cy="7302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2" name="Arrow: Right 81">
                <a:extLst>
                  <a:ext uri="{FF2B5EF4-FFF2-40B4-BE49-F238E27FC236}">
                    <a16:creationId xmlns:a16="http://schemas.microsoft.com/office/drawing/2014/main" id="{074C2D95-21C0-4404-91DB-F6AF1B7441CD}"/>
                  </a:ext>
                </a:extLst>
              </p:cNvPr>
              <p:cNvSpPr/>
              <p:nvPr/>
            </p:nvSpPr>
            <p:spPr>
              <a:xfrm rot="5400000" flipV="1">
                <a:off x="9778200" y="7972219"/>
                <a:ext cx="382050" cy="214015"/>
              </a:xfrm>
              <a:prstGeom prst="rightArrow">
                <a:avLst>
                  <a:gd name="adj1" fmla="val 50000"/>
                  <a:gd name="adj2" fmla="val 670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a:extLst>
                <a:ext uri="{FF2B5EF4-FFF2-40B4-BE49-F238E27FC236}">
                  <a16:creationId xmlns:a16="http://schemas.microsoft.com/office/drawing/2014/main" id="{FCC2B9BE-A4A6-4F5F-B035-2515ECED6448}"/>
                </a:ext>
              </a:extLst>
            </p:cNvPr>
            <p:cNvGrpSpPr>
              <a:grpSpLocks noChangeAspect="1"/>
            </p:cNvGrpSpPr>
            <p:nvPr>
              <p:custDataLst>
                <p:tags r:id="rId8"/>
              </p:custDataLst>
            </p:nvPr>
          </p:nvGrpSpPr>
          <p:grpSpPr>
            <a:xfrm>
              <a:off x="11952421" y="4017328"/>
              <a:ext cx="292101" cy="242888"/>
              <a:chOff x="11955442" y="4089401"/>
              <a:chExt cx="292101" cy="242888"/>
            </a:xfrm>
          </p:grpSpPr>
          <p:sp>
            <p:nvSpPr>
              <p:cNvPr id="177" name="Freeform 40 1">
                <a:extLst>
                  <a:ext uri="{FF2B5EF4-FFF2-40B4-BE49-F238E27FC236}">
                    <a16:creationId xmlns:a16="http://schemas.microsoft.com/office/drawing/2014/main" id="{2EF063B5-B280-4DE8-AA97-4B14B8E2A74D}"/>
                  </a:ext>
                </a:extLst>
              </p:cNvPr>
              <p:cNvSpPr>
                <a:spLocks noEditPoints="1"/>
              </p:cNvSpPr>
              <p:nvPr>
                <p:custDataLst>
                  <p:tags r:id="rId9"/>
                </p:custDataLst>
              </p:nvPr>
            </p:nvSpPr>
            <p:spPr bwMode="auto">
              <a:xfrm>
                <a:off x="11955442" y="4089401"/>
                <a:ext cx="114300" cy="242888"/>
              </a:xfrm>
              <a:custGeom>
                <a:avLst/>
                <a:gdLst>
                  <a:gd name="T0" fmla="*/ 111 w 205"/>
                  <a:gd name="T1" fmla="*/ 137 h 361"/>
                  <a:gd name="T2" fmla="*/ 0 w 205"/>
                  <a:gd name="T3" fmla="*/ 277 h 361"/>
                  <a:gd name="T4" fmla="*/ 79 w 205"/>
                  <a:gd name="T5" fmla="*/ 361 h 361"/>
                  <a:gd name="T6" fmla="*/ 179 w 205"/>
                  <a:gd name="T7" fmla="*/ 214 h 361"/>
                  <a:gd name="T8" fmla="*/ 142 w 205"/>
                  <a:gd name="T9" fmla="*/ 121 h 361"/>
                  <a:gd name="T10" fmla="*/ 94 w 205"/>
                  <a:gd name="T11" fmla="*/ 39 h 361"/>
                  <a:gd name="T12" fmla="*/ 122 w 205"/>
                  <a:gd name="T13" fmla="*/ 16 h 361"/>
                  <a:gd name="T14" fmla="*/ 157 w 205"/>
                  <a:gd name="T15" fmla="*/ 30 h 361"/>
                  <a:gd name="T16" fmla="*/ 185 w 205"/>
                  <a:gd name="T17" fmla="*/ 42 h 361"/>
                  <a:gd name="T18" fmla="*/ 205 w 205"/>
                  <a:gd name="T19" fmla="*/ 22 h 361"/>
                  <a:gd name="T20" fmla="*/ 179 w 205"/>
                  <a:gd name="T21" fmla="*/ 6 h 361"/>
                  <a:gd name="T22" fmla="*/ 138 w 205"/>
                  <a:gd name="T23" fmla="*/ 0 h 361"/>
                  <a:gd name="T24" fmla="*/ 81 w 205"/>
                  <a:gd name="T25" fmla="*/ 52 h 361"/>
                  <a:gd name="T26" fmla="*/ 111 w 205"/>
                  <a:gd name="T27" fmla="*/ 137 h 361"/>
                  <a:gd name="T28" fmla="*/ 117 w 205"/>
                  <a:gd name="T29" fmla="*/ 148 h 361"/>
                  <a:gd name="T30" fmla="*/ 144 w 205"/>
                  <a:gd name="T31" fmla="*/ 234 h 361"/>
                  <a:gd name="T32" fmla="*/ 79 w 205"/>
                  <a:gd name="T33" fmla="*/ 350 h 361"/>
                  <a:gd name="T34" fmla="*/ 31 w 205"/>
                  <a:gd name="T35" fmla="*/ 291 h 361"/>
                  <a:gd name="T36" fmla="*/ 117 w 205"/>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361">
                    <a:moveTo>
                      <a:pt x="111" y="137"/>
                    </a:moveTo>
                    <a:cubicBezTo>
                      <a:pt x="48" y="152"/>
                      <a:pt x="0" y="217"/>
                      <a:pt x="0" y="277"/>
                    </a:cubicBezTo>
                    <a:cubicBezTo>
                      <a:pt x="0" y="325"/>
                      <a:pt x="32" y="361"/>
                      <a:pt x="79" y="361"/>
                    </a:cubicBezTo>
                    <a:cubicBezTo>
                      <a:pt x="137" y="361"/>
                      <a:pt x="179" y="282"/>
                      <a:pt x="179" y="214"/>
                    </a:cubicBezTo>
                    <a:cubicBezTo>
                      <a:pt x="179" y="168"/>
                      <a:pt x="159" y="143"/>
                      <a:pt x="142" y="121"/>
                    </a:cubicBezTo>
                    <a:cubicBezTo>
                      <a:pt x="124" y="98"/>
                      <a:pt x="94" y="61"/>
                      <a:pt x="94" y="39"/>
                    </a:cubicBezTo>
                    <a:cubicBezTo>
                      <a:pt x="94" y="28"/>
                      <a:pt x="104" y="16"/>
                      <a:pt x="122" y="16"/>
                    </a:cubicBezTo>
                    <a:cubicBezTo>
                      <a:pt x="137" y="16"/>
                      <a:pt x="147" y="23"/>
                      <a:pt x="157" y="30"/>
                    </a:cubicBezTo>
                    <a:cubicBezTo>
                      <a:pt x="167" y="36"/>
                      <a:pt x="177" y="42"/>
                      <a:pt x="185" y="42"/>
                    </a:cubicBezTo>
                    <a:cubicBezTo>
                      <a:pt x="197" y="42"/>
                      <a:pt x="205" y="30"/>
                      <a:pt x="205" y="22"/>
                    </a:cubicBezTo>
                    <a:cubicBezTo>
                      <a:pt x="205" y="11"/>
                      <a:pt x="197" y="10"/>
                      <a:pt x="179" y="6"/>
                    </a:cubicBezTo>
                    <a:cubicBezTo>
                      <a:pt x="153" y="0"/>
                      <a:pt x="146" y="0"/>
                      <a:pt x="138" y="0"/>
                    </a:cubicBezTo>
                    <a:cubicBezTo>
                      <a:pt x="99" y="0"/>
                      <a:pt x="81" y="22"/>
                      <a:pt x="81" y="52"/>
                    </a:cubicBezTo>
                    <a:cubicBezTo>
                      <a:pt x="81" y="78"/>
                      <a:pt x="95" y="106"/>
                      <a:pt x="111" y="137"/>
                    </a:cubicBezTo>
                    <a:close/>
                    <a:moveTo>
                      <a:pt x="117" y="148"/>
                    </a:moveTo>
                    <a:cubicBezTo>
                      <a:pt x="129" y="171"/>
                      <a:pt x="144" y="198"/>
                      <a:pt x="144" y="234"/>
                    </a:cubicBezTo>
                    <a:cubicBezTo>
                      <a:pt x="144" y="266"/>
                      <a:pt x="125" y="350"/>
                      <a:pt x="79" y="350"/>
                    </a:cubicBezTo>
                    <a:cubicBezTo>
                      <a:pt x="51" y="350"/>
                      <a:pt x="31" y="329"/>
                      <a:pt x="31" y="291"/>
                    </a:cubicBezTo>
                    <a:cubicBezTo>
                      <a:pt x="31" y="259"/>
                      <a:pt x="49" y="166"/>
                      <a:pt x="117"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1 1">
                <a:extLst>
                  <a:ext uri="{FF2B5EF4-FFF2-40B4-BE49-F238E27FC236}">
                    <a16:creationId xmlns:a16="http://schemas.microsoft.com/office/drawing/2014/main" id="{8C9F609C-886E-4A50-8DEA-7F9353C544FE}"/>
                  </a:ext>
                </a:extLst>
              </p:cNvPr>
              <p:cNvSpPr>
                <a:spLocks/>
              </p:cNvSpPr>
              <p:nvPr>
                <p:custDataLst>
                  <p:tags r:id="rId10"/>
                </p:custDataLst>
              </p:nvPr>
            </p:nvSpPr>
            <p:spPr bwMode="auto">
              <a:xfrm>
                <a:off x="12090380" y="4176714"/>
                <a:ext cx="157163" cy="153988"/>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9 w 284"/>
                  <a:gd name="T13" fmla="*/ 4 h 228"/>
                  <a:gd name="T14" fmla="*/ 159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4 w 284"/>
                  <a:gd name="T31" fmla="*/ 47 h 228"/>
                  <a:gd name="T32" fmla="*/ 34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9" y="4"/>
                    </a:lnTo>
                    <a:lnTo>
                      <a:pt x="159" y="28"/>
                    </a:lnTo>
                    <a:cubicBezTo>
                      <a:pt x="190" y="28"/>
                      <a:pt x="193" y="28"/>
                      <a:pt x="193" y="47"/>
                    </a:cubicBezTo>
                    <a:lnTo>
                      <a:pt x="193" y="142"/>
                    </a:lnTo>
                    <a:cubicBezTo>
                      <a:pt x="193" y="183"/>
                      <a:pt x="168" y="210"/>
                      <a:pt x="131" y="210"/>
                    </a:cubicBezTo>
                    <a:cubicBezTo>
                      <a:pt x="93" y="210"/>
                      <a:pt x="91" y="197"/>
                      <a:pt x="91" y="170"/>
                    </a:cubicBezTo>
                    <a:lnTo>
                      <a:pt x="91" y="0"/>
                    </a:lnTo>
                    <a:lnTo>
                      <a:pt x="0" y="4"/>
                    </a:lnTo>
                    <a:lnTo>
                      <a:pt x="0" y="28"/>
                    </a:lnTo>
                    <a:cubicBezTo>
                      <a:pt x="31" y="28"/>
                      <a:pt x="34" y="28"/>
                      <a:pt x="34" y="47"/>
                    </a:cubicBezTo>
                    <a:lnTo>
                      <a:pt x="34" y="163"/>
                    </a:lnTo>
                    <a:cubicBezTo>
                      <a:pt x="34"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7" name="Group 86">
            <a:extLst>
              <a:ext uri="{FF2B5EF4-FFF2-40B4-BE49-F238E27FC236}">
                <a16:creationId xmlns:a16="http://schemas.microsoft.com/office/drawing/2014/main" id="{ECB99976-47C2-47AD-89E1-C41462EA72CB}"/>
              </a:ext>
            </a:extLst>
          </p:cNvPr>
          <p:cNvGrpSpPr/>
          <p:nvPr/>
        </p:nvGrpSpPr>
        <p:grpSpPr>
          <a:xfrm>
            <a:off x="9635838" y="2732353"/>
            <a:ext cx="10779342" cy="1078152"/>
            <a:chOff x="6821118" y="7157091"/>
            <a:chExt cx="10779342" cy="1078152"/>
          </a:xfrm>
        </p:grpSpPr>
        <p:sp>
          <p:nvSpPr>
            <p:cNvPr id="88" name="Freeform 31 1 2 2">
              <a:extLst>
                <a:ext uri="{FF2B5EF4-FFF2-40B4-BE49-F238E27FC236}">
                  <a16:creationId xmlns:a16="http://schemas.microsoft.com/office/drawing/2014/main" id="{6D5AD809-EC22-45AD-8290-F7C6793796AE}"/>
                </a:ext>
              </a:extLst>
            </p:cNvPr>
            <p:cNvSpPr/>
            <p:nvPr/>
          </p:nvSpPr>
          <p:spPr>
            <a:xfrm>
              <a:off x="6821118" y="7157091"/>
              <a:ext cx="6536143" cy="1078152"/>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1080656 h 3204540"/>
                <a:gd name="connsiteX1" fmla="*/ 1136073 w 10282714"/>
                <a:gd name="connsiteY1" fmla="*/ 1 h 3204540"/>
                <a:gd name="connsiteX2" fmla="*/ 2587853 w 10282714"/>
                <a:gd name="connsiteY2" fmla="*/ 1081727 h 3204540"/>
                <a:gd name="connsiteX3" fmla="*/ 4851436 w 10282714"/>
                <a:gd name="connsiteY3" fmla="*/ 2534941 h 3204540"/>
                <a:gd name="connsiteX4" fmla="*/ 6538806 w 10282714"/>
                <a:gd name="connsiteY4" fmla="*/ 3204429 h 3204540"/>
                <a:gd name="connsiteX5" fmla="*/ 7587063 w 10282714"/>
                <a:gd name="connsiteY5" fmla="*/ 2492848 h 3204540"/>
                <a:gd name="connsiteX6" fmla="*/ 8763673 w 10282714"/>
                <a:gd name="connsiteY6" fmla="*/ 2903041 h 3204540"/>
                <a:gd name="connsiteX7" fmla="*/ 9589205 w 10282714"/>
                <a:gd name="connsiteY7" fmla="*/ 2793912 h 3204540"/>
                <a:gd name="connsiteX8" fmla="*/ 10282714 w 10282714"/>
                <a:gd name="connsiteY8" fmla="*/ 2855829 h 3204540"/>
                <a:gd name="connsiteX0" fmla="*/ 0 w 10282714"/>
                <a:gd name="connsiteY0" fmla="*/ 1080656 h 3204540"/>
                <a:gd name="connsiteX1" fmla="*/ 1136073 w 10282714"/>
                <a:gd name="connsiteY1" fmla="*/ 1 h 3204540"/>
                <a:gd name="connsiteX2" fmla="*/ 2587853 w 10282714"/>
                <a:gd name="connsiteY2" fmla="*/ 1081727 h 3204540"/>
                <a:gd name="connsiteX3" fmla="*/ 4851436 w 10282714"/>
                <a:gd name="connsiteY3" fmla="*/ 2534941 h 3204540"/>
                <a:gd name="connsiteX4" fmla="*/ 6538806 w 10282714"/>
                <a:gd name="connsiteY4" fmla="*/ 3204429 h 3204540"/>
                <a:gd name="connsiteX5" fmla="*/ 7587063 w 10282714"/>
                <a:gd name="connsiteY5" fmla="*/ 2492848 h 3204540"/>
                <a:gd name="connsiteX6" fmla="*/ 8763673 w 10282714"/>
                <a:gd name="connsiteY6" fmla="*/ 2903041 h 3204540"/>
                <a:gd name="connsiteX7" fmla="*/ 9589205 w 10282714"/>
                <a:gd name="connsiteY7" fmla="*/ 2793912 h 3204540"/>
                <a:gd name="connsiteX8" fmla="*/ 10282714 w 10282714"/>
                <a:gd name="connsiteY8" fmla="*/ 2855829 h 3204540"/>
                <a:gd name="connsiteX0" fmla="*/ 0 w 10282714"/>
                <a:gd name="connsiteY0" fmla="*/ 1081025 h 3204905"/>
                <a:gd name="connsiteX1" fmla="*/ 1136073 w 10282714"/>
                <a:gd name="connsiteY1" fmla="*/ 370 h 3204905"/>
                <a:gd name="connsiteX2" fmla="*/ 2512570 w 10282714"/>
                <a:gd name="connsiteY2" fmla="*/ 1184722 h 3204905"/>
                <a:gd name="connsiteX3" fmla="*/ 4851436 w 10282714"/>
                <a:gd name="connsiteY3" fmla="*/ 2535310 h 3204905"/>
                <a:gd name="connsiteX4" fmla="*/ 6538806 w 10282714"/>
                <a:gd name="connsiteY4" fmla="*/ 3204798 h 3204905"/>
                <a:gd name="connsiteX5" fmla="*/ 7587063 w 10282714"/>
                <a:gd name="connsiteY5" fmla="*/ 2493217 h 3204905"/>
                <a:gd name="connsiteX6" fmla="*/ 8763673 w 10282714"/>
                <a:gd name="connsiteY6" fmla="*/ 2903410 h 3204905"/>
                <a:gd name="connsiteX7" fmla="*/ 9589205 w 10282714"/>
                <a:gd name="connsiteY7" fmla="*/ 2794281 h 3204905"/>
                <a:gd name="connsiteX8" fmla="*/ 10282714 w 10282714"/>
                <a:gd name="connsiteY8" fmla="*/ 2856198 h 3204905"/>
                <a:gd name="connsiteX0" fmla="*/ 0 w 10282714"/>
                <a:gd name="connsiteY0" fmla="*/ 1086361 h 3210296"/>
                <a:gd name="connsiteX1" fmla="*/ 1136073 w 10282714"/>
                <a:gd name="connsiteY1" fmla="*/ 5706 h 3210296"/>
                <a:gd name="connsiteX2" fmla="*/ 3541445 w 10282714"/>
                <a:gd name="connsiteY2" fmla="*/ 471652 h 3210296"/>
                <a:gd name="connsiteX3" fmla="*/ 4851436 w 10282714"/>
                <a:gd name="connsiteY3" fmla="*/ 2540646 h 3210296"/>
                <a:gd name="connsiteX4" fmla="*/ 6538806 w 10282714"/>
                <a:gd name="connsiteY4" fmla="*/ 3210134 h 3210296"/>
                <a:gd name="connsiteX5" fmla="*/ 7587063 w 10282714"/>
                <a:gd name="connsiteY5" fmla="*/ 2498553 h 3210296"/>
                <a:gd name="connsiteX6" fmla="*/ 8763673 w 10282714"/>
                <a:gd name="connsiteY6" fmla="*/ 2908746 h 3210296"/>
                <a:gd name="connsiteX7" fmla="*/ 9589205 w 10282714"/>
                <a:gd name="connsiteY7" fmla="*/ 2799617 h 3210296"/>
                <a:gd name="connsiteX8" fmla="*/ 10282714 w 10282714"/>
                <a:gd name="connsiteY8" fmla="*/ 2861534 h 3210296"/>
                <a:gd name="connsiteX0" fmla="*/ 0 w 10282714"/>
                <a:gd name="connsiteY0" fmla="*/ 1096938 h 3265511"/>
                <a:gd name="connsiteX1" fmla="*/ 1136073 w 10282714"/>
                <a:gd name="connsiteY1" fmla="*/ 16283 h 3265511"/>
                <a:gd name="connsiteX2" fmla="*/ 3541445 w 10282714"/>
                <a:gd name="connsiteY2" fmla="*/ 482229 h 3265511"/>
                <a:gd name="connsiteX3" fmla="*/ 5629365 w 10282714"/>
                <a:gd name="connsiteY3" fmla="*/ 977571 h 3265511"/>
                <a:gd name="connsiteX4" fmla="*/ 6538806 w 10282714"/>
                <a:gd name="connsiteY4" fmla="*/ 3220711 h 3265511"/>
                <a:gd name="connsiteX5" fmla="*/ 7587063 w 10282714"/>
                <a:gd name="connsiteY5" fmla="*/ 2509130 h 3265511"/>
                <a:gd name="connsiteX6" fmla="*/ 8763673 w 10282714"/>
                <a:gd name="connsiteY6" fmla="*/ 2919323 h 3265511"/>
                <a:gd name="connsiteX7" fmla="*/ 9589205 w 10282714"/>
                <a:gd name="connsiteY7" fmla="*/ 2810194 h 3265511"/>
                <a:gd name="connsiteX8" fmla="*/ 10282714 w 10282714"/>
                <a:gd name="connsiteY8" fmla="*/ 2872111 h 3265511"/>
                <a:gd name="connsiteX0" fmla="*/ 0 w 10282714"/>
                <a:gd name="connsiteY0" fmla="*/ 1096938 h 2928674"/>
                <a:gd name="connsiteX1" fmla="*/ 1136073 w 10282714"/>
                <a:gd name="connsiteY1" fmla="*/ 16283 h 2928674"/>
                <a:gd name="connsiteX2" fmla="*/ 3541445 w 10282714"/>
                <a:gd name="connsiteY2" fmla="*/ 482229 h 2928674"/>
                <a:gd name="connsiteX3" fmla="*/ 5629365 w 10282714"/>
                <a:gd name="connsiteY3" fmla="*/ 977571 h 2928674"/>
                <a:gd name="connsiteX4" fmla="*/ 6162388 w 10282714"/>
                <a:gd name="connsiteY4" fmla="*/ 2297046 h 2928674"/>
                <a:gd name="connsiteX5" fmla="*/ 7587063 w 10282714"/>
                <a:gd name="connsiteY5" fmla="*/ 2509130 h 2928674"/>
                <a:gd name="connsiteX6" fmla="*/ 8763673 w 10282714"/>
                <a:gd name="connsiteY6" fmla="*/ 2919323 h 2928674"/>
                <a:gd name="connsiteX7" fmla="*/ 9589205 w 10282714"/>
                <a:gd name="connsiteY7" fmla="*/ 2810194 h 2928674"/>
                <a:gd name="connsiteX8" fmla="*/ 10282714 w 10282714"/>
                <a:gd name="connsiteY8" fmla="*/ 2872111 h 2928674"/>
                <a:gd name="connsiteX0" fmla="*/ 0 w 10282714"/>
                <a:gd name="connsiteY0" fmla="*/ 1096938 h 3035615"/>
                <a:gd name="connsiteX1" fmla="*/ 1136073 w 10282714"/>
                <a:gd name="connsiteY1" fmla="*/ 16283 h 3035615"/>
                <a:gd name="connsiteX2" fmla="*/ 3541445 w 10282714"/>
                <a:gd name="connsiteY2" fmla="*/ 482229 h 3035615"/>
                <a:gd name="connsiteX3" fmla="*/ 5629365 w 10282714"/>
                <a:gd name="connsiteY3" fmla="*/ 977571 h 3035615"/>
                <a:gd name="connsiteX4" fmla="*/ 6162388 w 10282714"/>
                <a:gd name="connsiteY4" fmla="*/ 2297046 h 3035615"/>
                <a:gd name="connsiteX5" fmla="*/ 7988575 w 10282714"/>
                <a:gd name="connsiteY5" fmla="*/ 901268 h 3035615"/>
                <a:gd name="connsiteX6" fmla="*/ 8763673 w 10282714"/>
                <a:gd name="connsiteY6" fmla="*/ 2919323 h 3035615"/>
                <a:gd name="connsiteX7" fmla="*/ 9589205 w 10282714"/>
                <a:gd name="connsiteY7" fmla="*/ 2810194 h 3035615"/>
                <a:gd name="connsiteX8" fmla="*/ 10282714 w 10282714"/>
                <a:gd name="connsiteY8" fmla="*/ 2872111 h 3035615"/>
                <a:gd name="connsiteX0" fmla="*/ 0 w 10282714"/>
                <a:gd name="connsiteY0" fmla="*/ 1096938 h 2872112"/>
                <a:gd name="connsiteX1" fmla="*/ 1136073 w 10282714"/>
                <a:gd name="connsiteY1" fmla="*/ 16283 h 2872112"/>
                <a:gd name="connsiteX2" fmla="*/ 3541445 w 10282714"/>
                <a:gd name="connsiteY2" fmla="*/ 482229 h 2872112"/>
                <a:gd name="connsiteX3" fmla="*/ 5629365 w 10282714"/>
                <a:gd name="connsiteY3" fmla="*/ 977571 h 2872112"/>
                <a:gd name="connsiteX4" fmla="*/ 6162388 w 10282714"/>
                <a:gd name="connsiteY4" fmla="*/ 2297046 h 2872112"/>
                <a:gd name="connsiteX5" fmla="*/ 7988575 w 10282714"/>
                <a:gd name="connsiteY5" fmla="*/ 901268 h 2872112"/>
                <a:gd name="connsiteX6" fmla="*/ 9290657 w 10282714"/>
                <a:gd name="connsiteY6" fmla="*/ 1414092 h 2872112"/>
                <a:gd name="connsiteX7" fmla="*/ 9589205 w 10282714"/>
                <a:gd name="connsiteY7" fmla="*/ 2810194 h 2872112"/>
                <a:gd name="connsiteX8" fmla="*/ 10282714 w 10282714"/>
                <a:gd name="connsiteY8" fmla="*/ 2872111 h 2872112"/>
                <a:gd name="connsiteX0" fmla="*/ 0 w 10282714"/>
                <a:gd name="connsiteY0" fmla="*/ 1096938 h 2872112"/>
                <a:gd name="connsiteX1" fmla="*/ 1136073 w 10282714"/>
                <a:gd name="connsiteY1" fmla="*/ 16283 h 2872112"/>
                <a:gd name="connsiteX2" fmla="*/ 3541445 w 10282714"/>
                <a:gd name="connsiteY2" fmla="*/ 482229 h 2872112"/>
                <a:gd name="connsiteX3" fmla="*/ 5629365 w 10282714"/>
                <a:gd name="connsiteY3" fmla="*/ 977571 h 2872112"/>
                <a:gd name="connsiteX4" fmla="*/ 6162388 w 10282714"/>
                <a:gd name="connsiteY4" fmla="*/ 2297046 h 2872112"/>
                <a:gd name="connsiteX5" fmla="*/ 7988575 w 10282714"/>
                <a:gd name="connsiteY5" fmla="*/ 901268 h 2872112"/>
                <a:gd name="connsiteX6" fmla="*/ 9416130 w 10282714"/>
                <a:gd name="connsiteY6" fmla="*/ 695684 h 2872112"/>
                <a:gd name="connsiteX7" fmla="*/ 9589205 w 10282714"/>
                <a:gd name="connsiteY7" fmla="*/ 2810194 h 2872112"/>
                <a:gd name="connsiteX8" fmla="*/ 10282714 w 10282714"/>
                <a:gd name="connsiteY8" fmla="*/ 2872111 h 2872112"/>
                <a:gd name="connsiteX0" fmla="*/ 0 w 10408186"/>
                <a:gd name="connsiteY0" fmla="*/ 1096938 h 2810225"/>
                <a:gd name="connsiteX1" fmla="*/ 1136073 w 10408186"/>
                <a:gd name="connsiteY1" fmla="*/ 16283 h 2810225"/>
                <a:gd name="connsiteX2" fmla="*/ 3541445 w 10408186"/>
                <a:gd name="connsiteY2" fmla="*/ 482229 h 2810225"/>
                <a:gd name="connsiteX3" fmla="*/ 5629365 w 10408186"/>
                <a:gd name="connsiteY3" fmla="*/ 977571 h 2810225"/>
                <a:gd name="connsiteX4" fmla="*/ 6162388 w 10408186"/>
                <a:gd name="connsiteY4" fmla="*/ 2297046 h 2810225"/>
                <a:gd name="connsiteX5" fmla="*/ 7988575 w 10408186"/>
                <a:gd name="connsiteY5" fmla="*/ 901268 h 2810225"/>
                <a:gd name="connsiteX6" fmla="*/ 9416130 w 10408186"/>
                <a:gd name="connsiteY6" fmla="*/ 695684 h 2810225"/>
                <a:gd name="connsiteX7" fmla="*/ 9589205 w 10408186"/>
                <a:gd name="connsiteY7" fmla="*/ 2810194 h 2810225"/>
                <a:gd name="connsiteX8" fmla="*/ 10408186 w 10408186"/>
                <a:gd name="connsiteY8" fmla="*/ 751104 h 2810225"/>
                <a:gd name="connsiteX0" fmla="*/ 0 w 10408186"/>
                <a:gd name="connsiteY0" fmla="*/ 1126268 h 2326492"/>
                <a:gd name="connsiteX1" fmla="*/ 1136073 w 10408186"/>
                <a:gd name="connsiteY1" fmla="*/ 45613 h 2326492"/>
                <a:gd name="connsiteX2" fmla="*/ 3541445 w 10408186"/>
                <a:gd name="connsiteY2" fmla="*/ 511559 h 2326492"/>
                <a:gd name="connsiteX3" fmla="*/ 5629365 w 10408186"/>
                <a:gd name="connsiteY3" fmla="*/ 1006901 h 2326492"/>
                <a:gd name="connsiteX4" fmla="*/ 6162388 w 10408186"/>
                <a:gd name="connsiteY4" fmla="*/ 2326376 h 2326492"/>
                <a:gd name="connsiteX5" fmla="*/ 7988575 w 10408186"/>
                <a:gd name="connsiteY5" fmla="*/ 930598 h 2326492"/>
                <a:gd name="connsiteX6" fmla="*/ 9416130 w 10408186"/>
                <a:gd name="connsiteY6" fmla="*/ 725014 h 2326492"/>
                <a:gd name="connsiteX7" fmla="*/ 9664490 w 10408186"/>
                <a:gd name="connsiteY7" fmla="*/ 108 h 2326492"/>
                <a:gd name="connsiteX8" fmla="*/ 10408186 w 10408186"/>
                <a:gd name="connsiteY8" fmla="*/ 780434 h 2326492"/>
                <a:gd name="connsiteX0" fmla="*/ 0 w 10408186"/>
                <a:gd name="connsiteY0" fmla="*/ 1126283 h 2328627"/>
                <a:gd name="connsiteX1" fmla="*/ 1136073 w 10408186"/>
                <a:gd name="connsiteY1" fmla="*/ 45628 h 2328627"/>
                <a:gd name="connsiteX2" fmla="*/ 3541445 w 10408186"/>
                <a:gd name="connsiteY2" fmla="*/ 511574 h 2328627"/>
                <a:gd name="connsiteX3" fmla="*/ 5629365 w 10408186"/>
                <a:gd name="connsiteY3" fmla="*/ 1006916 h 2328627"/>
                <a:gd name="connsiteX4" fmla="*/ 6162388 w 10408186"/>
                <a:gd name="connsiteY4" fmla="*/ 2326391 h 2328627"/>
                <a:gd name="connsiteX5" fmla="*/ 8791599 w 10408186"/>
                <a:gd name="connsiteY5" fmla="*/ 1306921 h 2328627"/>
                <a:gd name="connsiteX6" fmla="*/ 9416130 w 10408186"/>
                <a:gd name="connsiteY6" fmla="*/ 725029 h 2328627"/>
                <a:gd name="connsiteX7" fmla="*/ 9664490 w 10408186"/>
                <a:gd name="connsiteY7" fmla="*/ 123 h 2328627"/>
                <a:gd name="connsiteX8" fmla="*/ 10408186 w 10408186"/>
                <a:gd name="connsiteY8" fmla="*/ 780449 h 2328627"/>
                <a:gd name="connsiteX0" fmla="*/ 0 w 10408186"/>
                <a:gd name="connsiteY0" fmla="*/ 1096940 h 2299284"/>
                <a:gd name="connsiteX1" fmla="*/ 1136073 w 10408186"/>
                <a:gd name="connsiteY1" fmla="*/ 16285 h 2299284"/>
                <a:gd name="connsiteX2" fmla="*/ 3541445 w 10408186"/>
                <a:gd name="connsiteY2" fmla="*/ 482231 h 2299284"/>
                <a:gd name="connsiteX3" fmla="*/ 5629365 w 10408186"/>
                <a:gd name="connsiteY3" fmla="*/ 977573 h 2299284"/>
                <a:gd name="connsiteX4" fmla="*/ 6162388 w 10408186"/>
                <a:gd name="connsiteY4" fmla="*/ 2297048 h 2299284"/>
                <a:gd name="connsiteX5" fmla="*/ 8791599 w 10408186"/>
                <a:gd name="connsiteY5" fmla="*/ 1277578 h 2299284"/>
                <a:gd name="connsiteX6" fmla="*/ 9416130 w 10408186"/>
                <a:gd name="connsiteY6" fmla="*/ 695686 h 2299284"/>
                <a:gd name="connsiteX7" fmla="*/ 9552742 w 10408186"/>
                <a:gd name="connsiteY7" fmla="*/ 641080 h 2299284"/>
                <a:gd name="connsiteX8" fmla="*/ 10408186 w 10408186"/>
                <a:gd name="connsiteY8" fmla="*/ 751106 h 2299284"/>
                <a:gd name="connsiteX0" fmla="*/ 0 w 9827091"/>
                <a:gd name="connsiteY0" fmla="*/ 1096940 h 2299284"/>
                <a:gd name="connsiteX1" fmla="*/ 1136073 w 9827091"/>
                <a:gd name="connsiteY1" fmla="*/ 16285 h 2299284"/>
                <a:gd name="connsiteX2" fmla="*/ 3541445 w 9827091"/>
                <a:gd name="connsiteY2" fmla="*/ 482231 h 2299284"/>
                <a:gd name="connsiteX3" fmla="*/ 5629365 w 9827091"/>
                <a:gd name="connsiteY3" fmla="*/ 977573 h 2299284"/>
                <a:gd name="connsiteX4" fmla="*/ 6162388 w 9827091"/>
                <a:gd name="connsiteY4" fmla="*/ 2297048 h 2299284"/>
                <a:gd name="connsiteX5" fmla="*/ 8791599 w 9827091"/>
                <a:gd name="connsiteY5" fmla="*/ 1277578 h 2299284"/>
                <a:gd name="connsiteX6" fmla="*/ 9416130 w 9827091"/>
                <a:gd name="connsiteY6" fmla="*/ 695686 h 2299284"/>
                <a:gd name="connsiteX7" fmla="*/ 9552742 w 9827091"/>
                <a:gd name="connsiteY7" fmla="*/ 641080 h 2299284"/>
                <a:gd name="connsiteX8" fmla="*/ 9827091 w 9827091"/>
                <a:gd name="connsiteY8" fmla="*/ 598764 h 2299284"/>
                <a:gd name="connsiteX0" fmla="*/ 0 w 9827091"/>
                <a:gd name="connsiteY0" fmla="*/ 1096940 h 2299162"/>
                <a:gd name="connsiteX1" fmla="*/ 1136073 w 9827091"/>
                <a:gd name="connsiteY1" fmla="*/ 16285 h 2299162"/>
                <a:gd name="connsiteX2" fmla="*/ 3541445 w 9827091"/>
                <a:gd name="connsiteY2" fmla="*/ 482231 h 2299162"/>
                <a:gd name="connsiteX3" fmla="*/ 5629365 w 9827091"/>
                <a:gd name="connsiteY3" fmla="*/ 977573 h 2299162"/>
                <a:gd name="connsiteX4" fmla="*/ 6162388 w 9827091"/>
                <a:gd name="connsiteY4" fmla="*/ 2297048 h 2299162"/>
                <a:gd name="connsiteX5" fmla="*/ 8791599 w 9827091"/>
                <a:gd name="connsiteY5" fmla="*/ 1277578 h 2299162"/>
                <a:gd name="connsiteX6" fmla="*/ 9169786 w 9827091"/>
                <a:gd name="connsiteY6" fmla="*/ 988181 h 2299162"/>
                <a:gd name="connsiteX7" fmla="*/ 9552742 w 9827091"/>
                <a:gd name="connsiteY7" fmla="*/ 641080 h 2299162"/>
                <a:gd name="connsiteX8" fmla="*/ 9827091 w 9827091"/>
                <a:gd name="connsiteY8" fmla="*/ 598764 h 2299162"/>
                <a:gd name="connsiteX0" fmla="*/ 0 w 10224421"/>
                <a:gd name="connsiteY0" fmla="*/ 1096940 h 2299162"/>
                <a:gd name="connsiteX1" fmla="*/ 1136073 w 10224421"/>
                <a:gd name="connsiteY1" fmla="*/ 16285 h 2299162"/>
                <a:gd name="connsiteX2" fmla="*/ 3541445 w 10224421"/>
                <a:gd name="connsiteY2" fmla="*/ 482231 h 2299162"/>
                <a:gd name="connsiteX3" fmla="*/ 5629365 w 10224421"/>
                <a:gd name="connsiteY3" fmla="*/ 977573 h 2299162"/>
                <a:gd name="connsiteX4" fmla="*/ 6162388 w 10224421"/>
                <a:gd name="connsiteY4" fmla="*/ 2297048 h 2299162"/>
                <a:gd name="connsiteX5" fmla="*/ 8791599 w 10224421"/>
                <a:gd name="connsiteY5" fmla="*/ 1277578 h 2299162"/>
                <a:gd name="connsiteX6" fmla="*/ 9169786 w 10224421"/>
                <a:gd name="connsiteY6" fmla="*/ 988181 h 2299162"/>
                <a:gd name="connsiteX7" fmla="*/ 9552742 w 10224421"/>
                <a:gd name="connsiteY7" fmla="*/ 641080 h 2299162"/>
                <a:gd name="connsiteX8" fmla="*/ 10224421 w 10224421"/>
                <a:gd name="connsiteY8" fmla="*/ 587931 h 22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4421" h="2299162">
                  <a:moveTo>
                    <a:pt x="0" y="1096940"/>
                  </a:moveTo>
                  <a:cubicBezTo>
                    <a:pt x="326736" y="591249"/>
                    <a:pt x="545832" y="118736"/>
                    <a:pt x="1136073" y="16285"/>
                  </a:cubicBezTo>
                  <a:cubicBezTo>
                    <a:pt x="1726314" y="-86166"/>
                    <a:pt x="2792563" y="322016"/>
                    <a:pt x="3541445" y="482231"/>
                  </a:cubicBezTo>
                  <a:cubicBezTo>
                    <a:pt x="4290327" y="642446"/>
                    <a:pt x="5192541" y="675104"/>
                    <a:pt x="5629365" y="977573"/>
                  </a:cubicBezTo>
                  <a:cubicBezTo>
                    <a:pt x="6066189" y="1280042"/>
                    <a:pt x="5635349" y="2247047"/>
                    <a:pt x="6162388" y="2297048"/>
                  </a:cubicBezTo>
                  <a:cubicBezTo>
                    <a:pt x="6689427" y="2347049"/>
                    <a:pt x="8290366" y="1495723"/>
                    <a:pt x="8791599" y="1277578"/>
                  </a:cubicBezTo>
                  <a:cubicBezTo>
                    <a:pt x="9292832" y="1059434"/>
                    <a:pt x="9042929" y="1094264"/>
                    <a:pt x="9169786" y="988181"/>
                  </a:cubicBezTo>
                  <a:cubicBezTo>
                    <a:pt x="9296643" y="882098"/>
                    <a:pt x="9241015" y="631844"/>
                    <a:pt x="9552742" y="641080"/>
                  </a:cubicBezTo>
                  <a:cubicBezTo>
                    <a:pt x="9864469" y="650316"/>
                    <a:pt x="10096266" y="578694"/>
                    <a:pt x="10224421" y="587931"/>
                  </a:cubicBezTo>
                </a:path>
              </a:pathLst>
            </a:custGeom>
            <a:noFill/>
            <a:ln>
              <a:solidFill>
                <a:srgbClr val="4C7B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ontent Placeholder 2 2 2 1 3 2">
              <a:extLst>
                <a:ext uri="{FF2B5EF4-FFF2-40B4-BE49-F238E27FC236}">
                  <a16:creationId xmlns:a16="http://schemas.microsoft.com/office/drawing/2014/main" id="{EDC47536-792E-4C0E-8532-EF2844CC5A7F}"/>
                </a:ext>
              </a:extLst>
            </p:cNvPr>
            <p:cNvSpPr txBox="1">
              <a:spLocks/>
            </p:cNvSpPr>
            <p:nvPr/>
          </p:nvSpPr>
          <p:spPr>
            <a:xfrm>
              <a:off x="13382778" y="7182528"/>
              <a:ext cx="4217682" cy="617881"/>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endParaRPr lang="en-US" sz="3769" dirty="0"/>
            </a:p>
          </p:txBody>
        </p:sp>
      </p:grpSp>
      <p:sp>
        <p:nvSpPr>
          <p:cNvPr id="91" name="Freeform 31 1 1 3">
            <a:extLst>
              <a:ext uri="{FF2B5EF4-FFF2-40B4-BE49-F238E27FC236}">
                <a16:creationId xmlns:a16="http://schemas.microsoft.com/office/drawing/2014/main" id="{F1A20FE3-A1B3-4D8D-9720-E97560266200}"/>
              </a:ext>
            </a:extLst>
          </p:cNvPr>
          <p:cNvSpPr/>
          <p:nvPr/>
        </p:nvSpPr>
        <p:spPr>
          <a:xfrm>
            <a:off x="9635838" y="4034415"/>
            <a:ext cx="6468790" cy="745194"/>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430013 h 2553844"/>
              <a:gd name="connsiteX1" fmla="*/ 1136073 w 10282714"/>
              <a:gd name="connsiteY1" fmla="*/ 188580 h 2553844"/>
              <a:gd name="connsiteX2" fmla="*/ 2494089 w 10282714"/>
              <a:gd name="connsiteY2" fmla="*/ 2203804 h 2553844"/>
              <a:gd name="connsiteX3" fmla="*/ 4851436 w 10282714"/>
              <a:gd name="connsiteY3" fmla="*/ 1884298 h 2553844"/>
              <a:gd name="connsiteX4" fmla="*/ 6538806 w 10282714"/>
              <a:gd name="connsiteY4" fmla="*/ 2553786 h 2553844"/>
              <a:gd name="connsiteX5" fmla="*/ 7587063 w 10282714"/>
              <a:gd name="connsiteY5" fmla="*/ 1842205 h 2553844"/>
              <a:gd name="connsiteX6" fmla="*/ 8763673 w 10282714"/>
              <a:gd name="connsiteY6" fmla="*/ 2252398 h 2553844"/>
              <a:gd name="connsiteX7" fmla="*/ 9589205 w 10282714"/>
              <a:gd name="connsiteY7" fmla="*/ 2143269 h 2553844"/>
              <a:gd name="connsiteX8" fmla="*/ 10282714 w 10282714"/>
              <a:gd name="connsiteY8" fmla="*/ 2205186 h 2553844"/>
              <a:gd name="connsiteX0" fmla="*/ 0 w 10282714"/>
              <a:gd name="connsiteY0" fmla="*/ 325621 h 2449494"/>
              <a:gd name="connsiteX1" fmla="*/ 1136073 w 10282714"/>
              <a:gd name="connsiteY1" fmla="*/ 84188 h 2449494"/>
              <a:gd name="connsiteX2" fmla="*/ 2898867 w 10282714"/>
              <a:gd name="connsiteY2" fmla="*/ 569065 h 2449494"/>
              <a:gd name="connsiteX3" fmla="*/ 4851436 w 10282714"/>
              <a:gd name="connsiteY3" fmla="*/ 1779906 h 2449494"/>
              <a:gd name="connsiteX4" fmla="*/ 6538806 w 10282714"/>
              <a:gd name="connsiteY4" fmla="*/ 2449394 h 2449494"/>
              <a:gd name="connsiteX5" fmla="*/ 7587063 w 10282714"/>
              <a:gd name="connsiteY5" fmla="*/ 1737813 h 2449494"/>
              <a:gd name="connsiteX6" fmla="*/ 8763673 w 10282714"/>
              <a:gd name="connsiteY6" fmla="*/ 2148006 h 2449494"/>
              <a:gd name="connsiteX7" fmla="*/ 9589205 w 10282714"/>
              <a:gd name="connsiteY7" fmla="*/ 2038877 h 2449494"/>
              <a:gd name="connsiteX8" fmla="*/ 10282714 w 10282714"/>
              <a:gd name="connsiteY8" fmla="*/ 2100794 h 2449494"/>
              <a:gd name="connsiteX0" fmla="*/ 0 w 10282714"/>
              <a:gd name="connsiteY0" fmla="*/ 325621 h 2483318"/>
              <a:gd name="connsiteX1" fmla="*/ 1136073 w 10282714"/>
              <a:gd name="connsiteY1" fmla="*/ 84188 h 2483318"/>
              <a:gd name="connsiteX2" fmla="*/ 2898867 w 10282714"/>
              <a:gd name="connsiteY2" fmla="*/ 569065 h 2483318"/>
              <a:gd name="connsiteX3" fmla="*/ 5697791 w 10282714"/>
              <a:gd name="connsiteY3" fmla="*/ 447021 h 2483318"/>
              <a:gd name="connsiteX4" fmla="*/ 6538806 w 10282714"/>
              <a:gd name="connsiteY4" fmla="*/ 2449394 h 2483318"/>
              <a:gd name="connsiteX5" fmla="*/ 7587063 w 10282714"/>
              <a:gd name="connsiteY5" fmla="*/ 1737813 h 2483318"/>
              <a:gd name="connsiteX6" fmla="*/ 8763673 w 10282714"/>
              <a:gd name="connsiteY6" fmla="*/ 2148006 h 2483318"/>
              <a:gd name="connsiteX7" fmla="*/ 9589205 w 10282714"/>
              <a:gd name="connsiteY7" fmla="*/ 2038877 h 2483318"/>
              <a:gd name="connsiteX8" fmla="*/ 10282714 w 10282714"/>
              <a:gd name="connsiteY8" fmla="*/ 2100794 h 2483318"/>
              <a:gd name="connsiteX0" fmla="*/ 0 w 10282714"/>
              <a:gd name="connsiteY0" fmla="*/ 325621 h 2451588"/>
              <a:gd name="connsiteX1" fmla="*/ 1136073 w 10282714"/>
              <a:gd name="connsiteY1" fmla="*/ 84188 h 2451588"/>
              <a:gd name="connsiteX2" fmla="*/ 2898867 w 10282714"/>
              <a:gd name="connsiteY2" fmla="*/ 569065 h 2451588"/>
              <a:gd name="connsiteX3" fmla="*/ 5697791 w 10282714"/>
              <a:gd name="connsiteY3" fmla="*/ 447021 h 2451588"/>
              <a:gd name="connsiteX4" fmla="*/ 6538806 w 10282714"/>
              <a:gd name="connsiteY4" fmla="*/ 2449394 h 2451588"/>
              <a:gd name="connsiteX5" fmla="*/ 7752653 w 10282714"/>
              <a:gd name="connsiteY5" fmla="*/ 9999 h 2451588"/>
              <a:gd name="connsiteX6" fmla="*/ 8763673 w 10282714"/>
              <a:gd name="connsiteY6" fmla="*/ 2148006 h 2451588"/>
              <a:gd name="connsiteX7" fmla="*/ 9589205 w 10282714"/>
              <a:gd name="connsiteY7" fmla="*/ 2038877 h 2451588"/>
              <a:gd name="connsiteX8" fmla="*/ 10282714 w 10282714"/>
              <a:gd name="connsiteY8" fmla="*/ 2100794 h 2451588"/>
              <a:gd name="connsiteX0" fmla="*/ 0 w 10282714"/>
              <a:gd name="connsiteY0" fmla="*/ 341903 h 2467870"/>
              <a:gd name="connsiteX1" fmla="*/ 1136073 w 10282714"/>
              <a:gd name="connsiteY1" fmla="*/ 100470 h 2467870"/>
              <a:gd name="connsiteX2" fmla="*/ 2898867 w 10282714"/>
              <a:gd name="connsiteY2" fmla="*/ 585347 h 2467870"/>
              <a:gd name="connsiteX3" fmla="*/ 5697791 w 10282714"/>
              <a:gd name="connsiteY3" fmla="*/ 463303 h 2467870"/>
              <a:gd name="connsiteX4" fmla="*/ 6538806 w 10282714"/>
              <a:gd name="connsiteY4" fmla="*/ 2465676 h 2467870"/>
              <a:gd name="connsiteX5" fmla="*/ 7752653 w 10282714"/>
              <a:gd name="connsiteY5" fmla="*/ 26281 h 2467870"/>
              <a:gd name="connsiteX6" fmla="*/ 8690077 w 10282714"/>
              <a:gd name="connsiteY6" fmla="*/ 1226332 h 2467870"/>
              <a:gd name="connsiteX7" fmla="*/ 9589205 w 10282714"/>
              <a:gd name="connsiteY7" fmla="*/ 2055159 h 2467870"/>
              <a:gd name="connsiteX8" fmla="*/ 10282714 w 10282714"/>
              <a:gd name="connsiteY8" fmla="*/ 2117076 h 2467870"/>
              <a:gd name="connsiteX0" fmla="*/ 0 w 10282714"/>
              <a:gd name="connsiteY0" fmla="*/ 336838 h 2462805"/>
              <a:gd name="connsiteX1" fmla="*/ 1136073 w 10282714"/>
              <a:gd name="connsiteY1" fmla="*/ 95405 h 2462805"/>
              <a:gd name="connsiteX2" fmla="*/ 2898867 w 10282714"/>
              <a:gd name="connsiteY2" fmla="*/ 580282 h 2462805"/>
              <a:gd name="connsiteX3" fmla="*/ 5697791 w 10282714"/>
              <a:gd name="connsiteY3" fmla="*/ 458238 h 2462805"/>
              <a:gd name="connsiteX4" fmla="*/ 6538806 w 10282714"/>
              <a:gd name="connsiteY4" fmla="*/ 2460611 h 2462805"/>
              <a:gd name="connsiteX5" fmla="*/ 7752653 w 10282714"/>
              <a:gd name="connsiteY5" fmla="*/ 21216 h 2462805"/>
              <a:gd name="connsiteX6" fmla="*/ 8690077 w 10282714"/>
              <a:gd name="connsiteY6" fmla="*/ 1221267 h 2462805"/>
              <a:gd name="connsiteX7" fmla="*/ 9350018 w 10282714"/>
              <a:gd name="connsiteY7" fmla="*/ 248231 h 2462805"/>
              <a:gd name="connsiteX8" fmla="*/ 10282714 w 10282714"/>
              <a:gd name="connsiteY8" fmla="*/ 2112011 h 2462805"/>
              <a:gd name="connsiteX0" fmla="*/ 0 w 10282714"/>
              <a:gd name="connsiteY0" fmla="*/ 336838 h 2462805"/>
              <a:gd name="connsiteX1" fmla="*/ 1136073 w 10282714"/>
              <a:gd name="connsiteY1" fmla="*/ 95405 h 2462805"/>
              <a:gd name="connsiteX2" fmla="*/ 2898867 w 10282714"/>
              <a:gd name="connsiteY2" fmla="*/ 580282 h 2462805"/>
              <a:gd name="connsiteX3" fmla="*/ 5697791 w 10282714"/>
              <a:gd name="connsiteY3" fmla="*/ 458238 h 2462805"/>
              <a:gd name="connsiteX4" fmla="*/ 6538806 w 10282714"/>
              <a:gd name="connsiteY4" fmla="*/ 2460611 h 2462805"/>
              <a:gd name="connsiteX5" fmla="*/ 7752653 w 10282714"/>
              <a:gd name="connsiteY5" fmla="*/ 21216 h 2462805"/>
              <a:gd name="connsiteX6" fmla="*/ 8690077 w 10282714"/>
              <a:gd name="connsiteY6" fmla="*/ 1221267 h 2462805"/>
              <a:gd name="connsiteX7" fmla="*/ 9350018 w 10282714"/>
              <a:gd name="connsiteY7" fmla="*/ 248231 h 2462805"/>
              <a:gd name="connsiteX8" fmla="*/ 10282714 w 10282714"/>
              <a:gd name="connsiteY8" fmla="*/ 680394 h 2462805"/>
              <a:gd name="connsiteX0" fmla="*/ 0 w 10282714"/>
              <a:gd name="connsiteY0" fmla="*/ 325621 h 1589128"/>
              <a:gd name="connsiteX1" fmla="*/ 1136073 w 10282714"/>
              <a:gd name="connsiteY1" fmla="*/ 84188 h 1589128"/>
              <a:gd name="connsiteX2" fmla="*/ 2898867 w 10282714"/>
              <a:gd name="connsiteY2" fmla="*/ 569065 h 1589128"/>
              <a:gd name="connsiteX3" fmla="*/ 5697791 w 10282714"/>
              <a:gd name="connsiteY3" fmla="*/ 447021 h 1589128"/>
              <a:gd name="connsiteX4" fmla="*/ 6685997 w 10282714"/>
              <a:gd name="connsiteY4" fmla="*/ 1585487 h 1589128"/>
              <a:gd name="connsiteX5" fmla="*/ 7752653 w 10282714"/>
              <a:gd name="connsiteY5" fmla="*/ 9999 h 1589128"/>
              <a:gd name="connsiteX6" fmla="*/ 8690077 w 10282714"/>
              <a:gd name="connsiteY6" fmla="*/ 1210050 h 1589128"/>
              <a:gd name="connsiteX7" fmla="*/ 9350018 w 10282714"/>
              <a:gd name="connsiteY7" fmla="*/ 237014 h 1589128"/>
              <a:gd name="connsiteX8" fmla="*/ 10282714 w 10282714"/>
              <a:gd name="connsiteY8" fmla="*/ 669177 h 158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2714" h="1589128">
                <a:moveTo>
                  <a:pt x="0" y="325621"/>
                </a:moveTo>
                <a:cubicBezTo>
                  <a:pt x="326736" y="-180070"/>
                  <a:pt x="652929" y="43614"/>
                  <a:pt x="1136073" y="84188"/>
                </a:cubicBezTo>
                <a:cubicBezTo>
                  <a:pt x="1619218" y="124762"/>
                  <a:pt x="2138581" y="508593"/>
                  <a:pt x="2898867" y="569065"/>
                </a:cubicBezTo>
                <a:cubicBezTo>
                  <a:pt x="3659153" y="629537"/>
                  <a:pt x="5066603" y="277617"/>
                  <a:pt x="5697791" y="447021"/>
                </a:cubicBezTo>
                <a:cubicBezTo>
                  <a:pt x="6328979" y="616425"/>
                  <a:pt x="6343520" y="1658324"/>
                  <a:pt x="6685997" y="1585487"/>
                </a:cubicBezTo>
                <a:cubicBezTo>
                  <a:pt x="7028474" y="1512650"/>
                  <a:pt x="7418640" y="72572"/>
                  <a:pt x="7752653" y="9999"/>
                </a:cubicBezTo>
                <a:cubicBezTo>
                  <a:pt x="8086666" y="-52574"/>
                  <a:pt x="8423850" y="1172214"/>
                  <a:pt x="8690077" y="1210050"/>
                </a:cubicBezTo>
                <a:cubicBezTo>
                  <a:pt x="8956304" y="1247886"/>
                  <a:pt x="9038291" y="227778"/>
                  <a:pt x="9350018" y="237014"/>
                </a:cubicBezTo>
                <a:cubicBezTo>
                  <a:pt x="9661745" y="246250"/>
                  <a:pt x="10154559" y="659940"/>
                  <a:pt x="10282714" y="669177"/>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3B1A384-94FC-4AA3-B1B2-2248D600AC09}"/>
              </a:ext>
            </a:extLst>
          </p:cNvPr>
          <p:cNvSpPr txBox="1"/>
          <p:nvPr/>
        </p:nvSpPr>
        <p:spPr>
          <a:xfrm flipH="1">
            <a:off x="3001800" y="1671985"/>
            <a:ext cx="3960737" cy="584775"/>
          </a:xfrm>
          <a:prstGeom prst="rect">
            <a:avLst/>
          </a:prstGeom>
          <a:noFill/>
        </p:spPr>
        <p:txBody>
          <a:bodyPr wrap="square" rtlCol="0">
            <a:spAutoFit/>
          </a:bodyPr>
          <a:lstStyle/>
          <a:p>
            <a:r>
              <a:rPr lang="en-US" sz="3200" dirty="0">
                <a:latin typeface="Helvetica Light" panose="020B0403020202020204"/>
              </a:rPr>
              <a:t>Trajectory</a:t>
            </a:r>
          </a:p>
        </p:txBody>
      </p:sp>
      <p:sp>
        <p:nvSpPr>
          <p:cNvPr id="126" name="TextBox 125">
            <a:extLst>
              <a:ext uri="{FF2B5EF4-FFF2-40B4-BE49-F238E27FC236}">
                <a16:creationId xmlns:a16="http://schemas.microsoft.com/office/drawing/2014/main" id="{B74D1313-AFD7-4EB3-8D30-1D8378C86F1A}"/>
              </a:ext>
            </a:extLst>
          </p:cNvPr>
          <p:cNvSpPr txBox="1"/>
          <p:nvPr/>
        </p:nvSpPr>
        <p:spPr>
          <a:xfrm flipH="1">
            <a:off x="11234970" y="1566080"/>
            <a:ext cx="3960737" cy="584775"/>
          </a:xfrm>
          <a:prstGeom prst="rect">
            <a:avLst/>
          </a:prstGeom>
          <a:noFill/>
        </p:spPr>
        <p:txBody>
          <a:bodyPr wrap="square" rtlCol="0">
            <a:spAutoFit/>
          </a:bodyPr>
          <a:lstStyle/>
          <a:p>
            <a:r>
              <a:rPr lang="en-US" sz="3200" dirty="0">
                <a:latin typeface="Helvetica Light" panose="020B0403020202020204"/>
              </a:rPr>
              <a:t>Control</a:t>
            </a:r>
          </a:p>
        </p:txBody>
      </p:sp>
      <p:grpSp>
        <p:nvGrpSpPr>
          <p:cNvPr id="218" name="Group 217">
            <a:extLst>
              <a:ext uri="{FF2B5EF4-FFF2-40B4-BE49-F238E27FC236}">
                <a16:creationId xmlns:a16="http://schemas.microsoft.com/office/drawing/2014/main" id="{7FAE3A8E-7788-4E25-895C-5EB174846CD2}"/>
              </a:ext>
            </a:extLst>
          </p:cNvPr>
          <p:cNvGrpSpPr>
            <a:grpSpLocks noChangeAspect="1"/>
          </p:cNvGrpSpPr>
          <p:nvPr>
            <p:custDataLst>
              <p:tags r:id="rId2"/>
            </p:custDataLst>
          </p:nvPr>
        </p:nvGrpSpPr>
        <p:grpSpPr>
          <a:xfrm>
            <a:off x="2954854" y="3809118"/>
            <a:ext cx="307976" cy="244475"/>
            <a:chOff x="11090293" y="5505451"/>
            <a:chExt cx="307976" cy="244475"/>
          </a:xfrm>
        </p:grpSpPr>
        <p:sp>
          <p:nvSpPr>
            <p:cNvPr id="215" name="Freeform 56">
              <a:extLst>
                <a:ext uri="{FF2B5EF4-FFF2-40B4-BE49-F238E27FC236}">
                  <a16:creationId xmlns:a16="http://schemas.microsoft.com/office/drawing/2014/main" id="{E3FB7CD9-32D5-4256-B784-13F700097B53}"/>
                </a:ext>
              </a:extLst>
            </p:cNvPr>
            <p:cNvSpPr>
              <a:spLocks noEditPoints="1"/>
            </p:cNvSpPr>
            <p:nvPr>
              <p:custDataLst>
                <p:tags r:id="rId6"/>
              </p:custDataLst>
            </p:nvPr>
          </p:nvSpPr>
          <p:spPr bwMode="auto">
            <a:xfrm>
              <a:off x="11090293" y="5505451"/>
              <a:ext cx="122238" cy="244475"/>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8"/>
                    <a:pt x="95" y="106"/>
                    <a:pt x="110" y="137"/>
                  </a:cubicBezTo>
                  <a:close/>
                  <a:moveTo>
                    <a:pt x="116" y="148"/>
                  </a:moveTo>
                  <a:cubicBezTo>
                    <a:pt x="129" y="171"/>
                    <a:pt x="144" y="198"/>
                    <a:pt x="144" y="234"/>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7">
              <a:extLst>
                <a:ext uri="{FF2B5EF4-FFF2-40B4-BE49-F238E27FC236}">
                  <a16:creationId xmlns:a16="http://schemas.microsoft.com/office/drawing/2014/main" id="{17A85534-9C77-45F2-864E-CDABDAE83E6D}"/>
                </a:ext>
              </a:extLst>
            </p:cNvPr>
            <p:cNvSpPr>
              <a:spLocks/>
            </p:cNvSpPr>
            <p:nvPr>
              <p:custDataLst>
                <p:tags r:id="rId7"/>
              </p:custDataLst>
            </p:nvPr>
          </p:nvSpPr>
          <p:spPr bwMode="auto">
            <a:xfrm>
              <a:off x="11228406" y="5595939"/>
              <a:ext cx="169863" cy="150813"/>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3 w 281"/>
                <a:gd name="T29" fmla="*/ 0 h 222"/>
                <a:gd name="T30" fmla="*/ 3 w 281"/>
                <a:gd name="T31" fmla="*/ 24 h 222"/>
                <a:gd name="T32" fmla="*/ 38 w 281"/>
                <a:gd name="T33" fmla="*/ 24 h 222"/>
                <a:gd name="T34" fmla="*/ 116 w 281"/>
                <a:gd name="T35" fmla="*/ 116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6" y="27"/>
                    <a:pt x="229" y="24"/>
                    <a:pt x="271" y="24"/>
                  </a:cubicBezTo>
                  <a:lnTo>
                    <a:pt x="271" y="0"/>
                  </a:lnTo>
                  <a:cubicBezTo>
                    <a:pt x="253" y="1"/>
                    <a:pt x="227" y="2"/>
                    <a:pt x="225" y="2"/>
                  </a:cubicBezTo>
                  <a:cubicBezTo>
                    <a:pt x="212" y="2"/>
                    <a:pt x="187" y="1"/>
                    <a:pt x="174" y="0"/>
                  </a:cubicBezTo>
                  <a:lnTo>
                    <a:pt x="174" y="24"/>
                  </a:lnTo>
                  <a:cubicBezTo>
                    <a:pt x="181"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3" y="0"/>
                  </a:cubicBezTo>
                  <a:lnTo>
                    <a:pt x="3" y="24"/>
                  </a:lnTo>
                  <a:lnTo>
                    <a:pt x="38" y="24"/>
                  </a:lnTo>
                  <a:lnTo>
                    <a:pt x="116" y="116"/>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6" y="198"/>
                  </a:lnTo>
                  <a:lnTo>
                    <a:pt x="166" y="198"/>
                  </a:lnTo>
                  <a:lnTo>
                    <a:pt x="166" y="222"/>
                  </a:lnTo>
                  <a:cubicBezTo>
                    <a:pt x="179" y="221"/>
                    <a:pt x="209" y="220"/>
                    <a:pt x="226" y="220"/>
                  </a:cubicBezTo>
                  <a:cubicBezTo>
                    <a:pt x="242" y="220"/>
                    <a:pt x="264" y="221"/>
                    <a:pt x="281" y="222"/>
                  </a:cubicBezTo>
                  <a:lnTo>
                    <a:pt x="281" y="198"/>
                  </a:lnTo>
                  <a:lnTo>
                    <a:pt x="245"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2" name="Group 221">
            <a:extLst>
              <a:ext uri="{FF2B5EF4-FFF2-40B4-BE49-F238E27FC236}">
                <a16:creationId xmlns:a16="http://schemas.microsoft.com/office/drawing/2014/main" id="{B9EC2524-3230-4E5A-8F96-E30BC3E8DE86}"/>
              </a:ext>
            </a:extLst>
          </p:cNvPr>
          <p:cNvGrpSpPr>
            <a:grpSpLocks noChangeAspect="1"/>
          </p:cNvGrpSpPr>
          <p:nvPr>
            <p:custDataLst>
              <p:tags r:id="rId3"/>
            </p:custDataLst>
          </p:nvPr>
        </p:nvGrpSpPr>
        <p:grpSpPr>
          <a:xfrm>
            <a:off x="2975834" y="2931844"/>
            <a:ext cx="307976" cy="244475"/>
            <a:chOff x="11090293" y="5505451"/>
            <a:chExt cx="307976" cy="244475"/>
          </a:xfrm>
        </p:grpSpPr>
        <p:sp>
          <p:nvSpPr>
            <p:cNvPr id="223" name="Freeform 56">
              <a:extLst>
                <a:ext uri="{FF2B5EF4-FFF2-40B4-BE49-F238E27FC236}">
                  <a16:creationId xmlns:a16="http://schemas.microsoft.com/office/drawing/2014/main" id="{C724A58A-6F36-47D9-8D7B-246B9DCD0E23}"/>
                </a:ext>
              </a:extLst>
            </p:cNvPr>
            <p:cNvSpPr>
              <a:spLocks noEditPoints="1"/>
            </p:cNvSpPr>
            <p:nvPr>
              <p:custDataLst>
                <p:tags r:id="rId4"/>
              </p:custDataLst>
            </p:nvPr>
          </p:nvSpPr>
          <p:spPr bwMode="auto">
            <a:xfrm>
              <a:off x="11090293" y="5505451"/>
              <a:ext cx="122238" cy="244475"/>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8"/>
                    <a:pt x="95" y="106"/>
                    <a:pt x="110" y="137"/>
                  </a:cubicBezTo>
                  <a:close/>
                  <a:moveTo>
                    <a:pt x="116" y="148"/>
                  </a:moveTo>
                  <a:cubicBezTo>
                    <a:pt x="129" y="171"/>
                    <a:pt x="144" y="198"/>
                    <a:pt x="144" y="234"/>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57">
              <a:extLst>
                <a:ext uri="{FF2B5EF4-FFF2-40B4-BE49-F238E27FC236}">
                  <a16:creationId xmlns:a16="http://schemas.microsoft.com/office/drawing/2014/main" id="{EE62B649-B3E5-45A5-88AE-4A2432F3C82C}"/>
                </a:ext>
              </a:extLst>
            </p:cNvPr>
            <p:cNvSpPr>
              <a:spLocks/>
            </p:cNvSpPr>
            <p:nvPr>
              <p:custDataLst>
                <p:tags r:id="rId5"/>
              </p:custDataLst>
            </p:nvPr>
          </p:nvSpPr>
          <p:spPr bwMode="auto">
            <a:xfrm>
              <a:off x="11228406" y="5595939"/>
              <a:ext cx="169863" cy="150813"/>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3 w 281"/>
                <a:gd name="T29" fmla="*/ 0 h 222"/>
                <a:gd name="T30" fmla="*/ 3 w 281"/>
                <a:gd name="T31" fmla="*/ 24 h 222"/>
                <a:gd name="T32" fmla="*/ 38 w 281"/>
                <a:gd name="T33" fmla="*/ 24 h 222"/>
                <a:gd name="T34" fmla="*/ 116 w 281"/>
                <a:gd name="T35" fmla="*/ 116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6" y="27"/>
                    <a:pt x="229" y="24"/>
                    <a:pt x="271" y="24"/>
                  </a:cubicBezTo>
                  <a:lnTo>
                    <a:pt x="271" y="0"/>
                  </a:lnTo>
                  <a:cubicBezTo>
                    <a:pt x="253" y="1"/>
                    <a:pt x="227" y="2"/>
                    <a:pt x="225" y="2"/>
                  </a:cubicBezTo>
                  <a:cubicBezTo>
                    <a:pt x="212" y="2"/>
                    <a:pt x="187" y="1"/>
                    <a:pt x="174" y="0"/>
                  </a:cubicBezTo>
                  <a:lnTo>
                    <a:pt x="174" y="24"/>
                  </a:lnTo>
                  <a:cubicBezTo>
                    <a:pt x="181"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3" y="0"/>
                  </a:cubicBezTo>
                  <a:lnTo>
                    <a:pt x="3" y="24"/>
                  </a:lnTo>
                  <a:lnTo>
                    <a:pt x="38" y="24"/>
                  </a:lnTo>
                  <a:lnTo>
                    <a:pt x="116" y="116"/>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6" y="198"/>
                  </a:lnTo>
                  <a:lnTo>
                    <a:pt x="166" y="198"/>
                  </a:lnTo>
                  <a:lnTo>
                    <a:pt x="166" y="222"/>
                  </a:lnTo>
                  <a:cubicBezTo>
                    <a:pt x="179" y="221"/>
                    <a:pt x="209" y="220"/>
                    <a:pt x="226" y="220"/>
                  </a:cubicBezTo>
                  <a:cubicBezTo>
                    <a:pt x="242" y="220"/>
                    <a:pt x="264" y="221"/>
                    <a:pt x="281" y="222"/>
                  </a:cubicBezTo>
                  <a:lnTo>
                    <a:pt x="281" y="198"/>
                  </a:lnTo>
                  <a:lnTo>
                    <a:pt x="245"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5" name="Freeform 31 1 1 3">
            <a:extLst>
              <a:ext uri="{FF2B5EF4-FFF2-40B4-BE49-F238E27FC236}">
                <a16:creationId xmlns:a16="http://schemas.microsoft.com/office/drawing/2014/main" id="{29A5759B-31FC-44EB-AD4A-905CEEFA71C6}"/>
              </a:ext>
            </a:extLst>
          </p:cNvPr>
          <p:cNvSpPr/>
          <p:nvPr/>
        </p:nvSpPr>
        <p:spPr>
          <a:xfrm>
            <a:off x="9483686" y="5420508"/>
            <a:ext cx="6468790" cy="745194"/>
          </a:xfrm>
          <a:custGeom>
            <a:avLst/>
            <a:gdLst>
              <a:gd name="connsiteX0" fmla="*/ 0 w 11637818"/>
              <a:gd name="connsiteY0" fmla="*/ 1085550 h 1085550"/>
              <a:gd name="connsiteX1" fmla="*/ 1136073 w 11637818"/>
              <a:gd name="connsiteY1" fmla="*/ 4895 h 1085550"/>
              <a:gd name="connsiteX2" fmla="*/ 2895600 w 11637818"/>
              <a:gd name="connsiteY2" fmla="*/ 669913 h 1085550"/>
              <a:gd name="connsiteX3" fmla="*/ 4475018 w 11637818"/>
              <a:gd name="connsiteY3" fmla="*/ 281986 h 1085550"/>
              <a:gd name="connsiteX4" fmla="*/ 5735782 w 11637818"/>
              <a:gd name="connsiteY4" fmla="*/ 198859 h 1085550"/>
              <a:gd name="connsiteX5" fmla="*/ 7536873 w 11637818"/>
              <a:gd name="connsiteY5" fmla="*/ 753041 h 1085550"/>
              <a:gd name="connsiteX6" fmla="*/ 9767454 w 11637818"/>
              <a:gd name="connsiteY6" fmla="*/ 171150 h 1085550"/>
              <a:gd name="connsiteX7" fmla="*/ 11069782 w 11637818"/>
              <a:gd name="connsiteY7" fmla="*/ 198859 h 1085550"/>
              <a:gd name="connsiteX8" fmla="*/ 11637818 w 11637818"/>
              <a:gd name="connsiteY8" fmla="*/ 226568 h 1085550"/>
              <a:gd name="connsiteX0" fmla="*/ 0 w 11637818"/>
              <a:gd name="connsiteY0" fmla="*/ 1140447 h 2914959"/>
              <a:gd name="connsiteX1" fmla="*/ 1136073 w 11637818"/>
              <a:gd name="connsiteY1" fmla="*/ 59792 h 2914959"/>
              <a:gd name="connsiteX2" fmla="*/ 2494089 w 11637818"/>
              <a:gd name="connsiteY2" fmla="*/ 2914238 h 2914959"/>
              <a:gd name="connsiteX3" fmla="*/ 4475018 w 11637818"/>
              <a:gd name="connsiteY3" fmla="*/ 336883 h 2914959"/>
              <a:gd name="connsiteX4" fmla="*/ 5735782 w 11637818"/>
              <a:gd name="connsiteY4" fmla="*/ 253756 h 2914959"/>
              <a:gd name="connsiteX5" fmla="*/ 7536873 w 11637818"/>
              <a:gd name="connsiteY5" fmla="*/ 807938 h 2914959"/>
              <a:gd name="connsiteX6" fmla="*/ 9767454 w 11637818"/>
              <a:gd name="connsiteY6" fmla="*/ 226047 h 2914959"/>
              <a:gd name="connsiteX7" fmla="*/ 11069782 w 11637818"/>
              <a:gd name="connsiteY7" fmla="*/ 253756 h 2914959"/>
              <a:gd name="connsiteX8" fmla="*/ 11637818 w 11637818"/>
              <a:gd name="connsiteY8" fmla="*/ 281465 h 2914959"/>
              <a:gd name="connsiteX0" fmla="*/ 0 w 11637818"/>
              <a:gd name="connsiteY0" fmla="*/ 1140447 h 3266438"/>
              <a:gd name="connsiteX1" fmla="*/ 1136073 w 11637818"/>
              <a:gd name="connsiteY1" fmla="*/ 59792 h 3266438"/>
              <a:gd name="connsiteX2" fmla="*/ 2494089 w 11637818"/>
              <a:gd name="connsiteY2" fmla="*/ 2914238 h 3266438"/>
              <a:gd name="connsiteX3" fmla="*/ 4475018 w 11637818"/>
              <a:gd name="connsiteY3" fmla="*/ 336883 h 3266438"/>
              <a:gd name="connsiteX4" fmla="*/ 6538806 w 11637818"/>
              <a:gd name="connsiteY4" fmla="*/ 3264220 h 3266438"/>
              <a:gd name="connsiteX5" fmla="*/ 7536873 w 11637818"/>
              <a:gd name="connsiteY5" fmla="*/ 807938 h 3266438"/>
              <a:gd name="connsiteX6" fmla="*/ 9767454 w 11637818"/>
              <a:gd name="connsiteY6" fmla="*/ 226047 h 3266438"/>
              <a:gd name="connsiteX7" fmla="*/ 11069782 w 11637818"/>
              <a:gd name="connsiteY7" fmla="*/ 253756 h 3266438"/>
              <a:gd name="connsiteX8" fmla="*/ 11637818 w 11637818"/>
              <a:gd name="connsiteY8" fmla="*/ 281465 h 3266438"/>
              <a:gd name="connsiteX0" fmla="*/ 0 w 11637818"/>
              <a:gd name="connsiteY0" fmla="*/ 1140447 h 3323984"/>
              <a:gd name="connsiteX1" fmla="*/ 1136073 w 11637818"/>
              <a:gd name="connsiteY1" fmla="*/ 59792 h 3323984"/>
              <a:gd name="connsiteX2" fmla="*/ 2494089 w 11637818"/>
              <a:gd name="connsiteY2" fmla="*/ 2914238 h 3323984"/>
              <a:gd name="connsiteX3" fmla="*/ 4851436 w 11637818"/>
              <a:gd name="connsiteY3" fmla="*/ 2594732 h 3323984"/>
              <a:gd name="connsiteX4" fmla="*/ 6538806 w 11637818"/>
              <a:gd name="connsiteY4" fmla="*/ 3264220 h 3323984"/>
              <a:gd name="connsiteX5" fmla="*/ 7536873 w 11637818"/>
              <a:gd name="connsiteY5" fmla="*/ 807938 h 3323984"/>
              <a:gd name="connsiteX6" fmla="*/ 9767454 w 11637818"/>
              <a:gd name="connsiteY6" fmla="*/ 226047 h 3323984"/>
              <a:gd name="connsiteX7" fmla="*/ 11069782 w 11637818"/>
              <a:gd name="connsiteY7" fmla="*/ 253756 h 3323984"/>
              <a:gd name="connsiteX8" fmla="*/ 11637818 w 11637818"/>
              <a:gd name="connsiteY8" fmla="*/ 281465 h 3323984"/>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9767454 w 11637818"/>
              <a:gd name="connsiteY6" fmla="*/ 226047 h 3264278"/>
              <a:gd name="connsiteX7" fmla="*/ 11069782 w 11637818"/>
              <a:gd name="connsiteY7" fmla="*/ 253756 h 3264278"/>
              <a:gd name="connsiteX8" fmla="*/ 11637818 w 11637818"/>
              <a:gd name="connsiteY8" fmla="*/ 281465 h 3264278"/>
              <a:gd name="connsiteX0" fmla="*/ 0 w 11637818"/>
              <a:gd name="connsiteY0" fmla="*/ 1140447 h 3264278"/>
              <a:gd name="connsiteX1" fmla="*/ 1136073 w 11637818"/>
              <a:gd name="connsiteY1" fmla="*/ 59792 h 3264278"/>
              <a:gd name="connsiteX2" fmla="*/ 2494089 w 11637818"/>
              <a:gd name="connsiteY2" fmla="*/ 2914238 h 3264278"/>
              <a:gd name="connsiteX3" fmla="*/ 4851436 w 11637818"/>
              <a:gd name="connsiteY3" fmla="*/ 2594732 h 3264278"/>
              <a:gd name="connsiteX4" fmla="*/ 6538806 w 11637818"/>
              <a:gd name="connsiteY4" fmla="*/ 3264220 h 3264278"/>
              <a:gd name="connsiteX5" fmla="*/ 7587063 w 11637818"/>
              <a:gd name="connsiteY5" fmla="*/ 2552639 h 3264278"/>
              <a:gd name="connsiteX6" fmla="*/ 8763673 w 11637818"/>
              <a:gd name="connsiteY6" fmla="*/ 2962832 h 3264278"/>
              <a:gd name="connsiteX7" fmla="*/ 11069782 w 11637818"/>
              <a:gd name="connsiteY7" fmla="*/ 253756 h 3264278"/>
              <a:gd name="connsiteX8" fmla="*/ 11637818 w 11637818"/>
              <a:gd name="connsiteY8" fmla="*/ 281465 h 3264278"/>
              <a:gd name="connsiteX0" fmla="*/ 0 w 11120690"/>
              <a:gd name="connsiteY0" fmla="*/ 1140447 h 3264278"/>
              <a:gd name="connsiteX1" fmla="*/ 1136073 w 11120690"/>
              <a:gd name="connsiteY1" fmla="*/ 59792 h 3264278"/>
              <a:gd name="connsiteX2" fmla="*/ 2494089 w 11120690"/>
              <a:gd name="connsiteY2" fmla="*/ 2914238 h 3264278"/>
              <a:gd name="connsiteX3" fmla="*/ 4851436 w 11120690"/>
              <a:gd name="connsiteY3" fmla="*/ 2594732 h 3264278"/>
              <a:gd name="connsiteX4" fmla="*/ 6538806 w 11120690"/>
              <a:gd name="connsiteY4" fmla="*/ 3264220 h 3264278"/>
              <a:gd name="connsiteX5" fmla="*/ 7587063 w 11120690"/>
              <a:gd name="connsiteY5" fmla="*/ 2552639 h 3264278"/>
              <a:gd name="connsiteX6" fmla="*/ 8763673 w 11120690"/>
              <a:gd name="connsiteY6" fmla="*/ 2962832 h 3264278"/>
              <a:gd name="connsiteX7" fmla="*/ 11069782 w 11120690"/>
              <a:gd name="connsiteY7" fmla="*/ 253756 h 3264278"/>
              <a:gd name="connsiteX8" fmla="*/ 10282714 w 11120690"/>
              <a:gd name="connsiteY8" fmla="*/ 2915620 h 3264278"/>
              <a:gd name="connsiteX0" fmla="*/ 0 w 10282714"/>
              <a:gd name="connsiteY0" fmla="*/ 1140447 h 3264278"/>
              <a:gd name="connsiteX1" fmla="*/ 1136073 w 10282714"/>
              <a:gd name="connsiteY1" fmla="*/ 59792 h 3264278"/>
              <a:gd name="connsiteX2" fmla="*/ 2494089 w 10282714"/>
              <a:gd name="connsiteY2" fmla="*/ 2914238 h 3264278"/>
              <a:gd name="connsiteX3" fmla="*/ 4851436 w 10282714"/>
              <a:gd name="connsiteY3" fmla="*/ 2594732 h 3264278"/>
              <a:gd name="connsiteX4" fmla="*/ 6538806 w 10282714"/>
              <a:gd name="connsiteY4" fmla="*/ 3264220 h 3264278"/>
              <a:gd name="connsiteX5" fmla="*/ 7587063 w 10282714"/>
              <a:gd name="connsiteY5" fmla="*/ 2552639 h 3264278"/>
              <a:gd name="connsiteX6" fmla="*/ 8763673 w 10282714"/>
              <a:gd name="connsiteY6" fmla="*/ 2962832 h 3264278"/>
              <a:gd name="connsiteX7" fmla="*/ 9589205 w 10282714"/>
              <a:gd name="connsiteY7" fmla="*/ 2853703 h 3264278"/>
              <a:gd name="connsiteX8" fmla="*/ 10282714 w 10282714"/>
              <a:gd name="connsiteY8" fmla="*/ 2915620 h 3264278"/>
              <a:gd name="connsiteX0" fmla="*/ 0 w 10282714"/>
              <a:gd name="connsiteY0" fmla="*/ 430013 h 2553844"/>
              <a:gd name="connsiteX1" fmla="*/ 1136073 w 10282714"/>
              <a:gd name="connsiteY1" fmla="*/ 188580 h 2553844"/>
              <a:gd name="connsiteX2" fmla="*/ 2494089 w 10282714"/>
              <a:gd name="connsiteY2" fmla="*/ 2203804 h 2553844"/>
              <a:gd name="connsiteX3" fmla="*/ 4851436 w 10282714"/>
              <a:gd name="connsiteY3" fmla="*/ 1884298 h 2553844"/>
              <a:gd name="connsiteX4" fmla="*/ 6538806 w 10282714"/>
              <a:gd name="connsiteY4" fmla="*/ 2553786 h 2553844"/>
              <a:gd name="connsiteX5" fmla="*/ 7587063 w 10282714"/>
              <a:gd name="connsiteY5" fmla="*/ 1842205 h 2553844"/>
              <a:gd name="connsiteX6" fmla="*/ 8763673 w 10282714"/>
              <a:gd name="connsiteY6" fmla="*/ 2252398 h 2553844"/>
              <a:gd name="connsiteX7" fmla="*/ 9589205 w 10282714"/>
              <a:gd name="connsiteY7" fmla="*/ 2143269 h 2553844"/>
              <a:gd name="connsiteX8" fmla="*/ 10282714 w 10282714"/>
              <a:gd name="connsiteY8" fmla="*/ 2205186 h 2553844"/>
              <a:gd name="connsiteX0" fmla="*/ 0 w 10282714"/>
              <a:gd name="connsiteY0" fmla="*/ 325621 h 2449494"/>
              <a:gd name="connsiteX1" fmla="*/ 1136073 w 10282714"/>
              <a:gd name="connsiteY1" fmla="*/ 84188 h 2449494"/>
              <a:gd name="connsiteX2" fmla="*/ 2898867 w 10282714"/>
              <a:gd name="connsiteY2" fmla="*/ 569065 h 2449494"/>
              <a:gd name="connsiteX3" fmla="*/ 4851436 w 10282714"/>
              <a:gd name="connsiteY3" fmla="*/ 1779906 h 2449494"/>
              <a:gd name="connsiteX4" fmla="*/ 6538806 w 10282714"/>
              <a:gd name="connsiteY4" fmla="*/ 2449394 h 2449494"/>
              <a:gd name="connsiteX5" fmla="*/ 7587063 w 10282714"/>
              <a:gd name="connsiteY5" fmla="*/ 1737813 h 2449494"/>
              <a:gd name="connsiteX6" fmla="*/ 8763673 w 10282714"/>
              <a:gd name="connsiteY6" fmla="*/ 2148006 h 2449494"/>
              <a:gd name="connsiteX7" fmla="*/ 9589205 w 10282714"/>
              <a:gd name="connsiteY7" fmla="*/ 2038877 h 2449494"/>
              <a:gd name="connsiteX8" fmla="*/ 10282714 w 10282714"/>
              <a:gd name="connsiteY8" fmla="*/ 2100794 h 2449494"/>
              <a:gd name="connsiteX0" fmla="*/ 0 w 10282714"/>
              <a:gd name="connsiteY0" fmla="*/ 325621 h 2483318"/>
              <a:gd name="connsiteX1" fmla="*/ 1136073 w 10282714"/>
              <a:gd name="connsiteY1" fmla="*/ 84188 h 2483318"/>
              <a:gd name="connsiteX2" fmla="*/ 2898867 w 10282714"/>
              <a:gd name="connsiteY2" fmla="*/ 569065 h 2483318"/>
              <a:gd name="connsiteX3" fmla="*/ 5697791 w 10282714"/>
              <a:gd name="connsiteY3" fmla="*/ 447021 h 2483318"/>
              <a:gd name="connsiteX4" fmla="*/ 6538806 w 10282714"/>
              <a:gd name="connsiteY4" fmla="*/ 2449394 h 2483318"/>
              <a:gd name="connsiteX5" fmla="*/ 7587063 w 10282714"/>
              <a:gd name="connsiteY5" fmla="*/ 1737813 h 2483318"/>
              <a:gd name="connsiteX6" fmla="*/ 8763673 w 10282714"/>
              <a:gd name="connsiteY6" fmla="*/ 2148006 h 2483318"/>
              <a:gd name="connsiteX7" fmla="*/ 9589205 w 10282714"/>
              <a:gd name="connsiteY7" fmla="*/ 2038877 h 2483318"/>
              <a:gd name="connsiteX8" fmla="*/ 10282714 w 10282714"/>
              <a:gd name="connsiteY8" fmla="*/ 2100794 h 2483318"/>
              <a:gd name="connsiteX0" fmla="*/ 0 w 10282714"/>
              <a:gd name="connsiteY0" fmla="*/ 325621 h 2451588"/>
              <a:gd name="connsiteX1" fmla="*/ 1136073 w 10282714"/>
              <a:gd name="connsiteY1" fmla="*/ 84188 h 2451588"/>
              <a:gd name="connsiteX2" fmla="*/ 2898867 w 10282714"/>
              <a:gd name="connsiteY2" fmla="*/ 569065 h 2451588"/>
              <a:gd name="connsiteX3" fmla="*/ 5697791 w 10282714"/>
              <a:gd name="connsiteY3" fmla="*/ 447021 h 2451588"/>
              <a:gd name="connsiteX4" fmla="*/ 6538806 w 10282714"/>
              <a:gd name="connsiteY4" fmla="*/ 2449394 h 2451588"/>
              <a:gd name="connsiteX5" fmla="*/ 7752653 w 10282714"/>
              <a:gd name="connsiteY5" fmla="*/ 9999 h 2451588"/>
              <a:gd name="connsiteX6" fmla="*/ 8763673 w 10282714"/>
              <a:gd name="connsiteY6" fmla="*/ 2148006 h 2451588"/>
              <a:gd name="connsiteX7" fmla="*/ 9589205 w 10282714"/>
              <a:gd name="connsiteY7" fmla="*/ 2038877 h 2451588"/>
              <a:gd name="connsiteX8" fmla="*/ 10282714 w 10282714"/>
              <a:gd name="connsiteY8" fmla="*/ 2100794 h 2451588"/>
              <a:gd name="connsiteX0" fmla="*/ 0 w 10282714"/>
              <a:gd name="connsiteY0" fmla="*/ 341903 h 2467870"/>
              <a:gd name="connsiteX1" fmla="*/ 1136073 w 10282714"/>
              <a:gd name="connsiteY1" fmla="*/ 100470 h 2467870"/>
              <a:gd name="connsiteX2" fmla="*/ 2898867 w 10282714"/>
              <a:gd name="connsiteY2" fmla="*/ 585347 h 2467870"/>
              <a:gd name="connsiteX3" fmla="*/ 5697791 w 10282714"/>
              <a:gd name="connsiteY3" fmla="*/ 463303 h 2467870"/>
              <a:gd name="connsiteX4" fmla="*/ 6538806 w 10282714"/>
              <a:gd name="connsiteY4" fmla="*/ 2465676 h 2467870"/>
              <a:gd name="connsiteX5" fmla="*/ 7752653 w 10282714"/>
              <a:gd name="connsiteY5" fmla="*/ 26281 h 2467870"/>
              <a:gd name="connsiteX6" fmla="*/ 8690077 w 10282714"/>
              <a:gd name="connsiteY6" fmla="*/ 1226332 h 2467870"/>
              <a:gd name="connsiteX7" fmla="*/ 9589205 w 10282714"/>
              <a:gd name="connsiteY7" fmla="*/ 2055159 h 2467870"/>
              <a:gd name="connsiteX8" fmla="*/ 10282714 w 10282714"/>
              <a:gd name="connsiteY8" fmla="*/ 2117076 h 2467870"/>
              <a:gd name="connsiteX0" fmla="*/ 0 w 10282714"/>
              <a:gd name="connsiteY0" fmla="*/ 336838 h 2462805"/>
              <a:gd name="connsiteX1" fmla="*/ 1136073 w 10282714"/>
              <a:gd name="connsiteY1" fmla="*/ 95405 h 2462805"/>
              <a:gd name="connsiteX2" fmla="*/ 2898867 w 10282714"/>
              <a:gd name="connsiteY2" fmla="*/ 580282 h 2462805"/>
              <a:gd name="connsiteX3" fmla="*/ 5697791 w 10282714"/>
              <a:gd name="connsiteY3" fmla="*/ 458238 h 2462805"/>
              <a:gd name="connsiteX4" fmla="*/ 6538806 w 10282714"/>
              <a:gd name="connsiteY4" fmla="*/ 2460611 h 2462805"/>
              <a:gd name="connsiteX5" fmla="*/ 7752653 w 10282714"/>
              <a:gd name="connsiteY5" fmla="*/ 21216 h 2462805"/>
              <a:gd name="connsiteX6" fmla="*/ 8690077 w 10282714"/>
              <a:gd name="connsiteY6" fmla="*/ 1221267 h 2462805"/>
              <a:gd name="connsiteX7" fmla="*/ 9350018 w 10282714"/>
              <a:gd name="connsiteY7" fmla="*/ 248231 h 2462805"/>
              <a:gd name="connsiteX8" fmla="*/ 10282714 w 10282714"/>
              <a:gd name="connsiteY8" fmla="*/ 2112011 h 2462805"/>
              <a:gd name="connsiteX0" fmla="*/ 0 w 10282714"/>
              <a:gd name="connsiteY0" fmla="*/ 336838 h 2462805"/>
              <a:gd name="connsiteX1" fmla="*/ 1136073 w 10282714"/>
              <a:gd name="connsiteY1" fmla="*/ 95405 h 2462805"/>
              <a:gd name="connsiteX2" fmla="*/ 2898867 w 10282714"/>
              <a:gd name="connsiteY2" fmla="*/ 580282 h 2462805"/>
              <a:gd name="connsiteX3" fmla="*/ 5697791 w 10282714"/>
              <a:gd name="connsiteY3" fmla="*/ 458238 h 2462805"/>
              <a:gd name="connsiteX4" fmla="*/ 6538806 w 10282714"/>
              <a:gd name="connsiteY4" fmla="*/ 2460611 h 2462805"/>
              <a:gd name="connsiteX5" fmla="*/ 7752653 w 10282714"/>
              <a:gd name="connsiteY5" fmla="*/ 21216 h 2462805"/>
              <a:gd name="connsiteX6" fmla="*/ 8690077 w 10282714"/>
              <a:gd name="connsiteY6" fmla="*/ 1221267 h 2462805"/>
              <a:gd name="connsiteX7" fmla="*/ 9350018 w 10282714"/>
              <a:gd name="connsiteY7" fmla="*/ 248231 h 2462805"/>
              <a:gd name="connsiteX8" fmla="*/ 10282714 w 10282714"/>
              <a:gd name="connsiteY8" fmla="*/ 680394 h 2462805"/>
              <a:gd name="connsiteX0" fmla="*/ 0 w 10282714"/>
              <a:gd name="connsiteY0" fmla="*/ 325621 h 1589128"/>
              <a:gd name="connsiteX1" fmla="*/ 1136073 w 10282714"/>
              <a:gd name="connsiteY1" fmla="*/ 84188 h 1589128"/>
              <a:gd name="connsiteX2" fmla="*/ 2898867 w 10282714"/>
              <a:gd name="connsiteY2" fmla="*/ 569065 h 1589128"/>
              <a:gd name="connsiteX3" fmla="*/ 5697791 w 10282714"/>
              <a:gd name="connsiteY3" fmla="*/ 447021 h 1589128"/>
              <a:gd name="connsiteX4" fmla="*/ 6685997 w 10282714"/>
              <a:gd name="connsiteY4" fmla="*/ 1585487 h 1589128"/>
              <a:gd name="connsiteX5" fmla="*/ 7752653 w 10282714"/>
              <a:gd name="connsiteY5" fmla="*/ 9999 h 1589128"/>
              <a:gd name="connsiteX6" fmla="*/ 8690077 w 10282714"/>
              <a:gd name="connsiteY6" fmla="*/ 1210050 h 1589128"/>
              <a:gd name="connsiteX7" fmla="*/ 9350018 w 10282714"/>
              <a:gd name="connsiteY7" fmla="*/ 237014 h 1589128"/>
              <a:gd name="connsiteX8" fmla="*/ 10282714 w 10282714"/>
              <a:gd name="connsiteY8" fmla="*/ 669177 h 158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2714" h="1589128">
                <a:moveTo>
                  <a:pt x="0" y="325621"/>
                </a:moveTo>
                <a:cubicBezTo>
                  <a:pt x="326736" y="-180070"/>
                  <a:pt x="652929" y="43614"/>
                  <a:pt x="1136073" y="84188"/>
                </a:cubicBezTo>
                <a:cubicBezTo>
                  <a:pt x="1619218" y="124762"/>
                  <a:pt x="2138581" y="508593"/>
                  <a:pt x="2898867" y="569065"/>
                </a:cubicBezTo>
                <a:cubicBezTo>
                  <a:pt x="3659153" y="629537"/>
                  <a:pt x="5066603" y="277617"/>
                  <a:pt x="5697791" y="447021"/>
                </a:cubicBezTo>
                <a:cubicBezTo>
                  <a:pt x="6328979" y="616425"/>
                  <a:pt x="6343520" y="1658324"/>
                  <a:pt x="6685997" y="1585487"/>
                </a:cubicBezTo>
                <a:cubicBezTo>
                  <a:pt x="7028474" y="1512650"/>
                  <a:pt x="7418640" y="72572"/>
                  <a:pt x="7752653" y="9999"/>
                </a:cubicBezTo>
                <a:cubicBezTo>
                  <a:pt x="8086666" y="-52574"/>
                  <a:pt x="8423850" y="1172214"/>
                  <a:pt x="8690077" y="1210050"/>
                </a:cubicBezTo>
                <a:cubicBezTo>
                  <a:pt x="8956304" y="1247886"/>
                  <a:pt x="9038291" y="227778"/>
                  <a:pt x="9350018" y="237014"/>
                </a:cubicBezTo>
                <a:cubicBezTo>
                  <a:pt x="9661745" y="246250"/>
                  <a:pt x="10154559" y="659940"/>
                  <a:pt x="10282714" y="669177"/>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3C0BEE81-ECC6-4625-9CB4-3C142AA1D8C8}"/>
              </a:ext>
            </a:extLst>
          </p:cNvPr>
          <p:cNvSpPr txBox="1"/>
          <p:nvPr/>
        </p:nvSpPr>
        <p:spPr>
          <a:xfrm flipH="1">
            <a:off x="2660838" y="5102484"/>
            <a:ext cx="3960737" cy="584775"/>
          </a:xfrm>
          <a:prstGeom prst="rect">
            <a:avLst/>
          </a:prstGeom>
          <a:noFill/>
        </p:spPr>
        <p:txBody>
          <a:bodyPr wrap="square" rtlCol="0">
            <a:spAutoFit/>
          </a:bodyPr>
          <a:lstStyle/>
          <a:p>
            <a:r>
              <a:rPr lang="en-US" sz="3200" dirty="0">
                <a:latin typeface="Helvetica Light" panose="020B0403020202020204"/>
              </a:rPr>
              <a:t>Trajectory</a:t>
            </a:r>
          </a:p>
        </p:txBody>
      </p:sp>
      <p:sp>
        <p:nvSpPr>
          <p:cNvPr id="227" name="TextBox 226">
            <a:extLst>
              <a:ext uri="{FF2B5EF4-FFF2-40B4-BE49-F238E27FC236}">
                <a16:creationId xmlns:a16="http://schemas.microsoft.com/office/drawing/2014/main" id="{F2961C70-7BCD-4878-97F5-3FA282C5022E}"/>
              </a:ext>
            </a:extLst>
          </p:cNvPr>
          <p:cNvSpPr txBox="1"/>
          <p:nvPr/>
        </p:nvSpPr>
        <p:spPr>
          <a:xfrm flipH="1">
            <a:off x="11447884" y="4884512"/>
            <a:ext cx="3960737" cy="584775"/>
          </a:xfrm>
          <a:prstGeom prst="rect">
            <a:avLst/>
          </a:prstGeom>
          <a:noFill/>
        </p:spPr>
        <p:txBody>
          <a:bodyPr wrap="square" rtlCol="0">
            <a:spAutoFit/>
          </a:bodyPr>
          <a:lstStyle/>
          <a:p>
            <a:r>
              <a:rPr lang="en-US" sz="3200" dirty="0">
                <a:latin typeface="Helvetica Light" panose="020B0403020202020204"/>
              </a:rPr>
              <a:t>Control</a:t>
            </a:r>
          </a:p>
        </p:txBody>
      </p:sp>
      <p:sp>
        <p:nvSpPr>
          <p:cNvPr id="235" name="TextBox 234">
            <a:extLst>
              <a:ext uri="{FF2B5EF4-FFF2-40B4-BE49-F238E27FC236}">
                <a16:creationId xmlns:a16="http://schemas.microsoft.com/office/drawing/2014/main" id="{7FC055B3-8C43-4F4F-AA12-71CF7D839593}"/>
              </a:ext>
            </a:extLst>
          </p:cNvPr>
          <p:cNvSpPr txBox="1"/>
          <p:nvPr/>
        </p:nvSpPr>
        <p:spPr>
          <a:xfrm>
            <a:off x="3693626" y="7949602"/>
            <a:ext cx="10492740" cy="584775"/>
          </a:xfrm>
          <a:prstGeom prst="rect">
            <a:avLst/>
          </a:prstGeom>
          <a:noFill/>
        </p:spPr>
        <p:txBody>
          <a:bodyPr wrap="square">
            <a:spAutoFit/>
          </a:bodyPr>
          <a:lstStyle/>
          <a:p>
            <a:r>
              <a:rPr lang="en-US" sz="3200" dirty="0">
                <a:latin typeface="Helvetica Light" panose="020B0403020202020204"/>
              </a:rPr>
              <a:t>Run either </a:t>
            </a:r>
            <a:r>
              <a:rPr lang="en-US" sz="3200" dirty="0" err="1">
                <a:latin typeface="Helvetica Light" panose="020B0403020202020204"/>
              </a:rPr>
              <a:t>iLQR</a:t>
            </a:r>
            <a:r>
              <a:rPr lang="en-US" sz="3200" dirty="0">
                <a:latin typeface="Helvetica Light" panose="020B0403020202020204"/>
              </a:rPr>
              <a:t>/DDP for some 30 Iterations</a:t>
            </a:r>
          </a:p>
        </p:txBody>
      </p:sp>
      <p:pic>
        <p:nvPicPr>
          <p:cNvPr id="62" name="Picture 61" descr="A picture containing text&#10;&#10;Description automatically generated">
            <a:extLst>
              <a:ext uri="{FF2B5EF4-FFF2-40B4-BE49-F238E27FC236}">
                <a16:creationId xmlns:a16="http://schemas.microsoft.com/office/drawing/2014/main" id="{5F6E1CFF-4C2C-41E1-BD8D-AF32CF5C70A6}"/>
              </a:ext>
            </a:extLst>
          </p:cNvPr>
          <p:cNvPicPr>
            <a:picLocks noChangeAspect="1"/>
          </p:cNvPicPr>
          <p:nvPr/>
        </p:nvPicPr>
        <p:blipFill rotWithShape="1">
          <a:blip r:embed="rId28">
            <a:extLst>
              <a:ext uri="{28A0092B-C50C-407E-A947-70E740481C1C}">
                <a14:useLocalDpi xmlns:a14="http://schemas.microsoft.com/office/drawing/2010/main" val="0"/>
              </a:ext>
            </a:extLst>
          </a:blip>
          <a:srcRect l="2294" t="3165" r="4302" b="3833"/>
          <a:stretch/>
        </p:blipFill>
        <p:spPr>
          <a:xfrm rot="2218850">
            <a:off x="1518155" y="3988485"/>
            <a:ext cx="6661064" cy="4185771"/>
          </a:xfrm>
          <a:prstGeom prst="rect">
            <a:avLst/>
          </a:prstGeom>
        </p:spPr>
      </p:pic>
    </p:spTree>
    <p:extLst>
      <p:ext uri="{BB962C8B-B14F-4D97-AF65-F5344CB8AC3E}">
        <p14:creationId xmlns:p14="http://schemas.microsoft.com/office/powerpoint/2010/main" val="223148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C32E-D999-441D-A3FF-33997F2E5226}"/>
              </a:ext>
            </a:extLst>
          </p:cNvPr>
          <p:cNvSpPr>
            <a:spLocks noGrp="1"/>
          </p:cNvSpPr>
          <p:nvPr>
            <p:ph type="title"/>
          </p:nvPr>
        </p:nvSpPr>
        <p:spPr>
          <a:xfrm>
            <a:off x="1158072" y="548110"/>
            <a:ext cx="14955977" cy="961256"/>
          </a:xfrm>
        </p:spPr>
        <p:txBody>
          <a:bodyPr/>
          <a:lstStyle/>
          <a:p>
            <a:pPr algn="ctr"/>
            <a:r>
              <a:rPr lang="en-US" dirty="0"/>
              <a:t>What do we Mean by Dynamics</a:t>
            </a:r>
          </a:p>
        </p:txBody>
      </p:sp>
      <p:sp>
        <p:nvSpPr>
          <p:cNvPr id="4" name="Slide Number Placeholder 3">
            <a:extLst>
              <a:ext uri="{FF2B5EF4-FFF2-40B4-BE49-F238E27FC236}">
                <a16:creationId xmlns:a16="http://schemas.microsoft.com/office/drawing/2014/main" id="{D54CD151-BA8A-4BE0-B2A9-19ECA4E950B9}"/>
              </a:ext>
            </a:extLst>
          </p:cNvPr>
          <p:cNvSpPr>
            <a:spLocks noGrp="1"/>
          </p:cNvSpPr>
          <p:nvPr>
            <p:ph type="sldNum" sz="quarter" idx="12"/>
          </p:nvPr>
        </p:nvSpPr>
        <p:spPr/>
        <p:txBody>
          <a:bodyPr/>
          <a:lstStyle/>
          <a:p>
            <a:fld id="{86CB4B4D-7CA3-9044-876B-883B54F8677D}" type="slidenum">
              <a:rPr lang="en-US" smtClean="0"/>
              <a:pPr/>
              <a:t>4</a:t>
            </a:fld>
            <a:endParaRPr lang="en-US" dirty="0"/>
          </a:p>
        </p:txBody>
      </p:sp>
      <p:grpSp>
        <p:nvGrpSpPr>
          <p:cNvPr id="874" name="Group 873">
            <a:extLst>
              <a:ext uri="{FF2B5EF4-FFF2-40B4-BE49-F238E27FC236}">
                <a16:creationId xmlns:a16="http://schemas.microsoft.com/office/drawing/2014/main" id="{0917A149-747C-421A-BDAC-04868703F732}"/>
              </a:ext>
            </a:extLst>
          </p:cNvPr>
          <p:cNvGrpSpPr>
            <a:grpSpLocks/>
          </p:cNvGrpSpPr>
          <p:nvPr>
            <p:custDataLst>
              <p:tags r:id="rId1"/>
            </p:custDataLst>
          </p:nvPr>
        </p:nvGrpSpPr>
        <p:grpSpPr>
          <a:xfrm>
            <a:off x="3899680" y="1995489"/>
            <a:ext cx="4123944" cy="864130"/>
            <a:chOff x="3349626" y="1812926"/>
            <a:chExt cx="5757863" cy="1206500"/>
          </a:xfrm>
        </p:grpSpPr>
        <p:sp>
          <p:nvSpPr>
            <p:cNvPr id="1929" name="Freeform 364 1">
              <a:extLst>
                <a:ext uri="{FF2B5EF4-FFF2-40B4-BE49-F238E27FC236}">
                  <a16:creationId xmlns:a16="http://schemas.microsoft.com/office/drawing/2014/main" id="{11D7B532-22AC-42E5-8771-70016040B100}"/>
                </a:ext>
              </a:extLst>
            </p:cNvPr>
            <p:cNvSpPr>
              <a:spLocks/>
            </p:cNvSpPr>
            <p:nvPr>
              <p:custDataLst>
                <p:tags r:id="rId217"/>
              </p:custDataLst>
            </p:nvPr>
          </p:nvSpPr>
          <p:spPr bwMode="auto">
            <a:xfrm>
              <a:off x="3349626" y="1835151"/>
              <a:ext cx="114300" cy="1184275"/>
            </a:xfrm>
            <a:custGeom>
              <a:avLst/>
              <a:gdLst>
                <a:gd name="T0" fmla="*/ 0 w 131"/>
                <a:gd name="T1" fmla="*/ 1198 h 1198"/>
                <a:gd name="T2" fmla="*/ 131 w 131"/>
                <a:gd name="T3" fmla="*/ 1198 h 1198"/>
                <a:gd name="T4" fmla="*/ 131 w 131"/>
                <a:gd name="T5" fmla="*/ 1170 h 1198"/>
                <a:gd name="T6" fmla="*/ 27 w 131"/>
                <a:gd name="T7" fmla="*/ 1170 h 1198"/>
                <a:gd name="T8" fmla="*/ 27 w 131"/>
                <a:gd name="T9" fmla="*/ 28 h 1198"/>
                <a:gd name="T10" fmla="*/ 131 w 131"/>
                <a:gd name="T11" fmla="*/ 28 h 1198"/>
                <a:gd name="T12" fmla="*/ 131 w 131"/>
                <a:gd name="T13" fmla="*/ 0 h 1198"/>
                <a:gd name="T14" fmla="*/ 0 w 131"/>
                <a:gd name="T15" fmla="*/ 0 h 1198"/>
                <a:gd name="T16" fmla="*/ 0 w 131"/>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0" y="1198"/>
                  </a:moveTo>
                  <a:lnTo>
                    <a:pt x="131" y="1198"/>
                  </a:lnTo>
                  <a:lnTo>
                    <a:pt x="131" y="1170"/>
                  </a:lnTo>
                  <a:lnTo>
                    <a:pt x="27" y="1170"/>
                  </a:lnTo>
                  <a:lnTo>
                    <a:pt x="27" y="28"/>
                  </a:lnTo>
                  <a:lnTo>
                    <a:pt x="131" y="28"/>
                  </a:lnTo>
                  <a:lnTo>
                    <a:pt x="131"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Freeform 365 1">
              <a:extLst>
                <a:ext uri="{FF2B5EF4-FFF2-40B4-BE49-F238E27FC236}">
                  <a16:creationId xmlns:a16="http://schemas.microsoft.com/office/drawing/2014/main" id="{C85B9819-726B-4513-96E6-C983447F578D}"/>
                </a:ext>
              </a:extLst>
            </p:cNvPr>
            <p:cNvSpPr>
              <a:spLocks/>
            </p:cNvSpPr>
            <p:nvPr>
              <p:custDataLst>
                <p:tags r:id="rId218"/>
              </p:custDataLst>
            </p:nvPr>
          </p:nvSpPr>
          <p:spPr bwMode="auto">
            <a:xfrm>
              <a:off x="3636964" y="1912939"/>
              <a:ext cx="442913" cy="339725"/>
            </a:xfrm>
            <a:custGeom>
              <a:avLst/>
              <a:gdLst>
                <a:gd name="T0" fmla="*/ 252 w 504"/>
                <a:gd name="T1" fmla="*/ 277 h 343"/>
                <a:gd name="T2" fmla="*/ 133 w 504"/>
                <a:gd name="T3" fmla="*/ 13 h 343"/>
                <a:gd name="T4" fmla="*/ 111 w 504"/>
                <a:gd name="T5" fmla="*/ 0 h 343"/>
                <a:gd name="T6" fmla="*/ 0 w 504"/>
                <a:gd name="T7" fmla="*/ 0 h 343"/>
                <a:gd name="T8" fmla="*/ 0 w 504"/>
                <a:gd name="T9" fmla="*/ 24 h 343"/>
                <a:gd name="T10" fmla="*/ 54 w 504"/>
                <a:gd name="T11" fmla="*/ 24 h 343"/>
                <a:gd name="T12" fmla="*/ 54 w 504"/>
                <a:gd name="T13" fmla="*/ 305 h 343"/>
                <a:gd name="T14" fmla="*/ 39 w 504"/>
                <a:gd name="T15" fmla="*/ 318 h 343"/>
                <a:gd name="T16" fmla="*/ 13 w 504"/>
                <a:gd name="T17" fmla="*/ 319 h 343"/>
                <a:gd name="T18" fmla="*/ 0 w 504"/>
                <a:gd name="T19" fmla="*/ 319 h 343"/>
                <a:gd name="T20" fmla="*/ 0 w 504"/>
                <a:gd name="T21" fmla="*/ 343 h 343"/>
                <a:gd name="T22" fmla="*/ 67 w 504"/>
                <a:gd name="T23" fmla="*/ 341 h 343"/>
                <a:gd name="T24" fmla="*/ 134 w 504"/>
                <a:gd name="T25" fmla="*/ 343 h 343"/>
                <a:gd name="T26" fmla="*/ 134 w 504"/>
                <a:gd name="T27" fmla="*/ 319 h 343"/>
                <a:gd name="T28" fmla="*/ 122 w 504"/>
                <a:gd name="T29" fmla="*/ 319 h 343"/>
                <a:gd name="T30" fmla="*/ 95 w 504"/>
                <a:gd name="T31" fmla="*/ 318 h 343"/>
                <a:gd name="T32" fmla="*/ 80 w 504"/>
                <a:gd name="T33" fmla="*/ 305 h 343"/>
                <a:gd name="T34" fmla="*/ 80 w 504"/>
                <a:gd name="T35" fmla="*/ 30 h 343"/>
                <a:gd name="T36" fmla="*/ 81 w 504"/>
                <a:gd name="T37" fmla="*/ 30 h 343"/>
                <a:gd name="T38" fmla="*/ 216 w 504"/>
                <a:gd name="T39" fmla="*/ 330 h 343"/>
                <a:gd name="T40" fmla="*/ 232 w 504"/>
                <a:gd name="T41" fmla="*/ 343 h 343"/>
                <a:gd name="T42" fmla="*/ 248 w 504"/>
                <a:gd name="T43" fmla="*/ 331 h 343"/>
                <a:gd name="T44" fmla="*/ 387 w 504"/>
                <a:gd name="T45" fmla="*/ 24 h 343"/>
                <a:gd name="T46" fmla="*/ 388 w 504"/>
                <a:gd name="T47" fmla="*/ 24 h 343"/>
                <a:gd name="T48" fmla="*/ 388 w 504"/>
                <a:gd name="T49" fmla="*/ 319 h 343"/>
                <a:gd name="T50" fmla="*/ 334 w 504"/>
                <a:gd name="T51" fmla="*/ 319 h 343"/>
                <a:gd name="T52" fmla="*/ 334 w 504"/>
                <a:gd name="T53" fmla="*/ 343 h 343"/>
                <a:gd name="T54" fmla="*/ 419 w 504"/>
                <a:gd name="T55" fmla="*/ 341 h 343"/>
                <a:gd name="T56" fmla="*/ 504 w 504"/>
                <a:gd name="T57" fmla="*/ 343 h 343"/>
                <a:gd name="T58" fmla="*/ 504 w 504"/>
                <a:gd name="T59" fmla="*/ 319 h 343"/>
                <a:gd name="T60" fmla="*/ 450 w 504"/>
                <a:gd name="T61" fmla="*/ 319 h 343"/>
                <a:gd name="T62" fmla="*/ 450 w 504"/>
                <a:gd name="T63" fmla="*/ 24 h 343"/>
                <a:gd name="T64" fmla="*/ 504 w 504"/>
                <a:gd name="T65" fmla="*/ 24 h 343"/>
                <a:gd name="T66" fmla="*/ 504 w 504"/>
                <a:gd name="T67" fmla="*/ 0 h 343"/>
                <a:gd name="T68" fmla="*/ 394 w 504"/>
                <a:gd name="T69" fmla="*/ 0 h 343"/>
                <a:gd name="T70" fmla="*/ 372 w 504"/>
                <a:gd name="T71" fmla="*/ 13 h 343"/>
                <a:gd name="T72" fmla="*/ 252 w 504"/>
                <a:gd name="T73" fmla="*/ 2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3">
                  <a:moveTo>
                    <a:pt x="252" y="277"/>
                  </a:moveTo>
                  <a:lnTo>
                    <a:pt x="133" y="13"/>
                  </a:lnTo>
                  <a:cubicBezTo>
                    <a:pt x="127" y="0"/>
                    <a:pt x="122" y="0"/>
                    <a:pt x="111" y="0"/>
                  </a:cubicBezTo>
                  <a:lnTo>
                    <a:pt x="0" y="0"/>
                  </a:lnTo>
                  <a:lnTo>
                    <a:pt x="0" y="24"/>
                  </a:lnTo>
                  <a:lnTo>
                    <a:pt x="54" y="24"/>
                  </a:lnTo>
                  <a:lnTo>
                    <a:pt x="54" y="305"/>
                  </a:lnTo>
                  <a:cubicBezTo>
                    <a:pt x="54" y="316"/>
                    <a:pt x="53" y="316"/>
                    <a:pt x="39" y="318"/>
                  </a:cubicBezTo>
                  <a:cubicBezTo>
                    <a:pt x="27" y="319"/>
                    <a:pt x="26" y="319"/>
                    <a:pt x="13" y="319"/>
                  </a:cubicBezTo>
                  <a:lnTo>
                    <a:pt x="0" y="319"/>
                  </a:lnTo>
                  <a:lnTo>
                    <a:pt x="0" y="343"/>
                  </a:lnTo>
                  <a:cubicBezTo>
                    <a:pt x="19" y="341"/>
                    <a:pt x="47" y="341"/>
                    <a:pt x="67" y="341"/>
                  </a:cubicBezTo>
                  <a:cubicBezTo>
                    <a:pt x="88" y="341"/>
                    <a:pt x="114" y="341"/>
                    <a:pt x="134" y="343"/>
                  </a:cubicBezTo>
                  <a:lnTo>
                    <a:pt x="134" y="319"/>
                  </a:lnTo>
                  <a:lnTo>
                    <a:pt x="122" y="319"/>
                  </a:lnTo>
                  <a:cubicBezTo>
                    <a:pt x="113" y="319"/>
                    <a:pt x="104" y="319"/>
                    <a:pt x="95" y="318"/>
                  </a:cubicBezTo>
                  <a:cubicBezTo>
                    <a:pt x="81" y="316"/>
                    <a:pt x="80" y="316"/>
                    <a:pt x="80" y="305"/>
                  </a:cubicBezTo>
                  <a:lnTo>
                    <a:pt x="80" y="30"/>
                  </a:lnTo>
                  <a:lnTo>
                    <a:pt x="81" y="30"/>
                  </a:lnTo>
                  <a:lnTo>
                    <a:pt x="216" y="330"/>
                  </a:lnTo>
                  <a:cubicBezTo>
                    <a:pt x="221" y="340"/>
                    <a:pt x="227" y="343"/>
                    <a:pt x="232" y="343"/>
                  </a:cubicBezTo>
                  <a:cubicBezTo>
                    <a:pt x="242" y="343"/>
                    <a:pt x="246" y="335"/>
                    <a:pt x="248" y="331"/>
                  </a:cubicBezTo>
                  <a:lnTo>
                    <a:pt x="387" y="24"/>
                  </a:lnTo>
                  <a:lnTo>
                    <a:pt x="388" y="24"/>
                  </a:lnTo>
                  <a:lnTo>
                    <a:pt x="388" y="319"/>
                  </a:lnTo>
                  <a:lnTo>
                    <a:pt x="334" y="319"/>
                  </a:lnTo>
                  <a:lnTo>
                    <a:pt x="334" y="343"/>
                  </a:lnTo>
                  <a:cubicBezTo>
                    <a:pt x="352" y="341"/>
                    <a:pt x="398" y="341"/>
                    <a:pt x="419" y="341"/>
                  </a:cubicBezTo>
                  <a:cubicBezTo>
                    <a:pt x="439" y="341"/>
                    <a:pt x="486" y="341"/>
                    <a:pt x="504" y="343"/>
                  </a:cubicBezTo>
                  <a:lnTo>
                    <a:pt x="504" y="319"/>
                  </a:lnTo>
                  <a:lnTo>
                    <a:pt x="450" y="319"/>
                  </a:lnTo>
                  <a:lnTo>
                    <a:pt x="450" y="24"/>
                  </a:lnTo>
                  <a:lnTo>
                    <a:pt x="504" y="24"/>
                  </a:lnTo>
                  <a:lnTo>
                    <a:pt x="504" y="0"/>
                  </a:lnTo>
                  <a:lnTo>
                    <a:pt x="394" y="0"/>
                  </a:lnTo>
                  <a:cubicBezTo>
                    <a:pt x="383" y="0"/>
                    <a:pt x="378"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Freeform 366 1">
              <a:extLst>
                <a:ext uri="{FF2B5EF4-FFF2-40B4-BE49-F238E27FC236}">
                  <a16:creationId xmlns:a16="http://schemas.microsoft.com/office/drawing/2014/main" id="{B5248A72-B55C-48A7-BA0B-7FB34CF3DEA7}"/>
                </a:ext>
              </a:extLst>
            </p:cNvPr>
            <p:cNvSpPr>
              <a:spLocks/>
            </p:cNvSpPr>
            <p:nvPr>
              <p:custDataLst>
                <p:tags r:id="rId219"/>
              </p:custDataLst>
            </p:nvPr>
          </p:nvSpPr>
          <p:spPr bwMode="auto">
            <a:xfrm>
              <a:off x="4721226" y="2119314"/>
              <a:ext cx="266700" cy="1905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Freeform 367 1">
              <a:extLst>
                <a:ext uri="{FF2B5EF4-FFF2-40B4-BE49-F238E27FC236}">
                  <a16:creationId xmlns:a16="http://schemas.microsoft.com/office/drawing/2014/main" id="{648A6937-919D-4B5C-8B1A-DAAD5C67AB2F}"/>
                </a:ext>
              </a:extLst>
            </p:cNvPr>
            <p:cNvSpPr>
              <a:spLocks/>
            </p:cNvSpPr>
            <p:nvPr>
              <p:custDataLst>
                <p:tags r:id="rId220"/>
              </p:custDataLst>
            </p:nvPr>
          </p:nvSpPr>
          <p:spPr bwMode="auto">
            <a:xfrm>
              <a:off x="5033964" y="1912939"/>
              <a:ext cx="220663" cy="344488"/>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Freeform 368 1">
              <a:extLst>
                <a:ext uri="{FF2B5EF4-FFF2-40B4-BE49-F238E27FC236}">
                  <a16:creationId xmlns:a16="http://schemas.microsoft.com/office/drawing/2014/main" id="{9FA5ACDA-3F49-4DB5-B62D-992B3BF02766}"/>
                </a:ext>
              </a:extLst>
            </p:cNvPr>
            <p:cNvSpPr>
              <a:spLocks/>
            </p:cNvSpPr>
            <p:nvPr>
              <p:custDataLst>
                <p:tags r:id="rId221"/>
              </p:custDataLst>
            </p:nvPr>
          </p:nvSpPr>
          <p:spPr bwMode="auto">
            <a:xfrm>
              <a:off x="5307014" y="1833564"/>
              <a:ext cx="227013" cy="239713"/>
            </a:xfrm>
            <a:custGeom>
              <a:avLst/>
              <a:gdLst>
                <a:gd name="T0" fmla="*/ 137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8"/>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Freeform 369 1">
              <a:extLst>
                <a:ext uri="{FF2B5EF4-FFF2-40B4-BE49-F238E27FC236}">
                  <a16:creationId xmlns:a16="http://schemas.microsoft.com/office/drawing/2014/main" id="{1815E861-66D0-40AC-A232-C9FF80BD9B6E}"/>
                </a:ext>
              </a:extLst>
            </p:cNvPr>
            <p:cNvSpPr>
              <a:spLocks/>
            </p:cNvSpPr>
            <p:nvPr>
              <p:custDataLst>
                <p:tags r:id="rId222"/>
              </p:custDataLst>
            </p:nvPr>
          </p:nvSpPr>
          <p:spPr bwMode="auto">
            <a:xfrm>
              <a:off x="5303839" y="2222501"/>
              <a:ext cx="131763" cy="153988"/>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40"/>
                  </a:cubicBezTo>
                  <a:cubicBezTo>
                    <a:pt x="113" y="49"/>
                    <a:pt x="120" y="53"/>
                    <a:pt x="127" y="53"/>
                  </a:cubicBezTo>
                  <a:cubicBezTo>
                    <a:pt x="134" y="53"/>
                    <a:pt x="147" y="47"/>
                    <a:pt x="147" y="30"/>
                  </a:cubicBezTo>
                  <a:cubicBezTo>
                    <a:pt x="147" y="7"/>
                    <a:pt x="119"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8"/>
                    <a:pt x="71" y="148"/>
                    <a:pt x="65" y="148"/>
                  </a:cubicBezTo>
                  <a:cubicBezTo>
                    <a:pt x="40" y="148"/>
                    <a:pt x="29" y="130"/>
                    <a:pt x="29" y="109"/>
                  </a:cubicBezTo>
                  <a:cubicBezTo>
                    <a:pt x="29" y="99"/>
                    <a:pt x="34" y="61"/>
                    <a:pt x="52" y="37"/>
                  </a:cubicBezTo>
                  <a:cubicBezTo>
                    <a:pt x="65" y="19"/>
                    <a:pt x="83" y="10"/>
                    <a:pt x="101" y="10"/>
                  </a:cubicBezTo>
                  <a:cubicBezTo>
                    <a:pt x="105"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Freeform 370 1">
              <a:extLst>
                <a:ext uri="{FF2B5EF4-FFF2-40B4-BE49-F238E27FC236}">
                  <a16:creationId xmlns:a16="http://schemas.microsoft.com/office/drawing/2014/main" id="{CD6B4479-D7DD-4F66-BCC0-9F2F426F1F4E}"/>
                </a:ext>
              </a:extLst>
            </p:cNvPr>
            <p:cNvSpPr>
              <a:spLocks/>
            </p:cNvSpPr>
            <p:nvPr>
              <p:custDataLst>
                <p:tags r:id="rId223"/>
              </p:custDataLst>
            </p:nvPr>
          </p:nvSpPr>
          <p:spPr bwMode="auto">
            <a:xfrm>
              <a:off x="3505201" y="2709864"/>
              <a:ext cx="268288" cy="20638"/>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Freeform 371 1">
              <a:extLst>
                <a:ext uri="{FF2B5EF4-FFF2-40B4-BE49-F238E27FC236}">
                  <a16:creationId xmlns:a16="http://schemas.microsoft.com/office/drawing/2014/main" id="{F37C37FD-26D3-4654-8602-44C257FE681D}"/>
                </a:ext>
              </a:extLst>
            </p:cNvPr>
            <p:cNvSpPr>
              <a:spLocks/>
            </p:cNvSpPr>
            <p:nvPr>
              <p:custDataLst>
                <p:tags r:id="rId224"/>
              </p:custDataLst>
            </p:nvPr>
          </p:nvSpPr>
          <p:spPr bwMode="auto">
            <a:xfrm>
              <a:off x="3819526" y="2505076"/>
              <a:ext cx="220663" cy="342900"/>
            </a:xfrm>
            <a:custGeom>
              <a:avLst/>
              <a:gdLst>
                <a:gd name="T0" fmla="*/ 211 w 251"/>
                <a:gd name="T1" fmla="*/ 23 h 347"/>
                <a:gd name="T2" fmla="*/ 251 w 251"/>
                <a:gd name="T3" fmla="*/ 23 h 347"/>
                <a:gd name="T4" fmla="*/ 251 w 251"/>
                <a:gd name="T5" fmla="*/ 0 h 347"/>
                <a:gd name="T6" fmla="*/ 172 w 251"/>
                <a:gd name="T7" fmla="*/ 1 h 347"/>
                <a:gd name="T8" fmla="*/ 73 w 251"/>
                <a:gd name="T9" fmla="*/ 0 h 347"/>
                <a:gd name="T10" fmla="*/ 73 w 251"/>
                <a:gd name="T11" fmla="*/ 23 h 347"/>
                <a:gd name="T12" fmla="*/ 143 w 251"/>
                <a:gd name="T13" fmla="*/ 23 h 347"/>
                <a:gd name="T14" fmla="*/ 143 w 251"/>
                <a:gd name="T15" fmla="*/ 267 h 347"/>
                <a:gd name="T16" fmla="*/ 94 w 251"/>
                <a:gd name="T17" fmla="*/ 329 h 347"/>
                <a:gd name="T18" fmla="*/ 54 w 251"/>
                <a:gd name="T19" fmla="*/ 321 h 347"/>
                <a:gd name="T20" fmla="*/ 54 w 251"/>
                <a:gd name="T21" fmla="*/ 321 h 347"/>
                <a:gd name="T22" fmla="*/ 76 w 251"/>
                <a:gd name="T23" fmla="*/ 285 h 347"/>
                <a:gd name="T24" fmla="*/ 38 w 251"/>
                <a:gd name="T25" fmla="*/ 247 h 347"/>
                <a:gd name="T26" fmla="*/ 0 w 251"/>
                <a:gd name="T27" fmla="*/ 285 h 347"/>
                <a:gd name="T28" fmla="*/ 96 w 251"/>
                <a:gd name="T29" fmla="*/ 347 h 347"/>
                <a:gd name="T30" fmla="*/ 211 w 251"/>
                <a:gd name="T31" fmla="*/ 267 h 347"/>
                <a:gd name="T32" fmla="*/ 211 w 251"/>
                <a:gd name="T3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7">
                  <a:moveTo>
                    <a:pt x="211" y="23"/>
                  </a:moveTo>
                  <a:lnTo>
                    <a:pt x="251" y="23"/>
                  </a:lnTo>
                  <a:lnTo>
                    <a:pt x="251" y="0"/>
                  </a:lnTo>
                  <a:cubicBezTo>
                    <a:pt x="234" y="1"/>
                    <a:pt x="191" y="1"/>
                    <a:pt x="172" y="1"/>
                  </a:cubicBezTo>
                  <a:cubicBezTo>
                    <a:pt x="145" y="1"/>
                    <a:pt x="97" y="1"/>
                    <a:pt x="73" y="0"/>
                  </a:cubicBezTo>
                  <a:lnTo>
                    <a:pt x="73" y="23"/>
                  </a:lnTo>
                  <a:lnTo>
                    <a:pt x="143" y="23"/>
                  </a:lnTo>
                  <a:lnTo>
                    <a:pt x="143" y="267"/>
                  </a:lnTo>
                  <a:cubicBezTo>
                    <a:pt x="143" y="277"/>
                    <a:pt x="143" y="329"/>
                    <a:pt x="94" y="329"/>
                  </a:cubicBezTo>
                  <a:cubicBezTo>
                    <a:pt x="85" y="329"/>
                    <a:pt x="69" y="328"/>
                    <a:pt x="54" y="321"/>
                  </a:cubicBezTo>
                  <a:lnTo>
                    <a:pt x="54" y="321"/>
                  </a:lnTo>
                  <a:cubicBezTo>
                    <a:pt x="54" y="321"/>
                    <a:pt x="76" y="311"/>
                    <a:pt x="76" y="285"/>
                  </a:cubicBezTo>
                  <a:cubicBezTo>
                    <a:pt x="76" y="258"/>
                    <a:pt x="55" y="247"/>
                    <a:pt x="38" y="247"/>
                  </a:cubicBezTo>
                  <a:cubicBezTo>
                    <a:pt x="20" y="247"/>
                    <a:pt x="0" y="259"/>
                    <a:pt x="0" y="285"/>
                  </a:cubicBezTo>
                  <a:cubicBezTo>
                    <a:pt x="0" y="323"/>
                    <a:pt x="39" y="347"/>
                    <a:pt x="96" y="347"/>
                  </a:cubicBezTo>
                  <a:cubicBezTo>
                    <a:pt x="163" y="347"/>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Freeform 372 1">
              <a:extLst>
                <a:ext uri="{FF2B5EF4-FFF2-40B4-BE49-F238E27FC236}">
                  <a16:creationId xmlns:a16="http://schemas.microsoft.com/office/drawing/2014/main" id="{232D087A-4E54-44D6-A911-7394743B76E2}"/>
                </a:ext>
              </a:extLst>
            </p:cNvPr>
            <p:cNvSpPr>
              <a:spLocks/>
            </p:cNvSpPr>
            <p:nvPr>
              <p:custDataLst>
                <p:tags r:id="rId225"/>
              </p:custDataLst>
            </p:nvPr>
          </p:nvSpPr>
          <p:spPr bwMode="auto">
            <a:xfrm>
              <a:off x="4087814" y="2765426"/>
              <a:ext cx="133350" cy="155575"/>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6"/>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5"/>
                  </a:cubicBezTo>
                  <a:cubicBezTo>
                    <a:pt x="112" y="147"/>
                    <a:pt x="71" y="147"/>
                    <a:pt x="65" y="147"/>
                  </a:cubicBezTo>
                  <a:cubicBezTo>
                    <a:pt x="40" y="147"/>
                    <a:pt x="29" y="130"/>
                    <a:pt x="29" y="109"/>
                  </a:cubicBezTo>
                  <a:cubicBezTo>
                    <a:pt x="29" y="99"/>
                    <a:pt x="34" y="61"/>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Freeform 373 1">
              <a:extLst>
                <a:ext uri="{FF2B5EF4-FFF2-40B4-BE49-F238E27FC236}">
                  <a16:creationId xmlns:a16="http://schemas.microsoft.com/office/drawing/2014/main" id="{84A3DE84-EA3A-4451-A87C-299B04E5E5C7}"/>
                </a:ext>
              </a:extLst>
            </p:cNvPr>
            <p:cNvSpPr>
              <a:spLocks noEditPoints="1"/>
            </p:cNvSpPr>
            <p:nvPr>
              <p:custDataLst>
                <p:tags r:id="rId226"/>
              </p:custDataLst>
            </p:nvPr>
          </p:nvSpPr>
          <p:spPr bwMode="auto">
            <a:xfrm>
              <a:off x="5038726" y="2514601"/>
              <a:ext cx="184150" cy="339725"/>
            </a:xfrm>
            <a:custGeom>
              <a:avLst/>
              <a:gdLst>
                <a:gd name="T0" fmla="*/ 210 w 210"/>
                <a:gd name="T1" fmla="*/ 173 h 344"/>
                <a:gd name="T2" fmla="*/ 190 w 210"/>
                <a:gd name="T3" fmla="*/ 56 h 344"/>
                <a:gd name="T4" fmla="*/ 106 w 210"/>
                <a:gd name="T5" fmla="*/ 0 h 344"/>
                <a:gd name="T6" fmla="*/ 19 w 210"/>
                <a:gd name="T7" fmla="*/ 60 h 344"/>
                <a:gd name="T8" fmla="*/ 0 w 210"/>
                <a:gd name="T9" fmla="*/ 173 h 344"/>
                <a:gd name="T10" fmla="*/ 23 w 210"/>
                <a:gd name="T11" fmla="*/ 293 h 344"/>
                <a:gd name="T12" fmla="*/ 105 w 210"/>
                <a:gd name="T13" fmla="*/ 344 h 344"/>
                <a:gd name="T14" fmla="*/ 192 w 210"/>
                <a:gd name="T15" fmla="*/ 286 h 344"/>
                <a:gd name="T16" fmla="*/ 210 w 210"/>
                <a:gd name="T17" fmla="*/ 173 h 344"/>
                <a:gd name="T18" fmla="*/ 105 w 210"/>
                <a:gd name="T19" fmla="*/ 333 h 344"/>
                <a:gd name="T20" fmla="*/ 47 w 210"/>
                <a:gd name="T21" fmla="*/ 272 h 344"/>
                <a:gd name="T22" fmla="*/ 42 w 210"/>
                <a:gd name="T23" fmla="*/ 167 h 344"/>
                <a:gd name="T24" fmla="*/ 46 w 210"/>
                <a:gd name="T25" fmla="*/ 75 h 344"/>
                <a:gd name="T26" fmla="*/ 105 w 210"/>
                <a:gd name="T27" fmla="*/ 11 h 344"/>
                <a:gd name="T28" fmla="*/ 164 w 210"/>
                <a:gd name="T29" fmla="*/ 70 h 344"/>
                <a:gd name="T30" fmla="*/ 169 w 210"/>
                <a:gd name="T31" fmla="*/ 167 h 344"/>
                <a:gd name="T32" fmla="*/ 163 w 210"/>
                <a:gd name="T33" fmla="*/ 270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8" y="93"/>
                    <a:pt x="190" y="56"/>
                  </a:cubicBezTo>
                  <a:cubicBezTo>
                    <a:pt x="167" y="8"/>
                    <a:pt x="127" y="0"/>
                    <a:pt x="106" y="0"/>
                  </a:cubicBezTo>
                  <a:cubicBezTo>
                    <a:pt x="76" y="0"/>
                    <a:pt x="39" y="13"/>
                    <a:pt x="19" y="60"/>
                  </a:cubicBezTo>
                  <a:cubicBezTo>
                    <a:pt x="3" y="94"/>
                    <a:pt x="0" y="133"/>
                    <a:pt x="0" y="173"/>
                  </a:cubicBezTo>
                  <a:cubicBezTo>
                    <a:pt x="0" y="211"/>
                    <a:pt x="2" y="255"/>
                    <a:pt x="23" y="293"/>
                  </a:cubicBezTo>
                  <a:cubicBezTo>
                    <a:pt x="44" y="334"/>
                    <a:pt x="81" y="344"/>
                    <a:pt x="105" y="344"/>
                  </a:cubicBezTo>
                  <a:cubicBezTo>
                    <a:pt x="132" y="344"/>
                    <a:pt x="170" y="333"/>
                    <a:pt x="192" y="286"/>
                  </a:cubicBezTo>
                  <a:cubicBezTo>
                    <a:pt x="208" y="251"/>
                    <a:pt x="210" y="213"/>
                    <a:pt x="210" y="173"/>
                  </a:cubicBezTo>
                  <a:close/>
                  <a:moveTo>
                    <a:pt x="105" y="333"/>
                  </a:moveTo>
                  <a:cubicBezTo>
                    <a:pt x="86" y="333"/>
                    <a:pt x="56" y="320"/>
                    <a:pt x="47" y="272"/>
                  </a:cubicBezTo>
                  <a:cubicBezTo>
                    <a:pt x="42" y="243"/>
                    <a:pt x="42" y="197"/>
                    <a:pt x="42" y="167"/>
                  </a:cubicBezTo>
                  <a:cubicBezTo>
                    <a:pt x="42" y="135"/>
                    <a:pt x="42" y="102"/>
                    <a:pt x="46" y="75"/>
                  </a:cubicBezTo>
                  <a:cubicBezTo>
                    <a:pt x="55" y="16"/>
                    <a:pt x="93" y="11"/>
                    <a:pt x="105" y="11"/>
                  </a:cubicBezTo>
                  <a:cubicBezTo>
                    <a:pt x="122" y="11"/>
                    <a:pt x="154" y="20"/>
                    <a:pt x="164" y="70"/>
                  </a:cubicBezTo>
                  <a:cubicBezTo>
                    <a:pt x="169" y="98"/>
                    <a:pt x="169" y="136"/>
                    <a:pt x="169" y="167"/>
                  </a:cubicBezTo>
                  <a:cubicBezTo>
                    <a:pt x="169" y="205"/>
                    <a:pt x="169" y="239"/>
                    <a:pt x="163" y="270"/>
                  </a:cubicBezTo>
                  <a:cubicBezTo>
                    <a:pt x="156" y="318"/>
                    <a:pt x="128"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Freeform 374 1">
              <a:extLst>
                <a:ext uri="{FF2B5EF4-FFF2-40B4-BE49-F238E27FC236}">
                  <a16:creationId xmlns:a16="http://schemas.microsoft.com/office/drawing/2014/main" id="{19E7D1DE-0B89-4A66-85BE-770D651FC2CE}"/>
                </a:ext>
              </a:extLst>
            </p:cNvPr>
            <p:cNvSpPr>
              <a:spLocks/>
            </p:cNvSpPr>
            <p:nvPr>
              <p:custDataLst>
                <p:tags r:id="rId227"/>
              </p:custDataLst>
            </p:nvPr>
          </p:nvSpPr>
          <p:spPr bwMode="auto">
            <a:xfrm>
              <a:off x="5584826" y="1835151"/>
              <a:ext cx="114300" cy="1184275"/>
            </a:xfrm>
            <a:custGeom>
              <a:avLst/>
              <a:gdLst>
                <a:gd name="T0" fmla="*/ 104 w 131"/>
                <a:gd name="T1" fmla="*/ 1170 h 1198"/>
                <a:gd name="T2" fmla="*/ 0 w 131"/>
                <a:gd name="T3" fmla="*/ 1170 h 1198"/>
                <a:gd name="T4" fmla="*/ 0 w 131"/>
                <a:gd name="T5" fmla="*/ 1198 h 1198"/>
                <a:gd name="T6" fmla="*/ 131 w 131"/>
                <a:gd name="T7" fmla="*/ 1198 h 1198"/>
                <a:gd name="T8" fmla="*/ 131 w 131"/>
                <a:gd name="T9" fmla="*/ 0 h 1198"/>
                <a:gd name="T10" fmla="*/ 0 w 131"/>
                <a:gd name="T11" fmla="*/ 0 h 1198"/>
                <a:gd name="T12" fmla="*/ 0 w 131"/>
                <a:gd name="T13" fmla="*/ 28 h 1198"/>
                <a:gd name="T14" fmla="*/ 104 w 131"/>
                <a:gd name="T15" fmla="*/ 28 h 1198"/>
                <a:gd name="T16" fmla="*/ 104 w 131"/>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104" y="1170"/>
                  </a:moveTo>
                  <a:lnTo>
                    <a:pt x="0" y="1170"/>
                  </a:lnTo>
                  <a:lnTo>
                    <a:pt x="0" y="1198"/>
                  </a:lnTo>
                  <a:lnTo>
                    <a:pt x="131" y="1198"/>
                  </a:lnTo>
                  <a:lnTo>
                    <a:pt x="131"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Freeform 375 1">
              <a:extLst>
                <a:ext uri="{FF2B5EF4-FFF2-40B4-BE49-F238E27FC236}">
                  <a16:creationId xmlns:a16="http://schemas.microsoft.com/office/drawing/2014/main" id="{2A1A6EEA-0F55-45C9-B63F-35AA59B7F7AF}"/>
                </a:ext>
              </a:extLst>
            </p:cNvPr>
            <p:cNvSpPr>
              <a:spLocks/>
            </p:cNvSpPr>
            <p:nvPr>
              <p:custDataLst>
                <p:tags r:id="rId228"/>
              </p:custDataLst>
            </p:nvPr>
          </p:nvSpPr>
          <p:spPr bwMode="auto">
            <a:xfrm>
              <a:off x="5919789" y="1835151"/>
              <a:ext cx="114300" cy="1184275"/>
            </a:xfrm>
            <a:custGeom>
              <a:avLst/>
              <a:gdLst>
                <a:gd name="T0" fmla="*/ 0 w 131"/>
                <a:gd name="T1" fmla="*/ 1198 h 1198"/>
                <a:gd name="T2" fmla="*/ 131 w 131"/>
                <a:gd name="T3" fmla="*/ 1198 h 1198"/>
                <a:gd name="T4" fmla="*/ 131 w 131"/>
                <a:gd name="T5" fmla="*/ 1170 h 1198"/>
                <a:gd name="T6" fmla="*/ 27 w 131"/>
                <a:gd name="T7" fmla="*/ 1170 h 1198"/>
                <a:gd name="T8" fmla="*/ 27 w 131"/>
                <a:gd name="T9" fmla="*/ 28 h 1198"/>
                <a:gd name="T10" fmla="*/ 131 w 131"/>
                <a:gd name="T11" fmla="*/ 28 h 1198"/>
                <a:gd name="T12" fmla="*/ 131 w 131"/>
                <a:gd name="T13" fmla="*/ 0 h 1198"/>
                <a:gd name="T14" fmla="*/ 0 w 131"/>
                <a:gd name="T15" fmla="*/ 0 h 1198"/>
                <a:gd name="T16" fmla="*/ 0 w 131"/>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0" y="1198"/>
                  </a:moveTo>
                  <a:lnTo>
                    <a:pt x="131" y="1198"/>
                  </a:lnTo>
                  <a:lnTo>
                    <a:pt x="131" y="1170"/>
                  </a:lnTo>
                  <a:lnTo>
                    <a:pt x="27" y="1170"/>
                  </a:lnTo>
                  <a:lnTo>
                    <a:pt x="27" y="28"/>
                  </a:lnTo>
                  <a:lnTo>
                    <a:pt x="131" y="28"/>
                  </a:lnTo>
                  <a:lnTo>
                    <a:pt x="131"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Freeform 376 1">
              <a:extLst>
                <a:ext uri="{FF2B5EF4-FFF2-40B4-BE49-F238E27FC236}">
                  <a16:creationId xmlns:a16="http://schemas.microsoft.com/office/drawing/2014/main" id="{43394520-C215-4E52-B08C-D19E1652B73F}"/>
                </a:ext>
              </a:extLst>
            </p:cNvPr>
            <p:cNvSpPr>
              <a:spLocks noEditPoints="1"/>
            </p:cNvSpPr>
            <p:nvPr>
              <p:custDataLst>
                <p:tags r:id="rId229"/>
              </p:custDataLst>
            </p:nvPr>
          </p:nvSpPr>
          <p:spPr bwMode="auto">
            <a:xfrm>
              <a:off x="6113464" y="1912939"/>
              <a:ext cx="127000" cy="4921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Freeform 377 1">
              <a:extLst>
                <a:ext uri="{FF2B5EF4-FFF2-40B4-BE49-F238E27FC236}">
                  <a16:creationId xmlns:a16="http://schemas.microsoft.com/office/drawing/2014/main" id="{F4F24887-F7FA-409C-B276-1F83AC0AA8F2}"/>
                </a:ext>
              </a:extLst>
            </p:cNvPr>
            <p:cNvSpPr>
              <a:spLocks noEditPoints="1"/>
            </p:cNvSpPr>
            <p:nvPr>
              <p:custDataLst>
                <p:tags r:id="rId230"/>
              </p:custDataLst>
            </p:nvPr>
          </p:nvSpPr>
          <p:spPr bwMode="auto">
            <a:xfrm>
              <a:off x="6061076" y="2027239"/>
              <a:ext cx="246063" cy="317500"/>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7"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Freeform 378 1">
              <a:extLst>
                <a:ext uri="{FF2B5EF4-FFF2-40B4-BE49-F238E27FC236}">
                  <a16:creationId xmlns:a16="http://schemas.microsoft.com/office/drawing/2014/main" id="{00717DFB-07F1-453E-81BA-D292BB575106}"/>
                </a:ext>
              </a:extLst>
            </p:cNvPr>
            <p:cNvSpPr>
              <a:spLocks/>
            </p:cNvSpPr>
            <p:nvPr>
              <p:custDataLst>
                <p:tags r:id="rId231"/>
              </p:custDataLst>
            </p:nvPr>
          </p:nvSpPr>
          <p:spPr bwMode="auto">
            <a:xfrm>
              <a:off x="6054726" y="2505076"/>
              <a:ext cx="239713" cy="336550"/>
            </a:xfrm>
            <a:custGeom>
              <a:avLst/>
              <a:gdLst>
                <a:gd name="T0" fmla="*/ 260 w 273"/>
                <a:gd name="T1" fmla="*/ 0 h 340"/>
                <a:gd name="T2" fmla="*/ 0 w 273"/>
                <a:gd name="T3" fmla="*/ 0 h 340"/>
                <a:gd name="T4" fmla="*/ 0 w 273"/>
                <a:gd name="T5" fmla="*/ 16 h 340"/>
                <a:gd name="T6" fmla="*/ 12 w 273"/>
                <a:gd name="T7" fmla="*/ 16 h 340"/>
                <a:gd name="T8" fmla="*/ 51 w 273"/>
                <a:gd name="T9" fmla="*/ 39 h 340"/>
                <a:gd name="T10" fmla="*/ 51 w 273"/>
                <a:gd name="T11" fmla="*/ 301 h 340"/>
                <a:gd name="T12" fmla="*/ 12 w 273"/>
                <a:gd name="T13" fmla="*/ 324 h 340"/>
                <a:gd name="T14" fmla="*/ 0 w 273"/>
                <a:gd name="T15" fmla="*/ 324 h 340"/>
                <a:gd name="T16" fmla="*/ 0 w 273"/>
                <a:gd name="T17" fmla="*/ 340 h 340"/>
                <a:gd name="T18" fmla="*/ 76 w 273"/>
                <a:gd name="T19" fmla="*/ 338 h 340"/>
                <a:gd name="T20" fmla="*/ 159 w 273"/>
                <a:gd name="T21" fmla="*/ 340 h 340"/>
                <a:gd name="T22" fmla="*/ 159 w 273"/>
                <a:gd name="T23" fmla="*/ 324 h 340"/>
                <a:gd name="T24" fmla="*/ 143 w 273"/>
                <a:gd name="T25" fmla="*/ 324 h 340"/>
                <a:gd name="T26" fmla="*/ 95 w 273"/>
                <a:gd name="T27" fmla="*/ 300 h 340"/>
                <a:gd name="T28" fmla="*/ 95 w 273"/>
                <a:gd name="T29" fmla="*/ 36 h 340"/>
                <a:gd name="T30" fmla="*/ 120 w 273"/>
                <a:gd name="T31" fmla="*/ 16 h 340"/>
                <a:gd name="T32" fmla="*/ 171 w 273"/>
                <a:gd name="T33" fmla="*/ 16 h 340"/>
                <a:gd name="T34" fmla="*/ 261 w 273"/>
                <a:gd name="T35" fmla="*/ 113 h 340"/>
                <a:gd name="T36" fmla="*/ 273 w 273"/>
                <a:gd name="T37" fmla="*/ 113 h 340"/>
                <a:gd name="T38" fmla="*/ 260 w 273"/>
                <a:gd name="T3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340">
                  <a:moveTo>
                    <a:pt x="260" y="0"/>
                  </a:moveTo>
                  <a:lnTo>
                    <a:pt x="0" y="0"/>
                  </a:lnTo>
                  <a:lnTo>
                    <a:pt x="0" y="16"/>
                  </a:lnTo>
                  <a:lnTo>
                    <a:pt x="12" y="16"/>
                  </a:lnTo>
                  <a:cubicBezTo>
                    <a:pt x="50" y="16"/>
                    <a:pt x="51" y="21"/>
                    <a:pt x="51" y="39"/>
                  </a:cubicBezTo>
                  <a:lnTo>
                    <a:pt x="51" y="301"/>
                  </a:lnTo>
                  <a:cubicBezTo>
                    <a:pt x="51" y="319"/>
                    <a:pt x="50" y="324"/>
                    <a:pt x="12" y="324"/>
                  </a:cubicBezTo>
                  <a:lnTo>
                    <a:pt x="0" y="324"/>
                  </a:lnTo>
                  <a:lnTo>
                    <a:pt x="0" y="340"/>
                  </a:lnTo>
                  <a:cubicBezTo>
                    <a:pt x="17" y="338"/>
                    <a:pt x="56" y="338"/>
                    <a:pt x="76" y="338"/>
                  </a:cubicBezTo>
                  <a:cubicBezTo>
                    <a:pt x="96" y="338"/>
                    <a:pt x="141" y="338"/>
                    <a:pt x="159" y="340"/>
                  </a:cubicBezTo>
                  <a:lnTo>
                    <a:pt x="159" y="324"/>
                  </a:lnTo>
                  <a:lnTo>
                    <a:pt x="143" y="324"/>
                  </a:lnTo>
                  <a:cubicBezTo>
                    <a:pt x="95" y="324"/>
                    <a:pt x="95" y="318"/>
                    <a:pt x="95" y="300"/>
                  </a:cubicBezTo>
                  <a:lnTo>
                    <a:pt x="95" y="36"/>
                  </a:lnTo>
                  <a:cubicBezTo>
                    <a:pt x="95" y="19"/>
                    <a:pt x="96" y="16"/>
                    <a:pt x="120" y="16"/>
                  </a:cubicBezTo>
                  <a:lnTo>
                    <a:pt x="171" y="16"/>
                  </a:lnTo>
                  <a:cubicBezTo>
                    <a:pt x="243" y="16"/>
                    <a:pt x="253" y="45"/>
                    <a:pt x="261" y="113"/>
                  </a:cubicBezTo>
                  <a:lnTo>
                    <a:pt x="273" y="113"/>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Freeform 379 1">
              <a:extLst>
                <a:ext uri="{FF2B5EF4-FFF2-40B4-BE49-F238E27FC236}">
                  <a16:creationId xmlns:a16="http://schemas.microsoft.com/office/drawing/2014/main" id="{A456ECD9-A494-43F2-B4EF-2134C92BFA1A}"/>
                </a:ext>
              </a:extLst>
            </p:cNvPr>
            <p:cNvSpPr>
              <a:spLocks/>
            </p:cNvSpPr>
            <p:nvPr>
              <p:custDataLst>
                <p:tags r:id="rId232"/>
              </p:custDataLst>
            </p:nvPr>
          </p:nvSpPr>
          <p:spPr bwMode="auto">
            <a:xfrm>
              <a:off x="6318251" y="1835151"/>
              <a:ext cx="115888" cy="1184275"/>
            </a:xfrm>
            <a:custGeom>
              <a:avLst/>
              <a:gdLst>
                <a:gd name="T0" fmla="*/ 104 w 132"/>
                <a:gd name="T1" fmla="*/ 1170 h 1198"/>
                <a:gd name="T2" fmla="*/ 0 w 132"/>
                <a:gd name="T3" fmla="*/ 1170 h 1198"/>
                <a:gd name="T4" fmla="*/ 0 w 132"/>
                <a:gd name="T5" fmla="*/ 1198 h 1198"/>
                <a:gd name="T6" fmla="*/ 132 w 132"/>
                <a:gd name="T7" fmla="*/ 1198 h 1198"/>
                <a:gd name="T8" fmla="*/ 132 w 132"/>
                <a:gd name="T9" fmla="*/ 0 h 1198"/>
                <a:gd name="T10" fmla="*/ 0 w 132"/>
                <a:gd name="T11" fmla="*/ 0 h 1198"/>
                <a:gd name="T12" fmla="*/ 0 w 132"/>
                <a:gd name="T13" fmla="*/ 28 h 1198"/>
                <a:gd name="T14" fmla="*/ 104 w 132"/>
                <a:gd name="T15" fmla="*/ 28 h 1198"/>
                <a:gd name="T16" fmla="*/ 104 w 132"/>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104" y="1170"/>
                  </a:moveTo>
                  <a:lnTo>
                    <a:pt x="0" y="1170"/>
                  </a:lnTo>
                  <a:lnTo>
                    <a:pt x="0" y="1198"/>
                  </a:lnTo>
                  <a:lnTo>
                    <a:pt x="132" y="1198"/>
                  </a:lnTo>
                  <a:lnTo>
                    <a:pt x="132"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Freeform 380 1">
              <a:extLst>
                <a:ext uri="{FF2B5EF4-FFF2-40B4-BE49-F238E27FC236}">
                  <a16:creationId xmlns:a16="http://schemas.microsoft.com/office/drawing/2014/main" id="{7398DF77-6883-4C24-8935-3F7B553C5E8D}"/>
                </a:ext>
              </a:extLst>
            </p:cNvPr>
            <p:cNvSpPr>
              <a:spLocks noEditPoints="1"/>
            </p:cNvSpPr>
            <p:nvPr>
              <p:custDataLst>
                <p:tags r:id="rId233"/>
              </p:custDataLst>
            </p:nvPr>
          </p:nvSpPr>
          <p:spPr bwMode="auto">
            <a:xfrm>
              <a:off x="6689726" y="2368551"/>
              <a:ext cx="290513" cy="1158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6" name="Freeform 381 1">
              <a:extLst>
                <a:ext uri="{FF2B5EF4-FFF2-40B4-BE49-F238E27FC236}">
                  <a16:creationId xmlns:a16="http://schemas.microsoft.com/office/drawing/2014/main" id="{97ADB4C7-F294-46CD-A282-B5C1096448A4}"/>
                </a:ext>
              </a:extLst>
            </p:cNvPr>
            <p:cNvSpPr>
              <a:spLocks/>
            </p:cNvSpPr>
            <p:nvPr>
              <p:custDataLst>
                <p:tags r:id="rId234"/>
              </p:custDataLst>
            </p:nvPr>
          </p:nvSpPr>
          <p:spPr bwMode="auto">
            <a:xfrm>
              <a:off x="7235826" y="1835151"/>
              <a:ext cx="115888" cy="1184275"/>
            </a:xfrm>
            <a:custGeom>
              <a:avLst/>
              <a:gdLst>
                <a:gd name="T0" fmla="*/ 0 w 132"/>
                <a:gd name="T1" fmla="*/ 1198 h 1198"/>
                <a:gd name="T2" fmla="*/ 132 w 132"/>
                <a:gd name="T3" fmla="*/ 1198 h 1198"/>
                <a:gd name="T4" fmla="*/ 132 w 132"/>
                <a:gd name="T5" fmla="*/ 1170 h 1198"/>
                <a:gd name="T6" fmla="*/ 28 w 132"/>
                <a:gd name="T7" fmla="*/ 1170 h 1198"/>
                <a:gd name="T8" fmla="*/ 28 w 132"/>
                <a:gd name="T9" fmla="*/ 28 h 1198"/>
                <a:gd name="T10" fmla="*/ 132 w 132"/>
                <a:gd name="T11" fmla="*/ 28 h 1198"/>
                <a:gd name="T12" fmla="*/ 132 w 132"/>
                <a:gd name="T13" fmla="*/ 0 h 1198"/>
                <a:gd name="T14" fmla="*/ 0 w 132"/>
                <a:gd name="T15" fmla="*/ 0 h 1198"/>
                <a:gd name="T16" fmla="*/ 0 w 132"/>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198">
                  <a:moveTo>
                    <a:pt x="0" y="1198"/>
                  </a:moveTo>
                  <a:lnTo>
                    <a:pt x="132" y="1198"/>
                  </a:lnTo>
                  <a:lnTo>
                    <a:pt x="132" y="1170"/>
                  </a:lnTo>
                  <a:lnTo>
                    <a:pt x="28" y="1170"/>
                  </a:lnTo>
                  <a:lnTo>
                    <a:pt x="28" y="28"/>
                  </a:lnTo>
                  <a:lnTo>
                    <a:pt x="132" y="28"/>
                  </a:lnTo>
                  <a:lnTo>
                    <a:pt x="132" y="0"/>
                  </a:lnTo>
                  <a:lnTo>
                    <a:pt x="0" y="0"/>
                  </a:lnTo>
                  <a:lnTo>
                    <a:pt x="0" y="1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7" name="Freeform 382 1">
              <a:extLst>
                <a:ext uri="{FF2B5EF4-FFF2-40B4-BE49-F238E27FC236}">
                  <a16:creationId xmlns:a16="http://schemas.microsoft.com/office/drawing/2014/main" id="{807888E5-567D-433B-A22C-A20DFB256C5B}"/>
                </a:ext>
              </a:extLst>
            </p:cNvPr>
            <p:cNvSpPr>
              <a:spLocks/>
            </p:cNvSpPr>
            <p:nvPr>
              <p:custDataLst>
                <p:tags r:id="rId235"/>
              </p:custDataLst>
            </p:nvPr>
          </p:nvSpPr>
          <p:spPr bwMode="auto">
            <a:xfrm>
              <a:off x="7385051" y="1887539"/>
              <a:ext cx="223838" cy="349250"/>
            </a:xfrm>
            <a:custGeom>
              <a:avLst/>
              <a:gdLst>
                <a:gd name="T0" fmla="*/ 168 w 254"/>
                <a:gd name="T1" fmla="*/ 141 h 353"/>
                <a:gd name="T2" fmla="*/ 96 w 254"/>
                <a:gd name="T3" fmla="*/ 126 h 353"/>
                <a:gd name="T4" fmla="*/ 48 w 254"/>
                <a:gd name="T5" fmla="*/ 74 h 353"/>
                <a:gd name="T6" fmla="*/ 112 w 254"/>
                <a:gd name="T7" fmla="*/ 21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5 h 353"/>
                <a:gd name="T20" fmla="*/ 197 w 254"/>
                <a:gd name="T21" fmla="*/ 27 h 353"/>
                <a:gd name="T22" fmla="*/ 111 w 254"/>
                <a:gd name="T23" fmla="*/ 0 h 353"/>
                <a:gd name="T24" fmla="*/ 0 w 254"/>
                <a:gd name="T25" fmla="*/ 100 h 353"/>
                <a:gd name="T26" fmla="*/ 27 w 254"/>
                <a:gd name="T27" fmla="*/ 167 h 353"/>
                <a:gd name="T28" fmla="*/ 122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9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1"/>
                    <a:pt x="112" y="21"/>
                  </a:cubicBezTo>
                  <a:cubicBezTo>
                    <a:pt x="152" y="21"/>
                    <a:pt x="202" y="38"/>
                    <a:pt x="214" y="106"/>
                  </a:cubicBezTo>
                  <a:cubicBezTo>
                    <a:pt x="215" y="118"/>
                    <a:pt x="215" y="119"/>
                    <a:pt x="226" y="119"/>
                  </a:cubicBezTo>
                  <a:cubicBezTo>
                    <a:pt x="238" y="119"/>
                    <a:pt x="238" y="117"/>
                    <a:pt x="238" y="105"/>
                  </a:cubicBezTo>
                  <a:lnTo>
                    <a:pt x="238" y="14"/>
                  </a:lnTo>
                  <a:cubicBezTo>
                    <a:pt x="238" y="4"/>
                    <a:pt x="238" y="0"/>
                    <a:pt x="229" y="0"/>
                  </a:cubicBezTo>
                  <a:cubicBezTo>
                    <a:pt x="225" y="0"/>
                    <a:pt x="224" y="0"/>
                    <a:pt x="219" y="5"/>
                  </a:cubicBezTo>
                  <a:lnTo>
                    <a:pt x="197" y="27"/>
                  </a:lnTo>
                  <a:cubicBezTo>
                    <a:pt x="168" y="4"/>
                    <a:pt x="135" y="0"/>
                    <a:pt x="111" y="0"/>
                  </a:cubicBezTo>
                  <a:cubicBezTo>
                    <a:pt x="35" y="0"/>
                    <a:pt x="0" y="48"/>
                    <a:pt x="0" y="100"/>
                  </a:cubicBezTo>
                  <a:cubicBezTo>
                    <a:pt x="0" y="133"/>
                    <a:pt x="16" y="156"/>
                    <a:pt x="27" y="167"/>
                  </a:cubicBezTo>
                  <a:cubicBezTo>
                    <a:pt x="51" y="191"/>
                    <a:pt x="68" y="195"/>
                    <a:pt x="122" y="207"/>
                  </a:cubicBezTo>
                  <a:cubicBezTo>
                    <a:pt x="166" y="216"/>
                    <a:pt x="175" y="218"/>
                    <a:pt x="186" y="228"/>
                  </a:cubicBezTo>
                  <a:cubicBezTo>
                    <a:pt x="193" y="236"/>
                    <a:pt x="206" y="249"/>
                    <a:pt x="206" y="271"/>
                  </a:cubicBezTo>
                  <a:cubicBezTo>
                    <a:pt x="206" y="295"/>
                    <a:pt x="193" y="330"/>
                    <a:pt x="141" y="330"/>
                  </a:cubicBezTo>
                  <a:cubicBezTo>
                    <a:pt x="103" y="330"/>
                    <a:pt x="27" y="320"/>
                    <a:pt x="23" y="245"/>
                  </a:cubicBezTo>
                  <a:cubicBezTo>
                    <a:pt x="23" y="237"/>
                    <a:pt x="23" y="234"/>
                    <a:pt x="12" y="234"/>
                  </a:cubicBezTo>
                  <a:cubicBezTo>
                    <a:pt x="0" y="234"/>
                    <a:pt x="0" y="237"/>
                    <a:pt x="0" y="249"/>
                  </a:cubicBezTo>
                  <a:lnTo>
                    <a:pt x="0" y="339"/>
                  </a:lnTo>
                  <a:cubicBezTo>
                    <a:pt x="0" y="349"/>
                    <a:pt x="0" y="353"/>
                    <a:pt x="9" y="353"/>
                  </a:cubicBezTo>
                  <a:cubicBezTo>
                    <a:pt x="13" y="353"/>
                    <a:pt x="14" y="352"/>
                    <a:pt x="18" y="349"/>
                  </a:cubicBezTo>
                  <a:lnTo>
                    <a:pt x="41" y="326"/>
                  </a:lnTo>
                  <a:cubicBezTo>
                    <a:pt x="74" y="350"/>
                    <a:pt x="120"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8" name="Freeform 383 1">
              <a:extLst>
                <a:ext uri="{FF2B5EF4-FFF2-40B4-BE49-F238E27FC236}">
                  <a16:creationId xmlns:a16="http://schemas.microsoft.com/office/drawing/2014/main" id="{27314772-FFFD-4D74-BCC5-E7FF4CCA5524}"/>
                </a:ext>
              </a:extLst>
            </p:cNvPr>
            <p:cNvSpPr>
              <a:spLocks/>
            </p:cNvSpPr>
            <p:nvPr>
              <p:custDataLst>
                <p:tags r:id="rId236"/>
              </p:custDataLst>
            </p:nvPr>
          </p:nvSpPr>
          <p:spPr bwMode="auto">
            <a:xfrm>
              <a:off x="7659689" y="1812926"/>
              <a:ext cx="225425" cy="239713"/>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9" name="Freeform 384 1">
              <a:extLst>
                <a:ext uri="{FF2B5EF4-FFF2-40B4-BE49-F238E27FC236}">
                  <a16:creationId xmlns:a16="http://schemas.microsoft.com/office/drawing/2014/main" id="{99A91447-E711-4FE7-8458-D3A1D634E3B1}"/>
                </a:ext>
              </a:extLst>
            </p:cNvPr>
            <p:cNvSpPr>
              <a:spLocks/>
            </p:cNvSpPr>
            <p:nvPr>
              <p:custDataLst>
                <p:tags r:id="rId237"/>
              </p:custDataLst>
            </p:nvPr>
          </p:nvSpPr>
          <p:spPr bwMode="auto">
            <a:xfrm>
              <a:off x="7943851" y="2019301"/>
              <a:ext cx="211138" cy="219075"/>
            </a:xfrm>
            <a:custGeom>
              <a:avLst/>
              <a:gdLst>
                <a:gd name="T0" fmla="*/ 133 w 241"/>
                <a:gd name="T1" fmla="*/ 29 h 221"/>
                <a:gd name="T2" fmla="*/ 217 w 241"/>
                <a:gd name="T3" fmla="*/ 29 h 221"/>
                <a:gd name="T4" fmla="*/ 241 w 241"/>
                <a:gd name="T5" fmla="*/ 12 h 221"/>
                <a:gd name="T6" fmla="*/ 221 w 241"/>
                <a:gd name="T7" fmla="*/ 0 h 221"/>
                <a:gd name="T8" fmla="*/ 81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8 w 241"/>
                <a:gd name="T21" fmla="*/ 29 h 221"/>
                <a:gd name="T22" fmla="*/ 70 w 241"/>
                <a:gd name="T23" fmla="*/ 189 h 221"/>
                <a:gd name="T24" fmla="*/ 65 w 241"/>
                <a:gd name="T25" fmla="*/ 207 h 221"/>
                <a:gd name="T26" fmla="*/ 79 w 241"/>
                <a:gd name="T27" fmla="*/ 221 h 221"/>
                <a:gd name="T28" fmla="*/ 99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1"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8" y="29"/>
                  </a:lnTo>
                  <a:lnTo>
                    <a:pt x="70" y="189"/>
                  </a:lnTo>
                  <a:cubicBezTo>
                    <a:pt x="68" y="195"/>
                    <a:pt x="65" y="205"/>
                    <a:pt x="65" y="207"/>
                  </a:cubicBezTo>
                  <a:cubicBezTo>
                    <a:pt x="65" y="213"/>
                    <a:pt x="68" y="221"/>
                    <a:pt x="79" y="221"/>
                  </a:cubicBezTo>
                  <a:cubicBezTo>
                    <a:pt x="95" y="221"/>
                    <a:pt x="98" y="207"/>
                    <a:pt x="99"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Freeform 385 1">
              <a:extLst>
                <a:ext uri="{FF2B5EF4-FFF2-40B4-BE49-F238E27FC236}">
                  <a16:creationId xmlns:a16="http://schemas.microsoft.com/office/drawing/2014/main" id="{FB8603EC-3620-425F-8F9E-B97F0B7ABDF4}"/>
                </a:ext>
              </a:extLst>
            </p:cNvPr>
            <p:cNvSpPr>
              <a:spLocks/>
            </p:cNvSpPr>
            <p:nvPr>
              <p:custDataLst>
                <p:tags r:id="rId238"/>
              </p:custDataLst>
            </p:nvPr>
          </p:nvSpPr>
          <p:spPr bwMode="auto">
            <a:xfrm>
              <a:off x="8305801" y="2098676"/>
              <a:ext cx="266700" cy="1905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Freeform 386 1">
              <a:extLst>
                <a:ext uri="{FF2B5EF4-FFF2-40B4-BE49-F238E27FC236}">
                  <a16:creationId xmlns:a16="http://schemas.microsoft.com/office/drawing/2014/main" id="{61E67C1B-3735-49B1-8986-9A432AB55C79}"/>
                </a:ext>
              </a:extLst>
            </p:cNvPr>
            <p:cNvSpPr>
              <a:spLocks/>
            </p:cNvSpPr>
            <p:nvPr>
              <p:custDataLst>
                <p:tags r:id="rId239"/>
              </p:custDataLst>
            </p:nvPr>
          </p:nvSpPr>
          <p:spPr bwMode="auto">
            <a:xfrm>
              <a:off x="8726489" y="1889126"/>
              <a:ext cx="249238" cy="342900"/>
            </a:xfrm>
            <a:custGeom>
              <a:avLst/>
              <a:gdLst>
                <a:gd name="T0" fmla="*/ 34 w 284"/>
                <a:gd name="T1" fmla="*/ 323 h 347"/>
                <a:gd name="T2" fmla="*/ 0 w 284"/>
                <a:gd name="T3" fmla="*/ 323 h 347"/>
                <a:gd name="T4" fmla="*/ 0 w 284"/>
                <a:gd name="T5" fmla="*/ 347 h 347"/>
                <a:gd name="T6" fmla="*/ 62 w 284"/>
                <a:gd name="T7" fmla="*/ 345 h 347"/>
                <a:gd name="T8" fmla="*/ 125 w 284"/>
                <a:gd name="T9" fmla="*/ 347 h 347"/>
                <a:gd name="T10" fmla="*/ 125 w 284"/>
                <a:gd name="T11" fmla="*/ 323 h 347"/>
                <a:gd name="T12" fmla="*/ 91 w 284"/>
                <a:gd name="T13" fmla="*/ 323 h 347"/>
                <a:gd name="T14" fmla="*/ 91 w 284"/>
                <a:gd name="T15" fmla="*/ 219 h 347"/>
                <a:gd name="T16" fmla="*/ 165 w 284"/>
                <a:gd name="T17" fmla="*/ 140 h 347"/>
                <a:gd name="T18" fmla="*/ 193 w 284"/>
                <a:gd name="T19" fmla="*/ 189 h 347"/>
                <a:gd name="T20" fmla="*/ 193 w 284"/>
                <a:gd name="T21" fmla="*/ 323 h 347"/>
                <a:gd name="T22" fmla="*/ 158 w 284"/>
                <a:gd name="T23" fmla="*/ 323 h 347"/>
                <a:gd name="T24" fmla="*/ 158 w 284"/>
                <a:gd name="T25" fmla="*/ 347 h 347"/>
                <a:gd name="T26" fmla="*/ 221 w 284"/>
                <a:gd name="T27" fmla="*/ 345 h 347"/>
                <a:gd name="T28" fmla="*/ 284 w 284"/>
                <a:gd name="T29" fmla="*/ 347 h 347"/>
                <a:gd name="T30" fmla="*/ 284 w 284"/>
                <a:gd name="T31" fmla="*/ 323 h 347"/>
                <a:gd name="T32" fmla="*/ 249 w 284"/>
                <a:gd name="T33" fmla="*/ 323 h 347"/>
                <a:gd name="T34" fmla="*/ 249 w 284"/>
                <a:gd name="T35" fmla="*/ 194 h 347"/>
                <a:gd name="T36" fmla="*/ 173 w 284"/>
                <a:gd name="T37" fmla="*/ 122 h 347"/>
                <a:gd name="T38" fmla="*/ 88 w 284"/>
                <a:gd name="T39" fmla="*/ 171 h 347"/>
                <a:gd name="T40" fmla="*/ 88 w 284"/>
                <a:gd name="T41" fmla="*/ 0 h 347"/>
                <a:gd name="T42" fmla="*/ 0 w 284"/>
                <a:gd name="T43" fmla="*/ 4 h 347"/>
                <a:gd name="T44" fmla="*/ 0 w 284"/>
                <a:gd name="T45" fmla="*/ 28 h 347"/>
                <a:gd name="T46" fmla="*/ 34 w 284"/>
                <a:gd name="T47" fmla="*/ 47 h 347"/>
                <a:gd name="T48" fmla="*/ 34 w 284"/>
                <a:gd name="T49" fmla="*/ 3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7">
                  <a:moveTo>
                    <a:pt x="34" y="323"/>
                  </a:moveTo>
                  <a:lnTo>
                    <a:pt x="0" y="323"/>
                  </a:lnTo>
                  <a:lnTo>
                    <a:pt x="0" y="347"/>
                  </a:lnTo>
                  <a:cubicBezTo>
                    <a:pt x="14" y="346"/>
                    <a:pt x="44" y="345"/>
                    <a:pt x="62" y="345"/>
                  </a:cubicBezTo>
                  <a:cubicBezTo>
                    <a:pt x="82" y="345"/>
                    <a:pt x="111" y="346"/>
                    <a:pt x="125" y="347"/>
                  </a:cubicBezTo>
                  <a:lnTo>
                    <a:pt x="125" y="323"/>
                  </a:lnTo>
                  <a:lnTo>
                    <a:pt x="91" y="323"/>
                  </a:lnTo>
                  <a:lnTo>
                    <a:pt x="91" y="219"/>
                  </a:lnTo>
                  <a:cubicBezTo>
                    <a:pt x="91" y="165"/>
                    <a:pt x="134" y="140"/>
                    <a:pt x="165" y="140"/>
                  </a:cubicBezTo>
                  <a:cubicBezTo>
                    <a:pt x="182" y="140"/>
                    <a:pt x="193" y="151"/>
                    <a:pt x="193" y="189"/>
                  </a:cubicBezTo>
                  <a:lnTo>
                    <a:pt x="193" y="323"/>
                  </a:lnTo>
                  <a:lnTo>
                    <a:pt x="158" y="323"/>
                  </a:lnTo>
                  <a:lnTo>
                    <a:pt x="158" y="347"/>
                  </a:lnTo>
                  <a:cubicBezTo>
                    <a:pt x="172" y="346"/>
                    <a:pt x="202" y="345"/>
                    <a:pt x="221" y="345"/>
                  </a:cubicBezTo>
                  <a:cubicBezTo>
                    <a:pt x="240" y="345"/>
                    <a:pt x="270" y="346"/>
                    <a:pt x="284" y="347"/>
                  </a:cubicBezTo>
                  <a:lnTo>
                    <a:pt x="284" y="323"/>
                  </a:lnTo>
                  <a:lnTo>
                    <a:pt x="249" y="323"/>
                  </a:lnTo>
                  <a:lnTo>
                    <a:pt x="249" y="194"/>
                  </a:lnTo>
                  <a:cubicBezTo>
                    <a:pt x="249" y="142"/>
                    <a:pt x="223" y="122"/>
                    <a:pt x="173" y="122"/>
                  </a:cubicBezTo>
                  <a:cubicBezTo>
                    <a:pt x="125" y="122"/>
                    <a:pt x="99" y="151"/>
                    <a:pt x="88" y="171"/>
                  </a:cubicBezTo>
                  <a:lnTo>
                    <a:pt x="88" y="0"/>
                  </a:lnTo>
                  <a:lnTo>
                    <a:pt x="0" y="4"/>
                  </a:lnTo>
                  <a:lnTo>
                    <a:pt x="0" y="28"/>
                  </a:lnTo>
                  <a:cubicBezTo>
                    <a:pt x="31"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387 1">
              <a:extLst>
                <a:ext uri="{FF2B5EF4-FFF2-40B4-BE49-F238E27FC236}">
                  <a16:creationId xmlns:a16="http://schemas.microsoft.com/office/drawing/2014/main" id="{7601333F-9AE7-440B-9489-33766ADB14F9}"/>
                </a:ext>
              </a:extLst>
            </p:cNvPr>
            <p:cNvSpPr>
              <a:spLocks/>
            </p:cNvSpPr>
            <p:nvPr>
              <p:custDataLst>
                <p:tags r:id="rId240"/>
              </p:custDataLst>
            </p:nvPr>
          </p:nvSpPr>
          <p:spPr bwMode="auto">
            <a:xfrm>
              <a:off x="7926389" y="2408239"/>
              <a:ext cx="46038" cy="52388"/>
            </a:xfrm>
            <a:custGeom>
              <a:avLst/>
              <a:gdLst>
                <a:gd name="T0" fmla="*/ 53 w 53"/>
                <a:gd name="T1" fmla="*/ 27 h 53"/>
                <a:gd name="T2" fmla="*/ 27 w 53"/>
                <a:gd name="T3" fmla="*/ 0 h 53"/>
                <a:gd name="T4" fmla="*/ 0 w 53"/>
                <a:gd name="T5" fmla="*/ 27 h 53"/>
                <a:gd name="T6" fmla="*/ 27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7"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388 1">
              <a:extLst>
                <a:ext uri="{FF2B5EF4-FFF2-40B4-BE49-F238E27FC236}">
                  <a16:creationId xmlns:a16="http://schemas.microsoft.com/office/drawing/2014/main" id="{7E7D8352-5FA0-4623-92C8-6C18E8779D92}"/>
                </a:ext>
              </a:extLst>
            </p:cNvPr>
            <p:cNvSpPr>
              <a:spLocks/>
            </p:cNvSpPr>
            <p:nvPr>
              <p:custDataLst>
                <p:tags r:id="rId241"/>
              </p:custDataLst>
            </p:nvPr>
          </p:nvSpPr>
          <p:spPr bwMode="auto">
            <a:xfrm>
              <a:off x="7829551" y="2525714"/>
              <a:ext cx="220663" cy="342900"/>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6"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7"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389 1">
              <a:extLst>
                <a:ext uri="{FF2B5EF4-FFF2-40B4-BE49-F238E27FC236}">
                  <a16:creationId xmlns:a16="http://schemas.microsoft.com/office/drawing/2014/main" id="{B8D15047-3906-4633-9782-D16FBC20D607}"/>
                </a:ext>
              </a:extLst>
            </p:cNvPr>
            <p:cNvSpPr>
              <a:spLocks/>
            </p:cNvSpPr>
            <p:nvPr>
              <p:custDataLst>
                <p:tags r:id="rId242"/>
              </p:custDataLst>
            </p:nvPr>
          </p:nvSpPr>
          <p:spPr bwMode="auto">
            <a:xfrm>
              <a:off x="8099426" y="2786064"/>
              <a:ext cx="131763" cy="155575"/>
            </a:xfrm>
            <a:custGeom>
              <a:avLst/>
              <a:gdLst>
                <a:gd name="T0" fmla="*/ 131 w 151"/>
                <a:gd name="T1" fmla="*/ 20 h 157"/>
                <a:gd name="T2" fmla="*/ 113 w 151"/>
                <a:gd name="T3" fmla="*/ 39 h 157"/>
                <a:gd name="T4" fmla="*/ 126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7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6" y="52"/>
                  </a:cubicBezTo>
                  <a:cubicBezTo>
                    <a:pt x="134" y="52"/>
                    <a:pt x="146" y="47"/>
                    <a:pt x="146" y="30"/>
                  </a:cubicBezTo>
                  <a:cubicBezTo>
                    <a:pt x="146" y="6"/>
                    <a:pt x="119" y="0"/>
                    <a:pt x="100" y="0"/>
                  </a:cubicBezTo>
                  <a:cubicBezTo>
                    <a:pt x="48" y="0"/>
                    <a:pt x="0" y="48"/>
                    <a:pt x="0" y="96"/>
                  </a:cubicBezTo>
                  <a:cubicBezTo>
                    <a:pt x="0" y="126"/>
                    <a:pt x="20" y="157"/>
                    <a:pt x="64" y="157"/>
                  </a:cubicBezTo>
                  <a:cubicBezTo>
                    <a:pt x="123" y="157"/>
                    <a:pt x="151" y="122"/>
                    <a:pt x="151" y="117"/>
                  </a:cubicBezTo>
                  <a:cubicBezTo>
                    <a:pt x="151" y="115"/>
                    <a:pt x="147" y="112"/>
                    <a:pt x="145" y="112"/>
                  </a:cubicBezTo>
                  <a:cubicBezTo>
                    <a:pt x="142" y="112"/>
                    <a:pt x="142" y="112"/>
                    <a:pt x="139" y="115"/>
                  </a:cubicBezTo>
                  <a:cubicBezTo>
                    <a:pt x="112" y="147"/>
                    <a:pt x="71" y="147"/>
                    <a:pt x="65" y="147"/>
                  </a:cubicBezTo>
                  <a:cubicBezTo>
                    <a:pt x="40" y="147"/>
                    <a:pt x="29" y="130"/>
                    <a:pt x="29" y="108"/>
                  </a:cubicBezTo>
                  <a:cubicBezTo>
                    <a:pt x="29" y="98"/>
                    <a:pt x="33"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390 1">
              <a:extLst>
                <a:ext uri="{FF2B5EF4-FFF2-40B4-BE49-F238E27FC236}">
                  <a16:creationId xmlns:a16="http://schemas.microsoft.com/office/drawing/2014/main" id="{A1B1C175-E3A0-4E71-A382-0D8FD4B73EA7}"/>
                </a:ext>
              </a:extLst>
            </p:cNvPr>
            <p:cNvSpPr>
              <a:spLocks/>
            </p:cNvSpPr>
            <p:nvPr>
              <p:custDataLst>
                <p:tags r:id="rId243"/>
              </p:custDataLst>
            </p:nvPr>
          </p:nvSpPr>
          <p:spPr bwMode="auto">
            <a:xfrm>
              <a:off x="8366126" y="2527301"/>
              <a:ext cx="47625" cy="52388"/>
            </a:xfrm>
            <a:custGeom>
              <a:avLst/>
              <a:gdLst>
                <a:gd name="T0" fmla="*/ 54 w 54"/>
                <a:gd name="T1" fmla="*/ 26 h 53"/>
                <a:gd name="T2" fmla="*/ 27 w 54"/>
                <a:gd name="T3" fmla="*/ 0 h 53"/>
                <a:gd name="T4" fmla="*/ 0 w 54"/>
                <a:gd name="T5" fmla="*/ 26 h 53"/>
                <a:gd name="T6" fmla="*/ 27 w 54"/>
                <a:gd name="T7" fmla="*/ 53 h 53"/>
                <a:gd name="T8" fmla="*/ 54 w 54"/>
                <a:gd name="T9" fmla="*/ 26 h 53"/>
              </a:gdLst>
              <a:ahLst/>
              <a:cxnLst>
                <a:cxn ang="0">
                  <a:pos x="T0" y="T1"/>
                </a:cxn>
                <a:cxn ang="0">
                  <a:pos x="T2" y="T3"/>
                </a:cxn>
                <a:cxn ang="0">
                  <a:pos x="T4" y="T5"/>
                </a:cxn>
                <a:cxn ang="0">
                  <a:pos x="T6" y="T7"/>
                </a:cxn>
                <a:cxn ang="0">
                  <a:pos x="T8" y="T9"/>
                </a:cxn>
              </a:cxnLst>
              <a:rect l="0" t="0" r="r" b="b"/>
              <a:pathLst>
                <a:path w="54" h="53">
                  <a:moveTo>
                    <a:pt x="54" y="26"/>
                  </a:moveTo>
                  <a:cubicBezTo>
                    <a:pt x="54" y="13"/>
                    <a:pt x="42" y="0"/>
                    <a:pt x="27" y="0"/>
                  </a:cubicBezTo>
                  <a:cubicBezTo>
                    <a:pt x="10" y="0"/>
                    <a:pt x="0" y="14"/>
                    <a:pt x="0" y="26"/>
                  </a:cubicBezTo>
                  <a:cubicBezTo>
                    <a:pt x="0" y="40"/>
                    <a:pt x="12" y="53"/>
                    <a:pt x="27" y="53"/>
                  </a:cubicBezTo>
                  <a:cubicBezTo>
                    <a:pt x="44" y="53"/>
                    <a:pt x="54" y="39"/>
                    <a:pt x="5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391 1">
              <a:extLst>
                <a:ext uri="{FF2B5EF4-FFF2-40B4-BE49-F238E27FC236}">
                  <a16:creationId xmlns:a16="http://schemas.microsoft.com/office/drawing/2014/main" id="{6F3D6D21-B8C1-4CF5-9E83-B1F7C3D7E6A9}"/>
                </a:ext>
              </a:extLst>
            </p:cNvPr>
            <p:cNvSpPr>
              <a:spLocks noEditPoints="1"/>
            </p:cNvSpPr>
            <p:nvPr>
              <p:custDataLst>
                <p:tags r:id="rId244"/>
              </p:custDataLst>
            </p:nvPr>
          </p:nvSpPr>
          <p:spPr bwMode="auto">
            <a:xfrm>
              <a:off x="8274051" y="2641601"/>
              <a:ext cx="246063" cy="319088"/>
            </a:xfrm>
            <a:custGeom>
              <a:avLst/>
              <a:gdLst>
                <a:gd name="T0" fmla="*/ 192 w 281"/>
                <a:gd name="T1" fmla="*/ 154 h 322"/>
                <a:gd name="T2" fmla="*/ 185 w 281"/>
                <a:gd name="T3" fmla="*/ 175 h 322"/>
                <a:gd name="T4" fmla="*/ 125 w 281"/>
                <a:gd name="T5" fmla="*/ 210 h 322"/>
                <a:gd name="T6" fmla="*/ 64 w 281"/>
                <a:gd name="T7" fmla="*/ 114 h 322"/>
                <a:gd name="T8" fmla="*/ 131 w 281"/>
                <a:gd name="T9" fmla="*/ 20 h 322"/>
                <a:gd name="T10" fmla="*/ 192 w 281"/>
                <a:gd name="T11" fmla="*/ 84 h 322"/>
                <a:gd name="T12" fmla="*/ 192 w 281"/>
                <a:gd name="T13" fmla="*/ 154 h 322"/>
                <a:gd name="T14" fmla="*/ 199 w 281"/>
                <a:gd name="T15" fmla="*/ 40 h 322"/>
                <a:gd name="T16" fmla="*/ 124 w 281"/>
                <a:gd name="T17" fmla="*/ 0 h 322"/>
                <a:gd name="T18" fmla="*/ 0 w 281"/>
                <a:gd name="T19" fmla="*/ 114 h 322"/>
                <a:gd name="T20" fmla="*/ 120 w 281"/>
                <a:gd name="T21" fmla="*/ 228 h 322"/>
                <a:gd name="T22" fmla="*/ 189 w 281"/>
                <a:gd name="T23" fmla="*/ 201 h 322"/>
                <a:gd name="T24" fmla="*/ 189 w 281"/>
                <a:gd name="T25" fmla="*/ 298 h 322"/>
                <a:gd name="T26" fmla="*/ 155 w 281"/>
                <a:gd name="T27" fmla="*/ 298 h 322"/>
                <a:gd name="T28" fmla="*/ 155 w 281"/>
                <a:gd name="T29" fmla="*/ 322 h 322"/>
                <a:gd name="T30" fmla="*/ 218 w 281"/>
                <a:gd name="T31" fmla="*/ 320 h 322"/>
                <a:gd name="T32" fmla="*/ 281 w 281"/>
                <a:gd name="T33" fmla="*/ 322 h 322"/>
                <a:gd name="T34" fmla="*/ 281 w 281"/>
                <a:gd name="T35" fmla="*/ 298 h 322"/>
                <a:gd name="T36" fmla="*/ 246 w 281"/>
                <a:gd name="T37" fmla="*/ 298 h 322"/>
                <a:gd name="T38" fmla="*/ 246 w 281"/>
                <a:gd name="T39" fmla="*/ 0 h 322"/>
                <a:gd name="T40" fmla="*/ 226 w 281"/>
                <a:gd name="T41" fmla="*/ 0 h 322"/>
                <a:gd name="T42" fmla="*/ 199 w 281"/>
                <a:gd name="T43" fmla="*/ 4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2">
                  <a:moveTo>
                    <a:pt x="192" y="154"/>
                  </a:moveTo>
                  <a:cubicBezTo>
                    <a:pt x="192" y="163"/>
                    <a:pt x="192" y="164"/>
                    <a:pt x="185" y="175"/>
                  </a:cubicBezTo>
                  <a:cubicBezTo>
                    <a:pt x="165" y="204"/>
                    <a:pt x="140" y="210"/>
                    <a:pt x="125" y="210"/>
                  </a:cubicBezTo>
                  <a:cubicBezTo>
                    <a:pt x="94" y="210"/>
                    <a:pt x="64" y="181"/>
                    <a:pt x="64" y="114"/>
                  </a:cubicBezTo>
                  <a:cubicBezTo>
                    <a:pt x="64" y="44"/>
                    <a:pt x="101" y="20"/>
                    <a:pt x="131"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20" y="228"/>
                  </a:cubicBezTo>
                  <a:cubicBezTo>
                    <a:pt x="144" y="228"/>
                    <a:pt x="166" y="221"/>
                    <a:pt x="189" y="201"/>
                  </a:cubicBezTo>
                  <a:lnTo>
                    <a:pt x="189" y="298"/>
                  </a:lnTo>
                  <a:lnTo>
                    <a:pt x="155" y="298"/>
                  </a:lnTo>
                  <a:lnTo>
                    <a:pt x="155" y="322"/>
                  </a:lnTo>
                  <a:cubicBezTo>
                    <a:pt x="169" y="321"/>
                    <a:pt x="199" y="320"/>
                    <a:pt x="218" y="320"/>
                  </a:cubicBezTo>
                  <a:cubicBezTo>
                    <a:pt x="237" y="320"/>
                    <a:pt x="267" y="321"/>
                    <a:pt x="281" y="322"/>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392 1">
              <a:extLst>
                <a:ext uri="{FF2B5EF4-FFF2-40B4-BE49-F238E27FC236}">
                  <a16:creationId xmlns:a16="http://schemas.microsoft.com/office/drawing/2014/main" id="{FFA482CE-B399-419A-96D8-85419B570077}"/>
                </a:ext>
              </a:extLst>
            </p:cNvPr>
            <p:cNvSpPr>
              <a:spLocks/>
            </p:cNvSpPr>
            <p:nvPr>
              <p:custDataLst>
                <p:tags r:id="rId245"/>
              </p:custDataLst>
            </p:nvPr>
          </p:nvSpPr>
          <p:spPr bwMode="auto">
            <a:xfrm>
              <a:off x="8991601" y="1835151"/>
              <a:ext cx="115888" cy="1184275"/>
            </a:xfrm>
            <a:custGeom>
              <a:avLst/>
              <a:gdLst>
                <a:gd name="T0" fmla="*/ 103 w 131"/>
                <a:gd name="T1" fmla="*/ 1170 h 1198"/>
                <a:gd name="T2" fmla="*/ 0 w 131"/>
                <a:gd name="T3" fmla="*/ 1170 h 1198"/>
                <a:gd name="T4" fmla="*/ 0 w 131"/>
                <a:gd name="T5" fmla="*/ 1198 h 1198"/>
                <a:gd name="T6" fmla="*/ 131 w 131"/>
                <a:gd name="T7" fmla="*/ 1198 h 1198"/>
                <a:gd name="T8" fmla="*/ 131 w 131"/>
                <a:gd name="T9" fmla="*/ 0 h 1198"/>
                <a:gd name="T10" fmla="*/ 0 w 131"/>
                <a:gd name="T11" fmla="*/ 0 h 1198"/>
                <a:gd name="T12" fmla="*/ 0 w 131"/>
                <a:gd name="T13" fmla="*/ 28 h 1198"/>
                <a:gd name="T14" fmla="*/ 103 w 131"/>
                <a:gd name="T15" fmla="*/ 28 h 1198"/>
                <a:gd name="T16" fmla="*/ 103 w 131"/>
                <a:gd name="T17" fmla="*/ 117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8">
                  <a:moveTo>
                    <a:pt x="103" y="1170"/>
                  </a:moveTo>
                  <a:lnTo>
                    <a:pt x="0" y="1170"/>
                  </a:lnTo>
                  <a:lnTo>
                    <a:pt x="0" y="1198"/>
                  </a:lnTo>
                  <a:lnTo>
                    <a:pt x="131" y="1198"/>
                  </a:lnTo>
                  <a:lnTo>
                    <a:pt x="131" y="0"/>
                  </a:lnTo>
                  <a:lnTo>
                    <a:pt x="0" y="0"/>
                  </a:lnTo>
                  <a:lnTo>
                    <a:pt x="0" y="28"/>
                  </a:lnTo>
                  <a:lnTo>
                    <a:pt x="103" y="28"/>
                  </a:lnTo>
                  <a:lnTo>
                    <a:pt x="103"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Content Placeholder 2 1 1">
            <a:extLst>
              <a:ext uri="{FF2B5EF4-FFF2-40B4-BE49-F238E27FC236}">
                <a16:creationId xmlns:a16="http://schemas.microsoft.com/office/drawing/2014/main" id="{8C856A89-BD50-4E58-9D8F-5A56D22C3FA2}"/>
              </a:ext>
            </a:extLst>
          </p:cNvPr>
          <p:cNvSpPr>
            <a:spLocks noGrp="1"/>
          </p:cNvSpPr>
          <p:nvPr>
            <p:ph idx="1"/>
          </p:nvPr>
        </p:nvSpPr>
        <p:spPr>
          <a:xfrm>
            <a:off x="1152503" y="1938886"/>
            <a:ext cx="2789465" cy="698315"/>
          </a:xfrm>
        </p:spPr>
        <p:txBody>
          <a:bodyPr anchor="ctr">
            <a:normAutofit fontScale="92500"/>
          </a:bodyPr>
          <a:lstStyle/>
          <a:p>
            <a:pPr marL="0" indent="0">
              <a:buNone/>
            </a:pPr>
            <a:r>
              <a:rPr lang="en-US" sz="3200" dirty="0"/>
              <a:t>KKT Dynamics:</a:t>
            </a:r>
            <a:endParaRPr lang="en-US" sz="3769" dirty="0"/>
          </a:p>
        </p:txBody>
      </p:sp>
      <p:grpSp>
        <p:nvGrpSpPr>
          <p:cNvPr id="2449" name="Group 2448">
            <a:extLst>
              <a:ext uri="{FF2B5EF4-FFF2-40B4-BE49-F238E27FC236}">
                <a16:creationId xmlns:a16="http://schemas.microsoft.com/office/drawing/2014/main" id="{97C05991-7143-4FE2-8151-6361D335F109}"/>
              </a:ext>
            </a:extLst>
          </p:cNvPr>
          <p:cNvGrpSpPr>
            <a:grpSpLocks noChangeAspect="1"/>
          </p:cNvGrpSpPr>
          <p:nvPr>
            <p:custDataLst>
              <p:tags r:id="rId2"/>
            </p:custDataLst>
          </p:nvPr>
        </p:nvGrpSpPr>
        <p:grpSpPr>
          <a:xfrm>
            <a:off x="10040942" y="1825026"/>
            <a:ext cx="6708775" cy="2944813"/>
            <a:chOff x="11066463" y="1976437"/>
            <a:chExt cx="6708775" cy="2944813"/>
          </a:xfrm>
        </p:grpSpPr>
        <p:sp>
          <p:nvSpPr>
            <p:cNvPr id="2322" name="Freeform 645">
              <a:extLst>
                <a:ext uri="{FF2B5EF4-FFF2-40B4-BE49-F238E27FC236}">
                  <a16:creationId xmlns:a16="http://schemas.microsoft.com/office/drawing/2014/main" id="{22C86D83-9AF2-4070-8511-87E95BA2A7B7}"/>
                </a:ext>
              </a:extLst>
            </p:cNvPr>
            <p:cNvSpPr>
              <a:spLocks noEditPoints="1"/>
            </p:cNvSpPr>
            <p:nvPr>
              <p:custDataLst>
                <p:tags r:id="rId91"/>
              </p:custDataLst>
            </p:nvPr>
          </p:nvSpPr>
          <p:spPr bwMode="auto">
            <a:xfrm>
              <a:off x="11098213" y="1984375"/>
              <a:ext cx="125413" cy="49213"/>
            </a:xfrm>
            <a:custGeom>
              <a:avLst/>
              <a:gdLst>
                <a:gd name="T0" fmla="*/ 73 w 184"/>
                <a:gd name="T1" fmla="*/ 36 h 72"/>
                <a:gd name="T2" fmla="*/ 37 w 184"/>
                <a:gd name="T3" fmla="*/ 0 h 72"/>
                <a:gd name="T4" fmla="*/ 0 w 184"/>
                <a:gd name="T5" fmla="*/ 36 h 72"/>
                <a:gd name="T6" fmla="*/ 37 w 184"/>
                <a:gd name="T7" fmla="*/ 72 h 72"/>
                <a:gd name="T8" fmla="*/ 73 w 184"/>
                <a:gd name="T9" fmla="*/ 36 h 72"/>
                <a:gd name="T10" fmla="*/ 184 w 184"/>
                <a:gd name="T11" fmla="*/ 36 h 72"/>
                <a:gd name="T12" fmla="*/ 147 w 184"/>
                <a:gd name="T13" fmla="*/ 0 h 72"/>
                <a:gd name="T14" fmla="*/ 111 w 184"/>
                <a:gd name="T15" fmla="*/ 36 h 72"/>
                <a:gd name="T16" fmla="*/ 147 w 184"/>
                <a:gd name="T17" fmla="*/ 72 h 72"/>
                <a:gd name="T18" fmla="*/ 184 w 184"/>
                <a:gd name="T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72">
                  <a:moveTo>
                    <a:pt x="73" y="36"/>
                  </a:moveTo>
                  <a:cubicBezTo>
                    <a:pt x="73" y="14"/>
                    <a:pt x="55" y="0"/>
                    <a:pt x="37" y="0"/>
                  </a:cubicBezTo>
                  <a:cubicBezTo>
                    <a:pt x="14" y="0"/>
                    <a:pt x="0" y="18"/>
                    <a:pt x="0" y="36"/>
                  </a:cubicBezTo>
                  <a:cubicBezTo>
                    <a:pt x="0" y="54"/>
                    <a:pt x="16" y="72"/>
                    <a:pt x="37" y="72"/>
                  </a:cubicBezTo>
                  <a:cubicBezTo>
                    <a:pt x="56" y="72"/>
                    <a:pt x="73" y="56"/>
                    <a:pt x="73" y="36"/>
                  </a:cubicBezTo>
                  <a:close/>
                  <a:moveTo>
                    <a:pt x="184" y="36"/>
                  </a:moveTo>
                  <a:cubicBezTo>
                    <a:pt x="184" y="17"/>
                    <a:pt x="168" y="0"/>
                    <a:pt x="147" y="0"/>
                  </a:cubicBezTo>
                  <a:cubicBezTo>
                    <a:pt x="128" y="0"/>
                    <a:pt x="111" y="15"/>
                    <a:pt x="111" y="36"/>
                  </a:cubicBezTo>
                  <a:cubicBezTo>
                    <a:pt x="111" y="58"/>
                    <a:pt x="129" y="72"/>
                    <a:pt x="147" y="72"/>
                  </a:cubicBezTo>
                  <a:cubicBezTo>
                    <a:pt x="170" y="72"/>
                    <a:pt x="184" y="53"/>
                    <a:pt x="184" y="3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3" name="Freeform 646">
              <a:extLst>
                <a:ext uri="{FF2B5EF4-FFF2-40B4-BE49-F238E27FC236}">
                  <a16:creationId xmlns:a16="http://schemas.microsoft.com/office/drawing/2014/main" id="{FE8D1ED9-70C6-4C35-BAF7-5B9841BC27D4}"/>
                </a:ext>
              </a:extLst>
            </p:cNvPr>
            <p:cNvSpPr>
              <a:spLocks noEditPoints="1"/>
            </p:cNvSpPr>
            <p:nvPr>
              <p:custDataLst>
                <p:tags r:id="rId92"/>
              </p:custDataLst>
            </p:nvPr>
          </p:nvSpPr>
          <p:spPr bwMode="auto">
            <a:xfrm>
              <a:off x="11071226" y="2068512"/>
              <a:ext cx="192088" cy="223838"/>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4" name="Freeform 647">
              <a:extLst>
                <a:ext uri="{FF2B5EF4-FFF2-40B4-BE49-F238E27FC236}">
                  <a16:creationId xmlns:a16="http://schemas.microsoft.com/office/drawing/2014/main" id="{12B79999-CBB5-4E0E-BCDC-18CE4532A893}"/>
                </a:ext>
              </a:extLst>
            </p:cNvPr>
            <p:cNvSpPr>
              <a:spLocks noEditPoints="1"/>
            </p:cNvSpPr>
            <p:nvPr>
              <p:custDataLst>
                <p:tags r:id="rId93"/>
              </p:custDataLst>
            </p:nvPr>
          </p:nvSpPr>
          <p:spPr bwMode="auto">
            <a:xfrm>
              <a:off x="11388726" y="2074862"/>
              <a:ext cx="34925" cy="149225"/>
            </a:xfrm>
            <a:custGeom>
              <a:avLst/>
              <a:gdLst>
                <a:gd name="T0" fmla="*/ 52 w 52"/>
                <a:gd name="T1" fmla="*/ 27 h 215"/>
                <a:gd name="T2" fmla="*/ 26 w 52"/>
                <a:gd name="T3" fmla="*/ 0 h 215"/>
                <a:gd name="T4" fmla="*/ 0 w 52"/>
                <a:gd name="T5" fmla="*/ 27 h 215"/>
                <a:gd name="T6" fmla="*/ 26 w 52"/>
                <a:gd name="T7" fmla="*/ 53 h 215"/>
                <a:gd name="T8" fmla="*/ 52 w 52"/>
                <a:gd name="T9" fmla="*/ 27 h 215"/>
                <a:gd name="T10" fmla="*/ 52 w 52"/>
                <a:gd name="T11" fmla="*/ 189 h 215"/>
                <a:gd name="T12" fmla="*/ 26 w 52"/>
                <a:gd name="T13" fmla="*/ 162 h 215"/>
                <a:gd name="T14" fmla="*/ 0 w 52"/>
                <a:gd name="T15" fmla="*/ 189 h 215"/>
                <a:gd name="T16" fmla="*/ 26 w 52"/>
                <a:gd name="T17" fmla="*/ 215 h 215"/>
                <a:gd name="T18" fmla="*/ 52 w 52"/>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15">
                  <a:moveTo>
                    <a:pt x="52" y="27"/>
                  </a:moveTo>
                  <a:cubicBezTo>
                    <a:pt x="52" y="12"/>
                    <a:pt x="40" y="0"/>
                    <a:pt x="26" y="0"/>
                  </a:cubicBezTo>
                  <a:cubicBezTo>
                    <a:pt x="11" y="0"/>
                    <a:pt x="0" y="12"/>
                    <a:pt x="0" y="27"/>
                  </a:cubicBezTo>
                  <a:cubicBezTo>
                    <a:pt x="0" y="41"/>
                    <a:pt x="11" y="53"/>
                    <a:pt x="26" y="53"/>
                  </a:cubicBezTo>
                  <a:cubicBezTo>
                    <a:pt x="40" y="53"/>
                    <a:pt x="52" y="41"/>
                    <a:pt x="52" y="27"/>
                  </a:cubicBezTo>
                  <a:close/>
                  <a:moveTo>
                    <a:pt x="52" y="189"/>
                  </a:moveTo>
                  <a:cubicBezTo>
                    <a:pt x="52" y="174"/>
                    <a:pt x="40" y="162"/>
                    <a:pt x="26" y="162"/>
                  </a:cubicBezTo>
                  <a:cubicBezTo>
                    <a:pt x="11" y="162"/>
                    <a:pt x="0" y="174"/>
                    <a:pt x="0" y="189"/>
                  </a:cubicBezTo>
                  <a:cubicBezTo>
                    <a:pt x="0" y="203"/>
                    <a:pt x="11" y="215"/>
                    <a:pt x="26" y="215"/>
                  </a:cubicBezTo>
                  <a:cubicBezTo>
                    <a:pt x="40" y="215"/>
                    <a:pt x="52" y="203"/>
                    <a:pt x="52"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5" name="Freeform 648">
              <a:extLst>
                <a:ext uri="{FF2B5EF4-FFF2-40B4-BE49-F238E27FC236}">
                  <a16:creationId xmlns:a16="http://schemas.microsoft.com/office/drawing/2014/main" id="{65D7FF5D-DEA6-4739-83CA-084B30C2F3F2}"/>
                </a:ext>
              </a:extLst>
            </p:cNvPr>
            <p:cNvSpPr>
              <a:spLocks/>
            </p:cNvSpPr>
            <p:nvPr>
              <p:custDataLst>
                <p:tags r:id="rId94"/>
              </p:custDataLst>
            </p:nvPr>
          </p:nvSpPr>
          <p:spPr bwMode="auto">
            <a:xfrm>
              <a:off x="11655426" y="1989137"/>
              <a:ext cx="144463" cy="242888"/>
            </a:xfrm>
            <a:custGeom>
              <a:avLst/>
              <a:gdLst>
                <a:gd name="T0" fmla="*/ 130 w 211"/>
                <a:gd name="T1" fmla="*/ 266 h 351"/>
                <a:gd name="T2" fmla="*/ 79 w 211"/>
                <a:gd name="T3" fmla="*/ 340 h 351"/>
                <a:gd name="T4" fmla="*/ 24 w 211"/>
                <a:gd name="T5" fmla="*/ 311 h 351"/>
                <a:gd name="T6" fmla="*/ 56 w 211"/>
                <a:gd name="T7" fmla="*/ 283 h 351"/>
                <a:gd name="T8" fmla="*/ 28 w 211"/>
                <a:gd name="T9" fmla="*/ 255 h 351"/>
                <a:gd name="T10" fmla="*/ 0 w 211"/>
                <a:gd name="T11" fmla="*/ 284 h 351"/>
                <a:gd name="T12" fmla="*/ 80 w 211"/>
                <a:gd name="T13" fmla="*/ 351 h 351"/>
                <a:gd name="T14" fmla="*/ 173 w 211"/>
                <a:gd name="T15" fmla="*/ 279 h 351"/>
                <a:gd name="T16" fmla="*/ 173 w 211"/>
                <a:gd name="T17" fmla="*/ 257 h 351"/>
                <a:gd name="T18" fmla="*/ 173 w 211"/>
                <a:gd name="T19" fmla="*/ 36 h 351"/>
                <a:gd name="T20" fmla="*/ 211 w 211"/>
                <a:gd name="T21" fmla="*/ 15 h 351"/>
                <a:gd name="T22" fmla="*/ 211 w 211"/>
                <a:gd name="T23" fmla="*/ 0 h 351"/>
                <a:gd name="T24" fmla="*/ 147 w 211"/>
                <a:gd name="T25" fmla="*/ 1 h 351"/>
                <a:gd name="T26" fmla="*/ 63 w 211"/>
                <a:gd name="T27" fmla="*/ 0 h 351"/>
                <a:gd name="T28" fmla="*/ 63 w 211"/>
                <a:gd name="T29" fmla="*/ 15 h 351"/>
                <a:gd name="T30" fmla="*/ 81 w 211"/>
                <a:gd name="T31" fmla="*/ 15 h 351"/>
                <a:gd name="T32" fmla="*/ 130 w 211"/>
                <a:gd name="T33" fmla="*/ 39 h 351"/>
                <a:gd name="T34" fmla="*/ 130 w 211"/>
                <a:gd name="T35" fmla="*/ 2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1" h="351">
                  <a:moveTo>
                    <a:pt x="130" y="266"/>
                  </a:moveTo>
                  <a:cubicBezTo>
                    <a:pt x="130" y="312"/>
                    <a:pt x="105" y="340"/>
                    <a:pt x="79" y="340"/>
                  </a:cubicBezTo>
                  <a:cubicBezTo>
                    <a:pt x="76" y="340"/>
                    <a:pt x="42" y="340"/>
                    <a:pt x="24" y="311"/>
                  </a:cubicBezTo>
                  <a:cubicBezTo>
                    <a:pt x="50" y="311"/>
                    <a:pt x="56" y="296"/>
                    <a:pt x="56" y="283"/>
                  </a:cubicBezTo>
                  <a:cubicBezTo>
                    <a:pt x="56" y="265"/>
                    <a:pt x="42" y="255"/>
                    <a:pt x="28" y="255"/>
                  </a:cubicBezTo>
                  <a:cubicBezTo>
                    <a:pt x="17" y="255"/>
                    <a:pt x="0" y="262"/>
                    <a:pt x="0" y="284"/>
                  </a:cubicBezTo>
                  <a:cubicBezTo>
                    <a:pt x="0" y="321"/>
                    <a:pt x="35" y="351"/>
                    <a:pt x="80" y="351"/>
                  </a:cubicBezTo>
                  <a:cubicBezTo>
                    <a:pt x="131" y="351"/>
                    <a:pt x="167" y="316"/>
                    <a:pt x="173" y="279"/>
                  </a:cubicBezTo>
                  <a:cubicBezTo>
                    <a:pt x="173" y="275"/>
                    <a:pt x="173" y="274"/>
                    <a:pt x="173" y="257"/>
                  </a:cubicBezTo>
                  <a:lnTo>
                    <a:pt x="173" y="36"/>
                  </a:lnTo>
                  <a:cubicBezTo>
                    <a:pt x="173" y="15"/>
                    <a:pt x="180" y="15"/>
                    <a:pt x="211" y="15"/>
                  </a:cubicBezTo>
                  <a:lnTo>
                    <a:pt x="211" y="0"/>
                  </a:lnTo>
                  <a:cubicBezTo>
                    <a:pt x="189" y="1"/>
                    <a:pt x="171" y="1"/>
                    <a:pt x="147" y="1"/>
                  </a:cubicBezTo>
                  <a:cubicBezTo>
                    <a:pt x="126" y="1"/>
                    <a:pt x="82" y="1"/>
                    <a:pt x="63" y="0"/>
                  </a:cubicBezTo>
                  <a:lnTo>
                    <a:pt x="63" y="15"/>
                  </a:lnTo>
                  <a:lnTo>
                    <a:pt x="81" y="15"/>
                  </a:lnTo>
                  <a:cubicBezTo>
                    <a:pt x="130" y="15"/>
                    <a:pt x="130" y="22"/>
                    <a:pt x="130" y="39"/>
                  </a:cubicBezTo>
                  <a:lnTo>
                    <a:pt x="130" y="26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6" name="Freeform 649">
              <a:extLst>
                <a:ext uri="{FF2B5EF4-FFF2-40B4-BE49-F238E27FC236}">
                  <a16:creationId xmlns:a16="http://schemas.microsoft.com/office/drawing/2014/main" id="{61477495-EBFB-46F6-9076-9FEDEFEF9B42}"/>
                </a:ext>
              </a:extLst>
            </p:cNvPr>
            <p:cNvSpPr>
              <a:spLocks noEditPoints="1"/>
            </p:cNvSpPr>
            <p:nvPr>
              <p:custDataLst>
                <p:tags r:id="rId95"/>
              </p:custDataLst>
            </p:nvPr>
          </p:nvSpPr>
          <p:spPr bwMode="auto">
            <a:xfrm>
              <a:off x="11825288" y="2070100"/>
              <a:ext cx="150813" cy="158750"/>
            </a:xfrm>
            <a:custGeom>
              <a:avLst/>
              <a:gdLst>
                <a:gd name="T0" fmla="*/ 221 w 221"/>
                <a:gd name="T1" fmla="*/ 116 h 229"/>
                <a:gd name="T2" fmla="*/ 111 w 221"/>
                <a:gd name="T3" fmla="*/ 0 h 229"/>
                <a:gd name="T4" fmla="*/ 0 w 221"/>
                <a:gd name="T5" fmla="*/ 116 h 229"/>
                <a:gd name="T6" fmla="*/ 111 w 221"/>
                <a:gd name="T7" fmla="*/ 229 h 229"/>
                <a:gd name="T8" fmla="*/ 221 w 221"/>
                <a:gd name="T9" fmla="*/ 116 h 229"/>
                <a:gd name="T10" fmla="*/ 111 w 221"/>
                <a:gd name="T11" fmla="*/ 216 h 229"/>
                <a:gd name="T12" fmla="*/ 54 w 221"/>
                <a:gd name="T13" fmla="*/ 183 h 229"/>
                <a:gd name="T14" fmla="*/ 42 w 221"/>
                <a:gd name="T15" fmla="*/ 112 h 229"/>
                <a:gd name="T16" fmla="*/ 54 w 221"/>
                <a:gd name="T17" fmla="*/ 44 h 229"/>
                <a:gd name="T18" fmla="*/ 111 w 221"/>
                <a:gd name="T19" fmla="*/ 11 h 229"/>
                <a:gd name="T20" fmla="*/ 167 w 221"/>
                <a:gd name="T21" fmla="*/ 43 h 229"/>
                <a:gd name="T22" fmla="*/ 180 w 221"/>
                <a:gd name="T23" fmla="*/ 112 h 229"/>
                <a:gd name="T24" fmla="*/ 169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6"/>
                  </a:moveTo>
                  <a:cubicBezTo>
                    <a:pt x="221" y="53"/>
                    <a:pt x="171" y="0"/>
                    <a:pt x="111" y="0"/>
                  </a:cubicBezTo>
                  <a:cubicBezTo>
                    <a:pt x="49" y="0"/>
                    <a:pt x="0" y="54"/>
                    <a:pt x="0" y="116"/>
                  </a:cubicBezTo>
                  <a:cubicBezTo>
                    <a:pt x="0" y="181"/>
                    <a:pt x="52" y="229"/>
                    <a:pt x="111" y="229"/>
                  </a:cubicBezTo>
                  <a:cubicBezTo>
                    <a:pt x="171" y="229"/>
                    <a:pt x="221" y="180"/>
                    <a:pt x="221" y="116"/>
                  </a:cubicBezTo>
                  <a:close/>
                  <a:moveTo>
                    <a:pt x="111" y="216"/>
                  </a:moveTo>
                  <a:cubicBezTo>
                    <a:pt x="90" y="216"/>
                    <a:pt x="68" y="206"/>
                    <a:pt x="54" y="183"/>
                  </a:cubicBezTo>
                  <a:cubicBezTo>
                    <a:pt x="42" y="161"/>
                    <a:pt x="42" y="130"/>
                    <a:pt x="42" y="112"/>
                  </a:cubicBezTo>
                  <a:cubicBezTo>
                    <a:pt x="42" y="93"/>
                    <a:pt x="42" y="66"/>
                    <a:pt x="54" y="44"/>
                  </a:cubicBezTo>
                  <a:cubicBezTo>
                    <a:pt x="67" y="21"/>
                    <a:pt x="91" y="11"/>
                    <a:pt x="111" y="11"/>
                  </a:cubicBezTo>
                  <a:cubicBezTo>
                    <a:pt x="133" y="11"/>
                    <a:pt x="154" y="22"/>
                    <a:pt x="167" y="43"/>
                  </a:cubicBezTo>
                  <a:cubicBezTo>
                    <a:pt x="180" y="65"/>
                    <a:pt x="180" y="94"/>
                    <a:pt x="180" y="112"/>
                  </a:cubicBezTo>
                  <a:cubicBezTo>
                    <a:pt x="180" y="130"/>
                    <a:pt x="180" y="157"/>
                    <a:pt x="169" y="179"/>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7" name="Freeform 650">
              <a:extLst>
                <a:ext uri="{FF2B5EF4-FFF2-40B4-BE49-F238E27FC236}">
                  <a16:creationId xmlns:a16="http://schemas.microsoft.com/office/drawing/2014/main" id="{E0C150BA-FC78-4820-B448-B13993D36974}"/>
                </a:ext>
              </a:extLst>
            </p:cNvPr>
            <p:cNvSpPr>
              <a:spLocks noEditPoints="1"/>
            </p:cNvSpPr>
            <p:nvPr>
              <p:custDataLst>
                <p:tags r:id="rId96"/>
              </p:custDataLst>
            </p:nvPr>
          </p:nvSpPr>
          <p:spPr bwMode="auto">
            <a:xfrm>
              <a:off x="11998326" y="1993900"/>
              <a:ext cx="73025" cy="230188"/>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7 w 107"/>
                <a:gd name="T27" fmla="*/ 0 h 333"/>
                <a:gd name="T28" fmla="*/ 21 w 107"/>
                <a:gd name="T29" fmla="*/ 26 h 333"/>
                <a:gd name="T30" fmla="*/ 47 w 107"/>
                <a:gd name="T31" fmla="*/ 52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4" y="134"/>
                    <a:pt x="39" y="137"/>
                    <a:pt x="39" y="161"/>
                  </a:cubicBezTo>
                  <a:lnTo>
                    <a:pt x="39" y="295"/>
                  </a:lnTo>
                  <a:cubicBezTo>
                    <a:pt x="39" y="318"/>
                    <a:pt x="33" y="318"/>
                    <a:pt x="0" y="318"/>
                  </a:cubicBezTo>
                  <a:lnTo>
                    <a:pt x="0" y="333"/>
                  </a:lnTo>
                  <a:cubicBezTo>
                    <a:pt x="16" y="333"/>
                    <a:pt x="43" y="332"/>
                    <a:pt x="55" y="332"/>
                  </a:cubicBezTo>
                  <a:cubicBezTo>
                    <a:pt x="72" y="332"/>
                    <a:pt x="90" y="333"/>
                    <a:pt x="107" y="333"/>
                  </a:cubicBezTo>
                  <a:lnTo>
                    <a:pt x="107" y="318"/>
                  </a:lnTo>
                  <a:cubicBezTo>
                    <a:pt x="74" y="318"/>
                    <a:pt x="72" y="315"/>
                    <a:pt x="72" y="296"/>
                  </a:cubicBezTo>
                  <a:lnTo>
                    <a:pt x="72" y="113"/>
                  </a:lnTo>
                  <a:close/>
                  <a:moveTo>
                    <a:pt x="74" y="26"/>
                  </a:moveTo>
                  <a:cubicBezTo>
                    <a:pt x="74" y="10"/>
                    <a:pt x="61" y="0"/>
                    <a:pt x="47" y="0"/>
                  </a:cubicBezTo>
                  <a:cubicBezTo>
                    <a:pt x="32" y="0"/>
                    <a:pt x="21" y="13"/>
                    <a:pt x="21" y="26"/>
                  </a:cubicBezTo>
                  <a:cubicBezTo>
                    <a:pt x="21" y="39"/>
                    <a:pt x="32" y="52"/>
                    <a:pt x="47" y="52"/>
                  </a:cubicBezTo>
                  <a:cubicBezTo>
                    <a:pt x="61" y="52"/>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8" name="Freeform 651">
              <a:extLst>
                <a:ext uri="{FF2B5EF4-FFF2-40B4-BE49-F238E27FC236}">
                  <a16:creationId xmlns:a16="http://schemas.microsoft.com/office/drawing/2014/main" id="{E90ED1BF-B30D-4655-942B-F6A3BD564E3E}"/>
                </a:ext>
              </a:extLst>
            </p:cNvPr>
            <p:cNvSpPr>
              <a:spLocks/>
            </p:cNvSpPr>
            <p:nvPr>
              <p:custDataLst>
                <p:tags r:id="rId97"/>
              </p:custDataLst>
            </p:nvPr>
          </p:nvSpPr>
          <p:spPr bwMode="auto">
            <a:xfrm>
              <a:off x="12091988" y="2071687"/>
              <a:ext cx="171450" cy="152400"/>
            </a:xfrm>
            <a:custGeom>
              <a:avLst/>
              <a:gdLst>
                <a:gd name="T0" fmla="*/ 39 w 251"/>
                <a:gd name="T1" fmla="*/ 49 h 220"/>
                <a:gd name="T2" fmla="*/ 39 w 251"/>
                <a:gd name="T3" fmla="*/ 182 h 220"/>
                <a:gd name="T4" fmla="*/ 0 w 251"/>
                <a:gd name="T5" fmla="*/ 205 h 220"/>
                <a:gd name="T6" fmla="*/ 0 w 251"/>
                <a:gd name="T7" fmla="*/ 220 h 220"/>
                <a:gd name="T8" fmla="*/ 56 w 251"/>
                <a:gd name="T9" fmla="*/ 219 h 220"/>
                <a:gd name="T10" fmla="*/ 112 w 251"/>
                <a:gd name="T11" fmla="*/ 220 h 220"/>
                <a:gd name="T12" fmla="*/ 112 w 251"/>
                <a:gd name="T13" fmla="*/ 205 h 220"/>
                <a:gd name="T14" fmla="*/ 73 w 251"/>
                <a:gd name="T15" fmla="*/ 182 h 220"/>
                <a:gd name="T16" fmla="*/ 73 w 251"/>
                <a:gd name="T17" fmla="*/ 91 h 220"/>
                <a:gd name="T18" fmla="*/ 140 w 251"/>
                <a:gd name="T19" fmla="*/ 11 h 220"/>
                <a:gd name="T20" fmla="*/ 177 w 251"/>
                <a:gd name="T21" fmla="*/ 66 h 220"/>
                <a:gd name="T22" fmla="*/ 177 w 251"/>
                <a:gd name="T23" fmla="*/ 182 h 220"/>
                <a:gd name="T24" fmla="*/ 138 w 251"/>
                <a:gd name="T25" fmla="*/ 205 h 220"/>
                <a:gd name="T26" fmla="*/ 138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6 w 251"/>
                <a:gd name="T39" fmla="*/ 18 h 220"/>
                <a:gd name="T40" fmla="*/ 144 w 251"/>
                <a:gd name="T41" fmla="*/ 0 h 220"/>
                <a:gd name="T42" fmla="*/ 70 w 251"/>
                <a:gd name="T43" fmla="*/ 52 h 220"/>
                <a:gd name="T44" fmla="*/ 70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9" y="205"/>
                    <a:pt x="73" y="205"/>
                    <a:pt x="73" y="182"/>
                  </a:cubicBezTo>
                  <a:lnTo>
                    <a:pt x="73" y="91"/>
                  </a:lnTo>
                  <a:cubicBezTo>
                    <a:pt x="73" y="39"/>
                    <a:pt x="109"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4" y="220"/>
                    <a:pt x="251" y="220"/>
                  </a:cubicBezTo>
                  <a:lnTo>
                    <a:pt x="251" y="205"/>
                  </a:lnTo>
                  <a:cubicBezTo>
                    <a:pt x="225" y="205"/>
                    <a:pt x="212" y="205"/>
                    <a:pt x="212" y="190"/>
                  </a:cubicBezTo>
                  <a:lnTo>
                    <a:pt x="212" y="95"/>
                  </a:lnTo>
                  <a:cubicBezTo>
                    <a:pt x="212" y="52"/>
                    <a:pt x="212" y="36"/>
                    <a:pt x="196" y="18"/>
                  </a:cubicBezTo>
                  <a:cubicBezTo>
                    <a:pt x="189" y="10"/>
                    <a:pt x="173" y="0"/>
                    <a:pt x="144" y="0"/>
                  </a:cubicBezTo>
                  <a:cubicBezTo>
                    <a:pt x="108"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9" name="Freeform 652">
              <a:extLst>
                <a:ext uri="{FF2B5EF4-FFF2-40B4-BE49-F238E27FC236}">
                  <a16:creationId xmlns:a16="http://schemas.microsoft.com/office/drawing/2014/main" id="{0FBC4DAC-E984-412B-A118-98CAD34A08E9}"/>
                </a:ext>
              </a:extLst>
            </p:cNvPr>
            <p:cNvSpPr>
              <a:spLocks/>
            </p:cNvSpPr>
            <p:nvPr>
              <p:custDataLst>
                <p:tags r:id="rId98"/>
              </p:custDataLst>
            </p:nvPr>
          </p:nvSpPr>
          <p:spPr bwMode="auto">
            <a:xfrm>
              <a:off x="12268201" y="2011362"/>
              <a:ext cx="106363" cy="217488"/>
            </a:xfrm>
            <a:custGeom>
              <a:avLst/>
              <a:gdLst>
                <a:gd name="T0" fmla="*/ 76 w 156"/>
                <a:gd name="T1" fmla="*/ 107 h 312"/>
                <a:gd name="T2" fmla="*/ 148 w 156"/>
                <a:gd name="T3" fmla="*/ 107 h 312"/>
                <a:gd name="T4" fmla="*/ 148 w 156"/>
                <a:gd name="T5" fmla="*/ 91 h 312"/>
                <a:gd name="T6" fmla="*/ 76 w 156"/>
                <a:gd name="T7" fmla="*/ 91 h 312"/>
                <a:gd name="T8" fmla="*/ 76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4 h 312"/>
                <a:gd name="T20" fmla="*/ 106 w 156"/>
                <a:gd name="T21" fmla="*/ 312 h 312"/>
                <a:gd name="T22" fmla="*/ 156 w 156"/>
                <a:gd name="T23" fmla="*/ 244 h 312"/>
                <a:gd name="T24" fmla="*/ 156 w 156"/>
                <a:gd name="T25" fmla="*/ 216 h 312"/>
                <a:gd name="T26" fmla="*/ 143 w 156"/>
                <a:gd name="T27" fmla="*/ 216 h 312"/>
                <a:gd name="T28" fmla="*/ 143 w 156"/>
                <a:gd name="T29" fmla="*/ 243 h 312"/>
                <a:gd name="T30" fmla="*/ 110 w 156"/>
                <a:gd name="T31" fmla="*/ 299 h 312"/>
                <a:gd name="T32" fmla="*/ 76 w 156"/>
                <a:gd name="T33" fmla="*/ 245 h 312"/>
                <a:gd name="T34" fmla="*/ 76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6" y="107"/>
                  </a:moveTo>
                  <a:lnTo>
                    <a:pt x="148" y="107"/>
                  </a:lnTo>
                  <a:lnTo>
                    <a:pt x="148" y="91"/>
                  </a:lnTo>
                  <a:lnTo>
                    <a:pt x="76" y="91"/>
                  </a:lnTo>
                  <a:lnTo>
                    <a:pt x="76" y="0"/>
                  </a:lnTo>
                  <a:lnTo>
                    <a:pt x="64" y="0"/>
                  </a:lnTo>
                  <a:cubicBezTo>
                    <a:pt x="64" y="40"/>
                    <a:pt x="49" y="94"/>
                    <a:pt x="0" y="96"/>
                  </a:cubicBezTo>
                  <a:lnTo>
                    <a:pt x="0" y="107"/>
                  </a:lnTo>
                  <a:lnTo>
                    <a:pt x="42" y="107"/>
                  </a:lnTo>
                  <a:lnTo>
                    <a:pt x="42" y="244"/>
                  </a:lnTo>
                  <a:cubicBezTo>
                    <a:pt x="42" y="306"/>
                    <a:pt x="88" y="312"/>
                    <a:pt x="106" y="312"/>
                  </a:cubicBezTo>
                  <a:cubicBezTo>
                    <a:pt x="142" y="312"/>
                    <a:pt x="156" y="276"/>
                    <a:pt x="156" y="244"/>
                  </a:cubicBezTo>
                  <a:lnTo>
                    <a:pt x="156" y="216"/>
                  </a:lnTo>
                  <a:lnTo>
                    <a:pt x="143" y="216"/>
                  </a:lnTo>
                  <a:lnTo>
                    <a:pt x="143" y="243"/>
                  </a:lnTo>
                  <a:cubicBezTo>
                    <a:pt x="143" y="280"/>
                    <a:pt x="128" y="299"/>
                    <a:pt x="110" y="299"/>
                  </a:cubicBezTo>
                  <a:cubicBezTo>
                    <a:pt x="76" y="299"/>
                    <a:pt x="76" y="254"/>
                    <a:pt x="76" y="245"/>
                  </a:cubicBezTo>
                  <a:lnTo>
                    <a:pt x="76"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0" name="Freeform 653">
              <a:extLst>
                <a:ext uri="{FF2B5EF4-FFF2-40B4-BE49-F238E27FC236}">
                  <a16:creationId xmlns:a16="http://schemas.microsoft.com/office/drawing/2014/main" id="{F40DC196-6151-4DBC-9326-05FA1DDEA8BB}"/>
                </a:ext>
              </a:extLst>
            </p:cNvPr>
            <p:cNvSpPr>
              <a:spLocks noEditPoints="1"/>
            </p:cNvSpPr>
            <p:nvPr>
              <p:custDataLst>
                <p:tags r:id="rId99"/>
              </p:custDataLst>
            </p:nvPr>
          </p:nvSpPr>
          <p:spPr bwMode="auto">
            <a:xfrm>
              <a:off x="12498388" y="1976437"/>
              <a:ext cx="231775" cy="247650"/>
            </a:xfrm>
            <a:custGeom>
              <a:avLst/>
              <a:gdLst>
                <a:gd name="T0" fmla="*/ 182 w 341"/>
                <a:gd name="T1" fmla="*/ 10 h 357"/>
                <a:gd name="T2" fmla="*/ 171 w 341"/>
                <a:gd name="T3" fmla="*/ 0 h 357"/>
                <a:gd name="T4" fmla="*/ 159 w 341"/>
                <a:gd name="T5" fmla="*/ 10 h 357"/>
                <a:gd name="T6" fmla="*/ 56 w 341"/>
                <a:gd name="T7" fmla="*/ 308 h 357"/>
                <a:gd name="T8" fmla="*/ 0 w 341"/>
                <a:gd name="T9" fmla="*/ 342 h 357"/>
                <a:gd name="T10" fmla="*/ 0 w 341"/>
                <a:gd name="T11" fmla="*/ 357 h 357"/>
                <a:gd name="T12" fmla="*/ 51 w 341"/>
                <a:gd name="T13" fmla="*/ 356 h 357"/>
                <a:gd name="T14" fmla="*/ 108 w 341"/>
                <a:gd name="T15" fmla="*/ 357 h 357"/>
                <a:gd name="T16" fmla="*/ 108 w 341"/>
                <a:gd name="T17" fmla="*/ 342 h 357"/>
                <a:gd name="T18" fmla="*/ 71 w 341"/>
                <a:gd name="T19" fmla="*/ 316 h 357"/>
                <a:gd name="T20" fmla="*/ 72 w 341"/>
                <a:gd name="T21" fmla="*/ 309 h 357"/>
                <a:gd name="T22" fmla="*/ 95 w 341"/>
                <a:gd name="T23" fmla="*/ 243 h 357"/>
                <a:gd name="T24" fmla="*/ 218 w 341"/>
                <a:gd name="T25" fmla="*/ 243 h 357"/>
                <a:gd name="T26" fmla="*/ 244 w 341"/>
                <a:gd name="T27" fmla="*/ 320 h 357"/>
                <a:gd name="T28" fmla="*/ 246 w 341"/>
                <a:gd name="T29" fmla="*/ 327 h 357"/>
                <a:gd name="T30" fmla="*/ 204 w 341"/>
                <a:gd name="T31" fmla="*/ 342 h 357"/>
                <a:gd name="T32" fmla="*/ 204 w 341"/>
                <a:gd name="T33" fmla="*/ 357 h 357"/>
                <a:gd name="T34" fmla="*/ 276 w 341"/>
                <a:gd name="T35" fmla="*/ 356 h 357"/>
                <a:gd name="T36" fmla="*/ 341 w 341"/>
                <a:gd name="T37" fmla="*/ 357 h 357"/>
                <a:gd name="T38" fmla="*/ 341 w 341"/>
                <a:gd name="T39" fmla="*/ 342 h 357"/>
                <a:gd name="T40" fmla="*/ 332 w 341"/>
                <a:gd name="T41" fmla="*/ 342 h 357"/>
                <a:gd name="T42" fmla="*/ 290 w 341"/>
                <a:gd name="T43" fmla="*/ 322 h 357"/>
                <a:gd name="T44" fmla="*/ 182 w 341"/>
                <a:gd name="T45" fmla="*/ 10 h 357"/>
                <a:gd name="T46" fmla="*/ 156 w 341"/>
                <a:gd name="T47" fmla="*/ 66 h 357"/>
                <a:gd name="T48" fmla="*/ 212 w 341"/>
                <a:gd name="T49" fmla="*/ 228 h 357"/>
                <a:gd name="T50" fmla="*/ 100 w 341"/>
                <a:gd name="T51" fmla="*/ 228 h 357"/>
                <a:gd name="T52" fmla="*/ 156 w 341"/>
                <a:gd name="T53" fmla="*/ 6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1" h="357">
                  <a:moveTo>
                    <a:pt x="182" y="10"/>
                  </a:moveTo>
                  <a:cubicBezTo>
                    <a:pt x="180" y="4"/>
                    <a:pt x="179" y="0"/>
                    <a:pt x="171" y="0"/>
                  </a:cubicBezTo>
                  <a:cubicBezTo>
                    <a:pt x="163" y="0"/>
                    <a:pt x="161" y="3"/>
                    <a:pt x="159" y="10"/>
                  </a:cubicBezTo>
                  <a:lnTo>
                    <a:pt x="56" y="308"/>
                  </a:lnTo>
                  <a:cubicBezTo>
                    <a:pt x="47" y="334"/>
                    <a:pt x="27" y="341"/>
                    <a:pt x="0" y="342"/>
                  </a:cubicBezTo>
                  <a:lnTo>
                    <a:pt x="0" y="357"/>
                  </a:lnTo>
                  <a:cubicBezTo>
                    <a:pt x="11" y="357"/>
                    <a:pt x="33" y="356"/>
                    <a:pt x="51" y="356"/>
                  </a:cubicBezTo>
                  <a:cubicBezTo>
                    <a:pt x="66" y="356"/>
                    <a:pt x="92" y="357"/>
                    <a:pt x="108" y="357"/>
                  </a:cubicBezTo>
                  <a:lnTo>
                    <a:pt x="108" y="342"/>
                  </a:lnTo>
                  <a:cubicBezTo>
                    <a:pt x="83" y="342"/>
                    <a:pt x="71" y="329"/>
                    <a:pt x="71" y="316"/>
                  </a:cubicBezTo>
                  <a:cubicBezTo>
                    <a:pt x="71" y="315"/>
                    <a:pt x="71" y="310"/>
                    <a:pt x="72" y="309"/>
                  </a:cubicBezTo>
                  <a:lnTo>
                    <a:pt x="95" y="243"/>
                  </a:lnTo>
                  <a:lnTo>
                    <a:pt x="218" y="243"/>
                  </a:lnTo>
                  <a:lnTo>
                    <a:pt x="244" y="320"/>
                  </a:lnTo>
                  <a:cubicBezTo>
                    <a:pt x="245" y="322"/>
                    <a:pt x="246" y="325"/>
                    <a:pt x="246" y="327"/>
                  </a:cubicBezTo>
                  <a:cubicBezTo>
                    <a:pt x="246" y="342"/>
                    <a:pt x="218" y="342"/>
                    <a:pt x="204" y="342"/>
                  </a:cubicBezTo>
                  <a:lnTo>
                    <a:pt x="204" y="357"/>
                  </a:lnTo>
                  <a:cubicBezTo>
                    <a:pt x="222" y="356"/>
                    <a:pt x="257" y="356"/>
                    <a:pt x="276" y="356"/>
                  </a:cubicBezTo>
                  <a:cubicBezTo>
                    <a:pt x="297" y="356"/>
                    <a:pt x="320" y="356"/>
                    <a:pt x="341" y="357"/>
                  </a:cubicBezTo>
                  <a:lnTo>
                    <a:pt x="341" y="342"/>
                  </a:lnTo>
                  <a:lnTo>
                    <a:pt x="332" y="342"/>
                  </a:lnTo>
                  <a:cubicBezTo>
                    <a:pt x="302" y="342"/>
                    <a:pt x="295" y="338"/>
                    <a:pt x="290" y="322"/>
                  </a:cubicBezTo>
                  <a:lnTo>
                    <a:pt x="182" y="10"/>
                  </a:lnTo>
                  <a:close/>
                  <a:moveTo>
                    <a:pt x="156" y="66"/>
                  </a:moveTo>
                  <a:lnTo>
                    <a:pt x="212" y="228"/>
                  </a:lnTo>
                  <a:lnTo>
                    <a:pt x="100" y="228"/>
                  </a:lnTo>
                  <a:lnTo>
                    <a:pt x="156" y="6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1" name="Freeform 654">
              <a:extLst>
                <a:ext uri="{FF2B5EF4-FFF2-40B4-BE49-F238E27FC236}">
                  <a16:creationId xmlns:a16="http://schemas.microsoft.com/office/drawing/2014/main" id="{103679D2-4F9D-47F6-A762-0B0DB74E477C}"/>
                </a:ext>
              </a:extLst>
            </p:cNvPr>
            <p:cNvSpPr>
              <a:spLocks/>
            </p:cNvSpPr>
            <p:nvPr>
              <p:custDataLst>
                <p:tags r:id="rId100"/>
              </p:custDataLst>
            </p:nvPr>
          </p:nvSpPr>
          <p:spPr bwMode="auto">
            <a:xfrm>
              <a:off x="12753976" y="2070100"/>
              <a:ext cx="130175" cy="158750"/>
            </a:xfrm>
            <a:custGeom>
              <a:avLst/>
              <a:gdLst>
                <a:gd name="T0" fmla="*/ 41 w 190"/>
                <a:gd name="T1" fmla="*/ 114 h 229"/>
                <a:gd name="T2" fmla="*/ 108 w 190"/>
                <a:gd name="T3" fmla="*/ 12 h 229"/>
                <a:gd name="T4" fmla="*/ 162 w 190"/>
                <a:gd name="T5" fmla="*/ 31 h 229"/>
                <a:gd name="T6" fmla="*/ 138 w 190"/>
                <a:gd name="T7" fmla="*/ 54 h 229"/>
                <a:gd name="T8" fmla="*/ 161 w 190"/>
                <a:gd name="T9" fmla="*/ 77 h 229"/>
                <a:gd name="T10" fmla="*/ 184 w 190"/>
                <a:gd name="T11" fmla="*/ 53 h 229"/>
                <a:gd name="T12" fmla="*/ 108 w 190"/>
                <a:gd name="T13" fmla="*/ 0 h 229"/>
                <a:gd name="T14" fmla="*/ 0 w 190"/>
                <a:gd name="T15" fmla="*/ 115 h 229"/>
                <a:gd name="T16" fmla="*/ 107 w 190"/>
                <a:gd name="T17" fmla="*/ 229 h 229"/>
                <a:gd name="T18" fmla="*/ 190 w 190"/>
                <a:gd name="T19" fmla="*/ 164 h 229"/>
                <a:gd name="T20" fmla="*/ 183 w 190"/>
                <a:gd name="T21" fmla="*/ 159 h 229"/>
                <a:gd name="T22" fmla="*/ 177 w 190"/>
                <a:gd name="T23" fmla="*/ 164 h 229"/>
                <a:gd name="T24" fmla="*/ 111 w 190"/>
                <a:gd name="T25" fmla="*/ 216 h 229"/>
                <a:gd name="T26" fmla="*/ 41 w 190"/>
                <a:gd name="T27" fmla="*/ 1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4"/>
                  </a:moveTo>
                  <a:cubicBezTo>
                    <a:pt x="41" y="33"/>
                    <a:pt x="82" y="12"/>
                    <a:pt x="108" y="12"/>
                  </a:cubicBezTo>
                  <a:cubicBezTo>
                    <a:pt x="113" y="12"/>
                    <a:pt x="144" y="13"/>
                    <a:pt x="162" y="31"/>
                  </a:cubicBezTo>
                  <a:cubicBezTo>
                    <a:pt x="141" y="32"/>
                    <a:pt x="138" y="47"/>
                    <a:pt x="138" y="54"/>
                  </a:cubicBezTo>
                  <a:cubicBezTo>
                    <a:pt x="138" y="67"/>
                    <a:pt x="147" y="77"/>
                    <a:pt x="161" y="77"/>
                  </a:cubicBezTo>
                  <a:cubicBezTo>
                    <a:pt x="174" y="77"/>
                    <a:pt x="184" y="68"/>
                    <a:pt x="184" y="53"/>
                  </a:cubicBezTo>
                  <a:cubicBezTo>
                    <a:pt x="184" y="19"/>
                    <a:pt x="146" y="0"/>
                    <a:pt x="108" y="0"/>
                  </a:cubicBezTo>
                  <a:cubicBezTo>
                    <a:pt x="45" y="0"/>
                    <a:pt x="0" y="54"/>
                    <a:pt x="0" y="115"/>
                  </a:cubicBezTo>
                  <a:cubicBezTo>
                    <a:pt x="0" y="179"/>
                    <a:pt x="49" y="229"/>
                    <a:pt x="107" y="229"/>
                  </a:cubicBezTo>
                  <a:cubicBezTo>
                    <a:pt x="174" y="229"/>
                    <a:pt x="190" y="169"/>
                    <a:pt x="190" y="164"/>
                  </a:cubicBezTo>
                  <a:cubicBezTo>
                    <a:pt x="190" y="159"/>
                    <a:pt x="185" y="159"/>
                    <a:pt x="183" y="159"/>
                  </a:cubicBezTo>
                  <a:cubicBezTo>
                    <a:pt x="179" y="159"/>
                    <a:pt x="178" y="161"/>
                    <a:pt x="177" y="164"/>
                  </a:cubicBezTo>
                  <a:cubicBezTo>
                    <a:pt x="162" y="210"/>
                    <a:pt x="130" y="216"/>
                    <a:pt x="111" y="216"/>
                  </a:cubicBezTo>
                  <a:cubicBezTo>
                    <a:pt x="85" y="216"/>
                    <a:pt x="41" y="195"/>
                    <a:pt x="41" y="1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2" name="Freeform 655">
              <a:extLst>
                <a:ext uri="{FF2B5EF4-FFF2-40B4-BE49-F238E27FC236}">
                  <a16:creationId xmlns:a16="http://schemas.microsoft.com/office/drawing/2014/main" id="{6559925A-994F-4C6D-9AD4-4FE00198E204}"/>
                </a:ext>
              </a:extLst>
            </p:cNvPr>
            <p:cNvSpPr>
              <a:spLocks/>
            </p:cNvSpPr>
            <p:nvPr>
              <p:custDataLst>
                <p:tags r:id="rId101"/>
              </p:custDataLst>
            </p:nvPr>
          </p:nvSpPr>
          <p:spPr bwMode="auto">
            <a:xfrm>
              <a:off x="12904788" y="2070100"/>
              <a:ext cx="130175" cy="158750"/>
            </a:xfrm>
            <a:custGeom>
              <a:avLst/>
              <a:gdLst>
                <a:gd name="T0" fmla="*/ 41 w 190"/>
                <a:gd name="T1" fmla="*/ 114 h 229"/>
                <a:gd name="T2" fmla="*/ 108 w 190"/>
                <a:gd name="T3" fmla="*/ 12 h 229"/>
                <a:gd name="T4" fmla="*/ 162 w 190"/>
                <a:gd name="T5" fmla="*/ 31 h 229"/>
                <a:gd name="T6" fmla="*/ 138 w 190"/>
                <a:gd name="T7" fmla="*/ 54 h 229"/>
                <a:gd name="T8" fmla="*/ 161 w 190"/>
                <a:gd name="T9" fmla="*/ 77 h 229"/>
                <a:gd name="T10" fmla="*/ 184 w 190"/>
                <a:gd name="T11" fmla="*/ 53 h 229"/>
                <a:gd name="T12" fmla="*/ 108 w 190"/>
                <a:gd name="T13" fmla="*/ 0 h 229"/>
                <a:gd name="T14" fmla="*/ 0 w 190"/>
                <a:gd name="T15" fmla="*/ 115 h 229"/>
                <a:gd name="T16" fmla="*/ 107 w 190"/>
                <a:gd name="T17" fmla="*/ 229 h 229"/>
                <a:gd name="T18" fmla="*/ 190 w 190"/>
                <a:gd name="T19" fmla="*/ 164 h 229"/>
                <a:gd name="T20" fmla="*/ 183 w 190"/>
                <a:gd name="T21" fmla="*/ 159 h 229"/>
                <a:gd name="T22" fmla="*/ 177 w 190"/>
                <a:gd name="T23" fmla="*/ 164 h 229"/>
                <a:gd name="T24" fmla="*/ 111 w 190"/>
                <a:gd name="T25" fmla="*/ 216 h 229"/>
                <a:gd name="T26" fmla="*/ 41 w 190"/>
                <a:gd name="T27" fmla="*/ 1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4"/>
                  </a:moveTo>
                  <a:cubicBezTo>
                    <a:pt x="41" y="33"/>
                    <a:pt x="82" y="12"/>
                    <a:pt x="108" y="12"/>
                  </a:cubicBezTo>
                  <a:cubicBezTo>
                    <a:pt x="113" y="12"/>
                    <a:pt x="144" y="13"/>
                    <a:pt x="162" y="31"/>
                  </a:cubicBezTo>
                  <a:cubicBezTo>
                    <a:pt x="141" y="32"/>
                    <a:pt x="138" y="47"/>
                    <a:pt x="138" y="54"/>
                  </a:cubicBezTo>
                  <a:cubicBezTo>
                    <a:pt x="138" y="67"/>
                    <a:pt x="147" y="77"/>
                    <a:pt x="161" y="77"/>
                  </a:cubicBezTo>
                  <a:cubicBezTo>
                    <a:pt x="174" y="77"/>
                    <a:pt x="184" y="68"/>
                    <a:pt x="184" y="53"/>
                  </a:cubicBezTo>
                  <a:cubicBezTo>
                    <a:pt x="184" y="19"/>
                    <a:pt x="146" y="0"/>
                    <a:pt x="108" y="0"/>
                  </a:cubicBezTo>
                  <a:cubicBezTo>
                    <a:pt x="46" y="0"/>
                    <a:pt x="0" y="54"/>
                    <a:pt x="0" y="115"/>
                  </a:cubicBezTo>
                  <a:cubicBezTo>
                    <a:pt x="0" y="179"/>
                    <a:pt x="49" y="229"/>
                    <a:pt x="107" y="229"/>
                  </a:cubicBezTo>
                  <a:cubicBezTo>
                    <a:pt x="174" y="229"/>
                    <a:pt x="190" y="169"/>
                    <a:pt x="190" y="164"/>
                  </a:cubicBezTo>
                  <a:cubicBezTo>
                    <a:pt x="190" y="159"/>
                    <a:pt x="185" y="159"/>
                    <a:pt x="183" y="159"/>
                  </a:cubicBezTo>
                  <a:cubicBezTo>
                    <a:pt x="179" y="159"/>
                    <a:pt x="178" y="161"/>
                    <a:pt x="177" y="164"/>
                  </a:cubicBezTo>
                  <a:cubicBezTo>
                    <a:pt x="162" y="210"/>
                    <a:pt x="130" y="216"/>
                    <a:pt x="111" y="216"/>
                  </a:cubicBezTo>
                  <a:cubicBezTo>
                    <a:pt x="85" y="216"/>
                    <a:pt x="41" y="195"/>
                    <a:pt x="41" y="1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3" name="Freeform 656">
              <a:extLst>
                <a:ext uri="{FF2B5EF4-FFF2-40B4-BE49-F238E27FC236}">
                  <a16:creationId xmlns:a16="http://schemas.microsoft.com/office/drawing/2014/main" id="{B527258F-1CEA-4B33-A786-960591210B5F}"/>
                </a:ext>
              </a:extLst>
            </p:cNvPr>
            <p:cNvSpPr>
              <a:spLocks noEditPoints="1"/>
            </p:cNvSpPr>
            <p:nvPr>
              <p:custDataLst>
                <p:tags r:id="rId102"/>
              </p:custDataLst>
            </p:nvPr>
          </p:nvSpPr>
          <p:spPr bwMode="auto">
            <a:xfrm>
              <a:off x="13054013" y="2070100"/>
              <a:ext cx="131763" cy="158750"/>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3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3"/>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4" name="Freeform 657">
              <a:extLst>
                <a:ext uri="{FF2B5EF4-FFF2-40B4-BE49-F238E27FC236}">
                  <a16:creationId xmlns:a16="http://schemas.microsoft.com/office/drawing/2014/main" id="{EF907294-A9A2-4E9C-8C05-F4C404765200}"/>
                </a:ext>
              </a:extLst>
            </p:cNvPr>
            <p:cNvSpPr>
              <a:spLocks/>
            </p:cNvSpPr>
            <p:nvPr>
              <p:custDataLst>
                <p:tags r:id="rId103"/>
              </p:custDataLst>
            </p:nvPr>
          </p:nvSpPr>
          <p:spPr bwMode="auto">
            <a:xfrm>
              <a:off x="13206413" y="1984375"/>
              <a:ext cx="76200" cy="239713"/>
            </a:xfrm>
            <a:custGeom>
              <a:avLst/>
              <a:gdLst>
                <a:gd name="T0" fmla="*/ 72 w 111"/>
                <a:gd name="T1" fmla="*/ 0 h 346"/>
                <a:gd name="T2" fmla="*/ 0 w 111"/>
                <a:gd name="T3" fmla="*/ 6 h 346"/>
                <a:gd name="T4" fmla="*/ 0 w 111"/>
                <a:gd name="T5" fmla="*/ 21 h 346"/>
                <a:gd name="T6" fmla="*/ 39 w 111"/>
                <a:gd name="T7" fmla="*/ 49 h 346"/>
                <a:gd name="T8" fmla="*/ 39 w 111"/>
                <a:gd name="T9" fmla="*/ 308 h 346"/>
                <a:gd name="T10" fmla="*/ 0 w 111"/>
                <a:gd name="T11" fmla="*/ 331 h 346"/>
                <a:gd name="T12" fmla="*/ 0 w 111"/>
                <a:gd name="T13" fmla="*/ 346 h 346"/>
                <a:gd name="T14" fmla="*/ 55 w 111"/>
                <a:gd name="T15" fmla="*/ 345 h 346"/>
                <a:gd name="T16" fmla="*/ 111 w 111"/>
                <a:gd name="T17" fmla="*/ 346 h 346"/>
                <a:gd name="T18" fmla="*/ 111 w 111"/>
                <a:gd name="T19" fmla="*/ 331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6"/>
                  </a:lnTo>
                  <a:lnTo>
                    <a:pt x="0" y="21"/>
                  </a:lnTo>
                  <a:cubicBezTo>
                    <a:pt x="35" y="21"/>
                    <a:pt x="39" y="25"/>
                    <a:pt x="39" y="49"/>
                  </a:cubicBezTo>
                  <a:lnTo>
                    <a:pt x="39" y="308"/>
                  </a:lnTo>
                  <a:cubicBezTo>
                    <a:pt x="39" y="331"/>
                    <a:pt x="33" y="331"/>
                    <a:pt x="0" y="331"/>
                  </a:cubicBezTo>
                  <a:lnTo>
                    <a:pt x="0" y="346"/>
                  </a:lnTo>
                  <a:cubicBezTo>
                    <a:pt x="17" y="346"/>
                    <a:pt x="43" y="345"/>
                    <a:pt x="55" y="345"/>
                  </a:cubicBezTo>
                  <a:cubicBezTo>
                    <a:pt x="68" y="345"/>
                    <a:pt x="92" y="346"/>
                    <a:pt x="111" y="346"/>
                  </a:cubicBezTo>
                  <a:lnTo>
                    <a:pt x="111" y="331"/>
                  </a:lnTo>
                  <a:cubicBezTo>
                    <a:pt x="77" y="331"/>
                    <a:pt x="72" y="331"/>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5" name="Freeform 658">
              <a:extLst>
                <a:ext uri="{FF2B5EF4-FFF2-40B4-BE49-F238E27FC236}">
                  <a16:creationId xmlns:a16="http://schemas.microsoft.com/office/drawing/2014/main" id="{968727EF-1332-4EF1-A74A-91B71AD64999}"/>
                </a:ext>
              </a:extLst>
            </p:cNvPr>
            <p:cNvSpPr>
              <a:spLocks noEditPoints="1"/>
            </p:cNvSpPr>
            <p:nvPr>
              <p:custDataLst>
                <p:tags r:id="rId104"/>
              </p:custDataLst>
            </p:nvPr>
          </p:nvSpPr>
          <p:spPr bwMode="auto">
            <a:xfrm>
              <a:off x="13298488" y="2070100"/>
              <a:ext cx="131763" cy="158750"/>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3 h 229"/>
                <a:gd name="T18" fmla="*/ 110 w 193"/>
                <a:gd name="T19" fmla="*/ 229 h 229"/>
                <a:gd name="T20" fmla="*/ 193 w 193"/>
                <a:gd name="T21" fmla="*/ 164 h 229"/>
                <a:gd name="T22" fmla="*/ 186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0" y="108"/>
                  </a:lnTo>
                  <a:cubicBezTo>
                    <a:pt x="191" y="108"/>
                    <a:pt x="193" y="108"/>
                    <a:pt x="193" y="98"/>
                  </a:cubicBezTo>
                  <a:cubicBezTo>
                    <a:pt x="193" y="48"/>
                    <a:pt x="166" y="0"/>
                    <a:pt x="104" y="0"/>
                  </a:cubicBezTo>
                  <a:cubicBezTo>
                    <a:pt x="46" y="0"/>
                    <a:pt x="0" y="51"/>
                    <a:pt x="0" y="113"/>
                  </a:cubicBezTo>
                  <a:cubicBezTo>
                    <a:pt x="0" y="180"/>
                    <a:pt x="52" y="229"/>
                    <a:pt x="110" y="229"/>
                  </a:cubicBezTo>
                  <a:cubicBezTo>
                    <a:pt x="170" y="229"/>
                    <a:pt x="193" y="173"/>
                    <a:pt x="193" y="164"/>
                  </a:cubicBezTo>
                  <a:cubicBezTo>
                    <a:pt x="193" y="159"/>
                    <a:pt x="189" y="158"/>
                    <a:pt x="186" y="158"/>
                  </a:cubicBezTo>
                  <a:cubicBezTo>
                    <a:pt x="182" y="158"/>
                    <a:pt x="181" y="161"/>
                    <a:pt x="180" y="165"/>
                  </a:cubicBezTo>
                  <a:cubicBezTo>
                    <a:pt x="162"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6" name="Freeform 659">
              <a:extLst>
                <a:ext uri="{FF2B5EF4-FFF2-40B4-BE49-F238E27FC236}">
                  <a16:creationId xmlns:a16="http://schemas.microsoft.com/office/drawing/2014/main" id="{E2A75100-6196-4DB8-B254-7FCF8656545B}"/>
                </a:ext>
              </a:extLst>
            </p:cNvPr>
            <p:cNvSpPr>
              <a:spLocks/>
            </p:cNvSpPr>
            <p:nvPr>
              <p:custDataLst>
                <p:tags r:id="rId105"/>
              </p:custDataLst>
            </p:nvPr>
          </p:nvSpPr>
          <p:spPr bwMode="auto">
            <a:xfrm>
              <a:off x="13449301" y="2071687"/>
              <a:ext cx="114300" cy="152400"/>
            </a:xfrm>
            <a:custGeom>
              <a:avLst/>
              <a:gdLst>
                <a:gd name="T0" fmla="*/ 70 w 168"/>
                <a:gd name="T1" fmla="*/ 55 h 220"/>
                <a:gd name="T2" fmla="*/ 70 w 168"/>
                <a:gd name="T3" fmla="*/ 0 h 220"/>
                <a:gd name="T4" fmla="*/ 0 w 168"/>
                <a:gd name="T5" fmla="*/ 5 h 220"/>
                <a:gd name="T6" fmla="*/ 0 w 168"/>
                <a:gd name="T7" fmla="*/ 21 h 220"/>
                <a:gd name="T8" fmla="*/ 39 w 168"/>
                <a:gd name="T9" fmla="*/ 49 h 220"/>
                <a:gd name="T10" fmla="*/ 39 w 168"/>
                <a:gd name="T11" fmla="*/ 182 h 220"/>
                <a:gd name="T12" fmla="*/ 0 w 168"/>
                <a:gd name="T13" fmla="*/ 205 h 220"/>
                <a:gd name="T14" fmla="*/ 0 w 168"/>
                <a:gd name="T15" fmla="*/ 220 h 220"/>
                <a:gd name="T16" fmla="*/ 57 w 168"/>
                <a:gd name="T17" fmla="*/ 219 h 220"/>
                <a:gd name="T18" fmla="*/ 120 w 168"/>
                <a:gd name="T19" fmla="*/ 220 h 220"/>
                <a:gd name="T20" fmla="*/ 120 w 168"/>
                <a:gd name="T21" fmla="*/ 205 h 220"/>
                <a:gd name="T22" fmla="*/ 110 w 168"/>
                <a:gd name="T23" fmla="*/ 205 h 220"/>
                <a:gd name="T24" fmla="*/ 72 w 168"/>
                <a:gd name="T25" fmla="*/ 181 h 220"/>
                <a:gd name="T26" fmla="*/ 72 w 168"/>
                <a:gd name="T27" fmla="*/ 104 h 220"/>
                <a:gd name="T28" fmla="*/ 131 w 168"/>
                <a:gd name="T29" fmla="*/ 11 h 220"/>
                <a:gd name="T30" fmla="*/ 136 w 168"/>
                <a:gd name="T31" fmla="*/ 11 h 220"/>
                <a:gd name="T32" fmla="*/ 125 w 168"/>
                <a:gd name="T33" fmla="*/ 31 h 220"/>
                <a:gd name="T34" fmla="*/ 146 w 168"/>
                <a:gd name="T35" fmla="*/ 52 h 220"/>
                <a:gd name="T36" fmla="*/ 168 w 168"/>
                <a:gd name="T37" fmla="*/ 30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5"/>
                  </a:lnTo>
                  <a:lnTo>
                    <a:pt x="0" y="21"/>
                  </a:lnTo>
                  <a:cubicBezTo>
                    <a:pt x="35" y="21"/>
                    <a:pt x="39" y="24"/>
                    <a:pt x="39" y="49"/>
                  </a:cubicBezTo>
                  <a:lnTo>
                    <a:pt x="39" y="182"/>
                  </a:lnTo>
                  <a:cubicBezTo>
                    <a:pt x="39" y="205"/>
                    <a:pt x="34" y="205"/>
                    <a:pt x="0" y="205"/>
                  </a:cubicBezTo>
                  <a:lnTo>
                    <a:pt x="0" y="220"/>
                  </a:lnTo>
                  <a:cubicBezTo>
                    <a:pt x="20" y="220"/>
                    <a:pt x="43" y="219"/>
                    <a:pt x="57" y="219"/>
                  </a:cubicBezTo>
                  <a:cubicBezTo>
                    <a:pt x="77" y="219"/>
                    <a:pt x="101" y="219"/>
                    <a:pt x="120" y="220"/>
                  </a:cubicBezTo>
                  <a:lnTo>
                    <a:pt x="120" y="205"/>
                  </a:lnTo>
                  <a:lnTo>
                    <a:pt x="110" y="205"/>
                  </a:lnTo>
                  <a:cubicBezTo>
                    <a:pt x="73" y="205"/>
                    <a:pt x="72" y="199"/>
                    <a:pt x="72" y="181"/>
                  </a:cubicBezTo>
                  <a:lnTo>
                    <a:pt x="72" y="104"/>
                  </a:lnTo>
                  <a:cubicBezTo>
                    <a:pt x="72" y="55"/>
                    <a:pt x="93" y="11"/>
                    <a:pt x="131" y="11"/>
                  </a:cubicBezTo>
                  <a:cubicBezTo>
                    <a:pt x="134" y="11"/>
                    <a:pt x="135" y="11"/>
                    <a:pt x="136" y="11"/>
                  </a:cubicBezTo>
                  <a:cubicBezTo>
                    <a:pt x="135" y="12"/>
                    <a:pt x="125" y="18"/>
                    <a:pt x="125" y="31"/>
                  </a:cubicBezTo>
                  <a:cubicBezTo>
                    <a:pt x="125" y="45"/>
                    <a:pt x="135" y="52"/>
                    <a:pt x="146" y="52"/>
                  </a:cubicBezTo>
                  <a:cubicBezTo>
                    <a:pt x="155" y="52"/>
                    <a:pt x="168" y="46"/>
                    <a:pt x="168" y="30"/>
                  </a:cubicBezTo>
                  <a:cubicBezTo>
                    <a:pt x="168" y="14"/>
                    <a:pt x="152" y="0"/>
                    <a:pt x="131" y="0"/>
                  </a:cubicBezTo>
                  <a:cubicBezTo>
                    <a:pt x="95"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7" name="Freeform 660">
              <a:extLst>
                <a:ext uri="{FF2B5EF4-FFF2-40B4-BE49-F238E27FC236}">
                  <a16:creationId xmlns:a16="http://schemas.microsoft.com/office/drawing/2014/main" id="{9B2461C5-6742-4EC5-BFF4-368C91D36732}"/>
                </a:ext>
              </a:extLst>
            </p:cNvPr>
            <p:cNvSpPr>
              <a:spLocks noEditPoints="1"/>
            </p:cNvSpPr>
            <p:nvPr>
              <p:custDataLst>
                <p:tags r:id="rId106"/>
              </p:custDataLst>
            </p:nvPr>
          </p:nvSpPr>
          <p:spPr bwMode="auto">
            <a:xfrm>
              <a:off x="13587413" y="2070100"/>
              <a:ext cx="153988" cy="158750"/>
            </a:xfrm>
            <a:custGeom>
              <a:avLst/>
              <a:gdLst>
                <a:gd name="T0" fmla="*/ 146 w 225"/>
                <a:gd name="T1" fmla="*/ 185 h 229"/>
                <a:gd name="T2" fmla="*/ 184 w 225"/>
                <a:gd name="T3" fmla="*/ 226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6 h 229"/>
                <a:gd name="T18" fmla="*/ 158 w 225"/>
                <a:gd name="T19" fmla="*/ 27 h 229"/>
                <a:gd name="T20" fmla="*/ 90 w 225"/>
                <a:gd name="T21" fmla="*/ 0 h 229"/>
                <a:gd name="T22" fmla="*/ 15 w 225"/>
                <a:gd name="T23" fmla="*/ 56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6 w 225"/>
                <a:gd name="T43" fmla="*/ 185 h 229"/>
                <a:gd name="T44" fmla="*/ 142 w 225"/>
                <a:gd name="T45" fmla="*/ 104 h 229"/>
                <a:gd name="T46" fmla="*/ 142 w 225"/>
                <a:gd name="T47" fmla="*/ 153 h 229"/>
                <a:gd name="T48" fmla="*/ 84 w 225"/>
                <a:gd name="T49" fmla="*/ 218 h 229"/>
                <a:gd name="T50" fmla="*/ 39 w 225"/>
                <a:gd name="T51" fmla="*/ 175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6" y="185"/>
                  </a:moveTo>
                  <a:cubicBezTo>
                    <a:pt x="148" y="205"/>
                    <a:pt x="161" y="226"/>
                    <a:pt x="184" y="226"/>
                  </a:cubicBezTo>
                  <a:cubicBezTo>
                    <a:pt x="195" y="226"/>
                    <a:pt x="225" y="219"/>
                    <a:pt x="225" y="179"/>
                  </a:cubicBezTo>
                  <a:lnTo>
                    <a:pt x="225" y="151"/>
                  </a:lnTo>
                  <a:lnTo>
                    <a:pt x="213" y="151"/>
                  </a:lnTo>
                  <a:lnTo>
                    <a:pt x="213" y="179"/>
                  </a:lnTo>
                  <a:cubicBezTo>
                    <a:pt x="213" y="208"/>
                    <a:pt x="200" y="211"/>
                    <a:pt x="195" y="211"/>
                  </a:cubicBezTo>
                  <a:cubicBezTo>
                    <a:pt x="178" y="211"/>
                    <a:pt x="176" y="188"/>
                    <a:pt x="176" y="186"/>
                  </a:cubicBezTo>
                  <a:lnTo>
                    <a:pt x="176" y="86"/>
                  </a:lnTo>
                  <a:cubicBezTo>
                    <a:pt x="176" y="65"/>
                    <a:pt x="176" y="46"/>
                    <a:pt x="158" y="27"/>
                  </a:cubicBezTo>
                  <a:cubicBezTo>
                    <a:pt x="139" y="8"/>
                    <a:pt x="114" y="0"/>
                    <a:pt x="90" y="0"/>
                  </a:cubicBezTo>
                  <a:cubicBezTo>
                    <a:pt x="49" y="0"/>
                    <a:pt x="15" y="23"/>
                    <a:pt x="15" y="56"/>
                  </a:cubicBezTo>
                  <a:cubicBezTo>
                    <a:pt x="15" y="71"/>
                    <a:pt x="25" y="80"/>
                    <a:pt x="38" y="80"/>
                  </a:cubicBezTo>
                  <a:cubicBezTo>
                    <a:pt x="52" y="80"/>
                    <a:pt x="61" y="70"/>
                    <a:pt x="61" y="57"/>
                  </a:cubicBezTo>
                  <a:cubicBezTo>
                    <a:pt x="61" y="51"/>
                    <a:pt x="58" y="34"/>
                    <a:pt x="35" y="34"/>
                  </a:cubicBezTo>
                  <a:cubicBezTo>
                    <a:pt x="49" y="16"/>
                    <a:pt x="73" y="11"/>
                    <a:pt x="89" y="11"/>
                  </a:cubicBezTo>
                  <a:cubicBezTo>
                    <a:pt x="114" y="11"/>
                    <a:pt x="142" y="30"/>
                    <a:pt x="142" y="75"/>
                  </a:cubicBezTo>
                  <a:lnTo>
                    <a:pt x="142" y="93"/>
                  </a:lnTo>
                  <a:cubicBezTo>
                    <a:pt x="117" y="95"/>
                    <a:pt x="82" y="96"/>
                    <a:pt x="50" y="111"/>
                  </a:cubicBezTo>
                  <a:cubicBezTo>
                    <a:pt x="13" y="128"/>
                    <a:pt x="0" y="154"/>
                    <a:pt x="0" y="176"/>
                  </a:cubicBezTo>
                  <a:cubicBezTo>
                    <a:pt x="0" y="216"/>
                    <a:pt x="49" y="229"/>
                    <a:pt x="80" y="229"/>
                  </a:cubicBezTo>
                  <a:cubicBezTo>
                    <a:pt x="113" y="229"/>
                    <a:pt x="136" y="209"/>
                    <a:pt x="146" y="185"/>
                  </a:cubicBezTo>
                  <a:close/>
                  <a:moveTo>
                    <a:pt x="142" y="104"/>
                  </a:moveTo>
                  <a:lnTo>
                    <a:pt x="142" y="153"/>
                  </a:lnTo>
                  <a:cubicBezTo>
                    <a:pt x="142" y="201"/>
                    <a:pt x="106" y="218"/>
                    <a:pt x="84" y="218"/>
                  </a:cubicBezTo>
                  <a:cubicBezTo>
                    <a:pt x="59" y="218"/>
                    <a:pt x="39" y="200"/>
                    <a:pt x="39" y="175"/>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8" name="Freeform 661">
              <a:extLst>
                <a:ext uri="{FF2B5EF4-FFF2-40B4-BE49-F238E27FC236}">
                  <a16:creationId xmlns:a16="http://schemas.microsoft.com/office/drawing/2014/main" id="{68B3ECE9-D61F-4460-BE15-FA61E18B7054}"/>
                </a:ext>
              </a:extLst>
            </p:cNvPr>
            <p:cNvSpPr>
              <a:spLocks/>
            </p:cNvSpPr>
            <p:nvPr>
              <p:custDataLst>
                <p:tags r:id="rId107"/>
              </p:custDataLst>
            </p:nvPr>
          </p:nvSpPr>
          <p:spPr bwMode="auto">
            <a:xfrm>
              <a:off x="13749338" y="2011362"/>
              <a:ext cx="106363" cy="217488"/>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4 h 312"/>
                <a:gd name="T20" fmla="*/ 107 w 156"/>
                <a:gd name="T21" fmla="*/ 312 h 312"/>
                <a:gd name="T22" fmla="*/ 156 w 156"/>
                <a:gd name="T23" fmla="*/ 244 h 312"/>
                <a:gd name="T24" fmla="*/ 156 w 156"/>
                <a:gd name="T25" fmla="*/ 216 h 312"/>
                <a:gd name="T26" fmla="*/ 144 w 156"/>
                <a:gd name="T27" fmla="*/ 216 h 312"/>
                <a:gd name="T28" fmla="*/ 144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4" y="0"/>
                  </a:lnTo>
                  <a:cubicBezTo>
                    <a:pt x="64" y="40"/>
                    <a:pt x="49" y="94"/>
                    <a:pt x="0" y="96"/>
                  </a:cubicBezTo>
                  <a:lnTo>
                    <a:pt x="0" y="107"/>
                  </a:lnTo>
                  <a:lnTo>
                    <a:pt x="42" y="107"/>
                  </a:lnTo>
                  <a:lnTo>
                    <a:pt x="42" y="244"/>
                  </a:lnTo>
                  <a:cubicBezTo>
                    <a:pt x="42" y="306"/>
                    <a:pt x="89" y="312"/>
                    <a:pt x="107" y="312"/>
                  </a:cubicBezTo>
                  <a:cubicBezTo>
                    <a:pt x="142" y="312"/>
                    <a:pt x="156" y="276"/>
                    <a:pt x="156" y="244"/>
                  </a:cubicBezTo>
                  <a:lnTo>
                    <a:pt x="156" y="216"/>
                  </a:lnTo>
                  <a:lnTo>
                    <a:pt x="144" y="216"/>
                  </a:lnTo>
                  <a:lnTo>
                    <a:pt x="144" y="243"/>
                  </a:lnTo>
                  <a:cubicBezTo>
                    <a:pt x="144" y="280"/>
                    <a:pt x="129"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9" name="Freeform 662">
              <a:extLst>
                <a:ext uri="{FF2B5EF4-FFF2-40B4-BE49-F238E27FC236}">
                  <a16:creationId xmlns:a16="http://schemas.microsoft.com/office/drawing/2014/main" id="{0E4567A1-7BDF-4F34-9763-FB018FFCBB8A}"/>
                </a:ext>
              </a:extLst>
            </p:cNvPr>
            <p:cNvSpPr>
              <a:spLocks noEditPoints="1"/>
            </p:cNvSpPr>
            <p:nvPr>
              <p:custDataLst>
                <p:tags r:id="rId108"/>
              </p:custDataLst>
            </p:nvPr>
          </p:nvSpPr>
          <p:spPr bwMode="auto">
            <a:xfrm>
              <a:off x="13887451" y="1993900"/>
              <a:ext cx="71438" cy="230188"/>
            </a:xfrm>
            <a:custGeom>
              <a:avLst/>
              <a:gdLst>
                <a:gd name="T0" fmla="*/ 72 w 106"/>
                <a:gd name="T1" fmla="*/ 113 h 333"/>
                <a:gd name="T2" fmla="*/ 2 w 106"/>
                <a:gd name="T3" fmla="*/ 118 h 333"/>
                <a:gd name="T4" fmla="*/ 2 w 106"/>
                <a:gd name="T5" fmla="*/ 134 h 333"/>
                <a:gd name="T6" fmla="*/ 39 w 106"/>
                <a:gd name="T7" fmla="*/ 161 h 333"/>
                <a:gd name="T8" fmla="*/ 39 w 106"/>
                <a:gd name="T9" fmla="*/ 295 h 333"/>
                <a:gd name="T10" fmla="*/ 0 w 106"/>
                <a:gd name="T11" fmla="*/ 318 h 333"/>
                <a:gd name="T12" fmla="*/ 0 w 106"/>
                <a:gd name="T13" fmla="*/ 333 h 333"/>
                <a:gd name="T14" fmla="*/ 55 w 106"/>
                <a:gd name="T15" fmla="*/ 332 h 333"/>
                <a:gd name="T16" fmla="*/ 106 w 106"/>
                <a:gd name="T17" fmla="*/ 333 h 333"/>
                <a:gd name="T18" fmla="*/ 106 w 106"/>
                <a:gd name="T19" fmla="*/ 318 h 333"/>
                <a:gd name="T20" fmla="*/ 72 w 106"/>
                <a:gd name="T21" fmla="*/ 296 h 333"/>
                <a:gd name="T22" fmla="*/ 72 w 106"/>
                <a:gd name="T23" fmla="*/ 113 h 333"/>
                <a:gd name="T24" fmla="*/ 74 w 106"/>
                <a:gd name="T25" fmla="*/ 26 h 333"/>
                <a:gd name="T26" fmla="*/ 47 w 106"/>
                <a:gd name="T27" fmla="*/ 0 h 333"/>
                <a:gd name="T28" fmla="*/ 21 w 106"/>
                <a:gd name="T29" fmla="*/ 26 h 333"/>
                <a:gd name="T30" fmla="*/ 47 w 106"/>
                <a:gd name="T31" fmla="*/ 52 h 333"/>
                <a:gd name="T32" fmla="*/ 74 w 106"/>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333">
                  <a:moveTo>
                    <a:pt x="72" y="113"/>
                  </a:moveTo>
                  <a:lnTo>
                    <a:pt x="2" y="118"/>
                  </a:lnTo>
                  <a:lnTo>
                    <a:pt x="2" y="134"/>
                  </a:lnTo>
                  <a:cubicBezTo>
                    <a:pt x="34" y="134"/>
                    <a:pt x="39" y="137"/>
                    <a:pt x="39" y="161"/>
                  </a:cubicBezTo>
                  <a:lnTo>
                    <a:pt x="39" y="295"/>
                  </a:lnTo>
                  <a:cubicBezTo>
                    <a:pt x="39" y="318"/>
                    <a:pt x="33" y="318"/>
                    <a:pt x="0" y="318"/>
                  </a:cubicBezTo>
                  <a:lnTo>
                    <a:pt x="0" y="333"/>
                  </a:lnTo>
                  <a:cubicBezTo>
                    <a:pt x="16" y="333"/>
                    <a:pt x="43" y="332"/>
                    <a:pt x="55" y="332"/>
                  </a:cubicBezTo>
                  <a:cubicBezTo>
                    <a:pt x="72" y="332"/>
                    <a:pt x="89" y="333"/>
                    <a:pt x="106" y="333"/>
                  </a:cubicBezTo>
                  <a:lnTo>
                    <a:pt x="106" y="318"/>
                  </a:lnTo>
                  <a:cubicBezTo>
                    <a:pt x="74" y="318"/>
                    <a:pt x="72" y="315"/>
                    <a:pt x="72" y="296"/>
                  </a:cubicBezTo>
                  <a:lnTo>
                    <a:pt x="72" y="113"/>
                  </a:lnTo>
                  <a:close/>
                  <a:moveTo>
                    <a:pt x="74" y="26"/>
                  </a:moveTo>
                  <a:cubicBezTo>
                    <a:pt x="74" y="10"/>
                    <a:pt x="61" y="0"/>
                    <a:pt x="47" y="0"/>
                  </a:cubicBezTo>
                  <a:cubicBezTo>
                    <a:pt x="32" y="0"/>
                    <a:pt x="21" y="13"/>
                    <a:pt x="21" y="26"/>
                  </a:cubicBezTo>
                  <a:cubicBezTo>
                    <a:pt x="21" y="39"/>
                    <a:pt x="32" y="52"/>
                    <a:pt x="47" y="52"/>
                  </a:cubicBezTo>
                  <a:cubicBezTo>
                    <a:pt x="61" y="52"/>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0" name="Freeform 663">
              <a:extLst>
                <a:ext uri="{FF2B5EF4-FFF2-40B4-BE49-F238E27FC236}">
                  <a16:creationId xmlns:a16="http://schemas.microsoft.com/office/drawing/2014/main" id="{AA928BBD-6AD8-442D-8243-31EB14565CEF}"/>
                </a:ext>
              </a:extLst>
            </p:cNvPr>
            <p:cNvSpPr>
              <a:spLocks noEditPoints="1"/>
            </p:cNvSpPr>
            <p:nvPr>
              <p:custDataLst>
                <p:tags r:id="rId109"/>
              </p:custDataLst>
            </p:nvPr>
          </p:nvSpPr>
          <p:spPr bwMode="auto">
            <a:xfrm>
              <a:off x="13979526" y="2070100"/>
              <a:ext cx="150813" cy="158750"/>
            </a:xfrm>
            <a:custGeom>
              <a:avLst/>
              <a:gdLst>
                <a:gd name="T0" fmla="*/ 220 w 220"/>
                <a:gd name="T1" fmla="*/ 116 h 229"/>
                <a:gd name="T2" fmla="*/ 110 w 220"/>
                <a:gd name="T3" fmla="*/ 0 h 229"/>
                <a:gd name="T4" fmla="*/ 0 w 220"/>
                <a:gd name="T5" fmla="*/ 116 h 229"/>
                <a:gd name="T6" fmla="*/ 110 w 220"/>
                <a:gd name="T7" fmla="*/ 229 h 229"/>
                <a:gd name="T8" fmla="*/ 220 w 220"/>
                <a:gd name="T9" fmla="*/ 116 h 229"/>
                <a:gd name="T10" fmla="*/ 110 w 220"/>
                <a:gd name="T11" fmla="*/ 216 h 229"/>
                <a:gd name="T12" fmla="*/ 53 w 220"/>
                <a:gd name="T13" fmla="*/ 183 h 229"/>
                <a:gd name="T14" fmla="*/ 41 w 220"/>
                <a:gd name="T15" fmla="*/ 112 h 229"/>
                <a:gd name="T16" fmla="*/ 53 w 220"/>
                <a:gd name="T17" fmla="*/ 44 h 229"/>
                <a:gd name="T18" fmla="*/ 110 w 220"/>
                <a:gd name="T19" fmla="*/ 11 h 229"/>
                <a:gd name="T20" fmla="*/ 166 w 220"/>
                <a:gd name="T21" fmla="*/ 43 h 229"/>
                <a:gd name="T22" fmla="*/ 179 w 220"/>
                <a:gd name="T23" fmla="*/ 112 h 229"/>
                <a:gd name="T24" fmla="*/ 168 w 220"/>
                <a:gd name="T25" fmla="*/ 179 h 229"/>
                <a:gd name="T26" fmla="*/ 110 w 220"/>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6"/>
                  </a:moveTo>
                  <a:cubicBezTo>
                    <a:pt x="220" y="53"/>
                    <a:pt x="171" y="0"/>
                    <a:pt x="110" y="0"/>
                  </a:cubicBezTo>
                  <a:cubicBezTo>
                    <a:pt x="48" y="0"/>
                    <a:pt x="0" y="54"/>
                    <a:pt x="0" y="116"/>
                  </a:cubicBezTo>
                  <a:cubicBezTo>
                    <a:pt x="0" y="181"/>
                    <a:pt x="51" y="229"/>
                    <a:pt x="110" y="229"/>
                  </a:cubicBezTo>
                  <a:cubicBezTo>
                    <a:pt x="170" y="229"/>
                    <a:pt x="220" y="180"/>
                    <a:pt x="220" y="116"/>
                  </a:cubicBezTo>
                  <a:close/>
                  <a:moveTo>
                    <a:pt x="110" y="216"/>
                  </a:moveTo>
                  <a:cubicBezTo>
                    <a:pt x="89" y="216"/>
                    <a:pt x="67" y="206"/>
                    <a:pt x="53" y="183"/>
                  </a:cubicBezTo>
                  <a:cubicBezTo>
                    <a:pt x="41" y="161"/>
                    <a:pt x="41" y="130"/>
                    <a:pt x="41" y="112"/>
                  </a:cubicBezTo>
                  <a:cubicBezTo>
                    <a:pt x="41" y="93"/>
                    <a:pt x="41" y="66"/>
                    <a:pt x="53" y="44"/>
                  </a:cubicBezTo>
                  <a:cubicBezTo>
                    <a:pt x="66" y="21"/>
                    <a:pt x="90" y="11"/>
                    <a:pt x="110" y="11"/>
                  </a:cubicBezTo>
                  <a:cubicBezTo>
                    <a:pt x="132" y="11"/>
                    <a:pt x="153" y="22"/>
                    <a:pt x="166" y="43"/>
                  </a:cubicBezTo>
                  <a:cubicBezTo>
                    <a:pt x="179" y="65"/>
                    <a:pt x="179" y="94"/>
                    <a:pt x="179" y="112"/>
                  </a:cubicBezTo>
                  <a:cubicBezTo>
                    <a:pt x="179" y="130"/>
                    <a:pt x="179" y="157"/>
                    <a:pt x="168" y="179"/>
                  </a:cubicBezTo>
                  <a:cubicBezTo>
                    <a:pt x="157" y="202"/>
                    <a:pt x="135" y="216"/>
                    <a:pt x="110"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1" name="Freeform 664">
              <a:extLst>
                <a:ext uri="{FF2B5EF4-FFF2-40B4-BE49-F238E27FC236}">
                  <a16:creationId xmlns:a16="http://schemas.microsoft.com/office/drawing/2014/main" id="{6BFD9D54-E16A-4996-9FEB-B41E55E7FE9E}"/>
                </a:ext>
              </a:extLst>
            </p:cNvPr>
            <p:cNvSpPr>
              <a:spLocks/>
            </p:cNvSpPr>
            <p:nvPr>
              <p:custDataLst>
                <p:tags r:id="rId110"/>
              </p:custDataLst>
            </p:nvPr>
          </p:nvSpPr>
          <p:spPr bwMode="auto">
            <a:xfrm>
              <a:off x="14150976" y="2071687"/>
              <a:ext cx="171450" cy="152400"/>
            </a:xfrm>
            <a:custGeom>
              <a:avLst/>
              <a:gdLst>
                <a:gd name="T0" fmla="*/ 39 w 250"/>
                <a:gd name="T1" fmla="*/ 49 h 220"/>
                <a:gd name="T2" fmla="*/ 39 w 250"/>
                <a:gd name="T3" fmla="*/ 182 h 220"/>
                <a:gd name="T4" fmla="*/ 0 w 250"/>
                <a:gd name="T5" fmla="*/ 205 h 220"/>
                <a:gd name="T6" fmla="*/ 0 w 250"/>
                <a:gd name="T7" fmla="*/ 220 h 220"/>
                <a:gd name="T8" fmla="*/ 56 w 250"/>
                <a:gd name="T9" fmla="*/ 219 h 220"/>
                <a:gd name="T10" fmla="*/ 112 w 250"/>
                <a:gd name="T11" fmla="*/ 220 h 220"/>
                <a:gd name="T12" fmla="*/ 112 w 250"/>
                <a:gd name="T13" fmla="*/ 205 h 220"/>
                <a:gd name="T14" fmla="*/ 73 w 250"/>
                <a:gd name="T15" fmla="*/ 182 h 220"/>
                <a:gd name="T16" fmla="*/ 73 w 250"/>
                <a:gd name="T17" fmla="*/ 91 h 220"/>
                <a:gd name="T18" fmla="*/ 140 w 250"/>
                <a:gd name="T19" fmla="*/ 11 h 220"/>
                <a:gd name="T20" fmla="*/ 177 w 250"/>
                <a:gd name="T21" fmla="*/ 66 h 220"/>
                <a:gd name="T22" fmla="*/ 177 w 250"/>
                <a:gd name="T23" fmla="*/ 182 h 220"/>
                <a:gd name="T24" fmla="*/ 138 w 250"/>
                <a:gd name="T25" fmla="*/ 205 h 220"/>
                <a:gd name="T26" fmla="*/ 138 w 250"/>
                <a:gd name="T27" fmla="*/ 220 h 220"/>
                <a:gd name="T28" fmla="*/ 195 w 250"/>
                <a:gd name="T29" fmla="*/ 219 h 220"/>
                <a:gd name="T30" fmla="*/ 250 w 250"/>
                <a:gd name="T31" fmla="*/ 220 h 220"/>
                <a:gd name="T32" fmla="*/ 250 w 250"/>
                <a:gd name="T33" fmla="*/ 205 h 220"/>
                <a:gd name="T34" fmla="*/ 212 w 250"/>
                <a:gd name="T35" fmla="*/ 190 h 220"/>
                <a:gd name="T36" fmla="*/ 212 w 250"/>
                <a:gd name="T37" fmla="*/ 95 h 220"/>
                <a:gd name="T38" fmla="*/ 196 w 250"/>
                <a:gd name="T39" fmla="*/ 18 h 220"/>
                <a:gd name="T40" fmla="*/ 144 w 250"/>
                <a:gd name="T41" fmla="*/ 0 h 220"/>
                <a:gd name="T42" fmla="*/ 70 w 250"/>
                <a:gd name="T43" fmla="*/ 52 h 220"/>
                <a:gd name="T44" fmla="*/ 70 w 250"/>
                <a:gd name="T45" fmla="*/ 0 h 220"/>
                <a:gd name="T46" fmla="*/ 0 w 250"/>
                <a:gd name="T47" fmla="*/ 5 h 220"/>
                <a:gd name="T48" fmla="*/ 0 w 250"/>
                <a:gd name="T49" fmla="*/ 21 h 220"/>
                <a:gd name="T50" fmla="*/ 39 w 250"/>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 h="220">
                  <a:moveTo>
                    <a:pt x="39" y="49"/>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8" y="205"/>
                    <a:pt x="73" y="205"/>
                    <a:pt x="73" y="182"/>
                  </a:cubicBezTo>
                  <a:lnTo>
                    <a:pt x="73" y="91"/>
                  </a:lnTo>
                  <a:cubicBezTo>
                    <a:pt x="73" y="39"/>
                    <a:pt x="108"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4" y="220"/>
                    <a:pt x="250" y="220"/>
                  </a:cubicBezTo>
                  <a:lnTo>
                    <a:pt x="250" y="205"/>
                  </a:lnTo>
                  <a:cubicBezTo>
                    <a:pt x="225" y="205"/>
                    <a:pt x="212" y="205"/>
                    <a:pt x="212" y="190"/>
                  </a:cubicBezTo>
                  <a:lnTo>
                    <a:pt x="212" y="95"/>
                  </a:lnTo>
                  <a:cubicBezTo>
                    <a:pt x="212" y="52"/>
                    <a:pt x="212" y="36"/>
                    <a:pt x="196" y="18"/>
                  </a:cubicBezTo>
                  <a:cubicBezTo>
                    <a:pt x="189" y="10"/>
                    <a:pt x="173" y="0"/>
                    <a:pt x="144" y="0"/>
                  </a:cubicBezTo>
                  <a:cubicBezTo>
                    <a:pt x="107"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2" name="Freeform 665">
              <a:extLst>
                <a:ext uri="{FF2B5EF4-FFF2-40B4-BE49-F238E27FC236}">
                  <a16:creationId xmlns:a16="http://schemas.microsoft.com/office/drawing/2014/main" id="{455EEEE0-43F1-4982-81AB-B014EEBC3903}"/>
                </a:ext>
              </a:extLst>
            </p:cNvPr>
            <p:cNvSpPr>
              <a:spLocks/>
            </p:cNvSpPr>
            <p:nvPr>
              <p:custDataLst>
                <p:tags r:id="rId111"/>
              </p:custDataLst>
            </p:nvPr>
          </p:nvSpPr>
          <p:spPr bwMode="auto">
            <a:xfrm>
              <a:off x="14339888" y="2070100"/>
              <a:ext cx="111125" cy="158750"/>
            </a:xfrm>
            <a:custGeom>
              <a:avLst/>
              <a:gdLst>
                <a:gd name="T0" fmla="*/ 87 w 163"/>
                <a:gd name="T1" fmla="*/ 126 h 229"/>
                <a:gd name="T2" fmla="*/ 139 w 163"/>
                <a:gd name="T3" fmla="*/ 172 h 229"/>
                <a:gd name="T4" fmla="*/ 83 w 163"/>
                <a:gd name="T5" fmla="*/ 218 h 229"/>
                <a:gd name="T6" fmla="*/ 13 w 163"/>
                <a:gd name="T7" fmla="*/ 147 h 229"/>
                <a:gd name="T8" fmla="*/ 6 w 163"/>
                <a:gd name="T9" fmla="*/ 138 h 229"/>
                <a:gd name="T10" fmla="*/ 0 w 163"/>
                <a:gd name="T11" fmla="*/ 151 h 229"/>
                <a:gd name="T12" fmla="*/ 0 w 163"/>
                <a:gd name="T13" fmla="*/ 217 h 229"/>
                <a:gd name="T14" fmla="*/ 5 w 163"/>
                <a:gd name="T15" fmla="*/ 229 h 229"/>
                <a:gd name="T16" fmla="*/ 18 w 163"/>
                <a:gd name="T17" fmla="*/ 219 h 229"/>
                <a:gd name="T18" fmla="*/ 28 w 163"/>
                <a:gd name="T19" fmla="*/ 207 h 229"/>
                <a:gd name="T20" fmla="*/ 83 w 163"/>
                <a:gd name="T21" fmla="*/ 229 h 229"/>
                <a:gd name="T22" fmla="*/ 163 w 163"/>
                <a:gd name="T23" fmla="*/ 159 h 229"/>
                <a:gd name="T24" fmla="*/ 142 w 163"/>
                <a:gd name="T25" fmla="*/ 112 h 229"/>
                <a:gd name="T26" fmla="*/ 85 w 163"/>
                <a:gd name="T27" fmla="*/ 88 h 229"/>
                <a:gd name="T28" fmla="*/ 24 w 163"/>
                <a:gd name="T29" fmla="*/ 47 h 229"/>
                <a:gd name="T30" fmla="*/ 80 w 163"/>
                <a:gd name="T31" fmla="*/ 9 h 229"/>
                <a:gd name="T32" fmla="*/ 138 w 163"/>
                <a:gd name="T33" fmla="*/ 70 h 229"/>
                <a:gd name="T34" fmla="*/ 144 w 163"/>
                <a:gd name="T35" fmla="*/ 74 h 229"/>
                <a:gd name="T36" fmla="*/ 151 w 163"/>
                <a:gd name="T37" fmla="*/ 62 h 229"/>
                <a:gd name="T38" fmla="*/ 151 w 163"/>
                <a:gd name="T39" fmla="*/ 12 h 229"/>
                <a:gd name="T40" fmla="*/ 145 w 163"/>
                <a:gd name="T41" fmla="*/ 0 h 229"/>
                <a:gd name="T42" fmla="*/ 135 w 163"/>
                <a:gd name="T43" fmla="*/ 6 h 229"/>
                <a:gd name="T44" fmla="*/ 127 w 163"/>
                <a:gd name="T45" fmla="*/ 14 h 229"/>
                <a:gd name="T46" fmla="*/ 80 w 163"/>
                <a:gd name="T47" fmla="*/ 0 h 229"/>
                <a:gd name="T48" fmla="*/ 0 w 163"/>
                <a:gd name="T49" fmla="*/ 61 h 229"/>
                <a:gd name="T50" fmla="*/ 21 w 163"/>
                <a:gd name="T51" fmla="*/ 104 h 229"/>
                <a:gd name="T52" fmla="*/ 87 w 163"/>
                <a:gd name="T53" fmla="*/ 12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6"/>
                  </a:moveTo>
                  <a:cubicBezTo>
                    <a:pt x="98" y="128"/>
                    <a:pt x="139" y="136"/>
                    <a:pt x="139" y="172"/>
                  </a:cubicBezTo>
                  <a:cubicBezTo>
                    <a:pt x="139" y="198"/>
                    <a:pt x="122" y="218"/>
                    <a:pt x="83" y="218"/>
                  </a:cubicBezTo>
                  <a:cubicBezTo>
                    <a:pt x="41" y="218"/>
                    <a:pt x="23" y="189"/>
                    <a:pt x="13" y="147"/>
                  </a:cubicBezTo>
                  <a:cubicBezTo>
                    <a:pt x="12" y="140"/>
                    <a:pt x="11" y="138"/>
                    <a:pt x="6" y="138"/>
                  </a:cubicBezTo>
                  <a:cubicBezTo>
                    <a:pt x="0" y="138"/>
                    <a:pt x="0" y="142"/>
                    <a:pt x="0" y="151"/>
                  </a:cubicBezTo>
                  <a:lnTo>
                    <a:pt x="0" y="217"/>
                  </a:lnTo>
                  <a:cubicBezTo>
                    <a:pt x="0" y="225"/>
                    <a:pt x="0" y="229"/>
                    <a:pt x="5" y="229"/>
                  </a:cubicBezTo>
                  <a:cubicBezTo>
                    <a:pt x="8" y="229"/>
                    <a:pt x="8" y="228"/>
                    <a:pt x="18" y="219"/>
                  </a:cubicBezTo>
                  <a:cubicBezTo>
                    <a:pt x="19" y="218"/>
                    <a:pt x="19" y="217"/>
                    <a:pt x="28" y="207"/>
                  </a:cubicBezTo>
                  <a:cubicBezTo>
                    <a:pt x="50" y="228"/>
                    <a:pt x="72" y="229"/>
                    <a:pt x="83" y="229"/>
                  </a:cubicBezTo>
                  <a:cubicBezTo>
                    <a:pt x="140" y="229"/>
                    <a:pt x="163" y="195"/>
                    <a:pt x="163" y="159"/>
                  </a:cubicBezTo>
                  <a:cubicBezTo>
                    <a:pt x="163" y="133"/>
                    <a:pt x="148" y="118"/>
                    <a:pt x="142" y="112"/>
                  </a:cubicBezTo>
                  <a:cubicBezTo>
                    <a:pt x="126" y="96"/>
                    <a:pt x="106" y="92"/>
                    <a:pt x="85" y="88"/>
                  </a:cubicBezTo>
                  <a:cubicBezTo>
                    <a:pt x="57" y="83"/>
                    <a:pt x="24" y="76"/>
                    <a:pt x="24" y="47"/>
                  </a:cubicBezTo>
                  <a:cubicBezTo>
                    <a:pt x="24" y="30"/>
                    <a:pt x="37" y="9"/>
                    <a:pt x="80" y="9"/>
                  </a:cubicBezTo>
                  <a:cubicBezTo>
                    <a:pt x="135" y="9"/>
                    <a:pt x="137" y="54"/>
                    <a:pt x="138" y="70"/>
                  </a:cubicBezTo>
                  <a:cubicBezTo>
                    <a:pt x="139" y="74"/>
                    <a:pt x="143" y="74"/>
                    <a:pt x="144" y="74"/>
                  </a:cubicBezTo>
                  <a:cubicBezTo>
                    <a:pt x="151" y="74"/>
                    <a:pt x="151" y="72"/>
                    <a:pt x="151" y="62"/>
                  </a:cubicBezTo>
                  <a:lnTo>
                    <a:pt x="151" y="12"/>
                  </a:lnTo>
                  <a:cubicBezTo>
                    <a:pt x="151" y="3"/>
                    <a:pt x="151" y="0"/>
                    <a:pt x="145" y="0"/>
                  </a:cubicBezTo>
                  <a:cubicBezTo>
                    <a:pt x="143" y="0"/>
                    <a:pt x="142" y="0"/>
                    <a:pt x="135" y="6"/>
                  </a:cubicBezTo>
                  <a:cubicBezTo>
                    <a:pt x="134" y="8"/>
                    <a:pt x="129" y="12"/>
                    <a:pt x="127" y="14"/>
                  </a:cubicBezTo>
                  <a:cubicBezTo>
                    <a:pt x="108" y="0"/>
                    <a:pt x="87" y="0"/>
                    <a:pt x="80" y="0"/>
                  </a:cubicBezTo>
                  <a:cubicBezTo>
                    <a:pt x="19" y="0"/>
                    <a:pt x="0" y="33"/>
                    <a:pt x="0" y="61"/>
                  </a:cubicBezTo>
                  <a:cubicBezTo>
                    <a:pt x="0" y="79"/>
                    <a:pt x="8" y="93"/>
                    <a:pt x="21" y="104"/>
                  </a:cubicBezTo>
                  <a:cubicBezTo>
                    <a:pt x="37" y="116"/>
                    <a:pt x="51" y="119"/>
                    <a:pt x="87" y="1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3" name="Freeform 666">
              <a:extLst>
                <a:ext uri="{FF2B5EF4-FFF2-40B4-BE49-F238E27FC236}">
                  <a16:creationId xmlns:a16="http://schemas.microsoft.com/office/drawing/2014/main" id="{5382631D-126D-4896-AE03-04CD7C560194}"/>
                </a:ext>
              </a:extLst>
            </p:cNvPr>
            <p:cNvSpPr>
              <a:spLocks/>
            </p:cNvSpPr>
            <p:nvPr>
              <p:custDataLst>
                <p:tags r:id="rId112"/>
              </p:custDataLst>
            </p:nvPr>
          </p:nvSpPr>
          <p:spPr bwMode="auto">
            <a:xfrm>
              <a:off x="11069638" y="2508250"/>
              <a:ext cx="187325" cy="234950"/>
            </a:xfrm>
            <a:custGeom>
              <a:avLst/>
              <a:gdLst>
                <a:gd name="T0" fmla="*/ 260 w 274"/>
                <a:gd name="T1" fmla="*/ 0 h 339"/>
                <a:gd name="T2" fmla="*/ 0 w 274"/>
                <a:gd name="T3" fmla="*/ 0 h 339"/>
                <a:gd name="T4" fmla="*/ 0 w 274"/>
                <a:gd name="T5" fmla="*/ 16 h 339"/>
                <a:gd name="T6" fmla="*/ 12 w 274"/>
                <a:gd name="T7" fmla="*/ 16 h 339"/>
                <a:gd name="T8" fmla="*/ 52 w 274"/>
                <a:gd name="T9" fmla="*/ 39 h 339"/>
                <a:gd name="T10" fmla="*/ 52 w 274"/>
                <a:gd name="T11" fmla="*/ 301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4 w 274"/>
                <a:gd name="T25" fmla="*/ 324 h 339"/>
                <a:gd name="T26" fmla="*/ 96 w 274"/>
                <a:gd name="T27" fmla="*/ 300 h 339"/>
                <a:gd name="T28" fmla="*/ 96 w 274"/>
                <a:gd name="T29" fmla="*/ 36 h 339"/>
                <a:gd name="T30" fmla="*/ 121 w 274"/>
                <a:gd name="T31" fmla="*/ 16 h 339"/>
                <a:gd name="T32" fmla="*/ 172 w 274"/>
                <a:gd name="T33" fmla="*/ 16 h 339"/>
                <a:gd name="T34" fmla="*/ 262 w 274"/>
                <a:gd name="T35" fmla="*/ 113 h 339"/>
                <a:gd name="T36" fmla="*/ 274 w 274"/>
                <a:gd name="T37" fmla="*/ 113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1" y="16"/>
                    <a:pt x="52" y="21"/>
                    <a:pt x="52" y="39"/>
                  </a:cubicBezTo>
                  <a:lnTo>
                    <a:pt x="52" y="301"/>
                  </a:lnTo>
                  <a:cubicBezTo>
                    <a:pt x="52" y="319"/>
                    <a:pt x="51" y="324"/>
                    <a:pt x="12" y="324"/>
                  </a:cubicBezTo>
                  <a:lnTo>
                    <a:pt x="0" y="324"/>
                  </a:lnTo>
                  <a:lnTo>
                    <a:pt x="0" y="339"/>
                  </a:lnTo>
                  <a:cubicBezTo>
                    <a:pt x="18" y="338"/>
                    <a:pt x="57" y="338"/>
                    <a:pt x="76" y="338"/>
                  </a:cubicBezTo>
                  <a:cubicBezTo>
                    <a:pt x="97" y="338"/>
                    <a:pt x="142" y="338"/>
                    <a:pt x="160" y="339"/>
                  </a:cubicBezTo>
                  <a:lnTo>
                    <a:pt x="160" y="324"/>
                  </a:lnTo>
                  <a:lnTo>
                    <a:pt x="144" y="324"/>
                  </a:lnTo>
                  <a:cubicBezTo>
                    <a:pt x="96" y="324"/>
                    <a:pt x="96" y="318"/>
                    <a:pt x="96" y="300"/>
                  </a:cubicBezTo>
                  <a:lnTo>
                    <a:pt x="96" y="36"/>
                  </a:lnTo>
                  <a:cubicBezTo>
                    <a:pt x="96" y="19"/>
                    <a:pt x="97" y="16"/>
                    <a:pt x="121" y="16"/>
                  </a:cubicBezTo>
                  <a:lnTo>
                    <a:pt x="172" y="16"/>
                  </a:lnTo>
                  <a:cubicBezTo>
                    <a:pt x="243" y="16"/>
                    <a:pt x="254" y="45"/>
                    <a:pt x="262" y="113"/>
                  </a:cubicBezTo>
                  <a:lnTo>
                    <a:pt x="274" y="113"/>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4" name="Freeform 667">
              <a:extLst>
                <a:ext uri="{FF2B5EF4-FFF2-40B4-BE49-F238E27FC236}">
                  <a16:creationId xmlns:a16="http://schemas.microsoft.com/office/drawing/2014/main" id="{C4A4CEC0-6059-4AB7-AD93-4230D9D98BEB}"/>
                </a:ext>
              </a:extLst>
            </p:cNvPr>
            <p:cNvSpPr>
              <a:spLocks noEditPoints="1"/>
            </p:cNvSpPr>
            <p:nvPr>
              <p:custDataLst>
                <p:tags r:id="rId113"/>
              </p:custDataLst>
            </p:nvPr>
          </p:nvSpPr>
          <p:spPr bwMode="auto">
            <a:xfrm>
              <a:off x="11395076" y="2595562"/>
              <a:ext cx="36513" cy="147638"/>
            </a:xfrm>
            <a:custGeom>
              <a:avLst/>
              <a:gdLst>
                <a:gd name="T0" fmla="*/ 53 w 53"/>
                <a:gd name="T1" fmla="*/ 26 h 214"/>
                <a:gd name="T2" fmla="*/ 26 w 53"/>
                <a:gd name="T3" fmla="*/ 0 h 214"/>
                <a:gd name="T4" fmla="*/ 0 w 53"/>
                <a:gd name="T5" fmla="*/ 26 h 214"/>
                <a:gd name="T6" fmla="*/ 26 w 53"/>
                <a:gd name="T7" fmla="*/ 52 h 214"/>
                <a:gd name="T8" fmla="*/ 53 w 53"/>
                <a:gd name="T9" fmla="*/ 26 h 214"/>
                <a:gd name="T10" fmla="*/ 53 w 53"/>
                <a:gd name="T11" fmla="*/ 188 h 214"/>
                <a:gd name="T12" fmla="*/ 26 w 53"/>
                <a:gd name="T13" fmla="*/ 162 h 214"/>
                <a:gd name="T14" fmla="*/ 0 w 53"/>
                <a:gd name="T15" fmla="*/ 188 h 214"/>
                <a:gd name="T16" fmla="*/ 26 w 53"/>
                <a:gd name="T17" fmla="*/ 214 h 214"/>
                <a:gd name="T18" fmla="*/ 53 w 53"/>
                <a:gd name="T19"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4">
                  <a:moveTo>
                    <a:pt x="53" y="26"/>
                  </a:moveTo>
                  <a:cubicBezTo>
                    <a:pt x="53" y="12"/>
                    <a:pt x="41" y="0"/>
                    <a:pt x="26" y="0"/>
                  </a:cubicBezTo>
                  <a:cubicBezTo>
                    <a:pt x="12" y="0"/>
                    <a:pt x="0" y="12"/>
                    <a:pt x="0" y="26"/>
                  </a:cubicBezTo>
                  <a:cubicBezTo>
                    <a:pt x="0" y="40"/>
                    <a:pt x="12" y="52"/>
                    <a:pt x="26" y="52"/>
                  </a:cubicBezTo>
                  <a:cubicBezTo>
                    <a:pt x="41" y="52"/>
                    <a:pt x="53" y="40"/>
                    <a:pt x="53" y="26"/>
                  </a:cubicBezTo>
                  <a:close/>
                  <a:moveTo>
                    <a:pt x="53" y="188"/>
                  </a:moveTo>
                  <a:cubicBezTo>
                    <a:pt x="53" y="174"/>
                    <a:pt x="41" y="162"/>
                    <a:pt x="26" y="162"/>
                  </a:cubicBezTo>
                  <a:cubicBezTo>
                    <a:pt x="12" y="162"/>
                    <a:pt x="0" y="174"/>
                    <a:pt x="0" y="188"/>
                  </a:cubicBezTo>
                  <a:cubicBezTo>
                    <a:pt x="0" y="203"/>
                    <a:pt x="12" y="214"/>
                    <a:pt x="26" y="214"/>
                  </a:cubicBezTo>
                  <a:cubicBezTo>
                    <a:pt x="41" y="214"/>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5" name="Freeform 668">
              <a:extLst>
                <a:ext uri="{FF2B5EF4-FFF2-40B4-BE49-F238E27FC236}">
                  <a16:creationId xmlns:a16="http://schemas.microsoft.com/office/drawing/2014/main" id="{6FBB9EB7-1EE5-4CB0-9117-382AB928F5D8}"/>
                </a:ext>
              </a:extLst>
            </p:cNvPr>
            <p:cNvSpPr>
              <a:spLocks/>
            </p:cNvSpPr>
            <p:nvPr>
              <p:custDataLst>
                <p:tags r:id="rId114"/>
              </p:custDataLst>
            </p:nvPr>
          </p:nvSpPr>
          <p:spPr bwMode="auto">
            <a:xfrm>
              <a:off x="11666538" y="2500312"/>
              <a:ext cx="231775" cy="250825"/>
            </a:xfrm>
            <a:custGeom>
              <a:avLst/>
              <a:gdLst>
                <a:gd name="T0" fmla="*/ 268 w 339"/>
                <a:gd name="T1" fmla="*/ 320 h 362"/>
                <a:gd name="T2" fmla="*/ 300 w 339"/>
                <a:gd name="T3" fmla="*/ 351 h 362"/>
                <a:gd name="T4" fmla="*/ 305 w 339"/>
                <a:gd name="T5" fmla="*/ 340 h 362"/>
                <a:gd name="T6" fmla="*/ 305 w 339"/>
                <a:gd name="T7" fmla="*/ 253 h 362"/>
                <a:gd name="T8" fmla="*/ 339 w 339"/>
                <a:gd name="T9" fmla="*/ 231 h 362"/>
                <a:gd name="T10" fmla="*/ 339 w 339"/>
                <a:gd name="T11" fmla="*/ 215 h 362"/>
                <a:gd name="T12" fmla="*/ 278 w 339"/>
                <a:gd name="T13" fmla="*/ 217 h 362"/>
                <a:gd name="T14" fmla="*/ 198 w 339"/>
                <a:gd name="T15" fmla="*/ 215 h 362"/>
                <a:gd name="T16" fmla="*/ 198 w 339"/>
                <a:gd name="T17" fmla="*/ 231 h 362"/>
                <a:gd name="T18" fmla="*/ 214 w 339"/>
                <a:gd name="T19" fmla="*/ 231 h 362"/>
                <a:gd name="T20" fmla="*/ 260 w 339"/>
                <a:gd name="T21" fmla="*/ 255 h 362"/>
                <a:gd name="T22" fmla="*/ 260 w 339"/>
                <a:gd name="T23" fmla="*/ 287 h 362"/>
                <a:gd name="T24" fmla="*/ 183 w 339"/>
                <a:gd name="T25" fmla="*/ 347 h 362"/>
                <a:gd name="T26" fmla="*/ 52 w 339"/>
                <a:gd name="T27" fmla="*/ 181 h 362"/>
                <a:gd name="T28" fmla="*/ 180 w 339"/>
                <a:gd name="T29" fmla="*/ 15 h 362"/>
                <a:gd name="T30" fmla="*/ 289 w 339"/>
                <a:gd name="T31" fmla="*/ 134 h 362"/>
                <a:gd name="T32" fmla="*/ 297 w 339"/>
                <a:gd name="T33" fmla="*/ 142 h 362"/>
                <a:gd name="T34" fmla="*/ 305 w 339"/>
                <a:gd name="T35" fmla="*/ 130 h 362"/>
                <a:gd name="T36" fmla="*/ 305 w 339"/>
                <a:gd name="T37" fmla="*/ 12 h 362"/>
                <a:gd name="T38" fmla="*/ 299 w 339"/>
                <a:gd name="T39" fmla="*/ 0 h 362"/>
                <a:gd name="T40" fmla="*/ 291 w 339"/>
                <a:gd name="T41" fmla="*/ 6 h 362"/>
                <a:gd name="T42" fmla="*/ 266 w 339"/>
                <a:gd name="T43" fmla="*/ 43 h 362"/>
                <a:gd name="T44" fmla="*/ 174 w 339"/>
                <a:gd name="T45" fmla="*/ 0 h 362"/>
                <a:gd name="T46" fmla="*/ 0 w 339"/>
                <a:gd name="T47" fmla="*/ 181 h 362"/>
                <a:gd name="T48" fmla="*/ 175 w 339"/>
                <a:gd name="T49" fmla="*/ 362 h 362"/>
                <a:gd name="T50" fmla="*/ 268 w 339"/>
                <a:gd name="T51" fmla="*/ 32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9" h="362">
                  <a:moveTo>
                    <a:pt x="268" y="320"/>
                  </a:moveTo>
                  <a:cubicBezTo>
                    <a:pt x="275" y="331"/>
                    <a:pt x="295" y="351"/>
                    <a:pt x="300" y="351"/>
                  </a:cubicBezTo>
                  <a:cubicBezTo>
                    <a:pt x="305" y="351"/>
                    <a:pt x="305" y="347"/>
                    <a:pt x="305" y="340"/>
                  </a:cubicBezTo>
                  <a:lnTo>
                    <a:pt x="305" y="253"/>
                  </a:lnTo>
                  <a:cubicBezTo>
                    <a:pt x="305" y="233"/>
                    <a:pt x="307" y="231"/>
                    <a:pt x="339" y="231"/>
                  </a:cubicBezTo>
                  <a:lnTo>
                    <a:pt x="339" y="215"/>
                  </a:lnTo>
                  <a:cubicBezTo>
                    <a:pt x="321" y="216"/>
                    <a:pt x="293" y="217"/>
                    <a:pt x="278" y="217"/>
                  </a:cubicBezTo>
                  <a:cubicBezTo>
                    <a:pt x="258" y="217"/>
                    <a:pt x="216" y="217"/>
                    <a:pt x="198" y="215"/>
                  </a:cubicBezTo>
                  <a:lnTo>
                    <a:pt x="198" y="231"/>
                  </a:lnTo>
                  <a:lnTo>
                    <a:pt x="214" y="231"/>
                  </a:lnTo>
                  <a:cubicBezTo>
                    <a:pt x="259" y="231"/>
                    <a:pt x="260" y="236"/>
                    <a:pt x="260" y="255"/>
                  </a:cubicBezTo>
                  <a:lnTo>
                    <a:pt x="260" y="287"/>
                  </a:lnTo>
                  <a:cubicBezTo>
                    <a:pt x="260" y="343"/>
                    <a:pt x="197" y="347"/>
                    <a:pt x="183" y="347"/>
                  </a:cubicBezTo>
                  <a:cubicBezTo>
                    <a:pt x="151" y="347"/>
                    <a:pt x="52" y="330"/>
                    <a:pt x="52" y="181"/>
                  </a:cubicBezTo>
                  <a:cubicBezTo>
                    <a:pt x="52" y="32"/>
                    <a:pt x="150" y="15"/>
                    <a:pt x="180" y="15"/>
                  </a:cubicBezTo>
                  <a:cubicBezTo>
                    <a:pt x="233" y="15"/>
                    <a:pt x="279" y="60"/>
                    <a:pt x="289" y="134"/>
                  </a:cubicBezTo>
                  <a:cubicBezTo>
                    <a:pt x="290" y="141"/>
                    <a:pt x="290" y="142"/>
                    <a:pt x="297" y="142"/>
                  </a:cubicBezTo>
                  <a:cubicBezTo>
                    <a:pt x="305" y="142"/>
                    <a:pt x="305" y="141"/>
                    <a:pt x="305" y="130"/>
                  </a:cubicBezTo>
                  <a:lnTo>
                    <a:pt x="305" y="12"/>
                  </a:lnTo>
                  <a:cubicBezTo>
                    <a:pt x="305" y="3"/>
                    <a:pt x="305" y="0"/>
                    <a:pt x="299" y="0"/>
                  </a:cubicBezTo>
                  <a:cubicBezTo>
                    <a:pt x="297" y="0"/>
                    <a:pt x="295" y="0"/>
                    <a:pt x="291" y="6"/>
                  </a:cubicBezTo>
                  <a:lnTo>
                    <a:pt x="266" y="43"/>
                  </a:lnTo>
                  <a:cubicBezTo>
                    <a:pt x="250" y="27"/>
                    <a:pt x="223" y="0"/>
                    <a:pt x="174" y="0"/>
                  </a:cubicBezTo>
                  <a:cubicBezTo>
                    <a:pt x="81" y="0"/>
                    <a:pt x="0" y="79"/>
                    <a:pt x="0" y="181"/>
                  </a:cubicBezTo>
                  <a:cubicBezTo>
                    <a:pt x="0" y="283"/>
                    <a:pt x="80" y="362"/>
                    <a:pt x="175" y="362"/>
                  </a:cubicBezTo>
                  <a:cubicBezTo>
                    <a:pt x="211" y="362"/>
                    <a:pt x="251" y="349"/>
                    <a:pt x="268" y="3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6" name="Freeform 669">
              <a:extLst>
                <a:ext uri="{FF2B5EF4-FFF2-40B4-BE49-F238E27FC236}">
                  <a16:creationId xmlns:a16="http://schemas.microsoft.com/office/drawing/2014/main" id="{5BEDD4C8-F6C0-43DF-998F-D30A4AE327E3}"/>
                </a:ext>
              </a:extLst>
            </p:cNvPr>
            <p:cNvSpPr>
              <a:spLocks/>
            </p:cNvSpPr>
            <p:nvPr>
              <p:custDataLst>
                <p:tags r:id="rId115"/>
              </p:custDataLst>
            </p:nvPr>
          </p:nvSpPr>
          <p:spPr bwMode="auto">
            <a:xfrm>
              <a:off x="11925301" y="2590800"/>
              <a:ext cx="114300" cy="152400"/>
            </a:xfrm>
            <a:custGeom>
              <a:avLst/>
              <a:gdLst>
                <a:gd name="T0" fmla="*/ 69 w 167"/>
                <a:gd name="T1" fmla="*/ 55 h 220"/>
                <a:gd name="T2" fmla="*/ 69 w 167"/>
                <a:gd name="T3" fmla="*/ 0 h 220"/>
                <a:gd name="T4" fmla="*/ 0 w 167"/>
                <a:gd name="T5" fmla="*/ 6 h 220"/>
                <a:gd name="T6" fmla="*/ 0 w 167"/>
                <a:gd name="T7" fmla="*/ 21 h 220"/>
                <a:gd name="T8" fmla="*/ 38 w 167"/>
                <a:gd name="T9" fmla="*/ 49 h 220"/>
                <a:gd name="T10" fmla="*/ 38 w 167"/>
                <a:gd name="T11" fmla="*/ 183 h 220"/>
                <a:gd name="T12" fmla="*/ 0 w 167"/>
                <a:gd name="T13" fmla="*/ 205 h 220"/>
                <a:gd name="T14" fmla="*/ 0 w 167"/>
                <a:gd name="T15" fmla="*/ 220 h 220"/>
                <a:gd name="T16" fmla="*/ 56 w 167"/>
                <a:gd name="T17" fmla="*/ 219 h 220"/>
                <a:gd name="T18" fmla="*/ 120 w 167"/>
                <a:gd name="T19" fmla="*/ 220 h 220"/>
                <a:gd name="T20" fmla="*/ 120 w 167"/>
                <a:gd name="T21" fmla="*/ 205 h 220"/>
                <a:gd name="T22" fmla="*/ 109 w 167"/>
                <a:gd name="T23" fmla="*/ 205 h 220"/>
                <a:gd name="T24" fmla="*/ 71 w 167"/>
                <a:gd name="T25" fmla="*/ 182 h 220"/>
                <a:gd name="T26" fmla="*/ 71 w 167"/>
                <a:gd name="T27" fmla="*/ 105 h 220"/>
                <a:gd name="T28" fmla="*/ 130 w 167"/>
                <a:gd name="T29" fmla="*/ 11 h 220"/>
                <a:gd name="T30" fmla="*/ 136 w 167"/>
                <a:gd name="T31" fmla="*/ 12 h 220"/>
                <a:gd name="T32" fmla="*/ 124 w 167"/>
                <a:gd name="T33" fmla="*/ 31 h 220"/>
                <a:gd name="T34" fmla="*/ 146 w 167"/>
                <a:gd name="T35" fmla="*/ 52 h 220"/>
                <a:gd name="T36" fmla="*/ 167 w 167"/>
                <a:gd name="T37" fmla="*/ 31 h 220"/>
                <a:gd name="T38" fmla="*/ 130 w 167"/>
                <a:gd name="T39" fmla="*/ 0 h 220"/>
                <a:gd name="T40" fmla="*/ 69 w 167"/>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5"/>
                  </a:moveTo>
                  <a:lnTo>
                    <a:pt x="69" y="0"/>
                  </a:lnTo>
                  <a:lnTo>
                    <a:pt x="0" y="6"/>
                  </a:lnTo>
                  <a:lnTo>
                    <a:pt x="0" y="21"/>
                  </a:lnTo>
                  <a:cubicBezTo>
                    <a:pt x="34" y="21"/>
                    <a:pt x="38" y="25"/>
                    <a:pt x="38" y="49"/>
                  </a:cubicBezTo>
                  <a:lnTo>
                    <a:pt x="38" y="183"/>
                  </a:lnTo>
                  <a:cubicBezTo>
                    <a:pt x="38" y="205"/>
                    <a:pt x="33" y="205"/>
                    <a:pt x="0" y="205"/>
                  </a:cubicBezTo>
                  <a:lnTo>
                    <a:pt x="0" y="220"/>
                  </a:lnTo>
                  <a:cubicBezTo>
                    <a:pt x="19" y="220"/>
                    <a:pt x="42" y="219"/>
                    <a:pt x="56" y="219"/>
                  </a:cubicBezTo>
                  <a:cubicBezTo>
                    <a:pt x="76" y="219"/>
                    <a:pt x="100" y="219"/>
                    <a:pt x="120" y="220"/>
                  </a:cubicBezTo>
                  <a:lnTo>
                    <a:pt x="120" y="205"/>
                  </a:lnTo>
                  <a:lnTo>
                    <a:pt x="109" y="205"/>
                  </a:lnTo>
                  <a:cubicBezTo>
                    <a:pt x="72" y="205"/>
                    <a:pt x="71" y="200"/>
                    <a:pt x="71" y="182"/>
                  </a:cubicBezTo>
                  <a:lnTo>
                    <a:pt x="71" y="105"/>
                  </a:lnTo>
                  <a:cubicBezTo>
                    <a:pt x="71" y="55"/>
                    <a:pt x="92" y="11"/>
                    <a:pt x="130" y="11"/>
                  </a:cubicBezTo>
                  <a:cubicBezTo>
                    <a:pt x="134" y="11"/>
                    <a:pt x="135" y="11"/>
                    <a:pt x="136" y="12"/>
                  </a:cubicBezTo>
                  <a:cubicBezTo>
                    <a:pt x="134" y="12"/>
                    <a:pt x="124" y="18"/>
                    <a:pt x="124" y="31"/>
                  </a:cubicBezTo>
                  <a:cubicBezTo>
                    <a:pt x="124" y="45"/>
                    <a:pt x="135" y="52"/>
                    <a:pt x="146" y="52"/>
                  </a:cubicBezTo>
                  <a:cubicBezTo>
                    <a:pt x="155" y="52"/>
                    <a:pt x="167" y="46"/>
                    <a:pt x="167" y="31"/>
                  </a:cubicBezTo>
                  <a:cubicBezTo>
                    <a:pt x="167" y="15"/>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7" name="Freeform 670">
              <a:extLst>
                <a:ext uri="{FF2B5EF4-FFF2-40B4-BE49-F238E27FC236}">
                  <a16:creationId xmlns:a16="http://schemas.microsoft.com/office/drawing/2014/main" id="{5D5F2653-C6D1-454C-A7D7-E1CA093BF1BC}"/>
                </a:ext>
              </a:extLst>
            </p:cNvPr>
            <p:cNvSpPr>
              <a:spLocks noEditPoints="1"/>
            </p:cNvSpPr>
            <p:nvPr>
              <p:custDataLst>
                <p:tags r:id="rId116"/>
              </p:custDataLst>
            </p:nvPr>
          </p:nvSpPr>
          <p:spPr bwMode="auto">
            <a:xfrm>
              <a:off x="12057063" y="2589212"/>
              <a:ext cx="150813" cy="158750"/>
            </a:xfrm>
            <a:custGeom>
              <a:avLst/>
              <a:gdLst>
                <a:gd name="T0" fmla="*/ 221 w 221"/>
                <a:gd name="T1" fmla="*/ 117 h 229"/>
                <a:gd name="T2" fmla="*/ 111 w 221"/>
                <a:gd name="T3" fmla="*/ 0 h 229"/>
                <a:gd name="T4" fmla="*/ 0 w 221"/>
                <a:gd name="T5" fmla="*/ 117 h 229"/>
                <a:gd name="T6" fmla="*/ 111 w 221"/>
                <a:gd name="T7" fmla="*/ 229 h 229"/>
                <a:gd name="T8" fmla="*/ 221 w 221"/>
                <a:gd name="T9" fmla="*/ 117 h 229"/>
                <a:gd name="T10" fmla="*/ 111 w 221"/>
                <a:gd name="T11" fmla="*/ 216 h 229"/>
                <a:gd name="T12" fmla="*/ 54 w 221"/>
                <a:gd name="T13" fmla="*/ 183 h 229"/>
                <a:gd name="T14" fmla="*/ 42 w 221"/>
                <a:gd name="T15" fmla="*/ 113 h 229"/>
                <a:gd name="T16" fmla="*/ 54 w 221"/>
                <a:gd name="T17" fmla="*/ 44 h 229"/>
                <a:gd name="T18" fmla="*/ 111 w 221"/>
                <a:gd name="T19" fmla="*/ 11 h 229"/>
                <a:gd name="T20" fmla="*/ 167 w 221"/>
                <a:gd name="T21" fmla="*/ 43 h 229"/>
                <a:gd name="T22" fmla="*/ 180 w 221"/>
                <a:gd name="T23" fmla="*/ 113 h 229"/>
                <a:gd name="T24" fmla="*/ 169 w 221"/>
                <a:gd name="T25" fmla="*/ 180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2" y="0"/>
                    <a:pt x="111" y="0"/>
                  </a:cubicBezTo>
                  <a:cubicBezTo>
                    <a:pt x="49" y="0"/>
                    <a:pt x="0" y="54"/>
                    <a:pt x="0" y="117"/>
                  </a:cubicBezTo>
                  <a:cubicBezTo>
                    <a:pt x="0" y="181"/>
                    <a:pt x="52" y="229"/>
                    <a:pt x="111" y="229"/>
                  </a:cubicBezTo>
                  <a:cubicBezTo>
                    <a:pt x="171" y="229"/>
                    <a:pt x="221" y="180"/>
                    <a:pt x="221" y="117"/>
                  </a:cubicBezTo>
                  <a:close/>
                  <a:moveTo>
                    <a:pt x="111" y="216"/>
                  </a:moveTo>
                  <a:cubicBezTo>
                    <a:pt x="90" y="216"/>
                    <a:pt x="68" y="206"/>
                    <a:pt x="54" y="183"/>
                  </a:cubicBezTo>
                  <a:cubicBezTo>
                    <a:pt x="42" y="161"/>
                    <a:pt x="42" y="131"/>
                    <a:pt x="42" y="113"/>
                  </a:cubicBezTo>
                  <a:cubicBezTo>
                    <a:pt x="42" y="93"/>
                    <a:pt x="42" y="66"/>
                    <a:pt x="54" y="44"/>
                  </a:cubicBezTo>
                  <a:cubicBezTo>
                    <a:pt x="67" y="22"/>
                    <a:pt x="91" y="11"/>
                    <a:pt x="111" y="11"/>
                  </a:cubicBezTo>
                  <a:cubicBezTo>
                    <a:pt x="133" y="11"/>
                    <a:pt x="154" y="22"/>
                    <a:pt x="167" y="43"/>
                  </a:cubicBezTo>
                  <a:cubicBezTo>
                    <a:pt x="180" y="65"/>
                    <a:pt x="180" y="94"/>
                    <a:pt x="180" y="113"/>
                  </a:cubicBezTo>
                  <a:cubicBezTo>
                    <a:pt x="180" y="131"/>
                    <a:pt x="180" y="158"/>
                    <a:pt x="169" y="180"/>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8" name="Freeform 671">
              <a:extLst>
                <a:ext uri="{FF2B5EF4-FFF2-40B4-BE49-F238E27FC236}">
                  <a16:creationId xmlns:a16="http://schemas.microsoft.com/office/drawing/2014/main" id="{F5A4E731-FA65-40AF-82E7-4286510F834B}"/>
                </a:ext>
              </a:extLst>
            </p:cNvPr>
            <p:cNvSpPr>
              <a:spLocks/>
            </p:cNvSpPr>
            <p:nvPr>
              <p:custDataLst>
                <p:tags r:id="rId117"/>
              </p:custDataLst>
            </p:nvPr>
          </p:nvSpPr>
          <p:spPr bwMode="auto">
            <a:xfrm>
              <a:off x="12228513" y="2590800"/>
              <a:ext cx="171450" cy="157163"/>
            </a:xfrm>
            <a:custGeom>
              <a:avLst/>
              <a:gdLst>
                <a:gd name="T0" fmla="*/ 179 w 250"/>
                <a:gd name="T1" fmla="*/ 181 h 226"/>
                <a:gd name="T2" fmla="*/ 179 w 250"/>
                <a:gd name="T3" fmla="*/ 226 h 226"/>
                <a:gd name="T4" fmla="*/ 250 w 250"/>
                <a:gd name="T5" fmla="*/ 220 h 226"/>
                <a:gd name="T6" fmla="*/ 250 w 250"/>
                <a:gd name="T7" fmla="*/ 205 h 226"/>
                <a:gd name="T8" fmla="*/ 211 w 250"/>
                <a:gd name="T9" fmla="*/ 177 h 226"/>
                <a:gd name="T10" fmla="*/ 211 w 250"/>
                <a:gd name="T11" fmla="*/ 0 h 226"/>
                <a:gd name="T12" fmla="*/ 138 w 250"/>
                <a:gd name="T13" fmla="*/ 6 h 226"/>
                <a:gd name="T14" fmla="*/ 138 w 250"/>
                <a:gd name="T15" fmla="*/ 21 h 226"/>
                <a:gd name="T16" fmla="*/ 177 w 250"/>
                <a:gd name="T17" fmla="*/ 49 h 226"/>
                <a:gd name="T18" fmla="*/ 177 w 250"/>
                <a:gd name="T19" fmla="*/ 138 h 226"/>
                <a:gd name="T20" fmla="*/ 117 w 250"/>
                <a:gd name="T21" fmla="*/ 215 h 226"/>
                <a:gd name="T22" fmla="*/ 73 w 250"/>
                <a:gd name="T23" fmla="*/ 166 h 226"/>
                <a:gd name="T24" fmla="*/ 73 w 250"/>
                <a:gd name="T25" fmla="*/ 0 h 226"/>
                <a:gd name="T26" fmla="*/ 0 w 250"/>
                <a:gd name="T27" fmla="*/ 6 h 226"/>
                <a:gd name="T28" fmla="*/ 0 w 250"/>
                <a:gd name="T29" fmla="*/ 21 h 226"/>
                <a:gd name="T30" fmla="*/ 38 w 250"/>
                <a:gd name="T31" fmla="*/ 67 h 226"/>
                <a:gd name="T32" fmla="*/ 38 w 250"/>
                <a:gd name="T33" fmla="*/ 142 h 226"/>
                <a:gd name="T34" fmla="*/ 114 w 250"/>
                <a:gd name="T35" fmla="*/ 226 h 226"/>
                <a:gd name="T36" fmla="*/ 179 w 250"/>
                <a:gd name="T37" fmla="*/ 18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226">
                  <a:moveTo>
                    <a:pt x="179" y="181"/>
                  </a:moveTo>
                  <a:lnTo>
                    <a:pt x="179" y="226"/>
                  </a:lnTo>
                  <a:lnTo>
                    <a:pt x="250" y="220"/>
                  </a:lnTo>
                  <a:lnTo>
                    <a:pt x="250" y="205"/>
                  </a:lnTo>
                  <a:cubicBezTo>
                    <a:pt x="215" y="205"/>
                    <a:pt x="211" y="202"/>
                    <a:pt x="211" y="177"/>
                  </a:cubicBezTo>
                  <a:lnTo>
                    <a:pt x="211" y="0"/>
                  </a:lnTo>
                  <a:lnTo>
                    <a:pt x="138" y="6"/>
                  </a:lnTo>
                  <a:lnTo>
                    <a:pt x="138" y="21"/>
                  </a:lnTo>
                  <a:cubicBezTo>
                    <a:pt x="173" y="21"/>
                    <a:pt x="177" y="25"/>
                    <a:pt x="177" y="49"/>
                  </a:cubicBezTo>
                  <a:lnTo>
                    <a:pt x="177" y="138"/>
                  </a:lnTo>
                  <a:cubicBezTo>
                    <a:pt x="177" y="181"/>
                    <a:pt x="153" y="215"/>
                    <a:pt x="117" y="215"/>
                  </a:cubicBezTo>
                  <a:cubicBezTo>
                    <a:pt x="75" y="215"/>
                    <a:pt x="73" y="192"/>
                    <a:pt x="73" y="166"/>
                  </a:cubicBezTo>
                  <a:lnTo>
                    <a:pt x="73" y="0"/>
                  </a:lnTo>
                  <a:lnTo>
                    <a:pt x="0" y="6"/>
                  </a:lnTo>
                  <a:lnTo>
                    <a:pt x="0" y="21"/>
                  </a:lnTo>
                  <a:cubicBezTo>
                    <a:pt x="38" y="21"/>
                    <a:pt x="38" y="23"/>
                    <a:pt x="38" y="67"/>
                  </a:cubicBezTo>
                  <a:lnTo>
                    <a:pt x="38" y="142"/>
                  </a:lnTo>
                  <a:cubicBezTo>
                    <a:pt x="38" y="181"/>
                    <a:pt x="38" y="226"/>
                    <a:pt x="114" y="226"/>
                  </a:cubicBezTo>
                  <a:cubicBezTo>
                    <a:pt x="142" y="226"/>
                    <a:pt x="164" y="212"/>
                    <a:pt x="179" y="18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9" name="Freeform 672">
              <a:extLst>
                <a:ext uri="{FF2B5EF4-FFF2-40B4-BE49-F238E27FC236}">
                  <a16:creationId xmlns:a16="http://schemas.microsoft.com/office/drawing/2014/main" id="{E460F00A-BEB8-4D2D-8C35-CAD67CA90A32}"/>
                </a:ext>
              </a:extLst>
            </p:cNvPr>
            <p:cNvSpPr>
              <a:spLocks/>
            </p:cNvSpPr>
            <p:nvPr>
              <p:custDataLst>
                <p:tags r:id="rId118"/>
              </p:custDataLst>
            </p:nvPr>
          </p:nvSpPr>
          <p:spPr bwMode="auto">
            <a:xfrm>
              <a:off x="12417426" y="2590800"/>
              <a:ext cx="171450" cy="152400"/>
            </a:xfrm>
            <a:custGeom>
              <a:avLst/>
              <a:gdLst>
                <a:gd name="T0" fmla="*/ 39 w 251"/>
                <a:gd name="T1" fmla="*/ 49 h 220"/>
                <a:gd name="T2" fmla="*/ 39 w 251"/>
                <a:gd name="T3" fmla="*/ 183 h 220"/>
                <a:gd name="T4" fmla="*/ 0 w 251"/>
                <a:gd name="T5" fmla="*/ 205 h 220"/>
                <a:gd name="T6" fmla="*/ 0 w 251"/>
                <a:gd name="T7" fmla="*/ 220 h 220"/>
                <a:gd name="T8" fmla="*/ 57 w 251"/>
                <a:gd name="T9" fmla="*/ 219 h 220"/>
                <a:gd name="T10" fmla="*/ 113 w 251"/>
                <a:gd name="T11" fmla="*/ 220 h 220"/>
                <a:gd name="T12" fmla="*/ 113 w 251"/>
                <a:gd name="T13" fmla="*/ 205 h 220"/>
                <a:gd name="T14" fmla="*/ 74 w 251"/>
                <a:gd name="T15" fmla="*/ 183 h 220"/>
                <a:gd name="T16" fmla="*/ 74 w 251"/>
                <a:gd name="T17" fmla="*/ 91 h 220"/>
                <a:gd name="T18" fmla="*/ 141 w 251"/>
                <a:gd name="T19" fmla="*/ 11 h 220"/>
                <a:gd name="T20" fmla="*/ 178 w 251"/>
                <a:gd name="T21" fmla="*/ 66 h 220"/>
                <a:gd name="T22" fmla="*/ 178 w 251"/>
                <a:gd name="T23" fmla="*/ 183 h 220"/>
                <a:gd name="T24" fmla="*/ 139 w 251"/>
                <a:gd name="T25" fmla="*/ 205 h 220"/>
                <a:gd name="T26" fmla="*/ 139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7 w 251"/>
                <a:gd name="T39" fmla="*/ 19 h 220"/>
                <a:gd name="T40" fmla="*/ 144 w 251"/>
                <a:gd name="T41" fmla="*/ 0 h 220"/>
                <a:gd name="T42" fmla="*/ 71 w 251"/>
                <a:gd name="T43" fmla="*/ 52 h 220"/>
                <a:gd name="T44" fmla="*/ 71 w 251"/>
                <a:gd name="T45" fmla="*/ 0 h 220"/>
                <a:gd name="T46" fmla="*/ 0 w 251"/>
                <a:gd name="T47" fmla="*/ 6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3"/>
                  </a:lnTo>
                  <a:cubicBezTo>
                    <a:pt x="39" y="205"/>
                    <a:pt x="34" y="205"/>
                    <a:pt x="0" y="205"/>
                  </a:cubicBezTo>
                  <a:lnTo>
                    <a:pt x="0" y="220"/>
                  </a:lnTo>
                  <a:cubicBezTo>
                    <a:pt x="18" y="220"/>
                    <a:pt x="43" y="219"/>
                    <a:pt x="57" y="219"/>
                  </a:cubicBezTo>
                  <a:cubicBezTo>
                    <a:pt x="70" y="219"/>
                    <a:pt x="96" y="220"/>
                    <a:pt x="113" y="220"/>
                  </a:cubicBezTo>
                  <a:lnTo>
                    <a:pt x="113" y="205"/>
                  </a:lnTo>
                  <a:cubicBezTo>
                    <a:pt x="79" y="205"/>
                    <a:pt x="74" y="205"/>
                    <a:pt x="74" y="183"/>
                  </a:cubicBezTo>
                  <a:lnTo>
                    <a:pt x="74" y="91"/>
                  </a:lnTo>
                  <a:cubicBezTo>
                    <a:pt x="74" y="39"/>
                    <a:pt x="109" y="11"/>
                    <a:pt x="141" y="11"/>
                  </a:cubicBezTo>
                  <a:cubicBezTo>
                    <a:pt x="172" y="11"/>
                    <a:pt x="178" y="38"/>
                    <a:pt x="178" y="66"/>
                  </a:cubicBezTo>
                  <a:lnTo>
                    <a:pt x="178" y="183"/>
                  </a:lnTo>
                  <a:cubicBezTo>
                    <a:pt x="178" y="205"/>
                    <a:pt x="172" y="205"/>
                    <a:pt x="139" y="205"/>
                  </a:cubicBezTo>
                  <a:lnTo>
                    <a:pt x="139" y="220"/>
                  </a:lnTo>
                  <a:cubicBezTo>
                    <a:pt x="156" y="220"/>
                    <a:pt x="182" y="219"/>
                    <a:pt x="195" y="219"/>
                  </a:cubicBezTo>
                  <a:cubicBezTo>
                    <a:pt x="208" y="219"/>
                    <a:pt x="234" y="220"/>
                    <a:pt x="251" y="220"/>
                  </a:cubicBezTo>
                  <a:lnTo>
                    <a:pt x="251" y="205"/>
                  </a:lnTo>
                  <a:cubicBezTo>
                    <a:pt x="225" y="205"/>
                    <a:pt x="213" y="205"/>
                    <a:pt x="212" y="190"/>
                  </a:cubicBezTo>
                  <a:lnTo>
                    <a:pt x="212" y="95"/>
                  </a:lnTo>
                  <a:cubicBezTo>
                    <a:pt x="212" y="52"/>
                    <a:pt x="212" y="36"/>
                    <a:pt x="197" y="19"/>
                  </a:cubicBezTo>
                  <a:cubicBezTo>
                    <a:pt x="190" y="10"/>
                    <a:pt x="173" y="0"/>
                    <a:pt x="144" y="0"/>
                  </a:cubicBezTo>
                  <a:cubicBezTo>
                    <a:pt x="108" y="0"/>
                    <a:pt x="85" y="22"/>
                    <a:pt x="71" y="52"/>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0" name="Freeform 673">
              <a:extLst>
                <a:ext uri="{FF2B5EF4-FFF2-40B4-BE49-F238E27FC236}">
                  <a16:creationId xmlns:a16="http://schemas.microsoft.com/office/drawing/2014/main" id="{93B8A3AB-A6D9-406D-81BD-F805092347C6}"/>
                </a:ext>
              </a:extLst>
            </p:cNvPr>
            <p:cNvSpPr>
              <a:spLocks noEditPoints="1"/>
            </p:cNvSpPr>
            <p:nvPr>
              <p:custDataLst>
                <p:tags r:id="rId119"/>
              </p:custDataLst>
            </p:nvPr>
          </p:nvSpPr>
          <p:spPr bwMode="auto">
            <a:xfrm>
              <a:off x="12607926" y="2503487"/>
              <a:ext cx="166688" cy="244475"/>
            </a:xfrm>
            <a:custGeom>
              <a:avLst/>
              <a:gdLst>
                <a:gd name="T0" fmla="*/ 173 w 246"/>
                <a:gd name="T1" fmla="*/ 319 h 352"/>
                <a:gd name="T2" fmla="*/ 173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1 w 246"/>
                <a:gd name="T21" fmla="*/ 126 h 352"/>
                <a:gd name="T22" fmla="*/ 0 w 246"/>
                <a:gd name="T23" fmla="*/ 239 h 352"/>
                <a:gd name="T24" fmla="*/ 106 w 246"/>
                <a:gd name="T25" fmla="*/ 352 h 352"/>
                <a:gd name="T26" fmla="*/ 173 w 246"/>
                <a:gd name="T27" fmla="*/ 319 h 352"/>
                <a:gd name="T28" fmla="*/ 173 w 246"/>
                <a:gd name="T29" fmla="*/ 185 h 352"/>
                <a:gd name="T30" fmla="*/ 173 w 246"/>
                <a:gd name="T31" fmla="*/ 288 h 352"/>
                <a:gd name="T32" fmla="*/ 167 w 246"/>
                <a:gd name="T33" fmla="*/ 306 h 352"/>
                <a:gd name="T34" fmla="*/ 108 w 246"/>
                <a:gd name="T35" fmla="*/ 341 h 352"/>
                <a:gd name="T36" fmla="*/ 56 w 246"/>
                <a:gd name="T37" fmla="*/ 309 h 352"/>
                <a:gd name="T38" fmla="*/ 42 w 246"/>
                <a:gd name="T39" fmla="*/ 240 h 352"/>
                <a:gd name="T40" fmla="*/ 57 w 246"/>
                <a:gd name="T41" fmla="*/ 169 h 352"/>
                <a:gd name="T42" fmla="*/ 113 w 246"/>
                <a:gd name="T43" fmla="*/ 137 h 352"/>
                <a:gd name="T44" fmla="*/ 167 w 246"/>
                <a:gd name="T45" fmla="*/ 167 h 352"/>
                <a:gd name="T46" fmla="*/ 173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3" y="319"/>
                  </a:moveTo>
                  <a:lnTo>
                    <a:pt x="173" y="352"/>
                  </a:lnTo>
                  <a:lnTo>
                    <a:pt x="246" y="346"/>
                  </a:lnTo>
                  <a:lnTo>
                    <a:pt x="246" y="331"/>
                  </a:lnTo>
                  <a:cubicBezTo>
                    <a:pt x="211" y="331"/>
                    <a:pt x="207" y="328"/>
                    <a:pt x="207" y="303"/>
                  </a:cubicBezTo>
                  <a:lnTo>
                    <a:pt x="207" y="0"/>
                  </a:lnTo>
                  <a:lnTo>
                    <a:pt x="135" y="6"/>
                  </a:lnTo>
                  <a:lnTo>
                    <a:pt x="135" y="21"/>
                  </a:lnTo>
                  <a:cubicBezTo>
                    <a:pt x="170" y="21"/>
                    <a:pt x="174" y="25"/>
                    <a:pt x="174" y="49"/>
                  </a:cubicBezTo>
                  <a:lnTo>
                    <a:pt x="174" y="157"/>
                  </a:lnTo>
                  <a:cubicBezTo>
                    <a:pt x="160" y="139"/>
                    <a:pt x="138" y="126"/>
                    <a:pt x="111" y="126"/>
                  </a:cubicBezTo>
                  <a:cubicBezTo>
                    <a:pt x="53" y="126"/>
                    <a:pt x="0" y="175"/>
                    <a:pt x="0" y="239"/>
                  </a:cubicBezTo>
                  <a:cubicBezTo>
                    <a:pt x="0" y="303"/>
                    <a:pt x="49" y="352"/>
                    <a:pt x="106" y="352"/>
                  </a:cubicBezTo>
                  <a:cubicBezTo>
                    <a:pt x="138" y="352"/>
                    <a:pt x="160" y="335"/>
                    <a:pt x="173" y="319"/>
                  </a:cubicBezTo>
                  <a:close/>
                  <a:moveTo>
                    <a:pt x="173" y="185"/>
                  </a:moveTo>
                  <a:lnTo>
                    <a:pt x="173" y="288"/>
                  </a:lnTo>
                  <a:cubicBezTo>
                    <a:pt x="173" y="297"/>
                    <a:pt x="173" y="298"/>
                    <a:pt x="167" y="306"/>
                  </a:cubicBezTo>
                  <a:cubicBezTo>
                    <a:pt x="152" y="330"/>
                    <a:pt x="130" y="341"/>
                    <a:pt x="108" y="341"/>
                  </a:cubicBezTo>
                  <a:cubicBezTo>
                    <a:pt x="86" y="341"/>
                    <a:pt x="68" y="328"/>
                    <a:pt x="56" y="309"/>
                  </a:cubicBezTo>
                  <a:cubicBezTo>
                    <a:pt x="43" y="289"/>
                    <a:pt x="42" y="260"/>
                    <a:pt x="42" y="240"/>
                  </a:cubicBezTo>
                  <a:cubicBezTo>
                    <a:pt x="42" y="221"/>
                    <a:pt x="43" y="191"/>
                    <a:pt x="57" y="169"/>
                  </a:cubicBezTo>
                  <a:cubicBezTo>
                    <a:pt x="67" y="154"/>
                    <a:pt x="86" y="137"/>
                    <a:pt x="113" y="137"/>
                  </a:cubicBezTo>
                  <a:cubicBezTo>
                    <a:pt x="131" y="137"/>
                    <a:pt x="152" y="145"/>
                    <a:pt x="167" y="167"/>
                  </a:cubicBezTo>
                  <a:cubicBezTo>
                    <a:pt x="173" y="175"/>
                    <a:pt x="173" y="176"/>
                    <a:pt x="173"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1" name="Freeform 674">
              <a:extLst>
                <a:ext uri="{FF2B5EF4-FFF2-40B4-BE49-F238E27FC236}">
                  <a16:creationId xmlns:a16="http://schemas.microsoft.com/office/drawing/2014/main" id="{D51BFF33-6DB6-4B42-8791-B2F20F037BDC}"/>
                </a:ext>
              </a:extLst>
            </p:cNvPr>
            <p:cNvSpPr>
              <a:spLocks/>
            </p:cNvSpPr>
            <p:nvPr>
              <p:custDataLst>
                <p:tags r:id="rId120"/>
              </p:custDataLst>
            </p:nvPr>
          </p:nvSpPr>
          <p:spPr bwMode="auto">
            <a:xfrm>
              <a:off x="12888913" y="2590800"/>
              <a:ext cx="114300" cy="152400"/>
            </a:xfrm>
            <a:custGeom>
              <a:avLst/>
              <a:gdLst>
                <a:gd name="T0" fmla="*/ 70 w 168"/>
                <a:gd name="T1" fmla="*/ 55 h 220"/>
                <a:gd name="T2" fmla="*/ 70 w 168"/>
                <a:gd name="T3" fmla="*/ 0 h 220"/>
                <a:gd name="T4" fmla="*/ 0 w 168"/>
                <a:gd name="T5" fmla="*/ 6 h 220"/>
                <a:gd name="T6" fmla="*/ 0 w 168"/>
                <a:gd name="T7" fmla="*/ 21 h 220"/>
                <a:gd name="T8" fmla="*/ 39 w 168"/>
                <a:gd name="T9" fmla="*/ 49 h 220"/>
                <a:gd name="T10" fmla="*/ 39 w 168"/>
                <a:gd name="T11" fmla="*/ 183 h 220"/>
                <a:gd name="T12" fmla="*/ 0 w 168"/>
                <a:gd name="T13" fmla="*/ 205 h 220"/>
                <a:gd name="T14" fmla="*/ 0 w 168"/>
                <a:gd name="T15" fmla="*/ 220 h 220"/>
                <a:gd name="T16" fmla="*/ 57 w 168"/>
                <a:gd name="T17" fmla="*/ 219 h 220"/>
                <a:gd name="T18" fmla="*/ 121 w 168"/>
                <a:gd name="T19" fmla="*/ 220 h 220"/>
                <a:gd name="T20" fmla="*/ 121 w 168"/>
                <a:gd name="T21" fmla="*/ 205 h 220"/>
                <a:gd name="T22" fmla="*/ 110 w 168"/>
                <a:gd name="T23" fmla="*/ 205 h 220"/>
                <a:gd name="T24" fmla="*/ 72 w 168"/>
                <a:gd name="T25" fmla="*/ 182 h 220"/>
                <a:gd name="T26" fmla="*/ 72 w 168"/>
                <a:gd name="T27" fmla="*/ 105 h 220"/>
                <a:gd name="T28" fmla="*/ 131 w 168"/>
                <a:gd name="T29" fmla="*/ 11 h 220"/>
                <a:gd name="T30" fmla="*/ 137 w 168"/>
                <a:gd name="T31" fmla="*/ 12 h 220"/>
                <a:gd name="T32" fmla="*/ 125 w 168"/>
                <a:gd name="T33" fmla="*/ 31 h 220"/>
                <a:gd name="T34" fmla="*/ 147 w 168"/>
                <a:gd name="T35" fmla="*/ 52 h 220"/>
                <a:gd name="T36" fmla="*/ 168 w 168"/>
                <a:gd name="T37" fmla="*/ 31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6"/>
                  </a:lnTo>
                  <a:lnTo>
                    <a:pt x="0" y="21"/>
                  </a:lnTo>
                  <a:cubicBezTo>
                    <a:pt x="35" y="21"/>
                    <a:pt x="39" y="25"/>
                    <a:pt x="39" y="49"/>
                  </a:cubicBezTo>
                  <a:lnTo>
                    <a:pt x="39" y="183"/>
                  </a:lnTo>
                  <a:cubicBezTo>
                    <a:pt x="39" y="205"/>
                    <a:pt x="34" y="205"/>
                    <a:pt x="0" y="205"/>
                  </a:cubicBezTo>
                  <a:lnTo>
                    <a:pt x="0" y="220"/>
                  </a:lnTo>
                  <a:cubicBezTo>
                    <a:pt x="20" y="220"/>
                    <a:pt x="43" y="219"/>
                    <a:pt x="57" y="219"/>
                  </a:cubicBezTo>
                  <a:cubicBezTo>
                    <a:pt x="77" y="219"/>
                    <a:pt x="101" y="219"/>
                    <a:pt x="121" y="220"/>
                  </a:cubicBezTo>
                  <a:lnTo>
                    <a:pt x="121" y="205"/>
                  </a:lnTo>
                  <a:lnTo>
                    <a:pt x="110" y="205"/>
                  </a:lnTo>
                  <a:cubicBezTo>
                    <a:pt x="73" y="205"/>
                    <a:pt x="72" y="200"/>
                    <a:pt x="72" y="182"/>
                  </a:cubicBezTo>
                  <a:lnTo>
                    <a:pt x="72" y="105"/>
                  </a:lnTo>
                  <a:cubicBezTo>
                    <a:pt x="72" y="55"/>
                    <a:pt x="93" y="11"/>
                    <a:pt x="131" y="11"/>
                  </a:cubicBezTo>
                  <a:cubicBezTo>
                    <a:pt x="135" y="11"/>
                    <a:pt x="136" y="11"/>
                    <a:pt x="137" y="12"/>
                  </a:cubicBezTo>
                  <a:cubicBezTo>
                    <a:pt x="135" y="12"/>
                    <a:pt x="125" y="18"/>
                    <a:pt x="125" y="31"/>
                  </a:cubicBezTo>
                  <a:cubicBezTo>
                    <a:pt x="125" y="45"/>
                    <a:pt x="136" y="52"/>
                    <a:pt x="147" y="52"/>
                  </a:cubicBezTo>
                  <a:cubicBezTo>
                    <a:pt x="156" y="52"/>
                    <a:pt x="168" y="46"/>
                    <a:pt x="168" y="31"/>
                  </a:cubicBezTo>
                  <a:cubicBezTo>
                    <a:pt x="168" y="15"/>
                    <a:pt x="153" y="0"/>
                    <a:pt x="131" y="0"/>
                  </a:cubicBezTo>
                  <a:cubicBezTo>
                    <a:pt x="95"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2" name="Freeform 675">
              <a:extLst>
                <a:ext uri="{FF2B5EF4-FFF2-40B4-BE49-F238E27FC236}">
                  <a16:creationId xmlns:a16="http://schemas.microsoft.com/office/drawing/2014/main" id="{DB43030F-96FD-4C72-B487-8116F006997D}"/>
                </a:ext>
              </a:extLst>
            </p:cNvPr>
            <p:cNvSpPr>
              <a:spLocks noEditPoints="1"/>
            </p:cNvSpPr>
            <p:nvPr>
              <p:custDataLst>
                <p:tags r:id="rId121"/>
              </p:custDataLst>
            </p:nvPr>
          </p:nvSpPr>
          <p:spPr bwMode="auto">
            <a:xfrm>
              <a:off x="13020676" y="2589212"/>
              <a:ext cx="131763" cy="158750"/>
            </a:xfrm>
            <a:custGeom>
              <a:avLst/>
              <a:gdLst>
                <a:gd name="T0" fmla="*/ 42 w 193"/>
                <a:gd name="T1" fmla="*/ 98 h 229"/>
                <a:gd name="T2" fmla="*/ 104 w 193"/>
                <a:gd name="T3" fmla="*/ 11 h 229"/>
                <a:gd name="T4" fmla="*/ 160 w 193"/>
                <a:gd name="T5" fmla="*/ 98 h 229"/>
                <a:gd name="T6" fmla="*/ 42 w 193"/>
                <a:gd name="T7" fmla="*/ 98 h 229"/>
                <a:gd name="T8" fmla="*/ 42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7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6" y="11"/>
                    <a:pt x="160" y="78"/>
                    <a:pt x="160" y="98"/>
                  </a:cubicBezTo>
                  <a:lnTo>
                    <a:pt x="42" y="98"/>
                  </a:lnTo>
                  <a:close/>
                  <a:moveTo>
                    <a:pt x="42" y="108"/>
                  </a:moveTo>
                  <a:lnTo>
                    <a:pt x="181" y="108"/>
                  </a:lnTo>
                  <a:cubicBezTo>
                    <a:pt x="192" y="108"/>
                    <a:pt x="193" y="108"/>
                    <a:pt x="193" y="98"/>
                  </a:cubicBezTo>
                  <a:cubicBezTo>
                    <a:pt x="193" y="48"/>
                    <a:pt x="166" y="0"/>
                    <a:pt x="104" y="0"/>
                  </a:cubicBezTo>
                  <a:cubicBezTo>
                    <a:pt x="46" y="0"/>
                    <a:pt x="0" y="51"/>
                    <a:pt x="0" y="114"/>
                  </a:cubicBezTo>
                  <a:cubicBezTo>
                    <a:pt x="0" y="181"/>
                    <a:pt x="53" y="229"/>
                    <a:pt x="110" y="229"/>
                  </a:cubicBezTo>
                  <a:cubicBezTo>
                    <a:pt x="171" y="229"/>
                    <a:pt x="193" y="174"/>
                    <a:pt x="193" y="164"/>
                  </a:cubicBezTo>
                  <a:cubicBezTo>
                    <a:pt x="193" y="159"/>
                    <a:pt x="189" y="158"/>
                    <a:pt x="187" y="158"/>
                  </a:cubicBezTo>
                  <a:cubicBezTo>
                    <a:pt x="182" y="158"/>
                    <a:pt x="181" y="161"/>
                    <a:pt x="180" y="165"/>
                  </a:cubicBezTo>
                  <a:cubicBezTo>
                    <a:pt x="163" y="216"/>
                    <a:pt x="118" y="216"/>
                    <a:pt x="113" y="216"/>
                  </a:cubicBezTo>
                  <a:cubicBezTo>
                    <a:pt x="88" y="216"/>
                    <a:pt x="68" y="202"/>
                    <a:pt x="57"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3" name="Freeform 676">
              <a:extLst>
                <a:ext uri="{FF2B5EF4-FFF2-40B4-BE49-F238E27FC236}">
                  <a16:creationId xmlns:a16="http://schemas.microsoft.com/office/drawing/2014/main" id="{B85581C6-FED0-4003-976F-EAF3BBFD5813}"/>
                </a:ext>
              </a:extLst>
            </p:cNvPr>
            <p:cNvSpPr>
              <a:spLocks noEditPoints="1"/>
            </p:cNvSpPr>
            <p:nvPr>
              <p:custDataLst>
                <p:tags r:id="rId122"/>
              </p:custDataLst>
            </p:nvPr>
          </p:nvSpPr>
          <p:spPr bwMode="auto">
            <a:xfrm>
              <a:off x="13177838" y="2589212"/>
              <a:ext cx="153988" cy="158750"/>
            </a:xfrm>
            <a:custGeom>
              <a:avLst/>
              <a:gdLst>
                <a:gd name="T0" fmla="*/ 145 w 225"/>
                <a:gd name="T1" fmla="*/ 186 h 229"/>
                <a:gd name="T2" fmla="*/ 184 w 225"/>
                <a:gd name="T3" fmla="*/ 226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6 h 229"/>
                <a:gd name="T18" fmla="*/ 158 w 225"/>
                <a:gd name="T19" fmla="*/ 28 h 229"/>
                <a:gd name="T20" fmla="*/ 90 w 225"/>
                <a:gd name="T21" fmla="*/ 0 h 229"/>
                <a:gd name="T22" fmla="*/ 14 w 225"/>
                <a:gd name="T23" fmla="*/ 56 h 229"/>
                <a:gd name="T24" fmla="*/ 37 w 225"/>
                <a:gd name="T25" fmla="*/ 80 h 229"/>
                <a:gd name="T26" fmla="*/ 60 w 225"/>
                <a:gd name="T27" fmla="*/ 57 h 229"/>
                <a:gd name="T28" fmla="*/ 35 w 225"/>
                <a:gd name="T29" fmla="*/ 34 h 229"/>
                <a:gd name="T30" fmla="*/ 89 w 225"/>
                <a:gd name="T31" fmla="*/ 11 h 229"/>
                <a:gd name="T32" fmla="*/ 141 w 225"/>
                <a:gd name="T33" fmla="*/ 75 h 229"/>
                <a:gd name="T34" fmla="*/ 141 w 225"/>
                <a:gd name="T35" fmla="*/ 93 h 229"/>
                <a:gd name="T36" fmla="*/ 50 w 225"/>
                <a:gd name="T37" fmla="*/ 111 h 229"/>
                <a:gd name="T38" fmla="*/ 0 w 225"/>
                <a:gd name="T39" fmla="*/ 176 h 229"/>
                <a:gd name="T40" fmla="*/ 80 w 225"/>
                <a:gd name="T41" fmla="*/ 229 h 229"/>
                <a:gd name="T42" fmla="*/ 145 w 225"/>
                <a:gd name="T43" fmla="*/ 186 h 229"/>
                <a:gd name="T44" fmla="*/ 141 w 225"/>
                <a:gd name="T45" fmla="*/ 104 h 229"/>
                <a:gd name="T46" fmla="*/ 141 w 225"/>
                <a:gd name="T47" fmla="*/ 154 h 229"/>
                <a:gd name="T48" fmla="*/ 83 w 225"/>
                <a:gd name="T49" fmla="*/ 218 h 229"/>
                <a:gd name="T50" fmla="*/ 38 w 225"/>
                <a:gd name="T51" fmla="*/ 176 h 229"/>
                <a:gd name="T52" fmla="*/ 141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0" y="226"/>
                    <a:pt x="184" y="226"/>
                  </a:cubicBezTo>
                  <a:cubicBezTo>
                    <a:pt x="194" y="226"/>
                    <a:pt x="225" y="219"/>
                    <a:pt x="225" y="179"/>
                  </a:cubicBezTo>
                  <a:lnTo>
                    <a:pt x="225" y="151"/>
                  </a:lnTo>
                  <a:lnTo>
                    <a:pt x="212" y="151"/>
                  </a:lnTo>
                  <a:lnTo>
                    <a:pt x="212" y="179"/>
                  </a:lnTo>
                  <a:cubicBezTo>
                    <a:pt x="212" y="208"/>
                    <a:pt x="200" y="211"/>
                    <a:pt x="194" y="211"/>
                  </a:cubicBezTo>
                  <a:cubicBezTo>
                    <a:pt x="178" y="211"/>
                    <a:pt x="176" y="189"/>
                    <a:pt x="176" y="186"/>
                  </a:cubicBezTo>
                  <a:lnTo>
                    <a:pt x="176" y="86"/>
                  </a:lnTo>
                  <a:cubicBezTo>
                    <a:pt x="176" y="65"/>
                    <a:pt x="176" y="46"/>
                    <a:pt x="158" y="28"/>
                  </a:cubicBezTo>
                  <a:cubicBezTo>
                    <a:pt x="138" y="8"/>
                    <a:pt x="114" y="0"/>
                    <a:pt x="90" y="0"/>
                  </a:cubicBezTo>
                  <a:cubicBezTo>
                    <a:pt x="49" y="0"/>
                    <a:pt x="14" y="24"/>
                    <a:pt x="14" y="56"/>
                  </a:cubicBezTo>
                  <a:cubicBezTo>
                    <a:pt x="14" y="71"/>
                    <a:pt x="24" y="80"/>
                    <a:pt x="37" y="80"/>
                  </a:cubicBezTo>
                  <a:cubicBezTo>
                    <a:pt x="51" y="80"/>
                    <a:pt x="60" y="70"/>
                    <a:pt x="60" y="57"/>
                  </a:cubicBezTo>
                  <a:cubicBezTo>
                    <a:pt x="60" y="51"/>
                    <a:pt x="58" y="35"/>
                    <a:pt x="35" y="34"/>
                  </a:cubicBezTo>
                  <a:cubicBezTo>
                    <a:pt x="48" y="17"/>
                    <a:pt x="73" y="11"/>
                    <a:pt x="89" y="11"/>
                  </a:cubicBezTo>
                  <a:cubicBezTo>
                    <a:pt x="113" y="11"/>
                    <a:pt x="141" y="31"/>
                    <a:pt x="141" y="75"/>
                  </a:cubicBezTo>
                  <a:lnTo>
                    <a:pt x="141" y="93"/>
                  </a:lnTo>
                  <a:cubicBezTo>
                    <a:pt x="116" y="95"/>
                    <a:pt x="81" y="96"/>
                    <a:pt x="50" y="111"/>
                  </a:cubicBezTo>
                  <a:cubicBezTo>
                    <a:pt x="12" y="128"/>
                    <a:pt x="0" y="154"/>
                    <a:pt x="0" y="176"/>
                  </a:cubicBezTo>
                  <a:cubicBezTo>
                    <a:pt x="0" y="216"/>
                    <a:pt x="48" y="229"/>
                    <a:pt x="80" y="229"/>
                  </a:cubicBezTo>
                  <a:cubicBezTo>
                    <a:pt x="113" y="229"/>
                    <a:pt x="135" y="209"/>
                    <a:pt x="145" y="186"/>
                  </a:cubicBezTo>
                  <a:close/>
                  <a:moveTo>
                    <a:pt x="141" y="104"/>
                  </a:moveTo>
                  <a:lnTo>
                    <a:pt x="141" y="154"/>
                  </a:lnTo>
                  <a:cubicBezTo>
                    <a:pt x="141" y="201"/>
                    <a:pt x="106" y="218"/>
                    <a:pt x="83" y="218"/>
                  </a:cubicBezTo>
                  <a:cubicBezTo>
                    <a:pt x="59" y="218"/>
                    <a:pt x="38" y="201"/>
                    <a:pt x="38" y="176"/>
                  </a:cubicBezTo>
                  <a:cubicBezTo>
                    <a:pt x="38" y="148"/>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4" name="Freeform 677">
              <a:extLst>
                <a:ext uri="{FF2B5EF4-FFF2-40B4-BE49-F238E27FC236}">
                  <a16:creationId xmlns:a16="http://schemas.microsoft.com/office/drawing/2014/main" id="{C1D2BDDF-0601-45CD-B845-EBBEA902E595}"/>
                </a:ext>
              </a:extLst>
            </p:cNvPr>
            <p:cNvSpPr>
              <a:spLocks/>
            </p:cNvSpPr>
            <p:nvPr>
              <p:custDataLst>
                <p:tags r:id="rId123"/>
              </p:custDataLst>
            </p:nvPr>
          </p:nvSpPr>
          <p:spPr bwMode="auto">
            <a:xfrm>
              <a:off x="13344526" y="2589212"/>
              <a:ext cx="130175" cy="158750"/>
            </a:xfrm>
            <a:custGeom>
              <a:avLst/>
              <a:gdLst>
                <a:gd name="T0" fmla="*/ 41 w 190"/>
                <a:gd name="T1" fmla="*/ 115 h 229"/>
                <a:gd name="T2" fmla="*/ 109 w 190"/>
                <a:gd name="T3" fmla="*/ 13 h 229"/>
                <a:gd name="T4" fmla="*/ 162 w 190"/>
                <a:gd name="T5" fmla="*/ 31 h 229"/>
                <a:gd name="T6" fmla="*/ 139 w 190"/>
                <a:gd name="T7" fmla="*/ 54 h 229"/>
                <a:gd name="T8" fmla="*/ 161 w 190"/>
                <a:gd name="T9" fmla="*/ 77 h 229"/>
                <a:gd name="T10" fmla="*/ 184 w 190"/>
                <a:gd name="T11" fmla="*/ 53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2 w 190"/>
                <a:gd name="T25" fmla="*/ 216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5" y="13"/>
                    <a:pt x="162" y="31"/>
                  </a:cubicBezTo>
                  <a:cubicBezTo>
                    <a:pt x="142" y="32"/>
                    <a:pt x="139" y="47"/>
                    <a:pt x="139" y="54"/>
                  </a:cubicBezTo>
                  <a:cubicBezTo>
                    <a:pt x="139" y="67"/>
                    <a:pt x="148" y="77"/>
                    <a:pt x="161" y="77"/>
                  </a:cubicBezTo>
                  <a:cubicBezTo>
                    <a:pt x="174" y="77"/>
                    <a:pt x="184" y="68"/>
                    <a:pt x="184" y="53"/>
                  </a:cubicBezTo>
                  <a:cubicBezTo>
                    <a:pt x="184" y="20"/>
                    <a:pt x="147"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6"/>
                    <a:pt x="112" y="216"/>
                  </a:cubicBezTo>
                  <a:cubicBezTo>
                    <a:pt x="85" y="216"/>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5" name="Freeform 678">
              <a:extLst>
                <a:ext uri="{FF2B5EF4-FFF2-40B4-BE49-F238E27FC236}">
                  <a16:creationId xmlns:a16="http://schemas.microsoft.com/office/drawing/2014/main" id="{02323262-B99F-4305-9AFA-686E039D8415}"/>
                </a:ext>
              </a:extLst>
            </p:cNvPr>
            <p:cNvSpPr>
              <a:spLocks/>
            </p:cNvSpPr>
            <p:nvPr>
              <p:custDataLst>
                <p:tags r:id="rId124"/>
              </p:custDataLst>
            </p:nvPr>
          </p:nvSpPr>
          <p:spPr bwMode="auto">
            <a:xfrm>
              <a:off x="13490576" y="2530475"/>
              <a:ext cx="106363" cy="217488"/>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299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7" y="312"/>
                  </a:cubicBezTo>
                  <a:cubicBezTo>
                    <a:pt x="142" y="312"/>
                    <a:pt x="156" y="277"/>
                    <a:pt x="156" y="245"/>
                  </a:cubicBezTo>
                  <a:lnTo>
                    <a:pt x="156" y="216"/>
                  </a:lnTo>
                  <a:lnTo>
                    <a:pt x="143" y="216"/>
                  </a:lnTo>
                  <a:lnTo>
                    <a:pt x="143" y="244"/>
                  </a:lnTo>
                  <a:cubicBezTo>
                    <a:pt x="143" y="281"/>
                    <a:pt x="128" y="299"/>
                    <a:pt x="110" y="299"/>
                  </a:cubicBezTo>
                  <a:cubicBezTo>
                    <a:pt x="77" y="299"/>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6" name="Freeform 679">
              <a:extLst>
                <a:ext uri="{FF2B5EF4-FFF2-40B4-BE49-F238E27FC236}">
                  <a16:creationId xmlns:a16="http://schemas.microsoft.com/office/drawing/2014/main" id="{AEDEAF7C-D668-4982-8980-2ED8B18F0FA2}"/>
                </a:ext>
              </a:extLst>
            </p:cNvPr>
            <p:cNvSpPr>
              <a:spLocks noEditPoints="1"/>
            </p:cNvSpPr>
            <p:nvPr>
              <p:custDataLst>
                <p:tags r:id="rId125"/>
              </p:custDataLst>
            </p:nvPr>
          </p:nvSpPr>
          <p:spPr bwMode="auto">
            <a:xfrm>
              <a:off x="13627101" y="2513012"/>
              <a:ext cx="73025" cy="230188"/>
            </a:xfrm>
            <a:custGeom>
              <a:avLst/>
              <a:gdLst>
                <a:gd name="T0" fmla="*/ 71 w 106"/>
                <a:gd name="T1" fmla="*/ 113 h 333"/>
                <a:gd name="T2" fmla="*/ 2 w 106"/>
                <a:gd name="T3" fmla="*/ 119 h 333"/>
                <a:gd name="T4" fmla="*/ 2 w 106"/>
                <a:gd name="T5" fmla="*/ 134 h 333"/>
                <a:gd name="T6" fmla="*/ 38 w 106"/>
                <a:gd name="T7" fmla="*/ 161 h 333"/>
                <a:gd name="T8" fmla="*/ 38 w 106"/>
                <a:gd name="T9" fmla="*/ 296 h 333"/>
                <a:gd name="T10" fmla="*/ 0 w 106"/>
                <a:gd name="T11" fmla="*/ 318 h 333"/>
                <a:gd name="T12" fmla="*/ 0 w 106"/>
                <a:gd name="T13" fmla="*/ 333 h 333"/>
                <a:gd name="T14" fmla="*/ 54 w 106"/>
                <a:gd name="T15" fmla="*/ 332 h 333"/>
                <a:gd name="T16" fmla="*/ 106 w 106"/>
                <a:gd name="T17" fmla="*/ 333 h 333"/>
                <a:gd name="T18" fmla="*/ 106 w 106"/>
                <a:gd name="T19" fmla="*/ 318 h 333"/>
                <a:gd name="T20" fmla="*/ 71 w 106"/>
                <a:gd name="T21" fmla="*/ 296 h 333"/>
                <a:gd name="T22" fmla="*/ 71 w 106"/>
                <a:gd name="T23" fmla="*/ 113 h 333"/>
                <a:gd name="T24" fmla="*/ 73 w 106"/>
                <a:gd name="T25" fmla="*/ 26 h 333"/>
                <a:gd name="T26" fmla="*/ 47 w 106"/>
                <a:gd name="T27" fmla="*/ 0 h 333"/>
                <a:gd name="T28" fmla="*/ 20 w 106"/>
                <a:gd name="T29" fmla="*/ 26 h 333"/>
                <a:gd name="T30" fmla="*/ 47 w 106"/>
                <a:gd name="T31" fmla="*/ 53 h 333"/>
                <a:gd name="T32" fmla="*/ 73 w 106"/>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333">
                  <a:moveTo>
                    <a:pt x="71" y="113"/>
                  </a:moveTo>
                  <a:lnTo>
                    <a:pt x="2" y="119"/>
                  </a:lnTo>
                  <a:lnTo>
                    <a:pt x="2" y="134"/>
                  </a:lnTo>
                  <a:cubicBezTo>
                    <a:pt x="34" y="134"/>
                    <a:pt x="38" y="137"/>
                    <a:pt x="38" y="161"/>
                  </a:cubicBezTo>
                  <a:lnTo>
                    <a:pt x="38" y="296"/>
                  </a:lnTo>
                  <a:cubicBezTo>
                    <a:pt x="38" y="318"/>
                    <a:pt x="33" y="318"/>
                    <a:pt x="0" y="318"/>
                  </a:cubicBezTo>
                  <a:lnTo>
                    <a:pt x="0" y="333"/>
                  </a:lnTo>
                  <a:cubicBezTo>
                    <a:pt x="15" y="333"/>
                    <a:pt x="42" y="332"/>
                    <a:pt x="54" y="332"/>
                  </a:cubicBezTo>
                  <a:cubicBezTo>
                    <a:pt x="72" y="332"/>
                    <a:pt x="89" y="333"/>
                    <a:pt x="106" y="333"/>
                  </a:cubicBezTo>
                  <a:lnTo>
                    <a:pt x="106" y="318"/>
                  </a:lnTo>
                  <a:cubicBezTo>
                    <a:pt x="73" y="318"/>
                    <a:pt x="71" y="316"/>
                    <a:pt x="71" y="296"/>
                  </a:cubicBezTo>
                  <a:lnTo>
                    <a:pt x="71" y="113"/>
                  </a:lnTo>
                  <a:close/>
                  <a:moveTo>
                    <a:pt x="73" y="26"/>
                  </a:moveTo>
                  <a:cubicBezTo>
                    <a:pt x="73" y="10"/>
                    <a:pt x="61" y="0"/>
                    <a:pt x="47" y="0"/>
                  </a:cubicBezTo>
                  <a:cubicBezTo>
                    <a:pt x="31" y="0"/>
                    <a:pt x="20" y="13"/>
                    <a:pt x="20" y="26"/>
                  </a:cubicBezTo>
                  <a:cubicBezTo>
                    <a:pt x="20" y="40"/>
                    <a:pt x="31" y="53"/>
                    <a:pt x="47" y="53"/>
                  </a:cubicBezTo>
                  <a:cubicBezTo>
                    <a:pt x="61" y="53"/>
                    <a:pt x="73" y="42"/>
                    <a:pt x="7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7" name="Freeform 680">
              <a:extLst>
                <a:ext uri="{FF2B5EF4-FFF2-40B4-BE49-F238E27FC236}">
                  <a16:creationId xmlns:a16="http://schemas.microsoft.com/office/drawing/2014/main" id="{DFDE8280-1C6A-49CE-8458-7D3A329FDC49}"/>
                </a:ext>
              </a:extLst>
            </p:cNvPr>
            <p:cNvSpPr>
              <a:spLocks noEditPoints="1"/>
            </p:cNvSpPr>
            <p:nvPr>
              <p:custDataLst>
                <p:tags r:id="rId126"/>
              </p:custDataLst>
            </p:nvPr>
          </p:nvSpPr>
          <p:spPr bwMode="auto">
            <a:xfrm>
              <a:off x="13719176" y="2589212"/>
              <a:ext cx="150813" cy="158750"/>
            </a:xfrm>
            <a:custGeom>
              <a:avLst/>
              <a:gdLst>
                <a:gd name="T0" fmla="*/ 221 w 221"/>
                <a:gd name="T1" fmla="*/ 117 h 229"/>
                <a:gd name="T2" fmla="*/ 111 w 221"/>
                <a:gd name="T3" fmla="*/ 0 h 229"/>
                <a:gd name="T4" fmla="*/ 0 w 221"/>
                <a:gd name="T5" fmla="*/ 117 h 229"/>
                <a:gd name="T6" fmla="*/ 111 w 221"/>
                <a:gd name="T7" fmla="*/ 229 h 229"/>
                <a:gd name="T8" fmla="*/ 221 w 221"/>
                <a:gd name="T9" fmla="*/ 117 h 229"/>
                <a:gd name="T10" fmla="*/ 111 w 221"/>
                <a:gd name="T11" fmla="*/ 216 h 229"/>
                <a:gd name="T12" fmla="*/ 54 w 221"/>
                <a:gd name="T13" fmla="*/ 183 h 229"/>
                <a:gd name="T14" fmla="*/ 42 w 221"/>
                <a:gd name="T15" fmla="*/ 113 h 229"/>
                <a:gd name="T16" fmla="*/ 54 w 221"/>
                <a:gd name="T17" fmla="*/ 44 h 229"/>
                <a:gd name="T18" fmla="*/ 111 w 221"/>
                <a:gd name="T19" fmla="*/ 11 h 229"/>
                <a:gd name="T20" fmla="*/ 167 w 221"/>
                <a:gd name="T21" fmla="*/ 43 h 229"/>
                <a:gd name="T22" fmla="*/ 180 w 221"/>
                <a:gd name="T23" fmla="*/ 113 h 229"/>
                <a:gd name="T24" fmla="*/ 169 w 221"/>
                <a:gd name="T25" fmla="*/ 180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4"/>
                    <a:pt x="0" y="117"/>
                  </a:cubicBezTo>
                  <a:cubicBezTo>
                    <a:pt x="0" y="181"/>
                    <a:pt x="52" y="229"/>
                    <a:pt x="111" y="229"/>
                  </a:cubicBezTo>
                  <a:cubicBezTo>
                    <a:pt x="171" y="229"/>
                    <a:pt x="221" y="180"/>
                    <a:pt x="221" y="117"/>
                  </a:cubicBezTo>
                  <a:close/>
                  <a:moveTo>
                    <a:pt x="111" y="216"/>
                  </a:moveTo>
                  <a:cubicBezTo>
                    <a:pt x="90" y="216"/>
                    <a:pt x="68" y="206"/>
                    <a:pt x="54" y="183"/>
                  </a:cubicBezTo>
                  <a:cubicBezTo>
                    <a:pt x="42" y="161"/>
                    <a:pt x="42" y="131"/>
                    <a:pt x="42" y="113"/>
                  </a:cubicBezTo>
                  <a:cubicBezTo>
                    <a:pt x="42" y="93"/>
                    <a:pt x="42" y="66"/>
                    <a:pt x="54" y="44"/>
                  </a:cubicBezTo>
                  <a:cubicBezTo>
                    <a:pt x="67" y="22"/>
                    <a:pt x="91" y="11"/>
                    <a:pt x="111" y="11"/>
                  </a:cubicBezTo>
                  <a:cubicBezTo>
                    <a:pt x="132" y="11"/>
                    <a:pt x="154" y="22"/>
                    <a:pt x="167" y="43"/>
                  </a:cubicBezTo>
                  <a:cubicBezTo>
                    <a:pt x="180" y="65"/>
                    <a:pt x="180" y="94"/>
                    <a:pt x="180" y="113"/>
                  </a:cubicBezTo>
                  <a:cubicBezTo>
                    <a:pt x="180" y="131"/>
                    <a:pt x="180" y="158"/>
                    <a:pt x="169" y="180"/>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8" name="Freeform 681">
              <a:extLst>
                <a:ext uri="{FF2B5EF4-FFF2-40B4-BE49-F238E27FC236}">
                  <a16:creationId xmlns:a16="http://schemas.microsoft.com/office/drawing/2014/main" id="{FFC92F3E-8290-4708-93E7-0CB2FB4AB40F}"/>
                </a:ext>
              </a:extLst>
            </p:cNvPr>
            <p:cNvSpPr>
              <a:spLocks/>
            </p:cNvSpPr>
            <p:nvPr>
              <p:custDataLst>
                <p:tags r:id="rId127"/>
              </p:custDataLst>
            </p:nvPr>
          </p:nvSpPr>
          <p:spPr bwMode="auto">
            <a:xfrm>
              <a:off x="13890626" y="2590800"/>
              <a:ext cx="171450" cy="152400"/>
            </a:xfrm>
            <a:custGeom>
              <a:avLst/>
              <a:gdLst>
                <a:gd name="T0" fmla="*/ 39 w 251"/>
                <a:gd name="T1" fmla="*/ 49 h 220"/>
                <a:gd name="T2" fmla="*/ 39 w 251"/>
                <a:gd name="T3" fmla="*/ 183 h 220"/>
                <a:gd name="T4" fmla="*/ 0 w 251"/>
                <a:gd name="T5" fmla="*/ 205 h 220"/>
                <a:gd name="T6" fmla="*/ 0 w 251"/>
                <a:gd name="T7" fmla="*/ 220 h 220"/>
                <a:gd name="T8" fmla="*/ 57 w 251"/>
                <a:gd name="T9" fmla="*/ 219 h 220"/>
                <a:gd name="T10" fmla="*/ 113 w 251"/>
                <a:gd name="T11" fmla="*/ 220 h 220"/>
                <a:gd name="T12" fmla="*/ 113 w 251"/>
                <a:gd name="T13" fmla="*/ 205 h 220"/>
                <a:gd name="T14" fmla="*/ 74 w 251"/>
                <a:gd name="T15" fmla="*/ 183 h 220"/>
                <a:gd name="T16" fmla="*/ 74 w 251"/>
                <a:gd name="T17" fmla="*/ 91 h 220"/>
                <a:gd name="T18" fmla="*/ 141 w 251"/>
                <a:gd name="T19" fmla="*/ 11 h 220"/>
                <a:gd name="T20" fmla="*/ 178 w 251"/>
                <a:gd name="T21" fmla="*/ 66 h 220"/>
                <a:gd name="T22" fmla="*/ 178 w 251"/>
                <a:gd name="T23" fmla="*/ 183 h 220"/>
                <a:gd name="T24" fmla="*/ 139 w 251"/>
                <a:gd name="T25" fmla="*/ 205 h 220"/>
                <a:gd name="T26" fmla="*/ 139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7 w 251"/>
                <a:gd name="T39" fmla="*/ 19 h 220"/>
                <a:gd name="T40" fmla="*/ 145 w 251"/>
                <a:gd name="T41" fmla="*/ 0 h 220"/>
                <a:gd name="T42" fmla="*/ 71 w 251"/>
                <a:gd name="T43" fmla="*/ 52 h 220"/>
                <a:gd name="T44" fmla="*/ 71 w 251"/>
                <a:gd name="T45" fmla="*/ 0 h 220"/>
                <a:gd name="T46" fmla="*/ 0 w 251"/>
                <a:gd name="T47" fmla="*/ 6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3"/>
                  </a:lnTo>
                  <a:cubicBezTo>
                    <a:pt x="39" y="205"/>
                    <a:pt x="34" y="205"/>
                    <a:pt x="0" y="205"/>
                  </a:cubicBezTo>
                  <a:lnTo>
                    <a:pt x="0" y="220"/>
                  </a:lnTo>
                  <a:cubicBezTo>
                    <a:pt x="18" y="220"/>
                    <a:pt x="43" y="219"/>
                    <a:pt x="57" y="219"/>
                  </a:cubicBezTo>
                  <a:cubicBezTo>
                    <a:pt x="70" y="219"/>
                    <a:pt x="96" y="220"/>
                    <a:pt x="113" y="220"/>
                  </a:cubicBezTo>
                  <a:lnTo>
                    <a:pt x="113" y="205"/>
                  </a:lnTo>
                  <a:cubicBezTo>
                    <a:pt x="79" y="205"/>
                    <a:pt x="74" y="205"/>
                    <a:pt x="74" y="183"/>
                  </a:cubicBezTo>
                  <a:lnTo>
                    <a:pt x="74" y="91"/>
                  </a:lnTo>
                  <a:cubicBezTo>
                    <a:pt x="74" y="39"/>
                    <a:pt x="109" y="11"/>
                    <a:pt x="141" y="11"/>
                  </a:cubicBezTo>
                  <a:cubicBezTo>
                    <a:pt x="172" y="11"/>
                    <a:pt x="178" y="38"/>
                    <a:pt x="178" y="66"/>
                  </a:cubicBezTo>
                  <a:lnTo>
                    <a:pt x="178" y="183"/>
                  </a:lnTo>
                  <a:cubicBezTo>
                    <a:pt x="178" y="205"/>
                    <a:pt x="172" y="205"/>
                    <a:pt x="139" y="205"/>
                  </a:cubicBezTo>
                  <a:lnTo>
                    <a:pt x="139" y="220"/>
                  </a:lnTo>
                  <a:cubicBezTo>
                    <a:pt x="157" y="220"/>
                    <a:pt x="182" y="219"/>
                    <a:pt x="195" y="219"/>
                  </a:cubicBezTo>
                  <a:cubicBezTo>
                    <a:pt x="208" y="219"/>
                    <a:pt x="234" y="220"/>
                    <a:pt x="251" y="220"/>
                  </a:cubicBezTo>
                  <a:lnTo>
                    <a:pt x="251" y="205"/>
                  </a:lnTo>
                  <a:cubicBezTo>
                    <a:pt x="225" y="205"/>
                    <a:pt x="213" y="205"/>
                    <a:pt x="212" y="190"/>
                  </a:cubicBezTo>
                  <a:lnTo>
                    <a:pt x="212" y="95"/>
                  </a:lnTo>
                  <a:cubicBezTo>
                    <a:pt x="212" y="52"/>
                    <a:pt x="212" y="36"/>
                    <a:pt x="197" y="19"/>
                  </a:cubicBezTo>
                  <a:cubicBezTo>
                    <a:pt x="190" y="10"/>
                    <a:pt x="173" y="0"/>
                    <a:pt x="145" y="0"/>
                  </a:cubicBezTo>
                  <a:cubicBezTo>
                    <a:pt x="108" y="0"/>
                    <a:pt x="85" y="22"/>
                    <a:pt x="71" y="52"/>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9" name="Freeform 682">
              <a:extLst>
                <a:ext uri="{FF2B5EF4-FFF2-40B4-BE49-F238E27FC236}">
                  <a16:creationId xmlns:a16="http://schemas.microsoft.com/office/drawing/2014/main" id="{9F6959F4-4686-4550-B72F-88E56828FC43}"/>
                </a:ext>
              </a:extLst>
            </p:cNvPr>
            <p:cNvSpPr>
              <a:spLocks/>
            </p:cNvSpPr>
            <p:nvPr>
              <p:custDataLst>
                <p:tags r:id="rId128"/>
              </p:custDataLst>
            </p:nvPr>
          </p:nvSpPr>
          <p:spPr bwMode="auto">
            <a:xfrm>
              <a:off x="14174788" y="2500312"/>
              <a:ext cx="111125" cy="242888"/>
            </a:xfrm>
            <a:custGeom>
              <a:avLst/>
              <a:gdLst>
                <a:gd name="T0" fmla="*/ 71 w 162"/>
                <a:gd name="T1" fmla="*/ 137 h 351"/>
                <a:gd name="T2" fmla="*/ 71 w 162"/>
                <a:gd name="T3" fmla="*/ 79 h 351"/>
                <a:gd name="T4" fmla="*/ 117 w 162"/>
                <a:gd name="T5" fmla="*/ 11 h 351"/>
                <a:gd name="T6" fmla="*/ 133 w 162"/>
                <a:gd name="T7" fmla="*/ 14 h 351"/>
                <a:gd name="T8" fmla="*/ 118 w 162"/>
                <a:gd name="T9" fmla="*/ 35 h 351"/>
                <a:gd name="T10" fmla="*/ 140 w 162"/>
                <a:gd name="T11" fmla="*/ 57 h 351"/>
                <a:gd name="T12" fmla="*/ 162 w 162"/>
                <a:gd name="T13" fmla="*/ 35 h 351"/>
                <a:gd name="T14" fmla="*/ 117 w 162"/>
                <a:gd name="T15" fmla="*/ 0 h 351"/>
                <a:gd name="T16" fmla="*/ 40 w 162"/>
                <a:gd name="T17" fmla="*/ 79 h 351"/>
                <a:gd name="T18" fmla="*/ 40 w 162"/>
                <a:gd name="T19" fmla="*/ 137 h 351"/>
                <a:gd name="T20" fmla="*/ 0 w 162"/>
                <a:gd name="T21" fmla="*/ 137 h 351"/>
                <a:gd name="T22" fmla="*/ 0 w 162"/>
                <a:gd name="T23" fmla="*/ 152 h 351"/>
                <a:gd name="T24" fmla="*/ 40 w 162"/>
                <a:gd name="T25" fmla="*/ 152 h 351"/>
                <a:gd name="T26" fmla="*/ 40 w 162"/>
                <a:gd name="T27" fmla="*/ 314 h 351"/>
                <a:gd name="T28" fmla="*/ 1 w 162"/>
                <a:gd name="T29" fmla="*/ 336 h 351"/>
                <a:gd name="T30" fmla="*/ 1 w 162"/>
                <a:gd name="T31" fmla="*/ 351 h 351"/>
                <a:gd name="T32" fmla="*/ 58 w 162"/>
                <a:gd name="T33" fmla="*/ 350 h 351"/>
                <a:gd name="T34" fmla="*/ 121 w 162"/>
                <a:gd name="T35" fmla="*/ 351 h 351"/>
                <a:gd name="T36" fmla="*/ 121 w 162"/>
                <a:gd name="T37" fmla="*/ 336 h 351"/>
                <a:gd name="T38" fmla="*/ 110 w 162"/>
                <a:gd name="T39" fmla="*/ 336 h 351"/>
                <a:gd name="T40" fmla="*/ 73 w 162"/>
                <a:gd name="T41" fmla="*/ 313 h 351"/>
                <a:gd name="T42" fmla="*/ 73 w 162"/>
                <a:gd name="T43" fmla="*/ 152 h 351"/>
                <a:gd name="T44" fmla="*/ 129 w 162"/>
                <a:gd name="T45" fmla="*/ 152 h 351"/>
                <a:gd name="T46" fmla="*/ 129 w 162"/>
                <a:gd name="T47" fmla="*/ 137 h 351"/>
                <a:gd name="T48" fmla="*/ 71 w 162"/>
                <a:gd name="T49" fmla="*/ 13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351">
                  <a:moveTo>
                    <a:pt x="71" y="137"/>
                  </a:moveTo>
                  <a:lnTo>
                    <a:pt x="71" y="79"/>
                  </a:lnTo>
                  <a:cubicBezTo>
                    <a:pt x="71" y="35"/>
                    <a:pt x="95" y="11"/>
                    <a:pt x="117" y="11"/>
                  </a:cubicBezTo>
                  <a:cubicBezTo>
                    <a:pt x="118" y="11"/>
                    <a:pt x="126" y="11"/>
                    <a:pt x="133" y="14"/>
                  </a:cubicBezTo>
                  <a:cubicBezTo>
                    <a:pt x="127" y="16"/>
                    <a:pt x="118" y="23"/>
                    <a:pt x="118" y="35"/>
                  </a:cubicBezTo>
                  <a:cubicBezTo>
                    <a:pt x="118" y="47"/>
                    <a:pt x="126" y="57"/>
                    <a:pt x="140" y="57"/>
                  </a:cubicBezTo>
                  <a:cubicBezTo>
                    <a:pt x="154" y="57"/>
                    <a:pt x="162" y="47"/>
                    <a:pt x="162" y="35"/>
                  </a:cubicBezTo>
                  <a:cubicBezTo>
                    <a:pt x="162" y="16"/>
                    <a:pt x="143" y="0"/>
                    <a:pt x="117" y="0"/>
                  </a:cubicBezTo>
                  <a:cubicBezTo>
                    <a:pt x="82" y="0"/>
                    <a:pt x="40" y="26"/>
                    <a:pt x="40" y="79"/>
                  </a:cubicBezTo>
                  <a:lnTo>
                    <a:pt x="40" y="137"/>
                  </a:lnTo>
                  <a:lnTo>
                    <a:pt x="0" y="137"/>
                  </a:lnTo>
                  <a:lnTo>
                    <a:pt x="0" y="152"/>
                  </a:lnTo>
                  <a:lnTo>
                    <a:pt x="40" y="152"/>
                  </a:lnTo>
                  <a:lnTo>
                    <a:pt x="40" y="314"/>
                  </a:lnTo>
                  <a:cubicBezTo>
                    <a:pt x="40" y="336"/>
                    <a:pt x="34" y="336"/>
                    <a:pt x="1" y="336"/>
                  </a:cubicBezTo>
                  <a:lnTo>
                    <a:pt x="1" y="351"/>
                  </a:lnTo>
                  <a:cubicBezTo>
                    <a:pt x="20" y="351"/>
                    <a:pt x="44" y="350"/>
                    <a:pt x="58" y="350"/>
                  </a:cubicBezTo>
                  <a:cubicBezTo>
                    <a:pt x="78" y="350"/>
                    <a:pt x="101" y="350"/>
                    <a:pt x="121" y="351"/>
                  </a:cubicBezTo>
                  <a:lnTo>
                    <a:pt x="121" y="336"/>
                  </a:lnTo>
                  <a:lnTo>
                    <a:pt x="110" y="336"/>
                  </a:lnTo>
                  <a:cubicBezTo>
                    <a:pt x="74" y="336"/>
                    <a:pt x="73" y="331"/>
                    <a:pt x="73" y="313"/>
                  </a:cubicBezTo>
                  <a:lnTo>
                    <a:pt x="73" y="152"/>
                  </a:lnTo>
                  <a:lnTo>
                    <a:pt x="129" y="152"/>
                  </a:lnTo>
                  <a:lnTo>
                    <a:pt x="129" y="137"/>
                  </a:lnTo>
                  <a:lnTo>
                    <a:pt x="71"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0" name="Freeform 683">
              <a:extLst>
                <a:ext uri="{FF2B5EF4-FFF2-40B4-BE49-F238E27FC236}">
                  <a16:creationId xmlns:a16="http://schemas.microsoft.com/office/drawing/2014/main" id="{2AB8D27F-05F9-422F-A79E-CB2964B3D4BC}"/>
                </a:ext>
              </a:extLst>
            </p:cNvPr>
            <p:cNvSpPr>
              <a:spLocks noEditPoints="1"/>
            </p:cNvSpPr>
            <p:nvPr>
              <p:custDataLst>
                <p:tags r:id="rId129"/>
              </p:custDataLst>
            </p:nvPr>
          </p:nvSpPr>
          <p:spPr bwMode="auto">
            <a:xfrm>
              <a:off x="14276388" y="2589212"/>
              <a:ext cx="150813" cy="158750"/>
            </a:xfrm>
            <a:custGeom>
              <a:avLst/>
              <a:gdLst>
                <a:gd name="T0" fmla="*/ 221 w 221"/>
                <a:gd name="T1" fmla="*/ 117 h 229"/>
                <a:gd name="T2" fmla="*/ 111 w 221"/>
                <a:gd name="T3" fmla="*/ 0 h 229"/>
                <a:gd name="T4" fmla="*/ 0 w 221"/>
                <a:gd name="T5" fmla="*/ 117 h 229"/>
                <a:gd name="T6" fmla="*/ 111 w 221"/>
                <a:gd name="T7" fmla="*/ 229 h 229"/>
                <a:gd name="T8" fmla="*/ 221 w 221"/>
                <a:gd name="T9" fmla="*/ 117 h 229"/>
                <a:gd name="T10" fmla="*/ 111 w 221"/>
                <a:gd name="T11" fmla="*/ 216 h 229"/>
                <a:gd name="T12" fmla="*/ 54 w 221"/>
                <a:gd name="T13" fmla="*/ 183 h 229"/>
                <a:gd name="T14" fmla="*/ 42 w 221"/>
                <a:gd name="T15" fmla="*/ 113 h 229"/>
                <a:gd name="T16" fmla="*/ 54 w 221"/>
                <a:gd name="T17" fmla="*/ 44 h 229"/>
                <a:gd name="T18" fmla="*/ 111 w 221"/>
                <a:gd name="T19" fmla="*/ 11 h 229"/>
                <a:gd name="T20" fmla="*/ 167 w 221"/>
                <a:gd name="T21" fmla="*/ 43 h 229"/>
                <a:gd name="T22" fmla="*/ 180 w 221"/>
                <a:gd name="T23" fmla="*/ 113 h 229"/>
                <a:gd name="T24" fmla="*/ 169 w 221"/>
                <a:gd name="T25" fmla="*/ 180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4"/>
                    <a:pt x="0" y="117"/>
                  </a:cubicBezTo>
                  <a:cubicBezTo>
                    <a:pt x="0" y="181"/>
                    <a:pt x="52" y="229"/>
                    <a:pt x="111" y="229"/>
                  </a:cubicBezTo>
                  <a:cubicBezTo>
                    <a:pt x="171" y="229"/>
                    <a:pt x="221" y="180"/>
                    <a:pt x="221" y="117"/>
                  </a:cubicBezTo>
                  <a:close/>
                  <a:moveTo>
                    <a:pt x="111" y="216"/>
                  </a:moveTo>
                  <a:cubicBezTo>
                    <a:pt x="90" y="216"/>
                    <a:pt x="68" y="206"/>
                    <a:pt x="54" y="183"/>
                  </a:cubicBezTo>
                  <a:cubicBezTo>
                    <a:pt x="42" y="161"/>
                    <a:pt x="42" y="131"/>
                    <a:pt x="42" y="113"/>
                  </a:cubicBezTo>
                  <a:cubicBezTo>
                    <a:pt x="42" y="93"/>
                    <a:pt x="42" y="66"/>
                    <a:pt x="54" y="44"/>
                  </a:cubicBezTo>
                  <a:cubicBezTo>
                    <a:pt x="67" y="22"/>
                    <a:pt x="91" y="11"/>
                    <a:pt x="111" y="11"/>
                  </a:cubicBezTo>
                  <a:cubicBezTo>
                    <a:pt x="133" y="11"/>
                    <a:pt x="154" y="22"/>
                    <a:pt x="167" y="43"/>
                  </a:cubicBezTo>
                  <a:cubicBezTo>
                    <a:pt x="180" y="65"/>
                    <a:pt x="180" y="94"/>
                    <a:pt x="180" y="113"/>
                  </a:cubicBezTo>
                  <a:cubicBezTo>
                    <a:pt x="180" y="131"/>
                    <a:pt x="180" y="158"/>
                    <a:pt x="169" y="180"/>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1" name="Freeform 684">
              <a:extLst>
                <a:ext uri="{FF2B5EF4-FFF2-40B4-BE49-F238E27FC236}">
                  <a16:creationId xmlns:a16="http://schemas.microsoft.com/office/drawing/2014/main" id="{26F4C7FF-A24F-4FC6-B3DA-D942B06F90D5}"/>
                </a:ext>
              </a:extLst>
            </p:cNvPr>
            <p:cNvSpPr>
              <a:spLocks/>
            </p:cNvSpPr>
            <p:nvPr>
              <p:custDataLst>
                <p:tags r:id="rId130"/>
              </p:custDataLst>
            </p:nvPr>
          </p:nvSpPr>
          <p:spPr bwMode="auto">
            <a:xfrm>
              <a:off x="14446251" y="2590800"/>
              <a:ext cx="114300" cy="152400"/>
            </a:xfrm>
            <a:custGeom>
              <a:avLst/>
              <a:gdLst>
                <a:gd name="T0" fmla="*/ 70 w 168"/>
                <a:gd name="T1" fmla="*/ 55 h 220"/>
                <a:gd name="T2" fmla="*/ 70 w 168"/>
                <a:gd name="T3" fmla="*/ 0 h 220"/>
                <a:gd name="T4" fmla="*/ 0 w 168"/>
                <a:gd name="T5" fmla="*/ 6 h 220"/>
                <a:gd name="T6" fmla="*/ 0 w 168"/>
                <a:gd name="T7" fmla="*/ 21 h 220"/>
                <a:gd name="T8" fmla="*/ 39 w 168"/>
                <a:gd name="T9" fmla="*/ 49 h 220"/>
                <a:gd name="T10" fmla="*/ 39 w 168"/>
                <a:gd name="T11" fmla="*/ 183 h 220"/>
                <a:gd name="T12" fmla="*/ 0 w 168"/>
                <a:gd name="T13" fmla="*/ 205 h 220"/>
                <a:gd name="T14" fmla="*/ 0 w 168"/>
                <a:gd name="T15" fmla="*/ 220 h 220"/>
                <a:gd name="T16" fmla="*/ 57 w 168"/>
                <a:gd name="T17" fmla="*/ 219 h 220"/>
                <a:gd name="T18" fmla="*/ 121 w 168"/>
                <a:gd name="T19" fmla="*/ 220 h 220"/>
                <a:gd name="T20" fmla="*/ 121 w 168"/>
                <a:gd name="T21" fmla="*/ 205 h 220"/>
                <a:gd name="T22" fmla="*/ 110 w 168"/>
                <a:gd name="T23" fmla="*/ 205 h 220"/>
                <a:gd name="T24" fmla="*/ 72 w 168"/>
                <a:gd name="T25" fmla="*/ 182 h 220"/>
                <a:gd name="T26" fmla="*/ 72 w 168"/>
                <a:gd name="T27" fmla="*/ 105 h 220"/>
                <a:gd name="T28" fmla="*/ 131 w 168"/>
                <a:gd name="T29" fmla="*/ 11 h 220"/>
                <a:gd name="T30" fmla="*/ 137 w 168"/>
                <a:gd name="T31" fmla="*/ 12 h 220"/>
                <a:gd name="T32" fmla="*/ 125 w 168"/>
                <a:gd name="T33" fmla="*/ 31 h 220"/>
                <a:gd name="T34" fmla="*/ 147 w 168"/>
                <a:gd name="T35" fmla="*/ 52 h 220"/>
                <a:gd name="T36" fmla="*/ 168 w 168"/>
                <a:gd name="T37" fmla="*/ 31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6"/>
                  </a:lnTo>
                  <a:lnTo>
                    <a:pt x="0" y="21"/>
                  </a:lnTo>
                  <a:cubicBezTo>
                    <a:pt x="35" y="21"/>
                    <a:pt x="39" y="25"/>
                    <a:pt x="39" y="49"/>
                  </a:cubicBezTo>
                  <a:lnTo>
                    <a:pt x="39" y="183"/>
                  </a:lnTo>
                  <a:cubicBezTo>
                    <a:pt x="39" y="205"/>
                    <a:pt x="34" y="205"/>
                    <a:pt x="0" y="205"/>
                  </a:cubicBezTo>
                  <a:lnTo>
                    <a:pt x="0" y="220"/>
                  </a:lnTo>
                  <a:cubicBezTo>
                    <a:pt x="20" y="220"/>
                    <a:pt x="43" y="219"/>
                    <a:pt x="57" y="219"/>
                  </a:cubicBezTo>
                  <a:cubicBezTo>
                    <a:pt x="77" y="219"/>
                    <a:pt x="101" y="219"/>
                    <a:pt x="121" y="220"/>
                  </a:cubicBezTo>
                  <a:lnTo>
                    <a:pt x="121" y="205"/>
                  </a:lnTo>
                  <a:lnTo>
                    <a:pt x="110" y="205"/>
                  </a:lnTo>
                  <a:cubicBezTo>
                    <a:pt x="73" y="205"/>
                    <a:pt x="72" y="200"/>
                    <a:pt x="72" y="182"/>
                  </a:cubicBezTo>
                  <a:lnTo>
                    <a:pt x="72" y="105"/>
                  </a:lnTo>
                  <a:cubicBezTo>
                    <a:pt x="72" y="55"/>
                    <a:pt x="93" y="11"/>
                    <a:pt x="131" y="11"/>
                  </a:cubicBezTo>
                  <a:cubicBezTo>
                    <a:pt x="135" y="11"/>
                    <a:pt x="136" y="11"/>
                    <a:pt x="137" y="12"/>
                  </a:cubicBezTo>
                  <a:cubicBezTo>
                    <a:pt x="135" y="12"/>
                    <a:pt x="125" y="18"/>
                    <a:pt x="125" y="31"/>
                  </a:cubicBezTo>
                  <a:cubicBezTo>
                    <a:pt x="125" y="45"/>
                    <a:pt x="136" y="52"/>
                    <a:pt x="147" y="52"/>
                  </a:cubicBezTo>
                  <a:cubicBezTo>
                    <a:pt x="156" y="52"/>
                    <a:pt x="168" y="46"/>
                    <a:pt x="168" y="31"/>
                  </a:cubicBezTo>
                  <a:cubicBezTo>
                    <a:pt x="168" y="15"/>
                    <a:pt x="153" y="0"/>
                    <a:pt x="131" y="0"/>
                  </a:cubicBezTo>
                  <a:cubicBezTo>
                    <a:pt x="95"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2" name="Freeform 685">
              <a:extLst>
                <a:ext uri="{FF2B5EF4-FFF2-40B4-BE49-F238E27FC236}">
                  <a16:creationId xmlns:a16="http://schemas.microsoft.com/office/drawing/2014/main" id="{99CA2DC1-E9F1-4182-8937-E2EBED805BCC}"/>
                </a:ext>
              </a:extLst>
            </p:cNvPr>
            <p:cNvSpPr>
              <a:spLocks/>
            </p:cNvSpPr>
            <p:nvPr>
              <p:custDataLst>
                <p:tags r:id="rId131"/>
              </p:custDataLst>
            </p:nvPr>
          </p:nvSpPr>
          <p:spPr bwMode="auto">
            <a:xfrm>
              <a:off x="14582776" y="2589212"/>
              <a:ext cx="128588" cy="158750"/>
            </a:xfrm>
            <a:custGeom>
              <a:avLst/>
              <a:gdLst>
                <a:gd name="T0" fmla="*/ 41 w 190"/>
                <a:gd name="T1" fmla="*/ 115 h 229"/>
                <a:gd name="T2" fmla="*/ 108 w 190"/>
                <a:gd name="T3" fmla="*/ 13 h 229"/>
                <a:gd name="T4" fmla="*/ 162 w 190"/>
                <a:gd name="T5" fmla="*/ 31 h 229"/>
                <a:gd name="T6" fmla="*/ 138 w 190"/>
                <a:gd name="T7" fmla="*/ 54 h 229"/>
                <a:gd name="T8" fmla="*/ 161 w 190"/>
                <a:gd name="T9" fmla="*/ 77 h 229"/>
                <a:gd name="T10" fmla="*/ 184 w 190"/>
                <a:gd name="T11" fmla="*/ 53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1 w 190"/>
                <a:gd name="T25" fmla="*/ 216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8" y="13"/>
                  </a:cubicBezTo>
                  <a:cubicBezTo>
                    <a:pt x="113" y="13"/>
                    <a:pt x="144" y="13"/>
                    <a:pt x="162" y="31"/>
                  </a:cubicBezTo>
                  <a:cubicBezTo>
                    <a:pt x="141" y="32"/>
                    <a:pt x="138" y="47"/>
                    <a:pt x="138" y="54"/>
                  </a:cubicBezTo>
                  <a:cubicBezTo>
                    <a:pt x="138" y="67"/>
                    <a:pt x="147" y="77"/>
                    <a:pt x="161" y="77"/>
                  </a:cubicBezTo>
                  <a:cubicBezTo>
                    <a:pt x="174" y="77"/>
                    <a:pt x="184" y="68"/>
                    <a:pt x="184" y="53"/>
                  </a:cubicBezTo>
                  <a:cubicBezTo>
                    <a:pt x="184" y="20"/>
                    <a:pt x="146" y="0"/>
                    <a:pt x="108" y="0"/>
                  </a:cubicBezTo>
                  <a:cubicBezTo>
                    <a:pt x="46" y="0"/>
                    <a:pt x="0" y="54"/>
                    <a:pt x="0" y="116"/>
                  </a:cubicBezTo>
                  <a:cubicBezTo>
                    <a:pt x="0" y="180"/>
                    <a:pt x="49" y="229"/>
                    <a:pt x="107" y="229"/>
                  </a:cubicBezTo>
                  <a:cubicBezTo>
                    <a:pt x="174" y="229"/>
                    <a:pt x="190" y="169"/>
                    <a:pt x="190" y="164"/>
                  </a:cubicBezTo>
                  <a:cubicBezTo>
                    <a:pt x="190" y="159"/>
                    <a:pt x="185" y="159"/>
                    <a:pt x="183" y="159"/>
                  </a:cubicBezTo>
                  <a:cubicBezTo>
                    <a:pt x="179" y="159"/>
                    <a:pt x="178" y="161"/>
                    <a:pt x="177" y="164"/>
                  </a:cubicBezTo>
                  <a:cubicBezTo>
                    <a:pt x="162" y="211"/>
                    <a:pt x="130" y="216"/>
                    <a:pt x="111" y="216"/>
                  </a:cubicBezTo>
                  <a:cubicBezTo>
                    <a:pt x="85" y="216"/>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3" name="Freeform 686">
              <a:extLst>
                <a:ext uri="{FF2B5EF4-FFF2-40B4-BE49-F238E27FC236}">
                  <a16:creationId xmlns:a16="http://schemas.microsoft.com/office/drawing/2014/main" id="{3FDAC14D-DC77-4022-8BD8-9A9D6CE5E240}"/>
                </a:ext>
              </a:extLst>
            </p:cNvPr>
            <p:cNvSpPr>
              <a:spLocks noEditPoints="1"/>
            </p:cNvSpPr>
            <p:nvPr>
              <p:custDataLst>
                <p:tags r:id="rId132"/>
              </p:custDataLst>
            </p:nvPr>
          </p:nvSpPr>
          <p:spPr bwMode="auto">
            <a:xfrm>
              <a:off x="14730413" y="2589212"/>
              <a:ext cx="131763" cy="158750"/>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1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4"/>
                    <a:pt x="87" y="11"/>
                    <a:pt x="104" y="11"/>
                  </a:cubicBezTo>
                  <a:cubicBezTo>
                    <a:pt x="155" y="11"/>
                    <a:pt x="160" y="78"/>
                    <a:pt x="160" y="98"/>
                  </a:cubicBezTo>
                  <a:lnTo>
                    <a:pt x="42" y="98"/>
                  </a:lnTo>
                  <a:close/>
                  <a:moveTo>
                    <a:pt x="41" y="108"/>
                  </a:moveTo>
                  <a:lnTo>
                    <a:pt x="181" y="108"/>
                  </a:lnTo>
                  <a:cubicBezTo>
                    <a:pt x="192" y="108"/>
                    <a:pt x="193" y="108"/>
                    <a:pt x="193" y="98"/>
                  </a:cubicBezTo>
                  <a:cubicBezTo>
                    <a:pt x="193" y="48"/>
                    <a:pt x="166" y="0"/>
                    <a:pt x="104" y="0"/>
                  </a:cubicBezTo>
                  <a:cubicBezTo>
                    <a:pt x="46" y="0"/>
                    <a:pt x="0" y="51"/>
                    <a:pt x="0" y="114"/>
                  </a:cubicBezTo>
                  <a:cubicBezTo>
                    <a:pt x="0" y="181"/>
                    <a:pt x="52" y="229"/>
                    <a:pt x="110" y="229"/>
                  </a:cubicBezTo>
                  <a:cubicBezTo>
                    <a:pt x="171" y="229"/>
                    <a:pt x="193" y="174"/>
                    <a:pt x="193" y="164"/>
                  </a:cubicBezTo>
                  <a:cubicBezTo>
                    <a:pt x="193" y="159"/>
                    <a:pt x="189" y="158"/>
                    <a:pt x="187" y="158"/>
                  </a:cubicBezTo>
                  <a:cubicBezTo>
                    <a:pt x="182" y="158"/>
                    <a:pt x="181" y="161"/>
                    <a:pt x="180" y="165"/>
                  </a:cubicBezTo>
                  <a:cubicBezTo>
                    <a:pt x="163" y="216"/>
                    <a:pt x="118" y="216"/>
                    <a:pt x="113" y="216"/>
                  </a:cubicBezTo>
                  <a:cubicBezTo>
                    <a:pt x="88" y="216"/>
                    <a:pt x="68" y="202"/>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4" name="Freeform 687">
              <a:extLst>
                <a:ext uri="{FF2B5EF4-FFF2-40B4-BE49-F238E27FC236}">
                  <a16:creationId xmlns:a16="http://schemas.microsoft.com/office/drawing/2014/main" id="{124E31EC-196B-4960-A66A-C9BDAB317AB4}"/>
                </a:ext>
              </a:extLst>
            </p:cNvPr>
            <p:cNvSpPr>
              <a:spLocks/>
            </p:cNvSpPr>
            <p:nvPr>
              <p:custDataLst>
                <p:tags r:id="rId133"/>
              </p:custDataLst>
            </p:nvPr>
          </p:nvSpPr>
          <p:spPr bwMode="auto">
            <a:xfrm>
              <a:off x="14884401" y="2589212"/>
              <a:ext cx="111125" cy="158750"/>
            </a:xfrm>
            <a:custGeom>
              <a:avLst/>
              <a:gdLst>
                <a:gd name="T0" fmla="*/ 88 w 164"/>
                <a:gd name="T1" fmla="*/ 127 h 229"/>
                <a:gd name="T2" fmla="*/ 140 w 164"/>
                <a:gd name="T3" fmla="*/ 173 h 229"/>
                <a:gd name="T4" fmla="*/ 83 w 164"/>
                <a:gd name="T5" fmla="*/ 218 h 229"/>
                <a:gd name="T6" fmla="*/ 14 w 164"/>
                <a:gd name="T7" fmla="*/ 147 h 229"/>
                <a:gd name="T8" fmla="*/ 7 w 164"/>
                <a:gd name="T9" fmla="*/ 139 h 229"/>
                <a:gd name="T10" fmla="*/ 0 w 164"/>
                <a:gd name="T11" fmla="*/ 151 h 229"/>
                <a:gd name="T12" fmla="*/ 0 w 164"/>
                <a:gd name="T13" fmla="*/ 217 h 229"/>
                <a:gd name="T14" fmla="*/ 6 w 164"/>
                <a:gd name="T15" fmla="*/ 229 h 229"/>
                <a:gd name="T16" fmla="*/ 18 w 164"/>
                <a:gd name="T17" fmla="*/ 219 h 229"/>
                <a:gd name="T18" fmla="*/ 28 w 164"/>
                <a:gd name="T19" fmla="*/ 208 h 229"/>
                <a:gd name="T20" fmla="*/ 83 w 164"/>
                <a:gd name="T21" fmla="*/ 229 h 229"/>
                <a:gd name="T22" fmla="*/ 164 w 164"/>
                <a:gd name="T23" fmla="*/ 160 h 229"/>
                <a:gd name="T24" fmla="*/ 143 w 164"/>
                <a:gd name="T25" fmla="*/ 112 h 229"/>
                <a:gd name="T26" fmla="*/ 86 w 164"/>
                <a:gd name="T27" fmla="*/ 88 h 229"/>
                <a:gd name="T28" fmla="*/ 24 w 164"/>
                <a:gd name="T29" fmla="*/ 47 h 229"/>
                <a:gd name="T30" fmla="*/ 80 w 164"/>
                <a:gd name="T31" fmla="*/ 10 h 229"/>
                <a:gd name="T32" fmla="*/ 139 w 164"/>
                <a:gd name="T33" fmla="*/ 70 h 229"/>
                <a:gd name="T34" fmla="*/ 145 w 164"/>
                <a:gd name="T35" fmla="*/ 74 h 229"/>
                <a:gd name="T36" fmla="*/ 151 w 164"/>
                <a:gd name="T37" fmla="*/ 62 h 229"/>
                <a:gd name="T38" fmla="*/ 151 w 164"/>
                <a:gd name="T39" fmla="*/ 12 h 229"/>
                <a:gd name="T40" fmla="*/ 146 w 164"/>
                <a:gd name="T41" fmla="*/ 0 h 229"/>
                <a:gd name="T42" fmla="*/ 136 w 164"/>
                <a:gd name="T43" fmla="*/ 6 h 229"/>
                <a:gd name="T44" fmla="*/ 127 w 164"/>
                <a:gd name="T45" fmla="*/ 14 h 229"/>
                <a:gd name="T46" fmla="*/ 80 w 164"/>
                <a:gd name="T47" fmla="*/ 0 h 229"/>
                <a:gd name="T48" fmla="*/ 0 w 164"/>
                <a:gd name="T49" fmla="*/ 61 h 229"/>
                <a:gd name="T50" fmla="*/ 22 w 164"/>
                <a:gd name="T51" fmla="*/ 104 h 229"/>
                <a:gd name="T52" fmla="*/ 88 w 164"/>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29">
                  <a:moveTo>
                    <a:pt x="88" y="127"/>
                  </a:moveTo>
                  <a:cubicBezTo>
                    <a:pt x="99" y="129"/>
                    <a:pt x="140" y="137"/>
                    <a:pt x="140" y="173"/>
                  </a:cubicBezTo>
                  <a:cubicBezTo>
                    <a:pt x="140" y="198"/>
                    <a:pt x="122" y="218"/>
                    <a:pt x="83" y="218"/>
                  </a:cubicBezTo>
                  <a:cubicBezTo>
                    <a:pt x="41" y="218"/>
                    <a:pt x="23" y="190"/>
                    <a:pt x="14" y="147"/>
                  </a:cubicBezTo>
                  <a:cubicBezTo>
                    <a:pt x="12" y="141"/>
                    <a:pt x="12" y="139"/>
                    <a:pt x="7" y="139"/>
                  </a:cubicBezTo>
                  <a:cubicBezTo>
                    <a:pt x="0" y="139"/>
                    <a:pt x="0" y="142"/>
                    <a:pt x="0" y="151"/>
                  </a:cubicBezTo>
                  <a:lnTo>
                    <a:pt x="0" y="217"/>
                  </a:lnTo>
                  <a:cubicBezTo>
                    <a:pt x="0" y="225"/>
                    <a:pt x="0" y="229"/>
                    <a:pt x="6" y="229"/>
                  </a:cubicBezTo>
                  <a:cubicBezTo>
                    <a:pt x="8" y="229"/>
                    <a:pt x="9" y="228"/>
                    <a:pt x="18" y="219"/>
                  </a:cubicBezTo>
                  <a:cubicBezTo>
                    <a:pt x="19" y="218"/>
                    <a:pt x="19" y="217"/>
                    <a:pt x="28" y="208"/>
                  </a:cubicBezTo>
                  <a:cubicBezTo>
                    <a:pt x="50" y="228"/>
                    <a:pt x="73" y="229"/>
                    <a:pt x="83" y="229"/>
                  </a:cubicBezTo>
                  <a:cubicBezTo>
                    <a:pt x="141" y="229"/>
                    <a:pt x="164" y="196"/>
                    <a:pt x="164" y="160"/>
                  </a:cubicBezTo>
                  <a:cubicBezTo>
                    <a:pt x="164" y="133"/>
                    <a:pt x="149" y="118"/>
                    <a:pt x="143" y="112"/>
                  </a:cubicBezTo>
                  <a:cubicBezTo>
                    <a:pt x="126" y="96"/>
                    <a:pt x="107" y="92"/>
                    <a:pt x="86" y="88"/>
                  </a:cubicBezTo>
                  <a:cubicBezTo>
                    <a:pt x="58" y="83"/>
                    <a:pt x="24" y="76"/>
                    <a:pt x="24" y="47"/>
                  </a:cubicBezTo>
                  <a:cubicBezTo>
                    <a:pt x="24" y="30"/>
                    <a:pt x="37" y="10"/>
                    <a:pt x="80" y="10"/>
                  </a:cubicBezTo>
                  <a:cubicBezTo>
                    <a:pt x="135" y="10"/>
                    <a:pt x="138" y="54"/>
                    <a:pt x="139" y="70"/>
                  </a:cubicBezTo>
                  <a:cubicBezTo>
                    <a:pt x="139" y="74"/>
                    <a:pt x="144" y="74"/>
                    <a:pt x="145" y="74"/>
                  </a:cubicBezTo>
                  <a:cubicBezTo>
                    <a:pt x="151" y="74"/>
                    <a:pt x="151" y="72"/>
                    <a:pt x="151" y="62"/>
                  </a:cubicBezTo>
                  <a:lnTo>
                    <a:pt x="151" y="12"/>
                  </a:lnTo>
                  <a:cubicBezTo>
                    <a:pt x="151" y="4"/>
                    <a:pt x="151" y="0"/>
                    <a:pt x="146" y="0"/>
                  </a:cubicBezTo>
                  <a:cubicBezTo>
                    <a:pt x="143" y="0"/>
                    <a:pt x="142" y="0"/>
                    <a:pt x="136" y="6"/>
                  </a:cubicBezTo>
                  <a:cubicBezTo>
                    <a:pt x="134" y="8"/>
                    <a:pt x="129" y="13"/>
                    <a:pt x="127" y="14"/>
                  </a:cubicBezTo>
                  <a:cubicBezTo>
                    <a:pt x="108" y="0"/>
                    <a:pt x="88" y="0"/>
                    <a:pt x="80" y="0"/>
                  </a:cubicBezTo>
                  <a:cubicBezTo>
                    <a:pt x="19" y="0"/>
                    <a:pt x="0" y="34"/>
                    <a:pt x="0" y="61"/>
                  </a:cubicBezTo>
                  <a:cubicBezTo>
                    <a:pt x="0" y="79"/>
                    <a:pt x="8" y="93"/>
                    <a:pt x="22" y="104"/>
                  </a:cubicBezTo>
                  <a:cubicBezTo>
                    <a:pt x="38" y="117"/>
                    <a:pt x="52" y="120"/>
                    <a:pt x="88"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5" name="Freeform 688">
              <a:extLst>
                <a:ext uri="{FF2B5EF4-FFF2-40B4-BE49-F238E27FC236}">
                  <a16:creationId xmlns:a16="http://schemas.microsoft.com/office/drawing/2014/main" id="{369FA034-59B6-4422-BB13-01766F8D0B2E}"/>
                </a:ext>
              </a:extLst>
            </p:cNvPr>
            <p:cNvSpPr>
              <a:spLocks/>
            </p:cNvSpPr>
            <p:nvPr>
              <p:custDataLst>
                <p:tags r:id="rId134"/>
              </p:custDataLst>
            </p:nvPr>
          </p:nvSpPr>
          <p:spPr bwMode="auto">
            <a:xfrm>
              <a:off x="11066463" y="3025775"/>
              <a:ext cx="171450" cy="241300"/>
            </a:xfrm>
            <a:custGeom>
              <a:avLst/>
              <a:gdLst>
                <a:gd name="T0" fmla="*/ 211 w 252"/>
                <a:gd name="T1" fmla="*/ 23 h 347"/>
                <a:gd name="T2" fmla="*/ 252 w 252"/>
                <a:gd name="T3" fmla="*/ 23 h 347"/>
                <a:gd name="T4" fmla="*/ 252 w 252"/>
                <a:gd name="T5" fmla="*/ 0 h 347"/>
                <a:gd name="T6" fmla="*/ 172 w 252"/>
                <a:gd name="T7" fmla="*/ 1 h 347"/>
                <a:gd name="T8" fmla="*/ 73 w 252"/>
                <a:gd name="T9" fmla="*/ 0 h 347"/>
                <a:gd name="T10" fmla="*/ 73 w 252"/>
                <a:gd name="T11" fmla="*/ 23 h 347"/>
                <a:gd name="T12" fmla="*/ 144 w 252"/>
                <a:gd name="T13" fmla="*/ 23 h 347"/>
                <a:gd name="T14" fmla="*/ 144 w 252"/>
                <a:gd name="T15" fmla="*/ 267 h 347"/>
                <a:gd name="T16" fmla="*/ 94 w 252"/>
                <a:gd name="T17" fmla="*/ 329 h 347"/>
                <a:gd name="T18" fmla="*/ 54 w 252"/>
                <a:gd name="T19" fmla="*/ 321 h 347"/>
                <a:gd name="T20" fmla="*/ 54 w 252"/>
                <a:gd name="T21" fmla="*/ 321 h 347"/>
                <a:gd name="T22" fmla="*/ 77 w 252"/>
                <a:gd name="T23" fmla="*/ 285 h 347"/>
                <a:gd name="T24" fmla="*/ 39 w 252"/>
                <a:gd name="T25" fmla="*/ 246 h 347"/>
                <a:gd name="T26" fmla="*/ 0 w 252"/>
                <a:gd name="T27" fmla="*/ 285 h 347"/>
                <a:gd name="T28" fmla="*/ 97 w 252"/>
                <a:gd name="T29" fmla="*/ 347 h 347"/>
                <a:gd name="T30" fmla="*/ 211 w 252"/>
                <a:gd name="T31" fmla="*/ 267 h 347"/>
                <a:gd name="T32" fmla="*/ 211 w 252"/>
                <a:gd name="T3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7">
                  <a:moveTo>
                    <a:pt x="211" y="23"/>
                  </a:moveTo>
                  <a:lnTo>
                    <a:pt x="252" y="23"/>
                  </a:lnTo>
                  <a:lnTo>
                    <a:pt x="252" y="0"/>
                  </a:lnTo>
                  <a:cubicBezTo>
                    <a:pt x="234" y="1"/>
                    <a:pt x="192" y="1"/>
                    <a:pt x="172" y="1"/>
                  </a:cubicBezTo>
                  <a:cubicBezTo>
                    <a:pt x="146" y="1"/>
                    <a:pt x="97" y="1"/>
                    <a:pt x="73" y="0"/>
                  </a:cubicBezTo>
                  <a:lnTo>
                    <a:pt x="73" y="23"/>
                  </a:lnTo>
                  <a:lnTo>
                    <a:pt x="144" y="23"/>
                  </a:lnTo>
                  <a:lnTo>
                    <a:pt x="144" y="267"/>
                  </a:lnTo>
                  <a:cubicBezTo>
                    <a:pt x="144" y="277"/>
                    <a:pt x="144" y="329"/>
                    <a:pt x="94" y="329"/>
                  </a:cubicBezTo>
                  <a:cubicBezTo>
                    <a:pt x="86" y="329"/>
                    <a:pt x="69" y="328"/>
                    <a:pt x="54" y="321"/>
                  </a:cubicBezTo>
                  <a:lnTo>
                    <a:pt x="54" y="321"/>
                  </a:lnTo>
                  <a:cubicBezTo>
                    <a:pt x="54" y="321"/>
                    <a:pt x="77" y="311"/>
                    <a:pt x="77" y="285"/>
                  </a:cubicBezTo>
                  <a:cubicBezTo>
                    <a:pt x="77" y="258"/>
                    <a:pt x="55" y="246"/>
                    <a:pt x="39" y="246"/>
                  </a:cubicBezTo>
                  <a:cubicBezTo>
                    <a:pt x="20" y="246"/>
                    <a:pt x="0" y="259"/>
                    <a:pt x="0" y="285"/>
                  </a:cubicBezTo>
                  <a:cubicBezTo>
                    <a:pt x="0" y="323"/>
                    <a:pt x="40" y="347"/>
                    <a:pt x="97" y="347"/>
                  </a:cubicBezTo>
                  <a:cubicBezTo>
                    <a:pt x="164" y="347"/>
                    <a:pt x="211" y="319"/>
                    <a:pt x="211" y="267"/>
                  </a:cubicBezTo>
                  <a:lnTo>
                    <a:pt x="211" y="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6" name="Freeform 689">
              <a:extLst>
                <a:ext uri="{FF2B5EF4-FFF2-40B4-BE49-F238E27FC236}">
                  <a16:creationId xmlns:a16="http://schemas.microsoft.com/office/drawing/2014/main" id="{27F27179-0609-406A-8479-E79B7029513C}"/>
                </a:ext>
              </a:extLst>
            </p:cNvPr>
            <p:cNvSpPr>
              <a:spLocks/>
            </p:cNvSpPr>
            <p:nvPr>
              <p:custDataLst>
                <p:tags r:id="rId135"/>
              </p:custDataLst>
            </p:nvPr>
          </p:nvSpPr>
          <p:spPr bwMode="auto">
            <a:xfrm>
              <a:off x="11276013" y="3208337"/>
              <a:ext cx="103188" cy="109538"/>
            </a:xfrm>
            <a:custGeom>
              <a:avLst/>
              <a:gdLst>
                <a:gd name="T0" fmla="*/ 131 w 151"/>
                <a:gd name="T1" fmla="*/ 20 h 157"/>
                <a:gd name="T2" fmla="*/ 113 w 151"/>
                <a:gd name="T3" fmla="*/ 39 h 157"/>
                <a:gd name="T4" fmla="*/ 127 w 151"/>
                <a:gd name="T5" fmla="*/ 52 h 157"/>
                <a:gd name="T6" fmla="*/ 146 w 151"/>
                <a:gd name="T7" fmla="*/ 30 h 157"/>
                <a:gd name="T8" fmla="*/ 100 w 151"/>
                <a:gd name="T9" fmla="*/ 0 h 157"/>
                <a:gd name="T10" fmla="*/ 0 w 151"/>
                <a:gd name="T11" fmla="*/ 96 h 157"/>
                <a:gd name="T12" fmla="*/ 64 w 151"/>
                <a:gd name="T13" fmla="*/ 157 h 157"/>
                <a:gd name="T14" fmla="*/ 151 w 151"/>
                <a:gd name="T15" fmla="*/ 117 h 157"/>
                <a:gd name="T16" fmla="*/ 145 w 151"/>
                <a:gd name="T17" fmla="*/ 112 h 157"/>
                <a:gd name="T18" fmla="*/ 139 w 151"/>
                <a:gd name="T19" fmla="*/ 115 h 157"/>
                <a:gd name="T20" fmla="*/ 65 w 151"/>
                <a:gd name="T21" fmla="*/ 147 h 157"/>
                <a:gd name="T22" fmla="*/ 29 w 151"/>
                <a:gd name="T23" fmla="*/ 108 h 157"/>
                <a:gd name="T24" fmla="*/ 52 w 151"/>
                <a:gd name="T25" fmla="*/ 36 h 157"/>
                <a:gd name="T26" fmla="*/ 100 w 151"/>
                <a:gd name="T27" fmla="*/ 9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8" y="22"/>
                    <a:pt x="113" y="32"/>
                    <a:pt x="113" y="39"/>
                  </a:cubicBezTo>
                  <a:cubicBezTo>
                    <a:pt x="113" y="49"/>
                    <a:pt x="120" y="52"/>
                    <a:pt x="127" y="52"/>
                  </a:cubicBezTo>
                  <a:cubicBezTo>
                    <a:pt x="134" y="52"/>
                    <a:pt x="146" y="47"/>
                    <a:pt x="146" y="30"/>
                  </a:cubicBezTo>
                  <a:cubicBezTo>
                    <a:pt x="146" y="6"/>
                    <a:pt x="119" y="0"/>
                    <a:pt x="100" y="0"/>
                  </a:cubicBezTo>
                  <a:cubicBezTo>
                    <a:pt x="48" y="0"/>
                    <a:pt x="0" y="48"/>
                    <a:pt x="0" y="96"/>
                  </a:cubicBezTo>
                  <a:cubicBezTo>
                    <a:pt x="0" y="126"/>
                    <a:pt x="21" y="157"/>
                    <a:pt x="64" y="157"/>
                  </a:cubicBezTo>
                  <a:cubicBezTo>
                    <a:pt x="123" y="157"/>
                    <a:pt x="151" y="122"/>
                    <a:pt x="151" y="117"/>
                  </a:cubicBezTo>
                  <a:cubicBezTo>
                    <a:pt x="151" y="115"/>
                    <a:pt x="147" y="112"/>
                    <a:pt x="145" y="112"/>
                  </a:cubicBezTo>
                  <a:cubicBezTo>
                    <a:pt x="143" y="112"/>
                    <a:pt x="142" y="112"/>
                    <a:pt x="139" y="115"/>
                  </a:cubicBezTo>
                  <a:cubicBezTo>
                    <a:pt x="112" y="147"/>
                    <a:pt x="71" y="147"/>
                    <a:pt x="65" y="147"/>
                  </a:cubicBezTo>
                  <a:cubicBezTo>
                    <a:pt x="40" y="147"/>
                    <a:pt x="29" y="130"/>
                    <a:pt x="29" y="108"/>
                  </a:cubicBezTo>
                  <a:cubicBezTo>
                    <a:pt x="29" y="98"/>
                    <a:pt x="33" y="60"/>
                    <a:pt x="52" y="36"/>
                  </a:cubicBezTo>
                  <a:cubicBezTo>
                    <a:pt x="65" y="19"/>
                    <a:pt x="83" y="9"/>
                    <a:pt x="100" y="9"/>
                  </a:cubicBezTo>
                  <a:cubicBezTo>
                    <a:pt x="105" y="9"/>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7" name="Freeform 690">
              <a:extLst>
                <a:ext uri="{FF2B5EF4-FFF2-40B4-BE49-F238E27FC236}">
                  <a16:creationId xmlns:a16="http://schemas.microsoft.com/office/drawing/2014/main" id="{96ACB2DA-D6D6-405C-899D-8996AC8512FD}"/>
                </a:ext>
              </a:extLst>
            </p:cNvPr>
            <p:cNvSpPr>
              <a:spLocks noEditPoints="1"/>
            </p:cNvSpPr>
            <p:nvPr>
              <p:custDataLst>
                <p:tags r:id="rId136"/>
              </p:custDataLst>
            </p:nvPr>
          </p:nvSpPr>
          <p:spPr bwMode="auto">
            <a:xfrm>
              <a:off x="11522076" y="3113087"/>
              <a:ext cx="36513" cy="1508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8" name="Freeform 691">
              <a:extLst>
                <a:ext uri="{FF2B5EF4-FFF2-40B4-BE49-F238E27FC236}">
                  <a16:creationId xmlns:a16="http://schemas.microsoft.com/office/drawing/2014/main" id="{C360C4A1-6F4D-4389-8F2A-B7B971987AAD}"/>
                </a:ext>
              </a:extLst>
            </p:cNvPr>
            <p:cNvSpPr>
              <a:spLocks/>
            </p:cNvSpPr>
            <p:nvPr>
              <p:custDataLst>
                <p:tags r:id="rId137"/>
              </p:custDataLst>
            </p:nvPr>
          </p:nvSpPr>
          <p:spPr bwMode="auto">
            <a:xfrm>
              <a:off x="11795126" y="3017837"/>
              <a:ext cx="207963" cy="252413"/>
            </a:xfrm>
            <a:custGeom>
              <a:avLst/>
              <a:gdLst>
                <a:gd name="T0" fmla="*/ 0 w 304"/>
                <a:gd name="T1" fmla="*/ 181 h 363"/>
                <a:gd name="T2" fmla="*/ 174 w 304"/>
                <a:gd name="T3" fmla="*/ 363 h 363"/>
                <a:gd name="T4" fmla="*/ 304 w 304"/>
                <a:gd name="T5" fmla="*/ 235 h 363"/>
                <a:gd name="T6" fmla="*/ 297 w 304"/>
                <a:gd name="T7" fmla="*/ 227 h 363"/>
                <a:gd name="T8" fmla="*/ 291 w 304"/>
                <a:gd name="T9" fmla="*/ 235 h 363"/>
                <a:gd name="T10" fmla="*/ 180 w 304"/>
                <a:gd name="T11" fmla="*/ 347 h 363"/>
                <a:gd name="T12" fmla="*/ 51 w 304"/>
                <a:gd name="T13" fmla="*/ 182 h 363"/>
                <a:gd name="T14" fmla="*/ 179 w 304"/>
                <a:gd name="T15" fmla="*/ 16 h 363"/>
                <a:gd name="T16" fmla="*/ 288 w 304"/>
                <a:gd name="T17" fmla="*/ 134 h 363"/>
                <a:gd name="T18" fmla="*/ 296 w 304"/>
                <a:gd name="T19" fmla="*/ 142 h 363"/>
                <a:gd name="T20" fmla="*/ 304 w 304"/>
                <a:gd name="T21" fmla="*/ 130 h 363"/>
                <a:gd name="T22" fmla="*/ 304 w 304"/>
                <a:gd name="T23" fmla="*/ 12 h 363"/>
                <a:gd name="T24" fmla="*/ 298 w 304"/>
                <a:gd name="T25" fmla="*/ 0 h 363"/>
                <a:gd name="T26" fmla="*/ 290 w 304"/>
                <a:gd name="T27" fmla="*/ 6 h 363"/>
                <a:gd name="T28" fmla="*/ 265 w 304"/>
                <a:gd name="T29" fmla="*/ 43 h 363"/>
                <a:gd name="T30" fmla="*/ 174 w 304"/>
                <a:gd name="T31" fmla="*/ 0 h 363"/>
                <a:gd name="T32" fmla="*/ 0 w 304"/>
                <a:gd name="T33" fmla="*/ 18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4" h="363">
                  <a:moveTo>
                    <a:pt x="0" y="181"/>
                  </a:moveTo>
                  <a:cubicBezTo>
                    <a:pt x="0" y="284"/>
                    <a:pt x="81" y="363"/>
                    <a:pt x="174" y="363"/>
                  </a:cubicBezTo>
                  <a:cubicBezTo>
                    <a:pt x="255" y="363"/>
                    <a:pt x="304" y="293"/>
                    <a:pt x="304" y="235"/>
                  </a:cubicBezTo>
                  <a:cubicBezTo>
                    <a:pt x="304" y="230"/>
                    <a:pt x="304" y="227"/>
                    <a:pt x="297" y="227"/>
                  </a:cubicBezTo>
                  <a:cubicBezTo>
                    <a:pt x="292" y="227"/>
                    <a:pt x="292" y="230"/>
                    <a:pt x="291" y="235"/>
                  </a:cubicBezTo>
                  <a:cubicBezTo>
                    <a:pt x="287" y="306"/>
                    <a:pt x="234" y="347"/>
                    <a:pt x="180" y="347"/>
                  </a:cubicBezTo>
                  <a:cubicBezTo>
                    <a:pt x="149" y="347"/>
                    <a:pt x="51" y="330"/>
                    <a:pt x="51" y="182"/>
                  </a:cubicBezTo>
                  <a:cubicBezTo>
                    <a:pt x="51" y="32"/>
                    <a:pt x="149" y="16"/>
                    <a:pt x="179" y="16"/>
                  </a:cubicBezTo>
                  <a:cubicBezTo>
                    <a:pt x="233" y="16"/>
                    <a:pt x="278" y="61"/>
                    <a:pt x="288" y="134"/>
                  </a:cubicBezTo>
                  <a:cubicBezTo>
                    <a:pt x="289" y="141"/>
                    <a:pt x="289" y="142"/>
                    <a:pt x="296" y="142"/>
                  </a:cubicBezTo>
                  <a:cubicBezTo>
                    <a:pt x="304" y="142"/>
                    <a:pt x="304" y="141"/>
                    <a:pt x="304" y="130"/>
                  </a:cubicBezTo>
                  <a:lnTo>
                    <a:pt x="304" y="12"/>
                  </a:lnTo>
                  <a:cubicBezTo>
                    <a:pt x="304" y="4"/>
                    <a:pt x="304" y="0"/>
                    <a:pt x="298" y="0"/>
                  </a:cubicBezTo>
                  <a:cubicBezTo>
                    <a:pt x="296" y="0"/>
                    <a:pt x="294" y="0"/>
                    <a:pt x="290" y="6"/>
                  </a:cubicBezTo>
                  <a:lnTo>
                    <a:pt x="265" y="43"/>
                  </a:lnTo>
                  <a:cubicBezTo>
                    <a:pt x="247" y="25"/>
                    <a:pt x="221" y="0"/>
                    <a:pt x="174" y="0"/>
                  </a:cubicBezTo>
                  <a:cubicBezTo>
                    <a:pt x="80" y="0"/>
                    <a:pt x="0" y="79"/>
                    <a:pt x="0" y="18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9" name="Freeform 692">
              <a:extLst>
                <a:ext uri="{FF2B5EF4-FFF2-40B4-BE49-F238E27FC236}">
                  <a16:creationId xmlns:a16="http://schemas.microsoft.com/office/drawing/2014/main" id="{DCC1DACE-2122-42C8-9432-3BA889DDE419}"/>
                </a:ext>
              </a:extLst>
            </p:cNvPr>
            <p:cNvSpPr>
              <a:spLocks noEditPoints="1"/>
            </p:cNvSpPr>
            <p:nvPr>
              <p:custDataLst>
                <p:tags r:id="rId138"/>
              </p:custDataLst>
            </p:nvPr>
          </p:nvSpPr>
          <p:spPr bwMode="auto">
            <a:xfrm>
              <a:off x="12031663" y="3108325"/>
              <a:ext cx="150813" cy="158750"/>
            </a:xfrm>
            <a:custGeom>
              <a:avLst/>
              <a:gdLst>
                <a:gd name="T0" fmla="*/ 221 w 221"/>
                <a:gd name="T1" fmla="*/ 117 h 229"/>
                <a:gd name="T2" fmla="*/ 111 w 221"/>
                <a:gd name="T3" fmla="*/ 0 h 229"/>
                <a:gd name="T4" fmla="*/ 0 w 221"/>
                <a:gd name="T5" fmla="*/ 117 h 229"/>
                <a:gd name="T6" fmla="*/ 110 w 221"/>
                <a:gd name="T7" fmla="*/ 229 h 229"/>
                <a:gd name="T8" fmla="*/ 221 w 221"/>
                <a:gd name="T9" fmla="*/ 117 h 229"/>
                <a:gd name="T10" fmla="*/ 111 w 221"/>
                <a:gd name="T11" fmla="*/ 217 h 229"/>
                <a:gd name="T12" fmla="*/ 54 w 221"/>
                <a:gd name="T13" fmla="*/ 183 h 229"/>
                <a:gd name="T14" fmla="*/ 41 w 221"/>
                <a:gd name="T15" fmla="*/ 113 h 229"/>
                <a:gd name="T16" fmla="*/ 53 w 221"/>
                <a:gd name="T17" fmla="*/ 45 h 229"/>
                <a:gd name="T18" fmla="*/ 110 w 221"/>
                <a:gd name="T19" fmla="*/ 11 h 229"/>
                <a:gd name="T20" fmla="*/ 166 w 221"/>
                <a:gd name="T21" fmla="*/ 44 h 229"/>
                <a:gd name="T22" fmla="*/ 179 w 221"/>
                <a:gd name="T23" fmla="*/ 113 h 229"/>
                <a:gd name="T24" fmla="*/ 168 w 221"/>
                <a:gd name="T25" fmla="*/ 180 h 229"/>
                <a:gd name="T26" fmla="*/ 111 w 221"/>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8" y="0"/>
                    <a:pt x="0" y="55"/>
                    <a:pt x="0" y="117"/>
                  </a:cubicBezTo>
                  <a:cubicBezTo>
                    <a:pt x="0" y="181"/>
                    <a:pt x="52" y="229"/>
                    <a:pt x="110" y="229"/>
                  </a:cubicBezTo>
                  <a:cubicBezTo>
                    <a:pt x="170" y="229"/>
                    <a:pt x="221" y="180"/>
                    <a:pt x="221" y="117"/>
                  </a:cubicBezTo>
                  <a:close/>
                  <a:moveTo>
                    <a:pt x="111" y="217"/>
                  </a:moveTo>
                  <a:cubicBezTo>
                    <a:pt x="89" y="217"/>
                    <a:pt x="67" y="206"/>
                    <a:pt x="54" y="183"/>
                  </a:cubicBezTo>
                  <a:cubicBezTo>
                    <a:pt x="41" y="161"/>
                    <a:pt x="41" y="131"/>
                    <a:pt x="41" y="113"/>
                  </a:cubicBezTo>
                  <a:cubicBezTo>
                    <a:pt x="41" y="93"/>
                    <a:pt x="41" y="67"/>
                    <a:pt x="53" y="45"/>
                  </a:cubicBezTo>
                  <a:cubicBezTo>
                    <a:pt x="67"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1"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0" name="Freeform 693">
              <a:extLst>
                <a:ext uri="{FF2B5EF4-FFF2-40B4-BE49-F238E27FC236}">
                  <a16:creationId xmlns:a16="http://schemas.microsoft.com/office/drawing/2014/main" id="{27F6C1F0-4F3D-468E-AE15-DB3B1C674554}"/>
                </a:ext>
              </a:extLst>
            </p:cNvPr>
            <p:cNvSpPr>
              <a:spLocks/>
            </p:cNvSpPr>
            <p:nvPr>
              <p:custDataLst>
                <p:tags r:id="rId139"/>
              </p:custDataLst>
            </p:nvPr>
          </p:nvSpPr>
          <p:spPr bwMode="auto">
            <a:xfrm>
              <a:off x="12203113" y="3109912"/>
              <a:ext cx="171450" cy="153988"/>
            </a:xfrm>
            <a:custGeom>
              <a:avLst/>
              <a:gdLst>
                <a:gd name="T0" fmla="*/ 39 w 251"/>
                <a:gd name="T1" fmla="*/ 49 h 221"/>
                <a:gd name="T2" fmla="*/ 39 w 251"/>
                <a:gd name="T3" fmla="*/ 183 h 221"/>
                <a:gd name="T4" fmla="*/ 0 w 251"/>
                <a:gd name="T5" fmla="*/ 205 h 221"/>
                <a:gd name="T6" fmla="*/ 0 w 251"/>
                <a:gd name="T7" fmla="*/ 221 h 221"/>
                <a:gd name="T8" fmla="*/ 57 w 251"/>
                <a:gd name="T9" fmla="*/ 219 h 221"/>
                <a:gd name="T10" fmla="*/ 113 w 251"/>
                <a:gd name="T11" fmla="*/ 221 h 221"/>
                <a:gd name="T12" fmla="*/ 113 w 251"/>
                <a:gd name="T13" fmla="*/ 205 h 221"/>
                <a:gd name="T14" fmla="*/ 74 w 251"/>
                <a:gd name="T15" fmla="*/ 183 h 221"/>
                <a:gd name="T16" fmla="*/ 74 w 251"/>
                <a:gd name="T17" fmla="*/ 91 h 221"/>
                <a:gd name="T18" fmla="*/ 141 w 251"/>
                <a:gd name="T19" fmla="*/ 11 h 221"/>
                <a:gd name="T20" fmla="*/ 178 w 251"/>
                <a:gd name="T21" fmla="*/ 67 h 221"/>
                <a:gd name="T22" fmla="*/ 178 w 251"/>
                <a:gd name="T23" fmla="*/ 183 h 221"/>
                <a:gd name="T24" fmla="*/ 139 w 251"/>
                <a:gd name="T25" fmla="*/ 205 h 221"/>
                <a:gd name="T26" fmla="*/ 139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7 w 251"/>
                <a:gd name="T39" fmla="*/ 19 h 221"/>
                <a:gd name="T40" fmla="*/ 145 w 251"/>
                <a:gd name="T41" fmla="*/ 0 h 221"/>
                <a:gd name="T42" fmla="*/ 71 w 251"/>
                <a:gd name="T43" fmla="*/ 53 h 221"/>
                <a:gd name="T44" fmla="*/ 71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4" y="205"/>
                    <a:pt x="0" y="205"/>
                  </a:cubicBezTo>
                  <a:lnTo>
                    <a:pt x="0" y="221"/>
                  </a:lnTo>
                  <a:cubicBezTo>
                    <a:pt x="18" y="220"/>
                    <a:pt x="43" y="219"/>
                    <a:pt x="57" y="219"/>
                  </a:cubicBezTo>
                  <a:cubicBezTo>
                    <a:pt x="70" y="219"/>
                    <a:pt x="96" y="220"/>
                    <a:pt x="113" y="221"/>
                  </a:cubicBezTo>
                  <a:lnTo>
                    <a:pt x="113" y="205"/>
                  </a:lnTo>
                  <a:cubicBezTo>
                    <a:pt x="79" y="205"/>
                    <a:pt x="74" y="205"/>
                    <a:pt x="74" y="183"/>
                  </a:cubicBezTo>
                  <a:lnTo>
                    <a:pt x="74" y="91"/>
                  </a:lnTo>
                  <a:cubicBezTo>
                    <a:pt x="74" y="39"/>
                    <a:pt x="109" y="11"/>
                    <a:pt x="141" y="11"/>
                  </a:cubicBezTo>
                  <a:cubicBezTo>
                    <a:pt x="172" y="11"/>
                    <a:pt x="178" y="38"/>
                    <a:pt x="178" y="67"/>
                  </a:cubicBezTo>
                  <a:lnTo>
                    <a:pt x="178" y="183"/>
                  </a:lnTo>
                  <a:cubicBezTo>
                    <a:pt x="178" y="205"/>
                    <a:pt x="172" y="205"/>
                    <a:pt x="139" y="205"/>
                  </a:cubicBezTo>
                  <a:lnTo>
                    <a:pt x="139" y="221"/>
                  </a:lnTo>
                  <a:cubicBezTo>
                    <a:pt x="157" y="220"/>
                    <a:pt x="182" y="219"/>
                    <a:pt x="195" y="219"/>
                  </a:cubicBezTo>
                  <a:cubicBezTo>
                    <a:pt x="208" y="219"/>
                    <a:pt x="234" y="220"/>
                    <a:pt x="251" y="221"/>
                  </a:cubicBezTo>
                  <a:lnTo>
                    <a:pt x="251" y="205"/>
                  </a:lnTo>
                  <a:cubicBezTo>
                    <a:pt x="225" y="205"/>
                    <a:pt x="213" y="205"/>
                    <a:pt x="212" y="190"/>
                  </a:cubicBezTo>
                  <a:lnTo>
                    <a:pt x="212" y="95"/>
                  </a:lnTo>
                  <a:cubicBezTo>
                    <a:pt x="212" y="52"/>
                    <a:pt x="212" y="37"/>
                    <a:pt x="197" y="19"/>
                  </a:cubicBezTo>
                  <a:cubicBezTo>
                    <a:pt x="190" y="10"/>
                    <a:pt x="173" y="0"/>
                    <a:pt x="145" y="0"/>
                  </a:cubicBezTo>
                  <a:cubicBezTo>
                    <a:pt x="108" y="0"/>
                    <a:pt x="85" y="22"/>
                    <a:pt x="71" y="53"/>
                  </a:cubicBezTo>
                  <a:lnTo>
                    <a:pt x="71"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1" name="Freeform 694">
              <a:extLst>
                <a:ext uri="{FF2B5EF4-FFF2-40B4-BE49-F238E27FC236}">
                  <a16:creationId xmlns:a16="http://schemas.microsoft.com/office/drawing/2014/main" id="{E5148E82-D55E-43CF-A361-642AE5BD0BA4}"/>
                </a:ext>
              </a:extLst>
            </p:cNvPr>
            <p:cNvSpPr>
              <a:spLocks/>
            </p:cNvSpPr>
            <p:nvPr>
              <p:custDataLst>
                <p:tags r:id="rId140"/>
              </p:custDataLst>
            </p:nvPr>
          </p:nvSpPr>
          <p:spPr bwMode="auto">
            <a:xfrm>
              <a:off x="12377738" y="3049587"/>
              <a:ext cx="106363" cy="217488"/>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8" y="312"/>
                    <a:pt x="106" y="312"/>
                  </a:cubicBezTo>
                  <a:cubicBezTo>
                    <a:pt x="142" y="312"/>
                    <a:pt x="156" y="277"/>
                    <a:pt x="156" y="245"/>
                  </a:cubicBezTo>
                  <a:lnTo>
                    <a:pt x="156" y="216"/>
                  </a:lnTo>
                  <a:lnTo>
                    <a:pt x="143" y="216"/>
                  </a:lnTo>
                  <a:lnTo>
                    <a:pt x="143" y="244"/>
                  </a:lnTo>
                  <a:cubicBezTo>
                    <a:pt x="143" y="281"/>
                    <a:pt x="128" y="300"/>
                    <a:pt x="110"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2" name="Freeform 695">
              <a:extLst>
                <a:ext uri="{FF2B5EF4-FFF2-40B4-BE49-F238E27FC236}">
                  <a16:creationId xmlns:a16="http://schemas.microsoft.com/office/drawing/2014/main" id="{193D23F6-712E-49F5-A6B3-3753E24BF7D3}"/>
                </a:ext>
              </a:extLst>
            </p:cNvPr>
            <p:cNvSpPr>
              <a:spLocks noEditPoints="1"/>
            </p:cNvSpPr>
            <p:nvPr>
              <p:custDataLst>
                <p:tags r:id="rId141"/>
              </p:custDataLst>
            </p:nvPr>
          </p:nvSpPr>
          <p:spPr bwMode="auto">
            <a:xfrm>
              <a:off x="12517438" y="3108325"/>
              <a:ext cx="153988" cy="158750"/>
            </a:xfrm>
            <a:custGeom>
              <a:avLst/>
              <a:gdLst>
                <a:gd name="T0" fmla="*/ 145 w 225"/>
                <a:gd name="T1" fmla="*/ 186 h 229"/>
                <a:gd name="T2" fmla="*/ 184 w 225"/>
                <a:gd name="T3" fmla="*/ 227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6 h 229"/>
                <a:gd name="T18" fmla="*/ 158 w 225"/>
                <a:gd name="T19" fmla="*/ 28 h 229"/>
                <a:gd name="T20" fmla="*/ 90 w 225"/>
                <a:gd name="T21" fmla="*/ 0 h 229"/>
                <a:gd name="T22" fmla="*/ 14 w 225"/>
                <a:gd name="T23" fmla="*/ 57 h 229"/>
                <a:gd name="T24" fmla="*/ 37 w 225"/>
                <a:gd name="T25" fmla="*/ 80 h 229"/>
                <a:gd name="T26" fmla="*/ 60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3 w 225"/>
                <a:gd name="T49" fmla="*/ 218 h 229"/>
                <a:gd name="T50" fmla="*/ 38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0" y="227"/>
                    <a:pt x="184" y="227"/>
                  </a:cubicBezTo>
                  <a:cubicBezTo>
                    <a:pt x="194" y="227"/>
                    <a:pt x="225" y="220"/>
                    <a:pt x="225" y="179"/>
                  </a:cubicBezTo>
                  <a:lnTo>
                    <a:pt x="225" y="151"/>
                  </a:lnTo>
                  <a:lnTo>
                    <a:pt x="212" y="151"/>
                  </a:lnTo>
                  <a:lnTo>
                    <a:pt x="212" y="179"/>
                  </a:lnTo>
                  <a:cubicBezTo>
                    <a:pt x="212" y="208"/>
                    <a:pt x="200" y="211"/>
                    <a:pt x="194" y="211"/>
                  </a:cubicBezTo>
                  <a:cubicBezTo>
                    <a:pt x="178" y="211"/>
                    <a:pt x="176" y="189"/>
                    <a:pt x="176" y="186"/>
                  </a:cubicBezTo>
                  <a:lnTo>
                    <a:pt x="176" y="86"/>
                  </a:lnTo>
                  <a:cubicBezTo>
                    <a:pt x="176" y="66"/>
                    <a:pt x="176" y="46"/>
                    <a:pt x="158" y="28"/>
                  </a:cubicBezTo>
                  <a:cubicBezTo>
                    <a:pt x="139" y="8"/>
                    <a:pt x="114" y="0"/>
                    <a:pt x="90" y="0"/>
                  </a:cubicBezTo>
                  <a:cubicBezTo>
                    <a:pt x="49" y="0"/>
                    <a:pt x="14" y="24"/>
                    <a:pt x="14" y="57"/>
                  </a:cubicBezTo>
                  <a:cubicBezTo>
                    <a:pt x="14" y="72"/>
                    <a:pt x="24" y="80"/>
                    <a:pt x="37" y="80"/>
                  </a:cubicBezTo>
                  <a:cubicBezTo>
                    <a:pt x="51" y="80"/>
                    <a:pt x="60" y="70"/>
                    <a:pt x="60" y="57"/>
                  </a:cubicBezTo>
                  <a:cubicBezTo>
                    <a:pt x="60" y="51"/>
                    <a:pt x="58" y="35"/>
                    <a:pt x="35" y="34"/>
                  </a:cubicBezTo>
                  <a:cubicBezTo>
                    <a:pt x="48" y="17"/>
                    <a:pt x="73" y="11"/>
                    <a:pt x="89" y="11"/>
                  </a:cubicBezTo>
                  <a:cubicBezTo>
                    <a:pt x="113" y="11"/>
                    <a:pt x="142" y="31"/>
                    <a:pt x="142" y="75"/>
                  </a:cubicBezTo>
                  <a:lnTo>
                    <a:pt x="142" y="93"/>
                  </a:lnTo>
                  <a:cubicBezTo>
                    <a:pt x="116" y="95"/>
                    <a:pt x="81" y="96"/>
                    <a:pt x="50" y="111"/>
                  </a:cubicBezTo>
                  <a:cubicBezTo>
                    <a:pt x="12" y="128"/>
                    <a:pt x="0" y="154"/>
                    <a:pt x="0" y="176"/>
                  </a:cubicBezTo>
                  <a:cubicBezTo>
                    <a:pt x="0" y="217"/>
                    <a:pt x="48" y="229"/>
                    <a:pt x="80" y="229"/>
                  </a:cubicBezTo>
                  <a:cubicBezTo>
                    <a:pt x="113" y="229"/>
                    <a:pt x="136" y="209"/>
                    <a:pt x="145" y="186"/>
                  </a:cubicBezTo>
                  <a:close/>
                  <a:moveTo>
                    <a:pt x="142" y="104"/>
                  </a:moveTo>
                  <a:lnTo>
                    <a:pt x="142" y="154"/>
                  </a:lnTo>
                  <a:cubicBezTo>
                    <a:pt x="142" y="201"/>
                    <a:pt x="106" y="218"/>
                    <a:pt x="83" y="218"/>
                  </a:cubicBezTo>
                  <a:cubicBezTo>
                    <a:pt x="59" y="218"/>
                    <a:pt x="38" y="201"/>
                    <a:pt x="38" y="176"/>
                  </a:cubicBezTo>
                  <a:cubicBezTo>
                    <a:pt x="38" y="148"/>
                    <a:pt x="59"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3" name="Freeform 696">
              <a:extLst>
                <a:ext uri="{FF2B5EF4-FFF2-40B4-BE49-F238E27FC236}">
                  <a16:creationId xmlns:a16="http://schemas.microsoft.com/office/drawing/2014/main" id="{BFAC97D4-9FDF-462B-986F-AE60B6EAC5B6}"/>
                </a:ext>
              </a:extLst>
            </p:cNvPr>
            <p:cNvSpPr>
              <a:spLocks/>
            </p:cNvSpPr>
            <p:nvPr>
              <p:custDataLst>
                <p:tags r:id="rId142"/>
              </p:custDataLst>
            </p:nvPr>
          </p:nvSpPr>
          <p:spPr bwMode="auto">
            <a:xfrm>
              <a:off x="12685713" y="3108325"/>
              <a:ext cx="128588" cy="158750"/>
            </a:xfrm>
            <a:custGeom>
              <a:avLst/>
              <a:gdLst>
                <a:gd name="T0" fmla="*/ 41 w 190"/>
                <a:gd name="T1" fmla="*/ 115 h 229"/>
                <a:gd name="T2" fmla="*/ 109 w 190"/>
                <a:gd name="T3" fmla="*/ 13 h 229"/>
                <a:gd name="T4" fmla="*/ 162 w 190"/>
                <a:gd name="T5" fmla="*/ 31 h 229"/>
                <a:gd name="T6" fmla="*/ 139 w 190"/>
                <a:gd name="T7" fmla="*/ 54 h 229"/>
                <a:gd name="T8" fmla="*/ 162 w 190"/>
                <a:gd name="T9" fmla="*/ 77 h 229"/>
                <a:gd name="T10" fmla="*/ 185 w 190"/>
                <a:gd name="T11" fmla="*/ 54 h 229"/>
                <a:gd name="T12" fmla="*/ 108 w 190"/>
                <a:gd name="T13" fmla="*/ 0 h 229"/>
                <a:gd name="T14" fmla="*/ 0 w 190"/>
                <a:gd name="T15" fmla="*/ 116 h 229"/>
                <a:gd name="T16" fmla="*/ 107 w 190"/>
                <a:gd name="T17" fmla="*/ 229 h 229"/>
                <a:gd name="T18" fmla="*/ 190 w 190"/>
                <a:gd name="T19" fmla="*/ 164 h 229"/>
                <a:gd name="T20" fmla="*/ 184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5" y="13"/>
                    <a:pt x="162" y="31"/>
                  </a:cubicBezTo>
                  <a:cubicBezTo>
                    <a:pt x="142" y="33"/>
                    <a:pt x="139" y="48"/>
                    <a:pt x="139" y="54"/>
                  </a:cubicBezTo>
                  <a:cubicBezTo>
                    <a:pt x="139" y="67"/>
                    <a:pt x="148" y="77"/>
                    <a:pt x="162" y="77"/>
                  </a:cubicBezTo>
                  <a:cubicBezTo>
                    <a:pt x="175" y="77"/>
                    <a:pt x="185" y="69"/>
                    <a:pt x="185" y="54"/>
                  </a:cubicBezTo>
                  <a:cubicBezTo>
                    <a:pt x="185" y="20"/>
                    <a:pt x="147" y="0"/>
                    <a:pt x="108" y="0"/>
                  </a:cubicBezTo>
                  <a:cubicBezTo>
                    <a:pt x="46" y="0"/>
                    <a:pt x="0" y="54"/>
                    <a:pt x="0" y="116"/>
                  </a:cubicBezTo>
                  <a:cubicBezTo>
                    <a:pt x="0" y="180"/>
                    <a:pt x="49" y="229"/>
                    <a:pt x="107" y="229"/>
                  </a:cubicBezTo>
                  <a:cubicBezTo>
                    <a:pt x="174" y="229"/>
                    <a:pt x="190" y="169"/>
                    <a:pt x="190" y="164"/>
                  </a:cubicBezTo>
                  <a:cubicBezTo>
                    <a:pt x="190" y="159"/>
                    <a:pt x="185" y="159"/>
                    <a:pt x="184" y="159"/>
                  </a:cubicBezTo>
                  <a:cubicBezTo>
                    <a:pt x="179" y="159"/>
                    <a:pt x="178" y="161"/>
                    <a:pt x="177" y="164"/>
                  </a:cubicBezTo>
                  <a:cubicBezTo>
                    <a:pt x="163"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4" name="Freeform 697">
              <a:extLst>
                <a:ext uri="{FF2B5EF4-FFF2-40B4-BE49-F238E27FC236}">
                  <a16:creationId xmlns:a16="http://schemas.microsoft.com/office/drawing/2014/main" id="{46317262-70F4-4278-92F7-C600EDDFF099}"/>
                </a:ext>
              </a:extLst>
            </p:cNvPr>
            <p:cNvSpPr>
              <a:spLocks/>
            </p:cNvSpPr>
            <p:nvPr>
              <p:custDataLst>
                <p:tags r:id="rId143"/>
              </p:custDataLst>
            </p:nvPr>
          </p:nvSpPr>
          <p:spPr bwMode="auto">
            <a:xfrm>
              <a:off x="12831763" y="3049587"/>
              <a:ext cx="106363" cy="217488"/>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6 h 312"/>
                <a:gd name="T26" fmla="*/ 144 w 156"/>
                <a:gd name="T27" fmla="*/ 216 h 312"/>
                <a:gd name="T28" fmla="*/ 144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7" y="312"/>
                  </a:cubicBezTo>
                  <a:cubicBezTo>
                    <a:pt x="142" y="312"/>
                    <a:pt x="156" y="277"/>
                    <a:pt x="156" y="245"/>
                  </a:cubicBezTo>
                  <a:lnTo>
                    <a:pt x="156" y="216"/>
                  </a:lnTo>
                  <a:lnTo>
                    <a:pt x="144" y="216"/>
                  </a:lnTo>
                  <a:lnTo>
                    <a:pt x="144" y="244"/>
                  </a:lnTo>
                  <a:cubicBezTo>
                    <a:pt x="144" y="281"/>
                    <a:pt x="129" y="300"/>
                    <a:pt x="110" y="300"/>
                  </a:cubicBezTo>
                  <a:cubicBezTo>
                    <a:pt x="77" y="300"/>
                    <a:pt x="77" y="254"/>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5" name="Freeform 698">
              <a:extLst>
                <a:ext uri="{FF2B5EF4-FFF2-40B4-BE49-F238E27FC236}">
                  <a16:creationId xmlns:a16="http://schemas.microsoft.com/office/drawing/2014/main" id="{FE5195CB-5B72-48FE-8913-836966455BF6}"/>
                </a:ext>
              </a:extLst>
            </p:cNvPr>
            <p:cNvSpPr>
              <a:spLocks/>
            </p:cNvSpPr>
            <p:nvPr>
              <p:custDataLst>
                <p:tags r:id="rId144"/>
              </p:custDataLst>
            </p:nvPr>
          </p:nvSpPr>
          <p:spPr bwMode="auto">
            <a:xfrm>
              <a:off x="13065126" y="3025775"/>
              <a:ext cx="144463" cy="244475"/>
            </a:xfrm>
            <a:custGeom>
              <a:avLst/>
              <a:gdLst>
                <a:gd name="T0" fmla="*/ 130 w 211"/>
                <a:gd name="T1" fmla="*/ 267 h 352"/>
                <a:gd name="T2" fmla="*/ 78 w 211"/>
                <a:gd name="T3" fmla="*/ 341 h 352"/>
                <a:gd name="T4" fmla="*/ 24 w 211"/>
                <a:gd name="T5" fmla="*/ 312 h 352"/>
                <a:gd name="T6" fmla="*/ 55 w 211"/>
                <a:gd name="T7" fmla="*/ 284 h 352"/>
                <a:gd name="T8" fmla="*/ 27 w 211"/>
                <a:gd name="T9" fmla="*/ 256 h 352"/>
                <a:gd name="T10" fmla="*/ 0 w 211"/>
                <a:gd name="T11" fmla="*/ 285 h 352"/>
                <a:gd name="T12" fmla="*/ 79 w 211"/>
                <a:gd name="T13" fmla="*/ 352 h 352"/>
                <a:gd name="T14" fmla="*/ 172 w 211"/>
                <a:gd name="T15" fmla="*/ 279 h 352"/>
                <a:gd name="T16" fmla="*/ 173 w 211"/>
                <a:gd name="T17" fmla="*/ 257 h 352"/>
                <a:gd name="T18" fmla="*/ 173 w 211"/>
                <a:gd name="T19" fmla="*/ 36 h 352"/>
                <a:gd name="T20" fmla="*/ 211 w 211"/>
                <a:gd name="T21" fmla="*/ 16 h 352"/>
                <a:gd name="T22" fmla="*/ 211 w 211"/>
                <a:gd name="T23" fmla="*/ 0 h 352"/>
                <a:gd name="T24" fmla="*/ 147 w 211"/>
                <a:gd name="T25" fmla="*/ 2 h 352"/>
                <a:gd name="T26" fmla="*/ 63 w 211"/>
                <a:gd name="T27" fmla="*/ 0 h 352"/>
                <a:gd name="T28" fmla="*/ 63 w 211"/>
                <a:gd name="T29" fmla="*/ 16 h 352"/>
                <a:gd name="T30" fmla="*/ 81 w 211"/>
                <a:gd name="T31" fmla="*/ 16 h 352"/>
                <a:gd name="T32" fmla="*/ 130 w 211"/>
                <a:gd name="T33" fmla="*/ 39 h 352"/>
                <a:gd name="T34" fmla="*/ 130 w 211"/>
                <a:gd name="T35" fmla="*/ 2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1" h="352">
                  <a:moveTo>
                    <a:pt x="130" y="267"/>
                  </a:moveTo>
                  <a:cubicBezTo>
                    <a:pt x="130" y="313"/>
                    <a:pt x="105" y="341"/>
                    <a:pt x="78" y="341"/>
                  </a:cubicBezTo>
                  <a:cubicBezTo>
                    <a:pt x="75" y="341"/>
                    <a:pt x="41" y="341"/>
                    <a:pt x="24" y="312"/>
                  </a:cubicBezTo>
                  <a:cubicBezTo>
                    <a:pt x="49" y="312"/>
                    <a:pt x="55" y="297"/>
                    <a:pt x="55" y="284"/>
                  </a:cubicBezTo>
                  <a:cubicBezTo>
                    <a:pt x="55" y="266"/>
                    <a:pt x="41" y="256"/>
                    <a:pt x="27" y="256"/>
                  </a:cubicBezTo>
                  <a:cubicBezTo>
                    <a:pt x="17" y="256"/>
                    <a:pt x="0" y="263"/>
                    <a:pt x="0" y="285"/>
                  </a:cubicBezTo>
                  <a:cubicBezTo>
                    <a:pt x="0" y="322"/>
                    <a:pt x="35" y="352"/>
                    <a:pt x="79" y="352"/>
                  </a:cubicBezTo>
                  <a:cubicBezTo>
                    <a:pt x="130" y="352"/>
                    <a:pt x="167" y="317"/>
                    <a:pt x="172" y="279"/>
                  </a:cubicBezTo>
                  <a:cubicBezTo>
                    <a:pt x="173" y="275"/>
                    <a:pt x="173" y="274"/>
                    <a:pt x="173" y="257"/>
                  </a:cubicBezTo>
                  <a:lnTo>
                    <a:pt x="173" y="36"/>
                  </a:lnTo>
                  <a:cubicBezTo>
                    <a:pt x="173" y="16"/>
                    <a:pt x="180" y="16"/>
                    <a:pt x="211" y="16"/>
                  </a:cubicBezTo>
                  <a:lnTo>
                    <a:pt x="211" y="0"/>
                  </a:lnTo>
                  <a:cubicBezTo>
                    <a:pt x="189" y="1"/>
                    <a:pt x="170" y="2"/>
                    <a:pt x="147" y="2"/>
                  </a:cubicBezTo>
                  <a:cubicBezTo>
                    <a:pt x="126" y="2"/>
                    <a:pt x="82" y="2"/>
                    <a:pt x="63" y="0"/>
                  </a:cubicBezTo>
                  <a:lnTo>
                    <a:pt x="63" y="16"/>
                  </a:lnTo>
                  <a:lnTo>
                    <a:pt x="81" y="16"/>
                  </a:lnTo>
                  <a:cubicBezTo>
                    <a:pt x="130" y="16"/>
                    <a:pt x="130" y="22"/>
                    <a:pt x="130" y="39"/>
                  </a:cubicBezTo>
                  <a:lnTo>
                    <a:pt x="130" y="26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6" name="Freeform 699">
              <a:extLst>
                <a:ext uri="{FF2B5EF4-FFF2-40B4-BE49-F238E27FC236}">
                  <a16:creationId xmlns:a16="http://schemas.microsoft.com/office/drawing/2014/main" id="{0746E363-FB6B-4885-A401-D720D0295ACB}"/>
                </a:ext>
              </a:extLst>
            </p:cNvPr>
            <p:cNvSpPr>
              <a:spLocks noEditPoints="1"/>
            </p:cNvSpPr>
            <p:nvPr>
              <p:custDataLst>
                <p:tags r:id="rId145"/>
              </p:custDataLst>
            </p:nvPr>
          </p:nvSpPr>
          <p:spPr bwMode="auto">
            <a:xfrm>
              <a:off x="13239751" y="3108325"/>
              <a:ext cx="153988" cy="158750"/>
            </a:xfrm>
            <a:custGeom>
              <a:avLst/>
              <a:gdLst>
                <a:gd name="T0" fmla="*/ 145 w 225"/>
                <a:gd name="T1" fmla="*/ 186 h 229"/>
                <a:gd name="T2" fmla="*/ 184 w 225"/>
                <a:gd name="T3" fmla="*/ 227 h 229"/>
                <a:gd name="T4" fmla="*/ 225 w 225"/>
                <a:gd name="T5" fmla="*/ 179 h 229"/>
                <a:gd name="T6" fmla="*/ 225 w 225"/>
                <a:gd name="T7" fmla="*/ 151 h 229"/>
                <a:gd name="T8" fmla="*/ 213 w 225"/>
                <a:gd name="T9" fmla="*/ 151 h 229"/>
                <a:gd name="T10" fmla="*/ 213 w 225"/>
                <a:gd name="T11" fmla="*/ 179 h 229"/>
                <a:gd name="T12" fmla="*/ 195 w 225"/>
                <a:gd name="T13" fmla="*/ 211 h 229"/>
                <a:gd name="T14" fmla="*/ 176 w 225"/>
                <a:gd name="T15" fmla="*/ 186 h 229"/>
                <a:gd name="T16" fmla="*/ 176 w 225"/>
                <a:gd name="T17" fmla="*/ 86 h 229"/>
                <a:gd name="T18" fmla="*/ 158 w 225"/>
                <a:gd name="T19" fmla="*/ 28 h 229"/>
                <a:gd name="T20" fmla="*/ 90 w 225"/>
                <a:gd name="T21" fmla="*/ 0 h 229"/>
                <a:gd name="T22" fmla="*/ 15 w 225"/>
                <a:gd name="T23" fmla="*/ 57 h 229"/>
                <a:gd name="T24" fmla="*/ 38 w 225"/>
                <a:gd name="T25" fmla="*/ 80 h 229"/>
                <a:gd name="T26" fmla="*/ 61 w 225"/>
                <a:gd name="T27" fmla="*/ 57 h 229"/>
                <a:gd name="T28" fmla="*/ 35 w 225"/>
                <a:gd name="T29" fmla="*/ 34 h 229"/>
                <a:gd name="T30" fmla="*/ 89 w 225"/>
                <a:gd name="T31" fmla="*/ 11 h 229"/>
                <a:gd name="T32" fmla="*/ 142 w 225"/>
                <a:gd name="T33" fmla="*/ 75 h 229"/>
                <a:gd name="T34" fmla="*/ 142 w 225"/>
                <a:gd name="T35" fmla="*/ 93 h 229"/>
                <a:gd name="T36" fmla="*/ 50 w 225"/>
                <a:gd name="T37" fmla="*/ 111 h 229"/>
                <a:gd name="T38" fmla="*/ 0 w 225"/>
                <a:gd name="T39" fmla="*/ 176 h 229"/>
                <a:gd name="T40" fmla="*/ 80 w 225"/>
                <a:gd name="T41" fmla="*/ 229 h 229"/>
                <a:gd name="T42" fmla="*/ 145 w 225"/>
                <a:gd name="T43" fmla="*/ 186 h 229"/>
                <a:gd name="T44" fmla="*/ 142 w 225"/>
                <a:gd name="T45" fmla="*/ 104 h 229"/>
                <a:gd name="T46" fmla="*/ 142 w 225"/>
                <a:gd name="T47" fmla="*/ 154 h 229"/>
                <a:gd name="T48" fmla="*/ 83 w 225"/>
                <a:gd name="T49" fmla="*/ 218 h 229"/>
                <a:gd name="T50" fmla="*/ 39 w 225"/>
                <a:gd name="T51" fmla="*/ 176 h 229"/>
                <a:gd name="T52" fmla="*/ 142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1" y="227"/>
                    <a:pt x="184" y="227"/>
                  </a:cubicBezTo>
                  <a:cubicBezTo>
                    <a:pt x="195" y="227"/>
                    <a:pt x="225" y="220"/>
                    <a:pt x="225" y="179"/>
                  </a:cubicBezTo>
                  <a:lnTo>
                    <a:pt x="225" y="151"/>
                  </a:lnTo>
                  <a:lnTo>
                    <a:pt x="213" y="151"/>
                  </a:lnTo>
                  <a:lnTo>
                    <a:pt x="213" y="179"/>
                  </a:lnTo>
                  <a:cubicBezTo>
                    <a:pt x="213" y="208"/>
                    <a:pt x="200" y="211"/>
                    <a:pt x="195" y="211"/>
                  </a:cubicBezTo>
                  <a:cubicBezTo>
                    <a:pt x="178" y="211"/>
                    <a:pt x="176" y="189"/>
                    <a:pt x="176" y="186"/>
                  </a:cubicBezTo>
                  <a:lnTo>
                    <a:pt x="176" y="86"/>
                  </a:lnTo>
                  <a:cubicBezTo>
                    <a:pt x="176" y="66"/>
                    <a:pt x="176" y="46"/>
                    <a:pt x="158" y="28"/>
                  </a:cubicBezTo>
                  <a:cubicBezTo>
                    <a:pt x="139" y="8"/>
                    <a:pt x="114" y="0"/>
                    <a:pt x="90" y="0"/>
                  </a:cubicBezTo>
                  <a:cubicBezTo>
                    <a:pt x="49" y="0"/>
                    <a:pt x="15" y="24"/>
                    <a:pt x="15" y="57"/>
                  </a:cubicBezTo>
                  <a:cubicBezTo>
                    <a:pt x="15" y="72"/>
                    <a:pt x="25" y="80"/>
                    <a:pt x="38" y="80"/>
                  </a:cubicBezTo>
                  <a:cubicBezTo>
                    <a:pt x="52" y="80"/>
                    <a:pt x="61" y="70"/>
                    <a:pt x="61" y="57"/>
                  </a:cubicBezTo>
                  <a:cubicBezTo>
                    <a:pt x="61" y="51"/>
                    <a:pt x="58" y="35"/>
                    <a:pt x="35" y="34"/>
                  </a:cubicBezTo>
                  <a:cubicBezTo>
                    <a:pt x="49" y="17"/>
                    <a:pt x="73" y="11"/>
                    <a:pt x="89" y="11"/>
                  </a:cubicBezTo>
                  <a:cubicBezTo>
                    <a:pt x="113" y="11"/>
                    <a:pt x="142" y="31"/>
                    <a:pt x="142" y="75"/>
                  </a:cubicBezTo>
                  <a:lnTo>
                    <a:pt x="142" y="93"/>
                  </a:lnTo>
                  <a:cubicBezTo>
                    <a:pt x="116" y="95"/>
                    <a:pt x="81" y="96"/>
                    <a:pt x="50" y="111"/>
                  </a:cubicBezTo>
                  <a:cubicBezTo>
                    <a:pt x="13" y="128"/>
                    <a:pt x="0" y="154"/>
                    <a:pt x="0" y="176"/>
                  </a:cubicBezTo>
                  <a:cubicBezTo>
                    <a:pt x="0" y="217"/>
                    <a:pt x="49" y="229"/>
                    <a:pt x="80" y="229"/>
                  </a:cubicBezTo>
                  <a:cubicBezTo>
                    <a:pt x="113" y="229"/>
                    <a:pt x="136" y="209"/>
                    <a:pt x="145" y="186"/>
                  </a:cubicBezTo>
                  <a:close/>
                  <a:moveTo>
                    <a:pt x="142" y="104"/>
                  </a:moveTo>
                  <a:lnTo>
                    <a:pt x="142" y="154"/>
                  </a:lnTo>
                  <a:cubicBezTo>
                    <a:pt x="142" y="201"/>
                    <a:pt x="106" y="218"/>
                    <a:pt x="83" y="218"/>
                  </a:cubicBezTo>
                  <a:cubicBezTo>
                    <a:pt x="59" y="218"/>
                    <a:pt x="39" y="201"/>
                    <a:pt x="39" y="176"/>
                  </a:cubicBezTo>
                  <a:cubicBezTo>
                    <a:pt x="39" y="148"/>
                    <a:pt x="60" y="107"/>
                    <a:pt x="142"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7" name="Freeform 700">
              <a:extLst>
                <a:ext uri="{FF2B5EF4-FFF2-40B4-BE49-F238E27FC236}">
                  <a16:creationId xmlns:a16="http://schemas.microsoft.com/office/drawing/2014/main" id="{2259993F-D3A6-4BCD-85BD-0DCB05AA5B19}"/>
                </a:ext>
              </a:extLst>
            </p:cNvPr>
            <p:cNvSpPr>
              <a:spLocks/>
            </p:cNvSpPr>
            <p:nvPr>
              <p:custDataLst>
                <p:tags r:id="rId146"/>
              </p:custDataLst>
            </p:nvPr>
          </p:nvSpPr>
          <p:spPr bwMode="auto">
            <a:xfrm>
              <a:off x="13406438" y="3108325"/>
              <a:ext cx="130175" cy="158750"/>
            </a:xfrm>
            <a:custGeom>
              <a:avLst/>
              <a:gdLst>
                <a:gd name="T0" fmla="*/ 41 w 190"/>
                <a:gd name="T1" fmla="*/ 115 h 229"/>
                <a:gd name="T2" fmla="*/ 109 w 190"/>
                <a:gd name="T3" fmla="*/ 13 h 229"/>
                <a:gd name="T4" fmla="*/ 162 w 190"/>
                <a:gd name="T5" fmla="*/ 31 h 229"/>
                <a:gd name="T6" fmla="*/ 139 w 190"/>
                <a:gd name="T7" fmla="*/ 54 h 229"/>
                <a:gd name="T8" fmla="*/ 162 w 190"/>
                <a:gd name="T9" fmla="*/ 77 h 229"/>
                <a:gd name="T10" fmla="*/ 185 w 190"/>
                <a:gd name="T11" fmla="*/ 54 h 229"/>
                <a:gd name="T12" fmla="*/ 108 w 190"/>
                <a:gd name="T13" fmla="*/ 0 h 229"/>
                <a:gd name="T14" fmla="*/ 0 w 190"/>
                <a:gd name="T15" fmla="*/ 116 h 229"/>
                <a:gd name="T16" fmla="*/ 107 w 190"/>
                <a:gd name="T17" fmla="*/ 229 h 229"/>
                <a:gd name="T18" fmla="*/ 190 w 190"/>
                <a:gd name="T19" fmla="*/ 164 h 229"/>
                <a:gd name="T20" fmla="*/ 184 w 190"/>
                <a:gd name="T21" fmla="*/ 159 h 229"/>
                <a:gd name="T22" fmla="*/ 177 w 190"/>
                <a:gd name="T23" fmla="*/ 164 h 229"/>
                <a:gd name="T24" fmla="*/ 112 w 190"/>
                <a:gd name="T25" fmla="*/ 217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4"/>
                    <a:pt x="82" y="13"/>
                    <a:pt x="109" y="13"/>
                  </a:cubicBezTo>
                  <a:cubicBezTo>
                    <a:pt x="113" y="13"/>
                    <a:pt x="145" y="13"/>
                    <a:pt x="162" y="31"/>
                  </a:cubicBezTo>
                  <a:cubicBezTo>
                    <a:pt x="142" y="33"/>
                    <a:pt x="139" y="48"/>
                    <a:pt x="139" y="54"/>
                  </a:cubicBezTo>
                  <a:cubicBezTo>
                    <a:pt x="139" y="67"/>
                    <a:pt x="148" y="77"/>
                    <a:pt x="162" y="77"/>
                  </a:cubicBezTo>
                  <a:cubicBezTo>
                    <a:pt x="175" y="77"/>
                    <a:pt x="185" y="69"/>
                    <a:pt x="185" y="54"/>
                  </a:cubicBezTo>
                  <a:cubicBezTo>
                    <a:pt x="185" y="20"/>
                    <a:pt x="147" y="0"/>
                    <a:pt x="108" y="0"/>
                  </a:cubicBezTo>
                  <a:cubicBezTo>
                    <a:pt x="46" y="0"/>
                    <a:pt x="0" y="54"/>
                    <a:pt x="0" y="116"/>
                  </a:cubicBezTo>
                  <a:cubicBezTo>
                    <a:pt x="0" y="180"/>
                    <a:pt x="49" y="229"/>
                    <a:pt x="107" y="229"/>
                  </a:cubicBezTo>
                  <a:cubicBezTo>
                    <a:pt x="174" y="229"/>
                    <a:pt x="190" y="169"/>
                    <a:pt x="190" y="164"/>
                  </a:cubicBezTo>
                  <a:cubicBezTo>
                    <a:pt x="190" y="159"/>
                    <a:pt x="185" y="159"/>
                    <a:pt x="184" y="159"/>
                  </a:cubicBezTo>
                  <a:cubicBezTo>
                    <a:pt x="179" y="159"/>
                    <a:pt x="178" y="161"/>
                    <a:pt x="177" y="164"/>
                  </a:cubicBezTo>
                  <a:cubicBezTo>
                    <a:pt x="163" y="211"/>
                    <a:pt x="130" y="217"/>
                    <a:pt x="112" y="217"/>
                  </a:cubicBezTo>
                  <a:cubicBezTo>
                    <a:pt x="85" y="217"/>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8" name="Freeform 701">
              <a:extLst>
                <a:ext uri="{FF2B5EF4-FFF2-40B4-BE49-F238E27FC236}">
                  <a16:creationId xmlns:a16="http://schemas.microsoft.com/office/drawing/2014/main" id="{548AFCEF-268B-4BDC-8646-42C91D056F86}"/>
                </a:ext>
              </a:extLst>
            </p:cNvPr>
            <p:cNvSpPr>
              <a:spLocks noEditPoints="1"/>
            </p:cNvSpPr>
            <p:nvPr>
              <p:custDataLst>
                <p:tags r:id="rId147"/>
              </p:custDataLst>
            </p:nvPr>
          </p:nvSpPr>
          <p:spPr bwMode="auto">
            <a:xfrm>
              <a:off x="13555663" y="3108325"/>
              <a:ext cx="150813" cy="158750"/>
            </a:xfrm>
            <a:custGeom>
              <a:avLst/>
              <a:gdLst>
                <a:gd name="T0" fmla="*/ 220 w 220"/>
                <a:gd name="T1" fmla="*/ 117 h 229"/>
                <a:gd name="T2" fmla="*/ 110 w 220"/>
                <a:gd name="T3" fmla="*/ 0 h 229"/>
                <a:gd name="T4" fmla="*/ 0 w 220"/>
                <a:gd name="T5" fmla="*/ 117 h 229"/>
                <a:gd name="T6" fmla="*/ 110 w 220"/>
                <a:gd name="T7" fmla="*/ 229 h 229"/>
                <a:gd name="T8" fmla="*/ 220 w 220"/>
                <a:gd name="T9" fmla="*/ 117 h 229"/>
                <a:gd name="T10" fmla="*/ 110 w 220"/>
                <a:gd name="T11" fmla="*/ 217 h 229"/>
                <a:gd name="T12" fmla="*/ 53 w 220"/>
                <a:gd name="T13" fmla="*/ 183 h 229"/>
                <a:gd name="T14" fmla="*/ 41 w 220"/>
                <a:gd name="T15" fmla="*/ 113 h 229"/>
                <a:gd name="T16" fmla="*/ 53 w 220"/>
                <a:gd name="T17" fmla="*/ 45 h 229"/>
                <a:gd name="T18" fmla="*/ 110 w 220"/>
                <a:gd name="T19" fmla="*/ 11 h 229"/>
                <a:gd name="T20" fmla="*/ 166 w 220"/>
                <a:gd name="T21" fmla="*/ 44 h 229"/>
                <a:gd name="T22" fmla="*/ 179 w 220"/>
                <a:gd name="T23" fmla="*/ 113 h 229"/>
                <a:gd name="T24" fmla="*/ 168 w 220"/>
                <a:gd name="T25" fmla="*/ 180 h 229"/>
                <a:gd name="T26" fmla="*/ 110 w 220"/>
                <a:gd name="T27" fmla="*/ 21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9">
                  <a:moveTo>
                    <a:pt x="220" y="117"/>
                  </a:moveTo>
                  <a:cubicBezTo>
                    <a:pt x="220" y="53"/>
                    <a:pt x="171" y="0"/>
                    <a:pt x="110" y="0"/>
                  </a:cubicBezTo>
                  <a:cubicBezTo>
                    <a:pt x="48" y="0"/>
                    <a:pt x="0" y="55"/>
                    <a:pt x="0" y="117"/>
                  </a:cubicBezTo>
                  <a:cubicBezTo>
                    <a:pt x="0" y="181"/>
                    <a:pt x="51" y="229"/>
                    <a:pt x="110" y="229"/>
                  </a:cubicBezTo>
                  <a:cubicBezTo>
                    <a:pt x="170" y="229"/>
                    <a:pt x="220" y="180"/>
                    <a:pt x="220" y="117"/>
                  </a:cubicBezTo>
                  <a:close/>
                  <a:moveTo>
                    <a:pt x="110" y="217"/>
                  </a:moveTo>
                  <a:cubicBezTo>
                    <a:pt x="89" y="217"/>
                    <a:pt x="67" y="206"/>
                    <a:pt x="53" y="183"/>
                  </a:cubicBezTo>
                  <a:cubicBezTo>
                    <a:pt x="41" y="161"/>
                    <a:pt x="41" y="131"/>
                    <a:pt x="41" y="113"/>
                  </a:cubicBezTo>
                  <a:cubicBezTo>
                    <a:pt x="41" y="93"/>
                    <a:pt x="41" y="67"/>
                    <a:pt x="53" y="45"/>
                  </a:cubicBezTo>
                  <a:cubicBezTo>
                    <a:pt x="66" y="22"/>
                    <a:pt x="90" y="11"/>
                    <a:pt x="110" y="11"/>
                  </a:cubicBezTo>
                  <a:cubicBezTo>
                    <a:pt x="132" y="11"/>
                    <a:pt x="153" y="22"/>
                    <a:pt x="166" y="44"/>
                  </a:cubicBezTo>
                  <a:cubicBezTo>
                    <a:pt x="179" y="65"/>
                    <a:pt x="179" y="94"/>
                    <a:pt x="179" y="113"/>
                  </a:cubicBezTo>
                  <a:cubicBezTo>
                    <a:pt x="179" y="131"/>
                    <a:pt x="179" y="158"/>
                    <a:pt x="168" y="180"/>
                  </a:cubicBezTo>
                  <a:cubicBezTo>
                    <a:pt x="157" y="202"/>
                    <a:pt x="135" y="217"/>
                    <a:pt x="110" y="2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9" name="Freeform 702">
              <a:extLst>
                <a:ext uri="{FF2B5EF4-FFF2-40B4-BE49-F238E27FC236}">
                  <a16:creationId xmlns:a16="http://schemas.microsoft.com/office/drawing/2014/main" id="{3D97799B-CBA6-4F38-92A5-F3436E5600E3}"/>
                </a:ext>
              </a:extLst>
            </p:cNvPr>
            <p:cNvSpPr>
              <a:spLocks noEditPoints="1"/>
            </p:cNvSpPr>
            <p:nvPr>
              <p:custDataLst>
                <p:tags r:id="rId148"/>
              </p:custDataLst>
            </p:nvPr>
          </p:nvSpPr>
          <p:spPr bwMode="auto">
            <a:xfrm>
              <a:off x="13725526" y="3022600"/>
              <a:ext cx="168275" cy="244475"/>
            </a:xfrm>
            <a:custGeom>
              <a:avLst/>
              <a:gdLst>
                <a:gd name="T0" fmla="*/ 71 w 245"/>
                <a:gd name="T1" fmla="*/ 158 h 351"/>
                <a:gd name="T2" fmla="*/ 71 w 245"/>
                <a:gd name="T3" fmla="*/ 0 h 351"/>
                <a:gd name="T4" fmla="*/ 0 w 245"/>
                <a:gd name="T5" fmla="*/ 5 h 351"/>
                <a:gd name="T6" fmla="*/ 0 w 245"/>
                <a:gd name="T7" fmla="*/ 21 h 351"/>
                <a:gd name="T8" fmla="*/ 39 w 245"/>
                <a:gd name="T9" fmla="*/ 48 h 351"/>
                <a:gd name="T10" fmla="*/ 39 w 245"/>
                <a:gd name="T11" fmla="*/ 346 h 351"/>
                <a:gd name="T12" fmla="*/ 51 w 245"/>
                <a:gd name="T13" fmla="*/ 346 h 351"/>
                <a:gd name="T14" fmla="*/ 69 w 245"/>
                <a:gd name="T15" fmla="*/ 315 h 351"/>
                <a:gd name="T16" fmla="*/ 134 w 245"/>
                <a:gd name="T17" fmla="*/ 351 h 351"/>
                <a:gd name="T18" fmla="*/ 245 w 245"/>
                <a:gd name="T19" fmla="*/ 238 h 351"/>
                <a:gd name="T20" fmla="*/ 140 w 245"/>
                <a:gd name="T21" fmla="*/ 125 h 351"/>
                <a:gd name="T22" fmla="*/ 71 w 245"/>
                <a:gd name="T23" fmla="*/ 158 h 351"/>
                <a:gd name="T24" fmla="*/ 73 w 245"/>
                <a:gd name="T25" fmla="*/ 289 h 351"/>
                <a:gd name="T26" fmla="*/ 73 w 245"/>
                <a:gd name="T27" fmla="*/ 186 h 351"/>
                <a:gd name="T28" fmla="*/ 78 w 245"/>
                <a:gd name="T29" fmla="*/ 168 h 351"/>
                <a:gd name="T30" fmla="*/ 137 w 245"/>
                <a:gd name="T31" fmla="*/ 136 h 351"/>
                <a:gd name="T32" fmla="*/ 190 w 245"/>
                <a:gd name="T33" fmla="*/ 168 h 351"/>
                <a:gd name="T34" fmla="*/ 204 w 245"/>
                <a:gd name="T35" fmla="*/ 237 h 351"/>
                <a:gd name="T36" fmla="*/ 189 w 245"/>
                <a:gd name="T37" fmla="*/ 308 h 351"/>
                <a:gd name="T38" fmla="*/ 132 w 245"/>
                <a:gd name="T39" fmla="*/ 340 h 351"/>
                <a:gd name="T40" fmla="*/ 80 w 245"/>
                <a:gd name="T41" fmla="*/ 310 h 351"/>
                <a:gd name="T42" fmla="*/ 73 w 245"/>
                <a:gd name="T43" fmla="*/ 28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351">
                  <a:moveTo>
                    <a:pt x="71" y="158"/>
                  </a:moveTo>
                  <a:lnTo>
                    <a:pt x="71" y="0"/>
                  </a:lnTo>
                  <a:lnTo>
                    <a:pt x="0" y="5"/>
                  </a:lnTo>
                  <a:lnTo>
                    <a:pt x="0" y="21"/>
                  </a:lnTo>
                  <a:cubicBezTo>
                    <a:pt x="35" y="21"/>
                    <a:pt x="39" y="24"/>
                    <a:pt x="39" y="48"/>
                  </a:cubicBezTo>
                  <a:lnTo>
                    <a:pt x="39" y="346"/>
                  </a:lnTo>
                  <a:lnTo>
                    <a:pt x="51" y="346"/>
                  </a:lnTo>
                  <a:cubicBezTo>
                    <a:pt x="51" y="345"/>
                    <a:pt x="55" y="338"/>
                    <a:pt x="69" y="315"/>
                  </a:cubicBezTo>
                  <a:cubicBezTo>
                    <a:pt x="76" y="326"/>
                    <a:pt x="97" y="351"/>
                    <a:pt x="134" y="351"/>
                  </a:cubicBezTo>
                  <a:cubicBezTo>
                    <a:pt x="194" y="351"/>
                    <a:pt x="245" y="302"/>
                    <a:pt x="245" y="238"/>
                  </a:cubicBezTo>
                  <a:cubicBezTo>
                    <a:pt x="245" y="175"/>
                    <a:pt x="197" y="125"/>
                    <a:pt x="140" y="125"/>
                  </a:cubicBezTo>
                  <a:cubicBezTo>
                    <a:pt x="101" y="125"/>
                    <a:pt x="79" y="149"/>
                    <a:pt x="71" y="158"/>
                  </a:cubicBezTo>
                  <a:close/>
                  <a:moveTo>
                    <a:pt x="73" y="289"/>
                  </a:moveTo>
                  <a:lnTo>
                    <a:pt x="73" y="186"/>
                  </a:lnTo>
                  <a:cubicBezTo>
                    <a:pt x="73" y="177"/>
                    <a:pt x="73" y="176"/>
                    <a:pt x="78" y="168"/>
                  </a:cubicBezTo>
                  <a:cubicBezTo>
                    <a:pt x="98" y="140"/>
                    <a:pt x="125" y="136"/>
                    <a:pt x="137" y="136"/>
                  </a:cubicBezTo>
                  <a:cubicBezTo>
                    <a:pt x="160" y="136"/>
                    <a:pt x="178" y="149"/>
                    <a:pt x="190" y="168"/>
                  </a:cubicBezTo>
                  <a:cubicBezTo>
                    <a:pt x="203" y="189"/>
                    <a:pt x="204" y="217"/>
                    <a:pt x="204" y="237"/>
                  </a:cubicBezTo>
                  <a:cubicBezTo>
                    <a:pt x="204" y="256"/>
                    <a:pt x="203" y="286"/>
                    <a:pt x="189" y="308"/>
                  </a:cubicBezTo>
                  <a:cubicBezTo>
                    <a:pt x="178" y="324"/>
                    <a:pt x="159" y="340"/>
                    <a:pt x="132" y="340"/>
                  </a:cubicBezTo>
                  <a:cubicBezTo>
                    <a:pt x="110" y="340"/>
                    <a:pt x="92" y="328"/>
                    <a:pt x="80" y="310"/>
                  </a:cubicBezTo>
                  <a:cubicBezTo>
                    <a:pt x="73" y="299"/>
                    <a:pt x="73" y="298"/>
                    <a:pt x="73" y="2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0" name="Freeform 703">
              <a:extLst>
                <a:ext uri="{FF2B5EF4-FFF2-40B4-BE49-F238E27FC236}">
                  <a16:creationId xmlns:a16="http://schemas.microsoft.com/office/drawing/2014/main" id="{FBD7FB75-B497-4662-A076-206C86155811}"/>
                </a:ext>
              </a:extLst>
            </p:cNvPr>
            <p:cNvSpPr>
              <a:spLocks noEditPoints="1"/>
            </p:cNvSpPr>
            <p:nvPr>
              <p:custDataLst>
                <p:tags r:id="rId149"/>
              </p:custDataLst>
            </p:nvPr>
          </p:nvSpPr>
          <p:spPr bwMode="auto">
            <a:xfrm>
              <a:off x="13916026" y="3030537"/>
              <a:ext cx="73025" cy="233363"/>
            </a:xfrm>
            <a:custGeom>
              <a:avLst/>
              <a:gdLst>
                <a:gd name="T0" fmla="*/ 72 w 107"/>
                <a:gd name="T1" fmla="*/ 113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6 h 334"/>
                <a:gd name="T22" fmla="*/ 72 w 107"/>
                <a:gd name="T23" fmla="*/ 113 h 334"/>
                <a:gd name="T24" fmla="*/ 74 w 107"/>
                <a:gd name="T25" fmla="*/ 26 h 334"/>
                <a:gd name="T26" fmla="*/ 47 w 107"/>
                <a:gd name="T27" fmla="*/ 0 h 334"/>
                <a:gd name="T28" fmla="*/ 21 w 107"/>
                <a:gd name="T29" fmla="*/ 26 h 334"/>
                <a:gd name="T30" fmla="*/ 47 w 107"/>
                <a:gd name="T31" fmla="*/ 53 h 334"/>
                <a:gd name="T32" fmla="*/ 74 w 107"/>
                <a:gd name="T33"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3"/>
                  </a:moveTo>
                  <a:lnTo>
                    <a:pt x="2" y="119"/>
                  </a:lnTo>
                  <a:lnTo>
                    <a:pt x="2" y="134"/>
                  </a:lnTo>
                  <a:cubicBezTo>
                    <a:pt x="34" y="134"/>
                    <a:pt x="39" y="137"/>
                    <a:pt x="39" y="162"/>
                  </a:cubicBezTo>
                  <a:lnTo>
                    <a:pt x="39" y="296"/>
                  </a:lnTo>
                  <a:cubicBezTo>
                    <a:pt x="39" y="318"/>
                    <a:pt x="33" y="318"/>
                    <a:pt x="0" y="318"/>
                  </a:cubicBezTo>
                  <a:lnTo>
                    <a:pt x="0" y="334"/>
                  </a:lnTo>
                  <a:cubicBezTo>
                    <a:pt x="16" y="333"/>
                    <a:pt x="43" y="332"/>
                    <a:pt x="55" y="332"/>
                  </a:cubicBezTo>
                  <a:cubicBezTo>
                    <a:pt x="72" y="332"/>
                    <a:pt x="90" y="333"/>
                    <a:pt x="107" y="334"/>
                  </a:cubicBezTo>
                  <a:lnTo>
                    <a:pt x="107" y="318"/>
                  </a:lnTo>
                  <a:cubicBezTo>
                    <a:pt x="74" y="318"/>
                    <a:pt x="72" y="316"/>
                    <a:pt x="72" y="296"/>
                  </a:cubicBezTo>
                  <a:lnTo>
                    <a:pt x="72" y="113"/>
                  </a:lnTo>
                  <a:close/>
                  <a:moveTo>
                    <a:pt x="74" y="26"/>
                  </a:moveTo>
                  <a:cubicBezTo>
                    <a:pt x="74" y="10"/>
                    <a:pt x="61" y="0"/>
                    <a:pt x="47" y="0"/>
                  </a:cubicBezTo>
                  <a:cubicBezTo>
                    <a:pt x="32" y="0"/>
                    <a:pt x="21" y="13"/>
                    <a:pt x="21" y="26"/>
                  </a:cubicBezTo>
                  <a:cubicBezTo>
                    <a:pt x="21" y="40"/>
                    <a:pt x="32" y="53"/>
                    <a:pt x="47" y="53"/>
                  </a:cubicBezTo>
                  <a:cubicBezTo>
                    <a:pt x="61"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1" name="Freeform 704">
              <a:extLst>
                <a:ext uri="{FF2B5EF4-FFF2-40B4-BE49-F238E27FC236}">
                  <a16:creationId xmlns:a16="http://schemas.microsoft.com/office/drawing/2014/main" id="{A9649574-ECEB-41FE-B501-E79A438E42AF}"/>
                </a:ext>
              </a:extLst>
            </p:cNvPr>
            <p:cNvSpPr>
              <a:spLocks noEditPoints="1"/>
            </p:cNvSpPr>
            <p:nvPr>
              <p:custDataLst>
                <p:tags r:id="rId150"/>
              </p:custDataLst>
            </p:nvPr>
          </p:nvSpPr>
          <p:spPr bwMode="auto">
            <a:xfrm>
              <a:off x="14014451" y="3108325"/>
              <a:ext cx="152400" cy="158750"/>
            </a:xfrm>
            <a:custGeom>
              <a:avLst/>
              <a:gdLst>
                <a:gd name="T0" fmla="*/ 145 w 225"/>
                <a:gd name="T1" fmla="*/ 186 h 229"/>
                <a:gd name="T2" fmla="*/ 184 w 225"/>
                <a:gd name="T3" fmla="*/ 227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6 h 229"/>
                <a:gd name="T18" fmla="*/ 158 w 225"/>
                <a:gd name="T19" fmla="*/ 28 h 229"/>
                <a:gd name="T20" fmla="*/ 89 w 225"/>
                <a:gd name="T21" fmla="*/ 0 h 229"/>
                <a:gd name="T22" fmla="*/ 14 w 225"/>
                <a:gd name="T23" fmla="*/ 57 h 229"/>
                <a:gd name="T24" fmla="*/ 37 w 225"/>
                <a:gd name="T25" fmla="*/ 80 h 229"/>
                <a:gd name="T26" fmla="*/ 60 w 225"/>
                <a:gd name="T27" fmla="*/ 57 h 229"/>
                <a:gd name="T28" fmla="*/ 35 w 225"/>
                <a:gd name="T29" fmla="*/ 34 h 229"/>
                <a:gd name="T30" fmla="*/ 88 w 225"/>
                <a:gd name="T31" fmla="*/ 11 h 229"/>
                <a:gd name="T32" fmla="*/ 141 w 225"/>
                <a:gd name="T33" fmla="*/ 75 h 229"/>
                <a:gd name="T34" fmla="*/ 141 w 225"/>
                <a:gd name="T35" fmla="*/ 93 h 229"/>
                <a:gd name="T36" fmla="*/ 50 w 225"/>
                <a:gd name="T37" fmla="*/ 111 h 229"/>
                <a:gd name="T38" fmla="*/ 0 w 225"/>
                <a:gd name="T39" fmla="*/ 176 h 229"/>
                <a:gd name="T40" fmla="*/ 79 w 225"/>
                <a:gd name="T41" fmla="*/ 229 h 229"/>
                <a:gd name="T42" fmla="*/ 145 w 225"/>
                <a:gd name="T43" fmla="*/ 186 h 229"/>
                <a:gd name="T44" fmla="*/ 141 w 225"/>
                <a:gd name="T45" fmla="*/ 104 h 229"/>
                <a:gd name="T46" fmla="*/ 141 w 225"/>
                <a:gd name="T47" fmla="*/ 154 h 229"/>
                <a:gd name="T48" fmla="*/ 83 w 225"/>
                <a:gd name="T49" fmla="*/ 218 h 229"/>
                <a:gd name="T50" fmla="*/ 38 w 225"/>
                <a:gd name="T51" fmla="*/ 176 h 229"/>
                <a:gd name="T52" fmla="*/ 141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6"/>
                  </a:moveTo>
                  <a:cubicBezTo>
                    <a:pt x="147" y="206"/>
                    <a:pt x="160" y="227"/>
                    <a:pt x="184" y="227"/>
                  </a:cubicBezTo>
                  <a:cubicBezTo>
                    <a:pt x="194" y="227"/>
                    <a:pt x="225" y="220"/>
                    <a:pt x="225" y="179"/>
                  </a:cubicBezTo>
                  <a:lnTo>
                    <a:pt x="225" y="151"/>
                  </a:lnTo>
                  <a:lnTo>
                    <a:pt x="212" y="151"/>
                  </a:lnTo>
                  <a:lnTo>
                    <a:pt x="212" y="179"/>
                  </a:lnTo>
                  <a:cubicBezTo>
                    <a:pt x="212" y="208"/>
                    <a:pt x="200" y="211"/>
                    <a:pt x="194" y="211"/>
                  </a:cubicBezTo>
                  <a:cubicBezTo>
                    <a:pt x="178" y="211"/>
                    <a:pt x="176" y="189"/>
                    <a:pt x="176" y="186"/>
                  </a:cubicBezTo>
                  <a:lnTo>
                    <a:pt x="176" y="86"/>
                  </a:lnTo>
                  <a:cubicBezTo>
                    <a:pt x="176" y="66"/>
                    <a:pt x="176" y="46"/>
                    <a:pt x="158" y="28"/>
                  </a:cubicBezTo>
                  <a:cubicBezTo>
                    <a:pt x="138" y="8"/>
                    <a:pt x="113" y="0"/>
                    <a:pt x="89" y="0"/>
                  </a:cubicBezTo>
                  <a:cubicBezTo>
                    <a:pt x="49" y="0"/>
                    <a:pt x="14" y="24"/>
                    <a:pt x="14" y="57"/>
                  </a:cubicBezTo>
                  <a:cubicBezTo>
                    <a:pt x="14" y="72"/>
                    <a:pt x="24" y="80"/>
                    <a:pt x="37" y="80"/>
                  </a:cubicBezTo>
                  <a:cubicBezTo>
                    <a:pt x="51" y="80"/>
                    <a:pt x="60" y="70"/>
                    <a:pt x="60" y="57"/>
                  </a:cubicBezTo>
                  <a:cubicBezTo>
                    <a:pt x="60" y="51"/>
                    <a:pt x="58" y="35"/>
                    <a:pt x="35" y="34"/>
                  </a:cubicBezTo>
                  <a:cubicBezTo>
                    <a:pt x="48" y="17"/>
                    <a:pt x="73" y="11"/>
                    <a:pt x="88" y="11"/>
                  </a:cubicBezTo>
                  <a:cubicBezTo>
                    <a:pt x="113" y="11"/>
                    <a:pt x="141" y="31"/>
                    <a:pt x="141" y="75"/>
                  </a:cubicBezTo>
                  <a:lnTo>
                    <a:pt x="141" y="93"/>
                  </a:lnTo>
                  <a:cubicBezTo>
                    <a:pt x="116" y="95"/>
                    <a:pt x="81" y="96"/>
                    <a:pt x="50" y="111"/>
                  </a:cubicBezTo>
                  <a:cubicBezTo>
                    <a:pt x="12" y="128"/>
                    <a:pt x="0" y="154"/>
                    <a:pt x="0" y="176"/>
                  </a:cubicBezTo>
                  <a:cubicBezTo>
                    <a:pt x="0" y="217"/>
                    <a:pt x="48" y="229"/>
                    <a:pt x="79" y="229"/>
                  </a:cubicBezTo>
                  <a:cubicBezTo>
                    <a:pt x="112" y="229"/>
                    <a:pt x="135" y="209"/>
                    <a:pt x="145" y="186"/>
                  </a:cubicBezTo>
                  <a:close/>
                  <a:moveTo>
                    <a:pt x="141" y="104"/>
                  </a:moveTo>
                  <a:lnTo>
                    <a:pt x="141" y="154"/>
                  </a:lnTo>
                  <a:cubicBezTo>
                    <a:pt x="141" y="201"/>
                    <a:pt x="105" y="218"/>
                    <a:pt x="83" y="218"/>
                  </a:cubicBezTo>
                  <a:cubicBezTo>
                    <a:pt x="59" y="218"/>
                    <a:pt x="38" y="201"/>
                    <a:pt x="38" y="176"/>
                  </a:cubicBezTo>
                  <a:cubicBezTo>
                    <a:pt x="38" y="148"/>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2" name="Freeform 705">
              <a:extLst>
                <a:ext uri="{FF2B5EF4-FFF2-40B4-BE49-F238E27FC236}">
                  <a16:creationId xmlns:a16="http://schemas.microsoft.com/office/drawing/2014/main" id="{A8BE3CAC-61EF-4241-8296-DE327EEF475E}"/>
                </a:ext>
              </a:extLst>
            </p:cNvPr>
            <p:cNvSpPr>
              <a:spLocks/>
            </p:cNvSpPr>
            <p:nvPr>
              <p:custDataLst>
                <p:tags r:id="rId151"/>
              </p:custDataLst>
            </p:nvPr>
          </p:nvSpPr>
          <p:spPr bwMode="auto">
            <a:xfrm>
              <a:off x="14181138" y="3109912"/>
              <a:ext cx="169863" cy="153988"/>
            </a:xfrm>
            <a:custGeom>
              <a:avLst/>
              <a:gdLst>
                <a:gd name="T0" fmla="*/ 39 w 251"/>
                <a:gd name="T1" fmla="*/ 49 h 221"/>
                <a:gd name="T2" fmla="*/ 39 w 251"/>
                <a:gd name="T3" fmla="*/ 183 h 221"/>
                <a:gd name="T4" fmla="*/ 0 w 251"/>
                <a:gd name="T5" fmla="*/ 205 h 221"/>
                <a:gd name="T6" fmla="*/ 0 w 251"/>
                <a:gd name="T7" fmla="*/ 221 h 221"/>
                <a:gd name="T8" fmla="*/ 56 w 251"/>
                <a:gd name="T9" fmla="*/ 219 h 221"/>
                <a:gd name="T10" fmla="*/ 112 w 251"/>
                <a:gd name="T11" fmla="*/ 221 h 221"/>
                <a:gd name="T12" fmla="*/ 112 w 251"/>
                <a:gd name="T13" fmla="*/ 205 h 221"/>
                <a:gd name="T14" fmla="*/ 73 w 251"/>
                <a:gd name="T15" fmla="*/ 183 h 221"/>
                <a:gd name="T16" fmla="*/ 73 w 251"/>
                <a:gd name="T17" fmla="*/ 91 h 221"/>
                <a:gd name="T18" fmla="*/ 140 w 251"/>
                <a:gd name="T19" fmla="*/ 11 h 221"/>
                <a:gd name="T20" fmla="*/ 177 w 251"/>
                <a:gd name="T21" fmla="*/ 67 h 221"/>
                <a:gd name="T22" fmla="*/ 177 w 251"/>
                <a:gd name="T23" fmla="*/ 183 h 221"/>
                <a:gd name="T24" fmla="*/ 138 w 251"/>
                <a:gd name="T25" fmla="*/ 205 h 221"/>
                <a:gd name="T26" fmla="*/ 138 w 251"/>
                <a:gd name="T27" fmla="*/ 221 h 221"/>
                <a:gd name="T28" fmla="*/ 195 w 251"/>
                <a:gd name="T29" fmla="*/ 219 h 221"/>
                <a:gd name="T30" fmla="*/ 251 w 251"/>
                <a:gd name="T31" fmla="*/ 221 h 221"/>
                <a:gd name="T32" fmla="*/ 251 w 251"/>
                <a:gd name="T33" fmla="*/ 205 h 221"/>
                <a:gd name="T34" fmla="*/ 212 w 251"/>
                <a:gd name="T35" fmla="*/ 190 h 221"/>
                <a:gd name="T36" fmla="*/ 212 w 251"/>
                <a:gd name="T37" fmla="*/ 95 h 221"/>
                <a:gd name="T38" fmla="*/ 196 w 251"/>
                <a:gd name="T39" fmla="*/ 19 h 221"/>
                <a:gd name="T40" fmla="*/ 144 w 251"/>
                <a:gd name="T41" fmla="*/ 0 h 221"/>
                <a:gd name="T42" fmla="*/ 70 w 251"/>
                <a:gd name="T43" fmla="*/ 53 h 221"/>
                <a:gd name="T44" fmla="*/ 70 w 251"/>
                <a:gd name="T45" fmla="*/ 0 h 221"/>
                <a:gd name="T46" fmla="*/ 0 w 251"/>
                <a:gd name="T47" fmla="*/ 6 h 221"/>
                <a:gd name="T48" fmla="*/ 0 w 251"/>
                <a:gd name="T49" fmla="*/ 21 h 221"/>
                <a:gd name="T50" fmla="*/ 39 w 251"/>
                <a:gd name="T5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1">
                  <a:moveTo>
                    <a:pt x="39" y="49"/>
                  </a:moveTo>
                  <a:lnTo>
                    <a:pt x="39" y="183"/>
                  </a:lnTo>
                  <a:cubicBezTo>
                    <a:pt x="39" y="205"/>
                    <a:pt x="33" y="205"/>
                    <a:pt x="0" y="205"/>
                  </a:cubicBezTo>
                  <a:lnTo>
                    <a:pt x="0" y="221"/>
                  </a:lnTo>
                  <a:cubicBezTo>
                    <a:pt x="17" y="220"/>
                    <a:pt x="43" y="219"/>
                    <a:pt x="56" y="219"/>
                  </a:cubicBezTo>
                  <a:cubicBezTo>
                    <a:pt x="69" y="219"/>
                    <a:pt x="95" y="220"/>
                    <a:pt x="112" y="221"/>
                  </a:cubicBezTo>
                  <a:lnTo>
                    <a:pt x="112" y="205"/>
                  </a:lnTo>
                  <a:cubicBezTo>
                    <a:pt x="79" y="205"/>
                    <a:pt x="73" y="205"/>
                    <a:pt x="73" y="183"/>
                  </a:cubicBezTo>
                  <a:lnTo>
                    <a:pt x="73" y="91"/>
                  </a:lnTo>
                  <a:cubicBezTo>
                    <a:pt x="73" y="39"/>
                    <a:pt x="109" y="11"/>
                    <a:pt x="140" y="11"/>
                  </a:cubicBezTo>
                  <a:cubicBezTo>
                    <a:pt x="172" y="11"/>
                    <a:pt x="177" y="38"/>
                    <a:pt x="177" y="67"/>
                  </a:cubicBezTo>
                  <a:lnTo>
                    <a:pt x="177" y="183"/>
                  </a:lnTo>
                  <a:cubicBezTo>
                    <a:pt x="177" y="205"/>
                    <a:pt x="172" y="205"/>
                    <a:pt x="138" y="205"/>
                  </a:cubicBezTo>
                  <a:lnTo>
                    <a:pt x="138" y="221"/>
                  </a:lnTo>
                  <a:cubicBezTo>
                    <a:pt x="156" y="220"/>
                    <a:pt x="181" y="219"/>
                    <a:pt x="195" y="219"/>
                  </a:cubicBezTo>
                  <a:cubicBezTo>
                    <a:pt x="208" y="219"/>
                    <a:pt x="234" y="220"/>
                    <a:pt x="251" y="221"/>
                  </a:cubicBezTo>
                  <a:lnTo>
                    <a:pt x="251" y="205"/>
                  </a:lnTo>
                  <a:cubicBezTo>
                    <a:pt x="225" y="205"/>
                    <a:pt x="212" y="205"/>
                    <a:pt x="212" y="190"/>
                  </a:cubicBezTo>
                  <a:lnTo>
                    <a:pt x="212" y="95"/>
                  </a:lnTo>
                  <a:cubicBezTo>
                    <a:pt x="212" y="52"/>
                    <a:pt x="212" y="37"/>
                    <a:pt x="196" y="19"/>
                  </a:cubicBezTo>
                  <a:cubicBezTo>
                    <a:pt x="189" y="10"/>
                    <a:pt x="173" y="0"/>
                    <a:pt x="144" y="0"/>
                  </a:cubicBezTo>
                  <a:cubicBezTo>
                    <a:pt x="108" y="0"/>
                    <a:pt x="84" y="22"/>
                    <a:pt x="70" y="53"/>
                  </a:cubicBezTo>
                  <a:lnTo>
                    <a:pt x="70" y="0"/>
                  </a:lnTo>
                  <a:lnTo>
                    <a:pt x="0" y="6"/>
                  </a:lnTo>
                  <a:lnTo>
                    <a:pt x="0" y="21"/>
                  </a:lnTo>
                  <a:cubicBezTo>
                    <a:pt x="35" y="21"/>
                    <a:pt x="39" y="25"/>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3" name="Freeform 706">
              <a:extLst>
                <a:ext uri="{FF2B5EF4-FFF2-40B4-BE49-F238E27FC236}">
                  <a16:creationId xmlns:a16="http://schemas.microsoft.com/office/drawing/2014/main" id="{E9CCAC9F-F0DC-4690-ADA4-72D610412612}"/>
                </a:ext>
              </a:extLst>
            </p:cNvPr>
            <p:cNvSpPr>
              <a:spLocks/>
            </p:cNvSpPr>
            <p:nvPr>
              <p:custDataLst>
                <p:tags r:id="rId152"/>
              </p:custDataLst>
            </p:nvPr>
          </p:nvSpPr>
          <p:spPr bwMode="auto">
            <a:xfrm>
              <a:off x="11072813" y="3544887"/>
              <a:ext cx="342900" cy="236538"/>
            </a:xfrm>
            <a:custGeom>
              <a:avLst/>
              <a:gdLst>
                <a:gd name="T0" fmla="*/ 252 w 504"/>
                <a:gd name="T1" fmla="*/ 276 h 342"/>
                <a:gd name="T2" fmla="*/ 133 w 504"/>
                <a:gd name="T3" fmla="*/ 12 h 342"/>
                <a:gd name="T4" fmla="*/ 111 w 504"/>
                <a:gd name="T5" fmla="*/ 0 h 342"/>
                <a:gd name="T6" fmla="*/ 0 w 504"/>
                <a:gd name="T7" fmla="*/ 0 h 342"/>
                <a:gd name="T8" fmla="*/ 0 w 504"/>
                <a:gd name="T9" fmla="*/ 23 h 342"/>
                <a:gd name="T10" fmla="*/ 54 w 504"/>
                <a:gd name="T11" fmla="*/ 23 h 342"/>
                <a:gd name="T12" fmla="*/ 54 w 504"/>
                <a:gd name="T13" fmla="*/ 304 h 342"/>
                <a:gd name="T14" fmla="*/ 39 w 504"/>
                <a:gd name="T15" fmla="*/ 317 h 342"/>
                <a:gd name="T16" fmla="*/ 12 w 504"/>
                <a:gd name="T17" fmla="*/ 318 h 342"/>
                <a:gd name="T18" fmla="*/ 0 w 504"/>
                <a:gd name="T19" fmla="*/ 318 h 342"/>
                <a:gd name="T20" fmla="*/ 0 w 504"/>
                <a:gd name="T21" fmla="*/ 342 h 342"/>
                <a:gd name="T22" fmla="*/ 67 w 504"/>
                <a:gd name="T23" fmla="*/ 340 h 342"/>
                <a:gd name="T24" fmla="*/ 134 w 504"/>
                <a:gd name="T25" fmla="*/ 342 h 342"/>
                <a:gd name="T26" fmla="*/ 134 w 504"/>
                <a:gd name="T27" fmla="*/ 318 h 342"/>
                <a:gd name="T28" fmla="*/ 122 w 504"/>
                <a:gd name="T29" fmla="*/ 318 h 342"/>
                <a:gd name="T30" fmla="*/ 95 w 504"/>
                <a:gd name="T31" fmla="*/ 317 h 342"/>
                <a:gd name="T32" fmla="*/ 80 w 504"/>
                <a:gd name="T33" fmla="*/ 304 h 342"/>
                <a:gd name="T34" fmla="*/ 80 w 504"/>
                <a:gd name="T35" fmla="*/ 30 h 342"/>
                <a:gd name="T36" fmla="*/ 81 w 504"/>
                <a:gd name="T37" fmla="*/ 30 h 342"/>
                <a:gd name="T38" fmla="*/ 216 w 504"/>
                <a:gd name="T39" fmla="*/ 329 h 342"/>
                <a:gd name="T40" fmla="*/ 232 w 504"/>
                <a:gd name="T41" fmla="*/ 342 h 342"/>
                <a:gd name="T42" fmla="*/ 248 w 504"/>
                <a:gd name="T43" fmla="*/ 330 h 342"/>
                <a:gd name="T44" fmla="*/ 387 w 504"/>
                <a:gd name="T45" fmla="*/ 23 h 342"/>
                <a:gd name="T46" fmla="*/ 388 w 504"/>
                <a:gd name="T47" fmla="*/ 23 h 342"/>
                <a:gd name="T48" fmla="*/ 388 w 504"/>
                <a:gd name="T49" fmla="*/ 318 h 342"/>
                <a:gd name="T50" fmla="*/ 334 w 504"/>
                <a:gd name="T51" fmla="*/ 318 h 342"/>
                <a:gd name="T52" fmla="*/ 334 w 504"/>
                <a:gd name="T53" fmla="*/ 342 h 342"/>
                <a:gd name="T54" fmla="*/ 419 w 504"/>
                <a:gd name="T55" fmla="*/ 340 h 342"/>
                <a:gd name="T56" fmla="*/ 504 w 504"/>
                <a:gd name="T57" fmla="*/ 342 h 342"/>
                <a:gd name="T58" fmla="*/ 504 w 504"/>
                <a:gd name="T59" fmla="*/ 318 h 342"/>
                <a:gd name="T60" fmla="*/ 450 w 504"/>
                <a:gd name="T61" fmla="*/ 318 h 342"/>
                <a:gd name="T62" fmla="*/ 450 w 504"/>
                <a:gd name="T63" fmla="*/ 23 h 342"/>
                <a:gd name="T64" fmla="*/ 504 w 504"/>
                <a:gd name="T65" fmla="*/ 23 h 342"/>
                <a:gd name="T66" fmla="*/ 504 w 504"/>
                <a:gd name="T67" fmla="*/ 0 h 342"/>
                <a:gd name="T68" fmla="*/ 394 w 504"/>
                <a:gd name="T69" fmla="*/ 0 h 342"/>
                <a:gd name="T70" fmla="*/ 372 w 504"/>
                <a:gd name="T71" fmla="*/ 12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3" y="12"/>
                  </a:lnTo>
                  <a:cubicBezTo>
                    <a:pt x="127" y="0"/>
                    <a:pt x="122" y="0"/>
                    <a:pt x="111" y="0"/>
                  </a:cubicBezTo>
                  <a:lnTo>
                    <a:pt x="0" y="0"/>
                  </a:lnTo>
                  <a:lnTo>
                    <a:pt x="0" y="23"/>
                  </a:lnTo>
                  <a:lnTo>
                    <a:pt x="54" y="23"/>
                  </a:lnTo>
                  <a:lnTo>
                    <a:pt x="54" y="304"/>
                  </a:lnTo>
                  <a:cubicBezTo>
                    <a:pt x="54" y="315"/>
                    <a:pt x="53" y="315"/>
                    <a:pt x="39" y="317"/>
                  </a:cubicBezTo>
                  <a:cubicBezTo>
                    <a:pt x="27" y="318"/>
                    <a:pt x="26" y="318"/>
                    <a:pt x="12" y="318"/>
                  </a:cubicBezTo>
                  <a:lnTo>
                    <a:pt x="0" y="318"/>
                  </a:lnTo>
                  <a:lnTo>
                    <a:pt x="0" y="342"/>
                  </a:lnTo>
                  <a:cubicBezTo>
                    <a:pt x="19" y="340"/>
                    <a:pt x="47" y="340"/>
                    <a:pt x="67" y="340"/>
                  </a:cubicBezTo>
                  <a:cubicBezTo>
                    <a:pt x="88" y="340"/>
                    <a:pt x="114" y="340"/>
                    <a:pt x="134" y="342"/>
                  </a:cubicBezTo>
                  <a:lnTo>
                    <a:pt x="134" y="318"/>
                  </a:lnTo>
                  <a:lnTo>
                    <a:pt x="122" y="318"/>
                  </a:lnTo>
                  <a:cubicBezTo>
                    <a:pt x="113" y="318"/>
                    <a:pt x="104" y="318"/>
                    <a:pt x="95" y="317"/>
                  </a:cubicBezTo>
                  <a:cubicBezTo>
                    <a:pt x="81" y="315"/>
                    <a:pt x="80" y="315"/>
                    <a:pt x="80" y="304"/>
                  </a:cubicBezTo>
                  <a:lnTo>
                    <a:pt x="80" y="30"/>
                  </a:lnTo>
                  <a:lnTo>
                    <a:pt x="81" y="30"/>
                  </a:lnTo>
                  <a:lnTo>
                    <a:pt x="216" y="329"/>
                  </a:lnTo>
                  <a:cubicBezTo>
                    <a:pt x="221" y="339"/>
                    <a:pt x="227" y="342"/>
                    <a:pt x="232" y="342"/>
                  </a:cubicBezTo>
                  <a:cubicBezTo>
                    <a:pt x="242" y="342"/>
                    <a:pt x="246" y="334"/>
                    <a:pt x="248" y="330"/>
                  </a:cubicBezTo>
                  <a:lnTo>
                    <a:pt x="387" y="23"/>
                  </a:lnTo>
                  <a:lnTo>
                    <a:pt x="388" y="23"/>
                  </a:lnTo>
                  <a:lnTo>
                    <a:pt x="388" y="318"/>
                  </a:lnTo>
                  <a:lnTo>
                    <a:pt x="334" y="318"/>
                  </a:lnTo>
                  <a:lnTo>
                    <a:pt x="334" y="342"/>
                  </a:lnTo>
                  <a:cubicBezTo>
                    <a:pt x="352" y="340"/>
                    <a:pt x="398" y="340"/>
                    <a:pt x="419" y="340"/>
                  </a:cubicBezTo>
                  <a:cubicBezTo>
                    <a:pt x="439" y="340"/>
                    <a:pt x="486" y="340"/>
                    <a:pt x="504" y="342"/>
                  </a:cubicBezTo>
                  <a:lnTo>
                    <a:pt x="504" y="318"/>
                  </a:lnTo>
                  <a:lnTo>
                    <a:pt x="450" y="318"/>
                  </a:lnTo>
                  <a:lnTo>
                    <a:pt x="450" y="23"/>
                  </a:lnTo>
                  <a:lnTo>
                    <a:pt x="504" y="23"/>
                  </a:lnTo>
                  <a:lnTo>
                    <a:pt x="504" y="0"/>
                  </a:lnTo>
                  <a:lnTo>
                    <a:pt x="394" y="0"/>
                  </a:lnTo>
                  <a:cubicBezTo>
                    <a:pt x="383" y="0"/>
                    <a:pt x="377" y="0"/>
                    <a:pt x="372" y="12"/>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4" name="Freeform 707">
              <a:extLst>
                <a:ext uri="{FF2B5EF4-FFF2-40B4-BE49-F238E27FC236}">
                  <a16:creationId xmlns:a16="http://schemas.microsoft.com/office/drawing/2014/main" id="{2A2F3A4C-47F1-4334-B04C-04ADAEFFB302}"/>
                </a:ext>
              </a:extLst>
            </p:cNvPr>
            <p:cNvSpPr>
              <a:spLocks noEditPoints="1"/>
            </p:cNvSpPr>
            <p:nvPr>
              <p:custDataLst>
                <p:tags r:id="rId153"/>
              </p:custDataLst>
            </p:nvPr>
          </p:nvSpPr>
          <p:spPr bwMode="auto">
            <a:xfrm>
              <a:off x="11553826" y="3632200"/>
              <a:ext cx="34925" cy="149225"/>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8 h 215"/>
                <a:gd name="T12" fmla="*/ 26 w 53"/>
                <a:gd name="T13" fmla="*/ 162 h 215"/>
                <a:gd name="T14" fmla="*/ 0 w 53"/>
                <a:gd name="T15" fmla="*/ 188 h 215"/>
                <a:gd name="T16" fmla="*/ 26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8"/>
                  </a:moveTo>
                  <a:cubicBezTo>
                    <a:pt x="53" y="174"/>
                    <a:pt x="41" y="162"/>
                    <a:pt x="26" y="162"/>
                  </a:cubicBezTo>
                  <a:cubicBezTo>
                    <a:pt x="12" y="162"/>
                    <a:pt x="0" y="174"/>
                    <a:pt x="0" y="188"/>
                  </a:cubicBezTo>
                  <a:cubicBezTo>
                    <a:pt x="0" y="203"/>
                    <a:pt x="12" y="215"/>
                    <a:pt x="26"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5" name="Freeform 708">
              <a:extLst>
                <a:ext uri="{FF2B5EF4-FFF2-40B4-BE49-F238E27FC236}">
                  <a16:creationId xmlns:a16="http://schemas.microsoft.com/office/drawing/2014/main" id="{C536671F-6519-4716-85E1-A30B95E71951}"/>
                </a:ext>
              </a:extLst>
            </p:cNvPr>
            <p:cNvSpPr>
              <a:spLocks/>
            </p:cNvSpPr>
            <p:nvPr>
              <p:custDataLst>
                <p:tags r:id="rId154"/>
              </p:custDataLst>
            </p:nvPr>
          </p:nvSpPr>
          <p:spPr bwMode="auto">
            <a:xfrm>
              <a:off x="11818938" y="3544887"/>
              <a:ext cx="287338" cy="236538"/>
            </a:xfrm>
            <a:custGeom>
              <a:avLst/>
              <a:gdLst>
                <a:gd name="T0" fmla="*/ 102 w 420"/>
                <a:gd name="T1" fmla="*/ 11 h 341"/>
                <a:gd name="T2" fmla="*/ 85 w 420"/>
                <a:gd name="T3" fmla="*/ 0 h 341"/>
                <a:gd name="T4" fmla="*/ 0 w 420"/>
                <a:gd name="T5" fmla="*/ 0 h 341"/>
                <a:gd name="T6" fmla="*/ 0 w 420"/>
                <a:gd name="T7" fmla="*/ 16 h 341"/>
                <a:gd name="T8" fmla="*/ 12 w 420"/>
                <a:gd name="T9" fmla="*/ 16 h 341"/>
                <a:gd name="T10" fmla="*/ 52 w 420"/>
                <a:gd name="T11" fmla="*/ 39 h 341"/>
                <a:gd name="T12" fmla="*/ 52 w 420"/>
                <a:gd name="T13" fmla="*/ 289 h 341"/>
                <a:gd name="T14" fmla="*/ 0 w 420"/>
                <a:gd name="T15" fmla="*/ 325 h 341"/>
                <a:gd name="T16" fmla="*/ 0 w 420"/>
                <a:gd name="T17" fmla="*/ 341 h 341"/>
                <a:gd name="T18" fmla="*/ 59 w 420"/>
                <a:gd name="T19" fmla="*/ 339 h 341"/>
                <a:gd name="T20" fmla="*/ 117 w 420"/>
                <a:gd name="T21" fmla="*/ 341 h 341"/>
                <a:gd name="T22" fmla="*/ 117 w 420"/>
                <a:gd name="T23" fmla="*/ 325 h 341"/>
                <a:gd name="T24" fmla="*/ 66 w 420"/>
                <a:gd name="T25" fmla="*/ 289 h 341"/>
                <a:gd name="T26" fmla="*/ 66 w 420"/>
                <a:gd name="T27" fmla="*/ 20 h 341"/>
                <a:gd name="T28" fmla="*/ 66 w 420"/>
                <a:gd name="T29" fmla="*/ 20 h 341"/>
                <a:gd name="T30" fmla="*/ 186 w 420"/>
                <a:gd name="T31" fmla="*/ 330 h 341"/>
                <a:gd name="T32" fmla="*/ 196 w 420"/>
                <a:gd name="T33" fmla="*/ 341 h 341"/>
                <a:gd name="T34" fmla="*/ 205 w 420"/>
                <a:gd name="T35" fmla="*/ 331 h 341"/>
                <a:gd name="T36" fmla="*/ 328 w 420"/>
                <a:gd name="T37" fmla="*/ 16 h 341"/>
                <a:gd name="T38" fmla="*/ 328 w 420"/>
                <a:gd name="T39" fmla="*/ 16 h 341"/>
                <a:gd name="T40" fmla="*/ 328 w 420"/>
                <a:gd name="T41" fmla="*/ 302 h 341"/>
                <a:gd name="T42" fmla="*/ 289 w 420"/>
                <a:gd name="T43" fmla="*/ 325 h 341"/>
                <a:gd name="T44" fmla="*/ 277 w 420"/>
                <a:gd name="T45" fmla="*/ 325 h 341"/>
                <a:gd name="T46" fmla="*/ 277 w 420"/>
                <a:gd name="T47" fmla="*/ 341 h 341"/>
                <a:gd name="T48" fmla="*/ 349 w 420"/>
                <a:gd name="T49" fmla="*/ 339 h 341"/>
                <a:gd name="T50" fmla="*/ 420 w 420"/>
                <a:gd name="T51" fmla="*/ 341 h 341"/>
                <a:gd name="T52" fmla="*/ 420 w 420"/>
                <a:gd name="T53" fmla="*/ 325 h 341"/>
                <a:gd name="T54" fmla="*/ 408 w 420"/>
                <a:gd name="T55" fmla="*/ 325 h 341"/>
                <a:gd name="T56" fmla="*/ 369 w 420"/>
                <a:gd name="T57" fmla="*/ 302 h 341"/>
                <a:gd name="T58" fmla="*/ 369 w 420"/>
                <a:gd name="T59" fmla="*/ 39 h 341"/>
                <a:gd name="T60" fmla="*/ 408 w 420"/>
                <a:gd name="T61" fmla="*/ 16 h 341"/>
                <a:gd name="T62" fmla="*/ 420 w 420"/>
                <a:gd name="T63" fmla="*/ 16 h 341"/>
                <a:gd name="T64" fmla="*/ 420 w 420"/>
                <a:gd name="T65" fmla="*/ 0 h 341"/>
                <a:gd name="T66" fmla="*/ 336 w 420"/>
                <a:gd name="T67" fmla="*/ 0 h 341"/>
                <a:gd name="T68" fmla="*/ 319 w 420"/>
                <a:gd name="T69" fmla="*/ 10 h 341"/>
                <a:gd name="T70" fmla="*/ 210 w 420"/>
                <a:gd name="T71" fmla="*/ 291 h 341"/>
                <a:gd name="T72" fmla="*/ 102 w 420"/>
                <a:gd name="T73" fmla="*/ 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0" h="341">
                  <a:moveTo>
                    <a:pt x="102" y="11"/>
                  </a:moveTo>
                  <a:cubicBezTo>
                    <a:pt x="98" y="0"/>
                    <a:pt x="96" y="0"/>
                    <a:pt x="85" y="0"/>
                  </a:cubicBezTo>
                  <a:lnTo>
                    <a:pt x="0" y="0"/>
                  </a:lnTo>
                  <a:lnTo>
                    <a:pt x="0" y="16"/>
                  </a:lnTo>
                  <a:lnTo>
                    <a:pt x="12" y="16"/>
                  </a:lnTo>
                  <a:cubicBezTo>
                    <a:pt x="51" y="16"/>
                    <a:pt x="52" y="21"/>
                    <a:pt x="52" y="39"/>
                  </a:cubicBezTo>
                  <a:lnTo>
                    <a:pt x="52" y="289"/>
                  </a:lnTo>
                  <a:cubicBezTo>
                    <a:pt x="52" y="302"/>
                    <a:pt x="52" y="325"/>
                    <a:pt x="0" y="325"/>
                  </a:cubicBezTo>
                  <a:lnTo>
                    <a:pt x="0" y="341"/>
                  </a:lnTo>
                  <a:cubicBezTo>
                    <a:pt x="18" y="340"/>
                    <a:pt x="42" y="339"/>
                    <a:pt x="59" y="339"/>
                  </a:cubicBezTo>
                  <a:cubicBezTo>
                    <a:pt x="75" y="339"/>
                    <a:pt x="100" y="340"/>
                    <a:pt x="117" y="341"/>
                  </a:cubicBezTo>
                  <a:lnTo>
                    <a:pt x="117" y="325"/>
                  </a:lnTo>
                  <a:cubicBezTo>
                    <a:pt x="66" y="325"/>
                    <a:pt x="66" y="302"/>
                    <a:pt x="66" y="289"/>
                  </a:cubicBezTo>
                  <a:lnTo>
                    <a:pt x="66" y="20"/>
                  </a:lnTo>
                  <a:lnTo>
                    <a:pt x="66" y="20"/>
                  </a:lnTo>
                  <a:lnTo>
                    <a:pt x="186" y="330"/>
                  </a:lnTo>
                  <a:cubicBezTo>
                    <a:pt x="189" y="336"/>
                    <a:pt x="191" y="341"/>
                    <a:pt x="196" y="341"/>
                  </a:cubicBezTo>
                  <a:cubicBezTo>
                    <a:pt x="202" y="341"/>
                    <a:pt x="203" y="337"/>
                    <a:pt x="205" y="331"/>
                  </a:cubicBezTo>
                  <a:lnTo>
                    <a:pt x="328" y="16"/>
                  </a:lnTo>
                  <a:lnTo>
                    <a:pt x="328" y="16"/>
                  </a:lnTo>
                  <a:lnTo>
                    <a:pt x="328" y="302"/>
                  </a:lnTo>
                  <a:cubicBezTo>
                    <a:pt x="328" y="320"/>
                    <a:pt x="327" y="325"/>
                    <a:pt x="289" y="325"/>
                  </a:cubicBezTo>
                  <a:lnTo>
                    <a:pt x="277" y="325"/>
                  </a:lnTo>
                  <a:lnTo>
                    <a:pt x="277" y="341"/>
                  </a:lnTo>
                  <a:cubicBezTo>
                    <a:pt x="296" y="339"/>
                    <a:pt x="329" y="339"/>
                    <a:pt x="349" y="339"/>
                  </a:cubicBezTo>
                  <a:cubicBezTo>
                    <a:pt x="368" y="339"/>
                    <a:pt x="402" y="339"/>
                    <a:pt x="420" y="341"/>
                  </a:cubicBezTo>
                  <a:lnTo>
                    <a:pt x="420" y="325"/>
                  </a:lnTo>
                  <a:lnTo>
                    <a:pt x="408" y="325"/>
                  </a:lnTo>
                  <a:cubicBezTo>
                    <a:pt x="370" y="325"/>
                    <a:pt x="369" y="320"/>
                    <a:pt x="369" y="302"/>
                  </a:cubicBezTo>
                  <a:lnTo>
                    <a:pt x="369" y="39"/>
                  </a:lnTo>
                  <a:cubicBezTo>
                    <a:pt x="369" y="21"/>
                    <a:pt x="370" y="16"/>
                    <a:pt x="408" y="16"/>
                  </a:cubicBezTo>
                  <a:lnTo>
                    <a:pt x="420" y="16"/>
                  </a:lnTo>
                  <a:lnTo>
                    <a:pt x="420" y="0"/>
                  </a:lnTo>
                  <a:lnTo>
                    <a:pt x="336" y="0"/>
                  </a:lnTo>
                  <a:cubicBezTo>
                    <a:pt x="323" y="0"/>
                    <a:pt x="323" y="1"/>
                    <a:pt x="319" y="10"/>
                  </a:cubicBezTo>
                  <a:lnTo>
                    <a:pt x="210" y="291"/>
                  </a:lnTo>
                  <a:lnTo>
                    <a:pt x="102"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6" name="Freeform 709">
              <a:extLst>
                <a:ext uri="{FF2B5EF4-FFF2-40B4-BE49-F238E27FC236}">
                  <a16:creationId xmlns:a16="http://schemas.microsoft.com/office/drawing/2014/main" id="{7B0C7E28-1F13-4F75-A010-5F9C8730016D}"/>
                </a:ext>
              </a:extLst>
            </p:cNvPr>
            <p:cNvSpPr>
              <a:spLocks noEditPoints="1"/>
            </p:cNvSpPr>
            <p:nvPr>
              <p:custDataLst>
                <p:tags r:id="rId155"/>
              </p:custDataLst>
            </p:nvPr>
          </p:nvSpPr>
          <p:spPr bwMode="auto">
            <a:xfrm>
              <a:off x="12133263" y="3627437"/>
              <a:ext cx="152400" cy="158750"/>
            </a:xfrm>
            <a:custGeom>
              <a:avLst/>
              <a:gdLst>
                <a:gd name="T0" fmla="*/ 145 w 224"/>
                <a:gd name="T1" fmla="*/ 185 h 228"/>
                <a:gd name="T2" fmla="*/ 184 w 224"/>
                <a:gd name="T3" fmla="*/ 226 h 228"/>
                <a:gd name="T4" fmla="*/ 224 w 224"/>
                <a:gd name="T5" fmla="*/ 179 h 228"/>
                <a:gd name="T6" fmla="*/ 224 w 224"/>
                <a:gd name="T7" fmla="*/ 151 h 228"/>
                <a:gd name="T8" fmla="*/ 212 w 224"/>
                <a:gd name="T9" fmla="*/ 151 h 228"/>
                <a:gd name="T10" fmla="*/ 212 w 224"/>
                <a:gd name="T11" fmla="*/ 179 h 228"/>
                <a:gd name="T12" fmla="*/ 194 w 224"/>
                <a:gd name="T13" fmla="*/ 210 h 228"/>
                <a:gd name="T14" fmla="*/ 176 w 224"/>
                <a:gd name="T15" fmla="*/ 186 h 228"/>
                <a:gd name="T16" fmla="*/ 176 w 224"/>
                <a:gd name="T17" fmla="*/ 86 h 228"/>
                <a:gd name="T18" fmla="*/ 158 w 224"/>
                <a:gd name="T19" fmla="*/ 27 h 228"/>
                <a:gd name="T20" fmla="*/ 89 w 224"/>
                <a:gd name="T21" fmla="*/ 0 h 228"/>
                <a:gd name="T22" fmla="*/ 14 w 224"/>
                <a:gd name="T23" fmla="*/ 56 h 228"/>
                <a:gd name="T24" fmla="*/ 37 w 224"/>
                <a:gd name="T25" fmla="*/ 79 h 228"/>
                <a:gd name="T26" fmla="*/ 60 w 224"/>
                <a:gd name="T27" fmla="*/ 56 h 228"/>
                <a:gd name="T28" fmla="*/ 34 w 224"/>
                <a:gd name="T29" fmla="*/ 33 h 228"/>
                <a:gd name="T30" fmla="*/ 88 w 224"/>
                <a:gd name="T31" fmla="*/ 10 h 228"/>
                <a:gd name="T32" fmla="*/ 141 w 224"/>
                <a:gd name="T33" fmla="*/ 74 h 228"/>
                <a:gd name="T34" fmla="*/ 141 w 224"/>
                <a:gd name="T35" fmla="*/ 93 h 228"/>
                <a:gd name="T36" fmla="*/ 49 w 224"/>
                <a:gd name="T37" fmla="*/ 111 h 228"/>
                <a:gd name="T38" fmla="*/ 0 w 224"/>
                <a:gd name="T39" fmla="*/ 176 h 228"/>
                <a:gd name="T40" fmla="*/ 79 w 224"/>
                <a:gd name="T41" fmla="*/ 228 h 228"/>
                <a:gd name="T42" fmla="*/ 145 w 224"/>
                <a:gd name="T43" fmla="*/ 185 h 228"/>
                <a:gd name="T44" fmla="*/ 141 w 224"/>
                <a:gd name="T45" fmla="*/ 103 h 228"/>
                <a:gd name="T46" fmla="*/ 141 w 224"/>
                <a:gd name="T47" fmla="*/ 153 h 228"/>
                <a:gd name="T48" fmla="*/ 83 w 224"/>
                <a:gd name="T49" fmla="*/ 217 h 228"/>
                <a:gd name="T50" fmla="*/ 38 w 224"/>
                <a:gd name="T51" fmla="*/ 175 h 228"/>
                <a:gd name="T52" fmla="*/ 141 w 224"/>
                <a:gd name="T53" fmla="*/ 10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28">
                  <a:moveTo>
                    <a:pt x="145" y="185"/>
                  </a:moveTo>
                  <a:cubicBezTo>
                    <a:pt x="147" y="205"/>
                    <a:pt x="160" y="226"/>
                    <a:pt x="184" y="226"/>
                  </a:cubicBezTo>
                  <a:cubicBezTo>
                    <a:pt x="194" y="226"/>
                    <a:pt x="224" y="219"/>
                    <a:pt x="224" y="179"/>
                  </a:cubicBezTo>
                  <a:lnTo>
                    <a:pt x="224" y="151"/>
                  </a:lnTo>
                  <a:lnTo>
                    <a:pt x="212" y="151"/>
                  </a:lnTo>
                  <a:lnTo>
                    <a:pt x="212" y="179"/>
                  </a:lnTo>
                  <a:cubicBezTo>
                    <a:pt x="212" y="207"/>
                    <a:pt x="199" y="210"/>
                    <a:pt x="194" y="210"/>
                  </a:cubicBezTo>
                  <a:cubicBezTo>
                    <a:pt x="178" y="210"/>
                    <a:pt x="176" y="188"/>
                    <a:pt x="176" y="186"/>
                  </a:cubicBezTo>
                  <a:lnTo>
                    <a:pt x="176" y="86"/>
                  </a:lnTo>
                  <a:cubicBezTo>
                    <a:pt x="176" y="65"/>
                    <a:pt x="176" y="45"/>
                    <a:pt x="158" y="27"/>
                  </a:cubicBezTo>
                  <a:cubicBezTo>
                    <a:pt x="138" y="7"/>
                    <a:pt x="113" y="0"/>
                    <a:pt x="89" y="0"/>
                  </a:cubicBezTo>
                  <a:cubicBezTo>
                    <a:pt x="48" y="0"/>
                    <a:pt x="14" y="23"/>
                    <a:pt x="14" y="56"/>
                  </a:cubicBezTo>
                  <a:cubicBezTo>
                    <a:pt x="14" y="71"/>
                    <a:pt x="24" y="79"/>
                    <a:pt x="37" y="79"/>
                  </a:cubicBezTo>
                  <a:cubicBezTo>
                    <a:pt x="51" y="79"/>
                    <a:pt x="60" y="69"/>
                    <a:pt x="60" y="56"/>
                  </a:cubicBezTo>
                  <a:cubicBezTo>
                    <a:pt x="60" y="50"/>
                    <a:pt x="57" y="34"/>
                    <a:pt x="34" y="33"/>
                  </a:cubicBezTo>
                  <a:cubicBezTo>
                    <a:pt x="48" y="16"/>
                    <a:pt x="72" y="10"/>
                    <a:pt x="88" y="10"/>
                  </a:cubicBezTo>
                  <a:cubicBezTo>
                    <a:pt x="113" y="10"/>
                    <a:pt x="141" y="30"/>
                    <a:pt x="141" y="74"/>
                  </a:cubicBezTo>
                  <a:lnTo>
                    <a:pt x="141" y="93"/>
                  </a:lnTo>
                  <a:cubicBezTo>
                    <a:pt x="116" y="94"/>
                    <a:pt x="81" y="96"/>
                    <a:pt x="49" y="111"/>
                  </a:cubicBezTo>
                  <a:cubicBezTo>
                    <a:pt x="12" y="128"/>
                    <a:pt x="0" y="154"/>
                    <a:pt x="0" y="176"/>
                  </a:cubicBezTo>
                  <a:cubicBezTo>
                    <a:pt x="0" y="216"/>
                    <a:pt x="48" y="228"/>
                    <a:pt x="79" y="228"/>
                  </a:cubicBezTo>
                  <a:cubicBezTo>
                    <a:pt x="112" y="228"/>
                    <a:pt x="135" y="208"/>
                    <a:pt x="145" y="185"/>
                  </a:cubicBezTo>
                  <a:close/>
                  <a:moveTo>
                    <a:pt x="141" y="103"/>
                  </a:moveTo>
                  <a:lnTo>
                    <a:pt x="141" y="153"/>
                  </a:lnTo>
                  <a:cubicBezTo>
                    <a:pt x="141" y="200"/>
                    <a:pt x="105" y="217"/>
                    <a:pt x="83" y="217"/>
                  </a:cubicBezTo>
                  <a:cubicBezTo>
                    <a:pt x="58" y="217"/>
                    <a:pt x="38" y="200"/>
                    <a:pt x="38" y="175"/>
                  </a:cubicBezTo>
                  <a:cubicBezTo>
                    <a:pt x="38" y="148"/>
                    <a:pt x="59" y="106"/>
                    <a:pt x="141" y="10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7" name="Freeform 710">
              <a:extLst>
                <a:ext uri="{FF2B5EF4-FFF2-40B4-BE49-F238E27FC236}">
                  <a16:creationId xmlns:a16="http://schemas.microsoft.com/office/drawing/2014/main" id="{D7B3BEEE-668C-4857-B9CC-F3DD575F658B}"/>
                </a:ext>
              </a:extLst>
            </p:cNvPr>
            <p:cNvSpPr>
              <a:spLocks/>
            </p:cNvSpPr>
            <p:nvPr>
              <p:custDataLst>
                <p:tags r:id="rId156"/>
              </p:custDataLst>
            </p:nvPr>
          </p:nvSpPr>
          <p:spPr bwMode="auto">
            <a:xfrm>
              <a:off x="12299951" y="3627437"/>
              <a:ext cx="111125" cy="158750"/>
            </a:xfrm>
            <a:custGeom>
              <a:avLst/>
              <a:gdLst>
                <a:gd name="T0" fmla="*/ 87 w 163"/>
                <a:gd name="T1" fmla="*/ 126 h 228"/>
                <a:gd name="T2" fmla="*/ 139 w 163"/>
                <a:gd name="T3" fmla="*/ 172 h 228"/>
                <a:gd name="T4" fmla="*/ 83 w 163"/>
                <a:gd name="T5" fmla="*/ 217 h 228"/>
                <a:gd name="T6" fmla="*/ 14 w 163"/>
                <a:gd name="T7" fmla="*/ 147 h 228"/>
                <a:gd name="T8" fmla="*/ 7 w 163"/>
                <a:gd name="T9" fmla="*/ 138 h 228"/>
                <a:gd name="T10" fmla="*/ 0 w 163"/>
                <a:gd name="T11" fmla="*/ 151 h 228"/>
                <a:gd name="T12" fmla="*/ 0 w 163"/>
                <a:gd name="T13" fmla="*/ 216 h 228"/>
                <a:gd name="T14" fmla="*/ 6 w 163"/>
                <a:gd name="T15" fmla="*/ 228 h 228"/>
                <a:gd name="T16" fmla="*/ 18 w 163"/>
                <a:gd name="T17" fmla="*/ 218 h 228"/>
                <a:gd name="T18" fmla="*/ 28 w 163"/>
                <a:gd name="T19" fmla="*/ 207 h 228"/>
                <a:gd name="T20" fmla="*/ 83 w 163"/>
                <a:gd name="T21" fmla="*/ 228 h 228"/>
                <a:gd name="T22" fmla="*/ 163 w 163"/>
                <a:gd name="T23" fmla="*/ 159 h 228"/>
                <a:gd name="T24" fmla="*/ 142 w 163"/>
                <a:gd name="T25" fmla="*/ 112 h 228"/>
                <a:gd name="T26" fmla="*/ 85 w 163"/>
                <a:gd name="T27" fmla="*/ 88 h 228"/>
                <a:gd name="T28" fmla="*/ 24 w 163"/>
                <a:gd name="T29" fmla="*/ 47 h 228"/>
                <a:gd name="T30" fmla="*/ 80 w 163"/>
                <a:gd name="T31" fmla="*/ 9 h 228"/>
                <a:gd name="T32" fmla="*/ 138 w 163"/>
                <a:gd name="T33" fmla="*/ 69 h 228"/>
                <a:gd name="T34" fmla="*/ 144 w 163"/>
                <a:gd name="T35" fmla="*/ 74 h 228"/>
                <a:gd name="T36" fmla="*/ 151 w 163"/>
                <a:gd name="T37" fmla="*/ 62 h 228"/>
                <a:gd name="T38" fmla="*/ 151 w 163"/>
                <a:gd name="T39" fmla="*/ 11 h 228"/>
                <a:gd name="T40" fmla="*/ 145 w 163"/>
                <a:gd name="T41" fmla="*/ 0 h 228"/>
                <a:gd name="T42" fmla="*/ 135 w 163"/>
                <a:gd name="T43" fmla="*/ 6 h 228"/>
                <a:gd name="T44" fmla="*/ 127 w 163"/>
                <a:gd name="T45" fmla="*/ 13 h 228"/>
                <a:gd name="T46" fmla="*/ 80 w 163"/>
                <a:gd name="T47" fmla="*/ 0 h 228"/>
                <a:gd name="T48" fmla="*/ 0 w 163"/>
                <a:gd name="T49" fmla="*/ 61 h 228"/>
                <a:gd name="T50" fmla="*/ 22 w 163"/>
                <a:gd name="T51" fmla="*/ 103 h 228"/>
                <a:gd name="T52" fmla="*/ 87 w 163"/>
                <a:gd name="T53" fmla="*/ 12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8">
                  <a:moveTo>
                    <a:pt x="87" y="126"/>
                  </a:moveTo>
                  <a:cubicBezTo>
                    <a:pt x="98" y="128"/>
                    <a:pt x="139" y="136"/>
                    <a:pt x="139" y="172"/>
                  </a:cubicBezTo>
                  <a:cubicBezTo>
                    <a:pt x="139" y="197"/>
                    <a:pt x="122" y="217"/>
                    <a:pt x="83" y="217"/>
                  </a:cubicBezTo>
                  <a:cubicBezTo>
                    <a:pt x="41" y="217"/>
                    <a:pt x="23" y="189"/>
                    <a:pt x="14" y="147"/>
                  </a:cubicBezTo>
                  <a:cubicBezTo>
                    <a:pt x="12" y="140"/>
                    <a:pt x="12" y="138"/>
                    <a:pt x="7" y="138"/>
                  </a:cubicBezTo>
                  <a:cubicBezTo>
                    <a:pt x="0" y="138"/>
                    <a:pt x="0" y="142"/>
                    <a:pt x="0" y="151"/>
                  </a:cubicBezTo>
                  <a:lnTo>
                    <a:pt x="0" y="216"/>
                  </a:lnTo>
                  <a:cubicBezTo>
                    <a:pt x="0" y="225"/>
                    <a:pt x="0" y="228"/>
                    <a:pt x="6" y="228"/>
                  </a:cubicBezTo>
                  <a:cubicBezTo>
                    <a:pt x="8" y="228"/>
                    <a:pt x="9" y="228"/>
                    <a:pt x="18" y="218"/>
                  </a:cubicBezTo>
                  <a:cubicBezTo>
                    <a:pt x="19" y="217"/>
                    <a:pt x="19" y="216"/>
                    <a:pt x="28" y="207"/>
                  </a:cubicBezTo>
                  <a:cubicBezTo>
                    <a:pt x="50" y="228"/>
                    <a:pt x="72" y="228"/>
                    <a:pt x="83" y="228"/>
                  </a:cubicBezTo>
                  <a:cubicBezTo>
                    <a:pt x="140" y="228"/>
                    <a:pt x="163" y="195"/>
                    <a:pt x="163" y="159"/>
                  </a:cubicBezTo>
                  <a:cubicBezTo>
                    <a:pt x="163" y="133"/>
                    <a:pt x="148" y="118"/>
                    <a:pt x="142" y="112"/>
                  </a:cubicBezTo>
                  <a:cubicBezTo>
                    <a:pt x="126" y="96"/>
                    <a:pt x="106" y="92"/>
                    <a:pt x="85" y="88"/>
                  </a:cubicBezTo>
                  <a:cubicBezTo>
                    <a:pt x="57" y="82"/>
                    <a:pt x="24" y="76"/>
                    <a:pt x="24" y="47"/>
                  </a:cubicBezTo>
                  <a:cubicBezTo>
                    <a:pt x="24" y="29"/>
                    <a:pt x="37" y="9"/>
                    <a:pt x="80" y="9"/>
                  </a:cubicBezTo>
                  <a:cubicBezTo>
                    <a:pt x="135" y="9"/>
                    <a:pt x="137" y="54"/>
                    <a:pt x="138" y="69"/>
                  </a:cubicBezTo>
                  <a:cubicBezTo>
                    <a:pt x="139" y="74"/>
                    <a:pt x="143" y="74"/>
                    <a:pt x="144" y="74"/>
                  </a:cubicBezTo>
                  <a:cubicBezTo>
                    <a:pt x="151" y="74"/>
                    <a:pt x="151" y="71"/>
                    <a:pt x="151" y="62"/>
                  </a:cubicBezTo>
                  <a:lnTo>
                    <a:pt x="151" y="11"/>
                  </a:lnTo>
                  <a:cubicBezTo>
                    <a:pt x="151" y="3"/>
                    <a:pt x="151" y="0"/>
                    <a:pt x="145" y="0"/>
                  </a:cubicBezTo>
                  <a:cubicBezTo>
                    <a:pt x="143" y="0"/>
                    <a:pt x="142" y="0"/>
                    <a:pt x="135" y="6"/>
                  </a:cubicBezTo>
                  <a:cubicBezTo>
                    <a:pt x="134" y="7"/>
                    <a:pt x="129" y="12"/>
                    <a:pt x="127" y="13"/>
                  </a:cubicBezTo>
                  <a:cubicBezTo>
                    <a:pt x="108" y="0"/>
                    <a:pt x="87" y="0"/>
                    <a:pt x="80" y="0"/>
                  </a:cubicBezTo>
                  <a:cubicBezTo>
                    <a:pt x="19" y="0"/>
                    <a:pt x="0" y="33"/>
                    <a:pt x="0" y="61"/>
                  </a:cubicBezTo>
                  <a:cubicBezTo>
                    <a:pt x="0" y="78"/>
                    <a:pt x="8" y="92"/>
                    <a:pt x="22" y="103"/>
                  </a:cubicBezTo>
                  <a:cubicBezTo>
                    <a:pt x="38" y="116"/>
                    <a:pt x="51" y="119"/>
                    <a:pt x="87" y="1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8" name="Freeform 711">
              <a:extLst>
                <a:ext uri="{FF2B5EF4-FFF2-40B4-BE49-F238E27FC236}">
                  <a16:creationId xmlns:a16="http://schemas.microsoft.com/office/drawing/2014/main" id="{D6DBA1F4-B4E1-4228-917A-24F8BB92A696}"/>
                </a:ext>
              </a:extLst>
            </p:cNvPr>
            <p:cNvSpPr>
              <a:spLocks/>
            </p:cNvSpPr>
            <p:nvPr>
              <p:custDataLst>
                <p:tags r:id="rId157"/>
              </p:custDataLst>
            </p:nvPr>
          </p:nvSpPr>
          <p:spPr bwMode="auto">
            <a:xfrm>
              <a:off x="12433301" y="3627437"/>
              <a:ext cx="111125" cy="158750"/>
            </a:xfrm>
            <a:custGeom>
              <a:avLst/>
              <a:gdLst>
                <a:gd name="T0" fmla="*/ 87 w 163"/>
                <a:gd name="T1" fmla="*/ 126 h 228"/>
                <a:gd name="T2" fmla="*/ 139 w 163"/>
                <a:gd name="T3" fmla="*/ 172 h 228"/>
                <a:gd name="T4" fmla="*/ 83 w 163"/>
                <a:gd name="T5" fmla="*/ 217 h 228"/>
                <a:gd name="T6" fmla="*/ 14 w 163"/>
                <a:gd name="T7" fmla="*/ 147 h 228"/>
                <a:gd name="T8" fmla="*/ 7 w 163"/>
                <a:gd name="T9" fmla="*/ 138 h 228"/>
                <a:gd name="T10" fmla="*/ 0 w 163"/>
                <a:gd name="T11" fmla="*/ 151 h 228"/>
                <a:gd name="T12" fmla="*/ 0 w 163"/>
                <a:gd name="T13" fmla="*/ 216 h 228"/>
                <a:gd name="T14" fmla="*/ 6 w 163"/>
                <a:gd name="T15" fmla="*/ 228 h 228"/>
                <a:gd name="T16" fmla="*/ 18 w 163"/>
                <a:gd name="T17" fmla="*/ 218 h 228"/>
                <a:gd name="T18" fmla="*/ 28 w 163"/>
                <a:gd name="T19" fmla="*/ 207 h 228"/>
                <a:gd name="T20" fmla="*/ 83 w 163"/>
                <a:gd name="T21" fmla="*/ 228 h 228"/>
                <a:gd name="T22" fmla="*/ 163 w 163"/>
                <a:gd name="T23" fmla="*/ 159 h 228"/>
                <a:gd name="T24" fmla="*/ 142 w 163"/>
                <a:gd name="T25" fmla="*/ 112 h 228"/>
                <a:gd name="T26" fmla="*/ 85 w 163"/>
                <a:gd name="T27" fmla="*/ 88 h 228"/>
                <a:gd name="T28" fmla="*/ 24 w 163"/>
                <a:gd name="T29" fmla="*/ 47 h 228"/>
                <a:gd name="T30" fmla="*/ 80 w 163"/>
                <a:gd name="T31" fmla="*/ 9 h 228"/>
                <a:gd name="T32" fmla="*/ 138 w 163"/>
                <a:gd name="T33" fmla="*/ 69 h 228"/>
                <a:gd name="T34" fmla="*/ 144 w 163"/>
                <a:gd name="T35" fmla="*/ 74 h 228"/>
                <a:gd name="T36" fmla="*/ 151 w 163"/>
                <a:gd name="T37" fmla="*/ 62 h 228"/>
                <a:gd name="T38" fmla="*/ 151 w 163"/>
                <a:gd name="T39" fmla="*/ 11 h 228"/>
                <a:gd name="T40" fmla="*/ 145 w 163"/>
                <a:gd name="T41" fmla="*/ 0 h 228"/>
                <a:gd name="T42" fmla="*/ 135 w 163"/>
                <a:gd name="T43" fmla="*/ 6 h 228"/>
                <a:gd name="T44" fmla="*/ 127 w 163"/>
                <a:gd name="T45" fmla="*/ 13 h 228"/>
                <a:gd name="T46" fmla="*/ 80 w 163"/>
                <a:gd name="T47" fmla="*/ 0 h 228"/>
                <a:gd name="T48" fmla="*/ 0 w 163"/>
                <a:gd name="T49" fmla="*/ 61 h 228"/>
                <a:gd name="T50" fmla="*/ 22 w 163"/>
                <a:gd name="T51" fmla="*/ 103 h 228"/>
                <a:gd name="T52" fmla="*/ 87 w 163"/>
                <a:gd name="T53" fmla="*/ 12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8">
                  <a:moveTo>
                    <a:pt x="87" y="126"/>
                  </a:moveTo>
                  <a:cubicBezTo>
                    <a:pt x="98" y="128"/>
                    <a:pt x="139" y="136"/>
                    <a:pt x="139" y="172"/>
                  </a:cubicBezTo>
                  <a:cubicBezTo>
                    <a:pt x="139" y="197"/>
                    <a:pt x="122" y="217"/>
                    <a:pt x="83" y="217"/>
                  </a:cubicBezTo>
                  <a:cubicBezTo>
                    <a:pt x="41" y="217"/>
                    <a:pt x="23" y="189"/>
                    <a:pt x="14" y="147"/>
                  </a:cubicBezTo>
                  <a:cubicBezTo>
                    <a:pt x="12" y="140"/>
                    <a:pt x="12" y="138"/>
                    <a:pt x="7" y="138"/>
                  </a:cubicBezTo>
                  <a:cubicBezTo>
                    <a:pt x="0" y="138"/>
                    <a:pt x="0" y="142"/>
                    <a:pt x="0" y="151"/>
                  </a:cubicBezTo>
                  <a:lnTo>
                    <a:pt x="0" y="216"/>
                  </a:lnTo>
                  <a:cubicBezTo>
                    <a:pt x="0" y="225"/>
                    <a:pt x="0" y="228"/>
                    <a:pt x="6" y="228"/>
                  </a:cubicBezTo>
                  <a:cubicBezTo>
                    <a:pt x="8" y="228"/>
                    <a:pt x="9" y="228"/>
                    <a:pt x="18" y="218"/>
                  </a:cubicBezTo>
                  <a:cubicBezTo>
                    <a:pt x="19" y="217"/>
                    <a:pt x="19" y="216"/>
                    <a:pt x="28" y="207"/>
                  </a:cubicBezTo>
                  <a:cubicBezTo>
                    <a:pt x="50" y="228"/>
                    <a:pt x="72" y="228"/>
                    <a:pt x="83" y="228"/>
                  </a:cubicBezTo>
                  <a:cubicBezTo>
                    <a:pt x="140" y="228"/>
                    <a:pt x="163" y="195"/>
                    <a:pt x="163" y="159"/>
                  </a:cubicBezTo>
                  <a:cubicBezTo>
                    <a:pt x="163" y="133"/>
                    <a:pt x="148" y="118"/>
                    <a:pt x="142" y="112"/>
                  </a:cubicBezTo>
                  <a:cubicBezTo>
                    <a:pt x="126" y="96"/>
                    <a:pt x="106" y="92"/>
                    <a:pt x="85" y="88"/>
                  </a:cubicBezTo>
                  <a:cubicBezTo>
                    <a:pt x="57" y="82"/>
                    <a:pt x="24" y="76"/>
                    <a:pt x="24" y="47"/>
                  </a:cubicBezTo>
                  <a:cubicBezTo>
                    <a:pt x="24" y="29"/>
                    <a:pt x="37" y="9"/>
                    <a:pt x="80" y="9"/>
                  </a:cubicBezTo>
                  <a:cubicBezTo>
                    <a:pt x="135" y="9"/>
                    <a:pt x="137" y="54"/>
                    <a:pt x="138" y="69"/>
                  </a:cubicBezTo>
                  <a:cubicBezTo>
                    <a:pt x="139" y="74"/>
                    <a:pt x="143" y="74"/>
                    <a:pt x="144" y="74"/>
                  </a:cubicBezTo>
                  <a:cubicBezTo>
                    <a:pt x="151" y="74"/>
                    <a:pt x="151" y="71"/>
                    <a:pt x="151" y="62"/>
                  </a:cubicBezTo>
                  <a:lnTo>
                    <a:pt x="151" y="11"/>
                  </a:lnTo>
                  <a:cubicBezTo>
                    <a:pt x="151" y="3"/>
                    <a:pt x="151" y="0"/>
                    <a:pt x="145" y="0"/>
                  </a:cubicBezTo>
                  <a:cubicBezTo>
                    <a:pt x="143" y="0"/>
                    <a:pt x="142" y="0"/>
                    <a:pt x="135" y="6"/>
                  </a:cubicBezTo>
                  <a:cubicBezTo>
                    <a:pt x="134" y="7"/>
                    <a:pt x="129" y="12"/>
                    <a:pt x="127" y="13"/>
                  </a:cubicBezTo>
                  <a:cubicBezTo>
                    <a:pt x="108" y="0"/>
                    <a:pt x="87" y="0"/>
                    <a:pt x="80" y="0"/>
                  </a:cubicBezTo>
                  <a:cubicBezTo>
                    <a:pt x="19" y="0"/>
                    <a:pt x="0" y="33"/>
                    <a:pt x="0" y="61"/>
                  </a:cubicBezTo>
                  <a:cubicBezTo>
                    <a:pt x="0" y="78"/>
                    <a:pt x="8" y="92"/>
                    <a:pt x="22" y="103"/>
                  </a:cubicBezTo>
                  <a:cubicBezTo>
                    <a:pt x="37" y="116"/>
                    <a:pt x="51" y="119"/>
                    <a:pt x="87" y="1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9" name="Freeform 712">
              <a:extLst>
                <a:ext uri="{FF2B5EF4-FFF2-40B4-BE49-F238E27FC236}">
                  <a16:creationId xmlns:a16="http://schemas.microsoft.com/office/drawing/2014/main" id="{5ED7257C-7D4B-4623-8D0F-036D13E68825}"/>
                </a:ext>
              </a:extLst>
            </p:cNvPr>
            <p:cNvSpPr>
              <a:spLocks/>
            </p:cNvSpPr>
            <p:nvPr>
              <p:custDataLst>
                <p:tags r:id="rId158"/>
              </p:custDataLst>
            </p:nvPr>
          </p:nvSpPr>
          <p:spPr bwMode="auto">
            <a:xfrm>
              <a:off x="12661901" y="3629025"/>
              <a:ext cx="265113" cy="152400"/>
            </a:xfrm>
            <a:custGeom>
              <a:avLst/>
              <a:gdLst>
                <a:gd name="T0" fmla="*/ 39 w 389"/>
                <a:gd name="T1" fmla="*/ 48 h 220"/>
                <a:gd name="T2" fmla="*/ 39 w 389"/>
                <a:gd name="T3" fmla="*/ 182 h 220"/>
                <a:gd name="T4" fmla="*/ 0 w 389"/>
                <a:gd name="T5" fmla="*/ 204 h 220"/>
                <a:gd name="T6" fmla="*/ 0 w 389"/>
                <a:gd name="T7" fmla="*/ 220 h 220"/>
                <a:gd name="T8" fmla="*/ 56 w 389"/>
                <a:gd name="T9" fmla="*/ 218 h 220"/>
                <a:gd name="T10" fmla="*/ 112 w 389"/>
                <a:gd name="T11" fmla="*/ 220 h 220"/>
                <a:gd name="T12" fmla="*/ 112 w 389"/>
                <a:gd name="T13" fmla="*/ 204 h 220"/>
                <a:gd name="T14" fmla="*/ 73 w 389"/>
                <a:gd name="T15" fmla="*/ 182 h 220"/>
                <a:gd name="T16" fmla="*/ 73 w 389"/>
                <a:gd name="T17" fmla="*/ 90 h 220"/>
                <a:gd name="T18" fmla="*/ 141 w 389"/>
                <a:gd name="T19" fmla="*/ 10 h 220"/>
                <a:gd name="T20" fmla="*/ 177 w 389"/>
                <a:gd name="T21" fmla="*/ 66 h 220"/>
                <a:gd name="T22" fmla="*/ 177 w 389"/>
                <a:gd name="T23" fmla="*/ 182 h 220"/>
                <a:gd name="T24" fmla="*/ 139 w 389"/>
                <a:gd name="T25" fmla="*/ 204 h 220"/>
                <a:gd name="T26" fmla="*/ 139 w 389"/>
                <a:gd name="T27" fmla="*/ 220 h 220"/>
                <a:gd name="T28" fmla="*/ 195 w 389"/>
                <a:gd name="T29" fmla="*/ 218 h 220"/>
                <a:gd name="T30" fmla="*/ 251 w 389"/>
                <a:gd name="T31" fmla="*/ 220 h 220"/>
                <a:gd name="T32" fmla="*/ 251 w 389"/>
                <a:gd name="T33" fmla="*/ 204 h 220"/>
                <a:gd name="T34" fmla="*/ 212 w 389"/>
                <a:gd name="T35" fmla="*/ 182 h 220"/>
                <a:gd name="T36" fmla="*/ 212 w 389"/>
                <a:gd name="T37" fmla="*/ 90 h 220"/>
                <a:gd name="T38" fmla="*/ 279 w 389"/>
                <a:gd name="T39" fmla="*/ 10 h 220"/>
                <a:gd name="T40" fmla="*/ 316 w 389"/>
                <a:gd name="T41" fmla="*/ 66 h 220"/>
                <a:gd name="T42" fmla="*/ 316 w 389"/>
                <a:gd name="T43" fmla="*/ 182 h 220"/>
                <a:gd name="T44" fmla="*/ 277 w 389"/>
                <a:gd name="T45" fmla="*/ 204 h 220"/>
                <a:gd name="T46" fmla="*/ 277 w 389"/>
                <a:gd name="T47" fmla="*/ 220 h 220"/>
                <a:gd name="T48" fmla="*/ 333 w 389"/>
                <a:gd name="T49" fmla="*/ 218 h 220"/>
                <a:gd name="T50" fmla="*/ 389 w 389"/>
                <a:gd name="T51" fmla="*/ 220 h 220"/>
                <a:gd name="T52" fmla="*/ 389 w 389"/>
                <a:gd name="T53" fmla="*/ 204 h 220"/>
                <a:gd name="T54" fmla="*/ 350 w 389"/>
                <a:gd name="T55" fmla="*/ 189 h 220"/>
                <a:gd name="T56" fmla="*/ 350 w 389"/>
                <a:gd name="T57" fmla="*/ 94 h 220"/>
                <a:gd name="T58" fmla="*/ 335 w 389"/>
                <a:gd name="T59" fmla="*/ 18 h 220"/>
                <a:gd name="T60" fmla="*/ 283 w 389"/>
                <a:gd name="T61" fmla="*/ 0 h 220"/>
                <a:gd name="T62" fmla="*/ 210 w 389"/>
                <a:gd name="T63" fmla="*/ 48 h 220"/>
                <a:gd name="T64" fmla="*/ 144 w 389"/>
                <a:gd name="T65" fmla="*/ 0 h 220"/>
                <a:gd name="T66" fmla="*/ 70 w 389"/>
                <a:gd name="T67" fmla="*/ 52 h 220"/>
                <a:gd name="T68" fmla="*/ 70 w 389"/>
                <a:gd name="T69" fmla="*/ 0 h 220"/>
                <a:gd name="T70" fmla="*/ 0 w 389"/>
                <a:gd name="T71" fmla="*/ 5 h 220"/>
                <a:gd name="T72" fmla="*/ 0 w 389"/>
                <a:gd name="T73" fmla="*/ 20 h 220"/>
                <a:gd name="T74" fmla="*/ 39 w 389"/>
                <a:gd name="T75"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9" h="220">
                  <a:moveTo>
                    <a:pt x="39" y="48"/>
                  </a:moveTo>
                  <a:lnTo>
                    <a:pt x="39" y="182"/>
                  </a:lnTo>
                  <a:cubicBezTo>
                    <a:pt x="39" y="204"/>
                    <a:pt x="33" y="204"/>
                    <a:pt x="0" y="204"/>
                  </a:cubicBezTo>
                  <a:lnTo>
                    <a:pt x="0" y="220"/>
                  </a:lnTo>
                  <a:cubicBezTo>
                    <a:pt x="17" y="219"/>
                    <a:pt x="43" y="218"/>
                    <a:pt x="56" y="218"/>
                  </a:cubicBezTo>
                  <a:cubicBezTo>
                    <a:pt x="69" y="218"/>
                    <a:pt x="95" y="219"/>
                    <a:pt x="112" y="220"/>
                  </a:cubicBezTo>
                  <a:lnTo>
                    <a:pt x="112" y="204"/>
                  </a:lnTo>
                  <a:cubicBezTo>
                    <a:pt x="79" y="204"/>
                    <a:pt x="73" y="204"/>
                    <a:pt x="73" y="182"/>
                  </a:cubicBezTo>
                  <a:lnTo>
                    <a:pt x="73" y="90"/>
                  </a:lnTo>
                  <a:cubicBezTo>
                    <a:pt x="73" y="38"/>
                    <a:pt x="109" y="10"/>
                    <a:pt x="141" y="10"/>
                  </a:cubicBezTo>
                  <a:cubicBezTo>
                    <a:pt x="172" y="10"/>
                    <a:pt x="177" y="37"/>
                    <a:pt x="177" y="66"/>
                  </a:cubicBezTo>
                  <a:lnTo>
                    <a:pt x="177" y="182"/>
                  </a:lnTo>
                  <a:cubicBezTo>
                    <a:pt x="177" y="204"/>
                    <a:pt x="172" y="204"/>
                    <a:pt x="139" y="204"/>
                  </a:cubicBezTo>
                  <a:lnTo>
                    <a:pt x="139" y="220"/>
                  </a:lnTo>
                  <a:cubicBezTo>
                    <a:pt x="156" y="219"/>
                    <a:pt x="181" y="218"/>
                    <a:pt x="195" y="218"/>
                  </a:cubicBezTo>
                  <a:cubicBezTo>
                    <a:pt x="208" y="218"/>
                    <a:pt x="234" y="219"/>
                    <a:pt x="251" y="220"/>
                  </a:cubicBezTo>
                  <a:lnTo>
                    <a:pt x="251" y="204"/>
                  </a:lnTo>
                  <a:cubicBezTo>
                    <a:pt x="217" y="204"/>
                    <a:pt x="212" y="204"/>
                    <a:pt x="212" y="182"/>
                  </a:cubicBezTo>
                  <a:lnTo>
                    <a:pt x="212" y="90"/>
                  </a:lnTo>
                  <a:cubicBezTo>
                    <a:pt x="212" y="38"/>
                    <a:pt x="247" y="10"/>
                    <a:pt x="279" y="10"/>
                  </a:cubicBezTo>
                  <a:cubicBezTo>
                    <a:pt x="311" y="10"/>
                    <a:pt x="316" y="37"/>
                    <a:pt x="316" y="66"/>
                  </a:cubicBezTo>
                  <a:lnTo>
                    <a:pt x="316" y="182"/>
                  </a:lnTo>
                  <a:cubicBezTo>
                    <a:pt x="316" y="204"/>
                    <a:pt x="311" y="204"/>
                    <a:pt x="277" y="204"/>
                  </a:cubicBezTo>
                  <a:lnTo>
                    <a:pt x="277" y="220"/>
                  </a:lnTo>
                  <a:cubicBezTo>
                    <a:pt x="295" y="219"/>
                    <a:pt x="320" y="218"/>
                    <a:pt x="333" y="218"/>
                  </a:cubicBezTo>
                  <a:cubicBezTo>
                    <a:pt x="346" y="218"/>
                    <a:pt x="372" y="219"/>
                    <a:pt x="389" y="220"/>
                  </a:cubicBezTo>
                  <a:lnTo>
                    <a:pt x="389" y="204"/>
                  </a:lnTo>
                  <a:cubicBezTo>
                    <a:pt x="363" y="204"/>
                    <a:pt x="351" y="204"/>
                    <a:pt x="350" y="189"/>
                  </a:cubicBezTo>
                  <a:lnTo>
                    <a:pt x="350" y="94"/>
                  </a:lnTo>
                  <a:cubicBezTo>
                    <a:pt x="350" y="51"/>
                    <a:pt x="350" y="36"/>
                    <a:pt x="335" y="18"/>
                  </a:cubicBezTo>
                  <a:cubicBezTo>
                    <a:pt x="328" y="9"/>
                    <a:pt x="312" y="0"/>
                    <a:pt x="283" y="0"/>
                  </a:cubicBezTo>
                  <a:cubicBezTo>
                    <a:pt x="241" y="0"/>
                    <a:pt x="219" y="29"/>
                    <a:pt x="210" y="48"/>
                  </a:cubicBezTo>
                  <a:cubicBezTo>
                    <a:pt x="203" y="5"/>
                    <a:pt x="166" y="0"/>
                    <a:pt x="144" y="0"/>
                  </a:cubicBezTo>
                  <a:cubicBezTo>
                    <a:pt x="108" y="0"/>
                    <a:pt x="84" y="21"/>
                    <a:pt x="70" y="52"/>
                  </a:cubicBezTo>
                  <a:lnTo>
                    <a:pt x="70" y="0"/>
                  </a:lnTo>
                  <a:lnTo>
                    <a:pt x="0" y="5"/>
                  </a:lnTo>
                  <a:lnTo>
                    <a:pt x="0" y="20"/>
                  </a:lnTo>
                  <a:cubicBezTo>
                    <a:pt x="35" y="20"/>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0" name="Freeform 713">
              <a:extLst>
                <a:ext uri="{FF2B5EF4-FFF2-40B4-BE49-F238E27FC236}">
                  <a16:creationId xmlns:a16="http://schemas.microsoft.com/office/drawing/2014/main" id="{08FD1784-CD62-4463-B82B-33665A12C957}"/>
                </a:ext>
              </a:extLst>
            </p:cNvPr>
            <p:cNvSpPr>
              <a:spLocks noEditPoints="1"/>
            </p:cNvSpPr>
            <p:nvPr>
              <p:custDataLst>
                <p:tags r:id="rId159"/>
              </p:custDataLst>
            </p:nvPr>
          </p:nvSpPr>
          <p:spPr bwMode="auto">
            <a:xfrm>
              <a:off x="12947651" y="3627437"/>
              <a:ext cx="153988" cy="158750"/>
            </a:xfrm>
            <a:custGeom>
              <a:avLst/>
              <a:gdLst>
                <a:gd name="T0" fmla="*/ 145 w 225"/>
                <a:gd name="T1" fmla="*/ 185 h 228"/>
                <a:gd name="T2" fmla="*/ 184 w 225"/>
                <a:gd name="T3" fmla="*/ 226 h 228"/>
                <a:gd name="T4" fmla="*/ 225 w 225"/>
                <a:gd name="T5" fmla="*/ 179 h 228"/>
                <a:gd name="T6" fmla="*/ 225 w 225"/>
                <a:gd name="T7" fmla="*/ 151 h 228"/>
                <a:gd name="T8" fmla="*/ 212 w 225"/>
                <a:gd name="T9" fmla="*/ 151 h 228"/>
                <a:gd name="T10" fmla="*/ 212 w 225"/>
                <a:gd name="T11" fmla="*/ 179 h 228"/>
                <a:gd name="T12" fmla="*/ 194 w 225"/>
                <a:gd name="T13" fmla="*/ 210 h 228"/>
                <a:gd name="T14" fmla="*/ 176 w 225"/>
                <a:gd name="T15" fmla="*/ 186 h 228"/>
                <a:gd name="T16" fmla="*/ 176 w 225"/>
                <a:gd name="T17" fmla="*/ 86 h 228"/>
                <a:gd name="T18" fmla="*/ 158 w 225"/>
                <a:gd name="T19" fmla="*/ 27 h 228"/>
                <a:gd name="T20" fmla="*/ 90 w 225"/>
                <a:gd name="T21" fmla="*/ 0 h 228"/>
                <a:gd name="T22" fmla="*/ 14 w 225"/>
                <a:gd name="T23" fmla="*/ 56 h 228"/>
                <a:gd name="T24" fmla="*/ 37 w 225"/>
                <a:gd name="T25" fmla="*/ 79 h 228"/>
                <a:gd name="T26" fmla="*/ 60 w 225"/>
                <a:gd name="T27" fmla="*/ 56 h 228"/>
                <a:gd name="T28" fmla="*/ 35 w 225"/>
                <a:gd name="T29" fmla="*/ 33 h 228"/>
                <a:gd name="T30" fmla="*/ 89 w 225"/>
                <a:gd name="T31" fmla="*/ 10 h 228"/>
                <a:gd name="T32" fmla="*/ 142 w 225"/>
                <a:gd name="T33" fmla="*/ 74 h 228"/>
                <a:gd name="T34" fmla="*/ 142 w 225"/>
                <a:gd name="T35" fmla="*/ 93 h 228"/>
                <a:gd name="T36" fmla="*/ 50 w 225"/>
                <a:gd name="T37" fmla="*/ 111 h 228"/>
                <a:gd name="T38" fmla="*/ 0 w 225"/>
                <a:gd name="T39" fmla="*/ 176 h 228"/>
                <a:gd name="T40" fmla="*/ 80 w 225"/>
                <a:gd name="T41" fmla="*/ 228 h 228"/>
                <a:gd name="T42" fmla="*/ 145 w 225"/>
                <a:gd name="T43" fmla="*/ 185 h 228"/>
                <a:gd name="T44" fmla="*/ 142 w 225"/>
                <a:gd name="T45" fmla="*/ 103 h 228"/>
                <a:gd name="T46" fmla="*/ 142 w 225"/>
                <a:gd name="T47" fmla="*/ 153 h 228"/>
                <a:gd name="T48" fmla="*/ 83 w 225"/>
                <a:gd name="T49" fmla="*/ 217 h 228"/>
                <a:gd name="T50" fmla="*/ 38 w 225"/>
                <a:gd name="T51" fmla="*/ 175 h 228"/>
                <a:gd name="T52" fmla="*/ 142 w 225"/>
                <a:gd name="T53" fmla="*/ 10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8">
                  <a:moveTo>
                    <a:pt x="145" y="185"/>
                  </a:moveTo>
                  <a:cubicBezTo>
                    <a:pt x="147" y="205"/>
                    <a:pt x="161" y="226"/>
                    <a:pt x="184" y="226"/>
                  </a:cubicBezTo>
                  <a:cubicBezTo>
                    <a:pt x="194" y="226"/>
                    <a:pt x="225" y="219"/>
                    <a:pt x="225" y="179"/>
                  </a:cubicBezTo>
                  <a:lnTo>
                    <a:pt x="225" y="151"/>
                  </a:lnTo>
                  <a:lnTo>
                    <a:pt x="212" y="151"/>
                  </a:lnTo>
                  <a:lnTo>
                    <a:pt x="212" y="179"/>
                  </a:lnTo>
                  <a:cubicBezTo>
                    <a:pt x="212" y="207"/>
                    <a:pt x="200" y="210"/>
                    <a:pt x="194" y="210"/>
                  </a:cubicBezTo>
                  <a:cubicBezTo>
                    <a:pt x="178" y="210"/>
                    <a:pt x="176" y="188"/>
                    <a:pt x="176" y="186"/>
                  </a:cubicBezTo>
                  <a:lnTo>
                    <a:pt x="176" y="86"/>
                  </a:lnTo>
                  <a:cubicBezTo>
                    <a:pt x="176" y="65"/>
                    <a:pt x="176" y="45"/>
                    <a:pt x="158" y="27"/>
                  </a:cubicBezTo>
                  <a:cubicBezTo>
                    <a:pt x="139" y="7"/>
                    <a:pt x="114" y="0"/>
                    <a:pt x="90" y="0"/>
                  </a:cubicBezTo>
                  <a:cubicBezTo>
                    <a:pt x="49" y="0"/>
                    <a:pt x="14" y="23"/>
                    <a:pt x="14" y="56"/>
                  </a:cubicBezTo>
                  <a:cubicBezTo>
                    <a:pt x="14" y="71"/>
                    <a:pt x="24" y="79"/>
                    <a:pt x="37" y="79"/>
                  </a:cubicBezTo>
                  <a:cubicBezTo>
                    <a:pt x="51" y="79"/>
                    <a:pt x="60" y="69"/>
                    <a:pt x="60" y="56"/>
                  </a:cubicBezTo>
                  <a:cubicBezTo>
                    <a:pt x="60" y="50"/>
                    <a:pt x="58" y="34"/>
                    <a:pt x="35" y="33"/>
                  </a:cubicBezTo>
                  <a:cubicBezTo>
                    <a:pt x="48" y="16"/>
                    <a:pt x="73" y="10"/>
                    <a:pt x="89" y="10"/>
                  </a:cubicBezTo>
                  <a:cubicBezTo>
                    <a:pt x="113" y="10"/>
                    <a:pt x="142" y="30"/>
                    <a:pt x="142" y="74"/>
                  </a:cubicBezTo>
                  <a:lnTo>
                    <a:pt x="142" y="93"/>
                  </a:lnTo>
                  <a:cubicBezTo>
                    <a:pt x="116" y="94"/>
                    <a:pt x="81" y="96"/>
                    <a:pt x="50" y="111"/>
                  </a:cubicBezTo>
                  <a:cubicBezTo>
                    <a:pt x="12" y="128"/>
                    <a:pt x="0" y="154"/>
                    <a:pt x="0" y="176"/>
                  </a:cubicBezTo>
                  <a:cubicBezTo>
                    <a:pt x="0" y="216"/>
                    <a:pt x="48" y="228"/>
                    <a:pt x="80" y="228"/>
                  </a:cubicBezTo>
                  <a:cubicBezTo>
                    <a:pt x="113" y="228"/>
                    <a:pt x="136" y="208"/>
                    <a:pt x="145" y="185"/>
                  </a:cubicBezTo>
                  <a:close/>
                  <a:moveTo>
                    <a:pt x="142" y="103"/>
                  </a:moveTo>
                  <a:lnTo>
                    <a:pt x="142" y="153"/>
                  </a:lnTo>
                  <a:cubicBezTo>
                    <a:pt x="142" y="200"/>
                    <a:pt x="106" y="217"/>
                    <a:pt x="83" y="217"/>
                  </a:cubicBezTo>
                  <a:cubicBezTo>
                    <a:pt x="59" y="217"/>
                    <a:pt x="38" y="200"/>
                    <a:pt x="38" y="175"/>
                  </a:cubicBezTo>
                  <a:cubicBezTo>
                    <a:pt x="38" y="148"/>
                    <a:pt x="59" y="106"/>
                    <a:pt x="142" y="10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1" name="Freeform 714">
              <a:extLst>
                <a:ext uri="{FF2B5EF4-FFF2-40B4-BE49-F238E27FC236}">
                  <a16:creationId xmlns:a16="http://schemas.microsoft.com/office/drawing/2014/main" id="{49C4C4EA-E0AB-4DA7-85E2-F06D168F7378}"/>
                </a:ext>
              </a:extLst>
            </p:cNvPr>
            <p:cNvSpPr>
              <a:spLocks/>
            </p:cNvSpPr>
            <p:nvPr>
              <p:custDataLst>
                <p:tags r:id="rId160"/>
              </p:custDataLst>
            </p:nvPr>
          </p:nvSpPr>
          <p:spPr bwMode="auto">
            <a:xfrm>
              <a:off x="13111163" y="3568700"/>
              <a:ext cx="106363" cy="217488"/>
            </a:xfrm>
            <a:custGeom>
              <a:avLst/>
              <a:gdLst>
                <a:gd name="T0" fmla="*/ 76 w 156"/>
                <a:gd name="T1" fmla="*/ 107 h 312"/>
                <a:gd name="T2" fmla="*/ 148 w 156"/>
                <a:gd name="T3" fmla="*/ 107 h 312"/>
                <a:gd name="T4" fmla="*/ 148 w 156"/>
                <a:gd name="T5" fmla="*/ 92 h 312"/>
                <a:gd name="T6" fmla="*/ 76 w 156"/>
                <a:gd name="T7" fmla="*/ 92 h 312"/>
                <a:gd name="T8" fmla="*/ 76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7 h 312"/>
                <a:gd name="T26" fmla="*/ 143 w 156"/>
                <a:gd name="T27" fmla="*/ 217 h 312"/>
                <a:gd name="T28" fmla="*/ 143 w 156"/>
                <a:gd name="T29" fmla="*/ 244 h 312"/>
                <a:gd name="T30" fmla="*/ 110 w 156"/>
                <a:gd name="T31" fmla="*/ 300 h 312"/>
                <a:gd name="T32" fmla="*/ 76 w 156"/>
                <a:gd name="T33" fmla="*/ 246 h 312"/>
                <a:gd name="T34" fmla="*/ 76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6" y="107"/>
                  </a:moveTo>
                  <a:lnTo>
                    <a:pt x="148" y="107"/>
                  </a:lnTo>
                  <a:lnTo>
                    <a:pt x="148" y="92"/>
                  </a:lnTo>
                  <a:lnTo>
                    <a:pt x="76" y="92"/>
                  </a:lnTo>
                  <a:lnTo>
                    <a:pt x="76" y="0"/>
                  </a:lnTo>
                  <a:lnTo>
                    <a:pt x="64" y="0"/>
                  </a:lnTo>
                  <a:cubicBezTo>
                    <a:pt x="63" y="41"/>
                    <a:pt x="49" y="94"/>
                    <a:pt x="0" y="96"/>
                  </a:cubicBezTo>
                  <a:lnTo>
                    <a:pt x="0" y="107"/>
                  </a:lnTo>
                  <a:lnTo>
                    <a:pt x="42" y="107"/>
                  </a:lnTo>
                  <a:lnTo>
                    <a:pt x="42" y="245"/>
                  </a:lnTo>
                  <a:cubicBezTo>
                    <a:pt x="42" y="306"/>
                    <a:pt x="88" y="312"/>
                    <a:pt x="106" y="312"/>
                  </a:cubicBezTo>
                  <a:cubicBezTo>
                    <a:pt x="142" y="312"/>
                    <a:pt x="156" y="277"/>
                    <a:pt x="156" y="245"/>
                  </a:cubicBezTo>
                  <a:lnTo>
                    <a:pt x="156" y="217"/>
                  </a:lnTo>
                  <a:lnTo>
                    <a:pt x="143" y="217"/>
                  </a:lnTo>
                  <a:lnTo>
                    <a:pt x="143" y="244"/>
                  </a:lnTo>
                  <a:cubicBezTo>
                    <a:pt x="143" y="281"/>
                    <a:pt x="128" y="300"/>
                    <a:pt x="110" y="300"/>
                  </a:cubicBezTo>
                  <a:cubicBezTo>
                    <a:pt x="76" y="300"/>
                    <a:pt x="76" y="255"/>
                    <a:pt x="76" y="246"/>
                  </a:cubicBezTo>
                  <a:lnTo>
                    <a:pt x="76"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2" name="Freeform 715">
              <a:extLst>
                <a:ext uri="{FF2B5EF4-FFF2-40B4-BE49-F238E27FC236}">
                  <a16:creationId xmlns:a16="http://schemas.microsoft.com/office/drawing/2014/main" id="{68F16D33-4A60-479B-B8FC-BB8B3B18A6AE}"/>
                </a:ext>
              </a:extLst>
            </p:cNvPr>
            <p:cNvSpPr>
              <a:spLocks/>
            </p:cNvSpPr>
            <p:nvPr>
              <p:custDataLst>
                <p:tags r:id="rId161"/>
              </p:custDataLst>
            </p:nvPr>
          </p:nvSpPr>
          <p:spPr bwMode="auto">
            <a:xfrm>
              <a:off x="13246101" y="3629025"/>
              <a:ext cx="114300" cy="152400"/>
            </a:xfrm>
            <a:custGeom>
              <a:avLst/>
              <a:gdLst>
                <a:gd name="T0" fmla="*/ 69 w 167"/>
                <a:gd name="T1" fmla="*/ 54 h 220"/>
                <a:gd name="T2" fmla="*/ 69 w 167"/>
                <a:gd name="T3" fmla="*/ 0 h 220"/>
                <a:gd name="T4" fmla="*/ 0 w 167"/>
                <a:gd name="T5" fmla="*/ 5 h 220"/>
                <a:gd name="T6" fmla="*/ 0 w 167"/>
                <a:gd name="T7" fmla="*/ 20 h 220"/>
                <a:gd name="T8" fmla="*/ 39 w 167"/>
                <a:gd name="T9" fmla="*/ 48 h 220"/>
                <a:gd name="T10" fmla="*/ 39 w 167"/>
                <a:gd name="T11" fmla="*/ 182 h 220"/>
                <a:gd name="T12" fmla="*/ 0 w 167"/>
                <a:gd name="T13" fmla="*/ 204 h 220"/>
                <a:gd name="T14" fmla="*/ 0 w 167"/>
                <a:gd name="T15" fmla="*/ 220 h 220"/>
                <a:gd name="T16" fmla="*/ 57 w 167"/>
                <a:gd name="T17" fmla="*/ 218 h 220"/>
                <a:gd name="T18" fmla="*/ 120 w 167"/>
                <a:gd name="T19" fmla="*/ 220 h 220"/>
                <a:gd name="T20" fmla="*/ 120 w 167"/>
                <a:gd name="T21" fmla="*/ 204 h 220"/>
                <a:gd name="T22" fmla="*/ 110 w 167"/>
                <a:gd name="T23" fmla="*/ 204 h 220"/>
                <a:gd name="T24" fmla="*/ 72 w 167"/>
                <a:gd name="T25" fmla="*/ 181 h 220"/>
                <a:gd name="T26" fmla="*/ 72 w 167"/>
                <a:gd name="T27" fmla="*/ 104 h 220"/>
                <a:gd name="T28" fmla="*/ 130 w 167"/>
                <a:gd name="T29" fmla="*/ 10 h 220"/>
                <a:gd name="T30" fmla="*/ 136 w 167"/>
                <a:gd name="T31" fmla="*/ 11 h 220"/>
                <a:gd name="T32" fmla="*/ 124 w 167"/>
                <a:gd name="T33" fmla="*/ 30 h 220"/>
                <a:gd name="T34" fmla="*/ 146 w 167"/>
                <a:gd name="T35" fmla="*/ 52 h 220"/>
                <a:gd name="T36" fmla="*/ 167 w 167"/>
                <a:gd name="T37" fmla="*/ 30 h 220"/>
                <a:gd name="T38" fmla="*/ 130 w 167"/>
                <a:gd name="T39" fmla="*/ 0 h 220"/>
                <a:gd name="T40" fmla="*/ 69 w 167"/>
                <a:gd name="T41" fmla="*/ 5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4"/>
                  </a:moveTo>
                  <a:lnTo>
                    <a:pt x="69" y="0"/>
                  </a:lnTo>
                  <a:lnTo>
                    <a:pt x="0" y="5"/>
                  </a:lnTo>
                  <a:lnTo>
                    <a:pt x="0" y="20"/>
                  </a:lnTo>
                  <a:cubicBezTo>
                    <a:pt x="35" y="20"/>
                    <a:pt x="39" y="24"/>
                    <a:pt x="39" y="48"/>
                  </a:cubicBezTo>
                  <a:lnTo>
                    <a:pt x="39" y="182"/>
                  </a:lnTo>
                  <a:cubicBezTo>
                    <a:pt x="39" y="204"/>
                    <a:pt x="33" y="204"/>
                    <a:pt x="0" y="204"/>
                  </a:cubicBezTo>
                  <a:lnTo>
                    <a:pt x="0" y="220"/>
                  </a:lnTo>
                  <a:cubicBezTo>
                    <a:pt x="19" y="219"/>
                    <a:pt x="43" y="218"/>
                    <a:pt x="57" y="218"/>
                  </a:cubicBezTo>
                  <a:cubicBezTo>
                    <a:pt x="77" y="218"/>
                    <a:pt x="100" y="218"/>
                    <a:pt x="120" y="220"/>
                  </a:cubicBezTo>
                  <a:lnTo>
                    <a:pt x="120" y="204"/>
                  </a:lnTo>
                  <a:lnTo>
                    <a:pt x="110" y="204"/>
                  </a:lnTo>
                  <a:cubicBezTo>
                    <a:pt x="73" y="204"/>
                    <a:pt x="72" y="199"/>
                    <a:pt x="72" y="181"/>
                  </a:cubicBezTo>
                  <a:lnTo>
                    <a:pt x="72" y="104"/>
                  </a:lnTo>
                  <a:cubicBezTo>
                    <a:pt x="72" y="55"/>
                    <a:pt x="93" y="10"/>
                    <a:pt x="130" y="10"/>
                  </a:cubicBezTo>
                  <a:cubicBezTo>
                    <a:pt x="134" y="10"/>
                    <a:pt x="135" y="10"/>
                    <a:pt x="136" y="11"/>
                  </a:cubicBezTo>
                  <a:cubicBezTo>
                    <a:pt x="134" y="11"/>
                    <a:pt x="124" y="17"/>
                    <a:pt x="124" y="30"/>
                  </a:cubicBezTo>
                  <a:cubicBezTo>
                    <a:pt x="124" y="44"/>
                    <a:pt x="135" y="52"/>
                    <a:pt x="146" y="52"/>
                  </a:cubicBezTo>
                  <a:cubicBezTo>
                    <a:pt x="155" y="52"/>
                    <a:pt x="167" y="46"/>
                    <a:pt x="167" y="30"/>
                  </a:cubicBezTo>
                  <a:cubicBezTo>
                    <a:pt x="167" y="14"/>
                    <a:pt x="152" y="0"/>
                    <a:pt x="130" y="0"/>
                  </a:cubicBezTo>
                  <a:cubicBezTo>
                    <a:pt x="94" y="0"/>
                    <a:pt x="76" y="33"/>
                    <a:pt x="69" y="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3" name="Freeform 716">
              <a:extLst>
                <a:ext uri="{FF2B5EF4-FFF2-40B4-BE49-F238E27FC236}">
                  <a16:creationId xmlns:a16="http://schemas.microsoft.com/office/drawing/2014/main" id="{298E3C8F-42A5-4FBE-B164-07D1FA422427}"/>
                </a:ext>
              </a:extLst>
            </p:cNvPr>
            <p:cNvSpPr>
              <a:spLocks noEditPoints="1"/>
            </p:cNvSpPr>
            <p:nvPr>
              <p:custDataLst>
                <p:tags r:id="rId162"/>
              </p:custDataLst>
            </p:nvPr>
          </p:nvSpPr>
          <p:spPr bwMode="auto">
            <a:xfrm>
              <a:off x="13379451" y="3549650"/>
              <a:ext cx="73025" cy="231775"/>
            </a:xfrm>
            <a:custGeom>
              <a:avLst/>
              <a:gdLst>
                <a:gd name="T0" fmla="*/ 72 w 107"/>
                <a:gd name="T1" fmla="*/ 114 h 334"/>
                <a:gd name="T2" fmla="*/ 2 w 107"/>
                <a:gd name="T3" fmla="*/ 119 h 334"/>
                <a:gd name="T4" fmla="*/ 2 w 107"/>
                <a:gd name="T5" fmla="*/ 134 h 334"/>
                <a:gd name="T6" fmla="*/ 39 w 107"/>
                <a:gd name="T7" fmla="*/ 162 h 334"/>
                <a:gd name="T8" fmla="*/ 39 w 107"/>
                <a:gd name="T9" fmla="*/ 296 h 334"/>
                <a:gd name="T10" fmla="*/ 0 w 107"/>
                <a:gd name="T11" fmla="*/ 318 h 334"/>
                <a:gd name="T12" fmla="*/ 0 w 107"/>
                <a:gd name="T13" fmla="*/ 334 h 334"/>
                <a:gd name="T14" fmla="*/ 55 w 107"/>
                <a:gd name="T15" fmla="*/ 332 h 334"/>
                <a:gd name="T16" fmla="*/ 107 w 107"/>
                <a:gd name="T17" fmla="*/ 334 h 334"/>
                <a:gd name="T18" fmla="*/ 107 w 107"/>
                <a:gd name="T19" fmla="*/ 318 h 334"/>
                <a:gd name="T20" fmla="*/ 72 w 107"/>
                <a:gd name="T21" fmla="*/ 297 h 334"/>
                <a:gd name="T22" fmla="*/ 72 w 107"/>
                <a:gd name="T23" fmla="*/ 114 h 334"/>
                <a:gd name="T24" fmla="*/ 74 w 107"/>
                <a:gd name="T25" fmla="*/ 27 h 334"/>
                <a:gd name="T26" fmla="*/ 48 w 107"/>
                <a:gd name="T27" fmla="*/ 0 h 334"/>
                <a:gd name="T28" fmla="*/ 21 w 107"/>
                <a:gd name="T29" fmla="*/ 27 h 334"/>
                <a:gd name="T30" fmla="*/ 48 w 107"/>
                <a:gd name="T31" fmla="*/ 53 h 334"/>
                <a:gd name="T32" fmla="*/ 74 w 107"/>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4"/>
                  </a:moveTo>
                  <a:lnTo>
                    <a:pt x="2" y="119"/>
                  </a:lnTo>
                  <a:lnTo>
                    <a:pt x="2" y="134"/>
                  </a:lnTo>
                  <a:cubicBezTo>
                    <a:pt x="35" y="134"/>
                    <a:pt x="39" y="137"/>
                    <a:pt x="39" y="162"/>
                  </a:cubicBezTo>
                  <a:lnTo>
                    <a:pt x="39" y="296"/>
                  </a:lnTo>
                  <a:cubicBezTo>
                    <a:pt x="39" y="318"/>
                    <a:pt x="34" y="318"/>
                    <a:pt x="0" y="318"/>
                  </a:cubicBezTo>
                  <a:lnTo>
                    <a:pt x="0" y="334"/>
                  </a:lnTo>
                  <a:cubicBezTo>
                    <a:pt x="16" y="333"/>
                    <a:pt x="43" y="332"/>
                    <a:pt x="55" y="332"/>
                  </a:cubicBezTo>
                  <a:cubicBezTo>
                    <a:pt x="73" y="332"/>
                    <a:pt x="90" y="333"/>
                    <a:pt x="107" y="334"/>
                  </a:cubicBezTo>
                  <a:lnTo>
                    <a:pt x="107" y="318"/>
                  </a:lnTo>
                  <a:cubicBezTo>
                    <a:pt x="74" y="318"/>
                    <a:pt x="72" y="316"/>
                    <a:pt x="72" y="297"/>
                  </a:cubicBezTo>
                  <a:lnTo>
                    <a:pt x="72" y="114"/>
                  </a:lnTo>
                  <a:close/>
                  <a:moveTo>
                    <a:pt x="74" y="27"/>
                  </a:moveTo>
                  <a:cubicBezTo>
                    <a:pt x="74" y="11"/>
                    <a:pt x="62" y="0"/>
                    <a:pt x="48" y="0"/>
                  </a:cubicBezTo>
                  <a:cubicBezTo>
                    <a:pt x="32" y="0"/>
                    <a:pt x="21" y="14"/>
                    <a:pt x="21" y="27"/>
                  </a:cubicBezTo>
                  <a:cubicBezTo>
                    <a:pt x="21" y="40"/>
                    <a:pt x="32" y="53"/>
                    <a:pt x="48" y="53"/>
                  </a:cubicBezTo>
                  <a:cubicBezTo>
                    <a:pt x="62"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4" name="Freeform 717">
              <a:extLst>
                <a:ext uri="{FF2B5EF4-FFF2-40B4-BE49-F238E27FC236}">
                  <a16:creationId xmlns:a16="http://schemas.microsoft.com/office/drawing/2014/main" id="{74C1E3B0-7318-4172-A4B6-CEE1E94699BD}"/>
                </a:ext>
              </a:extLst>
            </p:cNvPr>
            <p:cNvSpPr>
              <a:spLocks/>
            </p:cNvSpPr>
            <p:nvPr>
              <p:custDataLst>
                <p:tags r:id="rId163"/>
              </p:custDataLst>
            </p:nvPr>
          </p:nvSpPr>
          <p:spPr bwMode="auto">
            <a:xfrm>
              <a:off x="13466763" y="3632200"/>
              <a:ext cx="173038" cy="149225"/>
            </a:xfrm>
            <a:custGeom>
              <a:avLst/>
              <a:gdLst>
                <a:gd name="T0" fmla="*/ 137 w 252"/>
                <a:gd name="T1" fmla="*/ 98 h 215"/>
                <a:gd name="T2" fmla="*/ 183 w 252"/>
                <a:gd name="T3" fmla="*/ 41 h 215"/>
                <a:gd name="T4" fmla="*/ 243 w 252"/>
                <a:gd name="T5" fmla="*/ 15 h 215"/>
                <a:gd name="T6" fmla="*/ 243 w 252"/>
                <a:gd name="T7" fmla="*/ 0 h 215"/>
                <a:gd name="T8" fmla="*/ 202 w 252"/>
                <a:gd name="T9" fmla="*/ 1 h 215"/>
                <a:gd name="T10" fmla="*/ 154 w 252"/>
                <a:gd name="T11" fmla="*/ 0 h 215"/>
                <a:gd name="T12" fmla="*/ 154 w 252"/>
                <a:gd name="T13" fmla="*/ 15 h 215"/>
                <a:gd name="T14" fmla="*/ 168 w 252"/>
                <a:gd name="T15" fmla="*/ 31 h 215"/>
                <a:gd name="T16" fmla="*/ 161 w 252"/>
                <a:gd name="T17" fmla="*/ 48 h 215"/>
                <a:gd name="T18" fmla="*/ 130 w 252"/>
                <a:gd name="T19" fmla="*/ 87 h 215"/>
                <a:gd name="T20" fmla="*/ 91 w 252"/>
                <a:gd name="T21" fmla="*/ 37 h 215"/>
                <a:gd name="T22" fmla="*/ 87 w 252"/>
                <a:gd name="T23" fmla="*/ 28 h 215"/>
                <a:gd name="T24" fmla="*/ 104 w 252"/>
                <a:gd name="T25" fmla="*/ 15 h 215"/>
                <a:gd name="T26" fmla="*/ 104 w 252"/>
                <a:gd name="T27" fmla="*/ 0 h 215"/>
                <a:gd name="T28" fmla="*/ 50 w 252"/>
                <a:gd name="T29" fmla="*/ 1 h 215"/>
                <a:gd name="T30" fmla="*/ 3 w 252"/>
                <a:gd name="T31" fmla="*/ 0 h 215"/>
                <a:gd name="T32" fmla="*/ 3 w 252"/>
                <a:gd name="T33" fmla="*/ 15 h 215"/>
                <a:gd name="T34" fmla="*/ 62 w 252"/>
                <a:gd name="T35" fmla="*/ 46 h 215"/>
                <a:gd name="T36" fmla="*/ 111 w 252"/>
                <a:gd name="T37" fmla="*/ 110 h 215"/>
                <a:gd name="T38" fmla="*/ 64 w 252"/>
                <a:gd name="T39" fmla="*/ 170 h 215"/>
                <a:gd name="T40" fmla="*/ 0 w 252"/>
                <a:gd name="T41" fmla="*/ 199 h 215"/>
                <a:gd name="T42" fmla="*/ 0 w 252"/>
                <a:gd name="T43" fmla="*/ 215 h 215"/>
                <a:gd name="T44" fmla="*/ 42 w 252"/>
                <a:gd name="T45" fmla="*/ 213 h 215"/>
                <a:gd name="T46" fmla="*/ 89 w 252"/>
                <a:gd name="T47" fmla="*/ 215 h 215"/>
                <a:gd name="T48" fmla="*/ 89 w 252"/>
                <a:gd name="T49" fmla="*/ 199 h 215"/>
                <a:gd name="T50" fmla="*/ 75 w 252"/>
                <a:gd name="T51" fmla="*/ 184 h 215"/>
                <a:gd name="T52" fmla="*/ 119 w 252"/>
                <a:gd name="T53" fmla="*/ 121 h 215"/>
                <a:gd name="T54" fmla="*/ 157 w 252"/>
                <a:gd name="T55" fmla="*/ 171 h 215"/>
                <a:gd name="T56" fmla="*/ 168 w 252"/>
                <a:gd name="T57" fmla="*/ 187 h 215"/>
                <a:gd name="T58" fmla="*/ 150 w 252"/>
                <a:gd name="T59" fmla="*/ 199 h 215"/>
                <a:gd name="T60" fmla="*/ 150 w 252"/>
                <a:gd name="T61" fmla="*/ 215 h 215"/>
                <a:gd name="T62" fmla="*/ 204 w 252"/>
                <a:gd name="T63" fmla="*/ 213 h 215"/>
                <a:gd name="T64" fmla="*/ 252 w 252"/>
                <a:gd name="T65" fmla="*/ 215 h 215"/>
                <a:gd name="T66" fmla="*/ 252 w 252"/>
                <a:gd name="T67" fmla="*/ 199 h 215"/>
                <a:gd name="T68" fmla="*/ 204 w 252"/>
                <a:gd name="T69" fmla="*/ 184 h 215"/>
                <a:gd name="T70" fmla="*/ 137 w 252"/>
                <a:gd name="T71" fmla="*/ 9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15">
                  <a:moveTo>
                    <a:pt x="137" y="98"/>
                  </a:moveTo>
                  <a:cubicBezTo>
                    <a:pt x="152" y="79"/>
                    <a:pt x="171" y="54"/>
                    <a:pt x="183" y="41"/>
                  </a:cubicBezTo>
                  <a:cubicBezTo>
                    <a:pt x="199" y="23"/>
                    <a:pt x="219" y="16"/>
                    <a:pt x="243" y="15"/>
                  </a:cubicBezTo>
                  <a:lnTo>
                    <a:pt x="243" y="0"/>
                  </a:lnTo>
                  <a:cubicBezTo>
                    <a:pt x="230" y="1"/>
                    <a:pt x="215" y="1"/>
                    <a:pt x="202" y="1"/>
                  </a:cubicBezTo>
                  <a:cubicBezTo>
                    <a:pt x="187" y="1"/>
                    <a:pt x="160" y="0"/>
                    <a:pt x="154" y="0"/>
                  </a:cubicBezTo>
                  <a:lnTo>
                    <a:pt x="154" y="15"/>
                  </a:lnTo>
                  <a:cubicBezTo>
                    <a:pt x="164" y="16"/>
                    <a:pt x="168" y="23"/>
                    <a:pt x="168" y="31"/>
                  </a:cubicBezTo>
                  <a:cubicBezTo>
                    <a:pt x="168" y="39"/>
                    <a:pt x="163" y="45"/>
                    <a:pt x="161" y="48"/>
                  </a:cubicBezTo>
                  <a:lnTo>
                    <a:pt x="130" y="87"/>
                  </a:lnTo>
                  <a:lnTo>
                    <a:pt x="91" y="37"/>
                  </a:lnTo>
                  <a:cubicBezTo>
                    <a:pt x="87" y="32"/>
                    <a:pt x="87" y="31"/>
                    <a:pt x="87" y="28"/>
                  </a:cubicBezTo>
                  <a:cubicBezTo>
                    <a:pt x="87" y="20"/>
                    <a:pt x="94" y="16"/>
                    <a:pt x="104" y="15"/>
                  </a:cubicBezTo>
                  <a:lnTo>
                    <a:pt x="104" y="0"/>
                  </a:lnTo>
                  <a:cubicBezTo>
                    <a:pt x="91" y="0"/>
                    <a:pt x="58" y="1"/>
                    <a:pt x="50" y="1"/>
                  </a:cubicBezTo>
                  <a:cubicBezTo>
                    <a:pt x="40" y="1"/>
                    <a:pt x="16" y="1"/>
                    <a:pt x="3" y="0"/>
                  </a:cubicBezTo>
                  <a:lnTo>
                    <a:pt x="3" y="15"/>
                  </a:lnTo>
                  <a:cubicBezTo>
                    <a:pt x="38" y="15"/>
                    <a:pt x="38" y="16"/>
                    <a:pt x="62" y="46"/>
                  </a:cubicBezTo>
                  <a:lnTo>
                    <a:pt x="111" y="110"/>
                  </a:lnTo>
                  <a:lnTo>
                    <a:pt x="64" y="170"/>
                  </a:lnTo>
                  <a:cubicBezTo>
                    <a:pt x="40" y="198"/>
                    <a:pt x="11" y="199"/>
                    <a:pt x="0" y="199"/>
                  </a:cubicBezTo>
                  <a:lnTo>
                    <a:pt x="0" y="215"/>
                  </a:lnTo>
                  <a:cubicBezTo>
                    <a:pt x="13" y="214"/>
                    <a:pt x="29" y="213"/>
                    <a:pt x="42" y="213"/>
                  </a:cubicBezTo>
                  <a:cubicBezTo>
                    <a:pt x="56" y="213"/>
                    <a:pt x="77" y="214"/>
                    <a:pt x="89" y="215"/>
                  </a:cubicBezTo>
                  <a:lnTo>
                    <a:pt x="89" y="199"/>
                  </a:lnTo>
                  <a:cubicBezTo>
                    <a:pt x="78" y="198"/>
                    <a:pt x="75" y="191"/>
                    <a:pt x="75" y="184"/>
                  </a:cubicBezTo>
                  <a:cubicBezTo>
                    <a:pt x="75" y="173"/>
                    <a:pt x="89" y="157"/>
                    <a:pt x="119" y="121"/>
                  </a:cubicBezTo>
                  <a:lnTo>
                    <a:pt x="157" y="171"/>
                  </a:lnTo>
                  <a:cubicBezTo>
                    <a:pt x="161" y="176"/>
                    <a:pt x="168" y="184"/>
                    <a:pt x="168" y="187"/>
                  </a:cubicBezTo>
                  <a:cubicBezTo>
                    <a:pt x="168" y="191"/>
                    <a:pt x="163" y="199"/>
                    <a:pt x="150" y="199"/>
                  </a:cubicBezTo>
                  <a:lnTo>
                    <a:pt x="150" y="215"/>
                  </a:lnTo>
                  <a:cubicBezTo>
                    <a:pt x="165" y="214"/>
                    <a:pt x="193" y="213"/>
                    <a:pt x="204" y="213"/>
                  </a:cubicBezTo>
                  <a:cubicBezTo>
                    <a:pt x="217" y="213"/>
                    <a:pt x="237" y="214"/>
                    <a:pt x="252" y="215"/>
                  </a:cubicBezTo>
                  <a:lnTo>
                    <a:pt x="252" y="199"/>
                  </a:lnTo>
                  <a:cubicBezTo>
                    <a:pt x="225" y="199"/>
                    <a:pt x="216" y="198"/>
                    <a:pt x="204" y="184"/>
                  </a:cubicBezTo>
                  <a:lnTo>
                    <a:pt x="137"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5" name="Freeform 718">
              <a:extLst>
                <a:ext uri="{FF2B5EF4-FFF2-40B4-BE49-F238E27FC236}">
                  <a16:creationId xmlns:a16="http://schemas.microsoft.com/office/drawing/2014/main" id="{FFCB0F4D-66A4-49CC-B941-8B1CA8453CFA}"/>
                </a:ext>
              </a:extLst>
            </p:cNvPr>
            <p:cNvSpPr>
              <a:spLocks/>
            </p:cNvSpPr>
            <p:nvPr>
              <p:custDataLst>
                <p:tags r:id="rId164"/>
              </p:custDataLst>
            </p:nvPr>
          </p:nvSpPr>
          <p:spPr bwMode="auto">
            <a:xfrm>
              <a:off x="11080751" y="4059237"/>
              <a:ext cx="173038" cy="246063"/>
            </a:xfrm>
            <a:custGeom>
              <a:avLst/>
              <a:gdLst>
                <a:gd name="T0" fmla="*/ 168 w 254"/>
                <a:gd name="T1" fmla="*/ 142 h 354"/>
                <a:gd name="T2" fmla="*/ 96 w 254"/>
                <a:gd name="T3" fmla="*/ 126 h 354"/>
                <a:gd name="T4" fmla="*/ 48 w 254"/>
                <a:gd name="T5" fmla="*/ 74 h 354"/>
                <a:gd name="T6" fmla="*/ 112 w 254"/>
                <a:gd name="T7" fmla="*/ 22 h 354"/>
                <a:gd name="T8" fmla="*/ 214 w 254"/>
                <a:gd name="T9" fmla="*/ 107 h 354"/>
                <a:gd name="T10" fmla="*/ 226 w 254"/>
                <a:gd name="T11" fmla="*/ 120 h 354"/>
                <a:gd name="T12" fmla="*/ 238 w 254"/>
                <a:gd name="T13" fmla="*/ 106 h 354"/>
                <a:gd name="T14" fmla="*/ 238 w 254"/>
                <a:gd name="T15" fmla="*/ 14 h 354"/>
                <a:gd name="T16" fmla="*/ 229 w 254"/>
                <a:gd name="T17" fmla="*/ 0 h 354"/>
                <a:gd name="T18" fmla="*/ 219 w 254"/>
                <a:gd name="T19" fmla="*/ 6 h 354"/>
                <a:gd name="T20" fmla="*/ 197 w 254"/>
                <a:gd name="T21" fmla="*/ 28 h 354"/>
                <a:gd name="T22" fmla="*/ 112 w 254"/>
                <a:gd name="T23" fmla="*/ 0 h 354"/>
                <a:gd name="T24" fmla="*/ 0 w 254"/>
                <a:gd name="T25" fmla="*/ 101 h 354"/>
                <a:gd name="T26" fmla="*/ 27 w 254"/>
                <a:gd name="T27" fmla="*/ 167 h 354"/>
                <a:gd name="T28" fmla="*/ 123 w 254"/>
                <a:gd name="T29" fmla="*/ 207 h 354"/>
                <a:gd name="T30" fmla="*/ 186 w 254"/>
                <a:gd name="T31" fmla="*/ 228 h 354"/>
                <a:gd name="T32" fmla="*/ 206 w 254"/>
                <a:gd name="T33" fmla="*/ 272 h 354"/>
                <a:gd name="T34" fmla="*/ 141 w 254"/>
                <a:gd name="T35" fmla="*/ 330 h 354"/>
                <a:gd name="T36" fmla="*/ 23 w 254"/>
                <a:gd name="T37" fmla="*/ 246 h 354"/>
                <a:gd name="T38" fmla="*/ 12 w 254"/>
                <a:gd name="T39" fmla="*/ 234 h 354"/>
                <a:gd name="T40" fmla="*/ 0 w 254"/>
                <a:gd name="T41" fmla="*/ 249 h 354"/>
                <a:gd name="T42" fmla="*/ 0 w 254"/>
                <a:gd name="T43" fmla="*/ 340 h 354"/>
                <a:gd name="T44" fmla="*/ 9 w 254"/>
                <a:gd name="T45" fmla="*/ 354 h 354"/>
                <a:gd name="T46" fmla="*/ 18 w 254"/>
                <a:gd name="T47" fmla="*/ 349 h 354"/>
                <a:gd name="T48" fmla="*/ 41 w 254"/>
                <a:gd name="T49" fmla="*/ 326 h 354"/>
                <a:gd name="T50" fmla="*/ 141 w 254"/>
                <a:gd name="T51" fmla="*/ 354 h 354"/>
                <a:gd name="T52" fmla="*/ 254 w 254"/>
                <a:gd name="T53" fmla="*/ 247 h 354"/>
                <a:gd name="T54" fmla="*/ 168 w 254"/>
                <a:gd name="T55"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4">
                  <a:moveTo>
                    <a:pt x="168" y="142"/>
                  </a:moveTo>
                  <a:lnTo>
                    <a:pt x="96" y="126"/>
                  </a:lnTo>
                  <a:cubicBezTo>
                    <a:pt x="76" y="122"/>
                    <a:pt x="48" y="105"/>
                    <a:pt x="48" y="74"/>
                  </a:cubicBezTo>
                  <a:cubicBezTo>
                    <a:pt x="48" y="53"/>
                    <a:pt x="62" y="22"/>
                    <a:pt x="112" y="22"/>
                  </a:cubicBezTo>
                  <a:cubicBezTo>
                    <a:pt x="152" y="22"/>
                    <a:pt x="202" y="39"/>
                    <a:pt x="214" y="107"/>
                  </a:cubicBezTo>
                  <a:cubicBezTo>
                    <a:pt x="216" y="119"/>
                    <a:pt x="216" y="120"/>
                    <a:pt x="226" y="120"/>
                  </a:cubicBezTo>
                  <a:cubicBezTo>
                    <a:pt x="238" y="120"/>
                    <a:pt x="238" y="117"/>
                    <a:pt x="238" y="106"/>
                  </a:cubicBezTo>
                  <a:lnTo>
                    <a:pt x="238" y="14"/>
                  </a:lnTo>
                  <a:cubicBezTo>
                    <a:pt x="238" y="5"/>
                    <a:pt x="238" y="0"/>
                    <a:pt x="229" y="0"/>
                  </a:cubicBezTo>
                  <a:cubicBezTo>
                    <a:pt x="225" y="0"/>
                    <a:pt x="225" y="1"/>
                    <a:pt x="219" y="6"/>
                  </a:cubicBezTo>
                  <a:lnTo>
                    <a:pt x="197" y="28"/>
                  </a:lnTo>
                  <a:cubicBezTo>
                    <a:pt x="168" y="5"/>
                    <a:pt x="136" y="0"/>
                    <a:pt x="112" y="0"/>
                  </a:cubicBezTo>
                  <a:cubicBezTo>
                    <a:pt x="36" y="0"/>
                    <a:pt x="0" y="48"/>
                    <a:pt x="0" y="101"/>
                  </a:cubicBezTo>
                  <a:cubicBezTo>
                    <a:pt x="0" y="133"/>
                    <a:pt x="16" y="156"/>
                    <a:pt x="27" y="167"/>
                  </a:cubicBezTo>
                  <a:cubicBezTo>
                    <a:pt x="51" y="191"/>
                    <a:pt x="68" y="195"/>
                    <a:pt x="123" y="207"/>
                  </a:cubicBezTo>
                  <a:cubicBezTo>
                    <a:pt x="166" y="216"/>
                    <a:pt x="175" y="218"/>
                    <a:pt x="186" y="228"/>
                  </a:cubicBezTo>
                  <a:cubicBezTo>
                    <a:pt x="193" y="236"/>
                    <a:pt x="206" y="249"/>
                    <a:pt x="206" y="272"/>
                  </a:cubicBezTo>
                  <a:cubicBezTo>
                    <a:pt x="206" y="296"/>
                    <a:pt x="193" y="330"/>
                    <a:pt x="141" y="330"/>
                  </a:cubicBezTo>
                  <a:cubicBezTo>
                    <a:pt x="103" y="330"/>
                    <a:pt x="27" y="320"/>
                    <a:pt x="23" y="246"/>
                  </a:cubicBezTo>
                  <a:cubicBezTo>
                    <a:pt x="23" y="237"/>
                    <a:pt x="23" y="234"/>
                    <a:pt x="12" y="234"/>
                  </a:cubicBezTo>
                  <a:cubicBezTo>
                    <a:pt x="0" y="234"/>
                    <a:pt x="0" y="237"/>
                    <a:pt x="0" y="249"/>
                  </a:cubicBezTo>
                  <a:lnTo>
                    <a:pt x="0" y="340"/>
                  </a:lnTo>
                  <a:cubicBezTo>
                    <a:pt x="0" y="349"/>
                    <a:pt x="0" y="354"/>
                    <a:pt x="9" y="354"/>
                  </a:cubicBezTo>
                  <a:cubicBezTo>
                    <a:pt x="13" y="354"/>
                    <a:pt x="14" y="353"/>
                    <a:pt x="18" y="349"/>
                  </a:cubicBezTo>
                  <a:lnTo>
                    <a:pt x="41" y="326"/>
                  </a:lnTo>
                  <a:cubicBezTo>
                    <a:pt x="74" y="351"/>
                    <a:pt x="121" y="354"/>
                    <a:pt x="141" y="354"/>
                  </a:cubicBezTo>
                  <a:cubicBezTo>
                    <a:pt x="223" y="354"/>
                    <a:pt x="254" y="297"/>
                    <a:pt x="254" y="247"/>
                  </a:cubicBezTo>
                  <a:cubicBezTo>
                    <a:pt x="254" y="191"/>
                    <a:pt x="214" y="151"/>
                    <a:pt x="168" y="14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6" name="Freeform 719">
              <a:extLst>
                <a:ext uri="{FF2B5EF4-FFF2-40B4-BE49-F238E27FC236}">
                  <a16:creationId xmlns:a16="http://schemas.microsoft.com/office/drawing/2014/main" id="{0C1C2F1F-21B6-4834-A505-03B001BD581C}"/>
                </a:ext>
              </a:extLst>
            </p:cNvPr>
            <p:cNvSpPr>
              <a:spLocks noEditPoints="1"/>
            </p:cNvSpPr>
            <p:nvPr>
              <p:custDataLst>
                <p:tags r:id="rId165"/>
              </p:custDataLst>
            </p:nvPr>
          </p:nvSpPr>
          <p:spPr bwMode="auto">
            <a:xfrm>
              <a:off x="11399838" y="4151312"/>
              <a:ext cx="34925" cy="149225"/>
            </a:xfrm>
            <a:custGeom>
              <a:avLst/>
              <a:gdLst>
                <a:gd name="T0" fmla="*/ 52 w 52"/>
                <a:gd name="T1" fmla="*/ 27 h 215"/>
                <a:gd name="T2" fmla="*/ 26 w 52"/>
                <a:gd name="T3" fmla="*/ 0 h 215"/>
                <a:gd name="T4" fmla="*/ 0 w 52"/>
                <a:gd name="T5" fmla="*/ 27 h 215"/>
                <a:gd name="T6" fmla="*/ 26 w 52"/>
                <a:gd name="T7" fmla="*/ 53 h 215"/>
                <a:gd name="T8" fmla="*/ 52 w 52"/>
                <a:gd name="T9" fmla="*/ 27 h 215"/>
                <a:gd name="T10" fmla="*/ 52 w 52"/>
                <a:gd name="T11" fmla="*/ 189 h 215"/>
                <a:gd name="T12" fmla="*/ 26 w 52"/>
                <a:gd name="T13" fmla="*/ 162 h 215"/>
                <a:gd name="T14" fmla="*/ 0 w 52"/>
                <a:gd name="T15" fmla="*/ 189 h 215"/>
                <a:gd name="T16" fmla="*/ 26 w 52"/>
                <a:gd name="T17" fmla="*/ 215 h 215"/>
                <a:gd name="T18" fmla="*/ 52 w 52"/>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15">
                  <a:moveTo>
                    <a:pt x="52" y="27"/>
                  </a:moveTo>
                  <a:cubicBezTo>
                    <a:pt x="52" y="12"/>
                    <a:pt x="40" y="0"/>
                    <a:pt x="26" y="0"/>
                  </a:cubicBezTo>
                  <a:cubicBezTo>
                    <a:pt x="11" y="0"/>
                    <a:pt x="0" y="12"/>
                    <a:pt x="0" y="27"/>
                  </a:cubicBezTo>
                  <a:cubicBezTo>
                    <a:pt x="0" y="41"/>
                    <a:pt x="11" y="53"/>
                    <a:pt x="26" y="53"/>
                  </a:cubicBezTo>
                  <a:cubicBezTo>
                    <a:pt x="40" y="53"/>
                    <a:pt x="52" y="41"/>
                    <a:pt x="52" y="27"/>
                  </a:cubicBezTo>
                  <a:close/>
                  <a:moveTo>
                    <a:pt x="52" y="189"/>
                  </a:moveTo>
                  <a:cubicBezTo>
                    <a:pt x="52" y="174"/>
                    <a:pt x="40" y="162"/>
                    <a:pt x="26" y="162"/>
                  </a:cubicBezTo>
                  <a:cubicBezTo>
                    <a:pt x="11" y="162"/>
                    <a:pt x="0" y="174"/>
                    <a:pt x="0" y="189"/>
                  </a:cubicBezTo>
                  <a:cubicBezTo>
                    <a:pt x="0" y="203"/>
                    <a:pt x="11" y="215"/>
                    <a:pt x="26" y="215"/>
                  </a:cubicBezTo>
                  <a:cubicBezTo>
                    <a:pt x="40" y="215"/>
                    <a:pt x="52" y="203"/>
                    <a:pt x="52"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7" name="Freeform 720">
              <a:extLst>
                <a:ext uri="{FF2B5EF4-FFF2-40B4-BE49-F238E27FC236}">
                  <a16:creationId xmlns:a16="http://schemas.microsoft.com/office/drawing/2014/main" id="{AEF67331-1A05-4AD0-A3C5-74D1DDA99A25}"/>
                </a:ext>
              </a:extLst>
            </p:cNvPr>
            <p:cNvSpPr>
              <a:spLocks/>
            </p:cNvSpPr>
            <p:nvPr>
              <p:custDataLst>
                <p:tags r:id="rId166"/>
              </p:custDataLst>
            </p:nvPr>
          </p:nvSpPr>
          <p:spPr bwMode="auto">
            <a:xfrm>
              <a:off x="11671301" y="4057650"/>
              <a:ext cx="150813" cy="250825"/>
            </a:xfrm>
            <a:custGeom>
              <a:avLst/>
              <a:gdLst>
                <a:gd name="T0" fmla="*/ 146 w 221"/>
                <a:gd name="T1" fmla="*/ 158 h 362"/>
                <a:gd name="T2" fmla="*/ 83 w 221"/>
                <a:gd name="T3" fmla="*/ 142 h 362"/>
                <a:gd name="T4" fmla="*/ 32 w 221"/>
                <a:gd name="T5" fmla="*/ 79 h 362"/>
                <a:gd name="T6" fmla="*/ 98 w 221"/>
                <a:gd name="T7" fmla="*/ 13 h 362"/>
                <a:gd name="T8" fmla="*/ 195 w 221"/>
                <a:gd name="T9" fmla="*/ 118 h 362"/>
                <a:gd name="T10" fmla="*/ 201 w 221"/>
                <a:gd name="T11" fmla="*/ 124 h 362"/>
                <a:gd name="T12" fmla="*/ 208 w 221"/>
                <a:gd name="T13" fmla="*/ 112 h 362"/>
                <a:gd name="T14" fmla="*/ 208 w 221"/>
                <a:gd name="T15" fmla="*/ 11 h 362"/>
                <a:gd name="T16" fmla="*/ 202 w 221"/>
                <a:gd name="T17" fmla="*/ 0 h 362"/>
                <a:gd name="T18" fmla="*/ 195 w 221"/>
                <a:gd name="T19" fmla="*/ 6 h 362"/>
                <a:gd name="T20" fmla="*/ 177 w 221"/>
                <a:gd name="T21" fmla="*/ 34 h 362"/>
                <a:gd name="T22" fmla="*/ 98 w 221"/>
                <a:gd name="T23" fmla="*/ 0 h 362"/>
                <a:gd name="T24" fmla="*/ 0 w 221"/>
                <a:gd name="T25" fmla="*/ 96 h 362"/>
                <a:gd name="T26" fmla="*/ 66 w 221"/>
                <a:gd name="T27" fmla="*/ 187 h 362"/>
                <a:gd name="T28" fmla="*/ 131 w 221"/>
                <a:gd name="T29" fmla="*/ 204 h 362"/>
                <a:gd name="T30" fmla="*/ 174 w 221"/>
                <a:gd name="T31" fmla="*/ 229 h 362"/>
                <a:gd name="T32" fmla="*/ 189 w 221"/>
                <a:gd name="T33" fmla="*/ 275 h 362"/>
                <a:gd name="T34" fmla="*/ 122 w 221"/>
                <a:gd name="T35" fmla="*/ 347 h 362"/>
                <a:gd name="T36" fmla="*/ 44 w 221"/>
                <a:gd name="T37" fmla="*/ 320 h 362"/>
                <a:gd name="T38" fmla="*/ 13 w 221"/>
                <a:gd name="T39" fmla="*/ 243 h 362"/>
                <a:gd name="T40" fmla="*/ 7 w 221"/>
                <a:gd name="T41" fmla="*/ 238 h 362"/>
                <a:gd name="T42" fmla="*/ 0 w 221"/>
                <a:gd name="T43" fmla="*/ 250 h 362"/>
                <a:gd name="T44" fmla="*/ 0 w 221"/>
                <a:gd name="T45" fmla="*/ 350 h 362"/>
                <a:gd name="T46" fmla="*/ 6 w 221"/>
                <a:gd name="T47" fmla="*/ 362 h 362"/>
                <a:gd name="T48" fmla="*/ 13 w 221"/>
                <a:gd name="T49" fmla="*/ 356 h 362"/>
                <a:gd name="T50" fmla="*/ 31 w 221"/>
                <a:gd name="T51" fmla="*/ 327 h 362"/>
                <a:gd name="T52" fmla="*/ 123 w 221"/>
                <a:gd name="T53" fmla="*/ 362 h 362"/>
                <a:gd name="T54" fmla="*/ 221 w 221"/>
                <a:gd name="T55" fmla="*/ 258 h 362"/>
                <a:gd name="T56" fmla="*/ 146 w 221"/>
                <a:gd name="T57" fmla="*/ 15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62">
                  <a:moveTo>
                    <a:pt x="146" y="158"/>
                  </a:moveTo>
                  <a:lnTo>
                    <a:pt x="83" y="142"/>
                  </a:lnTo>
                  <a:cubicBezTo>
                    <a:pt x="52" y="135"/>
                    <a:pt x="32" y="108"/>
                    <a:pt x="32" y="79"/>
                  </a:cubicBezTo>
                  <a:cubicBezTo>
                    <a:pt x="32" y="44"/>
                    <a:pt x="59" y="13"/>
                    <a:pt x="98" y="13"/>
                  </a:cubicBezTo>
                  <a:cubicBezTo>
                    <a:pt x="181" y="13"/>
                    <a:pt x="192" y="95"/>
                    <a:pt x="195" y="118"/>
                  </a:cubicBezTo>
                  <a:cubicBezTo>
                    <a:pt x="196" y="121"/>
                    <a:pt x="196" y="124"/>
                    <a:pt x="201" y="124"/>
                  </a:cubicBezTo>
                  <a:cubicBezTo>
                    <a:pt x="208" y="124"/>
                    <a:pt x="208" y="121"/>
                    <a:pt x="208" y="112"/>
                  </a:cubicBezTo>
                  <a:lnTo>
                    <a:pt x="208" y="11"/>
                  </a:lnTo>
                  <a:cubicBezTo>
                    <a:pt x="208" y="3"/>
                    <a:pt x="208" y="0"/>
                    <a:pt x="202" y="0"/>
                  </a:cubicBezTo>
                  <a:cubicBezTo>
                    <a:pt x="199" y="0"/>
                    <a:pt x="198" y="0"/>
                    <a:pt x="195" y="6"/>
                  </a:cubicBezTo>
                  <a:lnTo>
                    <a:pt x="177" y="34"/>
                  </a:lnTo>
                  <a:cubicBezTo>
                    <a:pt x="162" y="20"/>
                    <a:pt x="142" y="0"/>
                    <a:pt x="98" y="0"/>
                  </a:cubicBezTo>
                  <a:cubicBezTo>
                    <a:pt x="42" y="0"/>
                    <a:pt x="0" y="43"/>
                    <a:pt x="0" y="96"/>
                  </a:cubicBezTo>
                  <a:cubicBezTo>
                    <a:pt x="0" y="138"/>
                    <a:pt x="27" y="174"/>
                    <a:pt x="66" y="187"/>
                  </a:cubicBezTo>
                  <a:cubicBezTo>
                    <a:pt x="71" y="189"/>
                    <a:pt x="97" y="195"/>
                    <a:pt x="131" y="204"/>
                  </a:cubicBezTo>
                  <a:cubicBezTo>
                    <a:pt x="145" y="207"/>
                    <a:pt x="160" y="211"/>
                    <a:pt x="174" y="229"/>
                  </a:cubicBezTo>
                  <a:cubicBezTo>
                    <a:pt x="184" y="242"/>
                    <a:pt x="189" y="259"/>
                    <a:pt x="189" y="275"/>
                  </a:cubicBezTo>
                  <a:cubicBezTo>
                    <a:pt x="189" y="311"/>
                    <a:pt x="164" y="347"/>
                    <a:pt x="122" y="347"/>
                  </a:cubicBezTo>
                  <a:cubicBezTo>
                    <a:pt x="108" y="347"/>
                    <a:pt x="70" y="344"/>
                    <a:pt x="44" y="320"/>
                  </a:cubicBezTo>
                  <a:cubicBezTo>
                    <a:pt x="15" y="293"/>
                    <a:pt x="13" y="261"/>
                    <a:pt x="13" y="243"/>
                  </a:cubicBezTo>
                  <a:cubicBezTo>
                    <a:pt x="12" y="238"/>
                    <a:pt x="8" y="238"/>
                    <a:pt x="7" y="238"/>
                  </a:cubicBezTo>
                  <a:cubicBezTo>
                    <a:pt x="0" y="238"/>
                    <a:pt x="0" y="241"/>
                    <a:pt x="0" y="250"/>
                  </a:cubicBezTo>
                  <a:lnTo>
                    <a:pt x="0" y="350"/>
                  </a:lnTo>
                  <a:cubicBezTo>
                    <a:pt x="0" y="358"/>
                    <a:pt x="0" y="362"/>
                    <a:pt x="6" y="362"/>
                  </a:cubicBezTo>
                  <a:cubicBezTo>
                    <a:pt x="9" y="362"/>
                    <a:pt x="10" y="361"/>
                    <a:pt x="13" y="356"/>
                  </a:cubicBezTo>
                  <a:cubicBezTo>
                    <a:pt x="13" y="355"/>
                    <a:pt x="15" y="354"/>
                    <a:pt x="31" y="327"/>
                  </a:cubicBezTo>
                  <a:cubicBezTo>
                    <a:pt x="47" y="344"/>
                    <a:pt x="79" y="362"/>
                    <a:pt x="123" y="362"/>
                  </a:cubicBezTo>
                  <a:cubicBezTo>
                    <a:pt x="181" y="362"/>
                    <a:pt x="221" y="313"/>
                    <a:pt x="221" y="258"/>
                  </a:cubicBezTo>
                  <a:cubicBezTo>
                    <a:pt x="221" y="208"/>
                    <a:pt x="188" y="168"/>
                    <a:pt x="146" y="15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8" name="Freeform 721">
              <a:extLst>
                <a:ext uri="{FF2B5EF4-FFF2-40B4-BE49-F238E27FC236}">
                  <a16:creationId xmlns:a16="http://schemas.microsoft.com/office/drawing/2014/main" id="{84F9A46A-CA8E-4295-ABA1-21726DA12508}"/>
                </a:ext>
              </a:extLst>
            </p:cNvPr>
            <p:cNvSpPr>
              <a:spLocks noEditPoints="1"/>
            </p:cNvSpPr>
            <p:nvPr>
              <p:custDataLst>
                <p:tags r:id="rId167"/>
              </p:custDataLst>
            </p:nvPr>
          </p:nvSpPr>
          <p:spPr bwMode="auto">
            <a:xfrm>
              <a:off x="11850688" y="4146550"/>
              <a:ext cx="131763" cy="158750"/>
            </a:xfrm>
            <a:custGeom>
              <a:avLst/>
              <a:gdLst>
                <a:gd name="T0" fmla="*/ 42 w 193"/>
                <a:gd name="T1" fmla="*/ 97 h 229"/>
                <a:gd name="T2" fmla="*/ 104 w 193"/>
                <a:gd name="T3" fmla="*/ 11 h 229"/>
                <a:gd name="T4" fmla="*/ 160 w 193"/>
                <a:gd name="T5" fmla="*/ 97 h 229"/>
                <a:gd name="T6" fmla="*/ 42 w 193"/>
                <a:gd name="T7" fmla="*/ 97 h 229"/>
                <a:gd name="T8" fmla="*/ 42 w 193"/>
                <a:gd name="T9" fmla="*/ 108 h 229"/>
                <a:gd name="T10" fmla="*/ 181 w 193"/>
                <a:gd name="T11" fmla="*/ 108 h 229"/>
                <a:gd name="T12" fmla="*/ 193 w 193"/>
                <a:gd name="T13" fmla="*/ 97 h 229"/>
                <a:gd name="T14" fmla="*/ 104 w 193"/>
                <a:gd name="T15" fmla="*/ 0 h 229"/>
                <a:gd name="T16" fmla="*/ 0 w 193"/>
                <a:gd name="T17" fmla="*/ 113 h 229"/>
                <a:gd name="T18" fmla="*/ 110 w 193"/>
                <a:gd name="T19" fmla="*/ 229 h 229"/>
                <a:gd name="T20" fmla="*/ 193 w 193"/>
                <a:gd name="T21" fmla="*/ 164 h 229"/>
                <a:gd name="T22" fmla="*/ 187 w 193"/>
                <a:gd name="T23" fmla="*/ 158 h 229"/>
                <a:gd name="T24" fmla="*/ 180 w 193"/>
                <a:gd name="T25" fmla="*/ 165 h 229"/>
                <a:gd name="T26" fmla="*/ 113 w 193"/>
                <a:gd name="T27" fmla="*/ 216 h 229"/>
                <a:gd name="T28" fmla="*/ 56 w 193"/>
                <a:gd name="T29" fmla="*/ 183 h 229"/>
                <a:gd name="T30" fmla="*/ 42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7"/>
                  </a:moveTo>
                  <a:cubicBezTo>
                    <a:pt x="45" y="23"/>
                    <a:pt x="87" y="11"/>
                    <a:pt x="104" y="11"/>
                  </a:cubicBezTo>
                  <a:cubicBezTo>
                    <a:pt x="155" y="11"/>
                    <a:pt x="160" y="78"/>
                    <a:pt x="160" y="97"/>
                  </a:cubicBezTo>
                  <a:lnTo>
                    <a:pt x="42" y="97"/>
                  </a:lnTo>
                  <a:close/>
                  <a:moveTo>
                    <a:pt x="42" y="108"/>
                  </a:moveTo>
                  <a:lnTo>
                    <a:pt x="181" y="108"/>
                  </a:lnTo>
                  <a:cubicBezTo>
                    <a:pt x="192" y="108"/>
                    <a:pt x="193" y="108"/>
                    <a:pt x="193" y="97"/>
                  </a:cubicBezTo>
                  <a:cubicBezTo>
                    <a:pt x="193" y="48"/>
                    <a:pt x="166" y="0"/>
                    <a:pt x="104" y="0"/>
                  </a:cubicBezTo>
                  <a:cubicBezTo>
                    <a:pt x="46" y="0"/>
                    <a:pt x="0" y="51"/>
                    <a:pt x="0" y="113"/>
                  </a:cubicBezTo>
                  <a:cubicBezTo>
                    <a:pt x="0" y="180"/>
                    <a:pt x="53" y="229"/>
                    <a:pt x="110" y="229"/>
                  </a:cubicBezTo>
                  <a:cubicBezTo>
                    <a:pt x="171" y="229"/>
                    <a:pt x="193" y="173"/>
                    <a:pt x="193" y="164"/>
                  </a:cubicBezTo>
                  <a:cubicBezTo>
                    <a:pt x="193" y="159"/>
                    <a:pt x="189" y="158"/>
                    <a:pt x="187" y="158"/>
                  </a:cubicBezTo>
                  <a:cubicBezTo>
                    <a:pt x="182" y="158"/>
                    <a:pt x="181" y="161"/>
                    <a:pt x="180" y="165"/>
                  </a:cubicBezTo>
                  <a:cubicBezTo>
                    <a:pt x="163" y="216"/>
                    <a:pt x="118" y="216"/>
                    <a:pt x="113" y="216"/>
                  </a:cubicBezTo>
                  <a:cubicBezTo>
                    <a:pt x="88" y="216"/>
                    <a:pt x="68" y="201"/>
                    <a:pt x="56" y="183"/>
                  </a:cubicBezTo>
                  <a:cubicBezTo>
                    <a:pt x="42" y="159"/>
                    <a:pt x="42" y="126"/>
                    <a:pt x="42"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9" name="Freeform 722">
              <a:extLst>
                <a:ext uri="{FF2B5EF4-FFF2-40B4-BE49-F238E27FC236}">
                  <a16:creationId xmlns:a16="http://schemas.microsoft.com/office/drawing/2014/main" id="{560E8587-E4FE-4682-BA1A-FF6064EB0249}"/>
                </a:ext>
              </a:extLst>
            </p:cNvPr>
            <p:cNvSpPr>
              <a:spLocks/>
            </p:cNvSpPr>
            <p:nvPr>
              <p:custDataLst>
                <p:tags r:id="rId168"/>
              </p:custDataLst>
            </p:nvPr>
          </p:nvSpPr>
          <p:spPr bwMode="auto">
            <a:xfrm>
              <a:off x="12004676" y="4060825"/>
              <a:ext cx="74613" cy="239713"/>
            </a:xfrm>
            <a:custGeom>
              <a:avLst/>
              <a:gdLst>
                <a:gd name="T0" fmla="*/ 72 w 111"/>
                <a:gd name="T1" fmla="*/ 0 h 346"/>
                <a:gd name="T2" fmla="*/ 0 w 111"/>
                <a:gd name="T3" fmla="*/ 5 h 346"/>
                <a:gd name="T4" fmla="*/ 0 w 111"/>
                <a:gd name="T5" fmla="*/ 21 h 346"/>
                <a:gd name="T6" fmla="*/ 39 w 111"/>
                <a:gd name="T7" fmla="*/ 49 h 346"/>
                <a:gd name="T8" fmla="*/ 39 w 111"/>
                <a:gd name="T9" fmla="*/ 308 h 346"/>
                <a:gd name="T10" fmla="*/ 0 w 111"/>
                <a:gd name="T11" fmla="*/ 331 h 346"/>
                <a:gd name="T12" fmla="*/ 0 w 111"/>
                <a:gd name="T13" fmla="*/ 346 h 346"/>
                <a:gd name="T14" fmla="*/ 55 w 111"/>
                <a:gd name="T15" fmla="*/ 345 h 346"/>
                <a:gd name="T16" fmla="*/ 111 w 111"/>
                <a:gd name="T17" fmla="*/ 346 h 346"/>
                <a:gd name="T18" fmla="*/ 111 w 111"/>
                <a:gd name="T19" fmla="*/ 331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5"/>
                  </a:lnTo>
                  <a:lnTo>
                    <a:pt x="0" y="21"/>
                  </a:lnTo>
                  <a:cubicBezTo>
                    <a:pt x="35" y="21"/>
                    <a:pt x="39" y="24"/>
                    <a:pt x="39" y="49"/>
                  </a:cubicBezTo>
                  <a:lnTo>
                    <a:pt x="39" y="308"/>
                  </a:lnTo>
                  <a:cubicBezTo>
                    <a:pt x="39" y="331"/>
                    <a:pt x="33" y="331"/>
                    <a:pt x="0" y="331"/>
                  </a:cubicBezTo>
                  <a:lnTo>
                    <a:pt x="0" y="346"/>
                  </a:lnTo>
                  <a:cubicBezTo>
                    <a:pt x="16" y="346"/>
                    <a:pt x="43" y="345"/>
                    <a:pt x="55" y="345"/>
                  </a:cubicBezTo>
                  <a:cubicBezTo>
                    <a:pt x="68" y="345"/>
                    <a:pt x="92" y="346"/>
                    <a:pt x="111" y="346"/>
                  </a:cubicBezTo>
                  <a:lnTo>
                    <a:pt x="111" y="331"/>
                  </a:lnTo>
                  <a:cubicBezTo>
                    <a:pt x="77" y="331"/>
                    <a:pt x="72" y="331"/>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0" name="Freeform 723">
              <a:extLst>
                <a:ext uri="{FF2B5EF4-FFF2-40B4-BE49-F238E27FC236}">
                  <a16:creationId xmlns:a16="http://schemas.microsoft.com/office/drawing/2014/main" id="{6B759267-A253-441B-9735-7BDC03481507}"/>
                </a:ext>
              </a:extLst>
            </p:cNvPr>
            <p:cNvSpPr>
              <a:spLocks noEditPoints="1"/>
            </p:cNvSpPr>
            <p:nvPr>
              <p:custDataLst>
                <p:tags r:id="rId169"/>
              </p:custDataLst>
            </p:nvPr>
          </p:nvSpPr>
          <p:spPr bwMode="auto">
            <a:xfrm>
              <a:off x="12096751" y="4146550"/>
              <a:ext cx="131763" cy="158750"/>
            </a:xfrm>
            <a:custGeom>
              <a:avLst/>
              <a:gdLst>
                <a:gd name="T0" fmla="*/ 42 w 193"/>
                <a:gd name="T1" fmla="*/ 97 h 229"/>
                <a:gd name="T2" fmla="*/ 104 w 193"/>
                <a:gd name="T3" fmla="*/ 11 h 229"/>
                <a:gd name="T4" fmla="*/ 160 w 193"/>
                <a:gd name="T5" fmla="*/ 97 h 229"/>
                <a:gd name="T6" fmla="*/ 42 w 193"/>
                <a:gd name="T7" fmla="*/ 97 h 229"/>
                <a:gd name="T8" fmla="*/ 41 w 193"/>
                <a:gd name="T9" fmla="*/ 108 h 229"/>
                <a:gd name="T10" fmla="*/ 180 w 193"/>
                <a:gd name="T11" fmla="*/ 108 h 229"/>
                <a:gd name="T12" fmla="*/ 193 w 193"/>
                <a:gd name="T13" fmla="*/ 97 h 229"/>
                <a:gd name="T14" fmla="*/ 104 w 193"/>
                <a:gd name="T15" fmla="*/ 0 h 229"/>
                <a:gd name="T16" fmla="*/ 0 w 193"/>
                <a:gd name="T17" fmla="*/ 113 h 229"/>
                <a:gd name="T18" fmla="*/ 110 w 193"/>
                <a:gd name="T19" fmla="*/ 229 h 229"/>
                <a:gd name="T20" fmla="*/ 193 w 193"/>
                <a:gd name="T21" fmla="*/ 164 h 229"/>
                <a:gd name="T22" fmla="*/ 186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7"/>
                  </a:moveTo>
                  <a:cubicBezTo>
                    <a:pt x="45" y="23"/>
                    <a:pt x="87" y="11"/>
                    <a:pt x="104" y="11"/>
                  </a:cubicBezTo>
                  <a:cubicBezTo>
                    <a:pt x="155" y="11"/>
                    <a:pt x="160" y="78"/>
                    <a:pt x="160" y="97"/>
                  </a:cubicBezTo>
                  <a:lnTo>
                    <a:pt x="42" y="97"/>
                  </a:lnTo>
                  <a:close/>
                  <a:moveTo>
                    <a:pt x="41" y="108"/>
                  </a:moveTo>
                  <a:lnTo>
                    <a:pt x="180" y="108"/>
                  </a:lnTo>
                  <a:cubicBezTo>
                    <a:pt x="191" y="108"/>
                    <a:pt x="193" y="108"/>
                    <a:pt x="193" y="97"/>
                  </a:cubicBezTo>
                  <a:cubicBezTo>
                    <a:pt x="193" y="48"/>
                    <a:pt x="166" y="0"/>
                    <a:pt x="104" y="0"/>
                  </a:cubicBezTo>
                  <a:cubicBezTo>
                    <a:pt x="46" y="0"/>
                    <a:pt x="0" y="51"/>
                    <a:pt x="0" y="113"/>
                  </a:cubicBezTo>
                  <a:cubicBezTo>
                    <a:pt x="0" y="180"/>
                    <a:pt x="52" y="229"/>
                    <a:pt x="110" y="229"/>
                  </a:cubicBezTo>
                  <a:cubicBezTo>
                    <a:pt x="170" y="229"/>
                    <a:pt x="193" y="173"/>
                    <a:pt x="193" y="164"/>
                  </a:cubicBezTo>
                  <a:cubicBezTo>
                    <a:pt x="193" y="159"/>
                    <a:pt x="189" y="158"/>
                    <a:pt x="186" y="158"/>
                  </a:cubicBezTo>
                  <a:cubicBezTo>
                    <a:pt x="182" y="158"/>
                    <a:pt x="181" y="161"/>
                    <a:pt x="180" y="165"/>
                  </a:cubicBezTo>
                  <a:cubicBezTo>
                    <a:pt x="162"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1" name="Freeform 724">
              <a:extLst>
                <a:ext uri="{FF2B5EF4-FFF2-40B4-BE49-F238E27FC236}">
                  <a16:creationId xmlns:a16="http://schemas.microsoft.com/office/drawing/2014/main" id="{4F64D71D-805F-442D-AC3C-243D9F1C06AF}"/>
                </a:ext>
              </a:extLst>
            </p:cNvPr>
            <p:cNvSpPr>
              <a:spLocks/>
            </p:cNvSpPr>
            <p:nvPr>
              <p:custDataLst>
                <p:tags r:id="rId170"/>
              </p:custDataLst>
            </p:nvPr>
          </p:nvSpPr>
          <p:spPr bwMode="auto">
            <a:xfrm>
              <a:off x="12250738" y="4146550"/>
              <a:ext cx="128588" cy="158750"/>
            </a:xfrm>
            <a:custGeom>
              <a:avLst/>
              <a:gdLst>
                <a:gd name="T0" fmla="*/ 41 w 190"/>
                <a:gd name="T1" fmla="*/ 114 h 229"/>
                <a:gd name="T2" fmla="*/ 108 w 190"/>
                <a:gd name="T3" fmla="*/ 12 h 229"/>
                <a:gd name="T4" fmla="*/ 162 w 190"/>
                <a:gd name="T5" fmla="*/ 31 h 229"/>
                <a:gd name="T6" fmla="*/ 138 w 190"/>
                <a:gd name="T7" fmla="*/ 53 h 229"/>
                <a:gd name="T8" fmla="*/ 161 w 190"/>
                <a:gd name="T9" fmla="*/ 76 h 229"/>
                <a:gd name="T10" fmla="*/ 184 w 190"/>
                <a:gd name="T11" fmla="*/ 53 h 229"/>
                <a:gd name="T12" fmla="*/ 108 w 190"/>
                <a:gd name="T13" fmla="*/ 0 h 229"/>
                <a:gd name="T14" fmla="*/ 0 w 190"/>
                <a:gd name="T15" fmla="*/ 115 h 229"/>
                <a:gd name="T16" fmla="*/ 107 w 190"/>
                <a:gd name="T17" fmla="*/ 229 h 229"/>
                <a:gd name="T18" fmla="*/ 190 w 190"/>
                <a:gd name="T19" fmla="*/ 164 h 229"/>
                <a:gd name="T20" fmla="*/ 183 w 190"/>
                <a:gd name="T21" fmla="*/ 159 h 229"/>
                <a:gd name="T22" fmla="*/ 177 w 190"/>
                <a:gd name="T23" fmla="*/ 164 h 229"/>
                <a:gd name="T24" fmla="*/ 111 w 190"/>
                <a:gd name="T25" fmla="*/ 216 h 229"/>
                <a:gd name="T26" fmla="*/ 41 w 190"/>
                <a:gd name="T27" fmla="*/ 1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4"/>
                  </a:moveTo>
                  <a:cubicBezTo>
                    <a:pt x="41" y="33"/>
                    <a:pt x="82" y="12"/>
                    <a:pt x="108" y="12"/>
                  </a:cubicBezTo>
                  <a:cubicBezTo>
                    <a:pt x="113" y="12"/>
                    <a:pt x="144" y="13"/>
                    <a:pt x="162" y="31"/>
                  </a:cubicBezTo>
                  <a:cubicBezTo>
                    <a:pt x="141" y="32"/>
                    <a:pt x="138" y="47"/>
                    <a:pt x="138" y="53"/>
                  </a:cubicBezTo>
                  <a:cubicBezTo>
                    <a:pt x="138" y="66"/>
                    <a:pt x="147" y="76"/>
                    <a:pt x="161" y="76"/>
                  </a:cubicBezTo>
                  <a:cubicBezTo>
                    <a:pt x="174" y="76"/>
                    <a:pt x="184" y="68"/>
                    <a:pt x="184" y="53"/>
                  </a:cubicBezTo>
                  <a:cubicBezTo>
                    <a:pt x="184" y="19"/>
                    <a:pt x="146" y="0"/>
                    <a:pt x="108" y="0"/>
                  </a:cubicBezTo>
                  <a:cubicBezTo>
                    <a:pt x="46" y="0"/>
                    <a:pt x="0" y="53"/>
                    <a:pt x="0" y="115"/>
                  </a:cubicBezTo>
                  <a:cubicBezTo>
                    <a:pt x="0" y="179"/>
                    <a:pt x="49" y="229"/>
                    <a:pt x="107" y="229"/>
                  </a:cubicBezTo>
                  <a:cubicBezTo>
                    <a:pt x="174" y="229"/>
                    <a:pt x="190" y="169"/>
                    <a:pt x="190" y="164"/>
                  </a:cubicBezTo>
                  <a:cubicBezTo>
                    <a:pt x="190" y="159"/>
                    <a:pt x="185" y="159"/>
                    <a:pt x="183" y="159"/>
                  </a:cubicBezTo>
                  <a:cubicBezTo>
                    <a:pt x="179" y="159"/>
                    <a:pt x="178" y="161"/>
                    <a:pt x="177" y="164"/>
                  </a:cubicBezTo>
                  <a:cubicBezTo>
                    <a:pt x="162" y="210"/>
                    <a:pt x="130" y="216"/>
                    <a:pt x="111" y="216"/>
                  </a:cubicBezTo>
                  <a:cubicBezTo>
                    <a:pt x="85" y="216"/>
                    <a:pt x="41" y="195"/>
                    <a:pt x="41" y="1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2" name="Freeform 725">
              <a:extLst>
                <a:ext uri="{FF2B5EF4-FFF2-40B4-BE49-F238E27FC236}">
                  <a16:creationId xmlns:a16="http://schemas.microsoft.com/office/drawing/2014/main" id="{72A117D2-1283-4403-A29E-E9C588E88342}"/>
                </a:ext>
              </a:extLst>
            </p:cNvPr>
            <p:cNvSpPr>
              <a:spLocks/>
            </p:cNvSpPr>
            <p:nvPr>
              <p:custDataLst>
                <p:tags r:id="rId171"/>
              </p:custDataLst>
            </p:nvPr>
          </p:nvSpPr>
          <p:spPr bwMode="auto">
            <a:xfrm>
              <a:off x="12396788" y="4087812"/>
              <a:ext cx="106363" cy="217488"/>
            </a:xfrm>
            <a:custGeom>
              <a:avLst/>
              <a:gdLst>
                <a:gd name="T0" fmla="*/ 76 w 156"/>
                <a:gd name="T1" fmla="*/ 108 h 313"/>
                <a:gd name="T2" fmla="*/ 148 w 156"/>
                <a:gd name="T3" fmla="*/ 108 h 313"/>
                <a:gd name="T4" fmla="*/ 148 w 156"/>
                <a:gd name="T5" fmla="*/ 92 h 313"/>
                <a:gd name="T6" fmla="*/ 76 w 156"/>
                <a:gd name="T7" fmla="*/ 92 h 313"/>
                <a:gd name="T8" fmla="*/ 76 w 156"/>
                <a:gd name="T9" fmla="*/ 0 h 313"/>
                <a:gd name="T10" fmla="*/ 64 w 156"/>
                <a:gd name="T11" fmla="*/ 0 h 313"/>
                <a:gd name="T12" fmla="*/ 0 w 156"/>
                <a:gd name="T13" fmla="*/ 97 h 313"/>
                <a:gd name="T14" fmla="*/ 0 w 156"/>
                <a:gd name="T15" fmla="*/ 108 h 313"/>
                <a:gd name="T16" fmla="*/ 42 w 156"/>
                <a:gd name="T17" fmla="*/ 108 h 313"/>
                <a:gd name="T18" fmla="*/ 42 w 156"/>
                <a:gd name="T19" fmla="*/ 245 h 313"/>
                <a:gd name="T20" fmla="*/ 106 w 156"/>
                <a:gd name="T21" fmla="*/ 313 h 313"/>
                <a:gd name="T22" fmla="*/ 156 w 156"/>
                <a:gd name="T23" fmla="*/ 245 h 313"/>
                <a:gd name="T24" fmla="*/ 156 w 156"/>
                <a:gd name="T25" fmla="*/ 217 h 313"/>
                <a:gd name="T26" fmla="*/ 143 w 156"/>
                <a:gd name="T27" fmla="*/ 217 h 313"/>
                <a:gd name="T28" fmla="*/ 143 w 156"/>
                <a:gd name="T29" fmla="*/ 244 h 313"/>
                <a:gd name="T30" fmla="*/ 110 w 156"/>
                <a:gd name="T31" fmla="*/ 300 h 313"/>
                <a:gd name="T32" fmla="*/ 76 w 156"/>
                <a:gd name="T33" fmla="*/ 246 h 313"/>
                <a:gd name="T34" fmla="*/ 76 w 156"/>
                <a:gd name="T35" fmla="*/ 10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3">
                  <a:moveTo>
                    <a:pt x="76" y="108"/>
                  </a:moveTo>
                  <a:lnTo>
                    <a:pt x="148" y="108"/>
                  </a:lnTo>
                  <a:lnTo>
                    <a:pt x="148" y="92"/>
                  </a:lnTo>
                  <a:lnTo>
                    <a:pt x="76" y="92"/>
                  </a:lnTo>
                  <a:lnTo>
                    <a:pt x="76" y="0"/>
                  </a:lnTo>
                  <a:lnTo>
                    <a:pt x="64" y="0"/>
                  </a:lnTo>
                  <a:cubicBezTo>
                    <a:pt x="63" y="41"/>
                    <a:pt x="48" y="95"/>
                    <a:pt x="0" y="97"/>
                  </a:cubicBezTo>
                  <a:lnTo>
                    <a:pt x="0" y="108"/>
                  </a:lnTo>
                  <a:lnTo>
                    <a:pt x="42" y="108"/>
                  </a:lnTo>
                  <a:lnTo>
                    <a:pt x="42" y="245"/>
                  </a:lnTo>
                  <a:cubicBezTo>
                    <a:pt x="42" y="307"/>
                    <a:pt x="88" y="313"/>
                    <a:pt x="106" y="313"/>
                  </a:cubicBezTo>
                  <a:cubicBezTo>
                    <a:pt x="142" y="313"/>
                    <a:pt x="156" y="277"/>
                    <a:pt x="156" y="245"/>
                  </a:cubicBezTo>
                  <a:lnTo>
                    <a:pt x="156" y="217"/>
                  </a:lnTo>
                  <a:lnTo>
                    <a:pt x="143" y="217"/>
                  </a:lnTo>
                  <a:lnTo>
                    <a:pt x="143" y="244"/>
                  </a:lnTo>
                  <a:cubicBezTo>
                    <a:pt x="143" y="281"/>
                    <a:pt x="128" y="300"/>
                    <a:pt x="110" y="300"/>
                  </a:cubicBezTo>
                  <a:cubicBezTo>
                    <a:pt x="76" y="300"/>
                    <a:pt x="76" y="255"/>
                    <a:pt x="76" y="246"/>
                  </a:cubicBezTo>
                  <a:lnTo>
                    <a:pt x="7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3" name="Freeform 726">
              <a:extLst>
                <a:ext uri="{FF2B5EF4-FFF2-40B4-BE49-F238E27FC236}">
                  <a16:creationId xmlns:a16="http://schemas.microsoft.com/office/drawing/2014/main" id="{2FD9660E-2038-43D5-B68E-6F0C356EF977}"/>
                </a:ext>
              </a:extLst>
            </p:cNvPr>
            <p:cNvSpPr>
              <a:spLocks noEditPoints="1"/>
            </p:cNvSpPr>
            <p:nvPr>
              <p:custDataLst>
                <p:tags r:id="rId172"/>
              </p:custDataLst>
            </p:nvPr>
          </p:nvSpPr>
          <p:spPr bwMode="auto">
            <a:xfrm>
              <a:off x="12531726" y="4146550"/>
              <a:ext cx="150813" cy="158750"/>
            </a:xfrm>
            <a:custGeom>
              <a:avLst/>
              <a:gdLst>
                <a:gd name="T0" fmla="*/ 221 w 221"/>
                <a:gd name="T1" fmla="*/ 116 h 229"/>
                <a:gd name="T2" fmla="*/ 111 w 221"/>
                <a:gd name="T3" fmla="*/ 0 h 229"/>
                <a:gd name="T4" fmla="*/ 0 w 221"/>
                <a:gd name="T5" fmla="*/ 116 h 229"/>
                <a:gd name="T6" fmla="*/ 110 w 221"/>
                <a:gd name="T7" fmla="*/ 229 h 229"/>
                <a:gd name="T8" fmla="*/ 221 w 221"/>
                <a:gd name="T9" fmla="*/ 116 h 229"/>
                <a:gd name="T10" fmla="*/ 111 w 221"/>
                <a:gd name="T11" fmla="*/ 216 h 229"/>
                <a:gd name="T12" fmla="*/ 54 w 221"/>
                <a:gd name="T13" fmla="*/ 183 h 229"/>
                <a:gd name="T14" fmla="*/ 41 w 221"/>
                <a:gd name="T15" fmla="*/ 112 h 229"/>
                <a:gd name="T16" fmla="*/ 53 w 221"/>
                <a:gd name="T17" fmla="*/ 44 h 229"/>
                <a:gd name="T18" fmla="*/ 110 w 221"/>
                <a:gd name="T19" fmla="*/ 11 h 229"/>
                <a:gd name="T20" fmla="*/ 166 w 221"/>
                <a:gd name="T21" fmla="*/ 43 h 229"/>
                <a:gd name="T22" fmla="*/ 179 w 221"/>
                <a:gd name="T23" fmla="*/ 112 h 229"/>
                <a:gd name="T24" fmla="*/ 168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6"/>
                  </a:moveTo>
                  <a:cubicBezTo>
                    <a:pt x="221" y="53"/>
                    <a:pt x="171" y="0"/>
                    <a:pt x="111" y="0"/>
                  </a:cubicBezTo>
                  <a:cubicBezTo>
                    <a:pt x="48" y="0"/>
                    <a:pt x="0" y="54"/>
                    <a:pt x="0" y="116"/>
                  </a:cubicBezTo>
                  <a:cubicBezTo>
                    <a:pt x="0" y="181"/>
                    <a:pt x="52" y="229"/>
                    <a:pt x="110" y="229"/>
                  </a:cubicBezTo>
                  <a:cubicBezTo>
                    <a:pt x="170" y="229"/>
                    <a:pt x="221" y="180"/>
                    <a:pt x="221" y="116"/>
                  </a:cubicBezTo>
                  <a:close/>
                  <a:moveTo>
                    <a:pt x="111" y="216"/>
                  </a:moveTo>
                  <a:cubicBezTo>
                    <a:pt x="89" y="216"/>
                    <a:pt x="67" y="206"/>
                    <a:pt x="54" y="183"/>
                  </a:cubicBezTo>
                  <a:cubicBezTo>
                    <a:pt x="41" y="161"/>
                    <a:pt x="41" y="130"/>
                    <a:pt x="41" y="112"/>
                  </a:cubicBezTo>
                  <a:cubicBezTo>
                    <a:pt x="41" y="93"/>
                    <a:pt x="41" y="66"/>
                    <a:pt x="53" y="44"/>
                  </a:cubicBezTo>
                  <a:cubicBezTo>
                    <a:pt x="67" y="21"/>
                    <a:pt x="90" y="11"/>
                    <a:pt x="110" y="11"/>
                  </a:cubicBezTo>
                  <a:cubicBezTo>
                    <a:pt x="132" y="11"/>
                    <a:pt x="153" y="22"/>
                    <a:pt x="166" y="43"/>
                  </a:cubicBezTo>
                  <a:cubicBezTo>
                    <a:pt x="179" y="64"/>
                    <a:pt x="179" y="93"/>
                    <a:pt x="179" y="112"/>
                  </a:cubicBezTo>
                  <a:cubicBezTo>
                    <a:pt x="179" y="130"/>
                    <a:pt x="179" y="157"/>
                    <a:pt x="168" y="179"/>
                  </a:cubicBezTo>
                  <a:cubicBezTo>
                    <a:pt x="157"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4" name="Freeform 727">
              <a:extLst>
                <a:ext uri="{FF2B5EF4-FFF2-40B4-BE49-F238E27FC236}">
                  <a16:creationId xmlns:a16="http://schemas.microsoft.com/office/drawing/2014/main" id="{14CC6B3B-1244-44D6-91D2-0FE34D113F90}"/>
                </a:ext>
              </a:extLst>
            </p:cNvPr>
            <p:cNvSpPr>
              <a:spLocks/>
            </p:cNvSpPr>
            <p:nvPr>
              <p:custDataLst>
                <p:tags r:id="rId173"/>
              </p:custDataLst>
            </p:nvPr>
          </p:nvSpPr>
          <p:spPr bwMode="auto">
            <a:xfrm>
              <a:off x="12701588" y="4148137"/>
              <a:ext cx="114300" cy="152400"/>
            </a:xfrm>
            <a:custGeom>
              <a:avLst/>
              <a:gdLst>
                <a:gd name="T0" fmla="*/ 69 w 167"/>
                <a:gd name="T1" fmla="*/ 54 h 220"/>
                <a:gd name="T2" fmla="*/ 69 w 167"/>
                <a:gd name="T3" fmla="*/ 0 h 220"/>
                <a:gd name="T4" fmla="*/ 0 w 167"/>
                <a:gd name="T5" fmla="*/ 5 h 220"/>
                <a:gd name="T6" fmla="*/ 0 w 167"/>
                <a:gd name="T7" fmla="*/ 21 h 220"/>
                <a:gd name="T8" fmla="*/ 39 w 167"/>
                <a:gd name="T9" fmla="*/ 48 h 220"/>
                <a:gd name="T10" fmla="*/ 39 w 167"/>
                <a:gd name="T11" fmla="*/ 182 h 220"/>
                <a:gd name="T12" fmla="*/ 0 w 167"/>
                <a:gd name="T13" fmla="*/ 205 h 220"/>
                <a:gd name="T14" fmla="*/ 0 w 167"/>
                <a:gd name="T15" fmla="*/ 220 h 220"/>
                <a:gd name="T16" fmla="*/ 57 w 167"/>
                <a:gd name="T17" fmla="*/ 219 h 220"/>
                <a:gd name="T18" fmla="*/ 120 w 167"/>
                <a:gd name="T19" fmla="*/ 220 h 220"/>
                <a:gd name="T20" fmla="*/ 120 w 167"/>
                <a:gd name="T21" fmla="*/ 205 h 220"/>
                <a:gd name="T22" fmla="*/ 110 w 167"/>
                <a:gd name="T23" fmla="*/ 205 h 220"/>
                <a:gd name="T24" fmla="*/ 72 w 167"/>
                <a:gd name="T25" fmla="*/ 181 h 220"/>
                <a:gd name="T26" fmla="*/ 72 w 167"/>
                <a:gd name="T27" fmla="*/ 104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4"/>
                  </a:moveTo>
                  <a:lnTo>
                    <a:pt x="69" y="0"/>
                  </a:lnTo>
                  <a:lnTo>
                    <a:pt x="0" y="5"/>
                  </a:lnTo>
                  <a:lnTo>
                    <a:pt x="0" y="21"/>
                  </a:lnTo>
                  <a:cubicBezTo>
                    <a:pt x="35" y="21"/>
                    <a:pt x="39" y="24"/>
                    <a:pt x="39" y="48"/>
                  </a:cubicBezTo>
                  <a:lnTo>
                    <a:pt x="39" y="182"/>
                  </a:lnTo>
                  <a:cubicBezTo>
                    <a:pt x="39" y="205"/>
                    <a:pt x="33" y="205"/>
                    <a:pt x="0" y="205"/>
                  </a:cubicBezTo>
                  <a:lnTo>
                    <a:pt x="0" y="220"/>
                  </a:lnTo>
                  <a:cubicBezTo>
                    <a:pt x="19" y="220"/>
                    <a:pt x="43" y="219"/>
                    <a:pt x="57" y="219"/>
                  </a:cubicBezTo>
                  <a:cubicBezTo>
                    <a:pt x="77" y="219"/>
                    <a:pt x="100" y="219"/>
                    <a:pt x="120" y="220"/>
                  </a:cubicBezTo>
                  <a:lnTo>
                    <a:pt x="120" y="205"/>
                  </a:lnTo>
                  <a:lnTo>
                    <a:pt x="110" y="205"/>
                  </a:lnTo>
                  <a:cubicBezTo>
                    <a:pt x="73" y="205"/>
                    <a:pt x="72" y="199"/>
                    <a:pt x="72" y="181"/>
                  </a:cubicBezTo>
                  <a:lnTo>
                    <a:pt x="72" y="104"/>
                  </a:lnTo>
                  <a:cubicBezTo>
                    <a:pt x="72" y="55"/>
                    <a:pt x="93"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5" name="Freeform 728">
              <a:extLst>
                <a:ext uri="{FF2B5EF4-FFF2-40B4-BE49-F238E27FC236}">
                  <a16:creationId xmlns:a16="http://schemas.microsoft.com/office/drawing/2014/main" id="{2D62BF76-2836-4172-A478-1C22226C5CC8}"/>
                </a:ext>
              </a:extLst>
            </p:cNvPr>
            <p:cNvSpPr>
              <a:spLocks/>
            </p:cNvSpPr>
            <p:nvPr>
              <p:custDataLst>
                <p:tags r:id="rId174"/>
              </p:custDataLst>
            </p:nvPr>
          </p:nvSpPr>
          <p:spPr bwMode="auto">
            <a:xfrm>
              <a:off x="12930188" y="4148137"/>
              <a:ext cx="265113" cy="152400"/>
            </a:xfrm>
            <a:custGeom>
              <a:avLst/>
              <a:gdLst>
                <a:gd name="T0" fmla="*/ 39 w 389"/>
                <a:gd name="T1" fmla="*/ 48 h 220"/>
                <a:gd name="T2" fmla="*/ 39 w 389"/>
                <a:gd name="T3" fmla="*/ 182 h 220"/>
                <a:gd name="T4" fmla="*/ 0 w 389"/>
                <a:gd name="T5" fmla="*/ 205 h 220"/>
                <a:gd name="T6" fmla="*/ 0 w 389"/>
                <a:gd name="T7" fmla="*/ 220 h 220"/>
                <a:gd name="T8" fmla="*/ 56 w 389"/>
                <a:gd name="T9" fmla="*/ 219 h 220"/>
                <a:gd name="T10" fmla="*/ 112 w 389"/>
                <a:gd name="T11" fmla="*/ 220 h 220"/>
                <a:gd name="T12" fmla="*/ 112 w 389"/>
                <a:gd name="T13" fmla="*/ 205 h 220"/>
                <a:gd name="T14" fmla="*/ 73 w 389"/>
                <a:gd name="T15" fmla="*/ 182 h 220"/>
                <a:gd name="T16" fmla="*/ 73 w 389"/>
                <a:gd name="T17" fmla="*/ 90 h 220"/>
                <a:gd name="T18" fmla="*/ 141 w 389"/>
                <a:gd name="T19" fmla="*/ 11 h 220"/>
                <a:gd name="T20" fmla="*/ 177 w 389"/>
                <a:gd name="T21" fmla="*/ 66 h 220"/>
                <a:gd name="T22" fmla="*/ 177 w 389"/>
                <a:gd name="T23" fmla="*/ 182 h 220"/>
                <a:gd name="T24" fmla="*/ 139 w 389"/>
                <a:gd name="T25" fmla="*/ 205 h 220"/>
                <a:gd name="T26" fmla="*/ 139 w 389"/>
                <a:gd name="T27" fmla="*/ 220 h 220"/>
                <a:gd name="T28" fmla="*/ 195 w 389"/>
                <a:gd name="T29" fmla="*/ 219 h 220"/>
                <a:gd name="T30" fmla="*/ 251 w 389"/>
                <a:gd name="T31" fmla="*/ 220 h 220"/>
                <a:gd name="T32" fmla="*/ 251 w 389"/>
                <a:gd name="T33" fmla="*/ 205 h 220"/>
                <a:gd name="T34" fmla="*/ 212 w 389"/>
                <a:gd name="T35" fmla="*/ 182 h 220"/>
                <a:gd name="T36" fmla="*/ 212 w 389"/>
                <a:gd name="T37" fmla="*/ 90 h 220"/>
                <a:gd name="T38" fmla="*/ 279 w 389"/>
                <a:gd name="T39" fmla="*/ 11 h 220"/>
                <a:gd name="T40" fmla="*/ 316 w 389"/>
                <a:gd name="T41" fmla="*/ 66 h 220"/>
                <a:gd name="T42" fmla="*/ 316 w 389"/>
                <a:gd name="T43" fmla="*/ 182 h 220"/>
                <a:gd name="T44" fmla="*/ 277 w 389"/>
                <a:gd name="T45" fmla="*/ 205 h 220"/>
                <a:gd name="T46" fmla="*/ 277 w 389"/>
                <a:gd name="T47" fmla="*/ 220 h 220"/>
                <a:gd name="T48" fmla="*/ 333 w 389"/>
                <a:gd name="T49" fmla="*/ 219 h 220"/>
                <a:gd name="T50" fmla="*/ 389 w 389"/>
                <a:gd name="T51" fmla="*/ 220 h 220"/>
                <a:gd name="T52" fmla="*/ 389 w 389"/>
                <a:gd name="T53" fmla="*/ 205 h 220"/>
                <a:gd name="T54" fmla="*/ 350 w 389"/>
                <a:gd name="T55" fmla="*/ 190 h 220"/>
                <a:gd name="T56" fmla="*/ 350 w 389"/>
                <a:gd name="T57" fmla="*/ 94 h 220"/>
                <a:gd name="T58" fmla="*/ 335 w 389"/>
                <a:gd name="T59" fmla="*/ 18 h 220"/>
                <a:gd name="T60" fmla="*/ 283 w 389"/>
                <a:gd name="T61" fmla="*/ 0 h 220"/>
                <a:gd name="T62" fmla="*/ 210 w 389"/>
                <a:gd name="T63" fmla="*/ 48 h 220"/>
                <a:gd name="T64" fmla="*/ 144 w 389"/>
                <a:gd name="T65" fmla="*/ 0 h 220"/>
                <a:gd name="T66" fmla="*/ 70 w 389"/>
                <a:gd name="T67" fmla="*/ 52 h 220"/>
                <a:gd name="T68" fmla="*/ 70 w 389"/>
                <a:gd name="T69" fmla="*/ 0 h 220"/>
                <a:gd name="T70" fmla="*/ 0 w 389"/>
                <a:gd name="T71" fmla="*/ 5 h 220"/>
                <a:gd name="T72" fmla="*/ 0 w 389"/>
                <a:gd name="T73" fmla="*/ 21 h 220"/>
                <a:gd name="T74" fmla="*/ 39 w 389"/>
                <a:gd name="T75"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9" h="220">
                  <a:moveTo>
                    <a:pt x="39" y="48"/>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9" y="205"/>
                    <a:pt x="73" y="205"/>
                    <a:pt x="73" y="182"/>
                  </a:cubicBezTo>
                  <a:lnTo>
                    <a:pt x="73" y="90"/>
                  </a:lnTo>
                  <a:cubicBezTo>
                    <a:pt x="73" y="39"/>
                    <a:pt x="109" y="11"/>
                    <a:pt x="141" y="11"/>
                  </a:cubicBezTo>
                  <a:cubicBezTo>
                    <a:pt x="172" y="11"/>
                    <a:pt x="177" y="38"/>
                    <a:pt x="177" y="66"/>
                  </a:cubicBezTo>
                  <a:lnTo>
                    <a:pt x="177" y="182"/>
                  </a:lnTo>
                  <a:cubicBezTo>
                    <a:pt x="177" y="205"/>
                    <a:pt x="172" y="205"/>
                    <a:pt x="139" y="205"/>
                  </a:cubicBezTo>
                  <a:lnTo>
                    <a:pt x="139" y="220"/>
                  </a:lnTo>
                  <a:cubicBezTo>
                    <a:pt x="156" y="220"/>
                    <a:pt x="181" y="219"/>
                    <a:pt x="195" y="219"/>
                  </a:cubicBezTo>
                  <a:cubicBezTo>
                    <a:pt x="208" y="219"/>
                    <a:pt x="234" y="220"/>
                    <a:pt x="251" y="220"/>
                  </a:cubicBezTo>
                  <a:lnTo>
                    <a:pt x="251" y="205"/>
                  </a:lnTo>
                  <a:cubicBezTo>
                    <a:pt x="217" y="205"/>
                    <a:pt x="212" y="205"/>
                    <a:pt x="212" y="182"/>
                  </a:cubicBezTo>
                  <a:lnTo>
                    <a:pt x="212" y="90"/>
                  </a:lnTo>
                  <a:cubicBezTo>
                    <a:pt x="212" y="39"/>
                    <a:pt x="247" y="11"/>
                    <a:pt x="279" y="11"/>
                  </a:cubicBezTo>
                  <a:cubicBezTo>
                    <a:pt x="311" y="11"/>
                    <a:pt x="316" y="38"/>
                    <a:pt x="316" y="66"/>
                  </a:cubicBezTo>
                  <a:lnTo>
                    <a:pt x="316" y="182"/>
                  </a:lnTo>
                  <a:cubicBezTo>
                    <a:pt x="316" y="205"/>
                    <a:pt x="311" y="205"/>
                    <a:pt x="277" y="205"/>
                  </a:cubicBezTo>
                  <a:lnTo>
                    <a:pt x="277" y="220"/>
                  </a:lnTo>
                  <a:cubicBezTo>
                    <a:pt x="295" y="220"/>
                    <a:pt x="320" y="219"/>
                    <a:pt x="333" y="219"/>
                  </a:cubicBezTo>
                  <a:cubicBezTo>
                    <a:pt x="346" y="219"/>
                    <a:pt x="372" y="220"/>
                    <a:pt x="389" y="220"/>
                  </a:cubicBezTo>
                  <a:lnTo>
                    <a:pt x="389" y="205"/>
                  </a:lnTo>
                  <a:cubicBezTo>
                    <a:pt x="363" y="205"/>
                    <a:pt x="351" y="205"/>
                    <a:pt x="350" y="190"/>
                  </a:cubicBezTo>
                  <a:lnTo>
                    <a:pt x="350" y="94"/>
                  </a:lnTo>
                  <a:cubicBezTo>
                    <a:pt x="350" y="51"/>
                    <a:pt x="350" y="36"/>
                    <a:pt x="335" y="18"/>
                  </a:cubicBezTo>
                  <a:cubicBezTo>
                    <a:pt x="328" y="10"/>
                    <a:pt x="312" y="0"/>
                    <a:pt x="283" y="0"/>
                  </a:cubicBezTo>
                  <a:cubicBezTo>
                    <a:pt x="241" y="0"/>
                    <a:pt x="219" y="30"/>
                    <a:pt x="210" y="48"/>
                  </a:cubicBezTo>
                  <a:cubicBezTo>
                    <a:pt x="203" y="5"/>
                    <a:pt x="166" y="0"/>
                    <a:pt x="144" y="0"/>
                  </a:cubicBezTo>
                  <a:cubicBezTo>
                    <a:pt x="108" y="0"/>
                    <a:pt x="84" y="21"/>
                    <a:pt x="70" y="52"/>
                  </a:cubicBezTo>
                  <a:lnTo>
                    <a:pt x="70" y="0"/>
                  </a:lnTo>
                  <a:lnTo>
                    <a:pt x="0" y="5"/>
                  </a:lnTo>
                  <a:lnTo>
                    <a:pt x="0" y="21"/>
                  </a:lnTo>
                  <a:cubicBezTo>
                    <a:pt x="35" y="21"/>
                    <a:pt x="39" y="24"/>
                    <a:pt x="39" y="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6" name="Freeform 729">
              <a:extLst>
                <a:ext uri="{FF2B5EF4-FFF2-40B4-BE49-F238E27FC236}">
                  <a16:creationId xmlns:a16="http://schemas.microsoft.com/office/drawing/2014/main" id="{B529C8BB-23CE-407D-A9D2-19437917537B}"/>
                </a:ext>
              </a:extLst>
            </p:cNvPr>
            <p:cNvSpPr>
              <a:spLocks noEditPoints="1"/>
            </p:cNvSpPr>
            <p:nvPr>
              <p:custDataLst>
                <p:tags r:id="rId175"/>
              </p:custDataLst>
            </p:nvPr>
          </p:nvSpPr>
          <p:spPr bwMode="auto">
            <a:xfrm>
              <a:off x="13215938" y="4146550"/>
              <a:ext cx="153988" cy="158750"/>
            </a:xfrm>
            <a:custGeom>
              <a:avLst/>
              <a:gdLst>
                <a:gd name="T0" fmla="*/ 145 w 225"/>
                <a:gd name="T1" fmla="*/ 185 h 229"/>
                <a:gd name="T2" fmla="*/ 184 w 225"/>
                <a:gd name="T3" fmla="*/ 226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6 h 229"/>
                <a:gd name="T18" fmla="*/ 158 w 225"/>
                <a:gd name="T19" fmla="*/ 27 h 229"/>
                <a:gd name="T20" fmla="*/ 90 w 225"/>
                <a:gd name="T21" fmla="*/ 0 h 229"/>
                <a:gd name="T22" fmla="*/ 14 w 225"/>
                <a:gd name="T23" fmla="*/ 56 h 229"/>
                <a:gd name="T24" fmla="*/ 37 w 225"/>
                <a:gd name="T25" fmla="*/ 79 h 229"/>
                <a:gd name="T26" fmla="*/ 60 w 225"/>
                <a:gd name="T27" fmla="*/ 56 h 229"/>
                <a:gd name="T28" fmla="*/ 35 w 225"/>
                <a:gd name="T29" fmla="*/ 34 h 229"/>
                <a:gd name="T30" fmla="*/ 89 w 225"/>
                <a:gd name="T31" fmla="*/ 11 h 229"/>
                <a:gd name="T32" fmla="*/ 142 w 225"/>
                <a:gd name="T33" fmla="*/ 74 h 229"/>
                <a:gd name="T34" fmla="*/ 142 w 225"/>
                <a:gd name="T35" fmla="*/ 93 h 229"/>
                <a:gd name="T36" fmla="*/ 50 w 225"/>
                <a:gd name="T37" fmla="*/ 111 h 229"/>
                <a:gd name="T38" fmla="*/ 0 w 225"/>
                <a:gd name="T39" fmla="*/ 176 h 229"/>
                <a:gd name="T40" fmla="*/ 80 w 225"/>
                <a:gd name="T41" fmla="*/ 229 h 229"/>
                <a:gd name="T42" fmla="*/ 145 w 225"/>
                <a:gd name="T43" fmla="*/ 185 h 229"/>
                <a:gd name="T44" fmla="*/ 142 w 225"/>
                <a:gd name="T45" fmla="*/ 103 h 229"/>
                <a:gd name="T46" fmla="*/ 142 w 225"/>
                <a:gd name="T47" fmla="*/ 153 h 229"/>
                <a:gd name="T48" fmla="*/ 83 w 225"/>
                <a:gd name="T49" fmla="*/ 218 h 229"/>
                <a:gd name="T50" fmla="*/ 38 w 225"/>
                <a:gd name="T51" fmla="*/ 175 h 229"/>
                <a:gd name="T52" fmla="*/ 142 w 225"/>
                <a:gd name="T53" fmla="*/ 10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5"/>
                  </a:moveTo>
                  <a:cubicBezTo>
                    <a:pt x="147" y="205"/>
                    <a:pt x="161" y="226"/>
                    <a:pt x="184" y="226"/>
                  </a:cubicBezTo>
                  <a:cubicBezTo>
                    <a:pt x="194" y="226"/>
                    <a:pt x="225" y="219"/>
                    <a:pt x="225" y="179"/>
                  </a:cubicBezTo>
                  <a:lnTo>
                    <a:pt x="225" y="151"/>
                  </a:lnTo>
                  <a:lnTo>
                    <a:pt x="212" y="151"/>
                  </a:lnTo>
                  <a:lnTo>
                    <a:pt x="212" y="179"/>
                  </a:lnTo>
                  <a:cubicBezTo>
                    <a:pt x="212" y="208"/>
                    <a:pt x="200" y="211"/>
                    <a:pt x="194" y="211"/>
                  </a:cubicBezTo>
                  <a:cubicBezTo>
                    <a:pt x="178" y="211"/>
                    <a:pt x="176" y="188"/>
                    <a:pt x="176" y="186"/>
                  </a:cubicBezTo>
                  <a:lnTo>
                    <a:pt x="176" y="86"/>
                  </a:lnTo>
                  <a:cubicBezTo>
                    <a:pt x="176" y="65"/>
                    <a:pt x="176" y="46"/>
                    <a:pt x="158" y="27"/>
                  </a:cubicBezTo>
                  <a:cubicBezTo>
                    <a:pt x="139" y="8"/>
                    <a:pt x="114" y="0"/>
                    <a:pt x="90" y="0"/>
                  </a:cubicBezTo>
                  <a:cubicBezTo>
                    <a:pt x="49" y="0"/>
                    <a:pt x="14" y="23"/>
                    <a:pt x="14" y="56"/>
                  </a:cubicBezTo>
                  <a:cubicBezTo>
                    <a:pt x="14" y="71"/>
                    <a:pt x="24" y="79"/>
                    <a:pt x="37" y="79"/>
                  </a:cubicBezTo>
                  <a:cubicBezTo>
                    <a:pt x="51" y="79"/>
                    <a:pt x="60" y="69"/>
                    <a:pt x="60" y="56"/>
                  </a:cubicBezTo>
                  <a:cubicBezTo>
                    <a:pt x="60" y="50"/>
                    <a:pt x="58" y="34"/>
                    <a:pt x="35" y="34"/>
                  </a:cubicBezTo>
                  <a:cubicBezTo>
                    <a:pt x="48" y="16"/>
                    <a:pt x="73" y="11"/>
                    <a:pt x="89" y="11"/>
                  </a:cubicBezTo>
                  <a:cubicBezTo>
                    <a:pt x="113" y="11"/>
                    <a:pt x="142" y="30"/>
                    <a:pt x="142" y="74"/>
                  </a:cubicBezTo>
                  <a:lnTo>
                    <a:pt x="142" y="93"/>
                  </a:lnTo>
                  <a:cubicBezTo>
                    <a:pt x="116" y="94"/>
                    <a:pt x="81" y="96"/>
                    <a:pt x="50" y="111"/>
                  </a:cubicBezTo>
                  <a:cubicBezTo>
                    <a:pt x="12" y="128"/>
                    <a:pt x="0" y="154"/>
                    <a:pt x="0" y="176"/>
                  </a:cubicBezTo>
                  <a:cubicBezTo>
                    <a:pt x="0" y="216"/>
                    <a:pt x="48" y="229"/>
                    <a:pt x="80" y="229"/>
                  </a:cubicBezTo>
                  <a:cubicBezTo>
                    <a:pt x="113" y="229"/>
                    <a:pt x="136" y="209"/>
                    <a:pt x="145" y="185"/>
                  </a:cubicBezTo>
                  <a:close/>
                  <a:moveTo>
                    <a:pt x="142" y="103"/>
                  </a:moveTo>
                  <a:lnTo>
                    <a:pt x="142" y="153"/>
                  </a:lnTo>
                  <a:cubicBezTo>
                    <a:pt x="142" y="201"/>
                    <a:pt x="106" y="218"/>
                    <a:pt x="83" y="218"/>
                  </a:cubicBezTo>
                  <a:cubicBezTo>
                    <a:pt x="59" y="218"/>
                    <a:pt x="38" y="200"/>
                    <a:pt x="38" y="175"/>
                  </a:cubicBezTo>
                  <a:cubicBezTo>
                    <a:pt x="38" y="148"/>
                    <a:pt x="59" y="106"/>
                    <a:pt x="142" y="10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7" name="Freeform 730">
              <a:extLst>
                <a:ext uri="{FF2B5EF4-FFF2-40B4-BE49-F238E27FC236}">
                  <a16:creationId xmlns:a16="http://schemas.microsoft.com/office/drawing/2014/main" id="{53B9546A-04D3-4422-B796-2A5317F0C895}"/>
                </a:ext>
              </a:extLst>
            </p:cNvPr>
            <p:cNvSpPr>
              <a:spLocks/>
            </p:cNvSpPr>
            <p:nvPr>
              <p:custDataLst>
                <p:tags r:id="rId176"/>
              </p:custDataLst>
            </p:nvPr>
          </p:nvSpPr>
          <p:spPr bwMode="auto">
            <a:xfrm>
              <a:off x="13379451" y="4087812"/>
              <a:ext cx="106363" cy="217488"/>
            </a:xfrm>
            <a:custGeom>
              <a:avLst/>
              <a:gdLst>
                <a:gd name="T0" fmla="*/ 76 w 156"/>
                <a:gd name="T1" fmla="*/ 108 h 313"/>
                <a:gd name="T2" fmla="*/ 148 w 156"/>
                <a:gd name="T3" fmla="*/ 108 h 313"/>
                <a:gd name="T4" fmla="*/ 148 w 156"/>
                <a:gd name="T5" fmla="*/ 92 h 313"/>
                <a:gd name="T6" fmla="*/ 76 w 156"/>
                <a:gd name="T7" fmla="*/ 92 h 313"/>
                <a:gd name="T8" fmla="*/ 76 w 156"/>
                <a:gd name="T9" fmla="*/ 0 h 313"/>
                <a:gd name="T10" fmla="*/ 64 w 156"/>
                <a:gd name="T11" fmla="*/ 0 h 313"/>
                <a:gd name="T12" fmla="*/ 0 w 156"/>
                <a:gd name="T13" fmla="*/ 97 h 313"/>
                <a:gd name="T14" fmla="*/ 0 w 156"/>
                <a:gd name="T15" fmla="*/ 108 h 313"/>
                <a:gd name="T16" fmla="*/ 42 w 156"/>
                <a:gd name="T17" fmla="*/ 108 h 313"/>
                <a:gd name="T18" fmla="*/ 42 w 156"/>
                <a:gd name="T19" fmla="*/ 245 h 313"/>
                <a:gd name="T20" fmla="*/ 106 w 156"/>
                <a:gd name="T21" fmla="*/ 313 h 313"/>
                <a:gd name="T22" fmla="*/ 156 w 156"/>
                <a:gd name="T23" fmla="*/ 245 h 313"/>
                <a:gd name="T24" fmla="*/ 156 w 156"/>
                <a:gd name="T25" fmla="*/ 217 h 313"/>
                <a:gd name="T26" fmla="*/ 143 w 156"/>
                <a:gd name="T27" fmla="*/ 217 h 313"/>
                <a:gd name="T28" fmla="*/ 143 w 156"/>
                <a:gd name="T29" fmla="*/ 244 h 313"/>
                <a:gd name="T30" fmla="*/ 110 w 156"/>
                <a:gd name="T31" fmla="*/ 300 h 313"/>
                <a:gd name="T32" fmla="*/ 76 w 156"/>
                <a:gd name="T33" fmla="*/ 246 h 313"/>
                <a:gd name="T34" fmla="*/ 76 w 156"/>
                <a:gd name="T35" fmla="*/ 10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3">
                  <a:moveTo>
                    <a:pt x="76" y="108"/>
                  </a:moveTo>
                  <a:lnTo>
                    <a:pt x="148" y="108"/>
                  </a:lnTo>
                  <a:lnTo>
                    <a:pt x="148" y="92"/>
                  </a:lnTo>
                  <a:lnTo>
                    <a:pt x="76" y="92"/>
                  </a:lnTo>
                  <a:lnTo>
                    <a:pt x="76" y="0"/>
                  </a:lnTo>
                  <a:lnTo>
                    <a:pt x="64" y="0"/>
                  </a:lnTo>
                  <a:cubicBezTo>
                    <a:pt x="63" y="41"/>
                    <a:pt x="49" y="95"/>
                    <a:pt x="0" y="97"/>
                  </a:cubicBezTo>
                  <a:lnTo>
                    <a:pt x="0" y="108"/>
                  </a:lnTo>
                  <a:lnTo>
                    <a:pt x="42" y="108"/>
                  </a:lnTo>
                  <a:lnTo>
                    <a:pt x="42" y="245"/>
                  </a:lnTo>
                  <a:cubicBezTo>
                    <a:pt x="42" y="307"/>
                    <a:pt x="88" y="313"/>
                    <a:pt x="106" y="313"/>
                  </a:cubicBezTo>
                  <a:cubicBezTo>
                    <a:pt x="142" y="313"/>
                    <a:pt x="156" y="277"/>
                    <a:pt x="156" y="245"/>
                  </a:cubicBezTo>
                  <a:lnTo>
                    <a:pt x="156" y="217"/>
                  </a:lnTo>
                  <a:lnTo>
                    <a:pt x="143" y="217"/>
                  </a:lnTo>
                  <a:lnTo>
                    <a:pt x="143" y="244"/>
                  </a:lnTo>
                  <a:cubicBezTo>
                    <a:pt x="143" y="281"/>
                    <a:pt x="128" y="300"/>
                    <a:pt x="110" y="300"/>
                  </a:cubicBezTo>
                  <a:cubicBezTo>
                    <a:pt x="76" y="300"/>
                    <a:pt x="76" y="255"/>
                    <a:pt x="76" y="246"/>
                  </a:cubicBezTo>
                  <a:lnTo>
                    <a:pt x="7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8" name="Freeform 731">
              <a:extLst>
                <a:ext uri="{FF2B5EF4-FFF2-40B4-BE49-F238E27FC236}">
                  <a16:creationId xmlns:a16="http://schemas.microsoft.com/office/drawing/2014/main" id="{1948154A-F458-4478-9C2E-D4A46DA0993D}"/>
                </a:ext>
              </a:extLst>
            </p:cNvPr>
            <p:cNvSpPr>
              <a:spLocks/>
            </p:cNvSpPr>
            <p:nvPr>
              <p:custDataLst>
                <p:tags r:id="rId177"/>
              </p:custDataLst>
            </p:nvPr>
          </p:nvSpPr>
          <p:spPr bwMode="auto">
            <a:xfrm>
              <a:off x="13514388" y="4148137"/>
              <a:ext cx="112713" cy="152400"/>
            </a:xfrm>
            <a:custGeom>
              <a:avLst/>
              <a:gdLst>
                <a:gd name="T0" fmla="*/ 69 w 167"/>
                <a:gd name="T1" fmla="*/ 54 h 220"/>
                <a:gd name="T2" fmla="*/ 69 w 167"/>
                <a:gd name="T3" fmla="*/ 0 h 220"/>
                <a:gd name="T4" fmla="*/ 0 w 167"/>
                <a:gd name="T5" fmla="*/ 5 h 220"/>
                <a:gd name="T6" fmla="*/ 0 w 167"/>
                <a:gd name="T7" fmla="*/ 21 h 220"/>
                <a:gd name="T8" fmla="*/ 39 w 167"/>
                <a:gd name="T9" fmla="*/ 48 h 220"/>
                <a:gd name="T10" fmla="*/ 39 w 167"/>
                <a:gd name="T11" fmla="*/ 182 h 220"/>
                <a:gd name="T12" fmla="*/ 0 w 167"/>
                <a:gd name="T13" fmla="*/ 205 h 220"/>
                <a:gd name="T14" fmla="*/ 0 w 167"/>
                <a:gd name="T15" fmla="*/ 220 h 220"/>
                <a:gd name="T16" fmla="*/ 57 w 167"/>
                <a:gd name="T17" fmla="*/ 219 h 220"/>
                <a:gd name="T18" fmla="*/ 120 w 167"/>
                <a:gd name="T19" fmla="*/ 220 h 220"/>
                <a:gd name="T20" fmla="*/ 120 w 167"/>
                <a:gd name="T21" fmla="*/ 205 h 220"/>
                <a:gd name="T22" fmla="*/ 110 w 167"/>
                <a:gd name="T23" fmla="*/ 205 h 220"/>
                <a:gd name="T24" fmla="*/ 72 w 167"/>
                <a:gd name="T25" fmla="*/ 181 h 220"/>
                <a:gd name="T26" fmla="*/ 72 w 167"/>
                <a:gd name="T27" fmla="*/ 104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4"/>
                  </a:moveTo>
                  <a:lnTo>
                    <a:pt x="69" y="0"/>
                  </a:lnTo>
                  <a:lnTo>
                    <a:pt x="0" y="5"/>
                  </a:lnTo>
                  <a:lnTo>
                    <a:pt x="0" y="21"/>
                  </a:lnTo>
                  <a:cubicBezTo>
                    <a:pt x="35" y="21"/>
                    <a:pt x="39" y="24"/>
                    <a:pt x="39" y="48"/>
                  </a:cubicBezTo>
                  <a:lnTo>
                    <a:pt x="39" y="182"/>
                  </a:lnTo>
                  <a:cubicBezTo>
                    <a:pt x="39" y="205"/>
                    <a:pt x="33" y="205"/>
                    <a:pt x="0" y="205"/>
                  </a:cubicBezTo>
                  <a:lnTo>
                    <a:pt x="0" y="220"/>
                  </a:lnTo>
                  <a:cubicBezTo>
                    <a:pt x="19" y="220"/>
                    <a:pt x="43" y="219"/>
                    <a:pt x="57" y="219"/>
                  </a:cubicBezTo>
                  <a:cubicBezTo>
                    <a:pt x="77" y="219"/>
                    <a:pt x="100" y="219"/>
                    <a:pt x="120" y="220"/>
                  </a:cubicBezTo>
                  <a:lnTo>
                    <a:pt x="120" y="205"/>
                  </a:lnTo>
                  <a:lnTo>
                    <a:pt x="110" y="205"/>
                  </a:lnTo>
                  <a:cubicBezTo>
                    <a:pt x="73" y="205"/>
                    <a:pt x="72" y="199"/>
                    <a:pt x="72" y="181"/>
                  </a:cubicBezTo>
                  <a:lnTo>
                    <a:pt x="72" y="104"/>
                  </a:lnTo>
                  <a:cubicBezTo>
                    <a:pt x="72" y="55"/>
                    <a:pt x="93"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9" name="Freeform 732">
              <a:extLst>
                <a:ext uri="{FF2B5EF4-FFF2-40B4-BE49-F238E27FC236}">
                  <a16:creationId xmlns:a16="http://schemas.microsoft.com/office/drawing/2014/main" id="{5206DE59-93EA-46DD-8778-88584D6E7E03}"/>
                </a:ext>
              </a:extLst>
            </p:cNvPr>
            <p:cNvSpPr>
              <a:spLocks noEditPoints="1"/>
            </p:cNvSpPr>
            <p:nvPr>
              <p:custDataLst>
                <p:tags r:id="rId178"/>
              </p:custDataLst>
            </p:nvPr>
          </p:nvSpPr>
          <p:spPr bwMode="auto">
            <a:xfrm>
              <a:off x="13647738" y="4068762"/>
              <a:ext cx="73025" cy="231775"/>
            </a:xfrm>
            <a:custGeom>
              <a:avLst/>
              <a:gdLst>
                <a:gd name="T0" fmla="*/ 72 w 107"/>
                <a:gd name="T1" fmla="*/ 114 h 334"/>
                <a:gd name="T2" fmla="*/ 2 w 107"/>
                <a:gd name="T3" fmla="*/ 119 h 334"/>
                <a:gd name="T4" fmla="*/ 2 w 107"/>
                <a:gd name="T5" fmla="*/ 135 h 334"/>
                <a:gd name="T6" fmla="*/ 39 w 107"/>
                <a:gd name="T7" fmla="*/ 162 h 334"/>
                <a:gd name="T8" fmla="*/ 39 w 107"/>
                <a:gd name="T9" fmla="*/ 296 h 334"/>
                <a:gd name="T10" fmla="*/ 0 w 107"/>
                <a:gd name="T11" fmla="*/ 319 h 334"/>
                <a:gd name="T12" fmla="*/ 0 w 107"/>
                <a:gd name="T13" fmla="*/ 334 h 334"/>
                <a:gd name="T14" fmla="*/ 55 w 107"/>
                <a:gd name="T15" fmla="*/ 333 h 334"/>
                <a:gd name="T16" fmla="*/ 107 w 107"/>
                <a:gd name="T17" fmla="*/ 334 h 334"/>
                <a:gd name="T18" fmla="*/ 107 w 107"/>
                <a:gd name="T19" fmla="*/ 319 h 334"/>
                <a:gd name="T20" fmla="*/ 72 w 107"/>
                <a:gd name="T21" fmla="*/ 297 h 334"/>
                <a:gd name="T22" fmla="*/ 72 w 107"/>
                <a:gd name="T23" fmla="*/ 114 h 334"/>
                <a:gd name="T24" fmla="*/ 74 w 107"/>
                <a:gd name="T25" fmla="*/ 27 h 334"/>
                <a:gd name="T26" fmla="*/ 48 w 107"/>
                <a:gd name="T27" fmla="*/ 0 h 334"/>
                <a:gd name="T28" fmla="*/ 21 w 107"/>
                <a:gd name="T29" fmla="*/ 27 h 334"/>
                <a:gd name="T30" fmla="*/ 48 w 107"/>
                <a:gd name="T31" fmla="*/ 53 h 334"/>
                <a:gd name="T32" fmla="*/ 74 w 107"/>
                <a:gd name="T33" fmla="*/ 2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4">
                  <a:moveTo>
                    <a:pt x="72" y="114"/>
                  </a:moveTo>
                  <a:lnTo>
                    <a:pt x="2" y="119"/>
                  </a:lnTo>
                  <a:lnTo>
                    <a:pt x="2" y="135"/>
                  </a:lnTo>
                  <a:cubicBezTo>
                    <a:pt x="35" y="135"/>
                    <a:pt x="39" y="138"/>
                    <a:pt x="39" y="162"/>
                  </a:cubicBezTo>
                  <a:lnTo>
                    <a:pt x="39" y="296"/>
                  </a:lnTo>
                  <a:cubicBezTo>
                    <a:pt x="39" y="319"/>
                    <a:pt x="34" y="319"/>
                    <a:pt x="0" y="319"/>
                  </a:cubicBezTo>
                  <a:lnTo>
                    <a:pt x="0" y="334"/>
                  </a:lnTo>
                  <a:cubicBezTo>
                    <a:pt x="16" y="334"/>
                    <a:pt x="43" y="333"/>
                    <a:pt x="55" y="333"/>
                  </a:cubicBezTo>
                  <a:cubicBezTo>
                    <a:pt x="73" y="333"/>
                    <a:pt x="90" y="334"/>
                    <a:pt x="107" y="334"/>
                  </a:cubicBezTo>
                  <a:lnTo>
                    <a:pt x="107" y="319"/>
                  </a:lnTo>
                  <a:cubicBezTo>
                    <a:pt x="74" y="319"/>
                    <a:pt x="72" y="316"/>
                    <a:pt x="72" y="297"/>
                  </a:cubicBezTo>
                  <a:lnTo>
                    <a:pt x="72" y="114"/>
                  </a:lnTo>
                  <a:close/>
                  <a:moveTo>
                    <a:pt x="74" y="27"/>
                  </a:moveTo>
                  <a:cubicBezTo>
                    <a:pt x="74" y="11"/>
                    <a:pt x="62" y="0"/>
                    <a:pt x="48" y="0"/>
                  </a:cubicBezTo>
                  <a:cubicBezTo>
                    <a:pt x="32" y="0"/>
                    <a:pt x="21" y="14"/>
                    <a:pt x="21" y="27"/>
                  </a:cubicBezTo>
                  <a:cubicBezTo>
                    <a:pt x="21" y="40"/>
                    <a:pt x="32" y="53"/>
                    <a:pt x="48" y="53"/>
                  </a:cubicBezTo>
                  <a:cubicBezTo>
                    <a:pt x="62" y="53"/>
                    <a:pt x="74" y="43"/>
                    <a:pt x="7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0" name="Freeform 733">
              <a:extLst>
                <a:ext uri="{FF2B5EF4-FFF2-40B4-BE49-F238E27FC236}">
                  <a16:creationId xmlns:a16="http://schemas.microsoft.com/office/drawing/2014/main" id="{ECD0B8A5-F600-45BA-9E0D-DAAE120941AA}"/>
                </a:ext>
              </a:extLst>
            </p:cNvPr>
            <p:cNvSpPr>
              <a:spLocks/>
            </p:cNvSpPr>
            <p:nvPr>
              <p:custDataLst>
                <p:tags r:id="rId179"/>
              </p:custDataLst>
            </p:nvPr>
          </p:nvSpPr>
          <p:spPr bwMode="auto">
            <a:xfrm>
              <a:off x="13735051" y="4151312"/>
              <a:ext cx="173038" cy="149225"/>
            </a:xfrm>
            <a:custGeom>
              <a:avLst/>
              <a:gdLst>
                <a:gd name="T0" fmla="*/ 137 w 252"/>
                <a:gd name="T1" fmla="*/ 98 h 215"/>
                <a:gd name="T2" fmla="*/ 183 w 252"/>
                <a:gd name="T3" fmla="*/ 41 h 215"/>
                <a:gd name="T4" fmla="*/ 243 w 252"/>
                <a:gd name="T5" fmla="*/ 16 h 215"/>
                <a:gd name="T6" fmla="*/ 243 w 252"/>
                <a:gd name="T7" fmla="*/ 0 h 215"/>
                <a:gd name="T8" fmla="*/ 202 w 252"/>
                <a:gd name="T9" fmla="*/ 2 h 215"/>
                <a:gd name="T10" fmla="*/ 154 w 252"/>
                <a:gd name="T11" fmla="*/ 0 h 215"/>
                <a:gd name="T12" fmla="*/ 154 w 252"/>
                <a:gd name="T13" fmla="*/ 16 h 215"/>
                <a:gd name="T14" fmla="*/ 168 w 252"/>
                <a:gd name="T15" fmla="*/ 31 h 215"/>
                <a:gd name="T16" fmla="*/ 161 w 252"/>
                <a:gd name="T17" fmla="*/ 48 h 215"/>
                <a:gd name="T18" fmla="*/ 130 w 252"/>
                <a:gd name="T19" fmla="*/ 87 h 215"/>
                <a:gd name="T20" fmla="*/ 91 w 252"/>
                <a:gd name="T21" fmla="*/ 37 h 215"/>
                <a:gd name="T22" fmla="*/ 87 w 252"/>
                <a:gd name="T23" fmla="*/ 28 h 215"/>
                <a:gd name="T24" fmla="*/ 104 w 252"/>
                <a:gd name="T25" fmla="*/ 16 h 215"/>
                <a:gd name="T26" fmla="*/ 104 w 252"/>
                <a:gd name="T27" fmla="*/ 0 h 215"/>
                <a:gd name="T28" fmla="*/ 50 w 252"/>
                <a:gd name="T29" fmla="*/ 2 h 215"/>
                <a:gd name="T30" fmla="*/ 3 w 252"/>
                <a:gd name="T31" fmla="*/ 0 h 215"/>
                <a:gd name="T32" fmla="*/ 3 w 252"/>
                <a:gd name="T33" fmla="*/ 16 h 215"/>
                <a:gd name="T34" fmla="*/ 62 w 252"/>
                <a:gd name="T35" fmla="*/ 46 h 215"/>
                <a:gd name="T36" fmla="*/ 111 w 252"/>
                <a:gd name="T37" fmla="*/ 110 h 215"/>
                <a:gd name="T38" fmla="*/ 64 w 252"/>
                <a:gd name="T39" fmla="*/ 170 h 215"/>
                <a:gd name="T40" fmla="*/ 0 w 252"/>
                <a:gd name="T41" fmla="*/ 200 h 215"/>
                <a:gd name="T42" fmla="*/ 0 w 252"/>
                <a:gd name="T43" fmla="*/ 215 h 215"/>
                <a:gd name="T44" fmla="*/ 42 w 252"/>
                <a:gd name="T45" fmla="*/ 214 h 215"/>
                <a:gd name="T46" fmla="*/ 89 w 252"/>
                <a:gd name="T47" fmla="*/ 215 h 215"/>
                <a:gd name="T48" fmla="*/ 89 w 252"/>
                <a:gd name="T49" fmla="*/ 200 h 215"/>
                <a:gd name="T50" fmla="*/ 75 w 252"/>
                <a:gd name="T51" fmla="*/ 184 h 215"/>
                <a:gd name="T52" fmla="*/ 119 w 252"/>
                <a:gd name="T53" fmla="*/ 121 h 215"/>
                <a:gd name="T54" fmla="*/ 157 w 252"/>
                <a:gd name="T55" fmla="*/ 171 h 215"/>
                <a:gd name="T56" fmla="*/ 168 w 252"/>
                <a:gd name="T57" fmla="*/ 187 h 215"/>
                <a:gd name="T58" fmla="*/ 150 w 252"/>
                <a:gd name="T59" fmla="*/ 200 h 215"/>
                <a:gd name="T60" fmla="*/ 150 w 252"/>
                <a:gd name="T61" fmla="*/ 215 h 215"/>
                <a:gd name="T62" fmla="*/ 204 w 252"/>
                <a:gd name="T63" fmla="*/ 214 h 215"/>
                <a:gd name="T64" fmla="*/ 252 w 252"/>
                <a:gd name="T65" fmla="*/ 215 h 215"/>
                <a:gd name="T66" fmla="*/ 252 w 252"/>
                <a:gd name="T67" fmla="*/ 200 h 215"/>
                <a:gd name="T68" fmla="*/ 204 w 252"/>
                <a:gd name="T69" fmla="*/ 184 h 215"/>
                <a:gd name="T70" fmla="*/ 137 w 252"/>
                <a:gd name="T71" fmla="*/ 9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15">
                  <a:moveTo>
                    <a:pt x="137" y="98"/>
                  </a:moveTo>
                  <a:cubicBezTo>
                    <a:pt x="152" y="79"/>
                    <a:pt x="171" y="54"/>
                    <a:pt x="183" y="41"/>
                  </a:cubicBezTo>
                  <a:cubicBezTo>
                    <a:pt x="199" y="24"/>
                    <a:pt x="219" y="16"/>
                    <a:pt x="243" y="16"/>
                  </a:cubicBezTo>
                  <a:lnTo>
                    <a:pt x="243" y="0"/>
                  </a:lnTo>
                  <a:cubicBezTo>
                    <a:pt x="230" y="1"/>
                    <a:pt x="215" y="2"/>
                    <a:pt x="202" y="2"/>
                  </a:cubicBezTo>
                  <a:cubicBezTo>
                    <a:pt x="187" y="2"/>
                    <a:pt x="160" y="1"/>
                    <a:pt x="154" y="0"/>
                  </a:cubicBezTo>
                  <a:lnTo>
                    <a:pt x="154" y="16"/>
                  </a:lnTo>
                  <a:cubicBezTo>
                    <a:pt x="164" y="17"/>
                    <a:pt x="168" y="23"/>
                    <a:pt x="168" y="31"/>
                  </a:cubicBezTo>
                  <a:cubicBezTo>
                    <a:pt x="168" y="39"/>
                    <a:pt x="163" y="45"/>
                    <a:pt x="161" y="48"/>
                  </a:cubicBezTo>
                  <a:lnTo>
                    <a:pt x="130" y="87"/>
                  </a:lnTo>
                  <a:lnTo>
                    <a:pt x="91" y="37"/>
                  </a:lnTo>
                  <a:cubicBezTo>
                    <a:pt x="87" y="32"/>
                    <a:pt x="87" y="31"/>
                    <a:pt x="87" y="28"/>
                  </a:cubicBezTo>
                  <a:cubicBezTo>
                    <a:pt x="87" y="21"/>
                    <a:pt x="94" y="16"/>
                    <a:pt x="104" y="16"/>
                  </a:cubicBezTo>
                  <a:lnTo>
                    <a:pt x="104" y="0"/>
                  </a:lnTo>
                  <a:cubicBezTo>
                    <a:pt x="91" y="1"/>
                    <a:pt x="58" y="2"/>
                    <a:pt x="50" y="2"/>
                  </a:cubicBezTo>
                  <a:cubicBezTo>
                    <a:pt x="40" y="2"/>
                    <a:pt x="16" y="1"/>
                    <a:pt x="3" y="0"/>
                  </a:cubicBezTo>
                  <a:lnTo>
                    <a:pt x="3" y="16"/>
                  </a:lnTo>
                  <a:cubicBezTo>
                    <a:pt x="38" y="16"/>
                    <a:pt x="38" y="16"/>
                    <a:pt x="62" y="46"/>
                  </a:cubicBezTo>
                  <a:lnTo>
                    <a:pt x="111" y="110"/>
                  </a:lnTo>
                  <a:lnTo>
                    <a:pt x="64" y="170"/>
                  </a:lnTo>
                  <a:cubicBezTo>
                    <a:pt x="40" y="199"/>
                    <a:pt x="11" y="200"/>
                    <a:pt x="0" y="200"/>
                  </a:cubicBezTo>
                  <a:lnTo>
                    <a:pt x="0" y="215"/>
                  </a:lnTo>
                  <a:cubicBezTo>
                    <a:pt x="13" y="214"/>
                    <a:pt x="29" y="214"/>
                    <a:pt x="42" y="214"/>
                  </a:cubicBezTo>
                  <a:cubicBezTo>
                    <a:pt x="56" y="214"/>
                    <a:pt x="77" y="215"/>
                    <a:pt x="89" y="215"/>
                  </a:cubicBezTo>
                  <a:lnTo>
                    <a:pt x="89" y="200"/>
                  </a:lnTo>
                  <a:cubicBezTo>
                    <a:pt x="78" y="198"/>
                    <a:pt x="75" y="192"/>
                    <a:pt x="75" y="184"/>
                  </a:cubicBezTo>
                  <a:cubicBezTo>
                    <a:pt x="75" y="173"/>
                    <a:pt x="89" y="157"/>
                    <a:pt x="119" y="121"/>
                  </a:cubicBezTo>
                  <a:lnTo>
                    <a:pt x="157" y="171"/>
                  </a:lnTo>
                  <a:cubicBezTo>
                    <a:pt x="161" y="176"/>
                    <a:pt x="168" y="184"/>
                    <a:pt x="168" y="187"/>
                  </a:cubicBezTo>
                  <a:cubicBezTo>
                    <a:pt x="168" y="192"/>
                    <a:pt x="163" y="199"/>
                    <a:pt x="150" y="200"/>
                  </a:cubicBezTo>
                  <a:lnTo>
                    <a:pt x="150" y="215"/>
                  </a:lnTo>
                  <a:cubicBezTo>
                    <a:pt x="165" y="215"/>
                    <a:pt x="193" y="214"/>
                    <a:pt x="204" y="214"/>
                  </a:cubicBezTo>
                  <a:cubicBezTo>
                    <a:pt x="217" y="214"/>
                    <a:pt x="237" y="214"/>
                    <a:pt x="252" y="215"/>
                  </a:cubicBezTo>
                  <a:lnTo>
                    <a:pt x="252" y="200"/>
                  </a:lnTo>
                  <a:cubicBezTo>
                    <a:pt x="225" y="200"/>
                    <a:pt x="216" y="199"/>
                    <a:pt x="204" y="184"/>
                  </a:cubicBezTo>
                  <a:lnTo>
                    <a:pt x="137"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1" name="Freeform 734">
              <a:extLst>
                <a:ext uri="{FF2B5EF4-FFF2-40B4-BE49-F238E27FC236}">
                  <a16:creationId xmlns:a16="http://schemas.microsoft.com/office/drawing/2014/main" id="{D0E785C9-CD1D-4A19-8DA3-7E65149F67C6}"/>
                </a:ext>
              </a:extLst>
            </p:cNvPr>
            <p:cNvSpPr>
              <a:spLocks/>
            </p:cNvSpPr>
            <p:nvPr>
              <p:custDataLst>
                <p:tags r:id="rId180"/>
              </p:custDataLst>
            </p:nvPr>
          </p:nvSpPr>
          <p:spPr bwMode="auto">
            <a:xfrm>
              <a:off x="11072813" y="4579937"/>
              <a:ext cx="195263" cy="239713"/>
            </a:xfrm>
            <a:custGeom>
              <a:avLst/>
              <a:gdLst>
                <a:gd name="T0" fmla="*/ 35 w 285"/>
                <a:gd name="T1" fmla="*/ 323 h 346"/>
                <a:gd name="T2" fmla="*/ 0 w 285"/>
                <a:gd name="T3" fmla="*/ 323 h 346"/>
                <a:gd name="T4" fmla="*/ 0 w 285"/>
                <a:gd name="T5" fmla="*/ 346 h 346"/>
                <a:gd name="T6" fmla="*/ 63 w 285"/>
                <a:gd name="T7" fmla="*/ 345 h 346"/>
                <a:gd name="T8" fmla="*/ 126 w 285"/>
                <a:gd name="T9" fmla="*/ 346 h 346"/>
                <a:gd name="T10" fmla="*/ 126 w 285"/>
                <a:gd name="T11" fmla="*/ 323 h 346"/>
                <a:gd name="T12" fmla="*/ 92 w 285"/>
                <a:gd name="T13" fmla="*/ 323 h 346"/>
                <a:gd name="T14" fmla="*/ 92 w 285"/>
                <a:gd name="T15" fmla="*/ 219 h 346"/>
                <a:gd name="T16" fmla="*/ 166 w 285"/>
                <a:gd name="T17" fmla="*/ 140 h 346"/>
                <a:gd name="T18" fmla="*/ 193 w 285"/>
                <a:gd name="T19" fmla="*/ 188 h 346"/>
                <a:gd name="T20" fmla="*/ 193 w 285"/>
                <a:gd name="T21" fmla="*/ 323 h 346"/>
                <a:gd name="T22" fmla="*/ 159 w 285"/>
                <a:gd name="T23" fmla="*/ 323 h 346"/>
                <a:gd name="T24" fmla="*/ 159 w 285"/>
                <a:gd name="T25" fmla="*/ 346 h 346"/>
                <a:gd name="T26" fmla="*/ 222 w 285"/>
                <a:gd name="T27" fmla="*/ 345 h 346"/>
                <a:gd name="T28" fmla="*/ 285 w 285"/>
                <a:gd name="T29" fmla="*/ 346 h 346"/>
                <a:gd name="T30" fmla="*/ 285 w 285"/>
                <a:gd name="T31" fmla="*/ 323 h 346"/>
                <a:gd name="T32" fmla="*/ 250 w 285"/>
                <a:gd name="T33" fmla="*/ 323 h 346"/>
                <a:gd name="T34" fmla="*/ 250 w 285"/>
                <a:gd name="T35" fmla="*/ 194 h 346"/>
                <a:gd name="T36" fmla="*/ 173 w 285"/>
                <a:gd name="T37" fmla="*/ 122 h 346"/>
                <a:gd name="T38" fmla="*/ 89 w 285"/>
                <a:gd name="T39" fmla="*/ 171 h 346"/>
                <a:gd name="T40" fmla="*/ 89 w 285"/>
                <a:gd name="T41" fmla="*/ 0 h 346"/>
                <a:gd name="T42" fmla="*/ 0 w 285"/>
                <a:gd name="T43" fmla="*/ 4 h 346"/>
                <a:gd name="T44" fmla="*/ 0 w 285"/>
                <a:gd name="T45" fmla="*/ 28 h 346"/>
                <a:gd name="T46" fmla="*/ 35 w 285"/>
                <a:gd name="T47" fmla="*/ 47 h 346"/>
                <a:gd name="T48" fmla="*/ 35 w 285"/>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5" h="346">
                  <a:moveTo>
                    <a:pt x="35" y="323"/>
                  </a:moveTo>
                  <a:lnTo>
                    <a:pt x="0" y="323"/>
                  </a:lnTo>
                  <a:lnTo>
                    <a:pt x="0" y="346"/>
                  </a:lnTo>
                  <a:cubicBezTo>
                    <a:pt x="14" y="346"/>
                    <a:pt x="44" y="345"/>
                    <a:pt x="63" y="345"/>
                  </a:cubicBezTo>
                  <a:cubicBezTo>
                    <a:pt x="83" y="345"/>
                    <a:pt x="112" y="346"/>
                    <a:pt x="126" y="346"/>
                  </a:cubicBezTo>
                  <a:lnTo>
                    <a:pt x="126" y="323"/>
                  </a:lnTo>
                  <a:lnTo>
                    <a:pt x="92" y="323"/>
                  </a:lnTo>
                  <a:lnTo>
                    <a:pt x="92" y="219"/>
                  </a:lnTo>
                  <a:cubicBezTo>
                    <a:pt x="92" y="164"/>
                    <a:pt x="135" y="140"/>
                    <a:pt x="166" y="140"/>
                  </a:cubicBezTo>
                  <a:cubicBezTo>
                    <a:pt x="183" y="140"/>
                    <a:pt x="193" y="150"/>
                    <a:pt x="193" y="188"/>
                  </a:cubicBezTo>
                  <a:lnTo>
                    <a:pt x="193" y="323"/>
                  </a:lnTo>
                  <a:lnTo>
                    <a:pt x="159" y="323"/>
                  </a:lnTo>
                  <a:lnTo>
                    <a:pt x="159" y="346"/>
                  </a:lnTo>
                  <a:cubicBezTo>
                    <a:pt x="173" y="346"/>
                    <a:pt x="203" y="345"/>
                    <a:pt x="222" y="345"/>
                  </a:cubicBezTo>
                  <a:cubicBezTo>
                    <a:pt x="241" y="345"/>
                    <a:pt x="271" y="346"/>
                    <a:pt x="285" y="346"/>
                  </a:cubicBezTo>
                  <a:lnTo>
                    <a:pt x="285" y="323"/>
                  </a:lnTo>
                  <a:lnTo>
                    <a:pt x="250" y="323"/>
                  </a:lnTo>
                  <a:lnTo>
                    <a:pt x="250" y="194"/>
                  </a:lnTo>
                  <a:cubicBezTo>
                    <a:pt x="250" y="141"/>
                    <a:pt x="223" y="122"/>
                    <a:pt x="173" y="122"/>
                  </a:cubicBezTo>
                  <a:cubicBezTo>
                    <a:pt x="126" y="122"/>
                    <a:pt x="100" y="151"/>
                    <a:pt x="89" y="171"/>
                  </a:cubicBezTo>
                  <a:lnTo>
                    <a:pt x="89" y="0"/>
                  </a:lnTo>
                  <a:lnTo>
                    <a:pt x="0" y="4"/>
                  </a:lnTo>
                  <a:lnTo>
                    <a:pt x="0" y="28"/>
                  </a:lnTo>
                  <a:cubicBezTo>
                    <a:pt x="31" y="28"/>
                    <a:pt x="35" y="28"/>
                    <a:pt x="35" y="47"/>
                  </a:cubicBezTo>
                  <a:lnTo>
                    <a:pt x="35"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2" name="Freeform 735">
              <a:extLst>
                <a:ext uri="{FF2B5EF4-FFF2-40B4-BE49-F238E27FC236}">
                  <a16:creationId xmlns:a16="http://schemas.microsoft.com/office/drawing/2014/main" id="{B7B5E976-0534-4EE1-B149-18707E43918A}"/>
                </a:ext>
              </a:extLst>
            </p:cNvPr>
            <p:cNvSpPr>
              <a:spLocks noEditPoints="1"/>
            </p:cNvSpPr>
            <p:nvPr>
              <p:custDataLst>
                <p:tags r:id="rId181"/>
              </p:custDataLst>
            </p:nvPr>
          </p:nvSpPr>
          <p:spPr bwMode="auto">
            <a:xfrm>
              <a:off x="11388726" y="4692650"/>
              <a:ext cx="227013" cy="809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3" name="Freeform 736">
              <a:extLst>
                <a:ext uri="{FF2B5EF4-FFF2-40B4-BE49-F238E27FC236}">
                  <a16:creationId xmlns:a16="http://schemas.microsoft.com/office/drawing/2014/main" id="{1EE9FA86-63FF-42C6-BAB6-B839DA88A8F7}"/>
                </a:ext>
              </a:extLst>
            </p:cNvPr>
            <p:cNvSpPr>
              <a:spLocks/>
            </p:cNvSpPr>
            <p:nvPr>
              <p:custDataLst>
                <p:tags r:id="rId182"/>
              </p:custDataLst>
            </p:nvPr>
          </p:nvSpPr>
          <p:spPr bwMode="auto">
            <a:xfrm>
              <a:off x="11745913" y="4576762"/>
              <a:ext cx="241300" cy="250825"/>
            </a:xfrm>
            <a:custGeom>
              <a:avLst/>
              <a:gdLst>
                <a:gd name="T0" fmla="*/ 354 w 354"/>
                <a:gd name="T1" fmla="*/ 5 h 362"/>
                <a:gd name="T2" fmla="*/ 349 w 354"/>
                <a:gd name="T3" fmla="*/ 0 h 362"/>
                <a:gd name="T4" fmla="*/ 341 w 354"/>
                <a:gd name="T5" fmla="*/ 6 h 362"/>
                <a:gd name="T6" fmla="*/ 306 w 354"/>
                <a:gd name="T7" fmla="*/ 44 h 362"/>
                <a:gd name="T8" fmla="*/ 224 w 354"/>
                <a:gd name="T9" fmla="*/ 0 h 362"/>
                <a:gd name="T10" fmla="*/ 0 w 354"/>
                <a:gd name="T11" fmla="*/ 226 h 362"/>
                <a:gd name="T12" fmla="*/ 135 w 354"/>
                <a:gd name="T13" fmla="*/ 362 h 362"/>
                <a:gd name="T14" fmla="*/ 243 w 354"/>
                <a:gd name="T15" fmla="*/ 319 h 362"/>
                <a:gd name="T16" fmla="*/ 298 w 354"/>
                <a:gd name="T17" fmla="*/ 232 h 362"/>
                <a:gd name="T18" fmla="*/ 292 w 354"/>
                <a:gd name="T19" fmla="*/ 227 h 362"/>
                <a:gd name="T20" fmla="*/ 285 w 354"/>
                <a:gd name="T21" fmla="*/ 232 h 362"/>
                <a:gd name="T22" fmla="*/ 235 w 354"/>
                <a:gd name="T23" fmla="*/ 310 h 362"/>
                <a:gd name="T24" fmla="*/ 143 w 354"/>
                <a:gd name="T25" fmla="*/ 347 h 362"/>
                <a:gd name="T26" fmla="*/ 46 w 354"/>
                <a:gd name="T27" fmla="*/ 243 h 362"/>
                <a:gd name="T28" fmla="*/ 106 w 354"/>
                <a:gd name="T29" fmla="*/ 76 h 362"/>
                <a:gd name="T30" fmla="*/ 228 w 354"/>
                <a:gd name="T31" fmla="*/ 15 h 362"/>
                <a:gd name="T32" fmla="*/ 308 w 354"/>
                <a:gd name="T33" fmla="*/ 111 h 362"/>
                <a:gd name="T34" fmla="*/ 306 w 354"/>
                <a:gd name="T35" fmla="*/ 137 h 362"/>
                <a:gd name="T36" fmla="*/ 314 w 354"/>
                <a:gd name="T37" fmla="*/ 142 h 362"/>
                <a:gd name="T38" fmla="*/ 323 w 354"/>
                <a:gd name="T39" fmla="*/ 132 h 362"/>
                <a:gd name="T40" fmla="*/ 354 w 354"/>
                <a:gd name="T41" fmla="*/ 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4" h="362">
                  <a:moveTo>
                    <a:pt x="354" y="5"/>
                  </a:moveTo>
                  <a:cubicBezTo>
                    <a:pt x="354" y="3"/>
                    <a:pt x="353" y="0"/>
                    <a:pt x="349" y="0"/>
                  </a:cubicBezTo>
                  <a:cubicBezTo>
                    <a:pt x="347" y="0"/>
                    <a:pt x="347" y="0"/>
                    <a:pt x="341" y="6"/>
                  </a:cubicBezTo>
                  <a:lnTo>
                    <a:pt x="306" y="44"/>
                  </a:lnTo>
                  <a:cubicBezTo>
                    <a:pt x="302" y="37"/>
                    <a:pt x="279" y="0"/>
                    <a:pt x="224" y="0"/>
                  </a:cubicBezTo>
                  <a:cubicBezTo>
                    <a:pt x="112" y="0"/>
                    <a:pt x="0" y="110"/>
                    <a:pt x="0" y="226"/>
                  </a:cubicBezTo>
                  <a:cubicBezTo>
                    <a:pt x="0" y="308"/>
                    <a:pt x="59" y="362"/>
                    <a:pt x="135" y="362"/>
                  </a:cubicBezTo>
                  <a:cubicBezTo>
                    <a:pt x="179" y="362"/>
                    <a:pt x="217" y="342"/>
                    <a:pt x="243" y="319"/>
                  </a:cubicBezTo>
                  <a:cubicBezTo>
                    <a:pt x="289" y="279"/>
                    <a:pt x="298" y="233"/>
                    <a:pt x="298" y="232"/>
                  </a:cubicBezTo>
                  <a:cubicBezTo>
                    <a:pt x="298" y="227"/>
                    <a:pt x="293" y="227"/>
                    <a:pt x="292" y="227"/>
                  </a:cubicBezTo>
                  <a:cubicBezTo>
                    <a:pt x="289" y="227"/>
                    <a:pt x="286" y="228"/>
                    <a:pt x="285" y="232"/>
                  </a:cubicBezTo>
                  <a:cubicBezTo>
                    <a:pt x="281" y="246"/>
                    <a:pt x="270" y="282"/>
                    <a:pt x="235" y="310"/>
                  </a:cubicBezTo>
                  <a:cubicBezTo>
                    <a:pt x="201" y="338"/>
                    <a:pt x="169" y="347"/>
                    <a:pt x="143" y="347"/>
                  </a:cubicBezTo>
                  <a:cubicBezTo>
                    <a:pt x="99" y="347"/>
                    <a:pt x="46" y="321"/>
                    <a:pt x="46" y="243"/>
                  </a:cubicBezTo>
                  <a:cubicBezTo>
                    <a:pt x="46" y="215"/>
                    <a:pt x="56" y="134"/>
                    <a:pt x="106" y="76"/>
                  </a:cubicBezTo>
                  <a:cubicBezTo>
                    <a:pt x="136" y="40"/>
                    <a:pt x="183" y="15"/>
                    <a:pt x="228" y="15"/>
                  </a:cubicBezTo>
                  <a:cubicBezTo>
                    <a:pt x="279" y="15"/>
                    <a:pt x="308" y="54"/>
                    <a:pt x="308" y="111"/>
                  </a:cubicBezTo>
                  <a:cubicBezTo>
                    <a:pt x="308" y="131"/>
                    <a:pt x="306" y="132"/>
                    <a:pt x="306" y="137"/>
                  </a:cubicBezTo>
                  <a:cubicBezTo>
                    <a:pt x="306" y="142"/>
                    <a:pt x="312" y="142"/>
                    <a:pt x="314" y="142"/>
                  </a:cubicBezTo>
                  <a:cubicBezTo>
                    <a:pt x="320" y="142"/>
                    <a:pt x="320" y="141"/>
                    <a:pt x="323" y="132"/>
                  </a:cubicBezTo>
                  <a:lnTo>
                    <a:pt x="354"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4" name="Freeform 737">
              <a:extLst>
                <a:ext uri="{FF2B5EF4-FFF2-40B4-BE49-F238E27FC236}">
                  <a16:creationId xmlns:a16="http://schemas.microsoft.com/office/drawing/2014/main" id="{EB9C670D-4DE7-4F18-BE53-6C9F0EA8C01D}"/>
                </a:ext>
              </a:extLst>
            </p:cNvPr>
            <p:cNvSpPr>
              <a:spLocks/>
            </p:cNvSpPr>
            <p:nvPr>
              <p:custDataLst>
                <p:tags r:id="rId183"/>
              </p:custDataLst>
            </p:nvPr>
          </p:nvSpPr>
          <p:spPr bwMode="auto">
            <a:xfrm>
              <a:off x="12030076" y="4559300"/>
              <a:ext cx="77788" cy="347663"/>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50"/>
                  </a:cubicBezTo>
                  <a:cubicBezTo>
                    <a:pt x="29" y="163"/>
                    <a:pt x="48" y="76"/>
                    <a:pt x="110" y="14"/>
                  </a:cubicBezTo>
                  <a:cubicBezTo>
                    <a:pt x="116" y="8"/>
                    <a:pt x="116" y="7"/>
                    <a:pt x="116" y="5"/>
                  </a:cubicBezTo>
                  <a:cubicBezTo>
                    <a:pt x="116" y="2"/>
                    <a:pt x="114" y="0"/>
                    <a:pt x="111" y="0"/>
                  </a:cubicBezTo>
                  <a:cubicBezTo>
                    <a:pt x="106" y="0"/>
                    <a:pt x="61" y="34"/>
                    <a:pt x="32" y="98"/>
                  </a:cubicBezTo>
                  <a:cubicBezTo>
                    <a:pt x="6" y="152"/>
                    <a:pt x="0" y="208"/>
                    <a:pt x="0" y="250"/>
                  </a:cubicBezTo>
                  <a:cubicBezTo>
                    <a:pt x="0" y="289"/>
                    <a:pt x="6" y="349"/>
                    <a:pt x="33" y="405"/>
                  </a:cubicBezTo>
                  <a:cubicBezTo>
                    <a:pt x="63" y="467"/>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5" name="Freeform 738">
              <a:extLst>
                <a:ext uri="{FF2B5EF4-FFF2-40B4-BE49-F238E27FC236}">
                  <a16:creationId xmlns:a16="http://schemas.microsoft.com/office/drawing/2014/main" id="{16AC79F8-444C-49B3-A8D7-A554D9D9F72D}"/>
                </a:ext>
              </a:extLst>
            </p:cNvPr>
            <p:cNvSpPr>
              <a:spLocks noEditPoints="1"/>
            </p:cNvSpPr>
            <p:nvPr>
              <p:custDataLst>
                <p:tags r:id="rId184"/>
              </p:custDataLst>
            </p:nvPr>
          </p:nvSpPr>
          <p:spPr bwMode="auto">
            <a:xfrm>
              <a:off x="12141201" y="4664075"/>
              <a:ext cx="190500" cy="223838"/>
            </a:xfrm>
            <a:custGeom>
              <a:avLst/>
              <a:gdLst>
                <a:gd name="T0" fmla="*/ 192 w 280"/>
                <a:gd name="T1" fmla="*/ 154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6" name="Freeform 739">
              <a:extLst>
                <a:ext uri="{FF2B5EF4-FFF2-40B4-BE49-F238E27FC236}">
                  <a16:creationId xmlns:a16="http://schemas.microsoft.com/office/drawing/2014/main" id="{6E0EC0F2-14E1-44DF-BEDD-453FB80DEBF9}"/>
                </a:ext>
              </a:extLst>
            </p:cNvPr>
            <p:cNvSpPr>
              <a:spLocks/>
            </p:cNvSpPr>
            <p:nvPr>
              <p:custDataLst>
                <p:tags r:id="rId185"/>
              </p:custDataLst>
            </p:nvPr>
          </p:nvSpPr>
          <p:spPr bwMode="auto">
            <a:xfrm>
              <a:off x="12363451" y="4783137"/>
              <a:ext cx="39688" cy="104775"/>
            </a:xfrm>
            <a:custGeom>
              <a:avLst/>
              <a:gdLst>
                <a:gd name="T0" fmla="*/ 58 w 58"/>
                <a:gd name="T1" fmla="*/ 53 h 150"/>
                <a:gd name="T2" fmla="*/ 26 w 58"/>
                <a:gd name="T3" fmla="*/ 0 h 150"/>
                <a:gd name="T4" fmla="*/ 0 w 58"/>
                <a:gd name="T5" fmla="*/ 27 h 150"/>
                <a:gd name="T6" fmla="*/ 26 w 58"/>
                <a:gd name="T7" fmla="*/ 53 h 150"/>
                <a:gd name="T8" fmla="*/ 44 w 58"/>
                <a:gd name="T9" fmla="*/ 47 h 150"/>
                <a:gd name="T10" fmla="*/ 46 w 58"/>
                <a:gd name="T11" fmla="*/ 45 h 150"/>
                <a:gd name="T12" fmla="*/ 47 w 58"/>
                <a:gd name="T13" fmla="*/ 53 h 150"/>
                <a:gd name="T14" fmla="*/ 13 w 58"/>
                <a:gd name="T15" fmla="*/ 136 h 150"/>
                <a:gd name="T16" fmla="*/ 8 w 58"/>
                <a:gd name="T17" fmla="*/ 144 h 150"/>
                <a:gd name="T18" fmla="*/ 13 w 58"/>
                <a:gd name="T19" fmla="*/ 150 h 150"/>
                <a:gd name="T20" fmla="*/ 58 w 58"/>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50">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20"/>
                    <a:pt x="13" y="136"/>
                  </a:cubicBezTo>
                  <a:cubicBezTo>
                    <a:pt x="8" y="142"/>
                    <a:pt x="8" y="143"/>
                    <a:pt x="8" y="144"/>
                  </a:cubicBezTo>
                  <a:cubicBezTo>
                    <a:pt x="8" y="148"/>
                    <a:pt x="10" y="150"/>
                    <a:pt x="13" y="150"/>
                  </a:cubicBezTo>
                  <a:cubicBezTo>
                    <a:pt x="18" y="150"/>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7" name="Freeform 740">
              <a:extLst>
                <a:ext uri="{FF2B5EF4-FFF2-40B4-BE49-F238E27FC236}">
                  <a16:creationId xmlns:a16="http://schemas.microsoft.com/office/drawing/2014/main" id="{744B5518-480D-4A43-B990-E13C777CA7DA}"/>
                </a:ext>
              </a:extLst>
            </p:cNvPr>
            <p:cNvSpPr>
              <a:spLocks/>
            </p:cNvSpPr>
            <p:nvPr>
              <p:custDataLst>
                <p:tags r:id="rId186"/>
              </p:custDataLst>
            </p:nvPr>
          </p:nvSpPr>
          <p:spPr bwMode="auto">
            <a:xfrm>
              <a:off x="12569826" y="4583112"/>
              <a:ext cx="36513" cy="38100"/>
            </a:xfrm>
            <a:custGeom>
              <a:avLst/>
              <a:gdLst>
                <a:gd name="T0" fmla="*/ 53 w 53"/>
                <a:gd name="T1" fmla="*/ 26 h 53"/>
                <a:gd name="T2" fmla="*/ 27 w 53"/>
                <a:gd name="T3" fmla="*/ 0 h 53"/>
                <a:gd name="T4" fmla="*/ 0 w 53"/>
                <a:gd name="T5" fmla="*/ 26 h 53"/>
                <a:gd name="T6" fmla="*/ 26 w 53"/>
                <a:gd name="T7" fmla="*/ 53 h 53"/>
                <a:gd name="T8" fmla="*/ 53 w 53"/>
                <a:gd name="T9" fmla="*/ 26 h 53"/>
              </a:gdLst>
              <a:ahLst/>
              <a:cxnLst>
                <a:cxn ang="0">
                  <a:pos x="T0" y="T1"/>
                </a:cxn>
                <a:cxn ang="0">
                  <a:pos x="T2" y="T3"/>
                </a:cxn>
                <a:cxn ang="0">
                  <a:pos x="T4" y="T5"/>
                </a:cxn>
                <a:cxn ang="0">
                  <a:pos x="T6" y="T7"/>
                </a:cxn>
                <a:cxn ang="0">
                  <a:pos x="T8" y="T9"/>
                </a:cxn>
              </a:cxnLst>
              <a:rect l="0" t="0" r="r" b="b"/>
              <a:pathLst>
                <a:path w="53" h="53">
                  <a:moveTo>
                    <a:pt x="53" y="26"/>
                  </a:moveTo>
                  <a:cubicBezTo>
                    <a:pt x="53" y="13"/>
                    <a:pt x="42" y="0"/>
                    <a:pt x="27" y="0"/>
                  </a:cubicBezTo>
                  <a:cubicBezTo>
                    <a:pt x="10" y="0"/>
                    <a:pt x="0" y="14"/>
                    <a:pt x="0" y="26"/>
                  </a:cubicBezTo>
                  <a:cubicBezTo>
                    <a:pt x="0" y="40"/>
                    <a:pt x="11" y="53"/>
                    <a:pt x="26" y="53"/>
                  </a:cubicBezTo>
                  <a:cubicBezTo>
                    <a:pt x="43" y="53"/>
                    <a:pt x="53" y="39"/>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8" name="Freeform 741">
              <a:extLst>
                <a:ext uri="{FF2B5EF4-FFF2-40B4-BE49-F238E27FC236}">
                  <a16:creationId xmlns:a16="http://schemas.microsoft.com/office/drawing/2014/main" id="{F777FB6C-47B0-4A1E-9AFC-AA9C292CC8E4}"/>
                </a:ext>
              </a:extLst>
            </p:cNvPr>
            <p:cNvSpPr>
              <a:spLocks noEditPoints="1"/>
            </p:cNvSpPr>
            <p:nvPr>
              <p:custDataLst>
                <p:tags r:id="rId187"/>
              </p:custDataLst>
            </p:nvPr>
          </p:nvSpPr>
          <p:spPr bwMode="auto">
            <a:xfrm>
              <a:off x="12498388" y="4664075"/>
              <a:ext cx="192088" cy="223838"/>
            </a:xfrm>
            <a:custGeom>
              <a:avLst/>
              <a:gdLst>
                <a:gd name="T0" fmla="*/ 193 w 281"/>
                <a:gd name="T1" fmla="*/ 154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5 w 281"/>
                <a:gd name="T17" fmla="*/ 0 h 321"/>
                <a:gd name="T18" fmla="*/ 0 w 281"/>
                <a:gd name="T19" fmla="*/ 114 h 321"/>
                <a:gd name="T20" fmla="*/ 120 w 281"/>
                <a:gd name="T21" fmla="*/ 227 h 321"/>
                <a:gd name="T22" fmla="*/ 190 w 281"/>
                <a:gd name="T23" fmla="*/ 200 h 321"/>
                <a:gd name="T24" fmla="*/ 190 w 281"/>
                <a:gd name="T25" fmla="*/ 298 h 321"/>
                <a:gd name="T26" fmla="*/ 156 w 281"/>
                <a:gd name="T27" fmla="*/ 298 h 321"/>
                <a:gd name="T28" fmla="*/ 156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4"/>
                  </a:lnTo>
                  <a:close/>
                  <a:moveTo>
                    <a:pt x="200" y="39"/>
                  </a:moveTo>
                  <a:cubicBezTo>
                    <a:pt x="182" y="15"/>
                    <a:pt x="155" y="0"/>
                    <a:pt x="125" y="0"/>
                  </a:cubicBezTo>
                  <a:cubicBezTo>
                    <a:pt x="52" y="0"/>
                    <a:pt x="0" y="44"/>
                    <a:pt x="0" y="114"/>
                  </a:cubicBezTo>
                  <a:cubicBezTo>
                    <a:pt x="0" y="184"/>
                    <a:pt x="51" y="227"/>
                    <a:pt x="120" y="227"/>
                  </a:cubicBezTo>
                  <a:cubicBezTo>
                    <a:pt x="145" y="227"/>
                    <a:pt x="167" y="220"/>
                    <a:pt x="190" y="200"/>
                  </a:cubicBezTo>
                  <a:lnTo>
                    <a:pt x="190" y="298"/>
                  </a:lnTo>
                  <a:lnTo>
                    <a:pt x="156" y="298"/>
                  </a:lnTo>
                  <a:lnTo>
                    <a:pt x="156" y="321"/>
                  </a:lnTo>
                  <a:cubicBezTo>
                    <a:pt x="170"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9" name="Freeform 742">
              <a:extLst>
                <a:ext uri="{FF2B5EF4-FFF2-40B4-BE49-F238E27FC236}">
                  <a16:creationId xmlns:a16="http://schemas.microsoft.com/office/drawing/2014/main" id="{F5064E8C-D775-4F21-8B20-5F398255CA10}"/>
                </a:ext>
              </a:extLst>
            </p:cNvPr>
            <p:cNvSpPr>
              <a:spLocks/>
            </p:cNvSpPr>
            <p:nvPr>
              <p:custDataLst>
                <p:tags r:id="rId188"/>
              </p:custDataLst>
            </p:nvPr>
          </p:nvSpPr>
          <p:spPr bwMode="auto">
            <a:xfrm>
              <a:off x="12711113" y="4559300"/>
              <a:ext cx="79375" cy="347663"/>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10" y="17"/>
                  </a:cubicBezTo>
                  <a:cubicBezTo>
                    <a:pt x="59" y="66"/>
                    <a:pt x="87" y="145"/>
                    <a:pt x="87" y="250"/>
                  </a:cubicBezTo>
                  <a:cubicBezTo>
                    <a:pt x="87" y="335"/>
                    <a:pt x="69" y="423"/>
                    <a:pt x="7" y="486"/>
                  </a:cubicBezTo>
                  <a:cubicBezTo>
                    <a:pt x="0" y="491"/>
                    <a:pt x="0" y="492"/>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0" name="Freeform 743">
              <a:extLst>
                <a:ext uri="{FF2B5EF4-FFF2-40B4-BE49-F238E27FC236}">
                  <a16:creationId xmlns:a16="http://schemas.microsoft.com/office/drawing/2014/main" id="{BDFE7FA4-F229-4E44-A94E-31185364985B}"/>
                </a:ext>
              </a:extLst>
            </p:cNvPr>
            <p:cNvSpPr>
              <a:spLocks/>
            </p:cNvSpPr>
            <p:nvPr>
              <p:custDataLst>
                <p:tags r:id="rId189"/>
              </p:custDataLst>
            </p:nvPr>
          </p:nvSpPr>
          <p:spPr bwMode="auto">
            <a:xfrm>
              <a:off x="12907963" y="4583112"/>
              <a:ext cx="36513" cy="38100"/>
            </a:xfrm>
            <a:custGeom>
              <a:avLst/>
              <a:gdLst>
                <a:gd name="T0" fmla="*/ 53 w 53"/>
                <a:gd name="T1" fmla="*/ 26 h 53"/>
                <a:gd name="T2" fmla="*/ 27 w 53"/>
                <a:gd name="T3" fmla="*/ 0 h 53"/>
                <a:gd name="T4" fmla="*/ 0 w 53"/>
                <a:gd name="T5" fmla="*/ 26 h 53"/>
                <a:gd name="T6" fmla="*/ 26 w 53"/>
                <a:gd name="T7" fmla="*/ 53 h 53"/>
                <a:gd name="T8" fmla="*/ 53 w 53"/>
                <a:gd name="T9" fmla="*/ 26 h 53"/>
              </a:gdLst>
              <a:ahLst/>
              <a:cxnLst>
                <a:cxn ang="0">
                  <a:pos x="T0" y="T1"/>
                </a:cxn>
                <a:cxn ang="0">
                  <a:pos x="T2" y="T3"/>
                </a:cxn>
                <a:cxn ang="0">
                  <a:pos x="T4" y="T5"/>
                </a:cxn>
                <a:cxn ang="0">
                  <a:pos x="T6" y="T7"/>
                </a:cxn>
                <a:cxn ang="0">
                  <a:pos x="T8" y="T9"/>
                </a:cxn>
              </a:cxnLst>
              <a:rect l="0" t="0" r="r" b="b"/>
              <a:pathLst>
                <a:path w="53" h="53">
                  <a:moveTo>
                    <a:pt x="53" y="26"/>
                  </a:moveTo>
                  <a:cubicBezTo>
                    <a:pt x="53" y="13"/>
                    <a:pt x="42" y="0"/>
                    <a:pt x="27" y="0"/>
                  </a:cubicBezTo>
                  <a:cubicBezTo>
                    <a:pt x="10" y="0"/>
                    <a:pt x="0" y="14"/>
                    <a:pt x="0" y="26"/>
                  </a:cubicBezTo>
                  <a:cubicBezTo>
                    <a:pt x="0" y="40"/>
                    <a:pt x="11" y="53"/>
                    <a:pt x="26" y="53"/>
                  </a:cubicBezTo>
                  <a:cubicBezTo>
                    <a:pt x="43" y="53"/>
                    <a:pt x="53" y="39"/>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1" name="Freeform 744">
              <a:extLst>
                <a:ext uri="{FF2B5EF4-FFF2-40B4-BE49-F238E27FC236}">
                  <a16:creationId xmlns:a16="http://schemas.microsoft.com/office/drawing/2014/main" id="{1487DEB7-B821-4D84-8086-88BCCFD722E2}"/>
                </a:ext>
              </a:extLst>
            </p:cNvPr>
            <p:cNvSpPr>
              <a:spLocks noEditPoints="1"/>
            </p:cNvSpPr>
            <p:nvPr>
              <p:custDataLst>
                <p:tags r:id="rId190"/>
              </p:custDataLst>
            </p:nvPr>
          </p:nvSpPr>
          <p:spPr bwMode="auto">
            <a:xfrm>
              <a:off x="12836526" y="4664075"/>
              <a:ext cx="192088" cy="223838"/>
            </a:xfrm>
            <a:custGeom>
              <a:avLst/>
              <a:gdLst>
                <a:gd name="T0" fmla="*/ 192 w 280"/>
                <a:gd name="T1" fmla="*/ 154 h 321"/>
                <a:gd name="T2" fmla="*/ 184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4"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8" y="320"/>
                    <a:pt x="217"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2" name="Freeform 745">
              <a:extLst>
                <a:ext uri="{FF2B5EF4-FFF2-40B4-BE49-F238E27FC236}">
                  <a16:creationId xmlns:a16="http://schemas.microsoft.com/office/drawing/2014/main" id="{530C8CE5-D276-4029-94C2-9D1ED27D1ED8}"/>
                </a:ext>
              </a:extLst>
            </p:cNvPr>
            <p:cNvSpPr>
              <a:spLocks/>
            </p:cNvSpPr>
            <p:nvPr>
              <p:custDataLst>
                <p:tags r:id="rId191"/>
              </p:custDataLst>
            </p:nvPr>
          </p:nvSpPr>
          <p:spPr bwMode="auto">
            <a:xfrm>
              <a:off x="13133388" y="4727575"/>
              <a:ext cx="207963" cy="1270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3" name="Freeform 746">
              <a:extLst>
                <a:ext uri="{FF2B5EF4-FFF2-40B4-BE49-F238E27FC236}">
                  <a16:creationId xmlns:a16="http://schemas.microsoft.com/office/drawing/2014/main" id="{2A67D92B-94A3-41DF-8DDB-74FDAC41D2DB}"/>
                </a:ext>
              </a:extLst>
            </p:cNvPr>
            <p:cNvSpPr>
              <a:spLocks/>
            </p:cNvSpPr>
            <p:nvPr>
              <p:custDataLst>
                <p:tags r:id="rId192"/>
              </p:custDataLst>
            </p:nvPr>
          </p:nvSpPr>
          <p:spPr bwMode="auto">
            <a:xfrm>
              <a:off x="13454063" y="4670425"/>
              <a:ext cx="165100" cy="153988"/>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9 h 221"/>
                <a:gd name="T14" fmla="*/ 6 w 242"/>
                <a:gd name="T15" fmla="*/ 74 h 221"/>
                <a:gd name="T16" fmla="*/ 14 w 242"/>
                <a:gd name="T17" fmla="*/ 68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6"/>
                    <a:pt x="0" y="69"/>
                  </a:cubicBezTo>
                  <a:cubicBezTo>
                    <a:pt x="0" y="69"/>
                    <a:pt x="0" y="74"/>
                    <a:pt x="6" y="74"/>
                  </a:cubicBezTo>
                  <a:cubicBezTo>
                    <a:pt x="10" y="74"/>
                    <a:pt x="11" y="72"/>
                    <a:pt x="14" y="68"/>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4" name="Freeform 747">
              <a:extLst>
                <a:ext uri="{FF2B5EF4-FFF2-40B4-BE49-F238E27FC236}">
                  <a16:creationId xmlns:a16="http://schemas.microsoft.com/office/drawing/2014/main" id="{5FB66375-1AEF-4659-BB1E-7697C842888C}"/>
                </a:ext>
              </a:extLst>
            </p:cNvPr>
            <p:cNvSpPr>
              <a:spLocks noEditPoints="1"/>
            </p:cNvSpPr>
            <p:nvPr>
              <p:custDataLst>
                <p:tags r:id="rId193"/>
              </p:custDataLst>
            </p:nvPr>
          </p:nvSpPr>
          <p:spPr bwMode="auto">
            <a:xfrm>
              <a:off x="13604876" y="4765675"/>
              <a:ext cx="115888" cy="155575"/>
            </a:xfrm>
            <a:custGeom>
              <a:avLst/>
              <a:gdLst>
                <a:gd name="T0" fmla="*/ 170 w 171"/>
                <a:gd name="T1" fmla="*/ 25 h 225"/>
                <a:gd name="T2" fmla="*/ 171 w 171"/>
                <a:gd name="T3" fmla="*/ 18 h 225"/>
                <a:gd name="T4" fmla="*/ 160 w 171"/>
                <a:gd name="T5" fmla="*/ 7 h 225"/>
                <a:gd name="T6" fmla="*/ 143 w 171"/>
                <a:gd name="T7" fmla="*/ 20 h 225"/>
                <a:gd name="T8" fmla="*/ 108 w 171"/>
                <a:gd name="T9" fmla="*/ 0 h 225"/>
                <a:gd name="T10" fmla="*/ 18 w 171"/>
                <a:gd name="T11" fmla="*/ 97 h 225"/>
                <a:gd name="T12" fmla="*/ 71 w 171"/>
                <a:gd name="T13" fmla="*/ 154 h 225"/>
                <a:gd name="T14" fmla="*/ 115 w 171"/>
                <a:gd name="T15" fmla="*/ 135 h 225"/>
                <a:gd name="T16" fmla="*/ 107 w 171"/>
                <a:gd name="T17" fmla="*/ 167 h 225"/>
                <a:gd name="T18" fmla="*/ 88 w 171"/>
                <a:gd name="T19" fmla="*/ 202 h 225"/>
                <a:gd name="T20" fmla="*/ 49 w 171"/>
                <a:gd name="T21" fmla="*/ 215 h 225"/>
                <a:gd name="T22" fmla="*/ 22 w 171"/>
                <a:gd name="T23" fmla="*/ 213 h 225"/>
                <a:gd name="T24" fmla="*/ 33 w 171"/>
                <a:gd name="T25" fmla="*/ 195 h 225"/>
                <a:gd name="T26" fmla="*/ 19 w 171"/>
                <a:gd name="T27" fmla="*/ 183 h 225"/>
                <a:gd name="T28" fmla="*/ 0 w 171"/>
                <a:gd name="T29" fmla="*/ 204 h 225"/>
                <a:gd name="T30" fmla="*/ 49 w 171"/>
                <a:gd name="T31" fmla="*/ 225 h 225"/>
                <a:gd name="T32" fmla="*/ 132 w 171"/>
                <a:gd name="T33" fmla="*/ 177 h 225"/>
                <a:gd name="T34" fmla="*/ 170 w 171"/>
                <a:gd name="T35" fmla="*/ 25 h 225"/>
                <a:gd name="T36" fmla="*/ 122 w 171"/>
                <a:gd name="T37" fmla="*/ 108 h 225"/>
                <a:gd name="T38" fmla="*/ 115 w 171"/>
                <a:gd name="T39" fmla="*/ 120 h 225"/>
                <a:gd name="T40" fmla="*/ 72 w 171"/>
                <a:gd name="T41" fmla="*/ 144 h 225"/>
                <a:gd name="T42" fmla="*/ 46 w 171"/>
                <a:gd name="T43" fmla="*/ 111 h 225"/>
                <a:gd name="T44" fmla="*/ 65 w 171"/>
                <a:gd name="T45" fmla="*/ 41 h 225"/>
                <a:gd name="T46" fmla="*/ 108 w 171"/>
                <a:gd name="T47" fmla="*/ 10 h 225"/>
                <a:gd name="T48" fmla="*/ 139 w 171"/>
                <a:gd name="T49" fmla="*/ 40 h 225"/>
                <a:gd name="T50" fmla="*/ 138 w 171"/>
                <a:gd name="T51" fmla="*/ 45 h 225"/>
                <a:gd name="T52" fmla="*/ 122 w 171"/>
                <a:gd name="T53" fmla="*/ 10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225">
                  <a:moveTo>
                    <a:pt x="170" y="25"/>
                  </a:moveTo>
                  <a:cubicBezTo>
                    <a:pt x="171" y="20"/>
                    <a:pt x="171" y="18"/>
                    <a:pt x="171" y="18"/>
                  </a:cubicBezTo>
                  <a:cubicBezTo>
                    <a:pt x="171" y="10"/>
                    <a:pt x="165" y="7"/>
                    <a:pt x="160" y="7"/>
                  </a:cubicBezTo>
                  <a:cubicBezTo>
                    <a:pt x="152" y="7"/>
                    <a:pt x="145" y="13"/>
                    <a:pt x="143" y="20"/>
                  </a:cubicBezTo>
                  <a:cubicBezTo>
                    <a:pt x="138" y="11"/>
                    <a:pt x="126" y="0"/>
                    <a:pt x="108" y="0"/>
                  </a:cubicBezTo>
                  <a:cubicBezTo>
                    <a:pt x="64" y="0"/>
                    <a:pt x="18" y="47"/>
                    <a:pt x="18" y="97"/>
                  </a:cubicBezTo>
                  <a:cubicBezTo>
                    <a:pt x="18" y="133"/>
                    <a:pt x="43" y="154"/>
                    <a:pt x="71" y="154"/>
                  </a:cubicBezTo>
                  <a:cubicBezTo>
                    <a:pt x="87" y="154"/>
                    <a:pt x="103" y="146"/>
                    <a:pt x="115" y="135"/>
                  </a:cubicBezTo>
                  <a:lnTo>
                    <a:pt x="107" y="167"/>
                  </a:lnTo>
                  <a:cubicBezTo>
                    <a:pt x="103" y="181"/>
                    <a:pt x="101" y="191"/>
                    <a:pt x="88" y="202"/>
                  </a:cubicBezTo>
                  <a:cubicBezTo>
                    <a:pt x="72" y="215"/>
                    <a:pt x="57" y="215"/>
                    <a:pt x="49" y="215"/>
                  </a:cubicBezTo>
                  <a:cubicBezTo>
                    <a:pt x="33" y="215"/>
                    <a:pt x="28" y="214"/>
                    <a:pt x="22" y="213"/>
                  </a:cubicBezTo>
                  <a:cubicBezTo>
                    <a:pt x="31" y="209"/>
                    <a:pt x="33" y="200"/>
                    <a:pt x="33" y="195"/>
                  </a:cubicBezTo>
                  <a:cubicBezTo>
                    <a:pt x="33" y="187"/>
                    <a:pt x="26" y="183"/>
                    <a:pt x="19" y="183"/>
                  </a:cubicBezTo>
                  <a:cubicBezTo>
                    <a:pt x="10" y="183"/>
                    <a:pt x="0" y="191"/>
                    <a:pt x="0" y="204"/>
                  </a:cubicBezTo>
                  <a:cubicBezTo>
                    <a:pt x="0" y="225"/>
                    <a:pt x="30" y="225"/>
                    <a:pt x="49" y="225"/>
                  </a:cubicBezTo>
                  <a:cubicBezTo>
                    <a:pt x="104" y="225"/>
                    <a:pt x="127" y="197"/>
                    <a:pt x="132" y="177"/>
                  </a:cubicBezTo>
                  <a:lnTo>
                    <a:pt x="170" y="25"/>
                  </a:lnTo>
                  <a:close/>
                  <a:moveTo>
                    <a:pt x="122" y="108"/>
                  </a:moveTo>
                  <a:cubicBezTo>
                    <a:pt x="121" y="113"/>
                    <a:pt x="121" y="114"/>
                    <a:pt x="115" y="120"/>
                  </a:cubicBezTo>
                  <a:cubicBezTo>
                    <a:pt x="102" y="135"/>
                    <a:pt x="86" y="144"/>
                    <a:pt x="72" y="144"/>
                  </a:cubicBezTo>
                  <a:cubicBezTo>
                    <a:pt x="55" y="144"/>
                    <a:pt x="46" y="129"/>
                    <a:pt x="46" y="111"/>
                  </a:cubicBezTo>
                  <a:cubicBezTo>
                    <a:pt x="46" y="96"/>
                    <a:pt x="56" y="57"/>
                    <a:pt x="65" y="41"/>
                  </a:cubicBezTo>
                  <a:cubicBezTo>
                    <a:pt x="79" y="17"/>
                    <a:pt x="96" y="10"/>
                    <a:pt x="108" y="10"/>
                  </a:cubicBezTo>
                  <a:cubicBezTo>
                    <a:pt x="132" y="10"/>
                    <a:pt x="139" y="36"/>
                    <a:pt x="139" y="40"/>
                  </a:cubicBezTo>
                  <a:cubicBezTo>
                    <a:pt x="139" y="40"/>
                    <a:pt x="139" y="41"/>
                    <a:pt x="138" y="45"/>
                  </a:cubicBezTo>
                  <a:lnTo>
                    <a:pt x="122"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5" name="Freeform 748">
              <a:extLst>
                <a:ext uri="{FF2B5EF4-FFF2-40B4-BE49-F238E27FC236}">
                  <a16:creationId xmlns:a16="http://schemas.microsoft.com/office/drawing/2014/main" id="{DC317850-57D8-43E1-A60A-72E8726505CC}"/>
                </a:ext>
              </a:extLst>
            </p:cNvPr>
            <p:cNvSpPr>
              <a:spLocks noEditPoints="1"/>
            </p:cNvSpPr>
            <p:nvPr>
              <p:custDataLst>
                <p:tags r:id="rId194"/>
              </p:custDataLst>
            </p:nvPr>
          </p:nvSpPr>
          <p:spPr bwMode="auto">
            <a:xfrm>
              <a:off x="13876338" y="4670425"/>
              <a:ext cx="34925" cy="149225"/>
            </a:xfrm>
            <a:custGeom>
              <a:avLst/>
              <a:gdLst>
                <a:gd name="T0" fmla="*/ 52 w 52"/>
                <a:gd name="T1" fmla="*/ 27 h 215"/>
                <a:gd name="T2" fmla="*/ 26 w 52"/>
                <a:gd name="T3" fmla="*/ 0 h 215"/>
                <a:gd name="T4" fmla="*/ 0 w 52"/>
                <a:gd name="T5" fmla="*/ 27 h 215"/>
                <a:gd name="T6" fmla="*/ 26 w 52"/>
                <a:gd name="T7" fmla="*/ 53 h 215"/>
                <a:gd name="T8" fmla="*/ 52 w 52"/>
                <a:gd name="T9" fmla="*/ 27 h 215"/>
                <a:gd name="T10" fmla="*/ 52 w 52"/>
                <a:gd name="T11" fmla="*/ 189 h 215"/>
                <a:gd name="T12" fmla="*/ 26 w 52"/>
                <a:gd name="T13" fmla="*/ 162 h 215"/>
                <a:gd name="T14" fmla="*/ 0 w 52"/>
                <a:gd name="T15" fmla="*/ 189 h 215"/>
                <a:gd name="T16" fmla="*/ 26 w 52"/>
                <a:gd name="T17" fmla="*/ 215 h 215"/>
                <a:gd name="T18" fmla="*/ 52 w 52"/>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15">
                  <a:moveTo>
                    <a:pt x="52" y="27"/>
                  </a:moveTo>
                  <a:cubicBezTo>
                    <a:pt x="52" y="12"/>
                    <a:pt x="40" y="0"/>
                    <a:pt x="26" y="0"/>
                  </a:cubicBezTo>
                  <a:cubicBezTo>
                    <a:pt x="12" y="0"/>
                    <a:pt x="0" y="12"/>
                    <a:pt x="0" y="27"/>
                  </a:cubicBezTo>
                  <a:cubicBezTo>
                    <a:pt x="0" y="41"/>
                    <a:pt x="12" y="53"/>
                    <a:pt x="26" y="53"/>
                  </a:cubicBezTo>
                  <a:cubicBezTo>
                    <a:pt x="40" y="53"/>
                    <a:pt x="52" y="41"/>
                    <a:pt x="52" y="27"/>
                  </a:cubicBezTo>
                  <a:close/>
                  <a:moveTo>
                    <a:pt x="52" y="189"/>
                  </a:moveTo>
                  <a:cubicBezTo>
                    <a:pt x="52" y="174"/>
                    <a:pt x="40" y="162"/>
                    <a:pt x="26" y="162"/>
                  </a:cubicBezTo>
                  <a:cubicBezTo>
                    <a:pt x="12" y="162"/>
                    <a:pt x="0" y="174"/>
                    <a:pt x="0" y="189"/>
                  </a:cubicBezTo>
                  <a:cubicBezTo>
                    <a:pt x="0" y="203"/>
                    <a:pt x="12" y="215"/>
                    <a:pt x="26" y="215"/>
                  </a:cubicBezTo>
                  <a:cubicBezTo>
                    <a:pt x="40" y="215"/>
                    <a:pt x="52" y="203"/>
                    <a:pt x="52"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6" name="Freeform 749">
              <a:extLst>
                <a:ext uri="{FF2B5EF4-FFF2-40B4-BE49-F238E27FC236}">
                  <a16:creationId xmlns:a16="http://schemas.microsoft.com/office/drawing/2014/main" id="{FE3579E5-A680-4E55-AD35-1F43127D131E}"/>
                </a:ext>
              </a:extLst>
            </p:cNvPr>
            <p:cNvSpPr>
              <a:spLocks noEditPoints="1"/>
            </p:cNvSpPr>
            <p:nvPr>
              <p:custDataLst>
                <p:tags r:id="rId195"/>
              </p:custDataLst>
            </p:nvPr>
          </p:nvSpPr>
          <p:spPr bwMode="auto">
            <a:xfrm>
              <a:off x="14147801" y="4576762"/>
              <a:ext cx="228600" cy="311150"/>
            </a:xfrm>
            <a:custGeom>
              <a:avLst/>
              <a:gdLst>
                <a:gd name="T0" fmla="*/ 133 w 335"/>
                <a:gd name="T1" fmla="*/ 343 h 448"/>
                <a:gd name="T2" fmla="*/ 50 w 335"/>
                <a:gd name="T3" fmla="*/ 182 h 448"/>
                <a:gd name="T4" fmla="*/ 166 w 335"/>
                <a:gd name="T5" fmla="*/ 12 h 448"/>
                <a:gd name="T6" fmla="*/ 282 w 335"/>
                <a:gd name="T7" fmla="*/ 182 h 448"/>
                <a:gd name="T8" fmla="*/ 223 w 335"/>
                <a:gd name="T9" fmla="*/ 330 h 448"/>
                <a:gd name="T10" fmla="*/ 167 w 335"/>
                <a:gd name="T11" fmla="*/ 278 h 448"/>
                <a:gd name="T12" fmla="*/ 126 w 335"/>
                <a:gd name="T13" fmla="*/ 319 h 448"/>
                <a:gd name="T14" fmla="*/ 133 w 335"/>
                <a:gd name="T15" fmla="*/ 343 h 448"/>
                <a:gd name="T16" fmla="*/ 210 w 335"/>
                <a:gd name="T17" fmla="*/ 338 h 448"/>
                <a:gd name="T18" fmla="*/ 166 w 335"/>
                <a:gd name="T19" fmla="*/ 350 h 448"/>
                <a:gd name="T20" fmla="*/ 137 w 335"/>
                <a:gd name="T21" fmla="*/ 319 h 448"/>
                <a:gd name="T22" fmla="*/ 167 w 335"/>
                <a:gd name="T23" fmla="*/ 288 h 448"/>
                <a:gd name="T24" fmla="*/ 210 w 335"/>
                <a:gd name="T25" fmla="*/ 338 h 448"/>
                <a:gd name="T26" fmla="*/ 231 w 335"/>
                <a:gd name="T27" fmla="*/ 348 h 448"/>
                <a:gd name="T28" fmla="*/ 332 w 335"/>
                <a:gd name="T29" fmla="*/ 182 h 448"/>
                <a:gd name="T30" fmla="*/ 166 w 335"/>
                <a:gd name="T31" fmla="*/ 0 h 448"/>
                <a:gd name="T32" fmla="*/ 0 w 335"/>
                <a:gd name="T33" fmla="*/ 182 h 448"/>
                <a:gd name="T34" fmla="*/ 166 w 335"/>
                <a:gd name="T35" fmla="*/ 362 h 448"/>
                <a:gd name="T36" fmla="*/ 214 w 335"/>
                <a:gd name="T37" fmla="*/ 355 h 448"/>
                <a:gd name="T38" fmla="*/ 275 w 335"/>
                <a:gd name="T39" fmla="*/ 448 h 448"/>
                <a:gd name="T40" fmla="*/ 335 w 335"/>
                <a:gd name="T41" fmla="*/ 356 h 448"/>
                <a:gd name="T42" fmla="*/ 329 w 335"/>
                <a:gd name="T43" fmla="*/ 346 h 448"/>
                <a:gd name="T44" fmla="*/ 324 w 335"/>
                <a:gd name="T45" fmla="*/ 355 h 448"/>
                <a:gd name="T46" fmla="*/ 279 w 335"/>
                <a:gd name="T47" fmla="*/ 397 h 448"/>
                <a:gd name="T48" fmla="*/ 231 w 335"/>
                <a:gd name="T49" fmla="*/ 3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5" h="448">
                  <a:moveTo>
                    <a:pt x="133" y="343"/>
                  </a:moveTo>
                  <a:cubicBezTo>
                    <a:pt x="106" y="333"/>
                    <a:pt x="50" y="297"/>
                    <a:pt x="50" y="182"/>
                  </a:cubicBezTo>
                  <a:cubicBezTo>
                    <a:pt x="50" y="53"/>
                    <a:pt x="120" y="12"/>
                    <a:pt x="166" y="12"/>
                  </a:cubicBezTo>
                  <a:cubicBezTo>
                    <a:pt x="214" y="12"/>
                    <a:pt x="282" y="55"/>
                    <a:pt x="282" y="182"/>
                  </a:cubicBezTo>
                  <a:cubicBezTo>
                    <a:pt x="282" y="221"/>
                    <a:pt x="276" y="291"/>
                    <a:pt x="223" y="330"/>
                  </a:cubicBezTo>
                  <a:cubicBezTo>
                    <a:pt x="212" y="302"/>
                    <a:pt x="196" y="278"/>
                    <a:pt x="167" y="278"/>
                  </a:cubicBezTo>
                  <a:cubicBezTo>
                    <a:pt x="141" y="278"/>
                    <a:pt x="126" y="299"/>
                    <a:pt x="126" y="319"/>
                  </a:cubicBezTo>
                  <a:cubicBezTo>
                    <a:pt x="126" y="333"/>
                    <a:pt x="132" y="342"/>
                    <a:pt x="133" y="343"/>
                  </a:cubicBezTo>
                  <a:close/>
                  <a:moveTo>
                    <a:pt x="210" y="338"/>
                  </a:moveTo>
                  <a:cubicBezTo>
                    <a:pt x="193" y="348"/>
                    <a:pt x="177" y="350"/>
                    <a:pt x="166" y="350"/>
                  </a:cubicBezTo>
                  <a:cubicBezTo>
                    <a:pt x="141" y="350"/>
                    <a:pt x="137" y="327"/>
                    <a:pt x="137" y="319"/>
                  </a:cubicBezTo>
                  <a:cubicBezTo>
                    <a:pt x="137" y="305"/>
                    <a:pt x="147" y="288"/>
                    <a:pt x="167" y="288"/>
                  </a:cubicBezTo>
                  <a:cubicBezTo>
                    <a:pt x="194" y="288"/>
                    <a:pt x="205" y="309"/>
                    <a:pt x="210" y="338"/>
                  </a:cubicBezTo>
                  <a:close/>
                  <a:moveTo>
                    <a:pt x="231" y="348"/>
                  </a:moveTo>
                  <a:cubicBezTo>
                    <a:pt x="290" y="321"/>
                    <a:pt x="332" y="258"/>
                    <a:pt x="332" y="182"/>
                  </a:cubicBezTo>
                  <a:cubicBezTo>
                    <a:pt x="332" y="81"/>
                    <a:pt x="257" y="0"/>
                    <a:pt x="166" y="0"/>
                  </a:cubicBezTo>
                  <a:cubicBezTo>
                    <a:pt x="77" y="0"/>
                    <a:pt x="0" y="80"/>
                    <a:pt x="0" y="182"/>
                  </a:cubicBezTo>
                  <a:cubicBezTo>
                    <a:pt x="0" y="283"/>
                    <a:pt x="76" y="362"/>
                    <a:pt x="166" y="362"/>
                  </a:cubicBezTo>
                  <a:cubicBezTo>
                    <a:pt x="182" y="362"/>
                    <a:pt x="199" y="359"/>
                    <a:pt x="214" y="355"/>
                  </a:cubicBezTo>
                  <a:cubicBezTo>
                    <a:pt x="221" y="402"/>
                    <a:pt x="228" y="448"/>
                    <a:pt x="275" y="448"/>
                  </a:cubicBezTo>
                  <a:cubicBezTo>
                    <a:pt x="325" y="448"/>
                    <a:pt x="335" y="382"/>
                    <a:pt x="335" y="356"/>
                  </a:cubicBezTo>
                  <a:cubicBezTo>
                    <a:pt x="335" y="351"/>
                    <a:pt x="335" y="346"/>
                    <a:pt x="329" y="346"/>
                  </a:cubicBezTo>
                  <a:cubicBezTo>
                    <a:pt x="325" y="346"/>
                    <a:pt x="324" y="350"/>
                    <a:pt x="324" y="355"/>
                  </a:cubicBezTo>
                  <a:cubicBezTo>
                    <a:pt x="321" y="382"/>
                    <a:pt x="300" y="397"/>
                    <a:pt x="279" y="397"/>
                  </a:cubicBezTo>
                  <a:cubicBezTo>
                    <a:pt x="255" y="397"/>
                    <a:pt x="243" y="380"/>
                    <a:pt x="231" y="3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7" name="Freeform 750">
              <a:extLst>
                <a:ext uri="{FF2B5EF4-FFF2-40B4-BE49-F238E27FC236}">
                  <a16:creationId xmlns:a16="http://schemas.microsoft.com/office/drawing/2014/main" id="{179171F9-65E9-44E2-AD1B-1E2099A39BD4}"/>
                </a:ext>
              </a:extLst>
            </p:cNvPr>
            <p:cNvSpPr>
              <a:spLocks/>
            </p:cNvSpPr>
            <p:nvPr>
              <p:custDataLst>
                <p:tags r:id="rId196"/>
              </p:custDataLst>
            </p:nvPr>
          </p:nvSpPr>
          <p:spPr bwMode="auto">
            <a:xfrm>
              <a:off x="14404976" y="4667250"/>
              <a:ext cx="171450" cy="157163"/>
            </a:xfrm>
            <a:custGeom>
              <a:avLst/>
              <a:gdLst>
                <a:gd name="T0" fmla="*/ 179 w 251"/>
                <a:gd name="T1" fmla="*/ 181 h 226"/>
                <a:gd name="T2" fmla="*/ 179 w 251"/>
                <a:gd name="T3" fmla="*/ 226 h 226"/>
                <a:gd name="T4" fmla="*/ 251 w 251"/>
                <a:gd name="T5" fmla="*/ 220 h 226"/>
                <a:gd name="T6" fmla="*/ 251 w 251"/>
                <a:gd name="T7" fmla="*/ 205 h 226"/>
                <a:gd name="T8" fmla="*/ 212 w 251"/>
                <a:gd name="T9" fmla="*/ 177 h 226"/>
                <a:gd name="T10" fmla="*/ 212 w 251"/>
                <a:gd name="T11" fmla="*/ 0 h 226"/>
                <a:gd name="T12" fmla="*/ 138 w 251"/>
                <a:gd name="T13" fmla="*/ 5 h 226"/>
                <a:gd name="T14" fmla="*/ 138 w 251"/>
                <a:gd name="T15" fmla="*/ 21 h 226"/>
                <a:gd name="T16" fmla="*/ 177 w 251"/>
                <a:gd name="T17" fmla="*/ 49 h 226"/>
                <a:gd name="T18" fmla="*/ 177 w 251"/>
                <a:gd name="T19" fmla="*/ 138 h 226"/>
                <a:gd name="T20" fmla="*/ 117 w 251"/>
                <a:gd name="T21" fmla="*/ 215 h 226"/>
                <a:gd name="T22" fmla="*/ 73 w 251"/>
                <a:gd name="T23" fmla="*/ 165 h 226"/>
                <a:gd name="T24" fmla="*/ 73 w 251"/>
                <a:gd name="T25" fmla="*/ 0 h 226"/>
                <a:gd name="T26" fmla="*/ 0 w 251"/>
                <a:gd name="T27" fmla="*/ 5 h 226"/>
                <a:gd name="T28" fmla="*/ 0 w 251"/>
                <a:gd name="T29" fmla="*/ 21 h 226"/>
                <a:gd name="T30" fmla="*/ 39 w 251"/>
                <a:gd name="T31" fmla="*/ 67 h 226"/>
                <a:gd name="T32" fmla="*/ 39 w 251"/>
                <a:gd name="T33" fmla="*/ 142 h 226"/>
                <a:gd name="T34" fmla="*/ 114 w 251"/>
                <a:gd name="T35" fmla="*/ 226 h 226"/>
                <a:gd name="T36" fmla="*/ 179 w 251"/>
                <a:gd name="T37" fmla="*/ 18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226">
                  <a:moveTo>
                    <a:pt x="179" y="181"/>
                  </a:moveTo>
                  <a:lnTo>
                    <a:pt x="179" y="226"/>
                  </a:lnTo>
                  <a:lnTo>
                    <a:pt x="251" y="220"/>
                  </a:lnTo>
                  <a:lnTo>
                    <a:pt x="251" y="205"/>
                  </a:lnTo>
                  <a:cubicBezTo>
                    <a:pt x="216" y="205"/>
                    <a:pt x="212" y="201"/>
                    <a:pt x="212" y="177"/>
                  </a:cubicBezTo>
                  <a:lnTo>
                    <a:pt x="212" y="0"/>
                  </a:lnTo>
                  <a:lnTo>
                    <a:pt x="138" y="5"/>
                  </a:lnTo>
                  <a:lnTo>
                    <a:pt x="138" y="21"/>
                  </a:lnTo>
                  <a:cubicBezTo>
                    <a:pt x="173" y="21"/>
                    <a:pt x="177" y="24"/>
                    <a:pt x="177" y="49"/>
                  </a:cubicBezTo>
                  <a:lnTo>
                    <a:pt x="177" y="138"/>
                  </a:lnTo>
                  <a:cubicBezTo>
                    <a:pt x="177" y="181"/>
                    <a:pt x="153" y="215"/>
                    <a:pt x="117" y="215"/>
                  </a:cubicBezTo>
                  <a:cubicBezTo>
                    <a:pt x="75" y="215"/>
                    <a:pt x="73" y="191"/>
                    <a:pt x="73" y="165"/>
                  </a:cubicBezTo>
                  <a:lnTo>
                    <a:pt x="73" y="0"/>
                  </a:lnTo>
                  <a:lnTo>
                    <a:pt x="0" y="5"/>
                  </a:lnTo>
                  <a:lnTo>
                    <a:pt x="0" y="21"/>
                  </a:lnTo>
                  <a:cubicBezTo>
                    <a:pt x="39" y="21"/>
                    <a:pt x="39" y="22"/>
                    <a:pt x="39" y="67"/>
                  </a:cubicBezTo>
                  <a:lnTo>
                    <a:pt x="39" y="142"/>
                  </a:lnTo>
                  <a:cubicBezTo>
                    <a:pt x="39" y="180"/>
                    <a:pt x="39" y="226"/>
                    <a:pt x="114" y="226"/>
                  </a:cubicBezTo>
                  <a:cubicBezTo>
                    <a:pt x="142" y="226"/>
                    <a:pt x="164" y="212"/>
                    <a:pt x="179" y="18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8" name="Freeform 751">
              <a:extLst>
                <a:ext uri="{FF2B5EF4-FFF2-40B4-BE49-F238E27FC236}">
                  <a16:creationId xmlns:a16="http://schemas.microsoft.com/office/drawing/2014/main" id="{7D839F7D-8CB2-4766-96C1-40739E9F938C}"/>
                </a:ext>
              </a:extLst>
            </p:cNvPr>
            <p:cNvSpPr>
              <a:spLocks noEditPoints="1"/>
            </p:cNvSpPr>
            <p:nvPr>
              <p:custDataLst>
                <p:tags r:id="rId197"/>
              </p:custDataLst>
            </p:nvPr>
          </p:nvSpPr>
          <p:spPr bwMode="auto">
            <a:xfrm>
              <a:off x="14597063" y="4665662"/>
              <a:ext cx="152400" cy="158750"/>
            </a:xfrm>
            <a:custGeom>
              <a:avLst/>
              <a:gdLst>
                <a:gd name="T0" fmla="*/ 145 w 224"/>
                <a:gd name="T1" fmla="*/ 185 h 229"/>
                <a:gd name="T2" fmla="*/ 184 w 224"/>
                <a:gd name="T3" fmla="*/ 226 h 229"/>
                <a:gd name="T4" fmla="*/ 224 w 224"/>
                <a:gd name="T5" fmla="*/ 179 h 229"/>
                <a:gd name="T6" fmla="*/ 224 w 224"/>
                <a:gd name="T7" fmla="*/ 151 h 229"/>
                <a:gd name="T8" fmla="*/ 212 w 224"/>
                <a:gd name="T9" fmla="*/ 151 h 229"/>
                <a:gd name="T10" fmla="*/ 212 w 224"/>
                <a:gd name="T11" fmla="*/ 179 h 229"/>
                <a:gd name="T12" fmla="*/ 194 w 224"/>
                <a:gd name="T13" fmla="*/ 211 h 229"/>
                <a:gd name="T14" fmla="*/ 176 w 224"/>
                <a:gd name="T15" fmla="*/ 186 h 229"/>
                <a:gd name="T16" fmla="*/ 176 w 224"/>
                <a:gd name="T17" fmla="*/ 86 h 229"/>
                <a:gd name="T18" fmla="*/ 158 w 224"/>
                <a:gd name="T19" fmla="*/ 27 h 229"/>
                <a:gd name="T20" fmla="*/ 89 w 224"/>
                <a:gd name="T21" fmla="*/ 0 h 229"/>
                <a:gd name="T22" fmla="*/ 14 w 224"/>
                <a:gd name="T23" fmla="*/ 56 h 229"/>
                <a:gd name="T24" fmla="*/ 37 w 224"/>
                <a:gd name="T25" fmla="*/ 80 h 229"/>
                <a:gd name="T26" fmla="*/ 60 w 224"/>
                <a:gd name="T27" fmla="*/ 57 h 229"/>
                <a:gd name="T28" fmla="*/ 34 w 224"/>
                <a:gd name="T29" fmla="*/ 34 h 229"/>
                <a:gd name="T30" fmla="*/ 88 w 224"/>
                <a:gd name="T31" fmla="*/ 11 h 229"/>
                <a:gd name="T32" fmla="*/ 141 w 224"/>
                <a:gd name="T33" fmla="*/ 75 h 229"/>
                <a:gd name="T34" fmla="*/ 141 w 224"/>
                <a:gd name="T35" fmla="*/ 93 h 229"/>
                <a:gd name="T36" fmla="*/ 49 w 224"/>
                <a:gd name="T37" fmla="*/ 111 h 229"/>
                <a:gd name="T38" fmla="*/ 0 w 224"/>
                <a:gd name="T39" fmla="*/ 176 h 229"/>
                <a:gd name="T40" fmla="*/ 79 w 224"/>
                <a:gd name="T41" fmla="*/ 229 h 229"/>
                <a:gd name="T42" fmla="*/ 145 w 224"/>
                <a:gd name="T43" fmla="*/ 185 h 229"/>
                <a:gd name="T44" fmla="*/ 141 w 224"/>
                <a:gd name="T45" fmla="*/ 104 h 229"/>
                <a:gd name="T46" fmla="*/ 141 w 224"/>
                <a:gd name="T47" fmla="*/ 154 h 229"/>
                <a:gd name="T48" fmla="*/ 83 w 224"/>
                <a:gd name="T49" fmla="*/ 218 h 229"/>
                <a:gd name="T50" fmla="*/ 38 w 224"/>
                <a:gd name="T51" fmla="*/ 175 h 229"/>
                <a:gd name="T52" fmla="*/ 141 w 224"/>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29">
                  <a:moveTo>
                    <a:pt x="145" y="185"/>
                  </a:moveTo>
                  <a:cubicBezTo>
                    <a:pt x="147" y="205"/>
                    <a:pt x="160" y="226"/>
                    <a:pt x="184" y="226"/>
                  </a:cubicBezTo>
                  <a:cubicBezTo>
                    <a:pt x="194" y="226"/>
                    <a:pt x="224" y="219"/>
                    <a:pt x="224" y="179"/>
                  </a:cubicBezTo>
                  <a:lnTo>
                    <a:pt x="224" y="151"/>
                  </a:lnTo>
                  <a:lnTo>
                    <a:pt x="212" y="151"/>
                  </a:lnTo>
                  <a:lnTo>
                    <a:pt x="212" y="179"/>
                  </a:lnTo>
                  <a:cubicBezTo>
                    <a:pt x="212" y="208"/>
                    <a:pt x="200" y="211"/>
                    <a:pt x="194" y="211"/>
                  </a:cubicBezTo>
                  <a:cubicBezTo>
                    <a:pt x="178" y="211"/>
                    <a:pt x="176" y="188"/>
                    <a:pt x="176" y="186"/>
                  </a:cubicBezTo>
                  <a:lnTo>
                    <a:pt x="176" y="86"/>
                  </a:lnTo>
                  <a:cubicBezTo>
                    <a:pt x="176" y="65"/>
                    <a:pt x="176" y="46"/>
                    <a:pt x="158" y="27"/>
                  </a:cubicBezTo>
                  <a:cubicBezTo>
                    <a:pt x="138" y="8"/>
                    <a:pt x="113" y="0"/>
                    <a:pt x="89" y="0"/>
                  </a:cubicBezTo>
                  <a:cubicBezTo>
                    <a:pt x="48" y="0"/>
                    <a:pt x="14" y="23"/>
                    <a:pt x="14" y="56"/>
                  </a:cubicBezTo>
                  <a:cubicBezTo>
                    <a:pt x="14" y="71"/>
                    <a:pt x="24" y="80"/>
                    <a:pt x="37" y="80"/>
                  </a:cubicBezTo>
                  <a:cubicBezTo>
                    <a:pt x="51" y="80"/>
                    <a:pt x="60" y="70"/>
                    <a:pt x="60" y="57"/>
                  </a:cubicBezTo>
                  <a:cubicBezTo>
                    <a:pt x="60" y="51"/>
                    <a:pt x="57" y="34"/>
                    <a:pt x="34" y="34"/>
                  </a:cubicBezTo>
                  <a:cubicBezTo>
                    <a:pt x="48" y="16"/>
                    <a:pt x="72" y="11"/>
                    <a:pt x="88" y="11"/>
                  </a:cubicBezTo>
                  <a:cubicBezTo>
                    <a:pt x="113" y="11"/>
                    <a:pt x="141" y="30"/>
                    <a:pt x="141" y="75"/>
                  </a:cubicBezTo>
                  <a:lnTo>
                    <a:pt x="141" y="93"/>
                  </a:lnTo>
                  <a:cubicBezTo>
                    <a:pt x="116" y="95"/>
                    <a:pt x="81" y="96"/>
                    <a:pt x="49" y="111"/>
                  </a:cubicBezTo>
                  <a:cubicBezTo>
                    <a:pt x="12" y="128"/>
                    <a:pt x="0" y="154"/>
                    <a:pt x="0" y="176"/>
                  </a:cubicBezTo>
                  <a:cubicBezTo>
                    <a:pt x="0" y="216"/>
                    <a:pt x="48" y="229"/>
                    <a:pt x="79" y="229"/>
                  </a:cubicBezTo>
                  <a:cubicBezTo>
                    <a:pt x="112" y="229"/>
                    <a:pt x="135" y="209"/>
                    <a:pt x="145" y="185"/>
                  </a:cubicBezTo>
                  <a:close/>
                  <a:moveTo>
                    <a:pt x="141" y="104"/>
                  </a:moveTo>
                  <a:lnTo>
                    <a:pt x="141" y="154"/>
                  </a:lnTo>
                  <a:cubicBezTo>
                    <a:pt x="141" y="201"/>
                    <a:pt x="105" y="218"/>
                    <a:pt x="83" y="218"/>
                  </a:cubicBezTo>
                  <a:cubicBezTo>
                    <a:pt x="58" y="218"/>
                    <a:pt x="38" y="200"/>
                    <a:pt x="38" y="175"/>
                  </a:cubicBezTo>
                  <a:cubicBezTo>
                    <a:pt x="38" y="148"/>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9" name="Freeform 752">
              <a:extLst>
                <a:ext uri="{FF2B5EF4-FFF2-40B4-BE49-F238E27FC236}">
                  <a16:creationId xmlns:a16="http://schemas.microsoft.com/office/drawing/2014/main" id="{829FAFEA-EE73-4E63-B444-E038D784B79F}"/>
                </a:ext>
              </a:extLst>
            </p:cNvPr>
            <p:cNvSpPr>
              <a:spLocks noEditPoints="1"/>
            </p:cNvSpPr>
            <p:nvPr>
              <p:custDataLst>
                <p:tags r:id="rId198"/>
              </p:custDataLst>
            </p:nvPr>
          </p:nvSpPr>
          <p:spPr bwMode="auto">
            <a:xfrm>
              <a:off x="14763751" y="4579937"/>
              <a:ext cx="168275" cy="244475"/>
            </a:xfrm>
            <a:custGeom>
              <a:avLst/>
              <a:gdLst>
                <a:gd name="T0" fmla="*/ 172 w 246"/>
                <a:gd name="T1" fmla="*/ 319 h 352"/>
                <a:gd name="T2" fmla="*/ 172 w 246"/>
                <a:gd name="T3" fmla="*/ 352 h 352"/>
                <a:gd name="T4" fmla="*/ 246 w 246"/>
                <a:gd name="T5" fmla="*/ 346 h 352"/>
                <a:gd name="T6" fmla="*/ 246 w 246"/>
                <a:gd name="T7" fmla="*/ 331 h 352"/>
                <a:gd name="T8" fmla="*/ 207 w 246"/>
                <a:gd name="T9" fmla="*/ 303 h 352"/>
                <a:gd name="T10" fmla="*/ 207 w 246"/>
                <a:gd name="T11" fmla="*/ 0 h 352"/>
                <a:gd name="T12" fmla="*/ 135 w 246"/>
                <a:gd name="T13" fmla="*/ 6 h 352"/>
                <a:gd name="T14" fmla="*/ 135 w 246"/>
                <a:gd name="T15" fmla="*/ 21 h 352"/>
                <a:gd name="T16" fmla="*/ 174 w 246"/>
                <a:gd name="T17" fmla="*/ 49 h 352"/>
                <a:gd name="T18" fmla="*/ 174 w 246"/>
                <a:gd name="T19" fmla="*/ 157 h 352"/>
                <a:gd name="T20" fmla="*/ 111 w 246"/>
                <a:gd name="T21" fmla="*/ 126 h 352"/>
                <a:gd name="T22" fmla="*/ 0 w 246"/>
                <a:gd name="T23" fmla="*/ 239 h 352"/>
                <a:gd name="T24" fmla="*/ 105 w 246"/>
                <a:gd name="T25" fmla="*/ 352 h 352"/>
                <a:gd name="T26" fmla="*/ 172 w 246"/>
                <a:gd name="T27" fmla="*/ 319 h 352"/>
                <a:gd name="T28" fmla="*/ 172 w 246"/>
                <a:gd name="T29" fmla="*/ 185 h 352"/>
                <a:gd name="T30" fmla="*/ 172 w 246"/>
                <a:gd name="T31" fmla="*/ 287 h 352"/>
                <a:gd name="T32" fmla="*/ 167 w 246"/>
                <a:gd name="T33" fmla="*/ 306 h 352"/>
                <a:gd name="T34" fmla="*/ 108 w 246"/>
                <a:gd name="T35" fmla="*/ 341 h 352"/>
                <a:gd name="T36" fmla="*/ 56 w 246"/>
                <a:gd name="T37" fmla="*/ 309 h 352"/>
                <a:gd name="T38" fmla="*/ 41 w 246"/>
                <a:gd name="T39" fmla="*/ 240 h 352"/>
                <a:gd name="T40" fmla="*/ 57 w 246"/>
                <a:gd name="T41" fmla="*/ 169 h 352"/>
                <a:gd name="T42" fmla="*/ 113 w 246"/>
                <a:gd name="T43" fmla="*/ 137 h 352"/>
                <a:gd name="T44" fmla="*/ 167 w 246"/>
                <a:gd name="T45" fmla="*/ 167 h 352"/>
                <a:gd name="T46" fmla="*/ 172 w 246"/>
                <a:gd name="T47" fmla="*/ 18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352">
                  <a:moveTo>
                    <a:pt x="172" y="319"/>
                  </a:moveTo>
                  <a:lnTo>
                    <a:pt x="172" y="352"/>
                  </a:lnTo>
                  <a:lnTo>
                    <a:pt x="246" y="346"/>
                  </a:lnTo>
                  <a:lnTo>
                    <a:pt x="246" y="331"/>
                  </a:lnTo>
                  <a:cubicBezTo>
                    <a:pt x="211" y="331"/>
                    <a:pt x="207" y="327"/>
                    <a:pt x="207" y="303"/>
                  </a:cubicBezTo>
                  <a:lnTo>
                    <a:pt x="207" y="0"/>
                  </a:lnTo>
                  <a:lnTo>
                    <a:pt x="135" y="6"/>
                  </a:lnTo>
                  <a:lnTo>
                    <a:pt x="135" y="21"/>
                  </a:lnTo>
                  <a:cubicBezTo>
                    <a:pt x="170" y="21"/>
                    <a:pt x="174" y="25"/>
                    <a:pt x="174" y="49"/>
                  </a:cubicBezTo>
                  <a:lnTo>
                    <a:pt x="174" y="157"/>
                  </a:lnTo>
                  <a:cubicBezTo>
                    <a:pt x="159" y="139"/>
                    <a:pt x="138" y="126"/>
                    <a:pt x="111" y="126"/>
                  </a:cubicBezTo>
                  <a:cubicBezTo>
                    <a:pt x="52" y="126"/>
                    <a:pt x="0" y="175"/>
                    <a:pt x="0" y="239"/>
                  </a:cubicBezTo>
                  <a:cubicBezTo>
                    <a:pt x="0" y="302"/>
                    <a:pt x="49" y="352"/>
                    <a:pt x="105" y="352"/>
                  </a:cubicBezTo>
                  <a:cubicBezTo>
                    <a:pt x="137" y="352"/>
                    <a:pt x="160" y="335"/>
                    <a:pt x="172" y="319"/>
                  </a:cubicBezTo>
                  <a:close/>
                  <a:moveTo>
                    <a:pt x="172" y="185"/>
                  </a:moveTo>
                  <a:lnTo>
                    <a:pt x="172" y="287"/>
                  </a:lnTo>
                  <a:cubicBezTo>
                    <a:pt x="172" y="296"/>
                    <a:pt x="172" y="297"/>
                    <a:pt x="167" y="306"/>
                  </a:cubicBezTo>
                  <a:cubicBezTo>
                    <a:pt x="152" y="330"/>
                    <a:pt x="129" y="341"/>
                    <a:pt x="108" y="341"/>
                  </a:cubicBezTo>
                  <a:cubicBezTo>
                    <a:pt x="85" y="341"/>
                    <a:pt x="68" y="328"/>
                    <a:pt x="56" y="309"/>
                  </a:cubicBezTo>
                  <a:cubicBezTo>
                    <a:pt x="43" y="288"/>
                    <a:pt x="41" y="260"/>
                    <a:pt x="41" y="240"/>
                  </a:cubicBezTo>
                  <a:cubicBezTo>
                    <a:pt x="41" y="221"/>
                    <a:pt x="42" y="191"/>
                    <a:pt x="57" y="169"/>
                  </a:cubicBezTo>
                  <a:cubicBezTo>
                    <a:pt x="67" y="153"/>
                    <a:pt x="86" y="137"/>
                    <a:pt x="113" y="137"/>
                  </a:cubicBezTo>
                  <a:cubicBezTo>
                    <a:pt x="130" y="137"/>
                    <a:pt x="151" y="144"/>
                    <a:pt x="167" y="167"/>
                  </a:cubicBezTo>
                  <a:cubicBezTo>
                    <a:pt x="172" y="175"/>
                    <a:pt x="172" y="176"/>
                    <a:pt x="172" y="18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0" name="Freeform 753">
              <a:extLst>
                <a:ext uri="{FF2B5EF4-FFF2-40B4-BE49-F238E27FC236}">
                  <a16:creationId xmlns:a16="http://schemas.microsoft.com/office/drawing/2014/main" id="{708AE811-C80C-44EF-9BC0-0C2590D86AF7}"/>
                </a:ext>
              </a:extLst>
            </p:cNvPr>
            <p:cNvSpPr>
              <a:spLocks/>
            </p:cNvSpPr>
            <p:nvPr>
              <p:custDataLst>
                <p:tags r:id="rId199"/>
              </p:custDataLst>
            </p:nvPr>
          </p:nvSpPr>
          <p:spPr bwMode="auto">
            <a:xfrm>
              <a:off x="14951076" y="4667250"/>
              <a:ext cx="114300" cy="152400"/>
            </a:xfrm>
            <a:custGeom>
              <a:avLst/>
              <a:gdLst>
                <a:gd name="T0" fmla="*/ 69 w 167"/>
                <a:gd name="T1" fmla="*/ 55 h 220"/>
                <a:gd name="T2" fmla="*/ 69 w 167"/>
                <a:gd name="T3" fmla="*/ 0 h 220"/>
                <a:gd name="T4" fmla="*/ 0 w 167"/>
                <a:gd name="T5" fmla="*/ 5 h 220"/>
                <a:gd name="T6" fmla="*/ 0 w 167"/>
                <a:gd name="T7" fmla="*/ 21 h 220"/>
                <a:gd name="T8" fmla="*/ 38 w 167"/>
                <a:gd name="T9" fmla="*/ 49 h 220"/>
                <a:gd name="T10" fmla="*/ 38 w 167"/>
                <a:gd name="T11" fmla="*/ 182 h 220"/>
                <a:gd name="T12" fmla="*/ 0 w 167"/>
                <a:gd name="T13" fmla="*/ 205 h 220"/>
                <a:gd name="T14" fmla="*/ 0 w 167"/>
                <a:gd name="T15" fmla="*/ 220 h 220"/>
                <a:gd name="T16" fmla="*/ 56 w 167"/>
                <a:gd name="T17" fmla="*/ 219 h 220"/>
                <a:gd name="T18" fmla="*/ 120 w 167"/>
                <a:gd name="T19" fmla="*/ 220 h 220"/>
                <a:gd name="T20" fmla="*/ 120 w 167"/>
                <a:gd name="T21" fmla="*/ 205 h 220"/>
                <a:gd name="T22" fmla="*/ 109 w 167"/>
                <a:gd name="T23" fmla="*/ 205 h 220"/>
                <a:gd name="T24" fmla="*/ 71 w 167"/>
                <a:gd name="T25" fmla="*/ 181 h 220"/>
                <a:gd name="T26" fmla="*/ 71 w 167"/>
                <a:gd name="T27" fmla="*/ 105 h 220"/>
                <a:gd name="T28" fmla="*/ 130 w 167"/>
                <a:gd name="T29" fmla="*/ 11 h 220"/>
                <a:gd name="T30" fmla="*/ 136 w 167"/>
                <a:gd name="T31" fmla="*/ 11 h 220"/>
                <a:gd name="T32" fmla="*/ 124 w 167"/>
                <a:gd name="T33" fmla="*/ 31 h 220"/>
                <a:gd name="T34" fmla="*/ 146 w 167"/>
                <a:gd name="T35" fmla="*/ 52 h 220"/>
                <a:gd name="T36" fmla="*/ 167 w 167"/>
                <a:gd name="T37" fmla="*/ 30 h 220"/>
                <a:gd name="T38" fmla="*/ 130 w 167"/>
                <a:gd name="T39" fmla="*/ 0 h 220"/>
                <a:gd name="T40" fmla="*/ 69 w 167"/>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20">
                  <a:moveTo>
                    <a:pt x="69" y="55"/>
                  </a:moveTo>
                  <a:lnTo>
                    <a:pt x="69" y="0"/>
                  </a:lnTo>
                  <a:lnTo>
                    <a:pt x="0" y="5"/>
                  </a:lnTo>
                  <a:lnTo>
                    <a:pt x="0" y="21"/>
                  </a:lnTo>
                  <a:cubicBezTo>
                    <a:pt x="34" y="21"/>
                    <a:pt x="38" y="24"/>
                    <a:pt x="38" y="49"/>
                  </a:cubicBezTo>
                  <a:lnTo>
                    <a:pt x="38" y="182"/>
                  </a:lnTo>
                  <a:cubicBezTo>
                    <a:pt x="38" y="205"/>
                    <a:pt x="33" y="205"/>
                    <a:pt x="0" y="205"/>
                  </a:cubicBezTo>
                  <a:lnTo>
                    <a:pt x="0" y="220"/>
                  </a:lnTo>
                  <a:cubicBezTo>
                    <a:pt x="19" y="220"/>
                    <a:pt x="42" y="219"/>
                    <a:pt x="56" y="219"/>
                  </a:cubicBezTo>
                  <a:cubicBezTo>
                    <a:pt x="76" y="219"/>
                    <a:pt x="100" y="219"/>
                    <a:pt x="120" y="220"/>
                  </a:cubicBezTo>
                  <a:lnTo>
                    <a:pt x="120" y="205"/>
                  </a:lnTo>
                  <a:lnTo>
                    <a:pt x="109" y="205"/>
                  </a:lnTo>
                  <a:cubicBezTo>
                    <a:pt x="72" y="205"/>
                    <a:pt x="71" y="199"/>
                    <a:pt x="71" y="181"/>
                  </a:cubicBezTo>
                  <a:lnTo>
                    <a:pt x="71" y="105"/>
                  </a:lnTo>
                  <a:cubicBezTo>
                    <a:pt x="71" y="55"/>
                    <a:pt x="92" y="11"/>
                    <a:pt x="130" y="11"/>
                  </a:cubicBezTo>
                  <a:cubicBezTo>
                    <a:pt x="134" y="11"/>
                    <a:pt x="135" y="11"/>
                    <a:pt x="136" y="11"/>
                  </a:cubicBezTo>
                  <a:cubicBezTo>
                    <a:pt x="134" y="12"/>
                    <a:pt x="124" y="18"/>
                    <a:pt x="124" y="31"/>
                  </a:cubicBezTo>
                  <a:cubicBezTo>
                    <a:pt x="124" y="45"/>
                    <a:pt x="135" y="52"/>
                    <a:pt x="146" y="52"/>
                  </a:cubicBezTo>
                  <a:cubicBezTo>
                    <a:pt x="155" y="52"/>
                    <a:pt x="167" y="46"/>
                    <a:pt x="167" y="30"/>
                  </a:cubicBezTo>
                  <a:cubicBezTo>
                    <a:pt x="167" y="14"/>
                    <a:pt x="152" y="0"/>
                    <a:pt x="130" y="0"/>
                  </a:cubicBezTo>
                  <a:cubicBezTo>
                    <a:pt x="94" y="0"/>
                    <a:pt x="76" y="33"/>
                    <a:pt x="69"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1" name="Freeform 754">
              <a:extLst>
                <a:ext uri="{FF2B5EF4-FFF2-40B4-BE49-F238E27FC236}">
                  <a16:creationId xmlns:a16="http://schemas.microsoft.com/office/drawing/2014/main" id="{F06C2272-A9BD-4784-B7E7-1D963C3F8589}"/>
                </a:ext>
              </a:extLst>
            </p:cNvPr>
            <p:cNvSpPr>
              <a:spLocks noEditPoints="1"/>
            </p:cNvSpPr>
            <p:nvPr>
              <p:custDataLst>
                <p:tags r:id="rId200"/>
              </p:custDataLst>
            </p:nvPr>
          </p:nvSpPr>
          <p:spPr bwMode="auto">
            <a:xfrm>
              <a:off x="15089188" y="4665662"/>
              <a:ext cx="153988" cy="158750"/>
            </a:xfrm>
            <a:custGeom>
              <a:avLst/>
              <a:gdLst>
                <a:gd name="T0" fmla="*/ 145 w 225"/>
                <a:gd name="T1" fmla="*/ 185 h 229"/>
                <a:gd name="T2" fmla="*/ 184 w 225"/>
                <a:gd name="T3" fmla="*/ 226 h 229"/>
                <a:gd name="T4" fmla="*/ 225 w 225"/>
                <a:gd name="T5" fmla="*/ 179 h 229"/>
                <a:gd name="T6" fmla="*/ 225 w 225"/>
                <a:gd name="T7" fmla="*/ 151 h 229"/>
                <a:gd name="T8" fmla="*/ 212 w 225"/>
                <a:gd name="T9" fmla="*/ 151 h 229"/>
                <a:gd name="T10" fmla="*/ 212 w 225"/>
                <a:gd name="T11" fmla="*/ 179 h 229"/>
                <a:gd name="T12" fmla="*/ 194 w 225"/>
                <a:gd name="T13" fmla="*/ 211 h 229"/>
                <a:gd name="T14" fmla="*/ 176 w 225"/>
                <a:gd name="T15" fmla="*/ 186 h 229"/>
                <a:gd name="T16" fmla="*/ 176 w 225"/>
                <a:gd name="T17" fmla="*/ 86 h 229"/>
                <a:gd name="T18" fmla="*/ 158 w 225"/>
                <a:gd name="T19" fmla="*/ 27 h 229"/>
                <a:gd name="T20" fmla="*/ 89 w 225"/>
                <a:gd name="T21" fmla="*/ 0 h 229"/>
                <a:gd name="T22" fmla="*/ 14 w 225"/>
                <a:gd name="T23" fmla="*/ 56 h 229"/>
                <a:gd name="T24" fmla="*/ 37 w 225"/>
                <a:gd name="T25" fmla="*/ 80 h 229"/>
                <a:gd name="T26" fmla="*/ 60 w 225"/>
                <a:gd name="T27" fmla="*/ 57 h 229"/>
                <a:gd name="T28" fmla="*/ 35 w 225"/>
                <a:gd name="T29" fmla="*/ 34 h 229"/>
                <a:gd name="T30" fmla="*/ 88 w 225"/>
                <a:gd name="T31" fmla="*/ 11 h 229"/>
                <a:gd name="T32" fmla="*/ 141 w 225"/>
                <a:gd name="T33" fmla="*/ 75 h 229"/>
                <a:gd name="T34" fmla="*/ 141 w 225"/>
                <a:gd name="T35" fmla="*/ 93 h 229"/>
                <a:gd name="T36" fmla="*/ 50 w 225"/>
                <a:gd name="T37" fmla="*/ 111 h 229"/>
                <a:gd name="T38" fmla="*/ 0 w 225"/>
                <a:gd name="T39" fmla="*/ 176 h 229"/>
                <a:gd name="T40" fmla="*/ 79 w 225"/>
                <a:gd name="T41" fmla="*/ 229 h 229"/>
                <a:gd name="T42" fmla="*/ 145 w 225"/>
                <a:gd name="T43" fmla="*/ 185 h 229"/>
                <a:gd name="T44" fmla="*/ 141 w 225"/>
                <a:gd name="T45" fmla="*/ 104 h 229"/>
                <a:gd name="T46" fmla="*/ 141 w 225"/>
                <a:gd name="T47" fmla="*/ 154 h 229"/>
                <a:gd name="T48" fmla="*/ 83 w 225"/>
                <a:gd name="T49" fmla="*/ 218 h 229"/>
                <a:gd name="T50" fmla="*/ 38 w 225"/>
                <a:gd name="T51" fmla="*/ 175 h 229"/>
                <a:gd name="T52" fmla="*/ 141 w 225"/>
                <a:gd name="T53" fmla="*/ 10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29">
                  <a:moveTo>
                    <a:pt x="145" y="185"/>
                  </a:moveTo>
                  <a:cubicBezTo>
                    <a:pt x="147" y="205"/>
                    <a:pt x="160" y="226"/>
                    <a:pt x="184" y="226"/>
                  </a:cubicBezTo>
                  <a:cubicBezTo>
                    <a:pt x="194" y="226"/>
                    <a:pt x="225" y="219"/>
                    <a:pt x="225" y="179"/>
                  </a:cubicBezTo>
                  <a:lnTo>
                    <a:pt x="225" y="151"/>
                  </a:lnTo>
                  <a:lnTo>
                    <a:pt x="212" y="151"/>
                  </a:lnTo>
                  <a:lnTo>
                    <a:pt x="212" y="179"/>
                  </a:lnTo>
                  <a:cubicBezTo>
                    <a:pt x="212" y="208"/>
                    <a:pt x="200" y="211"/>
                    <a:pt x="194" y="211"/>
                  </a:cubicBezTo>
                  <a:cubicBezTo>
                    <a:pt x="178" y="211"/>
                    <a:pt x="176" y="188"/>
                    <a:pt x="176" y="186"/>
                  </a:cubicBezTo>
                  <a:lnTo>
                    <a:pt x="176" y="86"/>
                  </a:lnTo>
                  <a:cubicBezTo>
                    <a:pt x="176" y="65"/>
                    <a:pt x="176" y="46"/>
                    <a:pt x="158" y="27"/>
                  </a:cubicBezTo>
                  <a:cubicBezTo>
                    <a:pt x="138" y="8"/>
                    <a:pt x="113" y="0"/>
                    <a:pt x="89" y="0"/>
                  </a:cubicBezTo>
                  <a:cubicBezTo>
                    <a:pt x="48" y="0"/>
                    <a:pt x="14" y="23"/>
                    <a:pt x="14" y="56"/>
                  </a:cubicBezTo>
                  <a:cubicBezTo>
                    <a:pt x="14" y="71"/>
                    <a:pt x="24" y="80"/>
                    <a:pt x="37" y="80"/>
                  </a:cubicBezTo>
                  <a:cubicBezTo>
                    <a:pt x="51" y="80"/>
                    <a:pt x="60" y="70"/>
                    <a:pt x="60" y="57"/>
                  </a:cubicBezTo>
                  <a:cubicBezTo>
                    <a:pt x="60" y="51"/>
                    <a:pt x="57" y="34"/>
                    <a:pt x="35" y="34"/>
                  </a:cubicBezTo>
                  <a:cubicBezTo>
                    <a:pt x="48" y="16"/>
                    <a:pt x="72" y="11"/>
                    <a:pt x="88" y="11"/>
                  </a:cubicBezTo>
                  <a:cubicBezTo>
                    <a:pt x="113" y="11"/>
                    <a:pt x="141" y="30"/>
                    <a:pt x="141" y="75"/>
                  </a:cubicBezTo>
                  <a:lnTo>
                    <a:pt x="141" y="93"/>
                  </a:lnTo>
                  <a:cubicBezTo>
                    <a:pt x="116" y="95"/>
                    <a:pt x="81" y="96"/>
                    <a:pt x="50" y="111"/>
                  </a:cubicBezTo>
                  <a:cubicBezTo>
                    <a:pt x="12" y="128"/>
                    <a:pt x="0" y="154"/>
                    <a:pt x="0" y="176"/>
                  </a:cubicBezTo>
                  <a:cubicBezTo>
                    <a:pt x="0" y="216"/>
                    <a:pt x="48" y="229"/>
                    <a:pt x="79" y="229"/>
                  </a:cubicBezTo>
                  <a:cubicBezTo>
                    <a:pt x="112" y="229"/>
                    <a:pt x="135" y="209"/>
                    <a:pt x="145" y="185"/>
                  </a:cubicBezTo>
                  <a:close/>
                  <a:moveTo>
                    <a:pt x="141" y="104"/>
                  </a:moveTo>
                  <a:lnTo>
                    <a:pt x="141" y="154"/>
                  </a:lnTo>
                  <a:cubicBezTo>
                    <a:pt x="141" y="201"/>
                    <a:pt x="105" y="218"/>
                    <a:pt x="83" y="218"/>
                  </a:cubicBezTo>
                  <a:cubicBezTo>
                    <a:pt x="58" y="218"/>
                    <a:pt x="38" y="200"/>
                    <a:pt x="38" y="175"/>
                  </a:cubicBezTo>
                  <a:cubicBezTo>
                    <a:pt x="38" y="148"/>
                    <a:pt x="59" y="107"/>
                    <a:pt x="141" y="10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2" name="Freeform 755">
              <a:extLst>
                <a:ext uri="{FF2B5EF4-FFF2-40B4-BE49-F238E27FC236}">
                  <a16:creationId xmlns:a16="http://schemas.microsoft.com/office/drawing/2014/main" id="{7DAF6992-B11C-4E9E-94F4-A1771A901B58}"/>
                </a:ext>
              </a:extLst>
            </p:cNvPr>
            <p:cNvSpPr>
              <a:spLocks/>
            </p:cNvSpPr>
            <p:nvPr>
              <p:custDataLst>
                <p:tags r:id="rId201"/>
              </p:custDataLst>
            </p:nvPr>
          </p:nvSpPr>
          <p:spPr bwMode="auto">
            <a:xfrm>
              <a:off x="15251113" y="4606925"/>
              <a:ext cx="106363" cy="217488"/>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6 h 312"/>
                <a:gd name="T26" fmla="*/ 144 w 156"/>
                <a:gd name="T27" fmla="*/ 216 h 312"/>
                <a:gd name="T28" fmla="*/ 144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4" y="0"/>
                  </a:lnTo>
                  <a:cubicBezTo>
                    <a:pt x="64" y="41"/>
                    <a:pt x="49" y="94"/>
                    <a:pt x="0" y="96"/>
                  </a:cubicBezTo>
                  <a:lnTo>
                    <a:pt x="0" y="107"/>
                  </a:lnTo>
                  <a:lnTo>
                    <a:pt x="42" y="107"/>
                  </a:lnTo>
                  <a:lnTo>
                    <a:pt x="42" y="245"/>
                  </a:lnTo>
                  <a:cubicBezTo>
                    <a:pt x="42" y="306"/>
                    <a:pt x="89" y="312"/>
                    <a:pt x="107" y="312"/>
                  </a:cubicBezTo>
                  <a:cubicBezTo>
                    <a:pt x="142" y="312"/>
                    <a:pt x="156" y="276"/>
                    <a:pt x="156" y="245"/>
                  </a:cubicBezTo>
                  <a:lnTo>
                    <a:pt x="156" y="216"/>
                  </a:lnTo>
                  <a:lnTo>
                    <a:pt x="144" y="216"/>
                  </a:lnTo>
                  <a:lnTo>
                    <a:pt x="144" y="243"/>
                  </a:lnTo>
                  <a:cubicBezTo>
                    <a:pt x="144" y="280"/>
                    <a:pt x="129"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3" name="Freeform 756">
              <a:extLst>
                <a:ext uri="{FF2B5EF4-FFF2-40B4-BE49-F238E27FC236}">
                  <a16:creationId xmlns:a16="http://schemas.microsoft.com/office/drawing/2014/main" id="{784782D7-716C-4DDE-869E-FB868DAE7F60}"/>
                </a:ext>
              </a:extLst>
            </p:cNvPr>
            <p:cNvSpPr>
              <a:spLocks noEditPoints="1"/>
            </p:cNvSpPr>
            <p:nvPr>
              <p:custDataLst>
                <p:tags r:id="rId202"/>
              </p:custDataLst>
            </p:nvPr>
          </p:nvSpPr>
          <p:spPr bwMode="auto">
            <a:xfrm>
              <a:off x="15387638" y="4587875"/>
              <a:ext cx="73025" cy="231775"/>
            </a:xfrm>
            <a:custGeom>
              <a:avLst/>
              <a:gdLst>
                <a:gd name="T0" fmla="*/ 72 w 106"/>
                <a:gd name="T1" fmla="*/ 113 h 333"/>
                <a:gd name="T2" fmla="*/ 2 w 106"/>
                <a:gd name="T3" fmla="*/ 118 h 333"/>
                <a:gd name="T4" fmla="*/ 2 w 106"/>
                <a:gd name="T5" fmla="*/ 134 h 333"/>
                <a:gd name="T6" fmla="*/ 39 w 106"/>
                <a:gd name="T7" fmla="*/ 161 h 333"/>
                <a:gd name="T8" fmla="*/ 39 w 106"/>
                <a:gd name="T9" fmla="*/ 295 h 333"/>
                <a:gd name="T10" fmla="*/ 0 w 106"/>
                <a:gd name="T11" fmla="*/ 318 h 333"/>
                <a:gd name="T12" fmla="*/ 0 w 106"/>
                <a:gd name="T13" fmla="*/ 333 h 333"/>
                <a:gd name="T14" fmla="*/ 55 w 106"/>
                <a:gd name="T15" fmla="*/ 332 h 333"/>
                <a:gd name="T16" fmla="*/ 106 w 106"/>
                <a:gd name="T17" fmla="*/ 333 h 333"/>
                <a:gd name="T18" fmla="*/ 106 w 106"/>
                <a:gd name="T19" fmla="*/ 318 h 333"/>
                <a:gd name="T20" fmla="*/ 72 w 106"/>
                <a:gd name="T21" fmla="*/ 296 h 333"/>
                <a:gd name="T22" fmla="*/ 72 w 106"/>
                <a:gd name="T23" fmla="*/ 113 h 333"/>
                <a:gd name="T24" fmla="*/ 74 w 106"/>
                <a:gd name="T25" fmla="*/ 26 h 333"/>
                <a:gd name="T26" fmla="*/ 47 w 106"/>
                <a:gd name="T27" fmla="*/ 0 h 333"/>
                <a:gd name="T28" fmla="*/ 21 w 106"/>
                <a:gd name="T29" fmla="*/ 26 h 333"/>
                <a:gd name="T30" fmla="*/ 47 w 106"/>
                <a:gd name="T31" fmla="*/ 53 h 333"/>
                <a:gd name="T32" fmla="*/ 74 w 106"/>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333">
                  <a:moveTo>
                    <a:pt x="72" y="113"/>
                  </a:moveTo>
                  <a:lnTo>
                    <a:pt x="2" y="118"/>
                  </a:lnTo>
                  <a:lnTo>
                    <a:pt x="2" y="134"/>
                  </a:lnTo>
                  <a:cubicBezTo>
                    <a:pt x="34" y="134"/>
                    <a:pt x="39" y="137"/>
                    <a:pt x="39" y="161"/>
                  </a:cubicBezTo>
                  <a:lnTo>
                    <a:pt x="39" y="295"/>
                  </a:lnTo>
                  <a:cubicBezTo>
                    <a:pt x="39" y="318"/>
                    <a:pt x="33" y="318"/>
                    <a:pt x="0" y="318"/>
                  </a:cubicBezTo>
                  <a:lnTo>
                    <a:pt x="0" y="333"/>
                  </a:lnTo>
                  <a:cubicBezTo>
                    <a:pt x="16" y="333"/>
                    <a:pt x="43" y="332"/>
                    <a:pt x="55" y="332"/>
                  </a:cubicBezTo>
                  <a:cubicBezTo>
                    <a:pt x="72" y="332"/>
                    <a:pt x="90" y="333"/>
                    <a:pt x="106" y="333"/>
                  </a:cubicBezTo>
                  <a:lnTo>
                    <a:pt x="106" y="318"/>
                  </a:lnTo>
                  <a:cubicBezTo>
                    <a:pt x="74" y="318"/>
                    <a:pt x="72" y="315"/>
                    <a:pt x="72" y="296"/>
                  </a:cubicBezTo>
                  <a:lnTo>
                    <a:pt x="72" y="113"/>
                  </a:lnTo>
                  <a:close/>
                  <a:moveTo>
                    <a:pt x="74" y="26"/>
                  </a:moveTo>
                  <a:cubicBezTo>
                    <a:pt x="74" y="10"/>
                    <a:pt x="61" y="0"/>
                    <a:pt x="47" y="0"/>
                  </a:cubicBezTo>
                  <a:cubicBezTo>
                    <a:pt x="32" y="0"/>
                    <a:pt x="21" y="13"/>
                    <a:pt x="21" y="26"/>
                  </a:cubicBezTo>
                  <a:cubicBezTo>
                    <a:pt x="21" y="40"/>
                    <a:pt x="32" y="53"/>
                    <a:pt x="47" y="53"/>
                  </a:cubicBezTo>
                  <a:cubicBezTo>
                    <a:pt x="61"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4" name="Freeform 757">
              <a:extLst>
                <a:ext uri="{FF2B5EF4-FFF2-40B4-BE49-F238E27FC236}">
                  <a16:creationId xmlns:a16="http://schemas.microsoft.com/office/drawing/2014/main" id="{1A777C37-2B8C-45FE-A4B5-F424EA3091AA}"/>
                </a:ext>
              </a:extLst>
            </p:cNvPr>
            <p:cNvSpPr>
              <a:spLocks/>
            </p:cNvSpPr>
            <p:nvPr>
              <p:custDataLst>
                <p:tags r:id="rId203"/>
              </p:custDataLst>
            </p:nvPr>
          </p:nvSpPr>
          <p:spPr bwMode="auto">
            <a:xfrm>
              <a:off x="15482888" y="4665662"/>
              <a:ext cx="130175" cy="158750"/>
            </a:xfrm>
            <a:custGeom>
              <a:avLst/>
              <a:gdLst>
                <a:gd name="T0" fmla="*/ 41 w 190"/>
                <a:gd name="T1" fmla="*/ 115 h 229"/>
                <a:gd name="T2" fmla="*/ 108 w 190"/>
                <a:gd name="T3" fmla="*/ 12 h 229"/>
                <a:gd name="T4" fmla="*/ 162 w 190"/>
                <a:gd name="T5" fmla="*/ 31 h 229"/>
                <a:gd name="T6" fmla="*/ 138 w 190"/>
                <a:gd name="T7" fmla="*/ 54 h 229"/>
                <a:gd name="T8" fmla="*/ 161 w 190"/>
                <a:gd name="T9" fmla="*/ 77 h 229"/>
                <a:gd name="T10" fmla="*/ 184 w 190"/>
                <a:gd name="T11" fmla="*/ 53 h 229"/>
                <a:gd name="T12" fmla="*/ 108 w 190"/>
                <a:gd name="T13" fmla="*/ 0 h 229"/>
                <a:gd name="T14" fmla="*/ 0 w 190"/>
                <a:gd name="T15" fmla="*/ 116 h 229"/>
                <a:gd name="T16" fmla="*/ 107 w 190"/>
                <a:gd name="T17" fmla="*/ 229 h 229"/>
                <a:gd name="T18" fmla="*/ 190 w 190"/>
                <a:gd name="T19" fmla="*/ 164 h 229"/>
                <a:gd name="T20" fmla="*/ 183 w 190"/>
                <a:gd name="T21" fmla="*/ 159 h 229"/>
                <a:gd name="T22" fmla="*/ 177 w 190"/>
                <a:gd name="T23" fmla="*/ 164 h 229"/>
                <a:gd name="T24" fmla="*/ 111 w 190"/>
                <a:gd name="T25" fmla="*/ 216 h 229"/>
                <a:gd name="T26" fmla="*/ 41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1" y="115"/>
                  </a:moveTo>
                  <a:cubicBezTo>
                    <a:pt x="41" y="33"/>
                    <a:pt x="82" y="12"/>
                    <a:pt x="108" y="12"/>
                  </a:cubicBezTo>
                  <a:cubicBezTo>
                    <a:pt x="113" y="12"/>
                    <a:pt x="144" y="13"/>
                    <a:pt x="162" y="31"/>
                  </a:cubicBezTo>
                  <a:cubicBezTo>
                    <a:pt x="141" y="32"/>
                    <a:pt x="138" y="47"/>
                    <a:pt x="138" y="54"/>
                  </a:cubicBezTo>
                  <a:cubicBezTo>
                    <a:pt x="138" y="67"/>
                    <a:pt x="147" y="77"/>
                    <a:pt x="161" y="77"/>
                  </a:cubicBezTo>
                  <a:cubicBezTo>
                    <a:pt x="174" y="77"/>
                    <a:pt x="184" y="68"/>
                    <a:pt x="184" y="53"/>
                  </a:cubicBezTo>
                  <a:cubicBezTo>
                    <a:pt x="184" y="19"/>
                    <a:pt x="146" y="0"/>
                    <a:pt x="108" y="0"/>
                  </a:cubicBezTo>
                  <a:cubicBezTo>
                    <a:pt x="46" y="0"/>
                    <a:pt x="0" y="54"/>
                    <a:pt x="0" y="116"/>
                  </a:cubicBezTo>
                  <a:cubicBezTo>
                    <a:pt x="0" y="179"/>
                    <a:pt x="49" y="229"/>
                    <a:pt x="107" y="229"/>
                  </a:cubicBezTo>
                  <a:cubicBezTo>
                    <a:pt x="174" y="229"/>
                    <a:pt x="190" y="169"/>
                    <a:pt x="190" y="164"/>
                  </a:cubicBezTo>
                  <a:cubicBezTo>
                    <a:pt x="190" y="159"/>
                    <a:pt x="185" y="159"/>
                    <a:pt x="183" y="159"/>
                  </a:cubicBezTo>
                  <a:cubicBezTo>
                    <a:pt x="179" y="159"/>
                    <a:pt x="178" y="161"/>
                    <a:pt x="177" y="164"/>
                  </a:cubicBezTo>
                  <a:cubicBezTo>
                    <a:pt x="162" y="210"/>
                    <a:pt x="130" y="216"/>
                    <a:pt x="111" y="216"/>
                  </a:cubicBezTo>
                  <a:cubicBezTo>
                    <a:pt x="85" y="216"/>
                    <a:pt x="41" y="195"/>
                    <a:pt x="41"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5" name="Freeform 758">
              <a:extLst>
                <a:ext uri="{FF2B5EF4-FFF2-40B4-BE49-F238E27FC236}">
                  <a16:creationId xmlns:a16="http://schemas.microsoft.com/office/drawing/2014/main" id="{13711549-CAB3-43C1-BC4B-F403B15526F6}"/>
                </a:ext>
              </a:extLst>
            </p:cNvPr>
            <p:cNvSpPr>
              <a:spLocks/>
            </p:cNvSpPr>
            <p:nvPr>
              <p:custDataLst>
                <p:tags r:id="rId204"/>
              </p:custDataLst>
            </p:nvPr>
          </p:nvSpPr>
          <p:spPr bwMode="auto">
            <a:xfrm>
              <a:off x="15722601" y="4670425"/>
              <a:ext cx="166688" cy="153988"/>
            </a:xfrm>
            <a:custGeom>
              <a:avLst/>
              <a:gdLst>
                <a:gd name="T0" fmla="*/ 198 w 244"/>
                <a:gd name="T1" fmla="*/ 49 h 221"/>
                <a:gd name="T2" fmla="*/ 244 w 244"/>
                <a:gd name="T3" fmla="*/ 16 h 221"/>
                <a:gd name="T4" fmla="*/ 244 w 244"/>
                <a:gd name="T5" fmla="*/ 0 h 221"/>
                <a:gd name="T6" fmla="*/ 207 w 244"/>
                <a:gd name="T7" fmla="*/ 2 h 221"/>
                <a:gd name="T8" fmla="*/ 163 w 244"/>
                <a:gd name="T9" fmla="*/ 0 h 221"/>
                <a:gd name="T10" fmla="*/ 163 w 244"/>
                <a:gd name="T11" fmla="*/ 16 h 221"/>
                <a:gd name="T12" fmla="*/ 187 w 244"/>
                <a:gd name="T13" fmla="*/ 37 h 221"/>
                <a:gd name="T14" fmla="*/ 184 w 244"/>
                <a:gd name="T15" fmla="*/ 49 h 221"/>
                <a:gd name="T16" fmla="*/ 133 w 244"/>
                <a:gd name="T17" fmla="*/ 176 h 221"/>
                <a:gd name="T18" fmla="*/ 77 w 244"/>
                <a:gd name="T19" fmla="*/ 37 h 221"/>
                <a:gd name="T20" fmla="*/ 74 w 244"/>
                <a:gd name="T21" fmla="*/ 29 h 221"/>
                <a:gd name="T22" fmla="*/ 103 w 244"/>
                <a:gd name="T23" fmla="*/ 16 h 221"/>
                <a:gd name="T24" fmla="*/ 103 w 244"/>
                <a:gd name="T25" fmla="*/ 0 h 221"/>
                <a:gd name="T26" fmla="*/ 49 w 244"/>
                <a:gd name="T27" fmla="*/ 2 h 221"/>
                <a:gd name="T28" fmla="*/ 0 w 244"/>
                <a:gd name="T29" fmla="*/ 0 h 221"/>
                <a:gd name="T30" fmla="*/ 0 w 244"/>
                <a:gd name="T31" fmla="*/ 16 h 221"/>
                <a:gd name="T32" fmla="*/ 40 w 244"/>
                <a:gd name="T33" fmla="*/ 34 h 221"/>
                <a:gd name="T34" fmla="*/ 112 w 244"/>
                <a:gd name="T35" fmla="*/ 211 h 221"/>
                <a:gd name="T36" fmla="*/ 122 w 244"/>
                <a:gd name="T37" fmla="*/ 221 h 221"/>
                <a:gd name="T38" fmla="*/ 133 w 244"/>
                <a:gd name="T39" fmla="*/ 211 h 221"/>
                <a:gd name="T40" fmla="*/ 198 w 244"/>
                <a:gd name="T41" fmla="*/ 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221">
                  <a:moveTo>
                    <a:pt x="198" y="49"/>
                  </a:moveTo>
                  <a:cubicBezTo>
                    <a:pt x="203" y="38"/>
                    <a:pt x="211" y="16"/>
                    <a:pt x="244" y="16"/>
                  </a:cubicBezTo>
                  <a:lnTo>
                    <a:pt x="244" y="0"/>
                  </a:lnTo>
                  <a:cubicBezTo>
                    <a:pt x="233" y="1"/>
                    <a:pt x="218" y="2"/>
                    <a:pt x="207" y="2"/>
                  </a:cubicBezTo>
                  <a:cubicBezTo>
                    <a:pt x="195" y="2"/>
                    <a:pt x="172" y="1"/>
                    <a:pt x="163" y="0"/>
                  </a:cubicBezTo>
                  <a:lnTo>
                    <a:pt x="163" y="16"/>
                  </a:lnTo>
                  <a:cubicBezTo>
                    <a:pt x="182" y="16"/>
                    <a:pt x="187" y="28"/>
                    <a:pt x="187" y="37"/>
                  </a:cubicBezTo>
                  <a:cubicBezTo>
                    <a:pt x="187" y="42"/>
                    <a:pt x="186" y="44"/>
                    <a:pt x="184" y="49"/>
                  </a:cubicBezTo>
                  <a:lnTo>
                    <a:pt x="133" y="176"/>
                  </a:lnTo>
                  <a:lnTo>
                    <a:pt x="77" y="37"/>
                  </a:lnTo>
                  <a:cubicBezTo>
                    <a:pt x="74" y="31"/>
                    <a:pt x="74" y="30"/>
                    <a:pt x="74" y="29"/>
                  </a:cubicBezTo>
                  <a:cubicBezTo>
                    <a:pt x="74" y="16"/>
                    <a:pt x="94" y="16"/>
                    <a:pt x="103" y="16"/>
                  </a:cubicBezTo>
                  <a:lnTo>
                    <a:pt x="103" y="0"/>
                  </a:lnTo>
                  <a:cubicBezTo>
                    <a:pt x="88" y="1"/>
                    <a:pt x="60" y="2"/>
                    <a:pt x="49" y="2"/>
                  </a:cubicBezTo>
                  <a:cubicBezTo>
                    <a:pt x="35" y="2"/>
                    <a:pt x="15" y="1"/>
                    <a:pt x="0" y="0"/>
                  </a:cubicBezTo>
                  <a:lnTo>
                    <a:pt x="0" y="16"/>
                  </a:lnTo>
                  <a:cubicBezTo>
                    <a:pt x="32" y="16"/>
                    <a:pt x="34" y="19"/>
                    <a:pt x="40" y="34"/>
                  </a:cubicBezTo>
                  <a:lnTo>
                    <a:pt x="112" y="211"/>
                  </a:lnTo>
                  <a:cubicBezTo>
                    <a:pt x="115" y="218"/>
                    <a:pt x="116" y="221"/>
                    <a:pt x="122" y="221"/>
                  </a:cubicBezTo>
                  <a:cubicBezTo>
                    <a:pt x="129" y="221"/>
                    <a:pt x="131" y="216"/>
                    <a:pt x="133" y="211"/>
                  </a:cubicBezTo>
                  <a:lnTo>
                    <a:pt x="198" y="4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6" name="Freeform 759">
              <a:extLst>
                <a:ext uri="{FF2B5EF4-FFF2-40B4-BE49-F238E27FC236}">
                  <a16:creationId xmlns:a16="http://schemas.microsoft.com/office/drawing/2014/main" id="{24DEDF51-AE90-478C-A19C-5EE6C1066FA6}"/>
                </a:ext>
              </a:extLst>
            </p:cNvPr>
            <p:cNvSpPr>
              <a:spLocks noEditPoints="1"/>
            </p:cNvSpPr>
            <p:nvPr>
              <p:custDataLst>
                <p:tags r:id="rId205"/>
              </p:custDataLst>
            </p:nvPr>
          </p:nvSpPr>
          <p:spPr bwMode="auto">
            <a:xfrm>
              <a:off x="15895638" y="4665662"/>
              <a:ext cx="131763" cy="158750"/>
            </a:xfrm>
            <a:custGeom>
              <a:avLst/>
              <a:gdLst>
                <a:gd name="T0" fmla="*/ 41 w 193"/>
                <a:gd name="T1" fmla="*/ 98 h 229"/>
                <a:gd name="T2" fmla="*/ 103 w 193"/>
                <a:gd name="T3" fmla="*/ 11 h 229"/>
                <a:gd name="T4" fmla="*/ 160 w 193"/>
                <a:gd name="T5" fmla="*/ 98 h 229"/>
                <a:gd name="T6" fmla="*/ 41 w 193"/>
                <a:gd name="T7" fmla="*/ 98 h 229"/>
                <a:gd name="T8" fmla="*/ 41 w 193"/>
                <a:gd name="T9" fmla="*/ 108 h 229"/>
                <a:gd name="T10" fmla="*/ 180 w 193"/>
                <a:gd name="T11" fmla="*/ 108 h 229"/>
                <a:gd name="T12" fmla="*/ 193 w 193"/>
                <a:gd name="T13" fmla="*/ 98 h 229"/>
                <a:gd name="T14" fmla="*/ 103 w 193"/>
                <a:gd name="T15" fmla="*/ 0 h 229"/>
                <a:gd name="T16" fmla="*/ 0 w 193"/>
                <a:gd name="T17" fmla="*/ 114 h 229"/>
                <a:gd name="T18" fmla="*/ 109 w 193"/>
                <a:gd name="T19" fmla="*/ 229 h 229"/>
                <a:gd name="T20" fmla="*/ 193 w 193"/>
                <a:gd name="T21" fmla="*/ 164 h 229"/>
                <a:gd name="T22" fmla="*/ 186 w 193"/>
                <a:gd name="T23" fmla="*/ 158 h 229"/>
                <a:gd name="T24" fmla="*/ 180 w 193"/>
                <a:gd name="T25" fmla="*/ 165 h 229"/>
                <a:gd name="T26" fmla="*/ 112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1" y="98"/>
                  </a:moveTo>
                  <a:cubicBezTo>
                    <a:pt x="44" y="23"/>
                    <a:pt x="86" y="11"/>
                    <a:pt x="103" y="11"/>
                  </a:cubicBezTo>
                  <a:cubicBezTo>
                    <a:pt x="155" y="11"/>
                    <a:pt x="160" y="78"/>
                    <a:pt x="160" y="98"/>
                  </a:cubicBezTo>
                  <a:lnTo>
                    <a:pt x="41" y="98"/>
                  </a:lnTo>
                  <a:close/>
                  <a:moveTo>
                    <a:pt x="41" y="108"/>
                  </a:moveTo>
                  <a:lnTo>
                    <a:pt x="180" y="108"/>
                  </a:lnTo>
                  <a:cubicBezTo>
                    <a:pt x="191" y="108"/>
                    <a:pt x="193" y="108"/>
                    <a:pt x="193" y="98"/>
                  </a:cubicBezTo>
                  <a:cubicBezTo>
                    <a:pt x="193" y="48"/>
                    <a:pt x="166" y="0"/>
                    <a:pt x="103" y="0"/>
                  </a:cubicBezTo>
                  <a:cubicBezTo>
                    <a:pt x="45" y="0"/>
                    <a:pt x="0" y="51"/>
                    <a:pt x="0" y="114"/>
                  </a:cubicBezTo>
                  <a:cubicBezTo>
                    <a:pt x="0" y="180"/>
                    <a:pt x="52" y="229"/>
                    <a:pt x="109" y="229"/>
                  </a:cubicBezTo>
                  <a:cubicBezTo>
                    <a:pt x="170" y="229"/>
                    <a:pt x="193" y="173"/>
                    <a:pt x="193" y="164"/>
                  </a:cubicBezTo>
                  <a:cubicBezTo>
                    <a:pt x="193" y="159"/>
                    <a:pt x="189" y="158"/>
                    <a:pt x="186" y="158"/>
                  </a:cubicBezTo>
                  <a:cubicBezTo>
                    <a:pt x="182" y="158"/>
                    <a:pt x="181" y="161"/>
                    <a:pt x="180" y="165"/>
                  </a:cubicBezTo>
                  <a:cubicBezTo>
                    <a:pt x="162" y="216"/>
                    <a:pt x="117" y="216"/>
                    <a:pt x="112" y="216"/>
                  </a:cubicBezTo>
                  <a:cubicBezTo>
                    <a:pt x="87" y="216"/>
                    <a:pt x="67"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7" name="Freeform 760">
              <a:extLst>
                <a:ext uri="{FF2B5EF4-FFF2-40B4-BE49-F238E27FC236}">
                  <a16:creationId xmlns:a16="http://schemas.microsoft.com/office/drawing/2014/main" id="{4D9F564D-C4A2-4BB3-8E34-00ED6FA06302}"/>
                </a:ext>
              </a:extLst>
            </p:cNvPr>
            <p:cNvSpPr>
              <a:spLocks/>
            </p:cNvSpPr>
            <p:nvPr>
              <p:custDataLst>
                <p:tags r:id="rId206"/>
              </p:custDataLst>
            </p:nvPr>
          </p:nvSpPr>
          <p:spPr bwMode="auto">
            <a:xfrm>
              <a:off x="16048038" y="4579937"/>
              <a:ext cx="76200" cy="239713"/>
            </a:xfrm>
            <a:custGeom>
              <a:avLst/>
              <a:gdLst>
                <a:gd name="T0" fmla="*/ 72 w 111"/>
                <a:gd name="T1" fmla="*/ 0 h 346"/>
                <a:gd name="T2" fmla="*/ 0 w 111"/>
                <a:gd name="T3" fmla="*/ 6 h 346"/>
                <a:gd name="T4" fmla="*/ 0 w 111"/>
                <a:gd name="T5" fmla="*/ 21 h 346"/>
                <a:gd name="T6" fmla="*/ 39 w 111"/>
                <a:gd name="T7" fmla="*/ 49 h 346"/>
                <a:gd name="T8" fmla="*/ 39 w 111"/>
                <a:gd name="T9" fmla="*/ 308 h 346"/>
                <a:gd name="T10" fmla="*/ 0 w 111"/>
                <a:gd name="T11" fmla="*/ 331 h 346"/>
                <a:gd name="T12" fmla="*/ 0 w 111"/>
                <a:gd name="T13" fmla="*/ 346 h 346"/>
                <a:gd name="T14" fmla="*/ 56 w 111"/>
                <a:gd name="T15" fmla="*/ 345 h 346"/>
                <a:gd name="T16" fmla="*/ 111 w 111"/>
                <a:gd name="T17" fmla="*/ 346 h 346"/>
                <a:gd name="T18" fmla="*/ 111 w 111"/>
                <a:gd name="T19" fmla="*/ 331 h 346"/>
                <a:gd name="T20" fmla="*/ 72 w 111"/>
                <a:gd name="T21" fmla="*/ 308 h 346"/>
                <a:gd name="T22" fmla="*/ 72 w 111"/>
                <a:gd name="T23"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346">
                  <a:moveTo>
                    <a:pt x="72" y="0"/>
                  </a:moveTo>
                  <a:lnTo>
                    <a:pt x="0" y="6"/>
                  </a:lnTo>
                  <a:lnTo>
                    <a:pt x="0" y="21"/>
                  </a:lnTo>
                  <a:cubicBezTo>
                    <a:pt x="35" y="21"/>
                    <a:pt x="39" y="25"/>
                    <a:pt x="39" y="49"/>
                  </a:cubicBezTo>
                  <a:lnTo>
                    <a:pt x="39" y="308"/>
                  </a:lnTo>
                  <a:cubicBezTo>
                    <a:pt x="39" y="331"/>
                    <a:pt x="34" y="331"/>
                    <a:pt x="0" y="331"/>
                  </a:cubicBezTo>
                  <a:lnTo>
                    <a:pt x="0" y="346"/>
                  </a:lnTo>
                  <a:cubicBezTo>
                    <a:pt x="17" y="346"/>
                    <a:pt x="43" y="345"/>
                    <a:pt x="56" y="345"/>
                  </a:cubicBezTo>
                  <a:cubicBezTo>
                    <a:pt x="68" y="345"/>
                    <a:pt x="93" y="346"/>
                    <a:pt x="111" y="346"/>
                  </a:cubicBezTo>
                  <a:lnTo>
                    <a:pt x="111" y="331"/>
                  </a:lnTo>
                  <a:cubicBezTo>
                    <a:pt x="78" y="331"/>
                    <a:pt x="72" y="331"/>
                    <a:pt x="72" y="308"/>
                  </a:cubicBezTo>
                  <a:lnTo>
                    <a:pt x="72"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8" name="Freeform 761">
              <a:extLst>
                <a:ext uri="{FF2B5EF4-FFF2-40B4-BE49-F238E27FC236}">
                  <a16:creationId xmlns:a16="http://schemas.microsoft.com/office/drawing/2014/main" id="{463134A0-EB4C-455D-B96D-3D43FAC9D91B}"/>
                </a:ext>
              </a:extLst>
            </p:cNvPr>
            <p:cNvSpPr>
              <a:spLocks noEditPoints="1"/>
            </p:cNvSpPr>
            <p:nvPr>
              <p:custDataLst>
                <p:tags r:id="rId207"/>
              </p:custDataLst>
            </p:nvPr>
          </p:nvSpPr>
          <p:spPr bwMode="auto">
            <a:xfrm>
              <a:off x="16141701" y="4665662"/>
              <a:ext cx="150813" cy="158750"/>
            </a:xfrm>
            <a:custGeom>
              <a:avLst/>
              <a:gdLst>
                <a:gd name="T0" fmla="*/ 221 w 221"/>
                <a:gd name="T1" fmla="*/ 117 h 229"/>
                <a:gd name="T2" fmla="*/ 111 w 221"/>
                <a:gd name="T3" fmla="*/ 0 h 229"/>
                <a:gd name="T4" fmla="*/ 0 w 221"/>
                <a:gd name="T5" fmla="*/ 117 h 229"/>
                <a:gd name="T6" fmla="*/ 111 w 221"/>
                <a:gd name="T7" fmla="*/ 229 h 229"/>
                <a:gd name="T8" fmla="*/ 221 w 221"/>
                <a:gd name="T9" fmla="*/ 117 h 229"/>
                <a:gd name="T10" fmla="*/ 111 w 221"/>
                <a:gd name="T11" fmla="*/ 216 h 229"/>
                <a:gd name="T12" fmla="*/ 54 w 221"/>
                <a:gd name="T13" fmla="*/ 183 h 229"/>
                <a:gd name="T14" fmla="*/ 42 w 221"/>
                <a:gd name="T15" fmla="*/ 113 h 229"/>
                <a:gd name="T16" fmla="*/ 54 w 221"/>
                <a:gd name="T17" fmla="*/ 44 h 229"/>
                <a:gd name="T18" fmla="*/ 111 w 221"/>
                <a:gd name="T19" fmla="*/ 11 h 229"/>
                <a:gd name="T20" fmla="*/ 167 w 221"/>
                <a:gd name="T21" fmla="*/ 43 h 229"/>
                <a:gd name="T22" fmla="*/ 180 w 221"/>
                <a:gd name="T23" fmla="*/ 113 h 229"/>
                <a:gd name="T24" fmla="*/ 169 w 221"/>
                <a:gd name="T25" fmla="*/ 179 h 229"/>
                <a:gd name="T26" fmla="*/ 111 w 221"/>
                <a:gd name="T27"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29">
                  <a:moveTo>
                    <a:pt x="221" y="117"/>
                  </a:moveTo>
                  <a:cubicBezTo>
                    <a:pt x="221" y="53"/>
                    <a:pt x="171" y="0"/>
                    <a:pt x="111" y="0"/>
                  </a:cubicBezTo>
                  <a:cubicBezTo>
                    <a:pt x="49" y="0"/>
                    <a:pt x="0" y="54"/>
                    <a:pt x="0" y="117"/>
                  </a:cubicBezTo>
                  <a:cubicBezTo>
                    <a:pt x="0" y="181"/>
                    <a:pt x="52" y="229"/>
                    <a:pt x="111" y="229"/>
                  </a:cubicBezTo>
                  <a:cubicBezTo>
                    <a:pt x="171" y="229"/>
                    <a:pt x="221" y="180"/>
                    <a:pt x="221" y="117"/>
                  </a:cubicBezTo>
                  <a:close/>
                  <a:moveTo>
                    <a:pt x="111" y="216"/>
                  </a:moveTo>
                  <a:cubicBezTo>
                    <a:pt x="90" y="216"/>
                    <a:pt x="68" y="206"/>
                    <a:pt x="54" y="183"/>
                  </a:cubicBezTo>
                  <a:cubicBezTo>
                    <a:pt x="42" y="161"/>
                    <a:pt x="42" y="131"/>
                    <a:pt x="42" y="113"/>
                  </a:cubicBezTo>
                  <a:cubicBezTo>
                    <a:pt x="42" y="93"/>
                    <a:pt x="42" y="66"/>
                    <a:pt x="54" y="44"/>
                  </a:cubicBezTo>
                  <a:cubicBezTo>
                    <a:pt x="67" y="21"/>
                    <a:pt x="91" y="11"/>
                    <a:pt x="111" y="11"/>
                  </a:cubicBezTo>
                  <a:cubicBezTo>
                    <a:pt x="132" y="11"/>
                    <a:pt x="154" y="22"/>
                    <a:pt x="167" y="43"/>
                  </a:cubicBezTo>
                  <a:cubicBezTo>
                    <a:pt x="180" y="65"/>
                    <a:pt x="180" y="94"/>
                    <a:pt x="180" y="113"/>
                  </a:cubicBezTo>
                  <a:cubicBezTo>
                    <a:pt x="180" y="131"/>
                    <a:pt x="180" y="157"/>
                    <a:pt x="169" y="179"/>
                  </a:cubicBezTo>
                  <a:cubicBezTo>
                    <a:pt x="158" y="202"/>
                    <a:pt x="136" y="216"/>
                    <a:pt x="111" y="2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9" name="Freeform 762">
              <a:extLst>
                <a:ext uri="{FF2B5EF4-FFF2-40B4-BE49-F238E27FC236}">
                  <a16:creationId xmlns:a16="http://schemas.microsoft.com/office/drawing/2014/main" id="{4C976FE6-82C7-4C0D-BFA0-0C202F5B17CF}"/>
                </a:ext>
              </a:extLst>
            </p:cNvPr>
            <p:cNvSpPr>
              <a:spLocks/>
            </p:cNvSpPr>
            <p:nvPr>
              <p:custDataLst>
                <p:tags r:id="rId208"/>
              </p:custDataLst>
            </p:nvPr>
          </p:nvSpPr>
          <p:spPr bwMode="auto">
            <a:xfrm>
              <a:off x="16322676" y="4665662"/>
              <a:ext cx="130175" cy="158750"/>
            </a:xfrm>
            <a:custGeom>
              <a:avLst/>
              <a:gdLst>
                <a:gd name="T0" fmla="*/ 42 w 190"/>
                <a:gd name="T1" fmla="*/ 115 h 229"/>
                <a:gd name="T2" fmla="*/ 109 w 190"/>
                <a:gd name="T3" fmla="*/ 12 h 229"/>
                <a:gd name="T4" fmla="*/ 162 w 190"/>
                <a:gd name="T5" fmla="*/ 31 h 229"/>
                <a:gd name="T6" fmla="*/ 139 w 190"/>
                <a:gd name="T7" fmla="*/ 54 h 229"/>
                <a:gd name="T8" fmla="*/ 162 w 190"/>
                <a:gd name="T9" fmla="*/ 77 h 229"/>
                <a:gd name="T10" fmla="*/ 185 w 190"/>
                <a:gd name="T11" fmla="*/ 53 h 229"/>
                <a:gd name="T12" fmla="*/ 108 w 190"/>
                <a:gd name="T13" fmla="*/ 0 h 229"/>
                <a:gd name="T14" fmla="*/ 0 w 190"/>
                <a:gd name="T15" fmla="*/ 116 h 229"/>
                <a:gd name="T16" fmla="*/ 107 w 190"/>
                <a:gd name="T17" fmla="*/ 229 h 229"/>
                <a:gd name="T18" fmla="*/ 190 w 190"/>
                <a:gd name="T19" fmla="*/ 164 h 229"/>
                <a:gd name="T20" fmla="*/ 184 w 190"/>
                <a:gd name="T21" fmla="*/ 159 h 229"/>
                <a:gd name="T22" fmla="*/ 177 w 190"/>
                <a:gd name="T23" fmla="*/ 164 h 229"/>
                <a:gd name="T24" fmla="*/ 112 w 190"/>
                <a:gd name="T25" fmla="*/ 216 h 229"/>
                <a:gd name="T26" fmla="*/ 42 w 190"/>
                <a:gd name="T27" fmla="*/ 1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229">
                  <a:moveTo>
                    <a:pt x="42" y="115"/>
                  </a:moveTo>
                  <a:cubicBezTo>
                    <a:pt x="42" y="33"/>
                    <a:pt x="83" y="12"/>
                    <a:pt x="109" y="12"/>
                  </a:cubicBezTo>
                  <a:cubicBezTo>
                    <a:pt x="113" y="12"/>
                    <a:pt x="145" y="13"/>
                    <a:pt x="162" y="31"/>
                  </a:cubicBezTo>
                  <a:cubicBezTo>
                    <a:pt x="142" y="32"/>
                    <a:pt x="139" y="47"/>
                    <a:pt x="139" y="54"/>
                  </a:cubicBezTo>
                  <a:cubicBezTo>
                    <a:pt x="139" y="67"/>
                    <a:pt x="148" y="77"/>
                    <a:pt x="162" y="77"/>
                  </a:cubicBezTo>
                  <a:cubicBezTo>
                    <a:pt x="175" y="77"/>
                    <a:pt x="185" y="68"/>
                    <a:pt x="185" y="53"/>
                  </a:cubicBezTo>
                  <a:cubicBezTo>
                    <a:pt x="185" y="19"/>
                    <a:pt x="147" y="0"/>
                    <a:pt x="108" y="0"/>
                  </a:cubicBezTo>
                  <a:cubicBezTo>
                    <a:pt x="46" y="0"/>
                    <a:pt x="0" y="54"/>
                    <a:pt x="0" y="116"/>
                  </a:cubicBezTo>
                  <a:cubicBezTo>
                    <a:pt x="0" y="179"/>
                    <a:pt x="50" y="229"/>
                    <a:pt x="107" y="229"/>
                  </a:cubicBezTo>
                  <a:cubicBezTo>
                    <a:pt x="174" y="229"/>
                    <a:pt x="190" y="169"/>
                    <a:pt x="190" y="164"/>
                  </a:cubicBezTo>
                  <a:cubicBezTo>
                    <a:pt x="190" y="159"/>
                    <a:pt x="185" y="159"/>
                    <a:pt x="184" y="159"/>
                  </a:cubicBezTo>
                  <a:cubicBezTo>
                    <a:pt x="179" y="159"/>
                    <a:pt x="178" y="161"/>
                    <a:pt x="177" y="164"/>
                  </a:cubicBezTo>
                  <a:cubicBezTo>
                    <a:pt x="163" y="210"/>
                    <a:pt x="130" y="216"/>
                    <a:pt x="112" y="216"/>
                  </a:cubicBezTo>
                  <a:cubicBezTo>
                    <a:pt x="85" y="216"/>
                    <a:pt x="42" y="195"/>
                    <a:pt x="42" y="1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0" name="Freeform 763">
              <a:extLst>
                <a:ext uri="{FF2B5EF4-FFF2-40B4-BE49-F238E27FC236}">
                  <a16:creationId xmlns:a16="http://schemas.microsoft.com/office/drawing/2014/main" id="{E9A99DBE-B280-4EC5-885A-3BC26D2FD5E0}"/>
                </a:ext>
              </a:extLst>
            </p:cNvPr>
            <p:cNvSpPr>
              <a:spLocks noEditPoints="1"/>
            </p:cNvSpPr>
            <p:nvPr>
              <p:custDataLst>
                <p:tags r:id="rId209"/>
              </p:custDataLst>
            </p:nvPr>
          </p:nvSpPr>
          <p:spPr bwMode="auto">
            <a:xfrm>
              <a:off x="16473488" y="4587875"/>
              <a:ext cx="73025" cy="231775"/>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8 w 107"/>
                <a:gd name="T27" fmla="*/ 0 h 333"/>
                <a:gd name="T28" fmla="*/ 21 w 107"/>
                <a:gd name="T29" fmla="*/ 26 h 333"/>
                <a:gd name="T30" fmla="*/ 48 w 107"/>
                <a:gd name="T31" fmla="*/ 53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5" y="134"/>
                    <a:pt x="39" y="137"/>
                    <a:pt x="39" y="161"/>
                  </a:cubicBezTo>
                  <a:lnTo>
                    <a:pt x="39" y="295"/>
                  </a:lnTo>
                  <a:cubicBezTo>
                    <a:pt x="39" y="318"/>
                    <a:pt x="34" y="318"/>
                    <a:pt x="0" y="318"/>
                  </a:cubicBezTo>
                  <a:lnTo>
                    <a:pt x="0" y="333"/>
                  </a:lnTo>
                  <a:cubicBezTo>
                    <a:pt x="16" y="333"/>
                    <a:pt x="43" y="332"/>
                    <a:pt x="55" y="332"/>
                  </a:cubicBezTo>
                  <a:cubicBezTo>
                    <a:pt x="72" y="332"/>
                    <a:pt x="90" y="333"/>
                    <a:pt x="107" y="333"/>
                  </a:cubicBezTo>
                  <a:lnTo>
                    <a:pt x="107" y="318"/>
                  </a:lnTo>
                  <a:cubicBezTo>
                    <a:pt x="74" y="318"/>
                    <a:pt x="72" y="315"/>
                    <a:pt x="72" y="296"/>
                  </a:cubicBezTo>
                  <a:lnTo>
                    <a:pt x="72" y="113"/>
                  </a:lnTo>
                  <a:close/>
                  <a:moveTo>
                    <a:pt x="74" y="26"/>
                  </a:moveTo>
                  <a:cubicBezTo>
                    <a:pt x="74" y="10"/>
                    <a:pt x="61" y="0"/>
                    <a:pt x="48" y="0"/>
                  </a:cubicBezTo>
                  <a:cubicBezTo>
                    <a:pt x="32" y="0"/>
                    <a:pt x="21" y="13"/>
                    <a:pt x="21" y="26"/>
                  </a:cubicBezTo>
                  <a:cubicBezTo>
                    <a:pt x="21" y="40"/>
                    <a:pt x="32" y="53"/>
                    <a:pt x="48" y="53"/>
                  </a:cubicBezTo>
                  <a:cubicBezTo>
                    <a:pt x="61" y="53"/>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1" name="Freeform 764">
              <a:extLst>
                <a:ext uri="{FF2B5EF4-FFF2-40B4-BE49-F238E27FC236}">
                  <a16:creationId xmlns:a16="http://schemas.microsoft.com/office/drawing/2014/main" id="{33A8BE5E-C347-4851-BEF3-65015939966A}"/>
                </a:ext>
              </a:extLst>
            </p:cNvPr>
            <p:cNvSpPr>
              <a:spLocks/>
            </p:cNvSpPr>
            <p:nvPr>
              <p:custDataLst>
                <p:tags r:id="rId210"/>
              </p:custDataLst>
            </p:nvPr>
          </p:nvSpPr>
          <p:spPr bwMode="auto">
            <a:xfrm>
              <a:off x="16563976" y="4606925"/>
              <a:ext cx="106363" cy="217488"/>
            </a:xfrm>
            <a:custGeom>
              <a:avLst/>
              <a:gdLst>
                <a:gd name="T0" fmla="*/ 76 w 156"/>
                <a:gd name="T1" fmla="*/ 107 h 312"/>
                <a:gd name="T2" fmla="*/ 148 w 156"/>
                <a:gd name="T3" fmla="*/ 107 h 312"/>
                <a:gd name="T4" fmla="*/ 148 w 156"/>
                <a:gd name="T5" fmla="*/ 91 h 312"/>
                <a:gd name="T6" fmla="*/ 76 w 156"/>
                <a:gd name="T7" fmla="*/ 91 h 312"/>
                <a:gd name="T8" fmla="*/ 76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3 h 312"/>
                <a:gd name="T30" fmla="*/ 110 w 156"/>
                <a:gd name="T31" fmla="*/ 299 h 312"/>
                <a:gd name="T32" fmla="*/ 76 w 156"/>
                <a:gd name="T33" fmla="*/ 245 h 312"/>
                <a:gd name="T34" fmla="*/ 76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6" y="107"/>
                  </a:moveTo>
                  <a:lnTo>
                    <a:pt x="148" y="107"/>
                  </a:lnTo>
                  <a:lnTo>
                    <a:pt x="148" y="91"/>
                  </a:lnTo>
                  <a:lnTo>
                    <a:pt x="76" y="91"/>
                  </a:lnTo>
                  <a:lnTo>
                    <a:pt x="76" y="0"/>
                  </a:lnTo>
                  <a:lnTo>
                    <a:pt x="64" y="0"/>
                  </a:lnTo>
                  <a:cubicBezTo>
                    <a:pt x="63" y="41"/>
                    <a:pt x="49" y="94"/>
                    <a:pt x="0" y="96"/>
                  </a:cubicBezTo>
                  <a:lnTo>
                    <a:pt x="0" y="107"/>
                  </a:lnTo>
                  <a:lnTo>
                    <a:pt x="42" y="107"/>
                  </a:lnTo>
                  <a:lnTo>
                    <a:pt x="42" y="245"/>
                  </a:lnTo>
                  <a:cubicBezTo>
                    <a:pt x="42" y="306"/>
                    <a:pt x="88" y="312"/>
                    <a:pt x="106" y="312"/>
                  </a:cubicBezTo>
                  <a:cubicBezTo>
                    <a:pt x="142" y="312"/>
                    <a:pt x="156" y="276"/>
                    <a:pt x="156" y="245"/>
                  </a:cubicBezTo>
                  <a:lnTo>
                    <a:pt x="156" y="216"/>
                  </a:lnTo>
                  <a:lnTo>
                    <a:pt x="143" y="216"/>
                  </a:lnTo>
                  <a:lnTo>
                    <a:pt x="143" y="243"/>
                  </a:lnTo>
                  <a:cubicBezTo>
                    <a:pt x="143" y="280"/>
                    <a:pt x="128" y="299"/>
                    <a:pt x="110" y="299"/>
                  </a:cubicBezTo>
                  <a:cubicBezTo>
                    <a:pt x="76" y="299"/>
                    <a:pt x="76" y="254"/>
                    <a:pt x="76" y="245"/>
                  </a:cubicBezTo>
                  <a:lnTo>
                    <a:pt x="76"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2" name="Freeform 765">
              <a:extLst>
                <a:ext uri="{FF2B5EF4-FFF2-40B4-BE49-F238E27FC236}">
                  <a16:creationId xmlns:a16="http://schemas.microsoft.com/office/drawing/2014/main" id="{CAB4EC28-3668-4BC5-B8BB-3F5EF32CEDAC}"/>
                </a:ext>
              </a:extLst>
            </p:cNvPr>
            <p:cNvSpPr>
              <a:spLocks/>
            </p:cNvSpPr>
            <p:nvPr>
              <p:custDataLst>
                <p:tags r:id="rId211"/>
              </p:custDataLst>
            </p:nvPr>
          </p:nvSpPr>
          <p:spPr bwMode="auto">
            <a:xfrm>
              <a:off x="16686213" y="4670425"/>
              <a:ext cx="166688" cy="220663"/>
            </a:xfrm>
            <a:custGeom>
              <a:avLst/>
              <a:gdLst>
                <a:gd name="T0" fmla="*/ 198 w 244"/>
                <a:gd name="T1" fmla="*/ 48 h 318"/>
                <a:gd name="T2" fmla="*/ 244 w 244"/>
                <a:gd name="T3" fmla="*/ 16 h 318"/>
                <a:gd name="T4" fmla="*/ 244 w 244"/>
                <a:gd name="T5" fmla="*/ 0 h 318"/>
                <a:gd name="T6" fmla="*/ 207 w 244"/>
                <a:gd name="T7" fmla="*/ 2 h 318"/>
                <a:gd name="T8" fmla="*/ 163 w 244"/>
                <a:gd name="T9" fmla="*/ 0 h 318"/>
                <a:gd name="T10" fmla="*/ 163 w 244"/>
                <a:gd name="T11" fmla="*/ 16 h 318"/>
                <a:gd name="T12" fmla="*/ 187 w 244"/>
                <a:gd name="T13" fmla="*/ 37 h 318"/>
                <a:gd name="T14" fmla="*/ 184 w 244"/>
                <a:gd name="T15" fmla="*/ 49 h 318"/>
                <a:gd name="T16" fmla="*/ 133 w 244"/>
                <a:gd name="T17" fmla="*/ 172 h 318"/>
                <a:gd name="T18" fmla="*/ 78 w 244"/>
                <a:gd name="T19" fmla="*/ 38 h 318"/>
                <a:gd name="T20" fmla="*/ 75 w 244"/>
                <a:gd name="T21" fmla="*/ 29 h 318"/>
                <a:gd name="T22" fmla="*/ 103 w 244"/>
                <a:gd name="T23" fmla="*/ 16 h 318"/>
                <a:gd name="T24" fmla="*/ 103 w 244"/>
                <a:gd name="T25" fmla="*/ 0 h 318"/>
                <a:gd name="T26" fmla="*/ 49 w 244"/>
                <a:gd name="T27" fmla="*/ 2 h 318"/>
                <a:gd name="T28" fmla="*/ 0 w 244"/>
                <a:gd name="T29" fmla="*/ 0 h 318"/>
                <a:gd name="T30" fmla="*/ 0 w 244"/>
                <a:gd name="T31" fmla="*/ 16 h 318"/>
                <a:gd name="T32" fmla="*/ 41 w 244"/>
                <a:gd name="T33" fmla="*/ 33 h 318"/>
                <a:gd name="T34" fmla="*/ 116 w 244"/>
                <a:gd name="T35" fmla="*/ 215 h 318"/>
                <a:gd name="T36" fmla="*/ 103 w 244"/>
                <a:gd name="T37" fmla="*/ 245 h 318"/>
                <a:gd name="T38" fmla="*/ 46 w 244"/>
                <a:gd name="T39" fmla="*/ 307 h 318"/>
                <a:gd name="T40" fmla="*/ 23 w 244"/>
                <a:gd name="T41" fmla="*/ 298 h 318"/>
                <a:gd name="T42" fmla="*/ 42 w 244"/>
                <a:gd name="T43" fmla="*/ 277 h 318"/>
                <a:gd name="T44" fmla="*/ 21 w 244"/>
                <a:gd name="T45" fmla="*/ 256 h 318"/>
                <a:gd name="T46" fmla="*/ 0 w 244"/>
                <a:gd name="T47" fmla="*/ 277 h 318"/>
                <a:gd name="T48" fmla="*/ 46 w 244"/>
                <a:gd name="T49" fmla="*/ 318 h 318"/>
                <a:gd name="T50" fmla="*/ 110 w 244"/>
                <a:gd name="T51" fmla="*/ 261 h 318"/>
                <a:gd name="T52" fmla="*/ 198 w 244"/>
                <a:gd name="T53" fmla="*/ 4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4" h="318">
                  <a:moveTo>
                    <a:pt x="198" y="48"/>
                  </a:moveTo>
                  <a:cubicBezTo>
                    <a:pt x="211" y="16"/>
                    <a:pt x="236" y="16"/>
                    <a:pt x="244" y="16"/>
                  </a:cubicBezTo>
                  <a:lnTo>
                    <a:pt x="244" y="0"/>
                  </a:lnTo>
                  <a:cubicBezTo>
                    <a:pt x="233" y="1"/>
                    <a:pt x="218" y="2"/>
                    <a:pt x="207" y="2"/>
                  </a:cubicBezTo>
                  <a:cubicBezTo>
                    <a:pt x="198" y="2"/>
                    <a:pt x="174" y="1"/>
                    <a:pt x="163" y="0"/>
                  </a:cubicBezTo>
                  <a:lnTo>
                    <a:pt x="163" y="16"/>
                  </a:lnTo>
                  <a:cubicBezTo>
                    <a:pt x="179" y="16"/>
                    <a:pt x="187" y="25"/>
                    <a:pt x="187" y="37"/>
                  </a:cubicBezTo>
                  <a:cubicBezTo>
                    <a:pt x="187" y="42"/>
                    <a:pt x="186" y="43"/>
                    <a:pt x="184" y="49"/>
                  </a:cubicBezTo>
                  <a:lnTo>
                    <a:pt x="133" y="172"/>
                  </a:lnTo>
                  <a:lnTo>
                    <a:pt x="78" y="38"/>
                  </a:lnTo>
                  <a:cubicBezTo>
                    <a:pt x="76" y="33"/>
                    <a:pt x="75" y="31"/>
                    <a:pt x="75" y="29"/>
                  </a:cubicBezTo>
                  <a:cubicBezTo>
                    <a:pt x="75" y="16"/>
                    <a:pt x="94" y="16"/>
                    <a:pt x="103" y="16"/>
                  </a:cubicBezTo>
                  <a:lnTo>
                    <a:pt x="103" y="0"/>
                  </a:lnTo>
                  <a:cubicBezTo>
                    <a:pt x="90" y="1"/>
                    <a:pt x="57" y="2"/>
                    <a:pt x="49" y="2"/>
                  </a:cubicBezTo>
                  <a:cubicBezTo>
                    <a:pt x="35" y="2"/>
                    <a:pt x="15" y="1"/>
                    <a:pt x="0" y="0"/>
                  </a:cubicBezTo>
                  <a:lnTo>
                    <a:pt x="0" y="16"/>
                  </a:lnTo>
                  <a:cubicBezTo>
                    <a:pt x="24" y="16"/>
                    <a:pt x="34" y="16"/>
                    <a:pt x="41" y="33"/>
                  </a:cubicBezTo>
                  <a:lnTo>
                    <a:pt x="116" y="215"/>
                  </a:lnTo>
                  <a:cubicBezTo>
                    <a:pt x="113" y="222"/>
                    <a:pt x="106" y="238"/>
                    <a:pt x="103" y="245"/>
                  </a:cubicBezTo>
                  <a:cubicBezTo>
                    <a:pt x="92" y="272"/>
                    <a:pt x="78" y="307"/>
                    <a:pt x="46" y="307"/>
                  </a:cubicBezTo>
                  <a:cubicBezTo>
                    <a:pt x="44" y="307"/>
                    <a:pt x="32" y="307"/>
                    <a:pt x="23" y="298"/>
                  </a:cubicBezTo>
                  <a:cubicBezTo>
                    <a:pt x="38" y="296"/>
                    <a:pt x="42" y="285"/>
                    <a:pt x="42" y="277"/>
                  </a:cubicBezTo>
                  <a:cubicBezTo>
                    <a:pt x="42" y="264"/>
                    <a:pt x="33" y="256"/>
                    <a:pt x="21" y="256"/>
                  </a:cubicBezTo>
                  <a:cubicBezTo>
                    <a:pt x="11" y="256"/>
                    <a:pt x="0" y="262"/>
                    <a:pt x="0" y="277"/>
                  </a:cubicBezTo>
                  <a:cubicBezTo>
                    <a:pt x="0" y="300"/>
                    <a:pt x="21" y="318"/>
                    <a:pt x="46" y="318"/>
                  </a:cubicBezTo>
                  <a:cubicBezTo>
                    <a:pt x="78" y="318"/>
                    <a:pt x="98" y="289"/>
                    <a:pt x="110" y="261"/>
                  </a:cubicBezTo>
                  <a:lnTo>
                    <a:pt x="198"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3" name="Freeform 766">
              <a:extLst>
                <a:ext uri="{FF2B5EF4-FFF2-40B4-BE49-F238E27FC236}">
                  <a16:creationId xmlns:a16="http://schemas.microsoft.com/office/drawing/2014/main" id="{7C17AFE9-F9E9-4C9F-ADF5-E8FC6580CC2B}"/>
                </a:ext>
              </a:extLst>
            </p:cNvPr>
            <p:cNvSpPr>
              <a:spLocks/>
            </p:cNvSpPr>
            <p:nvPr>
              <p:custDataLst>
                <p:tags r:id="rId212"/>
              </p:custDataLst>
            </p:nvPr>
          </p:nvSpPr>
          <p:spPr bwMode="auto">
            <a:xfrm>
              <a:off x="16959263" y="4606925"/>
              <a:ext cx="106363" cy="217488"/>
            </a:xfrm>
            <a:custGeom>
              <a:avLst/>
              <a:gdLst>
                <a:gd name="T0" fmla="*/ 77 w 156"/>
                <a:gd name="T1" fmla="*/ 107 h 312"/>
                <a:gd name="T2" fmla="*/ 148 w 156"/>
                <a:gd name="T3" fmla="*/ 107 h 312"/>
                <a:gd name="T4" fmla="*/ 148 w 156"/>
                <a:gd name="T5" fmla="*/ 91 h 312"/>
                <a:gd name="T6" fmla="*/ 77 w 156"/>
                <a:gd name="T7" fmla="*/ 91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6 w 156"/>
                <a:gd name="T21" fmla="*/ 312 h 312"/>
                <a:gd name="T22" fmla="*/ 156 w 156"/>
                <a:gd name="T23" fmla="*/ 245 h 312"/>
                <a:gd name="T24" fmla="*/ 156 w 156"/>
                <a:gd name="T25" fmla="*/ 216 h 312"/>
                <a:gd name="T26" fmla="*/ 143 w 156"/>
                <a:gd name="T27" fmla="*/ 216 h 312"/>
                <a:gd name="T28" fmla="*/ 143 w 156"/>
                <a:gd name="T29" fmla="*/ 243 h 312"/>
                <a:gd name="T30" fmla="*/ 110 w 156"/>
                <a:gd name="T31" fmla="*/ 299 h 312"/>
                <a:gd name="T32" fmla="*/ 77 w 156"/>
                <a:gd name="T33" fmla="*/ 245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1"/>
                  </a:lnTo>
                  <a:lnTo>
                    <a:pt x="77" y="91"/>
                  </a:lnTo>
                  <a:lnTo>
                    <a:pt x="77" y="0"/>
                  </a:lnTo>
                  <a:lnTo>
                    <a:pt x="64" y="0"/>
                  </a:lnTo>
                  <a:cubicBezTo>
                    <a:pt x="64" y="41"/>
                    <a:pt x="49" y="94"/>
                    <a:pt x="0" y="96"/>
                  </a:cubicBezTo>
                  <a:lnTo>
                    <a:pt x="0" y="107"/>
                  </a:lnTo>
                  <a:lnTo>
                    <a:pt x="42" y="107"/>
                  </a:lnTo>
                  <a:lnTo>
                    <a:pt x="42" y="245"/>
                  </a:lnTo>
                  <a:cubicBezTo>
                    <a:pt x="42" y="306"/>
                    <a:pt x="89" y="312"/>
                    <a:pt x="106" y="312"/>
                  </a:cubicBezTo>
                  <a:cubicBezTo>
                    <a:pt x="142" y="312"/>
                    <a:pt x="156" y="276"/>
                    <a:pt x="156" y="245"/>
                  </a:cubicBezTo>
                  <a:lnTo>
                    <a:pt x="156" y="216"/>
                  </a:lnTo>
                  <a:lnTo>
                    <a:pt x="143" y="216"/>
                  </a:lnTo>
                  <a:lnTo>
                    <a:pt x="143" y="243"/>
                  </a:lnTo>
                  <a:cubicBezTo>
                    <a:pt x="143" y="280"/>
                    <a:pt x="128" y="299"/>
                    <a:pt x="110" y="299"/>
                  </a:cubicBezTo>
                  <a:cubicBezTo>
                    <a:pt x="77" y="299"/>
                    <a:pt x="77" y="254"/>
                    <a:pt x="77" y="245"/>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4" name="Freeform 767">
              <a:extLst>
                <a:ext uri="{FF2B5EF4-FFF2-40B4-BE49-F238E27FC236}">
                  <a16:creationId xmlns:a16="http://schemas.microsoft.com/office/drawing/2014/main" id="{B7E75EDE-46BA-4904-B2D8-74C2634D284F}"/>
                </a:ext>
              </a:extLst>
            </p:cNvPr>
            <p:cNvSpPr>
              <a:spLocks noEditPoints="1"/>
            </p:cNvSpPr>
            <p:nvPr>
              <p:custDataLst>
                <p:tags r:id="rId213"/>
              </p:custDataLst>
            </p:nvPr>
          </p:nvSpPr>
          <p:spPr bwMode="auto">
            <a:xfrm>
              <a:off x="17095788" y="4665662"/>
              <a:ext cx="130175" cy="158750"/>
            </a:xfrm>
            <a:custGeom>
              <a:avLst/>
              <a:gdLst>
                <a:gd name="T0" fmla="*/ 42 w 193"/>
                <a:gd name="T1" fmla="*/ 98 h 229"/>
                <a:gd name="T2" fmla="*/ 104 w 193"/>
                <a:gd name="T3" fmla="*/ 11 h 229"/>
                <a:gd name="T4" fmla="*/ 160 w 193"/>
                <a:gd name="T5" fmla="*/ 98 h 229"/>
                <a:gd name="T6" fmla="*/ 42 w 193"/>
                <a:gd name="T7" fmla="*/ 98 h 229"/>
                <a:gd name="T8" fmla="*/ 41 w 193"/>
                <a:gd name="T9" fmla="*/ 108 h 229"/>
                <a:gd name="T10" fmla="*/ 180 w 193"/>
                <a:gd name="T11" fmla="*/ 108 h 229"/>
                <a:gd name="T12" fmla="*/ 193 w 193"/>
                <a:gd name="T13" fmla="*/ 98 h 229"/>
                <a:gd name="T14" fmla="*/ 104 w 193"/>
                <a:gd name="T15" fmla="*/ 0 h 229"/>
                <a:gd name="T16" fmla="*/ 0 w 193"/>
                <a:gd name="T17" fmla="*/ 114 h 229"/>
                <a:gd name="T18" fmla="*/ 110 w 193"/>
                <a:gd name="T19" fmla="*/ 229 h 229"/>
                <a:gd name="T20" fmla="*/ 193 w 193"/>
                <a:gd name="T21" fmla="*/ 164 h 229"/>
                <a:gd name="T22" fmla="*/ 186 w 193"/>
                <a:gd name="T23" fmla="*/ 158 h 229"/>
                <a:gd name="T24" fmla="*/ 180 w 193"/>
                <a:gd name="T25" fmla="*/ 165 h 229"/>
                <a:gd name="T26" fmla="*/ 113 w 193"/>
                <a:gd name="T27" fmla="*/ 216 h 229"/>
                <a:gd name="T28" fmla="*/ 56 w 193"/>
                <a:gd name="T29" fmla="*/ 183 h 229"/>
                <a:gd name="T30" fmla="*/ 41 w 193"/>
                <a:gd name="T31" fmla="*/ 10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3" h="229">
                  <a:moveTo>
                    <a:pt x="42" y="98"/>
                  </a:moveTo>
                  <a:cubicBezTo>
                    <a:pt x="45" y="23"/>
                    <a:pt x="87" y="11"/>
                    <a:pt x="104" y="11"/>
                  </a:cubicBezTo>
                  <a:cubicBezTo>
                    <a:pt x="155" y="11"/>
                    <a:pt x="160" y="78"/>
                    <a:pt x="160" y="98"/>
                  </a:cubicBezTo>
                  <a:lnTo>
                    <a:pt x="42" y="98"/>
                  </a:lnTo>
                  <a:close/>
                  <a:moveTo>
                    <a:pt x="41" y="108"/>
                  </a:moveTo>
                  <a:lnTo>
                    <a:pt x="180" y="108"/>
                  </a:lnTo>
                  <a:cubicBezTo>
                    <a:pt x="191" y="108"/>
                    <a:pt x="193" y="108"/>
                    <a:pt x="193" y="98"/>
                  </a:cubicBezTo>
                  <a:cubicBezTo>
                    <a:pt x="193" y="48"/>
                    <a:pt x="166" y="0"/>
                    <a:pt x="104" y="0"/>
                  </a:cubicBezTo>
                  <a:cubicBezTo>
                    <a:pt x="46" y="0"/>
                    <a:pt x="0" y="51"/>
                    <a:pt x="0" y="114"/>
                  </a:cubicBezTo>
                  <a:cubicBezTo>
                    <a:pt x="0" y="180"/>
                    <a:pt x="52" y="229"/>
                    <a:pt x="110" y="229"/>
                  </a:cubicBezTo>
                  <a:cubicBezTo>
                    <a:pt x="170" y="229"/>
                    <a:pt x="193" y="173"/>
                    <a:pt x="193" y="164"/>
                  </a:cubicBezTo>
                  <a:cubicBezTo>
                    <a:pt x="193" y="159"/>
                    <a:pt x="189" y="158"/>
                    <a:pt x="186" y="158"/>
                  </a:cubicBezTo>
                  <a:cubicBezTo>
                    <a:pt x="182" y="158"/>
                    <a:pt x="181" y="161"/>
                    <a:pt x="180" y="165"/>
                  </a:cubicBezTo>
                  <a:cubicBezTo>
                    <a:pt x="163" y="216"/>
                    <a:pt x="118" y="216"/>
                    <a:pt x="113" y="216"/>
                  </a:cubicBezTo>
                  <a:cubicBezTo>
                    <a:pt x="88" y="216"/>
                    <a:pt x="68" y="201"/>
                    <a:pt x="56" y="183"/>
                  </a:cubicBezTo>
                  <a:cubicBezTo>
                    <a:pt x="41" y="159"/>
                    <a:pt x="41" y="126"/>
                    <a:pt x="41" y="10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5" name="Freeform 768">
              <a:extLst>
                <a:ext uri="{FF2B5EF4-FFF2-40B4-BE49-F238E27FC236}">
                  <a16:creationId xmlns:a16="http://schemas.microsoft.com/office/drawing/2014/main" id="{BB26A4F6-57F3-4BE8-B818-414C719DB5A3}"/>
                </a:ext>
              </a:extLst>
            </p:cNvPr>
            <p:cNvSpPr>
              <a:spLocks/>
            </p:cNvSpPr>
            <p:nvPr>
              <p:custDataLst>
                <p:tags r:id="rId214"/>
              </p:custDataLst>
            </p:nvPr>
          </p:nvSpPr>
          <p:spPr bwMode="auto">
            <a:xfrm>
              <a:off x="17245013" y="4667250"/>
              <a:ext cx="115888" cy="152400"/>
            </a:xfrm>
            <a:custGeom>
              <a:avLst/>
              <a:gdLst>
                <a:gd name="T0" fmla="*/ 70 w 168"/>
                <a:gd name="T1" fmla="*/ 55 h 220"/>
                <a:gd name="T2" fmla="*/ 70 w 168"/>
                <a:gd name="T3" fmla="*/ 0 h 220"/>
                <a:gd name="T4" fmla="*/ 0 w 168"/>
                <a:gd name="T5" fmla="*/ 5 h 220"/>
                <a:gd name="T6" fmla="*/ 0 w 168"/>
                <a:gd name="T7" fmla="*/ 21 h 220"/>
                <a:gd name="T8" fmla="*/ 39 w 168"/>
                <a:gd name="T9" fmla="*/ 49 h 220"/>
                <a:gd name="T10" fmla="*/ 39 w 168"/>
                <a:gd name="T11" fmla="*/ 182 h 220"/>
                <a:gd name="T12" fmla="*/ 0 w 168"/>
                <a:gd name="T13" fmla="*/ 205 h 220"/>
                <a:gd name="T14" fmla="*/ 0 w 168"/>
                <a:gd name="T15" fmla="*/ 220 h 220"/>
                <a:gd name="T16" fmla="*/ 57 w 168"/>
                <a:gd name="T17" fmla="*/ 219 h 220"/>
                <a:gd name="T18" fmla="*/ 121 w 168"/>
                <a:gd name="T19" fmla="*/ 220 h 220"/>
                <a:gd name="T20" fmla="*/ 121 w 168"/>
                <a:gd name="T21" fmla="*/ 205 h 220"/>
                <a:gd name="T22" fmla="*/ 110 w 168"/>
                <a:gd name="T23" fmla="*/ 205 h 220"/>
                <a:gd name="T24" fmla="*/ 72 w 168"/>
                <a:gd name="T25" fmla="*/ 181 h 220"/>
                <a:gd name="T26" fmla="*/ 72 w 168"/>
                <a:gd name="T27" fmla="*/ 105 h 220"/>
                <a:gd name="T28" fmla="*/ 131 w 168"/>
                <a:gd name="T29" fmla="*/ 11 h 220"/>
                <a:gd name="T30" fmla="*/ 136 w 168"/>
                <a:gd name="T31" fmla="*/ 11 h 220"/>
                <a:gd name="T32" fmla="*/ 125 w 168"/>
                <a:gd name="T33" fmla="*/ 31 h 220"/>
                <a:gd name="T34" fmla="*/ 146 w 168"/>
                <a:gd name="T35" fmla="*/ 52 h 220"/>
                <a:gd name="T36" fmla="*/ 168 w 168"/>
                <a:gd name="T37" fmla="*/ 30 h 220"/>
                <a:gd name="T38" fmla="*/ 131 w 168"/>
                <a:gd name="T39" fmla="*/ 0 h 220"/>
                <a:gd name="T40" fmla="*/ 70 w 168"/>
                <a:gd name="T41"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20">
                  <a:moveTo>
                    <a:pt x="70" y="55"/>
                  </a:moveTo>
                  <a:lnTo>
                    <a:pt x="70" y="0"/>
                  </a:lnTo>
                  <a:lnTo>
                    <a:pt x="0" y="5"/>
                  </a:lnTo>
                  <a:lnTo>
                    <a:pt x="0" y="21"/>
                  </a:lnTo>
                  <a:cubicBezTo>
                    <a:pt x="35" y="21"/>
                    <a:pt x="39" y="24"/>
                    <a:pt x="39" y="49"/>
                  </a:cubicBezTo>
                  <a:lnTo>
                    <a:pt x="39" y="182"/>
                  </a:lnTo>
                  <a:cubicBezTo>
                    <a:pt x="39" y="205"/>
                    <a:pt x="34" y="205"/>
                    <a:pt x="0" y="205"/>
                  </a:cubicBezTo>
                  <a:lnTo>
                    <a:pt x="0" y="220"/>
                  </a:lnTo>
                  <a:cubicBezTo>
                    <a:pt x="20" y="220"/>
                    <a:pt x="43" y="219"/>
                    <a:pt x="57" y="219"/>
                  </a:cubicBezTo>
                  <a:cubicBezTo>
                    <a:pt x="77" y="219"/>
                    <a:pt x="101" y="219"/>
                    <a:pt x="121" y="220"/>
                  </a:cubicBezTo>
                  <a:lnTo>
                    <a:pt x="121" y="205"/>
                  </a:lnTo>
                  <a:lnTo>
                    <a:pt x="110" y="205"/>
                  </a:lnTo>
                  <a:cubicBezTo>
                    <a:pt x="73" y="205"/>
                    <a:pt x="72" y="199"/>
                    <a:pt x="72" y="181"/>
                  </a:cubicBezTo>
                  <a:lnTo>
                    <a:pt x="72" y="105"/>
                  </a:lnTo>
                  <a:cubicBezTo>
                    <a:pt x="72" y="55"/>
                    <a:pt x="93" y="11"/>
                    <a:pt x="131" y="11"/>
                  </a:cubicBezTo>
                  <a:cubicBezTo>
                    <a:pt x="134" y="11"/>
                    <a:pt x="135" y="11"/>
                    <a:pt x="136" y="11"/>
                  </a:cubicBezTo>
                  <a:cubicBezTo>
                    <a:pt x="135" y="12"/>
                    <a:pt x="125" y="18"/>
                    <a:pt x="125" y="31"/>
                  </a:cubicBezTo>
                  <a:cubicBezTo>
                    <a:pt x="125" y="45"/>
                    <a:pt x="135" y="52"/>
                    <a:pt x="146" y="52"/>
                  </a:cubicBezTo>
                  <a:cubicBezTo>
                    <a:pt x="155" y="52"/>
                    <a:pt x="168" y="46"/>
                    <a:pt x="168" y="30"/>
                  </a:cubicBezTo>
                  <a:cubicBezTo>
                    <a:pt x="168" y="14"/>
                    <a:pt x="152" y="0"/>
                    <a:pt x="131" y="0"/>
                  </a:cubicBezTo>
                  <a:cubicBezTo>
                    <a:pt x="95" y="0"/>
                    <a:pt x="77" y="33"/>
                    <a:pt x="70" y="5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6" name="Freeform 769">
              <a:extLst>
                <a:ext uri="{FF2B5EF4-FFF2-40B4-BE49-F238E27FC236}">
                  <a16:creationId xmlns:a16="http://schemas.microsoft.com/office/drawing/2014/main" id="{F5AADFA2-0CEE-4B93-8684-B722D31AA2F3}"/>
                </a:ext>
              </a:extLst>
            </p:cNvPr>
            <p:cNvSpPr>
              <a:spLocks/>
            </p:cNvSpPr>
            <p:nvPr>
              <p:custDataLst>
                <p:tags r:id="rId215"/>
              </p:custDataLst>
            </p:nvPr>
          </p:nvSpPr>
          <p:spPr bwMode="auto">
            <a:xfrm>
              <a:off x="17379951" y="4667250"/>
              <a:ext cx="266700" cy="152400"/>
            </a:xfrm>
            <a:custGeom>
              <a:avLst/>
              <a:gdLst>
                <a:gd name="T0" fmla="*/ 39 w 390"/>
                <a:gd name="T1" fmla="*/ 49 h 220"/>
                <a:gd name="T2" fmla="*/ 39 w 390"/>
                <a:gd name="T3" fmla="*/ 182 h 220"/>
                <a:gd name="T4" fmla="*/ 0 w 390"/>
                <a:gd name="T5" fmla="*/ 205 h 220"/>
                <a:gd name="T6" fmla="*/ 0 w 390"/>
                <a:gd name="T7" fmla="*/ 220 h 220"/>
                <a:gd name="T8" fmla="*/ 57 w 390"/>
                <a:gd name="T9" fmla="*/ 219 h 220"/>
                <a:gd name="T10" fmla="*/ 113 w 390"/>
                <a:gd name="T11" fmla="*/ 220 h 220"/>
                <a:gd name="T12" fmla="*/ 113 w 390"/>
                <a:gd name="T13" fmla="*/ 205 h 220"/>
                <a:gd name="T14" fmla="*/ 74 w 390"/>
                <a:gd name="T15" fmla="*/ 182 h 220"/>
                <a:gd name="T16" fmla="*/ 74 w 390"/>
                <a:gd name="T17" fmla="*/ 91 h 220"/>
                <a:gd name="T18" fmla="*/ 141 w 390"/>
                <a:gd name="T19" fmla="*/ 11 h 220"/>
                <a:gd name="T20" fmla="*/ 178 w 390"/>
                <a:gd name="T21" fmla="*/ 66 h 220"/>
                <a:gd name="T22" fmla="*/ 178 w 390"/>
                <a:gd name="T23" fmla="*/ 182 h 220"/>
                <a:gd name="T24" fmla="*/ 139 w 390"/>
                <a:gd name="T25" fmla="*/ 205 h 220"/>
                <a:gd name="T26" fmla="*/ 139 w 390"/>
                <a:gd name="T27" fmla="*/ 220 h 220"/>
                <a:gd name="T28" fmla="*/ 195 w 390"/>
                <a:gd name="T29" fmla="*/ 219 h 220"/>
                <a:gd name="T30" fmla="*/ 251 w 390"/>
                <a:gd name="T31" fmla="*/ 220 h 220"/>
                <a:gd name="T32" fmla="*/ 251 w 390"/>
                <a:gd name="T33" fmla="*/ 205 h 220"/>
                <a:gd name="T34" fmla="*/ 212 w 390"/>
                <a:gd name="T35" fmla="*/ 182 h 220"/>
                <a:gd name="T36" fmla="*/ 212 w 390"/>
                <a:gd name="T37" fmla="*/ 91 h 220"/>
                <a:gd name="T38" fmla="*/ 280 w 390"/>
                <a:gd name="T39" fmla="*/ 11 h 220"/>
                <a:gd name="T40" fmla="*/ 317 w 390"/>
                <a:gd name="T41" fmla="*/ 66 h 220"/>
                <a:gd name="T42" fmla="*/ 317 w 390"/>
                <a:gd name="T43" fmla="*/ 182 h 220"/>
                <a:gd name="T44" fmla="*/ 278 w 390"/>
                <a:gd name="T45" fmla="*/ 205 h 220"/>
                <a:gd name="T46" fmla="*/ 278 w 390"/>
                <a:gd name="T47" fmla="*/ 220 h 220"/>
                <a:gd name="T48" fmla="*/ 334 w 390"/>
                <a:gd name="T49" fmla="*/ 219 h 220"/>
                <a:gd name="T50" fmla="*/ 390 w 390"/>
                <a:gd name="T51" fmla="*/ 220 h 220"/>
                <a:gd name="T52" fmla="*/ 390 w 390"/>
                <a:gd name="T53" fmla="*/ 205 h 220"/>
                <a:gd name="T54" fmla="*/ 351 w 390"/>
                <a:gd name="T55" fmla="*/ 190 h 220"/>
                <a:gd name="T56" fmla="*/ 351 w 390"/>
                <a:gd name="T57" fmla="*/ 95 h 220"/>
                <a:gd name="T58" fmla="*/ 336 w 390"/>
                <a:gd name="T59" fmla="*/ 18 h 220"/>
                <a:gd name="T60" fmla="*/ 283 w 390"/>
                <a:gd name="T61" fmla="*/ 0 h 220"/>
                <a:gd name="T62" fmla="*/ 211 w 390"/>
                <a:gd name="T63" fmla="*/ 49 h 220"/>
                <a:gd name="T64" fmla="*/ 145 w 390"/>
                <a:gd name="T65" fmla="*/ 0 h 220"/>
                <a:gd name="T66" fmla="*/ 71 w 390"/>
                <a:gd name="T67" fmla="*/ 52 h 220"/>
                <a:gd name="T68" fmla="*/ 71 w 390"/>
                <a:gd name="T69" fmla="*/ 0 h 220"/>
                <a:gd name="T70" fmla="*/ 0 w 390"/>
                <a:gd name="T71" fmla="*/ 5 h 220"/>
                <a:gd name="T72" fmla="*/ 0 w 390"/>
                <a:gd name="T73" fmla="*/ 21 h 220"/>
                <a:gd name="T74" fmla="*/ 39 w 390"/>
                <a:gd name="T75"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220">
                  <a:moveTo>
                    <a:pt x="39" y="49"/>
                  </a:moveTo>
                  <a:lnTo>
                    <a:pt x="39" y="182"/>
                  </a:lnTo>
                  <a:cubicBezTo>
                    <a:pt x="39" y="205"/>
                    <a:pt x="34" y="205"/>
                    <a:pt x="0" y="205"/>
                  </a:cubicBezTo>
                  <a:lnTo>
                    <a:pt x="0" y="220"/>
                  </a:lnTo>
                  <a:cubicBezTo>
                    <a:pt x="18" y="220"/>
                    <a:pt x="43" y="219"/>
                    <a:pt x="57" y="219"/>
                  </a:cubicBezTo>
                  <a:cubicBezTo>
                    <a:pt x="70" y="219"/>
                    <a:pt x="96" y="220"/>
                    <a:pt x="113" y="220"/>
                  </a:cubicBezTo>
                  <a:lnTo>
                    <a:pt x="113" y="205"/>
                  </a:lnTo>
                  <a:cubicBezTo>
                    <a:pt x="79" y="205"/>
                    <a:pt x="74" y="205"/>
                    <a:pt x="74" y="182"/>
                  </a:cubicBezTo>
                  <a:lnTo>
                    <a:pt x="74" y="91"/>
                  </a:lnTo>
                  <a:cubicBezTo>
                    <a:pt x="74" y="39"/>
                    <a:pt x="109" y="11"/>
                    <a:pt x="141" y="11"/>
                  </a:cubicBezTo>
                  <a:cubicBezTo>
                    <a:pt x="173" y="11"/>
                    <a:pt x="178" y="38"/>
                    <a:pt x="178" y="66"/>
                  </a:cubicBezTo>
                  <a:lnTo>
                    <a:pt x="178" y="182"/>
                  </a:lnTo>
                  <a:cubicBezTo>
                    <a:pt x="178" y="205"/>
                    <a:pt x="173" y="205"/>
                    <a:pt x="139" y="205"/>
                  </a:cubicBezTo>
                  <a:lnTo>
                    <a:pt x="139" y="220"/>
                  </a:lnTo>
                  <a:cubicBezTo>
                    <a:pt x="157" y="220"/>
                    <a:pt x="182" y="219"/>
                    <a:pt x="195" y="219"/>
                  </a:cubicBezTo>
                  <a:cubicBezTo>
                    <a:pt x="208" y="219"/>
                    <a:pt x="234" y="220"/>
                    <a:pt x="251" y="220"/>
                  </a:cubicBezTo>
                  <a:lnTo>
                    <a:pt x="251" y="205"/>
                  </a:lnTo>
                  <a:cubicBezTo>
                    <a:pt x="218" y="205"/>
                    <a:pt x="212" y="205"/>
                    <a:pt x="212" y="182"/>
                  </a:cubicBezTo>
                  <a:lnTo>
                    <a:pt x="212" y="91"/>
                  </a:lnTo>
                  <a:cubicBezTo>
                    <a:pt x="212" y="39"/>
                    <a:pt x="248" y="11"/>
                    <a:pt x="280" y="11"/>
                  </a:cubicBezTo>
                  <a:cubicBezTo>
                    <a:pt x="311" y="11"/>
                    <a:pt x="317" y="38"/>
                    <a:pt x="317" y="66"/>
                  </a:cubicBezTo>
                  <a:lnTo>
                    <a:pt x="317" y="182"/>
                  </a:lnTo>
                  <a:cubicBezTo>
                    <a:pt x="317" y="205"/>
                    <a:pt x="311" y="205"/>
                    <a:pt x="278" y="205"/>
                  </a:cubicBezTo>
                  <a:lnTo>
                    <a:pt x="278" y="220"/>
                  </a:lnTo>
                  <a:cubicBezTo>
                    <a:pt x="295" y="220"/>
                    <a:pt x="321" y="219"/>
                    <a:pt x="334" y="219"/>
                  </a:cubicBezTo>
                  <a:cubicBezTo>
                    <a:pt x="347" y="219"/>
                    <a:pt x="373" y="220"/>
                    <a:pt x="390" y="220"/>
                  </a:cubicBezTo>
                  <a:lnTo>
                    <a:pt x="390" y="205"/>
                  </a:lnTo>
                  <a:cubicBezTo>
                    <a:pt x="364" y="205"/>
                    <a:pt x="352" y="205"/>
                    <a:pt x="351" y="190"/>
                  </a:cubicBezTo>
                  <a:lnTo>
                    <a:pt x="351" y="95"/>
                  </a:lnTo>
                  <a:cubicBezTo>
                    <a:pt x="351" y="52"/>
                    <a:pt x="351" y="36"/>
                    <a:pt x="336" y="18"/>
                  </a:cubicBezTo>
                  <a:cubicBezTo>
                    <a:pt x="329" y="10"/>
                    <a:pt x="312" y="0"/>
                    <a:pt x="283" y="0"/>
                  </a:cubicBezTo>
                  <a:cubicBezTo>
                    <a:pt x="241" y="0"/>
                    <a:pt x="219" y="30"/>
                    <a:pt x="211" y="49"/>
                  </a:cubicBezTo>
                  <a:cubicBezTo>
                    <a:pt x="204" y="5"/>
                    <a:pt x="167" y="0"/>
                    <a:pt x="145" y="0"/>
                  </a:cubicBezTo>
                  <a:cubicBezTo>
                    <a:pt x="108" y="0"/>
                    <a:pt x="85" y="21"/>
                    <a:pt x="71" y="52"/>
                  </a:cubicBezTo>
                  <a:lnTo>
                    <a:pt x="71"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7" name="Freeform 770">
              <a:extLst>
                <a:ext uri="{FF2B5EF4-FFF2-40B4-BE49-F238E27FC236}">
                  <a16:creationId xmlns:a16="http://schemas.microsoft.com/office/drawing/2014/main" id="{8E79898A-9013-4707-A739-09A1D2817D4C}"/>
                </a:ext>
              </a:extLst>
            </p:cNvPr>
            <p:cNvSpPr>
              <a:spLocks/>
            </p:cNvSpPr>
            <p:nvPr>
              <p:custDataLst>
                <p:tags r:id="rId216"/>
              </p:custDataLst>
            </p:nvPr>
          </p:nvSpPr>
          <p:spPr bwMode="auto">
            <a:xfrm>
              <a:off x="17664113" y="4665662"/>
              <a:ext cx="111125" cy="158750"/>
            </a:xfrm>
            <a:custGeom>
              <a:avLst/>
              <a:gdLst>
                <a:gd name="T0" fmla="*/ 87 w 163"/>
                <a:gd name="T1" fmla="*/ 127 h 229"/>
                <a:gd name="T2" fmla="*/ 139 w 163"/>
                <a:gd name="T3" fmla="*/ 172 h 229"/>
                <a:gd name="T4" fmla="*/ 83 w 163"/>
                <a:gd name="T5" fmla="*/ 218 h 229"/>
                <a:gd name="T6" fmla="*/ 14 w 163"/>
                <a:gd name="T7" fmla="*/ 147 h 229"/>
                <a:gd name="T8" fmla="*/ 7 w 163"/>
                <a:gd name="T9" fmla="*/ 139 h 229"/>
                <a:gd name="T10" fmla="*/ 0 w 163"/>
                <a:gd name="T11" fmla="*/ 151 h 229"/>
                <a:gd name="T12" fmla="*/ 0 w 163"/>
                <a:gd name="T13" fmla="*/ 217 h 229"/>
                <a:gd name="T14" fmla="*/ 6 w 163"/>
                <a:gd name="T15" fmla="*/ 229 h 229"/>
                <a:gd name="T16" fmla="*/ 18 w 163"/>
                <a:gd name="T17" fmla="*/ 219 h 229"/>
                <a:gd name="T18" fmla="*/ 28 w 163"/>
                <a:gd name="T19" fmla="*/ 207 h 229"/>
                <a:gd name="T20" fmla="*/ 83 w 163"/>
                <a:gd name="T21" fmla="*/ 229 h 229"/>
                <a:gd name="T22" fmla="*/ 163 w 163"/>
                <a:gd name="T23" fmla="*/ 159 h 229"/>
                <a:gd name="T24" fmla="*/ 142 w 163"/>
                <a:gd name="T25" fmla="*/ 112 h 229"/>
                <a:gd name="T26" fmla="*/ 85 w 163"/>
                <a:gd name="T27" fmla="*/ 88 h 229"/>
                <a:gd name="T28" fmla="*/ 24 w 163"/>
                <a:gd name="T29" fmla="*/ 47 h 229"/>
                <a:gd name="T30" fmla="*/ 80 w 163"/>
                <a:gd name="T31" fmla="*/ 9 h 229"/>
                <a:gd name="T32" fmla="*/ 138 w 163"/>
                <a:gd name="T33" fmla="*/ 70 h 229"/>
                <a:gd name="T34" fmla="*/ 144 w 163"/>
                <a:gd name="T35" fmla="*/ 74 h 229"/>
                <a:gd name="T36" fmla="*/ 151 w 163"/>
                <a:gd name="T37" fmla="*/ 62 h 229"/>
                <a:gd name="T38" fmla="*/ 151 w 163"/>
                <a:gd name="T39" fmla="*/ 12 h 229"/>
                <a:gd name="T40" fmla="*/ 145 w 163"/>
                <a:gd name="T41" fmla="*/ 0 h 229"/>
                <a:gd name="T42" fmla="*/ 135 w 163"/>
                <a:gd name="T43" fmla="*/ 6 h 229"/>
                <a:gd name="T44" fmla="*/ 127 w 163"/>
                <a:gd name="T45" fmla="*/ 14 h 229"/>
                <a:gd name="T46" fmla="*/ 80 w 163"/>
                <a:gd name="T47" fmla="*/ 0 h 229"/>
                <a:gd name="T48" fmla="*/ 0 w 163"/>
                <a:gd name="T49" fmla="*/ 61 h 229"/>
                <a:gd name="T50" fmla="*/ 22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2"/>
                  </a:cubicBezTo>
                  <a:cubicBezTo>
                    <a:pt x="139" y="198"/>
                    <a:pt x="122" y="218"/>
                    <a:pt x="83" y="218"/>
                  </a:cubicBezTo>
                  <a:cubicBezTo>
                    <a:pt x="41" y="218"/>
                    <a:pt x="23" y="189"/>
                    <a:pt x="14" y="147"/>
                  </a:cubicBezTo>
                  <a:cubicBezTo>
                    <a:pt x="12" y="141"/>
                    <a:pt x="12" y="139"/>
                    <a:pt x="7" y="139"/>
                  </a:cubicBezTo>
                  <a:cubicBezTo>
                    <a:pt x="0" y="139"/>
                    <a:pt x="0" y="142"/>
                    <a:pt x="0" y="151"/>
                  </a:cubicBezTo>
                  <a:lnTo>
                    <a:pt x="0" y="217"/>
                  </a:lnTo>
                  <a:cubicBezTo>
                    <a:pt x="0" y="225"/>
                    <a:pt x="0" y="229"/>
                    <a:pt x="6" y="229"/>
                  </a:cubicBezTo>
                  <a:cubicBezTo>
                    <a:pt x="8" y="229"/>
                    <a:pt x="9" y="228"/>
                    <a:pt x="18" y="219"/>
                  </a:cubicBezTo>
                  <a:cubicBezTo>
                    <a:pt x="19" y="218"/>
                    <a:pt x="19" y="217"/>
                    <a:pt x="28" y="207"/>
                  </a:cubicBezTo>
                  <a:cubicBezTo>
                    <a:pt x="50" y="228"/>
                    <a:pt x="72" y="229"/>
                    <a:pt x="83" y="229"/>
                  </a:cubicBezTo>
                  <a:cubicBezTo>
                    <a:pt x="140" y="229"/>
                    <a:pt x="163" y="195"/>
                    <a:pt x="163" y="159"/>
                  </a:cubicBezTo>
                  <a:cubicBezTo>
                    <a:pt x="163" y="133"/>
                    <a:pt x="148" y="118"/>
                    <a:pt x="142" y="112"/>
                  </a:cubicBezTo>
                  <a:cubicBezTo>
                    <a:pt x="126" y="96"/>
                    <a:pt x="106" y="92"/>
                    <a:pt x="85" y="88"/>
                  </a:cubicBezTo>
                  <a:cubicBezTo>
                    <a:pt x="57" y="83"/>
                    <a:pt x="24" y="76"/>
                    <a:pt x="24" y="47"/>
                  </a:cubicBezTo>
                  <a:cubicBezTo>
                    <a:pt x="24" y="30"/>
                    <a:pt x="37" y="9"/>
                    <a:pt x="80" y="9"/>
                  </a:cubicBezTo>
                  <a:cubicBezTo>
                    <a:pt x="135" y="9"/>
                    <a:pt x="137" y="54"/>
                    <a:pt x="138" y="70"/>
                  </a:cubicBezTo>
                  <a:cubicBezTo>
                    <a:pt x="139" y="74"/>
                    <a:pt x="143" y="74"/>
                    <a:pt x="144" y="74"/>
                  </a:cubicBezTo>
                  <a:cubicBezTo>
                    <a:pt x="151" y="74"/>
                    <a:pt x="151" y="72"/>
                    <a:pt x="151" y="62"/>
                  </a:cubicBezTo>
                  <a:lnTo>
                    <a:pt x="151" y="12"/>
                  </a:lnTo>
                  <a:cubicBezTo>
                    <a:pt x="151" y="3"/>
                    <a:pt x="151" y="0"/>
                    <a:pt x="145" y="0"/>
                  </a:cubicBezTo>
                  <a:cubicBezTo>
                    <a:pt x="143" y="0"/>
                    <a:pt x="142" y="0"/>
                    <a:pt x="135" y="6"/>
                  </a:cubicBezTo>
                  <a:cubicBezTo>
                    <a:pt x="134" y="8"/>
                    <a:pt x="129" y="12"/>
                    <a:pt x="127" y="14"/>
                  </a:cubicBezTo>
                  <a:cubicBezTo>
                    <a:pt x="108" y="0"/>
                    <a:pt x="87" y="0"/>
                    <a:pt x="80" y="0"/>
                  </a:cubicBezTo>
                  <a:cubicBezTo>
                    <a:pt x="19" y="0"/>
                    <a:pt x="0" y="33"/>
                    <a:pt x="0" y="61"/>
                  </a:cubicBezTo>
                  <a:cubicBezTo>
                    <a:pt x="0" y="79"/>
                    <a:pt x="8" y="93"/>
                    <a:pt x="22" y="104"/>
                  </a:cubicBezTo>
                  <a:cubicBezTo>
                    <a:pt x="38"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0" name="Group 819">
            <a:extLst>
              <a:ext uri="{FF2B5EF4-FFF2-40B4-BE49-F238E27FC236}">
                <a16:creationId xmlns:a16="http://schemas.microsoft.com/office/drawing/2014/main" id="{9B017168-8BB0-4E41-85F4-E4CBE019B92F}"/>
              </a:ext>
            </a:extLst>
          </p:cNvPr>
          <p:cNvGrpSpPr>
            <a:grpSpLocks/>
          </p:cNvGrpSpPr>
          <p:nvPr>
            <p:custDataLst>
              <p:tags r:id="rId3"/>
            </p:custDataLst>
          </p:nvPr>
        </p:nvGrpSpPr>
        <p:grpSpPr>
          <a:xfrm>
            <a:off x="3816968" y="2004076"/>
            <a:ext cx="4243167" cy="1349086"/>
            <a:chOff x="3179763" y="1973263"/>
            <a:chExt cx="4657725" cy="1462088"/>
          </a:xfrm>
        </p:grpSpPr>
        <p:sp>
          <p:nvSpPr>
            <p:cNvPr id="821" name="Freeform 217">
              <a:extLst>
                <a:ext uri="{FF2B5EF4-FFF2-40B4-BE49-F238E27FC236}">
                  <a16:creationId xmlns:a16="http://schemas.microsoft.com/office/drawing/2014/main" id="{F3703D7A-26AE-4BEB-B5A1-05A6AC8EA5BB}"/>
                </a:ext>
              </a:extLst>
            </p:cNvPr>
            <p:cNvSpPr>
              <a:spLocks/>
            </p:cNvSpPr>
            <p:nvPr>
              <p:custDataLst>
                <p:tags r:id="rId43"/>
              </p:custDataLst>
            </p:nvPr>
          </p:nvSpPr>
          <p:spPr bwMode="auto">
            <a:xfrm>
              <a:off x="3270251" y="1990726"/>
              <a:ext cx="87313" cy="909638"/>
            </a:xfrm>
            <a:custGeom>
              <a:avLst/>
              <a:gdLst>
                <a:gd name="T0" fmla="*/ 0 w 131"/>
                <a:gd name="T1" fmla="*/ 1196 h 1196"/>
                <a:gd name="T2" fmla="*/ 131 w 131"/>
                <a:gd name="T3" fmla="*/ 1196 h 1196"/>
                <a:gd name="T4" fmla="*/ 131 w 131"/>
                <a:gd name="T5" fmla="*/ 1169 h 1196"/>
                <a:gd name="T6" fmla="*/ 28 w 131"/>
                <a:gd name="T7" fmla="*/ 1169 h 1196"/>
                <a:gd name="T8" fmla="*/ 28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8" y="1169"/>
                  </a:lnTo>
                  <a:lnTo>
                    <a:pt x="28"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218">
              <a:extLst>
                <a:ext uri="{FF2B5EF4-FFF2-40B4-BE49-F238E27FC236}">
                  <a16:creationId xmlns:a16="http://schemas.microsoft.com/office/drawing/2014/main" id="{67091421-5C4F-4EB0-9217-AEA7B2B711EF}"/>
                </a:ext>
              </a:extLst>
            </p:cNvPr>
            <p:cNvSpPr>
              <a:spLocks/>
            </p:cNvSpPr>
            <p:nvPr>
              <p:custDataLst>
                <p:tags r:id="rId44"/>
              </p:custDataLst>
            </p:nvPr>
          </p:nvSpPr>
          <p:spPr bwMode="auto">
            <a:xfrm>
              <a:off x="3490913" y="2049463"/>
              <a:ext cx="336550" cy="260350"/>
            </a:xfrm>
            <a:custGeom>
              <a:avLst/>
              <a:gdLst>
                <a:gd name="T0" fmla="*/ 252 w 504"/>
                <a:gd name="T1" fmla="*/ 277 h 342"/>
                <a:gd name="T2" fmla="*/ 132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2" y="0"/>
                    <a:pt x="111"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19">
              <a:extLst>
                <a:ext uri="{FF2B5EF4-FFF2-40B4-BE49-F238E27FC236}">
                  <a16:creationId xmlns:a16="http://schemas.microsoft.com/office/drawing/2014/main" id="{7C2628CA-42D1-49EB-B0DE-4AE06701D749}"/>
                </a:ext>
              </a:extLst>
            </p:cNvPr>
            <p:cNvSpPr>
              <a:spLocks/>
            </p:cNvSpPr>
            <p:nvPr>
              <p:custDataLst>
                <p:tags r:id="rId45"/>
              </p:custDataLst>
            </p:nvPr>
          </p:nvSpPr>
          <p:spPr bwMode="auto">
            <a:xfrm>
              <a:off x="4314826" y="2208213"/>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220">
              <a:extLst>
                <a:ext uri="{FF2B5EF4-FFF2-40B4-BE49-F238E27FC236}">
                  <a16:creationId xmlns:a16="http://schemas.microsoft.com/office/drawing/2014/main" id="{D1B9EE15-1B87-4511-B54D-6A1A05658635}"/>
                </a:ext>
              </a:extLst>
            </p:cNvPr>
            <p:cNvSpPr>
              <a:spLocks/>
            </p:cNvSpPr>
            <p:nvPr>
              <p:custDataLst>
                <p:tags r:id="rId46"/>
              </p:custDataLst>
            </p:nvPr>
          </p:nvSpPr>
          <p:spPr bwMode="auto">
            <a:xfrm>
              <a:off x="4552951" y="2049463"/>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1 h 348"/>
                <a:gd name="T22" fmla="*/ 76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9" y="247"/>
                  </a:cubicBezTo>
                  <a:cubicBezTo>
                    <a:pt x="20" y="247"/>
                    <a:pt x="0" y="260"/>
                    <a:pt x="0" y="286"/>
                  </a:cubicBezTo>
                  <a:cubicBezTo>
                    <a:pt x="0" y="324"/>
                    <a:pt x="40"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221">
              <a:extLst>
                <a:ext uri="{FF2B5EF4-FFF2-40B4-BE49-F238E27FC236}">
                  <a16:creationId xmlns:a16="http://schemas.microsoft.com/office/drawing/2014/main" id="{7F1F78FD-21F4-4232-AA3A-88F048597773}"/>
                </a:ext>
              </a:extLst>
            </p:cNvPr>
            <p:cNvSpPr>
              <a:spLocks/>
            </p:cNvSpPr>
            <p:nvPr>
              <p:custDataLst>
                <p:tags r:id="rId47"/>
              </p:custDataLst>
            </p:nvPr>
          </p:nvSpPr>
          <p:spPr bwMode="auto">
            <a:xfrm>
              <a:off x="4760913" y="1989138"/>
              <a:ext cx="171450" cy="184150"/>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222">
              <a:extLst>
                <a:ext uri="{FF2B5EF4-FFF2-40B4-BE49-F238E27FC236}">
                  <a16:creationId xmlns:a16="http://schemas.microsoft.com/office/drawing/2014/main" id="{81D78F2C-A86F-4704-A3E1-F8AD9211B5EF}"/>
                </a:ext>
              </a:extLst>
            </p:cNvPr>
            <p:cNvSpPr>
              <a:spLocks/>
            </p:cNvSpPr>
            <p:nvPr>
              <p:custDataLst>
                <p:tags r:id="rId48"/>
              </p:custDataLst>
            </p:nvPr>
          </p:nvSpPr>
          <p:spPr bwMode="auto">
            <a:xfrm>
              <a:off x="4757738" y="2286001"/>
              <a:ext cx="100013" cy="120650"/>
            </a:xfrm>
            <a:custGeom>
              <a:avLst/>
              <a:gdLst>
                <a:gd name="T0" fmla="*/ 132 w 151"/>
                <a:gd name="T1" fmla="*/ 20 h 157"/>
                <a:gd name="T2" fmla="*/ 114 w 151"/>
                <a:gd name="T3" fmla="*/ 40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6 w 151"/>
                <a:gd name="T21" fmla="*/ 147 h 157"/>
                <a:gd name="T22" fmla="*/ 29 w 151"/>
                <a:gd name="T23" fmla="*/ 109 h 157"/>
                <a:gd name="T24" fmla="*/ 52 w 151"/>
                <a:gd name="T25" fmla="*/ 36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3" y="112"/>
                    <a:pt x="140" y="115"/>
                  </a:cubicBezTo>
                  <a:cubicBezTo>
                    <a:pt x="113" y="147"/>
                    <a:pt x="72" y="147"/>
                    <a:pt x="66" y="147"/>
                  </a:cubicBezTo>
                  <a:cubicBezTo>
                    <a:pt x="41" y="147"/>
                    <a:pt x="29" y="130"/>
                    <a:pt x="29" y="109"/>
                  </a:cubicBezTo>
                  <a:cubicBezTo>
                    <a:pt x="29" y="99"/>
                    <a:pt x="34" y="60"/>
                    <a:pt x="52" y="36"/>
                  </a:cubicBezTo>
                  <a:cubicBezTo>
                    <a:pt x="66" y="19"/>
                    <a:pt x="84" y="10"/>
                    <a:pt x="101" y="10"/>
                  </a:cubicBezTo>
                  <a:cubicBezTo>
                    <a:pt x="106" y="10"/>
                    <a:pt x="123" y="10"/>
                    <a:pt x="132"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223">
              <a:extLst>
                <a:ext uri="{FF2B5EF4-FFF2-40B4-BE49-F238E27FC236}">
                  <a16:creationId xmlns:a16="http://schemas.microsoft.com/office/drawing/2014/main" id="{75FD73D4-00BA-4ECC-9E6A-FB9282C0BC49}"/>
                </a:ext>
              </a:extLst>
            </p:cNvPr>
            <p:cNvSpPr>
              <a:spLocks/>
            </p:cNvSpPr>
            <p:nvPr>
              <p:custDataLst>
                <p:tags r:id="rId49"/>
              </p:custDataLst>
            </p:nvPr>
          </p:nvSpPr>
          <p:spPr bwMode="auto">
            <a:xfrm>
              <a:off x="3390901" y="2662238"/>
              <a:ext cx="203200" cy="1587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224">
              <a:extLst>
                <a:ext uri="{FF2B5EF4-FFF2-40B4-BE49-F238E27FC236}">
                  <a16:creationId xmlns:a16="http://schemas.microsoft.com/office/drawing/2014/main" id="{C8C1EF2B-375C-468B-999B-762743870DA8}"/>
                </a:ext>
              </a:extLst>
            </p:cNvPr>
            <p:cNvSpPr>
              <a:spLocks/>
            </p:cNvSpPr>
            <p:nvPr>
              <p:custDataLst>
                <p:tags r:id="rId50"/>
              </p:custDataLst>
            </p:nvPr>
          </p:nvSpPr>
          <p:spPr bwMode="auto">
            <a:xfrm>
              <a:off x="3629026" y="2503488"/>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1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8"/>
                    <a:pt x="54" y="322"/>
                  </a:cubicBezTo>
                  <a:lnTo>
                    <a:pt x="54" y="321"/>
                  </a:lnTo>
                  <a:cubicBezTo>
                    <a:pt x="54" y="321"/>
                    <a:pt x="77" y="312"/>
                    <a:pt x="77" y="286"/>
                  </a:cubicBezTo>
                  <a:cubicBezTo>
                    <a:pt x="77" y="259"/>
                    <a:pt x="55" y="247"/>
                    <a:pt x="39" y="247"/>
                  </a:cubicBezTo>
                  <a:cubicBezTo>
                    <a:pt x="20" y="247"/>
                    <a:pt x="0" y="260"/>
                    <a:pt x="0" y="286"/>
                  </a:cubicBezTo>
                  <a:cubicBezTo>
                    <a:pt x="0" y="324"/>
                    <a:pt x="40" y="348"/>
                    <a:pt x="97"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225">
              <a:extLst>
                <a:ext uri="{FF2B5EF4-FFF2-40B4-BE49-F238E27FC236}">
                  <a16:creationId xmlns:a16="http://schemas.microsoft.com/office/drawing/2014/main" id="{4CAB0BBA-EBCD-4215-9BA1-86D00259BF85}"/>
                </a:ext>
              </a:extLst>
            </p:cNvPr>
            <p:cNvSpPr>
              <a:spLocks/>
            </p:cNvSpPr>
            <p:nvPr>
              <p:custDataLst>
                <p:tags r:id="rId51"/>
              </p:custDataLst>
            </p:nvPr>
          </p:nvSpPr>
          <p:spPr bwMode="auto">
            <a:xfrm>
              <a:off x="3833813" y="2705101"/>
              <a:ext cx="100013" cy="119063"/>
            </a:xfrm>
            <a:custGeom>
              <a:avLst/>
              <a:gdLst>
                <a:gd name="T0" fmla="*/ 131 w 151"/>
                <a:gd name="T1" fmla="*/ 21 h 158"/>
                <a:gd name="T2" fmla="*/ 113 w 151"/>
                <a:gd name="T3" fmla="*/ 40 h 158"/>
                <a:gd name="T4" fmla="*/ 127 w 151"/>
                <a:gd name="T5" fmla="*/ 53 h 158"/>
                <a:gd name="T6" fmla="*/ 147 w 151"/>
                <a:gd name="T7" fmla="*/ 31 h 158"/>
                <a:gd name="T8" fmla="*/ 101 w 151"/>
                <a:gd name="T9" fmla="*/ 0 h 158"/>
                <a:gd name="T10" fmla="*/ 0 w 151"/>
                <a:gd name="T11" fmla="*/ 97 h 158"/>
                <a:gd name="T12" fmla="*/ 64 w 151"/>
                <a:gd name="T13" fmla="*/ 158 h 158"/>
                <a:gd name="T14" fmla="*/ 151 w 151"/>
                <a:gd name="T15" fmla="*/ 118 h 158"/>
                <a:gd name="T16" fmla="*/ 145 w 151"/>
                <a:gd name="T17" fmla="*/ 112 h 158"/>
                <a:gd name="T18" fmla="*/ 139 w 151"/>
                <a:gd name="T19" fmla="*/ 116 h 158"/>
                <a:gd name="T20" fmla="*/ 65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8" y="23"/>
                    <a:pt x="113" y="33"/>
                    <a:pt x="113" y="40"/>
                  </a:cubicBezTo>
                  <a:cubicBezTo>
                    <a:pt x="113" y="50"/>
                    <a:pt x="120" y="53"/>
                    <a:pt x="127" y="53"/>
                  </a:cubicBezTo>
                  <a:cubicBezTo>
                    <a:pt x="134" y="53"/>
                    <a:pt x="147" y="47"/>
                    <a:pt x="147" y="31"/>
                  </a:cubicBezTo>
                  <a:cubicBezTo>
                    <a:pt x="147" y="7"/>
                    <a:pt x="119" y="0"/>
                    <a:pt x="101" y="0"/>
                  </a:cubicBezTo>
                  <a:cubicBezTo>
                    <a:pt x="48" y="0"/>
                    <a:pt x="0" y="49"/>
                    <a:pt x="0" y="97"/>
                  </a:cubicBezTo>
                  <a:cubicBezTo>
                    <a:pt x="0" y="127"/>
                    <a:pt x="21" y="158"/>
                    <a:pt x="64" y="158"/>
                  </a:cubicBezTo>
                  <a:cubicBezTo>
                    <a:pt x="123" y="158"/>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226">
              <a:extLst>
                <a:ext uri="{FF2B5EF4-FFF2-40B4-BE49-F238E27FC236}">
                  <a16:creationId xmlns:a16="http://schemas.microsoft.com/office/drawing/2014/main" id="{A2DF799B-40D3-456E-9ED8-76CB96901CFF}"/>
                </a:ext>
              </a:extLst>
            </p:cNvPr>
            <p:cNvSpPr>
              <a:spLocks noEditPoints="1"/>
            </p:cNvSpPr>
            <p:nvPr>
              <p:custDataLst>
                <p:tags r:id="rId52"/>
              </p:custDataLst>
            </p:nvPr>
          </p:nvSpPr>
          <p:spPr bwMode="auto">
            <a:xfrm>
              <a:off x="4556126" y="2511426"/>
              <a:ext cx="141288" cy="261938"/>
            </a:xfrm>
            <a:custGeom>
              <a:avLst/>
              <a:gdLst>
                <a:gd name="T0" fmla="*/ 210 w 210"/>
                <a:gd name="T1" fmla="*/ 173 h 343"/>
                <a:gd name="T2" fmla="*/ 190 w 210"/>
                <a:gd name="T3" fmla="*/ 56 h 343"/>
                <a:gd name="T4" fmla="*/ 105 w 210"/>
                <a:gd name="T5" fmla="*/ 0 h 343"/>
                <a:gd name="T6" fmla="*/ 18 w 210"/>
                <a:gd name="T7" fmla="*/ 60 h 343"/>
                <a:gd name="T8" fmla="*/ 0 w 210"/>
                <a:gd name="T9" fmla="*/ 173 h 343"/>
                <a:gd name="T10" fmla="*/ 22 w 210"/>
                <a:gd name="T11" fmla="*/ 293 h 343"/>
                <a:gd name="T12" fmla="*/ 105 w 210"/>
                <a:gd name="T13" fmla="*/ 343 h 343"/>
                <a:gd name="T14" fmla="*/ 191 w 210"/>
                <a:gd name="T15" fmla="*/ 285 h 343"/>
                <a:gd name="T16" fmla="*/ 210 w 210"/>
                <a:gd name="T17" fmla="*/ 173 h 343"/>
                <a:gd name="T18" fmla="*/ 105 w 210"/>
                <a:gd name="T19" fmla="*/ 332 h 343"/>
                <a:gd name="T20" fmla="*/ 47 w 210"/>
                <a:gd name="T21" fmla="*/ 272 h 343"/>
                <a:gd name="T22" fmla="*/ 41 w 210"/>
                <a:gd name="T23" fmla="*/ 167 h 343"/>
                <a:gd name="T24" fmla="*/ 45 w 210"/>
                <a:gd name="T25" fmla="*/ 75 h 343"/>
                <a:gd name="T26" fmla="*/ 105 w 210"/>
                <a:gd name="T27" fmla="*/ 11 h 343"/>
                <a:gd name="T28" fmla="*/ 164 w 210"/>
                <a:gd name="T29" fmla="*/ 70 h 343"/>
                <a:gd name="T30" fmla="*/ 169 w 210"/>
                <a:gd name="T31" fmla="*/ 167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60"/>
                  </a:cubicBezTo>
                  <a:cubicBezTo>
                    <a:pt x="3" y="94"/>
                    <a:pt x="0" y="133"/>
                    <a:pt x="0" y="173"/>
                  </a:cubicBezTo>
                  <a:cubicBezTo>
                    <a:pt x="0" y="210"/>
                    <a:pt x="2" y="255"/>
                    <a:pt x="22" y="293"/>
                  </a:cubicBezTo>
                  <a:cubicBezTo>
                    <a:pt x="44" y="333"/>
                    <a:pt x="80" y="343"/>
                    <a:pt x="105" y="343"/>
                  </a:cubicBezTo>
                  <a:cubicBezTo>
                    <a:pt x="132" y="343"/>
                    <a:pt x="170" y="333"/>
                    <a:pt x="191" y="285"/>
                  </a:cubicBezTo>
                  <a:cubicBezTo>
                    <a:pt x="207" y="251"/>
                    <a:pt x="210" y="212"/>
                    <a:pt x="210" y="173"/>
                  </a:cubicBezTo>
                  <a:close/>
                  <a:moveTo>
                    <a:pt x="105" y="332"/>
                  </a:moveTo>
                  <a:cubicBezTo>
                    <a:pt x="85" y="332"/>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7"/>
                    <a:pt x="169" y="135"/>
                    <a:pt x="169" y="167"/>
                  </a:cubicBezTo>
                  <a:cubicBezTo>
                    <a:pt x="169" y="204"/>
                    <a:pt x="169" y="238"/>
                    <a:pt x="163" y="270"/>
                  </a:cubicBezTo>
                  <a:cubicBezTo>
                    <a:pt x="156" y="317"/>
                    <a:pt x="127"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227">
              <a:extLst>
                <a:ext uri="{FF2B5EF4-FFF2-40B4-BE49-F238E27FC236}">
                  <a16:creationId xmlns:a16="http://schemas.microsoft.com/office/drawing/2014/main" id="{102D6484-56F3-47BC-8018-B163F0C0CEB8}"/>
                </a:ext>
              </a:extLst>
            </p:cNvPr>
            <p:cNvSpPr>
              <a:spLocks/>
            </p:cNvSpPr>
            <p:nvPr>
              <p:custDataLst>
                <p:tags r:id="rId53"/>
              </p:custDataLst>
            </p:nvPr>
          </p:nvSpPr>
          <p:spPr bwMode="auto">
            <a:xfrm>
              <a:off x="4972051"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228">
              <a:extLst>
                <a:ext uri="{FF2B5EF4-FFF2-40B4-BE49-F238E27FC236}">
                  <a16:creationId xmlns:a16="http://schemas.microsoft.com/office/drawing/2014/main" id="{BF90D61C-ED57-4AD2-A21C-3F5054F9600F}"/>
                </a:ext>
              </a:extLst>
            </p:cNvPr>
            <p:cNvSpPr>
              <a:spLocks/>
            </p:cNvSpPr>
            <p:nvPr>
              <p:custDataLst>
                <p:tags r:id="rId54"/>
              </p:custDataLst>
            </p:nvPr>
          </p:nvSpPr>
          <p:spPr bwMode="auto">
            <a:xfrm>
              <a:off x="3179763" y="2933701"/>
              <a:ext cx="160338" cy="127000"/>
            </a:xfrm>
            <a:custGeom>
              <a:avLst/>
              <a:gdLst>
                <a:gd name="T0" fmla="*/ 241 w 241"/>
                <a:gd name="T1" fmla="*/ 121 h 167"/>
                <a:gd name="T2" fmla="*/ 234 w 241"/>
                <a:gd name="T3" fmla="*/ 107 h 167"/>
                <a:gd name="T4" fmla="*/ 109 w 241"/>
                <a:gd name="T5" fmla="*/ 81 h 167"/>
                <a:gd name="T6" fmla="*/ 22 w 241"/>
                <a:gd name="T7" fmla="*/ 3 h 167"/>
                <a:gd name="T8" fmla="*/ 12 w 241"/>
                <a:gd name="T9" fmla="*/ 0 h 167"/>
                <a:gd name="T10" fmla="*/ 0 w 241"/>
                <a:gd name="T11" fmla="*/ 13 h 167"/>
                <a:gd name="T12" fmla="*/ 0 w 241"/>
                <a:gd name="T13" fmla="*/ 21 h 167"/>
                <a:gd name="T14" fmla="*/ 230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10"/>
                    <a:pt x="241" y="107"/>
                    <a:pt x="234" y="107"/>
                  </a:cubicBezTo>
                  <a:cubicBezTo>
                    <a:pt x="203" y="107"/>
                    <a:pt x="154" y="103"/>
                    <a:pt x="109" y="81"/>
                  </a:cubicBezTo>
                  <a:cubicBezTo>
                    <a:pt x="55" y="54"/>
                    <a:pt x="35" y="22"/>
                    <a:pt x="22" y="3"/>
                  </a:cubicBezTo>
                  <a:cubicBezTo>
                    <a:pt x="21" y="0"/>
                    <a:pt x="18" y="0"/>
                    <a:pt x="12" y="0"/>
                  </a:cubicBezTo>
                  <a:cubicBezTo>
                    <a:pt x="0" y="0"/>
                    <a:pt x="0" y="1"/>
                    <a:pt x="0" y="13"/>
                  </a:cubicBezTo>
                  <a:lnTo>
                    <a:pt x="0" y="21"/>
                  </a:lnTo>
                  <a:cubicBezTo>
                    <a:pt x="67" y="144"/>
                    <a:pt x="180" y="167"/>
                    <a:pt x="230"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229">
              <a:extLst>
                <a:ext uri="{FF2B5EF4-FFF2-40B4-BE49-F238E27FC236}">
                  <a16:creationId xmlns:a16="http://schemas.microsoft.com/office/drawing/2014/main" id="{4C0D4638-07D2-4EF3-AFC0-68BB984CC4D3}"/>
                </a:ext>
              </a:extLst>
            </p:cNvPr>
            <p:cNvSpPr>
              <a:spLocks noChangeArrowheads="1"/>
            </p:cNvSpPr>
            <p:nvPr>
              <p:custDataLst>
                <p:tags r:id="rId55"/>
              </p:custDataLst>
            </p:nvPr>
          </p:nvSpPr>
          <p:spPr bwMode="auto">
            <a:xfrm>
              <a:off x="3336926" y="3014663"/>
              <a:ext cx="679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230">
              <a:extLst>
                <a:ext uri="{FF2B5EF4-FFF2-40B4-BE49-F238E27FC236}">
                  <a16:creationId xmlns:a16="http://schemas.microsoft.com/office/drawing/2014/main" id="{30D2A752-C5D2-4D98-84A2-33E63F35795E}"/>
                </a:ext>
              </a:extLst>
            </p:cNvPr>
            <p:cNvSpPr>
              <a:spLocks/>
            </p:cNvSpPr>
            <p:nvPr>
              <p:custDataLst>
                <p:tags r:id="rId56"/>
              </p:custDataLst>
            </p:nvPr>
          </p:nvSpPr>
          <p:spPr bwMode="auto">
            <a:xfrm>
              <a:off x="4013201" y="3014663"/>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4"/>
                    <a:pt x="61" y="0"/>
                    <a:pt x="10" y="0"/>
                  </a:cubicBezTo>
                  <a:cubicBezTo>
                    <a:pt x="0" y="0"/>
                    <a:pt x="0" y="1"/>
                    <a:pt x="0" y="14"/>
                  </a:cubicBezTo>
                  <a:lnTo>
                    <a:pt x="0" y="46"/>
                  </a:lnTo>
                  <a:cubicBezTo>
                    <a:pt x="0" y="57"/>
                    <a:pt x="0" y="60"/>
                    <a:pt x="7" y="60"/>
                  </a:cubicBezTo>
                  <a:cubicBezTo>
                    <a:pt x="37" y="60"/>
                    <a:pt x="86" y="64"/>
                    <a:pt x="131" y="86"/>
                  </a:cubicBezTo>
                  <a:cubicBezTo>
                    <a:pt x="185" y="113"/>
                    <a:pt x="206" y="145"/>
                    <a:pt x="218" y="164"/>
                  </a:cubicBezTo>
                  <a:cubicBezTo>
                    <a:pt x="220" y="167"/>
                    <a:pt x="223" y="167"/>
                    <a:pt x="229" y="167"/>
                  </a:cubicBezTo>
                  <a:cubicBezTo>
                    <a:pt x="240"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31">
              <a:extLst>
                <a:ext uri="{FF2B5EF4-FFF2-40B4-BE49-F238E27FC236}">
                  <a16:creationId xmlns:a16="http://schemas.microsoft.com/office/drawing/2014/main" id="{82F3E328-1AE8-4395-BED9-F3395F4F780B}"/>
                </a:ext>
              </a:extLst>
            </p:cNvPr>
            <p:cNvSpPr>
              <a:spLocks/>
            </p:cNvSpPr>
            <p:nvPr>
              <p:custDataLst>
                <p:tags r:id="rId57"/>
              </p:custDataLst>
            </p:nvPr>
          </p:nvSpPr>
          <p:spPr bwMode="auto">
            <a:xfrm>
              <a:off x="4157663" y="3014663"/>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1"/>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232">
              <a:extLst>
                <a:ext uri="{FF2B5EF4-FFF2-40B4-BE49-F238E27FC236}">
                  <a16:creationId xmlns:a16="http://schemas.microsoft.com/office/drawing/2014/main" id="{60C9195E-26B1-4290-B2D0-E730CDC13092}"/>
                </a:ext>
              </a:extLst>
            </p:cNvPr>
            <p:cNvSpPr>
              <a:spLocks noChangeArrowheads="1"/>
            </p:cNvSpPr>
            <p:nvPr>
              <p:custDataLst>
                <p:tags r:id="rId58"/>
              </p:custDataLst>
            </p:nvPr>
          </p:nvSpPr>
          <p:spPr bwMode="auto">
            <a:xfrm>
              <a:off x="4314826" y="3014663"/>
              <a:ext cx="677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233">
              <a:extLst>
                <a:ext uri="{FF2B5EF4-FFF2-40B4-BE49-F238E27FC236}">
                  <a16:creationId xmlns:a16="http://schemas.microsoft.com/office/drawing/2014/main" id="{DDAB58EC-D2F1-4A8C-B286-8B14D71E1CD4}"/>
                </a:ext>
              </a:extLst>
            </p:cNvPr>
            <p:cNvSpPr>
              <a:spLocks/>
            </p:cNvSpPr>
            <p:nvPr>
              <p:custDataLst>
                <p:tags r:id="rId59"/>
              </p:custDataLst>
            </p:nvPr>
          </p:nvSpPr>
          <p:spPr bwMode="auto">
            <a:xfrm>
              <a:off x="4989513" y="2933701"/>
              <a:ext cx="161925" cy="127000"/>
            </a:xfrm>
            <a:custGeom>
              <a:avLst/>
              <a:gdLst>
                <a:gd name="T0" fmla="*/ 241 w 241"/>
                <a:gd name="T1" fmla="*/ 13 h 167"/>
                <a:gd name="T2" fmla="*/ 229 w 241"/>
                <a:gd name="T3" fmla="*/ 0 h 167"/>
                <a:gd name="T4" fmla="*/ 217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1" y="0"/>
                    <a:pt x="229" y="0"/>
                  </a:cubicBezTo>
                  <a:cubicBezTo>
                    <a:pt x="220" y="0"/>
                    <a:pt x="219" y="1"/>
                    <a:pt x="217" y="4"/>
                  </a:cubicBezTo>
                  <a:cubicBezTo>
                    <a:pt x="176" y="70"/>
                    <a:pt x="107" y="105"/>
                    <a:pt x="6" y="107"/>
                  </a:cubicBezTo>
                  <a:cubicBezTo>
                    <a:pt x="0" y="107"/>
                    <a:pt x="0" y="111"/>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234">
              <a:extLst>
                <a:ext uri="{FF2B5EF4-FFF2-40B4-BE49-F238E27FC236}">
                  <a16:creationId xmlns:a16="http://schemas.microsoft.com/office/drawing/2014/main" id="{9B96D900-95EF-464B-BDF4-3FAFACA093A5}"/>
                </a:ext>
              </a:extLst>
            </p:cNvPr>
            <p:cNvSpPr>
              <a:spLocks/>
            </p:cNvSpPr>
            <p:nvPr>
              <p:custDataLst>
                <p:tags r:id="rId60"/>
              </p:custDataLst>
            </p:nvPr>
          </p:nvSpPr>
          <p:spPr bwMode="auto">
            <a:xfrm>
              <a:off x="4062413" y="3236913"/>
              <a:ext cx="204788" cy="182563"/>
            </a:xfrm>
            <a:custGeom>
              <a:avLst/>
              <a:gdLst>
                <a:gd name="T0" fmla="*/ 170 w 309"/>
                <a:gd name="T1" fmla="*/ 94 h 239"/>
                <a:gd name="T2" fmla="*/ 264 w 309"/>
                <a:gd name="T3" fmla="*/ 24 h 239"/>
                <a:gd name="T4" fmla="*/ 294 w 309"/>
                <a:gd name="T5" fmla="*/ 19 h 239"/>
                <a:gd name="T6" fmla="*/ 303 w 309"/>
                <a:gd name="T7" fmla="*/ 19 h 239"/>
                <a:gd name="T8" fmla="*/ 303 w 309"/>
                <a:gd name="T9" fmla="*/ 0 h 239"/>
                <a:gd name="T10" fmla="*/ 266 w 309"/>
                <a:gd name="T11" fmla="*/ 1 h 239"/>
                <a:gd name="T12" fmla="*/ 210 w 309"/>
                <a:gd name="T13" fmla="*/ 0 h 239"/>
                <a:gd name="T14" fmla="*/ 210 w 309"/>
                <a:gd name="T15" fmla="*/ 19 h 239"/>
                <a:gd name="T16" fmla="*/ 230 w 309"/>
                <a:gd name="T17" fmla="*/ 21 h 239"/>
                <a:gd name="T18" fmla="*/ 90 w 309"/>
                <a:gd name="T19" fmla="*/ 126 h 239"/>
                <a:gd name="T20" fmla="*/ 90 w 309"/>
                <a:gd name="T21" fmla="*/ 19 h 239"/>
                <a:gd name="T22" fmla="*/ 127 w 309"/>
                <a:gd name="T23" fmla="*/ 19 h 239"/>
                <a:gd name="T24" fmla="*/ 127 w 309"/>
                <a:gd name="T25" fmla="*/ 0 h 239"/>
                <a:gd name="T26" fmla="*/ 64 w 309"/>
                <a:gd name="T27" fmla="*/ 1 h 239"/>
                <a:gd name="T28" fmla="*/ 0 w 309"/>
                <a:gd name="T29" fmla="*/ 0 h 239"/>
                <a:gd name="T30" fmla="*/ 0 w 309"/>
                <a:gd name="T31" fmla="*/ 19 h 239"/>
                <a:gd name="T32" fmla="*/ 37 w 309"/>
                <a:gd name="T33" fmla="*/ 19 h 239"/>
                <a:gd name="T34" fmla="*/ 37 w 309"/>
                <a:gd name="T35" fmla="*/ 219 h 239"/>
                <a:gd name="T36" fmla="*/ 0 w 309"/>
                <a:gd name="T37" fmla="*/ 219 h 239"/>
                <a:gd name="T38" fmla="*/ 0 w 309"/>
                <a:gd name="T39" fmla="*/ 239 h 239"/>
                <a:gd name="T40" fmla="*/ 63 w 309"/>
                <a:gd name="T41" fmla="*/ 237 h 239"/>
                <a:gd name="T42" fmla="*/ 127 w 309"/>
                <a:gd name="T43" fmla="*/ 239 h 239"/>
                <a:gd name="T44" fmla="*/ 127 w 309"/>
                <a:gd name="T45" fmla="*/ 219 h 239"/>
                <a:gd name="T46" fmla="*/ 90 w 309"/>
                <a:gd name="T47" fmla="*/ 219 h 239"/>
                <a:gd name="T48" fmla="*/ 90 w 309"/>
                <a:gd name="T49" fmla="*/ 153 h 239"/>
                <a:gd name="T50" fmla="*/ 133 w 309"/>
                <a:gd name="T51" fmla="*/ 121 h 239"/>
                <a:gd name="T52" fmla="*/ 216 w 309"/>
                <a:gd name="T53" fmla="*/ 217 h 239"/>
                <a:gd name="T54" fmla="*/ 194 w 309"/>
                <a:gd name="T55" fmla="*/ 219 h 239"/>
                <a:gd name="T56" fmla="*/ 194 w 309"/>
                <a:gd name="T57" fmla="*/ 239 h 239"/>
                <a:gd name="T58" fmla="*/ 258 w 309"/>
                <a:gd name="T59" fmla="*/ 237 h 239"/>
                <a:gd name="T60" fmla="*/ 309 w 309"/>
                <a:gd name="T61" fmla="*/ 239 h 239"/>
                <a:gd name="T62" fmla="*/ 309 w 309"/>
                <a:gd name="T63" fmla="*/ 219 h 239"/>
                <a:gd name="T64" fmla="*/ 295 w 309"/>
                <a:gd name="T65" fmla="*/ 219 h 239"/>
                <a:gd name="T66" fmla="*/ 275 w 309"/>
                <a:gd name="T67" fmla="*/ 214 h 239"/>
                <a:gd name="T68" fmla="*/ 170 w 309"/>
                <a:gd name="T69" fmla="*/ 9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239">
                  <a:moveTo>
                    <a:pt x="170" y="94"/>
                  </a:moveTo>
                  <a:lnTo>
                    <a:pt x="264" y="24"/>
                  </a:lnTo>
                  <a:cubicBezTo>
                    <a:pt x="268" y="21"/>
                    <a:pt x="270" y="19"/>
                    <a:pt x="294" y="19"/>
                  </a:cubicBezTo>
                  <a:lnTo>
                    <a:pt x="303" y="19"/>
                  </a:lnTo>
                  <a:lnTo>
                    <a:pt x="303" y="0"/>
                  </a:lnTo>
                  <a:cubicBezTo>
                    <a:pt x="303" y="0"/>
                    <a:pt x="281" y="1"/>
                    <a:pt x="266" y="1"/>
                  </a:cubicBezTo>
                  <a:cubicBezTo>
                    <a:pt x="246" y="1"/>
                    <a:pt x="212" y="0"/>
                    <a:pt x="210" y="0"/>
                  </a:cubicBezTo>
                  <a:lnTo>
                    <a:pt x="210" y="19"/>
                  </a:lnTo>
                  <a:cubicBezTo>
                    <a:pt x="216" y="19"/>
                    <a:pt x="222" y="19"/>
                    <a:pt x="230" y="21"/>
                  </a:cubicBezTo>
                  <a:lnTo>
                    <a:pt x="90" y="126"/>
                  </a:lnTo>
                  <a:lnTo>
                    <a:pt x="90" y="19"/>
                  </a:lnTo>
                  <a:lnTo>
                    <a:pt x="127" y="19"/>
                  </a:lnTo>
                  <a:lnTo>
                    <a:pt x="127" y="0"/>
                  </a:lnTo>
                  <a:cubicBezTo>
                    <a:pt x="119" y="0"/>
                    <a:pt x="69" y="1"/>
                    <a:pt x="64" y="1"/>
                  </a:cubicBezTo>
                  <a:cubicBezTo>
                    <a:pt x="56" y="1"/>
                    <a:pt x="7" y="0"/>
                    <a:pt x="0" y="0"/>
                  </a:cubicBezTo>
                  <a:lnTo>
                    <a:pt x="0" y="19"/>
                  </a:lnTo>
                  <a:lnTo>
                    <a:pt x="37" y="19"/>
                  </a:lnTo>
                  <a:lnTo>
                    <a:pt x="37" y="219"/>
                  </a:lnTo>
                  <a:lnTo>
                    <a:pt x="0" y="219"/>
                  </a:lnTo>
                  <a:lnTo>
                    <a:pt x="0" y="239"/>
                  </a:lnTo>
                  <a:cubicBezTo>
                    <a:pt x="8" y="238"/>
                    <a:pt x="58" y="237"/>
                    <a:pt x="63" y="237"/>
                  </a:cubicBezTo>
                  <a:cubicBezTo>
                    <a:pt x="71" y="237"/>
                    <a:pt x="119" y="238"/>
                    <a:pt x="127" y="239"/>
                  </a:cubicBezTo>
                  <a:lnTo>
                    <a:pt x="127" y="219"/>
                  </a:lnTo>
                  <a:lnTo>
                    <a:pt x="90" y="219"/>
                  </a:lnTo>
                  <a:lnTo>
                    <a:pt x="90" y="153"/>
                  </a:lnTo>
                  <a:lnTo>
                    <a:pt x="133" y="121"/>
                  </a:lnTo>
                  <a:lnTo>
                    <a:pt x="216" y="217"/>
                  </a:lnTo>
                  <a:cubicBezTo>
                    <a:pt x="209" y="219"/>
                    <a:pt x="208" y="219"/>
                    <a:pt x="194" y="219"/>
                  </a:cubicBezTo>
                  <a:lnTo>
                    <a:pt x="194" y="239"/>
                  </a:lnTo>
                  <a:cubicBezTo>
                    <a:pt x="212" y="237"/>
                    <a:pt x="239" y="237"/>
                    <a:pt x="258" y="237"/>
                  </a:cubicBezTo>
                  <a:cubicBezTo>
                    <a:pt x="273" y="237"/>
                    <a:pt x="308" y="239"/>
                    <a:pt x="309" y="239"/>
                  </a:cubicBezTo>
                  <a:lnTo>
                    <a:pt x="309" y="219"/>
                  </a:lnTo>
                  <a:lnTo>
                    <a:pt x="295" y="219"/>
                  </a:lnTo>
                  <a:cubicBezTo>
                    <a:pt x="279" y="219"/>
                    <a:pt x="278" y="218"/>
                    <a:pt x="275" y="214"/>
                  </a:cubicBezTo>
                  <a:lnTo>
                    <a:pt x="170"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235">
              <a:extLst>
                <a:ext uri="{FF2B5EF4-FFF2-40B4-BE49-F238E27FC236}">
                  <a16:creationId xmlns:a16="http://schemas.microsoft.com/office/drawing/2014/main" id="{63CB5AEE-AEFE-436C-8064-F18BE832E64D}"/>
                </a:ext>
              </a:extLst>
            </p:cNvPr>
            <p:cNvSpPr>
              <a:spLocks/>
            </p:cNvSpPr>
            <p:nvPr>
              <p:custDataLst>
                <p:tags r:id="rId61"/>
              </p:custDataLst>
            </p:nvPr>
          </p:nvSpPr>
          <p:spPr bwMode="auto">
            <a:xfrm>
              <a:off x="5302251"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236">
              <a:extLst>
                <a:ext uri="{FF2B5EF4-FFF2-40B4-BE49-F238E27FC236}">
                  <a16:creationId xmlns:a16="http://schemas.microsoft.com/office/drawing/2014/main" id="{286E6F82-8E7E-408D-9923-DDAFBF129DE5}"/>
                </a:ext>
              </a:extLst>
            </p:cNvPr>
            <p:cNvSpPr>
              <a:spLocks noEditPoints="1"/>
            </p:cNvSpPr>
            <p:nvPr>
              <p:custDataLst>
                <p:tags r:id="rId62"/>
              </p:custDataLst>
            </p:nvPr>
          </p:nvSpPr>
          <p:spPr bwMode="auto">
            <a:xfrm>
              <a:off x="5448301" y="2049463"/>
              <a:ext cx="96838" cy="38100"/>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2 w 146"/>
                <a:gd name="T13" fmla="*/ 0 h 50"/>
                <a:gd name="T14" fmla="*/ 97 w 146"/>
                <a:gd name="T15" fmla="*/ 25 h 50"/>
                <a:gd name="T16" fmla="*/ 122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2" y="0"/>
                  </a:cubicBezTo>
                  <a:cubicBezTo>
                    <a:pt x="107" y="0"/>
                    <a:pt x="97" y="13"/>
                    <a:pt x="97" y="25"/>
                  </a:cubicBezTo>
                  <a:cubicBezTo>
                    <a:pt x="97" y="37"/>
                    <a:pt x="107" y="50"/>
                    <a:pt x="122"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237">
              <a:extLst>
                <a:ext uri="{FF2B5EF4-FFF2-40B4-BE49-F238E27FC236}">
                  <a16:creationId xmlns:a16="http://schemas.microsoft.com/office/drawing/2014/main" id="{396B0AA0-E47B-4D7A-BD57-3BCD6B929AAA}"/>
                </a:ext>
              </a:extLst>
            </p:cNvPr>
            <p:cNvSpPr>
              <a:spLocks noEditPoints="1"/>
            </p:cNvSpPr>
            <p:nvPr>
              <p:custDataLst>
                <p:tags r:id="rId63"/>
              </p:custDataLst>
            </p:nvPr>
          </p:nvSpPr>
          <p:spPr bwMode="auto">
            <a:xfrm>
              <a:off x="5408613" y="2138363"/>
              <a:ext cx="187325" cy="24288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238 1">
              <a:extLst>
                <a:ext uri="{FF2B5EF4-FFF2-40B4-BE49-F238E27FC236}">
                  <a16:creationId xmlns:a16="http://schemas.microsoft.com/office/drawing/2014/main" id="{2B4DF957-2A2F-424F-BCAB-6FAD4F4FC962}"/>
                </a:ext>
              </a:extLst>
            </p:cNvPr>
            <p:cNvSpPr>
              <a:spLocks/>
            </p:cNvSpPr>
            <p:nvPr>
              <p:custDataLst>
                <p:tags r:id="rId64"/>
              </p:custDataLst>
            </p:nvPr>
          </p:nvSpPr>
          <p:spPr bwMode="auto">
            <a:xfrm>
              <a:off x="5403851" y="2505076"/>
              <a:ext cx="182563" cy="257175"/>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1" y="15"/>
                    <a:pt x="51" y="21"/>
                    <a:pt x="51" y="39"/>
                  </a:cubicBezTo>
                  <a:lnTo>
                    <a:pt x="51" y="300"/>
                  </a:lnTo>
                  <a:cubicBezTo>
                    <a:pt x="51" y="318"/>
                    <a:pt x="51"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239 1">
              <a:extLst>
                <a:ext uri="{FF2B5EF4-FFF2-40B4-BE49-F238E27FC236}">
                  <a16:creationId xmlns:a16="http://schemas.microsoft.com/office/drawing/2014/main" id="{298B1B77-27DD-47FA-B95A-13FDF2C7BEFE}"/>
                </a:ext>
              </a:extLst>
            </p:cNvPr>
            <p:cNvSpPr>
              <a:spLocks/>
            </p:cNvSpPr>
            <p:nvPr>
              <p:custDataLst>
                <p:tags r:id="rId65"/>
              </p:custDataLst>
            </p:nvPr>
          </p:nvSpPr>
          <p:spPr bwMode="auto">
            <a:xfrm>
              <a:off x="5605463"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240 1">
              <a:extLst>
                <a:ext uri="{FF2B5EF4-FFF2-40B4-BE49-F238E27FC236}">
                  <a16:creationId xmlns:a16="http://schemas.microsoft.com/office/drawing/2014/main" id="{1DBE9C34-43DA-479E-83B6-DFA2E6144F37}"/>
                </a:ext>
              </a:extLst>
            </p:cNvPr>
            <p:cNvSpPr>
              <a:spLocks/>
            </p:cNvSpPr>
            <p:nvPr>
              <p:custDataLst>
                <p:tags r:id="rId66"/>
              </p:custDataLst>
            </p:nvPr>
          </p:nvSpPr>
          <p:spPr bwMode="auto">
            <a:xfrm>
              <a:off x="5189538" y="2932113"/>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2"/>
                    <a:pt x="110" y="81"/>
                  </a:cubicBezTo>
                  <a:cubicBezTo>
                    <a:pt x="56" y="54"/>
                    <a:pt x="35" y="22"/>
                    <a:pt x="23" y="3"/>
                  </a:cubicBezTo>
                  <a:cubicBezTo>
                    <a:pt x="22" y="0"/>
                    <a:pt x="19" y="0"/>
                    <a:pt x="12" y="0"/>
                  </a:cubicBezTo>
                  <a:cubicBezTo>
                    <a:pt x="1"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241 1">
              <a:extLst>
                <a:ext uri="{FF2B5EF4-FFF2-40B4-BE49-F238E27FC236}">
                  <a16:creationId xmlns:a16="http://schemas.microsoft.com/office/drawing/2014/main" id="{A65A755E-3508-42C6-A9C2-CAE351C9DFB5}"/>
                </a:ext>
              </a:extLst>
            </p:cNvPr>
            <p:cNvSpPr>
              <a:spLocks/>
            </p:cNvSpPr>
            <p:nvPr>
              <p:custDataLst>
                <p:tags r:id="rId67"/>
              </p:custDataLst>
            </p:nvPr>
          </p:nvSpPr>
          <p:spPr bwMode="auto">
            <a:xfrm>
              <a:off x="5343526" y="3013076"/>
              <a:ext cx="161925" cy="127000"/>
            </a:xfrm>
            <a:custGeom>
              <a:avLst/>
              <a:gdLst>
                <a:gd name="T0" fmla="*/ 242 w 242"/>
                <a:gd name="T1" fmla="*/ 146 h 167"/>
                <a:gd name="T2" fmla="*/ 11 w 242"/>
                <a:gd name="T3" fmla="*/ 0 h 167"/>
                <a:gd name="T4" fmla="*/ 0 w 242"/>
                <a:gd name="T5" fmla="*/ 14 h 167"/>
                <a:gd name="T6" fmla="*/ 0 w 242"/>
                <a:gd name="T7" fmla="*/ 46 h 167"/>
                <a:gd name="T8" fmla="*/ 7 w 242"/>
                <a:gd name="T9" fmla="*/ 60 h 167"/>
                <a:gd name="T10" fmla="*/ 132 w 242"/>
                <a:gd name="T11" fmla="*/ 86 h 167"/>
                <a:gd name="T12" fmla="*/ 219 w 242"/>
                <a:gd name="T13" fmla="*/ 164 h 167"/>
                <a:gd name="T14" fmla="*/ 230 w 242"/>
                <a:gd name="T15" fmla="*/ 167 h 167"/>
                <a:gd name="T16" fmla="*/ 242 w 242"/>
                <a:gd name="T17" fmla="*/ 154 h 167"/>
                <a:gd name="T18" fmla="*/ 242 w 242"/>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67">
                  <a:moveTo>
                    <a:pt x="242" y="146"/>
                  </a:moveTo>
                  <a:cubicBezTo>
                    <a:pt x="174" y="23"/>
                    <a:pt x="62" y="0"/>
                    <a:pt x="11" y="0"/>
                  </a:cubicBezTo>
                  <a:cubicBezTo>
                    <a:pt x="0" y="0"/>
                    <a:pt x="0" y="0"/>
                    <a:pt x="0" y="14"/>
                  </a:cubicBezTo>
                  <a:lnTo>
                    <a:pt x="0" y="46"/>
                  </a:lnTo>
                  <a:cubicBezTo>
                    <a:pt x="0" y="57"/>
                    <a:pt x="0" y="60"/>
                    <a:pt x="7" y="60"/>
                  </a:cubicBezTo>
                  <a:cubicBezTo>
                    <a:pt x="38" y="60"/>
                    <a:pt x="87" y="64"/>
                    <a:pt x="132" y="86"/>
                  </a:cubicBezTo>
                  <a:cubicBezTo>
                    <a:pt x="186" y="113"/>
                    <a:pt x="206" y="145"/>
                    <a:pt x="219" y="164"/>
                  </a:cubicBezTo>
                  <a:cubicBezTo>
                    <a:pt x="220" y="167"/>
                    <a:pt x="223" y="167"/>
                    <a:pt x="230" y="167"/>
                  </a:cubicBezTo>
                  <a:cubicBezTo>
                    <a:pt x="241" y="167"/>
                    <a:pt x="242" y="166"/>
                    <a:pt x="242" y="154"/>
                  </a:cubicBezTo>
                  <a:lnTo>
                    <a:pt x="242"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242 1">
              <a:extLst>
                <a:ext uri="{FF2B5EF4-FFF2-40B4-BE49-F238E27FC236}">
                  <a16:creationId xmlns:a16="http://schemas.microsoft.com/office/drawing/2014/main" id="{3B4FCB72-CA88-42B4-A18C-61515F35BC17}"/>
                </a:ext>
              </a:extLst>
            </p:cNvPr>
            <p:cNvSpPr>
              <a:spLocks/>
            </p:cNvSpPr>
            <p:nvPr>
              <p:custDataLst>
                <p:tags r:id="rId68"/>
              </p:custDataLst>
            </p:nvPr>
          </p:nvSpPr>
          <p:spPr bwMode="auto">
            <a:xfrm>
              <a:off x="5489576" y="3013076"/>
              <a:ext cx="160338" cy="127000"/>
            </a:xfrm>
            <a:custGeom>
              <a:avLst/>
              <a:gdLst>
                <a:gd name="T0" fmla="*/ 242 w 242"/>
                <a:gd name="T1" fmla="*/ 14 h 167"/>
                <a:gd name="T2" fmla="*/ 231 w 242"/>
                <a:gd name="T3" fmla="*/ 0 h 167"/>
                <a:gd name="T4" fmla="*/ 0 w 242"/>
                <a:gd name="T5" fmla="*/ 146 h 167"/>
                <a:gd name="T6" fmla="*/ 0 w 242"/>
                <a:gd name="T7" fmla="*/ 154 h 167"/>
                <a:gd name="T8" fmla="*/ 12 w 242"/>
                <a:gd name="T9" fmla="*/ 167 h 167"/>
                <a:gd name="T10" fmla="*/ 25 w 242"/>
                <a:gd name="T11" fmla="*/ 163 h 167"/>
                <a:gd name="T12" fmla="*/ 236 w 242"/>
                <a:gd name="T13" fmla="*/ 60 h 167"/>
                <a:gd name="T14" fmla="*/ 242 w 242"/>
                <a:gd name="T15" fmla="*/ 46 h 167"/>
                <a:gd name="T16" fmla="*/ 242 w 242"/>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4"/>
                  </a:moveTo>
                  <a:cubicBezTo>
                    <a:pt x="242" y="0"/>
                    <a:pt x="242" y="0"/>
                    <a:pt x="231" y="0"/>
                  </a:cubicBezTo>
                  <a:cubicBezTo>
                    <a:pt x="180" y="0"/>
                    <a:pt x="68" y="24"/>
                    <a:pt x="0" y="146"/>
                  </a:cubicBezTo>
                  <a:lnTo>
                    <a:pt x="0" y="154"/>
                  </a:lnTo>
                  <a:cubicBezTo>
                    <a:pt x="0" y="166"/>
                    <a:pt x="1" y="167"/>
                    <a:pt x="12" y="167"/>
                  </a:cubicBezTo>
                  <a:cubicBezTo>
                    <a:pt x="22" y="167"/>
                    <a:pt x="22" y="166"/>
                    <a:pt x="25" y="163"/>
                  </a:cubicBezTo>
                  <a:cubicBezTo>
                    <a:pt x="66" y="97"/>
                    <a:pt x="135" y="62"/>
                    <a:pt x="236" y="60"/>
                  </a:cubicBezTo>
                  <a:cubicBezTo>
                    <a:pt x="242" y="60"/>
                    <a:pt x="242" y="56"/>
                    <a:pt x="242" y="46"/>
                  </a:cubicBezTo>
                  <a:lnTo>
                    <a:pt x="242"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243">
              <a:extLst>
                <a:ext uri="{FF2B5EF4-FFF2-40B4-BE49-F238E27FC236}">
                  <a16:creationId xmlns:a16="http://schemas.microsoft.com/office/drawing/2014/main" id="{77FFDA9F-A972-48E5-90C7-A85EF8209493}"/>
                </a:ext>
              </a:extLst>
            </p:cNvPr>
            <p:cNvSpPr>
              <a:spLocks/>
            </p:cNvSpPr>
            <p:nvPr>
              <p:custDataLst>
                <p:tags r:id="rId69"/>
              </p:custDataLst>
            </p:nvPr>
          </p:nvSpPr>
          <p:spPr bwMode="auto">
            <a:xfrm>
              <a:off x="5643563" y="2932113"/>
              <a:ext cx="160338" cy="127000"/>
            </a:xfrm>
            <a:custGeom>
              <a:avLst/>
              <a:gdLst>
                <a:gd name="T0" fmla="*/ 241 w 241"/>
                <a:gd name="T1" fmla="*/ 13 h 167"/>
                <a:gd name="T2" fmla="*/ 229 w 241"/>
                <a:gd name="T3" fmla="*/ 0 h 167"/>
                <a:gd name="T4" fmla="*/ 216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0" y="0"/>
                    <a:pt x="229" y="0"/>
                  </a:cubicBezTo>
                  <a:cubicBezTo>
                    <a:pt x="219" y="0"/>
                    <a:pt x="219" y="1"/>
                    <a:pt x="216" y="4"/>
                  </a:cubicBezTo>
                  <a:cubicBezTo>
                    <a:pt x="176" y="70"/>
                    <a:pt x="107" y="105"/>
                    <a:pt x="6" y="107"/>
                  </a:cubicBezTo>
                  <a:cubicBezTo>
                    <a:pt x="0" y="107"/>
                    <a:pt x="0" y="110"/>
                    <a:pt x="0" y="121"/>
                  </a:cubicBezTo>
                  <a:lnTo>
                    <a:pt x="0" y="153"/>
                  </a:lnTo>
                  <a:cubicBezTo>
                    <a:pt x="0" y="166"/>
                    <a:pt x="0" y="167"/>
                    <a:pt x="10" y="167"/>
                  </a:cubicBezTo>
                  <a:cubicBezTo>
                    <a:pt x="61" y="167"/>
                    <a:pt x="173" y="143"/>
                    <a:pt x="241" y="21"/>
                  </a:cubicBezTo>
                  <a:lnTo>
                    <a:pt x="241"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Freeform 244">
              <a:extLst>
                <a:ext uri="{FF2B5EF4-FFF2-40B4-BE49-F238E27FC236}">
                  <a16:creationId xmlns:a16="http://schemas.microsoft.com/office/drawing/2014/main" id="{F3F7B4A1-1C32-4374-86D3-FAE5606C608A}"/>
                </a:ext>
              </a:extLst>
            </p:cNvPr>
            <p:cNvSpPr>
              <a:spLocks/>
            </p:cNvSpPr>
            <p:nvPr>
              <p:custDataLst>
                <p:tags r:id="rId70"/>
              </p:custDataLst>
            </p:nvPr>
          </p:nvSpPr>
          <p:spPr bwMode="auto">
            <a:xfrm>
              <a:off x="5440363" y="3282951"/>
              <a:ext cx="119063" cy="117475"/>
            </a:xfrm>
            <a:custGeom>
              <a:avLst/>
              <a:gdLst>
                <a:gd name="T0" fmla="*/ 62 w 180"/>
                <a:gd name="T1" fmla="*/ 10 h 153"/>
                <a:gd name="T2" fmla="*/ 63 w 180"/>
                <a:gd name="T3" fmla="*/ 4 h 153"/>
                <a:gd name="T4" fmla="*/ 58 w 180"/>
                <a:gd name="T5" fmla="*/ 0 h 153"/>
                <a:gd name="T6" fmla="*/ 35 w 180"/>
                <a:gd name="T7" fmla="*/ 1 h 153"/>
                <a:gd name="T8" fmla="*/ 15 w 180"/>
                <a:gd name="T9" fmla="*/ 3 h 153"/>
                <a:gd name="T10" fmla="*/ 6 w 180"/>
                <a:gd name="T11" fmla="*/ 11 h 153"/>
                <a:gd name="T12" fmla="*/ 15 w 180"/>
                <a:gd name="T13" fmla="*/ 16 h 153"/>
                <a:gd name="T14" fmla="*/ 31 w 180"/>
                <a:gd name="T15" fmla="*/ 21 h 153"/>
                <a:gd name="T16" fmla="*/ 28 w 180"/>
                <a:gd name="T17" fmla="*/ 35 h 153"/>
                <a:gd name="T18" fmla="*/ 11 w 180"/>
                <a:gd name="T19" fmla="*/ 105 h 153"/>
                <a:gd name="T20" fmla="*/ 0 w 180"/>
                <a:gd name="T21" fmla="*/ 148 h 153"/>
                <a:gd name="T22" fmla="*/ 7 w 180"/>
                <a:gd name="T23" fmla="*/ 153 h 153"/>
                <a:gd name="T24" fmla="*/ 13 w 180"/>
                <a:gd name="T25" fmla="*/ 153 h 153"/>
                <a:gd name="T26" fmla="*/ 125 w 180"/>
                <a:gd name="T27" fmla="*/ 99 h 153"/>
                <a:gd name="T28" fmla="*/ 180 w 180"/>
                <a:gd name="T29" fmla="*/ 11 h 153"/>
                <a:gd name="T30" fmla="*/ 168 w 180"/>
                <a:gd name="T31" fmla="*/ 0 h 153"/>
                <a:gd name="T32" fmla="*/ 150 w 180"/>
                <a:gd name="T33" fmla="*/ 19 h 153"/>
                <a:gd name="T34" fmla="*/ 30 w 180"/>
                <a:gd name="T35" fmla="*/ 139 h 153"/>
                <a:gd name="T36" fmla="*/ 62 w 180"/>
                <a:gd name="T37" fmla="*/ 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53">
                  <a:moveTo>
                    <a:pt x="62" y="10"/>
                  </a:moveTo>
                  <a:cubicBezTo>
                    <a:pt x="63" y="8"/>
                    <a:pt x="63" y="6"/>
                    <a:pt x="63" y="4"/>
                  </a:cubicBezTo>
                  <a:cubicBezTo>
                    <a:pt x="63" y="4"/>
                    <a:pt x="63" y="0"/>
                    <a:pt x="58" y="0"/>
                  </a:cubicBezTo>
                  <a:cubicBezTo>
                    <a:pt x="57" y="0"/>
                    <a:pt x="37" y="1"/>
                    <a:pt x="35" y="1"/>
                  </a:cubicBezTo>
                  <a:cubicBezTo>
                    <a:pt x="28" y="2"/>
                    <a:pt x="22" y="2"/>
                    <a:pt x="15" y="3"/>
                  </a:cubicBezTo>
                  <a:cubicBezTo>
                    <a:pt x="10" y="3"/>
                    <a:pt x="6" y="4"/>
                    <a:pt x="6" y="11"/>
                  </a:cubicBezTo>
                  <a:cubicBezTo>
                    <a:pt x="6" y="16"/>
                    <a:pt x="10" y="16"/>
                    <a:pt x="15" y="16"/>
                  </a:cubicBezTo>
                  <a:cubicBezTo>
                    <a:pt x="31" y="16"/>
                    <a:pt x="31" y="18"/>
                    <a:pt x="31" y="21"/>
                  </a:cubicBezTo>
                  <a:cubicBezTo>
                    <a:pt x="31" y="23"/>
                    <a:pt x="30" y="30"/>
                    <a:pt x="28" y="35"/>
                  </a:cubicBezTo>
                  <a:lnTo>
                    <a:pt x="11" y="105"/>
                  </a:lnTo>
                  <a:cubicBezTo>
                    <a:pt x="2" y="140"/>
                    <a:pt x="0" y="147"/>
                    <a:pt x="0" y="148"/>
                  </a:cubicBezTo>
                  <a:cubicBezTo>
                    <a:pt x="0" y="153"/>
                    <a:pt x="6" y="153"/>
                    <a:pt x="7" y="153"/>
                  </a:cubicBezTo>
                  <a:lnTo>
                    <a:pt x="13" y="153"/>
                  </a:lnTo>
                  <a:cubicBezTo>
                    <a:pt x="44" y="148"/>
                    <a:pt x="88" y="132"/>
                    <a:pt x="125" y="99"/>
                  </a:cubicBezTo>
                  <a:cubicBezTo>
                    <a:pt x="173" y="57"/>
                    <a:pt x="180" y="11"/>
                    <a:pt x="180" y="11"/>
                  </a:cubicBezTo>
                  <a:cubicBezTo>
                    <a:pt x="180" y="4"/>
                    <a:pt x="175" y="0"/>
                    <a:pt x="168" y="0"/>
                  </a:cubicBezTo>
                  <a:cubicBezTo>
                    <a:pt x="156" y="0"/>
                    <a:pt x="153" y="9"/>
                    <a:pt x="150" y="19"/>
                  </a:cubicBezTo>
                  <a:cubicBezTo>
                    <a:pt x="136" y="69"/>
                    <a:pt x="89" y="122"/>
                    <a:pt x="30" y="139"/>
                  </a:cubicBezTo>
                  <a:lnTo>
                    <a:pt x="62"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245 2">
              <a:extLst>
                <a:ext uri="{FF2B5EF4-FFF2-40B4-BE49-F238E27FC236}">
                  <a16:creationId xmlns:a16="http://schemas.microsoft.com/office/drawing/2014/main" id="{D4D6BBC2-4669-4A7B-B346-41C0270EE34B}"/>
                </a:ext>
              </a:extLst>
            </p:cNvPr>
            <p:cNvSpPr>
              <a:spLocks noEditPoints="1"/>
            </p:cNvSpPr>
            <p:nvPr>
              <p:custDataLst>
                <p:tags r:id="rId71"/>
              </p:custDataLst>
            </p:nvPr>
          </p:nvSpPr>
          <p:spPr bwMode="auto">
            <a:xfrm>
              <a:off x="5907088" y="2400301"/>
              <a:ext cx="222250" cy="88900"/>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246 2">
              <a:extLst>
                <a:ext uri="{FF2B5EF4-FFF2-40B4-BE49-F238E27FC236}">
                  <a16:creationId xmlns:a16="http://schemas.microsoft.com/office/drawing/2014/main" id="{7F16C201-64DA-461F-9467-EA6EB316805F}"/>
                </a:ext>
              </a:extLst>
            </p:cNvPr>
            <p:cNvSpPr>
              <a:spLocks/>
            </p:cNvSpPr>
            <p:nvPr>
              <p:custDataLst>
                <p:tags r:id="rId72"/>
              </p:custDataLst>
            </p:nvPr>
          </p:nvSpPr>
          <p:spPr bwMode="auto">
            <a:xfrm>
              <a:off x="6323013"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Freeform 247 2">
              <a:extLst>
                <a:ext uri="{FF2B5EF4-FFF2-40B4-BE49-F238E27FC236}">
                  <a16:creationId xmlns:a16="http://schemas.microsoft.com/office/drawing/2014/main" id="{79FD451F-4FE3-40F6-ABA1-005AC2B73009}"/>
                </a:ext>
              </a:extLst>
            </p:cNvPr>
            <p:cNvSpPr>
              <a:spLocks/>
            </p:cNvSpPr>
            <p:nvPr>
              <p:custDataLst>
                <p:tags r:id="rId73"/>
              </p:custDataLst>
            </p:nvPr>
          </p:nvSpPr>
          <p:spPr bwMode="auto">
            <a:xfrm>
              <a:off x="6435726" y="2028826"/>
              <a:ext cx="169863" cy="269875"/>
            </a:xfrm>
            <a:custGeom>
              <a:avLst/>
              <a:gdLst>
                <a:gd name="T0" fmla="*/ 168 w 254"/>
                <a:gd name="T1" fmla="*/ 141 h 353"/>
                <a:gd name="T2" fmla="*/ 96 w 254"/>
                <a:gd name="T3" fmla="*/ 126 h 353"/>
                <a:gd name="T4" fmla="*/ 48 w 254"/>
                <a:gd name="T5" fmla="*/ 74 h 353"/>
                <a:gd name="T6" fmla="*/ 112 w 254"/>
                <a:gd name="T7" fmla="*/ 22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6 h 353"/>
                <a:gd name="T20" fmla="*/ 197 w 254"/>
                <a:gd name="T21" fmla="*/ 28 h 353"/>
                <a:gd name="T22" fmla="*/ 112 w 254"/>
                <a:gd name="T23" fmla="*/ 0 h 353"/>
                <a:gd name="T24" fmla="*/ 0 w 254"/>
                <a:gd name="T25" fmla="*/ 100 h 353"/>
                <a:gd name="T26" fmla="*/ 27 w 254"/>
                <a:gd name="T27" fmla="*/ 167 h 353"/>
                <a:gd name="T28" fmla="*/ 123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8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2"/>
                    <a:pt x="112" y="22"/>
                  </a:cubicBezTo>
                  <a:cubicBezTo>
                    <a:pt x="152" y="22"/>
                    <a:pt x="202" y="38"/>
                    <a:pt x="214" y="106"/>
                  </a:cubicBezTo>
                  <a:cubicBezTo>
                    <a:pt x="216" y="118"/>
                    <a:pt x="216" y="119"/>
                    <a:pt x="226" y="119"/>
                  </a:cubicBezTo>
                  <a:cubicBezTo>
                    <a:pt x="238" y="119"/>
                    <a:pt x="238" y="117"/>
                    <a:pt x="238" y="105"/>
                  </a:cubicBezTo>
                  <a:lnTo>
                    <a:pt x="238" y="14"/>
                  </a:lnTo>
                  <a:cubicBezTo>
                    <a:pt x="238" y="5"/>
                    <a:pt x="238" y="0"/>
                    <a:pt x="229" y="0"/>
                  </a:cubicBezTo>
                  <a:cubicBezTo>
                    <a:pt x="225" y="0"/>
                    <a:pt x="225" y="1"/>
                    <a:pt x="219" y="6"/>
                  </a:cubicBezTo>
                  <a:lnTo>
                    <a:pt x="197" y="28"/>
                  </a:lnTo>
                  <a:cubicBezTo>
                    <a:pt x="168" y="5"/>
                    <a:pt x="135" y="0"/>
                    <a:pt x="112" y="0"/>
                  </a:cubicBezTo>
                  <a:cubicBezTo>
                    <a:pt x="36" y="0"/>
                    <a:pt x="0" y="48"/>
                    <a:pt x="0" y="100"/>
                  </a:cubicBezTo>
                  <a:cubicBezTo>
                    <a:pt x="0" y="133"/>
                    <a:pt x="16" y="156"/>
                    <a:pt x="27" y="167"/>
                  </a:cubicBezTo>
                  <a:cubicBezTo>
                    <a:pt x="51" y="191"/>
                    <a:pt x="68" y="195"/>
                    <a:pt x="123" y="207"/>
                  </a:cubicBezTo>
                  <a:cubicBezTo>
                    <a:pt x="166" y="216"/>
                    <a:pt x="175" y="218"/>
                    <a:pt x="186" y="228"/>
                  </a:cubicBezTo>
                  <a:cubicBezTo>
                    <a:pt x="193" y="235"/>
                    <a:pt x="206" y="248"/>
                    <a:pt x="206" y="271"/>
                  </a:cubicBezTo>
                  <a:cubicBezTo>
                    <a:pt x="206" y="295"/>
                    <a:pt x="193" y="330"/>
                    <a:pt x="141" y="330"/>
                  </a:cubicBezTo>
                  <a:cubicBezTo>
                    <a:pt x="103" y="330"/>
                    <a:pt x="27" y="320"/>
                    <a:pt x="23" y="245"/>
                  </a:cubicBezTo>
                  <a:cubicBezTo>
                    <a:pt x="23" y="236"/>
                    <a:pt x="23" y="234"/>
                    <a:pt x="12" y="234"/>
                  </a:cubicBezTo>
                  <a:cubicBezTo>
                    <a:pt x="0" y="234"/>
                    <a:pt x="0" y="237"/>
                    <a:pt x="0" y="248"/>
                  </a:cubicBezTo>
                  <a:lnTo>
                    <a:pt x="0" y="339"/>
                  </a:lnTo>
                  <a:cubicBezTo>
                    <a:pt x="0" y="349"/>
                    <a:pt x="0" y="353"/>
                    <a:pt x="9" y="353"/>
                  </a:cubicBezTo>
                  <a:cubicBezTo>
                    <a:pt x="13" y="353"/>
                    <a:pt x="14" y="352"/>
                    <a:pt x="18" y="349"/>
                  </a:cubicBezTo>
                  <a:lnTo>
                    <a:pt x="41" y="326"/>
                  </a:lnTo>
                  <a:cubicBezTo>
                    <a:pt x="74" y="350"/>
                    <a:pt x="121"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248 2">
              <a:extLst>
                <a:ext uri="{FF2B5EF4-FFF2-40B4-BE49-F238E27FC236}">
                  <a16:creationId xmlns:a16="http://schemas.microsoft.com/office/drawing/2014/main" id="{B55CD44F-B41C-4051-A72A-B63220899E01}"/>
                </a:ext>
              </a:extLst>
            </p:cNvPr>
            <p:cNvSpPr>
              <a:spLocks/>
            </p:cNvSpPr>
            <p:nvPr>
              <p:custDataLst>
                <p:tags r:id="rId74"/>
              </p:custDataLst>
            </p:nvPr>
          </p:nvSpPr>
          <p:spPr bwMode="auto">
            <a:xfrm>
              <a:off x="6645276" y="1973263"/>
              <a:ext cx="171450" cy="182563"/>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249 2">
              <a:extLst>
                <a:ext uri="{FF2B5EF4-FFF2-40B4-BE49-F238E27FC236}">
                  <a16:creationId xmlns:a16="http://schemas.microsoft.com/office/drawing/2014/main" id="{DA48C33F-CD1A-4B78-9CDC-5041F965DE04}"/>
                </a:ext>
              </a:extLst>
            </p:cNvPr>
            <p:cNvSpPr>
              <a:spLocks/>
            </p:cNvSpPr>
            <p:nvPr>
              <p:custDataLst>
                <p:tags r:id="rId75"/>
              </p:custDataLst>
            </p:nvPr>
          </p:nvSpPr>
          <p:spPr bwMode="auto">
            <a:xfrm>
              <a:off x="6861176" y="2130426"/>
              <a:ext cx="160338" cy="168275"/>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250 2">
              <a:extLst>
                <a:ext uri="{FF2B5EF4-FFF2-40B4-BE49-F238E27FC236}">
                  <a16:creationId xmlns:a16="http://schemas.microsoft.com/office/drawing/2014/main" id="{0075E8F9-B59D-42A0-B6D5-62E6E7B1C67E}"/>
                </a:ext>
              </a:extLst>
            </p:cNvPr>
            <p:cNvSpPr>
              <a:spLocks/>
            </p:cNvSpPr>
            <p:nvPr>
              <p:custDataLst>
                <p:tags r:id="rId76"/>
              </p:custDataLst>
            </p:nvPr>
          </p:nvSpPr>
          <p:spPr bwMode="auto">
            <a:xfrm>
              <a:off x="7135813" y="2192338"/>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251 2">
              <a:extLst>
                <a:ext uri="{FF2B5EF4-FFF2-40B4-BE49-F238E27FC236}">
                  <a16:creationId xmlns:a16="http://schemas.microsoft.com/office/drawing/2014/main" id="{F9F681F4-8424-45CB-80ED-33A42D1B092A}"/>
                </a:ext>
              </a:extLst>
            </p:cNvPr>
            <p:cNvSpPr>
              <a:spLocks/>
            </p:cNvSpPr>
            <p:nvPr>
              <p:custDataLst>
                <p:tags r:id="rId77"/>
              </p:custDataLst>
            </p:nvPr>
          </p:nvSpPr>
          <p:spPr bwMode="auto">
            <a:xfrm>
              <a:off x="7456488" y="2030413"/>
              <a:ext cx="188913" cy="263525"/>
            </a:xfrm>
            <a:custGeom>
              <a:avLst/>
              <a:gdLst>
                <a:gd name="T0" fmla="*/ 34 w 284"/>
                <a:gd name="T1" fmla="*/ 322 h 346"/>
                <a:gd name="T2" fmla="*/ 0 w 284"/>
                <a:gd name="T3" fmla="*/ 322 h 346"/>
                <a:gd name="T4" fmla="*/ 0 w 284"/>
                <a:gd name="T5" fmla="*/ 346 h 346"/>
                <a:gd name="T6" fmla="*/ 63 w 284"/>
                <a:gd name="T7" fmla="*/ 344 h 346"/>
                <a:gd name="T8" fmla="*/ 126 w 284"/>
                <a:gd name="T9" fmla="*/ 346 h 346"/>
                <a:gd name="T10" fmla="*/ 126 w 284"/>
                <a:gd name="T11" fmla="*/ 322 h 346"/>
                <a:gd name="T12" fmla="*/ 91 w 284"/>
                <a:gd name="T13" fmla="*/ 322 h 346"/>
                <a:gd name="T14" fmla="*/ 91 w 284"/>
                <a:gd name="T15" fmla="*/ 218 h 346"/>
                <a:gd name="T16" fmla="*/ 165 w 284"/>
                <a:gd name="T17" fmla="*/ 139 h 346"/>
                <a:gd name="T18" fmla="*/ 193 w 284"/>
                <a:gd name="T19" fmla="*/ 188 h 346"/>
                <a:gd name="T20" fmla="*/ 193 w 284"/>
                <a:gd name="T21" fmla="*/ 322 h 346"/>
                <a:gd name="T22" fmla="*/ 158 w 284"/>
                <a:gd name="T23" fmla="*/ 322 h 346"/>
                <a:gd name="T24" fmla="*/ 158 w 284"/>
                <a:gd name="T25" fmla="*/ 346 h 346"/>
                <a:gd name="T26" fmla="*/ 221 w 284"/>
                <a:gd name="T27" fmla="*/ 344 h 346"/>
                <a:gd name="T28" fmla="*/ 284 w 284"/>
                <a:gd name="T29" fmla="*/ 346 h 346"/>
                <a:gd name="T30" fmla="*/ 284 w 284"/>
                <a:gd name="T31" fmla="*/ 322 h 346"/>
                <a:gd name="T32" fmla="*/ 250 w 284"/>
                <a:gd name="T33" fmla="*/ 322 h 346"/>
                <a:gd name="T34" fmla="*/ 250 w 284"/>
                <a:gd name="T35" fmla="*/ 193 h 346"/>
                <a:gd name="T36" fmla="*/ 173 w 284"/>
                <a:gd name="T37" fmla="*/ 121 h 346"/>
                <a:gd name="T38" fmla="*/ 88 w 284"/>
                <a:gd name="T39" fmla="*/ 170 h 346"/>
                <a:gd name="T40" fmla="*/ 88 w 284"/>
                <a:gd name="T41" fmla="*/ 0 h 346"/>
                <a:gd name="T42" fmla="*/ 0 w 284"/>
                <a:gd name="T43" fmla="*/ 4 h 346"/>
                <a:gd name="T44" fmla="*/ 0 w 284"/>
                <a:gd name="T45" fmla="*/ 27 h 346"/>
                <a:gd name="T46" fmla="*/ 34 w 284"/>
                <a:gd name="T47" fmla="*/ 46 h 346"/>
                <a:gd name="T48" fmla="*/ 34 w 284"/>
                <a:gd name="T49" fmla="*/ 32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2"/>
                  </a:moveTo>
                  <a:lnTo>
                    <a:pt x="0" y="322"/>
                  </a:lnTo>
                  <a:lnTo>
                    <a:pt x="0" y="346"/>
                  </a:lnTo>
                  <a:cubicBezTo>
                    <a:pt x="14" y="345"/>
                    <a:pt x="44" y="344"/>
                    <a:pt x="63" y="344"/>
                  </a:cubicBezTo>
                  <a:cubicBezTo>
                    <a:pt x="82" y="344"/>
                    <a:pt x="112" y="345"/>
                    <a:pt x="126" y="346"/>
                  </a:cubicBezTo>
                  <a:lnTo>
                    <a:pt x="126" y="322"/>
                  </a:lnTo>
                  <a:lnTo>
                    <a:pt x="91" y="322"/>
                  </a:lnTo>
                  <a:lnTo>
                    <a:pt x="91" y="218"/>
                  </a:lnTo>
                  <a:cubicBezTo>
                    <a:pt x="91" y="164"/>
                    <a:pt x="134" y="139"/>
                    <a:pt x="165" y="139"/>
                  </a:cubicBezTo>
                  <a:cubicBezTo>
                    <a:pt x="182" y="139"/>
                    <a:pt x="193" y="150"/>
                    <a:pt x="193" y="188"/>
                  </a:cubicBezTo>
                  <a:lnTo>
                    <a:pt x="193" y="322"/>
                  </a:lnTo>
                  <a:lnTo>
                    <a:pt x="158" y="322"/>
                  </a:lnTo>
                  <a:lnTo>
                    <a:pt x="158" y="346"/>
                  </a:lnTo>
                  <a:cubicBezTo>
                    <a:pt x="172" y="345"/>
                    <a:pt x="202" y="344"/>
                    <a:pt x="221" y="344"/>
                  </a:cubicBezTo>
                  <a:cubicBezTo>
                    <a:pt x="241" y="344"/>
                    <a:pt x="270" y="345"/>
                    <a:pt x="284" y="346"/>
                  </a:cubicBezTo>
                  <a:lnTo>
                    <a:pt x="284" y="322"/>
                  </a:lnTo>
                  <a:lnTo>
                    <a:pt x="250" y="322"/>
                  </a:lnTo>
                  <a:lnTo>
                    <a:pt x="250" y="193"/>
                  </a:lnTo>
                  <a:cubicBezTo>
                    <a:pt x="250" y="141"/>
                    <a:pt x="223" y="121"/>
                    <a:pt x="173" y="121"/>
                  </a:cubicBezTo>
                  <a:cubicBezTo>
                    <a:pt x="125" y="121"/>
                    <a:pt x="100" y="150"/>
                    <a:pt x="88" y="170"/>
                  </a:cubicBezTo>
                  <a:lnTo>
                    <a:pt x="88" y="0"/>
                  </a:lnTo>
                  <a:lnTo>
                    <a:pt x="0" y="4"/>
                  </a:lnTo>
                  <a:lnTo>
                    <a:pt x="0" y="27"/>
                  </a:lnTo>
                  <a:cubicBezTo>
                    <a:pt x="31" y="27"/>
                    <a:pt x="34" y="27"/>
                    <a:pt x="34" y="46"/>
                  </a:cubicBezTo>
                  <a:lnTo>
                    <a:pt x="34" y="32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252 2">
              <a:extLst>
                <a:ext uri="{FF2B5EF4-FFF2-40B4-BE49-F238E27FC236}">
                  <a16:creationId xmlns:a16="http://schemas.microsoft.com/office/drawing/2014/main" id="{4925A379-C9AD-495B-8071-8A2ABA732D20}"/>
                </a:ext>
              </a:extLst>
            </p:cNvPr>
            <p:cNvSpPr>
              <a:spLocks/>
            </p:cNvSpPr>
            <p:nvPr>
              <p:custDataLst>
                <p:tags r:id="rId78"/>
              </p:custDataLst>
            </p:nvPr>
          </p:nvSpPr>
          <p:spPr bwMode="auto">
            <a:xfrm>
              <a:off x="6846888" y="2430463"/>
              <a:ext cx="36513" cy="396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253 2">
              <a:extLst>
                <a:ext uri="{FF2B5EF4-FFF2-40B4-BE49-F238E27FC236}">
                  <a16:creationId xmlns:a16="http://schemas.microsoft.com/office/drawing/2014/main" id="{0AC38CD1-D4C4-447C-BBB2-2B7BA44A5BCB}"/>
                </a:ext>
              </a:extLst>
            </p:cNvPr>
            <p:cNvSpPr>
              <a:spLocks/>
            </p:cNvSpPr>
            <p:nvPr>
              <p:custDataLst>
                <p:tags r:id="rId79"/>
              </p:custDataLst>
            </p:nvPr>
          </p:nvSpPr>
          <p:spPr bwMode="auto">
            <a:xfrm>
              <a:off x="6775451" y="2520951"/>
              <a:ext cx="166688" cy="263525"/>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3" y="2"/>
                    <a:pt x="191" y="2"/>
                    <a:pt x="172" y="2"/>
                  </a:cubicBezTo>
                  <a:cubicBezTo>
                    <a:pt x="145" y="2"/>
                    <a:pt x="96" y="2"/>
                    <a:pt x="72" y="0"/>
                  </a:cubicBezTo>
                  <a:lnTo>
                    <a:pt x="72" y="24"/>
                  </a:lnTo>
                  <a:lnTo>
                    <a:pt x="143" y="24"/>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254 2">
              <a:extLst>
                <a:ext uri="{FF2B5EF4-FFF2-40B4-BE49-F238E27FC236}">
                  <a16:creationId xmlns:a16="http://schemas.microsoft.com/office/drawing/2014/main" id="{00CFCE7D-A629-4503-8EB2-C58A99F49427}"/>
                </a:ext>
              </a:extLst>
            </p:cNvPr>
            <p:cNvSpPr>
              <a:spLocks/>
            </p:cNvSpPr>
            <p:nvPr>
              <p:custDataLst>
                <p:tags r:id="rId80"/>
              </p:custDataLst>
            </p:nvPr>
          </p:nvSpPr>
          <p:spPr bwMode="auto">
            <a:xfrm>
              <a:off x="6978651" y="2720976"/>
              <a:ext cx="101600" cy="119063"/>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6" y="10"/>
                    <a:pt x="122"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255 2">
              <a:extLst>
                <a:ext uri="{FF2B5EF4-FFF2-40B4-BE49-F238E27FC236}">
                  <a16:creationId xmlns:a16="http://schemas.microsoft.com/office/drawing/2014/main" id="{DFA1844F-8550-493B-A4AC-85A040FCC374}"/>
                </a:ext>
              </a:extLst>
            </p:cNvPr>
            <p:cNvSpPr>
              <a:spLocks/>
            </p:cNvSpPr>
            <p:nvPr>
              <p:custDataLst>
                <p:tags r:id="rId81"/>
              </p:custDataLst>
            </p:nvPr>
          </p:nvSpPr>
          <p:spPr bwMode="auto">
            <a:xfrm>
              <a:off x="7183438" y="2522538"/>
              <a:ext cx="34925" cy="38100"/>
            </a:xfrm>
            <a:custGeom>
              <a:avLst/>
              <a:gdLst>
                <a:gd name="T0" fmla="*/ 53 w 53"/>
                <a:gd name="T1" fmla="*/ 26 h 52"/>
                <a:gd name="T2" fmla="*/ 27 w 53"/>
                <a:gd name="T3" fmla="*/ 0 h 52"/>
                <a:gd name="T4" fmla="*/ 0 w 53"/>
                <a:gd name="T5" fmla="*/ 26 h 52"/>
                <a:gd name="T6" fmla="*/ 26 w 53"/>
                <a:gd name="T7" fmla="*/ 52 h 52"/>
                <a:gd name="T8" fmla="*/ 53 w 53"/>
                <a:gd name="T9" fmla="*/ 26 h 52"/>
              </a:gdLst>
              <a:ahLst/>
              <a:cxnLst>
                <a:cxn ang="0">
                  <a:pos x="T0" y="T1"/>
                </a:cxn>
                <a:cxn ang="0">
                  <a:pos x="T2" y="T3"/>
                </a:cxn>
                <a:cxn ang="0">
                  <a:pos x="T4" y="T5"/>
                </a:cxn>
                <a:cxn ang="0">
                  <a:pos x="T6" y="T7"/>
                </a:cxn>
                <a:cxn ang="0">
                  <a:pos x="T8" y="T9"/>
                </a:cxn>
              </a:cxnLst>
              <a:rect l="0" t="0" r="r" b="b"/>
              <a:pathLst>
                <a:path w="53" h="52">
                  <a:moveTo>
                    <a:pt x="53" y="26"/>
                  </a:moveTo>
                  <a:cubicBezTo>
                    <a:pt x="53" y="13"/>
                    <a:pt x="42" y="0"/>
                    <a:pt x="27" y="0"/>
                  </a:cubicBezTo>
                  <a:cubicBezTo>
                    <a:pt x="10" y="0"/>
                    <a:pt x="0" y="14"/>
                    <a:pt x="0" y="26"/>
                  </a:cubicBezTo>
                  <a:cubicBezTo>
                    <a:pt x="0" y="39"/>
                    <a:pt x="11" y="52"/>
                    <a:pt x="26" y="52"/>
                  </a:cubicBezTo>
                  <a:cubicBezTo>
                    <a:pt x="43" y="52"/>
                    <a:pt x="53" y="38"/>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256 2">
              <a:extLst>
                <a:ext uri="{FF2B5EF4-FFF2-40B4-BE49-F238E27FC236}">
                  <a16:creationId xmlns:a16="http://schemas.microsoft.com/office/drawing/2014/main" id="{83E1F4E9-2606-4E9E-ACBA-6C08262124D0}"/>
                </a:ext>
              </a:extLst>
            </p:cNvPr>
            <p:cNvSpPr>
              <a:spLocks noEditPoints="1"/>
            </p:cNvSpPr>
            <p:nvPr>
              <p:custDataLst>
                <p:tags r:id="rId82"/>
              </p:custDataLst>
            </p:nvPr>
          </p:nvSpPr>
          <p:spPr bwMode="auto">
            <a:xfrm>
              <a:off x="7112001" y="2609851"/>
              <a:ext cx="187325" cy="2444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257 2">
              <a:extLst>
                <a:ext uri="{FF2B5EF4-FFF2-40B4-BE49-F238E27FC236}">
                  <a16:creationId xmlns:a16="http://schemas.microsoft.com/office/drawing/2014/main" id="{0FAAA9E1-57E2-4555-8709-26D9E4E748DB}"/>
                </a:ext>
              </a:extLst>
            </p:cNvPr>
            <p:cNvSpPr>
              <a:spLocks/>
            </p:cNvSpPr>
            <p:nvPr>
              <p:custDataLst>
                <p:tags r:id="rId83"/>
              </p:custDataLst>
            </p:nvPr>
          </p:nvSpPr>
          <p:spPr bwMode="auto">
            <a:xfrm>
              <a:off x="7658101" y="1990726"/>
              <a:ext cx="87313" cy="909638"/>
            </a:xfrm>
            <a:custGeom>
              <a:avLst/>
              <a:gdLst>
                <a:gd name="T0" fmla="*/ 103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3 w 131"/>
                <a:gd name="T15" fmla="*/ 27 h 1196"/>
                <a:gd name="T16" fmla="*/ 103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3" y="1169"/>
                  </a:moveTo>
                  <a:lnTo>
                    <a:pt x="0" y="1169"/>
                  </a:lnTo>
                  <a:lnTo>
                    <a:pt x="0" y="1196"/>
                  </a:lnTo>
                  <a:lnTo>
                    <a:pt x="131" y="1196"/>
                  </a:lnTo>
                  <a:lnTo>
                    <a:pt x="131" y="0"/>
                  </a:lnTo>
                  <a:lnTo>
                    <a:pt x="0" y="0"/>
                  </a:lnTo>
                  <a:lnTo>
                    <a:pt x="0" y="27"/>
                  </a:lnTo>
                  <a:lnTo>
                    <a:pt x="103" y="27"/>
                  </a:lnTo>
                  <a:lnTo>
                    <a:pt x="103"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258 2">
              <a:extLst>
                <a:ext uri="{FF2B5EF4-FFF2-40B4-BE49-F238E27FC236}">
                  <a16:creationId xmlns:a16="http://schemas.microsoft.com/office/drawing/2014/main" id="{FFC4BC40-CCBA-4A85-85FE-034004BC6B63}"/>
                </a:ext>
              </a:extLst>
            </p:cNvPr>
            <p:cNvSpPr>
              <a:spLocks/>
            </p:cNvSpPr>
            <p:nvPr>
              <p:custDataLst>
                <p:tags r:id="rId84"/>
              </p:custDataLst>
            </p:nvPr>
          </p:nvSpPr>
          <p:spPr bwMode="auto">
            <a:xfrm>
              <a:off x="6230938" y="2949576"/>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3"/>
                    <a:pt x="110" y="81"/>
                  </a:cubicBezTo>
                  <a:cubicBezTo>
                    <a:pt x="56" y="54"/>
                    <a:pt x="35" y="22"/>
                    <a:pt x="23" y="3"/>
                  </a:cubicBezTo>
                  <a:cubicBezTo>
                    <a:pt x="21" y="0"/>
                    <a:pt x="18" y="0"/>
                    <a:pt x="12" y="0"/>
                  </a:cubicBezTo>
                  <a:cubicBezTo>
                    <a:pt x="0" y="0"/>
                    <a:pt x="0" y="1"/>
                    <a:pt x="0" y="13"/>
                  </a:cubicBezTo>
                  <a:lnTo>
                    <a:pt x="0" y="21"/>
                  </a:lnTo>
                  <a:cubicBezTo>
                    <a:pt x="68" y="143"/>
                    <a:pt x="180" y="167"/>
                    <a:pt x="231" y="167"/>
                  </a:cubicBezTo>
                  <a:cubicBezTo>
                    <a:pt x="241" y="167"/>
                    <a:pt x="241" y="166"/>
                    <a:pt x="241" y="153"/>
                  </a:cubicBezTo>
                  <a:lnTo>
                    <a:pt x="241" y="12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Rectangle 259">
              <a:extLst>
                <a:ext uri="{FF2B5EF4-FFF2-40B4-BE49-F238E27FC236}">
                  <a16:creationId xmlns:a16="http://schemas.microsoft.com/office/drawing/2014/main" id="{4823689F-94F2-4CCF-9850-340D9CD4465B}"/>
                </a:ext>
              </a:extLst>
            </p:cNvPr>
            <p:cNvSpPr>
              <a:spLocks noChangeArrowheads="1"/>
            </p:cNvSpPr>
            <p:nvPr>
              <p:custDataLst>
                <p:tags r:id="rId85"/>
              </p:custDataLst>
            </p:nvPr>
          </p:nvSpPr>
          <p:spPr bwMode="auto">
            <a:xfrm>
              <a:off x="6389688" y="3030538"/>
              <a:ext cx="49530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260 2">
              <a:extLst>
                <a:ext uri="{FF2B5EF4-FFF2-40B4-BE49-F238E27FC236}">
                  <a16:creationId xmlns:a16="http://schemas.microsoft.com/office/drawing/2014/main" id="{6635A853-2084-464D-89E9-5E4294EB959E}"/>
                </a:ext>
              </a:extLst>
            </p:cNvPr>
            <p:cNvSpPr>
              <a:spLocks/>
            </p:cNvSpPr>
            <p:nvPr>
              <p:custDataLst>
                <p:tags r:id="rId86"/>
              </p:custDataLst>
            </p:nvPr>
          </p:nvSpPr>
          <p:spPr bwMode="auto">
            <a:xfrm>
              <a:off x="6881813" y="3030538"/>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3"/>
                    <a:pt x="61" y="0"/>
                    <a:pt x="10" y="0"/>
                  </a:cubicBezTo>
                  <a:cubicBezTo>
                    <a:pt x="0" y="0"/>
                    <a:pt x="0" y="0"/>
                    <a:pt x="0" y="14"/>
                  </a:cubicBezTo>
                  <a:lnTo>
                    <a:pt x="0" y="46"/>
                  </a:lnTo>
                  <a:cubicBezTo>
                    <a:pt x="0" y="57"/>
                    <a:pt x="0" y="60"/>
                    <a:pt x="7" y="60"/>
                  </a:cubicBezTo>
                  <a:cubicBezTo>
                    <a:pt x="37" y="60"/>
                    <a:pt x="87" y="64"/>
                    <a:pt x="131" y="86"/>
                  </a:cubicBezTo>
                  <a:cubicBezTo>
                    <a:pt x="185" y="113"/>
                    <a:pt x="206" y="145"/>
                    <a:pt x="218" y="164"/>
                  </a:cubicBezTo>
                  <a:cubicBezTo>
                    <a:pt x="220" y="167"/>
                    <a:pt x="223" y="167"/>
                    <a:pt x="229" y="167"/>
                  </a:cubicBezTo>
                  <a:cubicBezTo>
                    <a:pt x="241" y="167"/>
                    <a:pt x="241" y="166"/>
                    <a:pt x="241" y="154"/>
                  </a:cubicBezTo>
                  <a:lnTo>
                    <a:pt x="241" y="1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261 2">
              <a:extLst>
                <a:ext uri="{FF2B5EF4-FFF2-40B4-BE49-F238E27FC236}">
                  <a16:creationId xmlns:a16="http://schemas.microsoft.com/office/drawing/2014/main" id="{7CCCF00B-5ED4-4B29-A138-7A28AF6FAD31}"/>
                </a:ext>
              </a:extLst>
            </p:cNvPr>
            <p:cNvSpPr>
              <a:spLocks/>
            </p:cNvSpPr>
            <p:nvPr>
              <p:custDataLst>
                <p:tags r:id="rId87"/>
              </p:custDataLst>
            </p:nvPr>
          </p:nvSpPr>
          <p:spPr bwMode="auto">
            <a:xfrm>
              <a:off x="7026276" y="3030538"/>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0"/>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Rectangle 262">
              <a:extLst>
                <a:ext uri="{FF2B5EF4-FFF2-40B4-BE49-F238E27FC236}">
                  <a16:creationId xmlns:a16="http://schemas.microsoft.com/office/drawing/2014/main" id="{2AA24274-77CE-4A3F-8BC0-2E268F1A8AAF}"/>
                </a:ext>
              </a:extLst>
            </p:cNvPr>
            <p:cNvSpPr>
              <a:spLocks noChangeArrowheads="1"/>
            </p:cNvSpPr>
            <p:nvPr>
              <p:custDataLst>
                <p:tags r:id="rId88"/>
              </p:custDataLst>
            </p:nvPr>
          </p:nvSpPr>
          <p:spPr bwMode="auto">
            <a:xfrm>
              <a:off x="7183438" y="3030538"/>
              <a:ext cx="49530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263 2">
              <a:extLst>
                <a:ext uri="{FF2B5EF4-FFF2-40B4-BE49-F238E27FC236}">
                  <a16:creationId xmlns:a16="http://schemas.microsoft.com/office/drawing/2014/main" id="{34924054-62CD-4A78-AE4C-A99C42987BBB}"/>
                </a:ext>
              </a:extLst>
            </p:cNvPr>
            <p:cNvSpPr>
              <a:spLocks/>
            </p:cNvSpPr>
            <p:nvPr>
              <p:custDataLst>
                <p:tags r:id="rId89"/>
              </p:custDataLst>
            </p:nvPr>
          </p:nvSpPr>
          <p:spPr bwMode="auto">
            <a:xfrm>
              <a:off x="7675563" y="2949576"/>
              <a:ext cx="161925" cy="127000"/>
            </a:xfrm>
            <a:custGeom>
              <a:avLst/>
              <a:gdLst>
                <a:gd name="T0" fmla="*/ 242 w 242"/>
                <a:gd name="T1" fmla="*/ 13 h 167"/>
                <a:gd name="T2" fmla="*/ 230 w 242"/>
                <a:gd name="T3" fmla="*/ 0 h 167"/>
                <a:gd name="T4" fmla="*/ 217 w 242"/>
                <a:gd name="T5" fmla="*/ 4 h 167"/>
                <a:gd name="T6" fmla="*/ 6 w 242"/>
                <a:gd name="T7" fmla="*/ 107 h 167"/>
                <a:gd name="T8" fmla="*/ 0 w 242"/>
                <a:gd name="T9" fmla="*/ 121 h 167"/>
                <a:gd name="T10" fmla="*/ 0 w 242"/>
                <a:gd name="T11" fmla="*/ 153 h 167"/>
                <a:gd name="T12" fmla="*/ 11 w 242"/>
                <a:gd name="T13" fmla="*/ 167 h 167"/>
                <a:gd name="T14" fmla="*/ 242 w 242"/>
                <a:gd name="T15" fmla="*/ 21 h 167"/>
                <a:gd name="T16" fmla="*/ 242 w 242"/>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3"/>
                  </a:moveTo>
                  <a:cubicBezTo>
                    <a:pt x="242" y="1"/>
                    <a:pt x="241" y="0"/>
                    <a:pt x="230" y="0"/>
                  </a:cubicBezTo>
                  <a:cubicBezTo>
                    <a:pt x="220" y="0"/>
                    <a:pt x="220" y="1"/>
                    <a:pt x="217" y="4"/>
                  </a:cubicBezTo>
                  <a:cubicBezTo>
                    <a:pt x="176" y="70"/>
                    <a:pt x="108" y="105"/>
                    <a:pt x="6" y="107"/>
                  </a:cubicBezTo>
                  <a:cubicBezTo>
                    <a:pt x="0" y="107"/>
                    <a:pt x="0" y="110"/>
                    <a:pt x="0" y="121"/>
                  </a:cubicBezTo>
                  <a:lnTo>
                    <a:pt x="0" y="153"/>
                  </a:lnTo>
                  <a:cubicBezTo>
                    <a:pt x="0" y="166"/>
                    <a:pt x="0" y="167"/>
                    <a:pt x="11" y="167"/>
                  </a:cubicBezTo>
                  <a:cubicBezTo>
                    <a:pt x="62" y="167"/>
                    <a:pt x="174" y="143"/>
                    <a:pt x="242" y="21"/>
                  </a:cubicBezTo>
                  <a:lnTo>
                    <a:pt x="24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264 2">
              <a:extLst>
                <a:ext uri="{FF2B5EF4-FFF2-40B4-BE49-F238E27FC236}">
                  <a16:creationId xmlns:a16="http://schemas.microsoft.com/office/drawing/2014/main" id="{3D2BBA13-00FA-4655-8100-940C0DF7B6ED}"/>
                </a:ext>
              </a:extLst>
            </p:cNvPr>
            <p:cNvSpPr>
              <a:spLocks/>
            </p:cNvSpPr>
            <p:nvPr>
              <p:custDataLst>
                <p:tags r:id="rId90"/>
              </p:custDataLst>
            </p:nvPr>
          </p:nvSpPr>
          <p:spPr bwMode="auto">
            <a:xfrm>
              <a:off x="6948488" y="3252788"/>
              <a:ext cx="171450" cy="182563"/>
            </a:xfrm>
            <a:custGeom>
              <a:avLst/>
              <a:gdLst>
                <a:gd name="T0" fmla="*/ 143 w 257"/>
                <a:gd name="T1" fmla="*/ 29 h 239"/>
                <a:gd name="T2" fmla="*/ 176 w 257"/>
                <a:gd name="T3" fmla="*/ 13 h 239"/>
                <a:gd name="T4" fmla="*/ 188 w 257"/>
                <a:gd name="T5" fmla="*/ 13 h 239"/>
                <a:gd name="T6" fmla="*/ 188 w 257"/>
                <a:gd name="T7" fmla="*/ 0 h 239"/>
                <a:gd name="T8" fmla="*/ 128 w 257"/>
                <a:gd name="T9" fmla="*/ 2 h 239"/>
                <a:gd name="T10" fmla="*/ 67 w 257"/>
                <a:gd name="T11" fmla="*/ 0 h 239"/>
                <a:gd name="T12" fmla="*/ 67 w 257"/>
                <a:gd name="T13" fmla="*/ 13 h 239"/>
                <a:gd name="T14" fmla="*/ 80 w 257"/>
                <a:gd name="T15" fmla="*/ 13 h 239"/>
                <a:gd name="T16" fmla="*/ 112 w 257"/>
                <a:gd name="T17" fmla="*/ 29 h 239"/>
                <a:gd name="T18" fmla="*/ 112 w 257"/>
                <a:gd name="T19" fmla="*/ 179 h 239"/>
                <a:gd name="T20" fmla="*/ 59 w 257"/>
                <a:gd name="T21" fmla="*/ 93 h 239"/>
                <a:gd name="T22" fmla="*/ 23 w 257"/>
                <a:gd name="T23" fmla="*/ 46 h 239"/>
                <a:gd name="T24" fmla="*/ 10 w 257"/>
                <a:gd name="T25" fmla="*/ 46 h 239"/>
                <a:gd name="T26" fmla="*/ 0 w 257"/>
                <a:gd name="T27" fmla="*/ 51 h 239"/>
                <a:gd name="T28" fmla="*/ 6 w 257"/>
                <a:gd name="T29" fmla="*/ 56 h 239"/>
                <a:gd name="T30" fmla="*/ 28 w 257"/>
                <a:gd name="T31" fmla="*/ 93 h 239"/>
                <a:gd name="T32" fmla="*/ 51 w 257"/>
                <a:gd name="T33" fmla="*/ 162 h 239"/>
                <a:gd name="T34" fmla="*/ 112 w 257"/>
                <a:gd name="T35" fmla="*/ 190 h 239"/>
                <a:gd name="T36" fmla="*/ 112 w 257"/>
                <a:gd name="T37" fmla="*/ 210 h 239"/>
                <a:gd name="T38" fmla="*/ 80 w 257"/>
                <a:gd name="T39" fmla="*/ 226 h 239"/>
                <a:gd name="T40" fmla="*/ 67 w 257"/>
                <a:gd name="T41" fmla="*/ 226 h 239"/>
                <a:gd name="T42" fmla="*/ 67 w 257"/>
                <a:gd name="T43" fmla="*/ 239 h 239"/>
                <a:gd name="T44" fmla="*/ 128 w 257"/>
                <a:gd name="T45" fmla="*/ 237 h 239"/>
                <a:gd name="T46" fmla="*/ 188 w 257"/>
                <a:gd name="T47" fmla="*/ 239 h 239"/>
                <a:gd name="T48" fmla="*/ 188 w 257"/>
                <a:gd name="T49" fmla="*/ 226 h 239"/>
                <a:gd name="T50" fmla="*/ 176 w 257"/>
                <a:gd name="T51" fmla="*/ 226 h 239"/>
                <a:gd name="T52" fmla="*/ 143 w 257"/>
                <a:gd name="T53" fmla="*/ 210 h 239"/>
                <a:gd name="T54" fmla="*/ 143 w 257"/>
                <a:gd name="T55" fmla="*/ 190 h 239"/>
                <a:gd name="T56" fmla="*/ 207 w 257"/>
                <a:gd name="T57" fmla="*/ 161 h 239"/>
                <a:gd name="T58" fmla="*/ 229 w 257"/>
                <a:gd name="T59" fmla="*/ 101 h 239"/>
                <a:gd name="T60" fmla="*/ 235 w 257"/>
                <a:gd name="T61" fmla="*/ 68 h 239"/>
                <a:gd name="T62" fmla="*/ 253 w 257"/>
                <a:gd name="T63" fmla="*/ 56 h 239"/>
                <a:gd name="T64" fmla="*/ 257 w 257"/>
                <a:gd name="T65" fmla="*/ 51 h 239"/>
                <a:gd name="T66" fmla="*/ 247 w 257"/>
                <a:gd name="T67" fmla="*/ 46 h 239"/>
                <a:gd name="T68" fmla="*/ 234 w 257"/>
                <a:gd name="T69" fmla="*/ 46 h 239"/>
                <a:gd name="T70" fmla="*/ 199 w 257"/>
                <a:gd name="T71" fmla="*/ 100 h 239"/>
                <a:gd name="T72" fmla="*/ 143 w 257"/>
                <a:gd name="T73" fmla="*/ 179 h 239"/>
                <a:gd name="T74" fmla="*/ 143 w 257"/>
                <a:gd name="T75"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39">
                  <a:moveTo>
                    <a:pt x="143" y="29"/>
                  </a:moveTo>
                  <a:cubicBezTo>
                    <a:pt x="143" y="18"/>
                    <a:pt x="143" y="13"/>
                    <a:pt x="176" y="13"/>
                  </a:cubicBezTo>
                  <a:lnTo>
                    <a:pt x="188" y="13"/>
                  </a:lnTo>
                  <a:lnTo>
                    <a:pt x="188" y="0"/>
                  </a:lnTo>
                  <a:cubicBezTo>
                    <a:pt x="180" y="1"/>
                    <a:pt x="141" y="2"/>
                    <a:pt x="128" y="2"/>
                  </a:cubicBezTo>
                  <a:cubicBezTo>
                    <a:pt x="107" y="2"/>
                    <a:pt x="71" y="1"/>
                    <a:pt x="67" y="0"/>
                  </a:cubicBezTo>
                  <a:lnTo>
                    <a:pt x="67" y="13"/>
                  </a:lnTo>
                  <a:lnTo>
                    <a:pt x="80" y="13"/>
                  </a:lnTo>
                  <a:cubicBezTo>
                    <a:pt x="112" y="13"/>
                    <a:pt x="112" y="18"/>
                    <a:pt x="112" y="29"/>
                  </a:cubicBezTo>
                  <a:lnTo>
                    <a:pt x="112" y="179"/>
                  </a:lnTo>
                  <a:cubicBezTo>
                    <a:pt x="60" y="168"/>
                    <a:pt x="59" y="117"/>
                    <a:pt x="59" y="93"/>
                  </a:cubicBezTo>
                  <a:cubicBezTo>
                    <a:pt x="59" y="89"/>
                    <a:pt x="58" y="46"/>
                    <a:pt x="23" y="46"/>
                  </a:cubicBezTo>
                  <a:lnTo>
                    <a:pt x="10" y="46"/>
                  </a:lnTo>
                  <a:cubicBezTo>
                    <a:pt x="5" y="46"/>
                    <a:pt x="0" y="46"/>
                    <a:pt x="0" y="51"/>
                  </a:cubicBezTo>
                  <a:cubicBezTo>
                    <a:pt x="0" y="55"/>
                    <a:pt x="5" y="56"/>
                    <a:pt x="6" y="56"/>
                  </a:cubicBezTo>
                  <a:cubicBezTo>
                    <a:pt x="28" y="58"/>
                    <a:pt x="28" y="90"/>
                    <a:pt x="28" y="93"/>
                  </a:cubicBezTo>
                  <a:cubicBezTo>
                    <a:pt x="28" y="107"/>
                    <a:pt x="28" y="137"/>
                    <a:pt x="51" y="162"/>
                  </a:cubicBezTo>
                  <a:cubicBezTo>
                    <a:pt x="63" y="176"/>
                    <a:pt x="85" y="187"/>
                    <a:pt x="112" y="190"/>
                  </a:cubicBezTo>
                  <a:lnTo>
                    <a:pt x="112" y="210"/>
                  </a:lnTo>
                  <a:cubicBezTo>
                    <a:pt x="112" y="222"/>
                    <a:pt x="112" y="226"/>
                    <a:pt x="80" y="226"/>
                  </a:cubicBezTo>
                  <a:lnTo>
                    <a:pt x="67" y="226"/>
                  </a:lnTo>
                  <a:lnTo>
                    <a:pt x="67" y="239"/>
                  </a:lnTo>
                  <a:cubicBezTo>
                    <a:pt x="75" y="238"/>
                    <a:pt x="115" y="237"/>
                    <a:pt x="128" y="237"/>
                  </a:cubicBezTo>
                  <a:cubicBezTo>
                    <a:pt x="148" y="237"/>
                    <a:pt x="184" y="238"/>
                    <a:pt x="188" y="239"/>
                  </a:cubicBezTo>
                  <a:lnTo>
                    <a:pt x="188" y="226"/>
                  </a:lnTo>
                  <a:lnTo>
                    <a:pt x="176" y="226"/>
                  </a:lnTo>
                  <a:cubicBezTo>
                    <a:pt x="143" y="226"/>
                    <a:pt x="143" y="222"/>
                    <a:pt x="143" y="210"/>
                  </a:cubicBezTo>
                  <a:lnTo>
                    <a:pt x="143" y="190"/>
                  </a:lnTo>
                  <a:cubicBezTo>
                    <a:pt x="183" y="186"/>
                    <a:pt x="198" y="170"/>
                    <a:pt x="207" y="161"/>
                  </a:cubicBezTo>
                  <a:cubicBezTo>
                    <a:pt x="223" y="145"/>
                    <a:pt x="229" y="116"/>
                    <a:pt x="229" y="101"/>
                  </a:cubicBezTo>
                  <a:cubicBezTo>
                    <a:pt x="229" y="89"/>
                    <a:pt x="230" y="79"/>
                    <a:pt x="235" y="68"/>
                  </a:cubicBezTo>
                  <a:cubicBezTo>
                    <a:pt x="240" y="58"/>
                    <a:pt x="247" y="57"/>
                    <a:pt x="253" y="56"/>
                  </a:cubicBezTo>
                  <a:cubicBezTo>
                    <a:pt x="255" y="56"/>
                    <a:pt x="257" y="53"/>
                    <a:pt x="257" y="51"/>
                  </a:cubicBezTo>
                  <a:cubicBezTo>
                    <a:pt x="257" y="46"/>
                    <a:pt x="252" y="46"/>
                    <a:pt x="247" y="46"/>
                  </a:cubicBezTo>
                  <a:lnTo>
                    <a:pt x="234" y="46"/>
                  </a:lnTo>
                  <a:cubicBezTo>
                    <a:pt x="203" y="46"/>
                    <a:pt x="199" y="78"/>
                    <a:pt x="199" y="100"/>
                  </a:cubicBezTo>
                  <a:cubicBezTo>
                    <a:pt x="198" y="127"/>
                    <a:pt x="189" y="171"/>
                    <a:pt x="143" y="179"/>
                  </a:cubicBezTo>
                  <a:lnTo>
                    <a:pt x="14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4" name="Group 253">
            <a:extLst>
              <a:ext uri="{FF2B5EF4-FFF2-40B4-BE49-F238E27FC236}">
                <a16:creationId xmlns:a16="http://schemas.microsoft.com/office/drawing/2014/main" id="{24FAF98D-CE43-4774-A522-482065E07956}"/>
              </a:ext>
            </a:extLst>
          </p:cNvPr>
          <p:cNvGrpSpPr/>
          <p:nvPr/>
        </p:nvGrpSpPr>
        <p:grpSpPr>
          <a:xfrm>
            <a:off x="1215386" y="3500762"/>
            <a:ext cx="5073283" cy="1394757"/>
            <a:chOff x="664832" y="2988256"/>
            <a:chExt cx="4992240" cy="1256080"/>
          </a:xfrm>
        </p:grpSpPr>
        <p:grpSp>
          <p:nvGrpSpPr>
            <p:cNvPr id="43" name="Group 42">
              <a:extLst>
                <a:ext uri="{FF2B5EF4-FFF2-40B4-BE49-F238E27FC236}">
                  <a16:creationId xmlns:a16="http://schemas.microsoft.com/office/drawing/2014/main" id="{6710B73B-B79C-4E31-88DD-BB304BFF2D0A}"/>
                </a:ext>
              </a:extLst>
            </p:cNvPr>
            <p:cNvGrpSpPr>
              <a:grpSpLocks noChangeAspect="1"/>
            </p:cNvGrpSpPr>
            <p:nvPr>
              <p:custDataLst>
                <p:tags r:id="rId31"/>
              </p:custDataLst>
            </p:nvPr>
          </p:nvGrpSpPr>
          <p:grpSpPr>
            <a:xfrm>
              <a:off x="3150409" y="3217223"/>
              <a:ext cx="2506663" cy="1027113"/>
              <a:chOff x="3806826" y="4430715"/>
              <a:chExt cx="2506663" cy="1027113"/>
            </a:xfrm>
          </p:grpSpPr>
          <p:sp>
            <p:nvSpPr>
              <p:cNvPr id="30" name="Freeform 23 1 1">
                <a:extLst>
                  <a:ext uri="{FF2B5EF4-FFF2-40B4-BE49-F238E27FC236}">
                    <a16:creationId xmlns:a16="http://schemas.microsoft.com/office/drawing/2014/main" id="{223B639B-D5DE-425F-BCD5-E18EE04DF7BE}"/>
                  </a:ext>
                </a:extLst>
              </p:cNvPr>
              <p:cNvSpPr>
                <a:spLocks/>
              </p:cNvSpPr>
              <p:nvPr>
                <p:custDataLst>
                  <p:tags r:id="rId32"/>
                </p:custDataLst>
              </p:nvPr>
            </p:nvSpPr>
            <p:spPr bwMode="auto">
              <a:xfrm>
                <a:off x="3806826" y="4430715"/>
                <a:ext cx="336550" cy="295275"/>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5 w 405"/>
                  <a:gd name="T49" fmla="*/ 319 h 342"/>
                  <a:gd name="T50" fmla="*/ 125 w 405"/>
                  <a:gd name="T51" fmla="*/ 214 h 342"/>
                  <a:gd name="T52" fmla="*/ 174 w 405"/>
                  <a:gd name="T53" fmla="*/ 173 h 342"/>
                  <a:gd name="T54" fmla="*/ 277 w 405"/>
                  <a:gd name="T55" fmla="*/ 308 h 342"/>
                  <a:gd name="T56" fmla="*/ 281 w 405"/>
                  <a:gd name="T57" fmla="*/ 315 h 342"/>
                  <a:gd name="T58" fmla="*/ 245 w 405"/>
                  <a:gd name="T59" fmla="*/ 319 h 342"/>
                  <a:gd name="T60" fmla="*/ 245 w 405"/>
                  <a:gd name="T61" fmla="*/ 342 h 342"/>
                  <a:gd name="T62" fmla="*/ 332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2" y="1"/>
                      <a:pt x="274" y="0"/>
                    </a:cubicBezTo>
                    <a:lnTo>
                      <a:pt x="274" y="23"/>
                    </a:lnTo>
                    <a:cubicBezTo>
                      <a:pt x="280" y="23"/>
                      <a:pt x="290" y="23"/>
                      <a:pt x="303" y="26"/>
                    </a:cubicBezTo>
                    <a:cubicBezTo>
                      <a:pt x="311" y="28"/>
                      <a:pt x="305" y="27"/>
                      <a:pt x="309" y="29"/>
                    </a:cubicBezTo>
                    <a:lnTo>
                      <a:pt x="125" y="183"/>
                    </a:lnTo>
                    <a:lnTo>
                      <a:pt x="125" y="23"/>
                    </a:lnTo>
                    <a:lnTo>
                      <a:pt x="178" y="23"/>
                    </a:lnTo>
                    <a:lnTo>
                      <a:pt x="178" y="0"/>
                    </a:lnTo>
                    <a:cubicBezTo>
                      <a:pt x="159"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59" y="341"/>
                      <a:pt x="178" y="342"/>
                    </a:cubicBezTo>
                    <a:lnTo>
                      <a:pt x="178" y="319"/>
                    </a:lnTo>
                    <a:lnTo>
                      <a:pt x="125" y="319"/>
                    </a:lnTo>
                    <a:lnTo>
                      <a:pt x="125" y="214"/>
                    </a:lnTo>
                    <a:lnTo>
                      <a:pt x="174" y="173"/>
                    </a:lnTo>
                    <a:lnTo>
                      <a:pt x="277" y="308"/>
                    </a:lnTo>
                    <a:cubicBezTo>
                      <a:pt x="280" y="311"/>
                      <a:pt x="280" y="312"/>
                      <a:pt x="281" y="315"/>
                    </a:cubicBezTo>
                    <a:cubicBezTo>
                      <a:pt x="272" y="319"/>
                      <a:pt x="262" y="319"/>
                      <a:pt x="245" y="319"/>
                    </a:cubicBezTo>
                    <a:lnTo>
                      <a:pt x="245" y="342"/>
                    </a:lnTo>
                    <a:cubicBezTo>
                      <a:pt x="265" y="341"/>
                      <a:pt x="310" y="341"/>
                      <a:pt x="332"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1 1">
                <a:extLst>
                  <a:ext uri="{FF2B5EF4-FFF2-40B4-BE49-F238E27FC236}">
                    <a16:creationId xmlns:a16="http://schemas.microsoft.com/office/drawing/2014/main" id="{916C0734-D16E-4116-AEBB-1C4A583ADA7A}"/>
                  </a:ext>
                </a:extLst>
              </p:cNvPr>
              <p:cNvSpPr>
                <a:spLocks/>
              </p:cNvSpPr>
              <p:nvPr>
                <p:custDataLst>
                  <p:tags r:id="rId33"/>
                </p:custDataLst>
              </p:nvPr>
            </p:nvSpPr>
            <p:spPr bwMode="auto">
              <a:xfrm>
                <a:off x="4186239" y="4535490"/>
                <a:ext cx="195263" cy="190500"/>
              </a:xfrm>
              <a:custGeom>
                <a:avLst/>
                <a:gdLst>
                  <a:gd name="T0" fmla="*/ 85 w 235"/>
                  <a:gd name="T1" fmla="*/ 5 h 220"/>
                  <a:gd name="T2" fmla="*/ 79 w 235"/>
                  <a:gd name="T3" fmla="*/ 0 h 220"/>
                  <a:gd name="T4" fmla="*/ 18 w 235"/>
                  <a:gd name="T5" fmla="*/ 5 h 220"/>
                  <a:gd name="T6" fmla="*/ 8 w 235"/>
                  <a:gd name="T7" fmla="*/ 15 h 220"/>
                  <a:gd name="T8" fmla="*/ 20 w 235"/>
                  <a:gd name="T9" fmla="*/ 21 h 220"/>
                  <a:gd name="T10" fmla="*/ 45 w 235"/>
                  <a:gd name="T11" fmla="*/ 29 h 220"/>
                  <a:gd name="T12" fmla="*/ 36 w 235"/>
                  <a:gd name="T13" fmla="*/ 70 h 220"/>
                  <a:gd name="T14" fmla="*/ 5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70"/>
                    </a:cubicBezTo>
                    <a:lnTo>
                      <a:pt x="5" y="192"/>
                    </a:lnTo>
                    <a:cubicBezTo>
                      <a:pt x="3" y="199"/>
                      <a:pt x="0" y="213"/>
                      <a:pt x="0" y="214"/>
                    </a:cubicBezTo>
                    <a:cubicBezTo>
                      <a:pt x="0" y="220"/>
                      <a:pt x="5" y="220"/>
                      <a:pt x="8" y="220"/>
                    </a:cubicBezTo>
                    <a:lnTo>
                      <a:pt x="15" y="220"/>
                    </a:lnTo>
                    <a:cubicBezTo>
                      <a:pt x="50" y="214"/>
                      <a:pt x="104" y="195"/>
                      <a:pt x="156" y="147"/>
                    </a:cubicBezTo>
                    <a:cubicBezTo>
                      <a:pt x="221" y="86"/>
                      <a:pt x="235" y="18"/>
                      <a:pt x="235" y="13"/>
                    </a:cubicBezTo>
                    <a:cubicBezTo>
                      <a:pt x="235"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1 1">
                <a:extLst>
                  <a:ext uri="{FF2B5EF4-FFF2-40B4-BE49-F238E27FC236}">
                    <a16:creationId xmlns:a16="http://schemas.microsoft.com/office/drawing/2014/main" id="{BE39E568-45CE-4516-9FEC-3E071449B531}"/>
                  </a:ext>
                </a:extLst>
              </p:cNvPr>
              <p:cNvSpPr>
                <a:spLocks noEditPoints="1"/>
              </p:cNvSpPr>
              <p:nvPr>
                <p:custDataLst>
                  <p:tags r:id="rId34"/>
                </p:custDataLst>
              </p:nvPr>
            </p:nvSpPr>
            <p:spPr bwMode="auto">
              <a:xfrm>
                <a:off x="4533901" y="4567240"/>
                <a:ext cx="276225" cy="101600"/>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1 1">
                <a:extLst>
                  <a:ext uri="{FF2B5EF4-FFF2-40B4-BE49-F238E27FC236}">
                    <a16:creationId xmlns:a16="http://schemas.microsoft.com/office/drawing/2014/main" id="{D92B9833-0D93-4D6E-B354-5F5BD3296D87}"/>
                  </a:ext>
                </a:extLst>
              </p:cNvPr>
              <p:cNvSpPr>
                <a:spLocks/>
              </p:cNvSpPr>
              <p:nvPr>
                <p:custDataLst>
                  <p:tags r:id="rId35"/>
                </p:custDataLst>
              </p:nvPr>
            </p:nvSpPr>
            <p:spPr bwMode="auto">
              <a:xfrm>
                <a:off x="4972051" y="4430715"/>
                <a:ext cx="274638" cy="295275"/>
              </a:xfrm>
              <a:custGeom>
                <a:avLst/>
                <a:gdLst>
                  <a:gd name="T0" fmla="*/ 185 w 331"/>
                  <a:gd name="T1" fmla="*/ 40 h 341"/>
                  <a:gd name="T2" fmla="*/ 232 w 331"/>
                  <a:gd name="T3" fmla="*/ 16 h 341"/>
                  <a:gd name="T4" fmla="*/ 248 w 331"/>
                  <a:gd name="T5" fmla="*/ 16 h 341"/>
                  <a:gd name="T6" fmla="*/ 248 w 331"/>
                  <a:gd name="T7" fmla="*/ 0 h 341"/>
                  <a:gd name="T8" fmla="*/ 164 w 331"/>
                  <a:gd name="T9" fmla="*/ 2 h 341"/>
                  <a:gd name="T10" fmla="*/ 79 w 331"/>
                  <a:gd name="T11" fmla="*/ 0 h 341"/>
                  <a:gd name="T12" fmla="*/ 79 w 331"/>
                  <a:gd name="T13" fmla="*/ 16 h 341"/>
                  <a:gd name="T14" fmla="*/ 96 w 331"/>
                  <a:gd name="T15" fmla="*/ 16 h 341"/>
                  <a:gd name="T16" fmla="*/ 143 w 331"/>
                  <a:gd name="T17" fmla="*/ 40 h 341"/>
                  <a:gd name="T18" fmla="*/ 143 w 331"/>
                  <a:gd name="T19" fmla="*/ 261 h 341"/>
                  <a:gd name="T20" fmla="*/ 75 w 331"/>
                  <a:gd name="T21" fmla="*/ 135 h 341"/>
                  <a:gd name="T22" fmla="*/ 31 w 331"/>
                  <a:gd name="T23" fmla="*/ 65 h 341"/>
                  <a:gd name="T24" fmla="*/ 13 w 331"/>
                  <a:gd name="T25" fmla="*/ 65 h 341"/>
                  <a:gd name="T26" fmla="*/ 0 w 331"/>
                  <a:gd name="T27" fmla="*/ 70 h 341"/>
                  <a:gd name="T28" fmla="*/ 5 w 331"/>
                  <a:gd name="T29" fmla="*/ 76 h 341"/>
                  <a:gd name="T30" fmla="*/ 34 w 331"/>
                  <a:gd name="T31" fmla="*/ 144 h 341"/>
                  <a:gd name="T32" fmla="*/ 59 w 331"/>
                  <a:gd name="T33" fmla="*/ 228 h 341"/>
                  <a:gd name="T34" fmla="*/ 143 w 331"/>
                  <a:gd name="T35" fmla="*/ 274 h 341"/>
                  <a:gd name="T36" fmla="*/ 143 w 331"/>
                  <a:gd name="T37" fmla="*/ 302 h 341"/>
                  <a:gd name="T38" fmla="*/ 96 w 331"/>
                  <a:gd name="T39" fmla="*/ 326 h 341"/>
                  <a:gd name="T40" fmla="*/ 79 w 331"/>
                  <a:gd name="T41" fmla="*/ 326 h 341"/>
                  <a:gd name="T42" fmla="*/ 79 w 331"/>
                  <a:gd name="T43" fmla="*/ 341 h 341"/>
                  <a:gd name="T44" fmla="*/ 164 w 331"/>
                  <a:gd name="T45" fmla="*/ 340 h 341"/>
                  <a:gd name="T46" fmla="*/ 248 w 331"/>
                  <a:gd name="T47" fmla="*/ 341 h 341"/>
                  <a:gd name="T48" fmla="*/ 248 w 331"/>
                  <a:gd name="T49" fmla="*/ 326 h 341"/>
                  <a:gd name="T50" fmla="*/ 232 w 331"/>
                  <a:gd name="T51" fmla="*/ 326 h 341"/>
                  <a:gd name="T52" fmla="*/ 185 w 331"/>
                  <a:gd name="T53" fmla="*/ 302 h 341"/>
                  <a:gd name="T54" fmla="*/ 185 w 331"/>
                  <a:gd name="T55" fmla="*/ 274 h 341"/>
                  <a:gd name="T56" fmla="*/ 270 w 331"/>
                  <a:gd name="T57" fmla="*/ 228 h 341"/>
                  <a:gd name="T58" fmla="*/ 297 w 331"/>
                  <a:gd name="T59" fmla="*/ 132 h 341"/>
                  <a:gd name="T60" fmla="*/ 324 w 331"/>
                  <a:gd name="T61" fmla="*/ 76 h 341"/>
                  <a:gd name="T62" fmla="*/ 331 w 331"/>
                  <a:gd name="T63" fmla="*/ 70 h 341"/>
                  <a:gd name="T64" fmla="*/ 319 w 331"/>
                  <a:gd name="T65" fmla="*/ 65 h 341"/>
                  <a:gd name="T66" fmla="*/ 300 w 331"/>
                  <a:gd name="T67" fmla="*/ 65 h 341"/>
                  <a:gd name="T68" fmla="*/ 255 w 331"/>
                  <a:gd name="T69" fmla="*/ 141 h 341"/>
                  <a:gd name="T70" fmla="*/ 185 w 331"/>
                  <a:gd name="T71" fmla="*/ 261 h 341"/>
                  <a:gd name="T72" fmla="*/ 185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40"/>
                    </a:moveTo>
                    <a:cubicBezTo>
                      <a:pt x="185" y="23"/>
                      <a:pt x="185" y="16"/>
                      <a:pt x="232" y="16"/>
                    </a:cubicBezTo>
                    <a:lnTo>
                      <a:pt x="248" y="16"/>
                    </a:lnTo>
                    <a:lnTo>
                      <a:pt x="248" y="0"/>
                    </a:lnTo>
                    <a:cubicBezTo>
                      <a:pt x="230" y="2"/>
                      <a:pt x="185" y="2"/>
                      <a:pt x="164" y="2"/>
                    </a:cubicBezTo>
                    <a:cubicBezTo>
                      <a:pt x="144" y="2"/>
                      <a:pt x="97" y="2"/>
                      <a:pt x="79" y="0"/>
                    </a:cubicBezTo>
                    <a:lnTo>
                      <a:pt x="79" y="16"/>
                    </a:lnTo>
                    <a:lnTo>
                      <a:pt x="96" y="16"/>
                    </a:lnTo>
                    <a:cubicBezTo>
                      <a:pt x="143" y="16"/>
                      <a:pt x="143" y="22"/>
                      <a:pt x="143" y="40"/>
                    </a:cubicBezTo>
                    <a:lnTo>
                      <a:pt x="143" y="261"/>
                    </a:lnTo>
                    <a:cubicBezTo>
                      <a:pt x="78" y="244"/>
                      <a:pt x="75" y="167"/>
                      <a:pt x="75" y="135"/>
                    </a:cubicBezTo>
                    <a:cubicBezTo>
                      <a:pt x="75" y="74"/>
                      <a:pt x="53" y="65"/>
                      <a:pt x="31" y="65"/>
                    </a:cubicBezTo>
                    <a:lnTo>
                      <a:pt x="13" y="65"/>
                    </a:lnTo>
                    <a:cubicBezTo>
                      <a:pt x="5" y="65"/>
                      <a:pt x="0" y="65"/>
                      <a:pt x="0" y="70"/>
                    </a:cubicBezTo>
                    <a:cubicBezTo>
                      <a:pt x="0" y="73"/>
                      <a:pt x="2" y="75"/>
                      <a:pt x="5" y="76"/>
                    </a:cubicBezTo>
                    <a:cubicBezTo>
                      <a:pt x="21" y="78"/>
                      <a:pt x="33" y="85"/>
                      <a:pt x="34" y="144"/>
                    </a:cubicBezTo>
                    <a:cubicBezTo>
                      <a:pt x="34" y="155"/>
                      <a:pt x="35" y="195"/>
                      <a:pt x="59" y="228"/>
                    </a:cubicBezTo>
                    <a:cubicBezTo>
                      <a:pt x="79" y="255"/>
                      <a:pt x="109" y="269"/>
                      <a:pt x="143" y="274"/>
                    </a:cubicBezTo>
                    <a:lnTo>
                      <a:pt x="143" y="302"/>
                    </a:lnTo>
                    <a:cubicBezTo>
                      <a:pt x="143" y="319"/>
                      <a:pt x="143" y="326"/>
                      <a:pt x="96" y="326"/>
                    </a:cubicBezTo>
                    <a:lnTo>
                      <a:pt x="79" y="326"/>
                    </a:lnTo>
                    <a:lnTo>
                      <a:pt x="79" y="341"/>
                    </a:lnTo>
                    <a:cubicBezTo>
                      <a:pt x="97" y="340"/>
                      <a:pt x="143" y="340"/>
                      <a:pt x="164" y="340"/>
                    </a:cubicBezTo>
                    <a:cubicBezTo>
                      <a:pt x="184" y="340"/>
                      <a:pt x="230" y="340"/>
                      <a:pt x="248" y="341"/>
                    </a:cubicBezTo>
                    <a:lnTo>
                      <a:pt x="248" y="326"/>
                    </a:lnTo>
                    <a:lnTo>
                      <a:pt x="232" y="326"/>
                    </a:lnTo>
                    <a:cubicBezTo>
                      <a:pt x="185" y="326"/>
                      <a:pt x="185" y="319"/>
                      <a:pt x="185" y="302"/>
                    </a:cubicBezTo>
                    <a:lnTo>
                      <a:pt x="185" y="274"/>
                    </a:lnTo>
                    <a:cubicBezTo>
                      <a:pt x="220" y="269"/>
                      <a:pt x="251" y="254"/>
                      <a:pt x="270" y="228"/>
                    </a:cubicBezTo>
                    <a:cubicBezTo>
                      <a:pt x="296" y="193"/>
                      <a:pt x="297" y="154"/>
                      <a:pt x="297" y="132"/>
                    </a:cubicBezTo>
                    <a:cubicBezTo>
                      <a:pt x="297" y="124"/>
                      <a:pt x="297" y="79"/>
                      <a:pt x="324" y="76"/>
                    </a:cubicBezTo>
                    <a:cubicBezTo>
                      <a:pt x="327" y="75"/>
                      <a:pt x="331" y="75"/>
                      <a:pt x="331" y="70"/>
                    </a:cubicBezTo>
                    <a:cubicBezTo>
                      <a:pt x="331" y="65"/>
                      <a:pt x="327" y="65"/>
                      <a:pt x="319" y="65"/>
                    </a:cubicBezTo>
                    <a:lnTo>
                      <a:pt x="300" y="65"/>
                    </a:lnTo>
                    <a:cubicBezTo>
                      <a:pt x="280" y="65"/>
                      <a:pt x="256" y="68"/>
                      <a:pt x="255" y="141"/>
                    </a:cubicBezTo>
                    <a:cubicBezTo>
                      <a:pt x="255" y="196"/>
                      <a:pt x="238" y="248"/>
                      <a:pt x="185" y="261"/>
                    </a:cubicBezTo>
                    <a:lnTo>
                      <a:pt x="185"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7 1 1">
                <a:extLst>
                  <a:ext uri="{FF2B5EF4-FFF2-40B4-BE49-F238E27FC236}">
                    <a16:creationId xmlns:a16="http://schemas.microsoft.com/office/drawing/2014/main" id="{CDB600DE-E2EF-4F6B-B3B4-9FD06C64452A}"/>
                  </a:ext>
                </a:extLst>
              </p:cNvPr>
              <p:cNvSpPr>
                <a:spLocks noEditPoints="1"/>
              </p:cNvSpPr>
              <p:nvPr>
                <p:custDataLst>
                  <p:tags r:id="rId36"/>
                </p:custDataLst>
              </p:nvPr>
            </p:nvSpPr>
            <p:spPr bwMode="auto">
              <a:xfrm>
                <a:off x="3917951" y="5226053"/>
                <a:ext cx="250825" cy="231775"/>
              </a:xfrm>
              <a:custGeom>
                <a:avLst/>
                <a:gdLst>
                  <a:gd name="T0" fmla="*/ 177 w 302"/>
                  <a:gd name="T1" fmla="*/ 27 h 269"/>
                  <a:gd name="T2" fmla="*/ 151 w 302"/>
                  <a:gd name="T3" fmla="*/ 0 h 269"/>
                  <a:gd name="T4" fmla="*/ 125 w 302"/>
                  <a:gd name="T5" fmla="*/ 27 h 269"/>
                  <a:gd name="T6" fmla="*/ 151 w 302"/>
                  <a:gd name="T7" fmla="*/ 53 h 269"/>
                  <a:gd name="T8" fmla="*/ 177 w 302"/>
                  <a:gd name="T9" fmla="*/ 27 h 269"/>
                  <a:gd name="T10" fmla="*/ 302 w 302"/>
                  <a:gd name="T11" fmla="*/ 243 h 269"/>
                  <a:gd name="T12" fmla="*/ 276 w 302"/>
                  <a:gd name="T13" fmla="*/ 216 h 269"/>
                  <a:gd name="T14" fmla="*/ 249 w 302"/>
                  <a:gd name="T15" fmla="*/ 243 h 269"/>
                  <a:gd name="T16" fmla="*/ 276 w 302"/>
                  <a:gd name="T17" fmla="*/ 269 h 269"/>
                  <a:gd name="T18" fmla="*/ 302 w 302"/>
                  <a:gd name="T19" fmla="*/ 243 h 269"/>
                  <a:gd name="T20" fmla="*/ 53 w 302"/>
                  <a:gd name="T21" fmla="*/ 243 h 269"/>
                  <a:gd name="T22" fmla="*/ 26 w 302"/>
                  <a:gd name="T23" fmla="*/ 216 h 269"/>
                  <a:gd name="T24" fmla="*/ 0 w 302"/>
                  <a:gd name="T25" fmla="*/ 243 h 269"/>
                  <a:gd name="T26" fmla="*/ 26 w 302"/>
                  <a:gd name="T27" fmla="*/ 269 h 269"/>
                  <a:gd name="T28" fmla="*/ 53 w 302"/>
                  <a:gd name="T29" fmla="*/ 24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69">
                    <a:moveTo>
                      <a:pt x="177" y="27"/>
                    </a:moveTo>
                    <a:cubicBezTo>
                      <a:pt x="177" y="12"/>
                      <a:pt x="165" y="0"/>
                      <a:pt x="151" y="0"/>
                    </a:cubicBezTo>
                    <a:cubicBezTo>
                      <a:pt x="136" y="0"/>
                      <a:pt x="125" y="12"/>
                      <a:pt x="125" y="27"/>
                    </a:cubicBezTo>
                    <a:cubicBezTo>
                      <a:pt x="125" y="41"/>
                      <a:pt x="136" y="53"/>
                      <a:pt x="151" y="53"/>
                    </a:cubicBezTo>
                    <a:cubicBezTo>
                      <a:pt x="165" y="53"/>
                      <a:pt x="177" y="42"/>
                      <a:pt x="177" y="27"/>
                    </a:cubicBezTo>
                    <a:close/>
                    <a:moveTo>
                      <a:pt x="302" y="243"/>
                    </a:moveTo>
                    <a:cubicBezTo>
                      <a:pt x="302" y="228"/>
                      <a:pt x="290" y="216"/>
                      <a:pt x="276" y="216"/>
                    </a:cubicBezTo>
                    <a:cubicBezTo>
                      <a:pt x="261" y="216"/>
                      <a:pt x="249" y="228"/>
                      <a:pt x="249" y="243"/>
                    </a:cubicBezTo>
                    <a:cubicBezTo>
                      <a:pt x="249" y="257"/>
                      <a:pt x="261" y="269"/>
                      <a:pt x="276" y="269"/>
                    </a:cubicBezTo>
                    <a:cubicBezTo>
                      <a:pt x="290" y="269"/>
                      <a:pt x="302" y="257"/>
                      <a:pt x="302" y="243"/>
                    </a:cubicBezTo>
                    <a:close/>
                    <a:moveTo>
                      <a:pt x="53" y="243"/>
                    </a:moveTo>
                    <a:cubicBezTo>
                      <a:pt x="53" y="228"/>
                      <a:pt x="41" y="216"/>
                      <a:pt x="26" y="216"/>
                    </a:cubicBezTo>
                    <a:cubicBezTo>
                      <a:pt x="12" y="216"/>
                      <a:pt x="0" y="228"/>
                      <a:pt x="0" y="243"/>
                    </a:cubicBezTo>
                    <a:cubicBezTo>
                      <a:pt x="0" y="257"/>
                      <a:pt x="12" y="269"/>
                      <a:pt x="26" y="269"/>
                    </a:cubicBezTo>
                    <a:cubicBezTo>
                      <a:pt x="41" y="269"/>
                      <a:pt x="53" y="257"/>
                      <a:pt x="53" y="24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1 1">
                <a:extLst>
                  <a:ext uri="{FF2B5EF4-FFF2-40B4-BE49-F238E27FC236}">
                    <a16:creationId xmlns:a16="http://schemas.microsoft.com/office/drawing/2014/main" id="{F9AE05EF-9B55-4B95-8D06-F3EE119C7FDC}"/>
                  </a:ext>
                </a:extLst>
              </p:cNvPr>
              <p:cNvSpPr>
                <a:spLocks/>
              </p:cNvSpPr>
              <p:nvPr>
                <p:custDataLst>
                  <p:tags r:id="rId37"/>
                </p:custDataLst>
              </p:nvPr>
            </p:nvSpPr>
            <p:spPr bwMode="auto">
              <a:xfrm>
                <a:off x="4433889" y="5235578"/>
                <a:ext cx="195263" cy="190500"/>
              </a:xfrm>
              <a:custGeom>
                <a:avLst/>
                <a:gdLst>
                  <a:gd name="T0" fmla="*/ 85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4" y="195"/>
                      <a:pt x="156" y="148"/>
                    </a:cubicBezTo>
                    <a:cubicBezTo>
                      <a:pt x="222" y="86"/>
                      <a:pt x="235" y="18"/>
                      <a:pt x="235" y="14"/>
                    </a:cubicBezTo>
                    <a:cubicBezTo>
                      <a:pt x="235" y="5"/>
                      <a:pt x="229" y="0"/>
                      <a:pt x="221" y="0"/>
                    </a:cubicBezTo>
                    <a:cubicBezTo>
                      <a:pt x="217" y="0"/>
                      <a:pt x="205" y="2"/>
                      <a:pt x="201" y="17"/>
                    </a:cubicBezTo>
                    <a:cubicBezTo>
                      <a:pt x="169" y="130"/>
                      <a:pt x="93" y="186"/>
                      <a:pt x="37"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1 1">
                <a:extLst>
                  <a:ext uri="{FF2B5EF4-FFF2-40B4-BE49-F238E27FC236}">
                    <a16:creationId xmlns:a16="http://schemas.microsoft.com/office/drawing/2014/main" id="{AD74C0AB-C53C-404E-9531-50104BF1EF53}"/>
                  </a:ext>
                </a:extLst>
              </p:cNvPr>
              <p:cNvSpPr>
                <a:spLocks noEditPoints="1"/>
              </p:cNvSpPr>
              <p:nvPr>
                <p:custDataLst>
                  <p:tags r:id="rId38"/>
                </p:custDataLst>
              </p:nvPr>
            </p:nvSpPr>
            <p:spPr bwMode="auto">
              <a:xfrm>
                <a:off x="4781551" y="5268915"/>
                <a:ext cx="276225" cy="10001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0 1 1">
                <a:extLst>
                  <a:ext uri="{FF2B5EF4-FFF2-40B4-BE49-F238E27FC236}">
                    <a16:creationId xmlns:a16="http://schemas.microsoft.com/office/drawing/2014/main" id="{1D4C2E3D-FF21-4BB5-B762-9A8DF42CA22C}"/>
                  </a:ext>
                </a:extLst>
              </p:cNvPr>
              <p:cNvSpPr>
                <a:spLocks/>
              </p:cNvSpPr>
              <p:nvPr>
                <p:custDataLst>
                  <p:tags r:id="rId39"/>
                </p:custDataLst>
              </p:nvPr>
            </p:nvSpPr>
            <p:spPr bwMode="auto">
              <a:xfrm>
                <a:off x="5211764" y="5130803"/>
                <a:ext cx="338138" cy="295275"/>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7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9 w 405"/>
                  <a:gd name="T25" fmla="*/ 23 h 342"/>
                  <a:gd name="T26" fmla="*/ 179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8 h 342"/>
                  <a:gd name="T38" fmla="*/ 0 w 405"/>
                  <a:gd name="T39" fmla="*/ 318 h 342"/>
                  <a:gd name="T40" fmla="*/ 0 w 405"/>
                  <a:gd name="T41" fmla="*/ 342 h 342"/>
                  <a:gd name="T42" fmla="*/ 89 w 405"/>
                  <a:gd name="T43" fmla="*/ 340 h 342"/>
                  <a:gd name="T44" fmla="*/ 179 w 405"/>
                  <a:gd name="T45" fmla="*/ 342 h 342"/>
                  <a:gd name="T46" fmla="*/ 179 w 405"/>
                  <a:gd name="T47" fmla="*/ 318 h 342"/>
                  <a:gd name="T48" fmla="*/ 125 w 405"/>
                  <a:gd name="T49" fmla="*/ 318 h 342"/>
                  <a:gd name="T50" fmla="*/ 125 w 405"/>
                  <a:gd name="T51" fmla="*/ 214 h 342"/>
                  <a:gd name="T52" fmla="*/ 175 w 405"/>
                  <a:gd name="T53" fmla="*/ 172 h 342"/>
                  <a:gd name="T54" fmla="*/ 277 w 405"/>
                  <a:gd name="T55" fmla="*/ 307 h 342"/>
                  <a:gd name="T56" fmla="*/ 281 w 405"/>
                  <a:gd name="T57" fmla="*/ 314 h 342"/>
                  <a:gd name="T58" fmla="*/ 245 w 405"/>
                  <a:gd name="T59" fmla="*/ 318 h 342"/>
                  <a:gd name="T60" fmla="*/ 245 w 405"/>
                  <a:gd name="T61" fmla="*/ 342 h 342"/>
                  <a:gd name="T62" fmla="*/ 333 w 405"/>
                  <a:gd name="T63" fmla="*/ 340 h 342"/>
                  <a:gd name="T64" fmla="*/ 405 w 405"/>
                  <a:gd name="T65" fmla="*/ 342 h 342"/>
                  <a:gd name="T66" fmla="*/ 405 w 405"/>
                  <a:gd name="T67" fmla="*/ 318 h 342"/>
                  <a:gd name="T68" fmla="*/ 391 w 405"/>
                  <a:gd name="T69" fmla="*/ 318 h 342"/>
                  <a:gd name="T70" fmla="*/ 357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8"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89" y="1"/>
                    </a:cubicBezTo>
                    <a:cubicBezTo>
                      <a:pt x="68" y="1"/>
                      <a:pt x="19" y="1"/>
                      <a:pt x="0" y="0"/>
                    </a:cubicBezTo>
                    <a:lnTo>
                      <a:pt x="0" y="23"/>
                    </a:lnTo>
                    <a:lnTo>
                      <a:pt x="54" y="23"/>
                    </a:lnTo>
                    <a:lnTo>
                      <a:pt x="54" y="318"/>
                    </a:lnTo>
                    <a:lnTo>
                      <a:pt x="0" y="318"/>
                    </a:lnTo>
                    <a:lnTo>
                      <a:pt x="0" y="342"/>
                    </a:lnTo>
                    <a:cubicBezTo>
                      <a:pt x="19" y="340"/>
                      <a:pt x="68" y="340"/>
                      <a:pt x="89" y="340"/>
                    </a:cubicBezTo>
                    <a:cubicBezTo>
                      <a:pt x="111" y="340"/>
                      <a:pt x="160" y="340"/>
                      <a:pt x="179" y="342"/>
                    </a:cubicBezTo>
                    <a:lnTo>
                      <a:pt x="179" y="318"/>
                    </a:lnTo>
                    <a:lnTo>
                      <a:pt x="125" y="318"/>
                    </a:lnTo>
                    <a:lnTo>
                      <a:pt x="125" y="214"/>
                    </a:lnTo>
                    <a:lnTo>
                      <a:pt x="175" y="172"/>
                    </a:lnTo>
                    <a:lnTo>
                      <a:pt x="277" y="307"/>
                    </a:lnTo>
                    <a:cubicBezTo>
                      <a:pt x="280" y="310"/>
                      <a:pt x="280" y="311"/>
                      <a:pt x="281" y="314"/>
                    </a:cubicBezTo>
                    <a:cubicBezTo>
                      <a:pt x="272" y="318"/>
                      <a:pt x="262" y="318"/>
                      <a:pt x="245" y="318"/>
                    </a:cubicBezTo>
                    <a:lnTo>
                      <a:pt x="245" y="342"/>
                    </a:lnTo>
                    <a:cubicBezTo>
                      <a:pt x="265" y="340"/>
                      <a:pt x="310" y="340"/>
                      <a:pt x="333" y="340"/>
                    </a:cubicBezTo>
                    <a:cubicBezTo>
                      <a:pt x="353" y="340"/>
                      <a:pt x="387" y="340"/>
                      <a:pt x="405" y="342"/>
                    </a:cubicBezTo>
                    <a:lnTo>
                      <a:pt x="405" y="318"/>
                    </a:lnTo>
                    <a:lnTo>
                      <a:pt x="391" y="318"/>
                    </a:lnTo>
                    <a:cubicBezTo>
                      <a:pt x="365" y="318"/>
                      <a:pt x="363" y="316"/>
                      <a:pt x="357"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1 1 1">
                <a:extLst>
                  <a:ext uri="{FF2B5EF4-FFF2-40B4-BE49-F238E27FC236}">
                    <a16:creationId xmlns:a16="http://schemas.microsoft.com/office/drawing/2014/main" id="{82415EDF-44A0-4871-922E-8DD0100E27D4}"/>
                  </a:ext>
                </a:extLst>
              </p:cNvPr>
              <p:cNvSpPr>
                <a:spLocks/>
              </p:cNvSpPr>
              <p:nvPr>
                <p:custDataLst>
                  <p:tags r:id="rId40"/>
                </p:custDataLst>
              </p:nvPr>
            </p:nvSpPr>
            <p:spPr bwMode="auto">
              <a:xfrm>
                <a:off x="5600701" y="5165728"/>
                <a:ext cx="196850" cy="14288"/>
              </a:xfrm>
              <a:custGeom>
                <a:avLst/>
                <a:gdLst>
                  <a:gd name="T0" fmla="*/ 222 w 236"/>
                  <a:gd name="T1" fmla="*/ 17 h 17"/>
                  <a:gd name="T2" fmla="*/ 236 w 236"/>
                  <a:gd name="T3" fmla="*/ 9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8" y="17"/>
                      <a:pt x="236" y="17"/>
                      <a:pt x="236" y="9"/>
                    </a:cubicBezTo>
                    <a:cubicBezTo>
                      <a:pt x="236" y="0"/>
                      <a:pt x="228" y="0"/>
                      <a:pt x="222" y="0"/>
                    </a:cubicBezTo>
                    <a:lnTo>
                      <a:pt x="14" y="0"/>
                    </a:lnTo>
                    <a:cubicBezTo>
                      <a:pt x="9"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2 1 1">
                <a:extLst>
                  <a:ext uri="{FF2B5EF4-FFF2-40B4-BE49-F238E27FC236}">
                    <a16:creationId xmlns:a16="http://schemas.microsoft.com/office/drawing/2014/main" id="{6AB1F9A0-349B-4DEC-BB41-FE2191A15F96}"/>
                  </a:ext>
                </a:extLst>
              </p:cNvPr>
              <p:cNvSpPr>
                <a:spLocks/>
              </p:cNvSpPr>
              <p:nvPr>
                <p:custDataLst>
                  <p:tags r:id="rId41"/>
                </p:custDataLst>
              </p:nvPr>
            </p:nvSpPr>
            <p:spPr bwMode="auto">
              <a:xfrm>
                <a:off x="5861051" y="5048253"/>
                <a:ext cx="104775" cy="200025"/>
              </a:xfrm>
              <a:custGeom>
                <a:avLst/>
                <a:gdLst>
                  <a:gd name="T0" fmla="*/ 79 w 127"/>
                  <a:gd name="T1" fmla="*/ 10 h 232"/>
                  <a:gd name="T2" fmla="*/ 68 w 127"/>
                  <a:gd name="T3" fmla="*/ 0 h 232"/>
                  <a:gd name="T4" fmla="*/ 0 w 127"/>
                  <a:gd name="T5" fmla="*/ 23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1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8" y="0"/>
                    </a:cubicBezTo>
                    <a:cubicBezTo>
                      <a:pt x="46" y="22"/>
                      <a:pt x="14" y="23"/>
                      <a:pt x="0" y="23"/>
                    </a:cubicBezTo>
                    <a:lnTo>
                      <a:pt x="0" y="35"/>
                    </a:lnTo>
                    <a:cubicBezTo>
                      <a:pt x="8" y="35"/>
                      <a:pt x="31" y="35"/>
                      <a:pt x="51" y="25"/>
                    </a:cubicBezTo>
                    <a:lnTo>
                      <a:pt x="51" y="203"/>
                    </a:lnTo>
                    <a:cubicBezTo>
                      <a:pt x="51" y="215"/>
                      <a:pt x="51" y="219"/>
                      <a:pt x="16" y="219"/>
                    </a:cubicBezTo>
                    <a:lnTo>
                      <a:pt x="3" y="219"/>
                    </a:lnTo>
                    <a:lnTo>
                      <a:pt x="3" y="232"/>
                    </a:lnTo>
                    <a:cubicBezTo>
                      <a:pt x="9" y="232"/>
                      <a:pt x="52" y="231"/>
                      <a:pt x="65" y="231"/>
                    </a:cubicBezTo>
                    <a:cubicBezTo>
                      <a:pt x="75" y="231"/>
                      <a:pt x="119"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3 1 1">
                <a:extLst>
                  <a:ext uri="{FF2B5EF4-FFF2-40B4-BE49-F238E27FC236}">
                    <a16:creationId xmlns:a16="http://schemas.microsoft.com/office/drawing/2014/main" id="{04E2E500-4FA9-4E73-AEE4-8A4779B84E45}"/>
                  </a:ext>
                </a:extLst>
              </p:cNvPr>
              <p:cNvSpPr>
                <a:spLocks/>
              </p:cNvSpPr>
              <p:nvPr>
                <p:custDataLst>
                  <p:tags r:id="rId42"/>
                </p:custDataLst>
              </p:nvPr>
            </p:nvSpPr>
            <p:spPr bwMode="auto">
              <a:xfrm>
                <a:off x="6038851" y="5130803"/>
                <a:ext cx="274638" cy="295275"/>
              </a:xfrm>
              <a:custGeom>
                <a:avLst/>
                <a:gdLst>
                  <a:gd name="T0" fmla="*/ 184 w 330"/>
                  <a:gd name="T1" fmla="*/ 40 h 341"/>
                  <a:gd name="T2" fmla="*/ 232 w 330"/>
                  <a:gd name="T3" fmla="*/ 16 h 341"/>
                  <a:gd name="T4" fmla="*/ 248 w 330"/>
                  <a:gd name="T5" fmla="*/ 16 h 341"/>
                  <a:gd name="T6" fmla="*/ 248 w 330"/>
                  <a:gd name="T7" fmla="*/ 0 h 341"/>
                  <a:gd name="T8" fmla="*/ 164 w 330"/>
                  <a:gd name="T9" fmla="*/ 2 h 341"/>
                  <a:gd name="T10" fmla="*/ 79 w 330"/>
                  <a:gd name="T11" fmla="*/ 0 h 341"/>
                  <a:gd name="T12" fmla="*/ 79 w 330"/>
                  <a:gd name="T13" fmla="*/ 16 h 341"/>
                  <a:gd name="T14" fmla="*/ 96 w 330"/>
                  <a:gd name="T15" fmla="*/ 16 h 341"/>
                  <a:gd name="T16" fmla="*/ 143 w 330"/>
                  <a:gd name="T17" fmla="*/ 40 h 341"/>
                  <a:gd name="T18" fmla="*/ 143 w 330"/>
                  <a:gd name="T19" fmla="*/ 261 h 341"/>
                  <a:gd name="T20" fmla="*/ 75 w 330"/>
                  <a:gd name="T21" fmla="*/ 134 h 341"/>
                  <a:gd name="T22" fmla="*/ 31 w 330"/>
                  <a:gd name="T23" fmla="*/ 64 h 341"/>
                  <a:gd name="T24" fmla="*/ 12 w 330"/>
                  <a:gd name="T25" fmla="*/ 64 h 341"/>
                  <a:gd name="T26" fmla="*/ 0 w 330"/>
                  <a:gd name="T27" fmla="*/ 70 h 341"/>
                  <a:gd name="T28" fmla="*/ 4 w 330"/>
                  <a:gd name="T29" fmla="*/ 75 h 341"/>
                  <a:gd name="T30" fmla="*/ 34 w 330"/>
                  <a:gd name="T31" fmla="*/ 143 h 341"/>
                  <a:gd name="T32" fmla="*/ 59 w 330"/>
                  <a:gd name="T33" fmla="*/ 228 h 341"/>
                  <a:gd name="T34" fmla="*/ 143 w 330"/>
                  <a:gd name="T35" fmla="*/ 274 h 341"/>
                  <a:gd name="T36" fmla="*/ 143 w 330"/>
                  <a:gd name="T37" fmla="*/ 301 h 341"/>
                  <a:gd name="T38" fmla="*/ 96 w 330"/>
                  <a:gd name="T39" fmla="*/ 325 h 341"/>
                  <a:gd name="T40" fmla="*/ 79 w 330"/>
                  <a:gd name="T41" fmla="*/ 325 h 341"/>
                  <a:gd name="T42" fmla="*/ 79 w 330"/>
                  <a:gd name="T43" fmla="*/ 341 h 341"/>
                  <a:gd name="T44" fmla="*/ 163 w 330"/>
                  <a:gd name="T45" fmla="*/ 339 h 341"/>
                  <a:gd name="T46" fmla="*/ 248 w 330"/>
                  <a:gd name="T47" fmla="*/ 341 h 341"/>
                  <a:gd name="T48" fmla="*/ 248 w 330"/>
                  <a:gd name="T49" fmla="*/ 325 h 341"/>
                  <a:gd name="T50" fmla="*/ 232 w 330"/>
                  <a:gd name="T51" fmla="*/ 325 h 341"/>
                  <a:gd name="T52" fmla="*/ 184 w 330"/>
                  <a:gd name="T53" fmla="*/ 301 h 341"/>
                  <a:gd name="T54" fmla="*/ 184 w 330"/>
                  <a:gd name="T55" fmla="*/ 274 h 341"/>
                  <a:gd name="T56" fmla="*/ 270 w 330"/>
                  <a:gd name="T57" fmla="*/ 228 h 341"/>
                  <a:gd name="T58" fmla="*/ 297 w 330"/>
                  <a:gd name="T59" fmla="*/ 131 h 341"/>
                  <a:gd name="T60" fmla="*/ 324 w 330"/>
                  <a:gd name="T61" fmla="*/ 75 h 341"/>
                  <a:gd name="T62" fmla="*/ 330 w 330"/>
                  <a:gd name="T63" fmla="*/ 70 h 341"/>
                  <a:gd name="T64" fmla="*/ 318 w 330"/>
                  <a:gd name="T65" fmla="*/ 64 h 341"/>
                  <a:gd name="T66" fmla="*/ 300 w 330"/>
                  <a:gd name="T67" fmla="*/ 64 h 341"/>
                  <a:gd name="T68" fmla="*/ 255 w 330"/>
                  <a:gd name="T69" fmla="*/ 140 h 341"/>
                  <a:gd name="T70" fmla="*/ 184 w 330"/>
                  <a:gd name="T71" fmla="*/ 261 h 341"/>
                  <a:gd name="T72" fmla="*/ 184 w 330"/>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40"/>
                    </a:moveTo>
                    <a:cubicBezTo>
                      <a:pt x="184" y="23"/>
                      <a:pt x="184" y="16"/>
                      <a:pt x="232" y="16"/>
                    </a:cubicBezTo>
                    <a:lnTo>
                      <a:pt x="248" y="16"/>
                    </a:lnTo>
                    <a:lnTo>
                      <a:pt x="248" y="0"/>
                    </a:lnTo>
                    <a:cubicBezTo>
                      <a:pt x="230" y="2"/>
                      <a:pt x="184" y="2"/>
                      <a:pt x="164" y="2"/>
                    </a:cubicBezTo>
                    <a:cubicBezTo>
                      <a:pt x="143" y="2"/>
                      <a:pt x="97" y="2"/>
                      <a:pt x="79" y="0"/>
                    </a:cubicBezTo>
                    <a:lnTo>
                      <a:pt x="79" y="16"/>
                    </a:lnTo>
                    <a:lnTo>
                      <a:pt x="96" y="16"/>
                    </a:lnTo>
                    <a:cubicBezTo>
                      <a:pt x="143" y="16"/>
                      <a:pt x="143" y="22"/>
                      <a:pt x="143" y="40"/>
                    </a:cubicBezTo>
                    <a:lnTo>
                      <a:pt x="143" y="261"/>
                    </a:lnTo>
                    <a:cubicBezTo>
                      <a:pt x="78" y="244"/>
                      <a:pt x="75" y="167"/>
                      <a:pt x="75" y="134"/>
                    </a:cubicBezTo>
                    <a:cubicBezTo>
                      <a:pt x="75" y="74"/>
                      <a:pt x="53" y="64"/>
                      <a:pt x="31" y="64"/>
                    </a:cubicBezTo>
                    <a:lnTo>
                      <a:pt x="12" y="64"/>
                    </a:lnTo>
                    <a:cubicBezTo>
                      <a:pt x="5" y="64"/>
                      <a:pt x="0" y="64"/>
                      <a:pt x="0" y="70"/>
                    </a:cubicBezTo>
                    <a:cubicBezTo>
                      <a:pt x="0" y="72"/>
                      <a:pt x="1" y="75"/>
                      <a:pt x="4" y="75"/>
                    </a:cubicBezTo>
                    <a:cubicBezTo>
                      <a:pt x="21" y="77"/>
                      <a:pt x="33" y="84"/>
                      <a:pt x="34" y="143"/>
                    </a:cubicBezTo>
                    <a:cubicBezTo>
                      <a:pt x="34" y="155"/>
                      <a:pt x="35" y="194"/>
                      <a:pt x="59" y="228"/>
                    </a:cubicBezTo>
                    <a:cubicBezTo>
                      <a:pt x="79" y="255"/>
                      <a:pt x="109" y="269"/>
                      <a:pt x="143" y="274"/>
                    </a:cubicBezTo>
                    <a:lnTo>
                      <a:pt x="143" y="301"/>
                    </a:lnTo>
                    <a:cubicBezTo>
                      <a:pt x="143" y="318"/>
                      <a:pt x="143" y="325"/>
                      <a:pt x="96" y="325"/>
                    </a:cubicBezTo>
                    <a:lnTo>
                      <a:pt x="79" y="325"/>
                    </a:lnTo>
                    <a:lnTo>
                      <a:pt x="79" y="341"/>
                    </a:lnTo>
                    <a:cubicBezTo>
                      <a:pt x="97" y="339"/>
                      <a:pt x="143" y="339"/>
                      <a:pt x="163" y="339"/>
                    </a:cubicBezTo>
                    <a:cubicBezTo>
                      <a:pt x="184" y="339"/>
                      <a:pt x="230" y="339"/>
                      <a:pt x="248" y="341"/>
                    </a:cubicBezTo>
                    <a:lnTo>
                      <a:pt x="248" y="325"/>
                    </a:lnTo>
                    <a:lnTo>
                      <a:pt x="232" y="325"/>
                    </a:lnTo>
                    <a:cubicBezTo>
                      <a:pt x="184" y="325"/>
                      <a:pt x="184" y="319"/>
                      <a:pt x="184" y="301"/>
                    </a:cubicBezTo>
                    <a:lnTo>
                      <a:pt x="184" y="274"/>
                    </a:lnTo>
                    <a:cubicBezTo>
                      <a:pt x="220" y="269"/>
                      <a:pt x="251" y="254"/>
                      <a:pt x="270" y="228"/>
                    </a:cubicBezTo>
                    <a:cubicBezTo>
                      <a:pt x="296" y="193"/>
                      <a:pt x="297" y="153"/>
                      <a:pt x="297" y="131"/>
                    </a:cubicBezTo>
                    <a:cubicBezTo>
                      <a:pt x="297" y="123"/>
                      <a:pt x="297" y="79"/>
                      <a:pt x="324" y="75"/>
                    </a:cubicBezTo>
                    <a:cubicBezTo>
                      <a:pt x="327" y="75"/>
                      <a:pt x="330" y="74"/>
                      <a:pt x="330" y="70"/>
                    </a:cubicBezTo>
                    <a:cubicBezTo>
                      <a:pt x="330" y="64"/>
                      <a:pt x="326" y="64"/>
                      <a:pt x="318" y="64"/>
                    </a:cubicBezTo>
                    <a:lnTo>
                      <a:pt x="300" y="64"/>
                    </a:lnTo>
                    <a:cubicBezTo>
                      <a:pt x="280" y="64"/>
                      <a:pt x="256" y="68"/>
                      <a:pt x="255" y="140"/>
                    </a:cubicBezTo>
                    <a:cubicBezTo>
                      <a:pt x="255"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0" name="Content Placeholder 2 1 2 1">
              <a:extLst>
                <a:ext uri="{FF2B5EF4-FFF2-40B4-BE49-F238E27FC236}">
                  <a16:creationId xmlns:a16="http://schemas.microsoft.com/office/drawing/2014/main" id="{61894008-0CAB-40C6-9233-956AA168C943}"/>
                </a:ext>
              </a:extLst>
            </p:cNvPr>
            <p:cNvSpPr txBox="1">
              <a:spLocks/>
            </p:cNvSpPr>
            <p:nvPr/>
          </p:nvSpPr>
          <p:spPr>
            <a:xfrm>
              <a:off x="664832" y="2988256"/>
              <a:ext cx="2789465" cy="698315"/>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Re-definition:</a:t>
              </a:r>
              <a:endParaRPr lang="en-US" sz="3769" dirty="0"/>
            </a:p>
          </p:txBody>
        </p:sp>
      </p:grpSp>
      <p:sp>
        <p:nvSpPr>
          <p:cNvPr id="283" name="TextBox 282">
            <a:extLst>
              <a:ext uri="{FF2B5EF4-FFF2-40B4-BE49-F238E27FC236}">
                <a16:creationId xmlns:a16="http://schemas.microsoft.com/office/drawing/2014/main" id="{00D052CE-9D2D-44E4-9092-39066C0A8A6D}"/>
              </a:ext>
            </a:extLst>
          </p:cNvPr>
          <p:cNvSpPr txBox="1"/>
          <p:nvPr/>
        </p:nvSpPr>
        <p:spPr>
          <a:xfrm>
            <a:off x="8302515" y="6225623"/>
            <a:ext cx="5877486" cy="584775"/>
          </a:xfrm>
          <a:prstGeom prst="rect">
            <a:avLst/>
          </a:prstGeom>
          <a:noFill/>
        </p:spPr>
        <p:txBody>
          <a:bodyPr wrap="square">
            <a:spAutoFit/>
          </a:bodyPr>
          <a:lstStyle/>
          <a:p>
            <a:r>
              <a:rPr lang="en-US" sz="3200" dirty="0">
                <a:latin typeface="Helvetica Light" panose="020B0403020202020204"/>
              </a:rPr>
              <a:t>Dynamics in the normal sense</a:t>
            </a:r>
          </a:p>
        </p:txBody>
      </p:sp>
      <p:grpSp>
        <p:nvGrpSpPr>
          <p:cNvPr id="51" name="Group 50">
            <a:extLst>
              <a:ext uri="{FF2B5EF4-FFF2-40B4-BE49-F238E27FC236}">
                <a16:creationId xmlns:a16="http://schemas.microsoft.com/office/drawing/2014/main" id="{5B90F1F4-C3BA-44EB-86C8-892BA1329146}"/>
              </a:ext>
            </a:extLst>
          </p:cNvPr>
          <p:cNvGrpSpPr>
            <a:grpSpLocks noChangeAspect="1"/>
          </p:cNvGrpSpPr>
          <p:nvPr>
            <p:custDataLst>
              <p:tags r:id="rId4"/>
            </p:custDataLst>
          </p:nvPr>
        </p:nvGrpSpPr>
        <p:grpSpPr>
          <a:xfrm>
            <a:off x="1514118" y="6112936"/>
            <a:ext cx="4877461" cy="1810536"/>
            <a:chOff x="1455737" y="6135688"/>
            <a:chExt cx="3241676" cy="1203325"/>
          </a:xfrm>
        </p:grpSpPr>
        <p:sp>
          <p:nvSpPr>
            <p:cNvPr id="11" name="Freeform 7">
              <a:extLst>
                <a:ext uri="{FF2B5EF4-FFF2-40B4-BE49-F238E27FC236}">
                  <a16:creationId xmlns:a16="http://schemas.microsoft.com/office/drawing/2014/main" id="{9E82309F-7025-4446-9BD2-1C071AB39C3D}"/>
                </a:ext>
              </a:extLst>
            </p:cNvPr>
            <p:cNvSpPr>
              <a:spLocks/>
            </p:cNvSpPr>
            <p:nvPr>
              <p:custDataLst>
                <p:tags r:id="rId5"/>
              </p:custDataLst>
            </p:nvPr>
          </p:nvSpPr>
          <p:spPr bwMode="auto">
            <a:xfrm>
              <a:off x="1455737" y="6224588"/>
              <a:ext cx="385763" cy="292100"/>
            </a:xfrm>
            <a:custGeom>
              <a:avLst/>
              <a:gdLst>
                <a:gd name="T0" fmla="*/ 252 w 504"/>
                <a:gd name="T1" fmla="*/ 277 h 342"/>
                <a:gd name="T2" fmla="*/ 132 w 504"/>
                <a:gd name="T3" fmla="*/ 13 h 342"/>
                <a:gd name="T4" fmla="*/ 110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1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1" y="0"/>
                    <a:pt x="110"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3" y="341"/>
                    <a:pt x="134" y="342"/>
                  </a:cubicBezTo>
                  <a:lnTo>
                    <a:pt x="134" y="319"/>
                  </a:lnTo>
                  <a:lnTo>
                    <a:pt x="121" y="319"/>
                  </a:lnTo>
                  <a:cubicBezTo>
                    <a:pt x="112"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2391B762-FB9F-45BF-A5A2-4EA7A76E1A3C}"/>
                </a:ext>
              </a:extLst>
            </p:cNvPr>
            <p:cNvSpPr>
              <a:spLocks noEditPoints="1"/>
            </p:cNvSpPr>
            <p:nvPr>
              <p:custDataLst>
                <p:tags r:id="rId6"/>
              </p:custDataLst>
            </p:nvPr>
          </p:nvSpPr>
          <p:spPr bwMode="auto">
            <a:xfrm>
              <a:off x="1917700" y="6226176"/>
              <a:ext cx="111125" cy="42863"/>
            </a:xfrm>
            <a:custGeom>
              <a:avLst/>
              <a:gdLst>
                <a:gd name="T0" fmla="*/ 49 w 146"/>
                <a:gd name="T1" fmla="*/ 25 h 50"/>
                <a:gd name="T2" fmla="*/ 25 w 146"/>
                <a:gd name="T3" fmla="*/ 0 h 50"/>
                <a:gd name="T4" fmla="*/ 0 w 146"/>
                <a:gd name="T5" fmla="*/ 25 h 50"/>
                <a:gd name="T6" fmla="*/ 25 w 146"/>
                <a:gd name="T7" fmla="*/ 50 h 50"/>
                <a:gd name="T8" fmla="*/ 49 w 146"/>
                <a:gd name="T9" fmla="*/ 25 h 50"/>
                <a:gd name="T10" fmla="*/ 146 w 146"/>
                <a:gd name="T11" fmla="*/ 25 h 50"/>
                <a:gd name="T12" fmla="*/ 121 w 146"/>
                <a:gd name="T13" fmla="*/ 0 h 50"/>
                <a:gd name="T14" fmla="*/ 96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49" y="25"/>
                  </a:moveTo>
                  <a:cubicBezTo>
                    <a:pt x="49" y="13"/>
                    <a:pt x="40" y="0"/>
                    <a:pt x="25" y="0"/>
                  </a:cubicBezTo>
                  <a:cubicBezTo>
                    <a:pt x="11" y="0"/>
                    <a:pt x="0" y="11"/>
                    <a:pt x="0" y="25"/>
                  </a:cubicBezTo>
                  <a:cubicBezTo>
                    <a:pt x="0" y="39"/>
                    <a:pt x="11" y="50"/>
                    <a:pt x="25" y="50"/>
                  </a:cubicBezTo>
                  <a:cubicBezTo>
                    <a:pt x="40" y="50"/>
                    <a:pt x="49" y="37"/>
                    <a:pt x="49" y="25"/>
                  </a:cubicBezTo>
                  <a:close/>
                  <a:moveTo>
                    <a:pt x="146" y="25"/>
                  </a:moveTo>
                  <a:cubicBezTo>
                    <a:pt x="146" y="11"/>
                    <a:pt x="135" y="0"/>
                    <a:pt x="121" y="0"/>
                  </a:cubicBezTo>
                  <a:cubicBezTo>
                    <a:pt x="106" y="0"/>
                    <a:pt x="96" y="13"/>
                    <a:pt x="96" y="25"/>
                  </a:cubicBezTo>
                  <a:cubicBezTo>
                    <a:pt x="96"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3ADCEECE-84B1-4524-ABAE-E46C2FD4F1F2}"/>
                </a:ext>
              </a:extLst>
            </p:cNvPr>
            <p:cNvSpPr>
              <a:spLocks noEditPoints="1"/>
            </p:cNvSpPr>
            <p:nvPr>
              <p:custDataLst>
                <p:tags r:id="rId7"/>
              </p:custDataLst>
            </p:nvPr>
          </p:nvSpPr>
          <p:spPr bwMode="auto">
            <a:xfrm>
              <a:off x="1871662" y="6326188"/>
              <a:ext cx="215900" cy="273050"/>
            </a:xfrm>
            <a:custGeom>
              <a:avLst/>
              <a:gdLst>
                <a:gd name="T0" fmla="*/ 192 w 280"/>
                <a:gd name="T1" fmla="*/ 154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76BB0080-3F6E-4BE7-BF64-B4A5C45678E7}"/>
                </a:ext>
              </a:extLst>
            </p:cNvPr>
            <p:cNvSpPr>
              <a:spLocks/>
            </p:cNvSpPr>
            <p:nvPr>
              <p:custDataLst>
                <p:tags r:id="rId8"/>
              </p:custDataLst>
            </p:nvPr>
          </p:nvSpPr>
          <p:spPr bwMode="auto">
            <a:xfrm>
              <a:off x="2195512" y="6269038"/>
              <a:ext cx="254000" cy="28257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5 h 332"/>
                <a:gd name="T28" fmla="*/ 166 w 331"/>
                <a:gd name="T29" fmla="*/ 332 h 332"/>
                <a:gd name="T30" fmla="*/ 176 w 331"/>
                <a:gd name="T31" fmla="*/ 315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1A408C03-3E03-4928-B223-A83DD6E3FA05}"/>
                </a:ext>
              </a:extLst>
            </p:cNvPr>
            <p:cNvSpPr>
              <a:spLocks/>
            </p:cNvSpPr>
            <p:nvPr>
              <p:custDataLst>
                <p:tags r:id="rId9"/>
              </p:custDataLst>
            </p:nvPr>
          </p:nvSpPr>
          <p:spPr bwMode="auto">
            <a:xfrm>
              <a:off x="2574925" y="6221413"/>
              <a:ext cx="217488" cy="295275"/>
            </a:xfrm>
            <a:custGeom>
              <a:avLst/>
              <a:gdLst>
                <a:gd name="T0" fmla="*/ 34 w 284"/>
                <a:gd name="T1" fmla="*/ 323 h 346"/>
                <a:gd name="T2" fmla="*/ 0 w 284"/>
                <a:gd name="T3" fmla="*/ 323 h 346"/>
                <a:gd name="T4" fmla="*/ 0 w 284"/>
                <a:gd name="T5" fmla="*/ 346 h 346"/>
                <a:gd name="T6" fmla="*/ 62 w 284"/>
                <a:gd name="T7" fmla="*/ 345 h 346"/>
                <a:gd name="T8" fmla="*/ 125 w 284"/>
                <a:gd name="T9" fmla="*/ 346 h 346"/>
                <a:gd name="T10" fmla="*/ 125 w 284"/>
                <a:gd name="T11" fmla="*/ 323 h 346"/>
                <a:gd name="T12" fmla="*/ 91 w 284"/>
                <a:gd name="T13" fmla="*/ 323 h 346"/>
                <a:gd name="T14" fmla="*/ 91 w 284"/>
                <a:gd name="T15" fmla="*/ 219 h 346"/>
                <a:gd name="T16" fmla="*/ 165 w 284"/>
                <a:gd name="T17" fmla="*/ 140 h 346"/>
                <a:gd name="T18" fmla="*/ 193 w 284"/>
                <a:gd name="T19" fmla="*/ 188 h 346"/>
                <a:gd name="T20" fmla="*/ 193 w 284"/>
                <a:gd name="T21" fmla="*/ 323 h 346"/>
                <a:gd name="T22" fmla="*/ 158 w 284"/>
                <a:gd name="T23" fmla="*/ 323 h 346"/>
                <a:gd name="T24" fmla="*/ 158 w 284"/>
                <a:gd name="T25" fmla="*/ 346 h 346"/>
                <a:gd name="T26" fmla="*/ 221 w 284"/>
                <a:gd name="T27" fmla="*/ 345 h 346"/>
                <a:gd name="T28" fmla="*/ 284 w 284"/>
                <a:gd name="T29" fmla="*/ 346 h 346"/>
                <a:gd name="T30" fmla="*/ 284 w 284"/>
                <a:gd name="T31" fmla="*/ 323 h 346"/>
                <a:gd name="T32" fmla="*/ 249 w 284"/>
                <a:gd name="T33" fmla="*/ 323 h 346"/>
                <a:gd name="T34" fmla="*/ 249 w 284"/>
                <a:gd name="T35" fmla="*/ 194 h 346"/>
                <a:gd name="T36" fmla="*/ 173 w 284"/>
                <a:gd name="T37" fmla="*/ 122 h 346"/>
                <a:gd name="T38" fmla="*/ 88 w 284"/>
                <a:gd name="T39" fmla="*/ 171 h 346"/>
                <a:gd name="T40" fmla="*/ 88 w 284"/>
                <a:gd name="T41" fmla="*/ 0 h 346"/>
                <a:gd name="T42" fmla="*/ 0 w 284"/>
                <a:gd name="T43" fmla="*/ 4 h 346"/>
                <a:gd name="T44" fmla="*/ 0 w 284"/>
                <a:gd name="T45" fmla="*/ 28 h 346"/>
                <a:gd name="T46" fmla="*/ 34 w 284"/>
                <a:gd name="T47" fmla="*/ 47 h 346"/>
                <a:gd name="T48" fmla="*/ 34 w 284"/>
                <a:gd name="T49" fmla="*/ 32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3"/>
                  </a:moveTo>
                  <a:lnTo>
                    <a:pt x="0" y="323"/>
                  </a:lnTo>
                  <a:lnTo>
                    <a:pt x="0" y="346"/>
                  </a:lnTo>
                  <a:cubicBezTo>
                    <a:pt x="14" y="346"/>
                    <a:pt x="44" y="345"/>
                    <a:pt x="62" y="345"/>
                  </a:cubicBezTo>
                  <a:cubicBezTo>
                    <a:pt x="82" y="345"/>
                    <a:pt x="111" y="346"/>
                    <a:pt x="125" y="346"/>
                  </a:cubicBezTo>
                  <a:lnTo>
                    <a:pt x="125" y="323"/>
                  </a:lnTo>
                  <a:lnTo>
                    <a:pt x="91" y="323"/>
                  </a:lnTo>
                  <a:lnTo>
                    <a:pt x="91" y="219"/>
                  </a:lnTo>
                  <a:cubicBezTo>
                    <a:pt x="91" y="164"/>
                    <a:pt x="134" y="140"/>
                    <a:pt x="165" y="140"/>
                  </a:cubicBezTo>
                  <a:cubicBezTo>
                    <a:pt x="182" y="140"/>
                    <a:pt x="193" y="150"/>
                    <a:pt x="193" y="188"/>
                  </a:cubicBezTo>
                  <a:lnTo>
                    <a:pt x="193" y="323"/>
                  </a:lnTo>
                  <a:lnTo>
                    <a:pt x="158" y="323"/>
                  </a:lnTo>
                  <a:lnTo>
                    <a:pt x="158" y="346"/>
                  </a:lnTo>
                  <a:cubicBezTo>
                    <a:pt x="172" y="346"/>
                    <a:pt x="202" y="345"/>
                    <a:pt x="221" y="345"/>
                  </a:cubicBezTo>
                  <a:cubicBezTo>
                    <a:pt x="240" y="345"/>
                    <a:pt x="270" y="346"/>
                    <a:pt x="284" y="346"/>
                  </a:cubicBezTo>
                  <a:lnTo>
                    <a:pt x="284" y="323"/>
                  </a:lnTo>
                  <a:lnTo>
                    <a:pt x="249" y="323"/>
                  </a:lnTo>
                  <a:lnTo>
                    <a:pt x="249" y="194"/>
                  </a:lnTo>
                  <a:cubicBezTo>
                    <a:pt x="249" y="141"/>
                    <a:pt x="223" y="122"/>
                    <a:pt x="173" y="122"/>
                  </a:cubicBezTo>
                  <a:cubicBezTo>
                    <a:pt x="125" y="122"/>
                    <a:pt x="99" y="151"/>
                    <a:pt x="88" y="171"/>
                  </a:cubicBezTo>
                  <a:lnTo>
                    <a:pt x="88" y="0"/>
                  </a:lnTo>
                  <a:lnTo>
                    <a:pt x="0" y="4"/>
                  </a:lnTo>
                  <a:lnTo>
                    <a:pt x="0" y="28"/>
                  </a:lnTo>
                  <a:cubicBezTo>
                    <a:pt x="31" y="28"/>
                    <a:pt x="34" y="28"/>
                    <a:pt x="34" y="47"/>
                  </a:cubicBezTo>
                  <a:lnTo>
                    <a:pt x="34" y="32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C038163-82CF-4102-9CC9-0E0C2848A06F}"/>
                </a:ext>
              </a:extLst>
            </p:cNvPr>
            <p:cNvSpPr>
              <a:spLocks/>
            </p:cNvSpPr>
            <p:nvPr>
              <p:custDataLst>
                <p:tags r:id="rId10"/>
              </p:custDataLst>
            </p:nvPr>
          </p:nvSpPr>
          <p:spPr bwMode="auto">
            <a:xfrm>
              <a:off x="2917825" y="6402388"/>
              <a:ext cx="233363" cy="1746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EEB9927B-1AA2-468D-8373-054AEDC89A24}"/>
                </a:ext>
              </a:extLst>
            </p:cNvPr>
            <p:cNvSpPr>
              <a:spLocks/>
            </p:cNvSpPr>
            <p:nvPr>
              <p:custDataLst>
                <p:tags r:id="rId11"/>
              </p:custDataLst>
            </p:nvPr>
          </p:nvSpPr>
          <p:spPr bwMode="auto">
            <a:xfrm>
              <a:off x="3276600" y="6224588"/>
              <a:ext cx="193675" cy="296863"/>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1 h 348"/>
                <a:gd name="T22" fmla="*/ 76 w 251"/>
                <a:gd name="T23" fmla="*/ 286 h 348"/>
                <a:gd name="T24" fmla="*/ 38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1" y="2"/>
                    <a:pt x="172" y="2"/>
                  </a:cubicBezTo>
                  <a:cubicBezTo>
                    <a:pt x="145"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8" y="247"/>
                  </a:cubicBezTo>
                  <a:cubicBezTo>
                    <a:pt x="20" y="247"/>
                    <a:pt x="0" y="260"/>
                    <a:pt x="0" y="286"/>
                  </a:cubicBezTo>
                  <a:cubicBezTo>
                    <a:pt x="0" y="324"/>
                    <a:pt x="39" y="348"/>
                    <a:pt x="96" y="348"/>
                  </a:cubicBezTo>
                  <a:cubicBezTo>
                    <a:pt x="163" y="348"/>
                    <a:pt x="211" y="319"/>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0DC965CF-4F61-4B25-8F84-08AB403FF222}"/>
                </a:ext>
              </a:extLst>
            </p:cNvPr>
            <p:cNvSpPr>
              <a:spLocks/>
            </p:cNvSpPr>
            <p:nvPr>
              <p:custDataLst>
                <p:tags r:id="rId12"/>
              </p:custDataLst>
            </p:nvPr>
          </p:nvSpPr>
          <p:spPr bwMode="auto">
            <a:xfrm>
              <a:off x="3516312" y="6135688"/>
              <a:ext cx="196850" cy="206375"/>
            </a:xfrm>
            <a:custGeom>
              <a:avLst/>
              <a:gdLst>
                <a:gd name="T0" fmla="*/ 138 w 258"/>
                <a:gd name="T1" fmla="*/ 17 h 242"/>
                <a:gd name="T2" fmla="*/ 244 w 258"/>
                <a:gd name="T3" fmla="*/ 17 h 242"/>
                <a:gd name="T4" fmla="*/ 258 w 258"/>
                <a:gd name="T5" fmla="*/ 8 h 242"/>
                <a:gd name="T6" fmla="*/ 244 w 258"/>
                <a:gd name="T7" fmla="*/ 0 h 242"/>
                <a:gd name="T8" fmla="*/ 14 w 258"/>
                <a:gd name="T9" fmla="*/ 0 h 242"/>
                <a:gd name="T10" fmla="*/ 0 w 258"/>
                <a:gd name="T11" fmla="*/ 8 h 242"/>
                <a:gd name="T12" fmla="*/ 14 w 258"/>
                <a:gd name="T13" fmla="*/ 17 h 242"/>
                <a:gd name="T14" fmla="*/ 121 w 258"/>
                <a:gd name="T15" fmla="*/ 17 h 242"/>
                <a:gd name="T16" fmla="*/ 121 w 258"/>
                <a:gd name="T17" fmla="*/ 228 h 242"/>
                <a:gd name="T18" fmla="*/ 129 w 258"/>
                <a:gd name="T19" fmla="*/ 242 h 242"/>
                <a:gd name="T20" fmla="*/ 138 w 258"/>
                <a:gd name="T21" fmla="*/ 228 h 242"/>
                <a:gd name="T22" fmla="*/ 138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8" y="17"/>
                  </a:moveTo>
                  <a:lnTo>
                    <a:pt x="244" y="17"/>
                  </a:lnTo>
                  <a:cubicBezTo>
                    <a:pt x="250" y="17"/>
                    <a:pt x="258" y="17"/>
                    <a:pt x="258" y="8"/>
                  </a:cubicBezTo>
                  <a:cubicBezTo>
                    <a:pt x="258" y="0"/>
                    <a:pt x="250" y="0"/>
                    <a:pt x="244" y="0"/>
                  </a:cubicBezTo>
                  <a:lnTo>
                    <a:pt x="14" y="0"/>
                  </a:lnTo>
                  <a:cubicBezTo>
                    <a:pt x="9" y="0"/>
                    <a:pt x="0" y="0"/>
                    <a:pt x="0" y="8"/>
                  </a:cubicBezTo>
                  <a:cubicBezTo>
                    <a:pt x="0" y="17"/>
                    <a:pt x="8" y="17"/>
                    <a:pt x="14" y="17"/>
                  </a:cubicBezTo>
                  <a:lnTo>
                    <a:pt x="121" y="17"/>
                  </a:lnTo>
                  <a:lnTo>
                    <a:pt x="121" y="228"/>
                  </a:lnTo>
                  <a:cubicBezTo>
                    <a:pt x="121" y="234"/>
                    <a:pt x="121" y="242"/>
                    <a:pt x="129" y="242"/>
                  </a:cubicBezTo>
                  <a:cubicBezTo>
                    <a:pt x="138" y="242"/>
                    <a:pt x="138" y="233"/>
                    <a:pt x="138" y="228"/>
                  </a:cubicBezTo>
                  <a:lnTo>
                    <a:pt x="138"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FF4E62C4-145A-4A2B-A17B-06DBCED83A25}"/>
                </a:ext>
              </a:extLst>
            </p:cNvPr>
            <p:cNvSpPr>
              <a:spLocks/>
            </p:cNvSpPr>
            <p:nvPr>
              <p:custDataLst>
                <p:tags r:id="rId13"/>
              </p:custDataLst>
            </p:nvPr>
          </p:nvSpPr>
          <p:spPr bwMode="auto">
            <a:xfrm>
              <a:off x="3511550" y="6491288"/>
              <a:ext cx="115888" cy="133350"/>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5 w 151"/>
                <a:gd name="T21" fmla="*/ 147 h 157"/>
                <a:gd name="T22" fmla="*/ 29 w 151"/>
                <a:gd name="T23" fmla="*/ 109 h 157"/>
                <a:gd name="T24" fmla="*/ 52 w 151"/>
                <a:gd name="T25" fmla="*/ 36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2" y="113"/>
                    <a:pt x="140" y="115"/>
                  </a:cubicBezTo>
                  <a:cubicBezTo>
                    <a:pt x="112" y="147"/>
                    <a:pt x="72" y="147"/>
                    <a:pt x="65" y="147"/>
                  </a:cubicBezTo>
                  <a:cubicBezTo>
                    <a:pt x="40" y="147"/>
                    <a:pt x="29" y="130"/>
                    <a:pt x="29" y="109"/>
                  </a:cubicBezTo>
                  <a:cubicBezTo>
                    <a:pt x="29" y="99"/>
                    <a:pt x="34" y="61"/>
                    <a:pt x="52" y="36"/>
                  </a:cubicBezTo>
                  <a:cubicBezTo>
                    <a:pt x="65" y="19"/>
                    <a:pt x="83" y="10"/>
                    <a:pt x="101" y="10"/>
                  </a:cubicBezTo>
                  <a:cubicBezTo>
                    <a:pt x="106" y="10"/>
                    <a:pt x="122" y="10"/>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4F04E8BF-9312-44D5-978E-BA1D823CD3BA}"/>
                </a:ext>
              </a:extLst>
            </p:cNvPr>
            <p:cNvSpPr>
              <a:spLocks/>
            </p:cNvSpPr>
            <p:nvPr>
              <p:custDataLst>
                <p:tags r:id="rId14"/>
              </p:custDataLst>
            </p:nvPr>
          </p:nvSpPr>
          <p:spPr bwMode="auto">
            <a:xfrm>
              <a:off x="3765550" y="6227763"/>
              <a:ext cx="211138" cy="288925"/>
            </a:xfrm>
            <a:custGeom>
              <a:avLst/>
              <a:gdLst>
                <a:gd name="T0" fmla="*/ 260 w 274"/>
                <a:gd name="T1" fmla="*/ 0 h 339"/>
                <a:gd name="T2" fmla="*/ 0 w 274"/>
                <a:gd name="T3" fmla="*/ 0 h 339"/>
                <a:gd name="T4" fmla="*/ 0 w 274"/>
                <a:gd name="T5" fmla="*/ 16 h 339"/>
                <a:gd name="T6" fmla="*/ 12 w 274"/>
                <a:gd name="T7" fmla="*/ 16 h 339"/>
                <a:gd name="T8" fmla="*/ 52 w 274"/>
                <a:gd name="T9" fmla="*/ 39 h 339"/>
                <a:gd name="T10" fmla="*/ 52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6 h 339"/>
                <a:gd name="T30" fmla="*/ 121 w 274"/>
                <a:gd name="T31" fmla="*/ 16 h 339"/>
                <a:gd name="T32" fmla="*/ 172 w 274"/>
                <a:gd name="T33" fmla="*/ 16 h 339"/>
                <a:gd name="T34" fmla="*/ 262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6"/>
                  </a:lnTo>
                  <a:lnTo>
                    <a:pt x="12" y="16"/>
                  </a:lnTo>
                  <a:cubicBezTo>
                    <a:pt x="51" y="16"/>
                    <a:pt x="52" y="21"/>
                    <a:pt x="52" y="39"/>
                  </a:cubicBezTo>
                  <a:lnTo>
                    <a:pt x="52" y="300"/>
                  </a:lnTo>
                  <a:cubicBezTo>
                    <a:pt x="52" y="318"/>
                    <a:pt x="51" y="324"/>
                    <a:pt x="12" y="324"/>
                  </a:cubicBezTo>
                  <a:lnTo>
                    <a:pt x="0" y="324"/>
                  </a:lnTo>
                  <a:lnTo>
                    <a:pt x="0" y="339"/>
                  </a:lnTo>
                  <a:cubicBezTo>
                    <a:pt x="18" y="338"/>
                    <a:pt x="57" y="338"/>
                    <a:pt x="76" y="338"/>
                  </a:cubicBezTo>
                  <a:cubicBezTo>
                    <a:pt x="97" y="338"/>
                    <a:pt x="142" y="338"/>
                    <a:pt x="160" y="339"/>
                  </a:cubicBezTo>
                  <a:lnTo>
                    <a:pt x="160" y="324"/>
                  </a:lnTo>
                  <a:lnTo>
                    <a:pt x="143" y="324"/>
                  </a:lnTo>
                  <a:cubicBezTo>
                    <a:pt x="96" y="324"/>
                    <a:pt x="96" y="317"/>
                    <a:pt x="96" y="300"/>
                  </a:cubicBezTo>
                  <a:lnTo>
                    <a:pt x="96" y="36"/>
                  </a:lnTo>
                  <a:cubicBezTo>
                    <a:pt x="96" y="19"/>
                    <a:pt x="97" y="16"/>
                    <a:pt x="121" y="16"/>
                  </a:cubicBezTo>
                  <a:lnTo>
                    <a:pt x="172" y="16"/>
                  </a:lnTo>
                  <a:cubicBezTo>
                    <a:pt x="243" y="16"/>
                    <a:pt x="254" y="45"/>
                    <a:pt x="262" y="112"/>
                  </a:cubicBezTo>
                  <a:lnTo>
                    <a:pt x="274" y="112"/>
                  </a:lnTo>
                  <a:lnTo>
                    <a:pt x="260"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53044DB9-CED7-4434-BF9F-E763E7CE7F6D}"/>
                </a:ext>
              </a:extLst>
            </p:cNvPr>
            <p:cNvSpPr>
              <a:spLocks noEditPoints="1"/>
            </p:cNvSpPr>
            <p:nvPr>
              <p:custDataLst>
                <p:tags r:id="rId15"/>
              </p:custDataLst>
            </p:nvPr>
          </p:nvSpPr>
          <p:spPr bwMode="auto">
            <a:xfrm>
              <a:off x="4119562" y="6361113"/>
              <a:ext cx="254000" cy="9842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3725149-87D8-43F2-91B0-D1875E537E71}"/>
                </a:ext>
              </a:extLst>
            </p:cNvPr>
            <p:cNvSpPr>
              <a:spLocks/>
            </p:cNvSpPr>
            <p:nvPr>
              <p:custDataLst>
                <p:tags r:id="rId16"/>
              </p:custDataLst>
            </p:nvPr>
          </p:nvSpPr>
          <p:spPr bwMode="auto">
            <a:xfrm>
              <a:off x="4511675" y="6334126"/>
              <a:ext cx="185738" cy="187325"/>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9 h 221"/>
                <a:gd name="T14" fmla="*/ 6 w 242"/>
                <a:gd name="T15" fmla="*/ 74 h 221"/>
                <a:gd name="T16" fmla="*/ 14 w 242"/>
                <a:gd name="T17" fmla="*/ 68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2" y="0"/>
                    <a:pt x="31" y="24"/>
                  </a:cubicBezTo>
                  <a:cubicBezTo>
                    <a:pt x="14" y="42"/>
                    <a:pt x="0" y="66"/>
                    <a:pt x="0" y="69"/>
                  </a:cubicBezTo>
                  <a:cubicBezTo>
                    <a:pt x="0" y="69"/>
                    <a:pt x="0" y="74"/>
                    <a:pt x="6" y="74"/>
                  </a:cubicBezTo>
                  <a:cubicBezTo>
                    <a:pt x="10" y="74"/>
                    <a:pt x="11" y="72"/>
                    <a:pt x="14" y="68"/>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0E09FED9-C712-4393-B6F0-0D3E83EB9441}"/>
                </a:ext>
              </a:extLst>
            </p:cNvPr>
            <p:cNvSpPr>
              <a:spLocks/>
            </p:cNvSpPr>
            <p:nvPr>
              <p:custDataLst>
                <p:tags r:id="rId17"/>
              </p:custDataLst>
            </p:nvPr>
          </p:nvSpPr>
          <p:spPr bwMode="auto">
            <a:xfrm>
              <a:off x="1557337" y="7116763"/>
              <a:ext cx="233363" cy="17463"/>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0B077ED8-2A43-4EF5-9CD1-A7C119238705}"/>
                </a:ext>
              </a:extLst>
            </p:cNvPr>
            <p:cNvSpPr>
              <a:spLocks/>
            </p:cNvSpPr>
            <p:nvPr>
              <p:custDataLst>
                <p:tags r:id="rId18"/>
              </p:custDataLst>
            </p:nvPr>
          </p:nvSpPr>
          <p:spPr bwMode="auto">
            <a:xfrm>
              <a:off x="1916112" y="6940551"/>
              <a:ext cx="193675" cy="295275"/>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2 h 348"/>
                <a:gd name="T22" fmla="*/ 77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7" y="312"/>
                    <a:pt x="77" y="286"/>
                  </a:cubicBezTo>
                  <a:cubicBezTo>
                    <a:pt x="77" y="259"/>
                    <a:pt x="55" y="247"/>
                    <a:pt x="39" y="247"/>
                  </a:cubicBezTo>
                  <a:cubicBezTo>
                    <a:pt x="20" y="247"/>
                    <a:pt x="0" y="260"/>
                    <a:pt x="0" y="286"/>
                  </a:cubicBezTo>
                  <a:cubicBezTo>
                    <a:pt x="0" y="324"/>
                    <a:pt x="40"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6F276C8F-C0B5-489D-9EF4-E0025A510D06}"/>
                </a:ext>
              </a:extLst>
            </p:cNvPr>
            <p:cNvSpPr>
              <a:spLocks/>
            </p:cNvSpPr>
            <p:nvPr>
              <p:custDataLst>
                <p:tags r:id="rId19"/>
              </p:custDataLst>
            </p:nvPr>
          </p:nvSpPr>
          <p:spPr bwMode="auto">
            <a:xfrm>
              <a:off x="2155825" y="6850063"/>
              <a:ext cx="196850" cy="206375"/>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B0937BD5-3C1A-4A4E-972F-0967E96CD970}"/>
                </a:ext>
              </a:extLst>
            </p:cNvPr>
            <p:cNvSpPr>
              <a:spLocks/>
            </p:cNvSpPr>
            <p:nvPr>
              <p:custDataLst>
                <p:tags r:id="rId20"/>
              </p:custDataLst>
            </p:nvPr>
          </p:nvSpPr>
          <p:spPr bwMode="auto">
            <a:xfrm>
              <a:off x="2151062" y="7205663"/>
              <a:ext cx="115888" cy="133350"/>
            </a:xfrm>
            <a:custGeom>
              <a:avLst/>
              <a:gdLst>
                <a:gd name="T0" fmla="*/ 132 w 151"/>
                <a:gd name="T1" fmla="*/ 20 h 157"/>
                <a:gd name="T2" fmla="*/ 114 w 151"/>
                <a:gd name="T3" fmla="*/ 40 h 157"/>
                <a:gd name="T4" fmla="*/ 127 w 151"/>
                <a:gd name="T5" fmla="*/ 53 h 157"/>
                <a:gd name="T6" fmla="*/ 147 w 151"/>
                <a:gd name="T7" fmla="*/ 30 h 157"/>
                <a:gd name="T8" fmla="*/ 101 w 151"/>
                <a:gd name="T9" fmla="*/ 0 h 157"/>
                <a:gd name="T10" fmla="*/ 0 w 151"/>
                <a:gd name="T11" fmla="*/ 97 h 157"/>
                <a:gd name="T12" fmla="*/ 65 w 151"/>
                <a:gd name="T13" fmla="*/ 157 h 157"/>
                <a:gd name="T14" fmla="*/ 151 w 151"/>
                <a:gd name="T15" fmla="*/ 118 h 157"/>
                <a:gd name="T16" fmla="*/ 146 w 151"/>
                <a:gd name="T17" fmla="*/ 112 h 157"/>
                <a:gd name="T18" fmla="*/ 140 w 151"/>
                <a:gd name="T19" fmla="*/ 115 h 157"/>
                <a:gd name="T20" fmla="*/ 66 w 151"/>
                <a:gd name="T21" fmla="*/ 147 h 157"/>
                <a:gd name="T22" fmla="*/ 29 w 151"/>
                <a:gd name="T23" fmla="*/ 109 h 157"/>
                <a:gd name="T24" fmla="*/ 52 w 151"/>
                <a:gd name="T25" fmla="*/ 37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7"/>
                    <a:pt x="21" y="157"/>
                    <a:pt x="65" y="157"/>
                  </a:cubicBezTo>
                  <a:cubicBezTo>
                    <a:pt x="124" y="157"/>
                    <a:pt x="151" y="123"/>
                    <a:pt x="151" y="118"/>
                  </a:cubicBezTo>
                  <a:cubicBezTo>
                    <a:pt x="151" y="116"/>
                    <a:pt x="148" y="112"/>
                    <a:pt x="146" y="112"/>
                  </a:cubicBezTo>
                  <a:cubicBezTo>
                    <a:pt x="143" y="112"/>
                    <a:pt x="143" y="113"/>
                    <a:pt x="140" y="115"/>
                  </a:cubicBezTo>
                  <a:cubicBezTo>
                    <a:pt x="113" y="147"/>
                    <a:pt x="72" y="147"/>
                    <a:pt x="66" y="147"/>
                  </a:cubicBezTo>
                  <a:cubicBezTo>
                    <a:pt x="41" y="147"/>
                    <a:pt x="29" y="130"/>
                    <a:pt x="29" y="109"/>
                  </a:cubicBezTo>
                  <a:cubicBezTo>
                    <a:pt x="29" y="99"/>
                    <a:pt x="34" y="61"/>
                    <a:pt x="52" y="37"/>
                  </a:cubicBezTo>
                  <a:cubicBezTo>
                    <a:pt x="66" y="19"/>
                    <a:pt x="84" y="10"/>
                    <a:pt x="101" y="10"/>
                  </a:cubicBezTo>
                  <a:cubicBezTo>
                    <a:pt x="106" y="10"/>
                    <a:pt x="123" y="10"/>
                    <a:pt x="132"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8DF97C1C-6C30-4213-BFC3-8635D2F1B2E3}"/>
                </a:ext>
              </a:extLst>
            </p:cNvPr>
            <p:cNvSpPr>
              <a:spLocks noEditPoints="1"/>
            </p:cNvSpPr>
            <p:nvPr>
              <p:custDataLst>
                <p:tags r:id="rId21"/>
              </p:custDataLst>
            </p:nvPr>
          </p:nvSpPr>
          <p:spPr bwMode="auto">
            <a:xfrm>
              <a:off x="2452687" y="6942138"/>
              <a:ext cx="111125" cy="42863"/>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1 w 146"/>
                <a:gd name="T13" fmla="*/ 0 h 50"/>
                <a:gd name="T14" fmla="*/ 97 w 146"/>
                <a:gd name="T15" fmla="*/ 25 h 50"/>
                <a:gd name="T16" fmla="*/ 121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1" y="0"/>
                  </a:cubicBezTo>
                  <a:cubicBezTo>
                    <a:pt x="106" y="0"/>
                    <a:pt x="97" y="13"/>
                    <a:pt x="97" y="25"/>
                  </a:cubicBezTo>
                  <a:cubicBezTo>
                    <a:pt x="97" y="37"/>
                    <a:pt x="106" y="50"/>
                    <a:pt x="121" y="50"/>
                  </a:cubicBezTo>
                  <a:cubicBezTo>
                    <a:pt x="135" y="50"/>
                    <a:pt x="146" y="39"/>
                    <a:pt x="146" y="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60EB9AFD-A7A7-4DC6-8AFC-0B7EA1918C8B}"/>
                </a:ext>
              </a:extLst>
            </p:cNvPr>
            <p:cNvSpPr>
              <a:spLocks noEditPoints="1"/>
            </p:cNvSpPr>
            <p:nvPr>
              <p:custDataLst>
                <p:tags r:id="rId22"/>
              </p:custDataLst>
            </p:nvPr>
          </p:nvSpPr>
          <p:spPr bwMode="auto">
            <a:xfrm>
              <a:off x="2406650" y="7040563"/>
              <a:ext cx="215900" cy="273050"/>
            </a:xfrm>
            <a:custGeom>
              <a:avLst/>
              <a:gdLst>
                <a:gd name="T0" fmla="*/ 193 w 281"/>
                <a:gd name="T1" fmla="*/ 154 h 321"/>
                <a:gd name="T2" fmla="*/ 185 w 281"/>
                <a:gd name="T3" fmla="*/ 175 h 321"/>
                <a:gd name="T4" fmla="*/ 125 w 281"/>
                <a:gd name="T5" fmla="*/ 210 h 321"/>
                <a:gd name="T6" fmla="*/ 64 w 281"/>
                <a:gd name="T7" fmla="*/ 114 h 321"/>
                <a:gd name="T8" fmla="*/ 131 w 281"/>
                <a:gd name="T9" fmla="*/ 20 h 321"/>
                <a:gd name="T10" fmla="*/ 193 w 281"/>
                <a:gd name="T11" fmla="*/ 84 h 321"/>
                <a:gd name="T12" fmla="*/ 193 w 281"/>
                <a:gd name="T13" fmla="*/ 154 h 321"/>
                <a:gd name="T14" fmla="*/ 200 w 281"/>
                <a:gd name="T15" fmla="*/ 40 h 321"/>
                <a:gd name="T16" fmla="*/ 124 w 281"/>
                <a:gd name="T17" fmla="*/ 0 h 321"/>
                <a:gd name="T18" fmla="*/ 0 w 281"/>
                <a:gd name="T19" fmla="*/ 114 h 321"/>
                <a:gd name="T20" fmla="*/ 120 w 281"/>
                <a:gd name="T21" fmla="*/ 228 h 321"/>
                <a:gd name="T22" fmla="*/ 190 w 281"/>
                <a:gd name="T23" fmla="*/ 201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10"/>
                    <a:pt x="125" y="210"/>
                  </a:cubicBezTo>
                  <a:cubicBezTo>
                    <a:pt x="94" y="210"/>
                    <a:pt x="64" y="181"/>
                    <a:pt x="64" y="114"/>
                  </a:cubicBezTo>
                  <a:cubicBezTo>
                    <a:pt x="64" y="44"/>
                    <a:pt x="101" y="20"/>
                    <a:pt x="131" y="20"/>
                  </a:cubicBezTo>
                  <a:cubicBezTo>
                    <a:pt x="169" y="20"/>
                    <a:pt x="193" y="60"/>
                    <a:pt x="193" y="84"/>
                  </a:cubicBezTo>
                  <a:lnTo>
                    <a:pt x="193" y="154"/>
                  </a:lnTo>
                  <a:close/>
                  <a:moveTo>
                    <a:pt x="200" y="40"/>
                  </a:moveTo>
                  <a:cubicBezTo>
                    <a:pt x="182" y="15"/>
                    <a:pt x="154" y="0"/>
                    <a:pt x="124" y="0"/>
                  </a:cubicBezTo>
                  <a:cubicBezTo>
                    <a:pt x="52" y="0"/>
                    <a:pt x="0" y="45"/>
                    <a:pt x="0" y="114"/>
                  </a:cubicBezTo>
                  <a:cubicBezTo>
                    <a:pt x="0" y="184"/>
                    <a:pt x="51" y="228"/>
                    <a:pt x="120" y="228"/>
                  </a:cubicBezTo>
                  <a:cubicBezTo>
                    <a:pt x="144" y="228"/>
                    <a:pt x="167" y="221"/>
                    <a:pt x="190" y="201"/>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5296C954-45D9-444F-BCE1-83BBA2A5055A}"/>
                </a:ext>
              </a:extLst>
            </p:cNvPr>
            <p:cNvSpPr>
              <a:spLocks/>
            </p:cNvSpPr>
            <p:nvPr>
              <p:custDataLst>
                <p:tags r:id="rId23"/>
              </p:custDataLst>
            </p:nvPr>
          </p:nvSpPr>
          <p:spPr bwMode="auto">
            <a:xfrm>
              <a:off x="2741612" y="7116763"/>
              <a:ext cx="233363" cy="1746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084C7526-5E68-4D0E-84E9-08E7987D5B28}"/>
                </a:ext>
              </a:extLst>
            </p:cNvPr>
            <p:cNvSpPr>
              <a:spLocks/>
            </p:cNvSpPr>
            <p:nvPr>
              <p:custDataLst>
                <p:tags r:id="rId24"/>
              </p:custDataLst>
            </p:nvPr>
          </p:nvSpPr>
          <p:spPr bwMode="auto">
            <a:xfrm>
              <a:off x="3184525" y="6838951"/>
              <a:ext cx="41275" cy="44450"/>
            </a:xfrm>
            <a:custGeom>
              <a:avLst/>
              <a:gdLst>
                <a:gd name="T0" fmla="*/ 53 w 53"/>
                <a:gd name="T1" fmla="*/ 27 h 53"/>
                <a:gd name="T2" fmla="*/ 27 w 53"/>
                <a:gd name="T3" fmla="*/ 0 h 53"/>
                <a:gd name="T4" fmla="*/ 0 w 53"/>
                <a:gd name="T5" fmla="*/ 27 h 53"/>
                <a:gd name="T6" fmla="*/ 26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6"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7">
              <a:extLst>
                <a:ext uri="{FF2B5EF4-FFF2-40B4-BE49-F238E27FC236}">
                  <a16:creationId xmlns:a16="http://schemas.microsoft.com/office/drawing/2014/main" id="{3CD2929B-1531-4C94-84A4-573BEBA30CDE}"/>
                </a:ext>
              </a:extLst>
            </p:cNvPr>
            <p:cNvSpPr>
              <a:spLocks/>
            </p:cNvSpPr>
            <p:nvPr>
              <p:custDataLst>
                <p:tags r:id="rId25"/>
              </p:custDataLst>
            </p:nvPr>
          </p:nvSpPr>
          <p:spPr bwMode="auto">
            <a:xfrm>
              <a:off x="3100387" y="6940551"/>
              <a:ext cx="192088" cy="295275"/>
            </a:xfrm>
            <a:custGeom>
              <a:avLst/>
              <a:gdLst>
                <a:gd name="T0" fmla="*/ 211 w 251"/>
                <a:gd name="T1" fmla="*/ 24 h 348"/>
                <a:gd name="T2" fmla="*/ 251 w 251"/>
                <a:gd name="T3" fmla="*/ 24 h 348"/>
                <a:gd name="T4" fmla="*/ 251 w 251"/>
                <a:gd name="T5" fmla="*/ 0 h 348"/>
                <a:gd name="T6" fmla="*/ 172 w 251"/>
                <a:gd name="T7" fmla="*/ 2 h 348"/>
                <a:gd name="T8" fmla="*/ 73 w 251"/>
                <a:gd name="T9" fmla="*/ 0 h 348"/>
                <a:gd name="T10" fmla="*/ 73 w 251"/>
                <a:gd name="T11" fmla="*/ 24 h 348"/>
                <a:gd name="T12" fmla="*/ 143 w 251"/>
                <a:gd name="T13" fmla="*/ 24 h 348"/>
                <a:gd name="T14" fmla="*/ 143 w 251"/>
                <a:gd name="T15" fmla="*/ 268 h 348"/>
                <a:gd name="T16" fmla="*/ 94 w 251"/>
                <a:gd name="T17" fmla="*/ 330 h 348"/>
                <a:gd name="T18" fmla="*/ 54 w 251"/>
                <a:gd name="T19" fmla="*/ 322 h 348"/>
                <a:gd name="T20" fmla="*/ 54 w 251"/>
                <a:gd name="T21" fmla="*/ 322 h 348"/>
                <a:gd name="T22" fmla="*/ 76 w 251"/>
                <a:gd name="T23" fmla="*/ 286 h 348"/>
                <a:gd name="T24" fmla="*/ 39 w 251"/>
                <a:gd name="T25" fmla="*/ 247 h 348"/>
                <a:gd name="T26" fmla="*/ 0 w 251"/>
                <a:gd name="T27" fmla="*/ 286 h 348"/>
                <a:gd name="T28" fmla="*/ 96 w 251"/>
                <a:gd name="T29" fmla="*/ 348 h 348"/>
                <a:gd name="T30" fmla="*/ 211 w 251"/>
                <a:gd name="T31" fmla="*/ 268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9"/>
                    <a:pt x="54" y="322"/>
                  </a:cubicBezTo>
                  <a:lnTo>
                    <a:pt x="54" y="322"/>
                  </a:lnTo>
                  <a:cubicBezTo>
                    <a:pt x="54" y="322"/>
                    <a:pt x="76" y="312"/>
                    <a:pt x="76" y="286"/>
                  </a:cubicBezTo>
                  <a:cubicBezTo>
                    <a:pt x="76" y="259"/>
                    <a:pt x="55" y="247"/>
                    <a:pt x="39" y="247"/>
                  </a:cubicBezTo>
                  <a:cubicBezTo>
                    <a:pt x="20" y="247"/>
                    <a:pt x="0" y="260"/>
                    <a:pt x="0" y="286"/>
                  </a:cubicBezTo>
                  <a:cubicBezTo>
                    <a:pt x="0" y="324"/>
                    <a:pt x="40" y="348"/>
                    <a:pt x="96" y="348"/>
                  </a:cubicBezTo>
                  <a:cubicBezTo>
                    <a:pt x="163" y="348"/>
                    <a:pt x="211" y="320"/>
                    <a:pt x="211" y="268"/>
                  </a:cubicBezTo>
                  <a:lnTo>
                    <a:pt x="211"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C51C1F68-B217-4863-9BC9-3AF6B762F4FC}"/>
                </a:ext>
              </a:extLst>
            </p:cNvPr>
            <p:cNvSpPr>
              <a:spLocks/>
            </p:cNvSpPr>
            <p:nvPr>
              <p:custDataLst>
                <p:tags r:id="rId26"/>
              </p:custDataLst>
            </p:nvPr>
          </p:nvSpPr>
          <p:spPr bwMode="auto">
            <a:xfrm>
              <a:off x="3335337" y="7164388"/>
              <a:ext cx="115888" cy="134938"/>
            </a:xfrm>
            <a:custGeom>
              <a:avLst/>
              <a:gdLst>
                <a:gd name="T0" fmla="*/ 131 w 151"/>
                <a:gd name="T1" fmla="*/ 21 h 158"/>
                <a:gd name="T2" fmla="*/ 114 w 151"/>
                <a:gd name="T3" fmla="*/ 40 h 158"/>
                <a:gd name="T4" fmla="*/ 127 w 151"/>
                <a:gd name="T5" fmla="*/ 53 h 158"/>
                <a:gd name="T6" fmla="*/ 147 w 151"/>
                <a:gd name="T7" fmla="*/ 31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9" y="23"/>
                    <a:pt x="114" y="33"/>
                    <a:pt x="114" y="40"/>
                  </a:cubicBezTo>
                  <a:cubicBezTo>
                    <a:pt x="114" y="50"/>
                    <a:pt x="121" y="53"/>
                    <a:pt x="127" y="53"/>
                  </a:cubicBezTo>
                  <a:cubicBezTo>
                    <a:pt x="135" y="53"/>
                    <a:pt x="147" y="48"/>
                    <a:pt x="147" y="31"/>
                  </a:cubicBezTo>
                  <a:cubicBezTo>
                    <a:pt x="147" y="7"/>
                    <a:pt x="120" y="0"/>
                    <a:pt x="101" y="0"/>
                  </a:cubicBezTo>
                  <a:cubicBezTo>
                    <a:pt x="49" y="0"/>
                    <a:pt x="0" y="49"/>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
              <a:extLst>
                <a:ext uri="{FF2B5EF4-FFF2-40B4-BE49-F238E27FC236}">
                  <a16:creationId xmlns:a16="http://schemas.microsoft.com/office/drawing/2014/main" id="{B2A9EEAA-694D-4FD4-B4A2-831743391A40}"/>
                </a:ext>
              </a:extLst>
            </p:cNvPr>
            <p:cNvSpPr>
              <a:spLocks/>
            </p:cNvSpPr>
            <p:nvPr>
              <p:custDataLst>
                <p:tags r:id="rId27"/>
              </p:custDataLst>
            </p:nvPr>
          </p:nvSpPr>
          <p:spPr bwMode="auto">
            <a:xfrm>
              <a:off x="3570287" y="6942138"/>
              <a:ext cx="41275" cy="44450"/>
            </a:xfrm>
            <a:custGeom>
              <a:avLst/>
              <a:gdLst>
                <a:gd name="T0" fmla="*/ 53 w 53"/>
                <a:gd name="T1" fmla="*/ 26 h 53"/>
                <a:gd name="T2" fmla="*/ 27 w 53"/>
                <a:gd name="T3" fmla="*/ 0 h 53"/>
                <a:gd name="T4" fmla="*/ 0 w 53"/>
                <a:gd name="T5" fmla="*/ 26 h 53"/>
                <a:gd name="T6" fmla="*/ 27 w 53"/>
                <a:gd name="T7" fmla="*/ 53 h 53"/>
                <a:gd name="T8" fmla="*/ 53 w 53"/>
                <a:gd name="T9" fmla="*/ 26 h 53"/>
              </a:gdLst>
              <a:ahLst/>
              <a:cxnLst>
                <a:cxn ang="0">
                  <a:pos x="T0" y="T1"/>
                </a:cxn>
                <a:cxn ang="0">
                  <a:pos x="T2" y="T3"/>
                </a:cxn>
                <a:cxn ang="0">
                  <a:pos x="T4" y="T5"/>
                </a:cxn>
                <a:cxn ang="0">
                  <a:pos x="T6" y="T7"/>
                </a:cxn>
                <a:cxn ang="0">
                  <a:pos x="T8" y="T9"/>
                </a:cxn>
              </a:cxnLst>
              <a:rect l="0" t="0" r="r" b="b"/>
              <a:pathLst>
                <a:path w="53" h="53">
                  <a:moveTo>
                    <a:pt x="53" y="26"/>
                  </a:moveTo>
                  <a:cubicBezTo>
                    <a:pt x="53" y="13"/>
                    <a:pt x="42" y="0"/>
                    <a:pt x="27" y="0"/>
                  </a:cubicBezTo>
                  <a:cubicBezTo>
                    <a:pt x="10" y="0"/>
                    <a:pt x="0" y="14"/>
                    <a:pt x="0" y="26"/>
                  </a:cubicBezTo>
                  <a:cubicBezTo>
                    <a:pt x="0" y="40"/>
                    <a:pt x="12" y="53"/>
                    <a:pt x="27" y="53"/>
                  </a:cubicBezTo>
                  <a:cubicBezTo>
                    <a:pt x="43" y="53"/>
                    <a:pt x="53" y="39"/>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562658B7-5BC6-4A5C-9F32-FADE286E1F76}"/>
                </a:ext>
              </a:extLst>
            </p:cNvPr>
            <p:cNvSpPr>
              <a:spLocks noEditPoints="1"/>
            </p:cNvSpPr>
            <p:nvPr>
              <p:custDataLst>
                <p:tags r:id="rId28"/>
              </p:custDataLst>
            </p:nvPr>
          </p:nvSpPr>
          <p:spPr bwMode="auto">
            <a:xfrm>
              <a:off x="3489325" y="7040563"/>
              <a:ext cx="215900" cy="273050"/>
            </a:xfrm>
            <a:custGeom>
              <a:avLst/>
              <a:gdLst>
                <a:gd name="T0" fmla="*/ 192 w 281"/>
                <a:gd name="T1" fmla="*/ 154 h 321"/>
                <a:gd name="T2" fmla="*/ 185 w 281"/>
                <a:gd name="T3" fmla="*/ 175 h 321"/>
                <a:gd name="T4" fmla="*/ 124 w 281"/>
                <a:gd name="T5" fmla="*/ 210 h 321"/>
                <a:gd name="T6" fmla="*/ 64 w 281"/>
                <a:gd name="T7" fmla="*/ 114 h 321"/>
                <a:gd name="T8" fmla="*/ 130 w 281"/>
                <a:gd name="T9" fmla="*/ 20 h 321"/>
                <a:gd name="T10" fmla="*/ 192 w 281"/>
                <a:gd name="T11" fmla="*/ 84 h 321"/>
                <a:gd name="T12" fmla="*/ 192 w 281"/>
                <a:gd name="T13" fmla="*/ 154 h 321"/>
                <a:gd name="T14" fmla="*/ 199 w 281"/>
                <a:gd name="T15" fmla="*/ 40 h 321"/>
                <a:gd name="T16" fmla="*/ 124 w 281"/>
                <a:gd name="T17" fmla="*/ 0 h 321"/>
                <a:gd name="T18" fmla="*/ 0 w 281"/>
                <a:gd name="T19" fmla="*/ 114 h 321"/>
                <a:gd name="T20" fmla="*/ 119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39" y="210"/>
                    <a:pt x="124" y="210"/>
                  </a:cubicBezTo>
                  <a:cubicBezTo>
                    <a:pt x="94" y="210"/>
                    <a:pt x="64" y="181"/>
                    <a:pt x="64" y="114"/>
                  </a:cubicBezTo>
                  <a:cubicBezTo>
                    <a:pt x="64" y="44"/>
                    <a:pt x="101" y="20"/>
                    <a:pt x="130"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8B19D41-DD7B-4632-BFE0-1BD7DC9E7DD1}"/>
                </a:ext>
              </a:extLst>
            </p:cNvPr>
            <p:cNvSpPr>
              <a:spLocks noEditPoints="1"/>
            </p:cNvSpPr>
            <p:nvPr>
              <p:custDataLst>
                <p:tags r:id="rId29"/>
              </p:custDataLst>
            </p:nvPr>
          </p:nvSpPr>
          <p:spPr bwMode="auto">
            <a:xfrm>
              <a:off x="3835400" y="7077076"/>
              <a:ext cx="254000" cy="98425"/>
            </a:xfrm>
            <a:custGeom>
              <a:avLst/>
              <a:gdLst>
                <a:gd name="T0" fmla="*/ 314 w 331"/>
                <a:gd name="T1" fmla="*/ 19 h 116"/>
                <a:gd name="T2" fmla="*/ 331 w 331"/>
                <a:gd name="T3" fmla="*/ 10 h 116"/>
                <a:gd name="T4" fmla="*/ 315 w 331"/>
                <a:gd name="T5" fmla="*/ 0 h 116"/>
                <a:gd name="T6" fmla="*/ 16 w 331"/>
                <a:gd name="T7" fmla="*/ 0 h 116"/>
                <a:gd name="T8" fmla="*/ 0 w 331"/>
                <a:gd name="T9" fmla="*/ 10 h 116"/>
                <a:gd name="T10" fmla="*/ 16 w 331"/>
                <a:gd name="T11" fmla="*/ 19 h 116"/>
                <a:gd name="T12" fmla="*/ 314 w 331"/>
                <a:gd name="T13" fmla="*/ 19 h 116"/>
                <a:gd name="T14" fmla="*/ 315 w 331"/>
                <a:gd name="T15" fmla="*/ 116 h 116"/>
                <a:gd name="T16" fmla="*/ 331 w 331"/>
                <a:gd name="T17" fmla="*/ 106 h 116"/>
                <a:gd name="T18" fmla="*/ 314 w 331"/>
                <a:gd name="T19" fmla="*/ 96 h 116"/>
                <a:gd name="T20" fmla="*/ 16 w 331"/>
                <a:gd name="T21" fmla="*/ 96 h 116"/>
                <a:gd name="T22" fmla="*/ 0 w 331"/>
                <a:gd name="T23" fmla="*/ 106 h 116"/>
                <a:gd name="T24" fmla="*/ 16 w 331"/>
                <a:gd name="T25" fmla="*/ 116 h 116"/>
                <a:gd name="T26" fmla="*/ 315 w 331"/>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6">
                  <a:moveTo>
                    <a:pt x="314" y="19"/>
                  </a:moveTo>
                  <a:cubicBezTo>
                    <a:pt x="322" y="19"/>
                    <a:pt x="331" y="19"/>
                    <a:pt x="331" y="10"/>
                  </a:cubicBezTo>
                  <a:cubicBezTo>
                    <a:pt x="331" y="0"/>
                    <a:pt x="322" y="0"/>
                    <a:pt x="315" y="0"/>
                  </a:cubicBezTo>
                  <a:lnTo>
                    <a:pt x="16" y="0"/>
                  </a:lnTo>
                  <a:cubicBezTo>
                    <a:pt x="9" y="0"/>
                    <a:pt x="0" y="0"/>
                    <a:pt x="0" y="10"/>
                  </a:cubicBezTo>
                  <a:cubicBezTo>
                    <a:pt x="0" y="19"/>
                    <a:pt x="9" y="19"/>
                    <a:pt x="16" y="19"/>
                  </a:cubicBezTo>
                  <a:lnTo>
                    <a:pt x="314" y="19"/>
                  </a:lnTo>
                  <a:close/>
                  <a:moveTo>
                    <a:pt x="315" y="116"/>
                  </a:moveTo>
                  <a:cubicBezTo>
                    <a:pt x="322" y="116"/>
                    <a:pt x="331" y="116"/>
                    <a:pt x="331" y="106"/>
                  </a:cubicBezTo>
                  <a:cubicBezTo>
                    <a:pt x="331" y="96"/>
                    <a:pt x="322" y="96"/>
                    <a:pt x="314" y="96"/>
                  </a:cubicBezTo>
                  <a:lnTo>
                    <a:pt x="16"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5625D3B9-B2B0-4621-87E3-D289DE7AA816}"/>
                </a:ext>
              </a:extLst>
            </p:cNvPr>
            <p:cNvSpPr>
              <a:spLocks noEditPoints="1"/>
            </p:cNvSpPr>
            <p:nvPr>
              <p:custDataLst>
                <p:tags r:id="rId30"/>
              </p:custDataLst>
            </p:nvPr>
          </p:nvSpPr>
          <p:spPr bwMode="auto">
            <a:xfrm>
              <a:off x="4232275" y="6948488"/>
              <a:ext cx="160338" cy="293688"/>
            </a:xfrm>
            <a:custGeom>
              <a:avLst/>
              <a:gdLst>
                <a:gd name="T0" fmla="*/ 210 w 210"/>
                <a:gd name="T1" fmla="*/ 173 h 344"/>
                <a:gd name="T2" fmla="*/ 190 w 210"/>
                <a:gd name="T3" fmla="*/ 56 h 344"/>
                <a:gd name="T4" fmla="*/ 105 w 210"/>
                <a:gd name="T5" fmla="*/ 0 h 344"/>
                <a:gd name="T6" fmla="*/ 19 w 210"/>
                <a:gd name="T7" fmla="*/ 60 h 344"/>
                <a:gd name="T8" fmla="*/ 0 w 210"/>
                <a:gd name="T9" fmla="*/ 173 h 344"/>
                <a:gd name="T10" fmla="*/ 23 w 210"/>
                <a:gd name="T11" fmla="*/ 293 h 344"/>
                <a:gd name="T12" fmla="*/ 105 w 210"/>
                <a:gd name="T13" fmla="*/ 344 h 344"/>
                <a:gd name="T14" fmla="*/ 192 w 210"/>
                <a:gd name="T15" fmla="*/ 286 h 344"/>
                <a:gd name="T16" fmla="*/ 210 w 210"/>
                <a:gd name="T17" fmla="*/ 173 h 344"/>
                <a:gd name="T18" fmla="*/ 105 w 210"/>
                <a:gd name="T19" fmla="*/ 333 h 344"/>
                <a:gd name="T20" fmla="*/ 47 w 210"/>
                <a:gd name="T21" fmla="*/ 272 h 344"/>
                <a:gd name="T22" fmla="*/ 41 w 210"/>
                <a:gd name="T23" fmla="*/ 167 h 344"/>
                <a:gd name="T24" fmla="*/ 45 w 210"/>
                <a:gd name="T25" fmla="*/ 75 h 344"/>
                <a:gd name="T26" fmla="*/ 105 w 210"/>
                <a:gd name="T27" fmla="*/ 11 h 344"/>
                <a:gd name="T28" fmla="*/ 164 w 210"/>
                <a:gd name="T29" fmla="*/ 70 h 344"/>
                <a:gd name="T30" fmla="*/ 169 w 210"/>
                <a:gd name="T31" fmla="*/ 167 h 344"/>
                <a:gd name="T32" fmla="*/ 163 w 210"/>
                <a:gd name="T33" fmla="*/ 270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8" y="93"/>
                    <a:pt x="190" y="56"/>
                  </a:cubicBezTo>
                  <a:cubicBezTo>
                    <a:pt x="167" y="8"/>
                    <a:pt x="126" y="0"/>
                    <a:pt x="105" y="0"/>
                  </a:cubicBezTo>
                  <a:cubicBezTo>
                    <a:pt x="75" y="0"/>
                    <a:pt x="39" y="13"/>
                    <a:pt x="19" y="60"/>
                  </a:cubicBezTo>
                  <a:cubicBezTo>
                    <a:pt x="3" y="94"/>
                    <a:pt x="0" y="133"/>
                    <a:pt x="0" y="173"/>
                  </a:cubicBezTo>
                  <a:cubicBezTo>
                    <a:pt x="0" y="210"/>
                    <a:pt x="2" y="255"/>
                    <a:pt x="23" y="293"/>
                  </a:cubicBezTo>
                  <a:cubicBezTo>
                    <a:pt x="44" y="334"/>
                    <a:pt x="80" y="344"/>
                    <a:pt x="105" y="344"/>
                  </a:cubicBezTo>
                  <a:cubicBezTo>
                    <a:pt x="132" y="344"/>
                    <a:pt x="170" y="333"/>
                    <a:pt x="192" y="286"/>
                  </a:cubicBezTo>
                  <a:cubicBezTo>
                    <a:pt x="208" y="251"/>
                    <a:pt x="210" y="212"/>
                    <a:pt x="210" y="173"/>
                  </a:cubicBezTo>
                  <a:close/>
                  <a:moveTo>
                    <a:pt x="105" y="333"/>
                  </a:moveTo>
                  <a:cubicBezTo>
                    <a:pt x="85" y="333"/>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8"/>
                    <a:pt x="169" y="136"/>
                    <a:pt x="169" y="167"/>
                  </a:cubicBezTo>
                  <a:cubicBezTo>
                    <a:pt x="169" y="204"/>
                    <a:pt x="169" y="238"/>
                    <a:pt x="163" y="270"/>
                  </a:cubicBezTo>
                  <a:cubicBezTo>
                    <a:pt x="156" y="318"/>
                    <a:pt x="127"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0" name="TextBox 309">
            <a:extLst>
              <a:ext uri="{FF2B5EF4-FFF2-40B4-BE49-F238E27FC236}">
                <a16:creationId xmlns:a16="http://schemas.microsoft.com/office/drawing/2014/main" id="{460F749B-63ED-4B68-BD8B-8755C585A705}"/>
              </a:ext>
            </a:extLst>
          </p:cNvPr>
          <p:cNvSpPr txBox="1"/>
          <p:nvPr/>
        </p:nvSpPr>
        <p:spPr>
          <a:xfrm>
            <a:off x="1061873" y="5317023"/>
            <a:ext cx="5321730" cy="584775"/>
          </a:xfrm>
          <a:prstGeom prst="rect">
            <a:avLst/>
          </a:prstGeom>
          <a:noFill/>
        </p:spPr>
        <p:txBody>
          <a:bodyPr wrap="square">
            <a:spAutoFit/>
          </a:bodyPr>
          <a:lstStyle/>
          <a:p>
            <a:r>
              <a:rPr lang="en-US" sz="3200" dirty="0">
                <a:latin typeface="Helvetica Light" panose="020B0403020202020204"/>
              </a:rPr>
              <a:t>Multiply everything out</a:t>
            </a:r>
          </a:p>
        </p:txBody>
      </p:sp>
      <p:sp>
        <p:nvSpPr>
          <p:cNvPr id="311" name="TextBox 310">
            <a:extLst>
              <a:ext uri="{FF2B5EF4-FFF2-40B4-BE49-F238E27FC236}">
                <a16:creationId xmlns:a16="http://schemas.microsoft.com/office/drawing/2014/main" id="{B6FF6F58-F61E-493E-AF9D-34326DABAFEE}"/>
              </a:ext>
            </a:extLst>
          </p:cNvPr>
          <p:cNvSpPr txBox="1"/>
          <p:nvPr/>
        </p:nvSpPr>
        <p:spPr>
          <a:xfrm>
            <a:off x="8342255" y="7239441"/>
            <a:ext cx="7076048" cy="584775"/>
          </a:xfrm>
          <a:prstGeom prst="rect">
            <a:avLst/>
          </a:prstGeom>
          <a:noFill/>
        </p:spPr>
        <p:txBody>
          <a:bodyPr wrap="square">
            <a:spAutoFit/>
          </a:bodyPr>
          <a:lstStyle/>
          <a:p>
            <a:r>
              <a:rPr lang="en-US" sz="3200" dirty="0">
                <a:latin typeface="Helvetica Light" panose="020B0403020202020204"/>
              </a:rPr>
              <a:t>This is acceleration of contact points </a:t>
            </a:r>
          </a:p>
        </p:txBody>
      </p:sp>
      <p:cxnSp>
        <p:nvCxnSpPr>
          <p:cNvPr id="312" name="Straight Arrow Connector 311">
            <a:extLst>
              <a:ext uri="{FF2B5EF4-FFF2-40B4-BE49-F238E27FC236}">
                <a16:creationId xmlns:a16="http://schemas.microsoft.com/office/drawing/2014/main" id="{C322F247-E07C-4B17-93F4-D72D9F4F707E}"/>
              </a:ext>
            </a:extLst>
          </p:cNvPr>
          <p:cNvCxnSpPr/>
          <p:nvPr/>
        </p:nvCxnSpPr>
        <p:spPr>
          <a:xfrm>
            <a:off x="6769878" y="6523229"/>
            <a:ext cx="146432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EF9DE910-E292-4564-A189-B88642F60E9B}"/>
              </a:ext>
            </a:extLst>
          </p:cNvPr>
          <p:cNvCxnSpPr/>
          <p:nvPr/>
        </p:nvCxnSpPr>
        <p:spPr>
          <a:xfrm>
            <a:off x="6686902" y="7556827"/>
            <a:ext cx="146432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73D3ABF-2176-4CFF-927E-F35CC326BD66}"/>
              </a:ext>
            </a:extLst>
          </p:cNvPr>
          <p:cNvSpPr/>
          <p:nvPr/>
        </p:nvSpPr>
        <p:spPr>
          <a:xfrm>
            <a:off x="552513" y="3570166"/>
            <a:ext cx="585371" cy="57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Light" panose="020B0403020202020204"/>
              </a:rPr>
              <a:t>1</a:t>
            </a:r>
          </a:p>
        </p:txBody>
      </p:sp>
      <p:sp>
        <p:nvSpPr>
          <p:cNvPr id="388" name="Oval 387">
            <a:extLst>
              <a:ext uri="{FF2B5EF4-FFF2-40B4-BE49-F238E27FC236}">
                <a16:creationId xmlns:a16="http://schemas.microsoft.com/office/drawing/2014/main" id="{0D419A79-A66E-46DE-A9D2-18518EC9C74F}"/>
              </a:ext>
            </a:extLst>
          </p:cNvPr>
          <p:cNvSpPr/>
          <p:nvPr/>
        </p:nvSpPr>
        <p:spPr>
          <a:xfrm>
            <a:off x="552513" y="6756426"/>
            <a:ext cx="585371" cy="57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Light" panose="020B0403020202020204"/>
              </a:rPr>
              <a:t>2</a:t>
            </a:r>
          </a:p>
        </p:txBody>
      </p:sp>
    </p:spTree>
    <p:extLst>
      <p:ext uri="{BB962C8B-B14F-4D97-AF65-F5344CB8AC3E}">
        <p14:creationId xmlns:p14="http://schemas.microsoft.com/office/powerpoint/2010/main" val="229683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7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P spid="283" grpId="0"/>
      <p:bldP spid="310" grpId="0"/>
      <p:bldP spid="311" grpId="0"/>
      <p:bldP spid="52" grpId="0" animBg="1"/>
      <p:bldP spid="38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C4E1-44B8-410F-BF4B-1230469803CA}"/>
              </a:ext>
            </a:extLst>
          </p:cNvPr>
          <p:cNvSpPr>
            <a:spLocks noGrp="1"/>
          </p:cNvSpPr>
          <p:nvPr>
            <p:ph type="title"/>
          </p:nvPr>
        </p:nvSpPr>
        <p:spPr/>
        <p:txBody>
          <a:bodyPr>
            <a:normAutofit fontScale="90000"/>
          </a:bodyPr>
          <a:lstStyle/>
          <a:p>
            <a:r>
              <a:rPr lang="en-US" dirty="0"/>
              <a:t>Probability Density Estimate of the Sub-optimality Gap </a:t>
            </a:r>
          </a:p>
        </p:txBody>
      </p:sp>
      <p:pic>
        <p:nvPicPr>
          <p:cNvPr id="6" name="Content Placeholder 5">
            <a:extLst>
              <a:ext uri="{FF2B5EF4-FFF2-40B4-BE49-F238E27FC236}">
                <a16:creationId xmlns:a16="http://schemas.microsoft.com/office/drawing/2014/main" id="{40B3D0E6-8EC0-4710-8625-72BFAEC541F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9016" y="2171700"/>
            <a:ext cx="8280400" cy="6210300"/>
          </a:xfrm>
        </p:spPr>
      </p:pic>
      <p:sp>
        <p:nvSpPr>
          <p:cNvPr id="4" name="Slide Number Placeholder 3">
            <a:extLst>
              <a:ext uri="{FF2B5EF4-FFF2-40B4-BE49-F238E27FC236}">
                <a16:creationId xmlns:a16="http://schemas.microsoft.com/office/drawing/2014/main" id="{D7854814-C7B6-4471-BC5E-137E6CAA5EFF}"/>
              </a:ext>
            </a:extLst>
          </p:cNvPr>
          <p:cNvSpPr>
            <a:spLocks noGrp="1"/>
          </p:cNvSpPr>
          <p:nvPr>
            <p:ph type="sldNum" sz="quarter" idx="12"/>
          </p:nvPr>
        </p:nvSpPr>
        <p:spPr/>
        <p:txBody>
          <a:bodyPr/>
          <a:lstStyle/>
          <a:p>
            <a:fld id="{86CB4B4D-7CA3-9044-876B-883B54F8677D}" type="slidenum">
              <a:rPr lang="en-US" smtClean="0"/>
              <a:pPr/>
              <a:t>40</a:t>
            </a:fld>
            <a:endParaRPr lang="en-US" dirty="0"/>
          </a:p>
        </p:txBody>
      </p:sp>
    </p:spTree>
    <p:extLst>
      <p:ext uri="{BB962C8B-B14F-4D97-AF65-F5344CB8AC3E}">
        <p14:creationId xmlns:p14="http://schemas.microsoft.com/office/powerpoint/2010/main" val="152643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459A4-B254-457F-8DCA-D2EA78B3128A}"/>
              </a:ext>
            </a:extLst>
          </p:cNvPr>
          <p:cNvSpPr>
            <a:spLocks noGrp="1"/>
          </p:cNvSpPr>
          <p:nvPr>
            <p:ph type="title"/>
          </p:nvPr>
        </p:nvSpPr>
        <p:spPr/>
        <p:txBody>
          <a:bodyPr/>
          <a:lstStyle/>
          <a:p>
            <a:pPr algn="ctr"/>
            <a:r>
              <a:rPr lang="en-US" dirty="0"/>
              <a:t>Timing Comparison</a:t>
            </a:r>
          </a:p>
        </p:txBody>
      </p:sp>
      <p:pic>
        <p:nvPicPr>
          <p:cNvPr id="6" name="Content Placeholder 5">
            <a:extLst>
              <a:ext uri="{FF2B5EF4-FFF2-40B4-BE49-F238E27FC236}">
                <a16:creationId xmlns:a16="http://schemas.microsoft.com/office/drawing/2014/main" id="{0965725C-CF6D-4451-964B-FDFF64CA5B30}"/>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46"/>
          <a:stretch/>
        </p:blipFill>
        <p:spPr>
          <a:xfrm>
            <a:off x="4232794" y="1702676"/>
            <a:ext cx="9398749" cy="6679324"/>
          </a:xfrm>
        </p:spPr>
      </p:pic>
      <p:sp>
        <p:nvSpPr>
          <p:cNvPr id="4" name="Slide Number Placeholder 3">
            <a:extLst>
              <a:ext uri="{FF2B5EF4-FFF2-40B4-BE49-F238E27FC236}">
                <a16:creationId xmlns:a16="http://schemas.microsoft.com/office/drawing/2014/main" id="{E73DD4C6-8E26-4E27-8A42-DAF11D42D2C0}"/>
              </a:ext>
            </a:extLst>
          </p:cNvPr>
          <p:cNvSpPr>
            <a:spLocks noGrp="1"/>
          </p:cNvSpPr>
          <p:nvPr>
            <p:ph type="sldNum" sz="quarter" idx="12"/>
          </p:nvPr>
        </p:nvSpPr>
        <p:spPr/>
        <p:txBody>
          <a:bodyPr/>
          <a:lstStyle/>
          <a:p>
            <a:fld id="{86CB4B4D-7CA3-9044-876B-883B54F8677D}" type="slidenum">
              <a:rPr lang="en-US" smtClean="0"/>
              <a:pPr/>
              <a:t>41</a:t>
            </a:fld>
            <a:endParaRPr lang="en-US" dirty="0"/>
          </a:p>
        </p:txBody>
      </p:sp>
    </p:spTree>
    <p:extLst>
      <p:ext uri="{BB962C8B-B14F-4D97-AF65-F5344CB8AC3E}">
        <p14:creationId xmlns:p14="http://schemas.microsoft.com/office/powerpoint/2010/main" val="795799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E8D3-DA5B-414A-8181-88F666D03AD6}"/>
              </a:ext>
            </a:extLst>
          </p:cNvPr>
          <p:cNvSpPr>
            <a:spLocks noGrp="1"/>
          </p:cNvSpPr>
          <p:nvPr>
            <p:ph type="title"/>
          </p:nvPr>
        </p:nvSpPr>
        <p:spPr/>
        <p:txBody>
          <a:bodyPr/>
          <a:lstStyle/>
          <a:p>
            <a:pPr algn="ctr"/>
            <a:r>
              <a:rPr lang="en-US" dirty="0"/>
              <a:t>Working</a:t>
            </a:r>
          </a:p>
        </p:txBody>
      </p:sp>
      <p:sp>
        <p:nvSpPr>
          <p:cNvPr id="3" name="Content Placeholder 2">
            <a:extLst>
              <a:ext uri="{FF2B5EF4-FFF2-40B4-BE49-F238E27FC236}">
                <a16:creationId xmlns:a16="http://schemas.microsoft.com/office/drawing/2014/main" id="{F3322234-07F3-4241-A357-40671A32670D}"/>
              </a:ext>
            </a:extLst>
          </p:cNvPr>
          <p:cNvSpPr>
            <a:spLocks noGrp="1"/>
          </p:cNvSpPr>
          <p:nvPr>
            <p:ph idx="1"/>
          </p:nvPr>
        </p:nvSpPr>
        <p:spPr/>
        <p:txBody>
          <a:bodyPr/>
          <a:lstStyle/>
          <a:p>
            <a:r>
              <a:rPr lang="en-US" dirty="0"/>
              <a:t>Editing paper for publication [Iterative Process]</a:t>
            </a:r>
          </a:p>
          <a:p>
            <a:r>
              <a:rPr lang="en-US" dirty="0"/>
              <a:t>Looking at extension to allow </a:t>
            </a:r>
            <a:r>
              <a:rPr lang="en-US"/>
              <a:t>3D motions</a:t>
            </a:r>
          </a:p>
          <a:p>
            <a:endParaRPr lang="en-US" dirty="0"/>
          </a:p>
        </p:txBody>
      </p:sp>
      <p:sp>
        <p:nvSpPr>
          <p:cNvPr id="4" name="Slide Number Placeholder 3">
            <a:extLst>
              <a:ext uri="{FF2B5EF4-FFF2-40B4-BE49-F238E27FC236}">
                <a16:creationId xmlns:a16="http://schemas.microsoft.com/office/drawing/2014/main" id="{163F9785-E881-4FD4-A989-D2DDE8BF820D}"/>
              </a:ext>
            </a:extLst>
          </p:cNvPr>
          <p:cNvSpPr>
            <a:spLocks noGrp="1"/>
          </p:cNvSpPr>
          <p:nvPr>
            <p:ph type="sldNum" sz="quarter" idx="12"/>
          </p:nvPr>
        </p:nvSpPr>
        <p:spPr/>
        <p:txBody>
          <a:bodyPr/>
          <a:lstStyle/>
          <a:p>
            <a:fld id="{86CB4B4D-7CA3-9044-876B-883B54F8677D}" type="slidenum">
              <a:rPr lang="en-US" smtClean="0"/>
              <a:pPr/>
              <a:t>42</a:t>
            </a:fld>
            <a:endParaRPr lang="en-US" dirty="0"/>
          </a:p>
        </p:txBody>
      </p:sp>
    </p:spTree>
    <p:extLst>
      <p:ext uri="{BB962C8B-B14F-4D97-AF65-F5344CB8AC3E}">
        <p14:creationId xmlns:p14="http://schemas.microsoft.com/office/powerpoint/2010/main" val="74408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C32E-D999-441D-A3FF-33997F2E5226}"/>
              </a:ext>
            </a:extLst>
          </p:cNvPr>
          <p:cNvSpPr>
            <a:spLocks noGrp="1"/>
          </p:cNvSpPr>
          <p:nvPr>
            <p:ph type="title"/>
          </p:nvPr>
        </p:nvSpPr>
        <p:spPr/>
        <p:txBody>
          <a:bodyPr/>
          <a:lstStyle/>
          <a:p>
            <a:pPr algn="ctr"/>
            <a:r>
              <a:rPr lang="en-US" dirty="0"/>
              <a:t>What do we Mean by Dynamics Partials</a:t>
            </a:r>
          </a:p>
        </p:txBody>
      </p:sp>
      <p:sp>
        <p:nvSpPr>
          <p:cNvPr id="4" name="Slide Number Placeholder 3">
            <a:extLst>
              <a:ext uri="{FF2B5EF4-FFF2-40B4-BE49-F238E27FC236}">
                <a16:creationId xmlns:a16="http://schemas.microsoft.com/office/drawing/2014/main" id="{D54CD151-BA8A-4BE0-B2A9-19ECA4E950B9}"/>
              </a:ext>
            </a:extLst>
          </p:cNvPr>
          <p:cNvSpPr>
            <a:spLocks noGrp="1"/>
          </p:cNvSpPr>
          <p:nvPr>
            <p:ph type="sldNum" sz="quarter" idx="12"/>
          </p:nvPr>
        </p:nvSpPr>
        <p:spPr/>
        <p:txBody>
          <a:bodyPr/>
          <a:lstStyle/>
          <a:p>
            <a:fld id="{86CB4B4D-7CA3-9044-876B-883B54F8677D}" type="slidenum">
              <a:rPr lang="en-US" smtClean="0"/>
              <a:pPr/>
              <a:t>5</a:t>
            </a:fld>
            <a:endParaRPr lang="en-US" dirty="0"/>
          </a:p>
        </p:txBody>
      </p:sp>
      <p:grpSp>
        <p:nvGrpSpPr>
          <p:cNvPr id="254" name="Group 253">
            <a:extLst>
              <a:ext uri="{FF2B5EF4-FFF2-40B4-BE49-F238E27FC236}">
                <a16:creationId xmlns:a16="http://schemas.microsoft.com/office/drawing/2014/main" id="{24FAF98D-CE43-4774-A522-482065E07956}"/>
              </a:ext>
            </a:extLst>
          </p:cNvPr>
          <p:cNvGrpSpPr/>
          <p:nvPr/>
        </p:nvGrpSpPr>
        <p:grpSpPr>
          <a:xfrm>
            <a:off x="1037508" y="1645472"/>
            <a:ext cx="4992240" cy="1256080"/>
            <a:chOff x="664832" y="2988256"/>
            <a:chExt cx="4992240" cy="1256080"/>
          </a:xfrm>
        </p:grpSpPr>
        <p:grpSp>
          <p:nvGrpSpPr>
            <p:cNvPr id="43" name="Group 42">
              <a:extLst>
                <a:ext uri="{FF2B5EF4-FFF2-40B4-BE49-F238E27FC236}">
                  <a16:creationId xmlns:a16="http://schemas.microsoft.com/office/drawing/2014/main" id="{6710B73B-B79C-4E31-88DD-BB304BFF2D0A}"/>
                </a:ext>
              </a:extLst>
            </p:cNvPr>
            <p:cNvGrpSpPr>
              <a:grpSpLocks noChangeAspect="1"/>
            </p:cNvGrpSpPr>
            <p:nvPr>
              <p:custDataLst>
                <p:tags r:id="rId51"/>
              </p:custDataLst>
            </p:nvPr>
          </p:nvGrpSpPr>
          <p:grpSpPr>
            <a:xfrm>
              <a:off x="3150409" y="3217223"/>
              <a:ext cx="2506663" cy="1027113"/>
              <a:chOff x="3806826" y="4430715"/>
              <a:chExt cx="2506663" cy="1027113"/>
            </a:xfrm>
          </p:grpSpPr>
          <p:sp>
            <p:nvSpPr>
              <p:cNvPr id="30" name="Freeform 23 1 1">
                <a:extLst>
                  <a:ext uri="{FF2B5EF4-FFF2-40B4-BE49-F238E27FC236}">
                    <a16:creationId xmlns:a16="http://schemas.microsoft.com/office/drawing/2014/main" id="{223B639B-D5DE-425F-BCD5-E18EE04DF7BE}"/>
                  </a:ext>
                </a:extLst>
              </p:cNvPr>
              <p:cNvSpPr>
                <a:spLocks/>
              </p:cNvSpPr>
              <p:nvPr>
                <p:custDataLst>
                  <p:tags r:id="rId52"/>
                </p:custDataLst>
              </p:nvPr>
            </p:nvSpPr>
            <p:spPr bwMode="auto">
              <a:xfrm>
                <a:off x="3806826" y="4430715"/>
                <a:ext cx="336550" cy="295275"/>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5 w 405"/>
                  <a:gd name="T49" fmla="*/ 319 h 342"/>
                  <a:gd name="T50" fmla="*/ 125 w 405"/>
                  <a:gd name="T51" fmla="*/ 214 h 342"/>
                  <a:gd name="T52" fmla="*/ 174 w 405"/>
                  <a:gd name="T53" fmla="*/ 173 h 342"/>
                  <a:gd name="T54" fmla="*/ 277 w 405"/>
                  <a:gd name="T55" fmla="*/ 308 h 342"/>
                  <a:gd name="T56" fmla="*/ 281 w 405"/>
                  <a:gd name="T57" fmla="*/ 315 h 342"/>
                  <a:gd name="T58" fmla="*/ 245 w 405"/>
                  <a:gd name="T59" fmla="*/ 319 h 342"/>
                  <a:gd name="T60" fmla="*/ 245 w 405"/>
                  <a:gd name="T61" fmla="*/ 342 h 342"/>
                  <a:gd name="T62" fmla="*/ 332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2" y="1"/>
                      <a:pt x="274" y="0"/>
                    </a:cubicBezTo>
                    <a:lnTo>
                      <a:pt x="274" y="23"/>
                    </a:lnTo>
                    <a:cubicBezTo>
                      <a:pt x="280" y="23"/>
                      <a:pt x="290" y="23"/>
                      <a:pt x="303" y="26"/>
                    </a:cubicBezTo>
                    <a:cubicBezTo>
                      <a:pt x="311" y="28"/>
                      <a:pt x="305" y="27"/>
                      <a:pt x="309" y="29"/>
                    </a:cubicBezTo>
                    <a:lnTo>
                      <a:pt x="125" y="183"/>
                    </a:lnTo>
                    <a:lnTo>
                      <a:pt x="125" y="23"/>
                    </a:lnTo>
                    <a:lnTo>
                      <a:pt x="178" y="23"/>
                    </a:lnTo>
                    <a:lnTo>
                      <a:pt x="178" y="0"/>
                    </a:lnTo>
                    <a:cubicBezTo>
                      <a:pt x="159"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59" y="341"/>
                      <a:pt x="178" y="342"/>
                    </a:cubicBezTo>
                    <a:lnTo>
                      <a:pt x="178" y="319"/>
                    </a:lnTo>
                    <a:lnTo>
                      <a:pt x="125" y="319"/>
                    </a:lnTo>
                    <a:lnTo>
                      <a:pt x="125" y="214"/>
                    </a:lnTo>
                    <a:lnTo>
                      <a:pt x="174" y="173"/>
                    </a:lnTo>
                    <a:lnTo>
                      <a:pt x="277" y="308"/>
                    </a:lnTo>
                    <a:cubicBezTo>
                      <a:pt x="280" y="311"/>
                      <a:pt x="280" y="312"/>
                      <a:pt x="281" y="315"/>
                    </a:cubicBezTo>
                    <a:cubicBezTo>
                      <a:pt x="272" y="319"/>
                      <a:pt x="262" y="319"/>
                      <a:pt x="245" y="319"/>
                    </a:cubicBezTo>
                    <a:lnTo>
                      <a:pt x="245" y="342"/>
                    </a:lnTo>
                    <a:cubicBezTo>
                      <a:pt x="265" y="341"/>
                      <a:pt x="310" y="341"/>
                      <a:pt x="332"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1 1">
                <a:extLst>
                  <a:ext uri="{FF2B5EF4-FFF2-40B4-BE49-F238E27FC236}">
                    <a16:creationId xmlns:a16="http://schemas.microsoft.com/office/drawing/2014/main" id="{916C0734-D16E-4116-AEBB-1C4A583ADA7A}"/>
                  </a:ext>
                </a:extLst>
              </p:cNvPr>
              <p:cNvSpPr>
                <a:spLocks/>
              </p:cNvSpPr>
              <p:nvPr>
                <p:custDataLst>
                  <p:tags r:id="rId53"/>
                </p:custDataLst>
              </p:nvPr>
            </p:nvSpPr>
            <p:spPr bwMode="auto">
              <a:xfrm>
                <a:off x="4186239" y="4535490"/>
                <a:ext cx="195263" cy="190500"/>
              </a:xfrm>
              <a:custGeom>
                <a:avLst/>
                <a:gdLst>
                  <a:gd name="T0" fmla="*/ 85 w 235"/>
                  <a:gd name="T1" fmla="*/ 5 h 220"/>
                  <a:gd name="T2" fmla="*/ 79 w 235"/>
                  <a:gd name="T3" fmla="*/ 0 h 220"/>
                  <a:gd name="T4" fmla="*/ 18 w 235"/>
                  <a:gd name="T5" fmla="*/ 5 h 220"/>
                  <a:gd name="T6" fmla="*/ 8 w 235"/>
                  <a:gd name="T7" fmla="*/ 15 h 220"/>
                  <a:gd name="T8" fmla="*/ 20 w 235"/>
                  <a:gd name="T9" fmla="*/ 21 h 220"/>
                  <a:gd name="T10" fmla="*/ 45 w 235"/>
                  <a:gd name="T11" fmla="*/ 29 h 220"/>
                  <a:gd name="T12" fmla="*/ 36 w 235"/>
                  <a:gd name="T13" fmla="*/ 70 h 220"/>
                  <a:gd name="T14" fmla="*/ 5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70"/>
                    </a:cubicBezTo>
                    <a:lnTo>
                      <a:pt x="5" y="192"/>
                    </a:lnTo>
                    <a:cubicBezTo>
                      <a:pt x="3" y="199"/>
                      <a:pt x="0" y="213"/>
                      <a:pt x="0" y="214"/>
                    </a:cubicBezTo>
                    <a:cubicBezTo>
                      <a:pt x="0" y="220"/>
                      <a:pt x="5" y="220"/>
                      <a:pt x="8" y="220"/>
                    </a:cubicBezTo>
                    <a:lnTo>
                      <a:pt x="15" y="220"/>
                    </a:lnTo>
                    <a:cubicBezTo>
                      <a:pt x="50" y="214"/>
                      <a:pt x="104" y="195"/>
                      <a:pt x="156" y="147"/>
                    </a:cubicBezTo>
                    <a:cubicBezTo>
                      <a:pt x="221" y="86"/>
                      <a:pt x="235" y="18"/>
                      <a:pt x="235" y="13"/>
                    </a:cubicBezTo>
                    <a:cubicBezTo>
                      <a:pt x="235"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1 1">
                <a:extLst>
                  <a:ext uri="{FF2B5EF4-FFF2-40B4-BE49-F238E27FC236}">
                    <a16:creationId xmlns:a16="http://schemas.microsoft.com/office/drawing/2014/main" id="{BE39E568-45CE-4516-9FEC-3E071449B531}"/>
                  </a:ext>
                </a:extLst>
              </p:cNvPr>
              <p:cNvSpPr>
                <a:spLocks noEditPoints="1"/>
              </p:cNvSpPr>
              <p:nvPr>
                <p:custDataLst>
                  <p:tags r:id="rId54"/>
                </p:custDataLst>
              </p:nvPr>
            </p:nvSpPr>
            <p:spPr bwMode="auto">
              <a:xfrm>
                <a:off x="4533901" y="4567240"/>
                <a:ext cx="276225" cy="101600"/>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1 1">
                <a:extLst>
                  <a:ext uri="{FF2B5EF4-FFF2-40B4-BE49-F238E27FC236}">
                    <a16:creationId xmlns:a16="http://schemas.microsoft.com/office/drawing/2014/main" id="{D92B9833-0D93-4D6E-B354-5F5BD3296D87}"/>
                  </a:ext>
                </a:extLst>
              </p:cNvPr>
              <p:cNvSpPr>
                <a:spLocks/>
              </p:cNvSpPr>
              <p:nvPr>
                <p:custDataLst>
                  <p:tags r:id="rId55"/>
                </p:custDataLst>
              </p:nvPr>
            </p:nvSpPr>
            <p:spPr bwMode="auto">
              <a:xfrm>
                <a:off x="4972051" y="4430715"/>
                <a:ext cx="274638" cy="295275"/>
              </a:xfrm>
              <a:custGeom>
                <a:avLst/>
                <a:gdLst>
                  <a:gd name="T0" fmla="*/ 185 w 331"/>
                  <a:gd name="T1" fmla="*/ 40 h 341"/>
                  <a:gd name="T2" fmla="*/ 232 w 331"/>
                  <a:gd name="T3" fmla="*/ 16 h 341"/>
                  <a:gd name="T4" fmla="*/ 248 w 331"/>
                  <a:gd name="T5" fmla="*/ 16 h 341"/>
                  <a:gd name="T6" fmla="*/ 248 w 331"/>
                  <a:gd name="T7" fmla="*/ 0 h 341"/>
                  <a:gd name="T8" fmla="*/ 164 w 331"/>
                  <a:gd name="T9" fmla="*/ 2 h 341"/>
                  <a:gd name="T10" fmla="*/ 79 w 331"/>
                  <a:gd name="T11" fmla="*/ 0 h 341"/>
                  <a:gd name="T12" fmla="*/ 79 w 331"/>
                  <a:gd name="T13" fmla="*/ 16 h 341"/>
                  <a:gd name="T14" fmla="*/ 96 w 331"/>
                  <a:gd name="T15" fmla="*/ 16 h 341"/>
                  <a:gd name="T16" fmla="*/ 143 w 331"/>
                  <a:gd name="T17" fmla="*/ 40 h 341"/>
                  <a:gd name="T18" fmla="*/ 143 w 331"/>
                  <a:gd name="T19" fmla="*/ 261 h 341"/>
                  <a:gd name="T20" fmla="*/ 75 w 331"/>
                  <a:gd name="T21" fmla="*/ 135 h 341"/>
                  <a:gd name="T22" fmla="*/ 31 w 331"/>
                  <a:gd name="T23" fmla="*/ 65 h 341"/>
                  <a:gd name="T24" fmla="*/ 13 w 331"/>
                  <a:gd name="T25" fmla="*/ 65 h 341"/>
                  <a:gd name="T26" fmla="*/ 0 w 331"/>
                  <a:gd name="T27" fmla="*/ 70 h 341"/>
                  <a:gd name="T28" fmla="*/ 5 w 331"/>
                  <a:gd name="T29" fmla="*/ 76 h 341"/>
                  <a:gd name="T30" fmla="*/ 34 w 331"/>
                  <a:gd name="T31" fmla="*/ 144 h 341"/>
                  <a:gd name="T32" fmla="*/ 59 w 331"/>
                  <a:gd name="T33" fmla="*/ 228 h 341"/>
                  <a:gd name="T34" fmla="*/ 143 w 331"/>
                  <a:gd name="T35" fmla="*/ 274 h 341"/>
                  <a:gd name="T36" fmla="*/ 143 w 331"/>
                  <a:gd name="T37" fmla="*/ 302 h 341"/>
                  <a:gd name="T38" fmla="*/ 96 w 331"/>
                  <a:gd name="T39" fmla="*/ 326 h 341"/>
                  <a:gd name="T40" fmla="*/ 79 w 331"/>
                  <a:gd name="T41" fmla="*/ 326 h 341"/>
                  <a:gd name="T42" fmla="*/ 79 w 331"/>
                  <a:gd name="T43" fmla="*/ 341 h 341"/>
                  <a:gd name="T44" fmla="*/ 164 w 331"/>
                  <a:gd name="T45" fmla="*/ 340 h 341"/>
                  <a:gd name="T46" fmla="*/ 248 w 331"/>
                  <a:gd name="T47" fmla="*/ 341 h 341"/>
                  <a:gd name="T48" fmla="*/ 248 w 331"/>
                  <a:gd name="T49" fmla="*/ 326 h 341"/>
                  <a:gd name="T50" fmla="*/ 232 w 331"/>
                  <a:gd name="T51" fmla="*/ 326 h 341"/>
                  <a:gd name="T52" fmla="*/ 185 w 331"/>
                  <a:gd name="T53" fmla="*/ 302 h 341"/>
                  <a:gd name="T54" fmla="*/ 185 w 331"/>
                  <a:gd name="T55" fmla="*/ 274 h 341"/>
                  <a:gd name="T56" fmla="*/ 270 w 331"/>
                  <a:gd name="T57" fmla="*/ 228 h 341"/>
                  <a:gd name="T58" fmla="*/ 297 w 331"/>
                  <a:gd name="T59" fmla="*/ 132 h 341"/>
                  <a:gd name="T60" fmla="*/ 324 w 331"/>
                  <a:gd name="T61" fmla="*/ 76 h 341"/>
                  <a:gd name="T62" fmla="*/ 331 w 331"/>
                  <a:gd name="T63" fmla="*/ 70 h 341"/>
                  <a:gd name="T64" fmla="*/ 319 w 331"/>
                  <a:gd name="T65" fmla="*/ 65 h 341"/>
                  <a:gd name="T66" fmla="*/ 300 w 331"/>
                  <a:gd name="T67" fmla="*/ 65 h 341"/>
                  <a:gd name="T68" fmla="*/ 255 w 331"/>
                  <a:gd name="T69" fmla="*/ 141 h 341"/>
                  <a:gd name="T70" fmla="*/ 185 w 331"/>
                  <a:gd name="T71" fmla="*/ 261 h 341"/>
                  <a:gd name="T72" fmla="*/ 185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40"/>
                    </a:moveTo>
                    <a:cubicBezTo>
                      <a:pt x="185" y="23"/>
                      <a:pt x="185" y="16"/>
                      <a:pt x="232" y="16"/>
                    </a:cubicBezTo>
                    <a:lnTo>
                      <a:pt x="248" y="16"/>
                    </a:lnTo>
                    <a:lnTo>
                      <a:pt x="248" y="0"/>
                    </a:lnTo>
                    <a:cubicBezTo>
                      <a:pt x="230" y="2"/>
                      <a:pt x="185" y="2"/>
                      <a:pt x="164" y="2"/>
                    </a:cubicBezTo>
                    <a:cubicBezTo>
                      <a:pt x="144" y="2"/>
                      <a:pt x="97" y="2"/>
                      <a:pt x="79" y="0"/>
                    </a:cubicBezTo>
                    <a:lnTo>
                      <a:pt x="79" y="16"/>
                    </a:lnTo>
                    <a:lnTo>
                      <a:pt x="96" y="16"/>
                    </a:lnTo>
                    <a:cubicBezTo>
                      <a:pt x="143" y="16"/>
                      <a:pt x="143" y="22"/>
                      <a:pt x="143" y="40"/>
                    </a:cubicBezTo>
                    <a:lnTo>
                      <a:pt x="143" y="261"/>
                    </a:lnTo>
                    <a:cubicBezTo>
                      <a:pt x="78" y="244"/>
                      <a:pt x="75" y="167"/>
                      <a:pt x="75" y="135"/>
                    </a:cubicBezTo>
                    <a:cubicBezTo>
                      <a:pt x="75" y="74"/>
                      <a:pt x="53" y="65"/>
                      <a:pt x="31" y="65"/>
                    </a:cubicBezTo>
                    <a:lnTo>
                      <a:pt x="13" y="65"/>
                    </a:lnTo>
                    <a:cubicBezTo>
                      <a:pt x="5" y="65"/>
                      <a:pt x="0" y="65"/>
                      <a:pt x="0" y="70"/>
                    </a:cubicBezTo>
                    <a:cubicBezTo>
                      <a:pt x="0" y="73"/>
                      <a:pt x="2" y="75"/>
                      <a:pt x="5" y="76"/>
                    </a:cubicBezTo>
                    <a:cubicBezTo>
                      <a:pt x="21" y="78"/>
                      <a:pt x="33" y="85"/>
                      <a:pt x="34" y="144"/>
                    </a:cubicBezTo>
                    <a:cubicBezTo>
                      <a:pt x="34" y="155"/>
                      <a:pt x="35" y="195"/>
                      <a:pt x="59" y="228"/>
                    </a:cubicBezTo>
                    <a:cubicBezTo>
                      <a:pt x="79" y="255"/>
                      <a:pt x="109" y="269"/>
                      <a:pt x="143" y="274"/>
                    </a:cubicBezTo>
                    <a:lnTo>
                      <a:pt x="143" y="302"/>
                    </a:lnTo>
                    <a:cubicBezTo>
                      <a:pt x="143" y="319"/>
                      <a:pt x="143" y="326"/>
                      <a:pt x="96" y="326"/>
                    </a:cubicBezTo>
                    <a:lnTo>
                      <a:pt x="79" y="326"/>
                    </a:lnTo>
                    <a:lnTo>
                      <a:pt x="79" y="341"/>
                    </a:lnTo>
                    <a:cubicBezTo>
                      <a:pt x="97" y="340"/>
                      <a:pt x="143" y="340"/>
                      <a:pt x="164" y="340"/>
                    </a:cubicBezTo>
                    <a:cubicBezTo>
                      <a:pt x="184" y="340"/>
                      <a:pt x="230" y="340"/>
                      <a:pt x="248" y="341"/>
                    </a:cubicBezTo>
                    <a:lnTo>
                      <a:pt x="248" y="326"/>
                    </a:lnTo>
                    <a:lnTo>
                      <a:pt x="232" y="326"/>
                    </a:lnTo>
                    <a:cubicBezTo>
                      <a:pt x="185" y="326"/>
                      <a:pt x="185" y="319"/>
                      <a:pt x="185" y="302"/>
                    </a:cubicBezTo>
                    <a:lnTo>
                      <a:pt x="185" y="274"/>
                    </a:lnTo>
                    <a:cubicBezTo>
                      <a:pt x="220" y="269"/>
                      <a:pt x="251" y="254"/>
                      <a:pt x="270" y="228"/>
                    </a:cubicBezTo>
                    <a:cubicBezTo>
                      <a:pt x="296" y="193"/>
                      <a:pt x="297" y="154"/>
                      <a:pt x="297" y="132"/>
                    </a:cubicBezTo>
                    <a:cubicBezTo>
                      <a:pt x="297" y="124"/>
                      <a:pt x="297" y="79"/>
                      <a:pt x="324" y="76"/>
                    </a:cubicBezTo>
                    <a:cubicBezTo>
                      <a:pt x="327" y="75"/>
                      <a:pt x="331" y="75"/>
                      <a:pt x="331" y="70"/>
                    </a:cubicBezTo>
                    <a:cubicBezTo>
                      <a:pt x="331" y="65"/>
                      <a:pt x="327" y="65"/>
                      <a:pt x="319" y="65"/>
                    </a:cubicBezTo>
                    <a:lnTo>
                      <a:pt x="300" y="65"/>
                    </a:lnTo>
                    <a:cubicBezTo>
                      <a:pt x="280" y="65"/>
                      <a:pt x="256" y="68"/>
                      <a:pt x="255" y="141"/>
                    </a:cubicBezTo>
                    <a:cubicBezTo>
                      <a:pt x="255" y="196"/>
                      <a:pt x="238" y="248"/>
                      <a:pt x="185" y="261"/>
                    </a:cubicBezTo>
                    <a:lnTo>
                      <a:pt x="185"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7 1 1">
                <a:extLst>
                  <a:ext uri="{FF2B5EF4-FFF2-40B4-BE49-F238E27FC236}">
                    <a16:creationId xmlns:a16="http://schemas.microsoft.com/office/drawing/2014/main" id="{CDB600DE-E2EF-4F6B-B3B4-9FD06C64452A}"/>
                  </a:ext>
                </a:extLst>
              </p:cNvPr>
              <p:cNvSpPr>
                <a:spLocks noEditPoints="1"/>
              </p:cNvSpPr>
              <p:nvPr>
                <p:custDataLst>
                  <p:tags r:id="rId56"/>
                </p:custDataLst>
              </p:nvPr>
            </p:nvSpPr>
            <p:spPr bwMode="auto">
              <a:xfrm>
                <a:off x="3917951" y="5226053"/>
                <a:ext cx="250825" cy="231775"/>
              </a:xfrm>
              <a:custGeom>
                <a:avLst/>
                <a:gdLst>
                  <a:gd name="T0" fmla="*/ 177 w 302"/>
                  <a:gd name="T1" fmla="*/ 27 h 269"/>
                  <a:gd name="T2" fmla="*/ 151 w 302"/>
                  <a:gd name="T3" fmla="*/ 0 h 269"/>
                  <a:gd name="T4" fmla="*/ 125 w 302"/>
                  <a:gd name="T5" fmla="*/ 27 h 269"/>
                  <a:gd name="T6" fmla="*/ 151 w 302"/>
                  <a:gd name="T7" fmla="*/ 53 h 269"/>
                  <a:gd name="T8" fmla="*/ 177 w 302"/>
                  <a:gd name="T9" fmla="*/ 27 h 269"/>
                  <a:gd name="T10" fmla="*/ 302 w 302"/>
                  <a:gd name="T11" fmla="*/ 243 h 269"/>
                  <a:gd name="T12" fmla="*/ 276 w 302"/>
                  <a:gd name="T13" fmla="*/ 216 h 269"/>
                  <a:gd name="T14" fmla="*/ 249 w 302"/>
                  <a:gd name="T15" fmla="*/ 243 h 269"/>
                  <a:gd name="T16" fmla="*/ 276 w 302"/>
                  <a:gd name="T17" fmla="*/ 269 h 269"/>
                  <a:gd name="T18" fmla="*/ 302 w 302"/>
                  <a:gd name="T19" fmla="*/ 243 h 269"/>
                  <a:gd name="T20" fmla="*/ 53 w 302"/>
                  <a:gd name="T21" fmla="*/ 243 h 269"/>
                  <a:gd name="T22" fmla="*/ 26 w 302"/>
                  <a:gd name="T23" fmla="*/ 216 h 269"/>
                  <a:gd name="T24" fmla="*/ 0 w 302"/>
                  <a:gd name="T25" fmla="*/ 243 h 269"/>
                  <a:gd name="T26" fmla="*/ 26 w 302"/>
                  <a:gd name="T27" fmla="*/ 269 h 269"/>
                  <a:gd name="T28" fmla="*/ 53 w 302"/>
                  <a:gd name="T29" fmla="*/ 24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69">
                    <a:moveTo>
                      <a:pt x="177" y="27"/>
                    </a:moveTo>
                    <a:cubicBezTo>
                      <a:pt x="177" y="12"/>
                      <a:pt x="165" y="0"/>
                      <a:pt x="151" y="0"/>
                    </a:cubicBezTo>
                    <a:cubicBezTo>
                      <a:pt x="136" y="0"/>
                      <a:pt x="125" y="12"/>
                      <a:pt x="125" y="27"/>
                    </a:cubicBezTo>
                    <a:cubicBezTo>
                      <a:pt x="125" y="41"/>
                      <a:pt x="136" y="53"/>
                      <a:pt x="151" y="53"/>
                    </a:cubicBezTo>
                    <a:cubicBezTo>
                      <a:pt x="165" y="53"/>
                      <a:pt x="177" y="42"/>
                      <a:pt x="177" y="27"/>
                    </a:cubicBezTo>
                    <a:close/>
                    <a:moveTo>
                      <a:pt x="302" y="243"/>
                    </a:moveTo>
                    <a:cubicBezTo>
                      <a:pt x="302" y="228"/>
                      <a:pt x="290" y="216"/>
                      <a:pt x="276" y="216"/>
                    </a:cubicBezTo>
                    <a:cubicBezTo>
                      <a:pt x="261" y="216"/>
                      <a:pt x="249" y="228"/>
                      <a:pt x="249" y="243"/>
                    </a:cubicBezTo>
                    <a:cubicBezTo>
                      <a:pt x="249" y="257"/>
                      <a:pt x="261" y="269"/>
                      <a:pt x="276" y="269"/>
                    </a:cubicBezTo>
                    <a:cubicBezTo>
                      <a:pt x="290" y="269"/>
                      <a:pt x="302" y="257"/>
                      <a:pt x="302" y="243"/>
                    </a:cubicBezTo>
                    <a:close/>
                    <a:moveTo>
                      <a:pt x="53" y="243"/>
                    </a:moveTo>
                    <a:cubicBezTo>
                      <a:pt x="53" y="228"/>
                      <a:pt x="41" y="216"/>
                      <a:pt x="26" y="216"/>
                    </a:cubicBezTo>
                    <a:cubicBezTo>
                      <a:pt x="12" y="216"/>
                      <a:pt x="0" y="228"/>
                      <a:pt x="0" y="243"/>
                    </a:cubicBezTo>
                    <a:cubicBezTo>
                      <a:pt x="0" y="257"/>
                      <a:pt x="12" y="269"/>
                      <a:pt x="26" y="269"/>
                    </a:cubicBezTo>
                    <a:cubicBezTo>
                      <a:pt x="41" y="269"/>
                      <a:pt x="53" y="257"/>
                      <a:pt x="53" y="24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1 1">
                <a:extLst>
                  <a:ext uri="{FF2B5EF4-FFF2-40B4-BE49-F238E27FC236}">
                    <a16:creationId xmlns:a16="http://schemas.microsoft.com/office/drawing/2014/main" id="{F9AE05EF-9B55-4B95-8D06-F3EE119C7FDC}"/>
                  </a:ext>
                </a:extLst>
              </p:cNvPr>
              <p:cNvSpPr>
                <a:spLocks/>
              </p:cNvSpPr>
              <p:nvPr>
                <p:custDataLst>
                  <p:tags r:id="rId57"/>
                </p:custDataLst>
              </p:nvPr>
            </p:nvSpPr>
            <p:spPr bwMode="auto">
              <a:xfrm>
                <a:off x="4433889" y="5235578"/>
                <a:ext cx="195263" cy="190500"/>
              </a:xfrm>
              <a:custGeom>
                <a:avLst/>
                <a:gdLst>
                  <a:gd name="T0" fmla="*/ 85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2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2"/>
                    </a:lnTo>
                    <a:cubicBezTo>
                      <a:pt x="4" y="200"/>
                      <a:pt x="0" y="214"/>
                      <a:pt x="0" y="215"/>
                    </a:cubicBezTo>
                    <a:cubicBezTo>
                      <a:pt x="0" y="220"/>
                      <a:pt x="5" y="221"/>
                      <a:pt x="8" y="221"/>
                    </a:cubicBezTo>
                    <a:lnTo>
                      <a:pt x="15" y="221"/>
                    </a:lnTo>
                    <a:cubicBezTo>
                      <a:pt x="50" y="215"/>
                      <a:pt x="104" y="195"/>
                      <a:pt x="156" y="148"/>
                    </a:cubicBezTo>
                    <a:cubicBezTo>
                      <a:pt x="222" y="86"/>
                      <a:pt x="235" y="18"/>
                      <a:pt x="235" y="14"/>
                    </a:cubicBezTo>
                    <a:cubicBezTo>
                      <a:pt x="235" y="5"/>
                      <a:pt x="229" y="0"/>
                      <a:pt x="221" y="0"/>
                    </a:cubicBezTo>
                    <a:cubicBezTo>
                      <a:pt x="217" y="0"/>
                      <a:pt x="205" y="2"/>
                      <a:pt x="201" y="17"/>
                    </a:cubicBezTo>
                    <a:cubicBezTo>
                      <a:pt x="169" y="130"/>
                      <a:pt x="93" y="186"/>
                      <a:pt x="37"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1 1">
                <a:extLst>
                  <a:ext uri="{FF2B5EF4-FFF2-40B4-BE49-F238E27FC236}">
                    <a16:creationId xmlns:a16="http://schemas.microsoft.com/office/drawing/2014/main" id="{AD74C0AB-C53C-404E-9531-50104BF1EF53}"/>
                  </a:ext>
                </a:extLst>
              </p:cNvPr>
              <p:cNvSpPr>
                <a:spLocks noEditPoints="1"/>
              </p:cNvSpPr>
              <p:nvPr>
                <p:custDataLst>
                  <p:tags r:id="rId58"/>
                </p:custDataLst>
              </p:nvPr>
            </p:nvSpPr>
            <p:spPr bwMode="auto">
              <a:xfrm>
                <a:off x="4781551" y="5268915"/>
                <a:ext cx="276225" cy="10001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0 1 1">
                <a:extLst>
                  <a:ext uri="{FF2B5EF4-FFF2-40B4-BE49-F238E27FC236}">
                    <a16:creationId xmlns:a16="http://schemas.microsoft.com/office/drawing/2014/main" id="{1D4C2E3D-FF21-4BB5-B762-9A8DF42CA22C}"/>
                  </a:ext>
                </a:extLst>
              </p:cNvPr>
              <p:cNvSpPr>
                <a:spLocks/>
              </p:cNvSpPr>
              <p:nvPr>
                <p:custDataLst>
                  <p:tags r:id="rId59"/>
                </p:custDataLst>
              </p:nvPr>
            </p:nvSpPr>
            <p:spPr bwMode="auto">
              <a:xfrm>
                <a:off x="5211764" y="5130803"/>
                <a:ext cx="338138" cy="295275"/>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7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9 w 405"/>
                  <a:gd name="T25" fmla="*/ 23 h 342"/>
                  <a:gd name="T26" fmla="*/ 179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8 h 342"/>
                  <a:gd name="T38" fmla="*/ 0 w 405"/>
                  <a:gd name="T39" fmla="*/ 318 h 342"/>
                  <a:gd name="T40" fmla="*/ 0 w 405"/>
                  <a:gd name="T41" fmla="*/ 342 h 342"/>
                  <a:gd name="T42" fmla="*/ 89 w 405"/>
                  <a:gd name="T43" fmla="*/ 340 h 342"/>
                  <a:gd name="T44" fmla="*/ 179 w 405"/>
                  <a:gd name="T45" fmla="*/ 342 h 342"/>
                  <a:gd name="T46" fmla="*/ 179 w 405"/>
                  <a:gd name="T47" fmla="*/ 318 h 342"/>
                  <a:gd name="T48" fmla="*/ 125 w 405"/>
                  <a:gd name="T49" fmla="*/ 318 h 342"/>
                  <a:gd name="T50" fmla="*/ 125 w 405"/>
                  <a:gd name="T51" fmla="*/ 214 h 342"/>
                  <a:gd name="T52" fmla="*/ 175 w 405"/>
                  <a:gd name="T53" fmla="*/ 172 h 342"/>
                  <a:gd name="T54" fmla="*/ 277 w 405"/>
                  <a:gd name="T55" fmla="*/ 307 h 342"/>
                  <a:gd name="T56" fmla="*/ 281 w 405"/>
                  <a:gd name="T57" fmla="*/ 314 h 342"/>
                  <a:gd name="T58" fmla="*/ 245 w 405"/>
                  <a:gd name="T59" fmla="*/ 318 h 342"/>
                  <a:gd name="T60" fmla="*/ 245 w 405"/>
                  <a:gd name="T61" fmla="*/ 342 h 342"/>
                  <a:gd name="T62" fmla="*/ 333 w 405"/>
                  <a:gd name="T63" fmla="*/ 340 h 342"/>
                  <a:gd name="T64" fmla="*/ 405 w 405"/>
                  <a:gd name="T65" fmla="*/ 342 h 342"/>
                  <a:gd name="T66" fmla="*/ 405 w 405"/>
                  <a:gd name="T67" fmla="*/ 318 h 342"/>
                  <a:gd name="T68" fmla="*/ 391 w 405"/>
                  <a:gd name="T69" fmla="*/ 318 h 342"/>
                  <a:gd name="T70" fmla="*/ 357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8"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89" y="1"/>
                    </a:cubicBezTo>
                    <a:cubicBezTo>
                      <a:pt x="68" y="1"/>
                      <a:pt x="19" y="1"/>
                      <a:pt x="0" y="0"/>
                    </a:cubicBezTo>
                    <a:lnTo>
                      <a:pt x="0" y="23"/>
                    </a:lnTo>
                    <a:lnTo>
                      <a:pt x="54" y="23"/>
                    </a:lnTo>
                    <a:lnTo>
                      <a:pt x="54" y="318"/>
                    </a:lnTo>
                    <a:lnTo>
                      <a:pt x="0" y="318"/>
                    </a:lnTo>
                    <a:lnTo>
                      <a:pt x="0" y="342"/>
                    </a:lnTo>
                    <a:cubicBezTo>
                      <a:pt x="19" y="340"/>
                      <a:pt x="68" y="340"/>
                      <a:pt x="89" y="340"/>
                    </a:cubicBezTo>
                    <a:cubicBezTo>
                      <a:pt x="111" y="340"/>
                      <a:pt x="160" y="340"/>
                      <a:pt x="179" y="342"/>
                    </a:cubicBezTo>
                    <a:lnTo>
                      <a:pt x="179" y="318"/>
                    </a:lnTo>
                    <a:lnTo>
                      <a:pt x="125" y="318"/>
                    </a:lnTo>
                    <a:lnTo>
                      <a:pt x="125" y="214"/>
                    </a:lnTo>
                    <a:lnTo>
                      <a:pt x="175" y="172"/>
                    </a:lnTo>
                    <a:lnTo>
                      <a:pt x="277" y="307"/>
                    </a:lnTo>
                    <a:cubicBezTo>
                      <a:pt x="280" y="310"/>
                      <a:pt x="280" y="311"/>
                      <a:pt x="281" y="314"/>
                    </a:cubicBezTo>
                    <a:cubicBezTo>
                      <a:pt x="272" y="318"/>
                      <a:pt x="262" y="318"/>
                      <a:pt x="245" y="318"/>
                    </a:cubicBezTo>
                    <a:lnTo>
                      <a:pt x="245" y="342"/>
                    </a:lnTo>
                    <a:cubicBezTo>
                      <a:pt x="265" y="340"/>
                      <a:pt x="310" y="340"/>
                      <a:pt x="333" y="340"/>
                    </a:cubicBezTo>
                    <a:cubicBezTo>
                      <a:pt x="353" y="340"/>
                      <a:pt x="387" y="340"/>
                      <a:pt x="405" y="342"/>
                    </a:cubicBezTo>
                    <a:lnTo>
                      <a:pt x="405" y="318"/>
                    </a:lnTo>
                    <a:lnTo>
                      <a:pt x="391" y="318"/>
                    </a:lnTo>
                    <a:cubicBezTo>
                      <a:pt x="365" y="318"/>
                      <a:pt x="363" y="316"/>
                      <a:pt x="357"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1 1 1">
                <a:extLst>
                  <a:ext uri="{FF2B5EF4-FFF2-40B4-BE49-F238E27FC236}">
                    <a16:creationId xmlns:a16="http://schemas.microsoft.com/office/drawing/2014/main" id="{82415EDF-44A0-4871-922E-8DD0100E27D4}"/>
                  </a:ext>
                </a:extLst>
              </p:cNvPr>
              <p:cNvSpPr>
                <a:spLocks/>
              </p:cNvSpPr>
              <p:nvPr>
                <p:custDataLst>
                  <p:tags r:id="rId60"/>
                </p:custDataLst>
              </p:nvPr>
            </p:nvSpPr>
            <p:spPr bwMode="auto">
              <a:xfrm>
                <a:off x="5600701" y="5165728"/>
                <a:ext cx="196850" cy="14288"/>
              </a:xfrm>
              <a:custGeom>
                <a:avLst/>
                <a:gdLst>
                  <a:gd name="T0" fmla="*/ 222 w 236"/>
                  <a:gd name="T1" fmla="*/ 17 h 17"/>
                  <a:gd name="T2" fmla="*/ 236 w 236"/>
                  <a:gd name="T3" fmla="*/ 9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8" y="17"/>
                      <a:pt x="236" y="17"/>
                      <a:pt x="236" y="9"/>
                    </a:cubicBezTo>
                    <a:cubicBezTo>
                      <a:pt x="236" y="0"/>
                      <a:pt x="228" y="0"/>
                      <a:pt x="222" y="0"/>
                    </a:cubicBezTo>
                    <a:lnTo>
                      <a:pt x="14" y="0"/>
                    </a:lnTo>
                    <a:cubicBezTo>
                      <a:pt x="9"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2 1 1">
                <a:extLst>
                  <a:ext uri="{FF2B5EF4-FFF2-40B4-BE49-F238E27FC236}">
                    <a16:creationId xmlns:a16="http://schemas.microsoft.com/office/drawing/2014/main" id="{6AB1F9A0-349B-4DEC-BB41-FE2191A15F96}"/>
                  </a:ext>
                </a:extLst>
              </p:cNvPr>
              <p:cNvSpPr>
                <a:spLocks/>
              </p:cNvSpPr>
              <p:nvPr>
                <p:custDataLst>
                  <p:tags r:id="rId61"/>
                </p:custDataLst>
              </p:nvPr>
            </p:nvSpPr>
            <p:spPr bwMode="auto">
              <a:xfrm>
                <a:off x="5861051" y="5048253"/>
                <a:ext cx="104775" cy="200025"/>
              </a:xfrm>
              <a:custGeom>
                <a:avLst/>
                <a:gdLst>
                  <a:gd name="T0" fmla="*/ 79 w 127"/>
                  <a:gd name="T1" fmla="*/ 10 h 232"/>
                  <a:gd name="T2" fmla="*/ 68 w 127"/>
                  <a:gd name="T3" fmla="*/ 0 h 232"/>
                  <a:gd name="T4" fmla="*/ 0 w 127"/>
                  <a:gd name="T5" fmla="*/ 23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1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8" y="0"/>
                    </a:cubicBezTo>
                    <a:cubicBezTo>
                      <a:pt x="46" y="22"/>
                      <a:pt x="14" y="23"/>
                      <a:pt x="0" y="23"/>
                    </a:cubicBezTo>
                    <a:lnTo>
                      <a:pt x="0" y="35"/>
                    </a:lnTo>
                    <a:cubicBezTo>
                      <a:pt x="8" y="35"/>
                      <a:pt x="31" y="35"/>
                      <a:pt x="51" y="25"/>
                    </a:cubicBezTo>
                    <a:lnTo>
                      <a:pt x="51" y="203"/>
                    </a:lnTo>
                    <a:cubicBezTo>
                      <a:pt x="51" y="215"/>
                      <a:pt x="51" y="219"/>
                      <a:pt x="16" y="219"/>
                    </a:cubicBezTo>
                    <a:lnTo>
                      <a:pt x="3" y="219"/>
                    </a:lnTo>
                    <a:lnTo>
                      <a:pt x="3" y="232"/>
                    </a:lnTo>
                    <a:cubicBezTo>
                      <a:pt x="9" y="232"/>
                      <a:pt x="52" y="231"/>
                      <a:pt x="65" y="231"/>
                    </a:cubicBezTo>
                    <a:cubicBezTo>
                      <a:pt x="75" y="231"/>
                      <a:pt x="119"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3 1 1">
                <a:extLst>
                  <a:ext uri="{FF2B5EF4-FFF2-40B4-BE49-F238E27FC236}">
                    <a16:creationId xmlns:a16="http://schemas.microsoft.com/office/drawing/2014/main" id="{04E2E500-4FA9-4E73-AEE4-8A4779B84E45}"/>
                  </a:ext>
                </a:extLst>
              </p:cNvPr>
              <p:cNvSpPr>
                <a:spLocks/>
              </p:cNvSpPr>
              <p:nvPr>
                <p:custDataLst>
                  <p:tags r:id="rId62"/>
                </p:custDataLst>
              </p:nvPr>
            </p:nvSpPr>
            <p:spPr bwMode="auto">
              <a:xfrm>
                <a:off x="6038851" y="5130803"/>
                <a:ext cx="274638" cy="295275"/>
              </a:xfrm>
              <a:custGeom>
                <a:avLst/>
                <a:gdLst>
                  <a:gd name="T0" fmla="*/ 184 w 330"/>
                  <a:gd name="T1" fmla="*/ 40 h 341"/>
                  <a:gd name="T2" fmla="*/ 232 w 330"/>
                  <a:gd name="T3" fmla="*/ 16 h 341"/>
                  <a:gd name="T4" fmla="*/ 248 w 330"/>
                  <a:gd name="T5" fmla="*/ 16 h 341"/>
                  <a:gd name="T6" fmla="*/ 248 w 330"/>
                  <a:gd name="T7" fmla="*/ 0 h 341"/>
                  <a:gd name="T8" fmla="*/ 164 w 330"/>
                  <a:gd name="T9" fmla="*/ 2 h 341"/>
                  <a:gd name="T10" fmla="*/ 79 w 330"/>
                  <a:gd name="T11" fmla="*/ 0 h 341"/>
                  <a:gd name="T12" fmla="*/ 79 w 330"/>
                  <a:gd name="T13" fmla="*/ 16 h 341"/>
                  <a:gd name="T14" fmla="*/ 96 w 330"/>
                  <a:gd name="T15" fmla="*/ 16 h 341"/>
                  <a:gd name="T16" fmla="*/ 143 w 330"/>
                  <a:gd name="T17" fmla="*/ 40 h 341"/>
                  <a:gd name="T18" fmla="*/ 143 w 330"/>
                  <a:gd name="T19" fmla="*/ 261 h 341"/>
                  <a:gd name="T20" fmla="*/ 75 w 330"/>
                  <a:gd name="T21" fmla="*/ 134 h 341"/>
                  <a:gd name="T22" fmla="*/ 31 w 330"/>
                  <a:gd name="T23" fmla="*/ 64 h 341"/>
                  <a:gd name="T24" fmla="*/ 12 w 330"/>
                  <a:gd name="T25" fmla="*/ 64 h 341"/>
                  <a:gd name="T26" fmla="*/ 0 w 330"/>
                  <a:gd name="T27" fmla="*/ 70 h 341"/>
                  <a:gd name="T28" fmla="*/ 4 w 330"/>
                  <a:gd name="T29" fmla="*/ 75 h 341"/>
                  <a:gd name="T30" fmla="*/ 34 w 330"/>
                  <a:gd name="T31" fmla="*/ 143 h 341"/>
                  <a:gd name="T32" fmla="*/ 59 w 330"/>
                  <a:gd name="T33" fmla="*/ 228 h 341"/>
                  <a:gd name="T34" fmla="*/ 143 w 330"/>
                  <a:gd name="T35" fmla="*/ 274 h 341"/>
                  <a:gd name="T36" fmla="*/ 143 w 330"/>
                  <a:gd name="T37" fmla="*/ 301 h 341"/>
                  <a:gd name="T38" fmla="*/ 96 w 330"/>
                  <a:gd name="T39" fmla="*/ 325 h 341"/>
                  <a:gd name="T40" fmla="*/ 79 w 330"/>
                  <a:gd name="T41" fmla="*/ 325 h 341"/>
                  <a:gd name="T42" fmla="*/ 79 w 330"/>
                  <a:gd name="T43" fmla="*/ 341 h 341"/>
                  <a:gd name="T44" fmla="*/ 163 w 330"/>
                  <a:gd name="T45" fmla="*/ 339 h 341"/>
                  <a:gd name="T46" fmla="*/ 248 w 330"/>
                  <a:gd name="T47" fmla="*/ 341 h 341"/>
                  <a:gd name="T48" fmla="*/ 248 w 330"/>
                  <a:gd name="T49" fmla="*/ 325 h 341"/>
                  <a:gd name="T50" fmla="*/ 232 w 330"/>
                  <a:gd name="T51" fmla="*/ 325 h 341"/>
                  <a:gd name="T52" fmla="*/ 184 w 330"/>
                  <a:gd name="T53" fmla="*/ 301 h 341"/>
                  <a:gd name="T54" fmla="*/ 184 w 330"/>
                  <a:gd name="T55" fmla="*/ 274 h 341"/>
                  <a:gd name="T56" fmla="*/ 270 w 330"/>
                  <a:gd name="T57" fmla="*/ 228 h 341"/>
                  <a:gd name="T58" fmla="*/ 297 w 330"/>
                  <a:gd name="T59" fmla="*/ 131 h 341"/>
                  <a:gd name="T60" fmla="*/ 324 w 330"/>
                  <a:gd name="T61" fmla="*/ 75 h 341"/>
                  <a:gd name="T62" fmla="*/ 330 w 330"/>
                  <a:gd name="T63" fmla="*/ 70 h 341"/>
                  <a:gd name="T64" fmla="*/ 318 w 330"/>
                  <a:gd name="T65" fmla="*/ 64 h 341"/>
                  <a:gd name="T66" fmla="*/ 300 w 330"/>
                  <a:gd name="T67" fmla="*/ 64 h 341"/>
                  <a:gd name="T68" fmla="*/ 255 w 330"/>
                  <a:gd name="T69" fmla="*/ 140 h 341"/>
                  <a:gd name="T70" fmla="*/ 184 w 330"/>
                  <a:gd name="T71" fmla="*/ 261 h 341"/>
                  <a:gd name="T72" fmla="*/ 184 w 330"/>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40"/>
                    </a:moveTo>
                    <a:cubicBezTo>
                      <a:pt x="184" y="23"/>
                      <a:pt x="184" y="16"/>
                      <a:pt x="232" y="16"/>
                    </a:cubicBezTo>
                    <a:lnTo>
                      <a:pt x="248" y="16"/>
                    </a:lnTo>
                    <a:lnTo>
                      <a:pt x="248" y="0"/>
                    </a:lnTo>
                    <a:cubicBezTo>
                      <a:pt x="230" y="2"/>
                      <a:pt x="184" y="2"/>
                      <a:pt x="164" y="2"/>
                    </a:cubicBezTo>
                    <a:cubicBezTo>
                      <a:pt x="143" y="2"/>
                      <a:pt x="97" y="2"/>
                      <a:pt x="79" y="0"/>
                    </a:cubicBezTo>
                    <a:lnTo>
                      <a:pt x="79" y="16"/>
                    </a:lnTo>
                    <a:lnTo>
                      <a:pt x="96" y="16"/>
                    </a:lnTo>
                    <a:cubicBezTo>
                      <a:pt x="143" y="16"/>
                      <a:pt x="143" y="22"/>
                      <a:pt x="143" y="40"/>
                    </a:cubicBezTo>
                    <a:lnTo>
                      <a:pt x="143" y="261"/>
                    </a:lnTo>
                    <a:cubicBezTo>
                      <a:pt x="78" y="244"/>
                      <a:pt x="75" y="167"/>
                      <a:pt x="75" y="134"/>
                    </a:cubicBezTo>
                    <a:cubicBezTo>
                      <a:pt x="75" y="74"/>
                      <a:pt x="53" y="64"/>
                      <a:pt x="31" y="64"/>
                    </a:cubicBezTo>
                    <a:lnTo>
                      <a:pt x="12" y="64"/>
                    </a:lnTo>
                    <a:cubicBezTo>
                      <a:pt x="5" y="64"/>
                      <a:pt x="0" y="64"/>
                      <a:pt x="0" y="70"/>
                    </a:cubicBezTo>
                    <a:cubicBezTo>
                      <a:pt x="0" y="72"/>
                      <a:pt x="1" y="75"/>
                      <a:pt x="4" y="75"/>
                    </a:cubicBezTo>
                    <a:cubicBezTo>
                      <a:pt x="21" y="77"/>
                      <a:pt x="33" y="84"/>
                      <a:pt x="34" y="143"/>
                    </a:cubicBezTo>
                    <a:cubicBezTo>
                      <a:pt x="34" y="155"/>
                      <a:pt x="35" y="194"/>
                      <a:pt x="59" y="228"/>
                    </a:cubicBezTo>
                    <a:cubicBezTo>
                      <a:pt x="79" y="255"/>
                      <a:pt x="109" y="269"/>
                      <a:pt x="143" y="274"/>
                    </a:cubicBezTo>
                    <a:lnTo>
                      <a:pt x="143" y="301"/>
                    </a:lnTo>
                    <a:cubicBezTo>
                      <a:pt x="143" y="318"/>
                      <a:pt x="143" y="325"/>
                      <a:pt x="96" y="325"/>
                    </a:cubicBezTo>
                    <a:lnTo>
                      <a:pt x="79" y="325"/>
                    </a:lnTo>
                    <a:lnTo>
                      <a:pt x="79" y="341"/>
                    </a:lnTo>
                    <a:cubicBezTo>
                      <a:pt x="97" y="339"/>
                      <a:pt x="143" y="339"/>
                      <a:pt x="163" y="339"/>
                    </a:cubicBezTo>
                    <a:cubicBezTo>
                      <a:pt x="184" y="339"/>
                      <a:pt x="230" y="339"/>
                      <a:pt x="248" y="341"/>
                    </a:cubicBezTo>
                    <a:lnTo>
                      <a:pt x="248" y="325"/>
                    </a:lnTo>
                    <a:lnTo>
                      <a:pt x="232" y="325"/>
                    </a:lnTo>
                    <a:cubicBezTo>
                      <a:pt x="184" y="325"/>
                      <a:pt x="184" y="319"/>
                      <a:pt x="184" y="301"/>
                    </a:cubicBezTo>
                    <a:lnTo>
                      <a:pt x="184" y="274"/>
                    </a:lnTo>
                    <a:cubicBezTo>
                      <a:pt x="220" y="269"/>
                      <a:pt x="251" y="254"/>
                      <a:pt x="270" y="228"/>
                    </a:cubicBezTo>
                    <a:cubicBezTo>
                      <a:pt x="296" y="193"/>
                      <a:pt x="297" y="153"/>
                      <a:pt x="297" y="131"/>
                    </a:cubicBezTo>
                    <a:cubicBezTo>
                      <a:pt x="297" y="123"/>
                      <a:pt x="297" y="79"/>
                      <a:pt x="324" y="75"/>
                    </a:cubicBezTo>
                    <a:cubicBezTo>
                      <a:pt x="327" y="75"/>
                      <a:pt x="330" y="74"/>
                      <a:pt x="330" y="70"/>
                    </a:cubicBezTo>
                    <a:cubicBezTo>
                      <a:pt x="330" y="64"/>
                      <a:pt x="326" y="64"/>
                      <a:pt x="318" y="64"/>
                    </a:cubicBezTo>
                    <a:lnTo>
                      <a:pt x="300" y="64"/>
                    </a:lnTo>
                    <a:cubicBezTo>
                      <a:pt x="280" y="64"/>
                      <a:pt x="256" y="68"/>
                      <a:pt x="255" y="140"/>
                    </a:cubicBezTo>
                    <a:cubicBezTo>
                      <a:pt x="255"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0" name="Content Placeholder 2 1 2 1">
              <a:extLst>
                <a:ext uri="{FF2B5EF4-FFF2-40B4-BE49-F238E27FC236}">
                  <a16:creationId xmlns:a16="http://schemas.microsoft.com/office/drawing/2014/main" id="{61894008-0CAB-40C6-9233-956AA168C943}"/>
                </a:ext>
              </a:extLst>
            </p:cNvPr>
            <p:cNvSpPr txBox="1">
              <a:spLocks/>
            </p:cNvSpPr>
            <p:nvPr/>
          </p:nvSpPr>
          <p:spPr>
            <a:xfrm>
              <a:off x="664832" y="2988256"/>
              <a:ext cx="2789465" cy="698315"/>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dirty="0"/>
                <a:t>Re-definition:</a:t>
              </a:r>
              <a:endParaRPr lang="en-US" sz="3769" dirty="0"/>
            </a:p>
          </p:txBody>
        </p:sp>
      </p:grpSp>
      <p:grpSp>
        <p:nvGrpSpPr>
          <p:cNvPr id="11" name="Group 10">
            <a:extLst>
              <a:ext uri="{FF2B5EF4-FFF2-40B4-BE49-F238E27FC236}">
                <a16:creationId xmlns:a16="http://schemas.microsoft.com/office/drawing/2014/main" id="{E6F93474-B713-4D49-A350-71413C9B64EB}"/>
              </a:ext>
            </a:extLst>
          </p:cNvPr>
          <p:cNvGrpSpPr/>
          <p:nvPr/>
        </p:nvGrpSpPr>
        <p:grpSpPr>
          <a:xfrm>
            <a:off x="1610229" y="6200370"/>
            <a:ext cx="5405173" cy="899414"/>
            <a:chOff x="1610229" y="6200370"/>
            <a:chExt cx="5405173" cy="899414"/>
          </a:xfrm>
        </p:grpSpPr>
        <p:grpSp>
          <p:nvGrpSpPr>
            <p:cNvPr id="372" name="Group 371">
              <a:extLst>
                <a:ext uri="{FF2B5EF4-FFF2-40B4-BE49-F238E27FC236}">
                  <a16:creationId xmlns:a16="http://schemas.microsoft.com/office/drawing/2014/main" id="{874F2C19-6C4F-4B62-A792-882803DAC77A}"/>
                </a:ext>
              </a:extLst>
            </p:cNvPr>
            <p:cNvGrpSpPr>
              <a:grpSpLocks noChangeAspect="1"/>
            </p:cNvGrpSpPr>
            <p:nvPr>
              <p:custDataLst>
                <p:tags r:id="rId37"/>
              </p:custDataLst>
            </p:nvPr>
          </p:nvGrpSpPr>
          <p:grpSpPr>
            <a:xfrm>
              <a:off x="5979685" y="6262439"/>
              <a:ext cx="887420" cy="454089"/>
              <a:chOff x="13136559" y="2078038"/>
              <a:chExt cx="2171700" cy="1111251"/>
            </a:xfrm>
          </p:grpSpPr>
          <p:sp>
            <p:nvSpPr>
              <p:cNvPr id="373" name="Freeform 238 2">
                <a:extLst>
                  <a:ext uri="{FF2B5EF4-FFF2-40B4-BE49-F238E27FC236}">
                    <a16:creationId xmlns:a16="http://schemas.microsoft.com/office/drawing/2014/main" id="{3514F198-A8F5-4993-AE21-85F1C9F3F143}"/>
                  </a:ext>
                </a:extLst>
              </p:cNvPr>
              <p:cNvSpPr>
                <a:spLocks/>
              </p:cNvSpPr>
              <p:nvPr>
                <p:custDataLst>
                  <p:tags r:id="rId46"/>
                </p:custDataLst>
              </p:nvPr>
            </p:nvSpPr>
            <p:spPr bwMode="auto">
              <a:xfrm>
                <a:off x="13136559" y="2247901"/>
                <a:ext cx="628650" cy="715963"/>
              </a:xfrm>
              <a:custGeom>
                <a:avLst/>
                <a:gdLst>
                  <a:gd name="T0" fmla="*/ 359 w 359"/>
                  <a:gd name="T1" fmla="*/ 111 h 363"/>
                  <a:gd name="T2" fmla="*/ 270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6 w 359"/>
                  <a:gd name="T15" fmla="*/ 48 h 363"/>
                  <a:gd name="T16" fmla="*/ 237 w 359"/>
                  <a:gd name="T17" fmla="*/ 27 h 363"/>
                  <a:gd name="T18" fmla="*/ 317 w 359"/>
                  <a:gd name="T19" fmla="*/ 133 h 363"/>
                  <a:gd name="T20" fmla="*/ 152 w 359"/>
                  <a:gd name="T21" fmla="*/ 335 h 363"/>
                  <a:gd name="T22" fmla="*/ 42 w 359"/>
                  <a:gd name="T23" fmla="*/ 208 h 363"/>
                  <a:gd name="T24" fmla="*/ 150 w 359"/>
                  <a:gd name="T25" fmla="*/ 22 h 363"/>
                  <a:gd name="T26" fmla="*/ 170 w 359"/>
                  <a:gd name="T27" fmla="*/ 3 h 363"/>
                  <a:gd name="T28" fmla="*/ 165 w 359"/>
                  <a:gd name="T29" fmla="*/ 0 h 363"/>
                  <a:gd name="T30" fmla="*/ 0 w 359"/>
                  <a:gd name="T31" fmla="*/ 229 h 363"/>
                  <a:gd name="T32" fmla="*/ 119 w 359"/>
                  <a:gd name="T33" fmla="*/ 363 h 363"/>
                  <a:gd name="T34" fmla="*/ 359 w 359"/>
                  <a:gd name="T35" fmla="*/ 1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1"/>
                    </a:moveTo>
                    <a:cubicBezTo>
                      <a:pt x="359" y="48"/>
                      <a:pt x="331" y="0"/>
                      <a:pt x="270" y="0"/>
                    </a:cubicBezTo>
                    <a:cubicBezTo>
                      <a:pt x="218" y="0"/>
                      <a:pt x="175" y="42"/>
                      <a:pt x="171" y="45"/>
                    </a:cubicBezTo>
                    <a:cubicBezTo>
                      <a:pt x="131" y="84"/>
                      <a:pt x="116" y="129"/>
                      <a:pt x="116" y="130"/>
                    </a:cubicBezTo>
                    <a:cubicBezTo>
                      <a:pt x="116" y="133"/>
                      <a:pt x="119" y="134"/>
                      <a:pt x="121" y="134"/>
                    </a:cubicBezTo>
                    <a:cubicBezTo>
                      <a:pt x="131" y="134"/>
                      <a:pt x="139" y="129"/>
                      <a:pt x="146" y="123"/>
                    </a:cubicBezTo>
                    <a:cubicBezTo>
                      <a:pt x="155" y="117"/>
                      <a:pt x="156" y="115"/>
                      <a:pt x="161" y="104"/>
                    </a:cubicBezTo>
                    <a:cubicBezTo>
                      <a:pt x="166" y="94"/>
                      <a:pt x="177" y="69"/>
                      <a:pt x="196" y="48"/>
                    </a:cubicBezTo>
                    <a:cubicBezTo>
                      <a:pt x="207" y="35"/>
                      <a:pt x="217" y="27"/>
                      <a:pt x="237" y="27"/>
                    </a:cubicBezTo>
                    <a:cubicBezTo>
                      <a:pt x="286" y="27"/>
                      <a:pt x="317" y="67"/>
                      <a:pt x="317" y="133"/>
                    </a:cubicBezTo>
                    <a:cubicBezTo>
                      <a:pt x="317" y="235"/>
                      <a:pt x="244" y="335"/>
                      <a:pt x="152" y="335"/>
                    </a:cubicBezTo>
                    <a:cubicBezTo>
                      <a:pt x="81" y="335"/>
                      <a:pt x="42" y="279"/>
                      <a:pt x="42" y="208"/>
                    </a:cubicBezTo>
                    <a:cubicBezTo>
                      <a:pt x="42" y="140"/>
                      <a:pt x="77" y="65"/>
                      <a:pt x="150" y="22"/>
                    </a:cubicBezTo>
                    <a:cubicBezTo>
                      <a:pt x="155" y="19"/>
                      <a:pt x="170" y="10"/>
                      <a:pt x="170" y="3"/>
                    </a:cubicBezTo>
                    <a:cubicBezTo>
                      <a:pt x="170" y="0"/>
                      <a:pt x="166" y="0"/>
                      <a:pt x="165" y="0"/>
                    </a:cubicBezTo>
                    <a:cubicBezTo>
                      <a:pt x="148" y="0"/>
                      <a:pt x="0" y="79"/>
                      <a:pt x="0" y="229"/>
                    </a:cubicBezTo>
                    <a:cubicBezTo>
                      <a:pt x="0" y="299"/>
                      <a:pt x="36" y="363"/>
                      <a:pt x="119" y="363"/>
                    </a:cubicBezTo>
                    <a:cubicBezTo>
                      <a:pt x="216" y="363"/>
                      <a:pt x="359" y="265"/>
                      <a:pt x="359" y="111"/>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239 2">
                <a:extLst>
                  <a:ext uri="{FF2B5EF4-FFF2-40B4-BE49-F238E27FC236}">
                    <a16:creationId xmlns:a16="http://schemas.microsoft.com/office/drawing/2014/main" id="{A023E389-025C-41B1-97F0-087F7E8B563F}"/>
                  </a:ext>
                </a:extLst>
              </p:cNvPr>
              <p:cNvSpPr>
                <a:spLocks/>
              </p:cNvSpPr>
              <p:nvPr>
                <p:custDataLst>
                  <p:tags r:id="rId47"/>
                </p:custDataLst>
              </p:nvPr>
            </p:nvSpPr>
            <p:spPr bwMode="auto">
              <a:xfrm>
                <a:off x="13890622" y="2203451"/>
                <a:ext cx="203200" cy="985838"/>
              </a:xfrm>
              <a:custGeom>
                <a:avLst/>
                <a:gdLst>
                  <a:gd name="T0" fmla="*/ 116 w 116"/>
                  <a:gd name="T1" fmla="*/ 494 h 499"/>
                  <a:gd name="T2" fmla="*/ 108 w 116"/>
                  <a:gd name="T3" fmla="*/ 483 h 499"/>
                  <a:gd name="T4" fmla="*/ 29 w 116"/>
                  <a:gd name="T5" fmla="*/ 249 h 499"/>
                  <a:gd name="T6" fmla="*/ 110 w 116"/>
                  <a:gd name="T7" fmla="*/ 13 h 499"/>
                  <a:gd name="T8" fmla="*/ 116 w 116"/>
                  <a:gd name="T9" fmla="*/ 4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5"/>
                      <a:pt x="29" y="249"/>
                    </a:cubicBezTo>
                    <a:cubicBezTo>
                      <a:pt x="29" y="162"/>
                      <a:pt x="48" y="75"/>
                      <a:pt x="110" y="13"/>
                    </a:cubicBezTo>
                    <a:cubicBezTo>
                      <a:pt x="116" y="7"/>
                      <a:pt x="116" y="6"/>
                      <a:pt x="116" y="4"/>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240 2">
                <a:extLst>
                  <a:ext uri="{FF2B5EF4-FFF2-40B4-BE49-F238E27FC236}">
                    <a16:creationId xmlns:a16="http://schemas.microsoft.com/office/drawing/2014/main" id="{19832AC0-4762-4FF9-8ABF-CC08BDE81D07}"/>
                  </a:ext>
                </a:extLst>
              </p:cNvPr>
              <p:cNvSpPr>
                <a:spLocks/>
              </p:cNvSpPr>
              <p:nvPr>
                <p:custDataLst>
                  <p:tags r:id="rId48"/>
                </p:custDataLst>
              </p:nvPr>
            </p:nvSpPr>
            <p:spPr bwMode="auto">
              <a:xfrm>
                <a:off x="14168434" y="2506663"/>
                <a:ext cx="474663" cy="446088"/>
              </a:xfrm>
              <a:custGeom>
                <a:avLst/>
                <a:gdLst>
                  <a:gd name="T0" fmla="*/ 30 w 271"/>
                  <a:gd name="T1" fmla="*/ 191 h 226"/>
                  <a:gd name="T2" fmla="*/ 25 w 271"/>
                  <a:gd name="T3" fmla="*/ 213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3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9 h 226"/>
                  <a:gd name="T36" fmla="*/ 203 w 271"/>
                  <a:gd name="T37" fmla="*/ 163 h 226"/>
                  <a:gd name="T38" fmla="*/ 234 w 271"/>
                  <a:gd name="T39" fmla="*/ 54 h 226"/>
                  <a:gd name="T40" fmla="*/ 176 w 271"/>
                  <a:gd name="T41" fmla="*/ 0 h 226"/>
                  <a:gd name="T42" fmla="*/ 98 w 271"/>
                  <a:gd name="T43" fmla="*/ 44 h 226"/>
                  <a:gd name="T44" fmla="*/ 53 w 271"/>
                  <a:gd name="T45" fmla="*/ 0 h 226"/>
                  <a:gd name="T46" fmla="*/ 15 w 271"/>
                  <a:gd name="T47" fmla="*/ 29 h 226"/>
                  <a:gd name="T48" fmla="*/ 0 w 271"/>
                  <a:gd name="T49" fmla="*/ 77 h 226"/>
                  <a:gd name="T50" fmla="*/ 6 w 271"/>
                  <a:gd name="T51" fmla="*/ 82 h 226"/>
                  <a:gd name="T52" fmla="*/ 15 w 271"/>
                  <a:gd name="T53" fmla="*/ 71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9"/>
                      <a:pt x="25" y="210"/>
                      <a:pt x="25" y="213"/>
                    </a:cubicBezTo>
                    <a:cubicBezTo>
                      <a:pt x="25" y="222"/>
                      <a:pt x="32" y="226"/>
                      <a:pt x="40" y="226"/>
                    </a:cubicBezTo>
                    <a:cubicBezTo>
                      <a:pt x="46" y="226"/>
                      <a:pt x="55" y="222"/>
                      <a:pt x="58" y="212"/>
                    </a:cubicBezTo>
                    <a:cubicBezTo>
                      <a:pt x="59" y="211"/>
                      <a:pt x="65" y="188"/>
                      <a:pt x="68" y="175"/>
                    </a:cubicBezTo>
                    <a:lnTo>
                      <a:pt x="79" y="130"/>
                    </a:lnTo>
                    <a:cubicBezTo>
                      <a:pt x="82" y="119"/>
                      <a:pt x="85" y="109"/>
                      <a:pt x="87" y="97"/>
                    </a:cubicBezTo>
                    <a:cubicBezTo>
                      <a:pt x="89" y="89"/>
                      <a:pt x="93" y="74"/>
                      <a:pt x="93" y="72"/>
                    </a:cubicBezTo>
                    <a:cubicBezTo>
                      <a:pt x="101" y="57"/>
                      <a:pt x="127" y="11"/>
                      <a:pt x="175" y="11"/>
                    </a:cubicBezTo>
                    <a:cubicBezTo>
                      <a:pt x="197" y="11"/>
                      <a:pt x="202" y="30"/>
                      <a:pt x="202" y="46"/>
                    </a:cubicBezTo>
                    <a:cubicBezTo>
                      <a:pt x="202" y="77"/>
                      <a:pt x="177" y="141"/>
                      <a:pt x="169" y="162"/>
                    </a:cubicBezTo>
                    <a:cubicBezTo>
                      <a:pt x="165" y="174"/>
                      <a:pt x="164" y="180"/>
                      <a:pt x="164" y="185"/>
                    </a:cubicBezTo>
                    <a:cubicBezTo>
                      <a:pt x="164" y="209"/>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9"/>
                    </a:cubicBezTo>
                    <a:cubicBezTo>
                      <a:pt x="194" y="186"/>
                      <a:pt x="199" y="174"/>
                      <a:pt x="203" y="163"/>
                    </a:cubicBezTo>
                    <a:cubicBezTo>
                      <a:pt x="213" y="137"/>
                      <a:pt x="234" y="82"/>
                      <a:pt x="234" y="54"/>
                    </a:cubicBezTo>
                    <a:cubicBezTo>
                      <a:pt x="234" y="20"/>
                      <a:pt x="212" y="0"/>
                      <a:pt x="176" y="0"/>
                    </a:cubicBezTo>
                    <a:cubicBezTo>
                      <a:pt x="131" y="0"/>
                      <a:pt x="107" y="32"/>
                      <a:pt x="98" y="44"/>
                    </a:cubicBezTo>
                    <a:cubicBezTo>
                      <a:pt x="96" y="16"/>
                      <a:pt x="76" y="0"/>
                      <a:pt x="53" y="0"/>
                    </a:cubicBezTo>
                    <a:cubicBezTo>
                      <a:pt x="30" y="0"/>
                      <a:pt x="20" y="20"/>
                      <a:pt x="15" y="29"/>
                    </a:cubicBezTo>
                    <a:cubicBezTo>
                      <a:pt x="7" y="46"/>
                      <a:pt x="0" y="75"/>
                      <a:pt x="0" y="77"/>
                    </a:cubicBezTo>
                    <a:cubicBezTo>
                      <a:pt x="0" y="82"/>
                      <a:pt x="5" y="82"/>
                      <a:pt x="6" y="82"/>
                    </a:cubicBezTo>
                    <a:cubicBezTo>
                      <a:pt x="11" y="82"/>
                      <a:pt x="12" y="82"/>
                      <a:pt x="15" y="71"/>
                    </a:cubicBezTo>
                    <a:cubicBezTo>
                      <a:pt x="23" y="35"/>
                      <a:pt x="33" y="11"/>
                      <a:pt x="51" y="11"/>
                    </a:cubicBezTo>
                    <a:cubicBezTo>
                      <a:pt x="61" y="11"/>
                      <a:pt x="67" y="18"/>
                      <a:pt x="67" y="34"/>
                    </a:cubicBezTo>
                    <a:cubicBezTo>
                      <a:pt x="67" y="45"/>
                      <a:pt x="65" y="50"/>
                      <a:pt x="59" y="76"/>
                    </a:cubicBezTo>
                    <a:lnTo>
                      <a:pt x="30" y="191"/>
                    </a:ln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241 2">
                <a:extLst>
                  <a:ext uri="{FF2B5EF4-FFF2-40B4-BE49-F238E27FC236}">
                    <a16:creationId xmlns:a16="http://schemas.microsoft.com/office/drawing/2014/main" id="{F7F3E0F4-91E4-4A56-B488-F67883F9D4A4}"/>
                  </a:ext>
                </a:extLst>
              </p:cNvPr>
              <p:cNvSpPr>
                <a:spLocks/>
              </p:cNvSpPr>
              <p:nvPr>
                <p:custDataLst>
                  <p:tags r:id="rId49"/>
                </p:custDataLst>
              </p:nvPr>
            </p:nvSpPr>
            <p:spPr bwMode="auto">
              <a:xfrm>
                <a:off x="14700247" y="2078038"/>
                <a:ext cx="279400" cy="471488"/>
              </a:xfrm>
              <a:custGeom>
                <a:avLst/>
                <a:gdLst>
                  <a:gd name="T0" fmla="*/ 76 w 160"/>
                  <a:gd name="T1" fmla="*/ 115 h 239"/>
                  <a:gd name="T2" fmla="*/ 123 w 160"/>
                  <a:gd name="T3" fmla="*/ 171 h 239"/>
                  <a:gd name="T4" fmla="*/ 77 w 160"/>
                  <a:gd name="T5" fmla="*/ 228 h 239"/>
                  <a:gd name="T6" fmla="*/ 18 w 160"/>
                  <a:gd name="T7" fmla="*/ 203 h 239"/>
                  <a:gd name="T8" fmla="*/ 38 w 160"/>
                  <a:gd name="T9" fmla="*/ 184 h 239"/>
                  <a:gd name="T10" fmla="*/ 19 w 160"/>
                  <a:gd name="T11" fmla="*/ 164 h 239"/>
                  <a:gd name="T12" fmla="*/ 0 w 160"/>
                  <a:gd name="T13" fmla="*/ 185 h 239"/>
                  <a:gd name="T14" fmla="*/ 78 w 160"/>
                  <a:gd name="T15" fmla="*/ 239 h 239"/>
                  <a:gd name="T16" fmla="*/ 160 w 160"/>
                  <a:gd name="T17" fmla="*/ 171 h 239"/>
                  <a:gd name="T18" fmla="*/ 99 w 160"/>
                  <a:gd name="T19" fmla="*/ 109 h 239"/>
                  <a:gd name="T20" fmla="*/ 149 w 160"/>
                  <a:gd name="T21" fmla="*/ 48 h 239"/>
                  <a:gd name="T22" fmla="*/ 79 w 160"/>
                  <a:gd name="T23" fmla="*/ 0 h 239"/>
                  <a:gd name="T24" fmla="*/ 10 w 160"/>
                  <a:gd name="T25" fmla="*/ 47 h 239"/>
                  <a:gd name="T26" fmla="*/ 28 w 160"/>
                  <a:gd name="T27" fmla="*/ 65 h 239"/>
                  <a:gd name="T28" fmla="*/ 46 w 160"/>
                  <a:gd name="T29" fmla="*/ 48 h 239"/>
                  <a:gd name="T30" fmla="*/ 28 w 160"/>
                  <a:gd name="T31" fmla="*/ 29 h 239"/>
                  <a:gd name="T32" fmla="*/ 78 w 160"/>
                  <a:gd name="T33" fmla="*/ 10 h 239"/>
                  <a:gd name="T34" fmla="*/ 115 w 160"/>
                  <a:gd name="T35" fmla="*/ 48 h 239"/>
                  <a:gd name="T36" fmla="*/ 101 w 160"/>
                  <a:gd name="T37" fmla="*/ 90 h 239"/>
                  <a:gd name="T38" fmla="*/ 63 w 160"/>
                  <a:gd name="T39" fmla="*/ 105 h 239"/>
                  <a:gd name="T40" fmla="*/ 51 w 160"/>
                  <a:gd name="T41" fmla="*/ 106 h 239"/>
                  <a:gd name="T42" fmla="*/ 48 w 160"/>
                  <a:gd name="T43" fmla="*/ 110 h 239"/>
                  <a:gd name="T44" fmla="*/ 57 w 160"/>
                  <a:gd name="T45" fmla="*/ 115 h 239"/>
                  <a:gd name="T46" fmla="*/ 76 w 160"/>
                  <a:gd name="T47" fmla="*/ 1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39">
                    <a:moveTo>
                      <a:pt x="76" y="115"/>
                    </a:moveTo>
                    <a:cubicBezTo>
                      <a:pt x="103" y="115"/>
                      <a:pt x="123" y="134"/>
                      <a:pt x="123" y="171"/>
                    </a:cubicBezTo>
                    <a:cubicBezTo>
                      <a:pt x="123" y="215"/>
                      <a:pt x="98" y="228"/>
                      <a:pt x="77" y="228"/>
                    </a:cubicBezTo>
                    <a:cubicBezTo>
                      <a:pt x="63" y="228"/>
                      <a:pt x="33" y="224"/>
                      <a:pt x="18" y="203"/>
                    </a:cubicBezTo>
                    <a:cubicBezTo>
                      <a:pt x="34" y="203"/>
                      <a:pt x="38" y="191"/>
                      <a:pt x="38" y="184"/>
                    </a:cubicBezTo>
                    <a:cubicBezTo>
                      <a:pt x="38" y="173"/>
                      <a:pt x="30" y="164"/>
                      <a:pt x="19" y="164"/>
                    </a:cubicBezTo>
                    <a:cubicBezTo>
                      <a:pt x="9" y="164"/>
                      <a:pt x="0" y="170"/>
                      <a:pt x="0" y="185"/>
                    </a:cubicBezTo>
                    <a:cubicBezTo>
                      <a:pt x="0" y="218"/>
                      <a:pt x="36" y="239"/>
                      <a:pt x="78" y="239"/>
                    </a:cubicBezTo>
                    <a:cubicBezTo>
                      <a:pt x="126" y="239"/>
                      <a:pt x="160" y="206"/>
                      <a:pt x="160" y="171"/>
                    </a:cubicBezTo>
                    <a:cubicBezTo>
                      <a:pt x="160" y="144"/>
                      <a:pt x="138" y="117"/>
                      <a:pt x="99" y="109"/>
                    </a:cubicBezTo>
                    <a:cubicBezTo>
                      <a:pt x="136" y="96"/>
                      <a:pt x="149" y="70"/>
                      <a:pt x="149" y="48"/>
                    </a:cubicBezTo>
                    <a:cubicBezTo>
                      <a:pt x="149" y="21"/>
                      <a:pt x="117" y="0"/>
                      <a:pt x="79" y="0"/>
                    </a:cubicBezTo>
                    <a:cubicBezTo>
                      <a:pt x="40" y="0"/>
                      <a:pt x="10" y="19"/>
                      <a:pt x="10" y="47"/>
                    </a:cubicBezTo>
                    <a:cubicBezTo>
                      <a:pt x="10" y="59"/>
                      <a:pt x="18" y="65"/>
                      <a:pt x="28" y="65"/>
                    </a:cubicBezTo>
                    <a:cubicBezTo>
                      <a:pt x="39" y="65"/>
                      <a:pt x="46" y="57"/>
                      <a:pt x="46" y="48"/>
                    </a:cubicBezTo>
                    <a:cubicBezTo>
                      <a:pt x="46" y="37"/>
                      <a:pt x="39" y="30"/>
                      <a:pt x="28" y="29"/>
                    </a:cubicBezTo>
                    <a:cubicBezTo>
                      <a:pt x="41" y="14"/>
                      <a:pt x="65" y="10"/>
                      <a:pt x="78" y="10"/>
                    </a:cubicBezTo>
                    <a:cubicBezTo>
                      <a:pt x="93" y="10"/>
                      <a:pt x="115" y="18"/>
                      <a:pt x="115" y="48"/>
                    </a:cubicBezTo>
                    <a:cubicBezTo>
                      <a:pt x="115" y="63"/>
                      <a:pt x="110" y="79"/>
                      <a:pt x="101" y="90"/>
                    </a:cubicBezTo>
                    <a:cubicBezTo>
                      <a:pt x="90" y="103"/>
                      <a:pt x="80" y="104"/>
                      <a:pt x="63" y="105"/>
                    </a:cubicBezTo>
                    <a:cubicBezTo>
                      <a:pt x="54" y="106"/>
                      <a:pt x="53" y="106"/>
                      <a:pt x="51" y="106"/>
                    </a:cubicBezTo>
                    <a:cubicBezTo>
                      <a:pt x="51" y="106"/>
                      <a:pt x="48" y="107"/>
                      <a:pt x="48" y="110"/>
                    </a:cubicBezTo>
                    <a:cubicBezTo>
                      <a:pt x="48" y="115"/>
                      <a:pt x="51" y="115"/>
                      <a:pt x="57" y="115"/>
                    </a:cubicBezTo>
                    <a:lnTo>
                      <a:pt x="76" y="115"/>
                    </a:ln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242 2">
                <a:extLst>
                  <a:ext uri="{FF2B5EF4-FFF2-40B4-BE49-F238E27FC236}">
                    <a16:creationId xmlns:a16="http://schemas.microsoft.com/office/drawing/2014/main" id="{D4241E8D-C7E3-47B5-83E1-8BCBC1622436}"/>
                  </a:ext>
                </a:extLst>
              </p:cNvPr>
              <p:cNvSpPr>
                <a:spLocks/>
              </p:cNvSpPr>
              <p:nvPr>
                <p:custDataLst>
                  <p:tags r:id="rId50"/>
                </p:custDataLst>
              </p:nvPr>
            </p:nvSpPr>
            <p:spPr bwMode="auto">
              <a:xfrm>
                <a:off x="15108234" y="2203451"/>
                <a:ext cx="200025" cy="985838"/>
              </a:xfrm>
              <a:custGeom>
                <a:avLst/>
                <a:gdLst>
                  <a:gd name="T0" fmla="*/ 115 w 115"/>
                  <a:gd name="T1" fmla="*/ 249 h 499"/>
                  <a:gd name="T2" fmla="*/ 82 w 115"/>
                  <a:gd name="T3" fmla="*/ 93 h 499"/>
                  <a:gd name="T4" fmla="*/ 5 w 115"/>
                  <a:gd name="T5" fmla="*/ 0 h 499"/>
                  <a:gd name="T6" fmla="*/ 0 w 115"/>
                  <a:gd name="T7" fmla="*/ 4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3" y="32"/>
                      <a:pt x="10" y="0"/>
                      <a:pt x="5" y="0"/>
                    </a:cubicBezTo>
                    <a:cubicBezTo>
                      <a:pt x="2" y="0"/>
                      <a:pt x="0" y="2"/>
                      <a:pt x="0" y="4"/>
                    </a:cubicBezTo>
                    <a:cubicBezTo>
                      <a:pt x="0" y="6"/>
                      <a:pt x="0" y="7"/>
                      <a:pt x="9" y="16"/>
                    </a:cubicBezTo>
                    <a:cubicBezTo>
                      <a:pt x="58" y="65"/>
                      <a:pt x="86" y="145"/>
                      <a:pt x="86" y="249"/>
                    </a:cubicBezTo>
                    <a:cubicBezTo>
                      <a:pt x="86" y="334"/>
                      <a:pt x="68" y="422"/>
                      <a:pt x="6" y="485"/>
                    </a:cubicBezTo>
                    <a:cubicBezTo>
                      <a:pt x="0" y="491"/>
                      <a:pt x="0" y="492"/>
                      <a:pt x="0" y="494"/>
                    </a:cubicBezTo>
                    <a:cubicBezTo>
                      <a:pt x="0" y="497"/>
                      <a:pt x="2" y="499"/>
                      <a:pt x="5" y="499"/>
                    </a:cubicBezTo>
                    <a:cubicBezTo>
                      <a:pt x="10" y="499"/>
                      <a:pt x="55" y="465"/>
                      <a:pt x="84" y="401"/>
                    </a:cubicBezTo>
                    <a:cubicBezTo>
                      <a:pt x="109" y="346"/>
                      <a:pt x="115" y="291"/>
                      <a:pt x="115" y="249"/>
                    </a:cubicBezTo>
                  </a:path>
                </a:pathLst>
              </a:custGeom>
              <a:solidFill>
                <a:srgbClr val="FF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53920FF1-A52E-4210-AF16-3AF5DEA253CF}"/>
                </a:ext>
              </a:extLst>
            </p:cNvPr>
            <p:cNvGrpSpPr/>
            <p:nvPr/>
          </p:nvGrpSpPr>
          <p:grpSpPr>
            <a:xfrm>
              <a:off x="1610229" y="6200370"/>
              <a:ext cx="5405173" cy="899414"/>
              <a:chOff x="1566304" y="6176023"/>
              <a:chExt cx="5405173" cy="899414"/>
            </a:xfrm>
          </p:grpSpPr>
          <p:grpSp>
            <p:nvGrpSpPr>
              <p:cNvPr id="1005" name="Group 1004">
                <a:extLst>
                  <a:ext uri="{FF2B5EF4-FFF2-40B4-BE49-F238E27FC236}">
                    <a16:creationId xmlns:a16="http://schemas.microsoft.com/office/drawing/2014/main" id="{C0F3D792-0858-47E4-94A1-67154E065FFD}"/>
                  </a:ext>
                </a:extLst>
              </p:cNvPr>
              <p:cNvGrpSpPr>
                <a:grpSpLocks noChangeAspect="1"/>
              </p:cNvGrpSpPr>
              <p:nvPr>
                <p:custDataLst>
                  <p:tags r:id="rId38"/>
                </p:custDataLst>
              </p:nvPr>
            </p:nvGrpSpPr>
            <p:grpSpPr>
              <a:xfrm>
                <a:off x="4718953" y="6176023"/>
                <a:ext cx="658921" cy="899414"/>
                <a:chOff x="9766294" y="4876802"/>
                <a:chExt cx="752475" cy="1027113"/>
              </a:xfrm>
            </p:grpSpPr>
            <p:sp>
              <p:nvSpPr>
                <p:cNvPr id="997" name="Freeform 62 1">
                  <a:extLst>
                    <a:ext uri="{FF2B5EF4-FFF2-40B4-BE49-F238E27FC236}">
                      <a16:creationId xmlns:a16="http://schemas.microsoft.com/office/drawing/2014/main" id="{554FA50B-DFD9-43C7-8344-22123ACEF501}"/>
                    </a:ext>
                  </a:extLst>
                </p:cNvPr>
                <p:cNvSpPr>
                  <a:spLocks noEditPoints="1"/>
                </p:cNvSpPr>
                <p:nvPr>
                  <p:custDataLst>
                    <p:tags r:id="rId39"/>
                  </p:custDataLst>
                </p:nvPr>
              </p:nvSpPr>
              <p:spPr bwMode="auto">
                <a:xfrm>
                  <a:off x="9794869" y="4924427"/>
                  <a:ext cx="241300" cy="3190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8" name="Freeform 63 1">
                  <a:extLst>
                    <a:ext uri="{FF2B5EF4-FFF2-40B4-BE49-F238E27FC236}">
                      <a16:creationId xmlns:a16="http://schemas.microsoft.com/office/drawing/2014/main" id="{EA084CC5-3905-4ED8-8DE3-BB0ACD404EF2}"/>
                    </a:ext>
                  </a:extLst>
                </p:cNvPr>
                <p:cNvSpPr>
                  <a:spLocks/>
                </p:cNvSpPr>
                <p:nvPr>
                  <p:custDataLst>
                    <p:tags r:id="rId40"/>
                  </p:custDataLst>
                </p:nvPr>
              </p:nvSpPr>
              <p:spPr bwMode="auto">
                <a:xfrm>
                  <a:off x="10064744" y="4876802"/>
                  <a:ext cx="142875" cy="200025"/>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200"/>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8"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3"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Freeform 64 1">
                  <a:extLst>
                    <a:ext uri="{FF2B5EF4-FFF2-40B4-BE49-F238E27FC236}">
                      <a16:creationId xmlns:a16="http://schemas.microsoft.com/office/drawing/2014/main" id="{EA342D98-9458-4E73-910F-AAF74A49663D}"/>
                    </a:ext>
                  </a:extLst>
                </p:cNvPr>
                <p:cNvSpPr>
                  <a:spLocks/>
                </p:cNvSpPr>
                <p:nvPr>
                  <p:custDataLst>
                    <p:tags r:id="rId41"/>
                  </p:custDataLst>
                </p:nvPr>
              </p:nvSpPr>
              <p:spPr bwMode="auto">
                <a:xfrm>
                  <a:off x="10275882" y="5043490"/>
                  <a:ext cx="215900" cy="190500"/>
                </a:xfrm>
                <a:custGeom>
                  <a:avLst/>
                  <a:gdLst>
                    <a:gd name="T0" fmla="*/ 85 w 235"/>
                    <a:gd name="T1" fmla="*/ 5 h 220"/>
                    <a:gd name="T2" fmla="*/ 79 w 235"/>
                    <a:gd name="T3" fmla="*/ 0 h 220"/>
                    <a:gd name="T4" fmla="*/ 18 w 235"/>
                    <a:gd name="T5" fmla="*/ 5 h 220"/>
                    <a:gd name="T6" fmla="*/ 8 w 235"/>
                    <a:gd name="T7" fmla="*/ 15 h 220"/>
                    <a:gd name="T8" fmla="*/ 20 w 235"/>
                    <a:gd name="T9" fmla="*/ 21 h 220"/>
                    <a:gd name="T10" fmla="*/ 45 w 235"/>
                    <a:gd name="T11" fmla="*/ 29 h 220"/>
                    <a:gd name="T12" fmla="*/ 36 w 235"/>
                    <a:gd name="T13" fmla="*/ 69 h 220"/>
                    <a:gd name="T14" fmla="*/ 5 w 235"/>
                    <a:gd name="T15" fmla="*/ 192 h 220"/>
                    <a:gd name="T16" fmla="*/ 0 w 235"/>
                    <a:gd name="T17" fmla="*/ 214 h 220"/>
                    <a:gd name="T18" fmla="*/ 8 w 235"/>
                    <a:gd name="T19" fmla="*/ 220 h 220"/>
                    <a:gd name="T20" fmla="*/ 15 w 235"/>
                    <a:gd name="T21" fmla="*/ 220 h 220"/>
                    <a:gd name="T22" fmla="*/ 155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69"/>
                      </a:cubicBezTo>
                      <a:lnTo>
                        <a:pt x="5" y="192"/>
                      </a:lnTo>
                      <a:cubicBezTo>
                        <a:pt x="3" y="199"/>
                        <a:pt x="0" y="213"/>
                        <a:pt x="0" y="214"/>
                      </a:cubicBezTo>
                      <a:cubicBezTo>
                        <a:pt x="0" y="220"/>
                        <a:pt x="5" y="220"/>
                        <a:pt x="8" y="220"/>
                      </a:cubicBezTo>
                      <a:lnTo>
                        <a:pt x="15" y="220"/>
                      </a:lnTo>
                      <a:cubicBezTo>
                        <a:pt x="50" y="214"/>
                        <a:pt x="104" y="195"/>
                        <a:pt x="155" y="147"/>
                      </a:cubicBezTo>
                      <a:cubicBezTo>
                        <a:pt x="221" y="85"/>
                        <a:pt x="235" y="18"/>
                        <a:pt x="235" y="13"/>
                      </a:cubicBezTo>
                      <a:cubicBezTo>
                        <a:pt x="235"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0" name="Rectangle 65 1">
                  <a:extLst>
                    <a:ext uri="{FF2B5EF4-FFF2-40B4-BE49-F238E27FC236}">
                      <a16:creationId xmlns:a16="http://schemas.microsoft.com/office/drawing/2014/main" id="{5074A8A6-5EC9-4388-9B67-A319CC9A5F46}"/>
                    </a:ext>
                  </a:extLst>
                </p:cNvPr>
                <p:cNvSpPr>
                  <a:spLocks noChangeArrowheads="1"/>
                </p:cNvSpPr>
                <p:nvPr>
                  <p:custDataLst>
                    <p:tags r:id="rId42"/>
                  </p:custDataLst>
                </p:nvPr>
              </p:nvSpPr>
              <p:spPr bwMode="auto">
                <a:xfrm>
                  <a:off x="9766294" y="5408615"/>
                  <a:ext cx="752475"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1" name="Freeform 66 1">
                  <a:extLst>
                    <a:ext uri="{FF2B5EF4-FFF2-40B4-BE49-F238E27FC236}">
                      <a16:creationId xmlns:a16="http://schemas.microsoft.com/office/drawing/2014/main" id="{C84A1E9D-68EB-4BE5-94F9-1F636BB9B735}"/>
                    </a:ext>
                  </a:extLst>
                </p:cNvPr>
                <p:cNvSpPr>
                  <a:spLocks noEditPoints="1"/>
                </p:cNvSpPr>
                <p:nvPr>
                  <p:custDataLst>
                    <p:tags r:id="rId43"/>
                  </p:custDataLst>
                </p:nvPr>
              </p:nvSpPr>
              <p:spPr bwMode="auto">
                <a:xfrm>
                  <a:off x="9783757" y="5511802"/>
                  <a:ext cx="241300" cy="31908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2" name="Freeform 67 1">
                  <a:extLst>
                    <a:ext uri="{FF2B5EF4-FFF2-40B4-BE49-F238E27FC236}">
                      <a16:creationId xmlns:a16="http://schemas.microsoft.com/office/drawing/2014/main" id="{B531C3A0-99EB-442A-B919-49C775BB3B55}"/>
                    </a:ext>
                  </a:extLst>
                </p:cNvPr>
                <p:cNvSpPr>
                  <a:spLocks/>
                </p:cNvSpPr>
                <p:nvPr>
                  <p:custDataLst>
                    <p:tags r:id="rId44"/>
                  </p:custDataLst>
                </p:nvPr>
              </p:nvSpPr>
              <p:spPr bwMode="auto">
                <a:xfrm>
                  <a:off x="10055219" y="5495927"/>
                  <a:ext cx="141288" cy="200025"/>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7" y="196"/>
                        <a:pt x="133" y="200"/>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2"/>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Freeform 68 1">
                  <a:extLst>
                    <a:ext uri="{FF2B5EF4-FFF2-40B4-BE49-F238E27FC236}">
                      <a16:creationId xmlns:a16="http://schemas.microsoft.com/office/drawing/2014/main" id="{840EFC10-A958-4E77-B3CF-DFE7A394E9EE}"/>
                    </a:ext>
                  </a:extLst>
                </p:cNvPr>
                <p:cNvSpPr>
                  <a:spLocks noEditPoints="1"/>
                </p:cNvSpPr>
                <p:nvPr>
                  <p:custDataLst>
                    <p:tags r:id="rId45"/>
                  </p:custDataLst>
                </p:nvPr>
              </p:nvSpPr>
              <p:spPr bwMode="auto">
                <a:xfrm>
                  <a:off x="10256832" y="5627690"/>
                  <a:ext cx="258763" cy="2762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8" name="Content Placeholder 2 1 2 2 2">
                <a:extLst>
                  <a:ext uri="{FF2B5EF4-FFF2-40B4-BE49-F238E27FC236}">
                    <a16:creationId xmlns:a16="http://schemas.microsoft.com/office/drawing/2014/main" id="{8E6FC6B0-3EBD-416F-854A-EAD6E32AA86E}"/>
                  </a:ext>
                </a:extLst>
              </p:cNvPr>
              <p:cNvSpPr txBox="1">
                <a:spLocks/>
              </p:cNvSpPr>
              <p:nvPr/>
            </p:nvSpPr>
            <p:spPr>
              <a:xfrm>
                <a:off x="1566304" y="6228380"/>
                <a:ext cx="5405173" cy="463801"/>
              </a:xfrm>
              <a:prstGeom prst="rect">
                <a:avLst/>
              </a:prstGeom>
            </p:spPr>
            <p:txBody>
              <a:bodyPr vert="horz" lIns="91440" tIns="45720" rIns="91440" bIns="45720" rtlCol="0" anchor="t">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00000"/>
                  </a:lnSpc>
                  <a:spcBef>
                    <a:spcPts val="0"/>
                  </a:spcBef>
                </a:pPr>
                <a:r>
                  <a:rPr lang="en-US" sz="2100" dirty="0">
                    <a:latin typeface="Helvetica Light" panose="020B0403020202020204"/>
                  </a:rPr>
                  <a:t>Use AD twice to attain,               in  	</a:t>
                </a:r>
                <a:endParaRPr lang="en-US" sz="2100" dirty="0">
                  <a:solidFill>
                    <a:srgbClr val="00B050"/>
                  </a:solidFill>
                  <a:latin typeface="Helvetica Light" panose="020B0403020202020204"/>
                </a:endParaRPr>
              </a:p>
            </p:txBody>
          </p:sp>
        </p:grpSp>
      </p:grpSp>
      <p:sp>
        <p:nvSpPr>
          <p:cNvPr id="416" name="Content Placeholder 2 1 2 2 1 2">
            <a:extLst>
              <a:ext uri="{FF2B5EF4-FFF2-40B4-BE49-F238E27FC236}">
                <a16:creationId xmlns:a16="http://schemas.microsoft.com/office/drawing/2014/main" id="{52DE77BE-747D-4697-86FB-7541C75D0CF2}"/>
              </a:ext>
            </a:extLst>
          </p:cNvPr>
          <p:cNvSpPr txBox="1">
            <a:spLocks/>
          </p:cNvSpPr>
          <p:nvPr/>
        </p:nvSpPr>
        <p:spPr>
          <a:xfrm>
            <a:off x="12460234" y="3087099"/>
            <a:ext cx="1239518" cy="519290"/>
          </a:xfrm>
          <a:prstGeom prst="rect">
            <a:avLst/>
          </a:prstGeom>
        </p:spPr>
        <p:txBody>
          <a:bodyPr vert="horz" lIns="91440" tIns="45720" rIns="91440" bIns="45720" rtlCol="0" anchor="t">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lnSpc>
                <a:spcPct val="100000"/>
              </a:lnSpc>
              <a:spcBef>
                <a:spcPts val="0"/>
              </a:spcBef>
              <a:buNone/>
            </a:pPr>
            <a:r>
              <a:rPr lang="en-US" sz="2100" dirty="0">
                <a:latin typeface="Helvetica Light" panose="020B0403020202020204"/>
              </a:rPr>
              <a:t>is matrix</a:t>
            </a:r>
            <a:endParaRPr lang="en-US" sz="2100" dirty="0">
              <a:solidFill>
                <a:srgbClr val="00B050"/>
              </a:solidFill>
              <a:latin typeface="Helvetica Light" panose="020B0403020202020204"/>
            </a:endParaRPr>
          </a:p>
        </p:txBody>
      </p:sp>
      <p:sp>
        <p:nvSpPr>
          <p:cNvPr id="417" name="Content Placeholder 2 1 2 2 1 3">
            <a:extLst>
              <a:ext uri="{FF2B5EF4-FFF2-40B4-BE49-F238E27FC236}">
                <a16:creationId xmlns:a16="http://schemas.microsoft.com/office/drawing/2014/main" id="{B09A8435-8347-4DA3-9325-3A7DE1BA4923}"/>
              </a:ext>
            </a:extLst>
          </p:cNvPr>
          <p:cNvSpPr txBox="1">
            <a:spLocks/>
          </p:cNvSpPr>
          <p:nvPr/>
        </p:nvSpPr>
        <p:spPr>
          <a:xfrm>
            <a:off x="12573512" y="5465646"/>
            <a:ext cx="1239518" cy="519290"/>
          </a:xfrm>
          <a:prstGeom prst="rect">
            <a:avLst/>
          </a:prstGeom>
        </p:spPr>
        <p:txBody>
          <a:bodyPr vert="horz" lIns="91440" tIns="45720" rIns="91440" bIns="45720" rtlCol="0" anchor="t">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lnSpc>
                <a:spcPct val="100000"/>
              </a:lnSpc>
              <a:spcBef>
                <a:spcPts val="0"/>
              </a:spcBef>
              <a:buNone/>
            </a:pPr>
            <a:r>
              <a:rPr lang="en-US" sz="2100" dirty="0">
                <a:latin typeface="Helvetica Light" panose="020B0403020202020204"/>
              </a:rPr>
              <a:t>is tensor</a:t>
            </a:r>
            <a:endParaRPr lang="en-US" sz="2100" dirty="0">
              <a:solidFill>
                <a:srgbClr val="00B050"/>
              </a:solidFill>
              <a:latin typeface="Helvetica Light" panose="020B0403020202020204"/>
            </a:endParaRPr>
          </a:p>
        </p:txBody>
      </p:sp>
      <p:grpSp>
        <p:nvGrpSpPr>
          <p:cNvPr id="230" name="Group 229">
            <a:extLst>
              <a:ext uri="{FF2B5EF4-FFF2-40B4-BE49-F238E27FC236}">
                <a16:creationId xmlns:a16="http://schemas.microsoft.com/office/drawing/2014/main" id="{1AF7DDDE-F903-420C-8356-1B797E120A21}"/>
              </a:ext>
            </a:extLst>
          </p:cNvPr>
          <p:cNvGrpSpPr>
            <a:grpSpLocks noChangeAspect="1"/>
          </p:cNvGrpSpPr>
          <p:nvPr>
            <p:custDataLst>
              <p:tags r:id="rId1"/>
            </p:custDataLst>
          </p:nvPr>
        </p:nvGrpSpPr>
        <p:grpSpPr>
          <a:xfrm>
            <a:off x="11836862" y="3025378"/>
            <a:ext cx="552450" cy="976313"/>
            <a:chOff x="9331317" y="6353175"/>
            <a:chExt cx="552450" cy="976313"/>
          </a:xfrm>
        </p:grpSpPr>
        <p:sp>
          <p:nvSpPr>
            <p:cNvPr id="224" name="Freeform 90 1">
              <a:extLst>
                <a:ext uri="{FF2B5EF4-FFF2-40B4-BE49-F238E27FC236}">
                  <a16:creationId xmlns:a16="http://schemas.microsoft.com/office/drawing/2014/main" id="{FACBA98F-1153-47B3-9E4A-EE4AFD1BC924}"/>
                </a:ext>
              </a:extLst>
            </p:cNvPr>
            <p:cNvSpPr>
              <a:spLocks noEditPoints="1"/>
            </p:cNvSpPr>
            <p:nvPr>
              <p:custDataLst>
                <p:tags r:id="rId32"/>
              </p:custDataLst>
            </p:nvPr>
          </p:nvSpPr>
          <p:spPr bwMode="auto">
            <a:xfrm>
              <a:off x="9361480" y="6353175"/>
              <a:ext cx="244475" cy="315913"/>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1">
              <a:extLst>
                <a:ext uri="{FF2B5EF4-FFF2-40B4-BE49-F238E27FC236}">
                  <a16:creationId xmlns:a16="http://schemas.microsoft.com/office/drawing/2014/main" id="{F4893CEE-5184-42A4-9E2A-915248C8EE5E}"/>
                </a:ext>
              </a:extLst>
            </p:cNvPr>
            <p:cNvSpPr>
              <a:spLocks/>
            </p:cNvSpPr>
            <p:nvPr>
              <p:custDataLst>
                <p:tags r:id="rId33"/>
              </p:custDataLst>
            </p:nvPr>
          </p:nvSpPr>
          <p:spPr bwMode="auto">
            <a:xfrm>
              <a:off x="9639292" y="6470650"/>
              <a:ext cx="219075" cy="188913"/>
            </a:xfrm>
            <a:custGeom>
              <a:avLst/>
              <a:gdLst>
                <a:gd name="T0" fmla="*/ 86 w 236"/>
                <a:gd name="T1" fmla="*/ 5 h 220"/>
                <a:gd name="T2" fmla="*/ 79 w 236"/>
                <a:gd name="T3" fmla="*/ 0 h 220"/>
                <a:gd name="T4" fmla="*/ 18 w 236"/>
                <a:gd name="T5" fmla="*/ 5 h 220"/>
                <a:gd name="T6" fmla="*/ 9 w 236"/>
                <a:gd name="T7" fmla="*/ 15 h 220"/>
                <a:gd name="T8" fmla="*/ 21 w 236"/>
                <a:gd name="T9" fmla="*/ 21 h 220"/>
                <a:gd name="T10" fmla="*/ 46 w 236"/>
                <a:gd name="T11" fmla="*/ 29 h 220"/>
                <a:gd name="T12" fmla="*/ 36 w 236"/>
                <a:gd name="T13" fmla="*/ 70 h 220"/>
                <a:gd name="T14" fmla="*/ 6 w 236"/>
                <a:gd name="T15" fmla="*/ 192 h 220"/>
                <a:gd name="T16" fmla="*/ 0 w 236"/>
                <a:gd name="T17" fmla="*/ 214 h 220"/>
                <a:gd name="T18" fmla="*/ 8 w 236"/>
                <a:gd name="T19" fmla="*/ 220 h 220"/>
                <a:gd name="T20" fmla="*/ 15 w 236"/>
                <a:gd name="T21" fmla="*/ 220 h 220"/>
                <a:gd name="T22" fmla="*/ 156 w 236"/>
                <a:gd name="T23" fmla="*/ 147 h 220"/>
                <a:gd name="T24" fmla="*/ 236 w 236"/>
                <a:gd name="T25" fmla="*/ 13 h 220"/>
                <a:gd name="T26" fmla="*/ 221 w 236"/>
                <a:gd name="T27" fmla="*/ 0 h 220"/>
                <a:gd name="T28" fmla="*/ 202 w 236"/>
                <a:gd name="T29" fmla="*/ 16 h 220"/>
                <a:gd name="T30" fmla="*/ 37 w 236"/>
                <a:gd name="T31" fmla="*/ 204 h 220"/>
                <a:gd name="T32" fmla="*/ 86 w 236"/>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20">
                  <a:moveTo>
                    <a:pt x="86" y="5"/>
                  </a:moveTo>
                  <a:cubicBezTo>
                    <a:pt x="86" y="5"/>
                    <a:pt x="86" y="0"/>
                    <a:pt x="79" y="0"/>
                  </a:cubicBezTo>
                  <a:cubicBezTo>
                    <a:pt x="68" y="0"/>
                    <a:pt x="31" y="4"/>
                    <a:pt x="18" y="5"/>
                  </a:cubicBezTo>
                  <a:cubicBezTo>
                    <a:pt x="14" y="5"/>
                    <a:pt x="9" y="6"/>
                    <a:pt x="9" y="15"/>
                  </a:cubicBezTo>
                  <a:cubicBezTo>
                    <a:pt x="9" y="21"/>
                    <a:pt x="13" y="21"/>
                    <a:pt x="21" y="21"/>
                  </a:cubicBezTo>
                  <a:cubicBezTo>
                    <a:pt x="45" y="21"/>
                    <a:pt x="46" y="24"/>
                    <a:pt x="46" y="29"/>
                  </a:cubicBezTo>
                  <a:cubicBezTo>
                    <a:pt x="46" y="33"/>
                    <a:pt x="40" y="56"/>
                    <a:pt x="36" y="70"/>
                  </a:cubicBezTo>
                  <a:lnTo>
                    <a:pt x="6" y="192"/>
                  </a:lnTo>
                  <a:cubicBezTo>
                    <a:pt x="4" y="199"/>
                    <a:pt x="0" y="213"/>
                    <a:pt x="0" y="214"/>
                  </a:cubicBezTo>
                  <a:cubicBezTo>
                    <a:pt x="0" y="220"/>
                    <a:pt x="5" y="220"/>
                    <a:pt x="8" y="220"/>
                  </a:cubicBezTo>
                  <a:lnTo>
                    <a:pt x="15" y="220"/>
                  </a:lnTo>
                  <a:cubicBezTo>
                    <a:pt x="50" y="214"/>
                    <a:pt x="105" y="195"/>
                    <a:pt x="156" y="147"/>
                  </a:cubicBezTo>
                  <a:cubicBezTo>
                    <a:pt x="222" y="86"/>
                    <a:pt x="236" y="18"/>
                    <a:pt x="236" y="13"/>
                  </a:cubicBezTo>
                  <a:cubicBezTo>
                    <a:pt x="236" y="5"/>
                    <a:pt x="230" y="0"/>
                    <a:pt x="221" y="0"/>
                  </a:cubicBezTo>
                  <a:cubicBezTo>
                    <a:pt x="217" y="0"/>
                    <a:pt x="206" y="2"/>
                    <a:pt x="202" y="16"/>
                  </a:cubicBezTo>
                  <a:cubicBezTo>
                    <a:pt x="170" y="130"/>
                    <a:pt x="94" y="185"/>
                    <a:pt x="37" y="204"/>
                  </a:cubicBezTo>
                  <a:lnTo>
                    <a:pt x="8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92 1">
              <a:extLst>
                <a:ext uri="{FF2B5EF4-FFF2-40B4-BE49-F238E27FC236}">
                  <a16:creationId xmlns:a16="http://schemas.microsoft.com/office/drawing/2014/main" id="{B5610D68-38BB-4914-8CCB-E357297B8517}"/>
                </a:ext>
              </a:extLst>
            </p:cNvPr>
            <p:cNvSpPr>
              <a:spLocks noChangeArrowheads="1"/>
            </p:cNvSpPr>
            <p:nvPr>
              <p:custDataLst>
                <p:tags r:id="rId34"/>
              </p:custDataLst>
            </p:nvPr>
          </p:nvSpPr>
          <p:spPr bwMode="auto">
            <a:xfrm>
              <a:off x="9331317" y="6835775"/>
              <a:ext cx="552450"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1">
              <a:extLst>
                <a:ext uri="{FF2B5EF4-FFF2-40B4-BE49-F238E27FC236}">
                  <a16:creationId xmlns:a16="http://schemas.microsoft.com/office/drawing/2014/main" id="{F70F5229-69F7-49BA-BE39-25D17F31A3E6}"/>
                </a:ext>
              </a:extLst>
            </p:cNvPr>
            <p:cNvSpPr>
              <a:spLocks noEditPoints="1"/>
            </p:cNvSpPr>
            <p:nvPr>
              <p:custDataLst>
                <p:tags r:id="rId35"/>
              </p:custDataLst>
            </p:nvPr>
          </p:nvSpPr>
          <p:spPr bwMode="auto">
            <a:xfrm>
              <a:off x="9350367" y="6937375"/>
              <a:ext cx="242888" cy="3175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1">
              <a:extLst>
                <a:ext uri="{FF2B5EF4-FFF2-40B4-BE49-F238E27FC236}">
                  <a16:creationId xmlns:a16="http://schemas.microsoft.com/office/drawing/2014/main" id="{D871ECF9-21CF-42C7-B58F-D5C273B86062}"/>
                </a:ext>
              </a:extLst>
            </p:cNvPr>
            <p:cNvSpPr>
              <a:spLocks noEditPoints="1"/>
            </p:cNvSpPr>
            <p:nvPr>
              <p:custDataLst>
                <p:tags r:id="rId36"/>
              </p:custDataLst>
            </p:nvPr>
          </p:nvSpPr>
          <p:spPr bwMode="auto">
            <a:xfrm>
              <a:off x="9620242" y="7053263"/>
              <a:ext cx="261938" cy="276225"/>
            </a:xfrm>
            <a:custGeom>
              <a:avLst/>
              <a:gdLst>
                <a:gd name="T0" fmla="*/ 193 w 282"/>
                <a:gd name="T1" fmla="*/ 153 h 321"/>
                <a:gd name="T2" fmla="*/ 186 w 282"/>
                <a:gd name="T3" fmla="*/ 174 h 321"/>
                <a:gd name="T4" fmla="*/ 125 w 282"/>
                <a:gd name="T5" fmla="*/ 209 h 321"/>
                <a:gd name="T6" fmla="*/ 64 w 282"/>
                <a:gd name="T7" fmla="*/ 114 h 321"/>
                <a:gd name="T8" fmla="*/ 131 w 282"/>
                <a:gd name="T9" fmla="*/ 20 h 321"/>
                <a:gd name="T10" fmla="*/ 193 w 282"/>
                <a:gd name="T11" fmla="*/ 84 h 321"/>
                <a:gd name="T12" fmla="*/ 193 w 282"/>
                <a:gd name="T13" fmla="*/ 153 h 321"/>
                <a:gd name="T14" fmla="*/ 200 w 282"/>
                <a:gd name="T15" fmla="*/ 39 h 321"/>
                <a:gd name="T16" fmla="*/ 125 w 282"/>
                <a:gd name="T17" fmla="*/ 0 h 321"/>
                <a:gd name="T18" fmla="*/ 0 w 282"/>
                <a:gd name="T19" fmla="*/ 113 h 321"/>
                <a:gd name="T20" fmla="*/ 120 w 282"/>
                <a:gd name="T21" fmla="*/ 227 h 321"/>
                <a:gd name="T22" fmla="*/ 190 w 282"/>
                <a:gd name="T23" fmla="*/ 200 h 321"/>
                <a:gd name="T24" fmla="*/ 190 w 282"/>
                <a:gd name="T25" fmla="*/ 298 h 321"/>
                <a:gd name="T26" fmla="*/ 156 w 282"/>
                <a:gd name="T27" fmla="*/ 298 h 321"/>
                <a:gd name="T28" fmla="*/ 156 w 282"/>
                <a:gd name="T29" fmla="*/ 321 h 321"/>
                <a:gd name="T30" fmla="*/ 219 w 282"/>
                <a:gd name="T31" fmla="*/ 319 h 321"/>
                <a:gd name="T32" fmla="*/ 282 w 282"/>
                <a:gd name="T33" fmla="*/ 321 h 321"/>
                <a:gd name="T34" fmla="*/ 282 w 282"/>
                <a:gd name="T35" fmla="*/ 298 h 321"/>
                <a:gd name="T36" fmla="*/ 247 w 282"/>
                <a:gd name="T37" fmla="*/ 298 h 321"/>
                <a:gd name="T38" fmla="*/ 247 w 282"/>
                <a:gd name="T39" fmla="*/ 0 h 321"/>
                <a:gd name="T40" fmla="*/ 227 w 282"/>
                <a:gd name="T41" fmla="*/ 0 h 321"/>
                <a:gd name="T42" fmla="*/ 200 w 282"/>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 h="321">
                  <a:moveTo>
                    <a:pt x="193" y="153"/>
                  </a:moveTo>
                  <a:cubicBezTo>
                    <a:pt x="193" y="162"/>
                    <a:pt x="193" y="164"/>
                    <a:pt x="186"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3" y="15"/>
                    <a:pt x="155" y="0"/>
                    <a:pt x="125" y="0"/>
                  </a:cubicBezTo>
                  <a:cubicBezTo>
                    <a:pt x="52" y="0"/>
                    <a:pt x="0" y="44"/>
                    <a:pt x="0" y="113"/>
                  </a:cubicBezTo>
                  <a:cubicBezTo>
                    <a:pt x="0" y="184"/>
                    <a:pt x="51" y="227"/>
                    <a:pt x="120" y="227"/>
                  </a:cubicBezTo>
                  <a:cubicBezTo>
                    <a:pt x="145" y="227"/>
                    <a:pt x="167" y="220"/>
                    <a:pt x="190" y="200"/>
                  </a:cubicBezTo>
                  <a:lnTo>
                    <a:pt x="190" y="298"/>
                  </a:lnTo>
                  <a:lnTo>
                    <a:pt x="156" y="298"/>
                  </a:lnTo>
                  <a:lnTo>
                    <a:pt x="156" y="321"/>
                  </a:lnTo>
                  <a:cubicBezTo>
                    <a:pt x="170" y="320"/>
                    <a:pt x="200" y="319"/>
                    <a:pt x="219" y="319"/>
                  </a:cubicBezTo>
                  <a:cubicBezTo>
                    <a:pt x="238" y="319"/>
                    <a:pt x="268" y="320"/>
                    <a:pt x="282" y="321"/>
                  </a:cubicBezTo>
                  <a:lnTo>
                    <a:pt x="282" y="298"/>
                  </a:lnTo>
                  <a:lnTo>
                    <a:pt x="247" y="298"/>
                  </a:lnTo>
                  <a:lnTo>
                    <a:pt x="247" y="0"/>
                  </a:lnTo>
                  <a:lnTo>
                    <a:pt x="227"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252">
            <a:extLst>
              <a:ext uri="{FF2B5EF4-FFF2-40B4-BE49-F238E27FC236}">
                <a16:creationId xmlns:a16="http://schemas.microsoft.com/office/drawing/2014/main" id="{A32F4BDE-2388-42A0-8A7B-FAC9316AE848}"/>
              </a:ext>
            </a:extLst>
          </p:cNvPr>
          <p:cNvGrpSpPr>
            <a:grpSpLocks noChangeAspect="1"/>
          </p:cNvGrpSpPr>
          <p:nvPr>
            <p:custDataLst>
              <p:tags r:id="rId2"/>
            </p:custDataLst>
          </p:nvPr>
        </p:nvGrpSpPr>
        <p:grpSpPr>
          <a:xfrm>
            <a:off x="11801033" y="5430050"/>
            <a:ext cx="752475" cy="1027113"/>
            <a:chOff x="12114204" y="7227892"/>
            <a:chExt cx="752475" cy="1027113"/>
          </a:xfrm>
        </p:grpSpPr>
        <p:sp>
          <p:nvSpPr>
            <p:cNvPr id="238" name="Freeform 101">
              <a:extLst>
                <a:ext uri="{FF2B5EF4-FFF2-40B4-BE49-F238E27FC236}">
                  <a16:creationId xmlns:a16="http://schemas.microsoft.com/office/drawing/2014/main" id="{775C7E45-0546-4E4D-AEA7-7831A098B8C0}"/>
                </a:ext>
              </a:extLst>
            </p:cNvPr>
            <p:cNvSpPr>
              <a:spLocks noEditPoints="1"/>
            </p:cNvSpPr>
            <p:nvPr>
              <p:custDataLst>
                <p:tags r:id="rId25"/>
              </p:custDataLst>
            </p:nvPr>
          </p:nvSpPr>
          <p:spPr bwMode="auto">
            <a:xfrm>
              <a:off x="12142779" y="7275517"/>
              <a:ext cx="241300" cy="3190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2">
              <a:extLst>
                <a:ext uri="{FF2B5EF4-FFF2-40B4-BE49-F238E27FC236}">
                  <a16:creationId xmlns:a16="http://schemas.microsoft.com/office/drawing/2014/main" id="{B0D88F84-6D28-492F-980E-44287F520DEB}"/>
                </a:ext>
              </a:extLst>
            </p:cNvPr>
            <p:cNvSpPr>
              <a:spLocks/>
            </p:cNvSpPr>
            <p:nvPr>
              <p:custDataLst>
                <p:tags r:id="rId26"/>
              </p:custDataLst>
            </p:nvPr>
          </p:nvSpPr>
          <p:spPr bwMode="auto">
            <a:xfrm>
              <a:off x="12412654" y="7227892"/>
              <a:ext cx="142875" cy="200025"/>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200"/>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8"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3"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3">
              <a:extLst>
                <a:ext uri="{FF2B5EF4-FFF2-40B4-BE49-F238E27FC236}">
                  <a16:creationId xmlns:a16="http://schemas.microsoft.com/office/drawing/2014/main" id="{B4F67F6E-2C72-4D55-AC6B-88D1D8477BA7}"/>
                </a:ext>
              </a:extLst>
            </p:cNvPr>
            <p:cNvSpPr>
              <a:spLocks/>
            </p:cNvSpPr>
            <p:nvPr>
              <p:custDataLst>
                <p:tags r:id="rId27"/>
              </p:custDataLst>
            </p:nvPr>
          </p:nvSpPr>
          <p:spPr bwMode="auto">
            <a:xfrm>
              <a:off x="12623792" y="7394580"/>
              <a:ext cx="215900" cy="190500"/>
            </a:xfrm>
            <a:custGeom>
              <a:avLst/>
              <a:gdLst>
                <a:gd name="T0" fmla="*/ 85 w 235"/>
                <a:gd name="T1" fmla="*/ 5 h 220"/>
                <a:gd name="T2" fmla="*/ 79 w 235"/>
                <a:gd name="T3" fmla="*/ 0 h 220"/>
                <a:gd name="T4" fmla="*/ 18 w 235"/>
                <a:gd name="T5" fmla="*/ 5 h 220"/>
                <a:gd name="T6" fmla="*/ 8 w 235"/>
                <a:gd name="T7" fmla="*/ 15 h 220"/>
                <a:gd name="T8" fmla="*/ 20 w 235"/>
                <a:gd name="T9" fmla="*/ 21 h 220"/>
                <a:gd name="T10" fmla="*/ 45 w 235"/>
                <a:gd name="T11" fmla="*/ 29 h 220"/>
                <a:gd name="T12" fmla="*/ 36 w 235"/>
                <a:gd name="T13" fmla="*/ 69 h 220"/>
                <a:gd name="T14" fmla="*/ 5 w 235"/>
                <a:gd name="T15" fmla="*/ 192 h 220"/>
                <a:gd name="T16" fmla="*/ 0 w 235"/>
                <a:gd name="T17" fmla="*/ 214 h 220"/>
                <a:gd name="T18" fmla="*/ 8 w 235"/>
                <a:gd name="T19" fmla="*/ 220 h 220"/>
                <a:gd name="T20" fmla="*/ 15 w 235"/>
                <a:gd name="T21" fmla="*/ 220 h 220"/>
                <a:gd name="T22" fmla="*/ 155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69"/>
                  </a:cubicBezTo>
                  <a:lnTo>
                    <a:pt x="5" y="192"/>
                  </a:lnTo>
                  <a:cubicBezTo>
                    <a:pt x="3" y="199"/>
                    <a:pt x="0" y="213"/>
                    <a:pt x="0" y="214"/>
                  </a:cubicBezTo>
                  <a:cubicBezTo>
                    <a:pt x="0" y="220"/>
                    <a:pt x="5" y="220"/>
                    <a:pt x="8" y="220"/>
                  </a:cubicBezTo>
                  <a:lnTo>
                    <a:pt x="15" y="220"/>
                  </a:lnTo>
                  <a:cubicBezTo>
                    <a:pt x="50" y="214"/>
                    <a:pt x="104" y="195"/>
                    <a:pt x="155" y="147"/>
                  </a:cubicBezTo>
                  <a:cubicBezTo>
                    <a:pt x="221" y="85"/>
                    <a:pt x="235" y="18"/>
                    <a:pt x="235" y="13"/>
                  </a:cubicBezTo>
                  <a:cubicBezTo>
                    <a:pt x="235"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104">
              <a:extLst>
                <a:ext uri="{FF2B5EF4-FFF2-40B4-BE49-F238E27FC236}">
                  <a16:creationId xmlns:a16="http://schemas.microsoft.com/office/drawing/2014/main" id="{D4643B01-3286-4108-9DFD-F17B37DE5C65}"/>
                </a:ext>
              </a:extLst>
            </p:cNvPr>
            <p:cNvSpPr>
              <a:spLocks noChangeArrowheads="1"/>
            </p:cNvSpPr>
            <p:nvPr>
              <p:custDataLst>
                <p:tags r:id="rId28"/>
              </p:custDataLst>
            </p:nvPr>
          </p:nvSpPr>
          <p:spPr bwMode="auto">
            <a:xfrm>
              <a:off x="12114204" y="7759705"/>
              <a:ext cx="752475"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05">
              <a:extLst>
                <a:ext uri="{FF2B5EF4-FFF2-40B4-BE49-F238E27FC236}">
                  <a16:creationId xmlns:a16="http://schemas.microsoft.com/office/drawing/2014/main" id="{2BE8B930-ECED-4771-A805-092BCBB2F2CF}"/>
                </a:ext>
              </a:extLst>
            </p:cNvPr>
            <p:cNvSpPr>
              <a:spLocks noEditPoints="1"/>
            </p:cNvSpPr>
            <p:nvPr>
              <p:custDataLst>
                <p:tags r:id="rId29"/>
              </p:custDataLst>
            </p:nvPr>
          </p:nvSpPr>
          <p:spPr bwMode="auto">
            <a:xfrm>
              <a:off x="12131667" y="7862892"/>
              <a:ext cx="241300" cy="31908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06">
              <a:extLst>
                <a:ext uri="{FF2B5EF4-FFF2-40B4-BE49-F238E27FC236}">
                  <a16:creationId xmlns:a16="http://schemas.microsoft.com/office/drawing/2014/main" id="{8C61602D-207D-4342-9EF5-B14119F5F6CE}"/>
                </a:ext>
              </a:extLst>
            </p:cNvPr>
            <p:cNvSpPr>
              <a:spLocks/>
            </p:cNvSpPr>
            <p:nvPr>
              <p:custDataLst>
                <p:tags r:id="rId30"/>
              </p:custDataLst>
            </p:nvPr>
          </p:nvSpPr>
          <p:spPr bwMode="auto">
            <a:xfrm>
              <a:off x="12403129" y="7847017"/>
              <a:ext cx="141288" cy="200025"/>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7" y="196"/>
                    <a:pt x="133" y="200"/>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2"/>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07">
              <a:extLst>
                <a:ext uri="{FF2B5EF4-FFF2-40B4-BE49-F238E27FC236}">
                  <a16:creationId xmlns:a16="http://schemas.microsoft.com/office/drawing/2014/main" id="{1B61ED53-F9DC-465D-B5B8-FEAFD89AE3A4}"/>
                </a:ext>
              </a:extLst>
            </p:cNvPr>
            <p:cNvSpPr>
              <a:spLocks noEditPoints="1"/>
            </p:cNvSpPr>
            <p:nvPr>
              <p:custDataLst>
                <p:tags r:id="rId31"/>
              </p:custDataLst>
            </p:nvPr>
          </p:nvSpPr>
          <p:spPr bwMode="auto">
            <a:xfrm>
              <a:off x="12604742" y="7978780"/>
              <a:ext cx="258763" cy="2762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2" name="Content Placeholder 2 1 2 2 1 1">
            <a:extLst>
              <a:ext uri="{FF2B5EF4-FFF2-40B4-BE49-F238E27FC236}">
                <a16:creationId xmlns:a16="http://schemas.microsoft.com/office/drawing/2014/main" id="{D7B60D94-5109-4C00-A67F-D32A5FA62DE4}"/>
              </a:ext>
            </a:extLst>
          </p:cNvPr>
          <p:cNvSpPr txBox="1">
            <a:spLocks/>
          </p:cNvSpPr>
          <p:nvPr/>
        </p:nvSpPr>
        <p:spPr>
          <a:xfrm>
            <a:off x="950027" y="3115068"/>
            <a:ext cx="10721699" cy="4097840"/>
          </a:xfrm>
          <a:prstGeom prst="rect">
            <a:avLst/>
          </a:prstGeom>
        </p:spPr>
        <p:txBody>
          <a:bodyPr vert="horz" lIns="91440" tIns="45720" rIns="91440" bIns="45720" rtlCol="0" anchor="t">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lnSpc>
                <a:spcPct val="100000"/>
              </a:lnSpc>
              <a:spcBef>
                <a:spcPts val="0"/>
              </a:spcBef>
              <a:buNone/>
            </a:pPr>
            <a:r>
              <a:rPr lang="en-US" sz="2100" b="1" u="sng" dirty="0">
                <a:latin typeface="Helvetica Light" panose="020B0403020202020204"/>
              </a:rPr>
              <a:t>Conventional </a:t>
            </a:r>
            <a:r>
              <a:rPr lang="en-US" sz="2100" b="1" u="sng" dirty="0" err="1">
                <a:latin typeface="Helvetica Light" panose="020B0403020202020204"/>
              </a:rPr>
              <a:t>iLQR</a:t>
            </a:r>
            <a:endParaRPr lang="en-US" sz="2100" b="1" u="sng" dirty="0">
              <a:latin typeface="Helvetica Light" panose="020B0403020202020204"/>
            </a:endParaRPr>
          </a:p>
          <a:p>
            <a:pPr marL="576263" lvl="1" indent="338138">
              <a:lnSpc>
                <a:spcPct val="100000"/>
              </a:lnSpc>
              <a:spcBef>
                <a:spcPts val="0"/>
              </a:spcBef>
              <a:buClr>
                <a:srgbClr val="00B050"/>
              </a:buClr>
              <a:buSzPct val="150000"/>
              <a:buFontTx/>
              <a:buChar char="+"/>
            </a:pPr>
            <a:r>
              <a:rPr lang="en-US" sz="2100" dirty="0">
                <a:solidFill>
                  <a:srgbClr val="00B050"/>
                </a:solidFill>
                <a:latin typeface="Helvetica Light" panose="020B0403020202020204"/>
              </a:rPr>
              <a:t>Those dynamics partials scale quadratically with state dimension</a:t>
            </a:r>
          </a:p>
          <a:p>
            <a:pPr marL="625475" lvl="1" indent="349250">
              <a:lnSpc>
                <a:spcPct val="100000"/>
              </a:lnSpc>
              <a:spcBef>
                <a:spcPts val="0"/>
              </a:spcBef>
              <a:buClr>
                <a:srgbClr val="FF0000"/>
              </a:buClr>
              <a:buSzPct val="150000"/>
              <a:buFontTx/>
              <a:buChar char="-"/>
            </a:pPr>
            <a:r>
              <a:rPr lang="en-US" sz="2100" dirty="0">
                <a:solidFill>
                  <a:srgbClr val="FF0000"/>
                </a:solidFill>
                <a:latin typeface="Helvetica Light" panose="020B0403020202020204"/>
              </a:rPr>
              <a:t>Slower convergence rate</a:t>
            </a:r>
          </a:p>
          <a:p>
            <a:pPr marL="625475" lvl="1" indent="0">
              <a:lnSpc>
                <a:spcPct val="100000"/>
              </a:lnSpc>
              <a:spcBef>
                <a:spcPts val="0"/>
              </a:spcBef>
              <a:buClr>
                <a:srgbClr val="FF0000"/>
              </a:buClr>
              <a:buSzPct val="150000"/>
              <a:buNone/>
            </a:pPr>
            <a:endParaRPr lang="en-US" sz="2100" dirty="0">
              <a:solidFill>
                <a:srgbClr val="FF0000"/>
              </a:solidFill>
              <a:latin typeface="Helvetica Light" panose="020B0403020202020204"/>
            </a:endParaRPr>
          </a:p>
          <a:p>
            <a:pPr marL="625475" lvl="1" indent="0">
              <a:lnSpc>
                <a:spcPct val="100000"/>
              </a:lnSpc>
              <a:spcBef>
                <a:spcPts val="0"/>
              </a:spcBef>
              <a:buClr>
                <a:srgbClr val="FF0000"/>
              </a:buClr>
              <a:buSzPct val="150000"/>
              <a:buNone/>
            </a:pPr>
            <a:endParaRPr lang="en-US" sz="2100" dirty="0">
              <a:solidFill>
                <a:srgbClr val="00B050"/>
              </a:solidFill>
              <a:latin typeface="Helvetica Light" panose="020B0403020202020204"/>
            </a:endParaRPr>
          </a:p>
          <a:p>
            <a:pPr marL="625475" lvl="1" indent="0">
              <a:lnSpc>
                <a:spcPct val="100000"/>
              </a:lnSpc>
              <a:spcBef>
                <a:spcPts val="0"/>
              </a:spcBef>
              <a:buClr>
                <a:srgbClr val="FF0000"/>
              </a:buClr>
              <a:buSzPct val="150000"/>
              <a:buNone/>
            </a:pPr>
            <a:endParaRPr lang="en-US" sz="2100" dirty="0">
              <a:solidFill>
                <a:srgbClr val="00B050"/>
              </a:solidFill>
              <a:latin typeface="Helvetica Light" panose="020B0403020202020204"/>
            </a:endParaRPr>
          </a:p>
          <a:p>
            <a:pPr marL="0" indent="0">
              <a:lnSpc>
                <a:spcPct val="100000"/>
              </a:lnSpc>
              <a:spcBef>
                <a:spcPts val="0"/>
              </a:spcBef>
              <a:buNone/>
            </a:pPr>
            <a:r>
              <a:rPr lang="en-US" sz="2100" b="1" u="sng" dirty="0">
                <a:latin typeface="Helvetica Light" panose="020B0403020202020204"/>
              </a:rPr>
              <a:t>Conventional DDP</a:t>
            </a:r>
          </a:p>
          <a:p>
            <a:pPr marL="685800" lvl="1" indent="288925">
              <a:lnSpc>
                <a:spcPct val="100000"/>
              </a:lnSpc>
              <a:spcBef>
                <a:spcPts val="0"/>
              </a:spcBef>
              <a:buClr>
                <a:srgbClr val="FF0000"/>
              </a:buClr>
              <a:buSzPct val="150000"/>
              <a:buFontTx/>
              <a:buChar char="-"/>
            </a:pPr>
            <a:r>
              <a:rPr lang="en-US" sz="2100" dirty="0">
                <a:solidFill>
                  <a:srgbClr val="FF0000"/>
                </a:solidFill>
                <a:latin typeface="Helvetica Light" panose="020B0403020202020204"/>
              </a:rPr>
              <a:t>Those dynamics partials scale cubically with state dimension</a:t>
            </a:r>
            <a:endParaRPr lang="en-US" sz="2100" dirty="0">
              <a:latin typeface="Helvetica Light" panose="020B0403020202020204"/>
            </a:endParaRPr>
          </a:p>
          <a:p>
            <a:pPr marL="625475" lvl="1" indent="349250">
              <a:lnSpc>
                <a:spcPct val="100000"/>
              </a:lnSpc>
              <a:spcBef>
                <a:spcPts val="0"/>
              </a:spcBef>
              <a:buClr>
                <a:srgbClr val="00B050"/>
              </a:buClr>
              <a:buSzPct val="150000"/>
              <a:buFontTx/>
              <a:buChar char="+"/>
            </a:pPr>
            <a:r>
              <a:rPr lang="en-US" sz="2100" dirty="0">
                <a:solidFill>
                  <a:srgbClr val="00B050"/>
                </a:solidFill>
                <a:latin typeface="Helvetica Light" panose="020B0403020202020204"/>
              </a:rPr>
              <a:t>Faster convergence rate</a:t>
            </a:r>
          </a:p>
          <a:p>
            <a:pPr marL="0" lvl="1" indent="0">
              <a:lnSpc>
                <a:spcPct val="100000"/>
              </a:lnSpc>
              <a:spcBef>
                <a:spcPts val="0"/>
              </a:spcBef>
              <a:buClr>
                <a:srgbClr val="00B050"/>
              </a:buClr>
              <a:buSzPct val="100000"/>
              <a:buNone/>
            </a:pPr>
            <a:endParaRPr lang="en-US" sz="2100" dirty="0">
              <a:solidFill>
                <a:srgbClr val="00B050"/>
              </a:solidFill>
              <a:latin typeface="Helvetica Light" panose="020B0403020202020204"/>
            </a:endParaRPr>
          </a:p>
        </p:txBody>
      </p:sp>
      <p:grpSp>
        <p:nvGrpSpPr>
          <p:cNvPr id="256" name="Group 255">
            <a:extLst>
              <a:ext uri="{FF2B5EF4-FFF2-40B4-BE49-F238E27FC236}">
                <a16:creationId xmlns:a16="http://schemas.microsoft.com/office/drawing/2014/main" id="{25F665F4-7033-4EDD-8B1D-C6635181C710}"/>
              </a:ext>
            </a:extLst>
          </p:cNvPr>
          <p:cNvGrpSpPr/>
          <p:nvPr/>
        </p:nvGrpSpPr>
        <p:grpSpPr>
          <a:xfrm>
            <a:off x="1625352" y="4272738"/>
            <a:ext cx="5635939" cy="743625"/>
            <a:chOff x="1252676" y="5615522"/>
            <a:chExt cx="5635939" cy="743625"/>
          </a:xfrm>
        </p:grpSpPr>
        <p:grpSp>
          <p:nvGrpSpPr>
            <p:cNvPr id="976" name="Group 975">
              <a:extLst>
                <a:ext uri="{FF2B5EF4-FFF2-40B4-BE49-F238E27FC236}">
                  <a16:creationId xmlns:a16="http://schemas.microsoft.com/office/drawing/2014/main" id="{6DC010E5-2F6A-4FAC-B6CB-8E506D078EF5}"/>
                </a:ext>
              </a:extLst>
            </p:cNvPr>
            <p:cNvGrpSpPr>
              <a:grpSpLocks noChangeAspect="1"/>
            </p:cNvGrpSpPr>
            <p:nvPr>
              <p:custDataLst>
                <p:tags r:id="rId13"/>
              </p:custDataLst>
            </p:nvPr>
          </p:nvGrpSpPr>
          <p:grpSpPr>
            <a:xfrm>
              <a:off x="5019311" y="5659059"/>
              <a:ext cx="395504" cy="700088"/>
              <a:chOff x="8783630" y="3859213"/>
              <a:chExt cx="552450" cy="977901"/>
            </a:xfrm>
          </p:grpSpPr>
          <p:sp>
            <p:nvSpPr>
              <p:cNvPr id="961" name="Freeform 51 1">
                <a:extLst>
                  <a:ext uri="{FF2B5EF4-FFF2-40B4-BE49-F238E27FC236}">
                    <a16:creationId xmlns:a16="http://schemas.microsoft.com/office/drawing/2014/main" id="{FE23B424-3282-4618-B812-21994F91C2C7}"/>
                  </a:ext>
                </a:extLst>
              </p:cNvPr>
              <p:cNvSpPr>
                <a:spLocks noEditPoints="1"/>
              </p:cNvSpPr>
              <p:nvPr>
                <p:custDataLst>
                  <p:tags r:id="rId20"/>
                </p:custDataLst>
              </p:nvPr>
            </p:nvSpPr>
            <p:spPr bwMode="auto">
              <a:xfrm>
                <a:off x="8813793" y="3859213"/>
                <a:ext cx="244475" cy="3175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Freeform 52 1">
                <a:extLst>
                  <a:ext uri="{FF2B5EF4-FFF2-40B4-BE49-F238E27FC236}">
                    <a16:creationId xmlns:a16="http://schemas.microsoft.com/office/drawing/2014/main" id="{0FC4B933-E8F4-4D78-872D-CDEB02E3BFB5}"/>
                  </a:ext>
                </a:extLst>
              </p:cNvPr>
              <p:cNvSpPr>
                <a:spLocks/>
              </p:cNvSpPr>
              <p:nvPr>
                <p:custDataLst>
                  <p:tags r:id="rId21"/>
                </p:custDataLst>
              </p:nvPr>
            </p:nvSpPr>
            <p:spPr bwMode="auto">
              <a:xfrm>
                <a:off x="9091605" y="3976688"/>
                <a:ext cx="219075" cy="190500"/>
              </a:xfrm>
              <a:custGeom>
                <a:avLst/>
                <a:gdLst>
                  <a:gd name="T0" fmla="*/ 86 w 236"/>
                  <a:gd name="T1" fmla="*/ 5 h 220"/>
                  <a:gd name="T2" fmla="*/ 79 w 236"/>
                  <a:gd name="T3" fmla="*/ 0 h 220"/>
                  <a:gd name="T4" fmla="*/ 18 w 236"/>
                  <a:gd name="T5" fmla="*/ 5 h 220"/>
                  <a:gd name="T6" fmla="*/ 9 w 236"/>
                  <a:gd name="T7" fmla="*/ 15 h 220"/>
                  <a:gd name="T8" fmla="*/ 21 w 236"/>
                  <a:gd name="T9" fmla="*/ 21 h 220"/>
                  <a:gd name="T10" fmla="*/ 46 w 236"/>
                  <a:gd name="T11" fmla="*/ 29 h 220"/>
                  <a:gd name="T12" fmla="*/ 36 w 236"/>
                  <a:gd name="T13" fmla="*/ 70 h 220"/>
                  <a:gd name="T14" fmla="*/ 6 w 236"/>
                  <a:gd name="T15" fmla="*/ 192 h 220"/>
                  <a:gd name="T16" fmla="*/ 0 w 236"/>
                  <a:gd name="T17" fmla="*/ 214 h 220"/>
                  <a:gd name="T18" fmla="*/ 8 w 236"/>
                  <a:gd name="T19" fmla="*/ 220 h 220"/>
                  <a:gd name="T20" fmla="*/ 15 w 236"/>
                  <a:gd name="T21" fmla="*/ 220 h 220"/>
                  <a:gd name="T22" fmla="*/ 156 w 236"/>
                  <a:gd name="T23" fmla="*/ 147 h 220"/>
                  <a:gd name="T24" fmla="*/ 236 w 236"/>
                  <a:gd name="T25" fmla="*/ 13 h 220"/>
                  <a:gd name="T26" fmla="*/ 221 w 236"/>
                  <a:gd name="T27" fmla="*/ 0 h 220"/>
                  <a:gd name="T28" fmla="*/ 202 w 236"/>
                  <a:gd name="T29" fmla="*/ 16 h 220"/>
                  <a:gd name="T30" fmla="*/ 37 w 236"/>
                  <a:gd name="T31" fmla="*/ 204 h 220"/>
                  <a:gd name="T32" fmla="*/ 86 w 236"/>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20">
                    <a:moveTo>
                      <a:pt x="86" y="5"/>
                    </a:moveTo>
                    <a:cubicBezTo>
                      <a:pt x="86" y="5"/>
                      <a:pt x="86" y="0"/>
                      <a:pt x="79" y="0"/>
                    </a:cubicBezTo>
                    <a:cubicBezTo>
                      <a:pt x="68" y="0"/>
                      <a:pt x="31" y="4"/>
                      <a:pt x="18" y="5"/>
                    </a:cubicBezTo>
                    <a:cubicBezTo>
                      <a:pt x="14" y="5"/>
                      <a:pt x="9" y="6"/>
                      <a:pt x="9" y="15"/>
                    </a:cubicBezTo>
                    <a:cubicBezTo>
                      <a:pt x="9" y="21"/>
                      <a:pt x="13" y="21"/>
                      <a:pt x="21" y="21"/>
                    </a:cubicBezTo>
                    <a:cubicBezTo>
                      <a:pt x="45" y="21"/>
                      <a:pt x="46" y="24"/>
                      <a:pt x="46" y="29"/>
                    </a:cubicBezTo>
                    <a:cubicBezTo>
                      <a:pt x="46" y="33"/>
                      <a:pt x="40" y="56"/>
                      <a:pt x="36" y="70"/>
                    </a:cubicBezTo>
                    <a:lnTo>
                      <a:pt x="6" y="192"/>
                    </a:lnTo>
                    <a:cubicBezTo>
                      <a:pt x="4" y="199"/>
                      <a:pt x="0" y="213"/>
                      <a:pt x="0" y="214"/>
                    </a:cubicBezTo>
                    <a:cubicBezTo>
                      <a:pt x="0" y="220"/>
                      <a:pt x="5" y="220"/>
                      <a:pt x="8" y="220"/>
                    </a:cubicBezTo>
                    <a:lnTo>
                      <a:pt x="15" y="220"/>
                    </a:lnTo>
                    <a:cubicBezTo>
                      <a:pt x="50" y="214"/>
                      <a:pt x="105" y="195"/>
                      <a:pt x="156" y="147"/>
                    </a:cubicBezTo>
                    <a:cubicBezTo>
                      <a:pt x="222" y="86"/>
                      <a:pt x="236" y="18"/>
                      <a:pt x="236" y="13"/>
                    </a:cubicBezTo>
                    <a:cubicBezTo>
                      <a:pt x="236" y="5"/>
                      <a:pt x="230" y="0"/>
                      <a:pt x="221" y="0"/>
                    </a:cubicBezTo>
                    <a:cubicBezTo>
                      <a:pt x="217" y="0"/>
                      <a:pt x="206" y="2"/>
                      <a:pt x="202" y="16"/>
                    </a:cubicBezTo>
                    <a:cubicBezTo>
                      <a:pt x="170" y="130"/>
                      <a:pt x="94" y="185"/>
                      <a:pt x="37" y="204"/>
                    </a:cubicBezTo>
                    <a:lnTo>
                      <a:pt x="8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Rectangle 53 1">
                <a:extLst>
                  <a:ext uri="{FF2B5EF4-FFF2-40B4-BE49-F238E27FC236}">
                    <a16:creationId xmlns:a16="http://schemas.microsoft.com/office/drawing/2014/main" id="{92D6BB6C-F136-48C7-8368-29EE3878A70F}"/>
                  </a:ext>
                </a:extLst>
              </p:cNvPr>
              <p:cNvSpPr>
                <a:spLocks noChangeArrowheads="1"/>
              </p:cNvSpPr>
              <p:nvPr>
                <p:custDataLst>
                  <p:tags r:id="rId22"/>
                </p:custDataLst>
              </p:nvPr>
            </p:nvSpPr>
            <p:spPr bwMode="auto">
              <a:xfrm>
                <a:off x="8783630" y="4341813"/>
                <a:ext cx="552450"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Freeform 54 1">
                <a:extLst>
                  <a:ext uri="{FF2B5EF4-FFF2-40B4-BE49-F238E27FC236}">
                    <a16:creationId xmlns:a16="http://schemas.microsoft.com/office/drawing/2014/main" id="{3FBDFD6D-BEAF-4819-AD72-BCCEB32B45B1}"/>
                  </a:ext>
                </a:extLst>
              </p:cNvPr>
              <p:cNvSpPr>
                <a:spLocks noEditPoints="1"/>
              </p:cNvSpPr>
              <p:nvPr>
                <p:custDataLst>
                  <p:tags r:id="rId23"/>
                </p:custDataLst>
              </p:nvPr>
            </p:nvSpPr>
            <p:spPr bwMode="auto">
              <a:xfrm>
                <a:off x="8802680" y="4445001"/>
                <a:ext cx="242888" cy="3175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Freeform 55 1">
                <a:extLst>
                  <a:ext uri="{FF2B5EF4-FFF2-40B4-BE49-F238E27FC236}">
                    <a16:creationId xmlns:a16="http://schemas.microsoft.com/office/drawing/2014/main" id="{4CADA6FB-3413-437C-9D47-6202802C22BB}"/>
                  </a:ext>
                </a:extLst>
              </p:cNvPr>
              <p:cNvSpPr>
                <a:spLocks noEditPoints="1"/>
              </p:cNvSpPr>
              <p:nvPr>
                <p:custDataLst>
                  <p:tags r:id="rId24"/>
                </p:custDataLst>
              </p:nvPr>
            </p:nvSpPr>
            <p:spPr bwMode="auto">
              <a:xfrm>
                <a:off x="9072555" y="4559301"/>
                <a:ext cx="261938" cy="277813"/>
              </a:xfrm>
              <a:custGeom>
                <a:avLst/>
                <a:gdLst>
                  <a:gd name="T0" fmla="*/ 193 w 282"/>
                  <a:gd name="T1" fmla="*/ 153 h 321"/>
                  <a:gd name="T2" fmla="*/ 186 w 282"/>
                  <a:gd name="T3" fmla="*/ 174 h 321"/>
                  <a:gd name="T4" fmla="*/ 125 w 282"/>
                  <a:gd name="T5" fmla="*/ 209 h 321"/>
                  <a:gd name="T6" fmla="*/ 64 w 282"/>
                  <a:gd name="T7" fmla="*/ 114 h 321"/>
                  <a:gd name="T8" fmla="*/ 131 w 282"/>
                  <a:gd name="T9" fmla="*/ 20 h 321"/>
                  <a:gd name="T10" fmla="*/ 193 w 282"/>
                  <a:gd name="T11" fmla="*/ 84 h 321"/>
                  <a:gd name="T12" fmla="*/ 193 w 282"/>
                  <a:gd name="T13" fmla="*/ 153 h 321"/>
                  <a:gd name="T14" fmla="*/ 200 w 282"/>
                  <a:gd name="T15" fmla="*/ 39 h 321"/>
                  <a:gd name="T16" fmla="*/ 125 w 282"/>
                  <a:gd name="T17" fmla="*/ 0 h 321"/>
                  <a:gd name="T18" fmla="*/ 0 w 282"/>
                  <a:gd name="T19" fmla="*/ 113 h 321"/>
                  <a:gd name="T20" fmla="*/ 120 w 282"/>
                  <a:gd name="T21" fmla="*/ 227 h 321"/>
                  <a:gd name="T22" fmla="*/ 190 w 282"/>
                  <a:gd name="T23" fmla="*/ 200 h 321"/>
                  <a:gd name="T24" fmla="*/ 190 w 282"/>
                  <a:gd name="T25" fmla="*/ 298 h 321"/>
                  <a:gd name="T26" fmla="*/ 156 w 282"/>
                  <a:gd name="T27" fmla="*/ 298 h 321"/>
                  <a:gd name="T28" fmla="*/ 156 w 282"/>
                  <a:gd name="T29" fmla="*/ 321 h 321"/>
                  <a:gd name="T30" fmla="*/ 219 w 282"/>
                  <a:gd name="T31" fmla="*/ 319 h 321"/>
                  <a:gd name="T32" fmla="*/ 282 w 282"/>
                  <a:gd name="T33" fmla="*/ 321 h 321"/>
                  <a:gd name="T34" fmla="*/ 282 w 282"/>
                  <a:gd name="T35" fmla="*/ 298 h 321"/>
                  <a:gd name="T36" fmla="*/ 247 w 282"/>
                  <a:gd name="T37" fmla="*/ 298 h 321"/>
                  <a:gd name="T38" fmla="*/ 247 w 282"/>
                  <a:gd name="T39" fmla="*/ 0 h 321"/>
                  <a:gd name="T40" fmla="*/ 227 w 282"/>
                  <a:gd name="T41" fmla="*/ 0 h 321"/>
                  <a:gd name="T42" fmla="*/ 200 w 282"/>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 h="321">
                    <a:moveTo>
                      <a:pt x="193" y="153"/>
                    </a:moveTo>
                    <a:cubicBezTo>
                      <a:pt x="193" y="162"/>
                      <a:pt x="193" y="164"/>
                      <a:pt x="186"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3" y="15"/>
                      <a:pt x="155" y="0"/>
                      <a:pt x="125" y="0"/>
                    </a:cubicBezTo>
                    <a:cubicBezTo>
                      <a:pt x="52" y="0"/>
                      <a:pt x="0" y="44"/>
                      <a:pt x="0" y="113"/>
                    </a:cubicBezTo>
                    <a:cubicBezTo>
                      <a:pt x="0" y="184"/>
                      <a:pt x="51" y="227"/>
                      <a:pt x="120" y="227"/>
                    </a:cubicBezTo>
                    <a:cubicBezTo>
                      <a:pt x="145" y="227"/>
                      <a:pt x="167" y="220"/>
                      <a:pt x="190" y="200"/>
                    </a:cubicBezTo>
                    <a:lnTo>
                      <a:pt x="190" y="298"/>
                    </a:lnTo>
                    <a:lnTo>
                      <a:pt x="156" y="298"/>
                    </a:lnTo>
                    <a:lnTo>
                      <a:pt x="156" y="321"/>
                    </a:lnTo>
                    <a:cubicBezTo>
                      <a:pt x="170" y="320"/>
                      <a:pt x="200" y="319"/>
                      <a:pt x="219" y="319"/>
                    </a:cubicBezTo>
                    <a:cubicBezTo>
                      <a:pt x="238" y="319"/>
                      <a:pt x="268" y="320"/>
                      <a:pt x="282" y="321"/>
                    </a:cubicBezTo>
                    <a:lnTo>
                      <a:pt x="282" y="298"/>
                    </a:lnTo>
                    <a:lnTo>
                      <a:pt x="247" y="298"/>
                    </a:lnTo>
                    <a:lnTo>
                      <a:pt x="247" y="0"/>
                    </a:lnTo>
                    <a:lnTo>
                      <a:pt x="227"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6" name="Group 365">
              <a:extLst>
                <a:ext uri="{FF2B5EF4-FFF2-40B4-BE49-F238E27FC236}">
                  <a16:creationId xmlns:a16="http://schemas.microsoft.com/office/drawing/2014/main" id="{9FB37EF9-AF66-4323-9B7D-D7D255488629}"/>
                </a:ext>
              </a:extLst>
            </p:cNvPr>
            <p:cNvGrpSpPr>
              <a:grpSpLocks noChangeAspect="1"/>
            </p:cNvGrpSpPr>
            <p:nvPr>
              <p:custDataLst>
                <p:tags r:id="rId14"/>
              </p:custDataLst>
            </p:nvPr>
          </p:nvGrpSpPr>
          <p:grpSpPr>
            <a:xfrm>
              <a:off x="6003017" y="5688983"/>
              <a:ext cx="885598" cy="451795"/>
              <a:chOff x="9729788" y="2141538"/>
              <a:chExt cx="703263" cy="358776"/>
            </a:xfrm>
          </p:grpSpPr>
          <p:sp>
            <p:nvSpPr>
              <p:cNvPr id="367" name="Freeform 216 1">
                <a:extLst>
                  <a:ext uri="{FF2B5EF4-FFF2-40B4-BE49-F238E27FC236}">
                    <a16:creationId xmlns:a16="http://schemas.microsoft.com/office/drawing/2014/main" id="{E688848C-372F-4116-82C3-1526104A2DF7}"/>
                  </a:ext>
                </a:extLst>
              </p:cNvPr>
              <p:cNvSpPr>
                <a:spLocks/>
              </p:cNvSpPr>
              <p:nvPr>
                <p:custDataLst>
                  <p:tags r:id="rId15"/>
                </p:custDataLst>
              </p:nvPr>
            </p:nvSpPr>
            <p:spPr bwMode="auto">
              <a:xfrm>
                <a:off x="9729788" y="2195513"/>
                <a:ext cx="203200" cy="231775"/>
              </a:xfrm>
              <a:custGeom>
                <a:avLst/>
                <a:gdLst>
                  <a:gd name="T0" fmla="*/ 359 w 359"/>
                  <a:gd name="T1" fmla="*/ 111 h 363"/>
                  <a:gd name="T2" fmla="*/ 270 w 359"/>
                  <a:gd name="T3" fmla="*/ 0 h 363"/>
                  <a:gd name="T4" fmla="*/ 171 w 359"/>
                  <a:gd name="T5" fmla="*/ 45 h 363"/>
                  <a:gd name="T6" fmla="*/ 116 w 359"/>
                  <a:gd name="T7" fmla="*/ 130 h 363"/>
                  <a:gd name="T8" fmla="*/ 121 w 359"/>
                  <a:gd name="T9" fmla="*/ 134 h 363"/>
                  <a:gd name="T10" fmla="*/ 146 w 359"/>
                  <a:gd name="T11" fmla="*/ 123 h 363"/>
                  <a:gd name="T12" fmla="*/ 161 w 359"/>
                  <a:gd name="T13" fmla="*/ 104 h 363"/>
                  <a:gd name="T14" fmla="*/ 196 w 359"/>
                  <a:gd name="T15" fmla="*/ 48 h 363"/>
                  <a:gd name="T16" fmla="*/ 237 w 359"/>
                  <a:gd name="T17" fmla="*/ 27 h 363"/>
                  <a:gd name="T18" fmla="*/ 317 w 359"/>
                  <a:gd name="T19" fmla="*/ 133 h 363"/>
                  <a:gd name="T20" fmla="*/ 152 w 359"/>
                  <a:gd name="T21" fmla="*/ 335 h 363"/>
                  <a:gd name="T22" fmla="*/ 42 w 359"/>
                  <a:gd name="T23" fmla="*/ 208 h 363"/>
                  <a:gd name="T24" fmla="*/ 150 w 359"/>
                  <a:gd name="T25" fmla="*/ 22 h 363"/>
                  <a:gd name="T26" fmla="*/ 170 w 359"/>
                  <a:gd name="T27" fmla="*/ 3 h 363"/>
                  <a:gd name="T28" fmla="*/ 165 w 359"/>
                  <a:gd name="T29" fmla="*/ 0 h 363"/>
                  <a:gd name="T30" fmla="*/ 0 w 359"/>
                  <a:gd name="T31" fmla="*/ 229 h 363"/>
                  <a:gd name="T32" fmla="*/ 119 w 359"/>
                  <a:gd name="T33" fmla="*/ 363 h 363"/>
                  <a:gd name="T34" fmla="*/ 359 w 359"/>
                  <a:gd name="T35" fmla="*/ 1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9" h="363">
                    <a:moveTo>
                      <a:pt x="359" y="111"/>
                    </a:moveTo>
                    <a:cubicBezTo>
                      <a:pt x="359" y="48"/>
                      <a:pt x="331" y="0"/>
                      <a:pt x="270" y="0"/>
                    </a:cubicBezTo>
                    <a:cubicBezTo>
                      <a:pt x="218" y="0"/>
                      <a:pt x="175" y="42"/>
                      <a:pt x="171" y="45"/>
                    </a:cubicBezTo>
                    <a:cubicBezTo>
                      <a:pt x="131" y="84"/>
                      <a:pt x="116" y="129"/>
                      <a:pt x="116" y="130"/>
                    </a:cubicBezTo>
                    <a:cubicBezTo>
                      <a:pt x="116" y="133"/>
                      <a:pt x="119" y="134"/>
                      <a:pt x="121" y="134"/>
                    </a:cubicBezTo>
                    <a:cubicBezTo>
                      <a:pt x="131" y="134"/>
                      <a:pt x="139" y="129"/>
                      <a:pt x="146" y="123"/>
                    </a:cubicBezTo>
                    <a:cubicBezTo>
                      <a:pt x="155" y="117"/>
                      <a:pt x="156" y="115"/>
                      <a:pt x="161" y="104"/>
                    </a:cubicBezTo>
                    <a:cubicBezTo>
                      <a:pt x="166" y="94"/>
                      <a:pt x="177" y="69"/>
                      <a:pt x="196" y="48"/>
                    </a:cubicBezTo>
                    <a:cubicBezTo>
                      <a:pt x="207" y="35"/>
                      <a:pt x="217" y="27"/>
                      <a:pt x="237" y="27"/>
                    </a:cubicBezTo>
                    <a:cubicBezTo>
                      <a:pt x="286" y="27"/>
                      <a:pt x="317" y="67"/>
                      <a:pt x="317" y="133"/>
                    </a:cubicBezTo>
                    <a:cubicBezTo>
                      <a:pt x="317" y="235"/>
                      <a:pt x="244" y="335"/>
                      <a:pt x="152" y="335"/>
                    </a:cubicBezTo>
                    <a:cubicBezTo>
                      <a:pt x="81" y="335"/>
                      <a:pt x="42" y="279"/>
                      <a:pt x="42" y="208"/>
                    </a:cubicBezTo>
                    <a:cubicBezTo>
                      <a:pt x="42" y="140"/>
                      <a:pt x="77" y="65"/>
                      <a:pt x="150" y="22"/>
                    </a:cubicBezTo>
                    <a:cubicBezTo>
                      <a:pt x="155" y="19"/>
                      <a:pt x="170" y="10"/>
                      <a:pt x="170" y="3"/>
                    </a:cubicBezTo>
                    <a:cubicBezTo>
                      <a:pt x="170" y="0"/>
                      <a:pt x="166" y="0"/>
                      <a:pt x="165" y="0"/>
                    </a:cubicBezTo>
                    <a:cubicBezTo>
                      <a:pt x="148" y="0"/>
                      <a:pt x="0" y="79"/>
                      <a:pt x="0" y="229"/>
                    </a:cubicBezTo>
                    <a:cubicBezTo>
                      <a:pt x="0" y="299"/>
                      <a:pt x="36" y="363"/>
                      <a:pt x="119" y="363"/>
                    </a:cubicBezTo>
                    <a:cubicBezTo>
                      <a:pt x="216" y="363"/>
                      <a:pt x="359" y="265"/>
                      <a:pt x="359" y="111"/>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217 1">
                <a:extLst>
                  <a:ext uri="{FF2B5EF4-FFF2-40B4-BE49-F238E27FC236}">
                    <a16:creationId xmlns:a16="http://schemas.microsoft.com/office/drawing/2014/main" id="{969CDBC9-BCB1-44ED-B7E1-4EC45B49EF12}"/>
                  </a:ext>
                </a:extLst>
              </p:cNvPr>
              <p:cNvSpPr>
                <a:spLocks/>
              </p:cNvSpPr>
              <p:nvPr>
                <p:custDataLst>
                  <p:tags r:id="rId16"/>
                </p:custDataLst>
              </p:nvPr>
            </p:nvSpPr>
            <p:spPr bwMode="auto">
              <a:xfrm>
                <a:off x="9974263" y="2181226"/>
                <a:ext cx="65088" cy="319088"/>
              </a:xfrm>
              <a:custGeom>
                <a:avLst/>
                <a:gdLst>
                  <a:gd name="T0" fmla="*/ 116 w 116"/>
                  <a:gd name="T1" fmla="*/ 494 h 499"/>
                  <a:gd name="T2" fmla="*/ 108 w 116"/>
                  <a:gd name="T3" fmla="*/ 483 h 499"/>
                  <a:gd name="T4" fmla="*/ 29 w 116"/>
                  <a:gd name="T5" fmla="*/ 249 h 499"/>
                  <a:gd name="T6" fmla="*/ 110 w 116"/>
                  <a:gd name="T7" fmla="*/ 13 h 499"/>
                  <a:gd name="T8" fmla="*/ 116 w 116"/>
                  <a:gd name="T9" fmla="*/ 4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5"/>
                      <a:pt x="29" y="249"/>
                    </a:cubicBezTo>
                    <a:cubicBezTo>
                      <a:pt x="29" y="162"/>
                      <a:pt x="48" y="75"/>
                      <a:pt x="110" y="13"/>
                    </a:cubicBezTo>
                    <a:cubicBezTo>
                      <a:pt x="116" y="7"/>
                      <a:pt x="116" y="6"/>
                      <a:pt x="116" y="4"/>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218 1">
                <a:extLst>
                  <a:ext uri="{FF2B5EF4-FFF2-40B4-BE49-F238E27FC236}">
                    <a16:creationId xmlns:a16="http://schemas.microsoft.com/office/drawing/2014/main" id="{7F952D4F-1A34-4201-9A3F-BF91521184B2}"/>
                  </a:ext>
                </a:extLst>
              </p:cNvPr>
              <p:cNvSpPr>
                <a:spLocks/>
              </p:cNvSpPr>
              <p:nvPr>
                <p:custDataLst>
                  <p:tags r:id="rId17"/>
                </p:custDataLst>
              </p:nvPr>
            </p:nvSpPr>
            <p:spPr bwMode="auto">
              <a:xfrm>
                <a:off x="10064751" y="2279651"/>
                <a:ext cx="152400" cy="144463"/>
              </a:xfrm>
              <a:custGeom>
                <a:avLst/>
                <a:gdLst>
                  <a:gd name="T0" fmla="*/ 30 w 271"/>
                  <a:gd name="T1" fmla="*/ 191 h 226"/>
                  <a:gd name="T2" fmla="*/ 25 w 271"/>
                  <a:gd name="T3" fmla="*/ 213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3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9 h 226"/>
                  <a:gd name="T36" fmla="*/ 203 w 271"/>
                  <a:gd name="T37" fmla="*/ 163 h 226"/>
                  <a:gd name="T38" fmla="*/ 234 w 271"/>
                  <a:gd name="T39" fmla="*/ 54 h 226"/>
                  <a:gd name="T40" fmla="*/ 176 w 271"/>
                  <a:gd name="T41" fmla="*/ 0 h 226"/>
                  <a:gd name="T42" fmla="*/ 98 w 271"/>
                  <a:gd name="T43" fmla="*/ 44 h 226"/>
                  <a:gd name="T44" fmla="*/ 53 w 271"/>
                  <a:gd name="T45" fmla="*/ 0 h 226"/>
                  <a:gd name="T46" fmla="*/ 15 w 271"/>
                  <a:gd name="T47" fmla="*/ 29 h 226"/>
                  <a:gd name="T48" fmla="*/ 0 w 271"/>
                  <a:gd name="T49" fmla="*/ 77 h 226"/>
                  <a:gd name="T50" fmla="*/ 6 w 271"/>
                  <a:gd name="T51" fmla="*/ 82 h 226"/>
                  <a:gd name="T52" fmla="*/ 15 w 271"/>
                  <a:gd name="T53" fmla="*/ 71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9"/>
                      <a:pt x="25" y="210"/>
                      <a:pt x="25" y="213"/>
                    </a:cubicBezTo>
                    <a:cubicBezTo>
                      <a:pt x="25" y="222"/>
                      <a:pt x="32" y="226"/>
                      <a:pt x="40" y="226"/>
                    </a:cubicBezTo>
                    <a:cubicBezTo>
                      <a:pt x="46" y="226"/>
                      <a:pt x="55" y="222"/>
                      <a:pt x="58" y="212"/>
                    </a:cubicBezTo>
                    <a:cubicBezTo>
                      <a:pt x="59" y="211"/>
                      <a:pt x="65" y="188"/>
                      <a:pt x="68" y="175"/>
                    </a:cubicBezTo>
                    <a:lnTo>
                      <a:pt x="79" y="130"/>
                    </a:lnTo>
                    <a:cubicBezTo>
                      <a:pt x="82" y="119"/>
                      <a:pt x="85" y="109"/>
                      <a:pt x="87" y="97"/>
                    </a:cubicBezTo>
                    <a:cubicBezTo>
                      <a:pt x="89" y="89"/>
                      <a:pt x="93" y="74"/>
                      <a:pt x="93" y="72"/>
                    </a:cubicBezTo>
                    <a:cubicBezTo>
                      <a:pt x="101" y="57"/>
                      <a:pt x="127" y="11"/>
                      <a:pt x="175" y="11"/>
                    </a:cubicBezTo>
                    <a:cubicBezTo>
                      <a:pt x="197" y="11"/>
                      <a:pt x="202" y="30"/>
                      <a:pt x="202" y="46"/>
                    </a:cubicBezTo>
                    <a:cubicBezTo>
                      <a:pt x="202" y="77"/>
                      <a:pt x="177" y="141"/>
                      <a:pt x="169" y="162"/>
                    </a:cubicBezTo>
                    <a:cubicBezTo>
                      <a:pt x="165" y="174"/>
                      <a:pt x="164" y="180"/>
                      <a:pt x="164" y="185"/>
                    </a:cubicBezTo>
                    <a:cubicBezTo>
                      <a:pt x="164" y="209"/>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9"/>
                    </a:cubicBezTo>
                    <a:cubicBezTo>
                      <a:pt x="194" y="186"/>
                      <a:pt x="199" y="174"/>
                      <a:pt x="203" y="163"/>
                    </a:cubicBezTo>
                    <a:cubicBezTo>
                      <a:pt x="213" y="137"/>
                      <a:pt x="234" y="82"/>
                      <a:pt x="234" y="54"/>
                    </a:cubicBezTo>
                    <a:cubicBezTo>
                      <a:pt x="234" y="20"/>
                      <a:pt x="212" y="0"/>
                      <a:pt x="176" y="0"/>
                    </a:cubicBezTo>
                    <a:cubicBezTo>
                      <a:pt x="131" y="0"/>
                      <a:pt x="107" y="32"/>
                      <a:pt x="98" y="44"/>
                    </a:cubicBezTo>
                    <a:cubicBezTo>
                      <a:pt x="96" y="16"/>
                      <a:pt x="76" y="0"/>
                      <a:pt x="53" y="0"/>
                    </a:cubicBezTo>
                    <a:cubicBezTo>
                      <a:pt x="30" y="0"/>
                      <a:pt x="20" y="20"/>
                      <a:pt x="15" y="29"/>
                    </a:cubicBezTo>
                    <a:cubicBezTo>
                      <a:pt x="7" y="46"/>
                      <a:pt x="0" y="75"/>
                      <a:pt x="0" y="77"/>
                    </a:cubicBezTo>
                    <a:cubicBezTo>
                      <a:pt x="0" y="82"/>
                      <a:pt x="5" y="82"/>
                      <a:pt x="6" y="82"/>
                    </a:cubicBezTo>
                    <a:cubicBezTo>
                      <a:pt x="11" y="82"/>
                      <a:pt x="12" y="82"/>
                      <a:pt x="15" y="71"/>
                    </a:cubicBezTo>
                    <a:cubicBezTo>
                      <a:pt x="23" y="35"/>
                      <a:pt x="33" y="11"/>
                      <a:pt x="51" y="11"/>
                    </a:cubicBezTo>
                    <a:cubicBezTo>
                      <a:pt x="61" y="11"/>
                      <a:pt x="67" y="18"/>
                      <a:pt x="67" y="34"/>
                    </a:cubicBezTo>
                    <a:cubicBezTo>
                      <a:pt x="67" y="45"/>
                      <a:pt x="65" y="50"/>
                      <a:pt x="59" y="76"/>
                    </a:cubicBezTo>
                    <a:lnTo>
                      <a:pt x="30" y="191"/>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219 1">
                <a:extLst>
                  <a:ext uri="{FF2B5EF4-FFF2-40B4-BE49-F238E27FC236}">
                    <a16:creationId xmlns:a16="http://schemas.microsoft.com/office/drawing/2014/main" id="{3BC29CBD-B020-47BA-96C6-9EB4F8F0D787}"/>
                  </a:ext>
                </a:extLst>
              </p:cNvPr>
              <p:cNvSpPr>
                <a:spLocks/>
              </p:cNvSpPr>
              <p:nvPr>
                <p:custDataLst>
                  <p:tags r:id="rId18"/>
                </p:custDataLst>
              </p:nvPr>
            </p:nvSpPr>
            <p:spPr bwMode="auto">
              <a:xfrm>
                <a:off x="10237788" y="2141538"/>
                <a:ext cx="87313" cy="147638"/>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7" y="82"/>
                      <a:pt x="37" y="76"/>
                      <a:pt x="37" y="64"/>
                    </a:cubicBezTo>
                    <a:cubicBezTo>
                      <a:pt x="37" y="57"/>
                      <a:pt x="34" y="45"/>
                      <a:pt x="16" y="45"/>
                    </a:cubicBezTo>
                    <a:cubicBezTo>
                      <a:pt x="27" y="20"/>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220 1">
                <a:extLst>
                  <a:ext uri="{FF2B5EF4-FFF2-40B4-BE49-F238E27FC236}">
                    <a16:creationId xmlns:a16="http://schemas.microsoft.com/office/drawing/2014/main" id="{2913DB9A-25AB-4265-87B9-E9C7DE6362AB}"/>
                  </a:ext>
                </a:extLst>
              </p:cNvPr>
              <p:cNvSpPr>
                <a:spLocks/>
              </p:cNvSpPr>
              <p:nvPr>
                <p:custDataLst>
                  <p:tags r:id="rId19"/>
                </p:custDataLst>
              </p:nvPr>
            </p:nvSpPr>
            <p:spPr bwMode="auto">
              <a:xfrm>
                <a:off x="10367963" y="2181226"/>
                <a:ext cx="65088" cy="319088"/>
              </a:xfrm>
              <a:custGeom>
                <a:avLst/>
                <a:gdLst>
                  <a:gd name="T0" fmla="*/ 115 w 115"/>
                  <a:gd name="T1" fmla="*/ 249 h 499"/>
                  <a:gd name="T2" fmla="*/ 82 w 115"/>
                  <a:gd name="T3" fmla="*/ 93 h 499"/>
                  <a:gd name="T4" fmla="*/ 5 w 115"/>
                  <a:gd name="T5" fmla="*/ 0 h 499"/>
                  <a:gd name="T6" fmla="*/ 0 w 115"/>
                  <a:gd name="T7" fmla="*/ 4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3" y="32"/>
                      <a:pt x="10" y="0"/>
                      <a:pt x="5" y="0"/>
                    </a:cubicBezTo>
                    <a:cubicBezTo>
                      <a:pt x="2" y="0"/>
                      <a:pt x="0" y="2"/>
                      <a:pt x="0" y="4"/>
                    </a:cubicBezTo>
                    <a:cubicBezTo>
                      <a:pt x="0" y="6"/>
                      <a:pt x="0" y="7"/>
                      <a:pt x="9" y="16"/>
                    </a:cubicBezTo>
                    <a:cubicBezTo>
                      <a:pt x="58" y="65"/>
                      <a:pt x="86" y="145"/>
                      <a:pt x="86" y="249"/>
                    </a:cubicBezTo>
                    <a:cubicBezTo>
                      <a:pt x="86" y="334"/>
                      <a:pt x="68" y="422"/>
                      <a:pt x="6" y="485"/>
                    </a:cubicBezTo>
                    <a:cubicBezTo>
                      <a:pt x="0" y="491"/>
                      <a:pt x="0" y="492"/>
                      <a:pt x="0" y="494"/>
                    </a:cubicBezTo>
                    <a:cubicBezTo>
                      <a:pt x="0" y="497"/>
                      <a:pt x="2" y="499"/>
                      <a:pt x="5" y="499"/>
                    </a:cubicBezTo>
                    <a:cubicBezTo>
                      <a:pt x="10" y="499"/>
                      <a:pt x="55" y="465"/>
                      <a:pt x="84" y="401"/>
                    </a:cubicBezTo>
                    <a:cubicBezTo>
                      <a:pt x="109" y="346"/>
                      <a:pt x="115" y="291"/>
                      <a:pt x="115" y="249"/>
                    </a:cubicBezTo>
                  </a:path>
                </a:pathLst>
              </a:custGeom>
              <a:solidFill>
                <a:srgbClr val="00FF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5" name="Content Placeholder 2 1 2">
              <a:extLst>
                <a:ext uri="{FF2B5EF4-FFF2-40B4-BE49-F238E27FC236}">
                  <a16:creationId xmlns:a16="http://schemas.microsoft.com/office/drawing/2014/main" id="{2B690F61-F64A-41F9-923E-E5478086C909}"/>
                </a:ext>
              </a:extLst>
            </p:cNvPr>
            <p:cNvSpPr txBox="1">
              <a:spLocks/>
            </p:cNvSpPr>
            <p:nvPr/>
          </p:nvSpPr>
          <p:spPr>
            <a:xfrm>
              <a:off x="1252676" y="5615522"/>
              <a:ext cx="5549809" cy="610565"/>
            </a:xfrm>
            <a:prstGeom prst="rect">
              <a:avLst/>
            </a:prstGeom>
          </p:spPr>
          <p:txBody>
            <a:bodyPr vert="horz" lIns="91440" tIns="45720" rIns="91440" bIns="45720" rtlCol="0" anchor="t">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20000"/>
                </a:lnSpc>
                <a:spcBef>
                  <a:spcPts val="0"/>
                </a:spcBef>
              </a:pPr>
              <a:r>
                <a:rPr lang="en-US" sz="2100" dirty="0"/>
                <a:t>Use AD tools once to attain             in</a:t>
              </a:r>
            </a:p>
          </p:txBody>
        </p:sp>
      </p:grpSp>
      <p:sp>
        <p:nvSpPr>
          <p:cNvPr id="285" name="Oval 284">
            <a:extLst>
              <a:ext uri="{FF2B5EF4-FFF2-40B4-BE49-F238E27FC236}">
                <a16:creationId xmlns:a16="http://schemas.microsoft.com/office/drawing/2014/main" id="{1BF53366-489E-434A-97D5-E002177BC4CE}"/>
              </a:ext>
            </a:extLst>
          </p:cNvPr>
          <p:cNvSpPr/>
          <p:nvPr/>
        </p:nvSpPr>
        <p:spPr>
          <a:xfrm>
            <a:off x="330485" y="1732596"/>
            <a:ext cx="585371" cy="57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Light" panose="020B0403020202020204"/>
              </a:rPr>
              <a:t>1</a:t>
            </a:r>
          </a:p>
        </p:txBody>
      </p:sp>
      <p:grpSp>
        <p:nvGrpSpPr>
          <p:cNvPr id="8" name="Group 7">
            <a:extLst>
              <a:ext uri="{FF2B5EF4-FFF2-40B4-BE49-F238E27FC236}">
                <a16:creationId xmlns:a16="http://schemas.microsoft.com/office/drawing/2014/main" id="{376060D8-E5B2-4894-8F49-662003B52427}"/>
              </a:ext>
            </a:extLst>
          </p:cNvPr>
          <p:cNvGrpSpPr/>
          <p:nvPr/>
        </p:nvGrpSpPr>
        <p:grpSpPr>
          <a:xfrm>
            <a:off x="6927566" y="6021632"/>
            <a:ext cx="3793165" cy="977659"/>
            <a:chOff x="1187132" y="7468784"/>
            <a:chExt cx="3793165" cy="977659"/>
          </a:xfrm>
        </p:grpSpPr>
        <p:grpSp>
          <p:nvGrpSpPr>
            <p:cNvPr id="1023" name="Group 1022">
              <a:extLst>
                <a:ext uri="{FF2B5EF4-FFF2-40B4-BE49-F238E27FC236}">
                  <a16:creationId xmlns:a16="http://schemas.microsoft.com/office/drawing/2014/main" id="{8E7EB829-D195-4753-B031-679BDF3E7CFD}"/>
                </a:ext>
              </a:extLst>
            </p:cNvPr>
            <p:cNvGrpSpPr>
              <a:grpSpLocks noChangeAspect="1"/>
            </p:cNvGrpSpPr>
            <p:nvPr>
              <p:custDataLst>
                <p:tags r:id="rId3"/>
              </p:custDataLst>
            </p:nvPr>
          </p:nvGrpSpPr>
          <p:grpSpPr>
            <a:xfrm>
              <a:off x="2428714" y="7468784"/>
              <a:ext cx="1171074" cy="977659"/>
              <a:chOff x="6113463" y="7534279"/>
              <a:chExt cx="1230312" cy="1027113"/>
            </a:xfrm>
          </p:grpSpPr>
          <p:sp>
            <p:nvSpPr>
              <p:cNvPr id="1013" name="Freeform 75">
                <a:extLst>
                  <a:ext uri="{FF2B5EF4-FFF2-40B4-BE49-F238E27FC236}">
                    <a16:creationId xmlns:a16="http://schemas.microsoft.com/office/drawing/2014/main" id="{6E130878-FAD3-4EB4-A705-8AB6DFB41935}"/>
                  </a:ext>
                </a:extLst>
              </p:cNvPr>
              <p:cNvSpPr>
                <a:spLocks noEditPoints="1"/>
              </p:cNvSpPr>
              <p:nvPr>
                <p:custDataLst>
                  <p:tags r:id="rId4"/>
                </p:custDataLst>
              </p:nvPr>
            </p:nvSpPr>
            <p:spPr bwMode="auto">
              <a:xfrm>
                <a:off x="6113463" y="7881942"/>
                <a:ext cx="179387" cy="388938"/>
              </a:xfrm>
              <a:custGeom>
                <a:avLst/>
                <a:gdLst>
                  <a:gd name="T0" fmla="*/ 66 w 211"/>
                  <a:gd name="T1" fmla="*/ 196 h 451"/>
                  <a:gd name="T2" fmla="*/ 0 w 211"/>
                  <a:gd name="T3" fmla="*/ 296 h 451"/>
                  <a:gd name="T4" fmla="*/ 15 w 211"/>
                  <a:gd name="T5" fmla="*/ 336 h 451"/>
                  <a:gd name="T6" fmla="*/ 73 w 211"/>
                  <a:gd name="T7" fmla="*/ 368 h 451"/>
                  <a:gd name="T8" fmla="*/ 133 w 211"/>
                  <a:gd name="T9" fmla="*/ 392 h 451"/>
                  <a:gd name="T10" fmla="*/ 151 w 211"/>
                  <a:gd name="T11" fmla="*/ 413 h 451"/>
                  <a:gd name="T12" fmla="*/ 126 w 211"/>
                  <a:gd name="T13" fmla="*/ 440 h 451"/>
                  <a:gd name="T14" fmla="*/ 82 w 211"/>
                  <a:gd name="T15" fmla="*/ 424 h 451"/>
                  <a:gd name="T16" fmla="*/ 77 w 211"/>
                  <a:gd name="T17" fmla="*/ 421 h 451"/>
                  <a:gd name="T18" fmla="*/ 72 w 211"/>
                  <a:gd name="T19" fmla="*/ 427 h 451"/>
                  <a:gd name="T20" fmla="*/ 126 w 211"/>
                  <a:gd name="T21" fmla="*/ 451 h 451"/>
                  <a:gd name="T22" fmla="*/ 178 w 211"/>
                  <a:gd name="T23" fmla="*/ 397 h 451"/>
                  <a:gd name="T24" fmla="*/ 154 w 211"/>
                  <a:gd name="T25" fmla="*/ 362 h 451"/>
                  <a:gd name="T26" fmla="*/ 124 w 211"/>
                  <a:gd name="T27" fmla="*/ 350 h 451"/>
                  <a:gd name="T28" fmla="*/ 93 w 211"/>
                  <a:gd name="T29" fmla="*/ 339 h 451"/>
                  <a:gd name="T30" fmla="*/ 63 w 211"/>
                  <a:gd name="T31" fmla="*/ 327 h 451"/>
                  <a:gd name="T32" fmla="*/ 26 w 211"/>
                  <a:gd name="T33" fmla="*/ 282 h 451"/>
                  <a:gd name="T34" fmla="*/ 87 w 211"/>
                  <a:gd name="T35" fmla="*/ 198 h 451"/>
                  <a:gd name="T36" fmla="*/ 131 w 211"/>
                  <a:gd name="T37" fmla="*/ 204 h 451"/>
                  <a:gd name="T38" fmla="*/ 177 w 211"/>
                  <a:gd name="T39" fmla="*/ 189 h 451"/>
                  <a:gd name="T40" fmla="*/ 137 w 211"/>
                  <a:gd name="T41" fmla="*/ 175 h 451"/>
                  <a:gd name="T42" fmla="*/ 95 w 211"/>
                  <a:gd name="T43" fmla="*/ 181 h 451"/>
                  <a:gd name="T44" fmla="*/ 80 w 211"/>
                  <a:gd name="T45" fmla="*/ 142 h 451"/>
                  <a:gd name="T46" fmla="*/ 135 w 211"/>
                  <a:gd name="T47" fmla="*/ 57 h 451"/>
                  <a:gd name="T48" fmla="*/ 167 w 211"/>
                  <a:gd name="T49" fmla="*/ 68 h 451"/>
                  <a:gd name="T50" fmla="*/ 211 w 211"/>
                  <a:gd name="T51" fmla="*/ 53 h 451"/>
                  <a:gd name="T52" fmla="*/ 170 w 211"/>
                  <a:gd name="T53" fmla="*/ 39 h 451"/>
                  <a:gd name="T54" fmla="*/ 139 w 211"/>
                  <a:gd name="T55" fmla="*/ 42 h 451"/>
                  <a:gd name="T56" fmla="*/ 136 w 211"/>
                  <a:gd name="T57" fmla="*/ 25 h 451"/>
                  <a:gd name="T58" fmla="*/ 139 w 211"/>
                  <a:gd name="T59" fmla="*/ 7 h 451"/>
                  <a:gd name="T60" fmla="*/ 133 w 211"/>
                  <a:gd name="T61" fmla="*/ 0 h 451"/>
                  <a:gd name="T62" fmla="*/ 124 w 211"/>
                  <a:gd name="T63" fmla="*/ 25 h 451"/>
                  <a:gd name="T64" fmla="*/ 127 w 211"/>
                  <a:gd name="T65" fmla="*/ 44 h 451"/>
                  <a:gd name="T66" fmla="*/ 40 w 211"/>
                  <a:gd name="T67" fmla="*/ 138 h 451"/>
                  <a:gd name="T68" fmla="*/ 72 w 211"/>
                  <a:gd name="T69" fmla="*/ 191 h 451"/>
                  <a:gd name="T70" fmla="*/ 66 w 211"/>
                  <a:gd name="T71" fmla="*/ 196 h 451"/>
                  <a:gd name="T72" fmla="*/ 147 w 211"/>
                  <a:gd name="T73" fmla="*/ 53 h 451"/>
                  <a:gd name="T74" fmla="*/ 170 w 211"/>
                  <a:gd name="T75" fmla="*/ 50 h 451"/>
                  <a:gd name="T76" fmla="*/ 198 w 211"/>
                  <a:gd name="T77" fmla="*/ 53 h 451"/>
                  <a:gd name="T78" fmla="*/ 168 w 211"/>
                  <a:gd name="T79" fmla="*/ 57 h 451"/>
                  <a:gd name="T80" fmla="*/ 147 w 211"/>
                  <a:gd name="T81" fmla="*/ 53 h 451"/>
                  <a:gd name="T82" fmla="*/ 108 w 211"/>
                  <a:gd name="T83" fmla="*/ 189 h 451"/>
                  <a:gd name="T84" fmla="*/ 136 w 211"/>
                  <a:gd name="T85" fmla="*/ 186 h 451"/>
                  <a:gd name="T86" fmla="*/ 165 w 211"/>
                  <a:gd name="T87" fmla="*/ 189 h 451"/>
                  <a:gd name="T88" fmla="*/ 133 w 211"/>
                  <a:gd name="T89" fmla="*/ 193 h 451"/>
                  <a:gd name="T90" fmla="*/ 108 w 211"/>
                  <a:gd name="T91" fmla="*/ 189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 h="451">
                    <a:moveTo>
                      <a:pt x="66" y="196"/>
                    </a:moveTo>
                    <a:cubicBezTo>
                      <a:pt x="11" y="232"/>
                      <a:pt x="0" y="278"/>
                      <a:pt x="0" y="296"/>
                    </a:cubicBezTo>
                    <a:cubicBezTo>
                      <a:pt x="0" y="320"/>
                      <a:pt x="14" y="334"/>
                      <a:pt x="15" y="336"/>
                    </a:cubicBezTo>
                    <a:cubicBezTo>
                      <a:pt x="31" y="352"/>
                      <a:pt x="35" y="354"/>
                      <a:pt x="73" y="368"/>
                    </a:cubicBezTo>
                    <a:lnTo>
                      <a:pt x="133" y="392"/>
                    </a:lnTo>
                    <a:cubicBezTo>
                      <a:pt x="141" y="395"/>
                      <a:pt x="151" y="399"/>
                      <a:pt x="151" y="413"/>
                    </a:cubicBezTo>
                    <a:cubicBezTo>
                      <a:pt x="151" y="425"/>
                      <a:pt x="142" y="440"/>
                      <a:pt x="126" y="440"/>
                    </a:cubicBezTo>
                    <a:cubicBezTo>
                      <a:pt x="104" y="440"/>
                      <a:pt x="88" y="428"/>
                      <a:pt x="82" y="424"/>
                    </a:cubicBezTo>
                    <a:cubicBezTo>
                      <a:pt x="79" y="422"/>
                      <a:pt x="79" y="421"/>
                      <a:pt x="77" y="421"/>
                    </a:cubicBezTo>
                    <a:cubicBezTo>
                      <a:pt x="73" y="421"/>
                      <a:pt x="72" y="425"/>
                      <a:pt x="72" y="427"/>
                    </a:cubicBezTo>
                    <a:cubicBezTo>
                      <a:pt x="72" y="433"/>
                      <a:pt x="98" y="451"/>
                      <a:pt x="126" y="451"/>
                    </a:cubicBezTo>
                    <a:cubicBezTo>
                      <a:pt x="157" y="451"/>
                      <a:pt x="178" y="422"/>
                      <a:pt x="178" y="397"/>
                    </a:cubicBezTo>
                    <a:cubicBezTo>
                      <a:pt x="178" y="373"/>
                      <a:pt x="160" y="364"/>
                      <a:pt x="154" y="362"/>
                    </a:cubicBezTo>
                    <a:cubicBezTo>
                      <a:pt x="147" y="359"/>
                      <a:pt x="130" y="353"/>
                      <a:pt x="124" y="350"/>
                    </a:cubicBezTo>
                    <a:cubicBezTo>
                      <a:pt x="114" y="346"/>
                      <a:pt x="104" y="342"/>
                      <a:pt x="93" y="339"/>
                    </a:cubicBezTo>
                    <a:lnTo>
                      <a:pt x="63" y="327"/>
                    </a:lnTo>
                    <a:cubicBezTo>
                      <a:pt x="41" y="318"/>
                      <a:pt x="26" y="303"/>
                      <a:pt x="26" y="282"/>
                    </a:cubicBezTo>
                    <a:cubicBezTo>
                      <a:pt x="26" y="262"/>
                      <a:pt x="45" y="219"/>
                      <a:pt x="87" y="198"/>
                    </a:cubicBezTo>
                    <a:cubicBezTo>
                      <a:pt x="106" y="204"/>
                      <a:pt x="121" y="204"/>
                      <a:pt x="131" y="204"/>
                    </a:cubicBezTo>
                    <a:cubicBezTo>
                      <a:pt x="146" y="204"/>
                      <a:pt x="177" y="204"/>
                      <a:pt x="177" y="189"/>
                    </a:cubicBezTo>
                    <a:cubicBezTo>
                      <a:pt x="177" y="176"/>
                      <a:pt x="156" y="175"/>
                      <a:pt x="137" y="175"/>
                    </a:cubicBezTo>
                    <a:cubicBezTo>
                      <a:pt x="128" y="175"/>
                      <a:pt x="113" y="175"/>
                      <a:pt x="95" y="181"/>
                    </a:cubicBezTo>
                    <a:cubicBezTo>
                      <a:pt x="82" y="168"/>
                      <a:pt x="80" y="152"/>
                      <a:pt x="80" y="142"/>
                    </a:cubicBezTo>
                    <a:cubicBezTo>
                      <a:pt x="80" y="114"/>
                      <a:pt x="98" y="76"/>
                      <a:pt x="135" y="57"/>
                    </a:cubicBezTo>
                    <a:cubicBezTo>
                      <a:pt x="144" y="68"/>
                      <a:pt x="156" y="68"/>
                      <a:pt x="167" y="68"/>
                    </a:cubicBezTo>
                    <a:cubicBezTo>
                      <a:pt x="179" y="68"/>
                      <a:pt x="211" y="68"/>
                      <a:pt x="211" y="53"/>
                    </a:cubicBezTo>
                    <a:cubicBezTo>
                      <a:pt x="211" y="40"/>
                      <a:pt x="189" y="39"/>
                      <a:pt x="170" y="39"/>
                    </a:cubicBezTo>
                    <a:cubicBezTo>
                      <a:pt x="164" y="39"/>
                      <a:pt x="152" y="39"/>
                      <a:pt x="139" y="42"/>
                    </a:cubicBezTo>
                    <a:cubicBezTo>
                      <a:pt x="137" y="37"/>
                      <a:pt x="136" y="34"/>
                      <a:pt x="136" y="25"/>
                    </a:cubicBezTo>
                    <a:cubicBezTo>
                      <a:pt x="136" y="18"/>
                      <a:pt x="139" y="8"/>
                      <a:pt x="139" y="7"/>
                    </a:cubicBezTo>
                    <a:cubicBezTo>
                      <a:pt x="139" y="3"/>
                      <a:pt x="136" y="0"/>
                      <a:pt x="133" y="0"/>
                    </a:cubicBezTo>
                    <a:cubicBezTo>
                      <a:pt x="124" y="0"/>
                      <a:pt x="124" y="23"/>
                      <a:pt x="124" y="25"/>
                    </a:cubicBezTo>
                    <a:cubicBezTo>
                      <a:pt x="124" y="35"/>
                      <a:pt x="127" y="42"/>
                      <a:pt x="127" y="44"/>
                    </a:cubicBezTo>
                    <a:cubicBezTo>
                      <a:pt x="74" y="59"/>
                      <a:pt x="40" y="99"/>
                      <a:pt x="40" y="138"/>
                    </a:cubicBezTo>
                    <a:cubicBezTo>
                      <a:pt x="40" y="156"/>
                      <a:pt x="49" y="177"/>
                      <a:pt x="72" y="191"/>
                    </a:cubicBezTo>
                    <a:lnTo>
                      <a:pt x="66" y="196"/>
                    </a:lnTo>
                    <a:close/>
                    <a:moveTo>
                      <a:pt x="147" y="53"/>
                    </a:moveTo>
                    <a:cubicBezTo>
                      <a:pt x="155" y="50"/>
                      <a:pt x="165" y="50"/>
                      <a:pt x="170" y="50"/>
                    </a:cubicBezTo>
                    <a:cubicBezTo>
                      <a:pt x="187" y="50"/>
                      <a:pt x="189" y="51"/>
                      <a:pt x="198" y="53"/>
                    </a:cubicBezTo>
                    <a:cubicBezTo>
                      <a:pt x="194" y="55"/>
                      <a:pt x="189" y="57"/>
                      <a:pt x="168" y="57"/>
                    </a:cubicBezTo>
                    <a:cubicBezTo>
                      <a:pt x="158" y="57"/>
                      <a:pt x="152" y="57"/>
                      <a:pt x="147" y="53"/>
                    </a:cubicBezTo>
                    <a:close/>
                    <a:moveTo>
                      <a:pt x="108" y="189"/>
                    </a:moveTo>
                    <a:cubicBezTo>
                      <a:pt x="119" y="186"/>
                      <a:pt x="130" y="186"/>
                      <a:pt x="136" y="186"/>
                    </a:cubicBezTo>
                    <a:cubicBezTo>
                      <a:pt x="154" y="186"/>
                      <a:pt x="156" y="187"/>
                      <a:pt x="165" y="189"/>
                    </a:cubicBezTo>
                    <a:cubicBezTo>
                      <a:pt x="161" y="191"/>
                      <a:pt x="156" y="193"/>
                      <a:pt x="133" y="193"/>
                    </a:cubicBezTo>
                    <a:cubicBezTo>
                      <a:pt x="121" y="193"/>
                      <a:pt x="117" y="193"/>
                      <a:pt x="108"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4" name="Freeform 76">
                <a:extLst>
                  <a:ext uri="{FF2B5EF4-FFF2-40B4-BE49-F238E27FC236}">
                    <a16:creationId xmlns:a16="http://schemas.microsoft.com/office/drawing/2014/main" id="{3D90DE10-4B6C-455A-AA0A-C4E9178442AC}"/>
                  </a:ext>
                </a:extLst>
              </p:cNvPr>
              <p:cNvSpPr>
                <a:spLocks/>
              </p:cNvSpPr>
              <p:nvPr>
                <p:custDataLst>
                  <p:tags r:id="rId5"/>
                </p:custDataLst>
              </p:nvPr>
            </p:nvSpPr>
            <p:spPr bwMode="auto">
              <a:xfrm>
                <a:off x="6330950" y="7794629"/>
                <a:ext cx="219075" cy="209550"/>
              </a:xfrm>
              <a:custGeom>
                <a:avLst/>
                <a:gdLst>
                  <a:gd name="T0" fmla="*/ 137 w 257"/>
                  <a:gd name="T1" fmla="*/ 18 h 243"/>
                  <a:gd name="T2" fmla="*/ 243 w 257"/>
                  <a:gd name="T3" fmla="*/ 18 h 243"/>
                  <a:gd name="T4" fmla="*/ 257 w 257"/>
                  <a:gd name="T5" fmla="*/ 9 h 243"/>
                  <a:gd name="T6" fmla="*/ 243 w 257"/>
                  <a:gd name="T7" fmla="*/ 0 h 243"/>
                  <a:gd name="T8" fmla="*/ 14 w 257"/>
                  <a:gd name="T9" fmla="*/ 0 h 243"/>
                  <a:gd name="T10" fmla="*/ 0 w 257"/>
                  <a:gd name="T11" fmla="*/ 9 h 243"/>
                  <a:gd name="T12" fmla="*/ 14 w 257"/>
                  <a:gd name="T13" fmla="*/ 18 h 243"/>
                  <a:gd name="T14" fmla="*/ 120 w 257"/>
                  <a:gd name="T15" fmla="*/ 18 h 243"/>
                  <a:gd name="T16" fmla="*/ 120 w 257"/>
                  <a:gd name="T17" fmla="*/ 229 h 243"/>
                  <a:gd name="T18" fmla="*/ 129 w 257"/>
                  <a:gd name="T19" fmla="*/ 243 h 243"/>
                  <a:gd name="T20" fmla="*/ 137 w 257"/>
                  <a:gd name="T21" fmla="*/ 229 h 243"/>
                  <a:gd name="T22" fmla="*/ 137 w 257"/>
                  <a:gd name="T23" fmla="*/ 1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3">
                    <a:moveTo>
                      <a:pt x="137" y="18"/>
                    </a:moveTo>
                    <a:lnTo>
                      <a:pt x="243" y="18"/>
                    </a:lnTo>
                    <a:cubicBezTo>
                      <a:pt x="249" y="18"/>
                      <a:pt x="257" y="18"/>
                      <a:pt x="257" y="9"/>
                    </a:cubicBezTo>
                    <a:cubicBezTo>
                      <a:pt x="257" y="0"/>
                      <a:pt x="249" y="0"/>
                      <a:pt x="243" y="0"/>
                    </a:cubicBezTo>
                    <a:lnTo>
                      <a:pt x="14" y="0"/>
                    </a:lnTo>
                    <a:cubicBezTo>
                      <a:pt x="8" y="0"/>
                      <a:pt x="0" y="0"/>
                      <a:pt x="0" y="9"/>
                    </a:cubicBezTo>
                    <a:cubicBezTo>
                      <a:pt x="0" y="18"/>
                      <a:pt x="8" y="18"/>
                      <a:pt x="14" y="18"/>
                    </a:cubicBezTo>
                    <a:lnTo>
                      <a:pt x="120" y="18"/>
                    </a:lnTo>
                    <a:lnTo>
                      <a:pt x="120" y="229"/>
                    </a:lnTo>
                    <a:cubicBezTo>
                      <a:pt x="120" y="235"/>
                      <a:pt x="120" y="243"/>
                      <a:pt x="129" y="243"/>
                    </a:cubicBezTo>
                    <a:cubicBezTo>
                      <a:pt x="137" y="243"/>
                      <a:pt x="137" y="234"/>
                      <a:pt x="137" y="229"/>
                    </a:cubicBezTo>
                    <a:lnTo>
                      <a:pt x="137"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5" name="Freeform 77">
                <a:extLst>
                  <a:ext uri="{FF2B5EF4-FFF2-40B4-BE49-F238E27FC236}">
                    <a16:creationId xmlns:a16="http://schemas.microsoft.com/office/drawing/2014/main" id="{34D1325F-87C9-4165-8858-D3820037F519}"/>
                  </a:ext>
                </a:extLst>
              </p:cNvPr>
              <p:cNvSpPr>
                <a:spLocks noEditPoints="1"/>
              </p:cNvSpPr>
              <p:nvPr>
                <p:custDataLst>
                  <p:tags r:id="rId6"/>
                </p:custDataLst>
              </p:nvPr>
            </p:nvSpPr>
            <p:spPr bwMode="auto">
              <a:xfrm>
                <a:off x="6673850" y="7581904"/>
                <a:ext cx="223837" cy="3190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6" name="Freeform 78">
                <a:extLst>
                  <a:ext uri="{FF2B5EF4-FFF2-40B4-BE49-F238E27FC236}">
                    <a16:creationId xmlns:a16="http://schemas.microsoft.com/office/drawing/2014/main" id="{36B97037-8952-4A2F-86E0-95E78DB762E8}"/>
                  </a:ext>
                </a:extLst>
              </p:cNvPr>
              <p:cNvSpPr>
                <a:spLocks/>
              </p:cNvSpPr>
              <p:nvPr>
                <p:custDataLst>
                  <p:tags r:id="rId7"/>
                </p:custDataLst>
              </p:nvPr>
            </p:nvSpPr>
            <p:spPr bwMode="auto">
              <a:xfrm>
                <a:off x="6924675" y="7534279"/>
                <a:ext cx="131762" cy="200025"/>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200"/>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6"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7" name="Freeform 79">
                <a:extLst>
                  <a:ext uri="{FF2B5EF4-FFF2-40B4-BE49-F238E27FC236}">
                    <a16:creationId xmlns:a16="http://schemas.microsoft.com/office/drawing/2014/main" id="{489FC869-525D-46F7-A4C1-110983972467}"/>
                  </a:ext>
                </a:extLst>
              </p:cNvPr>
              <p:cNvSpPr>
                <a:spLocks/>
              </p:cNvSpPr>
              <p:nvPr>
                <p:custDataLst>
                  <p:tags r:id="rId8"/>
                </p:custDataLst>
              </p:nvPr>
            </p:nvSpPr>
            <p:spPr bwMode="auto">
              <a:xfrm>
                <a:off x="7119938" y="7700967"/>
                <a:ext cx="198437" cy="190500"/>
              </a:xfrm>
              <a:custGeom>
                <a:avLst/>
                <a:gdLst>
                  <a:gd name="T0" fmla="*/ 85 w 234"/>
                  <a:gd name="T1" fmla="*/ 5 h 220"/>
                  <a:gd name="T2" fmla="*/ 78 w 234"/>
                  <a:gd name="T3" fmla="*/ 0 h 220"/>
                  <a:gd name="T4" fmla="*/ 17 w 234"/>
                  <a:gd name="T5" fmla="*/ 5 h 220"/>
                  <a:gd name="T6" fmla="*/ 8 w 234"/>
                  <a:gd name="T7" fmla="*/ 15 h 220"/>
                  <a:gd name="T8" fmla="*/ 20 w 234"/>
                  <a:gd name="T9" fmla="*/ 21 h 220"/>
                  <a:gd name="T10" fmla="*/ 45 w 234"/>
                  <a:gd name="T11" fmla="*/ 29 h 220"/>
                  <a:gd name="T12" fmla="*/ 35 w 234"/>
                  <a:gd name="T13" fmla="*/ 69 h 220"/>
                  <a:gd name="T14" fmla="*/ 5 w 234"/>
                  <a:gd name="T15" fmla="*/ 192 h 220"/>
                  <a:gd name="T16" fmla="*/ 0 w 234"/>
                  <a:gd name="T17" fmla="*/ 214 h 220"/>
                  <a:gd name="T18" fmla="*/ 8 w 234"/>
                  <a:gd name="T19" fmla="*/ 220 h 220"/>
                  <a:gd name="T20" fmla="*/ 14 w 234"/>
                  <a:gd name="T21" fmla="*/ 220 h 220"/>
                  <a:gd name="T22" fmla="*/ 155 w 234"/>
                  <a:gd name="T23" fmla="*/ 147 h 220"/>
                  <a:gd name="T24" fmla="*/ 234 w 234"/>
                  <a:gd name="T25" fmla="*/ 13 h 220"/>
                  <a:gd name="T26" fmla="*/ 220 w 234"/>
                  <a:gd name="T27" fmla="*/ 0 h 220"/>
                  <a:gd name="T28" fmla="*/ 201 w 234"/>
                  <a:gd name="T29" fmla="*/ 16 h 220"/>
                  <a:gd name="T30" fmla="*/ 36 w 234"/>
                  <a:gd name="T31" fmla="*/ 204 h 220"/>
                  <a:gd name="T32" fmla="*/ 85 w 234"/>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20">
                    <a:moveTo>
                      <a:pt x="85" y="5"/>
                    </a:moveTo>
                    <a:cubicBezTo>
                      <a:pt x="85" y="5"/>
                      <a:pt x="85" y="0"/>
                      <a:pt x="78" y="0"/>
                    </a:cubicBezTo>
                    <a:cubicBezTo>
                      <a:pt x="67" y="0"/>
                      <a:pt x="30" y="4"/>
                      <a:pt x="17" y="5"/>
                    </a:cubicBezTo>
                    <a:cubicBezTo>
                      <a:pt x="13" y="5"/>
                      <a:pt x="8" y="6"/>
                      <a:pt x="8" y="15"/>
                    </a:cubicBezTo>
                    <a:cubicBezTo>
                      <a:pt x="8" y="21"/>
                      <a:pt x="13" y="21"/>
                      <a:pt x="20" y="21"/>
                    </a:cubicBezTo>
                    <a:cubicBezTo>
                      <a:pt x="44" y="21"/>
                      <a:pt x="45" y="24"/>
                      <a:pt x="45" y="29"/>
                    </a:cubicBezTo>
                    <a:cubicBezTo>
                      <a:pt x="45" y="33"/>
                      <a:pt x="39" y="56"/>
                      <a:pt x="35" y="69"/>
                    </a:cubicBezTo>
                    <a:lnTo>
                      <a:pt x="5" y="192"/>
                    </a:lnTo>
                    <a:cubicBezTo>
                      <a:pt x="3" y="199"/>
                      <a:pt x="0" y="213"/>
                      <a:pt x="0" y="214"/>
                    </a:cubicBezTo>
                    <a:cubicBezTo>
                      <a:pt x="0" y="220"/>
                      <a:pt x="5" y="220"/>
                      <a:pt x="8" y="220"/>
                    </a:cubicBezTo>
                    <a:lnTo>
                      <a:pt x="14" y="220"/>
                    </a:lnTo>
                    <a:cubicBezTo>
                      <a:pt x="49" y="214"/>
                      <a:pt x="104" y="195"/>
                      <a:pt x="155" y="147"/>
                    </a:cubicBezTo>
                    <a:cubicBezTo>
                      <a:pt x="221" y="85"/>
                      <a:pt x="234" y="18"/>
                      <a:pt x="234" y="13"/>
                    </a:cubicBezTo>
                    <a:cubicBezTo>
                      <a:pt x="234" y="5"/>
                      <a:pt x="228"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8" name="Rectangle 80">
                <a:extLst>
                  <a:ext uri="{FF2B5EF4-FFF2-40B4-BE49-F238E27FC236}">
                    <a16:creationId xmlns:a16="http://schemas.microsoft.com/office/drawing/2014/main" id="{8A6C9984-12DF-4D49-BC5B-4C784A1FE006}"/>
                  </a:ext>
                </a:extLst>
              </p:cNvPr>
              <p:cNvSpPr>
                <a:spLocks noChangeArrowheads="1"/>
              </p:cNvSpPr>
              <p:nvPr>
                <p:custDataLst>
                  <p:tags r:id="rId9"/>
                </p:custDataLst>
              </p:nvPr>
            </p:nvSpPr>
            <p:spPr bwMode="auto">
              <a:xfrm>
                <a:off x="6646863" y="8066092"/>
                <a:ext cx="696912"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9" name="Freeform 81">
                <a:extLst>
                  <a:ext uri="{FF2B5EF4-FFF2-40B4-BE49-F238E27FC236}">
                    <a16:creationId xmlns:a16="http://schemas.microsoft.com/office/drawing/2014/main" id="{40FF6873-48D7-4189-9CCC-56FE0A5DF6E1}"/>
                  </a:ext>
                </a:extLst>
              </p:cNvPr>
              <p:cNvSpPr>
                <a:spLocks noEditPoints="1"/>
              </p:cNvSpPr>
              <p:nvPr>
                <p:custDataLst>
                  <p:tags r:id="rId10"/>
                </p:custDataLst>
              </p:nvPr>
            </p:nvSpPr>
            <p:spPr bwMode="auto">
              <a:xfrm>
                <a:off x="6662738" y="8169279"/>
                <a:ext cx="223837" cy="3190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0" name="Freeform 82">
                <a:extLst>
                  <a:ext uri="{FF2B5EF4-FFF2-40B4-BE49-F238E27FC236}">
                    <a16:creationId xmlns:a16="http://schemas.microsoft.com/office/drawing/2014/main" id="{46691ABD-92AF-45AA-B032-1DC2F7D4CF5B}"/>
                  </a:ext>
                </a:extLst>
              </p:cNvPr>
              <p:cNvSpPr>
                <a:spLocks/>
              </p:cNvSpPr>
              <p:nvPr>
                <p:custDataLst>
                  <p:tags r:id="rId11"/>
                </p:custDataLst>
              </p:nvPr>
            </p:nvSpPr>
            <p:spPr bwMode="auto">
              <a:xfrm>
                <a:off x="6913563" y="8153404"/>
                <a:ext cx="131762" cy="200025"/>
              </a:xfrm>
              <a:custGeom>
                <a:avLst/>
                <a:gdLst>
                  <a:gd name="T0" fmla="*/ 155 w 155"/>
                  <a:gd name="T1" fmla="*/ 168 h 231"/>
                  <a:gd name="T2" fmla="*/ 143 w 155"/>
                  <a:gd name="T3" fmla="*/ 168 h 231"/>
                  <a:gd name="T4" fmla="*/ 134 w 155"/>
                  <a:gd name="T5" fmla="*/ 200 h 231"/>
                  <a:gd name="T6" fmla="*/ 99 w 155"/>
                  <a:gd name="T7" fmla="*/ 202 h 231"/>
                  <a:gd name="T8" fmla="*/ 35 w 155"/>
                  <a:gd name="T9" fmla="*/ 202 h 231"/>
                  <a:gd name="T10" fmla="*/ 105 w 155"/>
                  <a:gd name="T11" fmla="*/ 143 h 231"/>
                  <a:gd name="T12" fmla="*/ 155 w 155"/>
                  <a:gd name="T13" fmla="*/ 68 h 231"/>
                  <a:gd name="T14" fmla="*/ 73 w 155"/>
                  <a:gd name="T15" fmla="*/ 0 h 231"/>
                  <a:gd name="T16" fmla="*/ 0 w 155"/>
                  <a:gd name="T17" fmla="*/ 62 h 231"/>
                  <a:gd name="T18" fmla="*/ 19 w 155"/>
                  <a:gd name="T19" fmla="*/ 82 h 231"/>
                  <a:gd name="T20" fmla="*/ 37 w 155"/>
                  <a:gd name="T21" fmla="*/ 63 h 231"/>
                  <a:gd name="T22" fmla="*/ 17 w 155"/>
                  <a:gd name="T23" fmla="*/ 45 h 231"/>
                  <a:gd name="T24" fmla="*/ 68 w 155"/>
                  <a:gd name="T25" fmla="*/ 12 h 231"/>
                  <a:gd name="T26" fmla="*/ 121 w 155"/>
                  <a:gd name="T27" fmla="*/ 68 h 231"/>
                  <a:gd name="T28" fmla="*/ 88 w 155"/>
                  <a:gd name="T29" fmla="*/ 135 h 231"/>
                  <a:gd name="T30" fmla="*/ 4 w 155"/>
                  <a:gd name="T31" fmla="*/ 218 h 231"/>
                  <a:gd name="T32" fmla="*/ 0 w 155"/>
                  <a:gd name="T33" fmla="*/ 231 h 231"/>
                  <a:gd name="T34" fmla="*/ 144 w 155"/>
                  <a:gd name="T35" fmla="*/ 231 h 231"/>
                  <a:gd name="T36" fmla="*/ 155 w 155"/>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1">
                    <a:moveTo>
                      <a:pt x="155" y="168"/>
                    </a:moveTo>
                    <a:lnTo>
                      <a:pt x="143" y="168"/>
                    </a:lnTo>
                    <a:cubicBezTo>
                      <a:pt x="142" y="176"/>
                      <a:pt x="138" y="196"/>
                      <a:pt x="134" y="200"/>
                    </a:cubicBezTo>
                    <a:cubicBezTo>
                      <a:pt x="131" y="202"/>
                      <a:pt x="104" y="202"/>
                      <a:pt x="99" y="202"/>
                    </a:cubicBezTo>
                    <a:lnTo>
                      <a:pt x="35" y="202"/>
                    </a:lnTo>
                    <a:cubicBezTo>
                      <a:pt x="72" y="169"/>
                      <a:pt x="84" y="159"/>
                      <a:pt x="105" y="143"/>
                    </a:cubicBezTo>
                    <a:cubicBezTo>
                      <a:pt x="130" y="122"/>
                      <a:pt x="155" y="101"/>
                      <a:pt x="155" y="68"/>
                    </a:cubicBezTo>
                    <a:cubicBezTo>
                      <a:pt x="155" y="25"/>
                      <a:pt x="118" y="0"/>
                      <a:pt x="73" y="0"/>
                    </a:cubicBezTo>
                    <a:cubicBezTo>
                      <a:pt x="30" y="0"/>
                      <a:pt x="0" y="30"/>
                      <a:pt x="0" y="62"/>
                    </a:cubicBezTo>
                    <a:cubicBezTo>
                      <a:pt x="0" y="80"/>
                      <a:pt x="15" y="82"/>
                      <a:pt x="19" y="82"/>
                    </a:cubicBezTo>
                    <a:cubicBezTo>
                      <a:pt x="27" y="82"/>
                      <a:pt x="37" y="76"/>
                      <a:pt x="37" y="63"/>
                    </a:cubicBezTo>
                    <a:cubicBezTo>
                      <a:pt x="37" y="57"/>
                      <a:pt x="35" y="45"/>
                      <a:pt x="17" y="45"/>
                    </a:cubicBezTo>
                    <a:cubicBezTo>
                      <a:pt x="28" y="20"/>
                      <a:pt x="51" y="12"/>
                      <a:pt x="68" y="12"/>
                    </a:cubicBezTo>
                    <a:cubicBezTo>
                      <a:pt x="103" y="12"/>
                      <a:pt x="121" y="39"/>
                      <a:pt x="121" y="68"/>
                    </a:cubicBezTo>
                    <a:cubicBezTo>
                      <a:pt x="121" y="98"/>
                      <a:pt x="99" y="122"/>
                      <a:pt x="88" y="135"/>
                    </a:cubicBezTo>
                    <a:lnTo>
                      <a:pt x="4" y="218"/>
                    </a:lnTo>
                    <a:cubicBezTo>
                      <a:pt x="0" y="221"/>
                      <a:pt x="0" y="222"/>
                      <a:pt x="0" y="231"/>
                    </a:cubicBezTo>
                    <a:lnTo>
                      <a:pt x="144" y="231"/>
                    </a:lnTo>
                    <a:lnTo>
                      <a:pt x="155"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1" name="Freeform 83">
                <a:extLst>
                  <a:ext uri="{FF2B5EF4-FFF2-40B4-BE49-F238E27FC236}">
                    <a16:creationId xmlns:a16="http://schemas.microsoft.com/office/drawing/2014/main" id="{E613350E-F9AB-4F6A-A2C8-DDA4410BAFDC}"/>
                  </a:ext>
                </a:extLst>
              </p:cNvPr>
              <p:cNvSpPr>
                <a:spLocks noEditPoints="1"/>
              </p:cNvSpPr>
              <p:nvPr>
                <p:custDataLst>
                  <p:tags r:id="rId12"/>
                </p:custDataLst>
              </p:nvPr>
            </p:nvSpPr>
            <p:spPr bwMode="auto">
              <a:xfrm>
                <a:off x="7102475" y="8285167"/>
                <a:ext cx="239712" cy="276225"/>
              </a:xfrm>
              <a:custGeom>
                <a:avLst/>
                <a:gdLst>
                  <a:gd name="T0" fmla="*/ 192 w 281"/>
                  <a:gd name="T1" fmla="*/ 153 h 321"/>
                  <a:gd name="T2" fmla="*/ 185 w 281"/>
                  <a:gd name="T3" fmla="*/ 174 h 321"/>
                  <a:gd name="T4" fmla="*/ 125 w 281"/>
                  <a:gd name="T5" fmla="*/ 209 h 321"/>
                  <a:gd name="T6" fmla="*/ 64 w 281"/>
                  <a:gd name="T7" fmla="*/ 114 h 321"/>
                  <a:gd name="T8" fmla="*/ 130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5" y="209"/>
                    </a:cubicBezTo>
                    <a:cubicBezTo>
                      <a:pt x="94" y="209"/>
                      <a:pt x="64" y="180"/>
                      <a:pt x="64" y="114"/>
                    </a:cubicBezTo>
                    <a:cubicBezTo>
                      <a:pt x="64" y="43"/>
                      <a:pt x="101"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8" name="Content Placeholder 2 1 2 2 2">
              <a:extLst>
                <a:ext uri="{FF2B5EF4-FFF2-40B4-BE49-F238E27FC236}">
                  <a16:creationId xmlns:a16="http://schemas.microsoft.com/office/drawing/2014/main" id="{50C97582-0D6A-4E18-ABD5-C1BA407DEC38}"/>
                </a:ext>
              </a:extLst>
            </p:cNvPr>
            <p:cNvSpPr txBox="1">
              <a:spLocks/>
            </p:cNvSpPr>
            <p:nvPr/>
          </p:nvSpPr>
          <p:spPr>
            <a:xfrm>
              <a:off x="1187132" y="7692261"/>
              <a:ext cx="3793165" cy="463801"/>
            </a:xfrm>
            <a:prstGeom prst="rect">
              <a:avLst/>
            </a:prstGeom>
          </p:spPr>
          <p:txBody>
            <a:bodyPr vert="horz" lIns="91440" tIns="45720" rIns="91440" bIns="45720" rtlCol="0" anchor="t">
              <a:no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lnSpc>
                  <a:spcPct val="100000"/>
                </a:lnSpc>
                <a:spcBef>
                  <a:spcPts val="0"/>
                </a:spcBef>
                <a:buNone/>
              </a:pPr>
              <a:r>
                <a:rPr lang="en-US" sz="2100" dirty="0">
                  <a:latin typeface="Helvetica Light" panose="020B0403020202020204"/>
                </a:rPr>
                <a:t>and then </a:t>
              </a:r>
              <a:endParaRPr lang="en-US" sz="2100" dirty="0">
                <a:solidFill>
                  <a:srgbClr val="00B050"/>
                </a:solidFill>
                <a:latin typeface="Helvetica Light" panose="020B0403020202020204"/>
              </a:endParaRPr>
            </a:p>
          </p:txBody>
        </p:sp>
      </p:grpSp>
      <p:pic>
        <p:nvPicPr>
          <p:cNvPr id="5" name="Picture 4" descr="A picture containing text&#10;&#10;Description automatically generated">
            <a:extLst>
              <a:ext uri="{FF2B5EF4-FFF2-40B4-BE49-F238E27FC236}">
                <a16:creationId xmlns:a16="http://schemas.microsoft.com/office/drawing/2014/main" id="{E703F816-48F5-46AE-9173-1283D29AEA63}"/>
              </a:ext>
            </a:extLst>
          </p:cNvPr>
          <p:cNvPicPr>
            <a:picLocks noChangeAspect="1"/>
          </p:cNvPicPr>
          <p:nvPr/>
        </p:nvPicPr>
        <p:blipFill rotWithShape="1">
          <a:blip r:embed="rId64">
            <a:extLst>
              <a:ext uri="{28A0092B-C50C-407E-A947-70E740481C1C}">
                <a14:useLocalDpi xmlns:a14="http://schemas.microsoft.com/office/drawing/2010/main" val="0"/>
              </a:ext>
            </a:extLst>
          </a:blip>
          <a:srcRect l="64073" t="23087" b="11038"/>
          <a:stretch/>
        </p:blipFill>
        <p:spPr>
          <a:xfrm>
            <a:off x="13699752" y="4661773"/>
            <a:ext cx="2257272" cy="2923572"/>
          </a:xfrm>
          <a:prstGeom prst="rect">
            <a:avLst/>
          </a:prstGeom>
        </p:spPr>
      </p:pic>
      <p:pic>
        <p:nvPicPr>
          <p:cNvPr id="83" name="Picture 82" descr="A picture containing text&#10;&#10;Description automatically generated">
            <a:extLst>
              <a:ext uri="{FF2B5EF4-FFF2-40B4-BE49-F238E27FC236}">
                <a16:creationId xmlns:a16="http://schemas.microsoft.com/office/drawing/2014/main" id="{904A3E93-49C0-42EB-A54E-6A92590F5513}"/>
              </a:ext>
            </a:extLst>
          </p:cNvPr>
          <p:cNvPicPr>
            <a:picLocks noChangeAspect="1"/>
          </p:cNvPicPr>
          <p:nvPr/>
        </p:nvPicPr>
        <p:blipFill rotWithShape="1">
          <a:blip r:embed="rId64">
            <a:extLst>
              <a:ext uri="{28A0092B-C50C-407E-A947-70E740481C1C}">
                <a14:useLocalDpi xmlns:a14="http://schemas.microsoft.com/office/drawing/2010/main" val="0"/>
              </a:ext>
            </a:extLst>
          </a:blip>
          <a:srcRect l="22751" t="19609" r="41738" b="11038"/>
          <a:stretch/>
        </p:blipFill>
        <p:spPr>
          <a:xfrm>
            <a:off x="13597974" y="2053536"/>
            <a:ext cx="1777238" cy="2451726"/>
          </a:xfrm>
          <a:prstGeom prst="rect">
            <a:avLst/>
          </a:prstGeom>
        </p:spPr>
      </p:pic>
    </p:spTree>
    <p:extLst>
      <p:ext uri="{BB962C8B-B14F-4D97-AF65-F5344CB8AC3E}">
        <p14:creationId xmlns:p14="http://schemas.microsoft.com/office/powerpoint/2010/main" val="267205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72">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72">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7">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ABDB-925A-4B15-BB98-181E9B0D5B8D}"/>
              </a:ext>
            </a:extLst>
          </p:cNvPr>
          <p:cNvSpPr>
            <a:spLocks noGrp="1"/>
          </p:cNvSpPr>
          <p:nvPr>
            <p:ph type="ctrTitle"/>
          </p:nvPr>
        </p:nvSpPr>
        <p:spPr>
          <a:xfrm>
            <a:off x="1300519" y="1582057"/>
            <a:ext cx="14739224" cy="7199086"/>
          </a:xfrm>
        </p:spPr>
        <p:txBody>
          <a:bodyPr anchor="ctr"/>
          <a:lstStyle/>
          <a:p>
            <a:r>
              <a:rPr lang="en-US" dirty="0"/>
              <a:t>Proposed DDP Approach</a:t>
            </a:r>
          </a:p>
        </p:txBody>
      </p:sp>
    </p:spTree>
    <p:extLst>
      <p:ext uri="{BB962C8B-B14F-4D97-AF65-F5344CB8AC3E}">
        <p14:creationId xmlns:p14="http://schemas.microsoft.com/office/powerpoint/2010/main" val="3173251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02EA-B8FA-4DFD-BD8A-BB1156047BE6}"/>
              </a:ext>
            </a:extLst>
          </p:cNvPr>
          <p:cNvSpPr>
            <a:spLocks noGrp="1"/>
          </p:cNvSpPr>
          <p:nvPr>
            <p:ph type="title"/>
          </p:nvPr>
        </p:nvSpPr>
        <p:spPr/>
        <p:txBody>
          <a:bodyPr/>
          <a:lstStyle/>
          <a:p>
            <a:pPr algn="ctr"/>
            <a:r>
              <a:rPr lang="en-US" dirty="0"/>
              <a:t>Introductory Concepts</a:t>
            </a:r>
          </a:p>
        </p:txBody>
      </p:sp>
      <p:sp>
        <p:nvSpPr>
          <p:cNvPr id="4" name="Slide Number Placeholder 3">
            <a:extLst>
              <a:ext uri="{FF2B5EF4-FFF2-40B4-BE49-F238E27FC236}">
                <a16:creationId xmlns:a16="http://schemas.microsoft.com/office/drawing/2014/main" id="{70ED03D7-9EFD-479D-B39D-ADA74A7B4BCC}"/>
              </a:ext>
            </a:extLst>
          </p:cNvPr>
          <p:cNvSpPr>
            <a:spLocks noGrp="1"/>
          </p:cNvSpPr>
          <p:nvPr>
            <p:ph type="sldNum" sz="quarter" idx="12"/>
          </p:nvPr>
        </p:nvSpPr>
        <p:spPr/>
        <p:txBody>
          <a:bodyPr/>
          <a:lstStyle/>
          <a:p>
            <a:fld id="{86CB4B4D-7CA3-9044-876B-883B54F8677D}" type="slidenum">
              <a:rPr lang="en-US" smtClean="0"/>
              <a:pPr/>
              <a:t>7</a:t>
            </a:fld>
            <a:endParaRPr lang="en-US" dirty="0"/>
          </a:p>
        </p:txBody>
      </p:sp>
      <p:grpSp>
        <p:nvGrpSpPr>
          <p:cNvPr id="5" name="Group 4">
            <a:extLst>
              <a:ext uri="{FF2B5EF4-FFF2-40B4-BE49-F238E27FC236}">
                <a16:creationId xmlns:a16="http://schemas.microsoft.com/office/drawing/2014/main" id="{1135277A-266F-42ED-9775-B534038297A2}"/>
              </a:ext>
            </a:extLst>
          </p:cNvPr>
          <p:cNvGrpSpPr>
            <a:grpSpLocks noChangeAspect="1"/>
          </p:cNvGrpSpPr>
          <p:nvPr>
            <p:custDataLst>
              <p:tags r:id="rId1"/>
            </p:custDataLst>
          </p:nvPr>
        </p:nvGrpSpPr>
        <p:grpSpPr>
          <a:xfrm>
            <a:off x="1192143" y="2488052"/>
            <a:ext cx="6170298" cy="854810"/>
            <a:chOff x="6924675" y="2232025"/>
            <a:chExt cx="6875463" cy="952501"/>
          </a:xfrm>
        </p:grpSpPr>
        <p:sp>
          <p:nvSpPr>
            <p:cNvPr id="6" name="Freeform 43 1">
              <a:extLst>
                <a:ext uri="{FF2B5EF4-FFF2-40B4-BE49-F238E27FC236}">
                  <a16:creationId xmlns:a16="http://schemas.microsoft.com/office/drawing/2014/main" id="{A31674A3-A866-41B4-8A91-F96BEC29CAD6}"/>
                </a:ext>
              </a:extLst>
            </p:cNvPr>
            <p:cNvSpPr>
              <a:spLocks noEditPoints="1"/>
            </p:cNvSpPr>
            <p:nvPr>
              <p:custDataLst>
                <p:tags r:id="rId37"/>
              </p:custDataLst>
            </p:nvPr>
          </p:nvSpPr>
          <p:spPr bwMode="auto">
            <a:xfrm>
              <a:off x="7064375" y="2247900"/>
              <a:ext cx="211138" cy="330200"/>
            </a:xfrm>
            <a:custGeom>
              <a:avLst/>
              <a:gdLst>
                <a:gd name="T0" fmla="*/ 211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4" y="176"/>
                  </a:cubicBezTo>
                  <a:cubicBezTo>
                    <a:pt x="3" y="217"/>
                    <a:pt x="0" y="264"/>
                    <a:pt x="0" y="279"/>
                  </a:cubicBezTo>
                  <a:cubicBezTo>
                    <a:pt x="0" y="310"/>
                    <a:pt x="22"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4" y="38"/>
                    <a:pt x="224" y="103"/>
                  </a:cubicBezTo>
                  <a:cubicBezTo>
                    <a:pt x="224" y="122"/>
                    <a:pt x="221" y="148"/>
                    <a:pt x="211" y="188"/>
                  </a:cubicBezTo>
                  <a:lnTo>
                    <a:pt x="211" y="188"/>
                  </a:lnTo>
                  <a:close/>
                  <a:moveTo>
                    <a:pt x="93" y="354"/>
                  </a:moveTo>
                  <a:cubicBezTo>
                    <a:pt x="38" y="354"/>
                    <a:pt x="38" y="303"/>
                    <a:pt x="38" y="298"/>
                  </a:cubicBezTo>
                  <a:cubicBezTo>
                    <a:pt x="38" y="284"/>
                    <a:pt x="50"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44 1">
              <a:extLst>
                <a:ext uri="{FF2B5EF4-FFF2-40B4-BE49-F238E27FC236}">
                  <a16:creationId xmlns:a16="http://schemas.microsoft.com/office/drawing/2014/main" id="{F02268A0-9260-42BC-B07E-1A0B888204F1}"/>
                </a:ext>
              </a:extLst>
            </p:cNvPr>
            <p:cNvSpPr>
              <a:spLocks noChangeArrowheads="1"/>
            </p:cNvSpPr>
            <p:nvPr>
              <p:custDataLst>
                <p:tags r:id="rId38"/>
              </p:custDataLst>
            </p:nvPr>
          </p:nvSpPr>
          <p:spPr bwMode="auto">
            <a:xfrm>
              <a:off x="6924675" y="2749550"/>
              <a:ext cx="482600"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5 1">
              <a:extLst>
                <a:ext uri="{FF2B5EF4-FFF2-40B4-BE49-F238E27FC236}">
                  <a16:creationId xmlns:a16="http://schemas.microsoft.com/office/drawing/2014/main" id="{9A7BBEAA-750B-4D0E-82BF-B6ED75115B94}"/>
                </a:ext>
              </a:extLst>
            </p:cNvPr>
            <p:cNvSpPr>
              <a:spLocks noEditPoints="1"/>
            </p:cNvSpPr>
            <p:nvPr>
              <p:custDataLst>
                <p:tags r:id="rId39"/>
              </p:custDataLst>
            </p:nvPr>
          </p:nvSpPr>
          <p:spPr bwMode="auto">
            <a:xfrm>
              <a:off x="6940550" y="2855913"/>
              <a:ext cx="212725" cy="328613"/>
            </a:xfrm>
            <a:custGeom>
              <a:avLst/>
              <a:gdLst>
                <a:gd name="T0" fmla="*/ 211 w 263"/>
                <a:gd name="T1" fmla="*/ 188 h 368"/>
                <a:gd name="T2" fmla="*/ 147 w 263"/>
                <a:gd name="T3" fmla="*/ 129 h 368"/>
                <a:gd name="T4" fmla="*/ 45 w 263"/>
                <a:gd name="T5" fmla="*/ 176 h 368"/>
                <a:gd name="T6" fmla="*/ 0 w 263"/>
                <a:gd name="T7" fmla="*/ 280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80"/>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6"/>
                    <a:pt x="140"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5"/>
                    <a:pt x="51" y="215"/>
                    <a:pt x="72" y="185"/>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6 1">
              <a:extLst>
                <a:ext uri="{FF2B5EF4-FFF2-40B4-BE49-F238E27FC236}">
                  <a16:creationId xmlns:a16="http://schemas.microsoft.com/office/drawing/2014/main" id="{BF90C30D-242D-4867-A3BA-A1458F1902F1}"/>
                </a:ext>
              </a:extLst>
            </p:cNvPr>
            <p:cNvSpPr>
              <a:spLocks/>
            </p:cNvSpPr>
            <p:nvPr>
              <p:custDataLst>
                <p:tags r:id="rId40"/>
              </p:custDataLst>
            </p:nvPr>
          </p:nvSpPr>
          <p:spPr bwMode="auto">
            <a:xfrm>
              <a:off x="7170738" y="2978150"/>
              <a:ext cx="227013" cy="196850"/>
            </a:xfrm>
            <a:custGeom>
              <a:avLst/>
              <a:gdLst>
                <a:gd name="T0" fmla="*/ 161 w 280"/>
                <a:gd name="T1" fmla="*/ 99 h 221"/>
                <a:gd name="T2" fmla="*/ 220 w 280"/>
                <a:gd name="T3" fmla="*/ 34 h 221"/>
                <a:gd name="T4" fmla="*/ 270 w 280"/>
                <a:gd name="T5" fmla="*/ 23 h 221"/>
                <a:gd name="T6" fmla="*/ 270 w 280"/>
                <a:gd name="T7" fmla="*/ 0 h 221"/>
                <a:gd name="T8" fmla="*/ 224 w 280"/>
                <a:gd name="T9" fmla="*/ 1 h 221"/>
                <a:gd name="T10" fmla="*/ 173 w 280"/>
                <a:gd name="T11" fmla="*/ 0 h 221"/>
                <a:gd name="T12" fmla="*/ 173 w 280"/>
                <a:gd name="T13" fmla="*/ 23 h 221"/>
                <a:gd name="T14" fmla="*/ 192 w 280"/>
                <a:gd name="T15" fmla="*/ 28 h 221"/>
                <a:gd name="T16" fmla="*/ 188 w 280"/>
                <a:gd name="T17" fmla="*/ 34 h 221"/>
                <a:gd name="T18" fmla="*/ 146 w 280"/>
                <a:gd name="T19" fmla="*/ 81 h 221"/>
                <a:gd name="T20" fmla="*/ 97 w 280"/>
                <a:gd name="T21" fmla="*/ 23 h 221"/>
                <a:gd name="T22" fmla="*/ 117 w 280"/>
                <a:gd name="T23" fmla="*/ 23 h 221"/>
                <a:gd name="T24" fmla="*/ 117 w 280"/>
                <a:gd name="T25" fmla="*/ 0 h 221"/>
                <a:gd name="T26" fmla="*/ 57 w 280"/>
                <a:gd name="T27" fmla="*/ 1 h 221"/>
                <a:gd name="T28" fmla="*/ 2 w 280"/>
                <a:gd name="T29" fmla="*/ 0 h 221"/>
                <a:gd name="T30" fmla="*/ 2 w 280"/>
                <a:gd name="T31" fmla="*/ 23 h 221"/>
                <a:gd name="T32" fmla="*/ 38 w 280"/>
                <a:gd name="T33" fmla="*/ 23 h 221"/>
                <a:gd name="T34" fmla="*/ 115 w 280"/>
                <a:gd name="T35" fmla="*/ 115 h 221"/>
                <a:gd name="T36" fmla="*/ 50 w 280"/>
                <a:gd name="T37" fmla="*/ 188 h 221"/>
                <a:gd name="T38" fmla="*/ 0 w 280"/>
                <a:gd name="T39" fmla="*/ 198 h 221"/>
                <a:gd name="T40" fmla="*/ 0 w 280"/>
                <a:gd name="T41" fmla="*/ 221 h 221"/>
                <a:gd name="T42" fmla="*/ 45 w 280"/>
                <a:gd name="T43" fmla="*/ 220 h 221"/>
                <a:gd name="T44" fmla="*/ 97 w 280"/>
                <a:gd name="T45" fmla="*/ 221 h 221"/>
                <a:gd name="T46" fmla="*/ 97 w 280"/>
                <a:gd name="T47" fmla="*/ 198 h 221"/>
                <a:gd name="T48" fmla="*/ 78 w 280"/>
                <a:gd name="T49" fmla="*/ 192 h 221"/>
                <a:gd name="T50" fmla="*/ 82 w 280"/>
                <a:gd name="T51" fmla="*/ 187 h 221"/>
                <a:gd name="T52" fmla="*/ 130 w 280"/>
                <a:gd name="T53" fmla="*/ 133 h 221"/>
                <a:gd name="T54" fmla="*/ 185 w 280"/>
                <a:gd name="T55" fmla="*/ 198 h 221"/>
                <a:gd name="T56" fmla="*/ 166 w 280"/>
                <a:gd name="T57" fmla="*/ 198 h 221"/>
                <a:gd name="T58" fmla="*/ 166 w 280"/>
                <a:gd name="T59" fmla="*/ 221 h 221"/>
                <a:gd name="T60" fmla="*/ 225 w 280"/>
                <a:gd name="T61" fmla="*/ 220 h 221"/>
                <a:gd name="T62" fmla="*/ 280 w 280"/>
                <a:gd name="T63" fmla="*/ 221 h 221"/>
                <a:gd name="T64" fmla="*/ 280 w 280"/>
                <a:gd name="T65" fmla="*/ 198 h 221"/>
                <a:gd name="T66" fmla="*/ 245 w 280"/>
                <a:gd name="T67" fmla="*/ 198 h 221"/>
                <a:gd name="T68" fmla="*/ 161 w 280"/>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21">
                  <a:moveTo>
                    <a:pt x="161" y="99"/>
                  </a:moveTo>
                  <a:lnTo>
                    <a:pt x="220" y="34"/>
                  </a:lnTo>
                  <a:cubicBezTo>
                    <a:pt x="226" y="27"/>
                    <a:pt x="229" y="23"/>
                    <a:pt x="270" y="23"/>
                  </a:cubicBezTo>
                  <a:lnTo>
                    <a:pt x="270" y="0"/>
                  </a:lnTo>
                  <a:cubicBezTo>
                    <a:pt x="253" y="1"/>
                    <a:pt x="227" y="1"/>
                    <a:pt x="224" y="1"/>
                  </a:cubicBezTo>
                  <a:cubicBezTo>
                    <a:pt x="212" y="1"/>
                    <a:pt x="187" y="0"/>
                    <a:pt x="173" y="0"/>
                  </a:cubicBezTo>
                  <a:lnTo>
                    <a:pt x="173" y="23"/>
                  </a:lnTo>
                  <a:cubicBezTo>
                    <a:pt x="180" y="23"/>
                    <a:pt x="186" y="24"/>
                    <a:pt x="192" y="28"/>
                  </a:cubicBezTo>
                  <a:cubicBezTo>
                    <a:pt x="190" y="31"/>
                    <a:pt x="190" y="32"/>
                    <a:pt x="188" y="34"/>
                  </a:cubicBezTo>
                  <a:lnTo>
                    <a:pt x="146" y="81"/>
                  </a:lnTo>
                  <a:lnTo>
                    <a:pt x="97" y="23"/>
                  </a:lnTo>
                  <a:lnTo>
                    <a:pt x="117" y="23"/>
                  </a:lnTo>
                  <a:lnTo>
                    <a:pt x="117" y="0"/>
                  </a:lnTo>
                  <a:cubicBezTo>
                    <a:pt x="104" y="0"/>
                    <a:pt x="73" y="1"/>
                    <a:pt x="57" y="1"/>
                  </a:cubicBezTo>
                  <a:cubicBezTo>
                    <a:pt x="41" y="1"/>
                    <a:pt x="19" y="0"/>
                    <a:pt x="2" y="0"/>
                  </a:cubicBezTo>
                  <a:lnTo>
                    <a:pt x="2" y="23"/>
                  </a:lnTo>
                  <a:lnTo>
                    <a:pt x="38" y="23"/>
                  </a:lnTo>
                  <a:lnTo>
                    <a:pt x="115" y="115"/>
                  </a:lnTo>
                  <a:lnTo>
                    <a:pt x="50" y="188"/>
                  </a:lnTo>
                  <a:cubicBezTo>
                    <a:pt x="41" y="198"/>
                    <a:pt x="24" y="198"/>
                    <a:pt x="0" y="198"/>
                  </a:cubicBezTo>
                  <a:lnTo>
                    <a:pt x="0" y="221"/>
                  </a:lnTo>
                  <a:cubicBezTo>
                    <a:pt x="17" y="220"/>
                    <a:pt x="43" y="220"/>
                    <a:pt x="45" y="220"/>
                  </a:cubicBezTo>
                  <a:cubicBezTo>
                    <a:pt x="58" y="220"/>
                    <a:pt x="87" y="221"/>
                    <a:pt x="97" y="221"/>
                  </a:cubicBezTo>
                  <a:lnTo>
                    <a:pt x="97" y="198"/>
                  </a:lnTo>
                  <a:cubicBezTo>
                    <a:pt x="88" y="198"/>
                    <a:pt x="78" y="195"/>
                    <a:pt x="78" y="192"/>
                  </a:cubicBezTo>
                  <a:cubicBezTo>
                    <a:pt x="78" y="192"/>
                    <a:pt x="78" y="191"/>
                    <a:pt x="82" y="187"/>
                  </a:cubicBezTo>
                  <a:lnTo>
                    <a:pt x="130" y="133"/>
                  </a:lnTo>
                  <a:lnTo>
                    <a:pt x="185" y="198"/>
                  </a:lnTo>
                  <a:lnTo>
                    <a:pt x="166" y="198"/>
                  </a:lnTo>
                  <a:lnTo>
                    <a:pt x="166" y="221"/>
                  </a:lnTo>
                  <a:cubicBezTo>
                    <a:pt x="179" y="221"/>
                    <a:pt x="209" y="220"/>
                    <a:pt x="225" y="220"/>
                  </a:cubicBezTo>
                  <a:cubicBezTo>
                    <a:pt x="241" y="220"/>
                    <a:pt x="264" y="221"/>
                    <a:pt x="280" y="221"/>
                  </a:cubicBezTo>
                  <a:lnTo>
                    <a:pt x="280"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47 1">
              <a:extLst>
                <a:ext uri="{FF2B5EF4-FFF2-40B4-BE49-F238E27FC236}">
                  <a16:creationId xmlns:a16="http://schemas.microsoft.com/office/drawing/2014/main" id="{E6905FDD-BAEB-40D7-B7E8-099ECB266E0F}"/>
                </a:ext>
              </a:extLst>
            </p:cNvPr>
            <p:cNvSpPr>
              <a:spLocks/>
            </p:cNvSpPr>
            <p:nvPr>
              <p:custDataLst>
                <p:tags r:id="rId41"/>
              </p:custDataLst>
            </p:nvPr>
          </p:nvSpPr>
          <p:spPr bwMode="auto">
            <a:xfrm>
              <a:off x="7475538" y="2554288"/>
              <a:ext cx="201613" cy="406400"/>
            </a:xfrm>
            <a:custGeom>
              <a:avLst/>
              <a:gdLst>
                <a:gd name="T0" fmla="*/ 157 w 249"/>
                <a:gd name="T1" fmla="*/ 152 h 454"/>
                <a:gd name="T2" fmla="*/ 200 w 249"/>
                <a:gd name="T3" fmla="*/ 152 h 454"/>
                <a:gd name="T4" fmla="*/ 215 w 249"/>
                <a:gd name="T5" fmla="*/ 142 h 454"/>
                <a:gd name="T6" fmla="*/ 201 w 249"/>
                <a:gd name="T7" fmla="*/ 136 h 454"/>
                <a:gd name="T8" fmla="*/ 160 w 249"/>
                <a:gd name="T9" fmla="*/ 136 h 454"/>
                <a:gd name="T10" fmla="*/ 170 w 249"/>
                <a:gd name="T11" fmla="*/ 80 h 454"/>
                <a:gd name="T12" fmla="*/ 182 w 249"/>
                <a:gd name="T13" fmla="*/ 28 h 454"/>
                <a:gd name="T14" fmla="*/ 206 w 249"/>
                <a:gd name="T15" fmla="*/ 11 h 454"/>
                <a:gd name="T16" fmla="*/ 230 w 249"/>
                <a:gd name="T17" fmla="*/ 20 h 454"/>
                <a:gd name="T18" fmla="*/ 203 w 249"/>
                <a:gd name="T19" fmla="*/ 47 h 454"/>
                <a:gd name="T20" fmla="*/ 222 w 249"/>
                <a:gd name="T21" fmla="*/ 64 h 454"/>
                <a:gd name="T22" fmla="*/ 249 w 249"/>
                <a:gd name="T23" fmla="*/ 34 h 454"/>
                <a:gd name="T24" fmla="*/ 206 w 249"/>
                <a:gd name="T25" fmla="*/ 0 h 454"/>
                <a:gd name="T26" fmla="*/ 142 w 249"/>
                <a:gd name="T27" fmla="*/ 58 h 454"/>
                <a:gd name="T28" fmla="*/ 126 w 249"/>
                <a:gd name="T29" fmla="*/ 136 h 454"/>
                <a:gd name="T30" fmla="*/ 91 w 249"/>
                <a:gd name="T31" fmla="*/ 136 h 454"/>
                <a:gd name="T32" fmla="*/ 76 w 249"/>
                <a:gd name="T33" fmla="*/ 146 h 454"/>
                <a:gd name="T34" fmla="*/ 90 w 249"/>
                <a:gd name="T35" fmla="*/ 152 h 454"/>
                <a:gd name="T36" fmla="*/ 123 w 249"/>
                <a:gd name="T37" fmla="*/ 152 h 454"/>
                <a:gd name="T38" fmla="*/ 86 w 249"/>
                <a:gd name="T39" fmla="*/ 349 h 454"/>
                <a:gd name="T40" fmla="*/ 43 w 249"/>
                <a:gd name="T41" fmla="*/ 443 h 454"/>
                <a:gd name="T42" fmla="*/ 19 w 249"/>
                <a:gd name="T43" fmla="*/ 434 h 454"/>
                <a:gd name="T44" fmla="*/ 46 w 249"/>
                <a:gd name="T45" fmla="*/ 407 h 454"/>
                <a:gd name="T46" fmla="*/ 28 w 249"/>
                <a:gd name="T47" fmla="*/ 389 h 454"/>
                <a:gd name="T48" fmla="*/ 0 w 249"/>
                <a:gd name="T49" fmla="*/ 419 h 454"/>
                <a:gd name="T50" fmla="*/ 43 w 249"/>
                <a:gd name="T51" fmla="*/ 454 h 454"/>
                <a:gd name="T52" fmla="*/ 99 w 249"/>
                <a:gd name="T53" fmla="*/ 405 h 454"/>
                <a:gd name="T54" fmla="*/ 127 w 249"/>
                <a:gd name="T55" fmla="*/ 310 h 454"/>
                <a:gd name="T56" fmla="*/ 157 w 249"/>
                <a:gd name="T57" fmla="*/ 15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9" h="454">
                  <a:moveTo>
                    <a:pt x="157" y="152"/>
                  </a:moveTo>
                  <a:lnTo>
                    <a:pt x="200" y="152"/>
                  </a:lnTo>
                  <a:cubicBezTo>
                    <a:pt x="210" y="152"/>
                    <a:pt x="215" y="152"/>
                    <a:pt x="215" y="142"/>
                  </a:cubicBezTo>
                  <a:cubicBezTo>
                    <a:pt x="215" y="136"/>
                    <a:pt x="210" y="136"/>
                    <a:pt x="201" y="136"/>
                  </a:cubicBezTo>
                  <a:lnTo>
                    <a:pt x="160" y="136"/>
                  </a:lnTo>
                  <a:lnTo>
                    <a:pt x="170" y="80"/>
                  </a:lnTo>
                  <a:cubicBezTo>
                    <a:pt x="172" y="69"/>
                    <a:pt x="179" y="34"/>
                    <a:pt x="182" y="28"/>
                  </a:cubicBezTo>
                  <a:cubicBezTo>
                    <a:pt x="187" y="18"/>
                    <a:pt x="195" y="11"/>
                    <a:pt x="206" y="11"/>
                  </a:cubicBezTo>
                  <a:cubicBezTo>
                    <a:pt x="208" y="11"/>
                    <a:pt x="221" y="11"/>
                    <a:pt x="230" y="20"/>
                  </a:cubicBezTo>
                  <a:cubicBezTo>
                    <a:pt x="208" y="22"/>
                    <a:pt x="203" y="39"/>
                    <a:pt x="203" y="47"/>
                  </a:cubicBezTo>
                  <a:cubicBezTo>
                    <a:pt x="203" y="58"/>
                    <a:pt x="212" y="64"/>
                    <a:pt x="222" y="64"/>
                  </a:cubicBezTo>
                  <a:cubicBezTo>
                    <a:pt x="235" y="64"/>
                    <a:pt x="249" y="53"/>
                    <a:pt x="249" y="34"/>
                  </a:cubicBezTo>
                  <a:cubicBezTo>
                    <a:pt x="249" y="11"/>
                    <a:pt x="226" y="0"/>
                    <a:pt x="206" y="0"/>
                  </a:cubicBezTo>
                  <a:cubicBezTo>
                    <a:pt x="189" y="0"/>
                    <a:pt x="157" y="9"/>
                    <a:pt x="142" y="58"/>
                  </a:cubicBezTo>
                  <a:cubicBezTo>
                    <a:pt x="139" y="69"/>
                    <a:pt x="138" y="74"/>
                    <a:pt x="126" y="136"/>
                  </a:cubicBezTo>
                  <a:lnTo>
                    <a:pt x="91" y="136"/>
                  </a:lnTo>
                  <a:cubicBezTo>
                    <a:pt x="82" y="136"/>
                    <a:pt x="76" y="136"/>
                    <a:pt x="76" y="146"/>
                  </a:cubicBezTo>
                  <a:cubicBezTo>
                    <a:pt x="76" y="152"/>
                    <a:pt x="81" y="152"/>
                    <a:pt x="90" y="152"/>
                  </a:cubicBezTo>
                  <a:lnTo>
                    <a:pt x="123" y="152"/>
                  </a:lnTo>
                  <a:lnTo>
                    <a:pt x="86" y="349"/>
                  </a:lnTo>
                  <a:cubicBezTo>
                    <a:pt x="77" y="397"/>
                    <a:pt x="68" y="443"/>
                    <a:pt x="43" y="443"/>
                  </a:cubicBezTo>
                  <a:cubicBezTo>
                    <a:pt x="41" y="443"/>
                    <a:pt x="28" y="443"/>
                    <a:pt x="19" y="434"/>
                  </a:cubicBezTo>
                  <a:cubicBezTo>
                    <a:pt x="42" y="432"/>
                    <a:pt x="46" y="414"/>
                    <a:pt x="46" y="407"/>
                  </a:cubicBezTo>
                  <a:cubicBezTo>
                    <a:pt x="46" y="395"/>
                    <a:pt x="37" y="389"/>
                    <a:pt x="28" y="389"/>
                  </a:cubicBezTo>
                  <a:cubicBezTo>
                    <a:pt x="15" y="389"/>
                    <a:pt x="0" y="400"/>
                    <a:pt x="0" y="419"/>
                  </a:cubicBezTo>
                  <a:cubicBezTo>
                    <a:pt x="0" y="442"/>
                    <a:pt x="22" y="454"/>
                    <a:pt x="43" y="454"/>
                  </a:cubicBezTo>
                  <a:cubicBezTo>
                    <a:pt x="70" y="454"/>
                    <a:pt x="90" y="424"/>
                    <a:pt x="99" y="405"/>
                  </a:cubicBezTo>
                  <a:cubicBezTo>
                    <a:pt x="115" y="374"/>
                    <a:pt x="126" y="314"/>
                    <a:pt x="127" y="310"/>
                  </a:cubicBezTo>
                  <a:lnTo>
                    <a:pt x="157"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8 1">
              <a:extLst>
                <a:ext uri="{FF2B5EF4-FFF2-40B4-BE49-F238E27FC236}">
                  <a16:creationId xmlns:a16="http://schemas.microsoft.com/office/drawing/2014/main" id="{6E09108A-02CA-473D-BDB9-C50147898FE8}"/>
                </a:ext>
              </a:extLst>
            </p:cNvPr>
            <p:cNvSpPr>
              <a:spLocks/>
            </p:cNvSpPr>
            <p:nvPr>
              <p:custDataLst>
                <p:tags r:id="rId42"/>
              </p:custDataLst>
            </p:nvPr>
          </p:nvSpPr>
          <p:spPr bwMode="auto">
            <a:xfrm>
              <a:off x="7735888" y="2533650"/>
              <a:ext cx="93663" cy="447675"/>
            </a:xfrm>
            <a:custGeom>
              <a:avLst/>
              <a:gdLst>
                <a:gd name="T0" fmla="*/ 115 w 115"/>
                <a:gd name="T1" fmla="*/ 494 h 499"/>
                <a:gd name="T2" fmla="*/ 107 w 115"/>
                <a:gd name="T3" fmla="*/ 483 h 499"/>
                <a:gd name="T4" fmla="*/ 28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2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4" y="420"/>
                    <a:pt x="28" y="326"/>
                    <a:pt x="28" y="250"/>
                  </a:cubicBezTo>
                  <a:cubicBezTo>
                    <a:pt x="28" y="163"/>
                    <a:pt x="47" y="76"/>
                    <a:pt x="109" y="14"/>
                  </a:cubicBezTo>
                  <a:cubicBezTo>
                    <a:pt x="115" y="8"/>
                    <a:pt x="115" y="7"/>
                    <a:pt x="115" y="5"/>
                  </a:cubicBezTo>
                  <a:cubicBezTo>
                    <a:pt x="115" y="2"/>
                    <a:pt x="113" y="0"/>
                    <a:pt x="110" y="0"/>
                  </a:cubicBezTo>
                  <a:cubicBezTo>
                    <a:pt x="105" y="0"/>
                    <a:pt x="60" y="34"/>
                    <a:pt x="31" y="98"/>
                  </a:cubicBezTo>
                  <a:cubicBezTo>
                    <a:pt x="6" y="152"/>
                    <a:pt x="0" y="208"/>
                    <a:pt x="0" y="250"/>
                  </a:cubicBezTo>
                  <a:cubicBezTo>
                    <a:pt x="0" y="289"/>
                    <a:pt x="5" y="349"/>
                    <a:pt x="32" y="405"/>
                  </a:cubicBezTo>
                  <a:cubicBezTo>
                    <a:pt x="62"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9 1">
              <a:extLst>
                <a:ext uri="{FF2B5EF4-FFF2-40B4-BE49-F238E27FC236}">
                  <a16:creationId xmlns:a16="http://schemas.microsoft.com/office/drawing/2014/main" id="{ED0FFDC4-8302-4315-A6AD-7E969ED1C8A2}"/>
                </a:ext>
              </a:extLst>
            </p:cNvPr>
            <p:cNvSpPr>
              <a:spLocks/>
            </p:cNvSpPr>
            <p:nvPr>
              <p:custDataLst>
                <p:tags r:id="rId43"/>
              </p:custDataLst>
            </p:nvPr>
          </p:nvSpPr>
          <p:spPr bwMode="auto">
            <a:xfrm>
              <a:off x="7861300" y="2671763"/>
              <a:ext cx="228600" cy="198438"/>
            </a:xfrm>
            <a:custGeom>
              <a:avLst/>
              <a:gdLst>
                <a:gd name="T0" fmla="*/ 161 w 281"/>
                <a:gd name="T1" fmla="*/ 99 h 222"/>
                <a:gd name="T2" fmla="*/ 220 w 281"/>
                <a:gd name="T3" fmla="*/ 34 h 222"/>
                <a:gd name="T4" fmla="*/ 271 w 281"/>
                <a:gd name="T5" fmla="*/ 23 h 222"/>
                <a:gd name="T6" fmla="*/ 271 w 281"/>
                <a:gd name="T7" fmla="*/ 0 h 222"/>
                <a:gd name="T8" fmla="*/ 225 w 281"/>
                <a:gd name="T9" fmla="*/ 1 h 222"/>
                <a:gd name="T10" fmla="*/ 173 w 281"/>
                <a:gd name="T11" fmla="*/ 0 h 222"/>
                <a:gd name="T12" fmla="*/ 173 w 281"/>
                <a:gd name="T13" fmla="*/ 23 h 222"/>
                <a:gd name="T14" fmla="*/ 192 w 281"/>
                <a:gd name="T15" fmla="*/ 28 h 222"/>
                <a:gd name="T16" fmla="*/ 188 w 281"/>
                <a:gd name="T17" fmla="*/ 34 h 222"/>
                <a:gd name="T18" fmla="*/ 146 w 281"/>
                <a:gd name="T19" fmla="*/ 81 h 222"/>
                <a:gd name="T20" fmla="*/ 98 w 281"/>
                <a:gd name="T21" fmla="*/ 23 h 222"/>
                <a:gd name="T22" fmla="*/ 118 w 281"/>
                <a:gd name="T23" fmla="*/ 23 h 222"/>
                <a:gd name="T24" fmla="*/ 118 w 281"/>
                <a:gd name="T25" fmla="*/ 0 h 222"/>
                <a:gd name="T26" fmla="*/ 57 w 281"/>
                <a:gd name="T27" fmla="*/ 1 h 222"/>
                <a:gd name="T28" fmla="*/ 2 w 281"/>
                <a:gd name="T29" fmla="*/ 0 h 222"/>
                <a:gd name="T30" fmla="*/ 2 w 281"/>
                <a:gd name="T31" fmla="*/ 23 h 222"/>
                <a:gd name="T32" fmla="*/ 38 w 281"/>
                <a:gd name="T33" fmla="*/ 23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5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1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1" y="99"/>
                  </a:moveTo>
                  <a:lnTo>
                    <a:pt x="220" y="34"/>
                  </a:lnTo>
                  <a:cubicBezTo>
                    <a:pt x="226" y="27"/>
                    <a:pt x="229" y="23"/>
                    <a:pt x="271" y="23"/>
                  </a:cubicBezTo>
                  <a:lnTo>
                    <a:pt x="271" y="0"/>
                  </a:lnTo>
                  <a:cubicBezTo>
                    <a:pt x="253" y="1"/>
                    <a:pt x="227" y="1"/>
                    <a:pt x="225" y="1"/>
                  </a:cubicBezTo>
                  <a:cubicBezTo>
                    <a:pt x="212" y="1"/>
                    <a:pt x="187" y="0"/>
                    <a:pt x="173" y="0"/>
                  </a:cubicBezTo>
                  <a:lnTo>
                    <a:pt x="173" y="23"/>
                  </a:lnTo>
                  <a:cubicBezTo>
                    <a:pt x="180" y="23"/>
                    <a:pt x="186" y="24"/>
                    <a:pt x="192" y="28"/>
                  </a:cubicBezTo>
                  <a:cubicBezTo>
                    <a:pt x="190" y="31"/>
                    <a:pt x="190" y="32"/>
                    <a:pt x="188" y="34"/>
                  </a:cubicBezTo>
                  <a:lnTo>
                    <a:pt x="146" y="81"/>
                  </a:lnTo>
                  <a:lnTo>
                    <a:pt x="98" y="23"/>
                  </a:lnTo>
                  <a:lnTo>
                    <a:pt x="118" y="23"/>
                  </a:lnTo>
                  <a:lnTo>
                    <a:pt x="118" y="0"/>
                  </a:lnTo>
                  <a:cubicBezTo>
                    <a:pt x="105" y="0"/>
                    <a:pt x="73" y="1"/>
                    <a:pt x="57" y="1"/>
                  </a:cubicBezTo>
                  <a:cubicBezTo>
                    <a:pt x="41" y="1"/>
                    <a:pt x="19" y="0"/>
                    <a:pt x="2" y="0"/>
                  </a:cubicBezTo>
                  <a:lnTo>
                    <a:pt x="2" y="23"/>
                  </a:lnTo>
                  <a:lnTo>
                    <a:pt x="38" y="23"/>
                  </a:lnTo>
                  <a:lnTo>
                    <a:pt x="116"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5" y="198"/>
                  </a:lnTo>
                  <a:lnTo>
                    <a:pt x="166" y="198"/>
                  </a:lnTo>
                  <a:lnTo>
                    <a:pt x="166" y="222"/>
                  </a:lnTo>
                  <a:cubicBezTo>
                    <a:pt x="179" y="221"/>
                    <a:pt x="209" y="220"/>
                    <a:pt x="226" y="220"/>
                  </a:cubicBezTo>
                  <a:cubicBezTo>
                    <a:pt x="242" y="220"/>
                    <a:pt x="264" y="221"/>
                    <a:pt x="281" y="222"/>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0 1">
              <a:extLst>
                <a:ext uri="{FF2B5EF4-FFF2-40B4-BE49-F238E27FC236}">
                  <a16:creationId xmlns:a16="http://schemas.microsoft.com/office/drawing/2014/main" id="{2FC4D139-BE3C-4728-9B33-E927CC7C0F79}"/>
                </a:ext>
              </a:extLst>
            </p:cNvPr>
            <p:cNvSpPr>
              <a:spLocks/>
            </p:cNvSpPr>
            <p:nvPr>
              <p:custDataLst>
                <p:tags r:id="rId44"/>
              </p:custDataLst>
            </p:nvPr>
          </p:nvSpPr>
          <p:spPr bwMode="auto">
            <a:xfrm>
              <a:off x="8121650" y="2533650"/>
              <a:ext cx="92075" cy="447675"/>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0"/>
                    <a:pt x="82" y="94"/>
                  </a:cubicBezTo>
                  <a:cubicBezTo>
                    <a:pt x="53" y="33"/>
                    <a:pt x="10" y="0"/>
                    <a:pt x="5" y="0"/>
                  </a:cubicBezTo>
                  <a:cubicBezTo>
                    <a:pt x="2" y="0"/>
                    <a:pt x="0" y="2"/>
                    <a:pt x="0" y="5"/>
                  </a:cubicBezTo>
                  <a:cubicBezTo>
                    <a:pt x="0" y="7"/>
                    <a:pt x="0" y="8"/>
                    <a:pt x="9" y="17"/>
                  </a:cubicBezTo>
                  <a:cubicBezTo>
                    <a:pt x="58" y="66"/>
                    <a:pt x="86" y="145"/>
                    <a:pt x="86" y="250"/>
                  </a:cubicBezTo>
                  <a:cubicBezTo>
                    <a:pt x="86" y="335"/>
                    <a:pt x="68" y="423"/>
                    <a:pt x="6" y="486"/>
                  </a:cubicBezTo>
                  <a:cubicBezTo>
                    <a:pt x="0" y="492"/>
                    <a:pt x="0" y="493"/>
                    <a:pt x="0" y="494"/>
                  </a:cubicBezTo>
                  <a:cubicBezTo>
                    <a:pt x="0" y="497"/>
                    <a:pt x="2" y="499"/>
                    <a:pt x="5" y="499"/>
                  </a:cubicBezTo>
                  <a:cubicBezTo>
                    <a:pt x="10" y="499"/>
                    <a:pt x="55"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1 1">
              <a:extLst>
                <a:ext uri="{FF2B5EF4-FFF2-40B4-BE49-F238E27FC236}">
                  <a16:creationId xmlns:a16="http://schemas.microsoft.com/office/drawing/2014/main" id="{2D244E84-C39D-4E11-A656-247596B0182D}"/>
                </a:ext>
              </a:extLst>
            </p:cNvPr>
            <p:cNvSpPr>
              <a:spLocks noEditPoints="1"/>
            </p:cNvSpPr>
            <p:nvPr>
              <p:custDataLst>
                <p:tags r:id="rId45"/>
              </p:custDataLst>
            </p:nvPr>
          </p:nvSpPr>
          <p:spPr bwMode="auto">
            <a:xfrm>
              <a:off x="8261350" y="2671763"/>
              <a:ext cx="185738" cy="288925"/>
            </a:xfrm>
            <a:custGeom>
              <a:avLst/>
              <a:gdLst>
                <a:gd name="T0" fmla="*/ 227 w 229"/>
                <a:gd name="T1" fmla="*/ 32 h 323"/>
                <a:gd name="T2" fmla="*/ 229 w 229"/>
                <a:gd name="T3" fmla="*/ 23 h 323"/>
                <a:gd name="T4" fmla="*/ 214 w 229"/>
                <a:gd name="T5" fmla="*/ 10 h 323"/>
                <a:gd name="T6" fmla="*/ 194 w 229"/>
                <a:gd name="T7" fmla="*/ 31 h 323"/>
                <a:gd name="T8" fmla="*/ 147 w 229"/>
                <a:gd name="T9" fmla="*/ 0 h 323"/>
                <a:gd name="T10" fmla="*/ 29 w 229"/>
                <a:gd name="T11" fmla="*/ 142 h 323"/>
                <a:gd name="T12" fmla="*/ 95 w 229"/>
                <a:gd name="T13" fmla="*/ 221 h 323"/>
                <a:gd name="T14" fmla="*/ 153 w 229"/>
                <a:gd name="T15" fmla="*/ 192 h 323"/>
                <a:gd name="T16" fmla="*/ 153 w 229"/>
                <a:gd name="T17" fmla="*/ 192 h 323"/>
                <a:gd name="T18" fmla="*/ 137 w 229"/>
                <a:gd name="T19" fmla="*/ 258 h 323"/>
                <a:gd name="T20" fmla="*/ 65 w 229"/>
                <a:gd name="T21" fmla="*/ 312 h 323"/>
                <a:gd name="T22" fmla="*/ 25 w 229"/>
                <a:gd name="T23" fmla="*/ 307 h 323"/>
                <a:gd name="T24" fmla="*/ 46 w 229"/>
                <a:gd name="T25" fmla="*/ 281 h 323"/>
                <a:gd name="T26" fmla="*/ 27 w 229"/>
                <a:gd name="T27" fmla="*/ 263 h 323"/>
                <a:gd name="T28" fmla="*/ 0 w 229"/>
                <a:gd name="T29" fmla="*/ 292 h 323"/>
                <a:gd name="T30" fmla="*/ 66 w 229"/>
                <a:gd name="T31" fmla="*/ 323 h 323"/>
                <a:gd name="T32" fmla="*/ 172 w 229"/>
                <a:gd name="T33" fmla="*/ 254 h 323"/>
                <a:gd name="T34" fmla="*/ 227 w 229"/>
                <a:gd name="T35" fmla="*/ 32 h 323"/>
                <a:gd name="T36" fmla="*/ 162 w 229"/>
                <a:gd name="T37" fmla="*/ 157 h 323"/>
                <a:gd name="T38" fmla="*/ 137 w 229"/>
                <a:gd name="T39" fmla="*/ 192 h 323"/>
                <a:gd name="T40" fmla="*/ 96 w 229"/>
                <a:gd name="T41" fmla="*/ 210 h 323"/>
                <a:gd name="T42" fmla="*/ 64 w 229"/>
                <a:gd name="T43" fmla="*/ 164 h 323"/>
                <a:gd name="T44" fmla="*/ 92 w 229"/>
                <a:gd name="T45" fmla="*/ 55 h 323"/>
                <a:gd name="T46" fmla="*/ 148 w 229"/>
                <a:gd name="T47" fmla="*/ 11 h 323"/>
                <a:gd name="T48" fmla="*/ 188 w 229"/>
                <a:gd name="T49" fmla="*/ 54 h 323"/>
                <a:gd name="T50" fmla="*/ 186 w 229"/>
                <a:gd name="T51" fmla="*/ 61 h 323"/>
                <a:gd name="T52" fmla="*/ 162 w 229"/>
                <a:gd name="T53" fmla="*/ 15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3">
                  <a:moveTo>
                    <a:pt x="227" y="32"/>
                  </a:moveTo>
                  <a:cubicBezTo>
                    <a:pt x="228" y="29"/>
                    <a:pt x="229" y="27"/>
                    <a:pt x="229" y="23"/>
                  </a:cubicBezTo>
                  <a:cubicBezTo>
                    <a:pt x="229" y="15"/>
                    <a:pt x="223" y="10"/>
                    <a:pt x="214" y="10"/>
                  </a:cubicBezTo>
                  <a:cubicBezTo>
                    <a:pt x="209" y="10"/>
                    <a:pt x="196" y="13"/>
                    <a:pt x="194" y="31"/>
                  </a:cubicBezTo>
                  <a:cubicBezTo>
                    <a:pt x="185" y="13"/>
                    <a:pt x="167" y="0"/>
                    <a:pt x="147" y="0"/>
                  </a:cubicBezTo>
                  <a:cubicBezTo>
                    <a:pt x="90" y="0"/>
                    <a:pt x="29" y="70"/>
                    <a:pt x="29" y="142"/>
                  </a:cubicBezTo>
                  <a:cubicBezTo>
                    <a:pt x="29" y="191"/>
                    <a:pt x="59" y="221"/>
                    <a:pt x="95" y="221"/>
                  </a:cubicBezTo>
                  <a:cubicBezTo>
                    <a:pt x="124" y="221"/>
                    <a:pt x="148" y="197"/>
                    <a:pt x="153" y="192"/>
                  </a:cubicBezTo>
                  <a:lnTo>
                    <a:pt x="153" y="192"/>
                  </a:lnTo>
                  <a:cubicBezTo>
                    <a:pt x="143" y="236"/>
                    <a:pt x="137" y="257"/>
                    <a:pt x="137" y="258"/>
                  </a:cubicBezTo>
                  <a:cubicBezTo>
                    <a:pt x="135" y="262"/>
                    <a:pt x="118" y="312"/>
                    <a:pt x="65" y="312"/>
                  </a:cubicBezTo>
                  <a:cubicBezTo>
                    <a:pt x="56" y="312"/>
                    <a:pt x="39" y="311"/>
                    <a:pt x="25" y="307"/>
                  </a:cubicBezTo>
                  <a:cubicBezTo>
                    <a:pt x="40" y="302"/>
                    <a:pt x="46" y="289"/>
                    <a:pt x="46" y="281"/>
                  </a:cubicBezTo>
                  <a:cubicBezTo>
                    <a:pt x="46" y="273"/>
                    <a:pt x="40" y="263"/>
                    <a:pt x="27" y="263"/>
                  </a:cubicBezTo>
                  <a:cubicBezTo>
                    <a:pt x="16" y="263"/>
                    <a:pt x="0" y="272"/>
                    <a:pt x="0" y="292"/>
                  </a:cubicBezTo>
                  <a:cubicBezTo>
                    <a:pt x="0" y="313"/>
                    <a:pt x="18" y="323"/>
                    <a:pt x="66" y="323"/>
                  </a:cubicBezTo>
                  <a:cubicBezTo>
                    <a:pt x="128" y="323"/>
                    <a:pt x="164" y="284"/>
                    <a:pt x="172" y="254"/>
                  </a:cubicBezTo>
                  <a:lnTo>
                    <a:pt x="227" y="32"/>
                  </a:lnTo>
                  <a:close/>
                  <a:moveTo>
                    <a:pt x="162" y="157"/>
                  </a:moveTo>
                  <a:cubicBezTo>
                    <a:pt x="159" y="170"/>
                    <a:pt x="148" y="182"/>
                    <a:pt x="137" y="192"/>
                  </a:cubicBezTo>
                  <a:cubicBezTo>
                    <a:pt x="126" y="201"/>
                    <a:pt x="111" y="210"/>
                    <a:pt x="96" y="210"/>
                  </a:cubicBezTo>
                  <a:cubicBezTo>
                    <a:pt x="71" y="210"/>
                    <a:pt x="64" y="184"/>
                    <a:pt x="64" y="164"/>
                  </a:cubicBezTo>
                  <a:cubicBezTo>
                    <a:pt x="64" y="140"/>
                    <a:pt x="78" y="81"/>
                    <a:pt x="92" y="55"/>
                  </a:cubicBezTo>
                  <a:cubicBezTo>
                    <a:pt x="105" y="31"/>
                    <a:pt x="127" y="11"/>
                    <a:pt x="148" y="11"/>
                  </a:cubicBezTo>
                  <a:cubicBezTo>
                    <a:pt x="181" y="11"/>
                    <a:pt x="188" y="51"/>
                    <a:pt x="188" y="54"/>
                  </a:cubicBezTo>
                  <a:cubicBezTo>
                    <a:pt x="188" y="56"/>
                    <a:pt x="187" y="59"/>
                    <a:pt x="186" y="61"/>
                  </a:cubicBezTo>
                  <a:lnTo>
                    <a:pt x="162"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2 1">
              <a:extLst>
                <a:ext uri="{FF2B5EF4-FFF2-40B4-BE49-F238E27FC236}">
                  <a16:creationId xmlns:a16="http://schemas.microsoft.com/office/drawing/2014/main" id="{2B0ECC3F-039B-4EAB-AEEA-3DB1FFC0E9BF}"/>
                </a:ext>
              </a:extLst>
            </p:cNvPr>
            <p:cNvSpPr>
              <a:spLocks/>
            </p:cNvSpPr>
            <p:nvPr>
              <p:custDataLst>
                <p:tags r:id="rId46"/>
              </p:custDataLst>
            </p:nvPr>
          </p:nvSpPr>
          <p:spPr bwMode="auto">
            <a:xfrm>
              <a:off x="8501063" y="2533650"/>
              <a:ext cx="95250" cy="447675"/>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3 1">
              <a:extLst>
                <a:ext uri="{FF2B5EF4-FFF2-40B4-BE49-F238E27FC236}">
                  <a16:creationId xmlns:a16="http://schemas.microsoft.com/office/drawing/2014/main" id="{D7E08E14-C92C-418B-8820-CE06A75E6947}"/>
                </a:ext>
              </a:extLst>
            </p:cNvPr>
            <p:cNvSpPr>
              <a:spLocks/>
            </p:cNvSpPr>
            <p:nvPr>
              <p:custDataLst>
                <p:tags r:id="rId47"/>
              </p:custDataLst>
            </p:nvPr>
          </p:nvSpPr>
          <p:spPr bwMode="auto">
            <a:xfrm>
              <a:off x="8626475" y="2671763"/>
              <a:ext cx="228600" cy="198438"/>
            </a:xfrm>
            <a:custGeom>
              <a:avLst/>
              <a:gdLst>
                <a:gd name="T0" fmla="*/ 162 w 281"/>
                <a:gd name="T1" fmla="*/ 99 h 222"/>
                <a:gd name="T2" fmla="*/ 220 w 281"/>
                <a:gd name="T3" fmla="*/ 34 h 222"/>
                <a:gd name="T4" fmla="*/ 271 w 281"/>
                <a:gd name="T5" fmla="*/ 23 h 222"/>
                <a:gd name="T6" fmla="*/ 271 w 281"/>
                <a:gd name="T7" fmla="*/ 0 h 222"/>
                <a:gd name="T8" fmla="*/ 225 w 281"/>
                <a:gd name="T9" fmla="*/ 1 h 222"/>
                <a:gd name="T10" fmla="*/ 174 w 281"/>
                <a:gd name="T11" fmla="*/ 0 h 222"/>
                <a:gd name="T12" fmla="*/ 174 w 281"/>
                <a:gd name="T13" fmla="*/ 23 h 222"/>
                <a:gd name="T14" fmla="*/ 193 w 281"/>
                <a:gd name="T15" fmla="*/ 28 h 222"/>
                <a:gd name="T16" fmla="*/ 189 w 281"/>
                <a:gd name="T17" fmla="*/ 34 h 222"/>
                <a:gd name="T18" fmla="*/ 147 w 281"/>
                <a:gd name="T19" fmla="*/ 81 h 222"/>
                <a:gd name="T20" fmla="*/ 98 w 281"/>
                <a:gd name="T21" fmla="*/ 23 h 222"/>
                <a:gd name="T22" fmla="*/ 118 w 281"/>
                <a:gd name="T23" fmla="*/ 23 h 222"/>
                <a:gd name="T24" fmla="*/ 118 w 281"/>
                <a:gd name="T25" fmla="*/ 0 h 222"/>
                <a:gd name="T26" fmla="*/ 58 w 281"/>
                <a:gd name="T27" fmla="*/ 1 h 222"/>
                <a:gd name="T28" fmla="*/ 3 w 281"/>
                <a:gd name="T29" fmla="*/ 0 h 222"/>
                <a:gd name="T30" fmla="*/ 3 w 281"/>
                <a:gd name="T31" fmla="*/ 23 h 222"/>
                <a:gd name="T32" fmla="*/ 38 w 281"/>
                <a:gd name="T33" fmla="*/ 23 h 222"/>
                <a:gd name="T34" fmla="*/ 116 w 281"/>
                <a:gd name="T35" fmla="*/ 115 h 222"/>
                <a:gd name="T36" fmla="*/ 51 w 281"/>
                <a:gd name="T37" fmla="*/ 189 h 222"/>
                <a:gd name="T38" fmla="*/ 0 w 281"/>
                <a:gd name="T39" fmla="*/ 198 h 222"/>
                <a:gd name="T40" fmla="*/ 0 w 281"/>
                <a:gd name="T41" fmla="*/ 222 h 222"/>
                <a:gd name="T42" fmla="*/ 46 w 281"/>
                <a:gd name="T43" fmla="*/ 220 h 222"/>
                <a:gd name="T44" fmla="*/ 98 w 281"/>
                <a:gd name="T45" fmla="*/ 222 h 222"/>
                <a:gd name="T46" fmla="*/ 98 w 281"/>
                <a:gd name="T47" fmla="*/ 198 h 222"/>
                <a:gd name="T48" fmla="*/ 79 w 281"/>
                <a:gd name="T49" fmla="*/ 193 h 222"/>
                <a:gd name="T50" fmla="*/ 83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6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7" y="27"/>
                    <a:pt x="230" y="23"/>
                    <a:pt x="271" y="23"/>
                  </a:cubicBezTo>
                  <a:lnTo>
                    <a:pt x="271" y="0"/>
                  </a:lnTo>
                  <a:cubicBezTo>
                    <a:pt x="254" y="1"/>
                    <a:pt x="228" y="1"/>
                    <a:pt x="225" y="1"/>
                  </a:cubicBezTo>
                  <a:cubicBezTo>
                    <a:pt x="213" y="1"/>
                    <a:pt x="188" y="0"/>
                    <a:pt x="174" y="0"/>
                  </a:cubicBezTo>
                  <a:lnTo>
                    <a:pt x="174" y="23"/>
                  </a:lnTo>
                  <a:cubicBezTo>
                    <a:pt x="181" y="23"/>
                    <a:pt x="187" y="24"/>
                    <a:pt x="193" y="28"/>
                  </a:cubicBezTo>
                  <a:cubicBezTo>
                    <a:pt x="191" y="31"/>
                    <a:pt x="191" y="32"/>
                    <a:pt x="189" y="34"/>
                  </a:cubicBezTo>
                  <a:lnTo>
                    <a:pt x="147" y="81"/>
                  </a:lnTo>
                  <a:lnTo>
                    <a:pt x="98" y="23"/>
                  </a:lnTo>
                  <a:lnTo>
                    <a:pt x="118" y="23"/>
                  </a:lnTo>
                  <a:lnTo>
                    <a:pt x="118" y="0"/>
                  </a:lnTo>
                  <a:cubicBezTo>
                    <a:pt x="105" y="0"/>
                    <a:pt x="74" y="1"/>
                    <a:pt x="58" y="1"/>
                  </a:cubicBezTo>
                  <a:cubicBezTo>
                    <a:pt x="42" y="1"/>
                    <a:pt x="19" y="0"/>
                    <a:pt x="3" y="0"/>
                  </a:cubicBezTo>
                  <a:lnTo>
                    <a:pt x="3" y="23"/>
                  </a:lnTo>
                  <a:lnTo>
                    <a:pt x="38" y="23"/>
                  </a:lnTo>
                  <a:lnTo>
                    <a:pt x="116" y="115"/>
                  </a:lnTo>
                  <a:lnTo>
                    <a:pt x="51" y="189"/>
                  </a:lnTo>
                  <a:cubicBezTo>
                    <a:pt x="42" y="198"/>
                    <a:pt x="24" y="198"/>
                    <a:pt x="0" y="198"/>
                  </a:cubicBezTo>
                  <a:lnTo>
                    <a:pt x="0" y="222"/>
                  </a:lnTo>
                  <a:cubicBezTo>
                    <a:pt x="18" y="221"/>
                    <a:pt x="44" y="220"/>
                    <a:pt x="46" y="220"/>
                  </a:cubicBezTo>
                  <a:cubicBezTo>
                    <a:pt x="59" y="220"/>
                    <a:pt x="88" y="221"/>
                    <a:pt x="98" y="222"/>
                  </a:cubicBezTo>
                  <a:lnTo>
                    <a:pt x="98" y="198"/>
                  </a:lnTo>
                  <a:cubicBezTo>
                    <a:pt x="89" y="198"/>
                    <a:pt x="79" y="196"/>
                    <a:pt x="79" y="193"/>
                  </a:cubicBezTo>
                  <a:cubicBezTo>
                    <a:pt x="79" y="192"/>
                    <a:pt x="79" y="192"/>
                    <a:pt x="83" y="188"/>
                  </a:cubicBezTo>
                  <a:lnTo>
                    <a:pt x="131" y="133"/>
                  </a:lnTo>
                  <a:lnTo>
                    <a:pt x="186" y="198"/>
                  </a:lnTo>
                  <a:lnTo>
                    <a:pt x="166" y="198"/>
                  </a:lnTo>
                  <a:lnTo>
                    <a:pt x="166" y="222"/>
                  </a:lnTo>
                  <a:cubicBezTo>
                    <a:pt x="179" y="221"/>
                    <a:pt x="210" y="220"/>
                    <a:pt x="226" y="220"/>
                  </a:cubicBezTo>
                  <a:cubicBezTo>
                    <a:pt x="242" y="220"/>
                    <a:pt x="265" y="221"/>
                    <a:pt x="281" y="222"/>
                  </a:cubicBezTo>
                  <a:lnTo>
                    <a:pt x="281" y="198"/>
                  </a:lnTo>
                  <a:lnTo>
                    <a:pt x="246"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4 1">
              <a:extLst>
                <a:ext uri="{FF2B5EF4-FFF2-40B4-BE49-F238E27FC236}">
                  <a16:creationId xmlns:a16="http://schemas.microsoft.com/office/drawing/2014/main" id="{2769B2D8-1F58-4D81-A267-8E10DD2AD79A}"/>
                </a:ext>
              </a:extLst>
            </p:cNvPr>
            <p:cNvSpPr>
              <a:spLocks/>
            </p:cNvSpPr>
            <p:nvPr>
              <p:custDataLst>
                <p:tags r:id="rId48"/>
              </p:custDataLst>
            </p:nvPr>
          </p:nvSpPr>
          <p:spPr bwMode="auto">
            <a:xfrm>
              <a:off x="8886825" y="2533650"/>
              <a:ext cx="93663" cy="447675"/>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10" y="17"/>
                  </a:cubicBezTo>
                  <a:cubicBezTo>
                    <a:pt x="58" y="66"/>
                    <a:pt x="87" y="145"/>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5 1">
              <a:extLst>
                <a:ext uri="{FF2B5EF4-FFF2-40B4-BE49-F238E27FC236}">
                  <a16:creationId xmlns:a16="http://schemas.microsoft.com/office/drawing/2014/main" id="{995CCDE3-3DC0-4AEC-A671-42C868723A6F}"/>
                </a:ext>
              </a:extLst>
            </p:cNvPr>
            <p:cNvSpPr>
              <a:spLocks noEditPoints="1"/>
            </p:cNvSpPr>
            <p:nvPr>
              <p:custDataLst>
                <p:tags r:id="rId49"/>
              </p:custDataLst>
            </p:nvPr>
          </p:nvSpPr>
          <p:spPr bwMode="auto">
            <a:xfrm>
              <a:off x="9155113" y="2705100"/>
              <a:ext cx="268288" cy="10477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6 1">
              <a:extLst>
                <a:ext uri="{FF2B5EF4-FFF2-40B4-BE49-F238E27FC236}">
                  <a16:creationId xmlns:a16="http://schemas.microsoft.com/office/drawing/2014/main" id="{B0062BFA-6F71-4E3E-A88A-9BDB95C1581C}"/>
                </a:ext>
              </a:extLst>
            </p:cNvPr>
            <p:cNvSpPr>
              <a:spLocks noEditPoints="1"/>
            </p:cNvSpPr>
            <p:nvPr>
              <p:custDataLst>
                <p:tags r:id="rId50"/>
              </p:custDataLst>
            </p:nvPr>
          </p:nvSpPr>
          <p:spPr bwMode="auto">
            <a:xfrm>
              <a:off x="9621838" y="2247900"/>
              <a:ext cx="214313" cy="3302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5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4"/>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7 1">
              <a:extLst>
                <a:ext uri="{FF2B5EF4-FFF2-40B4-BE49-F238E27FC236}">
                  <a16:creationId xmlns:a16="http://schemas.microsoft.com/office/drawing/2014/main" id="{CE88C8EE-8CD3-4470-AEAA-9567A34FF939}"/>
                </a:ext>
              </a:extLst>
            </p:cNvPr>
            <p:cNvSpPr>
              <a:spLocks/>
            </p:cNvSpPr>
            <p:nvPr>
              <p:custDataLst>
                <p:tags r:id="rId51"/>
              </p:custDataLst>
            </p:nvPr>
          </p:nvSpPr>
          <p:spPr bwMode="auto">
            <a:xfrm>
              <a:off x="9864725" y="2252663"/>
              <a:ext cx="201613" cy="406400"/>
            </a:xfrm>
            <a:custGeom>
              <a:avLst/>
              <a:gdLst>
                <a:gd name="T0" fmla="*/ 157 w 249"/>
                <a:gd name="T1" fmla="*/ 153 h 454"/>
                <a:gd name="T2" fmla="*/ 200 w 249"/>
                <a:gd name="T3" fmla="*/ 153 h 454"/>
                <a:gd name="T4" fmla="*/ 214 w 249"/>
                <a:gd name="T5" fmla="*/ 143 h 454"/>
                <a:gd name="T6" fmla="*/ 201 w 249"/>
                <a:gd name="T7" fmla="*/ 137 h 454"/>
                <a:gd name="T8" fmla="*/ 160 w 249"/>
                <a:gd name="T9" fmla="*/ 137 h 454"/>
                <a:gd name="T10" fmla="*/ 170 w 249"/>
                <a:gd name="T11" fmla="*/ 80 h 454"/>
                <a:gd name="T12" fmla="*/ 182 w 249"/>
                <a:gd name="T13" fmla="*/ 28 h 454"/>
                <a:gd name="T14" fmla="*/ 206 w 249"/>
                <a:gd name="T15" fmla="*/ 11 h 454"/>
                <a:gd name="T16" fmla="*/ 230 w 249"/>
                <a:gd name="T17" fmla="*/ 20 h 454"/>
                <a:gd name="T18" fmla="*/ 203 w 249"/>
                <a:gd name="T19" fmla="*/ 47 h 454"/>
                <a:gd name="T20" fmla="*/ 221 w 249"/>
                <a:gd name="T21" fmla="*/ 65 h 454"/>
                <a:gd name="T22" fmla="*/ 249 w 249"/>
                <a:gd name="T23" fmla="*/ 35 h 454"/>
                <a:gd name="T24" fmla="*/ 206 w 249"/>
                <a:gd name="T25" fmla="*/ 0 h 454"/>
                <a:gd name="T26" fmla="*/ 142 w 249"/>
                <a:gd name="T27" fmla="*/ 59 h 454"/>
                <a:gd name="T28" fmla="*/ 126 w 249"/>
                <a:gd name="T29" fmla="*/ 137 h 454"/>
                <a:gd name="T30" fmla="*/ 91 w 249"/>
                <a:gd name="T31" fmla="*/ 137 h 454"/>
                <a:gd name="T32" fmla="*/ 76 w 249"/>
                <a:gd name="T33" fmla="*/ 147 h 454"/>
                <a:gd name="T34" fmla="*/ 90 w 249"/>
                <a:gd name="T35" fmla="*/ 153 h 454"/>
                <a:gd name="T36" fmla="*/ 123 w 249"/>
                <a:gd name="T37" fmla="*/ 153 h 454"/>
                <a:gd name="T38" fmla="*/ 86 w 249"/>
                <a:gd name="T39" fmla="*/ 350 h 454"/>
                <a:gd name="T40" fmla="*/ 42 w 249"/>
                <a:gd name="T41" fmla="*/ 443 h 454"/>
                <a:gd name="T42" fmla="*/ 18 w 249"/>
                <a:gd name="T43" fmla="*/ 434 h 454"/>
                <a:gd name="T44" fmla="*/ 46 w 249"/>
                <a:gd name="T45" fmla="*/ 408 h 454"/>
                <a:gd name="T46" fmla="*/ 27 w 249"/>
                <a:gd name="T47" fmla="*/ 390 h 454"/>
                <a:gd name="T48" fmla="*/ 0 w 249"/>
                <a:gd name="T49" fmla="*/ 420 h 454"/>
                <a:gd name="T50" fmla="*/ 42 w 249"/>
                <a:gd name="T51" fmla="*/ 454 h 454"/>
                <a:gd name="T52" fmla="*/ 99 w 249"/>
                <a:gd name="T53" fmla="*/ 406 h 454"/>
                <a:gd name="T54" fmla="*/ 127 w 249"/>
                <a:gd name="T55" fmla="*/ 311 h 454"/>
                <a:gd name="T56" fmla="*/ 157 w 249"/>
                <a:gd name="T57" fmla="*/ 153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9" h="454">
                  <a:moveTo>
                    <a:pt x="157" y="153"/>
                  </a:moveTo>
                  <a:lnTo>
                    <a:pt x="200" y="153"/>
                  </a:lnTo>
                  <a:cubicBezTo>
                    <a:pt x="209" y="153"/>
                    <a:pt x="214" y="153"/>
                    <a:pt x="214" y="143"/>
                  </a:cubicBezTo>
                  <a:cubicBezTo>
                    <a:pt x="214" y="137"/>
                    <a:pt x="209" y="137"/>
                    <a:pt x="201" y="137"/>
                  </a:cubicBezTo>
                  <a:lnTo>
                    <a:pt x="160" y="137"/>
                  </a:lnTo>
                  <a:lnTo>
                    <a:pt x="170" y="80"/>
                  </a:lnTo>
                  <a:cubicBezTo>
                    <a:pt x="172" y="70"/>
                    <a:pt x="179" y="34"/>
                    <a:pt x="182" y="28"/>
                  </a:cubicBezTo>
                  <a:cubicBezTo>
                    <a:pt x="187" y="19"/>
                    <a:pt x="195" y="11"/>
                    <a:pt x="206" y="11"/>
                  </a:cubicBezTo>
                  <a:cubicBezTo>
                    <a:pt x="207" y="11"/>
                    <a:pt x="220" y="11"/>
                    <a:pt x="230" y="20"/>
                  </a:cubicBezTo>
                  <a:cubicBezTo>
                    <a:pt x="208" y="22"/>
                    <a:pt x="203" y="40"/>
                    <a:pt x="203" y="47"/>
                  </a:cubicBezTo>
                  <a:cubicBezTo>
                    <a:pt x="203" y="59"/>
                    <a:pt x="212" y="65"/>
                    <a:pt x="221" y="65"/>
                  </a:cubicBezTo>
                  <a:cubicBezTo>
                    <a:pt x="234" y="65"/>
                    <a:pt x="249" y="54"/>
                    <a:pt x="249" y="35"/>
                  </a:cubicBezTo>
                  <a:cubicBezTo>
                    <a:pt x="249" y="12"/>
                    <a:pt x="226" y="0"/>
                    <a:pt x="206" y="0"/>
                  </a:cubicBezTo>
                  <a:cubicBezTo>
                    <a:pt x="189" y="0"/>
                    <a:pt x="157" y="9"/>
                    <a:pt x="142" y="59"/>
                  </a:cubicBezTo>
                  <a:cubicBezTo>
                    <a:pt x="139" y="69"/>
                    <a:pt x="138" y="74"/>
                    <a:pt x="126" y="137"/>
                  </a:cubicBezTo>
                  <a:lnTo>
                    <a:pt x="91" y="137"/>
                  </a:lnTo>
                  <a:cubicBezTo>
                    <a:pt x="82" y="137"/>
                    <a:pt x="76" y="137"/>
                    <a:pt x="76" y="147"/>
                  </a:cubicBezTo>
                  <a:cubicBezTo>
                    <a:pt x="76" y="153"/>
                    <a:pt x="81" y="153"/>
                    <a:pt x="90" y="153"/>
                  </a:cubicBezTo>
                  <a:lnTo>
                    <a:pt x="123" y="153"/>
                  </a:lnTo>
                  <a:lnTo>
                    <a:pt x="86" y="350"/>
                  </a:lnTo>
                  <a:cubicBezTo>
                    <a:pt x="77" y="398"/>
                    <a:pt x="68" y="443"/>
                    <a:pt x="42" y="443"/>
                  </a:cubicBezTo>
                  <a:cubicBezTo>
                    <a:pt x="40" y="443"/>
                    <a:pt x="28" y="443"/>
                    <a:pt x="18" y="434"/>
                  </a:cubicBezTo>
                  <a:cubicBezTo>
                    <a:pt x="41" y="433"/>
                    <a:pt x="46" y="415"/>
                    <a:pt x="46" y="408"/>
                  </a:cubicBezTo>
                  <a:cubicBezTo>
                    <a:pt x="46" y="396"/>
                    <a:pt x="37" y="390"/>
                    <a:pt x="27" y="390"/>
                  </a:cubicBezTo>
                  <a:cubicBezTo>
                    <a:pt x="15" y="390"/>
                    <a:pt x="0" y="401"/>
                    <a:pt x="0" y="420"/>
                  </a:cubicBezTo>
                  <a:cubicBezTo>
                    <a:pt x="0" y="442"/>
                    <a:pt x="22" y="454"/>
                    <a:pt x="42" y="454"/>
                  </a:cubicBezTo>
                  <a:cubicBezTo>
                    <a:pt x="70" y="454"/>
                    <a:pt x="90" y="425"/>
                    <a:pt x="99" y="406"/>
                  </a:cubicBezTo>
                  <a:cubicBezTo>
                    <a:pt x="115" y="375"/>
                    <a:pt x="126" y="314"/>
                    <a:pt x="127" y="311"/>
                  </a:cubicBezTo>
                  <a:lnTo>
                    <a:pt x="157" y="15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8 1">
              <a:extLst>
                <a:ext uri="{FF2B5EF4-FFF2-40B4-BE49-F238E27FC236}">
                  <a16:creationId xmlns:a16="http://schemas.microsoft.com/office/drawing/2014/main" id="{3FD3BB3A-E007-4BDB-AAB5-25F6B0F31D21}"/>
                </a:ext>
              </a:extLst>
            </p:cNvPr>
            <p:cNvSpPr>
              <a:spLocks/>
            </p:cNvSpPr>
            <p:nvPr>
              <p:custDataLst>
                <p:tags r:id="rId52"/>
              </p:custDataLst>
            </p:nvPr>
          </p:nvSpPr>
          <p:spPr bwMode="auto">
            <a:xfrm>
              <a:off x="10123488" y="2232025"/>
              <a:ext cx="93663" cy="447675"/>
            </a:xfrm>
            <a:custGeom>
              <a:avLst/>
              <a:gdLst>
                <a:gd name="T0" fmla="*/ 116 w 116"/>
                <a:gd name="T1" fmla="*/ 494 h 499"/>
                <a:gd name="T2" fmla="*/ 108 w 116"/>
                <a:gd name="T3" fmla="*/ 483 h 499"/>
                <a:gd name="T4" fmla="*/ 29 w 116"/>
                <a:gd name="T5" fmla="*/ 249 h 499"/>
                <a:gd name="T6" fmla="*/ 110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49"/>
                  </a:cubicBezTo>
                  <a:cubicBezTo>
                    <a:pt x="29" y="163"/>
                    <a:pt x="48" y="76"/>
                    <a:pt x="110"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9 1">
              <a:extLst>
                <a:ext uri="{FF2B5EF4-FFF2-40B4-BE49-F238E27FC236}">
                  <a16:creationId xmlns:a16="http://schemas.microsoft.com/office/drawing/2014/main" id="{AB137969-753A-452A-92B4-5E20AF706552}"/>
                </a:ext>
              </a:extLst>
            </p:cNvPr>
            <p:cNvSpPr>
              <a:spLocks/>
            </p:cNvSpPr>
            <p:nvPr>
              <p:custDataLst>
                <p:tags r:id="rId53"/>
              </p:custDataLst>
            </p:nvPr>
          </p:nvSpPr>
          <p:spPr bwMode="auto">
            <a:xfrm>
              <a:off x="10250488" y="2370138"/>
              <a:ext cx="227013" cy="196850"/>
            </a:xfrm>
            <a:custGeom>
              <a:avLst/>
              <a:gdLst>
                <a:gd name="T0" fmla="*/ 161 w 280"/>
                <a:gd name="T1" fmla="*/ 98 h 221"/>
                <a:gd name="T2" fmla="*/ 220 w 280"/>
                <a:gd name="T3" fmla="*/ 33 h 221"/>
                <a:gd name="T4" fmla="*/ 270 w 280"/>
                <a:gd name="T5" fmla="*/ 23 h 221"/>
                <a:gd name="T6" fmla="*/ 270 w 280"/>
                <a:gd name="T7" fmla="*/ 0 h 221"/>
                <a:gd name="T8" fmla="*/ 225 w 280"/>
                <a:gd name="T9" fmla="*/ 1 h 221"/>
                <a:gd name="T10" fmla="*/ 173 w 280"/>
                <a:gd name="T11" fmla="*/ 0 h 221"/>
                <a:gd name="T12" fmla="*/ 173 w 280"/>
                <a:gd name="T13" fmla="*/ 23 h 221"/>
                <a:gd name="T14" fmla="*/ 192 w 280"/>
                <a:gd name="T15" fmla="*/ 27 h 221"/>
                <a:gd name="T16" fmla="*/ 188 w 280"/>
                <a:gd name="T17" fmla="*/ 33 h 221"/>
                <a:gd name="T18" fmla="*/ 146 w 280"/>
                <a:gd name="T19" fmla="*/ 80 h 221"/>
                <a:gd name="T20" fmla="*/ 97 w 280"/>
                <a:gd name="T21" fmla="*/ 23 h 221"/>
                <a:gd name="T22" fmla="*/ 117 w 280"/>
                <a:gd name="T23" fmla="*/ 23 h 221"/>
                <a:gd name="T24" fmla="*/ 117 w 280"/>
                <a:gd name="T25" fmla="*/ 0 h 221"/>
                <a:gd name="T26" fmla="*/ 57 w 280"/>
                <a:gd name="T27" fmla="*/ 1 h 221"/>
                <a:gd name="T28" fmla="*/ 2 w 280"/>
                <a:gd name="T29" fmla="*/ 0 h 221"/>
                <a:gd name="T30" fmla="*/ 2 w 280"/>
                <a:gd name="T31" fmla="*/ 23 h 221"/>
                <a:gd name="T32" fmla="*/ 38 w 280"/>
                <a:gd name="T33" fmla="*/ 23 h 221"/>
                <a:gd name="T34" fmla="*/ 115 w 280"/>
                <a:gd name="T35" fmla="*/ 115 h 221"/>
                <a:gd name="T36" fmla="*/ 50 w 280"/>
                <a:gd name="T37" fmla="*/ 188 h 221"/>
                <a:gd name="T38" fmla="*/ 0 w 280"/>
                <a:gd name="T39" fmla="*/ 198 h 221"/>
                <a:gd name="T40" fmla="*/ 0 w 280"/>
                <a:gd name="T41" fmla="*/ 221 h 221"/>
                <a:gd name="T42" fmla="*/ 45 w 280"/>
                <a:gd name="T43" fmla="*/ 220 h 221"/>
                <a:gd name="T44" fmla="*/ 97 w 280"/>
                <a:gd name="T45" fmla="*/ 221 h 221"/>
                <a:gd name="T46" fmla="*/ 97 w 280"/>
                <a:gd name="T47" fmla="*/ 198 h 221"/>
                <a:gd name="T48" fmla="*/ 78 w 280"/>
                <a:gd name="T49" fmla="*/ 192 h 221"/>
                <a:gd name="T50" fmla="*/ 82 w 280"/>
                <a:gd name="T51" fmla="*/ 187 h 221"/>
                <a:gd name="T52" fmla="*/ 130 w 280"/>
                <a:gd name="T53" fmla="*/ 133 h 221"/>
                <a:gd name="T54" fmla="*/ 185 w 280"/>
                <a:gd name="T55" fmla="*/ 198 h 221"/>
                <a:gd name="T56" fmla="*/ 166 w 280"/>
                <a:gd name="T57" fmla="*/ 198 h 221"/>
                <a:gd name="T58" fmla="*/ 166 w 280"/>
                <a:gd name="T59" fmla="*/ 221 h 221"/>
                <a:gd name="T60" fmla="*/ 226 w 280"/>
                <a:gd name="T61" fmla="*/ 220 h 221"/>
                <a:gd name="T62" fmla="*/ 280 w 280"/>
                <a:gd name="T63" fmla="*/ 221 h 221"/>
                <a:gd name="T64" fmla="*/ 280 w 280"/>
                <a:gd name="T65" fmla="*/ 198 h 221"/>
                <a:gd name="T66" fmla="*/ 245 w 280"/>
                <a:gd name="T67" fmla="*/ 198 h 221"/>
                <a:gd name="T68" fmla="*/ 161 w 280"/>
                <a:gd name="T69" fmla="*/ 9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21">
                  <a:moveTo>
                    <a:pt x="161" y="98"/>
                  </a:moveTo>
                  <a:lnTo>
                    <a:pt x="220" y="33"/>
                  </a:lnTo>
                  <a:cubicBezTo>
                    <a:pt x="226" y="26"/>
                    <a:pt x="229" y="23"/>
                    <a:pt x="270" y="23"/>
                  </a:cubicBezTo>
                  <a:lnTo>
                    <a:pt x="270" y="0"/>
                  </a:lnTo>
                  <a:cubicBezTo>
                    <a:pt x="253" y="1"/>
                    <a:pt x="227" y="1"/>
                    <a:pt x="225" y="1"/>
                  </a:cubicBezTo>
                  <a:cubicBezTo>
                    <a:pt x="212" y="1"/>
                    <a:pt x="187" y="0"/>
                    <a:pt x="173" y="0"/>
                  </a:cubicBezTo>
                  <a:lnTo>
                    <a:pt x="173" y="23"/>
                  </a:lnTo>
                  <a:cubicBezTo>
                    <a:pt x="180" y="23"/>
                    <a:pt x="186" y="24"/>
                    <a:pt x="192" y="27"/>
                  </a:cubicBezTo>
                  <a:cubicBezTo>
                    <a:pt x="190" y="31"/>
                    <a:pt x="190" y="32"/>
                    <a:pt x="188" y="33"/>
                  </a:cubicBezTo>
                  <a:lnTo>
                    <a:pt x="146" y="80"/>
                  </a:lnTo>
                  <a:lnTo>
                    <a:pt x="97" y="23"/>
                  </a:lnTo>
                  <a:lnTo>
                    <a:pt x="117" y="23"/>
                  </a:lnTo>
                  <a:lnTo>
                    <a:pt x="117" y="0"/>
                  </a:lnTo>
                  <a:cubicBezTo>
                    <a:pt x="104" y="0"/>
                    <a:pt x="73" y="1"/>
                    <a:pt x="57" y="1"/>
                  </a:cubicBezTo>
                  <a:cubicBezTo>
                    <a:pt x="41" y="1"/>
                    <a:pt x="19" y="0"/>
                    <a:pt x="2" y="0"/>
                  </a:cubicBezTo>
                  <a:lnTo>
                    <a:pt x="2" y="23"/>
                  </a:lnTo>
                  <a:lnTo>
                    <a:pt x="38" y="23"/>
                  </a:lnTo>
                  <a:lnTo>
                    <a:pt x="115" y="115"/>
                  </a:lnTo>
                  <a:lnTo>
                    <a:pt x="50" y="188"/>
                  </a:lnTo>
                  <a:cubicBezTo>
                    <a:pt x="42" y="198"/>
                    <a:pt x="24" y="198"/>
                    <a:pt x="0" y="198"/>
                  </a:cubicBezTo>
                  <a:lnTo>
                    <a:pt x="0" y="221"/>
                  </a:lnTo>
                  <a:cubicBezTo>
                    <a:pt x="17" y="220"/>
                    <a:pt x="43" y="220"/>
                    <a:pt x="45" y="220"/>
                  </a:cubicBezTo>
                  <a:cubicBezTo>
                    <a:pt x="58" y="220"/>
                    <a:pt x="87" y="221"/>
                    <a:pt x="97" y="221"/>
                  </a:cubicBezTo>
                  <a:lnTo>
                    <a:pt x="97" y="198"/>
                  </a:lnTo>
                  <a:cubicBezTo>
                    <a:pt x="88" y="198"/>
                    <a:pt x="78" y="195"/>
                    <a:pt x="78" y="192"/>
                  </a:cubicBezTo>
                  <a:cubicBezTo>
                    <a:pt x="78" y="192"/>
                    <a:pt x="78" y="191"/>
                    <a:pt x="82" y="187"/>
                  </a:cubicBezTo>
                  <a:lnTo>
                    <a:pt x="130" y="133"/>
                  </a:lnTo>
                  <a:lnTo>
                    <a:pt x="185" y="198"/>
                  </a:lnTo>
                  <a:lnTo>
                    <a:pt x="166" y="198"/>
                  </a:lnTo>
                  <a:lnTo>
                    <a:pt x="166" y="221"/>
                  </a:lnTo>
                  <a:cubicBezTo>
                    <a:pt x="179" y="221"/>
                    <a:pt x="209" y="220"/>
                    <a:pt x="226" y="220"/>
                  </a:cubicBezTo>
                  <a:cubicBezTo>
                    <a:pt x="241" y="220"/>
                    <a:pt x="264" y="221"/>
                    <a:pt x="280" y="221"/>
                  </a:cubicBezTo>
                  <a:lnTo>
                    <a:pt x="280" y="198"/>
                  </a:lnTo>
                  <a:lnTo>
                    <a:pt x="245" y="198"/>
                  </a:lnTo>
                  <a:lnTo>
                    <a:pt x="161"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0 1">
              <a:extLst>
                <a:ext uri="{FF2B5EF4-FFF2-40B4-BE49-F238E27FC236}">
                  <a16:creationId xmlns:a16="http://schemas.microsoft.com/office/drawing/2014/main" id="{92E880AC-6CC5-4744-BC8C-FFA6B8BCC20E}"/>
                </a:ext>
              </a:extLst>
            </p:cNvPr>
            <p:cNvSpPr>
              <a:spLocks/>
            </p:cNvSpPr>
            <p:nvPr>
              <p:custDataLst>
                <p:tags r:id="rId54"/>
              </p:custDataLst>
            </p:nvPr>
          </p:nvSpPr>
          <p:spPr bwMode="auto">
            <a:xfrm>
              <a:off x="10509250" y="2232025"/>
              <a:ext cx="93663" cy="447675"/>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3"/>
                    <a:pt x="7" y="485"/>
                  </a:cubicBezTo>
                  <a:cubicBezTo>
                    <a:pt x="0" y="491"/>
                    <a:pt x="0" y="492"/>
                    <a:pt x="0" y="494"/>
                  </a:cubicBezTo>
                  <a:cubicBezTo>
                    <a:pt x="0" y="497"/>
                    <a:pt x="2" y="499"/>
                    <a:pt x="5" y="499"/>
                  </a:cubicBezTo>
                  <a:cubicBezTo>
                    <a:pt x="10" y="499"/>
                    <a:pt x="55" y="465"/>
                    <a:pt x="85"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61 1">
              <a:extLst>
                <a:ext uri="{FF2B5EF4-FFF2-40B4-BE49-F238E27FC236}">
                  <a16:creationId xmlns:a16="http://schemas.microsoft.com/office/drawing/2014/main" id="{B446A409-116C-4748-B13B-DDEE7D4EF4B5}"/>
                </a:ext>
              </a:extLst>
            </p:cNvPr>
            <p:cNvSpPr>
              <a:spLocks noChangeArrowheads="1"/>
            </p:cNvSpPr>
            <p:nvPr>
              <p:custDataLst>
                <p:tags r:id="rId55"/>
              </p:custDataLst>
            </p:nvPr>
          </p:nvSpPr>
          <p:spPr bwMode="auto">
            <a:xfrm>
              <a:off x="9605963" y="2749550"/>
              <a:ext cx="1036638"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2 1">
              <a:extLst>
                <a:ext uri="{FF2B5EF4-FFF2-40B4-BE49-F238E27FC236}">
                  <a16:creationId xmlns:a16="http://schemas.microsoft.com/office/drawing/2014/main" id="{A80F1B8A-A606-4ED8-8B6B-F5AACE8CEEEB}"/>
                </a:ext>
              </a:extLst>
            </p:cNvPr>
            <p:cNvSpPr>
              <a:spLocks noEditPoints="1"/>
            </p:cNvSpPr>
            <p:nvPr>
              <p:custDataLst>
                <p:tags r:id="rId56"/>
              </p:custDataLst>
            </p:nvPr>
          </p:nvSpPr>
          <p:spPr bwMode="auto">
            <a:xfrm>
              <a:off x="9899650" y="2855913"/>
              <a:ext cx="212725" cy="328613"/>
            </a:xfrm>
            <a:custGeom>
              <a:avLst/>
              <a:gdLst>
                <a:gd name="T0" fmla="*/ 211 w 262"/>
                <a:gd name="T1" fmla="*/ 188 h 368"/>
                <a:gd name="T2" fmla="*/ 146 w 262"/>
                <a:gd name="T3" fmla="*/ 129 h 368"/>
                <a:gd name="T4" fmla="*/ 45 w 262"/>
                <a:gd name="T5" fmla="*/ 176 h 368"/>
                <a:gd name="T6" fmla="*/ 0 w 262"/>
                <a:gd name="T7" fmla="*/ 280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80"/>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90" y="52"/>
                    <a:pt x="82"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5"/>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3 1">
              <a:extLst>
                <a:ext uri="{FF2B5EF4-FFF2-40B4-BE49-F238E27FC236}">
                  <a16:creationId xmlns:a16="http://schemas.microsoft.com/office/drawing/2014/main" id="{5BB9F085-2EDB-4539-A1F7-2DAAB977F476}"/>
                </a:ext>
              </a:extLst>
            </p:cNvPr>
            <p:cNvSpPr>
              <a:spLocks/>
            </p:cNvSpPr>
            <p:nvPr>
              <p:custDataLst>
                <p:tags r:id="rId57"/>
              </p:custDataLst>
            </p:nvPr>
          </p:nvSpPr>
          <p:spPr bwMode="auto">
            <a:xfrm>
              <a:off x="10129838" y="2978150"/>
              <a:ext cx="227013" cy="196850"/>
            </a:xfrm>
            <a:custGeom>
              <a:avLst/>
              <a:gdLst>
                <a:gd name="T0" fmla="*/ 161 w 281"/>
                <a:gd name="T1" fmla="*/ 99 h 221"/>
                <a:gd name="T2" fmla="*/ 220 w 281"/>
                <a:gd name="T3" fmla="*/ 34 h 221"/>
                <a:gd name="T4" fmla="*/ 271 w 281"/>
                <a:gd name="T5" fmla="*/ 23 h 221"/>
                <a:gd name="T6" fmla="*/ 271 w 281"/>
                <a:gd name="T7" fmla="*/ 0 h 221"/>
                <a:gd name="T8" fmla="*/ 225 w 281"/>
                <a:gd name="T9" fmla="*/ 1 h 221"/>
                <a:gd name="T10" fmla="*/ 173 w 281"/>
                <a:gd name="T11" fmla="*/ 0 h 221"/>
                <a:gd name="T12" fmla="*/ 173 w 281"/>
                <a:gd name="T13" fmla="*/ 23 h 221"/>
                <a:gd name="T14" fmla="*/ 192 w 281"/>
                <a:gd name="T15" fmla="*/ 28 h 221"/>
                <a:gd name="T16" fmla="*/ 188 w 281"/>
                <a:gd name="T17" fmla="*/ 34 h 221"/>
                <a:gd name="T18" fmla="*/ 146 w 281"/>
                <a:gd name="T19" fmla="*/ 81 h 221"/>
                <a:gd name="T20" fmla="*/ 98 w 281"/>
                <a:gd name="T21" fmla="*/ 23 h 221"/>
                <a:gd name="T22" fmla="*/ 118 w 281"/>
                <a:gd name="T23" fmla="*/ 23 h 221"/>
                <a:gd name="T24" fmla="*/ 118 w 281"/>
                <a:gd name="T25" fmla="*/ 0 h 221"/>
                <a:gd name="T26" fmla="*/ 57 w 281"/>
                <a:gd name="T27" fmla="*/ 1 h 221"/>
                <a:gd name="T28" fmla="*/ 2 w 281"/>
                <a:gd name="T29" fmla="*/ 0 h 221"/>
                <a:gd name="T30" fmla="*/ 2 w 281"/>
                <a:gd name="T31" fmla="*/ 23 h 221"/>
                <a:gd name="T32" fmla="*/ 38 w 281"/>
                <a:gd name="T33" fmla="*/ 23 h 221"/>
                <a:gd name="T34" fmla="*/ 116 w 281"/>
                <a:gd name="T35" fmla="*/ 115 h 221"/>
                <a:gd name="T36" fmla="*/ 50 w 281"/>
                <a:gd name="T37" fmla="*/ 188 h 221"/>
                <a:gd name="T38" fmla="*/ 0 w 281"/>
                <a:gd name="T39" fmla="*/ 198 h 221"/>
                <a:gd name="T40" fmla="*/ 0 w 281"/>
                <a:gd name="T41" fmla="*/ 221 h 221"/>
                <a:gd name="T42" fmla="*/ 46 w 281"/>
                <a:gd name="T43" fmla="*/ 220 h 221"/>
                <a:gd name="T44" fmla="*/ 97 w 281"/>
                <a:gd name="T45" fmla="*/ 221 h 221"/>
                <a:gd name="T46" fmla="*/ 97 w 281"/>
                <a:gd name="T47" fmla="*/ 198 h 221"/>
                <a:gd name="T48" fmla="*/ 79 w 281"/>
                <a:gd name="T49" fmla="*/ 192 h 221"/>
                <a:gd name="T50" fmla="*/ 82 w 281"/>
                <a:gd name="T51" fmla="*/ 187 h 221"/>
                <a:gd name="T52" fmla="*/ 131 w 281"/>
                <a:gd name="T53" fmla="*/ 133 h 221"/>
                <a:gd name="T54" fmla="*/ 185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5 w 281"/>
                <a:gd name="T67" fmla="*/ 198 h 221"/>
                <a:gd name="T68" fmla="*/ 161 w 281"/>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1" y="99"/>
                  </a:moveTo>
                  <a:lnTo>
                    <a:pt x="220" y="34"/>
                  </a:lnTo>
                  <a:cubicBezTo>
                    <a:pt x="226" y="27"/>
                    <a:pt x="229" y="23"/>
                    <a:pt x="271" y="23"/>
                  </a:cubicBezTo>
                  <a:lnTo>
                    <a:pt x="271" y="0"/>
                  </a:lnTo>
                  <a:cubicBezTo>
                    <a:pt x="253" y="1"/>
                    <a:pt x="227" y="1"/>
                    <a:pt x="225" y="1"/>
                  </a:cubicBezTo>
                  <a:cubicBezTo>
                    <a:pt x="212" y="1"/>
                    <a:pt x="187" y="0"/>
                    <a:pt x="173" y="0"/>
                  </a:cubicBezTo>
                  <a:lnTo>
                    <a:pt x="173" y="23"/>
                  </a:lnTo>
                  <a:cubicBezTo>
                    <a:pt x="180" y="23"/>
                    <a:pt x="186" y="24"/>
                    <a:pt x="192" y="28"/>
                  </a:cubicBezTo>
                  <a:cubicBezTo>
                    <a:pt x="190" y="31"/>
                    <a:pt x="190" y="32"/>
                    <a:pt x="188" y="34"/>
                  </a:cubicBezTo>
                  <a:lnTo>
                    <a:pt x="146" y="81"/>
                  </a:lnTo>
                  <a:lnTo>
                    <a:pt x="98" y="23"/>
                  </a:lnTo>
                  <a:lnTo>
                    <a:pt x="118" y="23"/>
                  </a:lnTo>
                  <a:lnTo>
                    <a:pt x="118" y="0"/>
                  </a:lnTo>
                  <a:cubicBezTo>
                    <a:pt x="105" y="0"/>
                    <a:pt x="73" y="1"/>
                    <a:pt x="57" y="1"/>
                  </a:cubicBezTo>
                  <a:cubicBezTo>
                    <a:pt x="41" y="1"/>
                    <a:pt x="19" y="0"/>
                    <a:pt x="2" y="0"/>
                  </a:cubicBezTo>
                  <a:lnTo>
                    <a:pt x="2" y="23"/>
                  </a:lnTo>
                  <a:lnTo>
                    <a:pt x="38" y="23"/>
                  </a:lnTo>
                  <a:lnTo>
                    <a:pt x="116" y="115"/>
                  </a:lnTo>
                  <a:lnTo>
                    <a:pt x="50" y="188"/>
                  </a:lnTo>
                  <a:cubicBezTo>
                    <a:pt x="42" y="198"/>
                    <a:pt x="24" y="198"/>
                    <a:pt x="0" y="198"/>
                  </a:cubicBezTo>
                  <a:lnTo>
                    <a:pt x="0" y="221"/>
                  </a:lnTo>
                  <a:cubicBezTo>
                    <a:pt x="17" y="220"/>
                    <a:pt x="43" y="220"/>
                    <a:pt x="46" y="220"/>
                  </a:cubicBezTo>
                  <a:cubicBezTo>
                    <a:pt x="58" y="220"/>
                    <a:pt x="87" y="221"/>
                    <a:pt x="97" y="221"/>
                  </a:cubicBezTo>
                  <a:lnTo>
                    <a:pt x="97" y="198"/>
                  </a:lnTo>
                  <a:cubicBezTo>
                    <a:pt x="88" y="198"/>
                    <a:pt x="79" y="195"/>
                    <a:pt x="79" y="192"/>
                  </a:cubicBezTo>
                  <a:cubicBezTo>
                    <a:pt x="79" y="192"/>
                    <a:pt x="79" y="191"/>
                    <a:pt x="82" y="187"/>
                  </a:cubicBezTo>
                  <a:lnTo>
                    <a:pt x="131" y="133"/>
                  </a:lnTo>
                  <a:lnTo>
                    <a:pt x="185" y="198"/>
                  </a:lnTo>
                  <a:lnTo>
                    <a:pt x="166" y="198"/>
                  </a:lnTo>
                  <a:lnTo>
                    <a:pt x="166" y="221"/>
                  </a:lnTo>
                  <a:cubicBezTo>
                    <a:pt x="179" y="221"/>
                    <a:pt x="209" y="220"/>
                    <a:pt x="226" y="220"/>
                  </a:cubicBezTo>
                  <a:cubicBezTo>
                    <a:pt x="242" y="220"/>
                    <a:pt x="264" y="221"/>
                    <a:pt x="281" y="221"/>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4 1">
              <a:extLst>
                <a:ext uri="{FF2B5EF4-FFF2-40B4-BE49-F238E27FC236}">
                  <a16:creationId xmlns:a16="http://schemas.microsoft.com/office/drawing/2014/main" id="{D47D6FA8-251A-4968-8418-DFB3D16D4A79}"/>
                </a:ext>
              </a:extLst>
            </p:cNvPr>
            <p:cNvSpPr>
              <a:spLocks noEditPoints="1"/>
            </p:cNvSpPr>
            <p:nvPr>
              <p:custDataLst>
                <p:tags r:id="rId58"/>
              </p:custDataLst>
            </p:nvPr>
          </p:nvSpPr>
          <p:spPr bwMode="auto">
            <a:xfrm>
              <a:off x="10696575" y="2671763"/>
              <a:ext cx="185738" cy="288925"/>
            </a:xfrm>
            <a:custGeom>
              <a:avLst/>
              <a:gdLst>
                <a:gd name="T0" fmla="*/ 227 w 229"/>
                <a:gd name="T1" fmla="*/ 32 h 323"/>
                <a:gd name="T2" fmla="*/ 229 w 229"/>
                <a:gd name="T3" fmla="*/ 23 h 323"/>
                <a:gd name="T4" fmla="*/ 215 w 229"/>
                <a:gd name="T5" fmla="*/ 10 h 323"/>
                <a:gd name="T6" fmla="*/ 194 w 229"/>
                <a:gd name="T7" fmla="*/ 31 h 323"/>
                <a:gd name="T8" fmla="*/ 148 w 229"/>
                <a:gd name="T9" fmla="*/ 0 h 323"/>
                <a:gd name="T10" fmla="*/ 29 w 229"/>
                <a:gd name="T11" fmla="*/ 142 h 323"/>
                <a:gd name="T12" fmla="*/ 95 w 229"/>
                <a:gd name="T13" fmla="*/ 221 h 323"/>
                <a:gd name="T14" fmla="*/ 153 w 229"/>
                <a:gd name="T15" fmla="*/ 192 h 323"/>
                <a:gd name="T16" fmla="*/ 154 w 229"/>
                <a:gd name="T17" fmla="*/ 192 h 323"/>
                <a:gd name="T18" fmla="*/ 137 w 229"/>
                <a:gd name="T19" fmla="*/ 258 h 323"/>
                <a:gd name="T20" fmla="*/ 65 w 229"/>
                <a:gd name="T21" fmla="*/ 312 h 323"/>
                <a:gd name="T22" fmla="*/ 26 w 229"/>
                <a:gd name="T23" fmla="*/ 307 h 323"/>
                <a:gd name="T24" fmla="*/ 46 w 229"/>
                <a:gd name="T25" fmla="*/ 281 h 323"/>
                <a:gd name="T26" fmla="*/ 27 w 229"/>
                <a:gd name="T27" fmla="*/ 263 h 323"/>
                <a:gd name="T28" fmla="*/ 0 w 229"/>
                <a:gd name="T29" fmla="*/ 292 h 323"/>
                <a:gd name="T30" fmla="*/ 66 w 229"/>
                <a:gd name="T31" fmla="*/ 323 h 323"/>
                <a:gd name="T32" fmla="*/ 172 w 229"/>
                <a:gd name="T33" fmla="*/ 254 h 323"/>
                <a:gd name="T34" fmla="*/ 227 w 229"/>
                <a:gd name="T35" fmla="*/ 32 h 323"/>
                <a:gd name="T36" fmla="*/ 163 w 229"/>
                <a:gd name="T37" fmla="*/ 157 h 323"/>
                <a:gd name="T38" fmla="*/ 137 w 229"/>
                <a:gd name="T39" fmla="*/ 192 h 323"/>
                <a:gd name="T40" fmla="*/ 97 w 229"/>
                <a:gd name="T41" fmla="*/ 210 h 323"/>
                <a:gd name="T42" fmla="*/ 64 w 229"/>
                <a:gd name="T43" fmla="*/ 164 h 323"/>
                <a:gd name="T44" fmla="*/ 92 w 229"/>
                <a:gd name="T45" fmla="*/ 55 h 323"/>
                <a:gd name="T46" fmla="*/ 148 w 229"/>
                <a:gd name="T47" fmla="*/ 11 h 323"/>
                <a:gd name="T48" fmla="*/ 188 w 229"/>
                <a:gd name="T49" fmla="*/ 54 h 323"/>
                <a:gd name="T50" fmla="*/ 187 w 229"/>
                <a:gd name="T51" fmla="*/ 61 h 323"/>
                <a:gd name="T52" fmla="*/ 163 w 229"/>
                <a:gd name="T53" fmla="*/ 15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3">
                  <a:moveTo>
                    <a:pt x="227" y="32"/>
                  </a:moveTo>
                  <a:cubicBezTo>
                    <a:pt x="228" y="29"/>
                    <a:pt x="229" y="27"/>
                    <a:pt x="229" y="23"/>
                  </a:cubicBezTo>
                  <a:cubicBezTo>
                    <a:pt x="229" y="15"/>
                    <a:pt x="223" y="10"/>
                    <a:pt x="215" y="10"/>
                  </a:cubicBezTo>
                  <a:cubicBezTo>
                    <a:pt x="210" y="10"/>
                    <a:pt x="196" y="13"/>
                    <a:pt x="194" y="31"/>
                  </a:cubicBezTo>
                  <a:cubicBezTo>
                    <a:pt x="185" y="13"/>
                    <a:pt x="168" y="0"/>
                    <a:pt x="148" y="0"/>
                  </a:cubicBezTo>
                  <a:cubicBezTo>
                    <a:pt x="91" y="0"/>
                    <a:pt x="29" y="70"/>
                    <a:pt x="29" y="142"/>
                  </a:cubicBezTo>
                  <a:cubicBezTo>
                    <a:pt x="29" y="191"/>
                    <a:pt x="59" y="221"/>
                    <a:pt x="95" y="221"/>
                  </a:cubicBezTo>
                  <a:cubicBezTo>
                    <a:pt x="125" y="221"/>
                    <a:pt x="148" y="197"/>
                    <a:pt x="153" y="192"/>
                  </a:cubicBezTo>
                  <a:lnTo>
                    <a:pt x="154" y="192"/>
                  </a:lnTo>
                  <a:cubicBezTo>
                    <a:pt x="143" y="236"/>
                    <a:pt x="137" y="257"/>
                    <a:pt x="137" y="258"/>
                  </a:cubicBezTo>
                  <a:cubicBezTo>
                    <a:pt x="135" y="262"/>
                    <a:pt x="118" y="312"/>
                    <a:pt x="65" y="312"/>
                  </a:cubicBezTo>
                  <a:cubicBezTo>
                    <a:pt x="56" y="312"/>
                    <a:pt x="40" y="311"/>
                    <a:pt x="26" y="307"/>
                  </a:cubicBezTo>
                  <a:cubicBezTo>
                    <a:pt x="41" y="302"/>
                    <a:pt x="46" y="289"/>
                    <a:pt x="46" y="281"/>
                  </a:cubicBezTo>
                  <a:cubicBezTo>
                    <a:pt x="46" y="273"/>
                    <a:pt x="41" y="263"/>
                    <a:pt x="27" y="263"/>
                  </a:cubicBezTo>
                  <a:cubicBezTo>
                    <a:pt x="16" y="263"/>
                    <a:pt x="0" y="272"/>
                    <a:pt x="0" y="292"/>
                  </a:cubicBezTo>
                  <a:cubicBezTo>
                    <a:pt x="0" y="313"/>
                    <a:pt x="19" y="323"/>
                    <a:pt x="66" y="323"/>
                  </a:cubicBezTo>
                  <a:cubicBezTo>
                    <a:pt x="129" y="323"/>
                    <a:pt x="165" y="284"/>
                    <a:pt x="172" y="254"/>
                  </a:cubicBezTo>
                  <a:lnTo>
                    <a:pt x="227" y="32"/>
                  </a:lnTo>
                  <a:close/>
                  <a:moveTo>
                    <a:pt x="163" y="157"/>
                  </a:moveTo>
                  <a:cubicBezTo>
                    <a:pt x="160" y="170"/>
                    <a:pt x="148" y="182"/>
                    <a:pt x="137" y="192"/>
                  </a:cubicBezTo>
                  <a:cubicBezTo>
                    <a:pt x="127" y="201"/>
                    <a:pt x="111" y="210"/>
                    <a:pt x="97" y="210"/>
                  </a:cubicBezTo>
                  <a:cubicBezTo>
                    <a:pt x="72" y="210"/>
                    <a:pt x="64" y="184"/>
                    <a:pt x="64" y="164"/>
                  </a:cubicBezTo>
                  <a:cubicBezTo>
                    <a:pt x="64" y="140"/>
                    <a:pt x="79" y="81"/>
                    <a:pt x="92" y="55"/>
                  </a:cubicBezTo>
                  <a:cubicBezTo>
                    <a:pt x="106" y="31"/>
                    <a:pt x="127" y="11"/>
                    <a:pt x="148" y="11"/>
                  </a:cubicBezTo>
                  <a:cubicBezTo>
                    <a:pt x="181" y="11"/>
                    <a:pt x="188" y="51"/>
                    <a:pt x="188" y="54"/>
                  </a:cubicBezTo>
                  <a:cubicBezTo>
                    <a:pt x="188" y="56"/>
                    <a:pt x="187" y="59"/>
                    <a:pt x="187" y="61"/>
                  </a:cubicBezTo>
                  <a:lnTo>
                    <a:pt x="163"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5 1">
              <a:extLst>
                <a:ext uri="{FF2B5EF4-FFF2-40B4-BE49-F238E27FC236}">
                  <a16:creationId xmlns:a16="http://schemas.microsoft.com/office/drawing/2014/main" id="{3683757D-207F-4F79-9F3B-0DA56C3F8F2B}"/>
                </a:ext>
              </a:extLst>
            </p:cNvPr>
            <p:cNvSpPr>
              <a:spLocks/>
            </p:cNvSpPr>
            <p:nvPr>
              <p:custDataLst>
                <p:tags r:id="rId59"/>
              </p:custDataLst>
            </p:nvPr>
          </p:nvSpPr>
          <p:spPr bwMode="auto">
            <a:xfrm>
              <a:off x="10937875" y="2533650"/>
              <a:ext cx="93663" cy="447675"/>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0"/>
                    <a:pt x="29" y="326"/>
                    <a:pt x="29" y="250"/>
                  </a:cubicBezTo>
                  <a:cubicBezTo>
                    <a:pt x="29" y="163"/>
                    <a:pt x="48" y="76"/>
                    <a:pt x="110" y="14"/>
                  </a:cubicBezTo>
                  <a:cubicBezTo>
                    <a:pt x="116" y="8"/>
                    <a:pt x="116" y="7"/>
                    <a:pt x="116" y="5"/>
                  </a:cubicBezTo>
                  <a:cubicBezTo>
                    <a:pt x="116" y="2"/>
                    <a:pt x="114" y="0"/>
                    <a:pt x="111" y="0"/>
                  </a:cubicBezTo>
                  <a:cubicBezTo>
                    <a:pt x="106" y="0"/>
                    <a:pt x="61" y="34"/>
                    <a:pt x="32" y="98"/>
                  </a:cubicBezTo>
                  <a:cubicBezTo>
                    <a:pt x="6" y="152"/>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6 1">
              <a:extLst>
                <a:ext uri="{FF2B5EF4-FFF2-40B4-BE49-F238E27FC236}">
                  <a16:creationId xmlns:a16="http://schemas.microsoft.com/office/drawing/2014/main" id="{843A3E81-02E3-4F8E-BEF2-55716397388C}"/>
                </a:ext>
              </a:extLst>
            </p:cNvPr>
            <p:cNvSpPr>
              <a:spLocks/>
            </p:cNvSpPr>
            <p:nvPr>
              <p:custDataLst>
                <p:tags r:id="rId60"/>
              </p:custDataLst>
            </p:nvPr>
          </p:nvSpPr>
          <p:spPr bwMode="auto">
            <a:xfrm>
              <a:off x="11064875" y="2671763"/>
              <a:ext cx="227013" cy="198438"/>
            </a:xfrm>
            <a:custGeom>
              <a:avLst/>
              <a:gdLst>
                <a:gd name="T0" fmla="*/ 161 w 281"/>
                <a:gd name="T1" fmla="*/ 99 h 222"/>
                <a:gd name="T2" fmla="*/ 220 w 281"/>
                <a:gd name="T3" fmla="*/ 34 h 222"/>
                <a:gd name="T4" fmla="*/ 271 w 281"/>
                <a:gd name="T5" fmla="*/ 23 h 222"/>
                <a:gd name="T6" fmla="*/ 271 w 281"/>
                <a:gd name="T7" fmla="*/ 0 h 222"/>
                <a:gd name="T8" fmla="*/ 225 w 281"/>
                <a:gd name="T9" fmla="*/ 1 h 222"/>
                <a:gd name="T10" fmla="*/ 173 w 281"/>
                <a:gd name="T11" fmla="*/ 0 h 222"/>
                <a:gd name="T12" fmla="*/ 173 w 281"/>
                <a:gd name="T13" fmla="*/ 23 h 222"/>
                <a:gd name="T14" fmla="*/ 192 w 281"/>
                <a:gd name="T15" fmla="*/ 28 h 222"/>
                <a:gd name="T16" fmla="*/ 188 w 281"/>
                <a:gd name="T17" fmla="*/ 34 h 222"/>
                <a:gd name="T18" fmla="*/ 147 w 281"/>
                <a:gd name="T19" fmla="*/ 81 h 222"/>
                <a:gd name="T20" fmla="*/ 98 w 281"/>
                <a:gd name="T21" fmla="*/ 23 h 222"/>
                <a:gd name="T22" fmla="*/ 118 w 281"/>
                <a:gd name="T23" fmla="*/ 23 h 222"/>
                <a:gd name="T24" fmla="*/ 118 w 281"/>
                <a:gd name="T25" fmla="*/ 0 h 222"/>
                <a:gd name="T26" fmla="*/ 57 w 281"/>
                <a:gd name="T27" fmla="*/ 1 h 222"/>
                <a:gd name="T28" fmla="*/ 2 w 281"/>
                <a:gd name="T29" fmla="*/ 0 h 222"/>
                <a:gd name="T30" fmla="*/ 2 w 281"/>
                <a:gd name="T31" fmla="*/ 23 h 222"/>
                <a:gd name="T32" fmla="*/ 38 w 281"/>
                <a:gd name="T33" fmla="*/ 23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5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1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1" y="99"/>
                  </a:moveTo>
                  <a:lnTo>
                    <a:pt x="220" y="34"/>
                  </a:lnTo>
                  <a:cubicBezTo>
                    <a:pt x="226" y="27"/>
                    <a:pt x="229" y="23"/>
                    <a:pt x="271" y="23"/>
                  </a:cubicBezTo>
                  <a:lnTo>
                    <a:pt x="271" y="0"/>
                  </a:lnTo>
                  <a:cubicBezTo>
                    <a:pt x="253" y="1"/>
                    <a:pt x="227" y="1"/>
                    <a:pt x="225" y="1"/>
                  </a:cubicBezTo>
                  <a:cubicBezTo>
                    <a:pt x="212" y="1"/>
                    <a:pt x="187" y="0"/>
                    <a:pt x="173" y="0"/>
                  </a:cubicBezTo>
                  <a:lnTo>
                    <a:pt x="173" y="23"/>
                  </a:lnTo>
                  <a:cubicBezTo>
                    <a:pt x="180" y="23"/>
                    <a:pt x="186" y="24"/>
                    <a:pt x="192" y="28"/>
                  </a:cubicBezTo>
                  <a:cubicBezTo>
                    <a:pt x="190" y="31"/>
                    <a:pt x="190" y="32"/>
                    <a:pt x="188" y="34"/>
                  </a:cubicBezTo>
                  <a:lnTo>
                    <a:pt x="147" y="81"/>
                  </a:lnTo>
                  <a:lnTo>
                    <a:pt x="98" y="23"/>
                  </a:lnTo>
                  <a:lnTo>
                    <a:pt x="118" y="23"/>
                  </a:lnTo>
                  <a:lnTo>
                    <a:pt x="118" y="0"/>
                  </a:lnTo>
                  <a:cubicBezTo>
                    <a:pt x="105" y="0"/>
                    <a:pt x="73" y="1"/>
                    <a:pt x="57" y="1"/>
                  </a:cubicBezTo>
                  <a:cubicBezTo>
                    <a:pt x="41" y="1"/>
                    <a:pt x="19" y="0"/>
                    <a:pt x="2" y="0"/>
                  </a:cubicBezTo>
                  <a:lnTo>
                    <a:pt x="2" y="23"/>
                  </a:lnTo>
                  <a:lnTo>
                    <a:pt x="38" y="23"/>
                  </a:lnTo>
                  <a:lnTo>
                    <a:pt x="116"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5" y="198"/>
                  </a:lnTo>
                  <a:lnTo>
                    <a:pt x="166" y="198"/>
                  </a:lnTo>
                  <a:lnTo>
                    <a:pt x="166" y="222"/>
                  </a:lnTo>
                  <a:cubicBezTo>
                    <a:pt x="179" y="221"/>
                    <a:pt x="209" y="220"/>
                    <a:pt x="226" y="220"/>
                  </a:cubicBezTo>
                  <a:cubicBezTo>
                    <a:pt x="242" y="220"/>
                    <a:pt x="264" y="221"/>
                    <a:pt x="281" y="222"/>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7 1">
              <a:extLst>
                <a:ext uri="{FF2B5EF4-FFF2-40B4-BE49-F238E27FC236}">
                  <a16:creationId xmlns:a16="http://schemas.microsoft.com/office/drawing/2014/main" id="{37F8834C-172C-4DA9-B078-A244F00D0EA8}"/>
                </a:ext>
              </a:extLst>
            </p:cNvPr>
            <p:cNvSpPr>
              <a:spLocks/>
            </p:cNvSpPr>
            <p:nvPr>
              <p:custDataLst>
                <p:tags r:id="rId61"/>
              </p:custDataLst>
            </p:nvPr>
          </p:nvSpPr>
          <p:spPr bwMode="auto">
            <a:xfrm>
              <a:off x="11323638" y="2533650"/>
              <a:ext cx="92075" cy="447675"/>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0"/>
                    <a:pt x="82" y="94"/>
                  </a:cubicBezTo>
                  <a:cubicBezTo>
                    <a:pt x="52" y="33"/>
                    <a:pt x="10" y="0"/>
                    <a:pt x="5" y="0"/>
                  </a:cubicBezTo>
                  <a:cubicBezTo>
                    <a:pt x="2" y="0"/>
                    <a:pt x="0" y="2"/>
                    <a:pt x="0" y="5"/>
                  </a:cubicBezTo>
                  <a:cubicBezTo>
                    <a:pt x="0" y="7"/>
                    <a:pt x="0" y="8"/>
                    <a:pt x="9" y="17"/>
                  </a:cubicBezTo>
                  <a:cubicBezTo>
                    <a:pt x="58" y="66"/>
                    <a:pt x="86" y="145"/>
                    <a:pt x="86" y="250"/>
                  </a:cubicBezTo>
                  <a:cubicBezTo>
                    <a:pt x="86" y="335"/>
                    <a:pt x="68" y="423"/>
                    <a:pt x="6" y="486"/>
                  </a:cubicBezTo>
                  <a:cubicBezTo>
                    <a:pt x="0" y="492"/>
                    <a:pt x="0" y="493"/>
                    <a:pt x="0" y="494"/>
                  </a:cubicBezTo>
                  <a:cubicBezTo>
                    <a:pt x="0" y="497"/>
                    <a:pt x="2" y="499"/>
                    <a:pt x="5" y="499"/>
                  </a:cubicBezTo>
                  <a:cubicBezTo>
                    <a:pt x="10" y="499"/>
                    <a:pt x="54"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8 1">
              <a:extLst>
                <a:ext uri="{FF2B5EF4-FFF2-40B4-BE49-F238E27FC236}">
                  <a16:creationId xmlns:a16="http://schemas.microsoft.com/office/drawing/2014/main" id="{C3FDF45F-6110-4629-AEFD-97A95621D554}"/>
                </a:ext>
              </a:extLst>
            </p:cNvPr>
            <p:cNvSpPr>
              <a:spLocks/>
            </p:cNvSpPr>
            <p:nvPr>
              <p:custDataLst>
                <p:tags r:id="rId62"/>
              </p:custDataLst>
            </p:nvPr>
          </p:nvSpPr>
          <p:spPr bwMode="auto">
            <a:xfrm>
              <a:off x="11568113" y="2609850"/>
              <a:ext cx="269875" cy="296863"/>
            </a:xfrm>
            <a:custGeom>
              <a:avLst/>
              <a:gdLst>
                <a:gd name="T0" fmla="*/ 176 w 332"/>
                <a:gd name="T1" fmla="*/ 176 h 332"/>
                <a:gd name="T2" fmla="*/ 316 w 332"/>
                <a:gd name="T3" fmla="*/ 176 h 332"/>
                <a:gd name="T4" fmla="*/ 332 w 332"/>
                <a:gd name="T5" fmla="*/ 166 h 332"/>
                <a:gd name="T6" fmla="*/ 316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5 h 332"/>
                <a:gd name="T28" fmla="*/ 166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6" y="176"/>
                  </a:lnTo>
                  <a:cubicBezTo>
                    <a:pt x="323" y="176"/>
                    <a:pt x="332" y="176"/>
                    <a:pt x="332" y="166"/>
                  </a:cubicBezTo>
                  <a:cubicBezTo>
                    <a:pt x="332" y="156"/>
                    <a:pt x="323" y="156"/>
                    <a:pt x="316"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9 1">
              <a:extLst>
                <a:ext uri="{FF2B5EF4-FFF2-40B4-BE49-F238E27FC236}">
                  <a16:creationId xmlns:a16="http://schemas.microsoft.com/office/drawing/2014/main" id="{1261B01D-0F7A-4098-9948-6645D0FDBEBD}"/>
                </a:ext>
              </a:extLst>
            </p:cNvPr>
            <p:cNvSpPr>
              <a:spLocks/>
            </p:cNvSpPr>
            <p:nvPr>
              <p:custDataLst>
                <p:tags r:id="rId63"/>
              </p:custDataLst>
            </p:nvPr>
          </p:nvSpPr>
          <p:spPr bwMode="auto">
            <a:xfrm>
              <a:off x="11971338" y="2554288"/>
              <a:ext cx="201613" cy="406400"/>
            </a:xfrm>
            <a:custGeom>
              <a:avLst/>
              <a:gdLst>
                <a:gd name="T0" fmla="*/ 157 w 249"/>
                <a:gd name="T1" fmla="*/ 152 h 454"/>
                <a:gd name="T2" fmla="*/ 200 w 249"/>
                <a:gd name="T3" fmla="*/ 152 h 454"/>
                <a:gd name="T4" fmla="*/ 215 w 249"/>
                <a:gd name="T5" fmla="*/ 142 h 454"/>
                <a:gd name="T6" fmla="*/ 201 w 249"/>
                <a:gd name="T7" fmla="*/ 136 h 454"/>
                <a:gd name="T8" fmla="*/ 160 w 249"/>
                <a:gd name="T9" fmla="*/ 136 h 454"/>
                <a:gd name="T10" fmla="*/ 170 w 249"/>
                <a:gd name="T11" fmla="*/ 80 h 454"/>
                <a:gd name="T12" fmla="*/ 182 w 249"/>
                <a:gd name="T13" fmla="*/ 28 h 454"/>
                <a:gd name="T14" fmla="*/ 206 w 249"/>
                <a:gd name="T15" fmla="*/ 11 h 454"/>
                <a:gd name="T16" fmla="*/ 230 w 249"/>
                <a:gd name="T17" fmla="*/ 20 h 454"/>
                <a:gd name="T18" fmla="*/ 203 w 249"/>
                <a:gd name="T19" fmla="*/ 47 h 454"/>
                <a:gd name="T20" fmla="*/ 221 w 249"/>
                <a:gd name="T21" fmla="*/ 64 h 454"/>
                <a:gd name="T22" fmla="*/ 249 w 249"/>
                <a:gd name="T23" fmla="*/ 34 h 454"/>
                <a:gd name="T24" fmla="*/ 206 w 249"/>
                <a:gd name="T25" fmla="*/ 0 h 454"/>
                <a:gd name="T26" fmla="*/ 142 w 249"/>
                <a:gd name="T27" fmla="*/ 58 h 454"/>
                <a:gd name="T28" fmla="*/ 126 w 249"/>
                <a:gd name="T29" fmla="*/ 136 h 454"/>
                <a:gd name="T30" fmla="*/ 91 w 249"/>
                <a:gd name="T31" fmla="*/ 136 h 454"/>
                <a:gd name="T32" fmla="*/ 76 w 249"/>
                <a:gd name="T33" fmla="*/ 146 h 454"/>
                <a:gd name="T34" fmla="*/ 90 w 249"/>
                <a:gd name="T35" fmla="*/ 152 h 454"/>
                <a:gd name="T36" fmla="*/ 123 w 249"/>
                <a:gd name="T37" fmla="*/ 152 h 454"/>
                <a:gd name="T38" fmla="*/ 86 w 249"/>
                <a:gd name="T39" fmla="*/ 349 h 454"/>
                <a:gd name="T40" fmla="*/ 43 w 249"/>
                <a:gd name="T41" fmla="*/ 443 h 454"/>
                <a:gd name="T42" fmla="*/ 19 w 249"/>
                <a:gd name="T43" fmla="*/ 434 h 454"/>
                <a:gd name="T44" fmla="*/ 46 w 249"/>
                <a:gd name="T45" fmla="*/ 407 h 454"/>
                <a:gd name="T46" fmla="*/ 28 w 249"/>
                <a:gd name="T47" fmla="*/ 389 h 454"/>
                <a:gd name="T48" fmla="*/ 0 w 249"/>
                <a:gd name="T49" fmla="*/ 419 h 454"/>
                <a:gd name="T50" fmla="*/ 43 w 249"/>
                <a:gd name="T51" fmla="*/ 454 h 454"/>
                <a:gd name="T52" fmla="*/ 99 w 249"/>
                <a:gd name="T53" fmla="*/ 405 h 454"/>
                <a:gd name="T54" fmla="*/ 127 w 249"/>
                <a:gd name="T55" fmla="*/ 310 h 454"/>
                <a:gd name="T56" fmla="*/ 157 w 249"/>
                <a:gd name="T57" fmla="*/ 15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9" h="454">
                  <a:moveTo>
                    <a:pt x="157" y="152"/>
                  </a:moveTo>
                  <a:lnTo>
                    <a:pt x="200" y="152"/>
                  </a:lnTo>
                  <a:cubicBezTo>
                    <a:pt x="210" y="152"/>
                    <a:pt x="215" y="152"/>
                    <a:pt x="215" y="142"/>
                  </a:cubicBezTo>
                  <a:cubicBezTo>
                    <a:pt x="215" y="136"/>
                    <a:pt x="210" y="136"/>
                    <a:pt x="201" y="136"/>
                  </a:cubicBezTo>
                  <a:lnTo>
                    <a:pt x="160" y="136"/>
                  </a:lnTo>
                  <a:lnTo>
                    <a:pt x="170" y="80"/>
                  </a:lnTo>
                  <a:cubicBezTo>
                    <a:pt x="172" y="69"/>
                    <a:pt x="179" y="34"/>
                    <a:pt x="182" y="28"/>
                  </a:cubicBezTo>
                  <a:cubicBezTo>
                    <a:pt x="187" y="18"/>
                    <a:pt x="195" y="11"/>
                    <a:pt x="206" y="11"/>
                  </a:cubicBezTo>
                  <a:cubicBezTo>
                    <a:pt x="208" y="11"/>
                    <a:pt x="221" y="11"/>
                    <a:pt x="230" y="20"/>
                  </a:cubicBezTo>
                  <a:cubicBezTo>
                    <a:pt x="208" y="22"/>
                    <a:pt x="203" y="39"/>
                    <a:pt x="203" y="47"/>
                  </a:cubicBezTo>
                  <a:cubicBezTo>
                    <a:pt x="203" y="58"/>
                    <a:pt x="212" y="64"/>
                    <a:pt x="221" y="64"/>
                  </a:cubicBezTo>
                  <a:cubicBezTo>
                    <a:pt x="234" y="64"/>
                    <a:pt x="249" y="53"/>
                    <a:pt x="249" y="34"/>
                  </a:cubicBezTo>
                  <a:cubicBezTo>
                    <a:pt x="249" y="11"/>
                    <a:pt x="226" y="0"/>
                    <a:pt x="206" y="0"/>
                  </a:cubicBezTo>
                  <a:cubicBezTo>
                    <a:pt x="189" y="0"/>
                    <a:pt x="157" y="9"/>
                    <a:pt x="142" y="58"/>
                  </a:cubicBezTo>
                  <a:cubicBezTo>
                    <a:pt x="139" y="69"/>
                    <a:pt x="138" y="74"/>
                    <a:pt x="126" y="136"/>
                  </a:cubicBezTo>
                  <a:lnTo>
                    <a:pt x="91" y="136"/>
                  </a:lnTo>
                  <a:cubicBezTo>
                    <a:pt x="82" y="136"/>
                    <a:pt x="76" y="136"/>
                    <a:pt x="76" y="146"/>
                  </a:cubicBezTo>
                  <a:cubicBezTo>
                    <a:pt x="76" y="152"/>
                    <a:pt x="81" y="152"/>
                    <a:pt x="90" y="152"/>
                  </a:cubicBezTo>
                  <a:lnTo>
                    <a:pt x="123" y="152"/>
                  </a:lnTo>
                  <a:lnTo>
                    <a:pt x="86" y="349"/>
                  </a:lnTo>
                  <a:cubicBezTo>
                    <a:pt x="77" y="397"/>
                    <a:pt x="68" y="443"/>
                    <a:pt x="43" y="443"/>
                  </a:cubicBezTo>
                  <a:cubicBezTo>
                    <a:pt x="41" y="443"/>
                    <a:pt x="28" y="443"/>
                    <a:pt x="19" y="434"/>
                  </a:cubicBezTo>
                  <a:cubicBezTo>
                    <a:pt x="41" y="432"/>
                    <a:pt x="46" y="414"/>
                    <a:pt x="46" y="407"/>
                  </a:cubicBezTo>
                  <a:cubicBezTo>
                    <a:pt x="46" y="395"/>
                    <a:pt x="37" y="389"/>
                    <a:pt x="28" y="389"/>
                  </a:cubicBezTo>
                  <a:cubicBezTo>
                    <a:pt x="15" y="389"/>
                    <a:pt x="0" y="400"/>
                    <a:pt x="0" y="419"/>
                  </a:cubicBezTo>
                  <a:cubicBezTo>
                    <a:pt x="0" y="442"/>
                    <a:pt x="22" y="454"/>
                    <a:pt x="43" y="454"/>
                  </a:cubicBezTo>
                  <a:cubicBezTo>
                    <a:pt x="70" y="454"/>
                    <a:pt x="90" y="424"/>
                    <a:pt x="99" y="405"/>
                  </a:cubicBezTo>
                  <a:cubicBezTo>
                    <a:pt x="115" y="374"/>
                    <a:pt x="126" y="314"/>
                    <a:pt x="127" y="310"/>
                  </a:cubicBezTo>
                  <a:lnTo>
                    <a:pt x="157"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0 1">
              <a:extLst>
                <a:ext uri="{FF2B5EF4-FFF2-40B4-BE49-F238E27FC236}">
                  <a16:creationId xmlns:a16="http://schemas.microsoft.com/office/drawing/2014/main" id="{78BF20AB-5CF2-4182-9ADF-2C2AAEBF9EAC}"/>
                </a:ext>
              </a:extLst>
            </p:cNvPr>
            <p:cNvSpPr>
              <a:spLocks/>
            </p:cNvSpPr>
            <p:nvPr>
              <p:custDataLst>
                <p:tags r:id="rId64"/>
              </p:custDataLst>
            </p:nvPr>
          </p:nvSpPr>
          <p:spPr bwMode="auto">
            <a:xfrm>
              <a:off x="12231688" y="2533650"/>
              <a:ext cx="92075" cy="447675"/>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0"/>
                    <a:pt x="29" y="326"/>
                    <a:pt x="29" y="250"/>
                  </a:cubicBezTo>
                  <a:cubicBezTo>
                    <a:pt x="29" y="163"/>
                    <a:pt x="48" y="76"/>
                    <a:pt x="109" y="14"/>
                  </a:cubicBezTo>
                  <a:cubicBezTo>
                    <a:pt x="115" y="8"/>
                    <a:pt x="115" y="7"/>
                    <a:pt x="115" y="5"/>
                  </a:cubicBezTo>
                  <a:cubicBezTo>
                    <a:pt x="115" y="2"/>
                    <a:pt x="113" y="0"/>
                    <a:pt x="110" y="0"/>
                  </a:cubicBezTo>
                  <a:cubicBezTo>
                    <a:pt x="105" y="0"/>
                    <a:pt x="61" y="34"/>
                    <a:pt x="31" y="98"/>
                  </a:cubicBezTo>
                  <a:cubicBezTo>
                    <a:pt x="6" y="152"/>
                    <a:pt x="0" y="208"/>
                    <a:pt x="0" y="250"/>
                  </a:cubicBezTo>
                  <a:cubicBezTo>
                    <a:pt x="0" y="289"/>
                    <a:pt x="5" y="349"/>
                    <a:pt x="33" y="405"/>
                  </a:cubicBezTo>
                  <a:cubicBezTo>
                    <a:pt x="63"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1 1">
              <a:extLst>
                <a:ext uri="{FF2B5EF4-FFF2-40B4-BE49-F238E27FC236}">
                  <a16:creationId xmlns:a16="http://schemas.microsoft.com/office/drawing/2014/main" id="{E97F1383-09D8-4F21-A81B-A75D48A1E852}"/>
                </a:ext>
              </a:extLst>
            </p:cNvPr>
            <p:cNvSpPr>
              <a:spLocks/>
            </p:cNvSpPr>
            <p:nvPr>
              <p:custDataLst>
                <p:tags r:id="rId65"/>
              </p:custDataLst>
            </p:nvPr>
          </p:nvSpPr>
          <p:spPr bwMode="auto">
            <a:xfrm>
              <a:off x="12357100" y="2671763"/>
              <a:ext cx="227013" cy="198438"/>
            </a:xfrm>
            <a:custGeom>
              <a:avLst/>
              <a:gdLst>
                <a:gd name="T0" fmla="*/ 162 w 281"/>
                <a:gd name="T1" fmla="*/ 99 h 222"/>
                <a:gd name="T2" fmla="*/ 220 w 281"/>
                <a:gd name="T3" fmla="*/ 34 h 222"/>
                <a:gd name="T4" fmla="*/ 271 w 281"/>
                <a:gd name="T5" fmla="*/ 23 h 222"/>
                <a:gd name="T6" fmla="*/ 271 w 281"/>
                <a:gd name="T7" fmla="*/ 0 h 222"/>
                <a:gd name="T8" fmla="*/ 225 w 281"/>
                <a:gd name="T9" fmla="*/ 1 h 222"/>
                <a:gd name="T10" fmla="*/ 174 w 281"/>
                <a:gd name="T11" fmla="*/ 0 h 222"/>
                <a:gd name="T12" fmla="*/ 174 w 281"/>
                <a:gd name="T13" fmla="*/ 23 h 222"/>
                <a:gd name="T14" fmla="*/ 193 w 281"/>
                <a:gd name="T15" fmla="*/ 28 h 222"/>
                <a:gd name="T16" fmla="*/ 189 w 281"/>
                <a:gd name="T17" fmla="*/ 34 h 222"/>
                <a:gd name="T18" fmla="*/ 147 w 281"/>
                <a:gd name="T19" fmla="*/ 81 h 222"/>
                <a:gd name="T20" fmla="*/ 98 w 281"/>
                <a:gd name="T21" fmla="*/ 23 h 222"/>
                <a:gd name="T22" fmla="*/ 118 w 281"/>
                <a:gd name="T23" fmla="*/ 23 h 222"/>
                <a:gd name="T24" fmla="*/ 118 w 281"/>
                <a:gd name="T25" fmla="*/ 0 h 222"/>
                <a:gd name="T26" fmla="*/ 57 w 281"/>
                <a:gd name="T27" fmla="*/ 1 h 222"/>
                <a:gd name="T28" fmla="*/ 3 w 281"/>
                <a:gd name="T29" fmla="*/ 0 h 222"/>
                <a:gd name="T30" fmla="*/ 3 w 281"/>
                <a:gd name="T31" fmla="*/ 23 h 222"/>
                <a:gd name="T32" fmla="*/ 38 w 281"/>
                <a:gd name="T33" fmla="*/ 23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6" y="27"/>
                    <a:pt x="229" y="23"/>
                    <a:pt x="271" y="23"/>
                  </a:cubicBezTo>
                  <a:lnTo>
                    <a:pt x="271" y="0"/>
                  </a:lnTo>
                  <a:cubicBezTo>
                    <a:pt x="253" y="1"/>
                    <a:pt x="227" y="1"/>
                    <a:pt x="225" y="1"/>
                  </a:cubicBezTo>
                  <a:cubicBezTo>
                    <a:pt x="212" y="1"/>
                    <a:pt x="188" y="0"/>
                    <a:pt x="174" y="0"/>
                  </a:cubicBezTo>
                  <a:lnTo>
                    <a:pt x="174" y="23"/>
                  </a:lnTo>
                  <a:cubicBezTo>
                    <a:pt x="181" y="23"/>
                    <a:pt x="187" y="24"/>
                    <a:pt x="193" y="28"/>
                  </a:cubicBezTo>
                  <a:cubicBezTo>
                    <a:pt x="191" y="31"/>
                    <a:pt x="191" y="32"/>
                    <a:pt x="189" y="34"/>
                  </a:cubicBezTo>
                  <a:lnTo>
                    <a:pt x="147" y="81"/>
                  </a:lnTo>
                  <a:lnTo>
                    <a:pt x="98" y="23"/>
                  </a:lnTo>
                  <a:lnTo>
                    <a:pt x="118" y="23"/>
                  </a:lnTo>
                  <a:lnTo>
                    <a:pt x="118" y="0"/>
                  </a:lnTo>
                  <a:cubicBezTo>
                    <a:pt x="105" y="0"/>
                    <a:pt x="73" y="1"/>
                    <a:pt x="57" y="1"/>
                  </a:cubicBezTo>
                  <a:cubicBezTo>
                    <a:pt x="41" y="1"/>
                    <a:pt x="19" y="0"/>
                    <a:pt x="3" y="0"/>
                  </a:cubicBezTo>
                  <a:lnTo>
                    <a:pt x="3" y="23"/>
                  </a:lnTo>
                  <a:lnTo>
                    <a:pt x="38" y="23"/>
                  </a:lnTo>
                  <a:lnTo>
                    <a:pt x="116"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6" y="198"/>
                  </a:lnTo>
                  <a:lnTo>
                    <a:pt x="166" y="198"/>
                  </a:lnTo>
                  <a:lnTo>
                    <a:pt x="166" y="222"/>
                  </a:lnTo>
                  <a:cubicBezTo>
                    <a:pt x="179" y="221"/>
                    <a:pt x="209" y="220"/>
                    <a:pt x="226" y="220"/>
                  </a:cubicBezTo>
                  <a:cubicBezTo>
                    <a:pt x="242" y="220"/>
                    <a:pt x="264" y="221"/>
                    <a:pt x="281" y="222"/>
                  </a:cubicBezTo>
                  <a:lnTo>
                    <a:pt x="281" y="198"/>
                  </a:lnTo>
                  <a:lnTo>
                    <a:pt x="245"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2 1">
              <a:extLst>
                <a:ext uri="{FF2B5EF4-FFF2-40B4-BE49-F238E27FC236}">
                  <a16:creationId xmlns:a16="http://schemas.microsoft.com/office/drawing/2014/main" id="{F19F7966-9350-42AE-B6C3-2ED37DE94DB9}"/>
                </a:ext>
              </a:extLst>
            </p:cNvPr>
            <p:cNvSpPr>
              <a:spLocks/>
            </p:cNvSpPr>
            <p:nvPr>
              <p:custDataLst>
                <p:tags r:id="rId66"/>
              </p:custDataLst>
            </p:nvPr>
          </p:nvSpPr>
          <p:spPr bwMode="auto">
            <a:xfrm>
              <a:off x="12615863" y="2533650"/>
              <a:ext cx="93663" cy="447675"/>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3 1">
              <a:extLst>
                <a:ext uri="{FF2B5EF4-FFF2-40B4-BE49-F238E27FC236}">
                  <a16:creationId xmlns:a16="http://schemas.microsoft.com/office/drawing/2014/main" id="{7E222408-7CBD-4CD1-A33D-B255FBD2830B}"/>
                </a:ext>
              </a:extLst>
            </p:cNvPr>
            <p:cNvSpPr>
              <a:spLocks noEditPoints="1"/>
            </p:cNvSpPr>
            <p:nvPr>
              <p:custDataLst>
                <p:tags r:id="rId67"/>
              </p:custDataLst>
            </p:nvPr>
          </p:nvSpPr>
          <p:spPr bwMode="auto">
            <a:xfrm>
              <a:off x="12814300" y="2247900"/>
              <a:ext cx="212725" cy="330200"/>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4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4"/>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4 1">
              <a:extLst>
                <a:ext uri="{FF2B5EF4-FFF2-40B4-BE49-F238E27FC236}">
                  <a16:creationId xmlns:a16="http://schemas.microsoft.com/office/drawing/2014/main" id="{4D89681B-AA5F-424F-93E8-802A53327B1F}"/>
                </a:ext>
              </a:extLst>
            </p:cNvPr>
            <p:cNvSpPr>
              <a:spLocks noEditPoints="1"/>
            </p:cNvSpPr>
            <p:nvPr>
              <p:custDataLst>
                <p:tags r:id="rId68"/>
              </p:custDataLst>
            </p:nvPr>
          </p:nvSpPr>
          <p:spPr bwMode="auto">
            <a:xfrm>
              <a:off x="13041313" y="2370138"/>
              <a:ext cx="185738" cy="288925"/>
            </a:xfrm>
            <a:custGeom>
              <a:avLst/>
              <a:gdLst>
                <a:gd name="T0" fmla="*/ 227 w 229"/>
                <a:gd name="T1" fmla="*/ 32 h 322"/>
                <a:gd name="T2" fmla="*/ 229 w 229"/>
                <a:gd name="T3" fmla="*/ 23 h 322"/>
                <a:gd name="T4" fmla="*/ 214 w 229"/>
                <a:gd name="T5" fmla="*/ 10 h 322"/>
                <a:gd name="T6" fmla="*/ 194 w 229"/>
                <a:gd name="T7" fmla="*/ 31 h 322"/>
                <a:gd name="T8" fmla="*/ 147 w 229"/>
                <a:gd name="T9" fmla="*/ 0 h 322"/>
                <a:gd name="T10" fmla="*/ 29 w 229"/>
                <a:gd name="T11" fmla="*/ 141 h 322"/>
                <a:gd name="T12" fmla="*/ 95 w 229"/>
                <a:gd name="T13" fmla="*/ 220 h 322"/>
                <a:gd name="T14" fmla="*/ 153 w 229"/>
                <a:gd name="T15" fmla="*/ 191 h 322"/>
                <a:gd name="T16" fmla="*/ 153 w 229"/>
                <a:gd name="T17" fmla="*/ 192 h 322"/>
                <a:gd name="T18" fmla="*/ 137 w 229"/>
                <a:gd name="T19" fmla="*/ 258 h 322"/>
                <a:gd name="T20" fmla="*/ 65 w 229"/>
                <a:gd name="T21" fmla="*/ 311 h 322"/>
                <a:gd name="T22" fmla="*/ 25 w 229"/>
                <a:gd name="T23" fmla="*/ 306 h 322"/>
                <a:gd name="T24" fmla="*/ 46 w 229"/>
                <a:gd name="T25" fmla="*/ 281 h 322"/>
                <a:gd name="T26" fmla="*/ 27 w 229"/>
                <a:gd name="T27" fmla="*/ 263 h 322"/>
                <a:gd name="T28" fmla="*/ 0 w 229"/>
                <a:gd name="T29" fmla="*/ 292 h 322"/>
                <a:gd name="T30" fmla="*/ 66 w 229"/>
                <a:gd name="T31" fmla="*/ 322 h 322"/>
                <a:gd name="T32" fmla="*/ 172 w 229"/>
                <a:gd name="T33" fmla="*/ 254 h 322"/>
                <a:gd name="T34" fmla="*/ 227 w 229"/>
                <a:gd name="T35" fmla="*/ 32 h 322"/>
                <a:gd name="T36" fmla="*/ 162 w 229"/>
                <a:gd name="T37" fmla="*/ 156 h 322"/>
                <a:gd name="T38" fmla="*/ 137 w 229"/>
                <a:gd name="T39" fmla="*/ 191 h 322"/>
                <a:gd name="T40" fmla="*/ 97 w 229"/>
                <a:gd name="T41" fmla="*/ 209 h 322"/>
                <a:gd name="T42" fmla="*/ 64 w 229"/>
                <a:gd name="T43" fmla="*/ 163 h 322"/>
                <a:gd name="T44" fmla="*/ 92 w 229"/>
                <a:gd name="T45" fmla="*/ 55 h 322"/>
                <a:gd name="T46" fmla="*/ 148 w 229"/>
                <a:gd name="T47" fmla="*/ 11 h 322"/>
                <a:gd name="T48" fmla="*/ 188 w 229"/>
                <a:gd name="T49" fmla="*/ 53 h 322"/>
                <a:gd name="T50" fmla="*/ 186 w 229"/>
                <a:gd name="T51" fmla="*/ 61 h 322"/>
                <a:gd name="T52" fmla="*/ 162 w 229"/>
                <a:gd name="T53" fmla="*/ 15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2">
                  <a:moveTo>
                    <a:pt x="227" y="32"/>
                  </a:moveTo>
                  <a:cubicBezTo>
                    <a:pt x="228" y="29"/>
                    <a:pt x="229" y="26"/>
                    <a:pt x="229" y="23"/>
                  </a:cubicBezTo>
                  <a:cubicBezTo>
                    <a:pt x="229" y="15"/>
                    <a:pt x="223" y="10"/>
                    <a:pt x="214" y="10"/>
                  </a:cubicBezTo>
                  <a:cubicBezTo>
                    <a:pt x="209" y="10"/>
                    <a:pt x="196" y="13"/>
                    <a:pt x="194" y="31"/>
                  </a:cubicBezTo>
                  <a:cubicBezTo>
                    <a:pt x="185" y="13"/>
                    <a:pt x="167" y="0"/>
                    <a:pt x="147" y="0"/>
                  </a:cubicBezTo>
                  <a:cubicBezTo>
                    <a:pt x="91" y="0"/>
                    <a:pt x="29" y="69"/>
                    <a:pt x="29" y="141"/>
                  </a:cubicBezTo>
                  <a:cubicBezTo>
                    <a:pt x="29" y="191"/>
                    <a:pt x="59" y="220"/>
                    <a:pt x="95" y="220"/>
                  </a:cubicBezTo>
                  <a:cubicBezTo>
                    <a:pt x="124" y="220"/>
                    <a:pt x="148" y="197"/>
                    <a:pt x="153" y="191"/>
                  </a:cubicBezTo>
                  <a:lnTo>
                    <a:pt x="153" y="192"/>
                  </a:lnTo>
                  <a:cubicBezTo>
                    <a:pt x="143" y="236"/>
                    <a:pt x="137" y="257"/>
                    <a:pt x="137" y="258"/>
                  </a:cubicBezTo>
                  <a:cubicBezTo>
                    <a:pt x="135" y="262"/>
                    <a:pt x="118" y="311"/>
                    <a:pt x="65" y="311"/>
                  </a:cubicBezTo>
                  <a:cubicBezTo>
                    <a:pt x="56" y="311"/>
                    <a:pt x="39" y="311"/>
                    <a:pt x="25" y="306"/>
                  </a:cubicBezTo>
                  <a:cubicBezTo>
                    <a:pt x="40" y="302"/>
                    <a:pt x="46" y="289"/>
                    <a:pt x="46" y="281"/>
                  </a:cubicBezTo>
                  <a:cubicBezTo>
                    <a:pt x="46" y="273"/>
                    <a:pt x="40" y="263"/>
                    <a:pt x="27" y="263"/>
                  </a:cubicBezTo>
                  <a:cubicBezTo>
                    <a:pt x="16" y="263"/>
                    <a:pt x="0" y="272"/>
                    <a:pt x="0" y="292"/>
                  </a:cubicBezTo>
                  <a:cubicBezTo>
                    <a:pt x="0" y="312"/>
                    <a:pt x="18" y="322"/>
                    <a:pt x="66" y="322"/>
                  </a:cubicBezTo>
                  <a:cubicBezTo>
                    <a:pt x="128" y="322"/>
                    <a:pt x="164" y="284"/>
                    <a:pt x="172" y="254"/>
                  </a:cubicBezTo>
                  <a:lnTo>
                    <a:pt x="227" y="32"/>
                  </a:lnTo>
                  <a:close/>
                  <a:moveTo>
                    <a:pt x="162" y="156"/>
                  </a:moveTo>
                  <a:cubicBezTo>
                    <a:pt x="159" y="169"/>
                    <a:pt x="148" y="182"/>
                    <a:pt x="137" y="191"/>
                  </a:cubicBezTo>
                  <a:cubicBezTo>
                    <a:pt x="126" y="200"/>
                    <a:pt x="111" y="209"/>
                    <a:pt x="97" y="209"/>
                  </a:cubicBezTo>
                  <a:cubicBezTo>
                    <a:pt x="72" y="209"/>
                    <a:pt x="64" y="183"/>
                    <a:pt x="64" y="163"/>
                  </a:cubicBezTo>
                  <a:cubicBezTo>
                    <a:pt x="64" y="139"/>
                    <a:pt x="79" y="80"/>
                    <a:pt x="92" y="55"/>
                  </a:cubicBezTo>
                  <a:cubicBezTo>
                    <a:pt x="106" y="31"/>
                    <a:pt x="127" y="11"/>
                    <a:pt x="148" y="11"/>
                  </a:cubicBezTo>
                  <a:cubicBezTo>
                    <a:pt x="181" y="11"/>
                    <a:pt x="188" y="51"/>
                    <a:pt x="188" y="53"/>
                  </a:cubicBezTo>
                  <a:cubicBezTo>
                    <a:pt x="188" y="56"/>
                    <a:pt x="187" y="59"/>
                    <a:pt x="186" y="61"/>
                  </a:cubicBezTo>
                  <a:lnTo>
                    <a:pt x="162" y="15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5 1">
              <a:extLst>
                <a:ext uri="{FF2B5EF4-FFF2-40B4-BE49-F238E27FC236}">
                  <a16:creationId xmlns:a16="http://schemas.microsoft.com/office/drawing/2014/main" id="{9AAB92F3-7363-425D-84A6-1F1705D53EBD}"/>
                </a:ext>
              </a:extLst>
            </p:cNvPr>
            <p:cNvSpPr>
              <a:spLocks/>
            </p:cNvSpPr>
            <p:nvPr>
              <p:custDataLst>
                <p:tags r:id="rId69"/>
              </p:custDataLst>
            </p:nvPr>
          </p:nvSpPr>
          <p:spPr bwMode="auto">
            <a:xfrm>
              <a:off x="13281025" y="2232025"/>
              <a:ext cx="95250" cy="447675"/>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6 1 1">
              <a:extLst>
                <a:ext uri="{FF2B5EF4-FFF2-40B4-BE49-F238E27FC236}">
                  <a16:creationId xmlns:a16="http://schemas.microsoft.com/office/drawing/2014/main" id="{59DBD9CF-7CA9-4DE2-A657-5C3F037E2533}"/>
                </a:ext>
              </a:extLst>
            </p:cNvPr>
            <p:cNvSpPr>
              <a:spLocks/>
            </p:cNvSpPr>
            <p:nvPr>
              <p:custDataLst>
                <p:tags r:id="rId70"/>
              </p:custDataLst>
            </p:nvPr>
          </p:nvSpPr>
          <p:spPr bwMode="auto">
            <a:xfrm>
              <a:off x="13408025" y="2370138"/>
              <a:ext cx="227013" cy="196850"/>
            </a:xfrm>
            <a:custGeom>
              <a:avLst/>
              <a:gdLst>
                <a:gd name="T0" fmla="*/ 162 w 281"/>
                <a:gd name="T1" fmla="*/ 98 h 221"/>
                <a:gd name="T2" fmla="*/ 220 w 281"/>
                <a:gd name="T3" fmla="*/ 33 h 221"/>
                <a:gd name="T4" fmla="*/ 271 w 281"/>
                <a:gd name="T5" fmla="*/ 23 h 221"/>
                <a:gd name="T6" fmla="*/ 271 w 281"/>
                <a:gd name="T7" fmla="*/ 0 h 221"/>
                <a:gd name="T8" fmla="*/ 225 w 281"/>
                <a:gd name="T9" fmla="*/ 1 h 221"/>
                <a:gd name="T10" fmla="*/ 174 w 281"/>
                <a:gd name="T11" fmla="*/ 0 h 221"/>
                <a:gd name="T12" fmla="*/ 174 w 281"/>
                <a:gd name="T13" fmla="*/ 23 h 221"/>
                <a:gd name="T14" fmla="*/ 193 w 281"/>
                <a:gd name="T15" fmla="*/ 27 h 221"/>
                <a:gd name="T16" fmla="*/ 189 w 281"/>
                <a:gd name="T17" fmla="*/ 33 h 221"/>
                <a:gd name="T18" fmla="*/ 147 w 281"/>
                <a:gd name="T19" fmla="*/ 80 h 221"/>
                <a:gd name="T20" fmla="*/ 98 w 281"/>
                <a:gd name="T21" fmla="*/ 23 h 221"/>
                <a:gd name="T22" fmla="*/ 118 w 281"/>
                <a:gd name="T23" fmla="*/ 23 h 221"/>
                <a:gd name="T24" fmla="*/ 118 w 281"/>
                <a:gd name="T25" fmla="*/ 0 h 221"/>
                <a:gd name="T26" fmla="*/ 58 w 281"/>
                <a:gd name="T27" fmla="*/ 1 h 221"/>
                <a:gd name="T28" fmla="*/ 3 w 281"/>
                <a:gd name="T29" fmla="*/ 0 h 221"/>
                <a:gd name="T30" fmla="*/ 3 w 281"/>
                <a:gd name="T31" fmla="*/ 23 h 221"/>
                <a:gd name="T32" fmla="*/ 38 w 281"/>
                <a:gd name="T33" fmla="*/ 23 h 221"/>
                <a:gd name="T34" fmla="*/ 116 w 281"/>
                <a:gd name="T35" fmla="*/ 115 h 221"/>
                <a:gd name="T36" fmla="*/ 51 w 281"/>
                <a:gd name="T37" fmla="*/ 188 h 221"/>
                <a:gd name="T38" fmla="*/ 0 w 281"/>
                <a:gd name="T39" fmla="*/ 198 h 221"/>
                <a:gd name="T40" fmla="*/ 0 w 281"/>
                <a:gd name="T41" fmla="*/ 221 h 221"/>
                <a:gd name="T42" fmla="*/ 46 w 281"/>
                <a:gd name="T43" fmla="*/ 220 h 221"/>
                <a:gd name="T44" fmla="*/ 97 w 281"/>
                <a:gd name="T45" fmla="*/ 221 h 221"/>
                <a:gd name="T46" fmla="*/ 97 w 281"/>
                <a:gd name="T47" fmla="*/ 198 h 221"/>
                <a:gd name="T48" fmla="*/ 79 w 281"/>
                <a:gd name="T49" fmla="*/ 192 h 221"/>
                <a:gd name="T50" fmla="*/ 83 w 281"/>
                <a:gd name="T51" fmla="*/ 187 h 221"/>
                <a:gd name="T52" fmla="*/ 131 w 281"/>
                <a:gd name="T53" fmla="*/ 133 h 221"/>
                <a:gd name="T54" fmla="*/ 186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6 w 281"/>
                <a:gd name="T67" fmla="*/ 198 h 221"/>
                <a:gd name="T68" fmla="*/ 162 w 281"/>
                <a:gd name="T69" fmla="*/ 9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2" y="98"/>
                  </a:moveTo>
                  <a:lnTo>
                    <a:pt x="220" y="33"/>
                  </a:lnTo>
                  <a:cubicBezTo>
                    <a:pt x="227" y="26"/>
                    <a:pt x="230" y="23"/>
                    <a:pt x="271" y="23"/>
                  </a:cubicBezTo>
                  <a:lnTo>
                    <a:pt x="271" y="0"/>
                  </a:lnTo>
                  <a:cubicBezTo>
                    <a:pt x="254" y="1"/>
                    <a:pt x="228" y="1"/>
                    <a:pt x="225" y="1"/>
                  </a:cubicBezTo>
                  <a:cubicBezTo>
                    <a:pt x="213" y="1"/>
                    <a:pt x="188" y="0"/>
                    <a:pt x="174" y="0"/>
                  </a:cubicBezTo>
                  <a:lnTo>
                    <a:pt x="174" y="23"/>
                  </a:lnTo>
                  <a:cubicBezTo>
                    <a:pt x="181" y="23"/>
                    <a:pt x="187" y="24"/>
                    <a:pt x="193" y="27"/>
                  </a:cubicBezTo>
                  <a:cubicBezTo>
                    <a:pt x="191" y="31"/>
                    <a:pt x="191" y="32"/>
                    <a:pt x="189" y="33"/>
                  </a:cubicBezTo>
                  <a:lnTo>
                    <a:pt x="147" y="80"/>
                  </a:lnTo>
                  <a:lnTo>
                    <a:pt x="98" y="23"/>
                  </a:lnTo>
                  <a:lnTo>
                    <a:pt x="118" y="23"/>
                  </a:lnTo>
                  <a:lnTo>
                    <a:pt x="118" y="0"/>
                  </a:lnTo>
                  <a:cubicBezTo>
                    <a:pt x="105" y="0"/>
                    <a:pt x="74" y="1"/>
                    <a:pt x="58" y="1"/>
                  </a:cubicBezTo>
                  <a:cubicBezTo>
                    <a:pt x="42" y="1"/>
                    <a:pt x="19" y="0"/>
                    <a:pt x="3" y="0"/>
                  </a:cubicBezTo>
                  <a:lnTo>
                    <a:pt x="3" y="23"/>
                  </a:lnTo>
                  <a:lnTo>
                    <a:pt x="38" y="23"/>
                  </a:lnTo>
                  <a:lnTo>
                    <a:pt x="116" y="115"/>
                  </a:lnTo>
                  <a:lnTo>
                    <a:pt x="51" y="188"/>
                  </a:lnTo>
                  <a:cubicBezTo>
                    <a:pt x="42" y="198"/>
                    <a:pt x="24" y="198"/>
                    <a:pt x="0" y="198"/>
                  </a:cubicBezTo>
                  <a:lnTo>
                    <a:pt x="0" y="221"/>
                  </a:lnTo>
                  <a:cubicBezTo>
                    <a:pt x="18" y="220"/>
                    <a:pt x="44" y="220"/>
                    <a:pt x="46" y="220"/>
                  </a:cubicBezTo>
                  <a:cubicBezTo>
                    <a:pt x="59" y="220"/>
                    <a:pt x="87" y="221"/>
                    <a:pt x="97" y="221"/>
                  </a:cubicBezTo>
                  <a:lnTo>
                    <a:pt x="97" y="198"/>
                  </a:lnTo>
                  <a:cubicBezTo>
                    <a:pt x="89" y="198"/>
                    <a:pt x="79" y="195"/>
                    <a:pt x="79" y="192"/>
                  </a:cubicBezTo>
                  <a:cubicBezTo>
                    <a:pt x="79" y="192"/>
                    <a:pt x="79" y="191"/>
                    <a:pt x="83" y="187"/>
                  </a:cubicBezTo>
                  <a:lnTo>
                    <a:pt x="131" y="133"/>
                  </a:lnTo>
                  <a:lnTo>
                    <a:pt x="186" y="198"/>
                  </a:lnTo>
                  <a:lnTo>
                    <a:pt x="166" y="198"/>
                  </a:lnTo>
                  <a:lnTo>
                    <a:pt x="166" y="221"/>
                  </a:lnTo>
                  <a:cubicBezTo>
                    <a:pt x="179" y="221"/>
                    <a:pt x="210" y="220"/>
                    <a:pt x="226" y="220"/>
                  </a:cubicBezTo>
                  <a:cubicBezTo>
                    <a:pt x="242" y="220"/>
                    <a:pt x="265" y="221"/>
                    <a:pt x="281" y="221"/>
                  </a:cubicBezTo>
                  <a:lnTo>
                    <a:pt x="281" y="198"/>
                  </a:lnTo>
                  <a:lnTo>
                    <a:pt x="246" y="198"/>
                  </a:lnTo>
                  <a:lnTo>
                    <a:pt x="162"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7 1 1">
              <a:extLst>
                <a:ext uri="{FF2B5EF4-FFF2-40B4-BE49-F238E27FC236}">
                  <a16:creationId xmlns:a16="http://schemas.microsoft.com/office/drawing/2014/main" id="{8C04CB36-E78A-4414-92E0-4FBF6F3F638A}"/>
                </a:ext>
              </a:extLst>
            </p:cNvPr>
            <p:cNvSpPr>
              <a:spLocks/>
            </p:cNvSpPr>
            <p:nvPr>
              <p:custDataLst>
                <p:tags r:id="rId71"/>
              </p:custDataLst>
            </p:nvPr>
          </p:nvSpPr>
          <p:spPr bwMode="auto">
            <a:xfrm>
              <a:off x="13666788" y="2232025"/>
              <a:ext cx="93663" cy="447675"/>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4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8" y="66"/>
                    <a:pt x="87" y="145"/>
                    <a:pt x="87" y="249"/>
                  </a:cubicBezTo>
                  <a:cubicBezTo>
                    <a:pt x="87" y="335"/>
                    <a:pt x="68" y="423"/>
                    <a:pt x="7" y="485"/>
                  </a:cubicBezTo>
                  <a:cubicBezTo>
                    <a:pt x="0" y="491"/>
                    <a:pt x="0" y="492"/>
                    <a:pt x="0" y="494"/>
                  </a:cubicBezTo>
                  <a:cubicBezTo>
                    <a:pt x="0" y="497"/>
                    <a:pt x="2" y="499"/>
                    <a:pt x="5" y="499"/>
                  </a:cubicBezTo>
                  <a:cubicBezTo>
                    <a:pt x="10" y="499"/>
                    <a:pt x="55" y="465"/>
                    <a:pt x="84"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78 1">
              <a:extLst>
                <a:ext uri="{FF2B5EF4-FFF2-40B4-BE49-F238E27FC236}">
                  <a16:creationId xmlns:a16="http://schemas.microsoft.com/office/drawing/2014/main" id="{F69DFCE1-56D2-474A-A15F-2F1200AB7CB1}"/>
                </a:ext>
              </a:extLst>
            </p:cNvPr>
            <p:cNvSpPr>
              <a:spLocks noChangeArrowheads="1"/>
            </p:cNvSpPr>
            <p:nvPr>
              <p:custDataLst>
                <p:tags r:id="rId72"/>
              </p:custDataLst>
            </p:nvPr>
          </p:nvSpPr>
          <p:spPr bwMode="auto">
            <a:xfrm>
              <a:off x="12798425" y="2749550"/>
              <a:ext cx="1001713" cy="174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9 1 1">
              <a:extLst>
                <a:ext uri="{FF2B5EF4-FFF2-40B4-BE49-F238E27FC236}">
                  <a16:creationId xmlns:a16="http://schemas.microsoft.com/office/drawing/2014/main" id="{8B1F8B05-94DF-48E2-9248-6FE22C1E5EC6}"/>
                </a:ext>
              </a:extLst>
            </p:cNvPr>
            <p:cNvSpPr>
              <a:spLocks noEditPoints="1"/>
            </p:cNvSpPr>
            <p:nvPr>
              <p:custDataLst>
                <p:tags r:id="rId73"/>
              </p:custDataLst>
            </p:nvPr>
          </p:nvSpPr>
          <p:spPr bwMode="auto">
            <a:xfrm>
              <a:off x="13074650" y="2855913"/>
              <a:ext cx="212725" cy="328613"/>
            </a:xfrm>
            <a:custGeom>
              <a:avLst/>
              <a:gdLst>
                <a:gd name="T0" fmla="*/ 211 w 263"/>
                <a:gd name="T1" fmla="*/ 188 h 368"/>
                <a:gd name="T2" fmla="*/ 147 w 263"/>
                <a:gd name="T3" fmla="*/ 129 h 368"/>
                <a:gd name="T4" fmla="*/ 45 w 263"/>
                <a:gd name="T5" fmla="*/ 176 h 368"/>
                <a:gd name="T6" fmla="*/ 0 w 263"/>
                <a:gd name="T7" fmla="*/ 280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5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3 w 263"/>
                <a:gd name="T31" fmla="*/ 354 h 368"/>
                <a:gd name="T32" fmla="*/ 39 w 263"/>
                <a:gd name="T33" fmla="*/ 298 h 368"/>
                <a:gd name="T34" fmla="*/ 72 w 263"/>
                <a:gd name="T35" fmla="*/ 185 h 368"/>
                <a:gd name="T36" fmla="*/ 147 w 263"/>
                <a:gd name="T37" fmla="*/ 140 h 368"/>
                <a:gd name="T38" fmla="*/ 202 w 263"/>
                <a:gd name="T39" fmla="*/ 206 h 368"/>
                <a:gd name="T40" fmla="*/ 93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8"/>
                    <a:pt x="0" y="264"/>
                    <a:pt x="0" y="280"/>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3" y="354"/>
                  </a:moveTo>
                  <a:cubicBezTo>
                    <a:pt x="39" y="354"/>
                    <a:pt x="39" y="303"/>
                    <a:pt x="39" y="298"/>
                  </a:cubicBezTo>
                  <a:cubicBezTo>
                    <a:pt x="39" y="285"/>
                    <a:pt x="51" y="215"/>
                    <a:pt x="72"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0 1">
              <a:extLst>
                <a:ext uri="{FF2B5EF4-FFF2-40B4-BE49-F238E27FC236}">
                  <a16:creationId xmlns:a16="http://schemas.microsoft.com/office/drawing/2014/main" id="{B1288AA8-52BC-4133-BF0A-09E95A7050E6}"/>
                </a:ext>
              </a:extLst>
            </p:cNvPr>
            <p:cNvSpPr>
              <a:spLocks/>
            </p:cNvSpPr>
            <p:nvPr>
              <p:custDataLst>
                <p:tags r:id="rId74"/>
              </p:custDataLst>
            </p:nvPr>
          </p:nvSpPr>
          <p:spPr bwMode="auto">
            <a:xfrm>
              <a:off x="13304838" y="2978150"/>
              <a:ext cx="227013" cy="196850"/>
            </a:xfrm>
            <a:custGeom>
              <a:avLst/>
              <a:gdLst>
                <a:gd name="T0" fmla="*/ 161 w 280"/>
                <a:gd name="T1" fmla="*/ 99 h 221"/>
                <a:gd name="T2" fmla="*/ 219 w 280"/>
                <a:gd name="T3" fmla="*/ 34 h 221"/>
                <a:gd name="T4" fmla="*/ 270 w 280"/>
                <a:gd name="T5" fmla="*/ 23 h 221"/>
                <a:gd name="T6" fmla="*/ 270 w 280"/>
                <a:gd name="T7" fmla="*/ 0 h 221"/>
                <a:gd name="T8" fmla="*/ 224 w 280"/>
                <a:gd name="T9" fmla="*/ 1 h 221"/>
                <a:gd name="T10" fmla="*/ 173 w 280"/>
                <a:gd name="T11" fmla="*/ 0 h 221"/>
                <a:gd name="T12" fmla="*/ 173 w 280"/>
                <a:gd name="T13" fmla="*/ 23 h 221"/>
                <a:gd name="T14" fmla="*/ 192 w 280"/>
                <a:gd name="T15" fmla="*/ 28 h 221"/>
                <a:gd name="T16" fmla="*/ 188 w 280"/>
                <a:gd name="T17" fmla="*/ 34 h 221"/>
                <a:gd name="T18" fmla="*/ 146 w 280"/>
                <a:gd name="T19" fmla="*/ 81 h 221"/>
                <a:gd name="T20" fmla="*/ 97 w 280"/>
                <a:gd name="T21" fmla="*/ 23 h 221"/>
                <a:gd name="T22" fmla="*/ 117 w 280"/>
                <a:gd name="T23" fmla="*/ 23 h 221"/>
                <a:gd name="T24" fmla="*/ 117 w 280"/>
                <a:gd name="T25" fmla="*/ 0 h 221"/>
                <a:gd name="T26" fmla="*/ 57 w 280"/>
                <a:gd name="T27" fmla="*/ 1 h 221"/>
                <a:gd name="T28" fmla="*/ 2 w 280"/>
                <a:gd name="T29" fmla="*/ 0 h 221"/>
                <a:gd name="T30" fmla="*/ 2 w 280"/>
                <a:gd name="T31" fmla="*/ 23 h 221"/>
                <a:gd name="T32" fmla="*/ 37 w 280"/>
                <a:gd name="T33" fmla="*/ 23 h 221"/>
                <a:gd name="T34" fmla="*/ 115 w 280"/>
                <a:gd name="T35" fmla="*/ 115 h 221"/>
                <a:gd name="T36" fmla="*/ 50 w 280"/>
                <a:gd name="T37" fmla="*/ 188 h 221"/>
                <a:gd name="T38" fmla="*/ 0 w 280"/>
                <a:gd name="T39" fmla="*/ 198 h 221"/>
                <a:gd name="T40" fmla="*/ 0 w 280"/>
                <a:gd name="T41" fmla="*/ 221 h 221"/>
                <a:gd name="T42" fmla="*/ 45 w 280"/>
                <a:gd name="T43" fmla="*/ 220 h 221"/>
                <a:gd name="T44" fmla="*/ 97 w 280"/>
                <a:gd name="T45" fmla="*/ 221 h 221"/>
                <a:gd name="T46" fmla="*/ 97 w 280"/>
                <a:gd name="T47" fmla="*/ 198 h 221"/>
                <a:gd name="T48" fmla="*/ 78 w 280"/>
                <a:gd name="T49" fmla="*/ 192 h 221"/>
                <a:gd name="T50" fmla="*/ 82 w 280"/>
                <a:gd name="T51" fmla="*/ 187 h 221"/>
                <a:gd name="T52" fmla="*/ 130 w 280"/>
                <a:gd name="T53" fmla="*/ 133 h 221"/>
                <a:gd name="T54" fmla="*/ 185 w 280"/>
                <a:gd name="T55" fmla="*/ 198 h 221"/>
                <a:gd name="T56" fmla="*/ 166 w 280"/>
                <a:gd name="T57" fmla="*/ 198 h 221"/>
                <a:gd name="T58" fmla="*/ 166 w 280"/>
                <a:gd name="T59" fmla="*/ 221 h 221"/>
                <a:gd name="T60" fmla="*/ 225 w 280"/>
                <a:gd name="T61" fmla="*/ 220 h 221"/>
                <a:gd name="T62" fmla="*/ 280 w 280"/>
                <a:gd name="T63" fmla="*/ 221 h 221"/>
                <a:gd name="T64" fmla="*/ 280 w 280"/>
                <a:gd name="T65" fmla="*/ 198 h 221"/>
                <a:gd name="T66" fmla="*/ 245 w 280"/>
                <a:gd name="T67" fmla="*/ 198 h 221"/>
                <a:gd name="T68" fmla="*/ 161 w 280"/>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21">
                  <a:moveTo>
                    <a:pt x="161" y="99"/>
                  </a:moveTo>
                  <a:lnTo>
                    <a:pt x="219" y="34"/>
                  </a:lnTo>
                  <a:cubicBezTo>
                    <a:pt x="226" y="27"/>
                    <a:pt x="229" y="23"/>
                    <a:pt x="270" y="23"/>
                  </a:cubicBezTo>
                  <a:lnTo>
                    <a:pt x="270" y="0"/>
                  </a:lnTo>
                  <a:cubicBezTo>
                    <a:pt x="253" y="1"/>
                    <a:pt x="227" y="1"/>
                    <a:pt x="224" y="1"/>
                  </a:cubicBezTo>
                  <a:cubicBezTo>
                    <a:pt x="212" y="1"/>
                    <a:pt x="187" y="0"/>
                    <a:pt x="173" y="0"/>
                  </a:cubicBezTo>
                  <a:lnTo>
                    <a:pt x="173" y="23"/>
                  </a:lnTo>
                  <a:cubicBezTo>
                    <a:pt x="180" y="23"/>
                    <a:pt x="186" y="24"/>
                    <a:pt x="192" y="28"/>
                  </a:cubicBezTo>
                  <a:cubicBezTo>
                    <a:pt x="190" y="31"/>
                    <a:pt x="190" y="32"/>
                    <a:pt x="188" y="34"/>
                  </a:cubicBezTo>
                  <a:lnTo>
                    <a:pt x="146" y="81"/>
                  </a:lnTo>
                  <a:lnTo>
                    <a:pt x="97" y="23"/>
                  </a:lnTo>
                  <a:lnTo>
                    <a:pt x="117" y="23"/>
                  </a:lnTo>
                  <a:lnTo>
                    <a:pt x="117" y="0"/>
                  </a:lnTo>
                  <a:cubicBezTo>
                    <a:pt x="104" y="0"/>
                    <a:pt x="73" y="1"/>
                    <a:pt x="57" y="1"/>
                  </a:cubicBezTo>
                  <a:cubicBezTo>
                    <a:pt x="41" y="1"/>
                    <a:pt x="18" y="0"/>
                    <a:pt x="2" y="0"/>
                  </a:cubicBezTo>
                  <a:lnTo>
                    <a:pt x="2" y="23"/>
                  </a:lnTo>
                  <a:lnTo>
                    <a:pt x="37" y="23"/>
                  </a:lnTo>
                  <a:lnTo>
                    <a:pt x="115" y="115"/>
                  </a:lnTo>
                  <a:lnTo>
                    <a:pt x="50" y="188"/>
                  </a:lnTo>
                  <a:cubicBezTo>
                    <a:pt x="41" y="198"/>
                    <a:pt x="23" y="198"/>
                    <a:pt x="0" y="198"/>
                  </a:cubicBezTo>
                  <a:lnTo>
                    <a:pt x="0" y="221"/>
                  </a:lnTo>
                  <a:cubicBezTo>
                    <a:pt x="17" y="220"/>
                    <a:pt x="43" y="220"/>
                    <a:pt x="45" y="220"/>
                  </a:cubicBezTo>
                  <a:cubicBezTo>
                    <a:pt x="58" y="220"/>
                    <a:pt x="87" y="221"/>
                    <a:pt x="97" y="221"/>
                  </a:cubicBezTo>
                  <a:lnTo>
                    <a:pt x="97" y="198"/>
                  </a:lnTo>
                  <a:cubicBezTo>
                    <a:pt x="88" y="198"/>
                    <a:pt x="78" y="195"/>
                    <a:pt x="78" y="192"/>
                  </a:cubicBezTo>
                  <a:cubicBezTo>
                    <a:pt x="78" y="192"/>
                    <a:pt x="78" y="191"/>
                    <a:pt x="82" y="187"/>
                  </a:cubicBezTo>
                  <a:lnTo>
                    <a:pt x="130" y="133"/>
                  </a:lnTo>
                  <a:lnTo>
                    <a:pt x="185" y="198"/>
                  </a:lnTo>
                  <a:lnTo>
                    <a:pt x="166" y="198"/>
                  </a:lnTo>
                  <a:lnTo>
                    <a:pt x="166" y="221"/>
                  </a:lnTo>
                  <a:cubicBezTo>
                    <a:pt x="179" y="221"/>
                    <a:pt x="209" y="220"/>
                    <a:pt x="225" y="220"/>
                  </a:cubicBezTo>
                  <a:cubicBezTo>
                    <a:pt x="241" y="220"/>
                    <a:pt x="264" y="221"/>
                    <a:pt x="280" y="221"/>
                  </a:cubicBezTo>
                  <a:lnTo>
                    <a:pt x="280"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TextBox 43">
            <a:extLst>
              <a:ext uri="{FF2B5EF4-FFF2-40B4-BE49-F238E27FC236}">
                <a16:creationId xmlns:a16="http://schemas.microsoft.com/office/drawing/2014/main" id="{4FD5E2A3-C21A-4BA0-A138-DA95F631F2FE}"/>
              </a:ext>
            </a:extLst>
          </p:cNvPr>
          <p:cNvSpPr txBox="1"/>
          <p:nvPr/>
        </p:nvSpPr>
        <p:spPr>
          <a:xfrm>
            <a:off x="1108606" y="1836626"/>
            <a:ext cx="6141281" cy="507831"/>
          </a:xfrm>
          <a:prstGeom prst="rect">
            <a:avLst/>
          </a:prstGeom>
          <a:noFill/>
        </p:spPr>
        <p:txBody>
          <a:bodyPr wrap="square">
            <a:spAutoFit/>
          </a:bodyPr>
          <a:lstStyle/>
          <a:p>
            <a:pPr marL="0" indent="0" algn="ctr">
              <a:buNone/>
            </a:pPr>
            <a:r>
              <a:rPr lang="en-US" sz="2700" u="sng" dirty="0">
                <a:latin typeface="Helvetica Light" panose="020B0403020202020204"/>
              </a:rPr>
              <a:t>Concept 1: Product Rule</a:t>
            </a:r>
          </a:p>
        </p:txBody>
      </p:sp>
      <p:grpSp>
        <p:nvGrpSpPr>
          <p:cNvPr id="114" name="Group 113">
            <a:extLst>
              <a:ext uri="{FF2B5EF4-FFF2-40B4-BE49-F238E27FC236}">
                <a16:creationId xmlns:a16="http://schemas.microsoft.com/office/drawing/2014/main" id="{59EA4B5B-C36D-4641-8650-9070B0C93721}"/>
              </a:ext>
            </a:extLst>
          </p:cNvPr>
          <p:cNvGrpSpPr>
            <a:grpSpLocks noChangeAspect="1"/>
          </p:cNvGrpSpPr>
          <p:nvPr>
            <p:custDataLst>
              <p:tags r:id="rId2"/>
            </p:custDataLst>
          </p:nvPr>
        </p:nvGrpSpPr>
        <p:grpSpPr>
          <a:xfrm>
            <a:off x="2390596" y="6800850"/>
            <a:ext cx="1372212" cy="777037"/>
            <a:chOff x="2468563" y="7361238"/>
            <a:chExt cx="922337" cy="522288"/>
          </a:xfrm>
        </p:grpSpPr>
        <p:sp>
          <p:nvSpPr>
            <p:cNvPr id="106" name="Freeform 7">
              <a:extLst>
                <a:ext uri="{FF2B5EF4-FFF2-40B4-BE49-F238E27FC236}">
                  <a16:creationId xmlns:a16="http://schemas.microsoft.com/office/drawing/2014/main" id="{E078B932-095B-46DE-BE1D-089AD5F9D5B6}"/>
                </a:ext>
              </a:extLst>
            </p:cNvPr>
            <p:cNvSpPr>
              <a:spLocks/>
            </p:cNvSpPr>
            <p:nvPr>
              <p:custDataLst>
                <p:tags r:id="rId30"/>
              </p:custDataLst>
            </p:nvPr>
          </p:nvSpPr>
          <p:spPr bwMode="auto">
            <a:xfrm>
              <a:off x="2468563" y="7443788"/>
              <a:ext cx="204787" cy="295275"/>
            </a:xfrm>
            <a:custGeom>
              <a:avLst/>
              <a:gdLst>
                <a:gd name="T0" fmla="*/ 152 w 247"/>
                <a:gd name="T1" fmla="*/ 200 h 353"/>
                <a:gd name="T2" fmla="*/ 204 w 247"/>
                <a:gd name="T3" fmla="*/ 341 h 353"/>
                <a:gd name="T4" fmla="*/ 231 w 247"/>
                <a:gd name="T5" fmla="*/ 352 h 353"/>
                <a:gd name="T6" fmla="*/ 242 w 247"/>
                <a:gd name="T7" fmla="*/ 352 h 353"/>
                <a:gd name="T8" fmla="*/ 247 w 247"/>
                <a:gd name="T9" fmla="*/ 347 h 353"/>
                <a:gd name="T10" fmla="*/ 245 w 247"/>
                <a:gd name="T11" fmla="*/ 342 h 353"/>
                <a:gd name="T12" fmla="*/ 233 w 247"/>
                <a:gd name="T13" fmla="*/ 319 h 353"/>
                <a:gd name="T14" fmla="*/ 131 w 247"/>
                <a:gd name="T15" fmla="*/ 35 h 353"/>
                <a:gd name="T16" fmla="*/ 71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2 w 247"/>
                <a:gd name="T33" fmla="*/ 342 h 353"/>
                <a:gd name="T34" fmla="*/ 152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0"/>
                  </a:moveTo>
                  <a:cubicBezTo>
                    <a:pt x="172" y="253"/>
                    <a:pt x="196" y="329"/>
                    <a:pt x="204" y="341"/>
                  </a:cubicBezTo>
                  <a:cubicBezTo>
                    <a:pt x="212" y="352"/>
                    <a:pt x="217" y="352"/>
                    <a:pt x="231" y="352"/>
                  </a:cubicBezTo>
                  <a:lnTo>
                    <a:pt x="242" y="352"/>
                  </a:lnTo>
                  <a:cubicBezTo>
                    <a:pt x="247" y="351"/>
                    <a:pt x="247" y="348"/>
                    <a:pt x="247" y="347"/>
                  </a:cubicBezTo>
                  <a:cubicBezTo>
                    <a:pt x="247" y="345"/>
                    <a:pt x="246" y="344"/>
                    <a:pt x="245" y="342"/>
                  </a:cubicBezTo>
                  <a:cubicBezTo>
                    <a:pt x="240" y="337"/>
                    <a:pt x="237" y="329"/>
                    <a:pt x="233" y="319"/>
                  </a:cubicBezTo>
                  <a:lnTo>
                    <a:pt x="131" y="35"/>
                  </a:lnTo>
                  <a:cubicBezTo>
                    <a:pt x="121" y="6"/>
                    <a:pt x="94" y="0"/>
                    <a:pt x="71" y="0"/>
                  </a:cubicBezTo>
                  <a:cubicBezTo>
                    <a:pt x="68" y="0"/>
                    <a:pt x="62" y="0"/>
                    <a:pt x="62" y="5"/>
                  </a:cubicBezTo>
                  <a:cubicBezTo>
                    <a:pt x="62" y="9"/>
                    <a:pt x="66"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8" y="347"/>
                    <a:pt x="32" y="342"/>
                  </a:cubicBezTo>
                  <a:lnTo>
                    <a:pt x="152"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
              <a:extLst>
                <a:ext uri="{FF2B5EF4-FFF2-40B4-BE49-F238E27FC236}">
                  <a16:creationId xmlns:a16="http://schemas.microsoft.com/office/drawing/2014/main" id="{D0291013-02D0-4430-8530-9316D3D77C43}"/>
                </a:ext>
              </a:extLst>
            </p:cNvPr>
            <p:cNvSpPr>
              <a:spLocks/>
            </p:cNvSpPr>
            <p:nvPr>
              <p:custDataLst>
                <p:tags r:id="rId31"/>
              </p:custDataLst>
            </p:nvPr>
          </p:nvSpPr>
          <p:spPr bwMode="auto">
            <a:xfrm>
              <a:off x="2700338" y="7385051"/>
              <a:ext cx="215900" cy="196850"/>
            </a:xfrm>
            <a:custGeom>
              <a:avLst/>
              <a:gdLst>
                <a:gd name="T0" fmla="*/ 154 w 260"/>
                <a:gd name="T1" fmla="*/ 25 h 236"/>
                <a:gd name="T2" fmla="*/ 165 w 260"/>
                <a:gd name="T3" fmla="*/ 13 h 236"/>
                <a:gd name="T4" fmla="*/ 186 w 260"/>
                <a:gd name="T5" fmla="*/ 13 h 236"/>
                <a:gd name="T6" fmla="*/ 225 w 260"/>
                <a:gd name="T7" fmla="*/ 16 h 236"/>
                <a:gd name="T8" fmla="*/ 241 w 260"/>
                <a:gd name="T9" fmla="*/ 43 h 236"/>
                <a:gd name="T10" fmla="*/ 239 w 260"/>
                <a:gd name="T11" fmla="*/ 71 h 236"/>
                <a:gd name="T12" fmla="*/ 238 w 260"/>
                <a:gd name="T13" fmla="*/ 75 h 236"/>
                <a:gd name="T14" fmla="*/ 244 w 260"/>
                <a:gd name="T15" fmla="*/ 81 h 236"/>
                <a:gd name="T16" fmla="*/ 251 w 260"/>
                <a:gd name="T17" fmla="*/ 72 h 236"/>
                <a:gd name="T18" fmla="*/ 260 w 260"/>
                <a:gd name="T19" fmla="*/ 5 h 236"/>
                <a:gd name="T20" fmla="*/ 250 w 260"/>
                <a:gd name="T21" fmla="*/ 0 h 236"/>
                <a:gd name="T22" fmla="*/ 35 w 260"/>
                <a:gd name="T23" fmla="*/ 0 h 236"/>
                <a:gd name="T24" fmla="*/ 23 w 260"/>
                <a:gd name="T25" fmla="*/ 8 h 236"/>
                <a:gd name="T26" fmla="*/ 1 w 260"/>
                <a:gd name="T27" fmla="*/ 69 h 236"/>
                <a:gd name="T28" fmla="*/ 0 w 260"/>
                <a:gd name="T29" fmla="*/ 76 h 236"/>
                <a:gd name="T30" fmla="*/ 5 w 260"/>
                <a:gd name="T31" fmla="*/ 81 h 236"/>
                <a:gd name="T32" fmla="*/ 13 w 260"/>
                <a:gd name="T33" fmla="*/ 72 h 236"/>
                <a:gd name="T34" fmla="*/ 98 w 260"/>
                <a:gd name="T35" fmla="*/ 13 h 236"/>
                <a:gd name="T36" fmla="*/ 112 w 260"/>
                <a:gd name="T37" fmla="*/ 13 h 236"/>
                <a:gd name="T38" fmla="*/ 123 w 260"/>
                <a:gd name="T39" fmla="*/ 16 h 236"/>
                <a:gd name="T40" fmla="*/ 122 w 260"/>
                <a:gd name="T41" fmla="*/ 24 h 236"/>
                <a:gd name="T42" fmla="*/ 76 w 260"/>
                <a:gd name="T43" fmla="*/ 207 h 236"/>
                <a:gd name="T44" fmla="*/ 35 w 260"/>
                <a:gd name="T45" fmla="*/ 224 h 236"/>
                <a:gd name="T46" fmla="*/ 19 w 260"/>
                <a:gd name="T47" fmla="*/ 231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8 h 236"/>
                <a:gd name="T60" fmla="*/ 139 w 260"/>
                <a:gd name="T61" fmla="*/ 224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6" y="15"/>
                    <a:pt x="157" y="14"/>
                    <a:pt x="165" y="13"/>
                  </a:cubicBezTo>
                  <a:cubicBezTo>
                    <a:pt x="167" y="13"/>
                    <a:pt x="179" y="13"/>
                    <a:pt x="186" y="13"/>
                  </a:cubicBezTo>
                  <a:cubicBezTo>
                    <a:pt x="207" y="13"/>
                    <a:pt x="216" y="13"/>
                    <a:pt x="225" y="16"/>
                  </a:cubicBezTo>
                  <a:cubicBezTo>
                    <a:pt x="241" y="21"/>
                    <a:pt x="241" y="31"/>
                    <a:pt x="241" y="43"/>
                  </a:cubicBezTo>
                  <a:cubicBezTo>
                    <a:pt x="241" y="49"/>
                    <a:pt x="241" y="53"/>
                    <a:pt x="239" y="71"/>
                  </a:cubicBezTo>
                  <a:lnTo>
                    <a:pt x="238" y="75"/>
                  </a:lnTo>
                  <a:cubicBezTo>
                    <a:pt x="238" y="79"/>
                    <a:pt x="241" y="81"/>
                    <a:pt x="244" y="81"/>
                  </a:cubicBezTo>
                  <a:cubicBezTo>
                    <a:pt x="249" y="81"/>
                    <a:pt x="250" y="77"/>
                    <a:pt x="251" y="72"/>
                  </a:cubicBezTo>
                  <a:lnTo>
                    <a:pt x="260" y="5"/>
                  </a:lnTo>
                  <a:cubicBezTo>
                    <a:pt x="260" y="0"/>
                    <a:pt x="256" y="0"/>
                    <a:pt x="250" y="0"/>
                  </a:cubicBezTo>
                  <a:lnTo>
                    <a:pt x="35" y="0"/>
                  </a:lnTo>
                  <a:cubicBezTo>
                    <a:pt x="26" y="0"/>
                    <a:pt x="26" y="0"/>
                    <a:pt x="23" y="8"/>
                  </a:cubicBezTo>
                  <a:lnTo>
                    <a:pt x="1" y="69"/>
                  </a:lnTo>
                  <a:cubicBezTo>
                    <a:pt x="1" y="71"/>
                    <a:pt x="0" y="74"/>
                    <a:pt x="0" y="76"/>
                  </a:cubicBezTo>
                  <a:cubicBezTo>
                    <a:pt x="0" y="77"/>
                    <a:pt x="0" y="81"/>
                    <a:pt x="5" y="81"/>
                  </a:cubicBezTo>
                  <a:cubicBezTo>
                    <a:pt x="10" y="81"/>
                    <a:pt x="11" y="79"/>
                    <a:pt x="13" y="72"/>
                  </a:cubicBezTo>
                  <a:cubicBezTo>
                    <a:pt x="33" y="16"/>
                    <a:pt x="45" y="13"/>
                    <a:pt x="98" y="13"/>
                  </a:cubicBezTo>
                  <a:lnTo>
                    <a:pt x="112" y="13"/>
                  </a:lnTo>
                  <a:cubicBezTo>
                    <a:pt x="123" y="13"/>
                    <a:pt x="123" y="13"/>
                    <a:pt x="123" y="16"/>
                  </a:cubicBezTo>
                  <a:cubicBezTo>
                    <a:pt x="123" y="17"/>
                    <a:pt x="123" y="18"/>
                    <a:pt x="122" y="24"/>
                  </a:cubicBezTo>
                  <a:lnTo>
                    <a:pt x="76" y="207"/>
                  </a:lnTo>
                  <a:cubicBezTo>
                    <a:pt x="72" y="220"/>
                    <a:pt x="71" y="224"/>
                    <a:pt x="35" y="224"/>
                  </a:cubicBezTo>
                  <a:cubicBezTo>
                    <a:pt x="22" y="224"/>
                    <a:pt x="19" y="224"/>
                    <a:pt x="19" y="231"/>
                  </a:cubicBezTo>
                  <a:cubicBezTo>
                    <a:pt x="19" y="232"/>
                    <a:pt x="20" y="236"/>
                    <a:pt x="25" y="236"/>
                  </a:cubicBezTo>
                  <a:cubicBezTo>
                    <a:pt x="35" y="236"/>
                    <a:pt x="45" y="235"/>
                    <a:pt x="55" y="235"/>
                  </a:cubicBezTo>
                  <a:cubicBezTo>
                    <a:pt x="65" y="235"/>
                    <a:pt x="75" y="235"/>
                    <a:pt x="85" y="235"/>
                  </a:cubicBezTo>
                  <a:cubicBezTo>
                    <a:pt x="95" y="235"/>
                    <a:pt x="107" y="235"/>
                    <a:pt x="116" y="235"/>
                  </a:cubicBezTo>
                  <a:cubicBezTo>
                    <a:pt x="126" y="235"/>
                    <a:pt x="136" y="236"/>
                    <a:pt x="146" y="236"/>
                  </a:cubicBezTo>
                  <a:cubicBezTo>
                    <a:pt x="148" y="236"/>
                    <a:pt x="154" y="236"/>
                    <a:pt x="154" y="228"/>
                  </a:cubicBezTo>
                  <a:cubicBezTo>
                    <a:pt x="154" y="224"/>
                    <a:pt x="150" y="224"/>
                    <a:pt x="139" y="224"/>
                  </a:cubicBezTo>
                  <a:cubicBezTo>
                    <a:pt x="133" y="224"/>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
              <a:extLst>
                <a:ext uri="{FF2B5EF4-FFF2-40B4-BE49-F238E27FC236}">
                  <a16:creationId xmlns:a16="http://schemas.microsoft.com/office/drawing/2014/main" id="{34834303-EA67-4358-86B3-34FFD75D25F7}"/>
                </a:ext>
              </a:extLst>
            </p:cNvPr>
            <p:cNvSpPr>
              <a:spLocks noEditPoints="1"/>
            </p:cNvSpPr>
            <p:nvPr>
              <p:custDataLst>
                <p:tags r:id="rId32"/>
              </p:custDataLst>
            </p:nvPr>
          </p:nvSpPr>
          <p:spPr bwMode="auto">
            <a:xfrm>
              <a:off x="3038475" y="7361238"/>
              <a:ext cx="166687" cy="214313"/>
            </a:xfrm>
            <a:custGeom>
              <a:avLst/>
              <a:gdLst>
                <a:gd name="T0" fmla="*/ 162 w 200"/>
                <a:gd name="T1" fmla="*/ 131 h 256"/>
                <a:gd name="T2" fmla="*/ 108 w 200"/>
                <a:gd name="T3" fmla="*/ 90 h 256"/>
                <a:gd name="T4" fmla="*/ 7 w 200"/>
                <a:gd name="T5" fmla="*/ 158 h 256"/>
                <a:gd name="T6" fmla="*/ 0 w 200"/>
                <a:gd name="T7" fmla="*/ 192 h 256"/>
                <a:gd name="T8" fmla="*/ 73 w 200"/>
                <a:gd name="T9" fmla="*/ 256 h 256"/>
                <a:gd name="T10" fmla="*/ 200 w 200"/>
                <a:gd name="T11" fmla="*/ 93 h 256"/>
                <a:gd name="T12" fmla="*/ 114 w 200"/>
                <a:gd name="T13" fmla="*/ 0 h 256"/>
                <a:gd name="T14" fmla="*/ 41 w 200"/>
                <a:gd name="T15" fmla="*/ 56 h 256"/>
                <a:gd name="T16" fmla="*/ 55 w 200"/>
                <a:gd name="T17" fmla="*/ 68 h 256"/>
                <a:gd name="T18" fmla="*/ 75 w 200"/>
                <a:gd name="T19" fmla="*/ 49 h 256"/>
                <a:gd name="T20" fmla="*/ 61 w 200"/>
                <a:gd name="T21" fmla="*/ 36 h 256"/>
                <a:gd name="T22" fmla="*/ 113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99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1" y="90"/>
                    <a:pt x="108" y="90"/>
                  </a:cubicBezTo>
                  <a:cubicBezTo>
                    <a:pt x="60" y="90"/>
                    <a:pt x="19" y="126"/>
                    <a:pt x="7" y="158"/>
                  </a:cubicBezTo>
                  <a:cubicBezTo>
                    <a:pt x="4" y="164"/>
                    <a:pt x="0" y="178"/>
                    <a:pt x="0" y="192"/>
                  </a:cubicBezTo>
                  <a:cubicBezTo>
                    <a:pt x="0" y="216"/>
                    <a:pt x="18" y="256"/>
                    <a:pt x="73" y="256"/>
                  </a:cubicBezTo>
                  <a:cubicBezTo>
                    <a:pt x="163" y="256"/>
                    <a:pt x="200" y="143"/>
                    <a:pt x="200" y="93"/>
                  </a:cubicBezTo>
                  <a:cubicBezTo>
                    <a:pt x="200" y="34"/>
                    <a:pt x="161" y="0"/>
                    <a:pt x="114" y="0"/>
                  </a:cubicBezTo>
                  <a:cubicBezTo>
                    <a:pt x="57" y="0"/>
                    <a:pt x="41" y="45"/>
                    <a:pt x="41" y="56"/>
                  </a:cubicBezTo>
                  <a:cubicBezTo>
                    <a:pt x="41" y="59"/>
                    <a:pt x="43" y="68"/>
                    <a:pt x="55" y="68"/>
                  </a:cubicBezTo>
                  <a:cubicBezTo>
                    <a:pt x="68" y="68"/>
                    <a:pt x="75" y="57"/>
                    <a:pt x="75" y="49"/>
                  </a:cubicBezTo>
                  <a:cubicBezTo>
                    <a:pt x="75" y="40"/>
                    <a:pt x="68" y="37"/>
                    <a:pt x="61" y="36"/>
                  </a:cubicBezTo>
                  <a:cubicBezTo>
                    <a:pt x="79" y="10"/>
                    <a:pt x="107" y="10"/>
                    <a:pt x="113" y="10"/>
                  </a:cubicBezTo>
                  <a:cubicBezTo>
                    <a:pt x="139" y="10"/>
                    <a:pt x="171" y="26"/>
                    <a:pt x="171" y="76"/>
                  </a:cubicBezTo>
                  <a:cubicBezTo>
                    <a:pt x="171" y="91"/>
                    <a:pt x="169" y="103"/>
                    <a:pt x="162" y="131"/>
                  </a:cubicBezTo>
                  <a:lnTo>
                    <a:pt x="162" y="131"/>
                  </a:lnTo>
                  <a:close/>
                  <a:moveTo>
                    <a:pt x="74" y="245"/>
                  </a:moveTo>
                  <a:cubicBezTo>
                    <a:pt x="34" y="245"/>
                    <a:pt x="30" y="215"/>
                    <a:pt x="30" y="204"/>
                  </a:cubicBezTo>
                  <a:cubicBezTo>
                    <a:pt x="30" y="190"/>
                    <a:pt x="39" y="156"/>
                    <a:pt x="43" y="148"/>
                  </a:cubicBezTo>
                  <a:cubicBezTo>
                    <a:pt x="49" y="131"/>
                    <a:pt x="70" y="99"/>
                    <a:pt x="110" y="99"/>
                  </a:cubicBezTo>
                  <a:cubicBezTo>
                    <a:pt x="144" y="99"/>
                    <a:pt x="155" y="126"/>
                    <a:pt x="155" y="147"/>
                  </a:cubicBezTo>
                  <a:cubicBezTo>
                    <a:pt x="155" y="170"/>
                    <a:pt x="132" y="245"/>
                    <a:pt x="74" y="24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
              <a:extLst>
                <a:ext uri="{FF2B5EF4-FFF2-40B4-BE49-F238E27FC236}">
                  <a16:creationId xmlns:a16="http://schemas.microsoft.com/office/drawing/2014/main" id="{12D4A2F8-2922-47F4-907C-775218D3EE0D}"/>
                </a:ext>
              </a:extLst>
            </p:cNvPr>
            <p:cNvSpPr>
              <a:spLocks/>
            </p:cNvSpPr>
            <p:nvPr>
              <p:custDataLst>
                <p:tags r:id="rId33"/>
              </p:custDataLst>
            </p:nvPr>
          </p:nvSpPr>
          <p:spPr bwMode="auto">
            <a:xfrm>
              <a:off x="3230563" y="7364413"/>
              <a:ext cx="127000" cy="204788"/>
            </a:xfrm>
            <a:custGeom>
              <a:avLst/>
              <a:gdLst>
                <a:gd name="T0" fmla="*/ 71 w 153"/>
                <a:gd name="T1" fmla="*/ 109 h 245"/>
                <a:gd name="T2" fmla="*/ 116 w 153"/>
                <a:gd name="T3" fmla="*/ 109 h 245"/>
                <a:gd name="T4" fmla="*/ 116 w 153"/>
                <a:gd name="T5" fmla="*/ 90 h 245"/>
                <a:gd name="T6" fmla="*/ 68 w 153"/>
                <a:gd name="T7" fmla="*/ 90 h 245"/>
                <a:gd name="T8" fmla="*/ 68 w 153"/>
                <a:gd name="T9" fmla="*/ 57 h 245"/>
                <a:gd name="T10" fmla="*/ 107 w 153"/>
                <a:gd name="T11" fmla="*/ 17 h 245"/>
                <a:gd name="T12" fmla="*/ 111 w 153"/>
                <a:gd name="T13" fmla="*/ 17 h 245"/>
                <a:gd name="T14" fmla="*/ 110 w 153"/>
                <a:gd name="T15" fmla="*/ 19 h 245"/>
                <a:gd name="T16" fmla="*/ 105 w 153"/>
                <a:gd name="T17" fmla="*/ 33 h 245"/>
                <a:gd name="T18" fmla="*/ 129 w 153"/>
                <a:gd name="T19" fmla="*/ 57 h 245"/>
                <a:gd name="T20" fmla="*/ 153 w 153"/>
                <a:gd name="T21" fmla="*/ 33 h 245"/>
                <a:gd name="T22" fmla="*/ 109 w 153"/>
                <a:gd name="T23" fmla="*/ 0 h 245"/>
                <a:gd name="T24" fmla="*/ 29 w 153"/>
                <a:gd name="T25" fmla="*/ 56 h 245"/>
                <a:gd name="T26" fmla="*/ 29 w 153"/>
                <a:gd name="T27" fmla="*/ 90 h 245"/>
                <a:gd name="T28" fmla="*/ 0 w 153"/>
                <a:gd name="T29" fmla="*/ 90 h 245"/>
                <a:gd name="T30" fmla="*/ 0 w 153"/>
                <a:gd name="T31" fmla="*/ 109 h 245"/>
                <a:gd name="T32" fmla="*/ 29 w 153"/>
                <a:gd name="T33" fmla="*/ 109 h 245"/>
                <a:gd name="T34" fmla="*/ 29 w 153"/>
                <a:gd name="T35" fmla="*/ 225 h 245"/>
                <a:gd name="T36" fmla="*/ 6 w 153"/>
                <a:gd name="T37" fmla="*/ 225 h 245"/>
                <a:gd name="T38" fmla="*/ 6 w 153"/>
                <a:gd name="T39" fmla="*/ 245 h 245"/>
                <a:gd name="T40" fmla="*/ 50 w 153"/>
                <a:gd name="T41" fmla="*/ 243 h 245"/>
                <a:gd name="T42" fmla="*/ 100 w 153"/>
                <a:gd name="T43" fmla="*/ 245 h 245"/>
                <a:gd name="T44" fmla="*/ 100 w 153"/>
                <a:gd name="T45" fmla="*/ 225 h 245"/>
                <a:gd name="T46" fmla="*/ 71 w 153"/>
                <a:gd name="T47" fmla="*/ 225 h 245"/>
                <a:gd name="T48" fmla="*/ 71 w 153"/>
                <a:gd name="T49" fmla="*/ 10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245">
                  <a:moveTo>
                    <a:pt x="71" y="109"/>
                  </a:moveTo>
                  <a:lnTo>
                    <a:pt x="116" y="109"/>
                  </a:lnTo>
                  <a:lnTo>
                    <a:pt x="116" y="90"/>
                  </a:lnTo>
                  <a:lnTo>
                    <a:pt x="68" y="90"/>
                  </a:lnTo>
                  <a:lnTo>
                    <a:pt x="68" y="57"/>
                  </a:lnTo>
                  <a:cubicBezTo>
                    <a:pt x="68" y="51"/>
                    <a:pt x="68" y="17"/>
                    <a:pt x="107" y="17"/>
                  </a:cubicBezTo>
                  <a:cubicBezTo>
                    <a:pt x="111" y="17"/>
                    <a:pt x="111" y="17"/>
                    <a:pt x="111" y="17"/>
                  </a:cubicBezTo>
                  <a:cubicBezTo>
                    <a:pt x="111" y="18"/>
                    <a:pt x="110" y="18"/>
                    <a:pt x="110" y="19"/>
                  </a:cubicBezTo>
                  <a:cubicBezTo>
                    <a:pt x="108" y="21"/>
                    <a:pt x="105" y="26"/>
                    <a:pt x="105" y="33"/>
                  </a:cubicBezTo>
                  <a:cubicBezTo>
                    <a:pt x="105" y="50"/>
                    <a:pt x="119" y="57"/>
                    <a:pt x="129" y="57"/>
                  </a:cubicBezTo>
                  <a:cubicBezTo>
                    <a:pt x="141" y="57"/>
                    <a:pt x="153" y="49"/>
                    <a:pt x="153" y="33"/>
                  </a:cubicBezTo>
                  <a:cubicBezTo>
                    <a:pt x="153" y="17"/>
                    <a:pt x="139" y="0"/>
                    <a:pt x="109" y="0"/>
                  </a:cubicBezTo>
                  <a:cubicBezTo>
                    <a:pt x="69" y="0"/>
                    <a:pt x="29" y="17"/>
                    <a:pt x="29" y="56"/>
                  </a:cubicBezTo>
                  <a:lnTo>
                    <a:pt x="29" y="90"/>
                  </a:lnTo>
                  <a:lnTo>
                    <a:pt x="0" y="90"/>
                  </a:lnTo>
                  <a:lnTo>
                    <a:pt x="0" y="109"/>
                  </a:lnTo>
                  <a:lnTo>
                    <a:pt x="29" y="109"/>
                  </a:lnTo>
                  <a:lnTo>
                    <a:pt x="29" y="225"/>
                  </a:lnTo>
                  <a:lnTo>
                    <a:pt x="6" y="225"/>
                  </a:lnTo>
                  <a:lnTo>
                    <a:pt x="6" y="245"/>
                  </a:lnTo>
                  <a:cubicBezTo>
                    <a:pt x="7" y="245"/>
                    <a:pt x="34" y="243"/>
                    <a:pt x="50" y="243"/>
                  </a:cubicBezTo>
                  <a:cubicBezTo>
                    <a:pt x="64" y="243"/>
                    <a:pt x="98" y="245"/>
                    <a:pt x="100" y="245"/>
                  </a:cubicBezTo>
                  <a:lnTo>
                    <a:pt x="100" y="225"/>
                  </a:lnTo>
                  <a:lnTo>
                    <a:pt x="71" y="225"/>
                  </a:lnTo>
                  <a:lnTo>
                    <a:pt x="71" y="10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1">
              <a:extLst>
                <a:ext uri="{FF2B5EF4-FFF2-40B4-BE49-F238E27FC236}">
                  <a16:creationId xmlns:a16="http://schemas.microsoft.com/office/drawing/2014/main" id="{BB2BB4BF-E581-4BC4-BDBE-0BA284B5A172}"/>
                </a:ext>
              </a:extLst>
            </p:cNvPr>
            <p:cNvSpPr>
              <a:spLocks noChangeArrowheads="1"/>
            </p:cNvSpPr>
            <p:nvPr>
              <p:custDataLst>
                <p:tags r:id="rId34"/>
              </p:custDataLst>
            </p:nvPr>
          </p:nvSpPr>
          <p:spPr bwMode="auto">
            <a:xfrm>
              <a:off x="2997200" y="7621588"/>
              <a:ext cx="39370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
              <a:extLst>
                <a:ext uri="{FF2B5EF4-FFF2-40B4-BE49-F238E27FC236}">
                  <a16:creationId xmlns:a16="http://schemas.microsoft.com/office/drawing/2014/main" id="{14234BF6-96B9-4139-BF21-C5E6AEC0D898}"/>
                </a:ext>
              </a:extLst>
            </p:cNvPr>
            <p:cNvSpPr>
              <a:spLocks noEditPoints="1"/>
            </p:cNvSpPr>
            <p:nvPr>
              <p:custDataLst>
                <p:tags r:id="rId35"/>
              </p:custDataLst>
            </p:nvPr>
          </p:nvSpPr>
          <p:spPr bwMode="auto">
            <a:xfrm>
              <a:off x="3014663" y="7669213"/>
              <a:ext cx="166687" cy="214313"/>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4 h 256"/>
                <a:gd name="T12" fmla="*/ 115 w 200"/>
                <a:gd name="T13" fmla="*/ 0 h 256"/>
                <a:gd name="T14" fmla="*/ 42 w 200"/>
                <a:gd name="T15" fmla="*/ 56 h 256"/>
                <a:gd name="T16" fmla="*/ 56 w 200"/>
                <a:gd name="T17" fmla="*/ 69 h 256"/>
                <a:gd name="T18" fmla="*/ 76 w 200"/>
                <a:gd name="T19" fmla="*/ 49 h 256"/>
                <a:gd name="T20" fmla="*/ 62 w 200"/>
                <a:gd name="T21" fmla="*/ 36 h 256"/>
                <a:gd name="T22" fmla="*/ 114 w 200"/>
                <a:gd name="T23" fmla="*/ 10 h 256"/>
                <a:gd name="T24" fmla="*/ 171 w 200"/>
                <a:gd name="T25" fmla="*/ 76 h 256"/>
                <a:gd name="T26" fmla="*/ 163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100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2" y="90"/>
                    <a:pt x="109" y="90"/>
                  </a:cubicBezTo>
                  <a:cubicBezTo>
                    <a:pt x="60" y="90"/>
                    <a:pt x="20" y="127"/>
                    <a:pt x="7" y="158"/>
                  </a:cubicBezTo>
                  <a:cubicBezTo>
                    <a:pt x="5" y="164"/>
                    <a:pt x="0" y="178"/>
                    <a:pt x="0" y="192"/>
                  </a:cubicBezTo>
                  <a:cubicBezTo>
                    <a:pt x="0" y="216"/>
                    <a:pt x="19" y="256"/>
                    <a:pt x="73" y="256"/>
                  </a:cubicBezTo>
                  <a:cubicBezTo>
                    <a:pt x="164" y="256"/>
                    <a:pt x="200" y="143"/>
                    <a:pt x="200" y="94"/>
                  </a:cubicBezTo>
                  <a:cubicBezTo>
                    <a:pt x="200" y="34"/>
                    <a:pt x="161" y="0"/>
                    <a:pt x="115" y="0"/>
                  </a:cubicBezTo>
                  <a:cubicBezTo>
                    <a:pt x="58" y="0"/>
                    <a:pt x="42" y="45"/>
                    <a:pt x="42" y="56"/>
                  </a:cubicBezTo>
                  <a:cubicBezTo>
                    <a:pt x="42" y="59"/>
                    <a:pt x="44" y="69"/>
                    <a:pt x="56" y="69"/>
                  </a:cubicBezTo>
                  <a:cubicBezTo>
                    <a:pt x="68" y="69"/>
                    <a:pt x="76" y="58"/>
                    <a:pt x="76" y="49"/>
                  </a:cubicBezTo>
                  <a:cubicBezTo>
                    <a:pt x="76" y="40"/>
                    <a:pt x="69" y="37"/>
                    <a:pt x="62" y="36"/>
                  </a:cubicBezTo>
                  <a:cubicBezTo>
                    <a:pt x="79" y="10"/>
                    <a:pt x="108" y="10"/>
                    <a:pt x="114" y="10"/>
                  </a:cubicBezTo>
                  <a:cubicBezTo>
                    <a:pt x="140" y="10"/>
                    <a:pt x="171" y="26"/>
                    <a:pt x="171" y="76"/>
                  </a:cubicBezTo>
                  <a:cubicBezTo>
                    <a:pt x="171" y="91"/>
                    <a:pt x="169" y="103"/>
                    <a:pt x="163" y="131"/>
                  </a:cubicBezTo>
                  <a:lnTo>
                    <a:pt x="162" y="131"/>
                  </a:lnTo>
                  <a:close/>
                  <a:moveTo>
                    <a:pt x="74" y="245"/>
                  </a:moveTo>
                  <a:cubicBezTo>
                    <a:pt x="35" y="245"/>
                    <a:pt x="30" y="215"/>
                    <a:pt x="30" y="204"/>
                  </a:cubicBezTo>
                  <a:cubicBezTo>
                    <a:pt x="30" y="191"/>
                    <a:pt x="40" y="157"/>
                    <a:pt x="43" y="148"/>
                  </a:cubicBezTo>
                  <a:cubicBezTo>
                    <a:pt x="49" y="132"/>
                    <a:pt x="71" y="100"/>
                    <a:pt x="110" y="100"/>
                  </a:cubicBezTo>
                  <a:cubicBezTo>
                    <a:pt x="144" y="100"/>
                    <a:pt x="155" y="126"/>
                    <a:pt x="155" y="147"/>
                  </a:cubicBezTo>
                  <a:cubicBezTo>
                    <a:pt x="155" y="170"/>
                    <a:pt x="133" y="245"/>
                    <a:pt x="74" y="24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3">
              <a:extLst>
                <a:ext uri="{FF2B5EF4-FFF2-40B4-BE49-F238E27FC236}">
                  <a16:creationId xmlns:a16="http://schemas.microsoft.com/office/drawing/2014/main" id="{0ED63B17-81AC-4EE1-A720-91A6F764B9F4}"/>
                </a:ext>
              </a:extLst>
            </p:cNvPr>
            <p:cNvSpPr>
              <a:spLocks/>
            </p:cNvSpPr>
            <p:nvPr>
              <p:custDataLst>
                <p:tags r:id="rId36"/>
              </p:custDataLst>
            </p:nvPr>
          </p:nvSpPr>
          <p:spPr bwMode="auto">
            <a:xfrm>
              <a:off x="3201988" y="7748588"/>
              <a:ext cx="177800" cy="128588"/>
            </a:xfrm>
            <a:custGeom>
              <a:avLst/>
              <a:gdLst>
                <a:gd name="T0" fmla="*/ 125 w 214"/>
                <a:gd name="T1" fmla="*/ 71 h 155"/>
                <a:gd name="T2" fmla="*/ 173 w 214"/>
                <a:gd name="T3" fmla="*/ 22 h 155"/>
                <a:gd name="T4" fmla="*/ 206 w 214"/>
                <a:gd name="T5" fmla="*/ 20 h 155"/>
                <a:gd name="T6" fmla="*/ 206 w 214"/>
                <a:gd name="T7" fmla="*/ 0 h 155"/>
                <a:gd name="T8" fmla="*/ 172 w 214"/>
                <a:gd name="T9" fmla="*/ 1 h 155"/>
                <a:gd name="T10" fmla="*/ 133 w 214"/>
                <a:gd name="T11" fmla="*/ 0 h 155"/>
                <a:gd name="T12" fmla="*/ 133 w 214"/>
                <a:gd name="T13" fmla="*/ 20 h 155"/>
                <a:gd name="T14" fmla="*/ 143 w 214"/>
                <a:gd name="T15" fmla="*/ 22 h 155"/>
                <a:gd name="T16" fmla="*/ 110 w 214"/>
                <a:gd name="T17" fmla="*/ 55 h 155"/>
                <a:gd name="T18" fmla="*/ 76 w 214"/>
                <a:gd name="T19" fmla="*/ 20 h 155"/>
                <a:gd name="T20" fmla="*/ 86 w 214"/>
                <a:gd name="T21" fmla="*/ 20 h 155"/>
                <a:gd name="T22" fmla="*/ 86 w 214"/>
                <a:gd name="T23" fmla="*/ 0 h 155"/>
                <a:gd name="T24" fmla="*/ 41 w 214"/>
                <a:gd name="T25" fmla="*/ 1 h 155"/>
                <a:gd name="T26" fmla="*/ 2 w 214"/>
                <a:gd name="T27" fmla="*/ 0 h 155"/>
                <a:gd name="T28" fmla="*/ 2 w 214"/>
                <a:gd name="T29" fmla="*/ 20 h 155"/>
                <a:gd name="T30" fmla="*/ 28 w 214"/>
                <a:gd name="T31" fmla="*/ 20 h 155"/>
                <a:gd name="T32" fmla="*/ 85 w 214"/>
                <a:gd name="T33" fmla="*/ 79 h 155"/>
                <a:gd name="T34" fmla="*/ 35 w 214"/>
                <a:gd name="T35" fmla="*/ 130 h 155"/>
                <a:gd name="T36" fmla="*/ 19 w 214"/>
                <a:gd name="T37" fmla="*/ 135 h 155"/>
                <a:gd name="T38" fmla="*/ 0 w 214"/>
                <a:gd name="T39" fmla="*/ 135 h 155"/>
                <a:gd name="T40" fmla="*/ 0 w 214"/>
                <a:gd name="T41" fmla="*/ 155 h 155"/>
                <a:gd name="T42" fmla="*/ 34 w 214"/>
                <a:gd name="T43" fmla="*/ 154 h 155"/>
                <a:gd name="T44" fmla="*/ 72 w 214"/>
                <a:gd name="T45" fmla="*/ 155 h 155"/>
                <a:gd name="T46" fmla="*/ 72 w 214"/>
                <a:gd name="T47" fmla="*/ 135 h 155"/>
                <a:gd name="T48" fmla="*/ 63 w 214"/>
                <a:gd name="T49" fmla="*/ 133 h 155"/>
                <a:gd name="T50" fmla="*/ 101 w 214"/>
                <a:gd name="T51" fmla="*/ 95 h 155"/>
                <a:gd name="T52" fmla="*/ 139 w 214"/>
                <a:gd name="T53" fmla="*/ 135 h 155"/>
                <a:gd name="T54" fmla="*/ 130 w 214"/>
                <a:gd name="T55" fmla="*/ 135 h 155"/>
                <a:gd name="T56" fmla="*/ 130 w 214"/>
                <a:gd name="T57" fmla="*/ 155 h 155"/>
                <a:gd name="T58" fmla="*/ 174 w 214"/>
                <a:gd name="T59" fmla="*/ 154 h 155"/>
                <a:gd name="T60" fmla="*/ 214 w 214"/>
                <a:gd name="T61" fmla="*/ 155 h 155"/>
                <a:gd name="T62" fmla="*/ 214 w 214"/>
                <a:gd name="T63" fmla="*/ 135 h 155"/>
                <a:gd name="T64" fmla="*/ 188 w 214"/>
                <a:gd name="T65" fmla="*/ 135 h 155"/>
                <a:gd name="T66" fmla="*/ 125 w 214"/>
                <a:gd name="T67"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155">
                  <a:moveTo>
                    <a:pt x="125" y="71"/>
                  </a:moveTo>
                  <a:lnTo>
                    <a:pt x="173" y="22"/>
                  </a:lnTo>
                  <a:cubicBezTo>
                    <a:pt x="182" y="20"/>
                    <a:pt x="191" y="20"/>
                    <a:pt x="206" y="20"/>
                  </a:cubicBezTo>
                  <a:lnTo>
                    <a:pt x="206" y="0"/>
                  </a:lnTo>
                  <a:cubicBezTo>
                    <a:pt x="195" y="1"/>
                    <a:pt x="183" y="1"/>
                    <a:pt x="172" y="1"/>
                  </a:cubicBezTo>
                  <a:cubicBezTo>
                    <a:pt x="160" y="1"/>
                    <a:pt x="136" y="0"/>
                    <a:pt x="133" y="0"/>
                  </a:cubicBezTo>
                  <a:lnTo>
                    <a:pt x="133" y="20"/>
                  </a:lnTo>
                  <a:cubicBezTo>
                    <a:pt x="138" y="20"/>
                    <a:pt x="140" y="20"/>
                    <a:pt x="143" y="22"/>
                  </a:cubicBezTo>
                  <a:lnTo>
                    <a:pt x="110" y="55"/>
                  </a:lnTo>
                  <a:lnTo>
                    <a:pt x="76" y="20"/>
                  </a:lnTo>
                  <a:lnTo>
                    <a:pt x="86" y="20"/>
                  </a:lnTo>
                  <a:lnTo>
                    <a:pt x="86" y="0"/>
                  </a:lnTo>
                  <a:cubicBezTo>
                    <a:pt x="83" y="0"/>
                    <a:pt x="56" y="1"/>
                    <a:pt x="41" y="1"/>
                  </a:cubicBezTo>
                  <a:cubicBezTo>
                    <a:pt x="28" y="1"/>
                    <a:pt x="15" y="1"/>
                    <a:pt x="2" y="0"/>
                  </a:cubicBezTo>
                  <a:lnTo>
                    <a:pt x="2" y="20"/>
                  </a:lnTo>
                  <a:lnTo>
                    <a:pt x="28" y="20"/>
                  </a:lnTo>
                  <a:lnTo>
                    <a:pt x="85" y="79"/>
                  </a:lnTo>
                  <a:lnTo>
                    <a:pt x="35" y="130"/>
                  </a:lnTo>
                  <a:cubicBezTo>
                    <a:pt x="30" y="134"/>
                    <a:pt x="30" y="134"/>
                    <a:pt x="19" y="135"/>
                  </a:cubicBezTo>
                  <a:cubicBezTo>
                    <a:pt x="14" y="135"/>
                    <a:pt x="1" y="135"/>
                    <a:pt x="0" y="135"/>
                  </a:cubicBezTo>
                  <a:lnTo>
                    <a:pt x="0" y="155"/>
                  </a:lnTo>
                  <a:cubicBezTo>
                    <a:pt x="11" y="154"/>
                    <a:pt x="22" y="154"/>
                    <a:pt x="34" y="154"/>
                  </a:cubicBezTo>
                  <a:cubicBezTo>
                    <a:pt x="43" y="154"/>
                    <a:pt x="68" y="155"/>
                    <a:pt x="72" y="155"/>
                  </a:cubicBezTo>
                  <a:lnTo>
                    <a:pt x="72" y="135"/>
                  </a:lnTo>
                  <a:cubicBezTo>
                    <a:pt x="67" y="135"/>
                    <a:pt x="65" y="135"/>
                    <a:pt x="63" y="133"/>
                  </a:cubicBezTo>
                  <a:lnTo>
                    <a:pt x="101" y="95"/>
                  </a:lnTo>
                  <a:lnTo>
                    <a:pt x="139" y="135"/>
                  </a:lnTo>
                  <a:lnTo>
                    <a:pt x="130" y="135"/>
                  </a:lnTo>
                  <a:lnTo>
                    <a:pt x="130" y="155"/>
                  </a:lnTo>
                  <a:cubicBezTo>
                    <a:pt x="131" y="155"/>
                    <a:pt x="158" y="154"/>
                    <a:pt x="174" y="154"/>
                  </a:cubicBezTo>
                  <a:cubicBezTo>
                    <a:pt x="187" y="154"/>
                    <a:pt x="201" y="154"/>
                    <a:pt x="214" y="155"/>
                  </a:cubicBezTo>
                  <a:lnTo>
                    <a:pt x="214" y="135"/>
                  </a:lnTo>
                  <a:lnTo>
                    <a:pt x="188" y="135"/>
                  </a:lnTo>
                  <a:lnTo>
                    <a:pt x="125" y="7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47F22DF-93D7-4F21-917E-E519F239A38A}"/>
              </a:ext>
            </a:extLst>
          </p:cNvPr>
          <p:cNvGrpSpPr>
            <a:grpSpLocks noChangeAspect="1"/>
          </p:cNvGrpSpPr>
          <p:nvPr>
            <p:custDataLst>
              <p:tags r:id="rId3"/>
            </p:custDataLst>
          </p:nvPr>
        </p:nvGrpSpPr>
        <p:grpSpPr>
          <a:xfrm>
            <a:off x="2437413" y="4979622"/>
            <a:ext cx="1472047" cy="458865"/>
            <a:chOff x="10602913" y="1955801"/>
            <a:chExt cx="2032000" cy="633413"/>
          </a:xfrm>
        </p:grpSpPr>
        <p:sp>
          <p:nvSpPr>
            <p:cNvPr id="60" name="Freeform 137 1">
              <a:extLst>
                <a:ext uri="{FF2B5EF4-FFF2-40B4-BE49-F238E27FC236}">
                  <a16:creationId xmlns:a16="http://schemas.microsoft.com/office/drawing/2014/main" id="{5F73B5AD-FD7A-4443-B028-7EEBF52B5960}"/>
                </a:ext>
              </a:extLst>
            </p:cNvPr>
            <p:cNvSpPr>
              <a:spLocks/>
            </p:cNvSpPr>
            <p:nvPr>
              <p:custDataLst>
                <p:tags r:id="rId26"/>
              </p:custDataLst>
            </p:nvPr>
          </p:nvSpPr>
          <p:spPr bwMode="auto">
            <a:xfrm>
              <a:off x="10602913" y="1955801"/>
              <a:ext cx="342900" cy="611188"/>
            </a:xfrm>
            <a:custGeom>
              <a:avLst/>
              <a:gdLst>
                <a:gd name="T0" fmla="*/ 152 w 247"/>
                <a:gd name="T1" fmla="*/ 201 h 353"/>
                <a:gd name="T2" fmla="*/ 204 w 247"/>
                <a:gd name="T3" fmla="*/ 341 h 353"/>
                <a:gd name="T4" fmla="*/ 231 w 247"/>
                <a:gd name="T5" fmla="*/ 352 h 353"/>
                <a:gd name="T6" fmla="*/ 242 w 247"/>
                <a:gd name="T7" fmla="*/ 352 h 353"/>
                <a:gd name="T8" fmla="*/ 247 w 247"/>
                <a:gd name="T9" fmla="*/ 347 h 353"/>
                <a:gd name="T10" fmla="*/ 245 w 247"/>
                <a:gd name="T11" fmla="*/ 342 h 353"/>
                <a:gd name="T12" fmla="*/ 233 w 247"/>
                <a:gd name="T13" fmla="*/ 319 h 353"/>
                <a:gd name="T14" fmla="*/ 131 w 247"/>
                <a:gd name="T15" fmla="*/ 35 h 353"/>
                <a:gd name="T16" fmla="*/ 70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2 w 247"/>
                <a:gd name="T33" fmla="*/ 342 h 353"/>
                <a:gd name="T34" fmla="*/ 152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1"/>
                  </a:moveTo>
                  <a:cubicBezTo>
                    <a:pt x="172" y="253"/>
                    <a:pt x="196" y="329"/>
                    <a:pt x="204" y="341"/>
                  </a:cubicBezTo>
                  <a:cubicBezTo>
                    <a:pt x="212" y="352"/>
                    <a:pt x="217" y="352"/>
                    <a:pt x="231" y="352"/>
                  </a:cubicBezTo>
                  <a:lnTo>
                    <a:pt x="242" y="352"/>
                  </a:lnTo>
                  <a:cubicBezTo>
                    <a:pt x="247" y="351"/>
                    <a:pt x="247" y="348"/>
                    <a:pt x="247" y="347"/>
                  </a:cubicBezTo>
                  <a:cubicBezTo>
                    <a:pt x="247" y="345"/>
                    <a:pt x="246" y="344"/>
                    <a:pt x="245" y="342"/>
                  </a:cubicBezTo>
                  <a:cubicBezTo>
                    <a:pt x="240" y="337"/>
                    <a:pt x="237" y="329"/>
                    <a:pt x="233" y="319"/>
                  </a:cubicBezTo>
                  <a:lnTo>
                    <a:pt x="131" y="35"/>
                  </a:lnTo>
                  <a:cubicBezTo>
                    <a:pt x="121" y="6"/>
                    <a:pt x="94" y="0"/>
                    <a:pt x="70" y="0"/>
                  </a:cubicBezTo>
                  <a:cubicBezTo>
                    <a:pt x="68" y="0"/>
                    <a:pt x="62" y="0"/>
                    <a:pt x="62" y="5"/>
                  </a:cubicBezTo>
                  <a:cubicBezTo>
                    <a:pt x="62" y="9"/>
                    <a:pt x="66"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8" y="347"/>
                    <a:pt x="32" y="342"/>
                  </a:cubicBezTo>
                  <a:lnTo>
                    <a:pt x="152"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8 1">
              <a:extLst>
                <a:ext uri="{FF2B5EF4-FFF2-40B4-BE49-F238E27FC236}">
                  <a16:creationId xmlns:a16="http://schemas.microsoft.com/office/drawing/2014/main" id="{2F84F300-9DB9-4DAE-BAC1-1BDB6A6AD826}"/>
                </a:ext>
              </a:extLst>
            </p:cNvPr>
            <p:cNvSpPr>
              <a:spLocks/>
            </p:cNvSpPr>
            <p:nvPr>
              <p:custDataLst>
                <p:tags r:id="rId27"/>
              </p:custDataLst>
            </p:nvPr>
          </p:nvSpPr>
          <p:spPr bwMode="auto">
            <a:xfrm>
              <a:off x="11220451" y="2089151"/>
              <a:ext cx="346075" cy="500063"/>
            </a:xfrm>
            <a:custGeom>
              <a:avLst/>
              <a:gdLst>
                <a:gd name="T0" fmla="*/ 232 w 250"/>
                <a:gd name="T1" fmla="*/ 155 h 289"/>
                <a:gd name="T2" fmla="*/ 250 w 250"/>
                <a:gd name="T3" fmla="*/ 145 h 289"/>
                <a:gd name="T4" fmla="*/ 232 w 250"/>
                <a:gd name="T5" fmla="*/ 135 h 289"/>
                <a:gd name="T6" fmla="*/ 21 w 250"/>
                <a:gd name="T7" fmla="*/ 135 h 289"/>
                <a:gd name="T8" fmla="*/ 154 w 250"/>
                <a:gd name="T9" fmla="*/ 20 h 289"/>
                <a:gd name="T10" fmla="*/ 232 w 250"/>
                <a:gd name="T11" fmla="*/ 20 h 289"/>
                <a:gd name="T12" fmla="*/ 250 w 250"/>
                <a:gd name="T13" fmla="*/ 10 h 289"/>
                <a:gd name="T14" fmla="*/ 232 w 250"/>
                <a:gd name="T15" fmla="*/ 0 h 289"/>
                <a:gd name="T16" fmla="*/ 153 w 250"/>
                <a:gd name="T17" fmla="*/ 0 h 289"/>
                <a:gd name="T18" fmla="*/ 0 w 250"/>
                <a:gd name="T19" fmla="*/ 145 h 289"/>
                <a:gd name="T20" fmla="*/ 153 w 250"/>
                <a:gd name="T21" fmla="*/ 289 h 289"/>
                <a:gd name="T22" fmla="*/ 232 w 250"/>
                <a:gd name="T23" fmla="*/ 289 h 289"/>
                <a:gd name="T24" fmla="*/ 250 w 250"/>
                <a:gd name="T25" fmla="*/ 279 h 289"/>
                <a:gd name="T26" fmla="*/ 232 w 250"/>
                <a:gd name="T27" fmla="*/ 269 h 289"/>
                <a:gd name="T28" fmla="*/ 154 w 250"/>
                <a:gd name="T29" fmla="*/ 269 h 289"/>
                <a:gd name="T30" fmla="*/ 21 w 250"/>
                <a:gd name="T31" fmla="*/ 155 h 289"/>
                <a:gd name="T32" fmla="*/ 232 w 250"/>
                <a:gd name="T33" fmla="*/ 15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289">
                  <a:moveTo>
                    <a:pt x="232" y="155"/>
                  </a:moveTo>
                  <a:cubicBezTo>
                    <a:pt x="241" y="155"/>
                    <a:pt x="250" y="155"/>
                    <a:pt x="250" y="145"/>
                  </a:cubicBezTo>
                  <a:cubicBezTo>
                    <a:pt x="250" y="135"/>
                    <a:pt x="241" y="135"/>
                    <a:pt x="232" y="135"/>
                  </a:cubicBezTo>
                  <a:lnTo>
                    <a:pt x="21" y="135"/>
                  </a:lnTo>
                  <a:cubicBezTo>
                    <a:pt x="27" y="68"/>
                    <a:pt x="84" y="20"/>
                    <a:pt x="154" y="20"/>
                  </a:cubicBezTo>
                  <a:lnTo>
                    <a:pt x="232" y="20"/>
                  </a:lnTo>
                  <a:cubicBezTo>
                    <a:pt x="241" y="20"/>
                    <a:pt x="250" y="20"/>
                    <a:pt x="250" y="10"/>
                  </a:cubicBezTo>
                  <a:cubicBezTo>
                    <a:pt x="250" y="0"/>
                    <a:pt x="241" y="0"/>
                    <a:pt x="232" y="0"/>
                  </a:cubicBezTo>
                  <a:lnTo>
                    <a:pt x="153" y="0"/>
                  </a:lnTo>
                  <a:cubicBezTo>
                    <a:pt x="68" y="0"/>
                    <a:pt x="0" y="65"/>
                    <a:pt x="0" y="145"/>
                  </a:cubicBezTo>
                  <a:cubicBezTo>
                    <a:pt x="0" y="224"/>
                    <a:pt x="68" y="289"/>
                    <a:pt x="153" y="289"/>
                  </a:cubicBezTo>
                  <a:lnTo>
                    <a:pt x="232" y="289"/>
                  </a:lnTo>
                  <a:cubicBezTo>
                    <a:pt x="241" y="289"/>
                    <a:pt x="250" y="289"/>
                    <a:pt x="250" y="279"/>
                  </a:cubicBezTo>
                  <a:cubicBezTo>
                    <a:pt x="250" y="269"/>
                    <a:pt x="241" y="269"/>
                    <a:pt x="232" y="269"/>
                  </a:cubicBezTo>
                  <a:lnTo>
                    <a:pt x="154" y="269"/>
                  </a:lnTo>
                  <a:cubicBezTo>
                    <a:pt x="84" y="269"/>
                    <a:pt x="27" y="221"/>
                    <a:pt x="21" y="155"/>
                  </a:cubicBezTo>
                  <a:lnTo>
                    <a:pt x="232" y="15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9 1">
              <a:extLst>
                <a:ext uri="{FF2B5EF4-FFF2-40B4-BE49-F238E27FC236}">
                  <a16:creationId xmlns:a16="http://schemas.microsoft.com/office/drawing/2014/main" id="{055FD8F0-61B4-4EED-AB40-A4038FE59396}"/>
                </a:ext>
              </a:extLst>
            </p:cNvPr>
            <p:cNvSpPr>
              <a:spLocks noEditPoints="1"/>
            </p:cNvSpPr>
            <p:nvPr>
              <p:custDataLst>
                <p:tags r:id="rId28"/>
              </p:custDataLst>
            </p:nvPr>
          </p:nvSpPr>
          <p:spPr bwMode="auto">
            <a:xfrm>
              <a:off x="11826876" y="1962151"/>
              <a:ext cx="476250" cy="592138"/>
            </a:xfrm>
            <a:custGeom>
              <a:avLst/>
              <a:gdLst>
                <a:gd name="T0" fmla="*/ 126 w 343"/>
                <a:gd name="T1" fmla="*/ 186 h 342"/>
                <a:gd name="T2" fmla="*/ 144 w 343"/>
                <a:gd name="T3" fmla="*/ 186 h 342"/>
                <a:gd name="T4" fmla="*/ 219 w 343"/>
                <a:gd name="T5" fmla="*/ 301 h 342"/>
                <a:gd name="T6" fmla="*/ 241 w 343"/>
                <a:gd name="T7" fmla="*/ 336 h 342"/>
                <a:gd name="T8" fmla="*/ 258 w 343"/>
                <a:gd name="T9" fmla="*/ 342 h 342"/>
                <a:gd name="T10" fmla="*/ 327 w 343"/>
                <a:gd name="T11" fmla="*/ 342 h 342"/>
                <a:gd name="T12" fmla="*/ 343 w 343"/>
                <a:gd name="T13" fmla="*/ 333 h 342"/>
                <a:gd name="T14" fmla="*/ 335 w 343"/>
                <a:gd name="T15" fmla="*/ 325 h 342"/>
                <a:gd name="T16" fmla="*/ 281 w 343"/>
                <a:gd name="T17" fmla="*/ 272 h 342"/>
                <a:gd name="T18" fmla="*/ 219 w 343"/>
                <a:gd name="T19" fmla="*/ 180 h 342"/>
                <a:gd name="T20" fmla="*/ 306 w 343"/>
                <a:gd name="T21" fmla="*/ 94 h 342"/>
                <a:gd name="T22" fmla="*/ 174 w 343"/>
                <a:gd name="T23" fmla="*/ 0 h 342"/>
                <a:gd name="T24" fmla="*/ 17 w 343"/>
                <a:gd name="T25" fmla="*/ 0 h 342"/>
                <a:gd name="T26" fmla="*/ 0 w 343"/>
                <a:gd name="T27" fmla="*/ 9 h 342"/>
                <a:gd name="T28" fmla="*/ 14 w 343"/>
                <a:gd name="T29" fmla="*/ 18 h 342"/>
                <a:gd name="T30" fmla="*/ 45 w 343"/>
                <a:gd name="T31" fmla="*/ 46 h 342"/>
                <a:gd name="T32" fmla="*/ 45 w 343"/>
                <a:gd name="T33" fmla="*/ 296 h 342"/>
                <a:gd name="T34" fmla="*/ 14 w 343"/>
                <a:gd name="T35" fmla="*/ 325 h 342"/>
                <a:gd name="T36" fmla="*/ 0 w 343"/>
                <a:gd name="T37" fmla="*/ 333 h 342"/>
                <a:gd name="T38" fmla="*/ 17 w 343"/>
                <a:gd name="T39" fmla="*/ 342 h 342"/>
                <a:gd name="T40" fmla="*/ 154 w 343"/>
                <a:gd name="T41" fmla="*/ 342 h 342"/>
                <a:gd name="T42" fmla="*/ 170 w 343"/>
                <a:gd name="T43" fmla="*/ 333 h 342"/>
                <a:gd name="T44" fmla="*/ 156 w 343"/>
                <a:gd name="T45" fmla="*/ 325 h 342"/>
                <a:gd name="T46" fmla="*/ 126 w 343"/>
                <a:gd name="T47" fmla="*/ 296 h 342"/>
                <a:gd name="T48" fmla="*/ 126 w 343"/>
                <a:gd name="T49" fmla="*/ 186 h 342"/>
                <a:gd name="T50" fmla="*/ 222 w 343"/>
                <a:gd name="T51" fmla="*/ 161 h 342"/>
                <a:gd name="T52" fmla="*/ 238 w 343"/>
                <a:gd name="T53" fmla="*/ 94 h 342"/>
                <a:gd name="T54" fmla="*/ 219 w 343"/>
                <a:gd name="T55" fmla="*/ 23 h 342"/>
                <a:gd name="T56" fmla="*/ 289 w 343"/>
                <a:gd name="T57" fmla="*/ 94 h 342"/>
                <a:gd name="T58" fmla="*/ 222 w 343"/>
                <a:gd name="T59" fmla="*/ 161 h 342"/>
                <a:gd name="T60" fmla="*/ 126 w 343"/>
                <a:gd name="T61" fmla="*/ 45 h 342"/>
                <a:gd name="T62" fmla="*/ 157 w 343"/>
                <a:gd name="T63" fmla="*/ 18 h 342"/>
                <a:gd name="T64" fmla="*/ 220 w 343"/>
                <a:gd name="T65" fmla="*/ 94 h 342"/>
                <a:gd name="T66" fmla="*/ 126 w 343"/>
                <a:gd name="T67" fmla="*/ 168 h 342"/>
                <a:gd name="T68" fmla="*/ 126 w 343"/>
                <a:gd name="T69" fmla="*/ 45 h 342"/>
                <a:gd name="T70" fmla="*/ 58 w 343"/>
                <a:gd name="T71" fmla="*/ 325 h 342"/>
                <a:gd name="T72" fmla="*/ 62 w 343"/>
                <a:gd name="T73" fmla="*/ 297 h 342"/>
                <a:gd name="T74" fmla="*/ 62 w 343"/>
                <a:gd name="T75" fmla="*/ 45 h 342"/>
                <a:gd name="T76" fmla="*/ 58 w 343"/>
                <a:gd name="T77" fmla="*/ 18 h 342"/>
                <a:gd name="T78" fmla="*/ 115 w 343"/>
                <a:gd name="T79" fmla="*/ 18 h 342"/>
                <a:gd name="T80" fmla="*/ 109 w 343"/>
                <a:gd name="T81" fmla="*/ 43 h 342"/>
                <a:gd name="T82" fmla="*/ 109 w 343"/>
                <a:gd name="T83" fmla="*/ 297 h 342"/>
                <a:gd name="T84" fmla="*/ 113 w 343"/>
                <a:gd name="T85" fmla="*/ 325 h 342"/>
                <a:gd name="T86" fmla="*/ 58 w 343"/>
                <a:gd name="T87" fmla="*/ 325 h 342"/>
                <a:gd name="T88" fmla="*/ 164 w 343"/>
                <a:gd name="T89" fmla="*/ 186 h 342"/>
                <a:gd name="T90" fmla="*/ 174 w 343"/>
                <a:gd name="T91" fmla="*/ 185 h 342"/>
                <a:gd name="T92" fmla="*/ 200 w 343"/>
                <a:gd name="T93" fmla="*/ 183 h 342"/>
                <a:gd name="T94" fmla="*/ 303 w 343"/>
                <a:gd name="T95" fmla="*/ 325 h 342"/>
                <a:gd name="T96" fmla="*/ 254 w 343"/>
                <a:gd name="T97" fmla="*/ 325 h 342"/>
                <a:gd name="T98" fmla="*/ 164 w 343"/>
                <a:gd name="T99"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 h="342">
                  <a:moveTo>
                    <a:pt x="126" y="186"/>
                  </a:moveTo>
                  <a:lnTo>
                    <a:pt x="144" y="186"/>
                  </a:lnTo>
                  <a:lnTo>
                    <a:pt x="219" y="301"/>
                  </a:lnTo>
                  <a:cubicBezTo>
                    <a:pt x="224" y="309"/>
                    <a:pt x="236" y="329"/>
                    <a:pt x="241" y="336"/>
                  </a:cubicBezTo>
                  <a:cubicBezTo>
                    <a:pt x="245" y="342"/>
                    <a:pt x="246" y="342"/>
                    <a:pt x="258" y="342"/>
                  </a:cubicBezTo>
                  <a:lnTo>
                    <a:pt x="327" y="342"/>
                  </a:lnTo>
                  <a:cubicBezTo>
                    <a:pt x="335" y="342"/>
                    <a:pt x="343" y="342"/>
                    <a:pt x="343" y="333"/>
                  </a:cubicBezTo>
                  <a:cubicBezTo>
                    <a:pt x="343" y="329"/>
                    <a:pt x="340" y="326"/>
                    <a:pt x="335" y="325"/>
                  </a:cubicBezTo>
                  <a:cubicBezTo>
                    <a:pt x="317" y="321"/>
                    <a:pt x="293" y="288"/>
                    <a:pt x="281" y="272"/>
                  </a:cubicBezTo>
                  <a:cubicBezTo>
                    <a:pt x="277" y="267"/>
                    <a:pt x="252" y="234"/>
                    <a:pt x="219" y="180"/>
                  </a:cubicBezTo>
                  <a:cubicBezTo>
                    <a:pt x="263" y="172"/>
                    <a:pt x="306" y="153"/>
                    <a:pt x="306" y="94"/>
                  </a:cubicBezTo>
                  <a:cubicBezTo>
                    <a:pt x="306" y="24"/>
                    <a:pt x="233" y="0"/>
                    <a:pt x="174" y="0"/>
                  </a:cubicBezTo>
                  <a:lnTo>
                    <a:pt x="17" y="0"/>
                  </a:lnTo>
                  <a:cubicBezTo>
                    <a:pt x="8" y="0"/>
                    <a:pt x="0" y="0"/>
                    <a:pt x="0" y="9"/>
                  </a:cubicBezTo>
                  <a:cubicBezTo>
                    <a:pt x="0" y="18"/>
                    <a:pt x="10" y="18"/>
                    <a:pt x="14" y="18"/>
                  </a:cubicBezTo>
                  <a:cubicBezTo>
                    <a:pt x="42" y="18"/>
                    <a:pt x="45" y="21"/>
                    <a:pt x="45" y="46"/>
                  </a:cubicBezTo>
                  <a:lnTo>
                    <a:pt x="45" y="296"/>
                  </a:lnTo>
                  <a:cubicBezTo>
                    <a:pt x="45" y="321"/>
                    <a:pt x="42" y="325"/>
                    <a:pt x="14" y="325"/>
                  </a:cubicBezTo>
                  <a:cubicBezTo>
                    <a:pt x="10" y="325"/>
                    <a:pt x="0" y="325"/>
                    <a:pt x="0" y="333"/>
                  </a:cubicBezTo>
                  <a:cubicBezTo>
                    <a:pt x="0" y="342"/>
                    <a:pt x="8" y="342"/>
                    <a:pt x="17" y="342"/>
                  </a:cubicBezTo>
                  <a:lnTo>
                    <a:pt x="154" y="342"/>
                  </a:lnTo>
                  <a:cubicBezTo>
                    <a:pt x="163" y="342"/>
                    <a:pt x="170" y="342"/>
                    <a:pt x="170" y="333"/>
                  </a:cubicBezTo>
                  <a:cubicBezTo>
                    <a:pt x="170" y="325"/>
                    <a:pt x="162" y="325"/>
                    <a:pt x="156" y="325"/>
                  </a:cubicBezTo>
                  <a:cubicBezTo>
                    <a:pt x="128" y="325"/>
                    <a:pt x="126" y="321"/>
                    <a:pt x="126" y="296"/>
                  </a:cubicBezTo>
                  <a:lnTo>
                    <a:pt x="126" y="186"/>
                  </a:lnTo>
                  <a:close/>
                  <a:moveTo>
                    <a:pt x="222" y="161"/>
                  </a:moveTo>
                  <a:cubicBezTo>
                    <a:pt x="236" y="143"/>
                    <a:pt x="238" y="116"/>
                    <a:pt x="238" y="94"/>
                  </a:cubicBezTo>
                  <a:cubicBezTo>
                    <a:pt x="238" y="70"/>
                    <a:pt x="235" y="44"/>
                    <a:pt x="219" y="23"/>
                  </a:cubicBezTo>
                  <a:cubicBezTo>
                    <a:pt x="239" y="28"/>
                    <a:pt x="289" y="43"/>
                    <a:pt x="289" y="94"/>
                  </a:cubicBezTo>
                  <a:cubicBezTo>
                    <a:pt x="289" y="126"/>
                    <a:pt x="274" y="152"/>
                    <a:pt x="222" y="161"/>
                  </a:cubicBezTo>
                  <a:close/>
                  <a:moveTo>
                    <a:pt x="126" y="45"/>
                  </a:moveTo>
                  <a:cubicBezTo>
                    <a:pt x="126" y="34"/>
                    <a:pt x="126" y="18"/>
                    <a:pt x="157" y="18"/>
                  </a:cubicBezTo>
                  <a:cubicBezTo>
                    <a:pt x="199" y="18"/>
                    <a:pt x="220" y="35"/>
                    <a:pt x="220" y="94"/>
                  </a:cubicBezTo>
                  <a:cubicBezTo>
                    <a:pt x="220" y="159"/>
                    <a:pt x="205" y="168"/>
                    <a:pt x="126" y="168"/>
                  </a:cubicBezTo>
                  <a:lnTo>
                    <a:pt x="126" y="45"/>
                  </a:lnTo>
                  <a:close/>
                  <a:moveTo>
                    <a:pt x="58" y="325"/>
                  </a:moveTo>
                  <a:cubicBezTo>
                    <a:pt x="62" y="316"/>
                    <a:pt x="62" y="302"/>
                    <a:pt x="62" y="297"/>
                  </a:cubicBezTo>
                  <a:lnTo>
                    <a:pt x="62" y="45"/>
                  </a:lnTo>
                  <a:cubicBezTo>
                    <a:pt x="62" y="40"/>
                    <a:pt x="62" y="27"/>
                    <a:pt x="58" y="18"/>
                  </a:cubicBezTo>
                  <a:lnTo>
                    <a:pt x="115" y="18"/>
                  </a:lnTo>
                  <a:cubicBezTo>
                    <a:pt x="109" y="26"/>
                    <a:pt x="109" y="36"/>
                    <a:pt x="109" y="43"/>
                  </a:cubicBezTo>
                  <a:lnTo>
                    <a:pt x="109" y="297"/>
                  </a:lnTo>
                  <a:cubicBezTo>
                    <a:pt x="109" y="302"/>
                    <a:pt x="109" y="316"/>
                    <a:pt x="113" y="325"/>
                  </a:cubicBezTo>
                  <a:lnTo>
                    <a:pt x="58" y="325"/>
                  </a:lnTo>
                  <a:close/>
                  <a:moveTo>
                    <a:pt x="164" y="186"/>
                  </a:moveTo>
                  <a:cubicBezTo>
                    <a:pt x="168" y="185"/>
                    <a:pt x="170" y="185"/>
                    <a:pt x="174" y="185"/>
                  </a:cubicBezTo>
                  <a:cubicBezTo>
                    <a:pt x="181" y="185"/>
                    <a:pt x="192" y="184"/>
                    <a:pt x="200" y="183"/>
                  </a:cubicBezTo>
                  <a:cubicBezTo>
                    <a:pt x="207" y="195"/>
                    <a:pt x="261" y="283"/>
                    <a:pt x="303" y="325"/>
                  </a:cubicBezTo>
                  <a:lnTo>
                    <a:pt x="254" y="325"/>
                  </a:lnTo>
                  <a:lnTo>
                    <a:pt x="164" y="1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40 1">
              <a:extLst>
                <a:ext uri="{FF2B5EF4-FFF2-40B4-BE49-F238E27FC236}">
                  <a16:creationId xmlns:a16="http://schemas.microsoft.com/office/drawing/2014/main" id="{C6C9F3C6-6961-4956-ADA2-549D51A0283B}"/>
                </a:ext>
              </a:extLst>
            </p:cNvPr>
            <p:cNvSpPr>
              <a:spLocks/>
            </p:cNvSpPr>
            <p:nvPr>
              <p:custDataLst>
                <p:tags r:id="rId29"/>
              </p:custDataLst>
            </p:nvPr>
          </p:nvSpPr>
          <p:spPr bwMode="auto">
            <a:xfrm>
              <a:off x="12339638" y="1974851"/>
              <a:ext cx="295275" cy="273050"/>
            </a:xfrm>
            <a:custGeom>
              <a:avLst/>
              <a:gdLst>
                <a:gd name="T0" fmla="*/ 26 w 213"/>
                <a:gd name="T1" fmla="*/ 132 h 158"/>
                <a:gd name="T2" fmla="*/ 22 w 213"/>
                <a:gd name="T3" fmla="*/ 147 h 158"/>
                <a:gd name="T4" fmla="*/ 34 w 213"/>
                <a:gd name="T5" fmla="*/ 158 h 158"/>
                <a:gd name="T6" fmla="*/ 48 w 213"/>
                <a:gd name="T7" fmla="*/ 150 h 158"/>
                <a:gd name="T8" fmla="*/ 54 w 213"/>
                <a:gd name="T9" fmla="*/ 129 h 158"/>
                <a:gd name="T10" fmla="*/ 62 w 213"/>
                <a:gd name="T11" fmla="*/ 97 h 158"/>
                <a:gd name="T12" fmla="*/ 68 w 213"/>
                <a:gd name="T13" fmla="*/ 74 h 158"/>
                <a:gd name="T14" fmla="*/ 82 w 213"/>
                <a:gd name="T15" fmla="*/ 42 h 158"/>
                <a:gd name="T16" fmla="*/ 135 w 213"/>
                <a:gd name="T17" fmla="*/ 10 h 158"/>
                <a:gd name="T18" fmla="*/ 155 w 213"/>
                <a:gd name="T19" fmla="*/ 35 h 158"/>
                <a:gd name="T20" fmla="*/ 135 w 213"/>
                <a:gd name="T21" fmla="*/ 109 h 158"/>
                <a:gd name="T22" fmla="*/ 129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1 w 213"/>
                <a:gd name="T39" fmla="*/ 40 h 158"/>
                <a:gd name="T40" fmla="*/ 136 w 213"/>
                <a:gd name="T41" fmla="*/ 0 h 158"/>
                <a:gd name="T42" fmla="*/ 77 w 213"/>
                <a:gd name="T43" fmla="*/ 32 h 158"/>
                <a:gd name="T44" fmla="*/ 40 w 213"/>
                <a:gd name="T45" fmla="*/ 0 h 158"/>
                <a:gd name="T46" fmla="*/ 12 w 213"/>
                <a:gd name="T47" fmla="*/ 19 h 158"/>
                <a:gd name="T48" fmla="*/ 0 w 213"/>
                <a:gd name="T49" fmla="*/ 54 h 158"/>
                <a:gd name="T50" fmla="*/ 6 w 213"/>
                <a:gd name="T51" fmla="*/ 58 h 158"/>
                <a:gd name="T52" fmla="*/ 13 w 213"/>
                <a:gd name="T53" fmla="*/ 48 h 158"/>
                <a:gd name="T54" fmla="*/ 39 w 213"/>
                <a:gd name="T55" fmla="*/ 10 h 158"/>
                <a:gd name="T56" fmla="*/ 50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4" y="137"/>
                    <a:pt x="22" y="146"/>
                    <a:pt x="22" y="147"/>
                  </a:cubicBezTo>
                  <a:cubicBezTo>
                    <a:pt x="22" y="154"/>
                    <a:pt x="29" y="158"/>
                    <a:pt x="34" y="158"/>
                  </a:cubicBezTo>
                  <a:cubicBezTo>
                    <a:pt x="41" y="158"/>
                    <a:pt x="46" y="153"/>
                    <a:pt x="48" y="150"/>
                  </a:cubicBezTo>
                  <a:cubicBezTo>
                    <a:pt x="50" y="147"/>
                    <a:pt x="52" y="136"/>
                    <a:pt x="54" y="129"/>
                  </a:cubicBezTo>
                  <a:cubicBezTo>
                    <a:pt x="56" y="122"/>
                    <a:pt x="60" y="106"/>
                    <a:pt x="62" y="97"/>
                  </a:cubicBezTo>
                  <a:cubicBezTo>
                    <a:pt x="64" y="89"/>
                    <a:pt x="66" y="82"/>
                    <a:pt x="68" y="74"/>
                  </a:cubicBezTo>
                  <a:cubicBezTo>
                    <a:pt x="72" y="59"/>
                    <a:pt x="72" y="57"/>
                    <a:pt x="82" y="42"/>
                  </a:cubicBezTo>
                  <a:cubicBezTo>
                    <a:pt x="92" y="28"/>
                    <a:pt x="109" y="10"/>
                    <a:pt x="135" y="10"/>
                  </a:cubicBezTo>
                  <a:cubicBezTo>
                    <a:pt x="155" y="10"/>
                    <a:pt x="155" y="28"/>
                    <a:pt x="155" y="35"/>
                  </a:cubicBezTo>
                  <a:cubicBezTo>
                    <a:pt x="155" y="56"/>
                    <a:pt x="140" y="94"/>
                    <a:pt x="135" y="109"/>
                  </a:cubicBezTo>
                  <a:cubicBezTo>
                    <a:pt x="131" y="119"/>
                    <a:pt x="129" y="122"/>
                    <a:pt x="129" y="128"/>
                  </a:cubicBezTo>
                  <a:cubicBezTo>
                    <a:pt x="129" y="146"/>
                    <a:pt x="145" y="158"/>
                    <a:pt x="163" y="158"/>
                  </a:cubicBezTo>
                  <a:cubicBezTo>
                    <a:pt x="197" y="158"/>
                    <a:pt x="213" y="110"/>
                    <a:pt x="213" y="104"/>
                  </a:cubicBezTo>
                  <a:cubicBezTo>
                    <a:pt x="213" y="100"/>
                    <a:pt x="208" y="100"/>
                    <a:pt x="207" y="100"/>
                  </a:cubicBezTo>
                  <a:cubicBezTo>
                    <a:pt x="202" y="100"/>
                    <a:pt x="202" y="102"/>
                    <a:pt x="201" y="106"/>
                  </a:cubicBezTo>
                  <a:cubicBezTo>
                    <a:pt x="193" y="134"/>
                    <a:pt x="178" y="148"/>
                    <a:pt x="164" y="148"/>
                  </a:cubicBezTo>
                  <a:cubicBezTo>
                    <a:pt x="156" y="148"/>
                    <a:pt x="155" y="143"/>
                    <a:pt x="155" y="136"/>
                  </a:cubicBezTo>
                  <a:cubicBezTo>
                    <a:pt x="155" y="128"/>
                    <a:pt x="157" y="123"/>
                    <a:pt x="163" y="108"/>
                  </a:cubicBezTo>
                  <a:cubicBezTo>
                    <a:pt x="167" y="97"/>
                    <a:pt x="181" y="60"/>
                    <a:pt x="181" y="40"/>
                  </a:cubicBezTo>
                  <a:cubicBezTo>
                    <a:pt x="181" y="6"/>
                    <a:pt x="155" y="0"/>
                    <a:pt x="136" y="0"/>
                  </a:cubicBezTo>
                  <a:cubicBezTo>
                    <a:pt x="107" y="0"/>
                    <a:pt x="88" y="18"/>
                    <a:pt x="77" y="32"/>
                  </a:cubicBezTo>
                  <a:cubicBezTo>
                    <a:pt x="75" y="8"/>
                    <a:pt x="54" y="0"/>
                    <a:pt x="40" y="0"/>
                  </a:cubicBezTo>
                  <a:cubicBezTo>
                    <a:pt x="25" y="0"/>
                    <a:pt x="17" y="11"/>
                    <a:pt x="12" y="19"/>
                  </a:cubicBezTo>
                  <a:cubicBezTo>
                    <a:pt x="5" y="32"/>
                    <a:pt x="0" y="52"/>
                    <a:pt x="0" y="54"/>
                  </a:cubicBezTo>
                  <a:cubicBezTo>
                    <a:pt x="0" y="58"/>
                    <a:pt x="5" y="58"/>
                    <a:pt x="6" y="58"/>
                  </a:cubicBezTo>
                  <a:cubicBezTo>
                    <a:pt x="11" y="58"/>
                    <a:pt x="11" y="57"/>
                    <a:pt x="13" y="48"/>
                  </a:cubicBezTo>
                  <a:cubicBezTo>
                    <a:pt x="19" y="27"/>
                    <a:pt x="25" y="10"/>
                    <a:pt x="39" y="10"/>
                  </a:cubicBezTo>
                  <a:cubicBezTo>
                    <a:pt x="48" y="10"/>
                    <a:pt x="50" y="18"/>
                    <a:pt x="50" y="27"/>
                  </a:cubicBezTo>
                  <a:cubicBezTo>
                    <a:pt x="50" y="34"/>
                    <a:pt x="47" y="47"/>
                    <a:pt x="45" y="56"/>
                  </a:cubicBezTo>
                  <a:cubicBezTo>
                    <a:pt x="42"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68BCA54D-4AD2-452C-9503-6B83D0DB026E}"/>
              </a:ext>
            </a:extLst>
          </p:cNvPr>
          <p:cNvGrpSpPr>
            <a:grpSpLocks noChangeAspect="1"/>
          </p:cNvGrpSpPr>
          <p:nvPr>
            <p:custDataLst>
              <p:tags r:id="rId4"/>
            </p:custDataLst>
          </p:nvPr>
        </p:nvGrpSpPr>
        <p:grpSpPr>
          <a:xfrm>
            <a:off x="2338524" y="5718990"/>
            <a:ext cx="3412297" cy="641789"/>
            <a:chOff x="5953129" y="2297113"/>
            <a:chExt cx="852488" cy="160337"/>
          </a:xfrm>
        </p:grpSpPr>
        <p:sp>
          <p:nvSpPr>
            <p:cNvPr id="50" name="Freeform 211 1">
              <a:extLst>
                <a:ext uri="{FF2B5EF4-FFF2-40B4-BE49-F238E27FC236}">
                  <a16:creationId xmlns:a16="http://schemas.microsoft.com/office/drawing/2014/main" id="{6A505104-BDFA-4090-8F35-586B9F181347}"/>
                </a:ext>
              </a:extLst>
            </p:cNvPr>
            <p:cNvSpPr>
              <a:spLocks/>
            </p:cNvSpPr>
            <p:nvPr>
              <p:custDataLst>
                <p:tags r:id="rId16"/>
              </p:custDataLst>
            </p:nvPr>
          </p:nvSpPr>
          <p:spPr bwMode="auto">
            <a:xfrm>
              <a:off x="5953129" y="2316163"/>
              <a:ext cx="52388" cy="104775"/>
            </a:xfrm>
            <a:custGeom>
              <a:avLst/>
              <a:gdLst>
                <a:gd name="T0" fmla="*/ 38 w 197"/>
                <a:gd name="T1" fmla="*/ 127 h 349"/>
                <a:gd name="T2" fmla="*/ 0 w 197"/>
                <a:gd name="T3" fmla="*/ 127 h 349"/>
                <a:gd name="T4" fmla="*/ 0 w 197"/>
                <a:gd name="T5" fmla="*/ 151 h 349"/>
                <a:gd name="T6" fmla="*/ 38 w 197"/>
                <a:gd name="T7" fmla="*/ 151 h 349"/>
                <a:gd name="T8" fmla="*/ 38 w 197"/>
                <a:gd name="T9" fmla="*/ 325 h 349"/>
                <a:gd name="T10" fmla="*/ 3 w 197"/>
                <a:gd name="T11" fmla="*/ 325 h 349"/>
                <a:gd name="T12" fmla="*/ 3 w 197"/>
                <a:gd name="T13" fmla="*/ 349 h 349"/>
                <a:gd name="T14" fmla="*/ 66 w 197"/>
                <a:gd name="T15" fmla="*/ 347 h 349"/>
                <a:gd name="T16" fmla="*/ 135 w 197"/>
                <a:gd name="T17" fmla="*/ 349 h 349"/>
                <a:gd name="T18" fmla="*/ 135 w 197"/>
                <a:gd name="T19" fmla="*/ 325 h 349"/>
                <a:gd name="T20" fmla="*/ 92 w 197"/>
                <a:gd name="T21" fmla="*/ 325 h 349"/>
                <a:gd name="T22" fmla="*/ 92 w 197"/>
                <a:gd name="T23" fmla="*/ 151 h 349"/>
                <a:gd name="T24" fmla="*/ 149 w 197"/>
                <a:gd name="T25" fmla="*/ 151 h 349"/>
                <a:gd name="T26" fmla="*/ 149 w 197"/>
                <a:gd name="T27" fmla="*/ 127 h 349"/>
                <a:gd name="T28" fmla="*/ 89 w 197"/>
                <a:gd name="T29" fmla="*/ 127 h 349"/>
                <a:gd name="T30" fmla="*/ 89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8 w 197"/>
                <a:gd name="T45" fmla="*/ 77 h 349"/>
                <a:gd name="T46" fmla="*/ 38 w 197"/>
                <a:gd name="T47" fmla="*/ 127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8" y="127"/>
                  </a:moveTo>
                  <a:lnTo>
                    <a:pt x="0" y="127"/>
                  </a:lnTo>
                  <a:lnTo>
                    <a:pt x="0" y="151"/>
                  </a:lnTo>
                  <a:lnTo>
                    <a:pt x="38" y="151"/>
                  </a:lnTo>
                  <a:lnTo>
                    <a:pt x="38" y="325"/>
                  </a:lnTo>
                  <a:lnTo>
                    <a:pt x="3" y="325"/>
                  </a:lnTo>
                  <a:lnTo>
                    <a:pt x="3" y="349"/>
                  </a:lnTo>
                  <a:cubicBezTo>
                    <a:pt x="21" y="348"/>
                    <a:pt x="43" y="347"/>
                    <a:pt x="66" y="347"/>
                  </a:cubicBezTo>
                  <a:cubicBezTo>
                    <a:pt x="85" y="347"/>
                    <a:pt x="117" y="347"/>
                    <a:pt x="135" y="349"/>
                  </a:cubicBezTo>
                  <a:lnTo>
                    <a:pt x="135" y="325"/>
                  </a:lnTo>
                  <a:lnTo>
                    <a:pt x="92" y="325"/>
                  </a:lnTo>
                  <a:lnTo>
                    <a:pt x="92" y="151"/>
                  </a:lnTo>
                  <a:lnTo>
                    <a:pt x="149" y="151"/>
                  </a:lnTo>
                  <a:lnTo>
                    <a:pt x="149" y="127"/>
                  </a:lnTo>
                  <a:lnTo>
                    <a:pt x="89" y="127"/>
                  </a:lnTo>
                  <a:lnTo>
                    <a:pt x="89" y="77"/>
                  </a:lnTo>
                  <a:cubicBezTo>
                    <a:pt x="89" y="22"/>
                    <a:pt x="127" y="18"/>
                    <a:pt x="139" y="18"/>
                  </a:cubicBezTo>
                  <a:cubicBezTo>
                    <a:pt x="141" y="18"/>
                    <a:pt x="144" y="18"/>
                    <a:pt x="147" y="19"/>
                  </a:cubicBezTo>
                  <a:cubicBezTo>
                    <a:pt x="140" y="24"/>
                    <a:pt x="136" y="34"/>
                    <a:pt x="136" y="43"/>
                  </a:cubicBezTo>
                  <a:cubicBezTo>
                    <a:pt x="136" y="64"/>
                    <a:pt x="153" y="74"/>
                    <a:pt x="166" y="74"/>
                  </a:cubicBezTo>
                  <a:cubicBezTo>
                    <a:pt x="181" y="74"/>
                    <a:pt x="197" y="63"/>
                    <a:pt x="197" y="43"/>
                  </a:cubicBezTo>
                  <a:cubicBezTo>
                    <a:pt x="197" y="22"/>
                    <a:pt x="179" y="0"/>
                    <a:pt x="140" y="0"/>
                  </a:cubicBezTo>
                  <a:cubicBezTo>
                    <a:pt x="92" y="0"/>
                    <a:pt x="38" y="21"/>
                    <a:pt x="38" y="77"/>
                  </a:cubicBezTo>
                  <a:lnTo>
                    <a:pt x="38" y="12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12 1">
              <a:extLst>
                <a:ext uri="{FF2B5EF4-FFF2-40B4-BE49-F238E27FC236}">
                  <a16:creationId xmlns:a16="http://schemas.microsoft.com/office/drawing/2014/main" id="{FE93F458-3ED0-468B-9FBC-E1815015739C}"/>
                </a:ext>
              </a:extLst>
            </p:cNvPr>
            <p:cNvSpPr>
              <a:spLocks/>
            </p:cNvSpPr>
            <p:nvPr>
              <p:custDataLst>
                <p:tags r:id="rId17"/>
              </p:custDataLst>
            </p:nvPr>
          </p:nvSpPr>
          <p:spPr bwMode="auto">
            <a:xfrm>
              <a:off x="6021392" y="2308225"/>
              <a:ext cx="30163" cy="149225"/>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2"/>
                    <a:pt x="48" y="76"/>
                    <a:pt x="109"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3 1">
              <a:extLst>
                <a:ext uri="{FF2B5EF4-FFF2-40B4-BE49-F238E27FC236}">
                  <a16:creationId xmlns:a16="http://schemas.microsoft.com/office/drawing/2014/main" id="{CCECA5E5-9672-4DBE-B142-5B168A482E4B}"/>
                </a:ext>
              </a:extLst>
            </p:cNvPr>
            <p:cNvSpPr>
              <a:spLocks/>
            </p:cNvSpPr>
            <p:nvPr>
              <p:custDataLst>
                <p:tags r:id="rId18"/>
              </p:custDataLst>
            </p:nvPr>
          </p:nvSpPr>
          <p:spPr bwMode="auto">
            <a:xfrm>
              <a:off x="6062667" y="2354263"/>
              <a:ext cx="66675" cy="68262"/>
            </a:xfrm>
            <a:custGeom>
              <a:avLst/>
              <a:gdLst>
                <a:gd name="T0" fmla="*/ 152 w 248"/>
                <a:gd name="T1" fmla="*/ 70 h 226"/>
                <a:gd name="T2" fmla="*/ 201 w 248"/>
                <a:gd name="T3" fmla="*/ 11 h 226"/>
                <a:gd name="T4" fmla="*/ 226 w 248"/>
                <a:gd name="T5" fmla="*/ 18 h 226"/>
                <a:gd name="T6" fmla="*/ 202 w 248"/>
                <a:gd name="T7" fmla="*/ 45 h 226"/>
                <a:gd name="T8" fmla="*/ 221 w 248"/>
                <a:gd name="T9" fmla="*/ 62 h 226"/>
                <a:gd name="T10" fmla="*/ 248 w 248"/>
                <a:gd name="T11" fmla="*/ 33 h 226"/>
                <a:gd name="T12" fmla="*/ 202 w 248"/>
                <a:gd name="T13" fmla="*/ 0 h 226"/>
                <a:gd name="T14" fmla="*/ 150 w 248"/>
                <a:gd name="T15" fmla="*/ 38 h 226"/>
                <a:gd name="T16" fmla="*/ 96 w 248"/>
                <a:gd name="T17" fmla="*/ 0 h 226"/>
                <a:gd name="T18" fmla="*/ 15 w 248"/>
                <a:gd name="T19" fmla="*/ 77 h 226"/>
                <a:gd name="T20" fmla="*/ 21 w 248"/>
                <a:gd name="T21" fmla="*/ 82 h 226"/>
                <a:gd name="T22" fmla="*/ 28 w 248"/>
                <a:gd name="T23" fmla="*/ 77 h 226"/>
                <a:gd name="T24" fmla="*/ 95 w 248"/>
                <a:gd name="T25" fmla="*/ 11 h 226"/>
                <a:gd name="T26" fmla="*/ 122 w 248"/>
                <a:gd name="T27" fmla="*/ 45 h 226"/>
                <a:gd name="T28" fmla="*/ 95 w 248"/>
                <a:gd name="T29" fmla="*/ 164 h 226"/>
                <a:gd name="T30" fmla="*/ 47 w 248"/>
                <a:gd name="T31" fmla="*/ 215 h 226"/>
                <a:gd name="T32" fmla="*/ 22 w 248"/>
                <a:gd name="T33" fmla="*/ 209 h 226"/>
                <a:gd name="T34" fmla="*/ 46 w 248"/>
                <a:gd name="T35" fmla="*/ 182 h 226"/>
                <a:gd name="T36" fmla="*/ 27 w 248"/>
                <a:gd name="T37" fmla="*/ 165 h 226"/>
                <a:gd name="T38" fmla="*/ 0 w 248"/>
                <a:gd name="T39" fmla="*/ 194 h 226"/>
                <a:gd name="T40" fmla="*/ 47 w 248"/>
                <a:gd name="T41" fmla="*/ 226 h 226"/>
                <a:gd name="T42" fmla="*/ 99 w 248"/>
                <a:gd name="T43" fmla="*/ 189 h 226"/>
                <a:gd name="T44" fmla="*/ 153 w 248"/>
                <a:gd name="T45" fmla="*/ 226 h 226"/>
                <a:gd name="T46" fmla="*/ 233 w 248"/>
                <a:gd name="T47" fmla="*/ 150 h 226"/>
                <a:gd name="T48" fmla="*/ 227 w 248"/>
                <a:gd name="T49" fmla="*/ 145 h 226"/>
                <a:gd name="T50" fmla="*/ 220 w 248"/>
                <a:gd name="T51" fmla="*/ 150 h 226"/>
                <a:gd name="T52" fmla="*/ 154 w 248"/>
                <a:gd name="T53" fmla="*/ 215 h 226"/>
                <a:gd name="T54" fmla="*/ 127 w 248"/>
                <a:gd name="T55" fmla="*/ 183 h 226"/>
                <a:gd name="T56" fmla="*/ 135 w 248"/>
                <a:gd name="T57" fmla="*/ 139 h 226"/>
                <a:gd name="T58" fmla="*/ 152 w 248"/>
                <a:gd name="T59" fmla="*/ 7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8" h="226">
                  <a:moveTo>
                    <a:pt x="152" y="70"/>
                  </a:moveTo>
                  <a:cubicBezTo>
                    <a:pt x="155" y="57"/>
                    <a:pt x="166" y="11"/>
                    <a:pt x="201" y="11"/>
                  </a:cubicBezTo>
                  <a:cubicBezTo>
                    <a:pt x="204" y="11"/>
                    <a:pt x="216" y="11"/>
                    <a:pt x="226" y="18"/>
                  </a:cubicBezTo>
                  <a:cubicBezTo>
                    <a:pt x="212" y="20"/>
                    <a:pt x="202" y="33"/>
                    <a:pt x="202" y="45"/>
                  </a:cubicBezTo>
                  <a:cubicBezTo>
                    <a:pt x="202" y="53"/>
                    <a:pt x="208" y="62"/>
                    <a:pt x="221" y="62"/>
                  </a:cubicBezTo>
                  <a:cubicBezTo>
                    <a:pt x="232" y="62"/>
                    <a:pt x="248" y="53"/>
                    <a:pt x="248" y="33"/>
                  </a:cubicBezTo>
                  <a:cubicBezTo>
                    <a:pt x="248" y="7"/>
                    <a:pt x="219" y="0"/>
                    <a:pt x="202" y="0"/>
                  </a:cubicBezTo>
                  <a:cubicBezTo>
                    <a:pt x="173" y="0"/>
                    <a:pt x="155" y="27"/>
                    <a:pt x="150" y="38"/>
                  </a:cubicBezTo>
                  <a:cubicBezTo>
                    <a:pt x="137" y="5"/>
                    <a:pt x="110" y="0"/>
                    <a:pt x="96" y="0"/>
                  </a:cubicBezTo>
                  <a:cubicBezTo>
                    <a:pt x="44" y="0"/>
                    <a:pt x="15" y="65"/>
                    <a:pt x="15" y="77"/>
                  </a:cubicBezTo>
                  <a:cubicBezTo>
                    <a:pt x="15" y="82"/>
                    <a:pt x="20" y="82"/>
                    <a:pt x="21" y="82"/>
                  </a:cubicBezTo>
                  <a:cubicBezTo>
                    <a:pt x="25" y="82"/>
                    <a:pt x="27" y="81"/>
                    <a:pt x="28" y="77"/>
                  </a:cubicBezTo>
                  <a:cubicBezTo>
                    <a:pt x="45" y="24"/>
                    <a:pt x="78" y="11"/>
                    <a:pt x="95" y="11"/>
                  </a:cubicBezTo>
                  <a:cubicBezTo>
                    <a:pt x="104" y="11"/>
                    <a:pt x="122" y="16"/>
                    <a:pt x="122" y="45"/>
                  </a:cubicBezTo>
                  <a:cubicBezTo>
                    <a:pt x="122" y="60"/>
                    <a:pt x="113" y="94"/>
                    <a:pt x="95" y="164"/>
                  </a:cubicBezTo>
                  <a:cubicBezTo>
                    <a:pt x="87" y="195"/>
                    <a:pt x="69" y="215"/>
                    <a:pt x="47" y="215"/>
                  </a:cubicBezTo>
                  <a:cubicBezTo>
                    <a:pt x="44" y="215"/>
                    <a:pt x="33" y="215"/>
                    <a:pt x="22" y="209"/>
                  </a:cubicBezTo>
                  <a:cubicBezTo>
                    <a:pt x="35" y="206"/>
                    <a:pt x="46" y="196"/>
                    <a:pt x="46" y="182"/>
                  </a:cubicBezTo>
                  <a:cubicBezTo>
                    <a:pt x="46" y="169"/>
                    <a:pt x="35" y="165"/>
                    <a:pt x="27" y="165"/>
                  </a:cubicBezTo>
                  <a:cubicBezTo>
                    <a:pt x="12" y="165"/>
                    <a:pt x="0" y="178"/>
                    <a:pt x="0" y="194"/>
                  </a:cubicBezTo>
                  <a:cubicBezTo>
                    <a:pt x="0" y="216"/>
                    <a:pt x="25" y="226"/>
                    <a:pt x="47" y="226"/>
                  </a:cubicBezTo>
                  <a:cubicBezTo>
                    <a:pt x="80" y="226"/>
                    <a:pt x="98" y="192"/>
                    <a:pt x="99" y="189"/>
                  </a:cubicBezTo>
                  <a:cubicBezTo>
                    <a:pt x="105" y="207"/>
                    <a:pt x="123" y="226"/>
                    <a:pt x="153" y="226"/>
                  </a:cubicBezTo>
                  <a:cubicBezTo>
                    <a:pt x="204" y="226"/>
                    <a:pt x="233" y="162"/>
                    <a:pt x="233" y="150"/>
                  </a:cubicBezTo>
                  <a:cubicBezTo>
                    <a:pt x="233" y="145"/>
                    <a:pt x="228" y="145"/>
                    <a:pt x="227" y="145"/>
                  </a:cubicBezTo>
                  <a:cubicBezTo>
                    <a:pt x="222" y="145"/>
                    <a:pt x="221" y="147"/>
                    <a:pt x="220" y="150"/>
                  </a:cubicBezTo>
                  <a:cubicBezTo>
                    <a:pt x="204" y="204"/>
                    <a:pt x="170" y="215"/>
                    <a:pt x="154" y="215"/>
                  </a:cubicBezTo>
                  <a:cubicBezTo>
                    <a:pt x="135" y="215"/>
                    <a:pt x="127" y="200"/>
                    <a:pt x="127" y="183"/>
                  </a:cubicBezTo>
                  <a:cubicBezTo>
                    <a:pt x="127" y="172"/>
                    <a:pt x="130" y="161"/>
                    <a:pt x="135" y="139"/>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14 1">
              <a:extLst>
                <a:ext uri="{FF2B5EF4-FFF2-40B4-BE49-F238E27FC236}">
                  <a16:creationId xmlns:a16="http://schemas.microsoft.com/office/drawing/2014/main" id="{CCDA5875-9E06-402E-9914-7F2A76268A4C}"/>
                </a:ext>
              </a:extLst>
            </p:cNvPr>
            <p:cNvSpPr>
              <a:spLocks/>
            </p:cNvSpPr>
            <p:nvPr>
              <p:custDataLst>
                <p:tags r:id="rId19"/>
              </p:custDataLst>
            </p:nvPr>
          </p:nvSpPr>
          <p:spPr bwMode="auto">
            <a:xfrm>
              <a:off x="6142042" y="2308225"/>
              <a:ext cx="30163" cy="149225"/>
            </a:xfrm>
            <a:custGeom>
              <a:avLst/>
              <a:gdLst>
                <a:gd name="T0" fmla="*/ 115 w 115"/>
                <a:gd name="T1" fmla="*/ 249 h 499"/>
                <a:gd name="T2" fmla="*/ 82 w 115"/>
                <a:gd name="T3" fmla="*/ 93 h 499"/>
                <a:gd name="T4" fmla="*/ 5 w 115"/>
                <a:gd name="T5" fmla="*/ 0 h 499"/>
                <a:gd name="T6" fmla="*/ 0 w 115"/>
                <a:gd name="T7" fmla="*/ 5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2" y="32"/>
                    <a:pt x="10" y="0"/>
                    <a:pt x="5" y="0"/>
                  </a:cubicBezTo>
                  <a:cubicBezTo>
                    <a:pt x="2" y="0"/>
                    <a:pt x="0" y="2"/>
                    <a:pt x="0" y="5"/>
                  </a:cubicBezTo>
                  <a:cubicBezTo>
                    <a:pt x="0" y="6"/>
                    <a:pt x="0" y="7"/>
                    <a:pt x="9" y="16"/>
                  </a:cubicBezTo>
                  <a:cubicBezTo>
                    <a:pt x="58" y="66"/>
                    <a:pt x="86" y="145"/>
                    <a:pt x="86" y="249"/>
                  </a:cubicBezTo>
                  <a:cubicBezTo>
                    <a:pt x="86" y="335"/>
                    <a:pt x="68" y="422"/>
                    <a:pt x="6" y="485"/>
                  </a:cubicBezTo>
                  <a:cubicBezTo>
                    <a:pt x="0" y="491"/>
                    <a:pt x="0" y="492"/>
                    <a:pt x="0" y="494"/>
                  </a:cubicBezTo>
                  <a:cubicBezTo>
                    <a:pt x="0" y="497"/>
                    <a:pt x="2" y="499"/>
                    <a:pt x="5" y="499"/>
                  </a:cubicBezTo>
                  <a:cubicBezTo>
                    <a:pt x="10" y="499"/>
                    <a:pt x="54" y="465"/>
                    <a:pt x="84" y="401"/>
                  </a:cubicBezTo>
                  <a:cubicBezTo>
                    <a:pt x="109" y="347"/>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15 1">
              <a:extLst>
                <a:ext uri="{FF2B5EF4-FFF2-40B4-BE49-F238E27FC236}">
                  <a16:creationId xmlns:a16="http://schemas.microsoft.com/office/drawing/2014/main" id="{46B9B12F-2E2B-458E-884B-04DDDA79ED6E}"/>
                </a:ext>
              </a:extLst>
            </p:cNvPr>
            <p:cNvSpPr>
              <a:spLocks noEditPoints="1"/>
            </p:cNvSpPr>
            <p:nvPr>
              <p:custDataLst>
                <p:tags r:id="rId20"/>
              </p:custDataLst>
            </p:nvPr>
          </p:nvSpPr>
          <p:spPr bwMode="auto">
            <a:xfrm>
              <a:off x="6234117" y="2355850"/>
              <a:ext cx="12700" cy="65087"/>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6">
              <a:extLst>
                <a:ext uri="{FF2B5EF4-FFF2-40B4-BE49-F238E27FC236}">
                  <a16:creationId xmlns:a16="http://schemas.microsoft.com/office/drawing/2014/main" id="{DD8563DC-C148-4F92-AB21-D6AE96BA0D97}"/>
                </a:ext>
              </a:extLst>
            </p:cNvPr>
            <p:cNvSpPr>
              <a:spLocks noEditPoints="1"/>
            </p:cNvSpPr>
            <p:nvPr>
              <p:custDataLst>
                <p:tags r:id="rId21"/>
              </p:custDataLst>
            </p:nvPr>
          </p:nvSpPr>
          <p:spPr bwMode="auto">
            <a:xfrm>
              <a:off x="6297617" y="2317750"/>
              <a:ext cx="90488" cy="103187"/>
            </a:xfrm>
            <a:custGeom>
              <a:avLst/>
              <a:gdLst>
                <a:gd name="T0" fmla="*/ 126 w 343"/>
                <a:gd name="T1" fmla="*/ 185 h 342"/>
                <a:gd name="T2" fmla="*/ 144 w 343"/>
                <a:gd name="T3" fmla="*/ 185 h 342"/>
                <a:gd name="T4" fmla="*/ 218 w 343"/>
                <a:gd name="T5" fmla="*/ 301 h 342"/>
                <a:gd name="T6" fmla="*/ 241 w 343"/>
                <a:gd name="T7" fmla="*/ 336 h 342"/>
                <a:gd name="T8" fmla="*/ 257 w 343"/>
                <a:gd name="T9" fmla="*/ 342 h 342"/>
                <a:gd name="T10" fmla="*/ 326 w 343"/>
                <a:gd name="T11" fmla="*/ 342 h 342"/>
                <a:gd name="T12" fmla="*/ 343 w 343"/>
                <a:gd name="T13" fmla="*/ 333 h 342"/>
                <a:gd name="T14" fmla="*/ 335 w 343"/>
                <a:gd name="T15" fmla="*/ 325 h 342"/>
                <a:gd name="T16" fmla="*/ 280 w 343"/>
                <a:gd name="T17" fmla="*/ 272 h 342"/>
                <a:gd name="T18" fmla="*/ 218 w 343"/>
                <a:gd name="T19" fmla="*/ 180 h 342"/>
                <a:gd name="T20" fmla="*/ 306 w 343"/>
                <a:gd name="T21" fmla="*/ 93 h 342"/>
                <a:gd name="T22" fmla="*/ 173 w 343"/>
                <a:gd name="T23" fmla="*/ 0 h 342"/>
                <a:gd name="T24" fmla="*/ 17 w 343"/>
                <a:gd name="T25" fmla="*/ 0 h 342"/>
                <a:gd name="T26" fmla="*/ 0 w 343"/>
                <a:gd name="T27" fmla="*/ 9 h 342"/>
                <a:gd name="T28" fmla="*/ 13 w 343"/>
                <a:gd name="T29" fmla="*/ 18 h 342"/>
                <a:gd name="T30" fmla="*/ 44 w 343"/>
                <a:gd name="T31" fmla="*/ 46 h 342"/>
                <a:gd name="T32" fmla="*/ 44 w 343"/>
                <a:gd name="T33" fmla="*/ 296 h 342"/>
                <a:gd name="T34" fmla="*/ 13 w 343"/>
                <a:gd name="T35" fmla="*/ 325 h 342"/>
                <a:gd name="T36" fmla="*/ 0 w 343"/>
                <a:gd name="T37" fmla="*/ 333 h 342"/>
                <a:gd name="T38" fmla="*/ 17 w 343"/>
                <a:gd name="T39" fmla="*/ 342 h 342"/>
                <a:gd name="T40" fmla="*/ 154 w 343"/>
                <a:gd name="T41" fmla="*/ 342 h 342"/>
                <a:gd name="T42" fmla="*/ 170 w 343"/>
                <a:gd name="T43" fmla="*/ 333 h 342"/>
                <a:gd name="T44" fmla="*/ 156 w 343"/>
                <a:gd name="T45" fmla="*/ 325 h 342"/>
                <a:gd name="T46" fmla="*/ 126 w 343"/>
                <a:gd name="T47" fmla="*/ 296 h 342"/>
                <a:gd name="T48" fmla="*/ 126 w 343"/>
                <a:gd name="T49" fmla="*/ 185 h 342"/>
                <a:gd name="T50" fmla="*/ 222 w 343"/>
                <a:gd name="T51" fmla="*/ 161 h 342"/>
                <a:gd name="T52" fmla="*/ 237 w 343"/>
                <a:gd name="T53" fmla="*/ 94 h 342"/>
                <a:gd name="T54" fmla="*/ 218 w 343"/>
                <a:gd name="T55" fmla="*/ 23 h 342"/>
                <a:gd name="T56" fmla="*/ 288 w 343"/>
                <a:gd name="T57" fmla="*/ 93 h 342"/>
                <a:gd name="T58" fmla="*/ 222 w 343"/>
                <a:gd name="T59" fmla="*/ 161 h 342"/>
                <a:gd name="T60" fmla="*/ 126 w 343"/>
                <a:gd name="T61" fmla="*/ 45 h 342"/>
                <a:gd name="T62" fmla="*/ 157 w 343"/>
                <a:gd name="T63" fmla="*/ 18 h 342"/>
                <a:gd name="T64" fmla="*/ 220 w 343"/>
                <a:gd name="T65" fmla="*/ 94 h 342"/>
                <a:gd name="T66" fmla="*/ 126 w 343"/>
                <a:gd name="T67" fmla="*/ 168 h 342"/>
                <a:gd name="T68" fmla="*/ 126 w 343"/>
                <a:gd name="T69" fmla="*/ 45 h 342"/>
                <a:gd name="T70" fmla="*/ 58 w 343"/>
                <a:gd name="T71" fmla="*/ 325 h 342"/>
                <a:gd name="T72" fmla="*/ 62 w 343"/>
                <a:gd name="T73" fmla="*/ 297 h 342"/>
                <a:gd name="T74" fmla="*/ 62 w 343"/>
                <a:gd name="T75" fmla="*/ 45 h 342"/>
                <a:gd name="T76" fmla="*/ 58 w 343"/>
                <a:gd name="T77" fmla="*/ 18 h 342"/>
                <a:gd name="T78" fmla="*/ 115 w 343"/>
                <a:gd name="T79" fmla="*/ 18 h 342"/>
                <a:gd name="T80" fmla="*/ 108 w 343"/>
                <a:gd name="T81" fmla="*/ 43 h 342"/>
                <a:gd name="T82" fmla="*/ 108 w 343"/>
                <a:gd name="T83" fmla="*/ 297 h 342"/>
                <a:gd name="T84" fmla="*/ 112 w 343"/>
                <a:gd name="T85" fmla="*/ 325 h 342"/>
                <a:gd name="T86" fmla="*/ 58 w 343"/>
                <a:gd name="T87" fmla="*/ 325 h 342"/>
                <a:gd name="T88" fmla="*/ 164 w 343"/>
                <a:gd name="T89" fmla="*/ 185 h 342"/>
                <a:gd name="T90" fmla="*/ 173 w 343"/>
                <a:gd name="T91" fmla="*/ 184 h 342"/>
                <a:gd name="T92" fmla="*/ 199 w 343"/>
                <a:gd name="T93" fmla="*/ 182 h 342"/>
                <a:gd name="T94" fmla="*/ 302 w 343"/>
                <a:gd name="T95" fmla="*/ 325 h 342"/>
                <a:gd name="T96" fmla="*/ 254 w 343"/>
                <a:gd name="T97" fmla="*/ 325 h 342"/>
                <a:gd name="T98" fmla="*/ 164 w 343"/>
                <a:gd name="T99" fmla="*/ 18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 h="342">
                  <a:moveTo>
                    <a:pt x="126" y="185"/>
                  </a:moveTo>
                  <a:lnTo>
                    <a:pt x="144" y="185"/>
                  </a:lnTo>
                  <a:lnTo>
                    <a:pt x="218" y="301"/>
                  </a:lnTo>
                  <a:cubicBezTo>
                    <a:pt x="223" y="309"/>
                    <a:pt x="235" y="328"/>
                    <a:pt x="241" y="336"/>
                  </a:cubicBezTo>
                  <a:cubicBezTo>
                    <a:pt x="244" y="342"/>
                    <a:pt x="246" y="342"/>
                    <a:pt x="257" y="342"/>
                  </a:cubicBezTo>
                  <a:lnTo>
                    <a:pt x="326" y="342"/>
                  </a:lnTo>
                  <a:cubicBezTo>
                    <a:pt x="335" y="342"/>
                    <a:pt x="343" y="342"/>
                    <a:pt x="343" y="333"/>
                  </a:cubicBezTo>
                  <a:cubicBezTo>
                    <a:pt x="343" y="329"/>
                    <a:pt x="339" y="325"/>
                    <a:pt x="335" y="325"/>
                  </a:cubicBezTo>
                  <a:cubicBezTo>
                    <a:pt x="317" y="321"/>
                    <a:pt x="292" y="288"/>
                    <a:pt x="280" y="272"/>
                  </a:cubicBezTo>
                  <a:cubicBezTo>
                    <a:pt x="277" y="267"/>
                    <a:pt x="252" y="234"/>
                    <a:pt x="218" y="180"/>
                  </a:cubicBezTo>
                  <a:cubicBezTo>
                    <a:pt x="263" y="172"/>
                    <a:pt x="306" y="153"/>
                    <a:pt x="306" y="93"/>
                  </a:cubicBezTo>
                  <a:cubicBezTo>
                    <a:pt x="306" y="24"/>
                    <a:pt x="232" y="0"/>
                    <a:pt x="173" y="0"/>
                  </a:cubicBezTo>
                  <a:lnTo>
                    <a:pt x="17" y="0"/>
                  </a:lnTo>
                  <a:cubicBezTo>
                    <a:pt x="8" y="0"/>
                    <a:pt x="0" y="0"/>
                    <a:pt x="0" y="9"/>
                  </a:cubicBezTo>
                  <a:cubicBezTo>
                    <a:pt x="0" y="18"/>
                    <a:pt x="9" y="18"/>
                    <a:pt x="13" y="18"/>
                  </a:cubicBezTo>
                  <a:cubicBezTo>
                    <a:pt x="42" y="18"/>
                    <a:pt x="44" y="21"/>
                    <a:pt x="44" y="46"/>
                  </a:cubicBezTo>
                  <a:lnTo>
                    <a:pt x="44" y="296"/>
                  </a:lnTo>
                  <a:cubicBezTo>
                    <a:pt x="44" y="321"/>
                    <a:pt x="42" y="325"/>
                    <a:pt x="13" y="325"/>
                  </a:cubicBezTo>
                  <a:cubicBezTo>
                    <a:pt x="9" y="325"/>
                    <a:pt x="0" y="325"/>
                    <a:pt x="0" y="333"/>
                  </a:cubicBezTo>
                  <a:cubicBezTo>
                    <a:pt x="0" y="342"/>
                    <a:pt x="8" y="342"/>
                    <a:pt x="17" y="342"/>
                  </a:cubicBezTo>
                  <a:lnTo>
                    <a:pt x="154" y="342"/>
                  </a:lnTo>
                  <a:cubicBezTo>
                    <a:pt x="163" y="342"/>
                    <a:pt x="170" y="342"/>
                    <a:pt x="170" y="333"/>
                  </a:cubicBezTo>
                  <a:cubicBezTo>
                    <a:pt x="170" y="325"/>
                    <a:pt x="162" y="325"/>
                    <a:pt x="156" y="325"/>
                  </a:cubicBezTo>
                  <a:cubicBezTo>
                    <a:pt x="128" y="325"/>
                    <a:pt x="126" y="321"/>
                    <a:pt x="126" y="296"/>
                  </a:cubicBezTo>
                  <a:lnTo>
                    <a:pt x="126" y="185"/>
                  </a:lnTo>
                  <a:close/>
                  <a:moveTo>
                    <a:pt x="222" y="161"/>
                  </a:moveTo>
                  <a:cubicBezTo>
                    <a:pt x="236" y="142"/>
                    <a:pt x="237" y="116"/>
                    <a:pt x="237" y="94"/>
                  </a:cubicBezTo>
                  <a:cubicBezTo>
                    <a:pt x="237" y="70"/>
                    <a:pt x="234" y="44"/>
                    <a:pt x="218" y="23"/>
                  </a:cubicBezTo>
                  <a:cubicBezTo>
                    <a:pt x="239" y="28"/>
                    <a:pt x="288" y="43"/>
                    <a:pt x="288" y="93"/>
                  </a:cubicBezTo>
                  <a:cubicBezTo>
                    <a:pt x="288" y="126"/>
                    <a:pt x="273" y="151"/>
                    <a:pt x="222" y="161"/>
                  </a:cubicBezTo>
                  <a:close/>
                  <a:moveTo>
                    <a:pt x="126" y="45"/>
                  </a:moveTo>
                  <a:cubicBezTo>
                    <a:pt x="126" y="34"/>
                    <a:pt x="126" y="18"/>
                    <a:pt x="157" y="18"/>
                  </a:cubicBezTo>
                  <a:cubicBezTo>
                    <a:pt x="199" y="18"/>
                    <a:pt x="220" y="35"/>
                    <a:pt x="220" y="94"/>
                  </a:cubicBezTo>
                  <a:cubicBezTo>
                    <a:pt x="220" y="158"/>
                    <a:pt x="204" y="168"/>
                    <a:pt x="126" y="168"/>
                  </a:cubicBezTo>
                  <a:lnTo>
                    <a:pt x="126" y="45"/>
                  </a:lnTo>
                  <a:close/>
                  <a:moveTo>
                    <a:pt x="58" y="325"/>
                  </a:moveTo>
                  <a:cubicBezTo>
                    <a:pt x="62" y="316"/>
                    <a:pt x="62" y="302"/>
                    <a:pt x="62" y="297"/>
                  </a:cubicBezTo>
                  <a:lnTo>
                    <a:pt x="62" y="45"/>
                  </a:lnTo>
                  <a:cubicBezTo>
                    <a:pt x="62" y="40"/>
                    <a:pt x="62" y="27"/>
                    <a:pt x="58" y="18"/>
                  </a:cubicBezTo>
                  <a:lnTo>
                    <a:pt x="115" y="18"/>
                  </a:lnTo>
                  <a:cubicBezTo>
                    <a:pt x="108" y="26"/>
                    <a:pt x="108" y="36"/>
                    <a:pt x="108" y="43"/>
                  </a:cubicBezTo>
                  <a:lnTo>
                    <a:pt x="108" y="297"/>
                  </a:lnTo>
                  <a:cubicBezTo>
                    <a:pt x="108" y="302"/>
                    <a:pt x="108" y="316"/>
                    <a:pt x="112" y="325"/>
                  </a:cubicBezTo>
                  <a:lnTo>
                    <a:pt x="58" y="325"/>
                  </a:lnTo>
                  <a:close/>
                  <a:moveTo>
                    <a:pt x="164" y="185"/>
                  </a:moveTo>
                  <a:cubicBezTo>
                    <a:pt x="167" y="185"/>
                    <a:pt x="169" y="184"/>
                    <a:pt x="173" y="184"/>
                  </a:cubicBezTo>
                  <a:cubicBezTo>
                    <a:pt x="181" y="184"/>
                    <a:pt x="192" y="183"/>
                    <a:pt x="199" y="182"/>
                  </a:cubicBezTo>
                  <a:cubicBezTo>
                    <a:pt x="207" y="194"/>
                    <a:pt x="261" y="283"/>
                    <a:pt x="302" y="325"/>
                  </a:cubicBezTo>
                  <a:lnTo>
                    <a:pt x="254" y="325"/>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7 1 3">
              <a:extLst>
                <a:ext uri="{FF2B5EF4-FFF2-40B4-BE49-F238E27FC236}">
                  <a16:creationId xmlns:a16="http://schemas.microsoft.com/office/drawing/2014/main" id="{D85BEEC7-77F3-4E42-AEAB-861B91D8D4D3}"/>
                </a:ext>
              </a:extLst>
            </p:cNvPr>
            <p:cNvSpPr>
              <a:spLocks/>
            </p:cNvSpPr>
            <p:nvPr>
              <p:custDataLst>
                <p:tags r:id="rId22"/>
              </p:custDataLst>
            </p:nvPr>
          </p:nvSpPr>
          <p:spPr bwMode="auto">
            <a:xfrm>
              <a:off x="6394454" y="2320925"/>
              <a:ext cx="57150" cy="46037"/>
            </a:xfrm>
            <a:custGeom>
              <a:avLst/>
              <a:gdLst>
                <a:gd name="T0" fmla="*/ 26 w 213"/>
                <a:gd name="T1" fmla="*/ 132 h 158"/>
                <a:gd name="T2" fmla="*/ 23 w 213"/>
                <a:gd name="T3" fmla="*/ 146 h 158"/>
                <a:gd name="T4" fmla="*/ 35 w 213"/>
                <a:gd name="T5" fmla="*/ 158 h 158"/>
                <a:gd name="T6" fmla="*/ 48 w 213"/>
                <a:gd name="T7" fmla="*/ 150 h 158"/>
                <a:gd name="T8" fmla="*/ 54 w 213"/>
                <a:gd name="T9" fmla="*/ 128 h 158"/>
                <a:gd name="T10" fmla="*/ 62 w 213"/>
                <a:gd name="T11" fmla="*/ 97 h 158"/>
                <a:gd name="T12" fmla="*/ 68 w 213"/>
                <a:gd name="T13" fmla="*/ 73 h 158"/>
                <a:gd name="T14" fmla="*/ 83 w 213"/>
                <a:gd name="T15" fmla="*/ 42 h 158"/>
                <a:gd name="T16" fmla="*/ 135 w 213"/>
                <a:gd name="T17" fmla="*/ 10 h 158"/>
                <a:gd name="T18" fmla="*/ 156 w 213"/>
                <a:gd name="T19" fmla="*/ 34 h 158"/>
                <a:gd name="T20" fmla="*/ 135 w 213"/>
                <a:gd name="T21" fmla="*/ 109 h 158"/>
                <a:gd name="T22" fmla="*/ 130 w 213"/>
                <a:gd name="T23" fmla="*/ 128 h 158"/>
                <a:gd name="T24" fmla="*/ 163 w 213"/>
                <a:gd name="T25" fmla="*/ 158 h 158"/>
                <a:gd name="T26" fmla="*/ 213 w 213"/>
                <a:gd name="T27" fmla="*/ 104 h 158"/>
                <a:gd name="T28" fmla="*/ 208 w 213"/>
                <a:gd name="T29" fmla="*/ 100 h 158"/>
                <a:gd name="T30" fmla="*/ 201 w 213"/>
                <a:gd name="T31" fmla="*/ 106 h 158"/>
                <a:gd name="T32" fmla="*/ 164 w 213"/>
                <a:gd name="T33" fmla="*/ 148 h 158"/>
                <a:gd name="T34" fmla="*/ 155 w 213"/>
                <a:gd name="T35" fmla="*/ 136 h 158"/>
                <a:gd name="T36" fmla="*/ 163 w 213"/>
                <a:gd name="T37" fmla="*/ 107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7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5"/>
                    <a:pt x="23" y="146"/>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1"/>
                    <a:pt x="68" y="73"/>
                  </a:cubicBezTo>
                  <a:cubicBezTo>
                    <a:pt x="72" y="59"/>
                    <a:pt x="73" y="56"/>
                    <a:pt x="83" y="42"/>
                  </a:cubicBezTo>
                  <a:cubicBezTo>
                    <a:pt x="92" y="28"/>
                    <a:pt x="109" y="10"/>
                    <a:pt x="135" y="10"/>
                  </a:cubicBezTo>
                  <a:cubicBezTo>
                    <a:pt x="155" y="10"/>
                    <a:pt x="156" y="28"/>
                    <a:pt x="156" y="34"/>
                  </a:cubicBezTo>
                  <a:cubicBezTo>
                    <a:pt x="156" y="55"/>
                    <a:pt x="141" y="94"/>
                    <a:pt x="135" y="109"/>
                  </a:cubicBezTo>
                  <a:cubicBezTo>
                    <a:pt x="131" y="118"/>
                    <a:pt x="130" y="122"/>
                    <a:pt x="130" y="128"/>
                  </a:cubicBezTo>
                  <a:cubicBezTo>
                    <a:pt x="130" y="146"/>
                    <a:pt x="145" y="158"/>
                    <a:pt x="163" y="158"/>
                  </a:cubicBezTo>
                  <a:cubicBezTo>
                    <a:pt x="198" y="158"/>
                    <a:pt x="213" y="109"/>
                    <a:pt x="213" y="104"/>
                  </a:cubicBezTo>
                  <a:cubicBezTo>
                    <a:pt x="213" y="100"/>
                    <a:pt x="209" y="100"/>
                    <a:pt x="208" y="100"/>
                  </a:cubicBezTo>
                  <a:cubicBezTo>
                    <a:pt x="203" y="100"/>
                    <a:pt x="202" y="102"/>
                    <a:pt x="201" y="106"/>
                  </a:cubicBezTo>
                  <a:cubicBezTo>
                    <a:pt x="193" y="133"/>
                    <a:pt x="178" y="148"/>
                    <a:pt x="164" y="148"/>
                  </a:cubicBezTo>
                  <a:cubicBezTo>
                    <a:pt x="157" y="148"/>
                    <a:pt x="155" y="143"/>
                    <a:pt x="155" y="136"/>
                  </a:cubicBezTo>
                  <a:cubicBezTo>
                    <a:pt x="155" y="128"/>
                    <a:pt x="157" y="123"/>
                    <a:pt x="163" y="107"/>
                  </a:cubicBezTo>
                  <a:cubicBezTo>
                    <a:pt x="167" y="96"/>
                    <a:pt x="182" y="59"/>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6" y="10"/>
                    <a:pt x="39" y="10"/>
                  </a:cubicBezTo>
                  <a:cubicBezTo>
                    <a:pt x="48" y="10"/>
                    <a:pt x="51" y="18"/>
                    <a:pt x="51" y="27"/>
                  </a:cubicBezTo>
                  <a:cubicBezTo>
                    <a:pt x="51" y="34"/>
                    <a:pt x="47" y="47"/>
                    <a:pt x="45" y="56"/>
                  </a:cubicBezTo>
                  <a:cubicBezTo>
                    <a:pt x="43" y="65"/>
                    <a:pt x="39" y="80"/>
                    <a:pt x="37" y="87"/>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8 1 3">
              <a:extLst>
                <a:ext uri="{FF2B5EF4-FFF2-40B4-BE49-F238E27FC236}">
                  <a16:creationId xmlns:a16="http://schemas.microsoft.com/office/drawing/2014/main" id="{276D092A-DD33-40D0-8947-5881870119FC}"/>
                </a:ext>
              </a:extLst>
            </p:cNvPr>
            <p:cNvSpPr>
              <a:spLocks/>
            </p:cNvSpPr>
            <p:nvPr>
              <p:custDataLst>
                <p:tags r:id="rId23"/>
              </p:custDataLst>
            </p:nvPr>
          </p:nvSpPr>
          <p:spPr bwMode="auto">
            <a:xfrm>
              <a:off x="6505579" y="2344738"/>
              <a:ext cx="117475" cy="77787"/>
            </a:xfrm>
            <a:custGeom>
              <a:avLst/>
              <a:gdLst>
                <a:gd name="T0" fmla="*/ 388 w 442"/>
                <a:gd name="T1" fmla="*/ 140 h 260"/>
                <a:gd name="T2" fmla="*/ 343 w 442"/>
                <a:gd name="T3" fmla="*/ 188 h 260"/>
                <a:gd name="T4" fmla="*/ 317 w 442"/>
                <a:gd name="T5" fmla="*/ 254 h 260"/>
                <a:gd name="T6" fmla="*/ 327 w 442"/>
                <a:gd name="T7" fmla="*/ 260 h 260"/>
                <a:gd name="T8" fmla="*/ 338 w 442"/>
                <a:gd name="T9" fmla="*/ 250 h 260"/>
                <a:gd name="T10" fmla="*/ 435 w 442"/>
                <a:gd name="T11" fmla="*/ 137 h 260"/>
                <a:gd name="T12" fmla="*/ 442 w 442"/>
                <a:gd name="T13" fmla="*/ 130 h 260"/>
                <a:gd name="T14" fmla="*/ 438 w 442"/>
                <a:gd name="T15" fmla="*/ 125 h 260"/>
                <a:gd name="T16" fmla="*/ 337 w 442"/>
                <a:gd name="T17" fmla="*/ 7 h 260"/>
                <a:gd name="T18" fmla="*/ 327 w 442"/>
                <a:gd name="T19" fmla="*/ 0 h 260"/>
                <a:gd name="T20" fmla="*/ 317 w 442"/>
                <a:gd name="T21" fmla="*/ 6 h 260"/>
                <a:gd name="T22" fmla="*/ 342 w 442"/>
                <a:gd name="T23" fmla="*/ 72 h 260"/>
                <a:gd name="T24" fmla="*/ 388 w 442"/>
                <a:gd name="T25" fmla="*/ 120 h 260"/>
                <a:gd name="T26" fmla="*/ 18 w 442"/>
                <a:gd name="T27" fmla="*/ 120 h 260"/>
                <a:gd name="T28" fmla="*/ 0 w 442"/>
                <a:gd name="T29" fmla="*/ 130 h 260"/>
                <a:gd name="T30" fmla="*/ 18 w 442"/>
                <a:gd name="T31" fmla="*/ 140 h 260"/>
                <a:gd name="T32" fmla="*/ 388 w 442"/>
                <a:gd name="T33" fmla="*/ 1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2" h="260">
                  <a:moveTo>
                    <a:pt x="388" y="140"/>
                  </a:moveTo>
                  <a:cubicBezTo>
                    <a:pt x="361" y="161"/>
                    <a:pt x="347" y="182"/>
                    <a:pt x="343" y="188"/>
                  </a:cubicBezTo>
                  <a:cubicBezTo>
                    <a:pt x="321" y="223"/>
                    <a:pt x="317" y="254"/>
                    <a:pt x="317" y="254"/>
                  </a:cubicBezTo>
                  <a:cubicBezTo>
                    <a:pt x="317" y="260"/>
                    <a:pt x="323" y="260"/>
                    <a:pt x="327" y="260"/>
                  </a:cubicBezTo>
                  <a:cubicBezTo>
                    <a:pt x="335" y="260"/>
                    <a:pt x="336" y="259"/>
                    <a:pt x="338" y="250"/>
                  </a:cubicBezTo>
                  <a:cubicBezTo>
                    <a:pt x="349" y="202"/>
                    <a:pt x="379" y="160"/>
                    <a:pt x="435" y="137"/>
                  </a:cubicBezTo>
                  <a:cubicBezTo>
                    <a:pt x="441" y="135"/>
                    <a:pt x="442" y="134"/>
                    <a:pt x="442" y="130"/>
                  </a:cubicBezTo>
                  <a:cubicBezTo>
                    <a:pt x="442" y="127"/>
                    <a:pt x="439" y="125"/>
                    <a:pt x="438" y="125"/>
                  </a:cubicBezTo>
                  <a:cubicBezTo>
                    <a:pt x="416" y="116"/>
                    <a:pt x="356" y="91"/>
                    <a:pt x="337" y="7"/>
                  </a:cubicBezTo>
                  <a:cubicBezTo>
                    <a:pt x="336" y="1"/>
                    <a:pt x="335" y="0"/>
                    <a:pt x="327" y="0"/>
                  </a:cubicBezTo>
                  <a:cubicBezTo>
                    <a:pt x="323" y="0"/>
                    <a:pt x="317" y="0"/>
                    <a:pt x="317" y="6"/>
                  </a:cubicBezTo>
                  <a:cubicBezTo>
                    <a:pt x="317" y="7"/>
                    <a:pt x="321" y="38"/>
                    <a:pt x="342" y="72"/>
                  </a:cubicBezTo>
                  <a:cubicBezTo>
                    <a:pt x="352" y="87"/>
                    <a:pt x="367" y="104"/>
                    <a:pt x="388" y="120"/>
                  </a:cubicBezTo>
                  <a:lnTo>
                    <a:pt x="18" y="120"/>
                  </a:lnTo>
                  <a:cubicBezTo>
                    <a:pt x="9" y="120"/>
                    <a:pt x="0" y="120"/>
                    <a:pt x="0" y="130"/>
                  </a:cubicBezTo>
                  <a:cubicBezTo>
                    <a:pt x="0" y="140"/>
                    <a:pt x="9" y="140"/>
                    <a:pt x="18" y="140"/>
                  </a:cubicBezTo>
                  <a:lnTo>
                    <a:pt x="388" y="1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9 1 3">
              <a:extLst>
                <a:ext uri="{FF2B5EF4-FFF2-40B4-BE49-F238E27FC236}">
                  <a16:creationId xmlns:a16="http://schemas.microsoft.com/office/drawing/2014/main" id="{CC4DB618-AA1D-4E52-A54F-4E8199ED43BF}"/>
                </a:ext>
              </a:extLst>
            </p:cNvPr>
            <p:cNvSpPr>
              <a:spLocks noEditPoints="1"/>
            </p:cNvSpPr>
            <p:nvPr>
              <p:custDataLst>
                <p:tags r:id="rId24"/>
              </p:custDataLst>
            </p:nvPr>
          </p:nvSpPr>
          <p:spPr bwMode="auto">
            <a:xfrm>
              <a:off x="6669092" y="2317750"/>
              <a:ext cx="90488" cy="103187"/>
            </a:xfrm>
            <a:custGeom>
              <a:avLst/>
              <a:gdLst>
                <a:gd name="T0" fmla="*/ 125 w 342"/>
                <a:gd name="T1" fmla="*/ 185 h 342"/>
                <a:gd name="T2" fmla="*/ 143 w 342"/>
                <a:gd name="T3" fmla="*/ 185 h 342"/>
                <a:gd name="T4" fmla="*/ 218 w 342"/>
                <a:gd name="T5" fmla="*/ 301 h 342"/>
                <a:gd name="T6" fmla="*/ 241 w 342"/>
                <a:gd name="T7" fmla="*/ 336 h 342"/>
                <a:gd name="T8" fmla="*/ 257 w 342"/>
                <a:gd name="T9" fmla="*/ 342 h 342"/>
                <a:gd name="T10" fmla="*/ 326 w 342"/>
                <a:gd name="T11" fmla="*/ 342 h 342"/>
                <a:gd name="T12" fmla="*/ 342 w 342"/>
                <a:gd name="T13" fmla="*/ 333 h 342"/>
                <a:gd name="T14" fmla="*/ 335 w 342"/>
                <a:gd name="T15" fmla="*/ 325 h 342"/>
                <a:gd name="T16" fmla="*/ 280 w 342"/>
                <a:gd name="T17" fmla="*/ 272 h 342"/>
                <a:gd name="T18" fmla="*/ 218 w 342"/>
                <a:gd name="T19" fmla="*/ 180 h 342"/>
                <a:gd name="T20" fmla="*/ 305 w 342"/>
                <a:gd name="T21" fmla="*/ 93 h 342"/>
                <a:gd name="T22" fmla="*/ 173 w 342"/>
                <a:gd name="T23" fmla="*/ 0 h 342"/>
                <a:gd name="T24" fmla="*/ 17 w 342"/>
                <a:gd name="T25" fmla="*/ 0 h 342"/>
                <a:gd name="T26" fmla="*/ 0 w 342"/>
                <a:gd name="T27" fmla="*/ 9 h 342"/>
                <a:gd name="T28" fmla="*/ 13 w 342"/>
                <a:gd name="T29" fmla="*/ 18 h 342"/>
                <a:gd name="T30" fmla="*/ 44 w 342"/>
                <a:gd name="T31" fmla="*/ 46 h 342"/>
                <a:gd name="T32" fmla="*/ 44 w 342"/>
                <a:gd name="T33" fmla="*/ 296 h 342"/>
                <a:gd name="T34" fmla="*/ 13 w 342"/>
                <a:gd name="T35" fmla="*/ 325 h 342"/>
                <a:gd name="T36" fmla="*/ 0 w 342"/>
                <a:gd name="T37" fmla="*/ 333 h 342"/>
                <a:gd name="T38" fmla="*/ 17 w 342"/>
                <a:gd name="T39" fmla="*/ 342 h 342"/>
                <a:gd name="T40" fmla="*/ 153 w 342"/>
                <a:gd name="T41" fmla="*/ 342 h 342"/>
                <a:gd name="T42" fmla="*/ 170 w 342"/>
                <a:gd name="T43" fmla="*/ 333 h 342"/>
                <a:gd name="T44" fmla="*/ 156 w 342"/>
                <a:gd name="T45" fmla="*/ 325 h 342"/>
                <a:gd name="T46" fmla="*/ 125 w 342"/>
                <a:gd name="T47" fmla="*/ 296 h 342"/>
                <a:gd name="T48" fmla="*/ 125 w 342"/>
                <a:gd name="T49" fmla="*/ 185 h 342"/>
                <a:gd name="T50" fmla="*/ 222 w 342"/>
                <a:gd name="T51" fmla="*/ 161 h 342"/>
                <a:gd name="T52" fmla="*/ 237 w 342"/>
                <a:gd name="T53" fmla="*/ 94 h 342"/>
                <a:gd name="T54" fmla="*/ 218 w 342"/>
                <a:gd name="T55" fmla="*/ 23 h 342"/>
                <a:gd name="T56" fmla="*/ 288 w 342"/>
                <a:gd name="T57" fmla="*/ 93 h 342"/>
                <a:gd name="T58" fmla="*/ 222 w 342"/>
                <a:gd name="T59" fmla="*/ 161 h 342"/>
                <a:gd name="T60" fmla="*/ 125 w 342"/>
                <a:gd name="T61" fmla="*/ 45 h 342"/>
                <a:gd name="T62" fmla="*/ 156 w 342"/>
                <a:gd name="T63" fmla="*/ 18 h 342"/>
                <a:gd name="T64" fmla="*/ 220 w 342"/>
                <a:gd name="T65" fmla="*/ 94 h 342"/>
                <a:gd name="T66" fmla="*/ 125 w 342"/>
                <a:gd name="T67" fmla="*/ 168 h 342"/>
                <a:gd name="T68" fmla="*/ 125 w 342"/>
                <a:gd name="T69" fmla="*/ 45 h 342"/>
                <a:gd name="T70" fmla="*/ 58 w 342"/>
                <a:gd name="T71" fmla="*/ 325 h 342"/>
                <a:gd name="T72" fmla="*/ 62 w 342"/>
                <a:gd name="T73" fmla="*/ 297 h 342"/>
                <a:gd name="T74" fmla="*/ 62 w 342"/>
                <a:gd name="T75" fmla="*/ 45 h 342"/>
                <a:gd name="T76" fmla="*/ 58 w 342"/>
                <a:gd name="T77" fmla="*/ 18 h 342"/>
                <a:gd name="T78" fmla="*/ 114 w 342"/>
                <a:gd name="T79" fmla="*/ 18 h 342"/>
                <a:gd name="T80" fmla="*/ 108 w 342"/>
                <a:gd name="T81" fmla="*/ 43 h 342"/>
                <a:gd name="T82" fmla="*/ 108 w 342"/>
                <a:gd name="T83" fmla="*/ 297 h 342"/>
                <a:gd name="T84" fmla="*/ 112 w 342"/>
                <a:gd name="T85" fmla="*/ 325 h 342"/>
                <a:gd name="T86" fmla="*/ 58 w 342"/>
                <a:gd name="T87" fmla="*/ 325 h 342"/>
                <a:gd name="T88" fmla="*/ 164 w 342"/>
                <a:gd name="T89" fmla="*/ 185 h 342"/>
                <a:gd name="T90" fmla="*/ 173 w 342"/>
                <a:gd name="T91" fmla="*/ 184 h 342"/>
                <a:gd name="T92" fmla="*/ 199 w 342"/>
                <a:gd name="T93" fmla="*/ 182 h 342"/>
                <a:gd name="T94" fmla="*/ 302 w 342"/>
                <a:gd name="T95" fmla="*/ 325 h 342"/>
                <a:gd name="T96" fmla="*/ 253 w 342"/>
                <a:gd name="T97" fmla="*/ 325 h 342"/>
                <a:gd name="T98" fmla="*/ 164 w 342"/>
                <a:gd name="T99" fmla="*/ 18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25" y="185"/>
                  </a:moveTo>
                  <a:lnTo>
                    <a:pt x="143" y="185"/>
                  </a:lnTo>
                  <a:lnTo>
                    <a:pt x="218" y="301"/>
                  </a:lnTo>
                  <a:cubicBezTo>
                    <a:pt x="223" y="309"/>
                    <a:pt x="235" y="328"/>
                    <a:pt x="241" y="336"/>
                  </a:cubicBezTo>
                  <a:cubicBezTo>
                    <a:pt x="244" y="342"/>
                    <a:pt x="246" y="342"/>
                    <a:pt x="257" y="342"/>
                  </a:cubicBezTo>
                  <a:lnTo>
                    <a:pt x="326" y="342"/>
                  </a:lnTo>
                  <a:cubicBezTo>
                    <a:pt x="335" y="342"/>
                    <a:pt x="342" y="342"/>
                    <a:pt x="342" y="333"/>
                  </a:cubicBezTo>
                  <a:cubicBezTo>
                    <a:pt x="342" y="329"/>
                    <a:pt x="339" y="325"/>
                    <a:pt x="335" y="325"/>
                  </a:cubicBezTo>
                  <a:cubicBezTo>
                    <a:pt x="316" y="321"/>
                    <a:pt x="292" y="288"/>
                    <a:pt x="280" y="272"/>
                  </a:cubicBezTo>
                  <a:cubicBezTo>
                    <a:pt x="276" y="267"/>
                    <a:pt x="252" y="234"/>
                    <a:pt x="218" y="180"/>
                  </a:cubicBezTo>
                  <a:cubicBezTo>
                    <a:pt x="262" y="172"/>
                    <a:pt x="305" y="153"/>
                    <a:pt x="305" y="93"/>
                  </a:cubicBezTo>
                  <a:cubicBezTo>
                    <a:pt x="305" y="24"/>
                    <a:pt x="232" y="0"/>
                    <a:pt x="173" y="0"/>
                  </a:cubicBezTo>
                  <a:lnTo>
                    <a:pt x="17" y="0"/>
                  </a:lnTo>
                  <a:cubicBezTo>
                    <a:pt x="8" y="0"/>
                    <a:pt x="0" y="0"/>
                    <a:pt x="0" y="9"/>
                  </a:cubicBezTo>
                  <a:cubicBezTo>
                    <a:pt x="0" y="18"/>
                    <a:pt x="9" y="18"/>
                    <a:pt x="13" y="18"/>
                  </a:cubicBezTo>
                  <a:cubicBezTo>
                    <a:pt x="42" y="18"/>
                    <a:pt x="44" y="21"/>
                    <a:pt x="44" y="46"/>
                  </a:cubicBezTo>
                  <a:lnTo>
                    <a:pt x="44" y="296"/>
                  </a:lnTo>
                  <a:cubicBezTo>
                    <a:pt x="44" y="321"/>
                    <a:pt x="42" y="325"/>
                    <a:pt x="13" y="325"/>
                  </a:cubicBezTo>
                  <a:cubicBezTo>
                    <a:pt x="9" y="325"/>
                    <a:pt x="0" y="325"/>
                    <a:pt x="0" y="333"/>
                  </a:cubicBezTo>
                  <a:cubicBezTo>
                    <a:pt x="0" y="342"/>
                    <a:pt x="8" y="342"/>
                    <a:pt x="17" y="342"/>
                  </a:cubicBezTo>
                  <a:lnTo>
                    <a:pt x="153" y="342"/>
                  </a:lnTo>
                  <a:cubicBezTo>
                    <a:pt x="162" y="342"/>
                    <a:pt x="170" y="342"/>
                    <a:pt x="170" y="333"/>
                  </a:cubicBezTo>
                  <a:cubicBezTo>
                    <a:pt x="170" y="325"/>
                    <a:pt x="161" y="325"/>
                    <a:pt x="156" y="325"/>
                  </a:cubicBezTo>
                  <a:cubicBezTo>
                    <a:pt x="127" y="325"/>
                    <a:pt x="125" y="321"/>
                    <a:pt x="125" y="296"/>
                  </a:cubicBezTo>
                  <a:lnTo>
                    <a:pt x="125" y="185"/>
                  </a:lnTo>
                  <a:close/>
                  <a:moveTo>
                    <a:pt x="222" y="161"/>
                  </a:moveTo>
                  <a:cubicBezTo>
                    <a:pt x="236" y="142"/>
                    <a:pt x="237" y="116"/>
                    <a:pt x="237" y="94"/>
                  </a:cubicBezTo>
                  <a:cubicBezTo>
                    <a:pt x="237" y="70"/>
                    <a:pt x="234" y="44"/>
                    <a:pt x="218" y="23"/>
                  </a:cubicBezTo>
                  <a:cubicBezTo>
                    <a:pt x="239" y="28"/>
                    <a:pt x="288" y="43"/>
                    <a:pt x="288" y="93"/>
                  </a:cubicBezTo>
                  <a:cubicBezTo>
                    <a:pt x="288" y="126"/>
                    <a:pt x="273" y="151"/>
                    <a:pt x="222" y="161"/>
                  </a:cubicBezTo>
                  <a:close/>
                  <a:moveTo>
                    <a:pt x="125" y="45"/>
                  </a:moveTo>
                  <a:cubicBezTo>
                    <a:pt x="125" y="34"/>
                    <a:pt x="125" y="18"/>
                    <a:pt x="156" y="18"/>
                  </a:cubicBezTo>
                  <a:cubicBezTo>
                    <a:pt x="199" y="18"/>
                    <a:pt x="220" y="35"/>
                    <a:pt x="220" y="94"/>
                  </a:cubicBezTo>
                  <a:cubicBezTo>
                    <a:pt x="220" y="158"/>
                    <a:pt x="204" y="168"/>
                    <a:pt x="125" y="168"/>
                  </a:cubicBezTo>
                  <a:lnTo>
                    <a:pt x="125" y="45"/>
                  </a:lnTo>
                  <a:close/>
                  <a:moveTo>
                    <a:pt x="58" y="325"/>
                  </a:moveTo>
                  <a:cubicBezTo>
                    <a:pt x="62" y="316"/>
                    <a:pt x="62" y="302"/>
                    <a:pt x="62" y="297"/>
                  </a:cubicBezTo>
                  <a:lnTo>
                    <a:pt x="62" y="45"/>
                  </a:lnTo>
                  <a:cubicBezTo>
                    <a:pt x="62" y="40"/>
                    <a:pt x="62" y="27"/>
                    <a:pt x="58" y="18"/>
                  </a:cubicBezTo>
                  <a:lnTo>
                    <a:pt x="114" y="18"/>
                  </a:lnTo>
                  <a:cubicBezTo>
                    <a:pt x="108" y="26"/>
                    <a:pt x="108" y="36"/>
                    <a:pt x="108" y="43"/>
                  </a:cubicBezTo>
                  <a:lnTo>
                    <a:pt x="108" y="297"/>
                  </a:lnTo>
                  <a:cubicBezTo>
                    <a:pt x="108" y="302"/>
                    <a:pt x="108" y="316"/>
                    <a:pt x="112" y="325"/>
                  </a:cubicBezTo>
                  <a:lnTo>
                    <a:pt x="58" y="325"/>
                  </a:lnTo>
                  <a:close/>
                  <a:moveTo>
                    <a:pt x="164" y="185"/>
                  </a:moveTo>
                  <a:cubicBezTo>
                    <a:pt x="167" y="185"/>
                    <a:pt x="169" y="184"/>
                    <a:pt x="173" y="184"/>
                  </a:cubicBezTo>
                  <a:cubicBezTo>
                    <a:pt x="181" y="184"/>
                    <a:pt x="192" y="183"/>
                    <a:pt x="199" y="182"/>
                  </a:cubicBezTo>
                  <a:cubicBezTo>
                    <a:pt x="207" y="194"/>
                    <a:pt x="260" y="283"/>
                    <a:pt x="302" y="325"/>
                  </a:cubicBezTo>
                  <a:lnTo>
                    <a:pt x="253" y="325"/>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20 1 3">
              <a:extLst>
                <a:ext uri="{FF2B5EF4-FFF2-40B4-BE49-F238E27FC236}">
                  <a16:creationId xmlns:a16="http://schemas.microsoft.com/office/drawing/2014/main" id="{BF7278C2-0139-470A-85EE-DBB769FFBA91}"/>
                </a:ext>
              </a:extLst>
            </p:cNvPr>
            <p:cNvSpPr>
              <a:spLocks/>
            </p:cNvSpPr>
            <p:nvPr>
              <p:custDataLst>
                <p:tags r:id="rId25"/>
              </p:custDataLst>
            </p:nvPr>
          </p:nvSpPr>
          <p:spPr bwMode="auto">
            <a:xfrm>
              <a:off x="6772279" y="2297113"/>
              <a:ext cx="33338" cy="69850"/>
            </a:xfrm>
            <a:custGeom>
              <a:avLst/>
              <a:gdLst>
                <a:gd name="T0" fmla="*/ 78 w 127"/>
                <a:gd name="T1" fmla="*/ 10 h 232"/>
                <a:gd name="T2" fmla="*/ 68 w 127"/>
                <a:gd name="T3" fmla="*/ 0 h 232"/>
                <a:gd name="T4" fmla="*/ 0 w 127"/>
                <a:gd name="T5" fmla="*/ 23 h 232"/>
                <a:gd name="T6" fmla="*/ 0 w 127"/>
                <a:gd name="T7" fmla="*/ 35 h 232"/>
                <a:gd name="T8" fmla="*/ 50 w 127"/>
                <a:gd name="T9" fmla="*/ 25 h 232"/>
                <a:gd name="T10" fmla="*/ 50 w 127"/>
                <a:gd name="T11" fmla="*/ 203 h 232"/>
                <a:gd name="T12" fmla="*/ 15 w 127"/>
                <a:gd name="T13" fmla="*/ 219 h 232"/>
                <a:gd name="T14" fmla="*/ 2 w 127"/>
                <a:gd name="T15" fmla="*/ 219 h 232"/>
                <a:gd name="T16" fmla="*/ 2 w 127"/>
                <a:gd name="T17" fmla="*/ 232 h 232"/>
                <a:gd name="T18" fmla="*/ 64 w 127"/>
                <a:gd name="T19" fmla="*/ 231 h 232"/>
                <a:gd name="T20" fmla="*/ 127 w 127"/>
                <a:gd name="T21" fmla="*/ 232 h 232"/>
                <a:gd name="T22" fmla="*/ 127 w 127"/>
                <a:gd name="T23" fmla="*/ 219 h 232"/>
                <a:gd name="T24" fmla="*/ 113 w 127"/>
                <a:gd name="T25" fmla="*/ 219 h 232"/>
                <a:gd name="T26" fmla="*/ 78 w 127"/>
                <a:gd name="T27" fmla="*/ 203 h 232"/>
                <a:gd name="T28" fmla="*/ 78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8" y="10"/>
                  </a:moveTo>
                  <a:cubicBezTo>
                    <a:pt x="78" y="1"/>
                    <a:pt x="78" y="0"/>
                    <a:pt x="68" y="0"/>
                  </a:cubicBezTo>
                  <a:cubicBezTo>
                    <a:pt x="46" y="22"/>
                    <a:pt x="14" y="23"/>
                    <a:pt x="0" y="23"/>
                  </a:cubicBezTo>
                  <a:lnTo>
                    <a:pt x="0" y="35"/>
                  </a:lnTo>
                  <a:cubicBezTo>
                    <a:pt x="8" y="35"/>
                    <a:pt x="31" y="35"/>
                    <a:pt x="50" y="25"/>
                  </a:cubicBezTo>
                  <a:lnTo>
                    <a:pt x="50" y="203"/>
                  </a:lnTo>
                  <a:cubicBezTo>
                    <a:pt x="50" y="215"/>
                    <a:pt x="50" y="219"/>
                    <a:pt x="15" y="219"/>
                  </a:cubicBezTo>
                  <a:lnTo>
                    <a:pt x="2" y="219"/>
                  </a:lnTo>
                  <a:lnTo>
                    <a:pt x="2" y="232"/>
                  </a:lnTo>
                  <a:cubicBezTo>
                    <a:pt x="8" y="232"/>
                    <a:pt x="51" y="231"/>
                    <a:pt x="64" y="231"/>
                  </a:cubicBezTo>
                  <a:cubicBezTo>
                    <a:pt x="75" y="231"/>
                    <a:pt x="119" y="232"/>
                    <a:pt x="127" y="232"/>
                  </a:cubicBezTo>
                  <a:lnTo>
                    <a:pt x="127" y="219"/>
                  </a:lnTo>
                  <a:lnTo>
                    <a:pt x="113" y="219"/>
                  </a:lnTo>
                  <a:cubicBezTo>
                    <a:pt x="78" y="219"/>
                    <a:pt x="78" y="215"/>
                    <a:pt x="78" y="203"/>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a:extLst>
              <a:ext uri="{FF2B5EF4-FFF2-40B4-BE49-F238E27FC236}">
                <a16:creationId xmlns:a16="http://schemas.microsoft.com/office/drawing/2014/main" id="{CF16E6FE-4204-4BD7-BEDD-14EBA97F63D2}"/>
              </a:ext>
            </a:extLst>
          </p:cNvPr>
          <p:cNvGrpSpPr>
            <a:grpSpLocks noChangeAspect="1"/>
          </p:cNvGrpSpPr>
          <p:nvPr>
            <p:custDataLst>
              <p:tags r:id="rId5"/>
            </p:custDataLst>
          </p:nvPr>
        </p:nvGrpSpPr>
        <p:grpSpPr>
          <a:xfrm>
            <a:off x="3912856" y="6855947"/>
            <a:ext cx="2214422" cy="688098"/>
            <a:chOff x="2346326" y="8061325"/>
            <a:chExt cx="1685926" cy="523876"/>
          </a:xfrm>
        </p:grpSpPr>
        <p:sp>
          <p:nvSpPr>
            <p:cNvPr id="140" name="Freeform 20">
              <a:extLst>
                <a:ext uri="{FF2B5EF4-FFF2-40B4-BE49-F238E27FC236}">
                  <a16:creationId xmlns:a16="http://schemas.microsoft.com/office/drawing/2014/main" id="{C7ABB43C-F7A8-43EA-95A1-F836735C352C}"/>
                </a:ext>
              </a:extLst>
            </p:cNvPr>
            <p:cNvSpPr>
              <a:spLocks noEditPoints="1"/>
            </p:cNvSpPr>
            <p:nvPr>
              <p:custDataLst>
                <p:tags r:id="rId6"/>
              </p:custDataLst>
            </p:nvPr>
          </p:nvSpPr>
          <p:spPr bwMode="auto">
            <a:xfrm>
              <a:off x="2346326" y="8281988"/>
              <a:ext cx="261938" cy="9683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1">
              <a:extLst>
                <a:ext uri="{FF2B5EF4-FFF2-40B4-BE49-F238E27FC236}">
                  <a16:creationId xmlns:a16="http://schemas.microsoft.com/office/drawing/2014/main" id="{ECE71DD2-8279-4640-9D29-953657D103EA}"/>
                </a:ext>
              </a:extLst>
            </p:cNvPr>
            <p:cNvSpPr>
              <a:spLocks noEditPoints="1"/>
            </p:cNvSpPr>
            <p:nvPr>
              <p:custDataLst>
                <p:tags r:id="rId7"/>
              </p:custDataLst>
            </p:nvPr>
          </p:nvSpPr>
          <p:spPr bwMode="auto">
            <a:xfrm>
              <a:off x="2895601" y="8061325"/>
              <a:ext cx="157163" cy="214313"/>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3 h 256"/>
                <a:gd name="T12" fmla="*/ 114 w 200"/>
                <a:gd name="T13" fmla="*/ 0 h 256"/>
                <a:gd name="T14" fmla="*/ 42 w 200"/>
                <a:gd name="T15" fmla="*/ 56 h 256"/>
                <a:gd name="T16" fmla="*/ 56 w 200"/>
                <a:gd name="T17" fmla="*/ 68 h 256"/>
                <a:gd name="T18" fmla="*/ 75 w 200"/>
                <a:gd name="T19" fmla="*/ 49 h 256"/>
                <a:gd name="T20" fmla="*/ 62 w 200"/>
                <a:gd name="T21" fmla="*/ 36 h 256"/>
                <a:gd name="T22" fmla="*/ 114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99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2" y="90"/>
                    <a:pt x="109" y="90"/>
                  </a:cubicBezTo>
                  <a:cubicBezTo>
                    <a:pt x="60" y="90"/>
                    <a:pt x="20" y="126"/>
                    <a:pt x="7" y="158"/>
                  </a:cubicBezTo>
                  <a:cubicBezTo>
                    <a:pt x="5" y="164"/>
                    <a:pt x="0" y="178"/>
                    <a:pt x="0" y="192"/>
                  </a:cubicBezTo>
                  <a:cubicBezTo>
                    <a:pt x="0" y="216"/>
                    <a:pt x="19" y="256"/>
                    <a:pt x="73" y="256"/>
                  </a:cubicBezTo>
                  <a:cubicBezTo>
                    <a:pt x="164" y="256"/>
                    <a:pt x="200" y="143"/>
                    <a:pt x="200" y="93"/>
                  </a:cubicBezTo>
                  <a:cubicBezTo>
                    <a:pt x="200" y="34"/>
                    <a:pt x="161" y="0"/>
                    <a:pt x="114" y="0"/>
                  </a:cubicBezTo>
                  <a:cubicBezTo>
                    <a:pt x="58" y="0"/>
                    <a:pt x="42" y="45"/>
                    <a:pt x="42" y="56"/>
                  </a:cubicBezTo>
                  <a:cubicBezTo>
                    <a:pt x="42" y="59"/>
                    <a:pt x="44" y="68"/>
                    <a:pt x="56" y="68"/>
                  </a:cubicBezTo>
                  <a:cubicBezTo>
                    <a:pt x="68" y="68"/>
                    <a:pt x="75" y="57"/>
                    <a:pt x="75" y="49"/>
                  </a:cubicBezTo>
                  <a:cubicBezTo>
                    <a:pt x="75" y="40"/>
                    <a:pt x="68" y="37"/>
                    <a:pt x="62" y="36"/>
                  </a:cubicBezTo>
                  <a:cubicBezTo>
                    <a:pt x="79" y="10"/>
                    <a:pt x="108" y="10"/>
                    <a:pt x="114" y="10"/>
                  </a:cubicBezTo>
                  <a:cubicBezTo>
                    <a:pt x="140" y="10"/>
                    <a:pt x="171" y="26"/>
                    <a:pt x="171" y="76"/>
                  </a:cubicBezTo>
                  <a:cubicBezTo>
                    <a:pt x="171" y="91"/>
                    <a:pt x="169" y="103"/>
                    <a:pt x="162" y="131"/>
                  </a:cubicBezTo>
                  <a:lnTo>
                    <a:pt x="162" y="131"/>
                  </a:lnTo>
                  <a:close/>
                  <a:moveTo>
                    <a:pt x="74" y="245"/>
                  </a:moveTo>
                  <a:cubicBezTo>
                    <a:pt x="35" y="245"/>
                    <a:pt x="30" y="215"/>
                    <a:pt x="30" y="204"/>
                  </a:cubicBezTo>
                  <a:cubicBezTo>
                    <a:pt x="30" y="190"/>
                    <a:pt x="39" y="156"/>
                    <a:pt x="43" y="148"/>
                  </a:cubicBezTo>
                  <a:cubicBezTo>
                    <a:pt x="49" y="131"/>
                    <a:pt x="71" y="99"/>
                    <a:pt x="110" y="99"/>
                  </a:cubicBezTo>
                  <a:cubicBezTo>
                    <a:pt x="144" y="99"/>
                    <a:pt x="155" y="126"/>
                    <a:pt x="155" y="147"/>
                  </a:cubicBezTo>
                  <a:cubicBezTo>
                    <a:pt x="155" y="170"/>
                    <a:pt x="133" y="245"/>
                    <a:pt x="74" y="24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22">
              <a:extLst>
                <a:ext uri="{FF2B5EF4-FFF2-40B4-BE49-F238E27FC236}">
                  <a16:creationId xmlns:a16="http://schemas.microsoft.com/office/drawing/2014/main" id="{905D20A9-9F9E-41CE-A053-06A78501E9EA}"/>
                </a:ext>
              </a:extLst>
            </p:cNvPr>
            <p:cNvSpPr>
              <a:spLocks noChangeArrowheads="1"/>
            </p:cNvSpPr>
            <p:nvPr>
              <p:custDataLst>
                <p:tags r:id="rId8"/>
              </p:custDataLst>
            </p:nvPr>
          </p:nvSpPr>
          <p:spPr bwMode="auto">
            <a:xfrm>
              <a:off x="2786064" y="8321675"/>
              <a:ext cx="371475"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3">
              <a:extLst>
                <a:ext uri="{FF2B5EF4-FFF2-40B4-BE49-F238E27FC236}">
                  <a16:creationId xmlns:a16="http://schemas.microsoft.com/office/drawing/2014/main" id="{89C0BC54-07D9-4270-B4ED-B831FAA010BB}"/>
                </a:ext>
              </a:extLst>
            </p:cNvPr>
            <p:cNvSpPr>
              <a:spLocks noEditPoints="1"/>
            </p:cNvSpPr>
            <p:nvPr>
              <p:custDataLst>
                <p:tags r:id="rId9"/>
              </p:custDataLst>
            </p:nvPr>
          </p:nvSpPr>
          <p:spPr bwMode="auto">
            <a:xfrm>
              <a:off x="2801939" y="8370888"/>
              <a:ext cx="157163" cy="214313"/>
            </a:xfrm>
            <a:custGeom>
              <a:avLst/>
              <a:gdLst>
                <a:gd name="T0" fmla="*/ 162 w 200"/>
                <a:gd name="T1" fmla="*/ 131 h 256"/>
                <a:gd name="T2" fmla="*/ 109 w 200"/>
                <a:gd name="T3" fmla="*/ 90 h 256"/>
                <a:gd name="T4" fmla="*/ 7 w 200"/>
                <a:gd name="T5" fmla="*/ 158 h 256"/>
                <a:gd name="T6" fmla="*/ 0 w 200"/>
                <a:gd name="T7" fmla="*/ 192 h 256"/>
                <a:gd name="T8" fmla="*/ 73 w 200"/>
                <a:gd name="T9" fmla="*/ 256 h 256"/>
                <a:gd name="T10" fmla="*/ 200 w 200"/>
                <a:gd name="T11" fmla="*/ 94 h 256"/>
                <a:gd name="T12" fmla="*/ 114 w 200"/>
                <a:gd name="T13" fmla="*/ 0 h 256"/>
                <a:gd name="T14" fmla="*/ 42 w 200"/>
                <a:gd name="T15" fmla="*/ 56 h 256"/>
                <a:gd name="T16" fmla="*/ 56 w 200"/>
                <a:gd name="T17" fmla="*/ 69 h 256"/>
                <a:gd name="T18" fmla="*/ 75 w 200"/>
                <a:gd name="T19" fmla="*/ 49 h 256"/>
                <a:gd name="T20" fmla="*/ 62 w 200"/>
                <a:gd name="T21" fmla="*/ 36 h 256"/>
                <a:gd name="T22" fmla="*/ 114 w 200"/>
                <a:gd name="T23" fmla="*/ 10 h 256"/>
                <a:gd name="T24" fmla="*/ 171 w 200"/>
                <a:gd name="T25" fmla="*/ 76 h 256"/>
                <a:gd name="T26" fmla="*/ 162 w 200"/>
                <a:gd name="T27" fmla="*/ 131 h 256"/>
                <a:gd name="T28" fmla="*/ 162 w 200"/>
                <a:gd name="T29" fmla="*/ 131 h 256"/>
                <a:gd name="T30" fmla="*/ 74 w 200"/>
                <a:gd name="T31" fmla="*/ 245 h 256"/>
                <a:gd name="T32" fmla="*/ 30 w 200"/>
                <a:gd name="T33" fmla="*/ 204 h 256"/>
                <a:gd name="T34" fmla="*/ 43 w 200"/>
                <a:gd name="T35" fmla="*/ 148 h 256"/>
                <a:gd name="T36" fmla="*/ 110 w 200"/>
                <a:gd name="T37" fmla="*/ 100 h 256"/>
                <a:gd name="T38" fmla="*/ 155 w 200"/>
                <a:gd name="T39" fmla="*/ 147 h 256"/>
                <a:gd name="T40" fmla="*/ 74 w 200"/>
                <a:gd name="T41" fmla="*/ 24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56">
                  <a:moveTo>
                    <a:pt x="162" y="131"/>
                  </a:moveTo>
                  <a:cubicBezTo>
                    <a:pt x="157" y="111"/>
                    <a:pt x="141" y="90"/>
                    <a:pt x="109" y="90"/>
                  </a:cubicBezTo>
                  <a:cubicBezTo>
                    <a:pt x="60" y="90"/>
                    <a:pt x="19" y="127"/>
                    <a:pt x="7" y="158"/>
                  </a:cubicBezTo>
                  <a:cubicBezTo>
                    <a:pt x="5" y="164"/>
                    <a:pt x="0" y="178"/>
                    <a:pt x="0" y="192"/>
                  </a:cubicBezTo>
                  <a:cubicBezTo>
                    <a:pt x="0" y="216"/>
                    <a:pt x="19" y="256"/>
                    <a:pt x="73" y="256"/>
                  </a:cubicBezTo>
                  <a:cubicBezTo>
                    <a:pt x="163" y="256"/>
                    <a:pt x="200" y="143"/>
                    <a:pt x="200" y="94"/>
                  </a:cubicBezTo>
                  <a:cubicBezTo>
                    <a:pt x="200" y="34"/>
                    <a:pt x="161" y="0"/>
                    <a:pt x="114" y="0"/>
                  </a:cubicBezTo>
                  <a:cubicBezTo>
                    <a:pt x="57" y="0"/>
                    <a:pt x="42" y="45"/>
                    <a:pt x="42" y="56"/>
                  </a:cubicBezTo>
                  <a:cubicBezTo>
                    <a:pt x="42" y="59"/>
                    <a:pt x="43" y="69"/>
                    <a:pt x="56" y="69"/>
                  </a:cubicBezTo>
                  <a:cubicBezTo>
                    <a:pt x="68" y="69"/>
                    <a:pt x="75" y="58"/>
                    <a:pt x="75" y="49"/>
                  </a:cubicBezTo>
                  <a:cubicBezTo>
                    <a:pt x="75" y="40"/>
                    <a:pt x="68" y="37"/>
                    <a:pt x="62" y="36"/>
                  </a:cubicBezTo>
                  <a:cubicBezTo>
                    <a:pt x="79" y="10"/>
                    <a:pt x="108" y="10"/>
                    <a:pt x="114" y="10"/>
                  </a:cubicBezTo>
                  <a:cubicBezTo>
                    <a:pt x="140" y="10"/>
                    <a:pt x="171" y="26"/>
                    <a:pt x="171" y="76"/>
                  </a:cubicBezTo>
                  <a:cubicBezTo>
                    <a:pt x="171" y="91"/>
                    <a:pt x="169" y="103"/>
                    <a:pt x="162" y="131"/>
                  </a:cubicBezTo>
                  <a:lnTo>
                    <a:pt x="162" y="131"/>
                  </a:lnTo>
                  <a:close/>
                  <a:moveTo>
                    <a:pt x="74" y="245"/>
                  </a:moveTo>
                  <a:cubicBezTo>
                    <a:pt x="34" y="245"/>
                    <a:pt x="30" y="215"/>
                    <a:pt x="30" y="204"/>
                  </a:cubicBezTo>
                  <a:cubicBezTo>
                    <a:pt x="30" y="191"/>
                    <a:pt x="39" y="157"/>
                    <a:pt x="43" y="148"/>
                  </a:cubicBezTo>
                  <a:cubicBezTo>
                    <a:pt x="49" y="132"/>
                    <a:pt x="71" y="100"/>
                    <a:pt x="110" y="100"/>
                  </a:cubicBezTo>
                  <a:cubicBezTo>
                    <a:pt x="144" y="100"/>
                    <a:pt x="155" y="126"/>
                    <a:pt x="155" y="147"/>
                  </a:cubicBezTo>
                  <a:cubicBezTo>
                    <a:pt x="155" y="170"/>
                    <a:pt x="132" y="245"/>
                    <a:pt x="74" y="24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4">
              <a:extLst>
                <a:ext uri="{FF2B5EF4-FFF2-40B4-BE49-F238E27FC236}">
                  <a16:creationId xmlns:a16="http://schemas.microsoft.com/office/drawing/2014/main" id="{F3B8564C-9DF2-4F77-8497-277BC227065F}"/>
                </a:ext>
              </a:extLst>
            </p:cNvPr>
            <p:cNvSpPr>
              <a:spLocks/>
            </p:cNvSpPr>
            <p:nvPr>
              <p:custDataLst>
                <p:tags r:id="rId10"/>
              </p:custDataLst>
            </p:nvPr>
          </p:nvSpPr>
          <p:spPr bwMode="auto">
            <a:xfrm>
              <a:off x="2978151" y="8448675"/>
              <a:ext cx="169863" cy="130175"/>
            </a:xfrm>
            <a:custGeom>
              <a:avLst/>
              <a:gdLst>
                <a:gd name="T0" fmla="*/ 126 w 214"/>
                <a:gd name="T1" fmla="*/ 71 h 155"/>
                <a:gd name="T2" fmla="*/ 174 w 214"/>
                <a:gd name="T3" fmla="*/ 22 h 155"/>
                <a:gd name="T4" fmla="*/ 207 w 214"/>
                <a:gd name="T5" fmla="*/ 20 h 155"/>
                <a:gd name="T6" fmla="*/ 207 w 214"/>
                <a:gd name="T7" fmla="*/ 0 h 155"/>
                <a:gd name="T8" fmla="*/ 173 w 214"/>
                <a:gd name="T9" fmla="*/ 1 h 155"/>
                <a:gd name="T10" fmla="*/ 134 w 214"/>
                <a:gd name="T11" fmla="*/ 0 h 155"/>
                <a:gd name="T12" fmla="*/ 134 w 214"/>
                <a:gd name="T13" fmla="*/ 20 h 155"/>
                <a:gd name="T14" fmla="*/ 143 w 214"/>
                <a:gd name="T15" fmla="*/ 22 h 155"/>
                <a:gd name="T16" fmla="*/ 111 w 214"/>
                <a:gd name="T17" fmla="*/ 55 h 155"/>
                <a:gd name="T18" fmla="*/ 77 w 214"/>
                <a:gd name="T19" fmla="*/ 20 h 155"/>
                <a:gd name="T20" fmla="*/ 86 w 214"/>
                <a:gd name="T21" fmla="*/ 20 h 155"/>
                <a:gd name="T22" fmla="*/ 86 w 214"/>
                <a:gd name="T23" fmla="*/ 0 h 155"/>
                <a:gd name="T24" fmla="*/ 42 w 214"/>
                <a:gd name="T25" fmla="*/ 1 h 155"/>
                <a:gd name="T26" fmla="*/ 2 w 214"/>
                <a:gd name="T27" fmla="*/ 0 h 155"/>
                <a:gd name="T28" fmla="*/ 2 w 214"/>
                <a:gd name="T29" fmla="*/ 20 h 155"/>
                <a:gd name="T30" fmla="*/ 29 w 214"/>
                <a:gd name="T31" fmla="*/ 20 h 155"/>
                <a:gd name="T32" fmla="*/ 86 w 214"/>
                <a:gd name="T33" fmla="*/ 79 h 155"/>
                <a:gd name="T34" fmla="*/ 36 w 214"/>
                <a:gd name="T35" fmla="*/ 130 h 155"/>
                <a:gd name="T36" fmla="*/ 20 w 214"/>
                <a:gd name="T37" fmla="*/ 135 h 155"/>
                <a:gd name="T38" fmla="*/ 0 w 214"/>
                <a:gd name="T39" fmla="*/ 135 h 155"/>
                <a:gd name="T40" fmla="*/ 0 w 214"/>
                <a:gd name="T41" fmla="*/ 155 h 155"/>
                <a:gd name="T42" fmla="*/ 34 w 214"/>
                <a:gd name="T43" fmla="*/ 154 h 155"/>
                <a:gd name="T44" fmla="*/ 73 w 214"/>
                <a:gd name="T45" fmla="*/ 155 h 155"/>
                <a:gd name="T46" fmla="*/ 73 w 214"/>
                <a:gd name="T47" fmla="*/ 135 h 155"/>
                <a:gd name="T48" fmla="*/ 64 w 214"/>
                <a:gd name="T49" fmla="*/ 133 h 155"/>
                <a:gd name="T50" fmla="*/ 101 w 214"/>
                <a:gd name="T51" fmla="*/ 95 h 155"/>
                <a:gd name="T52" fmla="*/ 140 w 214"/>
                <a:gd name="T53" fmla="*/ 135 h 155"/>
                <a:gd name="T54" fmla="*/ 131 w 214"/>
                <a:gd name="T55" fmla="*/ 135 h 155"/>
                <a:gd name="T56" fmla="*/ 131 w 214"/>
                <a:gd name="T57" fmla="*/ 155 h 155"/>
                <a:gd name="T58" fmla="*/ 175 w 214"/>
                <a:gd name="T59" fmla="*/ 154 h 155"/>
                <a:gd name="T60" fmla="*/ 214 w 214"/>
                <a:gd name="T61" fmla="*/ 155 h 155"/>
                <a:gd name="T62" fmla="*/ 214 w 214"/>
                <a:gd name="T63" fmla="*/ 135 h 155"/>
                <a:gd name="T64" fmla="*/ 188 w 214"/>
                <a:gd name="T65" fmla="*/ 135 h 155"/>
                <a:gd name="T66" fmla="*/ 126 w 214"/>
                <a:gd name="T67" fmla="*/ 7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155">
                  <a:moveTo>
                    <a:pt x="126" y="71"/>
                  </a:moveTo>
                  <a:lnTo>
                    <a:pt x="174" y="22"/>
                  </a:lnTo>
                  <a:cubicBezTo>
                    <a:pt x="182" y="20"/>
                    <a:pt x="192" y="20"/>
                    <a:pt x="207" y="20"/>
                  </a:cubicBezTo>
                  <a:lnTo>
                    <a:pt x="207" y="0"/>
                  </a:lnTo>
                  <a:cubicBezTo>
                    <a:pt x="195" y="1"/>
                    <a:pt x="184" y="1"/>
                    <a:pt x="173" y="1"/>
                  </a:cubicBezTo>
                  <a:cubicBezTo>
                    <a:pt x="161" y="1"/>
                    <a:pt x="137" y="0"/>
                    <a:pt x="134" y="0"/>
                  </a:cubicBezTo>
                  <a:lnTo>
                    <a:pt x="134" y="20"/>
                  </a:lnTo>
                  <a:cubicBezTo>
                    <a:pt x="139" y="20"/>
                    <a:pt x="141" y="20"/>
                    <a:pt x="143" y="22"/>
                  </a:cubicBezTo>
                  <a:lnTo>
                    <a:pt x="111" y="55"/>
                  </a:lnTo>
                  <a:lnTo>
                    <a:pt x="77" y="20"/>
                  </a:lnTo>
                  <a:lnTo>
                    <a:pt x="86" y="20"/>
                  </a:lnTo>
                  <a:lnTo>
                    <a:pt x="86" y="0"/>
                  </a:lnTo>
                  <a:cubicBezTo>
                    <a:pt x="84" y="0"/>
                    <a:pt x="57" y="1"/>
                    <a:pt x="42" y="1"/>
                  </a:cubicBezTo>
                  <a:cubicBezTo>
                    <a:pt x="29" y="1"/>
                    <a:pt x="16" y="1"/>
                    <a:pt x="2" y="0"/>
                  </a:cubicBezTo>
                  <a:lnTo>
                    <a:pt x="2" y="20"/>
                  </a:lnTo>
                  <a:lnTo>
                    <a:pt x="29" y="20"/>
                  </a:lnTo>
                  <a:lnTo>
                    <a:pt x="86" y="79"/>
                  </a:lnTo>
                  <a:lnTo>
                    <a:pt x="36" y="130"/>
                  </a:lnTo>
                  <a:cubicBezTo>
                    <a:pt x="31" y="134"/>
                    <a:pt x="31" y="134"/>
                    <a:pt x="20" y="135"/>
                  </a:cubicBezTo>
                  <a:cubicBezTo>
                    <a:pt x="14" y="135"/>
                    <a:pt x="2" y="135"/>
                    <a:pt x="0" y="135"/>
                  </a:cubicBezTo>
                  <a:lnTo>
                    <a:pt x="0" y="155"/>
                  </a:lnTo>
                  <a:cubicBezTo>
                    <a:pt x="12" y="154"/>
                    <a:pt x="23" y="154"/>
                    <a:pt x="34" y="154"/>
                  </a:cubicBezTo>
                  <a:cubicBezTo>
                    <a:pt x="44" y="154"/>
                    <a:pt x="68" y="155"/>
                    <a:pt x="73" y="155"/>
                  </a:cubicBezTo>
                  <a:lnTo>
                    <a:pt x="73" y="135"/>
                  </a:lnTo>
                  <a:cubicBezTo>
                    <a:pt x="67" y="135"/>
                    <a:pt x="66" y="135"/>
                    <a:pt x="64" y="133"/>
                  </a:cubicBezTo>
                  <a:lnTo>
                    <a:pt x="101" y="95"/>
                  </a:lnTo>
                  <a:lnTo>
                    <a:pt x="140" y="135"/>
                  </a:lnTo>
                  <a:lnTo>
                    <a:pt x="131" y="135"/>
                  </a:lnTo>
                  <a:lnTo>
                    <a:pt x="131" y="155"/>
                  </a:lnTo>
                  <a:cubicBezTo>
                    <a:pt x="131" y="155"/>
                    <a:pt x="159" y="154"/>
                    <a:pt x="175" y="154"/>
                  </a:cubicBezTo>
                  <a:cubicBezTo>
                    <a:pt x="188" y="154"/>
                    <a:pt x="201" y="154"/>
                    <a:pt x="214" y="155"/>
                  </a:cubicBezTo>
                  <a:lnTo>
                    <a:pt x="214" y="135"/>
                  </a:lnTo>
                  <a:lnTo>
                    <a:pt x="188" y="135"/>
                  </a:lnTo>
                  <a:lnTo>
                    <a:pt x="126" y="7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5">
              <a:extLst>
                <a:ext uri="{FF2B5EF4-FFF2-40B4-BE49-F238E27FC236}">
                  <a16:creationId xmlns:a16="http://schemas.microsoft.com/office/drawing/2014/main" id="{488D5B40-2360-4FFA-B6EB-5167ED49F30D}"/>
                </a:ext>
              </a:extLst>
            </p:cNvPr>
            <p:cNvSpPr>
              <a:spLocks/>
            </p:cNvSpPr>
            <p:nvPr>
              <p:custDataLst>
                <p:tags r:id="rId11"/>
              </p:custDataLst>
            </p:nvPr>
          </p:nvSpPr>
          <p:spPr bwMode="auto">
            <a:xfrm>
              <a:off x="3249614" y="8121650"/>
              <a:ext cx="53975" cy="417513"/>
            </a:xfrm>
            <a:custGeom>
              <a:avLst/>
              <a:gdLst>
                <a:gd name="T0" fmla="*/ 68 w 68"/>
                <a:gd name="T1" fmla="*/ 499 h 499"/>
                <a:gd name="T2" fmla="*/ 68 w 68"/>
                <a:gd name="T3" fmla="*/ 479 h 499"/>
                <a:gd name="T4" fmla="*/ 20 w 68"/>
                <a:gd name="T5" fmla="*/ 479 h 499"/>
                <a:gd name="T6" fmla="*/ 20 w 68"/>
                <a:gd name="T7" fmla="*/ 20 h 499"/>
                <a:gd name="T8" fmla="*/ 68 w 68"/>
                <a:gd name="T9" fmla="*/ 20 h 499"/>
                <a:gd name="T10" fmla="*/ 68 w 68"/>
                <a:gd name="T11" fmla="*/ 0 h 499"/>
                <a:gd name="T12" fmla="*/ 0 w 68"/>
                <a:gd name="T13" fmla="*/ 0 h 499"/>
                <a:gd name="T14" fmla="*/ 0 w 68"/>
                <a:gd name="T15" fmla="*/ 499 h 499"/>
                <a:gd name="T16" fmla="*/ 68 w 68"/>
                <a:gd name="T17" fmla="*/ 49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99">
                  <a:moveTo>
                    <a:pt x="68" y="499"/>
                  </a:moveTo>
                  <a:lnTo>
                    <a:pt x="68" y="479"/>
                  </a:lnTo>
                  <a:lnTo>
                    <a:pt x="20" y="479"/>
                  </a:lnTo>
                  <a:lnTo>
                    <a:pt x="20" y="20"/>
                  </a:lnTo>
                  <a:lnTo>
                    <a:pt x="68" y="20"/>
                  </a:lnTo>
                  <a:lnTo>
                    <a:pt x="68" y="0"/>
                  </a:lnTo>
                  <a:lnTo>
                    <a:pt x="0" y="0"/>
                  </a:lnTo>
                  <a:lnTo>
                    <a:pt x="0" y="499"/>
                  </a:lnTo>
                  <a:lnTo>
                    <a:pt x="68" y="4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6">
              <a:extLst>
                <a:ext uri="{FF2B5EF4-FFF2-40B4-BE49-F238E27FC236}">
                  <a16:creationId xmlns:a16="http://schemas.microsoft.com/office/drawing/2014/main" id="{F494613A-9477-4576-8C04-1EDB19DE1501}"/>
                </a:ext>
              </a:extLst>
            </p:cNvPr>
            <p:cNvSpPr>
              <a:spLocks/>
            </p:cNvSpPr>
            <p:nvPr>
              <p:custDataLst>
                <p:tags r:id="rId12"/>
              </p:custDataLst>
            </p:nvPr>
          </p:nvSpPr>
          <p:spPr bwMode="auto">
            <a:xfrm>
              <a:off x="3333751" y="8143875"/>
              <a:ext cx="193675" cy="296863"/>
            </a:xfrm>
            <a:custGeom>
              <a:avLst/>
              <a:gdLst>
                <a:gd name="T0" fmla="*/ 151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1" y="6"/>
                    <a:pt x="94" y="0"/>
                    <a:pt x="70" y="0"/>
                  </a:cubicBezTo>
                  <a:cubicBezTo>
                    <a:pt x="68" y="0"/>
                    <a:pt x="61" y="0"/>
                    <a:pt x="61" y="5"/>
                  </a:cubicBezTo>
                  <a:cubicBezTo>
                    <a:pt x="61" y="9"/>
                    <a:pt x="65" y="10"/>
                    <a:pt x="66" y="10"/>
                  </a:cubicBezTo>
                  <a:cubicBezTo>
                    <a:pt x="82" y="13"/>
                    <a:pt x="86" y="16"/>
                    <a:pt x="98" y="50"/>
                  </a:cubicBezTo>
                  <a:lnTo>
                    <a:pt x="147" y="186"/>
                  </a:lnTo>
                  <a:lnTo>
                    <a:pt x="9" y="323"/>
                  </a:lnTo>
                  <a:cubicBezTo>
                    <a:pt x="3" y="329"/>
                    <a:pt x="0" y="332"/>
                    <a:pt x="0" y="338"/>
                  </a:cubicBezTo>
                  <a:cubicBezTo>
                    <a:pt x="0" y="347"/>
                    <a:pt x="7" y="353"/>
                    <a:pt x="15" y="353"/>
                  </a:cubicBezTo>
                  <a:cubicBezTo>
                    <a:pt x="23" y="353"/>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7">
              <a:extLst>
                <a:ext uri="{FF2B5EF4-FFF2-40B4-BE49-F238E27FC236}">
                  <a16:creationId xmlns:a16="http://schemas.microsoft.com/office/drawing/2014/main" id="{FA95B1E4-C339-4B63-AE72-09855737242C}"/>
                </a:ext>
              </a:extLst>
            </p:cNvPr>
            <p:cNvSpPr>
              <a:spLocks/>
            </p:cNvSpPr>
            <p:nvPr>
              <p:custDataLst>
                <p:tags r:id="rId13"/>
              </p:custDataLst>
            </p:nvPr>
          </p:nvSpPr>
          <p:spPr bwMode="auto">
            <a:xfrm>
              <a:off x="3552826" y="8085138"/>
              <a:ext cx="206375" cy="198438"/>
            </a:xfrm>
            <a:custGeom>
              <a:avLst/>
              <a:gdLst>
                <a:gd name="T0" fmla="*/ 155 w 261"/>
                <a:gd name="T1" fmla="*/ 25 h 236"/>
                <a:gd name="T2" fmla="*/ 165 w 261"/>
                <a:gd name="T3" fmla="*/ 13 h 236"/>
                <a:gd name="T4" fmla="*/ 186 w 261"/>
                <a:gd name="T5" fmla="*/ 13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6 h 236"/>
                <a:gd name="T30" fmla="*/ 6 w 261"/>
                <a:gd name="T31" fmla="*/ 80 h 236"/>
                <a:gd name="T32" fmla="*/ 13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5"/>
                  </a:cubicBezTo>
                  <a:cubicBezTo>
                    <a:pt x="241" y="20"/>
                    <a:pt x="242" y="30"/>
                    <a:pt x="242" y="43"/>
                  </a:cubicBezTo>
                  <a:cubicBezTo>
                    <a:pt x="242" y="49"/>
                    <a:pt x="242" y="53"/>
                    <a:pt x="239" y="71"/>
                  </a:cubicBezTo>
                  <a:lnTo>
                    <a:pt x="239" y="75"/>
                  </a:lnTo>
                  <a:cubicBezTo>
                    <a:pt x="239" y="79"/>
                    <a:pt x="241" y="80"/>
                    <a:pt x="245" y="80"/>
                  </a:cubicBezTo>
                  <a:cubicBezTo>
                    <a:pt x="250" y="80"/>
                    <a:pt x="251" y="77"/>
                    <a:pt x="251" y="72"/>
                  </a:cubicBezTo>
                  <a:lnTo>
                    <a:pt x="261" y="5"/>
                  </a:lnTo>
                  <a:cubicBezTo>
                    <a:pt x="261" y="0"/>
                    <a:pt x="256" y="0"/>
                    <a:pt x="250" y="0"/>
                  </a:cubicBezTo>
                  <a:lnTo>
                    <a:pt x="36" y="0"/>
                  </a:lnTo>
                  <a:cubicBezTo>
                    <a:pt x="27" y="0"/>
                    <a:pt x="26" y="0"/>
                    <a:pt x="24" y="7"/>
                  </a:cubicBezTo>
                  <a:lnTo>
                    <a:pt x="2" y="69"/>
                  </a:lnTo>
                  <a:cubicBezTo>
                    <a:pt x="2" y="71"/>
                    <a:pt x="0" y="74"/>
                    <a:pt x="0" y="76"/>
                  </a:cubicBezTo>
                  <a:cubicBezTo>
                    <a:pt x="0" y="77"/>
                    <a:pt x="1" y="80"/>
                    <a:pt x="6" y="80"/>
                  </a:cubicBezTo>
                  <a:cubicBezTo>
                    <a:pt x="11" y="80"/>
                    <a:pt x="11" y="79"/>
                    <a:pt x="13" y="72"/>
                  </a:cubicBezTo>
                  <a:cubicBezTo>
                    <a:pt x="34" y="16"/>
                    <a:pt x="45" y="13"/>
                    <a:pt x="98" y="13"/>
                  </a:cubicBezTo>
                  <a:lnTo>
                    <a:pt x="113" y="13"/>
                  </a:lnTo>
                  <a:cubicBezTo>
                    <a:pt x="123" y="13"/>
                    <a:pt x="124" y="13"/>
                    <a:pt x="124" y="16"/>
                  </a:cubicBezTo>
                  <a:cubicBezTo>
                    <a:pt x="124" y="17"/>
                    <a:pt x="124" y="18"/>
                    <a:pt x="122" y="24"/>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5"/>
                    <a:pt x="86"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8">
              <a:extLst>
                <a:ext uri="{FF2B5EF4-FFF2-40B4-BE49-F238E27FC236}">
                  <a16:creationId xmlns:a16="http://schemas.microsoft.com/office/drawing/2014/main" id="{F7284688-AE94-4602-9489-B798D1B18641}"/>
                </a:ext>
              </a:extLst>
            </p:cNvPr>
            <p:cNvSpPr>
              <a:spLocks/>
            </p:cNvSpPr>
            <p:nvPr>
              <p:custDataLst>
                <p:tags r:id="rId14"/>
              </p:custDataLst>
            </p:nvPr>
          </p:nvSpPr>
          <p:spPr bwMode="auto">
            <a:xfrm>
              <a:off x="3805239" y="8142288"/>
              <a:ext cx="155575" cy="292100"/>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8 w 197"/>
                <a:gd name="T25" fmla="*/ 151 h 349"/>
                <a:gd name="T26" fmla="*/ 148 w 197"/>
                <a:gd name="T27" fmla="*/ 128 h 349"/>
                <a:gd name="T28" fmla="*/ 88 w 197"/>
                <a:gd name="T29" fmla="*/ 128 h 349"/>
                <a:gd name="T30" fmla="*/ 88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7 w 197"/>
                <a:gd name="T45" fmla="*/ 77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8" y="151"/>
                  </a:lnTo>
                  <a:lnTo>
                    <a:pt x="148" y="128"/>
                  </a:lnTo>
                  <a:lnTo>
                    <a:pt x="88" y="128"/>
                  </a:lnTo>
                  <a:lnTo>
                    <a:pt x="88" y="77"/>
                  </a:lnTo>
                  <a:cubicBezTo>
                    <a:pt x="88" y="22"/>
                    <a:pt x="126" y="18"/>
                    <a:pt x="139" y="18"/>
                  </a:cubicBezTo>
                  <a:cubicBezTo>
                    <a:pt x="141" y="18"/>
                    <a:pt x="143" y="18"/>
                    <a:pt x="147" y="19"/>
                  </a:cubicBezTo>
                  <a:cubicBezTo>
                    <a:pt x="140" y="24"/>
                    <a:pt x="136" y="34"/>
                    <a:pt x="136" y="43"/>
                  </a:cubicBezTo>
                  <a:cubicBezTo>
                    <a:pt x="136" y="65"/>
                    <a:pt x="153" y="74"/>
                    <a:pt x="166" y="74"/>
                  </a:cubicBezTo>
                  <a:cubicBezTo>
                    <a:pt x="181" y="74"/>
                    <a:pt x="197" y="64"/>
                    <a:pt x="197" y="43"/>
                  </a:cubicBezTo>
                  <a:cubicBezTo>
                    <a:pt x="197" y="22"/>
                    <a:pt x="179" y="0"/>
                    <a:pt x="140" y="0"/>
                  </a:cubicBezTo>
                  <a:cubicBezTo>
                    <a:pt x="91" y="0"/>
                    <a:pt x="37" y="21"/>
                    <a:pt x="37" y="77"/>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9">
              <a:extLst>
                <a:ext uri="{FF2B5EF4-FFF2-40B4-BE49-F238E27FC236}">
                  <a16:creationId xmlns:a16="http://schemas.microsoft.com/office/drawing/2014/main" id="{4F488A3E-8012-4AB1-B4BD-FE5C2DCD81A2}"/>
                </a:ext>
              </a:extLst>
            </p:cNvPr>
            <p:cNvSpPr>
              <a:spLocks/>
            </p:cNvSpPr>
            <p:nvPr>
              <p:custDataLst>
                <p:tags r:id="rId15"/>
              </p:custDataLst>
            </p:nvPr>
          </p:nvSpPr>
          <p:spPr bwMode="auto">
            <a:xfrm>
              <a:off x="3976689" y="8121650"/>
              <a:ext cx="55563" cy="417513"/>
            </a:xfrm>
            <a:custGeom>
              <a:avLst/>
              <a:gdLst>
                <a:gd name="T0" fmla="*/ 69 w 69"/>
                <a:gd name="T1" fmla="*/ 0 h 499"/>
                <a:gd name="T2" fmla="*/ 0 w 69"/>
                <a:gd name="T3" fmla="*/ 0 h 499"/>
                <a:gd name="T4" fmla="*/ 0 w 69"/>
                <a:gd name="T5" fmla="*/ 20 h 499"/>
                <a:gd name="T6" fmla="*/ 49 w 69"/>
                <a:gd name="T7" fmla="*/ 20 h 499"/>
                <a:gd name="T8" fmla="*/ 49 w 69"/>
                <a:gd name="T9" fmla="*/ 479 h 499"/>
                <a:gd name="T10" fmla="*/ 0 w 69"/>
                <a:gd name="T11" fmla="*/ 479 h 499"/>
                <a:gd name="T12" fmla="*/ 0 w 69"/>
                <a:gd name="T13" fmla="*/ 499 h 499"/>
                <a:gd name="T14" fmla="*/ 69 w 69"/>
                <a:gd name="T15" fmla="*/ 499 h 499"/>
                <a:gd name="T16" fmla="*/ 69 w 69"/>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499">
                  <a:moveTo>
                    <a:pt x="69" y="0"/>
                  </a:moveTo>
                  <a:lnTo>
                    <a:pt x="0" y="0"/>
                  </a:lnTo>
                  <a:lnTo>
                    <a:pt x="0" y="20"/>
                  </a:lnTo>
                  <a:lnTo>
                    <a:pt x="49" y="20"/>
                  </a:lnTo>
                  <a:lnTo>
                    <a:pt x="49" y="479"/>
                  </a:lnTo>
                  <a:lnTo>
                    <a:pt x="0" y="479"/>
                  </a:lnTo>
                  <a:lnTo>
                    <a:pt x="0" y="499"/>
                  </a:lnTo>
                  <a:lnTo>
                    <a:pt x="69" y="499"/>
                  </a:lnTo>
                  <a:lnTo>
                    <a:pt x="69"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TextBox 169">
            <a:extLst>
              <a:ext uri="{FF2B5EF4-FFF2-40B4-BE49-F238E27FC236}">
                <a16:creationId xmlns:a16="http://schemas.microsoft.com/office/drawing/2014/main" id="{7D4DA653-4853-41C4-A594-CE0737C8AF76}"/>
              </a:ext>
            </a:extLst>
          </p:cNvPr>
          <p:cNvSpPr txBox="1"/>
          <p:nvPr/>
        </p:nvSpPr>
        <p:spPr>
          <a:xfrm>
            <a:off x="244762" y="4351611"/>
            <a:ext cx="9709080" cy="507831"/>
          </a:xfrm>
          <a:prstGeom prst="rect">
            <a:avLst/>
          </a:prstGeom>
          <a:noFill/>
        </p:spPr>
        <p:txBody>
          <a:bodyPr wrap="square">
            <a:spAutoFit/>
          </a:bodyPr>
          <a:lstStyle/>
          <a:p>
            <a:pPr marL="0" indent="0" algn="ctr">
              <a:buNone/>
            </a:pPr>
            <a:r>
              <a:rPr lang="en-US" sz="2700" u="sng" dirty="0">
                <a:latin typeface="Helvetica Light" panose="020B0403020202020204"/>
              </a:rPr>
              <a:t>Concept 2: Reverse Mode Auto-Differentiation</a:t>
            </a:r>
          </a:p>
        </p:txBody>
      </p:sp>
    </p:spTree>
    <p:extLst>
      <p:ext uri="{BB962C8B-B14F-4D97-AF65-F5344CB8AC3E}">
        <p14:creationId xmlns:p14="http://schemas.microsoft.com/office/powerpoint/2010/main" val="286516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C32E-D999-441D-A3FF-33997F2E5226}"/>
              </a:ext>
            </a:extLst>
          </p:cNvPr>
          <p:cNvSpPr>
            <a:spLocks noGrp="1"/>
          </p:cNvSpPr>
          <p:nvPr>
            <p:ph type="title"/>
          </p:nvPr>
        </p:nvSpPr>
        <p:spPr/>
        <p:txBody>
          <a:bodyPr/>
          <a:lstStyle/>
          <a:p>
            <a:pPr algn="ctr"/>
            <a:r>
              <a:rPr lang="en-US" dirty="0"/>
              <a:t>Proposed DDP Approach: First Partials </a:t>
            </a:r>
          </a:p>
        </p:txBody>
      </p:sp>
      <p:sp>
        <p:nvSpPr>
          <p:cNvPr id="4" name="Slide Number Placeholder 3">
            <a:extLst>
              <a:ext uri="{FF2B5EF4-FFF2-40B4-BE49-F238E27FC236}">
                <a16:creationId xmlns:a16="http://schemas.microsoft.com/office/drawing/2014/main" id="{D54CD151-BA8A-4BE0-B2A9-19ECA4E950B9}"/>
              </a:ext>
            </a:extLst>
          </p:cNvPr>
          <p:cNvSpPr>
            <a:spLocks noGrp="1"/>
          </p:cNvSpPr>
          <p:nvPr>
            <p:ph type="sldNum" sz="quarter" idx="12"/>
          </p:nvPr>
        </p:nvSpPr>
        <p:spPr/>
        <p:txBody>
          <a:bodyPr/>
          <a:lstStyle/>
          <a:p>
            <a:fld id="{86CB4B4D-7CA3-9044-876B-883B54F8677D}" type="slidenum">
              <a:rPr lang="en-US" smtClean="0"/>
              <a:pPr/>
              <a:t>8</a:t>
            </a:fld>
            <a:endParaRPr lang="en-US" dirty="0"/>
          </a:p>
        </p:txBody>
      </p:sp>
      <p:grpSp>
        <p:nvGrpSpPr>
          <p:cNvPr id="1410" name="Group 1409">
            <a:extLst>
              <a:ext uri="{FF2B5EF4-FFF2-40B4-BE49-F238E27FC236}">
                <a16:creationId xmlns:a16="http://schemas.microsoft.com/office/drawing/2014/main" id="{878CA469-AFCF-4BC7-B4ED-B49A9F0490BD}"/>
              </a:ext>
            </a:extLst>
          </p:cNvPr>
          <p:cNvGrpSpPr>
            <a:grpSpLocks noChangeAspect="1"/>
          </p:cNvGrpSpPr>
          <p:nvPr>
            <p:custDataLst>
              <p:tags r:id="rId1"/>
            </p:custDataLst>
          </p:nvPr>
        </p:nvGrpSpPr>
        <p:grpSpPr>
          <a:xfrm>
            <a:off x="1984653" y="3578353"/>
            <a:ext cx="4713288" cy="434976"/>
            <a:chOff x="2079626" y="2120901"/>
            <a:chExt cx="4713288" cy="434976"/>
          </a:xfrm>
        </p:grpSpPr>
        <p:sp>
          <p:nvSpPr>
            <p:cNvPr id="2710" name="Freeform 731">
              <a:extLst>
                <a:ext uri="{FF2B5EF4-FFF2-40B4-BE49-F238E27FC236}">
                  <a16:creationId xmlns:a16="http://schemas.microsoft.com/office/drawing/2014/main" id="{A303DAAE-952D-4356-A6B4-6BC5F0035212}"/>
                </a:ext>
              </a:extLst>
            </p:cNvPr>
            <p:cNvSpPr>
              <a:spLocks/>
            </p:cNvSpPr>
            <p:nvPr>
              <p:custDataLst>
                <p:tags r:id="rId100"/>
              </p:custDataLst>
            </p:nvPr>
          </p:nvSpPr>
          <p:spPr bwMode="auto">
            <a:xfrm>
              <a:off x="2079626" y="2209801"/>
              <a:ext cx="330200" cy="311150"/>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10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2 h 342"/>
                <a:gd name="T54" fmla="*/ 278 w 406"/>
                <a:gd name="T55" fmla="*/ 308 h 342"/>
                <a:gd name="T56" fmla="*/ 282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1" y="23"/>
                    <a:pt x="291" y="23"/>
                    <a:pt x="303" y="26"/>
                  </a:cubicBezTo>
                  <a:cubicBezTo>
                    <a:pt x="311" y="28"/>
                    <a:pt x="305" y="27"/>
                    <a:pt x="310"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2"/>
                  </a:lnTo>
                  <a:lnTo>
                    <a:pt x="278" y="308"/>
                  </a:lnTo>
                  <a:cubicBezTo>
                    <a:pt x="280" y="311"/>
                    <a:pt x="280" y="312"/>
                    <a:pt x="282" y="315"/>
                  </a:cubicBezTo>
                  <a:cubicBezTo>
                    <a:pt x="273" y="319"/>
                    <a:pt x="263" y="319"/>
                    <a:pt x="245" y="319"/>
                  </a:cubicBezTo>
                  <a:lnTo>
                    <a:pt x="245" y="342"/>
                  </a:lnTo>
                  <a:cubicBezTo>
                    <a:pt x="266" y="341"/>
                    <a:pt x="311"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1" name="Freeform 732">
              <a:extLst>
                <a:ext uri="{FF2B5EF4-FFF2-40B4-BE49-F238E27FC236}">
                  <a16:creationId xmlns:a16="http://schemas.microsoft.com/office/drawing/2014/main" id="{E0CE391E-58CC-403F-B707-6AFAAC5D441E}"/>
                </a:ext>
              </a:extLst>
            </p:cNvPr>
            <p:cNvSpPr>
              <a:spLocks/>
            </p:cNvSpPr>
            <p:nvPr>
              <p:custDataLst>
                <p:tags r:id="rId101"/>
              </p:custDataLst>
            </p:nvPr>
          </p:nvSpPr>
          <p:spPr bwMode="auto">
            <a:xfrm>
              <a:off x="2451101" y="2319339"/>
              <a:ext cx="190500" cy="201613"/>
            </a:xfrm>
            <a:custGeom>
              <a:avLst/>
              <a:gdLst>
                <a:gd name="T0" fmla="*/ 85 w 234"/>
                <a:gd name="T1" fmla="*/ 6 h 221"/>
                <a:gd name="T2" fmla="*/ 78 w 234"/>
                <a:gd name="T3" fmla="*/ 0 h 221"/>
                <a:gd name="T4" fmla="*/ 17 w 234"/>
                <a:gd name="T5" fmla="*/ 5 h 221"/>
                <a:gd name="T6" fmla="*/ 8 w 234"/>
                <a:gd name="T7" fmla="*/ 15 h 221"/>
                <a:gd name="T8" fmla="*/ 20 w 234"/>
                <a:gd name="T9" fmla="*/ 21 h 221"/>
                <a:gd name="T10" fmla="*/ 45 w 234"/>
                <a:gd name="T11" fmla="*/ 30 h 221"/>
                <a:gd name="T12" fmla="*/ 35 w 234"/>
                <a:gd name="T13" fmla="*/ 70 h 221"/>
                <a:gd name="T14" fmla="*/ 5 w 234"/>
                <a:gd name="T15" fmla="*/ 193 h 221"/>
                <a:gd name="T16" fmla="*/ 0 w 234"/>
                <a:gd name="T17" fmla="*/ 215 h 221"/>
                <a:gd name="T18" fmla="*/ 8 w 234"/>
                <a:gd name="T19" fmla="*/ 221 h 221"/>
                <a:gd name="T20" fmla="*/ 14 w 234"/>
                <a:gd name="T21" fmla="*/ 221 h 221"/>
                <a:gd name="T22" fmla="*/ 155 w 234"/>
                <a:gd name="T23" fmla="*/ 148 h 221"/>
                <a:gd name="T24" fmla="*/ 234 w 234"/>
                <a:gd name="T25" fmla="*/ 14 h 221"/>
                <a:gd name="T26" fmla="*/ 220 w 234"/>
                <a:gd name="T27" fmla="*/ 0 h 221"/>
                <a:gd name="T28" fmla="*/ 200 w 234"/>
                <a:gd name="T29" fmla="*/ 17 h 221"/>
                <a:gd name="T30" fmla="*/ 36 w 234"/>
                <a:gd name="T31" fmla="*/ 205 h 221"/>
                <a:gd name="T32" fmla="*/ 85 w 234"/>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21">
                  <a:moveTo>
                    <a:pt x="85" y="6"/>
                  </a:moveTo>
                  <a:cubicBezTo>
                    <a:pt x="85" y="5"/>
                    <a:pt x="85" y="0"/>
                    <a:pt x="78" y="0"/>
                  </a:cubicBezTo>
                  <a:cubicBezTo>
                    <a:pt x="67" y="0"/>
                    <a:pt x="30" y="4"/>
                    <a:pt x="17" y="5"/>
                  </a:cubicBezTo>
                  <a:cubicBezTo>
                    <a:pt x="13" y="6"/>
                    <a:pt x="8" y="6"/>
                    <a:pt x="8" y="15"/>
                  </a:cubicBezTo>
                  <a:cubicBezTo>
                    <a:pt x="8" y="21"/>
                    <a:pt x="12" y="21"/>
                    <a:pt x="20" y="21"/>
                  </a:cubicBezTo>
                  <a:cubicBezTo>
                    <a:pt x="44" y="21"/>
                    <a:pt x="45" y="25"/>
                    <a:pt x="45" y="30"/>
                  </a:cubicBezTo>
                  <a:cubicBezTo>
                    <a:pt x="45" y="33"/>
                    <a:pt x="39" y="57"/>
                    <a:pt x="35" y="70"/>
                  </a:cubicBezTo>
                  <a:lnTo>
                    <a:pt x="5" y="193"/>
                  </a:lnTo>
                  <a:cubicBezTo>
                    <a:pt x="3" y="200"/>
                    <a:pt x="0" y="214"/>
                    <a:pt x="0" y="215"/>
                  </a:cubicBezTo>
                  <a:cubicBezTo>
                    <a:pt x="0" y="221"/>
                    <a:pt x="5" y="221"/>
                    <a:pt x="8" y="221"/>
                  </a:cubicBezTo>
                  <a:lnTo>
                    <a:pt x="14" y="221"/>
                  </a:lnTo>
                  <a:cubicBezTo>
                    <a:pt x="49" y="215"/>
                    <a:pt x="104" y="196"/>
                    <a:pt x="155" y="148"/>
                  </a:cubicBezTo>
                  <a:cubicBezTo>
                    <a:pt x="221" y="86"/>
                    <a:pt x="234" y="18"/>
                    <a:pt x="234" y="14"/>
                  </a:cubicBezTo>
                  <a:cubicBezTo>
                    <a:pt x="234" y="5"/>
                    <a:pt x="228" y="0"/>
                    <a:pt x="220" y="0"/>
                  </a:cubicBezTo>
                  <a:cubicBezTo>
                    <a:pt x="216" y="0"/>
                    <a:pt x="204" y="2"/>
                    <a:pt x="200" y="17"/>
                  </a:cubicBezTo>
                  <a:cubicBezTo>
                    <a:pt x="169" y="130"/>
                    <a:pt x="93" y="186"/>
                    <a:pt x="36" y="205"/>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2" name="Freeform 733">
              <a:extLst>
                <a:ext uri="{FF2B5EF4-FFF2-40B4-BE49-F238E27FC236}">
                  <a16:creationId xmlns:a16="http://schemas.microsoft.com/office/drawing/2014/main" id="{560427DB-F4B7-4825-9786-BB2A5279686A}"/>
                </a:ext>
              </a:extLst>
            </p:cNvPr>
            <p:cNvSpPr>
              <a:spLocks noEditPoints="1"/>
            </p:cNvSpPr>
            <p:nvPr>
              <p:custDataLst>
                <p:tags r:id="rId102"/>
              </p:custDataLst>
            </p:nvPr>
          </p:nvSpPr>
          <p:spPr bwMode="auto">
            <a:xfrm>
              <a:off x="2790826" y="2354264"/>
              <a:ext cx="269875" cy="106363"/>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3" name="Freeform 734">
              <a:extLst>
                <a:ext uri="{FF2B5EF4-FFF2-40B4-BE49-F238E27FC236}">
                  <a16:creationId xmlns:a16="http://schemas.microsoft.com/office/drawing/2014/main" id="{BB500364-EED9-4798-B97C-F1CCBD4705C1}"/>
                </a:ext>
              </a:extLst>
            </p:cNvPr>
            <p:cNvSpPr>
              <a:spLocks/>
            </p:cNvSpPr>
            <p:nvPr>
              <p:custDataLst>
                <p:tags r:id="rId103"/>
              </p:custDataLst>
            </p:nvPr>
          </p:nvSpPr>
          <p:spPr bwMode="auto">
            <a:xfrm>
              <a:off x="3219451" y="2209801"/>
              <a:ext cx="269875" cy="311150"/>
            </a:xfrm>
            <a:custGeom>
              <a:avLst/>
              <a:gdLst>
                <a:gd name="T0" fmla="*/ 184 w 330"/>
                <a:gd name="T1" fmla="*/ 40 h 341"/>
                <a:gd name="T2" fmla="*/ 232 w 330"/>
                <a:gd name="T3" fmla="*/ 16 h 341"/>
                <a:gd name="T4" fmla="*/ 248 w 330"/>
                <a:gd name="T5" fmla="*/ 16 h 341"/>
                <a:gd name="T6" fmla="*/ 248 w 330"/>
                <a:gd name="T7" fmla="*/ 0 h 341"/>
                <a:gd name="T8" fmla="*/ 164 w 330"/>
                <a:gd name="T9" fmla="*/ 2 h 341"/>
                <a:gd name="T10" fmla="*/ 79 w 330"/>
                <a:gd name="T11" fmla="*/ 0 h 341"/>
                <a:gd name="T12" fmla="*/ 79 w 330"/>
                <a:gd name="T13" fmla="*/ 16 h 341"/>
                <a:gd name="T14" fmla="*/ 95 w 330"/>
                <a:gd name="T15" fmla="*/ 16 h 341"/>
                <a:gd name="T16" fmla="*/ 143 w 330"/>
                <a:gd name="T17" fmla="*/ 40 h 341"/>
                <a:gd name="T18" fmla="*/ 143 w 330"/>
                <a:gd name="T19" fmla="*/ 261 h 341"/>
                <a:gd name="T20" fmla="*/ 75 w 330"/>
                <a:gd name="T21" fmla="*/ 134 h 341"/>
                <a:gd name="T22" fmla="*/ 31 w 330"/>
                <a:gd name="T23" fmla="*/ 65 h 341"/>
                <a:gd name="T24" fmla="*/ 12 w 330"/>
                <a:gd name="T25" fmla="*/ 65 h 341"/>
                <a:gd name="T26" fmla="*/ 0 w 330"/>
                <a:gd name="T27" fmla="*/ 70 h 341"/>
                <a:gd name="T28" fmla="*/ 4 w 330"/>
                <a:gd name="T29" fmla="*/ 76 h 341"/>
                <a:gd name="T30" fmla="*/ 34 w 330"/>
                <a:gd name="T31" fmla="*/ 143 h 341"/>
                <a:gd name="T32" fmla="*/ 59 w 330"/>
                <a:gd name="T33" fmla="*/ 228 h 341"/>
                <a:gd name="T34" fmla="*/ 143 w 330"/>
                <a:gd name="T35" fmla="*/ 274 h 341"/>
                <a:gd name="T36" fmla="*/ 143 w 330"/>
                <a:gd name="T37" fmla="*/ 302 h 341"/>
                <a:gd name="T38" fmla="*/ 95 w 330"/>
                <a:gd name="T39" fmla="*/ 326 h 341"/>
                <a:gd name="T40" fmla="*/ 79 w 330"/>
                <a:gd name="T41" fmla="*/ 326 h 341"/>
                <a:gd name="T42" fmla="*/ 79 w 330"/>
                <a:gd name="T43" fmla="*/ 341 h 341"/>
                <a:gd name="T44" fmla="*/ 163 w 330"/>
                <a:gd name="T45" fmla="*/ 340 h 341"/>
                <a:gd name="T46" fmla="*/ 248 w 330"/>
                <a:gd name="T47" fmla="*/ 341 h 341"/>
                <a:gd name="T48" fmla="*/ 248 w 330"/>
                <a:gd name="T49" fmla="*/ 326 h 341"/>
                <a:gd name="T50" fmla="*/ 232 w 330"/>
                <a:gd name="T51" fmla="*/ 326 h 341"/>
                <a:gd name="T52" fmla="*/ 184 w 330"/>
                <a:gd name="T53" fmla="*/ 302 h 341"/>
                <a:gd name="T54" fmla="*/ 184 w 330"/>
                <a:gd name="T55" fmla="*/ 274 h 341"/>
                <a:gd name="T56" fmla="*/ 270 w 330"/>
                <a:gd name="T57" fmla="*/ 228 h 341"/>
                <a:gd name="T58" fmla="*/ 296 w 330"/>
                <a:gd name="T59" fmla="*/ 131 h 341"/>
                <a:gd name="T60" fmla="*/ 324 w 330"/>
                <a:gd name="T61" fmla="*/ 76 h 341"/>
                <a:gd name="T62" fmla="*/ 330 w 330"/>
                <a:gd name="T63" fmla="*/ 70 h 341"/>
                <a:gd name="T64" fmla="*/ 318 w 330"/>
                <a:gd name="T65" fmla="*/ 65 h 341"/>
                <a:gd name="T66" fmla="*/ 299 w 330"/>
                <a:gd name="T67" fmla="*/ 65 h 341"/>
                <a:gd name="T68" fmla="*/ 255 w 330"/>
                <a:gd name="T69" fmla="*/ 140 h 341"/>
                <a:gd name="T70" fmla="*/ 184 w 330"/>
                <a:gd name="T71" fmla="*/ 261 h 341"/>
                <a:gd name="T72" fmla="*/ 184 w 330"/>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40"/>
                  </a:moveTo>
                  <a:cubicBezTo>
                    <a:pt x="184" y="23"/>
                    <a:pt x="184" y="16"/>
                    <a:pt x="232" y="16"/>
                  </a:cubicBezTo>
                  <a:lnTo>
                    <a:pt x="248" y="16"/>
                  </a:lnTo>
                  <a:lnTo>
                    <a:pt x="248" y="0"/>
                  </a:lnTo>
                  <a:cubicBezTo>
                    <a:pt x="230" y="2"/>
                    <a:pt x="184" y="2"/>
                    <a:pt x="164" y="2"/>
                  </a:cubicBezTo>
                  <a:cubicBezTo>
                    <a:pt x="143" y="2"/>
                    <a:pt x="97" y="2"/>
                    <a:pt x="79" y="0"/>
                  </a:cubicBezTo>
                  <a:lnTo>
                    <a:pt x="79" y="16"/>
                  </a:lnTo>
                  <a:lnTo>
                    <a:pt x="95" y="16"/>
                  </a:lnTo>
                  <a:cubicBezTo>
                    <a:pt x="143" y="16"/>
                    <a:pt x="143" y="22"/>
                    <a:pt x="143" y="40"/>
                  </a:cubicBezTo>
                  <a:lnTo>
                    <a:pt x="143" y="261"/>
                  </a:lnTo>
                  <a:cubicBezTo>
                    <a:pt x="77" y="244"/>
                    <a:pt x="75" y="167"/>
                    <a:pt x="75" y="134"/>
                  </a:cubicBezTo>
                  <a:cubicBezTo>
                    <a:pt x="74" y="74"/>
                    <a:pt x="53" y="65"/>
                    <a:pt x="31" y="65"/>
                  </a:cubicBezTo>
                  <a:lnTo>
                    <a:pt x="12" y="65"/>
                  </a:lnTo>
                  <a:cubicBezTo>
                    <a:pt x="5" y="65"/>
                    <a:pt x="0" y="65"/>
                    <a:pt x="0" y="70"/>
                  </a:cubicBezTo>
                  <a:cubicBezTo>
                    <a:pt x="0" y="73"/>
                    <a:pt x="1" y="75"/>
                    <a:pt x="4" y="76"/>
                  </a:cubicBezTo>
                  <a:cubicBezTo>
                    <a:pt x="21" y="78"/>
                    <a:pt x="33" y="85"/>
                    <a:pt x="34" y="143"/>
                  </a:cubicBezTo>
                  <a:cubicBezTo>
                    <a:pt x="34" y="155"/>
                    <a:pt x="35" y="194"/>
                    <a:pt x="59" y="228"/>
                  </a:cubicBezTo>
                  <a:cubicBezTo>
                    <a:pt x="78" y="255"/>
                    <a:pt x="109" y="269"/>
                    <a:pt x="143" y="274"/>
                  </a:cubicBezTo>
                  <a:lnTo>
                    <a:pt x="143" y="302"/>
                  </a:lnTo>
                  <a:cubicBezTo>
                    <a:pt x="143" y="319"/>
                    <a:pt x="143" y="326"/>
                    <a:pt x="95" y="326"/>
                  </a:cubicBezTo>
                  <a:lnTo>
                    <a:pt x="79" y="326"/>
                  </a:lnTo>
                  <a:lnTo>
                    <a:pt x="79" y="341"/>
                  </a:lnTo>
                  <a:cubicBezTo>
                    <a:pt x="97" y="340"/>
                    <a:pt x="143" y="340"/>
                    <a:pt x="163" y="340"/>
                  </a:cubicBezTo>
                  <a:cubicBezTo>
                    <a:pt x="184" y="340"/>
                    <a:pt x="230" y="340"/>
                    <a:pt x="248" y="341"/>
                  </a:cubicBezTo>
                  <a:lnTo>
                    <a:pt x="248" y="326"/>
                  </a:lnTo>
                  <a:lnTo>
                    <a:pt x="232" y="326"/>
                  </a:lnTo>
                  <a:cubicBezTo>
                    <a:pt x="184" y="326"/>
                    <a:pt x="184" y="319"/>
                    <a:pt x="184" y="302"/>
                  </a:cubicBezTo>
                  <a:lnTo>
                    <a:pt x="184" y="274"/>
                  </a:lnTo>
                  <a:cubicBezTo>
                    <a:pt x="220" y="269"/>
                    <a:pt x="251" y="254"/>
                    <a:pt x="270" y="228"/>
                  </a:cubicBezTo>
                  <a:cubicBezTo>
                    <a:pt x="296" y="193"/>
                    <a:pt x="296" y="153"/>
                    <a:pt x="296" y="131"/>
                  </a:cubicBezTo>
                  <a:cubicBezTo>
                    <a:pt x="296" y="123"/>
                    <a:pt x="297" y="79"/>
                    <a:pt x="324" y="76"/>
                  </a:cubicBezTo>
                  <a:cubicBezTo>
                    <a:pt x="327" y="75"/>
                    <a:pt x="330" y="75"/>
                    <a:pt x="330" y="70"/>
                  </a:cubicBezTo>
                  <a:cubicBezTo>
                    <a:pt x="330" y="65"/>
                    <a:pt x="326" y="65"/>
                    <a:pt x="318" y="65"/>
                  </a:cubicBezTo>
                  <a:lnTo>
                    <a:pt x="299" y="65"/>
                  </a:lnTo>
                  <a:cubicBezTo>
                    <a:pt x="280" y="65"/>
                    <a:pt x="256" y="68"/>
                    <a:pt x="255" y="140"/>
                  </a:cubicBezTo>
                  <a:cubicBezTo>
                    <a:pt x="255"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4" name="Freeform 735">
              <a:extLst>
                <a:ext uri="{FF2B5EF4-FFF2-40B4-BE49-F238E27FC236}">
                  <a16:creationId xmlns:a16="http://schemas.microsoft.com/office/drawing/2014/main" id="{4446FDBF-1E87-4435-8092-C7278184B04A}"/>
                </a:ext>
              </a:extLst>
            </p:cNvPr>
            <p:cNvSpPr>
              <a:spLocks noEditPoints="1"/>
            </p:cNvSpPr>
            <p:nvPr>
              <p:custDataLst>
                <p:tags r:id="rId104"/>
              </p:custDataLst>
            </p:nvPr>
          </p:nvSpPr>
          <p:spPr bwMode="auto">
            <a:xfrm>
              <a:off x="4448176" y="2309814"/>
              <a:ext cx="246063" cy="246063"/>
            </a:xfrm>
            <a:custGeom>
              <a:avLst/>
              <a:gdLst>
                <a:gd name="T0" fmla="*/ 178 w 302"/>
                <a:gd name="T1" fmla="*/ 27 h 270"/>
                <a:gd name="T2" fmla="*/ 151 w 302"/>
                <a:gd name="T3" fmla="*/ 0 h 270"/>
                <a:gd name="T4" fmla="*/ 125 w 302"/>
                <a:gd name="T5" fmla="*/ 27 h 270"/>
                <a:gd name="T6" fmla="*/ 151 w 302"/>
                <a:gd name="T7" fmla="*/ 53 h 270"/>
                <a:gd name="T8" fmla="*/ 178 w 302"/>
                <a:gd name="T9" fmla="*/ 27 h 270"/>
                <a:gd name="T10" fmla="*/ 302 w 302"/>
                <a:gd name="T11" fmla="*/ 243 h 270"/>
                <a:gd name="T12" fmla="*/ 276 w 302"/>
                <a:gd name="T13" fmla="*/ 217 h 270"/>
                <a:gd name="T14" fmla="*/ 249 w 302"/>
                <a:gd name="T15" fmla="*/ 243 h 270"/>
                <a:gd name="T16" fmla="*/ 276 w 302"/>
                <a:gd name="T17" fmla="*/ 270 h 270"/>
                <a:gd name="T18" fmla="*/ 302 w 302"/>
                <a:gd name="T19" fmla="*/ 243 h 270"/>
                <a:gd name="T20" fmla="*/ 53 w 302"/>
                <a:gd name="T21" fmla="*/ 243 h 270"/>
                <a:gd name="T22" fmla="*/ 27 w 302"/>
                <a:gd name="T23" fmla="*/ 217 h 270"/>
                <a:gd name="T24" fmla="*/ 0 w 302"/>
                <a:gd name="T25" fmla="*/ 243 h 270"/>
                <a:gd name="T26" fmla="*/ 27 w 302"/>
                <a:gd name="T27" fmla="*/ 270 h 270"/>
                <a:gd name="T28" fmla="*/ 53 w 302"/>
                <a:gd name="T29" fmla="*/ 24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70">
                  <a:moveTo>
                    <a:pt x="178" y="27"/>
                  </a:moveTo>
                  <a:cubicBezTo>
                    <a:pt x="178" y="12"/>
                    <a:pt x="166" y="0"/>
                    <a:pt x="151" y="0"/>
                  </a:cubicBezTo>
                  <a:cubicBezTo>
                    <a:pt x="137" y="0"/>
                    <a:pt x="125" y="12"/>
                    <a:pt x="125" y="27"/>
                  </a:cubicBezTo>
                  <a:cubicBezTo>
                    <a:pt x="125" y="41"/>
                    <a:pt x="137" y="53"/>
                    <a:pt x="151" y="53"/>
                  </a:cubicBezTo>
                  <a:cubicBezTo>
                    <a:pt x="165" y="53"/>
                    <a:pt x="178" y="42"/>
                    <a:pt x="178" y="27"/>
                  </a:cubicBezTo>
                  <a:close/>
                  <a:moveTo>
                    <a:pt x="302" y="243"/>
                  </a:moveTo>
                  <a:cubicBezTo>
                    <a:pt x="302" y="229"/>
                    <a:pt x="290" y="217"/>
                    <a:pt x="276" y="217"/>
                  </a:cubicBezTo>
                  <a:cubicBezTo>
                    <a:pt x="261" y="217"/>
                    <a:pt x="249" y="229"/>
                    <a:pt x="249" y="243"/>
                  </a:cubicBezTo>
                  <a:cubicBezTo>
                    <a:pt x="249" y="258"/>
                    <a:pt x="261" y="270"/>
                    <a:pt x="276" y="270"/>
                  </a:cubicBezTo>
                  <a:cubicBezTo>
                    <a:pt x="290" y="270"/>
                    <a:pt x="302" y="258"/>
                    <a:pt x="302" y="243"/>
                  </a:cubicBezTo>
                  <a:close/>
                  <a:moveTo>
                    <a:pt x="53" y="243"/>
                  </a:moveTo>
                  <a:cubicBezTo>
                    <a:pt x="53" y="229"/>
                    <a:pt x="41" y="217"/>
                    <a:pt x="27" y="217"/>
                  </a:cubicBezTo>
                  <a:cubicBezTo>
                    <a:pt x="12" y="217"/>
                    <a:pt x="0" y="229"/>
                    <a:pt x="0" y="243"/>
                  </a:cubicBezTo>
                  <a:cubicBezTo>
                    <a:pt x="0" y="258"/>
                    <a:pt x="12" y="270"/>
                    <a:pt x="27" y="270"/>
                  </a:cubicBezTo>
                  <a:cubicBezTo>
                    <a:pt x="41" y="270"/>
                    <a:pt x="53" y="258"/>
                    <a:pt x="53" y="24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5" name="Freeform 736">
              <a:extLst>
                <a:ext uri="{FF2B5EF4-FFF2-40B4-BE49-F238E27FC236}">
                  <a16:creationId xmlns:a16="http://schemas.microsoft.com/office/drawing/2014/main" id="{14814D8A-1974-493A-93D0-F7FFD643F50C}"/>
                </a:ext>
              </a:extLst>
            </p:cNvPr>
            <p:cNvSpPr>
              <a:spLocks/>
            </p:cNvSpPr>
            <p:nvPr>
              <p:custDataLst>
                <p:tags r:id="rId105"/>
              </p:custDataLst>
            </p:nvPr>
          </p:nvSpPr>
          <p:spPr bwMode="auto">
            <a:xfrm>
              <a:off x="4953001" y="2319339"/>
              <a:ext cx="190500" cy="201613"/>
            </a:xfrm>
            <a:custGeom>
              <a:avLst/>
              <a:gdLst>
                <a:gd name="T0" fmla="*/ 86 w 235"/>
                <a:gd name="T1" fmla="*/ 6 h 221"/>
                <a:gd name="T2" fmla="*/ 79 w 235"/>
                <a:gd name="T3" fmla="*/ 0 h 221"/>
                <a:gd name="T4" fmla="*/ 18 w 235"/>
                <a:gd name="T5" fmla="*/ 5 h 221"/>
                <a:gd name="T6" fmla="*/ 9 w 235"/>
                <a:gd name="T7" fmla="*/ 15 h 221"/>
                <a:gd name="T8" fmla="*/ 21 w 235"/>
                <a:gd name="T9" fmla="*/ 21 h 221"/>
                <a:gd name="T10" fmla="*/ 46 w 235"/>
                <a:gd name="T11" fmla="*/ 30 h 221"/>
                <a:gd name="T12" fmla="*/ 36 w 235"/>
                <a:gd name="T13" fmla="*/ 70 h 221"/>
                <a:gd name="T14" fmla="*/ 6 w 235"/>
                <a:gd name="T15" fmla="*/ 193 h 221"/>
                <a:gd name="T16" fmla="*/ 0 w 235"/>
                <a:gd name="T17" fmla="*/ 215 h 221"/>
                <a:gd name="T18" fmla="*/ 8 w 235"/>
                <a:gd name="T19" fmla="*/ 221 h 221"/>
                <a:gd name="T20" fmla="*/ 15 w 235"/>
                <a:gd name="T21" fmla="*/ 221 h 221"/>
                <a:gd name="T22" fmla="*/ 156 w 235"/>
                <a:gd name="T23" fmla="*/ 148 h 221"/>
                <a:gd name="T24" fmla="*/ 235 w 235"/>
                <a:gd name="T25" fmla="*/ 14 h 221"/>
                <a:gd name="T26" fmla="*/ 221 w 235"/>
                <a:gd name="T27" fmla="*/ 0 h 221"/>
                <a:gd name="T28" fmla="*/ 201 w 235"/>
                <a:gd name="T29" fmla="*/ 17 h 221"/>
                <a:gd name="T30" fmla="*/ 37 w 235"/>
                <a:gd name="T31" fmla="*/ 205 h 221"/>
                <a:gd name="T32" fmla="*/ 86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6" y="6"/>
                  </a:moveTo>
                  <a:cubicBezTo>
                    <a:pt x="86" y="5"/>
                    <a:pt x="86" y="0"/>
                    <a:pt x="79" y="0"/>
                  </a:cubicBezTo>
                  <a:cubicBezTo>
                    <a:pt x="68" y="0"/>
                    <a:pt x="31" y="4"/>
                    <a:pt x="18" y="5"/>
                  </a:cubicBezTo>
                  <a:cubicBezTo>
                    <a:pt x="14" y="6"/>
                    <a:pt x="9" y="6"/>
                    <a:pt x="9" y="15"/>
                  </a:cubicBezTo>
                  <a:cubicBezTo>
                    <a:pt x="9" y="21"/>
                    <a:pt x="13" y="21"/>
                    <a:pt x="21" y="21"/>
                  </a:cubicBezTo>
                  <a:cubicBezTo>
                    <a:pt x="45" y="21"/>
                    <a:pt x="46" y="25"/>
                    <a:pt x="46" y="30"/>
                  </a:cubicBezTo>
                  <a:cubicBezTo>
                    <a:pt x="46" y="33"/>
                    <a:pt x="40" y="57"/>
                    <a:pt x="36" y="70"/>
                  </a:cubicBezTo>
                  <a:lnTo>
                    <a:pt x="6" y="193"/>
                  </a:lnTo>
                  <a:cubicBezTo>
                    <a:pt x="4" y="200"/>
                    <a:pt x="0" y="214"/>
                    <a:pt x="0" y="215"/>
                  </a:cubicBezTo>
                  <a:cubicBezTo>
                    <a:pt x="0" y="221"/>
                    <a:pt x="5" y="221"/>
                    <a:pt x="8" y="221"/>
                  </a:cubicBezTo>
                  <a:lnTo>
                    <a:pt x="15" y="221"/>
                  </a:lnTo>
                  <a:cubicBezTo>
                    <a:pt x="50" y="215"/>
                    <a:pt x="105" y="196"/>
                    <a:pt x="156" y="148"/>
                  </a:cubicBezTo>
                  <a:cubicBezTo>
                    <a:pt x="222" y="86"/>
                    <a:pt x="235" y="18"/>
                    <a:pt x="235" y="14"/>
                  </a:cubicBezTo>
                  <a:cubicBezTo>
                    <a:pt x="235" y="5"/>
                    <a:pt x="229" y="0"/>
                    <a:pt x="221" y="0"/>
                  </a:cubicBezTo>
                  <a:cubicBezTo>
                    <a:pt x="217" y="0"/>
                    <a:pt x="205" y="2"/>
                    <a:pt x="201" y="17"/>
                  </a:cubicBezTo>
                  <a:cubicBezTo>
                    <a:pt x="170" y="130"/>
                    <a:pt x="94" y="186"/>
                    <a:pt x="37" y="205"/>
                  </a:cubicBezTo>
                  <a:lnTo>
                    <a:pt x="8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6" name="Freeform 737">
              <a:extLst>
                <a:ext uri="{FF2B5EF4-FFF2-40B4-BE49-F238E27FC236}">
                  <a16:creationId xmlns:a16="http://schemas.microsoft.com/office/drawing/2014/main" id="{ACCC5BEE-E1FE-47A0-9695-5406ABE2D0EB}"/>
                </a:ext>
              </a:extLst>
            </p:cNvPr>
            <p:cNvSpPr>
              <a:spLocks noEditPoints="1"/>
            </p:cNvSpPr>
            <p:nvPr>
              <p:custDataLst>
                <p:tags r:id="rId106"/>
              </p:custDataLst>
            </p:nvPr>
          </p:nvSpPr>
          <p:spPr bwMode="auto">
            <a:xfrm>
              <a:off x="5292726" y="2354264"/>
              <a:ext cx="271463" cy="106363"/>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7" name="Freeform 738">
              <a:extLst>
                <a:ext uri="{FF2B5EF4-FFF2-40B4-BE49-F238E27FC236}">
                  <a16:creationId xmlns:a16="http://schemas.microsoft.com/office/drawing/2014/main" id="{48752264-3D9F-4EDF-A6CF-7F41BC54ADAB}"/>
                </a:ext>
              </a:extLst>
            </p:cNvPr>
            <p:cNvSpPr>
              <a:spLocks/>
            </p:cNvSpPr>
            <p:nvPr>
              <p:custDataLst>
                <p:tags r:id="rId107"/>
              </p:custDataLst>
            </p:nvPr>
          </p:nvSpPr>
          <p:spPr bwMode="auto">
            <a:xfrm>
              <a:off x="5715001" y="2209801"/>
              <a:ext cx="330200" cy="311150"/>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3 w 405"/>
                <a:gd name="T13" fmla="*/ 0 h 342"/>
                <a:gd name="T14" fmla="*/ 273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3 w 405"/>
                <a:gd name="T35" fmla="*/ 23 h 342"/>
                <a:gd name="T36" fmla="*/ 53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4 w 405"/>
                <a:gd name="T49" fmla="*/ 319 h 342"/>
                <a:gd name="T50" fmla="*/ 124 w 405"/>
                <a:gd name="T51" fmla="*/ 214 h 342"/>
                <a:gd name="T52" fmla="*/ 174 w 405"/>
                <a:gd name="T53" fmla="*/ 172 h 342"/>
                <a:gd name="T54" fmla="*/ 277 w 405"/>
                <a:gd name="T55" fmla="*/ 308 h 342"/>
                <a:gd name="T56" fmla="*/ 281 w 405"/>
                <a:gd name="T57" fmla="*/ 315 h 342"/>
                <a:gd name="T58" fmla="*/ 244 w 405"/>
                <a:gd name="T59" fmla="*/ 319 h 342"/>
                <a:gd name="T60" fmla="*/ 244 w 405"/>
                <a:gd name="T61" fmla="*/ 342 h 342"/>
                <a:gd name="T62" fmla="*/ 332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1" y="1"/>
                    <a:pt x="273" y="0"/>
                  </a:cubicBezTo>
                  <a:lnTo>
                    <a:pt x="273"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7" y="1"/>
                    <a:pt x="19" y="1"/>
                    <a:pt x="0" y="0"/>
                  </a:cubicBezTo>
                  <a:lnTo>
                    <a:pt x="0" y="23"/>
                  </a:lnTo>
                  <a:lnTo>
                    <a:pt x="53" y="23"/>
                  </a:lnTo>
                  <a:lnTo>
                    <a:pt x="53" y="319"/>
                  </a:lnTo>
                  <a:lnTo>
                    <a:pt x="0" y="319"/>
                  </a:lnTo>
                  <a:lnTo>
                    <a:pt x="0" y="342"/>
                  </a:lnTo>
                  <a:cubicBezTo>
                    <a:pt x="19" y="341"/>
                    <a:pt x="67" y="341"/>
                    <a:pt x="89" y="341"/>
                  </a:cubicBezTo>
                  <a:cubicBezTo>
                    <a:pt x="110" y="341"/>
                    <a:pt x="159" y="341"/>
                    <a:pt x="178" y="342"/>
                  </a:cubicBezTo>
                  <a:lnTo>
                    <a:pt x="178" y="319"/>
                  </a:lnTo>
                  <a:lnTo>
                    <a:pt x="124" y="319"/>
                  </a:lnTo>
                  <a:lnTo>
                    <a:pt x="124" y="214"/>
                  </a:lnTo>
                  <a:lnTo>
                    <a:pt x="174" y="172"/>
                  </a:lnTo>
                  <a:lnTo>
                    <a:pt x="277" y="308"/>
                  </a:lnTo>
                  <a:cubicBezTo>
                    <a:pt x="279" y="311"/>
                    <a:pt x="279" y="312"/>
                    <a:pt x="281" y="315"/>
                  </a:cubicBezTo>
                  <a:cubicBezTo>
                    <a:pt x="272" y="319"/>
                    <a:pt x="262" y="319"/>
                    <a:pt x="244" y="319"/>
                  </a:cubicBezTo>
                  <a:lnTo>
                    <a:pt x="244" y="342"/>
                  </a:lnTo>
                  <a:cubicBezTo>
                    <a:pt x="265" y="341"/>
                    <a:pt x="310" y="341"/>
                    <a:pt x="332"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8" name="Freeform 739">
              <a:extLst>
                <a:ext uri="{FF2B5EF4-FFF2-40B4-BE49-F238E27FC236}">
                  <a16:creationId xmlns:a16="http://schemas.microsoft.com/office/drawing/2014/main" id="{84257665-026C-4419-A8F5-3B43B470DEE9}"/>
                </a:ext>
              </a:extLst>
            </p:cNvPr>
            <p:cNvSpPr>
              <a:spLocks/>
            </p:cNvSpPr>
            <p:nvPr>
              <p:custDataLst>
                <p:tags r:id="rId108"/>
              </p:custDataLst>
            </p:nvPr>
          </p:nvSpPr>
          <p:spPr bwMode="auto">
            <a:xfrm>
              <a:off x="6096001" y="2246314"/>
              <a:ext cx="190500" cy="14288"/>
            </a:xfrm>
            <a:custGeom>
              <a:avLst/>
              <a:gdLst>
                <a:gd name="T0" fmla="*/ 222 w 235"/>
                <a:gd name="T1" fmla="*/ 17 h 17"/>
                <a:gd name="T2" fmla="*/ 235 w 235"/>
                <a:gd name="T3" fmla="*/ 9 h 17"/>
                <a:gd name="T4" fmla="*/ 222 w 235"/>
                <a:gd name="T5" fmla="*/ 0 h 17"/>
                <a:gd name="T6" fmla="*/ 14 w 235"/>
                <a:gd name="T7" fmla="*/ 0 h 17"/>
                <a:gd name="T8" fmla="*/ 0 w 235"/>
                <a:gd name="T9" fmla="*/ 9 h 17"/>
                <a:gd name="T10" fmla="*/ 14 w 235"/>
                <a:gd name="T11" fmla="*/ 17 h 17"/>
                <a:gd name="T12" fmla="*/ 222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2" y="17"/>
                  </a:moveTo>
                  <a:cubicBezTo>
                    <a:pt x="227" y="17"/>
                    <a:pt x="235" y="17"/>
                    <a:pt x="235" y="9"/>
                  </a:cubicBezTo>
                  <a:cubicBezTo>
                    <a:pt x="235" y="0"/>
                    <a:pt x="227" y="0"/>
                    <a:pt x="222" y="0"/>
                  </a:cubicBezTo>
                  <a:lnTo>
                    <a:pt x="14" y="0"/>
                  </a:lnTo>
                  <a:cubicBezTo>
                    <a:pt x="8" y="0"/>
                    <a:pt x="0" y="0"/>
                    <a:pt x="0" y="9"/>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9" name="Freeform 740">
              <a:extLst>
                <a:ext uri="{FF2B5EF4-FFF2-40B4-BE49-F238E27FC236}">
                  <a16:creationId xmlns:a16="http://schemas.microsoft.com/office/drawing/2014/main" id="{D1DC3FC9-0A6E-482B-BBB9-12F59EC23475}"/>
                </a:ext>
              </a:extLst>
            </p:cNvPr>
            <p:cNvSpPr>
              <a:spLocks/>
            </p:cNvSpPr>
            <p:nvPr>
              <p:custDataLst>
                <p:tags r:id="rId109"/>
              </p:custDataLst>
            </p:nvPr>
          </p:nvSpPr>
          <p:spPr bwMode="auto">
            <a:xfrm>
              <a:off x="6350001" y="2120901"/>
              <a:ext cx="101600" cy="212725"/>
            </a:xfrm>
            <a:custGeom>
              <a:avLst/>
              <a:gdLst>
                <a:gd name="T0" fmla="*/ 78 w 126"/>
                <a:gd name="T1" fmla="*/ 10 h 232"/>
                <a:gd name="T2" fmla="*/ 68 w 126"/>
                <a:gd name="T3" fmla="*/ 0 h 232"/>
                <a:gd name="T4" fmla="*/ 0 w 126"/>
                <a:gd name="T5" fmla="*/ 23 h 232"/>
                <a:gd name="T6" fmla="*/ 0 w 126"/>
                <a:gd name="T7" fmla="*/ 35 h 232"/>
                <a:gd name="T8" fmla="*/ 50 w 126"/>
                <a:gd name="T9" fmla="*/ 26 h 232"/>
                <a:gd name="T10" fmla="*/ 50 w 126"/>
                <a:gd name="T11" fmla="*/ 204 h 232"/>
                <a:gd name="T12" fmla="*/ 15 w 126"/>
                <a:gd name="T13" fmla="*/ 220 h 232"/>
                <a:gd name="T14" fmla="*/ 2 w 126"/>
                <a:gd name="T15" fmla="*/ 220 h 232"/>
                <a:gd name="T16" fmla="*/ 2 w 126"/>
                <a:gd name="T17" fmla="*/ 232 h 232"/>
                <a:gd name="T18" fmla="*/ 64 w 126"/>
                <a:gd name="T19" fmla="*/ 231 h 232"/>
                <a:gd name="T20" fmla="*/ 126 w 126"/>
                <a:gd name="T21" fmla="*/ 232 h 232"/>
                <a:gd name="T22" fmla="*/ 126 w 126"/>
                <a:gd name="T23" fmla="*/ 220 h 232"/>
                <a:gd name="T24" fmla="*/ 113 w 126"/>
                <a:gd name="T25" fmla="*/ 220 h 232"/>
                <a:gd name="T26" fmla="*/ 78 w 126"/>
                <a:gd name="T27" fmla="*/ 204 h 232"/>
                <a:gd name="T28" fmla="*/ 78 w 126"/>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232">
                  <a:moveTo>
                    <a:pt x="78" y="10"/>
                  </a:moveTo>
                  <a:cubicBezTo>
                    <a:pt x="78" y="1"/>
                    <a:pt x="78" y="0"/>
                    <a:pt x="68" y="0"/>
                  </a:cubicBezTo>
                  <a:cubicBezTo>
                    <a:pt x="46" y="22"/>
                    <a:pt x="14" y="23"/>
                    <a:pt x="0" y="23"/>
                  </a:cubicBezTo>
                  <a:lnTo>
                    <a:pt x="0" y="35"/>
                  </a:lnTo>
                  <a:cubicBezTo>
                    <a:pt x="8" y="35"/>
                    <a:pt x="31" y="35"/>
                    <a:pt x="50" y="26"/>
                  </a:cubicBezTo>
                  <a:lnTo>
                    <a:pt x="50" y="204"/>
                  </a:lnTo>
                  <a:cubicBezTo>
                    <a:pt x="50" y="215"/>
                    <a:pt x="50" y="220"/>
                    <a:pt x="15" y="220"/>
                  </a:cubicBezTo>
                  <a:lnTo>
                    <a:pt x="2" y="220"/>
                  </a:lnTo>
                  <a:lnTo>
                    <a:pt x="2" y="232"/>
                  </a:lnTo>
                  <a:cubicBezTo>
                    <a:pt x="8" y="232"/>
                    <a:pt x="51" y="231"/>
                    <a:pt x="64" y="231"/>
                  </a:cubicBezTo>
                  <a:cubicBezTo>
                    <a:pt x="75" y="231"/>
                    <a:pt x="119" y="232"/>
                    <a:pt x="126" y="232"/>
                  </a:cubicBezTo>
                  <a:lnTo>
                    <a:pt x="126" y="220"/>
                  </a:lnTo>
                  <a:lnTo>
                    <a:pt x="113" y="220"/>
                  </a:lnTo>
                  <a:cubicBezTo>
                    <a:pt x="78" y="220"/>
                    <a:pt x="78" y="215"/>
                    <a:pt x="78" y="204"/>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Freeform 741">
              <a:extLst>
                <a:ext uri="{FF2B5EF4-FFF2-40B4-BE49-F238E27FC236}">
                  <a16:creationId xmlns:a16="http://schemas.microsoft.com/office/drawing/2014/main" id="{53018644-007F-4BBA-947E-397748CA28D3}"/>
                </a:ext>
              </a:extLst>
            </p:cNvPr>
            <p:cNvSpPr>
              <a:spLocks/>
            </p:cNvSpPr>
            <p:nvPr>
              <p:custDataLst>
                <p:tags r:id="rId110"/>
              </p:custDataLst>
            </p:nvPr>
          </p:nvSpPr>
          <p:spPr bwMode="auto">
            <a:xfrm>
              <a:off x="6524626" y="2209801"/>
              <a:ext cx="268288" cy="311150"/>
            </a:xfrm>
            <a:custGeom>
              <a:avLst/>
              <a:gdLst>
                <a:gd name="T0" fmla="*/ 184 w 330"/>
                <a:gd name="T1" fmla="*/ 40 h 341"/>
                <a:gd name="T2" fmla="*/ 231 w 330"/>
                <a:gd name="T3" fmla="*/ 16 h 341"/>
                <a:gd name="T4" fmla="*/ 248 w 330"/>
                <a:gd name="T5" fmla="*/ 16 h 341"/>
                <a:gd name="T6" fmla="*/ 248 w 330"/>
                <a:gd name="T7" fmla="*/ 0 h 341"/>
                <a:gd name="T8" fmla="*/ 164 w 330"/>
                <a:gd name="T9" fmla="*/ 2 h 341"/>
                <a:gd name="T10" fmla="*/ 79 w 330"/>
                <a:gd name="T11" fmla="*/ 0 h 341"/>
                <a:gd name="T12" fmla="*/ 79 w 330"/>
                <a:gd name="T13" fmla="*/ 16 h 341"/>
                <a:gd name="T14" fmla="*/ 95 w 330"/>
                <a:gd name="T15" fmla="*/ 16 h 341"/>
                <a:gd name="T16" fmla="*/ 143 w 330"/>
                <a:gd name="T17" fmla="*/ 40 h 341"/>
                <a:gd name="T18" fmla="*/ 143 w 330"/>
                <a:gd name="T19" fmla="*/ 261 h 341"/>
                <a:gd name="T20" fmla="*/ 75 w 330"/>
                <a:gd name="T21" fmla="*/ 134 h 341"/>
                <a:gd name="T22" fmla="*/ 30 w 330"/>
                <a:gd name="T23" fmla="*/ 65 h 341"/>
                <a:gd name="T24" fmla="*/ 12 w 330"/>
                <a:gd name="T25" fmla="*/ 65 h 341"/>
                <a:gd name="T26" fmla="*/ 0 w 330"/>
                <a:gd name="T27" fmla="*/ 70 h 341"/>
                <a:gd name="T28" fmla="*/ 4 w 330"/>
                <a:gd name="T29" fmla="*/ 76 h 341"/>
                <a:gd name="T30" fmla="*/ 33 w 330"/>
                <a:gd name="T31" fmla="*/ 143 h 341"/>
                <a:gd name="T32" fmla="*/ 59 w 330"/>
                <a:gd name="T33" fmla="*/ 228 h 341"/>
                <a:gd name="T34" fmla="*/ 143 w 330"/>
                <a:gd name="T35" fmla="*/ 274 h 341"/>
                <a:gd name="T36" fmla="*/ 143 w 330"/>
                <a:gd name="T37" fmla="*/ 302 h 341"/>
                <a:gd name="T38" fmla="*/ 95 w 330"/>
                <a:gd name="T39" fmla="*/ 326 h 341"/>
                <a:gd name="T40" fmla="*/ 79 w 330"/>
                <a:gd name="T41" fmla="*/ 326 h 341"/>
                <a:gd name="T42" fmla="*/ 79 w 330"/>
                <a:gd name="T43" fmla="*/ 341 h 341"/>
                <a:gd name="T44" fmla="*/ 163 w 330"/>
                <a:gd name="T45" fmla="*/ 340 h 341"/>
                <a:gd name="T46" fmla="*/ 248 w 330"/>
                <a:gd name="T47" fmla="*/ 341 h 341"/>
                <a:gd name="T48" fmla="*/ 248 w 330"/>
                <a:gd name="T49" fmla="*/ 326 h 341"/>
                <a:gd name="T50" fmla="*/ 231 w 330"/>
                <a:gd name="T51" fmla="*/ 326 h 341"/>
                <a:gd name="T52" fmla="*/ 184 w 330"/>
                <a:gd name="T53" fmla="*/ 302 h 341"/>
                <a:gd name="T54" fmla="*/ 184 w 330"/>
                <a:gd name="T55" fmla="*/ 274 h 341"/>
                <a:gd name="T56" fmla="*/ 270 w 330"/>
                <a:gd name="T57" fmla="*/ 228 h 341"/>
                <a:gd name="T58" fmla="*/ 296 w 330"/>
                <a:gd name="T59" fmla="*/ 131 h 341"/>
                <a:gd name="T60" fmla="*/ 324 w 330"/>
                <a:gd name="T61" fmla="*/ 76 h 341"/>
                <a:gd name="T62" fmla="*/ 330 w 330"/>
                <a:gd name="T63" fmla="*/ 70 h 341"/>
                <a:gd name="T64" fmla="*/ 318 w 330"/>
                <a:gd name="T65" fmla="*/ 65 h 341"/>
                <a:gd name="T66" fmla="*/ 299 w 330"/>
                <a:gd name="T67" fmla="*/ 65 h 341"/>
                <a:gd name="T68" fmla="*/ 255 w 330"/>
                <a:gd name="T69" fmla="*/ 140 h 341"/>
                <a:gd name="T70" fmla="*/ 184 w 330"/>
                <a:gd name="T71" fmla="*/ 261 h 341"/>
                <a:gd name="T72" fmla="*/ 184 w 330"/>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40"/>
                  </a:moveTo>
                  <a:cubicBezTo>
                    <a:pt x="184" y="23"/>
                    <a:pt x="184" y="16"/>
                    <a:pt x="231" y="16"/>
                  </a:cubicBezTo>
                  <a:lnTo>
                    <a:pt x="248" y="16"/>
                  </a:lnTo>
                  <a:lnTo>
                    <a:pt x="248" y="0"/>
                  </a:lnTo>
                  <a:cubicBezTo>
                    <a:pt x="230" y="2"/>
                    <a:pt x="184" y="2"/>
                    <a:pt x="164" y="2"/>
                  </a:cubicBezTo>
                  <a:cubicBezTo>
                    <a:pt x="143" y="2"/>
                    <a:pt x="97" y="2"/>
                    <a:pt x="79" y="0"/>
                  </a:cubicBezTo>
                  <a:lnTo>
                    <a:pt x="79" y="16"/>
                  </a:lnTo>
                  <a:lnTo>
                    <a:pt x="95" y="16"/>
                  </a:lnTo>
                  <a:cubicBezTo>
                    <a:pt x="143" y="16"/>
                    <a:pt x="143" y="22"/>
                    <a:pt x="143" y="40"/>
                  </a:cubicBezTo>
                  <a:lnTo>
                    <a:pt x="143" y="261"/>
                  </a:lnTo>
                  <a:cubicBezTo>
                    <a:pt x="77" y="244"/>
                    <a:pt x="75" y="167"/>
                    <a:pt x="75" y="134"/>
                  </a:cubicBezTo>
                  <a:cubicBezTo>
                    <a:pt x="74" y="74"/>
                    <a:pt x="52" y="65"/>
                    <a:pt x="30" y="65"/>
                  </a:cubicBezTo>
                  <a:lnTo>
                    <a:pt x="12" y="65"/>
                  </a:lnTo>
                  <a:cubicBezTo>
                    <a:pt x="5" y="65"/>
                    <a:pt x="0" y="65"/>
                    <a:pt x="0" y="70"/>
                  </a:cubicBezTo>
                  <a:cubicBezTo>
                    <a:pt x="0" y="73"/>
                    <a:pt x="1" y="75"/>
                    <a:pt x="4" y="76"/>
                  </a:cubicBezTo>
                  <a:cubicBezTo>
                    <a:pt x="20" y="78"/>
                    <a:pt x="33" y="85"/>
                    <a:pt x="33" y="143"/>
                  </a:cubicBezTo>
                  <a:cubicBezTo>
                    <a:pt x="33" y="155"/>
                    <a:pt x="35" y="194"/>
                    <a:pt x="59" y="228"/>
                  </a:cubicBezTo>
                  <a:cubicBezTo>
                    <a:pt x="78" y="255"/>
                    <a:pt x="109" y="269"/>
                    <a:pt x="143" y="274"/>
                  </a:cubicBezTo>
                  <a:lnTo>
                    <a:pt x="143" y="302"/>
                  </a:lnTo>
                  <a:cubicBezTo>
                    <a:pt x="143" y="319"/>
                    <a:pt x="143" y="326"/>
                    <a:pt x="95" y="326"/>
                  </a:cubicBezTo>
                  <a:lnTo>
                    <a:pt x="79" y="326"/>
                  </a:lnTo>
                  <a:lnTo>
                    <a:pt x="79" y="341"/>
                  </a:lnTo>
                  <a:cubicBezTo>
                    <a:pt x="97" y="340"/>
                    <a:pt x="143" y="340"/>
                    <a:pt x="163" y="340"/>
                  </a:cubicBezTo>
                  <a:cubicBezTo>
                    <a:pt x="184" y="340"/>
                    <a:pt x="230" y="340"/>
                    <a:pt x="248" y="341"/>
                  </a:cubicBezTo>
                  <a:lnTo>
                    <a:pt x="248" y="326"/>
                  </a:lnTo>
                  <a:lnTo>
                    <a:pt x="231" y="326"/>
                  </a:lnTo>
                  <a:cubicBezTo>
                    <a:pt x="184" y="326"/>
                    <a:pt x="184" y="319"/>
                    <a:pt x="184" y="302"/>
                  </a:cubicBezTo>
                  <a:lnTo>
                    <a:pt x="184" y="274"/>
                  </a:lnTo>
                  <a:cubicBezTo>
                    <a:pt x="220" y="269"/>
                    <a:pt x="250" y="254"/>
                    <a:pt x="270" y="228"/>
                  </a:cubicBezTo>
                  <a:cubicBezTo>
                    <a:pt x="296" y="193"/>
                    <a:pt x="296" y="153"/>
                    <a:pt x="296" y="131"/>
                  </a:cubicBezTo>
                  <a:cubicBezTo>
                    <a:pt x="296" y="123"/>
                    <a:pt x="297" y="79"/>
                    <a:pt x="324" y="76"/>
                  </a:cubicBezTo>
                  <a:cubicBezTo>
                    <a:pt x="327" y="75"/>
                    <a:pt x="330" y="75"/>
                    <a:pt x="330" y="70"/>
                  </a:cubicBezTo>
                  <a:cubicBezTo>
                    <a:pt x="330" y="65"/>
                    <a:pt x="326" y="65"/>
                    <a:pt x="318" y="65"/>
                  </a:cubicBezTo>
                  <a:lnTo>
                    <a:pt x="299" y="65"/>
                  </a:lnTo>
                  <a:cubicBezTo>
                    <a:pt x="280" y="65"/>
                    <a:pt x="255" y="68"/>
                    <a:pt x="255" y="140"/>
                  </a:cubicBezTo>
                  <a:cubicBezTo>
                    <a:pt x="254"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9" name="TextBox 178">
            <a:extLst>
              <a:ext uri="{FF2B5EF4-FFF2-40B4-BE49-F238E27FC236}">
                <a16:creationId xmlns:a16="http://schemas.microsoft.com/office/drawing/2014/main" id="{B19A1EC6-0156-4FC4-8019-81CB8075B255}"/>
              </a:ext>
            </a:extLst>
          </p:cNvPr>
          <p:cNvSpPr txBox="1"/>
          <p:nvPr/>
        </p:nvSpPr>
        <p:spPr>
          <a:xfrm>
            <a:off x="1854946" y="2607665"/>
            <a:ext cx="1994668" cy="430887"/>
          </a:xfrm>
          <a:prstGeom prst="rect">
            <a:avLst/>
          </a:prstGeom>
          <a:noFill/>
        </p:spPr>
        <p:txBody>
          <a:bodyPr wrap="square">
            <a:spAutoFit/>
          </a:bodyPr>
          <a:lstStyle/>
          <a:p>
            <a:pPr marL="0" indent="0">
              <a:buNone/>
            </a:pPr>
            <a:r>
              <a:rPr lang="en-US" sz="2200" u="sng" dirty="0">
                <a:latin typeface="Helvetica Light" panose="020B0403020202020204"/>
              </a:rPr>
              <a:t>KKT Dynamics</a:t>
            </a:r>
          </a:p>
        </p:txBody>
      </p:sp>
      <p:sp>
        <p:nvSpPr>
          <p:cNvPr id="180" name="TextBox 179">
            <a:extLst>
              <a:ext uri="{FF2B5EF4-FFF2-40B4-BE49-F238E27FC236}">
                <a16:creationId xmlns:a16="http://schemas.microsoft.com/office/drawing/2014/main" id="{4C822FA5-3A6A-49D1-9341-788D8EC715DD}"/>
              </a:ext>
            </a:extLst>
          </p:cNvPr>
          <p:cNvSpPr txBox="1"/>
          <p:nvPr/>
        </p:nvSpPr>
        <p:spPr>
          <a:xfrm>
            <a:off x="1806358" y="5232310"/>
            <a:ext cx="1994668" cy="430887"/>
          </a:xfrm>
          <a:prstGeom prst="rect">
            <a:avLst/>
          </a:prstGeom>
          <a:noFill/>
        </p:spPr>
        <p:txBody>
          <a:bodyPr wrap="square">
            <a:spAutoFit/>
          </a:bodyPr>
          <a:lstStyle/>
          <a:p>
            <a:pPr marL="0" indent="0">
              <a:buNone/>
            </a:pPr>
            <a:r>
              <a:rPr lang="en-US" sz="2200" u="sng" dirty="0">
                <a:latin typeface="Helvetica Light" panose="020B0403020202020204"/>
              </a:rPr>
              <a:t>Partials: </a:t>
            </a:r>
            <a:r>
              <a:rPr lang="en-US" sz="2200" u="sng" dirty="0" err="1">
                <a:latin typeface="Helvetica Light" panose="020B0403020202020204"/>
              </a:rPr>
              <a:t>iLQR</a:t>
            </a:r>
            <a:endParaRPr lang="en-US" sz="2200" u="sng" dirty="0">
              <a:latin typeface="Helvetica Light" panose="020B0403020202020204"/>
            </a:endParaRPr>
          </a:p>
        </p:txBody>
      </p:sp>
      <p:grpSp>
        <p:nvGrpSpPr>
          <p:cNvPr id="1417" name="Group 1416">
            <a:extLst>
              <a:ext uri="{FF2B5EF4-FFF2-40B4-BE49-F238E27FC236}">
                <a16:creationId xmlns:a16="http://schemas.microsoft.com/office/drawing/2014/main" id="{890C8A56-2530-4A32-9032-BB5CB3A74B17}"/>
              </a:ext>
            </a:extLst>
          </p:cNvPr>
          <p:cNvGrpSpPr>
            <a:grpSpLocks noChangeAspect="1"/>
          </p:cNvGrpSpPr>
          <p:nvPr>
            <p:custDataLst>
              <p:tags r:id="rId2"/>
            </p:custDataLst>
          </p:nvPr>
        </p:nvGrpSpPr>
        <p:grpSpPr>
          <a:xfrm>
            <a:off x="1817171" y="5986584"/>
            <a:ext cx="3154363" cy="882650"/>
            <a:chOff x="1831975" y="5895975"/>
            <a:chExt cx="3154363" cy="882650"/>
          </a:xfrm>
        </p:grpSpPr>
        <p:sp>
          <p:nvSpPr>
            <p:cNvPr id="275" name="Freeform 60">
              <a:extLst>
                <a:ext uri="{FF2B5EF4-FFF2-40B4-BE49-F238E27FC236}">
                  <a16:creationId xmlns:a16="http://schemas.microsoft.com/office/drawing/2014/main" id="{C474B713-DA31-4186-9D4A-3255EF62AD48}"/>
                </a:ext>
              </a:extLst>
            </p:cNvPr>
            <p:cNvSpPr>
              <a:spLocks noEditPoints="1"/>
            </p:cNvSpPr>
            <p:nvPr>
              <p:custDataLst>
                <p:tags r:id="rId81"/>
              </p:custDataLst>
            </p:nvPr>
          </p:nvSpPr>
          <p:spPr bwMode="auto">
            <a:xfrm>
              <a:off x="1847850" y="5895975"/>
              <a:ext cx="193675" cy="285750"/>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3"/>
                    <a:pt x="89" y="53"/>
                    <a:pt x="81" y="53"/>
                  </a:cubicBezTo>
                  <a:cubicBezTo>
                    <a:pt x="103" y="16"/>
                    <a:pt x="139" y="13"/>
                    <a:pt x="153"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61">
              <a:extLst>
                <a:ext uri="{FF2B5EF4-FFF2-40B4-BE49-F238E27FC236}">
                  <a16:creationId xmlns:a16="http://schemas.microsoft.com/office/drawing/2014/main" id="{9C8818F8-1BB8-4ED7-9652-78C937C360BF}"/>
                </a:ext>
              </a:extLst>
            </p:cNvPr>
            <p:cNvSpPr>
              <a:spLocks/>
            </p:cNvSpPr>
            <p:nvPr>
              <p:custDataLst>
                <p:tags r:id="rId82"/>
              </p:custDataLst>
            </p:nvPr>
          </p:nvSpPr>
          <p:spPr bwMode="auto">
            <a:xfrm>
              <a:off x="2063750" y="5907088"/>
              <a:ext cx="300038" cy="266700"/>
            </a:xfrm>
            <a:custGeom>
              <a:avLst/>
              <a:gdLst>
                <a:gd name="T0" fmla="*/ 223 w 406"/>
                <a:gd name="T1" fmla="*/ 132 h 342"/>
                <a:gd name="T2" fmla="*/ 342 w 406"/>
                <a:gd name="T3" fmla="*/ 33 h 342"/>
                <a:gd name="T4" fmla="*/ 389 w 406"/>
                <a:gd name="T5" fmla="*/ 24 h 342"/>
                <a:gd name="T6" fmla="*/ 398 w 406"/>
                <a:gd name="T7" fmla="*/ 24 h 342"/>
                <a:gd name="T8" fmla="*/ 398 w 406"/>
                <a:gd name="T9" fmla="*/ 0 h 342"/>
                <a:gd name="T10" fmla="*/ 347 w 406"/>
                <a:gd name="T11" fmla="*/ 2 h 342"/>
                <a:gd name="T12" fmla="*/ 274 w 406"/>
                <a:gd name="T13" fmla="*/ 0 h 342"/>
                <a:gd name="T14" fmla="*/ 274 w 406"/>
                <a:gd name="T15" fmla="*/ 24 h 342"/>
                <a:gd name="T16" fmla="*/ 303 w 406"/>
                <a:gd name="T17" fmla="*/ 26 h 342"/>
                <a:gd name="T18" fmla="*/ 309 w 406"/>
                <a:gd name="T19" fmla="*/ 29 h 342"/>
                <a:gd name="T20" fmla="*/ 125 w 406"/>
                <a:gd name="T21" fmla="*/ 183 h 342"/>
                <a:gd name="T22" fmla="*/ 125 w 406"/>
                <a:gd name="T23" fmla="*/ 24 h 342"/>
                <a:gd name="T24" fmla="*/ 179 w 406"/>
                <a:gd name="T25" fmla="*/ 24 h 342"/>
                <a:gd name="T26" fmla="*/ 179 w 406"/>
                <a:gd name="T27" fmla="*/ 0 h 342"/>
                <a:gd name="T28" fmla="*/ 90 w 406"/>
                <a:gd name="T29" fmla="*/ 2 h 342"/>
                <a:gd name="T30" fmla="*/ 0 w 406"/>
                <a:gd name="T31" fmla="*/ 0 h 342"/>
                <a:gd name="T32" fmla="*/ 0 w 406"/>
                <a:gd name="T33" fmla="*/ 24 h 342"/>
                <a:gd name="T34" fmla="*/ 54 w 406"/>
                <a:gd name="T35" fmla="*/ 24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3 h 342"/>
                <a:gd name="T54" fmla="*/ 277 w 406"/>
                <a:gd name="T55" fmla="*/ 308 h 342"/>
                <a:gd name="T56" fmla="*/ 281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3"/>
                  </a:lnTo>
                  <a:cubicBezTo>
                    <a:pt x="353" y="24"/>
                    <a:pt x="374" y="24"/>
                    <a:pt x="389" y="24"/>
                  </a:cubicBezTo>
                  <a:lnTo>
                    <a:pt x="398" y="24"/>
                  </a:lnTo>
                  <a:lnTo>
                    <a:pt x="398" y="0"/>
                  </a:lnTo>
                  <a:cubicBezTo>
                    <a:pt x="378" y="2"/>
                    <a:pt x="349" y="2"/>
                    <a:pt x="347" y="2"/>
                  </a:cubicBezTo>
                  <a:cubicBezTo>
                    <a:pt x="328" y="2"/>
                    <a:pt x="292" y="2"/>
                    <a:pt x="274" y="0"/>
                  </a:cubicBezTo>
                  <a:lnTo>
                    <a:pt x="274" y="24"/>
                  </a:lnTo>
                  <a:cubicBezTo>
                    <a:pt x="280" y="24"/>
                    <a:pt x="290" y="24"/>
                    <a:pt x="303" y="26"/>
                  </a:cubicBezTo>
                  <a:cubicBezTo>
                    <a:pt x="311" y="28"/>
                    <a:pt x="305" y="28"/>
                    <a:pt x="309" y="29"/>
                  </a:cubicBezTo>
                  <a:lnTo>
                    <a:pt x="125" y="183"/>
                  </a:lnTo>
                  <a:lnTo>
                    <a:pt x="125" y="24"/>
                  </a:lnTo>
                  <a:lnTo>
                    <a:pt x="179" y="24"/>
                  </a:lnTo>
                  <a:lnTo>
                    <a:pt x="179" y="0"/>
                  </a:lnTo>
                  <a:cubicBezTo>
                    <a:pt x="160" y="2"/>
                    <a:pt x="111" y="2"/>
                    <a:pt x="90" y="2"/>
                  </a:cubicBezTo>
                  <a:cubicBezTo>
                    <a:pt x="68" y="2"/>
                    <a:pt x="19" y="2"/>
                    <a:pt x="0" y="0"/>
                  </a:cubicBezTo>
                  <a:lnTo>
                    <a:pt x="0" y="24"/>
                  </a:lnTo>
                  <a:lnTo>
                    <a:pt x="54" y="24"/>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3"/>
                  </a:lnTo>
                  <a:lnTo>
                    <a:pt x="277" y="308"/>
                  </a:lnTo>
                  <a:cubicBezTo>
                    <a:pt x="280" y="311"/>
                    <a:pt x="280" y="312"/>
                    <a:pt x="281" y="315"/>
                  </a:cubicBezTo>
                  <a:cubicBezTo>
                    <a:pt x="272" y="319"/>
                    <a:pt x="263" y="319"/>
                    <a:pt x="245" y="319"/>
                  </a:cubicBezTo>
                  <a:lnTo>
                    <a:pt x="245" y="342"/>
                  </a:lnTo>
                  <a:cubicBezTo>
                    <a:pt x="266" y="341"/>
                    <a:pt x="310"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62">
              <a:extLst>
                <a:ext uri="{FF2B5EF4-FFF2-40B4-BE49-F238E27FC236}">
                  <a16:creationId xmlns:a16="http://schemas.microsoft.com/office/drawing/2014/main" id="{5A24961F-A22B-4E01-9434-0F3F60F7E086}"/>
                </a:ext>
              </a:extLst>
            </p:cNvPr>
            <p:cNvSpPr>
              <a:spLocks noChangeArrowheads="1"/>
            </p:cNvSpPr>
            <p:nvPr>
              <p:custDataLst>
                <p:tags r:id="rId83"/>
              </p:custDataLst>
            </p:nvPr>
          </p:nvSpPr>
          <p:spPr bwMode="auto">
            <a:xfrm>
              <a:off x="1831975" y="6332538"/>
              <a:ext cx="550863"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63">
              <a:extLst>
                <a:ext uri="{FF2B5EF4-FFF2-40B4-BE49-F238E27FC236}">
                  <a16:creationId xmlns:a16="http://schemas.microsoft.com/office/drawing/2014/main" id="{8D39ECD0-5DE7-4264-91F6-6DDF516F2B4B}"/>
                </a:ext>
              </a:extLst>
            </p:cNvPr>
            <p:cNvSpPr>
              <a:spLocks noEditPoints="1"/>
            </p:cNvSpPr>
            <p:nvPr>
              <p:custDataLst>
                <p:tags r:id="rId84"/>
              </p:custDataLst>
            </p:nvPr>
          </p:nvSpPr>
          <p:spPr bwMode="auto">
            <a:xfrm>
              <a:off x="1901825" y="6424613"/>
              <a:ext cx="193675" cy="28733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64">
              <a:extLst>
                <a:ext uri="{FF2B5EF4-FFF2-40B4-BE49-F238E27FC236}">
                  <a16:creationId xmlns:a16="http://schemas.microsoft.com/office/drawing/2014/main" id="{266F1AF3-CDAF-4660-B308-4DA0901D986C}"/>
                </a:ext>
              </a:extLst>
            </p:cNvPr>
            <p:cNvSpPr>
              <a:spLocks noEditPoints="1"/>
            </p:cNvSpPr>
            <p:nvPr>
              <p:custDataLst>
                <p:tags r:id="rId85"/>
              </p:custDataLst>
            </p:nvPr>
          </p:nvSpPr>
          <p:spPr bwMode="auto">
            <a:xfrm>
              <a:off x="2117725" y="6527800"/>
              <a:ext cx="207963" cy="2508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65">
              <a:extLst>
                <a:ext uri="{FF2B5EF4-FFF2-40B4-BE49-F238E27FC236}">
                  <a16:creationId xmlns:a16="http://schemas.microsoft.com/office/drawing/2014/main" id="{33DAA525-19BF-4917-9A1C-35AD4C414E52}"/>
                </a:ext>
              </a:extLst>
            </p:cNvPr>
            <p:cNvSpPr>
              <a:spLocks/>
            </p:cNvSpPr>
            <p:nvPr>
              <p:custDataLst>
                <p:tags r:id="rId86"/>
              </p:custDataLst>
            </p:nvPr>
          </p:nvSpPr>
          <p:spPr bwMode="auto">
            <a:xfrm>
              <a:off x="2446338" y="6264275"/>
              <a:ext cx="174625" cy="171450"/>
            </a:xfrm>
            <a:custGeom>
              <a:avLst/>
              <a:gdLst>
                <a:gd name="T0" fmla="*/ 85 w 235"/>
                <a:gd name="T1" fmla="*/ 5 h 220"/>
                <a:gd name="T2" fmla="*/ 79 w 235"/>
                <a:gd name="T3" fmla="*/ 0 h 220"/>
                <a:gd name="T4" fmla="*/ 18 w 235"/>
                <a:gd name="T5" fmla="*/ 5 h 220"/>
                <a:gd name="T6" fmla="*/ 9 w 235"/>
                <a:gd name="T7" fmla="*/ 15 h 220"/>
                <a:gd name="T8" fmla="*/ 20 w 235"/>
                <a:gd name="T9" fmla="*/ 21 h 220"/>
                <a:gd name="T10" fmla="*/ 45 w 235"/>
                <a:gd name="T11" fmla="*/ 29 h 220"/>
                <a:gd name="T12" fmla="*/ 36 w 235"/>
                <a:gd name="T13" fmla="*/ 70 h 220"/>
                <a:gd name="T14" fmla="*/ 6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9" y="6"/>
                    <a:pt x="9" y="15"/>
                  </a:cubicBezTo>
                  <a:cubicBezTo>
                    <a:pt x="9" y="21"/>
                    <a:pt x="13" y="21"/>
                    <a:pt x="20" y="21"/>
                  </a:cubicBezTo>
                  <a:cubicBezTo>
                    <a:pt x="44" y="21"/>
                    <a:pt x="45" y="24"/>
                    <a:pt x="45" y="29"/>
                  </a:cubicBezTo>
                  <a:cubicBezTo>
                    <a:pt x="45" y="33"/>
                    <a:pt x="39" y="56"/>
                    <a:pt x="36" y="70"/>
                  </a:cubicBezTo>
                  <a:lnTo>
                    <a:pt x="6" y="192"/>
                  </a:lnTo>
                  <a:cubicBezTo>
                    <a:pt x="4" y="199"/>
                    <a:pt x="0" y="213"/>
                    <a:pt x="0" y="214"/>
                  </a:cubicBezTo>
                  <a:cubicBezTo>
                    <a:pt x="0" y="220"/>
                    <a:pt x="5" y="220"/>
                    <a:pt x="8" y="220"/>
                  </a:cubicBezTo>
                  <a:lnTo>
                    <a:pt x="15" y="220"/>
                  </a:lnTo>
                  <a:cubicBezTo>
                    <a:pt x="50" y="214"/>
                    <a:pt x="104" y="195"/>
                    <a:pt x="156" y="147"/>
                  </a:cubicBezTo>
                  <a:cubicBezTo>
                    <a:pt x="221" y="86"/>
                    <a:pt x="235" y="18"/>
                    <a:pt x="235" y="13"/>
                  </a:cubicBezTo>
                  <a:cubicBezTo>
                    <a:pt x="235" y="5"/>
                    <a:pt x="229" y="0"/>
                    <a:pt x="220" y="0"/>
                  </a:cubicBezTo>
                  <a:cubicBezTo>
                    <a:pt x="216" y="0"/>
                    <a:pt x="205" y="2"/>
                    <a:pt x="201" y="16"/>
                  </a:cubicBezTo>
                  <a:cubicBezTo>
                    <a:pt x="169" y="130"/>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66">
              <a:extLst>
                <a:ext uri="{FF2B5EF4-FFF2-40B4-BE49-F238E27FC236}">
                  <a16:creationId xmlns:a16="http://schemas.microsoft.com/office/drawing/2014/main" id="{27BEDE5F-26CD-4DC6-A41E-9E54C6BC885B}"/>
                </a:ext>
              </a:extLst>
            </p:cNvPr>
            <p:cNvSpPr>
              <a:spLocks/>
            </p:cNvSpPr>
            <p:nvPr>
              <p:custDataLst>
                <p:tags r:id="rId87"/>
              </p:custDataLst>
            </p:nvPr>
          </p:nvSpPr>
          <p:spPr bwMode="auto">
            <a:xfrm>
              <a:off x="2735263" y="6208713"/>
              <a:ext cx="246063" cy="260350"/>
            </a:xfrm>
            <a:custGeom>
              <a:avLst/>
              <a:gdLst>
                <a:gd name="T0" fmla="*/ 176 w 332"/>
                <a:gd name="T1" fmla="*/ 177 h 333"/>
                <a:gd name="T2" fmla="*/ 315 w 332"/>
                <a:gd name="T3" fmla="*/ 177 h 333"/>
                <a:gd name="T4" fmla="*/ 332 w 332"/>
                <a:gd name="T5" fmla="*/ 167 h 333"/>
                <a:gd name="T6" fmla="*/ 315 w 332"/>
                <a:gd name="T7" fmla="*/ 157 h 333"/>
                <a:gd name="T8" fmla="*/ 176 w 332"/>
                <a:gd name="T9" fmla="*/ 157 h 333"/>
                <a:gd name="T10" fmla="*/ 176 w 332"/>
                <a:gd name="T11" fmla="*/ 17 h 333"/>
                <a:gd name="T12" fmla="*/ 166 w 332"/>
                <a:gd name="T13" fmla="*/ 0 h 333"/>
                <a:gd name="T14" fmla="*/ 156 w 332"/>
                <a:gd name="T15" fmla="*/ 17 h 333"/>
                <a:gd name="T16" fmla="*/ 156 w 332"/>
                <a:gd name="T17" fmla="*/ 157 h 333"/>
                <a:gd name="T18" fmla="*/ 16 w 332"/>
                <a:gd name="T19" fmla="*/ 157 h 333"/>
                <a:gd name="T20" fmla="*/ 0 w 332"/>
                <a:gd name="T21" fmla="*/ 167 h 333"/>
                <a:gd name="T22" fmla="*/ 16 w 332"/>
                <a:gd name="T23" fmla="*/ 177 h 333"/>
                <a:gd name="T24" fmla="*/ 156 w 332"/>
                <a:gd name="T25" fmla="*/ 177 h 333"/>
                <a:gd name="T26" fmla="*/ 156 w 332"/>
                <a:gd name="T27" fmla="*/ 316 h 333"/>
                <a:gd name="T28" fmla="*/ 166 w 332"/>
                <a:gd name="T29" fmla="*/ 333 h 333"/>
                <a:gd name="T30" fmla="*/ 176 w 332"/>
                <a:gd name="T31" fmla="*/ 316 h 333"/>
                <a:gd name="T32" fmla="*/ 176 w 332"/>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7"/>
                  </a:moveTo>
                  <a:lnTo>
                    <a:pt x="315" y="177"/>
                  </a:lnTo>
                  <a:cubicBezTo>
                    <a:pt x="322" y="177"/>
                    <a:pt x="332" y="177"/>
                    <a:pt x="332" y="167"/>
                  </a:cubicBezTo>
                  <a:cubicBezTo>
                    <a:pt x="332"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10" y="157"/>
                    <a:pt x="0" y="157"/>
                    <a:pt x="0" y="167"/>
                  </a:cubicBezTo>
                  <a:cubicBezTo>
                    <a:pt x="0" y="177"/>
                    <a:pt x="10" y="177"/>
                    <a:pt x="16" y="177"/>
                  </a:cubicBezTo>
                  <a:lnTo>
                    <a:pt x="156" y="177"/>
                  </a:lnTo>
                  <a:lnTo>
                    <a:pt x="156" y="316"/>
                  </a:lnTo>
                  <a:cubicBezTo>
                    <a:pt x="156" y="323"/>
                    <a:pt x="156" y="333"/>
                    <a:pt x="166"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67">
              <a:extLst>
                <a:ext uri="{FF2B5EF4-FFF2-40B4-BE49-F238E27FC236}">
                  <a16:creationId xmlns:a16="http://schemas.microsoft.com/office/drawing/2014/main" id="{8340DBAC-9F79-40BC-946C-840409BA1963}"/>
                </a:ext>
              </a:extLst>
            </p:cNvPr>
            <p:cNvSpPr>
              <a:spLocks/>
            </p:cNvSpPr>
            <p:nvPr>
              <p:custDataLst>
                <p:tags r:id="rId88"/>
              </p:custDataLst>
            </p:nvPr>
          </p:nvSpPr>
          <p:spPr bwMode="auto">
            <a:xfrm>
              <a:off x="3098800" y="6169025"/>
              <a:ext cx="300038" cy="266700"/>
            </a:xfrm>
            <a:custGeom>
              <a:avLst/>
              <a:gdLst>
                <a:gd name="T0" fmla="*/ 222 w 405"/>
                <a:gd name="T1" fmla="*/ 132 h 342"/>
                <a:gd name="T2" fmla="*/ 342 w 405"/>
                <a:gd name="T3" fmla="*/ 33 h 342"/>
                <a:gd name="T4" fmla="*/ 388 w 405"/>
                <a:gd name="T5" fmla="*/ 24 h 342"/>
                <a:gd name="T6" fmla="*/ 397 w 405"/>
                <a:gd name="T7" fmla="*/ 24 h 342"/>
                <a:gd name="T8" fmla="*/ 397 w 405"/>
                <a:gd name="T9" fmla="*/ 0 h 342"/>
                <a:gd name="T10" fmla="*/ 346 w 405"/>
                <a:gd name="T11" fmla="*/ 2 h 342"/>
                <a:gd name="T12" fmla="*/ 273 w 405"/>
                <a:gd name="T13" fmla="*/ 0 h 342"/>
                <a:gd name="T14" fmla="*/ 273 w 405"/>
                <a:gd name="T15" fmla="*/ 24 h 342"/>
                <a:gd name="T16" fmla="*/ 302 w 405"/>
                <a:gd name="T17" fmla="*/ 26 h 342"/>
                <a:gd name="T18" fmla="*/ 309 w 405"/>
                <a:gd name="T19" fmla="*/ 29 h 342"/>
                <a:gd name="T20" fmla="*/ 124 w 405"/>
                <a:gd name="T21" fmla="*/ 183 h 342"/>
                <a:gd name="T22" fmla="*/ 124 w 405"/>
                <a:gd name="T23" fmla="*/ 24 h 342"/>
                <a:gd name="T24" fmla="*/ 178 w 405"/>
                <a:gd name="T25" fmla="*/ 24 h 342"/>
                <a:gd name="T26" fmla="*/ 178 w 405"/>
                <a:gd name="T27" fmla="*/ 0 h 342"/>
                <a:gd name="T28" fmla="*/ 89 w 405"/>
                <a:gd name="T29" fmla="*/ 2 h 342"/>
                <a:gd name="T30" fmla="*/ 0 w 405"/>
                <a:gd name="T31" fmla="*/ 0 h 342"/>
                <a:gd name="T32" fmla="*/ 0 w 405"/>
                <a:gd name="T33" fmla="*/ 24 h 342"/>
                <a:gd name="T34" fmla="*/ 53 w 405"/>
                <a:gd name="T35" fmla="*/ 24 h 342"/>
                <a:gd name="T36" fmla="*/ 53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4 w 405"/>
                <a:gd name="T49" fmla="*/ 319 h 342"/>
                <a:gd name="T50" fmla="*/ 124 w 405"/>
                <a:gd name="T51" fmla="*/ 214 h 342"/>
                <a:gd name="T52" fmla="*/ 174 w 405"/>
                <a:gd name="T53" fmla="*/ 173 h 342"/>
                <a:gd name="T54" fmla="*/ 277 w 405"/>
                <a:gd name="T55" fmla="*/ 308 h 342"/>
                <a:gd name="T56" fmla="*/ 281 w 405"/>
                <a:gd name="T57" fmla="*/ 315 h 342"/>
                <a:gd name="T58" fmla="*/ 244 w 405"/>
                <a:gd name="T59" fmla="*/ 319 h 342"/>
                <a:gd name="T60" fmla="*/ 244 w 405"/>
                <a:gd name="T61" fmla="*/ 342 h 342"/>
                <a:gd name="T62" fmla="*/ 332 w 405"/>
                <a:gd name="T63" fmla="*/ 341 h 342"/>
                <a:gd name="T64" fmla="*/ 405 w 405"/>
                <a:gd name="T65" fmla="*/ 342 h 342"/>
                <a:gd name="T66" fmla="*/ 405 w 405"/>
                <a:gd name="T67" fmla="*/ 319 h 342"/>
                <a:gd name="T68" fmla="*/ 390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3"/>
                  </a:lnTo>
                  <a:cubicBezTo>
                    <a:pt x="353" y="24"/>
                    <a:pt x="374" y="24"/>
                    <a:pt x="388" y="24"/>
                  </a:cubicBezTo>
                  <a:lnTo>
                    <a:pt x="397" y="24"/>
                  </a:lnTo>
                  <a:lnTo>
                    <a:pt x="397" y="0"/>
                  </a:lnTo>
                  <a:cubicBezTo>
                    <a:pt x="377" y="2"/>
                    <a:pt x="349" y="2"/>
                    <a:pt x="346" y="2"/>
                  </a:cubicBezTo>
                  <a:cubicBezTo>
                    <a:pt x="327" y="2"/>
                    <a:pt x="291" y="2"/>
                    <a:pt x="273" y="0"/>
                  </a:cubicBezTo>
                  <a:lnTo>
                    <a:pt x="273" y="24"/>
                  </a:lnTo>
                  <a:cubicBezTo>
                    <a:pt x="280" y="24"/>
                    <a:pt x="290" y="24"/>
                    <a:pt x="302" y="26"/>
                  </a:cubicBezTo>
                  <a:cubicBezTo>
                    <a:pt x="310" y="28"/>
                    <a:pt x="304" y="28"/>
                    <a:pt x="309" y="29"/>
                  </a:cubicBezTo>
                  <a:lnTo>
                    <a:pt x="124" y="183"/>
                  </a:lnTo>
                  <a:lnTo>
                    <a:pt x="124" y="24"/>
                  </a:lnTo>
                  <a:lnTo>
                    <a:pt x="178" y="24"/>
                  </a:lnTo>
                  <a:lnTo>
                    <a:pt x="178" y="0"/>
                  </a:lnTo>
                  <a:cubicBezTo>
                    <a:pt x="159" y="2"/>
                    <a:pt x="110" y="2"/>
                    <a:pt x="89" y="2"/>
                  </a:cubicBezTo>
                  <a:cubicBezTo>
                    <a:pt x="67" y="2"/>
                    <a:pt x="19" y="2"/>
                    <a:pt x="0" y="0"/>
                  </a:cubicBezTo>
                  <a:lnTo>
                    <a:pt x="0" y="24"/>
                  </a:lnTo>
                  <a:lnTo>
                    <a:pt x="53" y="24"/>
                  </a:lnTo>
                  <a:lnTo>
                    <a:pt x="53" y="319"/>
                  </a:lnTo>
                  <a:lnTo>
                    <a:pt x="0" y="319"/>
                  </a:lnTo>
                  <a:lnTo>
                    <a:pt x="0" y="342"/>
                  </a:lnTo>
                  <a:cubicBezTo>
                    <a:pt x="19" y="341"/>
                    <a:pt x="67" y="341"/>
                    <a:pt x="89" y="341"/>
                  </a:cubicBezTo>
                  <a:cubicBezTo>
                    <a:pt x="110" y="341"/>
                    <a:pt x="159" y="341"/>
                    <a:pt x="178" y="342"/>
                  </a:cubicBezTo>
                  <a:lnTo>
                    <a:pt x="178" y="319"/>
                  </a:lnTo>
                  <a:lnTo>
                    <a:pt x="124" y="319"/>
                  </a:lnTo>
                  <a:lnTo>
                    <a:pt x="124" y="214"/>
                  </a:lnTo>
                  <a:lnTo>
                    <a:pt x="174" y="173"/>
                  </a:lnTo>
                  <a:lnTo>
                    <a:pt x="277" y="308"/>
                  </a:lnTo>
                  <a:cubicBezTo>
                    <a:pt x="279" y="311"/>
                    <a:pt x="279" y="312"/>
                    <a:pt x="281" y="315"/>
                  </a:cubicBezTo>
                  <a:cubicBezTo>
                    <a:pt x="272" y="319"/>
                    <a:pt x="262" y="319"/>
                    <a:pt x="244" y="319"/>
                  </a:cubicBezTo>
                  <a:lnTo>
                    <a:pt x="244" y="342"/>
                  </a:lnTo>
                  <a:cubicBezTo>
                    <a:pt x="265" y="341"/>
                    <a:pt x="310" y="341"/>
                    <a:pt x="332" y="341"/>
                  </a:cubicBezTo>
                  <a:cubicBezTo>
                    <a:pt x="352" y="341"/>
                    <a:pt x="386" y="341"/>
                    <a:pt x="405" y="342"/>
                  </a:cubicBezTo>
                  <a:lnTo>
                    <a:pt x="405" y="319"/>
                  </a:lnTo>
                  <a:lnTo>
                    <a:pt x="390"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68">
              <a:extLst>
                <a:ext uri="{FF2B5EF4-FFF2-40B4-BE49-F238E27FC236}">
                  <a16:creationId xmlns:a16="http://schemas.microsoft.com/office/drawing/2014/main" id="{1AE03503-B840-4C39-ADDD-6D01E3B58E75}"/>
                </a:ext>
              </a:extLst>
            </p:cNvPr>
            <p:cNvSpPr>
              <a:spLocks noEditPoints="1"/>
            </p:cNvSpPr>
            <p:nvPr>
              <p:custDataLst>
                <p:tags r:id="rId89"/>
              </p:custDataLst>
            </p:nvPr>
          </p:nvSpPr>
          <p:spPr bwMode="auto">
            <a:xfrm>
              <a:off x="3484563" y="5895975"/>
              <a:ext cx="193675" cy="28575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3" y="354"/>
                  </a:moveTo>
                  <a:cubicBezTo>
                    <a:pt x="39" y="354"/>
                    <a:pt x="39" y="303"/>
                    <a:pt x="39" y="298"/>
                  </a:cubicBezTo>
                  <a:cubicBezTo>
                    <a:pt x="39"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69">
              <a:extLst>
                <a:ext uri="{FF2B5EF4-FFF2-40B4-BE49-F238E27FC236}">
                  <a16:creationId xmlns:a16="http://schemas.microsoft.com/office/drawing/2014/main" id="{6CCDE230-3D20-41EB-B687-374E57C92F1A}"/>
                </a:ext>
              </a:extLst>
            </p:cNvPr>
            <p:cNvSpPr>
              <a:spLocks/>
            </p:cNvSpPr>
            <p:nvPr>
              <p:custDataLst>
                <p:tags r:id="rId90"/>
              </p:custDataLst>
            </p:nvPr>
          </p:nvSpPr>
          <p:spPr bwMode="auto">
            <a:xfrm>
              <a:off x="3706813" y="6002338"/>
              <a:ext cx="174625" cy="171450"/>
            </a:xfrm>
            <a:custGeom>
              <a:avLst/>
              <a:gdLst>
                <a:gd name="T0" fmla="*/ 85 w 235"/>
                <a:gd name="T1" fmla="*/ 5 h 220"/>
                <a:gd name="T2" fmla="*/ 79 w 235"/>
                <a:gd name="T3" fmla="*/ 0 h 220"/>
                <a:gd name="T4" fmla="*/ 18 w 235"/>
                <a:gd name="T5" fmla="*/ 5 h 220"/>
                <a:gd name="T6" fmla="*/ 9 w 235"/>
                <a:gd name="T7" fmla="*/ 15 h 220"/>
                <a:gd name="T8" fmla="*/ 20 w 235"/>
                <a:gd name="T9" fmla="*/ 21 h 220"/>
                <a:gd name="T10" fmla="*/ 45 w 235"/>
                <a:gd name="T11" fmla="*/ 29 h 220"/>
                <a:gd name="T12" fmla="*/ 36 w 235"/>
                <a:gd name="T13" fmla="*/ 70 h 220"/>
                <a:gd name="T14" fmla="*/ 6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9" y="6"/>
                    <a:pt x="9" y="15"/>
                  </a:cubicBezTo>
                  <a:cubicBezTo>
                    <a:pt x="9" y="21"/>
                    <a:pt x="13" y="21"/>
                    <a:pt x="20" y="21"/>
                  </a:cubicBezTo>
                  <a:cubicBezTo>
                    <a:pt x="44" y="21"/>
                    <a:pt x="45" y="24"/>
                    <a:pt x="45" y="29"/>
                  </a:cubicBezTo>
                  <a:cubicBezTo>
                    <a:pt x="45" y="33"/>
                    <a:pt x="39" y="56"/>
                    <a:pt x="36" y="70"/>
                  </a:cubicBezTo>
                  <a:lnTo>
                    <a:pt x="6" y="192"/>
                  </a:lnTo>
                  <a:cubicBezTo>
                    <a:pt x="4" y="199"/>
                    <a:pt x="0" y="213"/>
                    <a:pt x="0" y="214"/>
                  </a:cubicBezTo>
                  <a:cubicBezTo>
                    <a:pt x="0" y="220"/>
                    <a:pt x="5" y="220"/>
                    <a:pt x="8" y="220"/>
                  </a:cubicBezTo>
                  <a:lnTo>
                    <a:pt x="15" y="220"/>
                  </a:lnTo>
                  <a:cubicBezTo>
                    <a:pt x="50" y="214"/>
                    <a:pt x="104" y="195"/>
                    <a:pt x="156" y="147"/>
                  </a:cubicBezTo>
                  <a:cubicBezTo>
                    <a:pt x="221" y="86"/>
                    <a:pt x="235" y="18"/>
                    <a:pt x="235" y="13"/>
                  </a:cubicBezTo>
                  <a:cubicBezTo>
                    <a:pt x="235" y="5"/>
                    <a:pt x="229" y="0"/>
                    <a:pt x="220" y="0"/>
                  </a:cubicBezTo>
                  <a:cubicBezTo>
                    <a:pt x="216" y="0"/>
                    <a:pt x="205" y="2"/>
                    <a:pt x="201" y="16"/>
                  </a:cubicBezTo>
                  <a:cubicBezTo>
                    <a:pt x="169" y="130"/>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70">
              <a:extLst>
                <a:ext uri="{FF2B5EF4-FFF2-40B4-BE49-F238E27FC236}">
                  <a16:creationId xmlns:a16="http://schemas.microsoft.com/office/drawing/2014/main" id="{D2E752DE-D2CF-482E-9E3E-DAD2C97153A4}"/>
                </a:ext>
              </a:extLst>
            </p:cNvPr>
            <p:cNvSpPr>
              <a:spLocks noChangeArrowheads="1"/>
            </p:cNvSpPr>
            <p:nvPr>
              <p:custDataLst>
                <p:tags r:id="rId91"/>
              </p:custDataLst>
            </p:nvPr>
          </p:nvSpPr>
          <p:spPr bwMode="auto">
            <a:xfrm>
              <a:off x="3460750" y="6332538"/>
              <a:ext cx="44132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71">
              <a:extLst>
                <a:ext uri="{FF2B5EF4-FFF2-40B4-BE49-F238E27FC236}">
                  <a16:creationId xmlns:a16="http://schemas.microsoft.com/office/drawing/2014/main" id="{29D3611D-244C-4255-B7DD-7620B9B77712}"/>
                </a:ext>
              </a:extLst>
            </p:cNvPr>
            <p:cNvSpPr>
              <a:spLocks noEditPoints="1"/>
            </p:cNvSpPr>
            <p:nvPr>
              <p:custDataLst>
                <p:tags r:id="rId92"/>
              </p:custDataLst>
            </p:nvPr>
          </p:nvSpPr>
          <p:spPr bwMode="auto">
            <a:xfrm>
              <a:off x="3476625" y="6424613"/>
              <a:ext cx="193675" cy="28733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72">
              <a:extLst>
                <a:ext uri="{FF2B5EF4-FFF2-40B4-BE49-F238E27FC236}">
                  <a16:creationId xmlns:a16="http://schemas.microsoft.com/office/drawing/2014/main" id="{61940261-29ED-4EEC-8521-2854665E9FD4}"/>
                </a:ext>
              </a:extLst>
            </p:cNvPr>
            <p:cNvSpPr>
              <a:spLocks noEditPoints="1"/>
            </p:cNvSpPr>
            <p:nvPr>
              <p:custDataLst>
                <p:tags r:id="rId93"/>
              </p:custDataLst>
            </p:nvPr>
          </p:nvSpPr>
          <p:spPr bwMode="auto">
            <a:xfrm>
              <a:off x="3690938" y="6527800"/>
              <a:ext cx="209550" cy="250825"/>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7" y="220"/>
                    <a:pt x="189" y="200"/>
                  </a:cubicBezTo>
                  <a:lnTo>
                    <a:pt x="189"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Freeform 73">
              <a:extLst>
                <a:ext uri="{FF2B5EF4-FFF2-40B4-BE49-F238E27FC236}">
                  <a16:creationId xmlns:a16="http://schemas.microsoft.com/office/drawing/2014/main" id="{CE74B797-A85F-40BD-8590-B4E3BBDCDF7D}"/>
                </a:ext>
              </a:extLst>
            </p:cNvPr>
            <p:cNvSpPr>
              <a:spLocks noEditPoints="1"/>
            </p:cNvSpPr>
            <p:nvPr>
              <p:custDataLst>
                <p:tags r:id="rId94"/>
              </p:custDataLst>
            </p:nvPr>
          </p:nvSpPr>
          <p:spPr bwMode="auto">
            <a:xfrm>
              <a:off x="4070350" y="6292850"/>
              <a:ext cx="244475" cy="9207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6 w 331"/>
                <a:gd name="T11" fmla="*/ 20 h 117"/>
                <a:gd name="T12" fmla="*/ 314 w 331"/>
                <a:gd name="T13" fmla="*/ 20 h 117"/>
                <a:gd name="T14" fmla="*/ 315 w 331"/>
                <a:gd name="T15" fmla="*/ 117 h 117"/>
                <a:gd name="T16" fmla="*/ 331 w 331"/>
                <a:gd name="T17" fmla="*/ 107 h 117"/>
                <a:gd name="T18" fmla="*/ 314 w 331"/>
                <a:gd name="T19" fmla="*/ 97 h 117"/>
                <a:gd name="T20" fmla="*/ 16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6" y="20"/>
                  </a:cubicBezTo>
                  <a:lnTo>
                    <a:pt x="314" y="20"/>
                  </a:lnTo>
                  <a:close/>
                  <a:moveTo>
                    <a:pt x="315" y="117"/>
                  </a:moveTo>
                  <a:cubicBezTo>
                    <a:pt x="322" y="117"/>
                    <a:pt x="331" y="117"/>
                    <a:pt x="331" y="107"/>
                  </a:cubicBezTo>
                  <a:cubicBezTo>
                    <a:pt x="331" y="97"/>
                    <a:pt x="322" y="97"/>
                    <a:pt x="314" y="97"/>
                  </a:cubicBezTo>
                  <a:lnTo>
                    <a:pt x="16"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Freeform 74">
              <a:extLst>
                <a:ext uri="{FF2B5EF4-FFF2-40B4-BE49-F238E27FC236}">
                  <a16:creationId xmlns:a16="http://schemas.microsoft.com/office/drawing/2014/main" id="{A8235743-45AF-4EA3-B8EA-920CF0C20937}"/>
                </a:ext>
              </a:extLst>
            </p:cNvPr>
            <p:cNvSpPr>
              <a:spLocks noEditPoints="1"/>
            </p:cNvSpPr>
            <p:nvPr>
              <p:custDataLst>
                <p:tags r:id="rId95"/>
              </p:custDataLst>
            </p:nvPr>
          </p:nvSpPr>
          <p:spPr bwMode="auto">
            <a:xfrm>
              <a:off x="4497388" y="5895975"/>
              <a:ext cx="195263" cy="28575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3 h 368"/>
                <a:gd name="T22" fmla="*/ 154 w 262"/>
                <a:gd name="T23" fmla="*/ 13 h 368"/>
                <a:gd name="T24" fmla="*/ 225 w 262"/>
                <a:gd name="T25" fmla="*/ 103 h 368"/>
                <a:gd name="T26" fmla="*/ 212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3"/>
                    <a:pt x="90" y="53"/>
                    <a:pt x="82" y="53"/>
                  </a:cubicBezTo>
                  <a:cubicBezTo>
                    <a:pt x="104" y="16"/>
                    <a:pt x="139" y="13"/>
                    <a:pt x="154" y="13"/>
                  </a:cubicBezTo>
                  <a:cubicBezTo>
                    <a:pt x="190" y="13"/>
                    <a:pt x="225" y="39"/>
                    <a:pt x="225" y="103"/>
                  </a:cubicBezTo>
                  <a:cubicBezTo>
                    <a:pt x="225" y="122"/>
                    <a:pt x="222" y="148"/>
                    <a:pt x="212"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Freeform 75">
              <a:extLst>
                <a:ext uri="{FF2B5EF4-FFF2-40B4-BE49-F238E27FC236}">
                  <a16:creationId xmlns:a16="http://schemas.microsoft.com/office/drawing/2014/main" id="{233F4EA8-579E-4FE6-8C51-16BADE8BF805}"/>
                </a:ext>
              </a:extLst>
            </p:cNvPr>
            <p:cNvSpPr>
              <a:spLocks/>
            </p:cNvSpPr>
            <p:nvPr>
              <p:custDataLst>
                <p:tags r:id="rId96"/>
              </p:custDataLst>
            </p:nvPr>
          </p:nvSpPr>
          <p:spPr bwMode="auto">
            <a:xfrm>
              <a:off x="4721225" y="5908675"/>
              <a:ext cx="244475" cy="265113"/>
            </a:xfrm>
            <a:custGeom>
              <a:avLst/>
              <a:gdLst>
                <a:gd name="T0" fmla="*/ 184 w 330"/>
                <a:gd name="T1" fmla="*/ 39 h 340"/>
                <a:gd name="T2" fmla="*/ 232 w 330"/>
                <a:gd name="T3" fmla="*/ 15 h 340"/>
                <a:gd name="T4" fmla="*/ 248 w 330"/>
                <a:gd name="T5" fmla="*/ 15 h 340"/>
                <a:gd name="T6" fmla="*/ 248 w 330"/>
                <a:gd name="T7" fmla="*/ 0 h 340"/>
                <a:gd name="T8" fmla="*/ 164 w 330"/>
                <a:gd name="T9" fmla="*/ 1 h 340"/>
                <a:gd name="T10" fmla="*/ 79 w 330"/>
                <a:gd name="T11" fmla="*/ 0 h 340"/>
                <a:gd name="T12" fmla="*/ 79 w 330"/>
                <a:gd name="T13" fmla="*/ 15 h 340"/>
                <a:gd name="T14" fmla="*/ 95 w 330"/>
                <a:gd name="T15" fmla="*/ 15 h 340"/>
                <a:gd name="T16" fmla="*/ 143 w 330"/>
                <a:gd name="T17" fmla="*/ 39 h 340"/>
                <a:gd name="T18" fmla="*/ 143 w 330"/>
                <a:gd name="T19" fmla="*/ 260 h 340"/>
                <a:gd name="T20" fmla="*/ 75 w 330"/>
                <a:gd name="T21" fmla="*/ 134 h 340"/>
                <a:gd name="T22" fmla="*/ 31 w 330"/>
                <a:gd name="T23" fmla="*/ 64 h 340"/>
                <a:gd name="T24" fmla="*/ 12 w 330"/>
                <a:gd name="T25" fmla="*/ 64 h 340"/>
                <a:gd name="T26" fmla="*/ 0 w 330"/>
                <a:gd name="T27" fmla="*/ 69 h 340"/>
                <a:gd name="T28" fmla="*/ 4 w 330"/>
                <a:gd name="T29" fmla="*/ 75 h 340"/>
                <a:gd name="T30" fmla="*/ 34 w 330"/>
                <a:gd name="T31" fmla="*/ 143 h 340"/>
                <a:gd name="T32" fmla="*/ 59 w 330"/>
                <a:gd name="T33" fmla="*/ 227 h 340"/>
                <a:gd name="T34" fmla="*/ 143 w 330"/>
                <a:gd name="T35" fmla="*/ 273 h 340"/>
                <a:gd name="T36" fmla="*/ 143 w 330"/>
                <a:gd name="T37" fmla="*/ 301 h 340"/>
                <a:gd name="T38" fmla="*/ 95 w 330"/>
                <a:gd name="T39" fmla="*/ 325 h 340"/>
                <a:gd name="T40" fmla="*/ 79 w 330"/>
                <a:gd name="T41" fmla="*/ 325 h 340"/>
                <a:gd name="T42" fmla="*/ 79 w 330"/>
                <a:gd name="T43" fmla="*/ 340 h 340"/>
                <a:gd name="T44" fmla="*/ 163 w 330"/>
                <a:gd name="T45" fmla="*/ 339 h 340"/>
                <a:gd name="T46" fmla="*/ 248 w 330"/>
                <a:gd name="T47" fmla="*/ 340 h 340"/>
                <a:gd name="T48" fmla="*/ 248 w 330"/>
                <a:gd name="T49" fmla="*/ 325 h 340"/>
                <a:gd name="T50" fmla="*/ 232 w 330"/>
                <a:gd name="T51" fmla="*/ 325 h 340"/>
                <a:gd name="T52" fmla="*/ 184 w 330"/>
                <a:gd name="T53" fmla="*/ 301 h 340"/>
                <a:gd name="T54" fmla="*/ 184 w 330"/>
                <a:gd name="T55" fmla="*/ 273 h 340"/>
                <a:gd name="T56" fmla="*/ 270 w 330"/>
                <a:gd name="T57" fmla="*/ 228 h 340"/>
                <a:gd name="T58" fmla="*/ 296 w 330"/>
                <a:gd name="T59" fmla="*/ 131 h 340"/>
                <a:gd name="T60" fmla="*/ 324 w 330"/>
                <a:gd name="T61" fmla="*/ 75 h 340"/>
                <a:gd name="T62" fmla="*/ 330 w 330"/>
                <a:gd name="T63" fmla="*/ 69 h 340"/>
                <a:gd name="T64" fmla="*/ 318 w 330"/>
                <a:gd name="T65" fmla="*/ 64 h 340"/>
                <a:gd name="T66" fmla="*/ 299 w 330"/>
                <a:gd name="T67" fmla="*/ 64 h 340"/>
                <a:gd name="T68" fmla="*/ 255 w 330"/>
                <a:gd name="T69" fmla="*/ 140 h 340"/>
                <a:gd name="T70" fmla="*/ 184 w 330"/>
                <a:gd name="T71" fmla="*/ 260 h 340"/>
                <a:gd name="T72" fmla="*/ 184 w 330"/>
                <a:gd name="T73" fmla="*/ 3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0">
                  <a:moveTo>
                    <a:pt x="184" y="39"/>
                  </a:moveTo>
                  <a:cubicBezTo>
                    <a:pt x="184" y="22"/>
                    <a:pt x="184" y="15"/>
                    <a:pt x="232" y="15"/>
                  </a:cubicBezTo>
                  <a:lnTo>
                    <a:pt x="248" y="15"/>
                  </a:lnTo>
                  <a:lnTo>
                    <a:pt x="248" y="0"/>
                  </a:lnTo>
                  <a:cubicBezTo>
                    <a:pt x="230" y="1"/>
                    <a:pt x="184" y="1"/>
                    <a:pt x="164" y="1"/>
                  </a:cubicBezTo>
                  <a:cubicBezTo>
                    <a:pt x="143" y="1"/>
                    <a:pt x="97" y="1"/>
                    <a:pt x="79" y="0"/>
                  </a:cubicBezTo>
                  <a:lnTo>
                    <a:pt x="79" y="15"/>
                  </a:lnTo>
                  <a:lnTo>
                    <a:pt x="95" y="15"/>
                  </a:lnTo>
                  <a:cubicBezTo>
                    <a:pt x="143" y="15"/>
                    <a:pt x="143" y="22"/>
                    <a:pt x="143" y="39"/>
                  </a:cubicBezTo>
                  <a:lnTo>
                    <a:pt x="143" y="260"/>
                  </a:lnTo>
                  <a:cubicBezTo>
                    <a:pt x="77" y="243"/>
                    <a:pt x="75" y="166"/>
                    <a:pt x="75" y="134"/>
                  </a:cubicBezTo>
                  <a:cubicBezTo>
                    <a:pt x="74" y="73"/>
                    <a:pt x="53" y="64"/>
                    <a:pt x="31" y="64"/>
                  </a:cubicBezTo>
                  <a:lnTo>
                    <a:pt x="12" y="64"/>
                  </a:lnTo>
                  <a:cubicBezTo>
                    <a:pt x="5" y="64"/>
                    <a:pt x="0" y="64"/>
                    <a:pt x="0" y="69"/>
                  </a:cubicBezTo>
                  <a:cubicBezTo>
                    <a:pt x="0" y="72"/>
                    <a:pt x="1" y="74"/>
                    <a:pt x="4" y="75"/>
                  </a:cubicBezTo>
                  <a:cubicBezTo>
                    <a:pt x="21" y="77"/>
                    <a:pt x="33" y="84"/>
                    <a:pt x="34" y="143"/>
                  </a:cubicBezTo>
                  <a:cubicBezTo>
                    <a:pt x="34" y="154"/>
                    <a:pt x="35" y="194"/>
                    <a:pt x="59" y="227"/>
                  </a:cubicBezTo>
                  <a:cubicBezTo>
                    <a:pt x="78" y="254"/>
                    <a:pt x="109" y="268"/>
                    <a:pt x="143" y="273"/>
                  </a:cubicBezTo>
                  <a:lnTo>
                    <a:pt x="143" y="301"/>
                  </a:lnTo>
                  <a:cubicBezTo>
                    <a:pt x="143" y="318"/>
                    <a:pt x="143" y="325"/>
                    <a:pt x="95" y="325"/>
                  </a:cubicBezTo>
                  <a:lnTo>
                    <a:pt x="79" y="325"/>
                  </a:lnTo>
                  <a:lnTo>
                    <a:pt x="79" y="340"/>
                  </a:lnTo>
                  <a:cubicBezTo>
                    <a:pt x="97" y="339"/>
                    <a:pt x="143" y="339"/>
                    <a:pt x="163" y="339"/>
                  </a:cubicBezTo>
                  <a:cubicBezTo>
                    <a:pt x="184" y="339"/>
                    <a:pt x="230" y="339"/>
                    <a:pt x="248" y="340"/>
                  </a:cubicBezTo>
                  <a:lnTo>
                    <a:pt x="248" y="325"/>
                  </a:lnTo>
                  <a:lnTo>
                    <a:pt x="232" y="325"/>
                  </a:lnTo>
                  <a:cubicBezTo>
                    <a:pt x="184" y="325"/>
                    <a:pt x="184" y="318"/>
                    <a:pt x="184" y="301"/>
                  </a:cubicBezTo>
                  <a:lnTo>
                    <a:pt x="184" y="273"/>
                  </a:lnTo>
                  <a:cubicBezTo>
                    <a:pt x="220" y="268"/>
                    <a:pt x="250" y="254"/>
                    <a:pt x="270" y="228"/>
                  </a:cubicBezTo>
                  <a:cubicBezTo>
                    <a:pt x="296" y="192"/>
                    <a:pt x="296" y="153"/>
                    <a:pt x="296" y="131"/>
                  </a:cubicBezTo>
                  <a:cubicBezTo>
                    <a:pt x="296" y="123"/>
                    <a:pt x="297" y="78"/>
                    <a:pt x="324" y="75"/>
                  </a:cubicBezTo>
                  <a:cubicBezTo>
                    <a:pt x="327" y="74"/>
                    <a:pt x="330" y="74"/>
                    <a:pt x="330" y="69"/>
                  </a:cubicBezTo>
                  <a:cubicBezTo>
                    <a:pt x="330" y="64"/>
                    <a:pt x="326" y="64"/>
                    <a:pt x="318" y="64"/>
                  </a:cubicBezTo>
                  <a:lnTo>
                    <a:pt x="299" y="64"/>
                  </a:lnTo>
                  <a:cubicBezTo>
                    <a:pt x="280" y="64"/>
                    <a:pt x="255" y="67"/>
                    <a:pt x="255" y="140"/>
                  </a:cubicBezTo>
                  <a:cubicBezTo>
                    <a:pt x="254" y="195"/>
                    <a:pt x="238" y="248"/>
                    <a:pt x="184" y="260"/>
                  </a:cubicBezTo>
                  <a:lnTo>
                    <a:pt x="184"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Rectangle 76">
              <a:extLst>
                <a:ext uri="{FF2B5EF4-FFF2-40B4-BE49-F238E27FC236}">
                  <a16:creationId xmlns:a16="http://schemas.microsoft.com/office/drawing/2014/main" id="{E7271FB8-DD09-4036-844A-258C51E1FF01}"/>
                </a:ext>
              </a:extLst>
            </p:cNvPr>
            <p:cNvSpPr>
              <a:spLocks noChangeArrowheads="1"/>
            </p:cNvSpPr>
            <p:nvPr>
              <p:custDataLst>
                <p:tags r:id="rId97"/>
              </p:custDataLst>
            </p:nvPr>
          </p:nvSpPr>
          <p:spPr bwMode="auto">
            <a:xfrm>
              <a:off x="4483100" y="6332538"/>
              <a:ext cx="50323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Freeform 77">
              <a:extLst>
                <a:ext uri="{FF2B5EF4-FFF2-40B4-BE49-F238E27FC236}">
                  <a16:creationId xmlns:a16="http://schemas.microsoft.com/office/drawing/2014/main" id="{C50D2183-F7ED-4A4C-8A1D-561C80E08691}"/>
                </a:ext>
              </a:extLst>
            </p:cNvPr>
            <p:cNvSpPr>
              <a:spLocks noEditPoints="1"/>
            </p:cNvSpPr>
            <p:nvPr>
              <p:custDataLst>
                <p:tags r:id="rId98"/>
              </p:custDataLst>
            </p:nvPr>
          </p:nvSpPr>
          <p:spPr bwMode="auto">
            <a:xfrm>
              <a:off x="4529138" y="6424613"/>
              <a:ext cx="195263" cy="28733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4 w 262"/>
                <a:gd name="T25" fmla="*/ 103 h 368"/>
                <a:gd name="T26" fmla="*/ 211 w 262"/>
                <a:gd name="T27" fmla="*/ 188 h 368"/>
                <a:gd name="T28" fmla="*/ 210 w 262"/>
                <a:gd name="T29" fmla="*/ 188 h 368"/>
                <a:gd name="T30" fmla="*/ 93 w 262"/>
                <a:gd name="T31" fmla="*/ 354 h 368"/>
                <a:gd name="T32" fmla="*/ 38 w 262"/>
                <a:gd name="T33" fmla="*/ 298 h 368"/>
                <a:gd name="T34" fmla="*/ 71 w 262"/>
                <a:gd name="T35" fmla="*/ 185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8"/>
                    <a:pt x="0" y="264"/>
                    <a:pt x="0" y="279"/>
                  </a:cubicBezTo>
                  <a:cubicBezTo>
                    <a:pt x="0" y="310"/>
                    <a:pt x="22" y="368"/>
                    <a:pt x="91" y="368"/>
                  </a:cubicBezTo>
                  <a:cubicBezTo>
                    <a:pt x="210" y="368"/>
                    <a:pt x="262" y="201"/>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4" y="38"/>
                    <a:pt x="224" y="103"/>
                  </a:cubicBezTo>
                  <a:cubicBezTo>
                    <a:pt x="224" y="122"/>
                    <a:pt x="221" y="148"/>
                    <a:pt x="211" y="188"/>
                  </a:cubicBezTo>
                  <a:lnTo>
                    <a:pt x="210" y="188"/>
                  </a:lnTo>
                  <a:close/>
                  <a:moveTo>
                    <a:pt x="93" y="354"/>
                  </a:moveTo>
                  <a:cubicBezTo>
                    <a:pt x="38" y="354"/>
                    <a:pt x="38" y="303"/>
                    <a:pt x="38" y="298"/>
                  </a:cubicBezTo>
                  <a:cubicBezTo>
                    <a:pt x="38" y="284"/>
                    <a:pt x="50" y="215"/>
                    <a:pt x="71" y="185"/>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Freeform 78">
              <a:extLst>
                <a:ext uri="{FF2B5EF4-FFF2-40B4-BE49-F238E27FC236}">
                  <a16:creationId xmlns:a16="http://schemas.microsoft.com/office/drawing/2014/main" id="{004CF1CC-A0F6-422B-953E-AA663246BD34}"/>
                </a:ext>
              </a:extLst>
            </p:cNvPr>
            <p:cNvSpPr>
              <a:spLocks noEditPoints="1"/>
            </p:cNvSpPr>
            <p:nvPr>
              <p:custDataLst>
                <p:tags r:id="rId99"/>
              </p:custDataLst>
            </p:nvPr>
          </p:nvSpPr>
          <p:spPr bwMode="auto">
            <a:xfrm>
              <a:off x="4745038" y="6527800"/>
              <a:ext cx="207963" cy="250825"/>
            </a:xfrm>
            <a:custGeom>
              <a:avLst/>
              <a:gdLst>
                <a:gd name="T0" fmla="*/ 192 w 281"/>
                <a:gd name="T1" fmla="*/ 153 h 321"/>
                <a:gd name="T2" fmla="*/ 185 w 281"/>
                <a:gd name="T3" fmla="*/ 174 h 321"/>
                <a:gd name="T4" fmla="*/ 124 w 281"/>
                <a:gd name="T5" fmla="*/ 209 h 321"/>
                <a:gd name="T6" fmla="*/ 64 w 281"/>
                <a:gd name="T7" fmla="*/ 114 h 321"/>
                <a:gd name="T8" fmla="*/ 130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19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4" y="209"/>
                  </a:cubicBezTo>
                  <a:cubicBezTo>
                    <a:pt x="94" y="209"/>
                    <a:pt x="64" y="180"/>
                    <a:pt x="64" y="114"/>
                  </a:cubicBezTo>
                  <a:cubicBezTo>
                    <a:pt x="64" y="43"/>
                    <a:pt x="101"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TextBox 100">
            <a:extLst>
              <a:ext uri="{FF2B5EF4-FFF2-40B4-BE49-F238E27FC236}">
                <a16:creationId xmlns:a16="http://schemas.microsoft.com/office/drawing/2014/main" id="{27C50AED-D50B-4D8C-AC7A-0F6A30A1AB0D}"/>
              </a:ext>
            </a:extLst>
          </p:cNvPr>
          <p:cNvSpPr txBox="1"/>
          <p:nvPr/>
        </p:nvSpPr>
        <p:spPr>
          <a:xfrm>
            <a:off x="1485208" y="4665482"/>
            <a:ext cx="6810899" cy="430887"/>
          </a:xfrm>
          <a:prstGeom prst="rect">
            <a:avLst/>
          </a:prstGeom>
          <a:noFill/>
        </p:spPr>
        <p:txBody>
          <a:bodyPr wrap="square">
            <a:spAutoFit/>
          </a:bodyPr>
          <a:lstStyle/>
          <a:p>
            <a:pPr marL="342900" indent="-342900">
              <a:buFont typeface="Arial" panose="020B0604020202020204" pitchFamily="34" charset="0"/>
              <a:buChar char="•"/>
            </a:pPr>
            <a:r>
              <a:rPr lang="en-US" sz="2200" dirty="0">
                <a:latin typeface="Helvetica Light" panose="020B0403020202020204"/>
              </a:rPr>
              <a:t>Let’s use product rule</a:t>
            </a:r>
          </a:p>
        </p:txBody>
      </p:sp>
      <p:sp>
        <p:nvSpPr>
          <p:cNvPr id="102" name="Oval 101">
            <a:extLst>
              <a:ext uri="{FF2B5EF4-FFF2-40B4-BE49-F238E27FC236}">
                <a16:creationId xmlns:a16="http://schemas.microsoft.com/office/drawing/2014/main" id="{B1C9B3A4-F651-4CAE-98F3-79A30D4B163E}"/>
              </a:ext>
            </a:extLst>
          </p:cNvPr>
          <p:cNvSpPr/>
          <p:nvPr/>
        </p:nvSpPr>
        <p:spPr>
          <a:xfrm>
            <a:off x="1151632" y="3564948"/>
            <a:ext cx="585371" cy="57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Light" panose="020B0403020202020204"/>
              </a:rPr>
              <a:t>1</a:t>
            </a:r>
          </a:p>
        </p:txBody>
      </p:sp>
      <p:grpSp>
        <p:nvGrpSpPr>
          <p:cNvPr id="103" name="Group 102">
            <a:extLst>
              <a:ext uri="{FF2B5EF4-FFF2-40B4-BE49-F238E27FC236}">
                <a16:creationId xmlns:a16="http://schemas.microsoft.com/office/drawing/2014/main" id="{4030312D-165A-4FF8-A6A9-7D7EA15CA5ED}"/>
              </a:ext>
            </a:extLst>
          </p:cNvPr>
          <p:cNvGrpSpPr>
            <a:grpSpLocks/>
          </p:cNvGrpSpPr>
          <p:nvPr>
            <p:custDataLst>
              <p:tags r:id="rId3"/>
            </p:custDataLst>
          </p:nvPr>
        </p:nvGrpSpPr>
        <p:grpSpPr>
          <a:xfrm>
            <a:off x="11788215" y="2095500"/>
            <a:ext cx="4243167" cy="1349086"/>
            <a:chOff x="3179763" y="1973263"/>
            <a:chExt cx="4657725" cy="1462088"/>
          </a:xfrm>
          <a:solidFill>
            <a:schemeClr val="accent4">
              <a:alpha val="65000"/>
            </a:schemeClr>
          </a:solidFill>
        </p:grpSpPr>
        <p:sp>
          <p:nvSpPr>
            <p:cNvPr id="104" name="Freeform 217">
              <a:extLst>
                <a:ext uri="{FF2B5EF4-FFF2-40B4-BE49-F238E27FC236}">
                  <a16:creationId xmlns:a16="http://schemas.microsoft.com/office/drawing/2014/main" id="{BD2CA9E9-05CC-4231-B380-423C08CC7A2D}"/>
                </a:ext>
              </a:extLst>
            </p:cNvPr>
            <p:cNvSpPr>
              <a:spLocks/>
            </p:cNvSpPr>
            <p:nvPr>
              <p:custDataLst>
                <p:tags r:id="rId33"/>
              </p:custDataLst>
            </p:nvPr>
          </p:nvSpPr>
          <p:spPr bwMode="auto">
            <a:xfrm>
              <a:off x="3270251" y="1990726"/>
              <a:ext cx="87313" cy="909638"/>
            </a:xfrm>
            <a:custGeom>
              <a:avLst/>
              <a:gdLst>
                <a:gd name="T0" fmla="*/ 0 w 131"/>
                <a:gd name="T1" fmla="*/ 1196 h 1196"/>
                <a:gd name="T2" fmla="*/ 131 w 131"/>
                <a:gd name="T3" fmla="*/ 1196 h 1196"/>
                <a:gd name="T4" fmla="*/ 131 w 131"/>
                <a:gd name="T5" fmla="*/ 1169 h 1196"/>
                <a:gd name="T6" fmla="*/ 28 w 131"/>
                <a:gd name="T7" fmla="*/ 1169 h 1196"/>
                <a:gd name="T8" fmla="*/ 28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8" y="1169"/>
                  </a:lnTo>
                  <a:lnTo>
                    <a:pt x="28" y="27"/>
                  </a:lnTo>
                  <a:lnTo>
                    <a:pt x="131" y="27"/>
                  </a:lnTo>
                  <a:lnTo>
                    <a:pt x="131" y="0"/>
                  </a:lnTo>
                  <a:lnTo>
                    <a:pt x="0" y="0"/>
                  </a:lnTo>
                  <a:lnTo>
                    <a:pt x="0" y="119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18">
              <a:extLst>
                <a:ext uri="{FF2B5EF4-FFF2-40B4-BE49-F238E27FC236}">
                  <a16:creationId xmlns:a16="http://schemas.microsoft.com/office/drawing/2014/main" id="{0E5575A0-4FDE-43EC-9820-70F5EE27417D}"/>
                </a:ext>
              </a:extLst>
            </p:cNvPr>
            <p:cNvSpPr>
              <a:spLocks/>
            </p:cNvSpPr>
            <p:nvPr>
              <p:custDataLst>
                <p:tags r:id="rId34"/>
              </p:custDataLst>
            </p:nvPr>
          </p:nvSpPr>
          <p:spPr bwMode="auto">
            <a:xfrm>
              <a:off x="3490913" y="2049463"/>
              <a:ext cx="336550" cy="260350"/>
            </a:xfrm>
            <a:custGeom>
              <a:avLst/>
              <a:gdLst>
                <a:gd name="T0" fmla="*/ 252 w 504"/>
                <a:gd name="T1" fmla="*/ 277 h 342"/>
                <a:gd name="T2" fmla="*/ 132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7"/>
                  </a:moveTo>
                  <a:lnTo>
                    <a:pt x="132" y="13"/>
                  </a:lnTo>
                  <a:cubicBezTo>
                    <a:pt x="127" y="0"/>
                    <a:pt x="122" y="0"/>
                    <a:pt x="111"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19">
              <a:extLst>
                <a:ext uri="{FF2B5EF4-FFF2-40B4-BE49-F238E27FC236}">
                  <a16:creationId xmlns:a16="http://schemas.microsoft.com/office/drawing/2014/main" id="{BEE11A65-0B86-4746-AF82-BAEE444B1A11}"/>
                </a:ext>
              </a:extLst>
            </p:cNvPr>
            <p:cNvSpPr>
              <a:spLocks/>
            </p:cNvSpPr>
            <p:nvPr>
              <p:custDataLst>
                <p:tags r:id="rId35"/>
              </p:custDataLst>
            </p:nvPr>
          </p:nvSpPr>
          <p:spPr bwMode="auto">
            <a:xfrm>
              <a:off x="4314826" y="2208213"/>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20">
              <a:extLst>
                <a:ext uri="{FF2B5EF4-FFF2-40B4-BE49-F238E27FC236}">
                  <a16:creationId xmlns:a16="http://schemas.microsoft.com/office/drawing/2014/main" id="{CEF1864C-7E94-46BE-818B-F2F41F336174}"/>
                </a:ext>
              </a:extLst>
            </p:cNvPr>
            <p:cNvSpPr>
              <a:spLocks/>
            </p:cNvSpPr>
            <p:nvPr>
              <p:custDataLst>
                <p:tags r:id="rId36"/>
              </p:custDataLst>
            </p:nvPr>
          </p:nvSpPr>
          <p:spPr bwMode="auto">
            <a:xfrm>
              <a:off x="4552951" y="2049463"/>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3 w 252"/>
                <a:gd name="T13" fmla="*/ 24 h 348"/>
                <a:gd name="T14" fmla="*/ 143 w 252"/>
                <a:gd name="T15" fmla="*/ 268 h 348"/>
                <a:gd name="T16" fmla="*/ 94 w 252"/>
                <a:gd name="T17" fmla="*/ 330 h 348"/>
                <a:gd name="T18" fmla="*/ 54 w 252"/>
                <a:gd name="T19" fmla="*/ 322 h 348"/>
                <a:gd name="T20" fmla="*/ 54 w 252"/>
                <a:gd name="T21" fmla="*/ 321 h 348"/>
                <a:gd name="T22" fmla="*/ 76 w 252"/>
                <a:gd name="T23" fmla="*/ 286 h 348"/>
                <a:gd name="T24" fmla="*/ 39 w 252"/>
                <a:gd name="T25" fmla="*/ 247 h 348"/>
                <a:gd name="T26" fmla="*/ 0 w 252"/>
                <a:gd name="T27" fmla="*/ 286 h 348"/>
                <a:gd name="T28" fmla="*/ 96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3" y="24"/>
                  </a:lnTo>
                  <a:lnTo>
                    <a:pt x="143" y="268"/>
                  </a:lnTo>
                  <a:cubicBezTo>
                    <a:pt x="143" y="278"/>
                    <a:pt x="143" y="330"/>
                    <a:pt x="94" y="330"/>
                  </a:cubicBezTo>
                  <a:cubicBezTo>
                    <a:pt x="85" y="330"/>
                    <a:pt x="69" y="328"/>
                    <a:pt x="54" y="322"/>
                  </a:cubicBezTo>
                  <a:lnTo>
                    <a:pt x="54" y="321"/>
                  </a:lnTo>
                  <a:cubicBezTo>
                    <a:pt x="54" y="321"/>
                    <a:pt x="76" y="312"/>
                    <a:pt x="76" y="286"/>
                  </a:cubicBezTo>
                  <a:cubicBezTo>
                    <a:pt x="76" y="259"/>
                    <a:pt x="55" y="247"/>
                    <a:pt x="39" y="247"/>
                  </a:cubicBezTo>
                  <a:cubicBezTo>
                    <a:pt x="20" y="247"/>
                    <a:pt x="0" y="260"/>
                    <a:pt x="0" y="286"/>
                  </a:cubicBezTo>
                  <a:cubicBezTo>
                    <a:pt x="0" y="324"/>
                    <a:pt x="40" y="348"/>
                    <a:pt x="96" y="348"/>
                  </a:cubicBezTo>
                  <a:cubicBezTo>
                    <a:pt x="163" y="348"/>
                    <a:pt x="211" y="319"/>
                    <a:pt x="211" y="268"/>
                  </a:cubicBezTo>
                  <a:lnTo>
                    <a:pt x="211" y="2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21">
              <a:extLst>
                <a:ext uri="{FF2B5EF4-FFF2-40B4-BE49-F238E27FC236}">
                  <a16:creationId xmlns:a16="http://schemas.microsoft.com/office/drawing/2014/main" id="{90568206-9BFF-405E-8672-687B335C4CAD}"/>
                </a:ext>
              </a:extLst>
            </p:cNvPr>
            <p:cNvSpPr>
              <a:spLocks/>
            </p:cNvSpPr>
            <p:nvPr>
              <p:custDataLst>
                <p:tags r:id="rId37"/>
              </p:custDataLst>
            </p:nvPr>
          </p:nvSpPr>
          <p:spPr bwMode="auto">
            <a:xfrm>
              <a:off x="4760913" y="1989138"/>
              <a:ext cx="171450" cy="184150"/>
            </a:xfrm>
            <a:custGeom>
              <a:avLst/>
              <a:gdLst>
                <a:gd name="T0" fmla="*/ 137 w 257"/>
                <a:gd name="T1" fmla="*/ 17 h 242"/>
                <a:gd name="T2" fmla="*/ 243 w 257"/>
                <a:gd name="T3" fmla="*/ 17 h 242"/>
                <a:gd name="T4" fmla="*/ 257 w 257"/>
                <a:gd name="T5" fmla="*/ 8 h 242"/>
                <a:gd name="T6" fmla="*/ 243 w 257"/>
                <a:gd name="T7" fmla="*/ 0 h 242"/>
                <a:gd name="T8" fmla="*/ 14 w 257"/>
                <a:gd name="T9" fmla="*/ 0 h 242"/>
                <a:gd name="T10" fmla="*/ 0 w 257"/>
                <a:gd name="T11" fmla="*/ 8 h 242"/>
                <a:gd name="T12" fmla="*/ 14 w 257"/>
                <a:gd name="T13" fmla="*/ 17 h 242"/>
                <a:gd name="T14" fmla="*/ 120 w 257"/>
                <a:gd name="T15" fmla="*/ 17 h 242"/>
                <a:gd name="T16" fmla="*/ 120 w 257"/>
                <a:gd name="T17" fmla="*/ 228 h 242"/>
                <a:gd name="T18" fmla="*/ 129 w 257"/>
                <a:gd name="T19" fmla="*/ 242 h 242"/>
                <a:gd name="T20" fmla="*/ 137 w 257"/>
                <a:gd name="T21" fmla="*/ 228 h 242"/>
                <a:gd name="T22" fmla="*/ 137 w 257"/>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242">
                  <a:moveTo>
                    <a:pt x="137" y="17"/>
                  </a:moveTo>
                  <a:lnTo>
                    <a:pt x="243" y="17"/>
                  </a:lnTo>
                  <a:cubicBezTo>
                    <a:pt x="249" y="17"/>
                    <a:pt x="257" y="17"/>
                    <a:pt x="257" y="8"/>
                  </a:cubicBezTo>
                  <a:cubicBezTo>
                    <a:pt x="257" y="0"/>
                    <a:pt x="249" y="0"/>
                    <a:pt x="243" y="0"/>
                  </a:cubicBezTo>
                  <a:lnTo>
                    <a:pt x="14" y="0"/>
                  </a:lnTo>
                  <a:cubicBezTo>
                    <a:pt x="8" y="0"/>
                    <a:pt x="0" y="0"/>
                    <a:pt x="0" y="8"/>
                  </a:cubicBezTo>
                  <a:cubicBezTo>
                    <a:pt x="0" y="17"/>
                    <a:pt x="8" y="17"/>
                    <a:pt x="14" y="17"/>
                  </a:cubicBezTo>
                  <a:lnTo>
                    <a:pt x="120" y="17"/>
                  </a:lnTo>
                  <a:lnTo>
                    <a:pt x="120" y="228"/>
                  </a:lnTo>
                  <a:cubicBezTo>
                    <a:pt x="120" y="234"/>
                    <a:pt x="120" y="242"/>
                    <a:pt x="129" y="242"/>
                  </a:cubicBezTo>
                  <a:cubicBezTo>
                    <a:pt x="137" y="242"/>
                    <a:pt x="137" y="233"/>
                    <a:pt x="137" y="228"/>
                  </a:cubicBezTo>
                  <a:lnTo>
                    <a:pt x="137" y="1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22">
              <a:extLst>
                <a:ext uri="{FF2B5EF4-FFF2-40B4-BE49-F238E27FC236}">
                  <a16:creationId xmlns:a16="http://schemas.microsoft.com/office/drawing/2014/main" id="{D15B41DB-B725-4BAA-A8CC-22991F2FF913}"/>
                </a:ext>
              </a:extLst>
            </p:cNvPr>
            <p:cNvSpPr>
              <a:spLocks/>
            </p:cNvSpPr>
            <p:nvPr>
              <p:custDataLst>
                <p:tags r:id="rId38"/>
              </p:custDataLst>
            </p:nvPr>
          </p:nvSpPr>
          <p:spPr bwMode="auto">
            <a:xfrm>
              <a:off x="4757738" y="2286001"/>
              <a:ext cx="100013" cy="120650"/>
            </a:xfrm>
            <a:custGeom>
              <a:avLst/>
              <a:gdLst>
                <a:gd name="T0" fmla="*/ 132 w 151"/>
                <a:gd name="T1" fmla="*/ 20 h 157"/>
                <a:gd name="T2" fmla="*/ 114 w 151"/>
                <a:gd name="T3" fmla="*/ 40 h 157"/>
                <a:gd name="T4" fmla="*/ 127 w 151"/>
                <a:gd name="T5" fmla="*/ 52 h 157"/>
                <a:gd name="T6" fmla="*/ 147 w 151"/>
                <a:gd name="T7" fmla="*/ 30 h 157"/>
                <a:gd name="T8" fmla="*/ 101 w 151"/>
                <a:gd name="T9" fmla="*/ 0 h 157"/>
                <a:gd name="T10" fmla="*/ 0 w 151"/>
                <a:gd name="T11" fmla="*/ 96 h 157"/>
                <a:gd name="T12" fmla="*/ 65 w 151"/>
                <a:gd name="T13" fmla="*/ 157 h 157"/>
                <a:gd name="T14" fmla="*/ 151 w 151"/>
                <a:gd name="T15" fmla="*/ 118 h 157"/>
                <a:gd name="T16" fmla="*/ 145 w 151"/>
                <a:gd name="T17" fmla="*/ 112 h 157"/>
                <a:gd name="T18" fmla="*/ 140 w 151"/>
                <a:gd name="T19" fmla="*/ 115 h 157"/>
                <a:gd name="T20" fmla="*/ 66 w 151"/>
                <a:gd name="T21" fmla="*/ 147 h 157"/>
                <a:gd name="T22" fmla="*/ 29 w 151"/>
                <a:gd name="T23" fmla="*/ 109 h 157"/>
                <a:gd name="T24" fmla="*/ 52 w 151"/>
                <a:gd name="T25" fmla="*/ 36 h 157"/>
                <a:gd name="T26" fmla="*/ 101 w 151"/>
                <a:gd name="T27" fmla="*/ 10 h 157"/>
                <a:gd name="T28" fmla="*/ 132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2" y="20"/>
                  </a:moveTo>
                  <a:cubicBezTo>
                    <a:pt x="119" y="22"/>
                    <a:pt x="114" y="32"/>
                    <a:pt x="114" y="40"/>
                  </a:cubicBezTo>
                  <a:cubicBezTo>
                    <a:pt x="114" y="49"/>
                    <a:pt x="121" y="52"/>
                    <a:pt x="127" y="52"/>
                  </a:cubicBezTo>
                  <a:cubicBezTo>
                    <a:pt x="135" y="52"/>
                    <a:pt x="147" y="47"/>
                    <a:pt x="147" y="30"/>
                  </a:cubicBezTo>
                  <a:cubicBezTo>
                    <a:pt x="147" y="6"/>
                    <a:pt x="120" y="0"/>
                    <a:pt x="101" y="0"/>
                  </a:cubicBezTo>
                  <a:cubicBezTo>
                    <a:pt x="49" y="0"/>
                    <a:pt x="0" y="48"/>
                    <a:pt x="0" y="96"/>
                  </a:cubicBezTo>
                  <a:cubicBezTo>
                    <a:pt x="0" y="126"/>
                    <a:pt x="21" y="157"/>
                    <a:pt x="65" y="157"/>
                  </a:cubicBezTo>
                  <a:cubicBezTo>
                    <a:pt x="124" y="157"/>
                    <a:pt x="151" y="123"/>
                    <a:pt x="151" y="118"/>
                  </a:cubicBezTo>
                  <a:cubicBezTo>
                    <a:pt x="151" y="116"/>
                    <a:pt x="148" y="112"/>
                    <a:pt x="145" y="112"/>
                  </a:cubicBezTo>
                  <a:cubicBezTo>
                    <a:pt x="143" y="112"/>
                    <a:pt x="143" y="112"/>
                    <a:pt x="140" y="115"/>
                  </a:cubicBezTo>
                  <a:cubicBezTo>
                    <a:pt x="113" y="147"/>
                    <a:pt x="72" y="147"/>
                    <a:pt x="66" y="147"/>
                  </a:cubicBezTo>
                  <a:cubicBezTo>
                    <a:pt x="41" y="147"/>
                    <a:pt x="29" y="130"/>
                    <a:pt x="29" y="109"/>
                  </a:cubicBezTo>
                  <a:cubicBezTo>
                    <a:pt x="29" y="99"/>
                    <a:pt x="34" y="60"/>
                    <a:pt x="52" y="36"/>
                  </a:cubicBezTo>
                  <a:cubicBezTo>
                    <a:pt x="66" y="19"/>
                    <a:pt x="84" y="10"/>
                    <a:pt x="101" y="10"/>
                  </a:cubicBezTo>
                  <a:cubicBezTo>
                    <a:pt x="106" y="10"/>
                    <a:pt x="123" y="10"/>
                    <a:pt x="132" y="20"/>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3">
              <a:extLst>
                <a:ext uri="{FF2B5EF4-FFF2-40B4-BE49-F238E27FC236}">
                  <a16:creationId xmlns:a16="http://schemas.microsoft.com/office/drawing/2014/main" id="{D131A208-3873-463D-9F03-4404052267F2}"/>
                </a:ext>
              </a:extLst>
            </p:cNvPr>
            <p:cNvSpPr>
              <a:spLocks/>
            </p:cNvSpPr>
            <p:nvPr>
              <p:custDataLst>
                <p:tags r:id="rId39"/>
              </p:custDataLst>
            </p:nvPr>
          </p:nvSpPr>
          <p:spPr bwMode="auto">
            <a:xfrm>
              <a:off x="3390901" y="2662238"/>
              <a:ext cx="203200" cy="1587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24">
              <a:extLst>
                <a:ext uri="{FF2B5EF4-FFF2-40B4-BE49-F238E27FC236}">
                  <a16:creationId xmlns:a16="http://schemas.microsoft.com/office/drawing/2014/main" id="{89D5724D-A073-4219-8FB4-C0F3A50DE629}"/>
                </a:ext>
              </a:extLst>
            </p:cNvPr>
            <p:cNvSpPr>
              <a:spLocks/>
            </p:cNvSpPr>
            <p:nvPr>
              <p:custDataLst>
                <p:tags r:id="rId40"/>
              </p:custDataLst>
            </p:nvPr>
          </p:nvSpPr>
          <p:spPr bwMode="auto">
            <a:xfrm>
              <a:off x="3629026" y="2503488"/>
              <a:ext cx="168275" cy="265113"/>
            </a:xfrm>
            <a:custGeom>
              <a:avLst/>
              <a:gdLst>
                <a:gd name="T0" fmla="*/ 211 w 252"/>
                <a:gd name="T1" fmla="*/ 24 h 348"/>
                <a:gd name="T2" fmla="*/ 252 w 252"/>
                <a:gd name="T3" fmla="*/ 24 h 348"/>
                <a:gd name="T4" fmla="*/ 252 w 252"/>
                <a:gd name="T5" fmla="*/ 0 h 348"/>
                <a:gd name="T6" fmla="*/ 172 w 252"/>
                <a:gd name="T7" fmla="*/ 2 h 348"/>
                <a:gd name="T8" fmla="*/ 73 w 252"/>
                <a:gd name="T9" fmla="*/ 0 h 348"/>
                <a:gd name="T10" fmla="*/ 73 w 252"/>
                <a:gd name="T11" fmla="*/ 24 h 348"/>
                <a:gd name="T12" fmla="*/ 144 w 252"/>
                <a:gd name="T13" fmla="*/ 24 h 348"/>
                <a:gd name="T14" fmla="*/ 144 w 252"/>
                <a:gd name="T15" fmla="*/ 268 h 348"/>
                <a:gd name="T16" fmla="*/ 94 w 252"/>
                <a:gd name="T17" fmla="*/ 330 h 348"/>
                <a:gd name="T18" fmla="*/ 54 w 252"/>
                <a:gd name="T19" fmla="*/ 322 h 348"/>
                <a:gd name="T20" fmla="*/ 54 w 252"/>
                <a:gd name="T21" fmla="*/ 321 h 348"/>
                <a:gd name="T22" fmla="*/ 77 w 252"/>
                <a:gd name="T23" fmla="*/ 286 h 348"/>
                <a:gd name="T24" fmla="*/ 39 w 252"/>
                <a:gd name="T25" fmla="*/ 247 h 348"/>
                <a:gd name="T26" fmla="*/ 0 w 252"/>
                <a:gd name="T27" fmla="*/ 286 h 348"/>
                <a:gd name="T28" fmla="*/ 97 w 252"/>
                <a:gd name="T29" fmla="*/ 348 h 348"/>
                <a:gd name="T30" fmla="*/ 211 w 252"/>
                <a:gd name="T31" fmla="*/ 268 h 348"/>
                <a:gd name="T32" fmla="*/ 211 w 252"/>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348">
                  <a:moveTo>
                    <a:pt x="211" y="24"/>
                  </a:moveTo>
                  <a:lnTo>
                    <a:pt x="252" y="24"/>
                  </a:lnTo>
                  <a:lnTo>
                    <a:pt x="252" y="0"/>
                  </a:lnTo>
                  <a:cubicBezTo>
                    <a:pt x="234" y="2"/>
                    <a:pt x="192" y="2"/>
                    <a:pt x="172" y="2"/>
                  </a:cubicBezTo>
                  <a:cubicBezTo>
                    <a:pt x="146" y="2"/>
                    <a:pt x="97" y="2"/>
                    <a:pt x="73" y="0"/>
                  </a:cubicBezTo>
                  <a:lnTo>
                    <a:pt x="73" y="24"/>
                  </a:lnTo>
                  <a:lnTo>
                    <a:pt x="144" y="24"/>
                  </a:lnTo>
                  <a:lnTo>
                    <a:pt x="144" y="268"/>
                  </a:lnTo>
                  <a:cubicBezTo>
                    <a:pt x="144" y="278"/>
                    <a:pt x="144" y="330"/>
                    <a:pt x="94" y="330"/>
                  </a:cubicBezTo>
                  <a:cubicBezTo>
                    <a:pt x="86" y="330"/>
                    <a:pt x="69" y="328"/>
                    <a:pt x="54" y="322"/>
                  </a:cubicBezTo>
                  <a:lnTo>
                    <a:pt x="54" y="321"/>
                  </a:lnTo>
                  <a:cubicBezTo>
                    <a:pt x="54" y="321"/>
                    <a:pt x="77" y="312"/>
                    <a:pt x="77" y="286"/>
                  </a:cubicBezTo>
                  <a:cubicBezTo>
                    <a:pt x="77" y="259"/>
                    <a:pt x="55" y="247"/>
                    <a:pt x="39" y="247"/>
                  </a:cubicBezTo>
                  <a:cubicBezTo>
                    <a:pt x="20" y="247"/>
                    <a:pt x="0" y="260"/>
                    <a:pt x="0" y="286"/>
                  </a:cubicBezTo>
                  <a:cubicBezTo>
                    <a:pt x="0" y="324"/>
                    <a:pt x="40" y="348"/>
                    <a:pt x="97" y="348"/>
                  </a:cubicBezTo>
                  <a:cubicBezTo>
                    <a:pt x="163" y="348"/>
                    <a:pt x="211" y="319"/>
                    <a:pt x="211" y="268"/>
                  </a:cubicBezTo>
                  <a:lnTo>
                    <a:pt x="211" y="2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5">
              <a:extLst>
                <a:ext uri="{FF2B5EF4-FFF2-40B4-BE49-F238E27FC236}">
                  <a16:creationId xmlns:a16="http://schemas.microsoft.com/office/drawing/2014/main" id="{9EEA6AF6-2FDC-4F5B-8813-1CC0A15DBD34}"/>
                </a:ext>
              </a:extLst>
            </p:cNvPr>
            <p:cNvSpPr>
              <a:spLocks/>
            </p:cNvSpPr>
            <p:nvPr>
              <p:custDataLst>
                <p:tags r:id="rId41"/>
              </p:custDataLst>
            </p:nvPr>
          </p:nvSpPr>
          <p:spPr bwMode="auto">
            <a:xfrm>
              <a:off x="3833813" y="2705101"/>
              <a:ext cx="100013" cy="119063"/>
            </a:xfrm>
            <a:custGeom>
              <a:avLst/>
              <a:gdLst>
                <a:gd name="T0" fmla="*/ 131 w 151"/>
                <a:gd name="T1" fmla="*/ 21 h 158"/>
                <a:gd name="T2" fmla="*/ 113 w 151"/>
                <a:gd name="T3" fmla="*/ 40 h 158"/>
                <a:gd name="T4" fmla="*/ 127 w 151"/>
                <a:gd name="T5" fmla="*/ 53 h 158"/>
                <a:gd name="T6" fmla="*/ 147 w 151"/>
                <a:gd name="T7" fmla="*/ 31 h 158"/>
                <a:gd name="T8" fmla="*/ 101 w 151"/>
                <a:gd name="T9" fmla="*/ 0 h 158"/>
                <a:gd name="T10" fmla="*/ 0 w 151"/>
                <a:gd name="T11" fmla="*/ 97 h 158"/>
                <a:gd name="T12" fmla="*/ 64 w 151"/>
                <a:gd name="T13" fmla="*/ 158 h 158"/>
                <a:gd name="T14" fmla="*/ 151 w 151"/>
                <a:gd name="T15" fmla="*/ 118 h 158"/>
                <a:gd name="T16" fmla="*/ 145 w 151"/>
                <a:gd name="T17" fmla="*/ 112 h 158"/>
                <a:gd name="T18" fmla="*/ 139 w 151"/>
                <a:gd name="T19" fmla="*/ 116 h 158"/>
                <a:gd name="T20" fmla="*/ 65 w 151"/>
                <a:gd name="T21" fmla="*/ 148 h 158"/>
                <a:gd name="T22" fmla="*/ 29 w 151"/>
                <a:gd name="T23" fmla="*/ 109 h 158"/>
                <a:gd name="T24" fmla="*/ 52 w 151"/>
                <a:gd name="T25" fmla="*/ 37 h 158"/>
                <a:gd name="T26" fmla="*/ 101 w 151"/>
                <a:gd name="T27" fmla="*/ 10 h 158"/>
                <a:gd name="T28" fmla="*/ 131 w 151"/>
                <a:gd name="T2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1"/>
                  </a:moveTo>
                  <a:cubicBezTo>
                    <a:pt x="118" y="23"/>
                    <a:pt x="113" y="33"/>
                    <a:pt x="113" y="40"/>
                  </a:cubicBezTo>
                  <a:cubicBezTo>
                    <a:pt x="113" y="50"/>
                    <a:pt x="120" y="53"/>
                    <a:pt x="127" y="53"/>
                  </a:cubicBezTo>
                  <a:cubicBezTo>
                    <a:pt x="134" y="53"/>
                    <a:pt x="147" y="47"/>
                    <a:pt x="147" y="31"/>
                  </a:cubicBezTo>
                  <a:cubicBezTo>
                    <a:pt x="147" y="7"/>
                    <a:pt x="119" y="0"/>
                    <a:pt x="101" y="0"/>
                  </a:cubicBezTo>
                  <a:cubicBezTo>
                    <a:pt x="48" y="0"/>
                    <a:pt x="0" y="49"/>
                    <a:pt x="0" y="97"/>
                  </a:cubicBezTo>
                  <a:cubicBezTo>
                    <a:pt x="0" y="127"/>
                    <a:pt x="21" y="158"/>
                    <a:pt x="64" y="158"/>
                  </a:cubicBezTo>
                  <a:cubicBezTo>
                    <a:pt x="123" y="158"/>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5" y="10"/>
                    <a:pt x="122" y="11"/>
                    <a:pt x="131" y="21"/>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26">
              <a:extLst>
                <a:ext uri="{FF2B5EF4-FFF2-40B4-BE49-F238E27FC236}">
                  <a16:creationId xmlns:a16="http://schemas.microsoft.com/office/drawing/2014/main" id="{920D66F0-B514-4B20-ABA5-5120C18CEFE8}"/>
                </a:ext>
              </a:extLst>
            </p:cNvPr>
            <p:cNvSpPr>
              <a:spLocks noEditPoints="1"/>
            </p:cNvSpPr>
            <p:nvPr>
              <p:custDataLst>
                <p:tags r:id="rId42"/>
              </p:custDataLst>
            </p:nvPr>
          </p:nvSpPr>
          <p:spPr bwMode="auto">
            <a:xfrm>
              <a:off x="4556126" y="2511426"/>
              <a:ext cx="141288" cy="261938"/>
            </a:xfrm>
            <a:custGeom>
              <a:avLst/>
              <a:gdLst>
                <a:gd name="T0" fmla="*/ 210 w 210"/>
                <a:gd name="T1" fmla="*/ 173 h 343"/>
                <a:gd name="T2" fmla="*/ 190 w 210"/>
                <a:gd name="T3" fmla="*/ 56 h 343"/>
                <a:gd name="T4" fmla="*/ 105 w 210"/>
                <a:gd name="T5" fmla="*/ 0 h 343"/>
                <a:gd name="T6" fmla="*/ 18 w 210"/>
                <a:gd name="T7" fmla="*/ 60 h 343"/>
                <a:gd name="T8" fmla="*/ 0 w 210"/>
                <a:gd name="T9" fmla="*/ 173 h 343"/>
                <a:gd name="T10" fmla="*/ 22 w 210"/>
                <a:gd name="T11" fmla="*/ 293 h 343"/>
                <a:gd name="T12" fmla="*/ 105 w 210"/>
                <a:gd name="T13" fmla="*/ 343 h 343"/>
                <a:gd name="T14" fmla="*/ 191 w 210"/>
                <a:gd name="T15" fmla="*/ 285 h 343"/>
                <a:gd name="T16" fmla="*/ 210 w 210"/>
                <a:gd name="T17" fmla="*/ 173 h 343"/>
                <a:gd name="T18" fmla="*/ 105 w 210"/>
                <a:gd name="T19" fmla="*/ 332 h 343"/>
                <a:gd name="T20" fmla="*/ 47 w 210"/>
                <a:gd name="T21" fmla="*/ 272 h 343"/>
                <a:gd name="T22" fmla="*/ 41 w 210"/>
                <a:gd name="T23" fmla="*/ 167 h 343"/>
                <a:gd name="T24" fmla="*/ 45 w 210"/>
                <a:gd name="T25" fmla="*/ 75 h 343"/>
                <a:gd name="T26" fmla="*/ 105 w 210"/>
                <a:gd name="T27" fmla="*/ 11 h 343"/>
                <a:gd name="T28" fmla="*/ 164 w 210"/>
                <a:gd name="T29" fmla="*/ 70 h 343"/>
                <a:gd name="T30" fmla="*/ 169 w 210"/>
                <a:gd name="T31" fmla="*/ 167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60"/>
                  </a:cubicBezTo>
                  <a:cubicBezTo>
                    <a:pt x="3" y="94"/>
                    <a:pt x="0" y="133"/>
                    <a:pt x="0" y="173"/>
                  </a:cubicBezTo>
                  <a:cubicBezTo>
                    <a:pt x="0" y="210"/>
                    <a:pt x="2" y="255"/>
                    <a:pt x="22" y="293"/>
                  </a:cubicBezTo>
                  <a:cubicBezTo>
                    <a:pt x="44" y="333"/>
                    <a:pt x="80" y="343"/>
                    <a:pt x="105" y="343"/>
                  </a:cubicBezTo>
                  <a:cubicBezTo>
                    <a:pt x="132" y="343"/>
                    <a:pt x="170" y="333"/>
                    <a:pt x="191" y="285"/>
                  </a:cubicBezTo>
                  <a:cubicBezTo>
                    <a:pt x="207" y="251"/>
                    <a:pt x="210" y="212"/>
                    <a:pt x="210" y="173"/>
                  </a:cubicBezTo>
                  <a:close/>
                  <a:moveTo>
                    <a:pt x="105" y="332"/>
                  </a:moveTo>
                  <a:cubicBezTo>
                    <a:pt x="85" y="332"/>
                    <a:pt x="56" y="320"/>
                    <a:pt x="47" y="272"/>
                  </a:cubicBezTo>
                  <a:cubicBezTo>
                    <a:pt x="41" y="242"/>
                    <a:pt x="41" y="196"/>
                    <a:pt x="41" y="167"/>
                  </a:cubicBezTo>
                  <a:cubicBezTo>
                    <a:pt x="41" y="135"/>
                    <a:pt x="41" y="102"/>
                    <a:pt x="45" y="75"/>
                  </a:cubicBezTo>
                  <a:cubicBezTo>
                    <a:pt x="55" y="16"/>
                    <a:pt x="92" y="11"/>
                    <a:pt x="105" y="11"/>
                  </a:cubicBezTo>
                  <a:cubicBezTo>
                    <a:pt x="121" y="11"/>
                    <a:pt x="154" y="20"/>
                    <a:pt x="164" y="70"/>
                  </a:cubicBezTo>
                  <a:cubicBezTo>
                    <a:pt x="169" y="97"/>
                    <a:pt x="169" y="135"/>
                    <a:pt x="169" y="167"/>
                  </a:cubicBezTo>
                  <a:cubicBezTo>
                    <a:pt x="169" y="204"/>
                    <a:pt x="169" y="238"/>
                    <a:pt x="163" y="270"/>
                  </a:cubicBezTo>
                  <a:cubicBezTo>
                    <a:pt x="156" y="317"/>
                    <a:pt x="127" y="332"/>
                    <a:pt x="105" y="332"/>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7">
              <a:extLst>
                <a:ext uri="{FF2B5EF4-FFF2-40B4-BE49-F238E27FC236}">
                  <a16:creationId xmlns:a16="http://schemas.microsoft.com/office/drawing/2014/main" id="{AF429676-7FE1-4B39-A327-4A493A4AE4D1}"/>
                </a:ext>
              </a:extLst>
            </p:cNvPr>
            <p:cNvSpPr>
              <a:spLocks/>
            </p:cNvSpPr>
            <p:nvPr>
              <p:custDataLst>
                <p:tags r:id="rId43"/>
              </p:custDataLst>
            </p:nvPr>
          </p:nvSpPr>
          <p:spPr bwMode="auto">
            <a:xfrm>
              <a:off x="4972051"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28">
              <a:extLst>
                <a:ext uri="{FF2B5EF4-FFF2-40B4-BE49-F238E27FC236}">
                  <a16:creationId xmlns:a16="http://schemas.microsoft.com/office/drawing/2014/main" id="{8667FE3F-D3DC-47A2-9E6F-A419A6FC798B}"/>
                </a:ext>
              </a:extLst>
            </p:cNvPr>
            <p:cNvSpPr>
              <a:spLocks/>
            </p:cNvSpPr>
            <p:nvPr>
              <p:custDataLst>
                <p:tags r:id="rId44"/>
              </p:custDataLst>
            </p:nvPr>
          </p:nvSpPr>
          <p:spPr bwMode="auto">
            <a:xfrm>
              <a:off x="3179763" y="2933701"/>
              <a:ext cx="160338" cy="127000"/>
            </a:xfrm>
            <a:custGeom>
              <a:avLst/>
              <a:gdLst>
                <a:gd name="T0" fmla="*/ 241 w 241"/>
                <a:gd name="T1" fmla="*/ 121 h 167"/>
                <a:gd name="T2" fmla="*/ 234 w 241"/>
                <a:gd name="T3" fmla="*/ 107 h 167"/>
                <a:gd name="T4" fmla="*/ 109 w 241"/>
                <a:gd name="T5" fmla="*/ 81 h 167"/>
                <a:gd name="T6" fmla="*/ 22 w 241"/>
                <a:gd name="T7" fmla="*/ 3 h 167"/>
                <a:gd name="T8" fmla="*/ 12 w 241"/>
                <a:gd name="T9" fmla="*/ 0 h 167"/>
                <a:gd name="T10" fmla="*/ 0 w 241"/>
                <a:gd name="T11" fmla="*/ 13 h 167"/>
                <a:gd name="T12" fmla="*/ 0 w 241"/>
                <a:gd name="T13" fmla="*/ 21 h 167"/>
                <a:gd name="T14" fmla="*/ 230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10"/>
                    <a:pt x="241" y="107"/>
                    <a:pt x="234" y="107"/>
                  </a:cubicBezTo>
                  <a:cubicBezTo>
                    <a:pt x="203" y="107"/>
                    <a:pt x="154" y="103"/>
                    <a:pt x="109" y="81"/>
                  </a:cubicBezTo>
                  <a:cubicBezTo>
                    <a:pt x="55" y="54"/>
                    <a:pt x="35" y="22"/>
                    <a:pt x="22" y="3"/>
                  </a:cubicBezTo>
                  <a:cubicBezTo>
                    <a:pt x="21" y="0"/>
                    <a:pt x="18" y="0"/>
                    <a:pt x="12" y="0"/>
                  </a:cubicBezTo>
                  <a:cubicBezTo>
                    <a:pt x="0" y="0"/>
                    <a:pt x="0" y="1"/>
                    <a:pt x="0" y="13"/>
                  </a:cubicBezTo>
                  <a:lnTo>
                    <a:pt x="0" y="21"/>
                  </a:lnTo>
                  <a:cubicBezTo>
                    <a:pt x="67" y="144"/>
                    <a:pt x="180" y="167"/>
                    <a:pt x="230" y="167"/>
                  </a:cubicBezTo>
                  <a:cubicBezTo>
                    <a:pt x="241" y="167"/>
                    <a:pt x="241" y="166"/>
                    <a:pt x="241" y="153"/>
                  </a:cubicBezTo>
                  <a:lnTo>
                    <a:pt x="241" y="12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29">
              <a:extLst>
                <a:ext uri="{FF2B5EF4-FFF2-40B4-BE49-F238E27FC236}">
                  <a16:creationId xmlns:a16="http://schemas.microsoft.com/office/drawing/2014/main" id="{B351BFDF-3BAD-475F-AA74-5413B09179B9}"/>
                </a:ext>
              </a:extLst>
            </p:cNvPr>
            <p:cNvSpPr>
              <a:spLocks noChangeArrowheads="1"/>
            </p:cNvSpPr>
            <p:nvPr>
              <p:custDataLst>
                <p:tags r:id="rId45"/>
              </p:custDataLst>
            </p:nvPr>
          </p:nvSpPr>
          <p:spPr bwMode="auto">
            <a:xfrm>
              <a:off x="3336926" y="3014663"/>
              <a:ext cx="6794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30">
              <a:extLst>
                <a:ext uri="{FF2B5EF4-FFF2-40B4-BE49-F238E27FC236}">
                  <a16:creationId xmlns:a16="http://schemas.microsoft.com/office/drawing/2014/main" id="{643AFA9B-B76A-48EF-B18C-4992E7C7EF44}"/>
                </a:ext>
              </a:extLst>
            </p:cNvPr>
            <p:cNvSpPr>
              <a:spLocks/>
            </p:cNvSpPr>
            <p:nvPr>
              <p:custDataLst>
                <p:tags r:id="rId46"/>
              </p:custDataLst>
            </p:nvPr>
          </p:nvSpPr>
          <p:spPr bwMode="auto">
            <a:xfrm>
              <a:off x="4013201" y="3014663"/>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4"/>
                    <a:pt x="61" y="0"/>
                    <a:pt x="10" y="0"/>
                  </a:cubicBezTo>
                  <a:cubicBezTo>
                    <a:pt x="0" y="0"/>
                    <a:pt x="0" y="1"/>
                    <a:pt x="0" y="14"/>
                  </a:cubicBezTo>
                  <a:lnTo>
                    <a:pt x="0" y="46"/>
                  </a:lnTo>
                  <a:cubicBezTo>
                    <a:pt x="0" y="57"/>
                    <a:pt x="0" y="60"/>
                    <a:pt x="7" y="60"/>
                  </a:cubicBezTo>
                  <a:cubicBezTo>
                    <a:pt x="37" y="60"/>
                    <a:pt x="86" y="64"/>
                    <a:pt x="131" y="86"/>
                  </a:cubicBezTo>
                  <a:cubicBezTo>
                    <a:pt x="185" y="113"/>
                    <a:pt x="206" y="145"/>
                    <a:pt x="218" y="164"/>
                  </a:cubicBezTo>
                  <a:cubicBezTo>
                    <a:pt x="220" y="167"/>
                    <a:pt x="223" y="167"/>
                    <a:pt x="229" y="167"/>
                  </a:cubicBezTo>
                  <a:cubicBezTo>
                    <a:pt x="240" y="167"/>
                    <a:pt x="241" y="166"/>
                    <a:pt x="241" y="154"/>
                  </a:cubicBezTo>
                  <a:lnTo>
                    <a:pt x="241" y="14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31">
              <a:extLst>
                <a:ext uri="{FF2B5EF4-FFF2-40B4-BE49-F238E27FC236}">
                  <a16:creationId xmlns:a16="http://schemas.microsoft.com/office/drawing/2014/main" id="{F78592C1-9542-4DFA-BC87-83D55B6C9A72}"/>
                </a:ext>
              </a:extLst>
            </p:cNvPr>
            <p:cNvSpPr>
              <a:spLocks/>
            </p:cNvSpPr>
            <p:nvPr>
              <p:custDataLst>
                <p:tags r:id="rId47"/>
              </p:custDataLst>
            </p:nvPr>
          </p:nvSpPr>
          <p:spPr bwMode="auto">
            <a:xfrm>
              <a:off x="4157663" y="3014663"/>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1"/>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232">
              <a:extLst>
                <a:ext uri="{FF2B5EF4-FFF2-40B4-BE49-F238E27FC236}">
                  <a16:creationId xmlns:a16="http://schemas.microsoft.com/office/drawing/2014/main" id="{2546CAB9-C3AB-4DA1-A3C3-4C882EE4A352}"/>
                </a:ext>
              </a:extLst>
            </p:cNvPr>
            <p:cNvSpPr>
              <a:spLocks noChangeArrowheads="1"/>
            </p:cNvSpPr>
            <p:nvPr>
              <p:custDataLst>
                <p:tags r:id="rId48"/>
              </p:custDataLst>
            </p:nvPr>
          </p:nvSpPr>
          <p:spPr bwMode="auto">
            <a:xfrm>
              <a:off x="4314826" y="3014663"/>
              <a:ext cx="677863"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33">
              <a:extLst>
                <a:ext uri="{FF2B5EF4-FFF2-40B4-BE49-F238E27FC236}">
                  <a16:creationId xmlns:a16="http://schemas.microsoft.com/office/drawing/2014/main" id="{81E69E4F-3EBC-4EAC-9E91-441D0494A9DE}"/>
                </a:ext>
              </a:extLst>
            </p:cNvPr>
            <p:cNvSpPr>
              <a:spLocks/>
            </p:cNvSpPr>
            <p:nvPr>
              <p:custDataLst>
                <p:tags r:id="rId49"/>
              </p:custDataLst>
            </p:nvPr>
          </p:nvSpPr>
          <p:spPr bwMode="auto">
            <a:xfrm>
              <a:off x="4989513" y="2933701"/>
              <a:ext cx="161925" cy="127000"/>
            </a:xfrm>
            <a:custGeom>
              <a:avLst/>
              <a:gdLst>
                <a:gd name="T0" fmla="*/ 241 w 241"/>
                <a:gd name="T1" fmla="*/ 13 h 167"/>
                <a:gd name="T2" fmla="*/ 229 w 241"/>
                <a:gd name="T3" fmla="*/ 0 h 167"/>
                <a:gd name="T4" fmla="*/ 217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1" y="0"/>
                    <a:pt x="229" y="0"/>
                  </a:cubicBezTo>
                  <a:cubicBezTo>
                    <a:pt x="220" y="0"/>
                    <a:pt x="219" y="1"/>
                    <a:pt x="217" y="4"/>
                  </a:cubicBezTo>
                  <a:cubicBezTo>
                    <a:pt x="176" y="70"/>
                    <a:pt x="107" y="105"/>
                    <a:pt x="6" y="107"/>
                  </a:cubicBezTo>
                  <a:cubicBezTo>
                    <a:pt x="0" y="107"/>
                    <a:pt x="0" y="111"/>
                    <a:pt x="0" y="121"/>
                  </a:cubicBezTo>
                  <a:lnTo>
                    <a:pt x="0" y="153"/>
                  </a:lnTo>
                  <a:cubicBezTo>
                    <a:pt x="0" y="166"/>
                    <a:pt x="0" y="167"/>
                    <a:pt x="10" y="167"/>
                  </a:cubicBezTo>
                  <a:cubicBezTo>
                    <a:pt x="61" y="167"/>
                    <a:pt x="173" y="143"/>
                    <a:pt x="241" y="21"/>
                  </a:cubicBezTo>
                  <a:lnTo>
                    <a:pt x="241" y="13"/>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34">
              <a:extLst>
                <a:ext uri="{FF2B5EF4-FFF2-40B4-BE49-F238E27FC236}">
                  <a16:creationId xmlns:a16="http://schemas.microsoft.com/office/drawing/2014/main" id="{280C63B3-720B-4C40-8CC2-5960748C4019}"/>
                </a:ext>
              </a:extLst>
            </p:cNvPr>
            <p:cNvSpPr>
              <a:spLocks/>
            </p:cNvSpPr>
            <p:nvPr>
              <p:custDataLst>
                <p:tags r:id="rId50"/>
              </p:custDataLst>
            </p:nvPr>
          </p:nvSpPr>
          <p:spPr bwMode="auto">
            <a:xfrm>
              <a:off x="4062413" y="3236913"/>
              <a:ext cx="204788" cy="182563"/>
            </a:xfrm>
            <a:custGeom>
              <a:avLst/>
              <a:gdLst>
                <a:gd name="T0" fmla="*/ 170 w 309"/>
                <a:gd name="T1" fmla="*/ 94 h 239"/>
                <a:gd name="T2" fmla="*/ 264 w 309"/>
                <a:gd name="T3" fmla="*/ 24 h 239"/>
                <a:gd name="T4" fmla="*/ 294 w 309"/>
                <a:gd name="T5" fmla="*/ 19 h 239"/>
                <a:gd name="T6" fmla="*/ 303 w 309"/>
                <a:gd name="T7" fmla="*/ 19 h 239"/>
                <a:gd name="T8" fmla="*/ 303 w 309"/>
                <a:gd name="T9" fmla="*/ 0 h 239"/>
                <a:gd name="T10" fmla="*/ 266 w 309"/>
                <a:gd name="T11" fmla="*/ 1 h 239"/>
                <a:gd name="T12" fmla="*/ 210 w 309"/>
                <a:gd name="T13" fmla="*/ 0 h 239"/>
                <a:gd name="T14" fmla="*/ 210 w 309"/>
                <a:gd name="T15" fmla="*/ 19 h 239"/>
                <a:gd name="T16" fmla="*/ 230 w 309"/>
                <a:gd name="T17" fmla="*/ 21 h 239"/>
                <a:gd name="T18" fmla="*/ 90 w 309"/>
                <a:gd name="T19" fmla="*/ 126 h 239"/>
                <a:gd name="T20" fmla="*/ 90 w 309"/>
                <a:gd name="T21" fmla="*/ 19 h 239"/>
                <a:gd name="T22" fmla="*/ 127 w 309"/>
                <a:gd name="T23" fmla="*/ 19 h 239"/>
                <a:gd name="T24" fmla="*/ 127 w 309"/>
                <a:gd name="T25" fmla="*/ 0 h 239"/>
                <a:gd name="T26" fmla="*/ 64 w 309"/>
                <a:gd name="T27" fmla="*/ 1 h 239"/>
                <a:gd name="T28" fmla="*/ 0 w 309"/>
                <a:gd name="T29" fmla="*/ 0 h 239"/>
                <a:gd name="T30" fmla="*/ 0 w 309"/>
                <a:gd name="T31" fmla="*/ 19 h 239"/>
                <a:gd name="T32" fmla="*/ 37 w 309"/>
                <a:gd name="T33" fmla="*/ 19 h 239"/>
                <a:gd name="T34" fmla="*/ 37 w 309"/>
                <a:gd name="T35" fmla="*/ 219 h 239"/>
                <a:gd name="T36" fmla="*/ 0 w 309"/>
                <a:gd name="T37" fmla="*/ 219 h 239"/>
                <a:gd name="T38" fmla="*/ 0 w 309"/>
                <a:gd name="T39" fmla="*/ 239 h 239"/>
                <a:gd name="T40" fmla="*/ 63 w 309"/>
                <a:gd name="T41" fmla="*/ 237 h 239"/>
                <a:gd name="T42" fmla="*/ 127 w 309"/>
                <a:gd name="T43" fmla="*/ 239 h 239"/>
                <a:gd name="T44" fmla="*/ 127 w 309"/>
                <a:gd name="T45" fmla="*/ 219 h 239"/>
                <a:gd name="T46" fmla="*/ 90 w 309"/>
                <a:gd name="T47" fmla="*/ 219 h 239"/>
                <a:gd name="T48" fmla="*/ 90 w 309"/>
                <a:gd name="T49" fmla="*/ 153 h 239"/>
                <a:gd name="T50" fmla="*/ 133 w 309"/>
                <a:gd name="T51" fmla="*/ 121 h 239"/>
                <a:gd name="T52" fmla="*/ 216 w 309"/>
                <a:gd name="T53" fmla="*/ 217 h 239"/>
                <a:gd name="T54" fmla="*/ 194 w 309"/>
                <a:gd name="T55" fmla="*/ 219 h 239"/>
                <a:gd name="T56" fmla="*/ 194 w 309"/>
                <a:gd name="T57" fmla="*/ 239 h 239"/>
                <a:gd name="T58" fmla="*/ 258 w 309"/>
                <a:gd name="T59" fmla="*/ 237 h 239"/>
                <a:gd name="T60" fmla="*/ 309 w 309"/>
                <a:gd name="T61" fmla="*/ 239 h 239"/>
                <a:gd name="T62" fmla="*/ 309 w 309"/>
                <a:gd name="T63" fmla="*/ 219 h 239"/>
                <a:gd name="T64" fmla="*/ 295 w 309"/>
                <a:gd name="T65" fmla="*/ 219 h 239"/>
                <a:gd name="T66" fmla="*/ 275 w 309"/>
                <a:gd name="T67" fmla="*/ 214 h 239"/>
                <a:gd name="T68" fmla="*/ 170 w 309"/>
                <a:gd name="T69" fmla="*/ 9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 h="239">
                  <a:moveTo>
                    <a:pt x="170" y="94"/>
                  </a:moveTo>
                  <a:lnTo>
                    <a:pt x="264" y="24"/>
                  </a:lnTo>
                  <a:cubicBezTo>
                    <a:pt x="268" y="21"/>
                    <a:pt x="270" y="19"/>
                    <a:pt x="294" y="19"/>
                  </a:cubicBezTo>
                  <a:lnTo>
                    <a:pt x="303" y="19"/>
                  </a:lnTo>
                  <a:lnTo>
                    <a:pt x="303" y="0"/>
                  </a:lnTo>
                  <a:cubicBezTo>
                    <a:pt x="303" y="0"/>
                    <a:pt x="281" y="1"/>
                    <a:pt x="266" y="1"/>
                  </a:cubicBezTo>
                  <a:cubicBezTo>
                    <a:pt x="246" y="1"/>
                    <a:pt x="212" y="0"/>
                    <a:pt x="210" y="0"/>
                  </a:cubicBezTo>
                  <a:lnTo>
                    <a:pt x="210" y="19"/>
                  </a:lnTo>
                  <a:cubicBezTo>
                    <a:pt x="216" y="19"/>
                    <a:pt x="222" y="19"/>
                    <a:pt x="230" y="21"/>
                  </a:cubicBezTo>
                  <a:lnTo>
                    <a:pt x="90" y="126"/>
                  </a:lnTo>
                  <a:lnTo>
                    <a:pt x="90" y="19"/>
                  </a:lnTo>
                  <a:lnTo>
                    <a:pt x="127" y="19"/>
                  </a:lnTo>
                  <a:lnTo>
                    <a:pt x="127" y="0"/>
                  </a:lnTo>
                  <a:cubicBezTo>
                    <a:pt x="119" y="0"/>
                    <a:pt x="69" y="1"/>
                    <a:pt x="64" y="1"/>
                  </a:cubicBezTo>
                  <a:cubicBezTo>
                    <a:pt x="56" y="1"/>
                    <a:pt x="7" y="0"/>
                    <a:pt x="0" y="0"/>
                  </a:cubicBezTo>
                  <a:lnTo>
                    <a:pt x="0" y="19"/>
                  </a:lnTo>
                  <a:lnTo>
                    <a:pt x="37" y="19"/>
                  </a:lnTo>
                  <a:lnTo>
                    <a:pt x="37" y="219"/>
                  </a:lnTo>
                  <a:lnTo>
                    <a:pt x="0" y="219"/>
                  </a:lnTo>
                  <a:lnTo>
                    <a:pt x="0" y="239"/>
                  </a:lnTo>
                  <a:cubicBezTo>
                    <a:pt x="8" y="238"/>
                    <a:pt x="58" y="237"/>
                    <a:pt x="63" y="237"/>
                  </a:cubicBezTo>
                  <a:cubicBezTo>
                    <a:pt x="71" y="237"/>
                    <a:pt x="119" y="238"/>
                    <a:pt x="127" y="239"/>
                  </a:cubicBezTo>
                  <a:lnTo>
                    <a:pt x="127" y="219"/>
                  </a:lnTo>
                  <a:lnTo>
                    <a:pt x="90" y="219"/>
                  </a:lnTo>
                  <a:lnTo>
                    <a:pt x="90" y="153"/>
                  </a:lnTo>
                  <a:lnTo>
                    <a:pt x="133" y="121"/>
                  </a:lnTo>
                  <a:lnTo>
                    <a:pt x="216" y="217"/>
                  </a:lnTo>
                  <a:cubicBezTo>
                    <a:pt x="209" y="219"/>
                    <a:pt x="208" y="219"/>
                    <a:pt x="194" y="219"/>
                  </a:cubicBezTo>
                  <a:lnTo>
                    <a:pt x="194" y="239"/>
                  </a:lnTo>
                  <a:cubicBezTo>
                    <a:pt x="212" y="237"/>
                    <a:pt x="239" y="237"/>
                    <a:pt x="258" y="237"/>
                  </a:cubicBezTo>
                  <a:cubicBezTo>
                    <a:pt x="273" y="237"/>
                    <a:pt x="308" y="239"/>
                    <a:pt x="309" y="239"/>
                  </a:cubicBezTo>
                  <a:lnTo>
                    <a:pt x="309" y="219"/>
                  </a:lnTo>
                  <a:lnTo>
                    <a:pt x="295" y="219"/>
                  </a:lnTo>
                  <a:cubicBezTo>
                    <a:pt x="279" y="219"/>
                    <a:pt x="278" y="218"/>
                    <a:pt x="275" y="214"/>
                  </a:cubicBezTo>
                  <a:lnTo>
                    <a:pt x="170" y="9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35">
              <a:extLst>
                <a:ext uri="{FF2B5EF4-FFF2-40B4-BE49-F238E27FC236}">
                  <a16:creationId xmlns:a16="http://schemas.microsoft.com/office/drawing/2014/main" id="{52F77FB2-4B6E-4EAA-81EB-2E62EA47E131}"/>
                </a:ext>
              </a:extLst>
            </p:cNvPr>
            <p:cNvSpPr>
              <a:spLocks/>
            </p:cNvSpPr>
            <p:nvPr>
              <p:custDataLst>
                <p:tags r:id="rId51"/>
              </p:custDataLst>
            </p:nvPr>
          </p:nvSpPr>
          <p:spPr bwMode="auto">
            <a:xfrm>
              <a:off x="5302251"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36">
              <a:extLst>
                <a:ext uri="{FF2B5EF4-FFF2-40B4-BE49-F238E27FC236}">
                  <a16:creationId xmlns:a16="http://schemas.microsoft.com/office/drawing/2014/main" id="{954CEB61-6EEE-4197-8820-1D667B8D5721}"/>
                </a:ext>
              </a:extLst>
            </p:cNvPr>
            <p:cNvSpPr>
              <a:spLocks noEditPoints="1"/>
            </p:cNvSpPr>
            <p:nvPr>
              <p:custDataLst>
                <p:tags r:id="rId52"/>
              </p:custDataLst>
            </p:nvPr>
          </p:nvSpPr>
          <p:spPr bwMode="auto">
            <a:xfrm>
              <a:off x="5448301" y="2049463"/>
              <a:ext cx="96838" cy="38100"/>
            </a:xfrm>
            <a:custGeom>
              <a:avLst/>
              <a:gdLst>
                <a:gd name="T0" fmla="*/ 50 w 146"/>
                <a:gd name="T1" fmla="*/ 25 h 50"/>
                <a:gd name="T2" fmla="*/ 25 w 146"/>
                <a:gd name="T3" fmla="*/ 0 h 50"/>
                <a:gd name="T4" fmla="*/ 0 w 146"/>
                <a:gd name="T5" fmla="*/ 25 h 50"/>
                <a:gd name="T6" fmla="*/ 25 w 146"/>
                <a:gd name="T7" fmla="*/ 50 h 50"/>
                <a:gd name="T8" fmla="*/ 50 w 146"/>
                <a:gd name="T9" fmla="*/ 25 h 50"/>
                <a:gd name="T10" fmla="*/ 146 w 146"/>
                <a:gd name="T11" fmla="*/ 25 h 50"/>
                <a:gd name="T12" fmla="*/ 122 w 146"/>
                <a:gd name="T13" fmla="*/ 0 h 50"/>
                <a:gd name="T14" fmla="*/ 97 w 146"/>
                <a:gd name="T15" fmla="*/ 25 h 50"/>
                <a:gd name="T16" fmla="*/ 122 w 146"/>
                <a:gd name="T17" fmla="*/ 50 h 50"/>
                <a:gd name="T18" fmla="*/ 146 w 146"/>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50">
                  <a:moveTo>
                    <a:pt x="50" y="25"/>
                  </a:moveTo>
                  <a:cubicBezTo>
                    <a:pt x="50" y="13"/>
                    <a:pt x="40" y="0"/>
                    <a:pt x="25" y="0"/>
                  </a:cubicBezTo>
                  <a:cubicBezTo>
                    <a:pt x="11" y="0"/>
                    <a:pt x="0" y="11"/>
                    <a:pt x="0" y="25"/>
                  </a:cubicBezTo>
                  <a:cubicBezTo>
                    <a:pt x="0" y="39"/>
                    <a:pt x="11" y="50"/>
                    <a:pt x="25" y="50"/>
                  </a:cubicBezTo>
                  <a:cubicBezTo>
                    <a:pt x="40" y="50"/>
                    <a:pt x="50" y="37"/>
                    <a:pt x="50" y="25"/>
                  </a:cubicBezTo>
                  <a:close/>
                  <a:moveTo>
                    <a:pt x="146" y="25"/>
                  </a:moveTo>
                  <a:cubicBezTo>
                    <a:pt x="146" y="11"/>
                    <a:pt x="135" y="0"/>
                    <a:pt x="122" y="0"/>
                  </a:cubicBezTo>
                  <a:cubicBezTo>
                    <a:pt x="107" y="0"/>
                    <a:pt x="97" y="13"/>
                    <a:pt x="97" y="25"/>
                  </a:cubicBezTo>
                  <a:cubicBezTo>
                    <a:pt x="97" y="37"/>
                    <a:pt x="107" y="50"/>
                    <a:pt x="122" y="50"/>
                  </a:cubicBezTo>
                  <a:cubicBezTo>
                    <a:pt x="135" y="50"/>
                    <a:pt x="146" y="39"/>
                    <a:pt x="146" y="2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37">
              <a:extLst>
                <a:ext uri="{FF2B5EF4-FFF2-40B4-BE49-F238E27FC236}">
                  <a16:creationId xmlns:a16="http://schemas.microsoft.com/office/drawing/2014/main" id="{29297A32-D461-4160-BACB-CF415092F6BE}"/>
                </a:ext>
              </a:extLst>
            </p:cNvPr>
            <p:cNvSpPr>
              <a:spLocks noEditPoints="1"/>
            </p:cNvSpPr>
            <p:nvPr>
              <p:custDataLst>
                <p:tags r:id="rId53"/>
              </p:custDataLst>
            </p:nvPr>
          </p:nvSpPr>
          <p:spPr bwMode="auto">
            <a:xfrm>
              <a:off x="5408613" y="2138363"/>
              <a:ext cx="187325" cy="24288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200" y="3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8 1">
              <a:extLst>
                <a:ext uri="{FF2B5EF4-FFF2-40B4-BE49-F238E27FC236}">
                  <a16:creationId xmlns:a16="http://schemas.microsoft.com/office/drawing/2014/main" id="{EF26D3B0-D018-4558-A5D2-9DBD7685FA84}"/>
                </a:ext>
              </a:extLst>
            </p:cNvPr>
            <p:cNvSpPr>
              <a:spLocks/>
            </p:cNvSpPr>
            <p:nvPr>
              <p:custDataLst>
                <p:tags r:id="rId54"/>
              </p:custDataLst>
            </p:nvPr>
          </p:nvSpPr>
          <p:spPr bwMode="auto">
            <a:xfrm>
              <a:off x="5403851" y="2505076"/>
              <a:ext cx="182563" cy="257175"/>
            </a:xfrm>
            <a:custGeom>
              <a:avLst/>
              <a:gdLst>
                <a:gd name="T0" fmla="*/ 260 w 274"/>
                <a:gd name="T1" fmla="*/ 0 h 339"/>
                <a:gd name="T2" fmla="*/ 0 w 274"/>
                <a:gd name="T3" fmla="*/ 0 h 339"/>
                <a:gd name="T4" fmla="*/ 0 w 274"/>
                <a:gd name="T5" fmla="*/ 15 h 339"/>
                <a:gd name="T6" fmla="*/ 12 w 274"/>
                <a:gd name="T7" fmla="*/ 15 h 339"/>
                <a:gd name="T8" fmla="*/ 51 w 274"/>
                <a:gd name="T9" fmla="*/ 39 h 339"/>
                <a:gd name="T10" fmla="*/ 51 w 274"/>
                <a:gd name="T11" fmla="*/ 300 h 339"/>
                <a:gd name="T12" fmla="*/ 12 w 274"/>
                <a:gd name="T13" fmla="*/ 324 h 339"/>
                <a:gd name="T14" fmla="*/ 0 w 274"/>
                <a:gd name="T15" fmla="*/ 324 h 339"/>
                <a:gd name="T16" fmla="*/ 0 w 274"/>
                <a:gd name="T17" fmla="*/ 339 h 339"/>
                <a:gd name="T18" fmla="*/ 76 w 274"/>
                <a:gd name="T19" fmla="*/ 338 h 339"/>
                <a:gd name="T20" fmla="*/ 160 w 274"/>
                <a:gd name="T21" fmla="*/ 339 h 339"/>
                <a:gd name="T22" fmla="*/ 160 w 274"/>
                <a:gd name="T23" fmla="*/ 324 h 339"/>
                <a:gd name="T24" fmla="*/ 143 w 274"/>
                <a:gd name="T25" fmla="*/ 324 h 339"/>
                <a:gd name="T26" fmla="*/ 96 w 274"/>
                <a:gd name="T27" fmla="*/ 300 h 339"/>
                <a:gd name="T28" fmla="*/ 96 w 274"/>
                <a:gd name="T29" fmla="*/ 35 h 339"/>
                <a:gd name="T30" fmla="*/ 120 w 274"/>
                <a:gd name="T31" fmla="*/ 15 h 339"/>
                <a:gd name="T32" fmla="*/ 172 w 274"/>
                <a:gd name="T33" fmla="*/ 15 h 339"/>
                <a:gd name="T34" fmla="*/ 261 w 274"/>
                <a:gd name="T35" fmla="*/ 112 h 339"/>
                <a:gd name="T36" fmla="*/ 274 w 274"/>
                <a:gd name="T37" fmla="*/ 112 h 339"/>
                <a:gd name="T38" fmla="*/ 260 w 274"/>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339">
                  <a:moveTo>
                    <a:pt x="260" y="0"/>
                  </a:moveTo>
                  <a:lnTo>
                    <a:pt x="0" y="0"/>
                  </a:lnTo>
                  <a:lnTo>
                    <a:pt x="0" y="15"/>
                  </a:lnTo>
                  <a:lnTo>
                    <a:pt x="12" y="15"/>
                  </a:lnTo>
                  <a:cubicBezTo>
                    <a:pt x="51" y="15"/>
                    <a:pt x="51" y="21"/>
                    <a:pt x="51" y="39"/>
                  </a:cubicBezTo>
                  <a:lnTo>
                    <a:pt x="51" y="300"/>
                  </a:lnTo>
                  <a:cubicBezTo>
                    <a:pt x="51" y="318"/>
                    <a:pt x="51" y="324"/>
                    <a:pt x="12" y="324"/>
                  </a:cubicBezTo>
                  <a:lnTo>
                    <a:pt x="0" y="324"/>
                  </a:lnTo>
                  <a:lnTo>
                    <a:pt x="0" y="339"/>
                  </a:lnTo>
                  <a:cubicBezTo>
                    <a:pt x="18" y="338"/>
                    <a:pt x="56" y="338"/>
                    <a:pt x="76" y="338"/>
                  </a:cubicBezTo>
                  <a:cubicBezTo>
                    <a:pt x="96" y="338"/>
                    <a:pt x="142" y="338"/>
                    <a:pt x="160" y="339"/>
                  </a:cubicBezTo>
                  <a:lnTo>
                    <a:pt x="160" y="324"/>
                  </a:lnTo>
                  <a:lnTo>
                    <a:pt x="143" y="324"/>
                  </a:lnTo>
                  <a:cubicBezTo>
                    <a:pt x="96" y="324"/>
                    <a:pt x="96" y="317"/>
                    <a:pt x="96" y="300"/>
                  </a:cubicBezTo>
                  <a:lnTo>
                    <a:pt x="96" y="35"/>
                  </a:lnTo>
                  <a:cubicBezTo>
                    <a:pt x="96" y="19"/>
                    <a:pt x="97" y="15"/>
                    <a:pt x="120" y="15"/>
                  </a:cubicBezTo>
                  <a:lnTo>
                    <a:pt x="172" y="15"/>
                  </a:lnTo>
                  <a:cubicBezTo>
                    <a:pt x="243" y="15"/>
                    <a:pt x="253" y="45"/>
                    <a:pt x="261" y="112"/>
                  </a:cubicBezTo>
                  <a:lnTo>
                    <a:pt x="274" y="112"/>
                  </a:lnTo>
                  <a:lnTo>
                    <a:pt x="260" y="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39 1">
              <a:extLst>
                <a:ext uri="{FF2B5EF4-FFF2-40B4-BE49-F238E27FC236}">
                  <a16:creationId xmlns:a16="http://schemas.microsoft.com/office/drawing/2014/main" id="{4F75844E-E34D-43F0-8625-071DE0053389}"/>
                </a:ext>
              </a:extLst>
            </p:cNvPr>
            <p:cNvSpPr>
              <a:spLocks/>
            </p:cNvSpPr>
            <p:nvPr>
              <p:custDataLst>
                <p:tags r:id="rId55"/>
              </p:custDataLst>
            </p:nvPr>
          </p:nvSpPr>
          <p:spPr bwMode="auto">
            <a:xfrm>
              <a:off x="5605463" y="1990726"/>
              <a:ext cx="87313" cy="909638"/>
            </a:xfrm>
            <a:custGeom>
              <a:avLst/>
              <a:gdLst>
                <a:gd name="T0" fmla="*/ 104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4 w 131"/>
                <a:gd name="T15" fmla="*/ 27 h 1196"/>
                <a:gd name="T16" fmla="*/ 104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4" y="1169"/>
                  </a:moveTo>
                  <a:lnTo>
                    <a:pt x="0" y="1169"/>
                  </a:lnTo>
                  <a:lnTo>
                    <a:pt x="0" y="1196"/>
                  </a:lnTo>
                  <a:lnTo>
                    <a:pt x="131" y="1196"/>
                  </a:lnTo>
                  <a:lnTo>
                    <a:pt x="131" y="0"/>
                  </a:lnTo>
                  <a:lnTo>
                    <a:pt x="0" y="0"/>
                  </a:lnTo>
                  <a:lnTo>
                    <a:pt x="0" y="27"/>
                  </a:lnTo>
                  <a:lnTo>
                    <a:pt x="104" y="27"/>
                  </a:lnTo>
                  <a:lnTo>
                    <a:pt x="104" y="116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40 1">
              <a:extLst>
                <a:ext uri="{FF2B5EF4-FFF2-40B4-BE49-F238E27FC236}">
                  <a16:creationId xmlns:a16="http://schemas.microsoft.com/office/drawing/2014/main" id="{8C498A6C-4CD2-4E3D-9E46-EE289509EC2D}"/>
                </a:ext>
              </a:extLst>
            </p:cNvPr>
            <p:cNvSpPr>
              <a:spLocks/>
            </p:cNvSpPr>
            <p:nvPr>
              <p:custDataLst>
                <p:tags r:id="rId56"/>
              </p:custDataLst>
            </p:nvPr>
          </p:nvSpPr>
          <p:spPr bwMode="auto">
            <a:xfrm>
              <a:off x="5189538" y="2932113"/>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2"/>
                    <a:pt x="110" y="81"/>
                  </a:cubicBezTo>
                  <a:cubicBezTo>
                    <a:pt x="56" y="54"/>
                    <a:pt x="35" y="22"/>
                    <a:pt x="23" y="3"/>
                  </a:cubicBezTo>
                  <a:cubicBezTo>
                    <a:pt x="22" y="0"/>
                    <a:pt x="19" y="0"/>
                    <a:pt x="12" y="0"/>
                  </a:cubicBezTo>
                  <a:cubicBezTo>
                    <a:pt x="1" y="0"/>
                    <a:pt x="0" y="1"/>
                    <a:pt x="0" y="13"/>
                  </a:cubicBezTo>
                  <a:lnTo>
                    <a:pt x="0" y="21"/>
                  </a:lnTo>
                  <a:cubicBezTo>
                    <a:pt x="68" y="143"/>
                    <a:pt x="180" y="167"/>
                    <a:pt x="231" y="167"/>
                  </a:cubicBezTo>
                  <a:cubicBezTo>
                    <a:pt x="241" y="167"/>
                    <a:pt x="241" y="166"/>
                    <a:pt x="241" y="153"/>
                  </a:cubicBezTo>
                  <a:lnTo>
                    <a:pt x="241" y="12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41 1">
              <a:extLst>
                <a:ext uri="{FF2B5EF4-FFF2-40B4-BE49-F238E27FC236}">
                  <a16:creationId xmlns:a16="http://schemas.microsoft.com/office/drawing/2014/main" id="{D987BF30-F4ED-446E-AA1E-896F13C6CAC6}"/>
                </a:ext>
              </a:extLst>
            </p:cNvPr>
            <p:cNvSpPr>
              <a:spLocks/>
            </p:cNvSpPr>
            <p:nvPr>
              <p:custDataLst>
                <p:tags r:id="rId57"/>
              </p:custDataLst>
            </p:nvPr>
          </p:nvSpPr>
          <p:spPr bwMode="auto">
            <a:xfrm>
              <a:off x="5343526" y="3013076"/>
              <a:ext cx="161925" cy="127000"/>
            </a:xfrm>
            <a:custGeom>
              <a:avLst/>
              <a:gdLst>
                <a:gd name="T0" fmla="*/ 242 w 242"/>
                <a:gd name="T1" fmla="*/ 146 h 167"/>
                <a:gd name="T2" fmla="*/ 11 w 242"/>
                <a:gd name="T3" fmla="*/ 0 h 167"/>
                <a:gd name="T4" fmla="*/ 0 w 242"/>
                <a:gd name="T5" fmla="*/ 14 h 167"/>
                <a:gd name="T6" fmla="*/ 0 w 242"/>
                <a:gd name="T7" fmla="*/ 46 h 167"/>
                <a:gd name="T8" fmla="*/ 7 w 242"/>
                <a:gd name="T9" fmla="*/ 60 h 167"/>
                <a:gd name="T10" fmla="*/ 132 w 242"/>
                <a:gd name="T11" fmla="*/ 86 h 167"/>
                <a:gd name="T12" fmla="*/ 219 w 242"/>
                <a:gd name="T13" fmla="*/ 164 h 167"/>
                <a:gd name="T14" fmla="*/ 230 w 242"/>
                <a:gd name="T15" fmla="*/ 167 h 167"/>
                <a:gd name="T16" fmla="*/ 242 w 242"/>
                <a:gd name="T17" fmla="*/ 154 h 167"/>
                <a:gd name="T18" fmla="*/ 242 w 242"/>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67">
                  <a:moveTo>
                    <a:pt x="242" y="146"/>
                  </a:moveTo>
                  <a:cubicBezTo>
                    <a:pt x="174" y="23"/>
                    <a:pt x="62" y="0"/>
                    <a:pt x="11" y="0"/>
                  </a:cubicBezTo>
                  <a:cubicBezTo>
                    <a:pt x="0" y="0"/>
                    <a:pt x="0" y="0"/>
                    <a:pt x="0" y="14"/>
                  </a:cubicBezTo>
                  <a:lnTo>
                    <a:pt x="0" y="46"/>
                  </a:lnTo>
                  <a:cubicBezTo>
                    <a:pt x="0" y="57"/>
                    <a:pt x="0" y="60"/>
                    <a:pt x="7" y="60"/>
                  </a:cubicBezTo>
                  <a:cubicBezTo>
                    <a:pt x="38" y="60"/>
                    <a:pt x="87" y="64"/>
                    <a:pt x="132" y="86"/>
                  </a:cubicBezTo>
                  <a:cubicBezTo>
                    <a:pt x="186" y="113"/>
                    <a:pt x="206" y="145"/>
                    <a:pt x="219" y="164"/>
                  </a:cubicBezTo>
                  <a:cubicBezTo>
                    <a:pt x="220" y="167"/>
                    <a:pt x="223" y="167"/>
                    <a:pt x="230" y="167"/>
                  </a:cubicBezTo>
                  <a:cubicBezTo>
                    <a:pt x="241" y="167"/>
                    <a:pt x="242" y="166"/>
                    <a:pt x="242" y="154"/>
                  </a:cubicBezTo>
                  <a:lnTo>
                    <a:pt x="242" y="14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42 1">
              <a:extLst>
                <a:ext uri="{FF2B5EF4-FFF2-40B4-BE49-F238E27FC236}">
                  <a16:creationId xmlns:a16="http://schemas.microsoft.com/office/drawing/2014/main" id="{BFF35BE9-A085-4279-BE45-17303BB3C27C}"/>
                </a:ext>
              </a:extLst>
            </p:cNvPr>
            <p:cNvSpPr>
              <a:spLocks/>
            </p:cNvSpPr>
            <p:nvPr>
              <p:custDataLst>
                <p:tags r:id="rId58"/>
              </p:custDataLst>
            </p:nvPr>
          </p:nvSpPr>
          <p:spPr bwMode="auto">
            <a:xfrm>
              <a:off x="5489576" y="3013076"/>
              <a:ext cx="160338" cy="127000"/>
            </a:xfrm>
            <a:custGeom>
              <a:avLst/>
              <a:gdLst>
                <a:gd name="T0" fmla="*/ 242 w 242"/>
                <a:gd name="T1" fmla="*/ 14 h 167"/>
                <a:gd name="T2" fmla="*/ 231 w 242"/>
                <a:gd name="T3" fmla="*/ 0 h 167"/>
                <a:gd name="T4" fmla="*/ 0 w 242"/>
                <a:gd name="T5" fmla="*/ 146 h 167"/>
                <a:gd name="T6" fmla="*/ 0 w 242"/>
                <a:gd name="T7" fmla="*/ 154 h 167"/>
                <a:gd name="T8" fmla="*/ 12 w 242"/>
                <a:gd name="T9" fmla="*/ 167 h 167"/>
                <a:gd name="T10" fmla="*/ 25 w 242"/>
                <a:gd name="T11" fmla="*/ 163 h 167"/>
                <a:gd name="T12" fmla="*/ 236 w 242"/>
                <a:gd name="T13" fmla="*/ 60 h 167"/>
                <a:gd name="T14" fmla="*/ 242 w 242"/>
                <a:gd name="T15" fmla="*/ 46 h 167"/>
                <a:gd name="T16" fmla="*/ 242 w 242"/>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4"/>
                  </a:moveTo>
                  <a:cubicBezTo>
                    <a:pt x="242" y="0"/>
                    <a:pt x="242" y="0"/>
                    <a:pt x="231" y="0"/>
                  </a:cubicBezTo>
                  <a:cubicBezTo>
                    <a:pt x="180" y="0"/>
                    <a:pt x="68" y="24"/>
                    <a:pt x="0" y="146"/>
                  </a:cubicBezTo>
                  <a:lnTo>
                    <a:pt x="0" y="154"/>
                  </a:lnTo>
                  <a:cubicBezTo>
                    <a:pt x="0" y="166"/>
                    <a:pt x="1" y="167"/>
                    <a:pt x="12" y="167"/>
                  </a:cubicBezTo>
                  <a:cubicBezTo>
                    <a:pt x="22" y="167"/>
                    <a:pt x="22" y="166"/>
                    <a:pt x="25" y="163"/>
                  </a:cubicBezTo>
                  <a:cubicBezTo>
                    <a:pt x="66" y="97"/>
                    <a:pt x="135" y="62"/>
                    <a:pt x="236" y="60"/>
                  </a:cubicBezTo>
                  <a:cubicBezTo>
                    <a:pt x="242" y="60"/>
                    <a:pt x="242" y="56"/>
                    <a:pt x="242" y="46"/>
                  </a:cubicBezTo>
                  <a:lnTo>
                    <a:pt x="242" y="1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43">
              <a:extLst>
                <a:ext uri="{FF2B5EF4-FFF2-40B4-BE49-F238E27FC236}">
                  <a16:creationId xmlns:a16="http://schemas.microsoft.com/office/drawing/2014/main" id="{4C117AEF-7174-4C62-91BB-D7E705E680BC}"/>
                </a:ext>
              </a:extLst>
            </p:cNvPr>
            <p:cNvSpPr>
              <a:spLocks/>
            </p:cNvSpPr>
            <p:nvPr>
              <p:custDataLst>
                <p:tags r:id="rId59"/>
              </p:custDataLst>
            </p:nvPr>
          </p:nvSpPr>
          <p:spPr bwMode="auto">
            <a:xfrm>
              <a:off x="5643563" y="2932113"/>
              <a:ext cx="160338" cy="127000"/>
            </a:xfrm>
            <a:custGeom>
              <a:avLst/>
              <a:gdLst>
                <a:gd name="T0" fmla="*/ 241 w 241"/>
                <a:gd name="T1" fmla="*/ 13 h 167"/>
                <a:gd name="T2" fmla="*/ 229 w 241"/>
                <a:gd name="T3" fmla="*/ 0 h 167"/>
                <a:gd name="T4" fmla="*/ 216 w 241"/>
                <a:gd name="T5" fmla="*/ 4 h 167"/>
                <a:gd name="T6" fmla="*/ 6 w 241"/>
                <a:gd name="T7" fmla="*/ 107 h 167"/>
                <a:gd name="T8" fmla="*/ 0 w 241"/>
                <a:gd name="T9" fmla="*/ 121 h 167"/>
                <a:gd name="T10" fmla="*/ 0 w 241"/>
                <a:gd name="T11" fmla="*/ 153 h 167"/>
                <a:gd name="T12" fmla="*/ 10 w 241"/>
                <a:gd name="T13" fmla="*/ 167 h 167"/>
                <a:gd name="T14" fmla="*/ 241 w 241"/>
                <a:gd name="T15" fmla="*/ 21 h 167"/>
                <a:gd name="T16" fmla="*/ 241 w 241"/>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3"/>
                  </a:moveTo>
                  <a:cubicBezTo>
                    <a:pt x="241" y="1"/>
                    <a:pt x="240" y="0"/>
                    <a:pt x="229" y="0"/>
                  </a:cubicBezTo>
                  <a:cubicBezTo>
                    <a:pt x="219" y="0"/>
                    <a:pt x="219" y="1"/>
                    <a:pt x="216" y="4"/>
                  </a:cubicBezTo>
                  <a:cubicBezTo>
                    <a:pt x="176" y="70"/>
                    <a:pt x="107" y="105"/>
                    <a:pt x="6" y="107"/>
                  </a:cubicBezTo>
                  <a:cubicBezTo>
                    <a:pt x="0" y="107"/>
                    <a:pt x="0" y="110"/>
                    <a:pt x="0" y="121"/>
                  </a:cubicBezTo>
                  <a:lnTo>
                    <a:pt x="0" y="153"/>
                  </a:lnTo>
                  <a:cubicBezTo>
                    <a:pt x="0" y="166"/>
                    <a:pt x="0" y="167"/>
                    <a:pt x="10" y="167"/>
                  </a:cubicBezTo>
                  <a:cubicBezTo>
                    <a:pt x="61" y="167"/>
                    <a:pt x="173" y="143"/>
                    <a:pt x="241" y="21"/>
                  </a:cubicBezTo>
                  <a:lnTo>
                    <a:pt x="241" y="13"/>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44">
              <a:extLst>
                <a:ext uri="{FF2B5EF4-FFF2-40B4-BE49-F238E27FC236}">
                  <a16:creationId xmlns:a16="http://schemas.microsoft.com/office/drawing/2014/main" id="{68F7D096-272E-4565-9395-CAD50E5E6846}"/>
                </a:ext>
              </a:extLst>
            </p:cNvPr>
            <p:cNvSpPr>
              <a:spLocks/>
            </p:cNvSpPr>
            <p:nvPr>
              <p:custDataLst>
                <p:tags r:id="rId60"/>
              </p:custDataLst>
            </p:nvPr>
          </p:nvSpPr>
          <p:spPr bwMode="auto">
            <a:xfrm>
              <a:off x="5440363" y="3282951"/>
              <a:ext cx="119063" cy="117475"/>
            </a:xfrm>
            <a:custGeom>
              <a:avLst/>
              <a:gdLst>
                <a:gd name="T0" fmla="*/ 62 w 180"/>
                <a:gd name="T1" fmla="*/ 10 h 153"/>
                <a:gd name="T2" fmla="*/ 63 w 180"/>
                <a:gd name="T3" fmla="*/ 4 h 153"/>
                <a:gd name="T4" fmla="*/ 58 w 180"/>
                <a:gd name="T5" fmla="*/ 0 h 153"/>
                <a:gd name="T6" fmla="*/ 35 w 180"/>
                <a:gd name="T7" fmla="*/ 1 h 153"/>
                <a:gd name="T8" fmla="*/ 15 w 180"/>
                <a:gd name="T9" fmla="*/ 3 h 153"/>
                <a:gd name="T10" fmla="*/ 6 w 180"/>
                <a:gd name="T11" fmla="*/ 11 h 153"/>
                <a:gd name="T12" fmla="*/ 15 w 180"/>
                <a:gd name="T13" fmla="*/ 16 h 153"/>
                <a:gd name="T14" fmla="*/ 31 w 180"/>
                <a:gd name="T15" fmla="*/ 21 h 153"/>
                <a:gd name="T16" fmla="*/ 28 w 180"/>
                <a:gd name="T17" fmla="*/ 35 h 153"/>
                <a:gd name="T18" fmla="*/ 11 w 180"/>
                <a:gd name="T19" fmla="*/ 105 h 153"/>
                <a:gd name="T20" fmla="*/ 0 w 180"/>
                <a:gd name="T21" fmla="*/ 148 h 153"/>
                <a:gd name="T22" fmla="*/ 7 w 180"/>
                <a:gd name="T23" fmla="*/ 153 h 153"/>
                <a:gd name="T24" fmla="*/ 13 w 180"/>
                <a:gd name="T25" fmla="*/ 153 h 153"/>
                <a:gd name="T26" fmla="*/ 125 w 180"/>
                <a:gd name="T27" fmla="*/ 99 h 153"/>
                <a:gd name="T28" fmla="*/ 180 w 180"/>
                <a:gd name="T29" fmla="*/ 11 h 153"/>
                <a:gd name="T30" fmla="*/ 168 w 180"/>
                <a:gd name="T31" fmla="*/ 0 h 153"/>
                <a:gd name="T32" fmla="*/ 150 w 180"/>
                <a:gd name="T33" fmla="*/ 19 h 153"/>
                <a:gd name="T34" fmla="*/ 30 w 180"/>
                <a:gd name="T35" fmla="*/ 139 h 153"/>
                <a:gd name="T36" fmla="*/ 62 w 180"/>
                <a:gd name="T37" fmla="*/ 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53">
                  <a:moveTo>
                    <a:pt x="62" y="10"/>
                  </a:moveTo>
                  <a:cubicBezTo>
                    <a:pt x="63" y="8"/>
                    <a:pt x="63" y="6"/>
                    <a:pt x="63" y="4"/>
                  </a:cubicBezTo>
                  <a:cubicBezTo>
                    <a:pt x="63" y="4"/>
                    <a:pt x="63" y="0"/>
                    <a:pt x="58" y="0"/>
                  </a:cubicBezTo>
                  <a:cubicBezTo>
                    <a:pt x="57" y="0"/>
                    <a:pt x="37" y="1"/>
                    <a:pt x="35" y="1"/>
                  </a:cubicBezTo>
                  <a:cubicBezTo>
                    <a:pt x="28" y="2"/>
                    <a:pt x="22" y="2"/>
                    <a:pt x="15" y="3"/>
                  </a:cubicBezTo>
                  <a:cubicBezTo>
                    <a:pt x="10" y="3"/>
                    <a:pt x="6" y="4"/>
                    <a:pt x="6" y="11"/>
                  </a:cubicBezTo>
                  <a:cubicBezTo>
                    <a:pt x="6" y="16"/>
                    <a:pt x="10" y="16"/>
                    <a:pt x="15" y="16"/>
                  </a:cubicBezTo>
                  <a:cubicBezTo>
                    <a:pt x="31" y="16"/>
                    <a:pt x="31" y="18"/>
                    <a:pt x="31" y="21"/>
                  </a:cubicBezTo>
                  <a:cubicBezTo>
                    <a:pt x="31" y="23"/>
                    <a:pt x="30" y="30"/>
                    <a:pt x="28" y="35"/>
                  </a:cubicBezTo>
                  <a:lnTo>
                    <a:pt x="11" y="105"/>
                  </a:lnTo>
                  <a:cubicBezTo>
                    <a:pt x="2" y="140"/>
                    <a:pt x="0" y="147"/>
                    <a:pt x="0" y="148"/>
                  </a:cubicBezTo>
                  <a:cubicBezTo>
                    <a:pt x="0" y="153"/>
                    <a:pt x="6" y="153"/>
                    <a:pt x="7" y="153"/>
                  </a:cubicBezTo>
                  <a:lnTo>
                    <a:pt x="13" y="153"/>
                  </a:lnTo>
                  <a:cubicBezTo>
                    <a:pt x="44" y="148"/>
                    <a:pt x="88" y="132"/>
                    <a:pt x="125" y="99"/>
                  </a:cubicBezTo>
                  <a:cubicBezTo>
                    <a:pt x="173" y="57"/>
                    <a:pt x="180" y="11"/>
                    <a:pt x="180" y="11"/>
                  </a:cubicBezTo>
                  <a:cubicBezTo>
                    <a:pt x="180" y="4"/>
                    <a:pt x="175" y="0"/>
                    <a:pt x="168" y="0"/>
                  </a:cubicBezTo>
                  <a:cubicBezTo>
                    <a:pt x="156" y="0"/>
                    <a:pt x="153" y="9"/>
                    <a:pt x="150" y="19"/>
                  </a:cubicBezTo>
                  <a:cubicBezTo>
                    <a:pt x="136" y="69"/>
                    <a:pt x="89" y="122"/>
                    <a:pt x="30" y="139"/>
                  </a:cubicBezTo>
                  <a:lnTo>
                    <a:pt x="62" y="1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45 2">
              <a:extLst>
                <a:ext uri="{FF2B5EF4-FFF2-40B4-BE49-F238E27FC236}">
                  <a16:creationId xmlns:a16="http://schemas.microsoft.com/office/drawing/2014/main" id="{D721D6C3-E2C5-40B6-BE02-17CD13D98C71}"/>
                </a:ext>
              </a:extLst>
            </p:cNvPr>
            <p:cNvSpPr>
              <a:spLocks noEditPoints="1"/>
            </p:cNvSpPr>
            <p:nvPr>
              <p:custDataLst>
                <p:tags r:id="rId61"/>
              </p:custDataLst>
            </p:nvPr>
          </p:nvSpPr>
          <p:spPr bwMode="auto">
            <a:xfrm>
              <a:off x="5907088" y="2400301"/>
              <a:ext cx="222250" cy="88900"/>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46 2">
              <a:extLst>
                <a:ext uri="{FF2B5EF4-FFF2-40B4-BE49-F238E27FC236}">
                  <a16:creationId xmlns:a16="http://schemas.microsoft.com/office/drawing/2014/main" id="{958089F9-F028-475C-AAAB-A8EBE4F5592A}"/>
                </a:ext>
              </a:extLst>
            </p:cNvPr>
            <p:cNvSpPr>
              <a:spLocks/>
            </p:cNvSpPr>
            <p:nvPr>
              <p:custDataLst>
                <p:tags r:id="rId62"/>
              </p:custDataLst>
            </p:nvPr>
          </p:nvSpPr>
          <p:spPr bwMode="auto">
            <a:xfrm>
              <a:off x="6323013" y="1990726"/>
              <a:ext cx="87313" cy="909638"/>
            </a:xfrm>
            <a:custGeom>
              <a:avLst/>
              <a:gdLst>
                <a:gd name="T0" fmla="*/ 0 w 131"/>
                <a:gd name="T1" fmla="*/ 1196 h 1196"/>
                <a:gd name="T2" fmla="*/ 131 w 131"/>
                <a:gd name="T3" fmla="*/ 1196 h 1196"/>
                <a:gd name="T4" fmla="*/ 131 w 131"/>
                <a:gd name="T5" fmla="*/ 1169 h 1196"/>
                <a:gd name="T6" fmla="*/ 27 w 131"/>
                <a:gd name="T7" fmla="*/ 1169 h 1196"/>
                <a:gd name="T8" fmla="*/ 27 w 131"/>
                <a:gd name="T9" fmla="*/ 27 h 1196"/>
                <a:gd name="T10" fmla="*/ 131 w 131"/>
                <a:gd name="T11" fmla="*/ 27 h 1196"/>
                <a:gd name="T12" fmla="*/ 131 w 131"/>
                <a:gd name="T13" fmla="*/ 0 h 1196"/>
                <a:gd name="T14" fmla="*/ 0 w 131"/>
                <a:gd name="T15" fmla="*/ 0 h 1196"/>
                <a:gd name="T16" fmla="*/ 0 w 131"/>
                <a:gd name="T17"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0" y="1196"/>
                  </a:moveTo>
                  <a:lnTo>
                    <a:pt x="131" y="1196"/>
                  </a:lnTo>
                  <a:lnTo>
                    <a:pt x="131" y="1169"/>
                  </a:lnTo>
                  <a:lnTo>
                    <a:pt x="27" y="1169"/>
                  </a:lnTo>
                  <a:lnTo>
                    <a:pt x="27" y="27"/>
                  </a:lnTo>
                  <a:lnTo>
                    <a:pt x="131" y="27"/>
                  </a:lnTo>
                  <a:lnTo>
                    <a:pt x="131" y="0"/>
                  </a:lnTo>
                  <a:lnTo>
                    <a:pt x="0" y="0"/>
                  </a:lnTo>
                  <a:lnTo>
                    <a:pt x="0" y="119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47 2">
              <a:extLst>
                <a:ext uri="{FF2B5EF4-FFF2-40B4-BE49-F238E27FC236}">
                  <a16:creationId xmlns:a16="http://schemas.microsoft.com/office/drawing/2014/main" id="{5413C1FB-9F1C-4DED-8742-ED84E9C5C9B1}"/>
                </a:ext>
              </a:extLst>
            </p:cNvPr>
            <p:cNvSpPr>
              <a:spLocks/>
            </p:cNvSpPr>
            <p:nvPr>
              <p:custDataLst>
                <p:tags r:id="rId63"/>
              </p:custDataLst>
            </p:nvPr>
          </p:nvSpPr>
          <p:spPr bwMode="auto">
            <a:xfrm>
              <a:off x="6435726" y="2028826"/>
              <a:ext cx="169863" cy="269875"/>
            </a:xfrm>
            <a:custGeom>
              <a:avLst/>
              <a:gdLst>
                <a:gd name="T0" fmla="*/ 168 w 254"/>
                <a:gd name="T1" fmla="*/ 141 h 353"/>
                <a:gd name="T2" fmla="*/ 96 w 254"/>
                <a:gd name="T3" fmla="*/ 126 h 353"/>
                <a:gd name="T4" fmla="*/ 48 w 254"/>
                <a:gd name="T5" fmla="*/ 74 h 353"/>
                <a:gd name="T6" fmla="*/ 112 w 254"/>
                <a:gd name="T7" fmla="*/ 22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6 h 353"/>
                <a:gd name="T20" fmla="*/ 197 w 254"/>
                <a:gd name="T21" fmla="*/ 28 h 353"/>
                <a:gd name="T22" fmla="*/ 112 w 254"/>
                <a:gd name="T23" fmla="*/ 0 h 353"/>
                <a:gd name="T24" fmla="*/ 0 w 254"/>
                <a:gd name="T25" fmla="*/ 100 h 353"/>
                <a:gd name="T26" fmla="*/ 27 w 254"/>
                <a:gd name="T27" fmla="*/ 167 h 353"/>
                <a:gd name="T28" fmla="*/ 123 w 254"/>
                <a:gd name="T29" fmla="*/ 207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8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2"/>
                    <a:pt x="112" y="22"/>
                  </a:cubicBezTo>
                  <a:cubicBezTo>
                    <a:pt x="152" y="22"/>
                    <a:pt x="202" y="38"/>
                    <a:pt x="214" y="106"/>
                  </a:cubicBezTo>
                  <a:cubicBezTo>
                    <a:pt x="216" y="118"/>
                    <a:pt x="216" y="119"/>
                    <a:pt x="226" y="119"/>
                  </a:cubicBezTo>
                  <a:cubicBezTo>
                    <a:pt x="238" y="119"/>
                    <a:pt x="238" y="117"/>
                    <a:pt x="238" y="105"/>
                  </a:cubicBezTo>
                  <a:lnTo>
                    <a:pt x="238" y="14"/>
                  </a:lnTo>
                  <a:cubicBezTo>
                    <a:pt x="238" y="5"/>
                    <a:pt x="238" y="0"/>
                    <a:pt x="229" y="0"/>
                  </a:cubicBezTo>
                  <a:cubicBezTo>
                    <a:pt x="225" y="0"/>
                    <a:pt x="225" y="1"/>
                    <a:pt x="219" y="6"/>
                  </a:cubicBezTo>
                  <a:lnTo>
                    <a:pt x="197" y="28"/>
                  </a:lnTo>
                  <a:cubicBezTo>
                    <a:pt x="168" y="5"/>
                    <a:pt x="135" y="0"/>
                    <a:pt x="112" y="0"/>
                  </a:cubicBezTo>
                  <a:cubicBezTo>
                    <a:pt x="36" y="0"/>
                    <a:pt x="0" y="48"/>
                    <a:pt x="0" y="100"/>
                  </a:cubicBezTo>
                  <a:cubicBezTo>
                    <a:pt x="0" y="133"/>
                    <a:pt x="16" y="156"/>
                    <a:pt x="27" y="167"/>
                  </a:cubicBezTo>
                  <a:cubicBezTo>
                    <a:pt x="51" y="191"/>
                    <a:pt x="68" y="195"/>
                    <a:pt x="123" y="207"/>
                  </a:cubicBezTo>
                  <a:cubicBezTo>
                    <a:pt x="166" y="216"/>
                    <a:pt x="175" y="218"/>
                    <a:pt x="186" y="228"/>
                  </a:cubicBezTo>
                  <a:cubicBezTo>
                    <a:pt x="193" y="235"/>
                    <a:pt x="206" y="248"/>
                    <a:pt x="206" y="271"/>
                  </a:cubicBezTo>
                  <a:cubicBezTo>
                    <a:pt x="206" y="295"/>
                    <a:pt x="193" y="330"/>
                    <a:pt x="141" y="330"/>
                  </a:cubicBezTo>
                  <a:cubicBezTo>
                    <a:pt x="103" y="330"/>
                    <a:pt x="27" y="320"/>
                    <a:pt x="23" y="245"/>
                  </a:cubicBezTo>
                  <a:cubicBezTo>
                    <a:pt x="23" y="236"/>
                    <a:pt x="23" y="234"/>
                    <a:pt x="12" y="234"/>
                  </a:cubicBezTo>
                  <a:cubicBezTo>
                    <a:pt x="0" y="234"/>
                    <a:pt x="0" y="237"/>
                    <a:pt x="0" y="248"/>
                  </a:cubicBezTo>
                  <a:lnTo>
                    <a:pt x="0" y="339"/>
                  </a:lnTo>
                  <a:cubicBezTo>
                    <a:pt x="0" y="349"/>
                    <a:pt x="0" y="353"/>
                    <a:pt x="9" y="353"/>
                  </a:cubicBezTo>
                  <a:cubicBezTo>
                    <a:pt x="13" y="353"/>
                    <a:pt x="14" y="352"/>
                    <a:pt x="18" y="349"/>
                  </a:cubicBezTo>
                  <a:lnTo>
                    <a:pt x="41" y="326"/>
                  </a:lnTo>
                  <a:cubicBezTo>
                    <a:pt x="74" y="350"/>
                    <a:pt x="121" y="353"/>
                    <a:pt x="141" y="353"/>
                  </a:cubicBezTo>
                  <a:cubicBezTo>
                    <a:pt x="223" y="353"/>
                    <a:pt x="254" y="297"/>
                    <a:pt x="254" y="246"/>
                  </a:cubicBezTo>
                  <a:cubicBezTo>
                    <a:pt x="254" y="191"/>
                    <a:pt x="214" y="151"/>
                    <a:pt x="168" y="141"/>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48 2">
              <a:extLst>
                <a:ext uri="{FF2B5EF4-FFF2-40B4-BE49-F238E27FC236}">
                  <a16:creationId xmlns:a16="http://schemas.microsoft.com/office/drawing/2014/main" id="{661B28BB-6057-448E-BF8C-3DFECE704A20}"/>
                </a:ext>
              </a:extLst>
            </p:cNvPr>
            <p:cNvSpPr>
              <a:spLocks/>
            </p:cNvSpPr>
            <p:nvPr>
              <p:custDataLst>
                <p:tags r:id="rId64"/>
              </p:custDataLst>
            </p:nvPr>
          </p:nvSpPr>
          <p:spPr bwMode="auto">
            <a:xfrm>
              <a:off x="6645276" y="1973263"/>
              <a:ext cx="171450" cy="182563"/>
            </a:xfrm>
            <a:custGeom>
              <a:avLst/>
              <a:gdLst>
                <a:gd name="T0" fmla="*/ 137 w 258"/>
                <a:gd name="T1" fmla="*/ 17 h 242"/>
                <a:gd name="T2" fmla="*/ 244 w 258"/>
                <a:gd name="T3" fmla="*/ 17 h 242"/>
                <a:gd name="T4" fmla="*/ 258 w 258"/>
                <a:gd name="T5" fmla="*/ 9 h 242"/>
                <a:gd name="T6" fmla="*/ 244 w 258"/>
                <a:gd name="T7" fmla="*/ 0 h 242"/>
                <a:gd name="T8" fmla="*/ 14 w 258"/>
                <a:gd name="T9" fmla="*/ 0 h 242"/>
                <a:gd name="T10" fmla="*/ 0 w 258"/>
                <a:gd name="T11" fmla="*/ 8 h 242"/>
                <a:gd name="T12" fmla="*/ 14 w 258"/>
                <a:gd name="T13" fmla="*/ 17 h 242"/>
                <a:gd name="T14" fmla="*/ 120 w 258"/>
                <a:gd name="T15" fmla="*/ 17 h 242"/>
                <a:gd name="T16" fmla="*/ 120 w 258"/>
                <a:gd name="T17" fmla="*/ 228 h 242"/>
                <a:gd name="T18" fmla="*/ 129 w 258"/>
                <a:gd name="T19" fmla="*/ 242 h 242"/>
                <a:gd name="T20" fmla="*/ 137 w 258"/>
                <a:gd name="T21" fmla="*/ 228 h 242"/>
                <a:gd name="T22" fmla="*/ 137 w 258"/>
                <a:gd name="T23"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242">
                  <a:moveTo>
                    <a:pt x="137" y="17"/>
                  </a:moveTo>
                  <a:lnTo>
                    <a:pt x="244" y="17"/>
                  </a:lnTo>
                  <a:cubicBezTo>
                    <a:pt x="249" y="17"/>
                    <a:pt x="258" y="17"/>
                    <a:pt x="258" y="9"/>
                  </a:cubicBezTo>
                  <a:cubicBezTo>
                    <a:pt x="258" y="0"/>
                    <a:pt x="250" y="0"/>
                    <a:pt x="244" y="0"/>
                  </a:cubicBezTo>
                  <a:lnTo>
                    <a:pt x="14" y="0"/>
                  </a:lnTo>
                  <a:cubicBezTo>
                    <a:pt x="9" y="0"/>
                    <a:pt x="0" y="0"/>
                    <a:pt x="0" y="8"/>
                  </a:cubicBezTo>
                  <a:cubicBezTo>
                    <a:pt x="0" y="17"/>
                    <a:pt x="8" y="17"/>
                    <a:pt x="14" y="17"/>
                  </a:cubicBezTo>
                  <a:lnTo>
                    <a:pt x="120" y="17"/>
                  </a:lnTo>
                  <a:lnTo>
                    <a:pt x="120" y="228"/>
                  </a:lnTo>
                  <a:cubicBezTo>
                    <a:pt x="120" y="234"/>
                    <a:pt x="120" y="242"/>
                    <a:pt x="129" y="242"/>
                  </a:cubicBezTo>
                  <a:cubicBezTo>
                    <a:pt x="137" y="242"/>
                    <a:pt x="137" y="234"/>
                    <a:pt x="137" y="228"/>
                  </a:cubicBezTo>
                  <a:lnTo>
                    <a:pt x="137" y="17"/>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49 2">
              <a:extLst>
                <a:ext uri="{FF2B5EF4-FFF2-40B4-BE49-F238E27FC236}">
                  <a16:creationId xmlns:a16="http://schemas.microsoft.com/office/drawing/2014/main" id="{AEB34505-CCAE-40C7-82AC-DD8AE76DCE11}"/>
                </a:ext>
              </a:extLst>
            </p:cNvPr>
            <p:cNvSpPr>
              <a:spLocks/>
            </p:cNvSpPr>
            <p:nvPr>
              <p:custDataLst>
                <p:tags r:id="rId65"/>
              </p:custDataLst>
            </p:nvPr>
          </p:nvSpPr>
          <p:spPr bwMode="auto">
            <a:xfrm>
              <a:off x="6861176" y="2130426"/>
              <a:ext cx="160338" cy="168275"/>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50 2">
              <a:extLst>
                <a:ext uri="{FF2B5EF4-FFF2-40B4-BE49-F238E27FC236}">
                  <a16:creationId xmlns:a16="http://schemas.microsoft.com/office/drawing/2014/main" id="{6325CEBA-8F41-4729-B207-DE7438B8ACFF}"/>
                </a:ext>
              </a:extLst>
            </p:cNvPr>
            <p:cNvSpPr>
              <a:spLocks/>
            </p:cNvSpPr>
            <p:nvPr>
              <p:custDataLst>
                <p:tags r:id="rId66"/>
              </p:custDataLst>
            </p:nvPr>
          </p:nvSpPr>
          <p:spPr bwMode="auto">
            <a:xfrm>
              <a:off x="7135813" y="2192338"/>
              <a:ext cx="203200"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51 2">
              <a:extLst>
                <a:ext uri="{FF2B5EF4-FFF2-40B4-BE49-F238E27FC236}">
                  <a16:creationId xmlns:a16="http://schemas.microsoft.com/office/drawing/2014/main" id="{B75EFFC2-C114-4078-B82E-0DBAC065F84B}"/>
                </a:ext>
              </a:extLst>
            </p:cNvPr>
            <p:cNvSpPr>
              <a:spLocks/>
            </p:cNvSpPr>
            <p:nvPr>
              <p:custDataLst>
                <p:tags r:id="rId67"/>
              </p:custDataLst>
            </p:nvPr>
          </p:nvSpPr>
          <p:spPr bwMode="auto">
            <a:xfrm>
              <a:off x="7456488" y="2030413"/>
              <a:ext cx="188913" cy="263525"/>
            </a:xfrm>
            <a:custGeom>
              <a:avLst/>
              <a:gdLst>
                <a:gd name="T0" fmla="*/ 34 w 284"/>
                <a:gd name="T1" fmla="*/ 322 h 346"/>
                <a:gd name="T2" fmla="*/ 0 w 284"/>
                <a:gd name="T3" fmla="*/ 322 h 346"/>
                <a:gd name="T4" fmla="*/ 0 w 284"/>
                <a:gd name="T5" fmla="*/ 346 h 346"/>
                <a:gd name="T6" fmla="*/ 63 w 284"/>
                <a:gd name="T7" fmla="*/ 344 h 346"/>
                <a:gd name="T8" fmla="*/ 126 w 284"/>
                <a:gd name="T9" fmla="*/ 346 h 346"/>
                <a:gd name="T10" fmla="*/ 126 w 284"/>
                <a:gd name="T11" fmla="*/ 322 h 346"/>
                <a:gd name="T12" fmla="*/ 91 w 284"/>
                <a:gd name="T13" fmla="*/ 322 h 346"/>
                <a:gd name="T14" fmla="*/ 91 w 284"/>
                <a:gd name="T15" fmla="*/ 218 h 346"/>
                <a:gd name="T16" fmla="*/ 165 w 284"/>
                <a:gd name="T17" fmla="*/ 139 h 346"/>
                <a:gd name="T18" fmla="*/ 193 w 284"/>
                <a:gd name="T19" fmla="*/ 188 h 346"/>
                <a:gd name="T20" fmla="*/ 193 w 284"/>
                <a:gd name="T21" fmla="*/ 322 h 346"/>
                <a:gd name="T22" fmla="*/ 158 w 284"/>
                <a:gd name="T23" fmla="*/ 322 h 346"/>
                <a:gd name="T24" fmla="*/ 158 w 284"/>
                <a:gd name="T25" fmla="*/ 346 h 346"/>
                <a:gd name="T26" fmla="*/ 221 w 284"/>
                <a:gd name="T27" fmla="*/ 344 h 346"/>
                <a:gd name="T28" fmla="*/ 284 w 284"/>
                <a:gd name="T29" fmla="*/ 346 h 346"/>
                <a:gd name="T30" fmla="*/ 284 w 284"/>
                <a:gd name="T31" fmla="*/ 322 h 346"/>
                <a:gd name="T32" fmla="*/ 250 w 284"/>
                <a:gd name="T33" fmla="*/ 322 h 346"/>
                <a:gd name="T34" fmla="*/ 250 w 284"/>
                <a:gd name="T35" fmla="*/ 193 h 346"/>
                <a:gd name="T36" fmla="*/ 173 w 284"/>
                <a:gd name="T37" fmla="*/ 121 h 346"/>
                <a:gd name="T38" fmla="*/ 88 w 284"/>
                <a:gd name="T39" fmla="*/ 170 h 346"/>
                <a:gd name="T40" fmla="*/ 88 w 284"/>
                <a:gd name="T41" fmla="*/ 0 h 346"/>
                <a:gd name="T42" fmla="*/ 0 w 284"/>
                <a:gd name="T43" fmla="*/ 4 h 346"/>
                <a:gd name="T44" fmla="*/ 0 w 284"/>
                <a:gd name="T45" fmla="*/ 27 h 346"/>
                <a:gd name="T46" fmla="*/ 34 w 284"/>
                <a:gd name="T47" fmla="*/ 46 h 346"/>
                <a:gd name="T48" fmla="*/ 34 w 284"/>
                <a:gd name="T49" fmla="*/ 32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46">
                  <a:moveTo>
                    <a:pt x="34" y="322"/>
                  </a:moveTo>
                  <a:lnTo>
                    <a:pt x="0" y="322"/>
                  </a:lnTo>
                  <a:lnTo>
                    <a:pt x="0" y="346"/>
                  </a:lnTo>
                  <a:cubicBezTo>
                    <a:pt x="14" y="345"/>
                    <a:pt x="44" y="344"/>
                    <a:pt x="63" y="344"/>
                  </a:cubicBezTo>
                  <a:cubicBezTo>
                    <a:pt x="82" y="344"/>
                    <a:pt x="112" y="345"/>
                    <a:pt x="126" y="346"/>
                  </a:cubicBezTo>
                  <a:lnTo>
                    <a:pt x="126" y="322"/>
                  </a:lnTo>
                  <a:lnTo>
                    <a:pt x="91" y="322"/>
                  </a:lnTo>
                  <a:lnTo>
                    <a:pt x="91" y="218"/>
                  </a:lnTo>
                  <a:cubicBezTo>
                    <a:pt x="91" y="164"/>
                    <a:pt x="134" y="139"/>
                    <a:pt x="165" y="139"/>
                  </a:cubicBezTo>
                  <a:cubicBezTo>
                    <a:pt x="182" y="139"/>
                    <a:pt x="193" y="150"/>
                    <a:pt x="193" y="188"/>
                  </a:cubicBezTo>
                  <a:lnTo>
                    <a:pt x="193" y="322"/>
                  </a:lnTo>
                  <a:lnTo>
                    <a:pt x="158" y="322"/>
                  </a:lnTo>
                  <a:lnTo>
                    <a:pt x="158" y="346"/>
                  </a:lnTo>
                  <a:cubicBezTo>
                    <a:pt x="172" y="345"/>
                    <a:pt x="202" y="344"/>
                    <a:pt x="221" y="344"/>
                  </a:cubicBezTo>
                  <a:cubicBezTo>
                    <a:pt x="241" y="344"/>
                    <a:pt x="270" y="345"/>
                    <a:pt x="284" y="346"/>
                  </a:cubicBezTo>
                  <a:lnTo>
                    <a:pt x="284" y="322"/>
                  </a:lnTo>
                  <a:lnTo>
                    <a:pt x="250" y="322"/>
                  </a:lnTo>
                  <a:lnTo>
                    <a:pt x="250" y="193"/>
                  </a:lnTo>
                  <a:cubicBezTo>
                    <a:pt x="250" y="141"/>
                    <a:pt x="223" y="121"/>
                    <a:pt x="173" y="121"/>
                  </a:cubicBezTo>
                  <a:cubicBezTo>
                    <a:pt x="125" y="121"/>
                    <a:pt x="100" y="150"/>
                    <a:pt x="88" y="170"/>
                  </a:cubicBezTo>
                  <a:lnTo>
                    <a:pt x="88" y="0"/>
                  </a:lnTo>
                  <a:lnTo>
                    <a:pt x="0" y="4"/>
                  </a:lnTo>
                  <a:lnTo>
                    <a:pt x="0" y="27"/>
                  </a:lnTo>
                  <a:cubicBezTo>
                    <a:pt x="31" y="27"/>
                    <a:pt x="34" y="27"/>
                    <a:pt x="34" y="46"/>
                  </a:cubicBezTo>
                  <a:lnTo>
                    <a:pt x="34" y="322"/>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52 2">
              <a:extLst>
                <a:ext uri="{FF2B5EF4-FFF2-40B4-BE49-F238E27FC236}">
                  <a16:creationId xmlns:a16="http://schemas.microsoft.com/office/drawing/2014/main" id="{57778C47-8373-4921-A734-460D6A5EC670}"/>
                </a:ext>
              </a:extLst>
            </p:cNvPr>
            <p:cNvSpPr>
              <a:spLocks/>
            </p:cNvSpPr>
            <p:nvPr>
              <p:custDataLst>
                <p:tags r:id="rId68"/>
              </p:custDataLst>
            </p:nvPr>
          </p:nvSpPr>
          <p:spPr bwMode="auto">
            <a:xfrm>
              <a:off x="6846888" y="2430463"/>
              <a:ext cx="36513" cy="396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53 2">
              <a:extLst>
                <a:ext uri="{FF2B5EF4-FFF2-40B4-BE49-F238E27FC236}">
                  <a16:creationId xmlns:a16="http://schemas.microsoft.com/office/drawing/2014/main" id="{9DB19D40-3376-41F3-90A1-FF841493285F}"/>
                </a:ext>
              </a:extLst>
            </p:cNvPr>
            <p:cNvSpPr>
              <a:spLocks/>
            </p:cNvSpPr>
            <p:nvPr>
              <p:custDataLst>
                <p:tags r:id="rId69"/>
              </p:custDataLst>
            </p:nvPr>
          </p:nvSpPr>
          <p:spPr bwMode="auto">
            <a:xfrm>
              <a:off x="6775451" y="2520951"/>
              <a:ext cx="166688" cy="263525"/>
            </a:xfrm>
            <a:custGeom>
              <a:avLst/>
              <a:gdLst>
                <a:gd name="T0" fmla="*/ 211 w 251"/>
                <a:gd name="T1" fmla="*/ 24 h 348"/>
                <a:gd name="T2" fmla="*/ 251 w 251"/>
                <a:gd name="T3" fmla="*/ 24 h 348"/>
                <a:gd name="T4" fmla="*/ 251 w 251"/>
                <a:gd name="T5" fmla="*/ 0 h 348"/>
                <a:gd name="T6" fmla="*/ 172 w 251"/>
                <a:gd name="T7" fmla="*/ 2 h 348"/>
                <a:gd name="T8" fmla="*/ 72 w 251"/>
                <a:gd name="T9" fmla="*/ 0 h 348"/>
                <a:gd name="T10" fmla="*/ 72 w 251"/>
                <a:gd name="T11" fmla="*/ 24 h 348"/>
                <a:gd name="T12" fmla="*/ 143 w 251"/>
                <a:gd name="T13" fmla="*/ 24 h 348"/>
                <a:gd name="T14" fmla="*/ 143 w 251"/>
                <a:gd name="T15" fmla="*/ 268 h 348"/>
                <a:gd name="T16" fmla="*/ 93 w 251"/>
                <a:gd name="T17" fmla="*/ 330 h 348"/>
                <a:gd name="T18" fmla="*/ 53 w 251"/>
                <a:gd name="T19" fmla="*/ 322 h 348"/>
                <a:gd name="T20" fmla="*/ 53 w 251"/>
                <a:gd name="T21" fmla="*/ 321 h 348"/>
                <a:gd name="T22" fmla="*/ 76 w 251"/>
                <a:gd name="T23" fmla="*/ 285 h 348"/>
                <a:gd name="T24" fmla="*/ 38 w 251"/>
                <a:gd name="T25" fmla="*/ 247 h 348"/>
                <a:gd name="T26" fmla="*/ 0 w 251"/>
                <a:gd name="T27" fmla="*/ 285 h 348"/>
                <a:gd name="T28" fmla="*/ 96 w 251"/>
                <a:gd name="T29" fmla="*/ 348 h 348"/>
                <a:gd name="T30" fmla="*/ 211 w 251"/>
                <a:gd name="T31" fmla="*/ 267 h 348"/>
                <a:gd name="T32" fmla="*/ 211 w 251"/>
                <a:gd name="T33" fmla="*/ 2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48">
                  <a:moveTo>
                    <a:pt x="211" y="24"/>
                  </a:moveTo>
                  <a:lnTo>
                    <a:pt x="251" y="24"/>
                  </a:lnTo>
                  <a:lnTo>
                    <a:pt x="251" y="0"/>
                  </a:lnTo>
                  <a:cubicBezTo>
                    <a:pt x="233" y="2"/>
                    <a:pt x="191" y="2"/>
                    <a:pt x="172" y="2"/>
                  </a:cubicBezTo>
                  <a:cubicBezTo>
                    <a:pt x="145" y="2"/>
                    <a:pt x="96" y="2"/>
                    <a:pt x="72" y="0"/>
                  </a:cubicBezTo>
                  <a:lnTo>
                    <a:pt x="72" y="24"/>
                  </a:lnTo>
                  <a:lnTo>
                    <a:pt x="143" y="24"/>
                  </a:lnTo>
                  <a:lnTo>
                    <a:pt x="143" y="268"/>
                  </a:lnTo>
                  <a:cubicBezTo>
                    <a:pt x="143" y="277"/>
                    <a:pt x="143" y="330"/>
                    <a:pt x="93" y="330"/>
                  </a:cubicBezTo>
                  <a:cubicBezTo>
                    <a:pt x="85" y="330"/>
                    <a:pt x="68" y="328"/>
                    <a:pt x="53" y="322"/>
                  </a:cubicBezTo>
                  <a:lnTo>
                    <a:pt x="53" y="321"/>
                  </a:lnTo>
                  <a:cubicBezTo>
                    <a:pt x="53" y="321"/>
                    <a:pt x="76" y="312"/>
                    <a:pt x="76" y="285"/>
                  </a:cubicBezTo>
                  <a:cubicBezTo>
                    <a:pt x="76" y="258"/>
                    <a:pt x="54" y="247"/>
                    <a:pt x="38" y="247"/>
                  </a:cubicBezTo>
                  <a:cubicBezTo>
                    <a:pt x="20" y="247"/>
                    <a:pt x="0" y="259"/>
                    <a:pt x="0" y="285"/>
                  </a:cubicBezTo>
                  <a:cubicBezTo>
                    <a:pt x="0" y="324"/>
                    <a:pt x="39" y="348"/>
                    <a:pt x="96" y="348"/>
                  </a:cubicBezTo>
                  <a:cubicBezTo>
                    <a:pt x="163" y="348"/>
                    <a:pt x="211" y="319"/>
                    <a:pt x="211" y="267"/>
                  </a:cubicBezTo>
                  <a:lnTo>
                    <a:pt x="211" y="2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54 2">
              <a:extLst>
                <a:ext uri="{FF2B5EF4-FFF2-40B4-BE49-F238E27FC236}">
                  <a16:creationId xmlns:a16="http://schemas.microsoft.com/office/drawing/2014/main" id="{5D101613-175A-4FC8-95DE-68C57A53F9E4}"/>
                </a:ext>
              </a:extLst>
            </p:cNvPr>
            <p:cNvSpPr>
              <a:spLocks/>
            </p:cNvSpPr>
            <p:nvPr>
              <p:custDataLst>
                <p:tags r:id="rId70"/>
              </p:custDataLst>
            </p:nvPr>
          </p:nvSpPr>
          <p:spPr bwMode="auto">
            <a:xfrm>
              <a:off x="6978651" y="2720976"/>
              <a:ext cx="101600" cy="119063"/>
            </a:xfrm>
            <a:custGeom>
              <a:avLst/>
              <a:gdLst>
                <a:gd name="T0" fmla="*/ 131 w 151"/>
                <a:gd name="T1" fmla="*/ 20 h 157"/>
                <a:gd name="T2" fmla="*/ 113 w 151"/>
                <a:gd name="T3" fmla="*/ 40 h 157"/>
                <a:gd name="T4" fmla="*/ 127 w 151"/>
                <a:gd name="T5" fmla="*/ 53 h 157"/>
                <a:gd name="T6" fmla="*/ 147 w 151"/>
                <a:gd name="T7" fmla="*/ 30 h 157"/>
                <a:gd name="T8" fmla="*/ 101 w 151"/>
                <a:gd name="T9" fmla="*/ 0 h 157"/>
                <a:gd name="T10" fmla="*/ 0 w 151"/>
                <a:gd name="T11" fmla="*/ 97 h 157"/>
                <a:gd name="T12" fmla="*/ 64 w 151"/>
                <a:gd name="T13" fmla="*/ 157 h 157"/>
                <a:gd name="T14" fmla="*/ 151 w 151"/>
                <a:gd name="T15" fmla="*/ 118 h 157"/>
                <a:gd name="T16" fmla="*/ 145 w 151"/>
                <a:gd name="T17" fmla="*/ 112 h 157"/>
                <a:gd name="T18" fmla="*/ 139 w 151"/>
                <a:gd name="T19" fmla="*/ 116 h 157"/>
                <a:gd name="T20" fmla="*/ 65 w 151"/>
                <a:gd name="T21" fmla="*/ 148 h 157"/>
                <a:gd name="T22" fmla="*/ 29 w 151"/>
                <a:gd name="T23" fmla="*/ 109 h 157"/>
                <a:gd name="T24" fmla="*/ 52 w 151"/>
                <a:gd name="T25" fmla="*/ 37 h 157"/>
                <a:gd name="T26" fmla="*/ 101 w 151"/>
                <a:gd name="T27" fmla="*/ 10 h 157"/>
                <a:gd name="T28" fmla="*/ 131 w 151"/>
                <a:gd name="T29" fmla="*/ 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7">
                  <a:moveTo>
                    <a:pt x="131" y="20"/>
                  </a:moveTo>
                  <a:cubicBezTo>
                    <a:pt x="119" y="22"/>
                    <a:pt x="113" y="32"/>
                    <a:pt x="113" y="40"/>
                  </a:cubicBezTo>
                  <a:cubicBezTo>
                    <a:pt x="113" y="49"/>
                    <a:pt x="121" y="53"/>
                    <a:pt x="127" y="53"/>
                  </a:cubicBezTo>
                  <a:cubicBezTo>
                    <a:pt x="135" y="53"/>
                    <a:pt x="147" y="47"/>
                    <a:pt x="147" y="30"/>
                  </a:cubicBezTo>
                  <a:cubicBezTo>
                    <a:pt x="147" y="7"/>
                    <a:pt x="120" y="0"/>
                    <a:pt x="101" y="0"/>
                  </a:cubicBezTo>
                  <a:cubicBezTo>
                    <a:pt x="48" y="0"/>
                    <a:pt x="0" y="48"/>
                    <a:pt x="0" y="97"/>
                  </a:cubicBezTo>
                  <a:cubicBezTo>
                    <a:pt x="0" y="127"/>
                    <a:pt x="21" y="157"/>
                    <a:pt x="64" y="157"/>
                  </a:cubicBezTo>
                  <a:cubicBezTo>
                    <a:pt x="123" y="157"/>
                    <a:pt x="151" y="123"/>
                    <a:pt x="151" y="118"/>
                  </a:cubicBezTo>
                  <a:cubicBezTo>
                    <a:pt x="151" y="116"/>
                    <a:pt x="148" y="112"/>
                    <a:pt x="145" y="112"/>
                  </a:cubicBezTo>
                  <a:cubicBezTo>
                    <a:pt x="143" y="112"/>
                    <a:pt x="142" y="113"/>
                    <a:pt x="139" y="116"/>
                  </a:cubicBezTo>
                  <a:cubicBezTo>
                    <a:pt x="112" y="148"/>
                    <a:pt x="71" y="148"/>
                    <a:pt x="65" y="148"/>
                  </a:cubicBezTo>
                  <a:cubicBezTo>
                    <a:pt x="40" y="148"/>
                    <a:pt x="29" y="131"/>
                    <a:pt x="29" y="109"/>
                  </a:cubicBezTo>
                  <a:cubicBezTo>
                    <a:pt x="29" y="99"/>
                    <a:pt x="34" y="61"/>
                    <a:pt x="52" y="37"/>
                  </a:cubicBezTo>
                  <a:cubicBezTo>
                    <a:pt x="65" y="20"/>
                    <a:pt x="83" y="10"/>
                    <a:pt x="101" y="10"/>
                  </a:cubicBezTo>
                  <a:cubicBezTo>
                    <a:pt x="106" y="10"/>
                    <a:pt x="122" y="11"/>
                    <a:pt x="131" y="20"/>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55 2">
              <a:extLst>
                <a:ext uri="{FF2B5EF4-FFF2-40B4-BE49-F238E27FC236}">
                  <a16:creationId xmlns:a16="http://schemas.microsoft.com/office/drawing/2014/main" id="{D139B91B-AA29-4E40-9276-BDDEEADE2EE8}"/>
                </a:ext>
              </a:extLst>
            </p:cNvPr>
            <p:cNvSpPr>
              <a:spLocks/>
            </p:cNvSpPr>
            <p:nvPr>
              <p:custDataLst>
                <p:tags r:id="rId71"/>
              </p:custDataLst>
            </p:nvPr>
          </p:nvSpPr>
          <p:spPr bwMode="auto">
            <a:xfrm>
              <a:off x="7183438" y="2522538"/>
              <a:ext cx="34925" cy="38100"/>
            </a:xfrm>
            <a:custGeom>
              <a:avLst/>
              <a:gdLst>
                <a:gd name="T0" fmla="*/ 53 w 53"/>
                <a:gd name="T1" fmla="*/ 26 h 52"/>
                <a:gd name="T2" fmla="*/ 27 w 53"/>
                <a:gd name="T3" fmla="*/ 0 h 52"/>
                <a:gd name="T4" fmla="*/ 0 w 53"/>
                <a:gd name="T5" fmla="*/ 26 h 52"/>
                <a:gd name="T6" fmla="*/ 26 w 53"/>
                <a:gd name="T7" fmla="*/ 52 h 52"/>
                <a:gd name="T8" fmla="*/ 53 w 53"/>
                <a:gd name="T9" fmla="*/ 26 h 52"/>
              </a:gdLst>
              <a:ahLst/>
              <a:cxnLst>
                <a:cxn ang="0">
                  <a:pos x="T0" y="T1"/>
                </a:cxn>
                <a:cxn ang="0">
                  <a:pos x="T2" y="T3"/>
                </a:cxn>
                <a:cxn ang="0">
                  <a:pos x="T4" y="T5"/>
                </a:cxn>
                <a:cxn ang="0">
                  <a:pos x="T6" y="T7"/>
                </a:cxn>
                <a:cxn ang="0">
                  <a:pos x="T8" y="T9"/>
                </a:cxn>
              </a:cxnLst>
              <a:rect l="0" t="0" r="r" b="b"/>
              <a:pathLst>
                <a:path w="53" h="52">
                  <a:moveTo>
                    <a:pt x="53" y="26"/>
                  </a:moveTo>
                  <a:cubicBezTo>
                    <a:pt x="53" y="13"/>
                    <a:pt x="42" y="0"/>
                    <a:pt x="27" y="0"/>
                  </a:cubicBezTo>
                  <a:cubicBezTo>
                    <a:pt x="10" y="0"/>
                    <a:pt x="0" y="14"/>
                    <a:pt x="0" y="26"/>
                  </a:cubicBezTo>
                  <a:cubicBezTo>
                    <a:pt x="0" y="39"/>
                    <a:pt x="11" y="52"/>
                    <a:pt x="26" y="52"/>
                  </a:cubicBezTo>
                  <a:cubicBezTo>
                    <a:pt x="43" y="52"/>
                    <a:pt x="53" y="38"/>
                    <a:pt x="53" y="26"/>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56 2">
              <a:extLst>
                <a:ext uri="{FF2B5EF4-FFF2-40B4-BE49-F238E27FC236}">
                  <a16:creationId xmlns:a16="http://schemas.microsoft.com/office/drawing/2014/main" id="{EA3B49DF-499C-484C-8631-638715796C6C}"/>
                </a:ext>
              </a:extLst>
            </p:cNvPr>
            <p:cNvSpPr>
              <a:spLocks noEditPoints="1"/>
            </p:cNvSpPr>
            <p:nvPr>
              <p:custDataLst>
                <p:tags r:id="rId72"/>
              </p:custDataLst>
            </p:nvPr>
          </p:nvSpPr>
          <p:spPr bwMode="auto">
            <a:xfrm>
              <a:off x="7112001" y="2609851"/>
              <a:ext cx="187325" cy="24447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57 2">
              <a:extLst>
                <a:ext uri="{FF2B5EF4-FFF2-40B4-BE49-F238E27FC236}">
                  <a16:creationId xmlns:a16="http://schemas.microsoft.com/office/drawing/2014/main" id="{F9A1B06B-9C74-4D37-A529-2694E129BCB6}"/>
                </a:ext>
              </a:extLst>
            </p:cNvPr>
            <p:cNvSpPr>
              <a:spLocks/>
            </p:cNvSpPr>
            <p:nvPr>
              <p:custDataLst>
                <p:tags r:id="rId73"/>
              </p:custDataLst>
            </p:nvPr>
          </p:nvSpPr>
          <p:spPr bwMode="auto">
            <a:xfrm>
              <a:off x="7658101" y="1990726"/>
              <a:ext cx="87313" cy="909638"/>
            </a:xfrm>
            <a:custGeom>
              <a:avLst/>
              <a:gdLst>
                <a:gd name="T0" fmla="*/ 103 w 131"/>
                <a:gd name="T1" fmla="*/ 1169 h 1196"/>
                <a:gd name="T2" fmla="*/ 0 w 131"/>
                <a:gd name="T3" fmla="*/ 1169 h 1196"/>
                <a:gd name="T4" fmla="*/ 0 w 131"/>
                <a:gd name="T5" fmla="*/ 1196 h 1196"/>
                <a:gd name="T6" fmla="*/ 131 w 131"/>
                <a:gd name="T7" fmla="*/ 1196 h 1196"/>
                <a:gd name="T8" fmla="*/ 131 w 131"/>
                <a:gd name="T9" fmla="*/ 0 h 1196"/>
                <a:gd name="T10" fmla="*/ 0 w 131"/>
                <a:gd name="T11" fmla="*/ 0 h 1196"/>
                <a:gd name="T12" fmla="*/ 0 w 131"/>
                <a:gd name="T13" fmla="*/ 27 h 1196"/>
                <a:gd name="T14" fmla="*/ 103 w 131"/>
                <a:gd name="T15" fmla="*/ 27 h 1196"/>
                <a:gd name="T16" fmla="*/ 103 w 131"/>
                <a:gd name="T17" fmla="*/ 1169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6">
                  <a:moveTo>
                    <a:pt x="103" y="1169"/>
                  </a:moveTo>
                  <a:lnTo>
                    <a:pt x="0" y="1169"/>
                  </a:lnTo>
                  <a:lnTo>
                    <a:pt x="0" y="1196"/>
                  </a:lnTo>
                  <a:lnTo>
                    <a:pt x="131" y="1196"/>
                  </a:lnTo>
                  <a:lnTo>
                    <a:pt x="131" y="0"/>
                  </a:lnTo>
                  <a:lnTo>
                    <a:pt x="0" y="0"/>
                  </a:lnTo>
                  <a:lnTo>
                    <a:pt x="0" y="27"/>
                  </a:lnTo>
                  <a:lnTo>
                    <a:pt x="103" y="27"/>
                  </a:lnTo>
                  <a:lnTo>
                    <a:pt x="103" y="116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58 2">
              <a:extLst>
                <a:ext uri="{FF2B5EF4-FFF2-40B4-BE49-F238E27FC236}">
                  <a16:creationId xmlns:a16="http://schemas.microsoft.com/office/drawing/2014/main" id="{A6CD34C0-E359-449D-830C-867415471AB2}"/>
                </a:ext>
              </a:extLst>
            </p:cNvPr>
            <p:cNvSpPr>
              <a:spLocks/>
            </p:cNvSpPr>
            <p:nvPr>
              <p:custDataLst>
                <p:tags r:id="rId74"/>
              </p:custDataLst>
            </p:nvPr>
          </p:nvSpPr>
          <p:spPr bwMode="auto">
            <a:xfrm>
              <a:off x="6230938" y="2949576"/>
              <a:ext cx="161925" cy="127000"/>
            </a:xfrm>
            <a:custGeom>
              <a:avLst/>
              <a:gdLst>
                <a:gd name="T0" fmla="*/ 241 w 241"/>
                <a:gd name="T1" fmla="*/ 121 h 167"/>
                <a:gd name="T2" fmla="*/ 234 w 241"/>
                <a:gd name="T3" fmla="*/ 107 h 167"/>
                <a:gd name="T4" fmla="*/ 110 w 241"/>
                <a:gd name="T5" fmla="*/ 81 h 167"/>
                <a:gd name="T6" fmla="*/ 23 w 241"/>
                <a:gd name="T7" fmla="*/ 3 h 167"/>
                <a:gd name="T8" fmla="*/ 12 w 241"/>
                <a:gd name="T9" fmla="*/ 0 h 167"/>
                <a:gd name="T10" fmla="*/ 0 w 241"/>
                <a:gd name="T11" fmla="*/ 13 h 167"/>
                <a:gd name="T12" fmla="*/ 0 w 241"/>
                <a:gd name="T13" fmla="*/ 21 h 167"/>
                <a:gd name="T14" fmla="*/ 231 w 241"/>
                <a:gd name="T15" fmla="*/ 167 h 167"/>
                <a:gd name="T16" fmla="*/ 241 w 241"/>
                <a:gd name="T17" fmla="*/ 153 h 167"/>
                <a:gd name="T18" fmla="*/ 241 w 241"/>
                <a:gd name="T19" fmla="*/ 12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21"/>
                  </a:moveTo>
                  <a:cubicBezTo>
                    <a:pt x="241" y="109"/>
                    <a:pt x="241" y="107"/>
                    <a:pt x="234" y="107"/>
                  </a:cubicBezTo>
                  <a:cubicBezTo>
                    <a:pt x="204" y="106"/>
                    <a:pt x="155" y="103"/>
                    <a:pt x="110" y="81"/>
                  </a:cubicBezTo>
                  <a:cubicBezTo>
                    <a:pt x="56" y="54"/>
                    <a:pt x="35" y="22"/>
                    <a:pt x="23" y="3"/>
                  </a:cubicBezTo>
                  <a:cubicBezTo>
                    <a:pt x="21" y="0"/>
                    <a:pt x="18" y="0"/>
                    <a:pt x="12" y="0"/>
                  </a:cubicBezTo>
                  <a:cubicBezTo>
                    <a:pt x="0" y="0"/>
                    <a:pt x="0" y="1"/>
                    <a:pt x="0" y="13"/>
                  </a:cubicBezTo>
                  <a:lnTo>
                    <a:pt x="0" y="21"/>
                  </a:lnTo>
                  <a:cubicBezTo>
                    <a:pt x="68" y="143"/>
                    <a:pt x="180" y="167"/>
                    <a:pt x="231" y="167"/>
                  </a:cubicBezTo>
                  <a:cubicBezTo>
                    <a:pt x="241" y="167"/>
                    <a:pt x="241" y="166"/>
                    <a:pt x="241" y="153"/>
                  </a:cubicBezTo>
                  <a:lnTo>
                    <a:pt x="241" y="121"/>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259">
              <a:extLst>
                <a:ext uri="{FF2B5EF4-FFF2-40B4-BE49-F238E27FC236}">
                  <a16:creationId xmlns:a16="http://schemas.microsoft.com/office/drawing/2014/main" id="{8B17469F-68BB-4329-899A-729FCF711FE4}"/>
                </a:ext>
              </a:extLst>
            </p:cNvPr>
            <p:cNvSpPr>
              <a:spLocks noChangeArrowheads="1"/>
            </p:cNvSpPr>
            <p:nvPr>
              <p:custDataLst>
                <p:tags r:id="rId75"/>
              </p:custDataLst>
            </p:nvPr>
          </p:nvSpPr>
          <p:spPr bwMode="auto">
            <a:xfrm>
              <a:off x="6389688" y="3030538"/>
              <a:ext cx="495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60 2">
              <a:extLst>
                <a:ext uri="{FF2B5EF4-FFF2-40B4-BE49-F238E27FC236}">
                  <a16:creationId xmlns:a16="http://schemas.microsoft.com/office/drawing/2014/main" id="{553574B2-B441-46D6-9A08-91EA181FEFC9}"/>
                </a:ext>
              </a:extLst>
            </p:cNvPr>
            <p:cNvSpPr>
              <a:spLocks/>
            </p:cNvSpPr>
            <p:nvPr>
              <p:custDataLst>
                <p:tags r:id="rId76"/>
              </p:custDataLst>
            </p:nvPr>
          </p:nvSpPr>
          <p:spPr bwMode="auto">
            <a:xfrm>
              <a:off x="6881813" y="3030538"/>
              <a:ext cx="160338" cy="127000"/>
            </a:xfrm>
            <a:custGeom>
              <a:avLst/>
              <a:gdLst>
                <a:gd name="T0" fmla="*/ 241 w 241"/>
                <a:gd name="T1" fmla="*/ 146 h 167"/>
                <a:gd name="T2" fmla="*/ 10 w 241"/>
                <a:gd name="T3" fmla="*/ 0 h 167"/>
                <a:gd name="T4" fmla="*/ 0 w 241"/>
                <a:gd name="T5" fmla="*/ 14 h 167"/>
                <a:gd name="T6" fmla="*/ 0 w 241"/>
                <a:gd name="T7" fmla="*/ 46 h 167"/>
                <a:gd name="T8" fmla="*/ 7 w 241"/>
                <a:gd name="T9" fmla="*/ 60 h 167"/>
                <a:gd name="T10" fmla="*/ 131 w 241"/>
                <a:gd name="T11" fmla="*/ 86 h 167"/>
                <a:gd name="T12" fmla="*/ 218 w 241"/>
                <a:gd name="T13" fmla="*/ 164 h 167"/>
                <a:gd name="T14" fmla="*/ 229 w 241"/>
                <a:gd name="T15" fmla="*/ 167 h 167"/>
                <a:gd name="T16" fmla="*/ 241 w 241"/>
                <a:gd name="T17" fmla="*/ 154 h 167"/>
                <a:gd name="T18" fmla="*/ 241 w 241"/>
                <a:gd name="T1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67">
                  <a:moveTo>
                    <a:pt x="241" y="146"/>
                  </a:moveTo>
                  <a:cubicBezTo>
                    <a:pt x="173" y="23"/>
                    <a:pt x="61" y="0"/>
                    <a:pt x="10" y="0"/>
                  </a:cubicBezTo>
                  <a:cubicBezTo>
                    <a:pt x="0" y="0"/>
                    <a:pt x="0" y="0"/>
                    <a:pt x="0" y="14"/>
                  </a:cubicBezTo>
                  <a:lnTo>
                    <a:pt x="0" y="46"/>
                  </a:lnTo>
                  <a:cubicBezTo>
                    <a:pt x="0" y="57"/>
                    <a:pt x="0" y="60"/>
                    <a:pt x="7" y="60"/>
                  </a:cubicBezTo>
                  <a:cubicBezTo>
                    <a:pt x="37" y="60"/>
                    <a:pt x="87" y="64"/>
                    <a:pt x="131" y="86"/>
                  </a:cubicBezTo>
                  <a:cubicBezTo>
                    <a:pt x="185" y="113"/>
                    <a:pt x="206" y="145"/>
                    <a:pt x="218" y="164"/>
                  </a:cubicBezTo>
                  <a:cubicBezTo>
                    <a:pt x="220" y="167"/>
                    <a:pt x="223" y="167"/>
                    <a:pt x="229" y="167"/>
                  </a:cubicBezTo>
                  <a:cubicBezTo>
                    <a:pt x="241" y="167"/>
                    <a:pt x="241" y="166"/>
                    <a:pt x="241" y="154"/>
                  </a:cubicBezTo>
                  <a:lnTo>
                    <a:pt x="241" y="146"/>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61 2">
              <a:extLst>
                <a:ext uri="{FF2B5EF4-FFF2-40B4-BE49-F238E27FC236}">
                  <a16:creationId xmlns:a16="http://schemas.microsoft.com/office/drawing/2014/main" id="{BFC1BCC6-1DCB-4D0E-9386-86DE094E2370}"/>
                </a:ext>
              </a:extLst>
            </p:cNvPr>
            <p:cNvSpPr>
              <a:spLocks/>
            </p:cNvSpPr>
            <p:nvPr>
              <p:custDataLst>
                <p:tags r:id="rId77"/>
              </p:custDataLst>
            </p:nvPr>
          </p:nvSpPr>
          <p:spPr bwMode="auto">
            <a:xfrm>
              <a:off x="7026276" y="3030538"/>
              <a:ext cx="160338" cy="127000"/>
            </a:xfrm>
            <a:custGeom>
              <a:avLst/>
              <a:gdLst>
                <a:gd name="T0" fmla="*/ 241 w 241"/>
                <a:gd name="T1" fmla="*/ 14 h 167"/>
                <a:gd name="T2" fmla="*/ 231 w 241"/>
                <a:gd name="T3" fmla="*/ 0 h 167"/>
                <a:gd name="T4" fmla="*/ 0 w 241"/>
                <a:gd name="T5" fmla="*/ 146 h 167"/>
                <a:gd name="T6" fmla="*/ 0 w 241"/>
                <a:gd name="T7" fmla="*/ 154 h 167"/>
                <a:gd name="T8" fmla="*/ 12 w 241"/>
                <a:gd name="T9" fmla="*/ 167 h 167"/>
                <a:gd name="T10" fmla="*/ 24 w 241"/>
                <a:gd name="T11" fmla="*/ 163 h 167"/>
                <a:gd name="T12" fmla="*/ 235 w 241"/>
                <a:gd name="T13" fmla="*/ 60 h 167"/>
                <a:gd name="T14" fmla="*/ 241 w 241"/>
                <a:gd name="T15" fmla="*/ 46 h 167"/>
                <a:gd name="T16" fmla="*/ 241 w 241"/>
                <a:gd name="T17" fmla="*/ 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7">
                  <a:moveTo>
                    <a:pt x="241" y="14"/>
                  </a:moveTo>
                  <a:cubicBezTo>
                    <a:pt x="241" y="0"/>
                    <a:pt x="241" y="0"/>
                    <a:pt x="231" y="0"/>
                  </a:cubicBezTo>
                  <a:cubicBezTo>
                    <a:pt x="180" y="0"/>
                    <a:pt x="68" y="24"/>
                    <a:pt x="0" y="146"/>
                  </a:cubicBezTo>
                  <a:lnTo>
                    <a:pt x="0" y="154"/>
                  </a:lnTo>
                  <a:cubicBezTo>
                    <a:pt x="0" y="166"/>
                    <a:pt x="0" y="167"/>
                    <a:pt x="12" y="167"/>
                  </a:cubicBezTo>
                  <a:cubicBezTo>
                    <a:pt x="21" y="167"/>
                    <a:pt x="22" y="166"/>
                    <a:pt x="24" y="163"/>
                  </a:cubicBezTo>
                  <a:cubicBezTo>
                    <a:pt x="65" y="97"/>
                    <a:pt x="134" y="62"/>
                    <a:pt x="235" y="60"/>
                  </a:cubicBezTo>
                  <a:cubicBezTo>
                    <a:pt x="241" y="60"/>
                    <a:pt x="241" y="56"/>
                    <a:pt x="241" y="46"/>
                  </a:cubicBezTo>
                  <a:lnTo>
                    <a:pt x="241" y="14"/>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262">
              <a:extLst>
                <a:ext uri="{FF2B5EF4-FFF2-40B4-BE49-F238E27FC236}">
                  <a16:creationId xmlns:a16="http://schemas.microsoft.com/office/drawing/2014/main" id="{931985E0-8A65-4BD7-AE64-5F1620134607}"/>
                </a:ext>
              </a:extLst>
            </p:cNvPr>
            <p:cNvSpPr>
              <a:spLocks noChangeArrowheads="1"/>
            </p:cNvSpPr>
            <p:nvPr>
              <p:custDataLst>
                <p:tags r:id="rId78"/>
              </p:custDataLst>
            </p:nvPr>
          </p:nvSpPr>
          <p:spPr bwMode="auto">
            <a:xfrm>
              <a:off x="7183438" y="3030538"/>
              <a:ext cx="495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63 2">
              <a:extLst>
                <a:ext uri="{FF2B5EF4-FFF2-40B4-BE49-F238E27FC236}">
                  <a16:creationId xmlns:a16="http://schemas.microsoft.com/office/drawing/2014/main" id="{BF0B5CFD-5F24-4B4D-ACFF-DBB4ED65EFB1}"/>
                </a:ext>
              </a:extLst>
            </p:cNvPr>
            <p:cNvSpPr>
              <a:spLocks/>
            </p:cNvSpPr>
            <p:nvPr>
              <p:custDataLst>
                <p:tags r:id="rId79"/>
              </p:custDataLst>
            </p:nvPr>
          </p:nvSpPr>
          <p:spPr bwMode="auto">
            <a:xfrm>
              <a:off x="7675563" y="2949576"/>
              <a:ext cx="161925" cy="127000"/>
            </a:xfrm>
            <a:custGeom>
              <a:avLst/>
              <a:gdLst>
                <a:gd name="T0" fmla="*/ 242 w 242"/>
                <a:gd name="T1" fmla="*/ 13 h 167"/>
                <a:gd name="T2" fmla="*/ 230 w 242"/>
                <a:gd name="T3" fmla="*/ 0 h 167"/>
                <a:gd name="T4" fmla="*/ 217 w 242"/>
                <a:gd name="T5" fmla="*/ 4 h 167"/>
                <a:gd name="T6" fmla="*/ 6 w 242"/>
                <a:gd name="T7" fmla="*/ 107 h 167"/>
                <a:gd name="T8" fmla="*/ 0 w 242"/>
                <a:gd name="T9" fmla="*/ 121 h 167"/>
                <a:gd name="T10" fmla="*/ 0 w 242"/>
                <a:gd name="T11" fmla="*/ 153 h 167"/>
                <a:gd name="T12" fmla="*/ 11 w 242"/>
                <a:gd name="T13" fmla="*/ 167 h 167"/>
                <a:gd name="T14" fmla="*/ 242 w 242"/>
                <a:gd name="T15" fmla="*/ 21 h 167"/>
                <a:gd name="T16" fmla="*/ 242 w 242"/>
                <a:gd name="T17" fmla="*/ 1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67">
                  <a:moveTo>
                    <a:pt x="242" y="13"/>
                  </a:moveTo>
                  <a:cubicBezTo>
                    <a:pt x="242" y="1"/>
                    <a:pt x="241" y="0"/>
                    <a:pt x="230" y="0"/>
                  </a:cubicBezTo>
                  <a:cubicBezTo>
                    <a:pt x="220" y="0"/>
                    <a:pt x="220" y="1"/>
                    <a:pt x="217" y="4"/>
                  </a:cubicBezTo>
                  <a:cubicBezTo>
                    <a:pt x="176" y="70"/>
                    <a:pt x="108" y="105"/>
                    <a:pt x="6" y="107"/>
                  </a:cubicBezTo>
                  <a:cubicBezTo>
                    <a:pt x="0" y="107"/>
                    <a:pt x="0" y="110"/>
                    <a:pt x="0" y="121"/>
                  </a:cubicBezTo>
                  <a:lnTo>
                    <a:pt x="0" y="153"/>
                  </a:lnTo>
                  <a:cubicBezTo>
                    <a:pt x="0" y="166"/>
                    <a:pt x="0" y="167"/>
                    <a:pt x="11" y="167"/>
                  </a:cubicBezTo>
                  <a:cubicBezTo>
                    <a:pt x="62" y="167"/>
                    <a:pt x="174" y="143"/>
                    <a:pt x="242" y="21"/>
                  </a:cubicBezTo>
                  <a:lnTo>
                    <a:pt x="242" y="13"/>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64 2">
              <a:extLst>
                <a:ext uri="{FF2B5EF4-FFF2-40B4-BE49-F238E27FC236}">
                  <a16:creationId xmlns:a16="http://schemas.microsoft.com/office/drawing/2014/main" id="{320CDEEE-178A-4591-84FE-1C3FCD3EE91C}"/>
                </a:ext>
              </a:extLst>
            </p:cNvPr>
            <p:cNvSpPr>
              <a:spLocks/>
            </p:cNvSpPr>
            <p:nvPr>
              <p:custDataLst>
                <p:tags r:id="rId80"/>
              </p:custDataLst>
            </p:nvPr>
          </p:nvSpPr>
          <p:spPr bwMode="auto">
            <a:xfrm>
              <a:off x="6948488" y="3252788"/>
              <a:ext cx="171450" cy="182563"/>
            </a:xfrm>
            <a:custGeom>
              <a:avLst/>
              <a:gdLst>
                <a:gd name="T0" fmla="*/ 143 w 257"/>
                <a:gd name="T1" fmla="*/ 29 h 239"/>
                <a:gd name="T2" fmla="*/ 176 w 257"/>
                <a:gd name="T3" fmla="*/ 13 h 239"/>
                <a:gd name="T4" fmla="*/ 188 w 257"/>
                <a:gd name="T5" fmla="*/ 13 h 239"/>
                <a:gd name="T6" fmla="*/ 188 w 257"/>
                <a:gd name="T7" fmla="*/ 0 h 239"/>
                <a:gd name="T8" fmla="*/ 128 w 257"/>
                <a:gd name="T9" fmla="*/ 2 h 239"/>
                <a:gd name="T10" fmla="*/ 67 w 257"/>
                <a:gd name="T11" fmla="*/ 0 h 239"/>
                <a:gd name="T12" fmla="*/ 67 w 257"/>
                <a:gd name="T13" fmla="*/ 13 h 239"/>
                <a:gd name="T14" fmla="*/ 80 w 257"/>
                <a:gd name="T15" fmla="*/ 13 h 239"/>
                <a:gd name="T16" fmla="*/ 112 w 257"/>
                <a:gd name="T17" fmla="*/ 29 h 239"/>
                <a:gd name="T18" fmla="*/ 112 w 257"/>
                <a:gd name="T19" fmla="*/ 179 h 239"/>
                <a:gd name="T20" fmla="*/ 59 w 257"/>
                <a:gd name="T21" fmla="*/ 93 h 239"/>
                <a:gd name="T22" fmla="*/ 23 w 257"/>
                <a:gd name="T23" fmla="*/ 46 h 239"/>
                <a:gd name="T24" fmla="*/ 10 w 257"/>
                <a:gd name="T25" fmla="*/ 46 h 239"/>
                <a:gd name="T26" fmla="*/ 0 w 257"/>
                <a:gd name="T27" fmla="*/ 51 h 239"/>
                <a:gd name="T28" fmla="*/ 6 w 257"/>
                <a:gd name="T29" fmla="*/ 56 h 239"/>
                <a:gd name="T30" fmla="*/ 28 w 257"/>
                <a:gd name="T31" fmla="*/ 93 h 239"/>
                <a:gd name="T32" fmla="*/ 51 w 257"/>
                <a:gd name="T33" fmla="*/ 162 h 239"/>
                <a:gd name="T34" fmla="*/ 112 w 257"/>
                <a:gd name="T35" fmla="*/ 190 h 239"/>
                <a:gd name="T36" fmla="*/ 112 w 257"/>
                <a:gd name="T37" fmla="*/ 210 h 239"/>
                <a:gd name="T38" fmla="*/ 80 w 257"/>
                <a:gd name="T39" fmla="*/ 226 h 239"/>
                <a:gd name="T40" fmla="*/ 67 w 257"/>
                <a:gd name="T41" fmla="*/ 226 h 239"/>
                <a:gd name="T42" fmla="*/ 67 w 257"/>
                <a:gd name="T43" fmla="*/ 239 h 239"/>
                <a:gd name="T44" fmla="*/ 128 w 257"/>
                <a:gd name="T45" fmla="*/ 237 h 239"/>
                <a:gd name="T46" fmla="*/ 188 w 257"/>
                <a:gd name="T47" fmla="*/ 239 h 239"/>
                <a:gd name="T48" fmla="*/ 188 w 257"/>
                <a:gd name="T49" fmla="*/ 226 h 239"/>
                <a:gd name="T50" fmla="*/ 176 w 257"/>
                <a:gd name="T51" fmla="*/ 226 h 239"/>
                <a:gd name="T52" fmla="*/ 143 w 257"/>
                <a:gd name="T53" fmla="*/ 210 h 239"/>
                <a:gd name="T54" fmla="*/ 143 w 257"/>
                <a:gd name="T55" fmla="*/ 190 h 239"/>
                <a:gd name="T56" fmla="*/ 207 w 257"/>
                <a:gd name="T57" fmla="*/ 161 h 239"/>
                <a:gd name="T58" fmla="*/ 229 w 257"/>
                <a:gd name="T59" fmla="*/ 101 h 239"/>
                <a:gd name="T60" fmla="*/ 235 w 257"/>
                <a:gd name="T61" fmla="*/ 68 h 239"/>
                <a:gd name="T62" fmla="*/ 253 w 257"/>
                <a:gd name="T63" fmla="*/ 56 h 239"/>
                <a:gd name="T64" fmla="*/ 257 w 257"/>
                <a:gd name="T65" fmla="*/ 51 h 239"/>
                <a:gd name="T66" fmla="*/ 247 w 257"/>
                <a:gd name="T67" fmla="*/ 46 h 239"/>
                <a:gd name="T68" fmla="*/ 234 w 257"/>
                <a:gd name="T69" fmla="*/ 46 h 239"/>
                <a:gd name="T70" fmla="*/ 199 w 257"/>
                <a:gd name="T71" fmla="*/ 100 h 239"/>
                <a:gd name="T72" fmla="*/ 143 w 257"/>
                <a:gd name="T73" fmla="*/ 179 h 239"/>
                <a:gd name="T74" fmla="*/ 143 w 257"/>
                <a:gd name="T75"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7" h="239">
                  <a:moveTo>
                    <a:pt x="143" y="29"/>
                  </a:moveTo>
                  <a:cubicBezTo>
                    <a:pt x="143" y="18"/>
                    <a:pt x="143" y="13"/>
                    <a:pt x="176" y="13"/>
                  </a:cubicBezTo>
                  <a:lnTo>
                    <a:pt x="188" y="13"/>
                  </a:lnTo>
                  <a:lnTo>
                    <a:pt x="188" y="0"/>
                  </a:lnTo>
                  <a:cubicBezTo>
                    <a:pt x="180" y="1"/>
                    <a:pt x="141" y="2"/>
                    <a:pt x="128" y="2"/>
                  </a:cubicBezTo>
                  <a:cubicBezTo>
                    <a:pt x="107" y="2"/>
                    <a:pt x="71" y="1"/>
                    <a:pt x="67" y="0"/>
                  </a:cubicBezTo>
                  <a:lnTo>
                    <a:pt x="67" y="13"/>
                  </a:lnTo>
                  <a:lnTo>
                    <a:pt x="80" y="13"/>
                  </a:lnTo>
                  <a:cubicBezTo>
                    <a:pt x="112" y="13"/>
                    <a:pt x="112" y="18"/>
                    <a:pt x="112" y="29"/>
                  </a:cubicBezTo>
                  <a:lnTo>
                    <a:pt x="112" y="179"/>
                  </a:lnTo>
                  <a:cubicBezTo>
                    <a:pt x="60" y="168"/>
                    <a:pt x="59" y="117"/>
                    <a:pt x="59" y="93"/>
                  </a:cubicBezTo>
                  <a:cubicBezTo>
                    <a:pt x="59" y="89"/>
                    <a:pt x="58" y="46"/>
                    <a:pt x="23" y="46"/>
                  </a:cubicBezTo>
                  <a:lnTo>
                    <a:pt x="10" y="46"/>
                  </a:lnTo>
                  <a:cubicBezTo>
                    <a:pt x="5" y="46"/>
                    <a:pt x="0" y="46"/>
                    <a:pt x="0" y="51"/>
                  </a:cubicBezTo>
                  <a:cubicBezTo>
                    <a:pt x="0" y="55"/>
                    <a:pt x="5" y="56"/>
                    <a:pt x="6" y="56"/>
                  </a:cubicBezTo>
                  <a:cubicBezTo>
                    <a:pt x="28" y="58"/>
                    <a:pt x="28" y="90"/>
                    <a:pt x="28" y="93"/>
                  </a:cubicBezTo>
                  <a:cubicBezTo>
                    <a:pt x="28" y="107"/>
                    <a:pt x="28" y="137"/>
                    <a:pt x="51" y="162"/>
                  </a:cubicBezTo>
                  <a:cubicBezTo>
                    <a:pt x="63" y="176"/>
                    <a:pt x="85" y="187"/>
                    <a:pt x="112" y="190"/>
                  </a:cubicBezTo>
                  <a:lnTo>
                    <a:pt x="112" y="210"/>
                  </a:lnTo>
                  <a:cubicBezTo>
                    <a:pt x="112" y="222"/>
                    <a:pt x="112" y="226"/>
                    <a:pt x="80" y="226"/>
                  </a:cubicBezTo>
                  <a:lnTo>
                    <a:pt x="67" y="226"/>
                  </a:lnTo>
                  <a:lnTo>
                    <a:pt x="67" y="239"/>
                  </a:lnTo>
                  <a:cubicBezTo>
                    <a:pt x="75" y="238"/>
                    <a:pt x="115" y="237"/>
                    <a:pt x="128" y="237"/>
                  </a:cubicBezTo>
                  <a:cubicBezTo>
                    <a:pt x="148" y="237"/>
                    <a:pt x="184" y="238"/>
                    <a:pt x="188" y="239"/>
                  </a:cubicBezTo>
                  <a:lnTo>
                    <a:pt x="188" y="226"/>
                  </a:lnTo>
                  <a:lnTo>
                    <a:pt x="176" y="226"/>
                  </a:lnTo>
                  <a:cubicBezTo>
                    <a:pt x="143" y="226"/>
                    <a:pt x="143" y="222"/>
                    <a:pt x="143" y="210"/>
                  </a:cubicBezTo>
                  <a:lnTo>
                    <a:pt x="143" y="190"/>
                  </a:lnTo>
                  <a:cubicBezTo>
                    <a:pt x="183" y="186"/>
                    <a:pt x="198" y="170"/>
                    <a:pt x="207" y="161"/>
                  </a:cubicBezTo>
                  <a:cubicBezTo>
                    <a:pt x="223" y="145"/>
                    <a:pt x="229" y="116"/>
                    <a:pt x="229" y="101"/>
                  </a:cubicBezTo>
                  <a:cubicBezTo>
                    <a:pt x="229" y="89"/>
                    <a:pt x="230" y="79"/>
                    <a:pt x="235" y="68"/>
                  </a:cubicBezTo>
                  <a:cubicBezTo>
                    <a:pt x="240" y="58"/>
                    <a:pt x="247" y="57"/>
                    <a:pt x="253" y="56"/>
                  </a:cubicBezTo>
                  <a:cubicBezTo>
                    <a:pt x="255" y="56"/>
                    <a:pt x="257" y="53"/>
                    <a:pt x="257" y="51"/>
                  </a:cubicBezTo>
                  <a:cubicBezTo>
                    <a:pt x="257" y="46"/>
                    <a:pt x="252" y="46"/>
                    <a:pt x="247" y="46"/>
                  </a:cubicBezTo>
                  <a:lnTo>
                    <a:pt x="234" y="46"/>
                  </a:lnTo>
                  <a:cubicBezTo>
                    <a:pt x="203" y="46"/>
                    <a:pt x="199" y="78"/>
                    <a:pt x="199" y="100"/>
                  </a:cubicBezTo>
                  <a:cubicBezTo>
                    <a:pt x="198" y="127"/>
                    <a:pt x="189" y="171"/>
                    <a:pt x="143" y="179"/>
                  </a:cubicBezTo>
                  <a:lnTo>
                    <a:pt x="143" y="29"/>
                  </a:ln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965E526D-0ADC-4A7A-97DD-5010571C1906}"/>
              </a:ext>
            </a:extLst>
          </p:cNvPr>
          <p:cNvGrpSpPr>
            <a:grpSpLocks noChangeAspect="1"/>
          </p:cNvGrpSpPr>
          <p:nvPr>
            <p:custDataLst>
              <p:tags r:id="rId4"/>
            </p:custDataLst>
          </p:nvPr>
        </p:nvGrpSpPr>
        <p:grpSpPr>
          <a:xfrm>
            <a:off x="1322666" y="7441891"/>
            <a:ext cx="4033838" cy="1022350"/>
            <a:chOff x="6038851" y="5949950"/>
            <a:chExt cx="4033838" cy="1022350"/>
          </a:xfrm>
        </p:grpSpPr>
        <p:sp>
          <p:nvSpPr>
            <p:cNvPr id="1884" name="Freeform 119">
              <a:extLst>
                <a:ext uri="{FF2B5EF4-FFF2-40B4-BE49-F238E27FC236}">
                  <a16:creationId xmlns:a16="http://schemas.microsoft.com/office/drawing/2014/main" id="{DD6D7946-0C1D-4592-9CC0-AEA24E2E8A3D}"/>
                </a:ext>
              </a:extLst>
            </p:cNvPr>
            <p:cNvSpPr>
              <a:spLocks noEditPoints="1"/>
            </p:cNvSpPr>
            <p:nvPr>
              <p:custDataLst>
                <p:tags r:id="rId5"/>
              </p:custDataLst>
            </p:nvPr>
          </p:nvSpPr>
          <p:spPr bwMode="auto">
            <a:xfrm>
              <a:off x="6038851" y="6389688"/>
              <a:ext cx="193675" cy="179388"/>
            </a:xfrm>
            <a:custGeom>
              <a:avLst/>
              <a:gdLst>
                <a:gd name="T0" fmla="*/ 177 w 302"/>
                <a:gd name="T1" fmla="*/ 27 h 269"/>
                <a:gd name="T2" fmla="*/ 151 w 302"/>
                <a:gd name="T3" fmla="*/ 0 h 269"/>
                <a:gd name="T4" fmla="*/ 125 w 302"/>
                <a:gd name="T5" fmla="*/ 27 h 269"/>
                <a:gd name="T6" fmla="*/ 151 w 302"/>
                <a:gd name="T7" fmla="*/ 53 h 269"/>
                <a:gd name="T8" fmla="*/ 177 w 302"/>
                <a:gd name="T9" fmla="*/ 27 h 269"/>
                <a:gd name="T10" fmla="*/ 302 w 302"/>
                <a:gd name="T11" fmla="*/ 243 h 269"/>
                <a:gd name="T12" fmla="*/ 276 w 302"/>
                <a:gd name="T13" fmla="*/ 216 h 269"/>
                <a:gd name="T14" fmla="*/ 249 w 302"/>
                <a:gd name="T15" fmla="*/ 243 h 269"/>
                <a:gd name="T16" fmla="*/ 276 w 302"/>
                <a:gd name="T17" fmla="*/ 269 h 269"/>
                <a:gd name="T18" fmla="*/ 302 w 302"/>
                <a:gd name="T19" fmla="*/ 243 h 269"/>
                <a:gd name="T20" fmla="*/ 53 w 302"/>
                <a:gd name="T21" fmla="*/ 243 h 269"/>
                <a:gd name="T22" fmla="*/ 26 w 302"/>
                <a:gd name="T23" fmla="*/ 216 h 269"/>
                <a:gd name="T24" fmla="*/ 0 w 302"/>
                <a:gd name="T25" fmla="*/ 243 h 269"/>
                <a:gd name="T26" fmla="*/ 26 w 302"/>
                <a:gd name="T27" fmla="*/ 269 h 269"/>
                <a:gd name="T28" fmla="*/ 53 w 302"/>
                <a:gd name="T29" fmla="*/ 24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69">
                  <a:moveTo>
                    <a:pt x="177" y="27"/>
                  </a:moveTo>
                  <a:cubicBezTo>
                    <a:pt x="177" y="12"/>
                    <a:pt x="165" y="0"/>
                    <a:pt x="151" y="0"/>
                  </a:cubicBezTo>
                  <a:cubicBezTo>
                    <a:pt x="137" y="0"/>
                    <a:pt x="125" y="12"/>
                    <a:pt x="125" y="27"/>
                  </a:cubicBezTo>
                  <a:cubicBezTo>
                    <a:pt x="125" y="41"/>
                    <a:pt x="137" y="53"/>
                    <a:pt x="151" y="53"/>
                  </a:cubicBezTo>
                  <a:cubicBezTo>
                    <a:pt x="165" y="53"/>
                    <a:pt x="177" y="42"/>
                    <a:pt x="177" y="27"/>
                  </a:cubicBezTo>
                  <a:close/>
                  <a:moveTo>
                    <a:pt x="302" y="243"/>
                  </a:moveTo>
                  <a:cubicBezTo>
                    <a:pt x="302" y="228"/>
                    <a:pt x="290" y="216"/>
                    <a:pt x="276" y="216"/>
                  </a:cubicBezTo>
                  <a:cubicBezTo>
                    <a:pt x="261" y="216"/>
                    <a:pt x="249" y="228"/>
                    <a:pt x="249" y="243"/>
                  </a:cubicBezTo>
                  <a:cubicBezTo>
                    <a:pt x="249" y="257"/>
                    <a:pt x="261" y="269"/>
                    <a:pt x="276" y="269"/>
                  </a:cubicBezTo>
                  <a:cubicBezTo>
                    <a:pt x="290" y="269"/>
                    <a:pt x="302" y="257"/>
                    <a:pt x="302" y="243"/>
                  </a:cubicBezTo>
                  <a:close/>
                  <a:moveTo>
                    <a:pt x="53" y="243"/>
                  </a:moveTo>
                  <a:cubicBezTo>
                    <a:pt x="53" y="228"/>
                    <a:pt x="41" y="216"/>
                    <a:pt x="26" y="216"/>
                  </a:cubicBezTo>
                  <a:cubicBezTo>
                    <a:pt x="12" y="216"/>
                    <a:pt x="0" y="228"/>
                    <a:pt x="0" y="243"/>
                  </a:cubicBezTo>
                  <a:cubicBezTo>
                    <a:pt x="0" y="257"/>
                    <a:pt x="12" y="269"/>
                    <a:pt x="26" y="269"/>
                  </a:cubicBezTo>
                  <a:cubicBezTo>
                    <a:pt x="41" y="269"/>
                    <a:pt x="53" y="257"/>
                    <a:pt x="53" y="24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5" name="Rectangle 120">
              <a:extLst>
                <a:ext uri="{FF2B5EF4-FFF2-40B4-BE49-F238E27FC236}">
                  <a16:creationId xmlns:a16="http://schemas.microsoft.com/office/drawing/2014/main" id="{07313301-E163-4869-A815-98714EA676E9}"/>
                </a:ext>
              </a:extLst>
            </p:cNvPr>
            <p:cNvSpPr>
              <a:spLocks noChangeArrowheads="1"/>
            </p:cNvSpPr>
            <p:nvPr>
              <p:custDataLst>
                <p:tags r:id="rId6"/>
              </p:custDataLst>
            </p:nvPr>
          </p:nvSpPr>
          <p:spPr bwMode="auto">
            <a:xfrm>
              <a:off x="6329364" y="5949950"/>
              <a:ext cx="374332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6" name="Rectangle 121">
              <a:extLst>
                <a:ext uri="{FF2B5EF4-FFF2-40B4-BE49-F238E27FC236}">
                  <a16:creationId xmlns:a16="http://schemas.microsoft.com/office/drawing/2014/main" id="{6BDDFCA2-C37B-4B29-8B15-21E89857E17E}"/>
                </a:ext>
              </a:extLst>
            </p:cNvPr>
            <p:cNvSpPr>
              <a:spLocks noChangeArrowheads="1"/>
            </p:cNvSpPr>
            <p:nvPr>
              <p:custDataLst>
                <p:tags r:id="rId7"/>
              </p:custDataLst>
            </p:nvPr>
          </p:nvSpPr>
          <p:spPr bwMode="auto">
            <a:xfrm>
              <a:off x="6330951" y="5964238"/>
              <a:ext cx="12700" cy="9953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7" name="Freeform 122">
              <a:extLst>
                <a:ext uri="{FF2B5EF4-FFF2-40B4-BE49-F238E27FC236}">
                  <a16:creationId xmlns:a16="http://schemas.microsoft.com/office/drawing/2014/main" id="{846742B2-68B6-4051-968A-A1D9DAC6566B}"/>
                </a:ext>
              </a:extLst>
            </p:cNvPr>
            <p:cNvSpPr>
              <a:spLocks noEditPoints="1"/>
            </p:cNvSpPr>
            <p:nvPr>
              <p:custDataLst>
                <p:tags r:id="rId8"/>
              </p:custDataLst>
            </p:nvPr>
          </p:nvSpPr>
          <p:spPr bwMode="auto">
            <a:xfrm>
              <a:off x="6497639" y="6081713"/>
              <a:ext cx="166688" cy="246063"/>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0" y="368"/>
                    <a:pt x="262" y="200"/>
                    <a:pt x="262" y="129"/>
                  </a:cubicBezTo>
                  <a:cubicBezTo>
                    <a:pt x="262" y="49"/>
                    <a:pt x="216" y="0"/>
                    <a:pt x="155" y="0"/>
                  </a:cubicBezTo>
                  <a:cubicBezTo>
                    <a:pt x="82" y="0"/>
                    <a:pt x="59" y="64"/>
                    <a:pt x="59" y="78"/>
                  </a:cubicBezTo>
                  <a:cubicBezTo>
                    <a:pt x="59" y="85"/>
                    <a:pt x="63"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1"/>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3">
              <a:extLst>
                <a:ext uri="{FF2B5EF4-FFF2-40B4-BE49-F238E27FC236}">
                  <a16:creationId xmlns:a16="http://schemas.microsoft.com/office/drawing/2014/main" id="{68F47445-BE7B-42E0-8838-909609FB4FDB}"/>
                </a:ext>
              </a:extLst>
            </p:cNvPr>
            <p:cNvSpPr>
              <a:spLocks/>
            </p:cNvSpPr>
            <p:nvPr>
              <p:custDataLst>
                <p:tags r:id="rId9"/>
              </p:custDataLst>
            </p:nvPr>
          </p:nvSpPr>
          <p:spPr bwMode="auto">
            <a:xfrm>
              <a:off x="6688139" y="6173788"/>
              <a:ext cx="150813" cy="146050"/>
            </a:xfrm>
            <a:custGeom>
              <a:avLst/>
              <a:gdLst>
                <a:gd name="T0" fmla="*/ 85 w 235"/>
                <a:gd name="T1" fmla="*/ 6 h 221"/>
                <a:gd name="T2" fmla="*/ 79 w 235"/>
                <a:gd name="T3" fmla="*/ 0 h 221"/>
                <a:gd name="T4" fmla="*/ 18 w 235"/>
                <a:gd name="T5" fmla="*/ 5 h 221"/>
                <a:gd name="T6" fmla="*/ 8 w 235"/>
                <a:gd name="T7" fmla="*/ 15 h 221"/>
                <a:gd name="T8" fmla="*/ 20 w 235"/>
                <a:gd name="T9" fmla="*/ 21 h 221"/>
                <a:gd name="T10" fmla="*/ 45 w 235"/>
                <a:gd name="T11" fmla="*/ 30 h 221"/>
                <a:gd name="T12" fmla="*/ 36 w 235"/>
                <a:gd name="T13" fmla="*/ 70 h 221"/>
                <a:gd name="T14" fmla="*/ 5 w 235"/>
                <a:gd name="T15" fmla="*/ 192 h 221"/>
                <a:gd name="T16" fmla="*/ 0 w 235"/>
                <a:gd name="T17" fmla="*/ 215 h 221"/>
                <a:gd name="T18" fmla="*/ 8 w 235"/>
                <a:gd name="T19" fmla="*/ 221 h 221"/>
                <a:gd name="T20" fmla="*/ 15 w 235"/>
                <a:gd name="T21" fmla="*/ 221 h 221"/>
                <a:gd name="T22" fmla="*/ 155 w 235"/>
                <a:gd name="T23" fmla="*/ 147 h 221"/>
                <a:gd name="T24" fmla="*/ 235 w 235"/>
                <a:gd name="T25" fmla="*/ 14 h 221"/>
                <a:gd name="T26" fmla="*/ 220 w 235"/>
                <a:gd name="T27" fmla="*/ 0 h 221"/>
                <a:gd name="T28" fmla="*/ 201 w 235"/>
                <a:gd name="T29" fmla="*/ 17 h 221"/>
                <a:gd name="T30" fmla="*/ 36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8" y="6"/>
                    <a:pt x="8" y="15"/>
                  </a:cubicBezTo>
                  <a:cubicBezTo>
                    <a:pt x="8" y="21"/>
                    <a:pt x="13" y="21"/>
                    <a:pt x="20" y="21"/>
                  </a:cubicBezTo>
                  <a:cubicBezTo>
                    <a:pt x="44" y="21"/>
                    <a:pt x="45" y="25"/>
                    <a:pt x="45" y="30"/>
                  </a:cubicBezTo>
                  <a:cubicBezTo>
                    <a:pt x="45" y="33"/>
                    <a:pt x="39" y="57"/>
                    <a:pt x="36" y="70"/>
                  </a:cubicBezTo>
                  <a:lnTo>
                    <a:pt x="5" y="192"/>
                  </a:lnTo>
                  <a:cubicBezTo>
                    <a:pt x="3" y="200"/>
                    <a:pt x="0" y="214"/>
                    <a:pt x="0" y="215"/>
                  </a:cubicBezTo>
                  <a:cubicBezTo>
                    <a:pt x="0" y="220"/>
                    <a:pt x="5" y="221"/>
                    <a:pt x="8" y="221"/>
                  </a:cubicBezTo>
                  <a:lnTo>
                    <a:pt x="15" y="221"/>
                  </a:lnTo>
                  <a:cubicBezTo>
                    <a:pt x="50" y="215"/>
                    <a:pt x="104" y="195"/>
                    <a:pt x="155" y="147"/>
                  </a:cubicBezTo>
                  <a:cubicBezTo>
                    <a:pt x="221" y="86"/>
                    <a:pt x="235" y="18"/>
                    <a:pt x="235" y="14"/>
                  </a:cubicBezTo>
                  <a:cubicBezTo>
                    <a:pt x="235" y="5"/>
                    <a:pt x="229"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24">
              <a:extLst>
                <a:ext uri="{FF2B5EF4-FFF2-40B4-BE49-F238E27FC236}">
                  <a16:creationId xmlns:a16="http://schemas.microsoft.com/office/drawing/2014/main" id="{82BBDF8A-8A85-499C-923A-C3EC81B186BF}"/>
                </a:ext>
              </a:extLst>
            </p:cNvPr>
            <p:cNvSpPr>
              <a:spLocks noChangeArrowheads="1"/>
            </p:cNvSpPr>
            <p:nvPr>
              <p:custDataLst>
                <p:tags r:id="rId10"/>
              </p:custDataLst>
            </p:nvPr>
          </p:nvSpPr>
          <p:spPr bwMode="auto">
            <a:xfrm>
              <a:off x="6475414" y="6454775"/>
              <a:ext cx="38100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5">
              <a:extLst>
                <a:ext uri="{FF2B5EF4-FFF2-40B4-BE49-F238E27FC236}">
                  <a16:creationId xmlns:a16="http://schemas.microsoft.com/office/drawing/2014/main" id="{FE664C6E-CA92-4D50-9D79-CA434D87C07E}"/>
                </a:ext>
              </a:extLst>
            </p:cNvPr>
            <p:cNvSpPr>
              <a:spLocks noEditPoints="1"/>
            </p:cNvSpPr>
            <p:nvPr>
              <p:custDataLst>
                <p:tags r:id="rId11"/>
              </p:custDataLst>
            </p:nvPr>
          </p:nvSpPr>
          <p:spPr bwMode="auto">
            <a:xfrm>
              <a:off x="6489701" y="6534150"/>
              <a:ext cx="166688" cy="244475"/>
            </a:xfrm>
            <a:custGeom>
              <a:avLst/>
              <a:gdLst>
                <a:gd name="T0" fmla="*/ 211 w 262"/>
                <a:gd name="T1" fmla="*/ 188 h 368"/>
                <a:gd name="T2" fmla="*/ 146 w 262"/>
                <a:gd name="T3" fmla="*/ 130 h 368"/>
                <a:gd name="T4" fmla="*/ 45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3" y="138"/>
                    <a:pt x="45" y="176"/>
                  </a:cubicBezTo>
                  <a:cubicBezTo>
                    <a:pt x="3" y="218"/>
                    <a:pt x="0" y="264"/>
                    <a:pt x="0" y="280"/>
                  </a:cubicBezTo>
                  <a:cubicBezTo>
                    <a:pt x="0" y="311"/>
                    <a:pt x="22" y="368"/>
                    <a:pt x="91"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2" y="148"/>
                    <a:pt x="211" y="188"/>
                  </a:cubicBezTo>
                  <a:lnTo>
                    <a:pt x="211" y="188"/>
                  </a:lnTo>
                  <a:close/>
                  <a:moveTo>
                    <a:pt x="93" y="354"/>
                  </a:moveTo>
                  <a:cubicBezTo>
                    <a:pt x="38" y="354"/>
                    <a:pt x="38" y="303"/>
                    <a:pt x="38" y="298"/>
                  </a:cubicBezTo>
                  <a:cubicBezTo>
                    <a:pt x="38" y="285"/>
                    <a:pt x="50"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6">
              <a:extLst>
                <a:ext uri="{FF2B5EF4-FFF2-40B4-BE49-F238E27FC236}">
                  <a16:creationId xmlns:a16="http://schemas.microsoft.com/office/drawing/2014/main" id="{DF1B5692-FB10-447D-A005-D5A9B3FDE4DB}"/>
                </a:ext>
              </a:extLst>
            </p:cNvPr>
            <p:cNvSpPr>
              <a:spLocks noEditPoints="1"/>
            </p:cNvSpPr>
            <p:nvPr>
              <p:custDataLst>
                <p:tags r:id="rId12"/>
              </p:custDataLst>
            </p:nvPr>
          </p:nvSpPr>
          <p:spPr bwMode="auto">
            <a:xfrm>
              <a:off x="6675439" y="6623050"/>
              <a:ext cx="179388" cy="212725"/>
            </a:xfrm>
            <a:custGeom>
              <a:avLst/>
              <a:gdLst>
                <a:gd name="T0" fmla="*/ 192 w 281"/>
                <a:gd name="T1" fmla="*/ 154 h 321"/>
                <a:gd name="T2" fmla="*/ 185 w 281"/>
                <a:gd name="T3" fmla="*/ 175 h 321"/>
                <a:gd name="T4" fmla="*/ 125 w 281"/>
                <a:gd name="T5" fmla="*/ 209 h 321"/>
                <a:gd name="T6" fmla="*/ 64 w 281"/>
                <a:gd name="T7" fmla="*/ 114 h 321"/>
                <a:gd name="T8" fmla="*/ 131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20 w 281"/>
                <a:gd name="T21" fmla="*/ 227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40" y="209"/>
                    <a:pt x="125" y="209"/>
                  </a:cubicBezTo>
                  <a:cubicBezTo>
                    <a:pt x="94" y="209"/>
                    <a:pt x="64" y="181"/>
                    <a:pt x="64" y="114"/>
                  </a:cubicBezTo>
                  <a:cubicBezTo>
                    <a:pt x="64" y="43"/>
                    <a:pt x="101" y="20"/>
                    <a:pt x="131" y="20"/>
                  </a:cubicBezTo>
                  <a:cubicBezTo>
                    <a:pt x="169" y="20"/>
                    <a:pt x="192" y="59"/>
                    <a:pt x="192" y="84"/>
                  </a:cubicBezTo>
                  <a:lnTo>
                    <a:pt x="192" y="154"/>
                  </a:lnTo>
                  <a:close/>
                  <a:moveTo>
                    <a:pt x="199" y="39"/>
                  </a:moveTo>
                  <a:cubicBezTo>
                    <a:pt x="182" y="15"/>
                    <a:pt x="154" y="0"/>
                    <a:pt x="124" y="0"/>
                  </a:cubicBezTo>
                  <a:cubicBezTo>
                    <a:pt x="51" y="0"/>
                    <a:pt x="0" y="44"/>
                    <a:pt x="0" y="114"/>
                  </a:cubicBezTo>
                  <a:cubicBezTo>
                    <a:pt x="0" y="184"/>
                    <a:pt x="50" y="227"/>
                    <a:pt x="120" y="227"/>
                  </a:cubicBezTo>
                  <a:cubicBezTo>
                    <a:pt x="144" y="227"/>
                    <a:pt x="166" y="220"/>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27">
              <a:extLst>
                <a:ext uri="{FF2B5EF4-FFF2-40B4-BE49-F238E27FC236}">
                  <a16:creationId xmlns:a16="http://schemas.microsoft.com/office/drawing/2014/main" id="{4E38CF83-FE10-4724-8658-879A4C84846F}"/>
                </a:ext>
              </a:extLst>
            </p:cNvPr>
            <p:cNvSpPr>
              <a:spLocks noEditPoints="1"/>
            </p:cNvSpPr>
            <p:nvPr>
              <p:custDataLst>
                <p:tags r:id="rId13"/>
              </p:custDataLst>
            </p:nvPr>
          </p:nvSpPr>
          <p:spPr bwMode="auto">
            <a:xfrm>
              <a:off x="7000876" y="6423025"/>
              <a:ext cx="212725" cy="77788"/>
            </a:xfrm>
            <a:custGeom>
              <a:avLst/>
              <a:gdLst>
                <a:gd name="T0" fmla="*/ 315 w 332"/>
                <a:gd name="T1" fmla="*/ 20 h 116"/>
                <a:gd name="T2" fmla="*/ 332 w 332"/>
                <a:gd name="T3" fmla="*/ 10 h 116"/>
                <a:gd name="T4" fmla="*/ 316 w 332"/>
                <a:gd name="T5" fmla="*/ 0 h 116"/>
                <a:gd name="T6" fmla="*/ 17 w 332"/>
                <a:gd name="T7" fmla="*/ 0 h 116"/>
                <a:gd name="T8" fmla="*/ 0 w 332"/>
                <a:gd name="T9" fmla="*/ 10 h 116"/>
                <a:gd name="T10" fmla="*/ 17 w 332"/>
                <a:gd name="T11" fmla="*/ 20 h 116"/>
                <a:gd name="T12" fmla="*/ 315 w 332"/>
                <a:gd name="T13" fmla="*/ 20 h 116"/>
                <a:gd name="T14" fmla="*/ 316 w 332"/>
                <a:gd name="T15" fmla="*/ 116 h 116"/>
                <a:gd name="T16" fmla="*/ 332 w 332"/>
                <a:gd name="T17" fmla="*/ 106 h 116"/>
                <a:gd name="T18" fmla="*/ 315 w 332"/>
                <a:gd name="T19" fmla="*/ 97 h 116"/>
                <a:gd name="T20" fmla="*/ 17 w 332"/>
                <a:gd name="T21" fmla="*/ 97 h 116"/>
                <a:gd name="T22" fmla="*/ 0 w 332"/>
                <a:gd name="T23" fmla="*/ 106 h 116"/>
                <a:gd name="T24" fmla="*/ 17 w 332"/>
                <a:gd name="T25" fmla="*/ 116 h 116"/>
                <a:gd name="T26" fmla="*/ 316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6" y="0"/>
                  </a:cubicBezTo>
                  <a:lnTo>
                    <a:pt x="17" y="0"/>
                  </a:lnTo>
                  <a:cubicBezTo>
                    <a:pt x="10" y="0"/>
                    <a:pt x="0" y="0"/>
                    <a:pt x="0" y="10"/>
                  </a:cubicBezTo>
                  <a:cubicBezTo>
                    <a:pt x="0" y="20"/>
                    <a:pt x="10" y="20"/>
                    <a:pt x="17" y="20"/>
                  </a:cubicBezTo>
                  <a:lnTo>
                    <a:pt x="315" y="20"/>
                  </a:lnTo>
                  <a:close/>
                  <a:moveTo>
                    <a:pt x="316" y="116"/>
                  </a:moveTo>
                  <a:cubicBezTo>
                    <a:pt x="322" y="116"/>
                    <a:pt x="332" y="116"/>
                    <a:pt x="332" y="106"/>
                  </a:cubicBezTo>
                  <a:cubicBezTo>
                    <a:pt x="332" y="97"/>
                    <a:pt x="322" y="97"/>
                    <a:pt x="315" y="97"/>
                  </a:cubicBezTo>
                  <a:lnTo>
                    <a:pt x="17" y="97"/>
                  </a:lnTo>
                  <a:cubicBezTo>
                    <a:pt x="10" y="97"/>
                    <a:pt x="0" y="97"/>
                    <a:pt x="0" y="106"/>
                  </a:cubicBezTo>
                  <a:cubicBezTo>
                    <a:pt x="0" y="116"/>
                    <a:pt x="10" y="116"/>
                    <a:pt x="17" y="116"/>
                  </a:cubicBezTo>
                  <a:lnTo>
                    <a:pt x="316"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28">
              <a:extLst>
                <a:ext uri="{FF2B5EF4-FFF2-40B4-BE49-F238E27FC236}">
                  <a16:creationId xmlns:a16="http://schemas.microsoft.com/office/drawing/2014/main" id="{0F699446-73BA-475F-BC0C-595917A4D703}"/>
                </a:ext>
              </a:extLst>
            </p:cNvPr>
            <p:cNvSpPr>
              <a:spLocks/>
            </p:cNvSpPr>
            <p:nvPr>
              <p:custDataLst>
                <p:tags r:id="rId14"/>
              </p:custDataLst>
            </p:nvPr>
          </p:nvSpPr>
          <p:spPr bwMode="auto">
            <a:xfrm>
              <a:off x="7331076" y="6316663"/>
              <a:ext cx="260350" cy="228600"/>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3 w 405"/>
                <a:gd name="T13" fmla="*/ 0 h 342"/>
                <a:gd name="T14" fmla="*/ 273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8 h 342"/>
                <a:gd name="T38" fmla="*/ 0 w 405"/>
                <a:gd name="T39" fmla="*/ 318 h 342"/>
                <a:gd name="T40" fmla="*/ 0 w 405"/>
                <a:gd name="T41" fmla="*/ 342 h 342"/>
                <a:gd name="T42" fmla="*/ 89 w 405"/>
                <a:gd name="T43" fmla="*/ 340 h 342"/>
                <a:gd name="T44" fmla="*/ 178 w 405"/>
                <a:gd name="T45" fmla="*/ 342 h 342"/>
                <a:gd name="T46" fmla="*/ 178 w 405"/>
                <a:gd name="T47" fmla="*/ 318 h 342"/>
                <a:gd name="T48" fmla="*/ 124 w 405"/>
                <a:gd name="T49" fmla="*/ 318 h 342"/>
                <a:gd name="T50" fmla="*/ 124 w 405"/>
                <a:gd name="T51" fmla="*/ 214 h 342"/>
                <a:gd name="T52" fmla="*/ 174 w 405"/>
                <a:gd name="T53" fmla="*/ 172 h 342"/>
                <a:gd name="T54" fmla="*/ 277 w 405"/>
                <a:gd name="T55" fmla="*/ 307 h 342"/>
                <a:gd name="T56" fmla="*/ 281 w 405"/>
                <a:gd name="T57" fmla="*/ 314 h 342"/>
                <a:gd name="T58" fmla="*/ 245 w 405"/>
                <a:gd name="T59" fmla="*/ 318 h 342"/>
                <a:gd name="T60" fmla="*/ 245 w 405"/>
                <a:gd name="T61" fmla="*/ 342 h 342"/>
                <a:gd name="T62" fmla="*/ 332 w 405"/>
                <a:gd name="T63" fmla="*/ 340 h 342"/>
                <a:gd name="T64" fmla="*/ 405 w 405"/>
                <a:gd name="T65" fmla="*/ 342 h 342"/>
                <a:gd name="T66" fmla="*/ 405 w 405"/>
                <a:gd name="T67" fmla="*/ 318 h 342"/>
                <a:gd name="T68" fmla="*/ 391 w 405"/>
                <a:gd name="T69" fmla="*/ 318 h 342"/>
                <a:gd name="T70" fmla="*/ 357 w 405"/>
                <a:gd name="T71" fmla="*/ 308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1" y="1"/>
                    <a:pt x="273" y="0"/>
                  </a:cubicBezTo>
                  <a:lnTo>
                    <a:pt x="273"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7" y="1"/>
                    <a:pt x="19" y="1"/>
                    <a:pt x="0" y="0"/>
                  </a:cubicBezTo>
                  <a:lnTo>
                    <a:pt x="0" y="23"/>
                  </a:lnTo>
                  <a:lnTo>
                    <a:pt x="54" y="23"/>
                  </a:lnTo>
                  <a:lnTo>
                    <a:pt x="54" y="318"/>
                  </a:lnTo>
                  <a:lnTo>
                    <a:pt x="0" y="318"/>
                  </a:lnTo>
                  <a:lnTo>
                    <a:pt x="0" y="342"/>
                  </a:lnTo>
                  <a:cubicBezTo>
                    <a:pt x="19" y="340"/>
                    <a:pt x="67" y="340"/>
                    <a:pt x="89" y="340"/>
                  </a:cubicBezTo>
                  <a:cubicBezTo>
                    <a:pt x="110" y="340"/>
                    <a:pt x="159" y="340"/>
                    <a:pt x="178" y="342"/>
                  </a:cubicBezTo>
                  <a:lnTo>
                    <a:pt x="178" y="318"/>
                  </a:lnTo>
                  <a:lnTo>
                    <a:pt x="124" y="318"/>
                  </a:lnTo>
                  <a:lnTo>
                    <a:pt x="124" y="214"/>
                  </a:lnTo>
                  <a:lnTo>
                    <a:pt x="174" y="172"/>
                  </a:lnTo>
                  <a:lnTo>
                    <a:pt x="277" y="307"/>
                  </a:lnTo>
                  <a:cubicBezTo>
                    <a:pt x="279" y="310"/>
                    <a:pt x="279" y="311"/>
                    <a:pt x="281" y="314"/>
                  </a:cubicBezTo>
                  <a:cubicBezTo>
                    <a:pt x="272" y="318"/>
                    <a:pt x="262" y="318"/>
                    <a:pt x="245" y="318"/>
                  </a:cubicBezTo>
                  <a:lnTo>
                    <a:pt x="245" y="342"/>
                  </a:lnTo>
                  <a:cubicBezTo>
                    <a:pt x="265" y="340"/>
                    <a:pt x="310" y="340"/>
                    <a:pt x="332" y="340"/>
                  </a:cubicBezTo>
                  <a:cubicBezTo>
                    <a:pt x="352" y="340"/>
                    <a:pt x="387" y="340"/>
                    <a:pt x="405" y="342"/>
                  </a:cubicBezTo>
                  <a:lnTo>
                    <a:pt x="405" y="318"/>
                  </a:lnTo>
                  <a:lnTo>
                    <a:pt x="391" y="318"/>
                  </a:lnTo>
                  <a:cubicBezTo>
                    <a:pt x="364" y="318"/>
                    <a:pt x="363" y="316"/>
                    <a:pt x="357" y="308"/>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29">
              <a:extLst>
                <a:ext uri="{FF2B5EF4-FFF2-40B4-BE49-F238E27FC236}">
                  <a16:creationId xmlns:a16="http://schemas.microsoft.com/office/drawing/2014/main" id="{F016E2A7-9C40-4DEE-9238-B8ACA7B3B73C}"/>
                </a:ext>
              </a:extLst>
            </p:cNvPr>
            <p:cNvSpPr>
              <a:spLocks/>
            </p:cNvSpPr>
            <p:nvPr>
              <p:custDataLst>
                <p:tags r:id="rId15"/>
              </p:custDataLst>
            </p:nvPr>
          </p:nvSpPr>
          <p:spPr bwMode="auto">
            <a:xfrm>
              <a:off x="7629526" y="6343650"/>
              <a:ext cx="150813" cy="11113"/>
            </a:xfrm>
            <a:custGeom>
              <a:avLst/>
              <a:gdLst>
                <a:gd name="T0" fmla="*/ 222 w 236"/>
                <a:gd name="T1" fmla="*/ 17 h 17"/>
                <a:gd name="T2" fmla="*/ 236 w 236"/>
                <a:gd name="T3" fmla="*/ 9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9"/>
                  </a:cubicBezTo>
                  <a:cubicBezTo>
                    <a:pt x="236" y="0"/>
                    <a:pt x="228"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0">
              <a:extLst>
                <a:ext uri="{FF2B5EF4-FFF2-40B4-BE49-F238E27FC236}">
                  <a16:creationId xmlns:a16="http://schemas.microsoft.com/office/drawing/2014/main" id="{12ECCA71-2235-4637-8418-EB33F195F553}"/>
                </a:ext>
              </a:extLst>
            </p:cNvPr>
            <p:cNvSpPr>
              <a:spLocks/>
            </p:cNvSpPr>
            <p:nvPr>
              <p:custDataLst>
                <p:tags r:id="rId16"/>
              </p:custDataLst>
            </p:nvPr>
          </p:nvSpPr>
          <p:spPr bwMode="auto">
            <a:xfrm>
              <a:off x="7829551" y="6253163"/>
              <a:ext cx="80963" cy="153988"/>
            </a:xfrm>
            <a:custGeom>
              <a:avLst/>
              <a:gdLst>
                <a:gd name="T0" fmla="*/ 79 w 127"/>
                <a:gd name="T1" fmla="*/ 10 h 232"/>
                <a:gd name="T2" fmla="*/ 68 w 127"/>
                <a:gd name="T3" fmla="*/ 0 h 232"/>
                <a:gd name="T4" fmla="*/ 0 w 127"/>
                <a:gd name="T5" fmla="*/ 23 h 232"/>
                <a:gd name="T6" fmla="*/ 0 w 127"/>
                <a:gd name="T7" fmla="*/ 35 h 232"/>
                <a:gd name="T8" fmla="*/ 50 w 127"/>
                <a:gd name="T9" fmla="*/ 26 h 232"/>
                <a:gd name="T10" fmla="*/ 50 w 127"/>
                <a:gd name="T11" fmla="*/ 203 h 232"/>
                <a:gd name="T12" fmla="*/ 15 w 127"/>
                <a:gd name="T13" fmla="*/ 219 h 232"/>
                <a:gd name="T14" fmla="*/ 2 w 127"/>
                <a:gd name="T15" fmla="*/ 219 h 232"/>
                <a:gd name="T16" fmla="*/ 2 w 127"/>
                <a:gd name="T17" fmla="*/ 232 h 232"/>
                <a:gd name="T18" fmla="*/ 64 w 127"/>
                <a:gd name="T19" fmla="*/ 231 h 232"/>
                <a:gd name="T20" fmla="*/ 127 w 127"/>
                <a:gd name="T21" fmla="*/ 232 h 232"/>
                <a:gd name="T22" fmla="*/ 127 w 127"/>
                <a:gd name="T23" fmla="*/ 219 h 232"/>
                <a:gd name="T24" fmla="*/ 113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8" y="0"/>
                  </a:cubicBezTo>
                  <a:cubicBezTo>
                    <a:pt x="46" y="22"/>
                    <a:pt x="14" y="23"/>
                    <a:pt x="0" y="23"/>
                  </a:cubicBezTo>
                  <a:lnTo>
                    <a:pt x="0" y="35"/>
                  </a:lnTo>
                  <a:cubicBezTo>
                    <a:pt x="8" y="35"/>
                    <a:pt x="31" y="35"/>
                    <a:pt x="50" y="26"/>
                  </a:cubicBezTo>
                  <a:lnTo>
                    <a:pt x="50" y="203"/>
                  </a:lnTo>
                  <a:cubicBezTo>
                    <a:pt x="50" y="215"/>
                    <a:pt x="50" y="219"/>
                    <a:pt x="15" y="219"/>
                  </a:cubicBezTo>
                  <a:lnTo>
                    <a:pt x="2" y="219"/>
                  </a:lnTo>
                  <a:lnTo>
                    <a:pt x="2" y="232"/>
                  </a:lnTo>
                  <a:cubicBezTo>
                    <a:pt x="9" y="232"/>
                    <a:pt x="51" y="231"/>
                    <a:pt x="64" y="231"/>
                  </a:cubicBezTo>
                  <a:cubicBezTo>
                    <a:pt x="75" y="231"/>
                    <a:pt x="119" y="232"/>
                    <a:pt x="127" y="232"/>
                  </a:cubicBezTo>
                  <a:lnTo>
                    <a:pt x="127" y="219"/>
                  </a:lnTo>
                  <a:lnTo>
                    <a:pt x="113"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31">
              <a:extLst>
                <a:ext uri="{FF2B5EF4-FFF2-40B4-BE49-F238E27FC236}">
                  <a16:creationId xmlns:a16="http://schemas.microsoft.com/office/drawing/2014/main" id="{68B72C30-11A2-43F8-8225-AB6ADB1AE565}"/>
                </a:ext>
              </a:extLst>
            </p:cNvPr>
            <p:cNvSpPr>
              <a:spLocks/>
            </p:cNvSpPr>
            <p:nvPr>
              <p:custDataLst>
                <p:tags r:id="rId17"/>
              </p:custDataLst>
            </p:nvPr>
          </p:nvSpPr>
          <p:spPr bwMode="auto">
            <a:xfrm>
              <a:off x="8080376" y="6062663"/>
              <a:ext cx="84138" cy="798513"/>
            </a:xfrm>
            <a:custGeom>
              <a:avLst/>
              <a:gdLst>
                <a:gd name="T0" fmla="*/ 0 w 131"/>
                <a:gd name="T1" fmla="*/ 1197 h 1197"/>
                <a:gd name="T2" fmla="*/ 131 w 131"/>
                <a:gd name="T3" fmla="*/ 1197 h 1197"/>
                <a:gd name="T4" fmla="*/ 131 w 131"/>
                <a:gd name="T5" fmla="*/ 1169 h 1197"/>
                <a:gd name="T6" fmla="*/ 27 w 131"/>
                <a:gd name="T7" fmla="*/ 1169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7" y="1169"/>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2">
              <a:extLst>
                <a:ext uri="{FF2B5EF4-FFF2-40B4-BE49-F238E27FC236}">
                  <a16:creationId xmlns:a16="http://schemas.microsoft.com/office/drawing/2014/main" id="{04C2913D-1BAF-4EDE-966E-257A9BC79B8B}"/>
                </a:ext>
              </a:extLst>
            </p:cNvPr>
            <p:cNvSpPr>
              <a:spLocks noEditPoints="1"/>
            </p:cNvSpPr>
            <p:nvPr>
              <p:custDataLst>
                <p:tags r:id="rId18"/>
              </p:custDataLst>
            </p:nvPr>
          </p:nvSpPr>
          <p:spPr bwMode="auto">
            <a:xfrm>
              <a:off x="8220076" y="6081713"/>
              <a:ext cx="168275" cy="246063"/>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8 h 368"/>
                <a:gd name="T16" fmla="*/ 78 w 262"/>
                <a:gd name="T17" fmla="*/ 96 h 368"/>
                <a:gd name="T18" fmla="*/ 105 w 262"/>
                <a:gd name="T19" fmla="*/ 69 h 368"/>
                <a:gd name="T20" fmla="*/ 82 w 262"/>
                <a:gd name="T21" fmla="*/ 52 h 368"/>
                <a:gd name="T22" fmla="*/ 154 w 262"/>
                <a:gd name="T23" fmla="*/ 12 h 368"/>
                <a:gd name="T24" fmla="*/ 225 w 262"/>
                <a:gd name="T25" fmla="*/ 102 h 368"/>
                <a:gd name="T26" fmla="*/ 211 w 262"/>
                <a:gd name="T27" fmla="*/ 188 h 368"/>
                <a:gd name="T28" fmla="*/ 211 w 262"/>
                <a:gd name="T29" fmla="*/ 188 h 368"/>
                <a:gd name="T30" fmla="*/ 93 w 262"/>
                <a:gd name="T31" fmla="*/ 354 h 368"/>
                <a:gd name="T32" fmla="*/ 38 w 262"/>
                <a:gd name="T33" fmla="*/ 297 h 368"/>
                <a:gd name="T34" fmla="*/ 71 w 262"/>
                <a:gd name="T35" fmla="*/ 184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3"/>
                    <a:pt x="0" y="279"/>
                  </a:cubicBezTo>
                  <a:cubicBezTo>
                    <a:pt x="0" y="310"/>
                    <a:pt x="22" y="368"/>
                    <a:pt x="92" y="368"/>
                  </a:cubicBezTo>
                  <a:cubicBezTo>
                    <a:pt x="210" y="368"/>
                    <a:pt x="262" y="200"/>
                    <a:pt x="262" y="129"/>
                  </a:cubicBezTo>
                  <a:cubicBezTo>
                    <a:pt x="262" y="49"/>
                    <a:pt x="216" y="0"/>
                    <a:pt x="155" y="0"/>
                  </a:cubicBezTo>
                  <a:cubicBezTo>
                    <a:pt x="82" y="0"/>
                    <a:pt x="59" y="64"/>
                    <a:pt x="59" y="78"/>
                  </a:cubicBezTo>
                  <a:cubicBezTo>
                    <a:pt x="59" y="85"/>
                    <a:pt x="63" y="96"/>
                    <a:pt x="78" y="96"/>
                  </a:cubicBezTo>
                  <a:cubicBezTo>
                    <a:pt x="95" y="96"/>
                    <a:pt x="105" y="81"/>
                    <a:pt x="105" y="69"/>
                  </a:cubicBezTo>
                  <a:cubicBezTo>
                    <a:pt x="105" y="52"/>
                    <a:pt x="90" y="52"/>
                    <a:pt x="82" y="52"/>
                  </a:cubicBezTo>
                  <a:cubicBezTo>
                    <a:pt x="104" y="15"/>
                    <a:pt x="139" y="12"/>
                    <a:pt x="154" y="12"/>
                  </a:cubicBezTo>
                  <a:cubicBezTo>
                    <a:pt x="190" y="12"/>
                    <a:pt x="225" y="38"/>
                    <a:pt x="225" y="102"/>
                  </a:cubicBezTo>
                  <a:cubicBezTo>
                    <a:pt x="225" y="122"/>
                    <a:pt x="222" y="147"/>
                    <a:pt x="211" y="188"/>
                  </a:cubicBezTo>
                  <a:lnTo>
                    <a:pt x="211" y="188"/>
                  </a:lnTo>
                  <a:close/>
                  <a:moveTo>
                    <a:pt x="93" y="354"/>
                  </a:moveTo>
                  <a:cubicBezTo>
                    <a:pt x="38" y="354"/>
                    <a:pt x="38" y="302"/>
                    <a:pt x="38" y="297"/>
                  </a:cubicBezTo>
                  <a:cubicBezTo>
                    <a:pt x="38" y="284"/>
                    <a:pt x="51" y="214"/>
                    <a:pt x="71" y="184"/>
                  </a:cubicBezTo>
                  <a:cubicBezTo>
                    <a:pt x="91" y="156"/>
                    <a:pt x="116" y="140"/>
                    <a:pt x="147" y="140"/>
                  </a:cubicBezTo>
                  <a:cubicBezTo>
                    <a:pt x="201" y="140"/>
                    <a:pt x="202" y="196"/>
                    <a:pt x="202" y="206"/>
                  </a:cubicBezTo>
                  <a:cubicBezTo>
                    <a:pt x="202" y="241"/>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33">
              <a:extLst>
                <a:ext uri="{FF2B5EF4-FFF2-40B4-BE49-F238E27FC236}">
                  <a16:creationId xmlns:a16="http://schemas.microsoft.com/office/drawing/2014/main" id="{B9F4DA1C-3331-46A1-ACF8-DEFB69EB209A}"/>
                </a:ext>
              </a:extLst>
            </p:cNvPr>
            <p:cNvSpPr>
              <a:spLocks/>
            </p:cNvSpPr>
            <p:nvPr>
              <p:custDataLst>
                <p:tags r:id="rId19"/>
              </p:custDataLst>
            </p:nvPr>
          </p:nvSpPr>
          <p:spPr bwMode="auto">
            <a:xfrm>
              <a:off x="8412164" y="6092825"/>
              <a:ext cx="211138" cy="227013"/>
            </a:xfrm>
            <a:custGeom>
              <a:avLst/>
              <a:gdLst>
                <a:gd name="T0" fmla="*/ 184 w 330"/>
                <a:gd name="T1" fmla="*/ 39 h 341"/>
                <a:gd name="T2" fmla="*/ 231 w 330"/>
                <a:gd name="T3" fmla="*/ 15 h 341"/>
                <a:gd name="T4" fmla="*/ 248 w 330"/>
                <a:gd name="T5" fmla="*/ 15 h 341"/>
                <a:gd name="T6" fmla="*/ 248 w 330"/>
                <a:gd name="T7" fmla="*/ 0 h 341"/>
                <a:gd name="T8" fmla="*/ 164 w 330"/>
                <a:gd name="T9" fmla="*/ 1 h 341"/>
                <a:gd name="T10" fmla="*/ 79 w 330"/>
                <a:gd name="T11" fmla="*/ 0 h 341"/>
                <a:gd name="T12" fmla="*/ 79 w 330"/>
                <a:gd name="T13" fmla="*/ 15 h 341"/>
                <a:gd name="T14" fmla="*/ 95 w 330"/>
                <a:gd name="T15" fmla="*/ 15 h 341"/>
                <a:gd name="T16" fmla="*/ 143 w 330"/>
                <a:gd name="T17" fmla="*/ 39 h 341"/>
                <a:gd name="T18" fmla="*/ 143 w 330"/>
                <a:gd name="T19" fmla="*/ 261 h 341"/>
                <a:gd name="T20" fmla="*/ 75 w 330"/>
                <a:gd name="T21" fmla="*/ 134 h 341"/>
                <a:gd name="T22" fmla="*/ 30 w 330"/>
                <a:gd name="T23" fmla="*/ 64 h 341"/>
                <a:gd name="T24" fmla="*/ 12 w 330"/>
                <a:gd name="T25" fmla="*/ 64 h 341"/>
                <a:gd name="T26" fmla="*/ 0 w 330"/>
                <a:gd name="T27" fmla="*/ 70 h 341"/>
                <a:gd name="T28" fmla="*/ 4 w 330"/>
                <a:gd name="T29" fmla="*/ 75 h 341"/>
                <a:gd name="T30" fmla="*/ 33 w 330"/>
                <a:gd name="T31" fmla="*/ 143 h 341"/>
                <a:gd name="T32" fmla="*/ 59 w 330"/>
                <a:gd name="T33" fmla="*/ 227 h 341"/>
                <a:gd name="T34" fmla="*/ 143 w 330"/>
                <a:gd name="T35" fmla="*/ 273 h 341"/>
                <a:gd name="T36" fmla="*/ 143 w 330"/>
                <a:gd name="T37" fmla="*/ 301 h 341"/>
                <a:gd name="T38" fmla="*/ 95 w 330"/>
                <a:gd name="T39" fmla="*/ 325 h 341"/>
                <a:gd name="T40" fmla="*/ 79 w 330"/>
                <a:gd name="T41" fmla="*/ 325 h 341"/>
                <a:gd name="T42" fmla="*/ 79 w 330"/>
                <a:gd name="T43" fmla="*/ 341 h 341"/>
                <a:gd name="T44" fmla="*/ 163 w 330"/>
                <a:gd name="T45" fmla="*/ 339 h 341"/>
                <a:gd name="T46" fmla="*/ 248 w 330"/>
                <a:gd name="T47" fmla="*/ 341 h 341"/>
                <a:gd name="T48" fmla="*/ 248 w 330"/>
                <a:gd name="T49" fmla="*/ 325 h 341"/>
                <a:gd name="T50" fmla="*/ 231 w 330"/>
                <a:gd name="T51" fmla="*/ 325 h 341"/>
                <a:gd name="T52" fmla="*/ 184 w 330"/>
                <a:gd name="T53" fmla="*/ 301 h 341"/>
                <a:gd name="T54" fmla="*/ 184 w 330"/>
                <a:gd name="T55" fmla="*/ 273 h 341"/>
                <a:gd name="T56" fmla="*/ 270 w 330"/>
                <a:gd name="T57" fmla="*/ 228 h 341"/>
                <a:gd name="T58" fmla="*/ 296 w 330"/>
                <a:gd name="T59" fmla="*/ 131 h 341"/>
                <a:gd name="T60" fmla="*/ 324 w 330"/>
                <a:gd name="T61" fmla="*/ 75 h 341"/>
                <a:gd name="T62" fmla="*/ 330 w 330"/>
                <a:gd name="T63" fmla="*/ 70 h 341"/>
                <a:gd name="T64" fmla="*/ 318 w 330"/>
                <a:gd name="T65" fmla="*/ 64 h 341"/>
                <a:gd name="T66" fmla="*/ 299 w 330"/>
                <a:gd name="T67" fmla="*/ 64 h 341"/>
                <a:gd name="T68" fmla="*/ 255 w 330"/>
                <a:gd name="T69" fmla="*/ 140 h 341"/>
                <a:gd name="T70" fmla="*/ 184 w 330"/>
                <a:gd name="T71" fmla="*/ 261 h 341"/>
                <a:gd name="T72" fmla="*/ 184 w 330"/>
                <a:gd name="T73"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1">
                  <a:moveTo>
                    <a:pt x="184" y="39"/>
                  </a:moveTo>
                  <a:cubicBezTo>
                    <a:pt x="184" y="22"/>
                    <a:pt x="184" y="15"/>
                    <a:pt x="231" y="15"/>
                  </a:cubicBezTo>
                  <a:lnTo>
                    <a:pt x="248" y="15"/>
                  </a:lnTo>
                  <a:lnTo>
                    <a:pt x="248" y="0"/>
                  </a:lnTo>
                  <a:cubicBezTo>
                    <a:pt x="230" y="1"/>
                    <a:pt x="184" y="1"/>
                    <a:pt x="164" y="1"/>
                  </a:cubicBezTo>
                  <a:cubicBezTo>
                    <a:pt x="143" y="1"/>
                    <a:pt x="97" y="1"/>
                    <a:pt x="79" y="0"/>
                  </a:cubicBezTo>
                  <a:lnTo>
                    <a:pt x="79" y="15"/>
                  </a:lnTo>
                  <a:lnTo>
                    <a:pt x="95" y="15"/>
                  </a:lnTo>
                  <a:cubicBezTo>
                    <a:pt x="143" y="15"/>
                    <a:pt x="143" y="22"/>
                    <a:pt x="143" y="39"/>
                  </a:cubicBezTo>
                  <a:lnTo>
                    <a:pt x="143" y="261"/>
                  </a:lnTo>
                  <a:cubicBezTo>
                    <a:pt x="77" y="243"/>
                    <a:pt x="75" y="167"/>
                    <a:pt x="75" y="134"/>
                  </a:cubicBezTo>
                  <a:cubicBezTo>
                    <a:pt x="74" y="74"/>
                    <a:pt x="52" y="64"/>
                    <a:pt x="30" y="64"/>
                  </a:cubicBezTo>
                  <a:lnTo>
                    <a:pt x="12" y="64"/>
                  </a:lnTo>
                  <a:cubicBezTo>
                    <a:pt x="5" y="64"/>
                    <a:pt x="0" y="64"/>
                    <a:pt x="0" y="70"/>
                  </a:cubicBezTo>
                  <a:cubicBezTo>
                    <a:pt x="0" y="72"/>
                    <a:pt x="1" y="75"/>
                    <a:pt x="4" y="75"/>
                  </a:cubicBezTo>
                  <a:cubicBezTo>
                    <a:pt x="21" y="77"/>
                    <a:pt x="33" y="84"/>
                    <a:pt x="33" y="143"/>
                  </a:cubicBezTo>
                  <a:cubicBezTo>
                    <a:pt x="33" y="155"/>
                    <a:pt x="35" y="194"/>
                    <a:pt x="59" y="227"/>
                  </a:cubicBezTo>
                  <a:cubicBezTo>
                    <a:pt x="78" y="254"/>
                    <a:pt x="109" y="269"/>
                    <a:pt x="143" y="273"/>
                  </a:cubicBezTo>
                  <a:lnTo>
                    <a:pt x="143" y="301"/>
                  </a:lnTo>
                  <a:cubicBezTo>
                    <a:pt x="143" y="318"/>
                    <a:pt x="143" y="325"/>
                    <a:pt x="95" y="325"/>
                  </a:cubicBezTo>
                  <a:lnTo>
                    <a:pt x="79" y="325"/>
                  </a:lnTo>
                  <a:lnTo>
                    <a:pt x="79" y="341"/>
                  </a:lnTo>
                  <a:cubicBezTo>
                    <a:pt x="97" y="339"/>
                    <a:pt x="143" y="339"/>
                    <a:pt x="163" y="339"/>
                  </a:cubicBezTo>
                  <a:cubicBezTo>
                    <a:pt x="184" y="339"/>
                    <a:pt x="230" y="339"/>
                    <a:pt x="248" y="341"/>
                  </a:cubicBezTo>
                  <a:lnTo>
                    <a:pt x="248" y="325"/>
                  </a:lnTo>
                  <a:lnTo>
                    <a:pt x="231" y="325"/>
                  </a:lnTo>
                  <a:cubicBezTo>
                    <a:pt x="184" y="325"/>
                    <a:pt x="184" y="319"/>
                    <a:pt x="184" y="301"/>
                  </a:cubicBezTo>
                  <a:lnTo>
                    <a:pt x="184" y="273"/>
                  </a:lnTo>
                  <a:cubicBezTo>
                    <a:pt x="220" y="269"/>
                    <a:pt x="250" y="254"/>
                    <a:pt x="270" y="228"/>
                  </a:cubicBezTo>
                  <a:cubicBezTo>
                    <a:pt x="296" y="193"/>
                    <a:pt x="296" y="153"/>
                    <a:pt x="296" y="131"/>
                  </a:cubicBezTo>
                  <a:cubicBezTo>
                    <a:pt x="296" y="123"/>
                    <a:pt x="297" y="79"/>
                    <a:pt x="324" y="75"/>
                  </a:cubicBezTo>
                  <a:cubicBezTo>
                    <a:pt x="327" y="75"/>
                    <a:pt x="330" y="74"/>
                    <a:pt x="330" y="70"/>
                  </a:cubicBezTo>
                  <a:cubicBezTo>
                    <a:pt x="330" y="64"/>
                    <a:pt x="326" y="64"/>
                    <a:pt x="318" y="64"/>
                  </a:cubicBezTo>
                  <a:lnTo>
                    <a:pt x="299" y="64"/>
                  </a:lnTo>
                  <a:cubicBezTo>
                    <a:pt x="280" y="64"/>
                    <a:pt x="255" y="68"/>
                    <a:pt x="255" y="140"/>
                  </a:cubicBezTo>
                  <a:cubicBezTo>
                    <a:pt x="254" y="195"/>
                    <a:pt x="238" y="248"/>
                    <a:pt x="184" y="261"/>
                  </a:cubicBezTo>
                  <a:lnTo>
                    <a:pt x="184"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34">
              <a:extLst>
                <a:ext uri="{FF2B5EF4-FFF2-40B4-BE49-F238E27FC236}">
                  <a16:creationId xmlns:a16="http://schemas.microsoft.com/office/drawing/2014/main" id="{1D59A2AF-13BD-4F6C-B860-0EF60491E8FB}"/>
                </a:ext>
              </a:extLst>
            </p:cNvPr>
            <p:cNvSpPr>
              <a:spLocks noChangeArrowheads="1"/>
            </p:cNvSpPr>
            <p:nvPr>
              <p:custDataLst>
                <p:tags r:id="rId20"/>
              </p:custDataLst>
            </p:nvPr>
          </p:nvSpPr>
          <p:spPr bwMode="auto">
            <a:xfrm>
              <a:off x="8207376" y="6454775"/>
              <a:ext cx="434975"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35">
              <a:extLst>
                <a:ext uri="{FF2B5EF4-FFF2-40B4-BE49-F238E27FC236}">
                  <a16:creationId xmlns:a16="http://schemas.microsoft.com/office/drawing/2014/main" id="{761F2004-FF59-4D4B-9A39-EE7709F8D480}"/>
                </a:ext>
              </a:extLst>
            </p:cNvPr>
            <p:cNvSpPr>
              <a:spLocks noEditPoints="1"/>
            </p:cNvSpPr>
            <p:nvPr>
              <p:custDataLst>
                <p:tags r:id="rId21"/>
              </p:custDataLst>
            </p:nvPr>
          </p:nvSpPr>
          <p:spPr bwMode="auto">
            <a:xfrm>
              <a:off x="8247064" y="6534150"/>
              <a:ext cx="168275" cy="244475"/>
            </a:xfrm>
            <a:custGeom>
              <a:avLst/>
              <a:gdLst>
                <a:gd name="T0" fmla="*/ 211 w 262"/>
                <a:gd name="T1" fmla="*/ 188 h 368"/>
                <a:gd name="T2" fmla="*/ 146 w 262"/>
                <a:gd name="T3" fmla="*/ 130 h 368"/>
                <a:gd name="T4" fmla="*/ 44 w 262"/>
                <a:gd name="T5" fmla="*/ 176 h 368"/>
                <a:gd name="T6" fmla="*/ 0 w 262"/>
                <a:gd name="T7" fmla="*/ 280 h 368"/>
                <a:gd name="T8" fmla="*/ 91 w 262"/>
                <a:gd name="T9" fmla="*/ 368 h 368"/>
                <a:gd name="T10" fmla="*/ 262 w 262"/>
                <a:gd name="T11" fmla="*/ 130 h 368"/>
                <a:gd name="T12" fmla="*/ 154 w 262"/>
                <a:gd name="T13" fmla="*/ 0 h 368"/>
                <a:gd name="T14" fmla="*/ 59 w 262"/>
                <a:gd name="T15" fmla="*/ 79 h 368"/>
                <a:gd name="T16" fmla="*/ 78 w 262"/>
                <a:gd name="T17" fmla="*/ 97 h 368"/>
                <a:gd name="T18" fmla="*/ 105 w 262"/>
                <a:gd name="T19" fmla="*/ 70 h 368"/>
                <a:gd name="T20" fmla="*/ 81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30"/>
                    <a:pt x="146" y="130"/>
                  </a:cubicBezTo>
                  <a:cubicBezTo>
                    <a:pt x="116" y="130"/>
                    <a:pt x="83" y="138"/>
                    <a:pt x="44" y="176"/>
                  </a:cubicBezTo>
                  <a:cubicBezTo>
                    <a:pt x="3" y="218"/>
                    <a:pt x="0" y="264"/>
                    <a:pt x="0" y="280"/>
                  </a:cubicBezTo>
                  <a:cubicBezTo>
                    <a:pt x="0" y="311"/>
                    <a:pt x="22" y="368"/>
                    <a:pt x="91" y="368"/>
                  </a:cubicBezTo>
                  <a:cubicBezTo>
                    <a:pt x="210" y="368"/>
                    <a:pt x="262" y="201"/>
                    <a:pt x="262" y="130"/>
                  </a:cubicBezTo>
                  <a:cubicBezTo>
                    <a:pt x="262" y="50"/>
                    <a:pt x="216" y="0"/>
                    <a:pt x="154" y="0"/>
                  </a:cubicBezTo>
                  <a:cubicBezTo>
                    <a:pt x="82" y="0"/>
                    <a:pt x="59" y="65"/>
                    <a:pt x="59" y="79"/>
                  </a:cubicBezTo>
                  <a:cubicBezTo>
                    <a:pt x="59" y="86"/>
                    <a:pt x="63" y="97"/>
                    <a:pt x="78" y="97"/>
                  </a:cubicBezTo>
                  <a:cubicBezTo>
                    <a:pt x="94" y="97"/>
                    <a:pt x="105" y="82"/>
                    <a:pt x="105" y="70"/>
                  </a:cubicBezTo>
                  <a:cubicBezTo>
                    <a:pt x="105" y="53"/>
                    <a:pt x="89" y="53"/>
                    <a:pt x="81" y="53"/>
                  </a:cubicBezTo>
                  <a:cubicBezTo>
                    <a:pt x="103" y="16"/>
                    <a:pt x="139" y="13"/>
                    <a:pt x="153" y="13"/>
                  </a:cubicBezTo>
                  <a:cubicBezTo>
                    <a:pt x="190" y="13"/>
                    <a:pt x="225" y="39"/>
                    <a:pt x="225" y="103"/>
                  </a:cubicBezTo>
                  <a:cubicBezTo>
                    <a:pt x="225" y="123"/>
                    <a:pt x="221" y="148"/>
                    <a:pt x="211" y="188"/>
                  </a:cubicBezTo>
                  <a:lnTo>
                    <a:pt x="211" y="188"/>
                  </a:lnTo>
                  <a:close/>
                  <a:moveTo>
                    <a:pt x="93" y="354"/>
                  </a:moveTo>
                  <a:cubicBezTo>
                    <a:pt x="38" y="354"/>
                    <a:pt x="38" y="303"/>
                    <a:pt x="38" y="298"/>
                  </a:cubicBezTo>
                  <a:cubicBezTo>
                    <a:pt x="38" y="285"/>
                    <a:pt x="50"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36">
              <a:extLst>
                <a:ext uri="{FF2B5EF4-FFF2-40B4-BE49-F238E27FC236}">
                  <a16:creationId xmlns:a16="http://schemas.microsoft.com/office/drawing/2014/main" id="{F7F8833A-6510-445B-8B72-6D50B0F3447C}"/>
                </a:ext>
              </a:extLst>
            </p:cNvPr>
            <p:cNvSpPr>
              <a:spLocks noEditPoints="1"/>
            </p:cNvSpPr>
            <p:nvPr>
              <p:custDataLst>
                <p:tags r:id="rId22"/>
              </p:custDataLst>
            </p:nvPr>
          </p:nvSpPr>
          <p:spPr bwMode="auto">
            <a:xfrm>
              <a:off x="8434389" y="6623050"/>
              <a:ext cx="177800" cy="212725"/>
            </a:xfrm>
            <a:custGeom>
              <a:avLst/>
              <a:gdLst>
                <a:gd name="T0" fmla="*/ 192 w 280"/>
                <a:gd name="T1" fmla="*/ 154 h 321"/>
                <a:gd name="T2" fmla="*/ 185 w 280"/>
                <a:gd name="T3" fmla="*/ 175 h 321"/>
                <a:gd name="T4" fmla="*/ 124 w 280"/>
                <a:gd name="T5" fmla="*/ 209 h 321"/>
                <a:gd name="T6" fmla="*/ 64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09"/>
                    <a:pt x="124" y="209"/>
                  </a:cubicBezTo>
                  <a:cubicBezTo>
                    <a:pt x="93" y="209"/>
                    <a:pt x="64" y="181"/>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9" y="320"/>
                    <a:pt x="218" y="320"/>
                  </a:cubicBezTo>
                  <a:cubicBezTo>
                    <a:pt x="237" y="320"/>
                    <a:pt x="267"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37">
              <a:extLst>
                <a:ext uri="{FF2B5EF4-FFF2-40B4-BE49-F238E27FC236}">
                  <a16:creationId xmlns:a16="http://schemas.microsoft.com/office/drawing/2014/main" id="{F2436D1D-69CD-4C7F-8CC9-078BE39D98CB}"/>
                </a:ext>
              </a:extLst>
            </p:cNvPr>
            <p:cNvSpPr>
              <a:spLocks/>
            </p:cNvSpPr>
            <p:nvPr>
              <p:custDataLst>
                <p:tags r:id="rId23"/>
              </p:custDataLst>
            </p:nvPr>
          </p:nvSpPr>
          <p:spPr bwMode="auto">
            <a:xfrm>
              <a:off x="8777289" y="6454775"/>
              <a:ext cx="195263" cy="1270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38">
              <a:extLst>
                <a:ext uri="{FF2B5EF4-FFF2-40B4-BE49-F238E27FC236}">
                  <a16:creationId xmlns:a16="http://schemas.microsoft.com/office/drawing/2014/main" id="{E53A3338-271D-44A0-A693-7853C6E4DB6B}"/>
                </a:ext>
              </a:extLst>
            </p:cNvPr>
            <p:cNvSpPr>
              <a:spLocks noEditPoints="1"/>
            </p:cNvSpPr>
            <p:nvPr>
              <p:custDataLst>
                <p:tags r:id="rId24"/>
              </p:custDataLst>
            </p:nvPr>
          </p:nvSpPr>
          <p:spPr bwMode="auto">
            <a:xfrm>
              <a:off x="9120189" y="6081713"/>
              <a:ext cx="168275" cy="246063"/>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8 h 368"/>
                <a:gd name="T16" fmla="*/ 79 w 263"/>
                <a:gd name="T17" fmla="*/ 96 h 368"/>
                <a:gd name="T18" fmla="*/ 106 w 263"/>
                <a:gd name="T19" fmla="*/ 69 h 368"/>
                <a:gd name="T20" fmla="*/ 82 w 263"/>
                <a:gd name="T21" fmla="*/ 52 h 368"/>
                <a:gd name="T22" fmla="*/ 154 w 263"/>
                <a:gd name="T23" fmla="*/ 12 h 368"/>
                <a:gd name="T24" fmla="*/ 225 w 263"/>
                <a:gd name="T25" fmla="*/ 102 h 368"/>
                <a:gd name="T26" fmla="*/ 212 w 263"/>
                <a:gd name="T27" fmla="*/ 188 h 368"/>
                <a:gd name="T28" fmla="*/ 211 w 263"/>
                <a:gd name="T29" fmla="*/ 188 h 368"/>
                <a:gd name="T30" fmla="*/ 94 w 263"/>
                <a:gd name="T31" fmla="*/ 354 h 368"/>
                <a:gd name="T32" fmla="*/ 39 w 263"/>
                <a:gd name="T33" fmla="*/ 297 h 368"/>
                <a:gd name="T34" fmla="*/ 72 w 263"/>
                <a:gd name="T35" fmla="*/ 184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3"/>
                    <a:pt x="0" y="279"/>
                  </a:cubicBezTo>
                  <a:cubicBezTo>
                    <a:pt x="0" y="310"/>
                    <a:pt x="22" y="368"/>
                    <a:pt x="92" y="368"/>
                  </a:cubicBezTo>
                  <a:cubicBezTo>
                    <a:pt x="211" y="368"/>
                    <a:pt x="263" y="200"/>
                    <a:pt x="263" y="129"/>
                  </a:cubicBezTo>
                  <a:cubicBezTo>
                    <a:pt x="263" y="49"/>
                    <a:pt x="216" y="0"/>
                    <a:pt x="155" y="0"/>
                  </a:cubicBezTo>
                  <a:cubicBezTo>
                    <a:pt x="83" y="0"/>
                    <a:pt x="60" y="64"/>
                    <a:pt x="60" y="78"/>
                  </a:cubicBezTo>
                  <a:cubicBezTo>
                    <a:pt x="60" y="85"/>
                    <a:pt x="64" y="96"/>
                    <a:pt x="79" y="96"/>
                  </a:cubicBezTo>
                  <a:cubicBezTo>
                    <a:pt x="95" y="96"/>
                    <a:pt x="106" y="81"/>
                    <a:pt x="106" y="69"/>
                  </a:cubicBezTo>
                  <a:cubicBezTo>
                    <a:pt x="106" y="52"/>
                    <a:pt x="90" y="52"/>
                    <a:pt x="82" y="52"/>
                  </a:cubicBezTo>
                  <a:cubicBezTo>
                    <a:pt x="104" y="15"/>
                    <a:pt x="139" y="12"/>
                    <a:pt x="154" y="12"/>
                  </a:cubicBezTo>
                  <a:cubicBezTo>
                    <a:pt x="190" y="12"/>
                    <a:pt x="225" y="38"/>
                    <a:pt x="225" y="102"/>
                  </a:cubicBezTo>
                  <a:cubicBezTo>
                    <a:pt x="225" y="122"/>
                    <a:pt x="222" y="147"/>
                    <a:pt x="212" y="188"/>
                  </a:cubicBezTo>
                  <a:lnTo>
                    <a:pt x="211" y="188"/>
                  </a:lnTo>
                  <a:close/>
                  <a:moveTo>
                    <a:pt x="94" y="354"/>
                  </a:moveTo>
                  <a:cubicBezTo>
                    <a:pt x="39" y="354"/>
                    <a:pt x="39" y="302"/>
                    <a:pt x="39" y="297"/>
                  </a:cubicBezTo>
                  <a:cubicBezTo>
                    <a:pt x="39" y="284"/>
                    <a:pt x="51" y="214"/>
                    <a:pt x="72" y="184"/>
                  </a:cubicBezTo>
                  <a:cubicBezTo>
                    <a:pt x="92" y="156"/>
                    <a:pt x="116" y="140"/>
                    <a:pt x="147" y="140"/>
                  </a:cubicBezTo>
                  <a:cubicBezTo>
                    <a:pt x="201" y="140"/>
                    <a:pt x="202" y="196"/>
                    <a:pt x="202" y="206"/>
                  </a:cubicBezTo>
                  <a:cubicBezTo>
                    <a:pt x="202" y="241"/>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39">
              <a:extLst>
                <a:ext uri="{FF2B5EF4-FFF2-40B4-BE49-F238E27FC236}">
                  <a16:creationId xmlns:a16="http://schemas.microsoft.com/office/drawing/2014/main" id="{15DEC254-96C5-4B09-A2B1-8D9F7ED5CA52}"/>
                </a:ext>
              </a:extLst>
            </p:cNvPr>
            <p:cNvSpPr>
              <a:spLocks/>
            </p:cNvSpPr>
            <p:nvPr>
              <p:custDataLst>
                <p:tags r:id="rId25"/>
              </p:custDataLst>
            </p:nvPr>
          </p:nvSpPr>
          <p:spPr bwMode="auto">
            <a:xfrm>
              <a:off x="9305926" y="6091238"/>
              <a:ext cx="260350" cy="228600"/>
            </a:xfrm>
            <a:custGeom>
              <a:avLst/>
              <a:gdLst>
                <a:gd name="T0" fmla="*/ 222 w 405"/>
                <a:gd name="T1" fmla="*/ 133 h 343"/>
                <a:gd name="T2" fmla="*/ 342 w 405"/>
                <a:gd name="T3" fmla="*/ 33 h 343"/>
                <a:gd name="T4" fmla="*/ 389 w 405"/>
                <a:gd name="T5" fmla="*/ 24 h 343"/>
                <a:gd name="T6" fmla="*/ 397 w 405"/>
                <a:gd name="T7" fmla="*/ 24 h 343"/>
                <a:gd name="T8" fmla="*/ 397 w 405"/>
                <a:gd name="T9" fmla="*/ 0 h 343"/>
                <a:gd name="T10" fmla="*/ 347 w 405"/>
                <a:gd name="T11" fmla="*/ 2 h 343"/>
                <a:gd name="T12" fmla="*/ 274 w 405"/>
                <a:gd name="T13" fmla="*/ 0 h 343"/>
                <a:gd name="T14" fmla="*/ 274 w 405"/>
                <a:gd name="T15" fmla="*/ 24 h 343"/>
                <a:gd name="T16" fmla="*/ 303 w 405"/>
                <a:gd name="T17" fmla="*/ 26 h 343"/>
                <a:gd name="T18" fmla="*/ 309 w 405"/>
                <a:gd name="T19" fmla="*/ 29 h 343"/>
                <a:gd name="T20" fmla="*/ 125 w 405"/>
                <a:gd name="T21" fmla="*/ 184 h 343"/>
                <a:gd name="T22" fmla="*/ 125 w 405"/>
                <a:gd name="T23" fmla="*/ 24 h 343"/>
                <a:gd name="T24" fmla="*/ 178 w 405"/>
                <a:gd name="T25" fmla="*/ 24 h 343"/>
                <a:gd name="T26" fmla="*/ 178 w 405"/>
                <a:gd name="T27" fmla="*/ 0 h 343"/>
                <a:gd name="T28" fmla="*/ 89 w 405"/>
                <a:gd name="T29" fmla="*/ 2 h 343"/>
                <a:gd name="T30" fmla="*/ 0 w 405"/>
                <a:gd name="T31" fmla="*/ 0 h 343"/>
                <a:gd name="T32" fmla="*/ 0 w 405"/>
                <a:gd name="T33" fmla="*/ 24 h 343"/>
                <a:gd name="T34" fmla="*/ 54 w 405"/>
                <a:gd name="T35" fmla="*/ 24 h 343"/>
                <a:gd name="T36" fmla="*/ 54 w 405"/>
                <a:gd name="T37" fmla="*/ 319 h 343"/>
                <a:gd name="T38" fmla="*/ 0 w 405"/>
                <a:gd name="T39" fmla="*/ 319 h 343"/>
                <a:gd name="T40" fmla="*/ 0 w 405"/>
                <a:gd name="T41" fmla="*/ 343 h 343"/>
                <a:gd name="T42" fmla="*/ 89 w 405"/>
                <a:gd name="T43" fmla="*/ 341 h 343"/>
                <a:gd name="T44" fmla="*/ 178 w 405"/>
                <a:gd name="T45" fmla="*/ 343 h 343"/>
                <a:gd name="T46" fmla="*/ 178 w 405"/>
                <a:gd name="T47" fmla="*/ 319 h 343"/>
                <a:gd name="T48" fmla="*/ 125 w 405"/>
                <a:gd name="T49" fmla="*/ 319 h 343"/>
                <a:gd name="T50" fmla="*/ 125 w 405"/>
                <a:gd name="T51" fmla="*/ 214 h 343"/>
                <a:gd name="T52" fmla="*/ 174 w 405"/>
                <a:gd name="T53" fmla="*/ 173 h 343"/>
                <a:gd name="T54" fmla="*/ 277 w 405"/>
                <a:gd name="T55" fmla="*/ 308 h 343"/>
                <a:gd name="T56" fmla="*/ 281 w 405"/>
                <a:gd name="T57" fmla="*/ 315 h 343"/>
                <a:gd name="T58" fmla="*/ 245 w 405"/>
                <a:gd name="T59" fmla="*/ 319 h 343"/>
                <a:gd name="T60" fmla="*/ 245 w 405"/>
                <a:gd name="T61" fmla="*/ 343 h 343"/>
                <a:gd name="T62" fmla="*/ 333 w 405"/>
                <a:gd name="T63" fmla="*/ 341 h 343"/>
                <a:gd name="T64" fmla="*/ 405 w 405"/>
                <a:gd name="T65" fmla="*/ 343 h 343"/>
                <a:gd name="T66" fmla="*/ 405 w 405"/>
                <a:gd name="T67" fmla="*/ 319 h 343"/>
                <a:gd name="T68" fmla="*/ 391 w 405"/>
                <a:gd name="T69" fmla="*/ 319 h 343"/>
                <a:gd name="T70" fmla="*/ 357 w 405"/>
                <a:gd name="T71" fmla="*/ 309 h 343"/>
                <a:gd name="T72" fmla="*/ 222 w 405"/>
                <a:gd name="T73" fmla="*/ 13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3">
                  <a:moveTo>
                    <a:pt x="222" y="133"/>
                  </a:moveTo>
                  <a:lnTo>
                    <a:pt x="342" y="33"/>
                  </a:lnTo>
                  <a:cubicBezTo>
                    <a:pt x="353" y="24"/>
                    <a:pt x="374" y="24"/>
                    <a:pt x="389" y="24"/>
                  </a:cubicBezTo>
                  <a:lnTo>
                    <a:pt x="397" y="24"/>
                  </a:lnTo>
                  <a:lnTo>
                    <a:pt x="397" y="0"/>
                  </a:lnTo>
                  <a:cubicBezTo>
                    <a:pt x="377" y="2"/>
                    <a:pt x="349" y="2"/>
                    <a:pt x="347" y="2"/>
                  </a:cubicBezTo>
                  <a:cubicBezTo>
                    <a:pt x="328" y="2"/>
                    <a:pt x="292" y="2"/>
                    <a:pt x="274" y="0"/>
                  </a:cubicBezTo>
                  <a:lnTo>
                    <a:pt x="274" y="24"/>
                  </a:lnTo>
                  <a:cubicBezTo>
                    <a:pt x="280" y="24"/>
                    <a:pt x="290" y="24"/>
                    <a:pt x="303" y="26"/>
                  </a:cubicBezTo>
                  <a:cubicBezTo>
                    <a:pt x="311" y="28"/>
                    <a:pt x="305" y="28"/>
                    <a:pt x="309" y="29"/>
                  </a:cubicBezTo>
                  <a:lnTo>
                    <a:pt x="125" y="184"/>
                  </a:lnTo>
                  <a:lnTo>
                    <a:pt x="125" y="24"/>
                  </a:lnTo>
                  <a:lnTo>
                    <a:pt x="178" y="24"/>
                  </a:lnTo>
                  <a:lnTo>
                    <a:pt x="178" y="0"/>
                  </a:lnTo>
                  <a:cubicBezTo>
                    <a:pt x="159" y="2"/>
                    <a:pt x="111" y="2"/>
                    <a:pt x="89" y="2"/>
                  </a:cubicBezTo>
                  <a:cubicBezTo>
                    <a:pt x="68" y="2"/>
                    <a:pt x="19" y="2"/>
                    <a:pt x="0" y="0"/>
                  </a:cubicBezTo>
                  <a:lnTo>
                    <a:pt x="0" y="24"/>
                  </a:lnTo>
                  <a:lnTo>
                    <a:pt x="54" y="24"/>
                  </a:lnTo>
                  <a:lnTo>
                    <a:pt x="54" y="319"/>
                  </a:lnTo>
                  <a:lnTo>
                    <a:pt x="0" y="319"/>
                  </a:lnTo>
                  <a:lnTo>
                    <a:pt x="0" y="343"/>
                  </a:lnTo>
                  <a:cubicBezTo>
                    <a:pt x="19" y="341"/>
                    <a:pt x="68" y="341"/>
                    <a:pt x="89" y="341"/>
                  </a:cubicBezTo>
                  <a:cubicBezTo>
                    <a:pt x="111" y="341"/>
                    <a:pt x="159" y="341"/>
                    <a:pt x="178" y="343"/>
                  </a:cubicBezTo>
                  <a:lnTo>
                    <a:pt x="178" y="319"/>
                  </a:lnTo>
                  <a:lnTo>
                    <a:pt x="125" y="319"/>
                  </a:lnTo>
                  <a:lnTo>
                    <a:pt x="125" y="214"/>
                  </a:lnTo>
                  <a:lnTo>
                    <a:pt x="174" y="173"/>
                  </a:lnTo>
                  <a:lnTo>
                    <a:pt x="277" y="308"/>
                  </a:lnTo>
                  <a:cubicBezTo>
                    <a:pt x="280" y="311"/>
                    <a:pt x="280" y="312"/>
                    <a:pt x="281" y="315"/>
                  </a:cubicBezTo>
                  <a:cubicBezTo>
                    <a:pt x="272" y="319"/>
                    <a:pt x="262" y="319"/>
                    <a:pt x="245" y="319"/>
                  </a:cubicBezTo>
                  <a:lnTo>
                    <a:pt x="245" y="343"/>
                  </a:lnTo>
                  <a:cubicBezTo>
                    <a:pt x="265" y="341"/>
                    <a:pt x="310" y="341"/>
                    <a:pt x="333" y="341"/>
                  </a:cubicBezTo>
                  <a:cubicBezTo>
                    <a:pt x="353" y="341"/>
                    <a:pt x="387" y="341"/>
                    <a:pt x="405" y="343"/>
                  </a:cubicBezTo>
                  <a:lnTo>
                    <a:pt x="405" y="319"/>
                  </a:lnTo>
                  <a:lnTo>
                    <a:pt x="391" y="319"/>
                  </a:lnTo>
                  <a:cubicBezTo>
                    <a:pt x="364" y="319"/>
                    <a:pt x="363" y="317"/>
                    <a:pt x="357" y="309"/>
                  </a:cubicBezTo>
                  <a:lnTo>
                    <a:pt x="222" y="1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40">
              <a:extLst>
                <a:ext uri="{FF2B5EF4-FFF2-40B4-BE49-F238E27FC236}">
                  <a16:creationId xmlns:a16="http://schemas.microsoft.com/office/drawing/2014/main" id="{7999A1DE-0E3F-4043-A31F-C0D019A9D742}"/>
                </a:ext>
              </a:extLst>
            </p:cNvPr>
            <p:cNvSpPr>
              <a:spLocks noChangeArrowheads="1"/>
            </p:cNvSpPr>
            <p:nvPr>
              <p:custDataLst>
                <p:tags r:id="rId26"/>
              </p:custDataLst>
            </p:nvPr>
          </p:nvSpPr>
          <p:spPr bwMode="auto">
            <a:xfrm>
              <a:off x="9107489" y="6454775"/>
              <a:ext cx="4746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1">
              <a:extLst>
                <a:ext uri="{FF2B5EF4-FFF2-40B4-BE49-F238E27FC236}">
                  <a16:creationId xmlns:a16="http://schemas.microsoft.com/office/drawing/2014/main" id="{51D098B7-2BBC-4A65-ABAC-D472BAD6F77A}"/>
                </a:ext>
              </a:extLst>
            </p:cNvPr>
            <p:cNvSpPr>
              <a:spLocks noEditPoints="1"/>
            </p:cNvSpPr>
            <p:nvPr>
              <p:custDataLst>
                <p:tags r:id="rId27"/>
              </p:custDataLst>
            </p:nvPr>
          </p:nvSpPr>
          <p:spPr bwMode="auto">
            <a:xfrm>
              <a:off x="9166226" y="6534150"/>
              <a:ext cx="168275" cy="244475"/>
            </a:xfrm>
            <a:custGeom>
              <a:avLst/>
              <a:gdLst>
                <a:gd name="T0" fmla="*/ 211 w 263"/>
                <a:gd name="T1" fmla="*/ 188 h 368"/>
                <a:gd name="T2" fmla="*/ 147 w 263"/>
                <a:gd name="T3" fmla="*/ 130 h 368"/>
                <a:gd name="T4" fmla="*/ 45 w 263"/>
                <a:gd name="T5" fmla="*/ 176 h 368"/>
                <a:gd name="T6" fmla="*/ 0 w 263"/>
                <a:gd name="T7" fmla="*/ 280 h 368"/>
                <a:gd name="T8" fmla="*/ 92 w 263"/>
                <a:gd name="T9" fmla="*/ 368 h 368"/>
                <a:gd name="T10" fmla="*/ 263 w 263"/>
                <a:gd name="T11" fmla="*/ 130 h 368"/>
                <a:gd name="T12" fmla="*/ 155 w 263"/>
                <a:gd name="T13" fmla="*/ 0 h 368"/>
                <a:gd name="T14" fmla="*/ 60 w 263"/>
                <a:gd name="T15" fmla="*/ 79 h 368"/>
                <a:gd name="T16" fmla="*/ 79 w 263"/>
                <a:gd name="T17" fmla="*/ 97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30"/>
                    <a:pt x="147" y="130"/>
                  </a:cubicBezTo>
                  <a:cubicBezTo>
                    <a:pt x="117" y="130"/>
                    <a:pt x="84" y="138"/>
                    <a:pt x="45" y="176"/>
                  </a:cubicBezTo>
                  <a:cubicBezTo>
                    <a:pt x="4" y="218"/>
                    <a:pt x="0" y="264"/>
                    <a:pt x="0" y="280"/>
                  </a:cubicBezTo>
                  <a:cubicBezTo>
                    <a:pt x="0" y="311"/>
                    <a:pt x="22" y="368"/>
                    <a:pt x="92" y="368"/>
                  </a:cubicBezTo>
                  <a:cubicBezTo>
                    <a:pt x="211" y="368"/>
                    <a:pt x="263" y="201"/>
                    <a:pt x="263" y="130"/>
                  </a:cubicBezTo>
                  <a:cubicBezTo>
                    <a:pt x="263" y="50"/>
                    <a:pt x="216" y="0"/>
                    <a:pt x="155" y="0"/>
                  </a:cubicBezTo>
                  <a:cubicBezTo>
                    <a:pt x="83" y="0"/>
                    <a:pt x="60" y="65"/>
                    <a:pt x="60" y="79"/>
                  </a:cubicBezTo>
                  <a:cubicBezTo>
                    <a:pt x="60" y="86"/>
                    <a:pt x="64" y="97"/>
                    <a:pt x="79" y="97"/>
                  </a:cubicBezTo>
                  <a:cubicBezTo>
                    <a:pt x="95" y="97"/>
                    <a:pt x="106" y="82"/>
                    <a:pt x="106" y="70"/>
                  </a:cubicBezTo>
                  <a:cubicBezTo>
                    <a:pt x="106" y="53"/>
                    <a:pt x="90" y="53"/>
                    <a:pt x="82" y="53"/>
                  </a:cubicBezTo>
                  <a:cubicBezTo>
                    <a:pt x="104" y="16"/>
                    <a:pt x="140" y="13"/>
                    <a:pt x="154" y="13"/>
                  </a:cubicBezTo>
                  <a:cubicBezTo>
                    <a:pt x="191" y="13"/>
                    <a:pt x="225" y="39"/>
                    <a:pt x="225" y="103"/>
                  </a:cubicBezTo>
                  <a:cubicBezTo>
                    <a:pt x="225" y="123"/>
                    <a:pt x="222" y="148"/>
                    <a:pt x="212" y="188"/>
                  </a:cubicBezTo>
                  <a:lnTo>
                    <a:pt x="211" y="188"/>
                  </a:lnTo>
                  <a:close/>
                  <a:moveTo>
                    <a:pt x="94" y="354"/>
                  </a:moveTo>
                  <a:cubicBezTo>
                    <a:pt x="39" y="354"/>
                    <a:pt x="39" y="303"/>
                    <a:pt x="39" y="298"/>
                  </a:cubicBezTo>
                  <a:cubicBezTo>
                    <a:pt x="39" y="285"/>
                    <a:pt x="51" y="215"/>
                    <a:pt x="72" y="185"/>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2">
              <a:extLst>
                <a:ext uri="{FF2B5EF4-FFF2-40B4-BE49-F238E27FC236}">
                  <a16:creationId xmlns:a16="http://schemas.microsoft.com/office/drawing/2014/main" id="{09BBD435-0B48-4EB4-958E-AECED5A6D20D}"/>
                </a:ext>
              </a:extLst>
            </p:cNvPr>
            <p:cNvSpPr>
              <a:spLocks noEditPoints="1"/>
            </p:cNvSpPr>
            <p:nvPr>
              <p:custDataLst>
                <p:tags r:id="rId28"/>
              </p:custDataLst>
            </p:nvPr>
          </p:nvSpPr>
          <p:spPr bwMode="auto">
            <a:xfrm>
              <a:off x="9353551" y="6623050"/>
              <a:ext cx="179388" cy="212725"/>
            </a:xfrm>
            <a:custGeom>
              <a:avLst/>
              <a:gdLst>
                <a:gd name="T0" fmla="*/ 192 w 280"/>
                <a:gd name="T1" fmla="*/ 154 h 321"/>
                <a:gd name="T2" fmla="*/ 185 w 280"/>
                <a:gd name="T3" fmla="*/ 175 h 321"/>
                <a:gd name="T4" fmla="*/ 124 w 280"/>
                <a:gd name="T5" fmla="*/ 209 h 321"/>
                <a:gd name="T6" fmla="*/ 63 w 280"/>
                <a:gd name="T7" fmla="*/ 114 h 321"/>
                <a:gd name="T8" fmla="*/ 130 w 280"/>
                <a:gd name="T9" fmla="*/ 20 h 321"/>
                <a:gd name="T10" fmla="*/ 192 w 280"/>
                <a:gd name="T11" fmla="*/ 84 h 321"/>
                <a:gd name="T12" fmla="*/ 192 w 280"/>
                <a:gd name="T13" fmla="*/ 154 h 321"/>
                <a:gd name="T14" fmla="*/ 199 w 280"/>
                <a:gd name="T15" fmla="*/ 39 h 321"/>
                <a:gd name="T16" fmla="*/ 124 w 280"/>
                <a:gd name="T17" fmla="*/ 0 h 321"/>
                <a:gd name="T18" fmla="*/ 0 w 280"/>
                <a:gd name="T19" fmla="*/ 114 h 321"/>
                <a:gd name="T20" fmla="*/ 119 w 280"/>
                <a:gd name="T21" fmla="*/ 227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09"/>
                    <a:pt x="124" y="209"/>
                  </a:cubicBezTo>
                  <a:cubicBezTo>
                    <a:pt x="93" y="209"/>
                    <a:pt x="63" y="181"/>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7"/>
                    <a:pt x="119" y="227"/>
                  </a:cubicBezTo>
                  <a:cubicBezTo>
                    <a:pt x="144" y="227"/>
                    <a:pt x="166" y="220"/>
                    <a:pt x="189" y="201"/>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43">
              <a:extLst>
                <a:ext uri="{FF2B5EF4-FFF2-40B4-BE49-F238E27FC236}">
                  <a16:creationId xmlns:a16="http://schemas.microsoft.com/office/drawing/2014/main" id="{E0D3F99C-D2A8-4E8A-A1F9-53BE6798C576}"/>
                </a:ext>
              </a:extLst>
            </p:cNvPr>
            <p:cNvSpPr>
              <a:spLocks/>
            </p:cNvSpPr>
            <p:nvPr>
              <p:custDataLst>
                <p:tags r:id="rId29"/>
              </p:custDataLst>
            </p:nvPr>
          </p:nvSpPr>
          <p:spPr bwMode="auto">
            <a:xfrm>
              <a:off x="9636126" y="6397625"/>
              <a:ext cx="150813" cy="147638"/>
            </a:xfrm>
            <a:custGeom>
              <a:avLst/>
              <a:gdLst>
                <a:gd name="T0" fmla="*/ 85 w 235"/>
                <a:gd name="T1" fmla="*/ 6 h 221"/>
                <a:gd name="T2" fmla="*/ 79 w 235"/>
                <a:gd name="T3" fmla="*/ 0 h 221"/>
                <a:gd name="T4" fmla="*/ 18 w 235"/>
                <a:gd name="T5" fmla="*/ 5 h 221"/>
                <a:gd name="T6" fmla="*/ 8 w 235"/>
                <a:gd name="T7" fmla="*/ 15 h 221"/>
                <a:gd name="T8" fmla="*/ 20 w 235"/>
                <a:gd name="T9" fmla="*/ 21 h 221"/>
                <a:gd name="T10" fmla="*/ 45 w 235"/>
                <a:gd name="T11" fmla="*/ 30 h 221"/>
                <a:gd name="T12" fmla="*/ 36 w 235"/>
                <a:gd name="T13" fmla="*/ 70 h 221"/>
                <a:gd name="T14" fmla="*/ 5 w 235"/>
                <a:gd name="T15" fmla="*/ 192 h 221"/>
                <a:gd name="T16" fmla="*/ 0 w 235"/>
                <a:gd name="T17" fmla="*/ 215 h 221"/>
                <a:gd name="T18" fmla="*/ 8 w 235"/>
                <a:gd name="T19" fmla="*/ 221 h 221"/>
                <a:gd name="T20" fmla="*/ 15 w 235"/>
                <a:gd name="T21" fmla="*/ 221 h 221"/>
                <a:gd name="T22" fmla="*/ 155 w 235"/>
                <a:gd name="T23" fmla="*/ 147 h 221"/>
                <a:gd name="T24" fmla="*/ 235 w 235"/>
                <a:gd name="T25" fmla="*/ 14 h 221"/>
                <a:gd name="T26" fmla="*/ 220 w 235"/>
                <a:gd name="T27" fmla="*/ 0 h 221"/>
                <a:gd name="T28" fmla="*/ 201 w 235"/>
                <a:gd name="T29" fmla="*/ 17 h 221"/>
                <a:gd name="T30" fmla="*/ 36 w 235"/>
                <a:gd name="T31" fmla="*/ 204 h 221"/>
                <a:gd name="T32" fmla="*/ 85 w 235"/>
                <a:gd name="T33"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1">
                  <a:moveTo>
                    <a:pt x="85" y="6"/>
                  </a:moveTo>
                  <a:cubicBezTo>
                    <a:pt x="85" y="5"/>
                    <a:pt x="85" y="0"/>
                    <a:pt x="79" y="0"/>
                  </a:cubicBezTo>
                  <a:cubicBezTo>
                    <a:pt x="67" y="0"/>
                    <a:pt x="31" y="4"/>
                    <a:pt x="18" y="5"/>
                  </a:cubicBezTo>
                  <a:cubicBezTo>
                    <a:pt x="14" y="6"/>
                    <a:pt x="8" y="6"/>
                    <a:pt x="8" y="15"/>
                  </a:cubicBezTo>
                  <a:cubicBezTo>
                    <a:pt x="8" y="21"/>
                    <a:pt x="13" y="21"/>
                    <a:pt x="20" y="21"/>
                  </a:cubicBezTo>
                  <a:cubicBezTo>
                    <a:pt x="44" y="21"/>
                    <a:pt x="45" y="25"/>
                    <a:pt x="45" y="30"/>
                  </a:cubicBezTo>
                  <a:cubicBezTo>
                    <a:pt x="45" y="33"/>
                    <a:pt x="39" y="57"/>
                    <a:pt x="36" y="70"/>
                  </a:cubicBezTo>
                  <a:lnTo>
                    <a:pt x="5" y="192"/>
                  </a:lnTo>
                  <a:cubicBezTo>
                    <a:pt x="3" y="200"/>
                    <a:pt x="0" y="214"/>
                    <a:pt x="0" y="215"/>
                  </a:cubicBezTo>
                  <a:cubicBezTo>
                    <a:pt x="0" y="220"/>
                    <a:pt x="5" y="221"/>
                    <a:pt x="8" y="221"/>
                  </a:cubicBezTo>
                  <a:lnTo>
                    <a:pt x="15" y="221"/>
                  </a:lnTo>
                  <a:cubicBezTo>
                    <a:pt x="50" y="215"/>
                    <a:pt x="104" y="195"/>
                    <a:pt x="155" y="147"/>
                  </a:cubicBezTo>
                  <a:cubicBezTo>
                    <a:pt x="221" y="86"/>
                    <a:pt x="235" y="18"/>
                    <a:pt x="235" y="14"/>
                  </a:cubicBezTo>
                  <a:cubicBezTo>
                    <a:pt x="235" y="5"/>
                    <a:pt x="229" y="0"/>
                    <a:pt x="220" y="0"/>
                  </a:cubicBezTo>
                  <a:cubicBezTo>
                    <a:pt x="216" y="0"/>
                    <a:pt x="205" y="2"/>
                    <a:pt x="201" y="17"/>
                  </a:cubicBezTo>
                  <a:cubicBezTo>
                    <a:pt x="169" y="130"/>
                    <a:pt x="93" y="186"/>
                    <a:pt x="36" y="204"/>
                  </a:cubicBezTo>
                  <a:lnTo>
                    <a:pt x="8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44">
              <a:extLst>
                <a:ext uri="{FF2B5EF4-FFF2-40B4-BE49-F238E27FC236}">
                  <a16:creationId xmlns:a16="http://schemas.microsoft.com/office/drawing/2014/main" id="{27FD7908-3AF3-40BA-81E8-4F75DCED923A}"/>
                </a:ext>
              </a:extLst>
            </p:cNvPr>
            <p:cNvSpPr>
              <a:spLocks/>
            </p:cNvSpPr>
            <p:nvPr>
              <p:custDataLst>
                <p:tags r:id="rId30"/>
              </p:custDataLst>
            </p:nvPr>
          </p:nvSpPr>
          <p:spPr bwMode="auto">
            <a:xfrm>
              <a:off x="9801226" y="6062663"/>
              <a:ext cx="84138" cy="798513"/>
            </a:xfrm>
            <a:custGeom>
              <a:avLst/>
              <a:gdLst>
                <a:gd name="T0" fmla="*/ 104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69"/>
                  </a:moveTo>
                  <a:lnTo>
                    <a:pt x="0" y="1169"/>
                  </a:lnTo>
                  <a:lnTo>
                    <a:pt x="0" y="1197"/>
                  </a:lnTo>
                  <a:lnTo>
                    <a:pt x="131" y="1197"/>
                  </a:lnTo>
                  <a:lnTo>
                    <a:pt x="131" y="0"/>
                  </a:lnTo>
                  <a:lnTo>
                    <a:pt x="0" y="0"/>
                  </a:lnTo>
                  <a:lnTo>
                    <a:pt x="0" y="28"/>
                  </a:lnTo>
                  <a:lnTo>
                    <a:pt x="104" y="28"/>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45">
              <a:extLst>
                <a:ext uri="{FF2B5EF4-FFF2-40B4-BE49-F238E27FC236}">
                  <a16:creationId xmlns:a16="http://schemas.microsoft.com/office/drawing/2014/main" id="{AAFC13D5-571A-4E05-B2DF-0E0450EBB000}"/>
                </a:ext>
              </a:extLst>
            </p:cNvPr>
            <p:cNvSpPr>
              <a:spLocks noChangeArrowheads="1"/>
            </p:cNvSpPr>
            <p:nvPr>
              <p:custDataLst>
                <p:tags r:id="rId31"/>
              </p:custDataLst>
            </p:nvPr>
          </p:nvSpPr>
          <p:spPr bwMode="auto">
            <a:xfrm>
              <a:off x="10059989" y="5964238"/>
              <a:ext cx="12700" cy="99536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46">
              <a:extLst>
                <a:ext uri="{FF2B5EF4-FFF2-40B4-BE49-F238E27FC236}">
                  <a16:creationId xmlns:a16="http://schemas.microsoft.com/office/drawing/2014/main" id="{52ABC419-CFDF-46A1-AE00-FB32FB94F7A0}"/>
                </a:ext>
              </a:extLst>
            </p:cNvPr>
            <p:cNvSpPr>
              <a:spLocks noChangeArrowheads="1"/>
            </p:cNvSpPr>
            <p:nvPr>
              <p:custDataLst>
                <p:tags r:id="rId32"/>
              </p:custDataLst>
            </p:nvPr>
          </p:nvSpPr>
          <p:spPr bwMode="auto">
            <a:xfrm>
              <a:off x="6329364" y="6959600"/>
              <a:ext cx="3743325"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791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80" grpId="0"/>
      <p:bldP spid="101" grpId="0"/>
      <p:bldP spid="10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C32E-D999-441D-A3FF-33997F2E5226}"/>
              </a:ext>
            </a:extLst>
          </p:cNvPr>
          <p:cNvSpPr>
            <a:spLocks noGrp="1"/>
          </p:cNvSpPr>
          <p:nvPr>
            <p:ph type="title"/>
          </p:nvPr>
        </p:nvSpPr>
        <p:spPr/>
        <p:txBody>
          <a:bodyPr/>
          <a:lstStyle/>
          <a:p>
            <a:pPr algn="ctr"/>
            <a:r>
              <a:rPr lang="en-US" dirty="0"/>
              <a:t>Proposed DDP Approach: Second-Partials</a:t>
            </a:r>
          </a:p>
        </p:txBody>
      </p:sp>
      <p:sp>
        <p:nvSpPr>
          <p:cNvPr id="4" name="Slide Number Placeholder 3">
            <a:extLst>
              <a:ext uri="{FF2B5EF4-FFF2-40B4-BE49-F238E27FC236}">
                <a16:creationId xmlns:a16="http://schemas.microsoft.com/office/drawing/2014/main" id="{D54CD151-BA8A-4BE0-B2A9-19ECA4E950B9}"/>
              </a:ext>
            </a:extLst>
          </p:cNvPr>
          <p:cNvSpPr>
            <a:spLocks noGrp="1"/>
          </p:cNvSpPr>
          <p:nvPr>
            <p:ph type="sldNum" sz="quarter" idx="12"/>
          </p:nvPr>
        </p:nvSpPr>
        <p:spPr/>
        <p:txBody>
          <a:bodyPr/>
          <a:lstStyle/>
          <a:p>
            <a:fld id="{86CB4B4D-7CA3-9044-876B-883B54F8677D}" type="slidenum">
              <a:rPr lang="en-US" smtClean="0"/>
              <a:pPr/>
              <a:t>9</a:t>
            </a:fld>
            <a:endParaRPr lang="en-US" dirty="0"/>
          </a:p>
        </p:txBody>
      </p:sp>
      <p:sp>
        <p:nvSpPr>
          <p:cNvPr id="534" name="Content Placeholder 2 1 5 1 2 2 1">
            <a:extLst>
              <a:ext uri="{FF2B5EF4-FFF2-40B4-BE49-F238E27FC236}">
                <a16:creationId xmlns:a16="http://schemas.microsoft.com/office/drawing/2014/main" id="{2027EF28-AC22-481B-847F-5C84D2C56CF2}"/>
              </a:ext>
            </a:extLst>
          </p:cNvPr>
          <p:cNvSpPr txBox="1">
            <a:spLocks/>
          </p:cNvSpPr>
          <p:nvPr/>
        </p:nvSpPr>
        <p:spPr>
          <a:xfrm>
            <a:off x="1503635" y="2190751"/>
            <a:ext cx="4976133" cy="698315"/>
          </a:xfrm>
          <a:prstGeom prst="rect">
            <a:avLst/>
          </a:prstGeom>
        </p:spPr>
        <p:txBody>
          <a:bodyPr vert="horz" lIns="91440" tIns="45720" rIns="91440" bIns="45720" rtlCol="0" anchor="ctr">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b="0" i="0" kern="1200">
                <a:solidFill>
                  <a:schemeClr val="tx1"/>
                </a:solidFill>
                <a:latin typeface="Helvetica Light" panose="020B0403020202020204" pitchFamily="34" charset="0"/>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b="0" i="0" kern="1200">
                <a:solidFill>
                  <a:schemeClr val="tx1"/>
                </a:solidFill>
                <a:latin typeface="Helvetica Light" panose="020B0403020202020204" pitchFamily="34" charset="0"/>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b="0" i="0" kern="1200">
                <a:solidFill>
                  <a:schemeClr val="tx1"/>
                </a:solidFill>
                <a:latin typeface="Helvetica Light" panose="020B0403020202020204" pitchFamily="34" charset="0"/>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b="0" i="0" kern="1200">
                <a:solidFill>
                  <a:schemeClr val="tx1"/>
                </a:solidFill>
                <a:latin typeface="Helvetica Light" panose="020B0403020202020204" pitchFamily="34" charset="0"/>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Font typeface="Arial" panose="020B0604020202020204" pitchFamily="34" charset="0"/>
              <a:buNone/>
            </a:pPr>
            <a:r>
              <a:rPr lang="en-US" sz="3200" b="1" u="sng" dirty="0"/>
              <a:t>Partials: DDP</a:t>
            </a:r>
            <a:endParaRPr lang="en-US" sz="3769" b="1" u="sng" dirty="0"/>
          </a:p>
        </p:txBody>
      </p:sp>
      <p:grpSp>
        <p:nvGrpSpPr>
          <p:cNvPr id="31" name="Group 30">
            <a:extLst>
              <a:ext uri="{FF2B5EF4-FFF2-40B4-BE49-F238E27FC236}">
                <a16:creationId xmlns:a16="http://schemas.microsoft.com/office/drawing/2014/main" id="{CA0A8D03-C529-4C2D-A562-3289B92FF7D1}"/>
              </a:ext>
            </a:extLst>
          </p:cNvPr>
          <p:cNvGrpSpPr>
            <a:grpSpLocks noChangeAspect="1"/>
          </p:cNvGrpSpPr>
          <p:nvPr>
            <p:custDataLst>
              <p:tags r:id="rId1"/>
            </p:custDataLst>
          </p:nvPr>
        </p:nvGrpSpPr>
        <p:grpSpPr>
          <a:xfrm>
            <a:off x="1468499" y="2946614"/>
            <a:ext cx="3154363" cy="882650"/>
            <a:chOff x="1571625" y="2212975"/>
            <a:chExt cx="3154363" cy="882650"/>
          </a:xfrm>
        </p:grpSpPr>
        <p:sp>
          <p:nvSpPr>
            <p:cNvPr id="11" name="Freeform 7">
              <a:extLst>
                <a:ext uri="{FF2B5EF4-FFF2-40B4-BE49-F238E27FC236}">
                  <a16:creationId xmlns:a16="http://schemas.microsoft.com/office/drawing/2014/main" id="{543495FF-C886-48DF-B704-071F85D134B3}"/>
                </a:ext>
              </a:extLst>
            </p:cNvPr>
            <p:cNvSpPr>
              <a:spLocks noEditPoints="1"/>
            </p:cNvSpPr>
            <p:nvPr>
              <p:custDataLst>
                <p:tags r:id="rId107"/>
              </p:custDataLst>
            </p:nvPr>
          </p:nvSpPr>
          <p:spPr bwMode="auto">
            <a:xfrm>
              <a:off x="1585913" y="2212975"/>
              <a:ext cx="195263" cy="28575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3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3"/>
                    <a:pt x="90" y="53"/>
                    <a:pt x="82" y="53"/>
                  </a:cubicBezTo>
                  <a:cubicBezTo>
                    <a:pt x="104" y="16"/>
                    <a:pt x="140" y="13"/>
                    <a:pt x="154" y="13"/>
                  </a:cubicBezTo>
                  <a:cubicBezTo>
                    <a:pt x="190" y="13"/>
                    <a:pt x="225" y="39"/>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DC4BD224-FF56-4DC9-81AC-E657CBC7944F}"/>
                </a:ext>
              </a:extLst>
            </p:cNvPr>
            <p:cNvSpPr>
              <a:spLocks/>
            </p:cNvSpPr>
            <p:nvPr>
              <p:custDataLst>
                <p:tags r:id="rId108"/>
              </p:custDataLst>
            </p:nvPr>
          </p:nvSpPr>
          <p:spPr bwMode="auto">
            <a:xfrm>
              <a:off x="1803400" y="2224088"/>
              <a:ext cx="300038" cy="266700"/>
            </a:xfrm>
            <a:custGeom>
              <a:avLst/>
              <a:gdLst>
                <a:gd name="T0" fmla="*/ 222 w 405"/>
                <a:gd name="T1" fmla="*/ 132 h 342"/>
                <a:gd name="T2" fmla="*/ 342 w 405"/>
                <a:gd name="T3" fmla="*/ 33 h 342"/>
                <a:gd name="T4" fmla="*/ 389 w 405"/>
                <a:gd name="T5" fmla="*/ 24 h 342"/>
                <a:gd name="T6" fmla="*/ 397 w 405"/>
                <a:gd name="T7" fmla="*/ 24 h 342"/>
                <a:gd name="T8" fmla="*/ 397 w 405"/>
                <a:gd name="T9" fmla="*/ 0 h 342"/>
                <a:gd name="T10" fmla="*/ 347 w 405"/>
                <a:gd name="T11" fmla="*/ 2 h 342"/>
                <a:gd name="T12" fmla="*/ 274 w 405"/>
                <a:gd name="T13" fmla="*/ 0 h 342"/>
                <a:gd name="T14" fmla="*/ 274 w 405"/>
                <a:gd name="T15" fmla="*/ 24 h 342"/>
                <a:gd name="T16" fmla="*/ 303 w 405"/>
                <a:gd name="T17" fmla="*/ 26 h 342"/>
                <a:gd name="T18" fmla="*/ 309 w 405"/>
                <a:gd name="T19" fmla="*/ 29 h 342"/>
                <a:gd name="T20" fmla="*/ 125 w 405"/>
                <a:gd name="T21" fmla="*/ 183 h 342"/>
                <a:gd name="T22" fmla="*/ 125 w 405"/>
                <a:gd name="T23" fmla="*/ 24 h 342"/>
                <a:gd name="T24" fmla="*/ 179 w 405"/>
                <a:gd name="T25" fmla="*/ 24 h 342"/>
                <a:gd name="T26" fmla="*/ 179 w 405"/>
                <a:gd name="T27" fmla="*/ 0 h 342"/>
                <a:gd name="T28" fmla="*/ 89 w 405"/>
                <a:gd name="T29" fmla="*/ 2 h 342"/>
                <a:gd name="T30" fmla="*/ 0 w 405"/>
                <a:gd name="T31" fmla="*/ 0 h 342"/>
                <a:gd name="T32" fmla="*/ 0 w 405"/>
                <a:gd name="T33" fmla="*/ 24 h 342"/>
                <a:gd name="T34" fmla="*/ 54 w 405"/>
                <a:gd name="T35" fmla="*/ 24 h 342"/>
                <a:gd name="T36" fmla="*/ 54 w 405"/>
                <a:gd name="T37" fmla="*/ 319 h 342"/>
                <a:gd name="T38" fmla="*/ 0 w 405"/>
                <a:gd name="T39" fmla="*/ 319 h 342"/>
                <a:gd name="T40" fmla="*/ 0 w 405"/>
                <a:gd name="T41" fmla="*/ 342 h 342"/>
                <a:gd name="T42" fmla="*/ 89 w 405"/>
                <a:gd name="T43" fmla="*/ 341 h 342"/>
                <a:gd name="T44" fmla="*/ 179 w 405"/>
                <a:gd name="T45" fmla="*/ 342 h 342"/>
                <a:gd name="T46" fmla="*/ 179 w 405"/>
                <a:gd name="T47" fmla="*/ 319 h 342"/>
                <a:gd name="T48" fmla="*/ 125 w 405"/>
                <a:gd name="T49" fmla="*/ 319 h 342"/>
                <a:gd name="T50" fmla="*/ 125 w 405"/>
                <a:gd name="T51" fmla="*/ 214 h 342"/>
                <a:gd name="T52" fmla="*/ 175 w 405"/>
                <a:gd name="T53" fmla="*/ 173 h 342"/>
                <a:gd name="T54" fmla="*/ 277 w 405"/>
                <a:gd name="T55" fmla="*/ 308 h 342"/>
                <a:gd name="T56" fmla="*/ 281 w 405"/>
                <a:gd name="T57" fmla="*/ 315 h 342"/>
                <a:gd name="T58" fmla="*/ 245 w 405"/>
                <a:gd name="T59" fmla="*/ 319 h 342"/>
                <a:gd name="T60" fmla="*/ 245 w 405"/>
                <a:gd name="T61" fmla="*/ 342 h 342"/>
                <a:gd name="T62" fmla="*/ 333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3"/>
                  </a:lnTo>
                  <a:cubicBezTo>
                    <a:pt x="353" y="24"/>
                    <a:pt x="374" y="24"/>
                    <a:pt x="389" y="24"/>
                  </a:cubicBezTo>
                  <a:lnTo>
                    <a:pt x="397" y="24"/>
                  </a:lnTo>
                  <a:lnTo>
                    <a:pt x="397" y="0"/>
                  </a:lnTo>
                  <a:cubicBezTo>
                    <a:pt x="378" y="2"/>
                    <a:pt x="349" y="2"/>
                    <a:pt x="347" y="2"/>
                  </a:cubicBezTo>
                  <a:cubicBezTo>
                    <a:pt x="328" y="2"/>
                    <a:pt x="292" y="2"/>
                    <a:pt x="274" y="0"/>
                  </a:cubicBezTo>
                  <a:lnTo>
                    <a:pt x="274" y="24"/>
                  </a:lnTo>
                  <a:cubicBezTo>
                    <a:pt x="280" y="24"/>
                    <a:pt x="290" y="24"/>
                    <a:pt x="303" y="26"/>
                  </a:cubicBezTo>
                  <a:cubicBezTo>
                    <a:pt x="311" y="28"/>
                    <a:pt x="305" y="28"/>
                    <a:pt x="309" y="29"/>
                  </a:cubicBezTo>
                  <a:lnTo>
                    <a:pt x="125" y="183"/>
                  </a:lnTo>
                  <a:lnTo>
                    <a:pt x="125" y="24"/>
                  </a:lnTo>
                  <a:lnTo>
                    <a:pt x="179" y="24"/>
                  </a:lnTo>
                  <a:lnTo>
                    <a:pt x="179" y="0"/>
                  </a:lnTo>
                  <a:cubicBezTo>
                    <a:pt x="160" y="2"/>
                    <a:pt x="111" y="2"/>
                    <a:pt x="89" y="2"/>
                  </a:cubicBezTo>
                  <a:cubicBezTo>
                    <a:pt x="68" y="2"/>
                    <a:pt x="19" y="2"/>
                    <a:pt x="0" y="0"/>
                  </a:cubicBezTo>
                  <a:lnTo>
                    <a:pt x="0" y="24"/>
                  </a:lnTo>
                  <a:lnTo>
                    <a:pt x="54" y="24"/>
                  </a:lnTo>
                  <a:lnTo>
                    <a:pt x="54" y="319"/>
                  </a:lnTo>
                  <a:lnTo>
                    <a:pt x="0" y="319"/>
                  </a:lnTo>
                  <a:lnTo>
                    <a:pt x="0" y="342"/>
                  </a:lnTo>
                  <a:cubicBezTo>
                    <a:pt x="19" y="341"/>
                    <a:pt x="68" y="341"/>
                    <a:pt x="89" y="341"/>
                  </a:cubicBezTo>
                  <a:cubicBezTo>
                    <a:pt x="111" y="341"/>
                    <a:pt x="160" y="341"/>
                    <a:pt x="179" y="342"/>
                  </a:cubicBezTo>
                  <a:lnTo>
                    <a:pt x="179" y="319"/>
                  </a:lnTo>
                  <a:lnTo>
                    <a:pt x="125" y="319"/>
                  </a:lnTo>
                  <a:lnTo>
                    <a:pt x="125" y="214"/>
                  </a:lnTo>
                  <a:lnTo>
                    <a:pt x="175" y="173"/>
                  </a:lnTo>
                  <a:lnTo>
                    <a:pt x="277" y="308"/>
                  </a:lnTo>
                  <a:cubicBezTo>
                    <a:pt x="280" y="311"/>
                    <a:pt x="280" y="312"/>
                    <a:pt x="281" y="315"/>
                  </a:cubicBezTo>
                  <a:cubicBezTo>
                    <a:pt x="272" y="319"/>
                    <a:pt x="262" y="319"/>
                    <a:pt x="245" y="319"/>
                  </a:cubicBezTo>
                  <a:lnTo>
                    <a:pt x="245" y="342"/>
                  </a:lnTo>
                  <a:cubicBezTo>
                    <a:pt x="265" y="341"/>
                    <a:pt x="310" y="341"/>
                    <a:pt x="333" y="341"/>
                  </a:cubicBezTo>
                  <a:cubicBezTo>
                    <a:pt x="353" y="341"/>
                    <a:pt x="387" y="341"/>
                    <a:pt x="405" y="342"/>
                  </a:cubicBezTo>
                  <a:lnTo>
                    <a:pt x="405" y="319"/>
                  </a:lnTo>
                  <a:lnTo>
                    <a:pt x="391" y="319"/>
                  </a:lnTo>
                  <a:cubicBezTo>
                    <a:pt x="365"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4D5185CB-E58A-4DA4-AE16-EFB83CB82F54}"/>
                </a:ext>
              </a:extLst>
            </p:cNvPr>
            <p:cNvSpPr>
              <a:spLocks noChangeArrowheads="1"/>
            </p:cNvSpPr>
            <p:nvPr>
              <p:custDataLst>
                <p:tags r:id="rId109"/>
              </p:custDataLst>
            </p:nvPr>
          </p:nvSpPr>
          <p:spPr bwMode="auto">
            <a:xfrm>
              <a:off x="1571625" y="2649538"/>
              <a:ext cx="550863"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8821802E-D2CA-462C-8813-EE8D30EE6CB4}"/>
                </a:ext>
              </a:extLst>
            </p:cNvPr>
            <p:cNvSpPr>
              <a:spLocks noEditPoints="1"/>
            </p:cNvSpPr>
            <p:nvPr>
              <p:custDataLst>
                <p:tags r:id="rId110"/>
              </p:custDataLst>
            </p:nvPr>
          </p:nvSpPr>
          <p:spPr bwMode="auto">
            <a:xfrm>
              <a:off x="1641475" y="2741613"/>
              <a:ext cx="193675" cy="28733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05E0E46E-EF66-4719-8199-7D0498A36E27}"/>
                </a:ext>
              </a:extLst>
            </p:cNvPr>
            <p:cNvSpPr>
              <a:spLocks noEditPoints="1"/>
            </p:cNvSpPr>
            <p:nvPr>
              <p:custDataLst>
                <p:tags r:id="rId111"/>
              </p:custDataLst>
            </p:nvPr>
          </p:nvSpPr>
          <p:spPr bwMode="auto">
            <a:xfrm>
              <a:off x="1857375" y="2844800"/>
              <a:ext cx="207963" cy="250825"/>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19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4"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8"/>
                  </a:lnTo>
                  <a:lnTo>
                    <a:pt x="155" y="298"/>
                  </a:lnTo>
                  <a:lnTo>
                    <a:pt x="155" y="321"/>
                  </a:lnTo>
                  <a:cubicBezTo>
                    <a:pt x="169" y="320"/>
                    <a:pt x="199" y="319"/>
                    <a:pt x="218" y="319"/>
                  </a:cubicBezTo>
                  <a:cubicBezTo>
                    <a:pt x="237" y="319"/>
                    <a:pt x="267" y="320"/>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5F3E2CCB-7B5F-4799-B2ED-A4567798A7F4}"/>
                </a:ext>
              </a:extLst>
            </p:cNvPr>
            <p:cNvSpPr>
              <a:spLocks/>
            </p:cNvSpPr>
            <p:nvPr>
              <p:custDataLst>
                <p:tags r:id="rId112"/>
              </p:custDataLst>
            </p:nvPr>
          </p:nvSpPr>
          <p:spPr bwMode="auto">
            <a:xfrm>
              <a:off x="2185988" y="2581275"/>
              <a:ext cx="174625" cy="171450"/>
            </a:xfrm>
            <a:custGeom>
              <a:avLst/>
              <a:gdLst>
                <a:gd name="T0" fmla="*/ 85 w 235"/>
                <a:gd name="T1" fmla="*/ 5 h 220"/>
                <a:gd name="T2" fmla="*/ 79 w 235"/>
                <a:gd name="T3" fmla="*/ 0 h 220"/>
                <a:gd name="T4" fmla="*/ 18 w 235"/>
                <a:gd name="T5" fmla="*/ 5 h 220"/>
                <a:gd name="T6" fmla="*/ 8 w 235"/>
                <a:gd name="T7" fmla="*/ 15 h 220"/>
                <a:gd name="T8" fmla="*/ 20 w 235"/>
                <a:gd name="T9" fmla="*/ 21 h 220"/>
                <a:gd name="T10" fmla="*/ 45 w 235"/>
                <a:gd name="T11" fmla="*/ 29 h 220"/>
                <a:gd name="T12" fmla="*/ 36 w 235"/>
                <a:gd name="T13" fmla="*/ 70 h 220"/>
                <a:gd name="T14" fmla="*/ 5 w 235"/>
                <a:gd name="T15" fmla="*/ 192 h 220"/>
                <a:gd name="T16" fmla="*/ 0 w 235"/>
                <a:gd name="T17" fmla="*/ 214 h 220"/>
                <a:gd name="T18" fmla="*/ 8 w 235"/>
                <a:gd name="T19" fmla="*/ 220 h 220"/>
                <a:gd name="T20" fmla="*/ 15 w 235"/>
                <a:gd name="T21" fmla="*/ 220 h 220"/>
                <a:gd name="T22" fmla="*/ 155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70"/>
                  </a:cubicBezTo>
                  <a:lnTo>
                    <a:pt x="5" y="192"/>
                  </a:lnTo>
                  <a:cubicBezTo>
                    <a:pt x="3" y="199"/>
                    <a:pt x="0" y="213"/>
                    <a:pt x="0" y="214"/>
                  </a:cubicBezTo>
                  <a:cubicBezTo>
                    <a:pt x="0" y="220"/>
                    <a:pt x="5" y="220"/>
                    <a:pt x="8" y="220"/>
                  </a:cubicBezTo>
                  <a:lnTo>
                    <a:pt x="15" y="220"/>
                  </a:lnTo>
                  <a:cubicBezTo>
                    <a:pt x="50" y="214"/>
                    <a:pt x="104" y="195"/>
                    <a:pt x="155" y="147"/>
                  </a:cubicBezTo>
                  <a:cubicBezTo>
                    <a:pt x="221" y="86"/>
                    <a:pt x="235" y="18"/>
                    <a:pt x="235" y="13"/>
                  </a:cubicBezTo>
                  <a:cubicBezTo>
                    <a:pt x="235" y="5"/>
                    <a:pt x="229" y="0"/>
                    <a:pt x="220" y="0"/>
                  </a:cubicBezTo>
                  <a:cubicBezTo>
                    <a:pt x="216" y="0"/>
                    <a:pt x="205" y="2"/>
                    <a:pt x="201" y="16"/>
                  </a:cubicBezTo>
                  <a:cubicBezTo>
                    <a:pt x="169" y="130"/>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089BA82A-BD3E-4EDC-BBD3-117BA7A11459}"/>
                </a:ext>
              </a:extLst>
            </p:cNvPr>
            <p:cNvSpPr>
              <a:spLocks/>
            </p:cNvSpPr>
            <p:nvPr>
              <p:custDataLst>
                <p:tags r:id="rId113"/>
              </p:custDataLst>
            </p:nvPr>
          </p:nvSpPr>
          <p:spPr bwMode="auto">
            <a:xfrm>
              <a:off x="2474913" y="2525713"/>
              <a:ext cx="246063" cy="260350"/>
            </a:xfrm>
            <a:custGeom>
              <a:avLst/>
              <a:gdLst>
                <a:gd name="T0" fmla="*/ 176 w 331"/>
                <a:gd name="T1" fmla="*/ 177 h 333"/>
                <a:gd name="T2" fmla="*/ 315 w 331"/>
                <a:gd name="T3" fmla="*/ 177 h 333"/>
                <a:gd name="T4" fmla="*/ 331 w 331"/>
                <a:gd name="T5" fmla="*/ 167 h 333"/>
                <a:gd name="T6" fmla="*/ 315 w 331"/>
                <a:gd name="T7" fmla="*/ 157 h 333"/>
                <a:gd name="T8" fmla="*/ 176 w 331"/>
                <a:gd name="T9" fmla="*/ 157 h 333"/>
                <a:gd name="T10" fmla="*/ 176 w 331"/>
                <a:gd name="T11" fmla="*/ 17 h 333"/>
                <a:gd name="T12" fmla="*/ 166 w 331"/>
                <a:gd name="T13" fmla="*/ 0 h 333"/>
                <a:gd name="T14" fmla="*/ 156 w 331"/>
                <a:gd name="T15" fmla="*/ 17 h 333"/>
                <a:gd name="T16" fmla="*/ 156 w 331"/>
                <a:gd name="T17" fmla="*/ 157 h 333"/>
                <a:gd name="T18" fmla="*/ 16 w 331"/>
                <a:gd name="T19" fmla="*/ 157 h 333"/>
                <a:gd name="T20" fmla="*/ 0 w 331"/>
                <a:gd name="T21" fmla="*/ 167 h 333"/>
                <a:gd name="T22" fmla="*/ 16 w 331"/>
                <a:gd name="T23" fmla="*/ 177 h 333"/>
                <a:gd name="T24" fmla="*/ 156 w 331"/>
                <a:gd name="T25" fmla="*/ 177 h 333"/>
                <a:gd name="T26" fmla="*/ 156 w 331"/>
                <a:gd name="T27" fmla="*/ 316 h 333"/>
                <a:gd name="T28" fmla="*/ 166 w 331"/>
                <a:gd name="T29" fmla="*/ 333 h 333"/>
                <a:gd name="T30" fmla="*/ 176 w 331"/>
                <a:gd name="T31" fmla="*/ 316 h 333"/>
                <a:gd name="T32" fmla="*/ 176 w 331"/>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7"/>
                  </a:moveTo>
                  <a:lnTo>
                    <a:pt x="315" y="177"/>
                  </a:lnTo>
                  <a:cubicBezTo>
                    <a:pt x="322" y="177"/>
                    <a:pt x="331" y="177"/>
                    <a:pt x="331" y="167"/>
                  </a:cubicBezTo>
                  <a:cubicBezTo>
                    <a:pt x="331"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9" y="157"/>
                    <a:pt x="0" y="157"/>
                    <a:pt x="0" y="167"/>
                  </a:cubicBezTo>
                  <a:cubicBezTo>
                    <a:pt x="0" y="177"/>
                    <a:pt x="9" y="177"/>
                    <a:pt x="16" y="177"/>
                  </a:cubicBezTo>
                  <a:lnTo>
                    <a:pt x="156" y="177"/>
                  </a:lnTo>
                  <a:lnTo>
                    <a:pt x="156" y="316"/>
                  </a:lnTo>
                  <a:cubicBezTo>
                    <a:pt x="156" y="323"/>
                    <a:pt x="156" y="333"/>
                    <a:pt x="166"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132B4BD5-5D09-4022-B382-3FBB4BA0E95E}"/>
                </a:ext>
              </a:extLst>
            </p:cNvPr>
            <p:cNvSpPr>
              <a:spLocks/>
            </p:cNvSpPr>
            <p:nvPr>
              <p:custDataLst>
                <p:tags r:id="rId114"/>
              </p:custDataLst>
            </p:nvPr>
          </p:nvSpPr>
          <p:spPr bwMode="auto">
            <a:xfrm>
              <a:off x="2836863" y="2486025"/>
              <a:ext cx="301625" cy="266700"/>
            </a:xfrm>
            <a:custGeom>
              <a:avLst/>
              <a:gdLst>
                <a:gd name="T0" fmla="*/ 223 w 406"/>
                <a:gd name="T1" fmla="*/ 132 h 342"/>
                <a:gd name="T2" fmla="*/ 342 w 406"/>
                <a:gd name="T3" fmla="*/ 33 h 342"/>
                <a:gd name="T4" fmla="*/ 389 w 406"/>
                <a:gd name="T5" fmla="*/ 24 h 342"/>
                <a:gd name="T6" fmla="*/ 398 w 406"/>
                <a:gd name="T7" fmla="*/ 24 h 342"/>
                <a:gd name="T8" fmla="*/ 398 w 406"/>
                <a:gd name="T9" fmla="*/ 0 h 342"/>
                <a:gd name="T10" fmla="*/ 347 w 406"/>
                <a:gd name="T11" fmla="*/ 2 h 342"/>
                <a:gd name="T12" fmla="*/ 274 w 406"/>
                <a:gd name="T13" fmla="*/ 0 h 342"/>
                <a:gd name="T14" fmla="*/ 274 w 406"/>
                <a:gd name="T15" fmla="*/ 24 h 342"/>
                <a:gd name="T16" fmla="*/ 303 w 406"/>
                <a:gd name="T17" fmla="*/ 26 h 342"/>
                <a:gd name="T18" fmla="*/ 310 w 406"/>
                <a:gd name="T19" fmla="*/ 29 h 342"/>
                <a:gd name="T20" fmla="*/ 125 w 406"/>
                <a:gd name="T21" fmla="*/ 183 h 342"/>
                <a:gd name="T22" fmla="*/ 125 w 406"/>
                <a:gd name="T23" fmla="*/ 24 h 342"/>
                <a:gd name="T24" fmla="*/ 179 w 406"/>
                <a:gd name="T25" fmla="*/ 24 h 342"/>
                <a:gd name="T26" fmla="*/ 179 w 406"/>
                <a:gd name="T27" fmla="*/ 0 h 342"/>
                <a:gd name="T28" fmla="*/ 90 w 406"/>
                <a:gd name="T29" fmla="*/ 2 h 342"/>
                <a:gd name="T30" fmla="*/ 0 w 406"/>
                <a:gd name="T31" fmla="*/ 0 h 342"/>
                <a:gd name="T32" fmla="*/ 0 w 406"/>
                <a:gd name="T33" fmla="*/ 24 h 342"/>
                <a:gd name="T34" fmla="*/ 54 w 406"/>
                <a:gd name="T35" fmla="*/ 24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3 h 342"/>
                <a:gd name="T54" fmla="*/ 278 w 406"/>
                <a:gd name="T55" fmla="*/ 308 h 342"/>
                <a:gd name="T56" fmla="*/ 282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3"/>
                  </a:lnTo>
                  <a:cubicBezTo>
                    <a:pt x="353" y="24"/>
                    <a:pt x="374" y="24"/>
                    <a:pt x="389" y="24"/>
                  </a:cubicBezTo>
                  <a:lnTo>
                    <a:pt x="398" y="24"/>
                  </a:lnTo>
                  <a:lnTo>
                    <a:pt x="398" y="0"/>
                  </a:lnTo>
                  <a:cubicBezTo>
                    <a:pt x="378" y="2"/>
                    <a:pt x="349" y="2"/>
                    <a:pt x="347" y="2"/>
                  </a:cubicBezTo>
                  <a:cubicBezTo>
                    <a:pt x="328" y="2"/>
                    <a:pt x="292" y="2"/>
                    <a:pt x="274" y="0"/>
                  </a:cubicBezTo>
                  <a:lnTo>
                    <a:pt x="274" y="24"/>
                  </a:lnTo>
                  <a:cubicBezTo>
                    <a:pt x="281" y="24"/>
                    <a:pt x="291" y="24"/>
                    <a:pt x="303" y="26"/>
                  </a:cubicBezTo>
                  <a:cubicBezTo>
                    <a:pt x="311" y="28"/>
                    <a:pt x="305" y="28"/>
                    <a:pt x="310" y="29"/>
                  </a:cubicBezTo>
                  <a:lnTo>
                    <a:pt x="125" y="183"/>
                  </a:lnTo>
                  <a:lnTo>
                    <a:pt x="125" y="24"/>
                  </a:lnTo>
                  <a:lnTo>
                    <a:pt x="179" y="24"/>
                  </a:lnTo>
                  <a:lnTo>
                    <a:pt x="179" y="0"/>
                  </a:lnTo>
                  <a:cubicBezTo>
                    <a:pt x="160" y="2"/>
                    <a:pt x="111" y="2"/>
                    <a:pt x="90" y="2"/>
                  </a:cubicBezTo>
                  <a:cubicBezTo>
                    <a:pt x="68" y="2"/>
                    <a:pt x="19" y="2"/>
                    <a:pt x="0" y="0"/>
                  </a:cubicBezTo>
                  <a:lnTo>
                    <a:pt x="0" y="24"/>
                  </a:lnTo>
                  <a:lnTo>
                    <a:pt x="54" y="24"/>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3"/>
                  </a:lnTo>
                  <a:lnTo>
                    <a:pt x="278" y="308"/>
                  </a:lnTo>
                  <a:cubicBezTo>
                    <a:pt x="280" y="311"/>
                    <a:pt x="280" y="312"/>
                    <a:pt x="282" y="315"/>
                  </a:cubicBezTo>
                  <a:cubicBezTo>
                    <a:pt x="273" y="319"/>
                    <a:pt x="263" y="319"/>
                    <a:pt x="245" y="319"/>
                  </a:cubicBezTo>
                  <a:lnTo>
                    <a:pt x="245" y="342"/>
                  </a:lnTo>
                  <a:cubicBezTo>
                    <a:pt x="266" y="341"/>
                    <a:pt x="311"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D2A185F9-57FB-47F7-9063-73D73C653EC2}"/>
                </a:ext>
              </a:extLst>
            </p:cNvPr>
            <p:cNvSpPr>
              <a:spLocks noEditPoints="1"/>
            </p:cNvSpPr>
            <p:nvPr>
              <p:custDataLst>
                <p:tags r:id="rId115"/>
              </p:custDataLst>
            </p:nvPr>
          </p:nvSpPr>
          <p:spPr bwMode="auto">
            <a:xfrm>
              <a:off x="3224213" y="2212975"/>
              <a:ext cx="193675" cy="28575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3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3"/>
                    <a:pt x="90" y="53"/>
                    <a:pt x="82" y="53"/>
                  </a:cubicBezTo>
                  <a:cubicBezTo>
                    <a:pt x="104" y="16"/>
                    <a:pt x="139" y="13"/>
                    <a:pt x="154"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F926956F-4DF8-4339-8327-4514AAB4AC57}"/>
                </a:ext>
              </a:extLst>
            </p:cNvPr>
            <p:cNvSpPr>
              <a:spLocks/>
            </p:cNvSpPr>
            <p:nvPr>
              <p:custDataLst>
                <p:tags r:id="rId116"/>
              </p:custDataLst>
            </p:nvPr>
          </p:nvSpPr>
          <p:spPr bwMode="auto">
            <a:xfrm>
              <a:off x="3446463" y="2319338"/>
              <a:ext cx="174625" cy="171450"/>
            </a:xfrm>
            <a:custGeom>
              <a:avLst/>
              <a:gdLst>
                <a:gd name="T0" fmla="*/ 85 w 235"/>
                <a:gd name="T1" fmla="*/ 5 h 220"/>
                <a:gd name="T2" fmla="*/ 79 w 235"/>
                <a:gd name="T3" fmla="*/ 0 h 220"/>
                <a:gd name="T4" fmla="*/ 18 w 235"/>
                <a:gd name="T5" fmla="*/ 5 h 220"/>
                <a:gd name="T6" fmla="*/ 8 w 235"/>
                <a:gd name="T7" fmla="*/ 15 h 220"/>
                <a:gd name="T8" fmla="*/ 20 w 235"/>
                <a:gd name="T9" fmla="*/ 21 h 220"/>
                <a:gd name="T10" fmla="*/ 45 w 235"/>
                <a:gd name="T11" fmla="*/ 29 h 220"/>
                <a:gd name="T12" fmla="*/ 36 w 235"/>
                <a:gd name="T13" fmla="*/ 70 h 220"/>
                <a:gd name="T14" fmla="*/ 5 w 235"/>
                <a:gd name="T15" fmla="*/ 192 h 220"/>
                <a:gd name="T16" fmla="*/ 0 w 235"/>
                <a:gd name="T17" fmla="*/ 214 h 220"/>
                <a:gd name="T18" fmla="*/ 8 w 235"/>
                <a:gd name="T19" fmla="*/ 220 h 220"/>
                <a:gd name="T20" fmla="*/ 15 w 235"/>
                <a:gd name="T21" fmla="*/ 220 h 220"/>
                <a:gd name="T22" fmla="*/ 155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70"/>
                  </a:cubicBezTo>
                  <a:lnTo>
                    <a:pt x="5" y="192"/>
                  </a:lnTo>
                  <a:cubicBezTo>
                    <a:pt x="3" y="199"/>
                    <a:pt x="0" y="213"/>
                    <a:pt x="0" y="214"/>
                  </a:cubicBezTo>
                  <a:cubicBezTo>
                    <a:pt x="0" y="220"/>
                    <a:pt x="5" y="220"/>
                    <a:pt x="8" y="220"/>
                  </a:cubicBezTo>
                  <a:lnTo>
                    <a:pt x="15" y="220"/>
                  </a:lnTo>
                  <a:cubicBezTo>
                    <a:pt x="50" y="214"/>
                    <a:pt x="104" y="195"/>
                    <a:pt x="155" y="147"/>
                  </a:cubicBezTo>
                  <a:cubicBezTo>
                    <a:pt x="221" y="86"/>
                    <a:pt x="235" y="18"/>
                    <a:pt x="235" y="13"/>
                  </a:cubicBezTo>
                  <a:cubicBezTo>
                    <a:pt x="235" y="5"/>
                    <a:pt x="229" y="0"/>
                    <a:pt x="220" y="0"/>
                  </a:cubicBezTo>
                  <a:cubicBezTo>
                    <a:pt x="216" y="0"/>
                    <a:pt x="205" y="2"/>
                    <a:pt x="201" y="16"/>
                  </a:cubicBezTo>
                  <a:cubicBezTo>
                    <a:pt x="169" y="130"/>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a:extLst>
                <a:ext uri="{FF2B5EF4-FFF2-40B4-BE49-F238E27FC236}">
                  <a16:creationId xmlns:a16="http://schemas.microsoft.com/office/drawing/2014/main" id="{A582B8C3-5108-4FC6-877E-BE1CA12E656E}"/>
                </a:ext>
              </a:extLst>
            </p:cNvPr>
            <p:cNvSpPr>
              <a:spLocks noChangeArrowheads="1"/>
            </p:cNvSpPr>
            <p:nvPr>
              <p:custDataLst>
                <p:tags r:id="rId117"/>
              </p:custDataLst>
            </p:nvPr>
          </p:nvSpPr>
          <p:spPr bwMode="auto">
            <a:xfrm>
              <a:off x="3200400" y="2649538"/>
              <a:ext cx="44132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3523185F-B1C0-4B22-B175-6DE73D69AC63}"/>
                </a:ext>
              </a:extLst>
            </p:cNvPr>
            <p:cNvSpPr>
              <a:spLocks noEditPoints="1"/>
            </p:cNvSpPr>
            <p:nvPr>
              <p:custDataLst>
                <p:tags r:id="rId118"/>
              </p:custDataLst>
            </p:nvPr>
          </p:nvSpPr>
          <p:spPr bwMode="auto">
            <a:xfrm>
              <a:off x="3216275" y="2741613"/>
              <a:ext cx="193675" cy="28733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3400F13B-45C6-4199-B0F3-937356400B5D}"/>
                </a:ext>
              </a:extLst>
            </p:cNvPr>
            <p:cNvSpPr>
              <a:spLocks noEditPoints="1"/>
            </p:cNvSpPr>
            <p:nvPr>
              <p:custDataLst>
                <p:tags r:id="rId119"/>
              </p:custDataLst>
            </p:nvPr>
          </p:nvSpPr>
          <p:spPr bwMode="auto">
            <a:xfrm>
              <a:off x="3430588" y="2844800"/>
              <a:ext cx="207963" cy="250825"/>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19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4"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8"/>
                  </a:lnTo>
                  <a:lnTo>
                    <a:pt x="155" y="298"/>
                  </a:lnTo>
                  <a:lnTo>
                    <a:pt x="155" y="321"/>
                  </a:lnTo>
                  <a:cubicBezTo>
                    <a:pt x="169" y="320"/>
                    <a:pt x="199" y="319"/>
                    <a:pt x="218" y="319"/>
                  </a:cubicBezTo>
                  <a:cubicBezTo>
                    <a:pt x="237" y="319"/>
                    <a:pt x="267" y="320"/>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374784EE-D2A9-4185-A487-0135D0433B2C}"/>
                </a:ext>
              </a:extLst>
            </p:cNvPr>
            <p:cNvSpPr>
              <a:spLocks noEditPoints="1"/>
            </p:cNvSpPr>
            <p:nvPr>
              <p:custDataLst>
                <p:tags r:id="rId120"/>
              </p:custDataLst>
            </p:nvPr>
          </p:nvSpPr>
          <p:spPr bwMode="auto">
            <a:xfrm>
              <a:off x="3808413" y="2609850"/>
              <a:ext cx="246063" cy="920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74271754-7580-457C-A910-2E1521805D52}"/>
                </a:ext>
              </a:extLst>
            </p:cNvPr>
            <p:cNvSpPr>
              <a:spLocks noEditPoints="1"/>
            </p:cNvSpPr>
            <p:nvPr>
              <p:custDataLst>
                <p:tags r:id="rId121"/>
              </p:custDataLst>
            </p:nvPr>
          </p:nvSpPr>
          <p:spPr bwMode="auto">
            <a:xfrm>
              <a:off x="4237038" y="2212975"/>
              <a:ext cx="195263" cy="285750"/>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3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3"/>
                    <a:pt x="90" y="53"/>
                    <a:pt x="82" y="53"/>
                  </a:cubicBezTo>
                  <a:cubicBezTo>
                    <a:pt x="103" y="16"/>
                    <a:pt x="139" y="13"/>
                    <a:pt x="153" y="13"/>
                  </a:cubicBezTo>
                  <a:cubicBezTo>
                    <a:pt x="190" y="13"/>
                    <a:pt x="225" y="39"/>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1997FC80-3279-4E9C-944A-94F33E9B4578}"/>
                </a:ext>
              </a:extLst>
            </p:cNvPr>
            <p:cNvSpPr>
              <a:spLocks/>
            </p:cNvSpPr>
            <p:nvPr>
              <p:custDataLst>
                <p:tags r:id="rId122"/>
              </p:custDataLst>
            </p:nvPr>
          </p:nvSpPr>
          <p:spPr bwMode="auto">
            <a:xfrm>
              <a:off x="4460875" y="2225675"/>
              <a:ext cx="244475" cy="265113"/>
            </a:xfrm>
            <a:custGeom>
              <a:avLst/>
              <a:gdLst>
                <a:gd name="T0" fmla="*/ 184 w 330"/>
                <a:gd name="T1" fmla="*/ 39 h 340"/>
                <a:gd name="T2" fmla="*/ 231 w 330"/>
                <a:gd name="T3" fmla="*/ 15 h 340"/>
                <a:gd name="T4" fmla="*/ 248 w 330"/>
                <a:gd name="T5" fmla="*/ 15 h 340"/>
                <a:gd name="T6" fmla="*/ 248 w 330"/>
                <a:gd name="T7" fmla="*/ 0 h 340"/>
                <a:gd name="T8" fmla="*/ 164 w 330"/>
                <a:gd name="T9" fmla="*/ 1 h 340"/>
                <a:gd name="T10" fmla="*/ 79 w 330"/>
                <a:gd name="T11" fmla="*/ 0 h 340"/>
                <a:gd name="T12" fmla="*/ 79 w 330"/>
                <a:gd name="T13" fmla="*/ 15 h 340"/>
                <a:gd name="T14" fmla="*/ 95 w 330"/>
                <a:gd name="T15" fmla="*/ 15 h 340"/>
                <a:gd name="T16" fmla="*/ 143 w 330"/>
                <a:gd name="T17" fmla="*/ 39 h 340"/>
                <a:gd name="T18" fmla="*/ 143 w 330"/>
                <a:gd name="T19" fmla="*/ 260 h 340"/>
                <a:gd name="T20" fmla="*/ 75 w 330"/>
                <a:gd name="T21" fmla="*/ 134 h 340"/>
                <a:gd name="T22" fmla="*/ 30 w 330"/>
                <a:gd name="T23" fmla="*/ 64 h 340"/>
                <a:gd name="T24" fmla="*/ 12 w 330"/>
                <a:gd name="T25" fmla="*/ 64 h 340"/>
                <a:gd name="T26" fmla="*/ 0 w 330"/>
                <a:gd name="T27" fmla="*/ 69 h 340"/>
                <a:gd name="T28" fmla="*/ 4 w 330"/>
                <a:gd name="T29" fmla="*/ 75 h 340"/>
                <a:gd name="T30" fmla="*/ 33 w 330"/>
                <a:gd name="T31" fmla="*/ 143 h 340"/>
                <a:gd name="T32" fmla="*/ 59 w 330"/>
                <a:gd name="T33" fmla="*/ 227 h 340"/>
                <a:gd name="T34" fmla="*/ 143 w 330"/>
                <a:gd name="T35" fmla="*/ 273 h 340"/>
                <a:gd name="T36" fmla="*/ 143 w 330"/>
                <a:gd name="T37" fmla="*/ 301 h 340"/>
                <a:gd name="T38" fmla="*/ 95 w 330"/>
                <a:gd name="T39" fmla="*/ 325 h 340"/>
                <a:gd name="T40" fmla="*/ 79 w 330"/>
                <a:gd name="T41" fmla="*/ 325 h 340"/>
                <a:gd name="T42" fmla="*/ 79 w 330"/>
                <a:gd name="T43" fmla="*/ 340 h 340"/>
                <a:gd name="T44" fmla="*/ 163 w 330"/>
                <a:gd name="T45" fmla="*/ 339 h 340"/>
                <a:gd name="T46" fmla="*/ 248 w 330"/>
                <a:gd name="T47" fmla="*/ 340 h 340"/>
                <a:gd name="T48" fmla="*/ 248 w 330"/>
                <a:gd name="T49" fmla="*/ 325 h 340"/>
                <a:gd name="T50" fmla="*/ 231 w 330"/>
                <a:gd name="T51" fmla="*/ 325 h 340"/>
                <a:gd name="T52" fmla="*/ 184 w 330"/>
                <a:gd name="T53" fmla="*/ 301 h 340"/>
                <a:gd name="T54" fmla="*/ 184 w 330"/>
                <a:gd name="T55" fmla="*/ 273 h 340"/>
                <a:gd name="T56" fmla="*/ 270 w 330"/>
                <a:gd name="T57" fmla="*/ 228 h 340"/>
                <a:gd name="T58" fmla="*/ 296 w 330"/>
                <a:gd name="T59" fmla="*/ 131 h 340"/>
                <a:gd name="T60" fmla="*/ 324 w 330"/>
                <a:gd name="T61" fmla="*/ 75 h 340"/>
                <a:gd name="T62" fmla="*/ 330 w 330"/>
                <a:gd name="T63" fmla="*/ 69 h 340"/>
                <a:gd name="T64" fmla="*/ 318 w 330"/>
                <a:gd name="T65" fmla="*/ 64 h 340"/>
                <a:gd name="T66" fmla="*/ 299 w 330"/>
                <a:gd name="T67" fmla="*/ 64 h 340"/>
                <a:gd name="T68" fmla="*/ 255 w 330"/>
                <a:gd name="T69" fmla="*/ 140 h 340"/>
                <a:gd name="T70" fmla="*/ 184 w 330"/>
                <a:gd name="T71" fmla="*/ 260 h 340"/>
                <a:gd name="T72" fmla="*/ 184 w 330"/>
                <a:gd name="T73" fmla="*/ 3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340">
                  <a:moveTo>
                    <a:pt x="184" y="39"/>
                  </a:moveTo>
                  <a:cubicBezTo>
                    <a:pt x="184" y="22"/>
                    <a:pt x="184" y="15"/>
                    <a:pt x="231" y="15"/>
                  </a:cubicBezTo>
                  <a:lnTo>
                    <a:pt x="248" y="15"/>
                  </a:lnTo>
                  <a:lnTo>
                    <a:pt x="248" y="0"/>
                  </a:lnTo>
                  <a:cubicBezTo>
                    <a:pt x="230" y="1"/>
                    <a:pt x="184" y="1"/>
                    <a:pt x="164" y="1"/>
                  </a:cubicBezTo>
                  <a:cubicBezTo>
                    <a:pt x="143" y="1"/>
                    <a:pt x="97" y="1"/>
                    <a:pt x="79" y="0"/>
                  </a:cubicBezTo>
                  <a:lnTo>
                    <a:pt x="79" y="15"/>
                  </a:lnTo>
                  <a:lnTo>
                    <a:pt x="95" y="15"/>
                  </a:lnTo>
                  <a:cubicBezTo>
                    <a:pt x="143" y="15"/>
                    <a:pt x="143" y="22"/>
                    <a:pt x="143" y="39"/>
                  </a:cubicBezTo>
                  <a:lnTo>
                    <a:pt x="143" y="260"/>
                  </a:lnTo>
                  <a:cubicBezTo>
                    <a:pt x="77" y="243"/>
                    <a:pt x="75" y="166"/>
                    <a:pt x="75" y="134"/>
                  </a:cubicBezTo>
                  <a:cubicBezTo>
                    <a:pt x="74" y="73"/>
                    <a:pt x="52" y="64"/>
                    <a:pt x="30" y="64"/>
                  </a:cubicBezTo>
                  <a:lnTo>
                    <a:pt x="12" y="64"/>
                  </a:lnTo>
                  <a:cubicBezTo>
                    <a:pt x="4" y="64"/>
                    <a:pt x="0" y="64"/>
                    <a:pt x="0" y="69"/>
                  </a:cubicBezTo>
                  <a:cubicBezTo>
                    <a:pt x="0" y="72"/>
                    <a:pt x="1" y="74"/>
                    <a:pt x="4" y="75"/>
                  </a:cubicBezTo>
                  <a:cubicBezTo>
                    <a:pt x="20" y="77"/>
                    <a:pt x="33" y="84"/>
                    <a:pt x="33" y="143"/>
                  </a:cubicBezTo>
                  <a:cubicBezTo>
                    <a:pt x="33" y="154"/>
                    <a:pt x="35" y="194"/>
                    <a:pt x="59" y="227"/>
                  </a:cubicBezTo>
                  <a:cubicBezTo>
                    <a:pt x="78" y="254"/>
                    <a:pt x="109" y="268"/>
                    <a:pt x="143" y="273"/>
                  </a:cubicBezTo>
                  <a:lnTo>
                    <a:pt x="143" y="301"/>
                  </a:lnTo>
                  <a:cubicBezTo>
                    <a:pt x="143" y="318"/>
                    <a:pt x="143" y="325"/>
                    <a:pt x="95" y="325"/>
                  </a:cubicBezTo>
                  <a:lnTo>
                    <a:pt x="79" y="325"/>
                  </a:lnTo>
                  <a:lnTo>
                    <a:pt x="79" y="340"/>
                  </a:lnTo>
                  <a:cubicBezTo>
                    <a:pt x="97" y="339"/>
                    <a:pt x="143" y="339"/>
                    <a:pt x="163" y="339"/>
                  </a:cubicBezTo>
                  <a:cubicBezTo>
                    <a:pt x="183" y="339"/>
                    <a:pt x="230" y="339"/>
                    <a:pt x="248" y="340"/>
                  </a:cubicBezTo>
                  <a:lnTo>
                    <a:pt x="248" y="325"/>
                  </a:lnTo>
                  <a:lnTo>
                    <a:pt x="231" y="325"/>
                  </a:lnTo>
                  <a:cubicBezTo>
                    <a:pt x="184" y="325"/>
                    <a:pt x="184" y="318"/>
                    <a:pt x="184" y="301"/>
                  </a:cubicBezTo>
                  <a:lnTo>
                    <a:pt x="184" y="273"/>
                  </a:lnTo>
                  <a:cubicBezTo>
                    <a:pt x="220" y="268"/>
                    <a:pt x="250" y="254"/>
                    <a:pt x="270" y="228"/>
                  </a:cubicBezTo>
                  <a:cubicBezTo>
                    <a:pt x="296" y="192"/>
                    <a:pt x="296" y="153"/>
                    <a:pt x="296" y="131"/>
                  </a:cubicBezTo>
                  <a:cubicBezTo>
                    <a:pt x="296" y="123"/>
                    <a:pt x="297" y="78"/>
                    <a:pt x="324" y="75"/>
                  </a:cubicBezTo>
                  <a:cubicBezTo>
                    <a:pt x="327" y="74"/>
                    <a:pt x="330" y="74"/>
                    <a:pt x="330" y="69"/>
                  </a:cubicBezTo>
                  <a:cubicBezTo>
                    <a:pt x="330" y="64"/>
                    <a:pt x="326" y="64"/>
                    <a:pt x="318" y="64"/>
                  </a:cubicBezTo>
                  <a:lnTo>
                    <a:pt x="299" y="64"/>
                  </a:lnTo>
                  <a:cubicBezTo>
                    <a:pt x="280" y="64"/>
                    <a:pt x="255" y="67"/>
                    <a:pt x="255" y="140"/>
                  </a:cubicBezTo>
                  <a:cubicBezTo>
                    <a:pt x="254" y="195"/>
                    <a:pt x="238" y="248"/>
                    <a:pt x="184" y="260"/>
                  </a:cubicBezTo>
                  <a:lnTo>
                    <a:pt x="184"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3">
              <a:extLst>
                <a:ext uri="{FF2B5EF4-FFF2-40B4-BE49-F238E27FC236}">
                  <a16:creationId xmlns:a16="http://schemas.microsoft.com/office/drawing/2014/main" id="{7E1D1D4E-EE47-4C0F-B2D5-3E292F736D3B}"/>
                </a:ext>
              </a:extLst>
            </p:cNvPr>
            <p:cNvSpPr>
              <a:spLocks noChangeArrowheads="1"/>
            </p:cNvSpPr>
            <p:nvPr>
              <p:custDataLst>
                <p:tags r:id="rId123"/>
              </p:custDataLst>
            </p:nvPr>
          </p:nvSpPr>
          <p:spPr bwMode="auto">
            <a:xfrm>
              <a:off x="4222750" y="2649538"/>
              <a:ext cx="50323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8931303B-D3A8-4B69-9357-6C86F413FD46}"/>
                </a:ext>
              </a:extLst>
            </p:cNvPr>
            <p:cNvSpPr>
              <a:spLocks noEditPoints="1"/>
            </p:cNvSpPr>
            <p:nvPr>
              <p:custDataLst>
                <p:tags r:id="rId124"/>
              </p:custDataLst>
            </p:nvPr>
          </p:nvSpPr>
          <p:spPr bwMode="auto">
            <a:xfrm>
              <a:off x="4268788" y="2741613"/>
              <a:ext cx="195263" cy="28733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06D09C9B-F83B-4FF6-884D-593F75C9F318}"/>
                </a:ext>
              </a:extLst>
            </p:cNvPr>
            <p:cNvSpPr>
              <a:spLocks noEditPoints="1"/>
            </p:cNvSpPr>
            <p:nvPr>
              <p:custDataLst>
                <p:tags r:id="rId125"/>
              </p:custDataLst>
            </p:nvPr>
          </p:nvSpPr>
          <p:spPr bwMode="auto">
            <a:xfrm>
              <a:off x="4484688" y="2844800"/>
              <a:ext cx="207963" cy="250825"/>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3 h 321"/>
                <a:gd name="T20" fmla="*/ 120 w 281"/>
                <a:gd name="T21" fmla="*/ 227 h 321"/>
                <a:gd name="T22" fmla="*/ 190 w 281"/>
                <a:gd name="T23" fmla="*/ 200 h 321"/>
                <a:gd name="T24" fmla="*/ 190 w 281"/>
                <a:gd name="T25" fmla="*/ 298 h 321"/>
                <a:gd name="T26" fmla="*/ 156 w 281"/>
                <a:gd name="T27" fmla="*/ 298 h 321"/>
                <a:gd name="T28" fmla="*/ 156 w 281"/>
                <a:gd name="T29" fmla="*/ 321 h 321"/>
                <a:gd name="T30" fmla="*/ 218 w 281"/>
                <a:gd name="T31" fmla="*/ 319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5" y="0"/>
                    <a:pt x="125" y="0"/>
                  </a:cubicBezTo>
                  <a:cubicBezTo>
                    <a:pt x="52" y="0"/>
                    <a:pt x="0" y="44"/>
                    <a:pt x="0" y="113"/>
                  </a:cubicBezTo>
                  <a:cubicBezTo>
                    <a:pt x="0" y="184"/>
                    <a:pt x="51" y="227"/>
                    <a:pt x="120" y="227"/>
                  </a:cubicBezTo>
                  <a:cubicBezTo>
                    <a:pt x="145" y="227"/>
                    <a:pt x="167" y="220"/>
                    <a:pt x="190" y="200"/>
                  </a:cubicBezTo>
                  <a:lnTo>
                    <a:pt x="190" y="298"/>
                  </a:lnTo>
                  <a:lnTo>
                    <a:pt x="156" y="298"/>
                  </a:lnTo>
                  <a:lnTo>
                    <a:pt x="156" y="321"/>
                  </a:lnTo>
                  <a:cubicBezTo>
                    <a:pt x="170" y="320"/>
                    <a:pt x="199" y="319"/>
                    <a:pt x="218" y="319"/>
                  </a:cubicBezTo>
                  <a:cubicBezTo>
                    <a:pt x="238" y="319"/>
                    <a:pt x="267" y="320"/>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52" name="Group 1851">
            <a:extLst>
              <a:ext uri="{FF2B5EF4-FFF2-40B4-BE49-F238E27FC236}">
                <a16:creationId xmlns:a16="http://schemas.microsoft.com/office/drawing/2014/main" id="{B82EC797-DF85-4285-853A-20AB3D39ED7B}"/>
              </a:ext>
            </a:extLst>
          </p:cNvPr>
          <p:cNvGrpSpPr>
            <a:grpSpLocks noChangeAspect="1"/>
          </p:cNvGrpSpPr>
          <p:nvPr>
            <p:custDataLst>
              <p:tags r:id="rId2"/>
            </p:custDataLst>
          </p:nvPr>
        </p:nvGrpSpPr>
        <p:grpSpPr>
          <a:xfrm>
            <a:off x="1008062" y="5791123"/>
            <a:ext cx="7385051" cy="1077913"/>
            <a:chOff x="1304925" y="5857875"/>
            <a:chExt cx="7385051" cy="1077913"/>
          </a:xfrm>
        </p:grpSpPr>
        <p:sp>
          <p:nvSpPr>
            <p:cNvPr id="1562" name="Freeform 189">
              <a:extLst>
                <a:ext uri="{FF2B5EF4-FFF2-40B4-BE49-F238E27FC236}">
                  <a16:creationId xmlns:a16="http://schemas.microsoft.com/office/drawing/2014/main" id="{F5662600-2407-4654-B542-2581486D13F4}"/>
                </a:ext>
              </a:extLst>
            </p:cNvPr>
            <p:cNvSpPr>
              <a:spLocks noEditPoints="1"/>
            </p:cNvSpPr>
            <p:nvPr>
              <p:custDataLst>
                <p:tags r:id="rId51"/>
              </p:custDataLst>
            </p:nvPr>
          </p:nvSpPr>
          <p:spPr bwMode="auto">
            <a:xfrm>
              <a:off x="1304925" y="6329363"/>
              <a:ext cx="196850" cy="187325"/>
            </a:xfrm>
            <a:custGeom>
              <a:avLst/>
              <a:gdLst>
                <a:gd name="T0" fmla="*/ 177 w 302"/>
                <a:gd name="T1" fmla="*/ 26 h 269"/>
                <a:gd name="T2" fmla="*/ 151 w 302"/>
                <a:gd name="T3" fmla="*/ 0 h 269"/>
                <a:gd name="T4" fmla="*/ 124 w 302"/>
                <a:gd name="T5" fmla="*/ 26 h 269"/>
                <a:gd name="T6" fmla="*/ 151 w 302"/>
                <a:gd name="T7" fmla="*/ 53 h 269"/>
                <a:gd name="T8" fmla="*/ 177 w 302"/>
                <a:gd name="T9" fmla="*/ 26 h 269"/>
                <a:gd name="T10" fmla="*/ 302 w 302"/>
                <a:gd name="T11" fmla="*/ 242 h 269"/>
                <a:gd name="T12" fmla="*/ 275 w 302"/>
                <a:gd name="T13" fmla="*/ 216 h 269"/>
                <a:gd name="T14" fmla="*/ 249 w 302"/>
                <a:gd name="T15" fmla="*/ 242 h 269"/>
                <a:gd name="T16" fmla="*/ 275 w 302"/>
                <a:gd name="T17" fmla="*/ 269 h 269"/>
                <a:gd name="T18" fmla="*/ 302 w 302"/>
                <a:gd name="T19" fmla="*/ 242 h 269"/>
                <a:gd name="T20" fmla="*/ 53 w 302"/>
                <a:gd name="T21" fmla="*/ 242 h 269"/>
                <a:gd name="T22" fmla="*/ 26 w 302"/>
                <a:gd name="T23" fmla="*/ 216 h 269"/>
                <a:gd name="T24" fmla="*/ 0 w 302"/>
                <a:gd name="T25" fmla="*/ 242 h 269"/>
                <a:gd name="T26" fmla="*/ 26 w 302"/>
                <a:gd name="T27" fmla="*/ 269 h 269"/>
                <a:gd name="T28" fmla="*/ 53 w 302"/>
                <a:gd name="T29" fmla="*/ 24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69">
                  <a:moveTo>
                    <a:pt x="177" y="26"/>
                  </a:moveTo>
                  <a:cubicBezTo>
                    <a:pt x="177" y="12"/>
                    <a:pt x="165" y="0"/>
                    <a:pt x="151" y="0"/>
                  </a:cubicBezTo>
                  <a:cubicBezTo>
                    <a:pt x="136" y="0"/>
                    <a:pt x="124" y="12"/>
                    <a:pt x="124" y="26"/>
                  </a:cubicBezTo>
                  <a:cubicBezTo>
                    <a:pt x="124" y="41"/>
                    <a:pt x="136" y="53"/>
                    <a:pt x="151" y="53"/>
                  </a:cubicBezTo>
                  <a:cubicBezTo>
                    <a:pt x="165" y="53"/>
                    <a:pt x="177" y="41"/>
                    <a:pt x="177" y="26"/>
                  </a:cubicBezTo>
                  <a:close/>
                  <a:moveTo>
                    <a:pt x="302" y="242"/>
                  </a:moveTo>
                  <a:cubicBezTo>
                    <a:pt x="302" y="228"/>
                    <a:pt x="290" y="216"/>
                    <a:pt x="275" y="216"/>
                  </a:cubicBezTo>
                  <a:cubicBezTo>
                    <a:pt x="261" y="216"/>
                    <a:pt x="249" y="228"/>
                    <a:pt x="249" y="242"/>
                  </a:cubicBezTo>
                  <a:cubicBezTo>
                    <a:pt x="249" y="257"/>
                    <a:pt x="261" y="269"/>
                    <a:pt x="275" y="269"/>
                  </a:cubicBezTo>
                  <a:cubicBezTo>
                    <a:pt x="290" y="269"/>
                    <a:pt x="302" y="257"/>
                    <a:pt x="302" y="242"/>
                  </a:cubicBezTo>
                  <a:close/>
                  <a:moveTo>
                    <a:pt x="53" y="242"/>
                  </a:moveTo>
                  <a:cubicBezTo>
                    <a:pt x="53" y="228"/>
                    <a:pt x="41" y="216"/>
                    <a:pt x="26" y="216"/>
                  </a:cubicBezTo>
                  <a:cubicBezTo>
                    <a:pt x="12" y="216"/>
                    <a:pt x="0" y="228"/>
                    <a:pt x="0" y="242"/>
                  </a:cubicBezTo>
                  <a:cubicBezTo>
                    <a:pt x="0" y="257"/>
                    <a:pt x="12" y="269"/>
                    <a:pt x="26" y="269"/>
                  </a:cubicBezTo>
                  <a:cubicBezTo>
                    <a:pt x="41" y="269"/>
                    <a:pt x="53" y="257"/>
                    <a:pt x="53" y="24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Rectangle 190">
              <a:extLst>
                <a:ext uri="{FF2B5EF4-FFF2-40B4-BE49-F238E27FC236}">
                  <a16:creationId xmlns:a16="http://schemas.microsoft.com/office/drawing/2014/main" id="{F0E89447-8E98-4682-AEB3-33B33E821B27}"/>
                </a:ext>
              </a:extLst>
            </p:cNvPr>
            <p:cNvSpPr>
              <a:spLocks noChangeArrowheads="1"/>
            </p:cNvSpPr>
            <p:nvPr>
              <p:custDataLst>
                <p:tags r:id="rId52"/>
              </p:custDataLst>
            </p:nvPr>
          </p:nvSpPr>
          <p:spPr bwMode="auto">
            <a:xfrm>
              <a:off x="1601788" y="5857875"/>
              <a:ext cx="7088188"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Rectangle 191">
              <a:extLst>
                <a:ext uri="{FF2B5EF4-FFF2-40B4-BE49-F238E27FC236}">
                  <a16:creationId xmlns:a16="http://schemas.microsoft.com/office/drawing/2014/main" id="{DA60EBB1-6F14-426B-A669-7C05095781BC}"/>
                </a:ext>
              </a:extLst>
            </p:cNvPr>
            <p:cNvSpPr>
              <a:spLocks noChangeArrowheads="1"/>
            </p:cNvSpPr>
            <p:nvPr>
              <p:custDataLst>
                <p:tags r:id="rId53"/>
              </p:custDataLst>
            </p:nvPr>
          </p:nvSpPr>
          <p:spPr bwMode="auto">
            <a:xfrm>
              <a:off x="1601788" y="5872163"/>
              <a:ext cx="12700" cy="1050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Freeform 192">
              <a:extLst>
                <a:ext uri="{FF2B5EF4-FFF2-40B4-BE49-F238E27FC236}">
                  <a16:creationId xmlns:a16="http://schemas.microsoft.com/office/drawing/2014/main" id="{5D9AD5BB-BE5E-46CD-890C-7C13E1DF07D5}"/>
                </a:ext>
              </a:extLst>
            </p:cNvPr>
            <p:cNvSpPr>
              <a:spLocks noEditPoints="1"/>
            </p:cNvSpPr>
            <p:nvPr>
              <p:custDataLst>
                <p:tags r:id="rId54"/>
              </p:custDataLst>
            </p:nvPr>
          </p:nvSpPr>
          <p:spPr bwMode="auto">
            <a:xfrm>
              <a:off x="1771650" y="6008688"/>
              <a:ext cx="169863" cy="255588"/>
            </a:xfrm>
            <a:custGeom>
              <a:avLst/>
              <a:gdLst>
                <a:gd name="T0" fmla="*/ 211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4" y="176"/>
                  </a:cubicBezTo>
                  <a:cubicBezTo>
                    <a:pt x="3" y="217"/>
                    <a:pt x="0" y="264"/>
                    <a:pt x="0" y="279"/>
                  </a:cubicBezTo>
                  <a:cubicBezTo>
                    <a:pt x="0" y="310"/>
                    <a:pt x="22" y="368"/>
                    <a:pt x="91"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4" y="38"/>
                    <a:pt x="224" y="103"/>
                  </a:cubicBezTo>
                  <a:cubicBezTo>
                    <a:pt x="224" y="122"/>
                    <a:pt x="221" y="148"/>
                    <a:pt x="211" y="188"/>
                  </a:cubicBezTo>
                  <a:lnTo>
                    <a:pt x="211" y="188"/>
                  </a:lnTo>
                  <a:close/>
                  <a:moveTo>
                    <a:pt x="93" y="354"/>
                  </a:moveTo>
                  <a:cubicBezTo>
                    <a:pt x="38" y="354"/>
                    <a:pt x="38" y="303"/>
                    <a:pt x="38" y="298"/>
                  </a:cubicBezTo>
                  <a:cubicBezTo>
                    <a:pt x="38" y="284"/>
                    <a:pt x="50"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Freeform 193">
              <a:extLst>
                <a:ext uri="{FF2B5EF4-FFF2-40B4-BE49-F238E27FC236}">
                  <a16:creationId xmlns:a16="http://schemas.microsoft.com/office/drawing/2014/main" id="{BF3AA02B-2839-4D5B-A993-7AF88DA4502D}"/>
                </a:ext>
              </a:extLst>
            </p:cNvPr>
            <p:cNvSpPr>
              <a:spLocks/>
            </p:cNvSpPr>
            <p:nvPr>
              <p:custDataLst>
                <p:tags r:id="rId55"/>
              </p:custDataLst>
            </p:nvPr>
          </p:nvSpPr>
          <p:spPr bwMode="auto">
            <a:xfrm>
              <a:off x="1962150" y="5970588"/>
              <a:ext cx="101600" cy="160338"/>
            </a:xfrm>
            <a:custGeom>
              <a:avLst/>
              <a:gdLst>
                <a:gd name="T0" fmla="*/ 154 w 154"/>
                <a:gd name="T1" fmla="*/ 168 h 231"/>
                <a:gd name="T2" fmla="*/ 142 w 154"/>
                <a:gd name="T3" fmla="*/ 168 h 231"/>
                <a:gd name="T4" fmla="*/ 133 w 154"/>
                <a:gd name="T5" fmla="*/ 200 h 231"/>
                <a:gd name="T6" fmla="*/ 99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200"/>
                  </a:cubicBezTo>
                  <a:cubicBezTo>
                    <a:pt x="130" y="202"/>
                    <a:pt x="103" y="202"/>
                    <a:pt x="99"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9" y="122"/>
                    <a:pt x="87" y="135"/>
                  </a:cubicBezTo>
                  <a:lnTo>
                    <a:pt x="3" y="218"/>
                  </a:lnTo>
                  <a:cubicBezTo>
                    <a:pt x="0" y="221"/>
                    <a:pt x="0" y="222"/>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Freeform 194">
              <a:extLst>
                <a:ext uri="{FF2B5EF4-FFF2-40B4-BE49-F238E27FC236}">
                  <a16:creationId xmlns:a16="http://schemas.microsoft.com/office/drawing/2014/main" id="{7BD53C7C-54B2-46AB-935E-37E5C2B3EE8B}"/>
                </a:ext>
              </a:extLst>
            </p:cNvPr>
            <p:cNvSpPr>
              <a:spLocks/>
            </p:cNvSpPr>
            <p:nvPr>
              <p:custDataLst>
                <p:tags r:id="rId56"/>
              </p:custDataLst>
            </p:nvPr>
          </p:nvSpPr>
          <p:spPr bwMode="auto">
            <a:xfrm>
              <a:off x="2111375" y="6103938"/>
              <a:ext cx="152400" cy="152400"/>
            </a:xfrm>
            <a:custGeom>
              <a:avLst/>
              <a:gdLst>
                <a:gd name="T0" fmla="*/ 85 w 235"/>
                <a:gd name="T1" fmla="*/ 5 h 220"/>
                <a:gd name="T2" fmla="*/ 79 w 235"/>
                <a:gd name="T3" fmla="*/ 0 h 220"/>
                <a:gd name="T4" fmla="*/ 18 w 235"/>
                <a:gd name="T5" fmla="*/ 5 h 220"/>
                <a:gd name="T6" fmla="*/ 8 w 235"/>
                <a:gd name="T7" fmla="*/ 15 h 220"/>
                <a:gd name="T8" fmla="*/ 20 w 235"/>
                <a:gd name="T9" fmla="*/ 21 h 220"/>
                <a:gd name="T10" fmla="*/ 45 w 235"/>
                <a:gd name="T11" fmla="*/ 29 h 220"/>
                <a:gd name="T12" fmla="*/ 36 w 235"/>
                <a:gd name="T13" fmla="*/ 69 h 220"/>
                <a:gd name="T14" fmla="*/ 5 w 235"/>
                <a:gd name="T15" fmla="*/ 192 h 220"/>
                <a:gd name="T16" fmla="*/ 0 w 235"/>
                <a:gd name="T17" fmla="*/ 214 h 220"/>
                <a:gd name="T18" fmla="*/ 8 w 235"/>
                <a:gd name="T19" fmla="*/ 220 h 220"/>
                <a:gd name="T20" fmla="*/ 15 w 235"/>
                <a:gd name="T21" fmla="*/ 220 h 220"/>
                <a:gd name="T22" fmla="*/ 155 w 235"/>
                <a:gd name="T23" fmla="*/ 147 h 220"/>
                <a:gd name="T24" fmla="*/ 235 w 235"/>
                <a:gd name="T25" fmla="*/ 13 h 220"/>
                <a:gd name="T26" fmla="*/ 220 w 235"/>
                <a:gd name="T27" fmla="*/ 0 h 220"/>
                <a:gd name="T28" fmla="*/ 201 w 235"/>
                <a:gd name="T29" fmla="*/ 16 h 220"/>
                <a:gd name="T30" fmla="*/ 36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69"/>
                  </a:cubicBezTo>
                  <a:lnTo>
                    <a:pt x="5" y="192"/>
                  </a:lnTo>
                  <a:cubicBezTo>
                    <a:pt x="3" y="199"/>
                    <a:pt x="0" y="213"/>
                    <a:pt x="0" y="214"/>
                  </a:cubicBezTo>
                  <a:cubicBezTo>
                    <a:pt x="0" y="220"/>
                    <a:pt x="5" y="220"/>
                    <a:pt x="8" y="220"/>
                  </a:cubicBezTo>
                  <a:lnTo>
                    <a:pt x="15" y="220"/>
                  </a:lnTo>
                  <a:cubicBezTo>
                    <a:pt x="50" y="214"/>
                    <a:pt x="104" y="195"/>
                    <a:pt x="155" y="147"/>
                  </a:cubicBezTo>
                  <a:cubicBezTo>
                    <a:pt x="221" y="85"/>
                    <a:pt x="235" y="18"/>
                    <a:pt x="235" y="13"/>
                  </a:cubicBezTo>
                  <a:cubicBezTo>
                    <a:pt x="235"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195">
              <a:extLst>
                <a:ext uri="{FF2B5EF4-FFF2-40B4-BE49-F238E27FC236}">
                  <a16:creationId xmlns:a16="http://schemas.microsoft.com/office/drawing/2014/main" id="{5F044569-6262-435A-915F-BCCED1B60B4F}"/>
                </a:ext>
              </a:extLst>
            </p:cNvPr>
            <p:cNvSpPr>
              <a:spLocks noChangeArrowheads="1"/>
            </p:cNvSpPr>
            <p:nvPr>
              <p:custDataLst>
                <p:tags r:id="rId57"/>
              </p:custDataLst>
            </p:nvPr>
          </p:nvSpPr>
          <p:spPr bwMode="auto">
            <a:xfrm>
              <a:off x="1749425" y="6397625"/>
              <a:ext cx="53340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96">
              <a:extLst>
                <a:ext uri="{FF2B5EF4-FFF2-40B4-BE49-F238E27FC236}">
                  <a16:creationId xmlns:a16="http://schemas.microsoft.com/office/drawing/2014/main" id="{1AA71E4C-B32B-42BC-BD0C-5BF82DC6B83F}"/>
                </a:ext>
              </a:extLst>
            </p:cNvPr>
            <p:cNvSpPr>
              <a:spLocks noEditPoints="1"/>
            </p:cNvSpPr>
            <p:nvPr>
              <p:custDataLst>
                <p:tags r:id="rId58"/>
              </p:custDataLst>
            </p:nvPr>
          </p:nvSpPr>
          <p:spPr bwMode="auto">
            <a:xfrm>
              <a:off x="1763713" y="6480175"/>
              <a:ext cx="169863" cy="2540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97">
              <a:extLst>
                <a:ext uri="{FF2B5EF4-FFF2-40B4-BE49-F238E27FC236}">
                  <a16:creationId xmlns:a16="http://schemas.microsoft.com/office/drawing/2014/main" id="{078350A9-5A17-4367-B20F-3F286300D342}"/>
                </a:ext>
              </a:extLst>
            </p:cNvPr>
            <p:cNvSpPr>
              <a:spLocks/>
            </p:cNvSpPr>
            <p:nvPr>
              <p:custDataLst>
                <p:tags r:id="rId59"/>
              </p:custDataLst>
            </p:nvPr>
          </p:nvSpPr>
          <p:spPr bwMode="auto">
            <a:xfrm>
              <a:off x="1954213" y="6467475"/>
              <a:ext cx="101600" cy="160338"/>
            </a:xfrm>
            <a:custGeom>
              <a:avLst/>
              <a:gdLst>
                <a:gd name="T0" fmla="*/ 155 w 155"/>
                <a:gd name="T1" fmla="*/ 168 h 231"/>
                <a:gd name="T2" fmla="*/ 143 w 155"/>
                <a:gd name="T3" fmla="*/ 168 h 231"/>
                <a:gd name="T4" fmla="*/ 134 w 155"/>
                <a:gd name="T5" fmla="*/ 199 h 231"/>
                <a:gd name="T6" fmla="*/ 99 w 155"/>
                <a:gd name="T7" fmla="*/ 202 h 231"/>
                <a:gd name="T8" fmla="*/ 35 w 155"/>
                <a:gd name="T9" fmla="*/ 202 h 231"/>
                <a:gd name="T10" fmla="*/ 105 w 155"/>
                <a:gd name="T11" fmla="*/ 143 h 231"/>
                <a:gd name="T12" fmla="*/ 155 w 155"/>
                <a:gd name="T13" fmla="*/ 68 h 231"/>
                <a:gd name="T14" fmla="*/ 73 w 155"/>
                <a:gd name="T15" fmla="*/ 0 h 231"/>
                <a:gd name="T16" fmla="*/ 0 w 155"/>
                <a:gd name="T17" fmla="*/ 62 h 231"/>
                <a:gd name="T18" fmla="*/ 19 w 155"/>
                <a:gd name="T19" fmla="*/ 82 h 231"/>
                <a:gd name="T20" fmla="*/ 37 w 155"/>
                <a:gd name="T21" fmla="*/ 63 h 231"/>
                <a:gd name="T22" fmla="*/ 17 w 155"/>
                <a:gd name="T23" fmla="*/ 45 h 231"/>
                <a:gd name="T24" fmla="*/ 68 w 155"/>
                <a:gd name="T25" fmla="*/ 12 h 231"/>
                <a:gd name="T26" fmla="*/ 121 w 155"/>
                <a:gd name="T27" fmla="*/ 68 h 231"/>
                <a:gd name="T28" fmla="*/ 88 w 155"/>
                <a:gd name="T29" fmla="*/ 135 h 231"/>
                <a:gd name="T30" fmla="*/ 4 w 155"/>
                <a:gd name="T31" fmla="*/ 218 h 231"/>
                <a:gd name="T32" fmla="*/ 0 w 155"/>
                <a:gd name="T33" fmla="*/ 231 h 231"/>
                <a:gd name="T34" fmla="*/ 144 w 155"/>
                <a:gd name="T35" fmla="*/ 231 h 231"/>
                <a:gd name="T36" fmla="*/ 155 w 155"/>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1">
                  <a:moveTo>
                    <a:pt x="155" y="168"/>
                  </a:moveTo>
                  <a:lnTo>
                    <a:pt x="143" y="168"/>
                  </a:lnTo>
                  <a:cubicBezTo>
                    <a:pt x="142" y="175"/>
                    <a:pt x="138" y="196"/>
                    <a:pt x="134" y="199"/>
                  </a:cubicBezTo>
                  <a:cubicBezTo>
                    <a:pt x="131" y="202"/>
                    <a:pt x="104" y="202"/>
                    <a:pt x="99" y="202"/>
                  </a:cubicBezTo>
                  <a:lnTo>
                    <a:pt x="35" y="202"/>
                  </a:lnTo>
                  <a:cubicBezTo>
                    <a:pt x="72" y="169"/>
                    <a:pt x="84" y="159"/>
                    <a:pt x="105" y="143"/>
                  </a:cubicBezTo>
                  <a:cubicBezTo>
                    <a:pt x="131" y="122"/>
                    <a:pt x="155" y="101"/>
                    <a:pt x="155" y="68"/>
                  </a:cubicBezTo>
                  <a:cubicBezTo>
                    <a:pt x="155" y="25"/>
                    <a:pt x="118" y="0"/>
                    <a:pt x="73" y="0"/>
                  </a:cubicBezTo>
                  <a:cubicBezTo>
                    <a:pt x="30" y="0"/>
                    <a:pt x="0" y="30"/>
                    <a:pt x="0" y="62"/>
                  </a:cubicBezTo>
                  <a:cubicBezTo>
                    <a:pt x="0" y="80"/>
                    <a:pt x="15" y="82"/>
                    <a:pt x="19" y="82"/>
                  </a:cubicBezTo>
                  <a:cubicBezTo>
                    <a:pt x="27" y="82"/>
                    <a:pt x="37" y="76"/>
                    <a:pt x="37" y="63"/>
                  </a:cubicBezTo>
                  <a:cubicBezTo>
                    <a:pt x="37" y="57"/>
                    <a:pt x="35" y="45"/>
                    <a:pt x="17" y="45"/>
                  </a:cubicBezTo>
                  <a:cubicBezTo>
                    <a:pt x="28" y="20"/>
                    <a:pt x="51" y="12"/>
                    <a:pt x="68" y="12"/>
                  </a:cubicBezTo>
                  <a:cubicBezTo>
                    <a:pt x="103" y="12"/>
                    <a:pt x="121" y="39"/>
                    <a:pt x="121" y="68"/>
                  </a:cubicBezTo>
                  <a:cubicBezTo>
                    <a:pt x="121" y="98"/>
                    <a:pt x="99" y="122"/>
                    <a:pt x="88" y="135"/>
                  </a:cubicBezTo>
                  <a:lnTo>
                    <a:pt x="4" y="218"/>
                  </a:lnTo>
                  <a:cubicBezTo>
                    <a:pt x="0" y="221"/>
                    <a:pt x="0" y="221"/>
                    <a:pt x="0" y="231"/>
                  </a:cubicBezTo>
                  <a:lnTo>
                    <a:pt x="144" y="231"/>
                  </a:lnTo>
                  <a:lnTo>
                    <a:pt x="155"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98">
              <a:extLst>
                <a:ext uri="{FF2B5EF4-FFF2-40B4-BE49-F238E27FC236}">
                  <a16:creationId xmlns:a16="http://schemas.microsoft.com/office/drawing/2014/main" id="{4FFB3655-1EE7-470F-AACD-E2E3D3C7A413}"/>
                </a:ext>
              </a:extLst>
            </p:cNvPr>
            <p:cNvSpPr>
              <a:spLocks noEditPoints="1"/>
            </p:cNvSpPr>
            <p:nvPr>
              <p:custDataLst>
                <p:tags r:id="rId60"/>
              </p:custDataLst>
            </p:nvPr>
          </p:nvSpPr>
          <p:spPr bwMode="auto">
            <a:xfrm>
              <a:off x="2098675" y="6572250"/>
              <a:ext cx="182563" cy="2222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199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199"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99">
              <a:extLst>
                <a:ext uri="{FF2B5EF4-FFF2-40B4-BE49-F238E27FC236}">
                  <a16:creationId xmlns:a16="http://schemas.microsoft.com/office/drawing/2014/main" id="{3E37A458-A2EF-45E8-9B57-03A071515EE3}"/>
                </a:ext>
              </a:extLst>
            </p:cNvPr>
            <p:cNvSpPr>
              <a:spLocks noEditPoints="1"/>
            </p:cNvSpPr>
            <p:nvPr>
              <p:custDataLst>
                <p:tags r:id="rId61"/>
              </p:custDataLst>
            </p:nvPr>
          </p:nvSpPr>
          <p:spPr bwMode="auto">
            <a:xfrm>
              <a:off x="2430463" y="6362700"/>
              <a:ext cx="214313" cy="809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00">
              <a:extLst>
                <a:ext uri="{FF2B5EF4-FFF2-40B4-BE49-F238E27FC236}">
                  <a16:creationId xmlns:a16="http://schemas.microsoft.com/office/drawing/2014/main" id="{CE28AA33-611B-4C40-9FD1-72F981F8B03A}"/>
                </a:ext>
              </a:extLst>
            </p:cNvPr>
            <p:cNvSpPr>
              <a:spLocks/>
            </p:cNvSpPr>
            <p:nvPr>
              <p:custDataLst>
                <p:tags r:id="rId62"/>
              </p:custDataLst>
            </p:nvPr>
          </p:nvSpPr>
          <p:spPr bwMode="auto">
            <a:xfrm>
              <a:off x="2767013" y="6253163"/>
              <a:ext cx="263525" cy="236538"/>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3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4 w 405"/>
                <a:gd name="T49" fmla="*/ 319 h 342"/>
                <a:gd name="T50" fmla="*/ 124 w 405"/>
                <a:gd name="T51" fmla="*/ 214 h 342"/>
                <a:gd name="T52" fmla="*/ 174 w 405"/>
                <a:gd name="T53" fmla="*/ 173 h 342"/>
                <a:gd name="T54" fmla="*/ 277 w 405"/>
                <a:gd name="T55" fmla="*/ 308 h 342"/>
                <a:gd name="T56" fmla="*/ 281 w 405"/>
                <a:gd name="T57" fmla="*/ 315 h 342"/>
                <a:gd name="T58" fmla="*/ 245 w 405"/>
                <a:gd name="T59" fmla="*/ 319 h 342"/>
                <a:gd name="T60" fmla="*/ 245 w 405"/>
                <a:gd name="T61" fmla="*/ 342 h 342"/>
                <a:gd name="T62" fmla="*/ 332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2" y="1"/>
                    <a:pt x="274" y="0"/>
                  </a:cubicBezTo>
                  <a:lnTo>
                    <a:pt x="274" y="23"/>
                  </a:lnTo>
                  <a:cubicBezTo>
                    <a:pt x="280" y="23"/>
                    <a:pt x="290" y="23"/>
                    <a:pt x="303" y="26"/>
                  </a:cubicBezTo>
                  <a:cubicBezTo>
                    <a:pt x="310" y="28"/>
                    <a:pt x="305" y="27"/>
                    <a:pt x="309" y="29"/>
                  </a:cubicBezTo>
                  <a:lnTo>
                    <a:pt x="124" y="183"/>
                  </a:lnTo>
                  <a:lnTo>
                    <a:pt x="124" y="23"/>
                  </a:lnTo>
                  <a:lnTo>
                    <a:pt x="178" y="23"/>
                  </a:lnTo>
                  <a:lnTo>
                    <a:pt x="178" y="0"/>
                  </a:lnTo>
                  <a:cubicBezTo>
                    <a:pt x="159"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59" y="341"/>
                    <a:pt x="178" y="342"/>
                  </a:cubicBezTo>
                  <a:lnTo>
                    <a:pt x="178" y="319"/>
                  </a:lnTo>
                  <a:lnTo>
                    <a:pt x="124" y="319"/>
                  </a:lnTo>
                  <a:lnTo>
                    <a:pt x="124" y="214"/>
                  </a:lnTo>
                  <a:lnTo>
                    <a:pt x="174" y="173"/>
                  </a:lnTo>
                  <a:lnTo>
                    <a:pt x="277" y="308"/>
                  </a:lnTo>
                  <a:cubicBezTo>
                    <a:pt x="280" y="311"/>
                    <a:pt x="280" y="312"/>
                    <a:pt x="281" y="315"/>
                  </a:cubicBezTo>
                  <a:cubicBezTo>
                    <a:pt x="272" y="319"/>
                    <a:pt x="262" y="319"/>
                    <a:pt x="245" y="319"/>
                  </a:cubicBezTo>
                  <a:lnTo>
                    <a:pt x="245" y="342"/>
                  </a:lnTo>
                  <a:cubicBezTo>
                    <a:pt x="265" y="341"/>
                    <a:pt x="310" y="341"/>
                    <a:pt x="332"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01">
              <a:extLst>
                <a:ext uri="{FF2B5EF4-FFF2-40B4-BE49-F238E27FC236}">
                  <a16:creationId xmlns:a16="http://schemas.microsoft.com/office/drawing/2014/main" id="{3E3E6095-E8E5-42CB-B5D3-A734A82C60FA}"/>
                </a:ext>
              </a:extLst>
            </p:cNvPr>
            <p:cNvSpPr>
              <a:spLocks/>
            </p:cNvSpPr>
            <p:nvPr>
              <p:custDataLst>
                <p:tags r:id="rId63"/>
              </p:custDataLst>
            </p:nvPr>
          </p:nvSpPr>
          <p:spPr bwMode="auto">
            <a:xfrm>
              <a:off x="3070225" y="6281738"/>
              <a:ext cx="153988" cy="11113"/>
            </a:xfrm>
            <a:custGeom>
              <a:avLst/>
              <a:gdLst>
                <a:gd name="T0" fmla="*/ 222 w 236"/>
                <a:gd name="T1" fmla="*/ 17 h 17"/>
                <a:gd name="T2" fmla="*/ 236 w 236"/>
                <a:gd name="T3" fmla="*/ 8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8"/>
                  </a:cubicBezTo>
                  <a:cubicBezTo>
                    <a:pt x="236" y="0"/>
                    <a:pt x="228"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02">
              <a:extLst>
                <a:ext uri="{FF2B5EF4-FFF2-40B4-BE49-F238E27FC236}">
                  <a16:creationId xmlns:a16="http://schemas.microsoft.com/office/drawing/2014/main" id="{8026A1CE-C399-4F70-B57B-D85B72F2AEF5}"/>
                </a:ext>
              </a:extLst>
            </p:cNvPr>
            <p:cNvSpPr>
              <a:spLocks/>
            </p:cNvSpPr>
            <p:nvPr>
              <p:custDataLst>
                <p:tags r:id="rId64"/>
              </p:custDataLst>
            </p:nvPr>
          </p:nvSpPr>
          <p:spPr bwMode="auto">
            <a:xfrm>
              <a:off x="3273425" y="6186488"/>
              <a:ext cx="82550" cy="161925"/>
            </a:xfrm>
            <a:custGeom>
              <a:avLst/>
              <a:gdLst>
                <a:gd name="T0" fmla="*/ 79 w 127"/>
                <a:gd name="T1" fmla="*/ 10 h 232"/>
                <a:gd name="T2" fmla="*/ 68 w 127"/>
                <a:gd name="T3" fmla="*/ 0 h 232"/>
                <a:gd name="T4" fmla="*/ 0 w 127"/>
                <a:gd name="T5" fmla="*/ 22 h 232"/>
                <a:gd name="T6" fmla="*/ 0 w 127"/>
                <a:gd name="T7" fmla="*/ 35 h 232"/>
                <a:gd name="T8" fmla="*/ 50 w 127"/>
                <a:gd name="T9" fmla="*/ 25 h 232"/>
                <a:gd name="T10" fmla="*/ 50 w 127"/>
                <a:gd name="T11" fmla="*/ 203 h 232"/>
                <a:gd name="T12" fmla="*/ 16 w 127"/>
                <a:gd name="T13" fmla="*/ 219 h 232"/>
                <a:gd name="T14" fmla="*/ 2 w 127"/>
                <a:gd name="T15" fmla="*/ 219 h 232"/>
                <a:gd name="T16" fmla="*/ 2 w 127"/>
                <a:gd name="T17" fmla="*/ 232 h 232"/>
                <a:gd name="T18" fmla="*/ 64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8" y="0"/>
                    <a:pt x="68" y="0"/>
                  </a:cubicBezTo>
                  <a:cubicBezTo>
                    <a:pt x="46" y="22"/>
                    <a:pt x="14" y="22"/>
                    <a:pt x="0" y="22"/>
                  </a:cubicBezTo>
                  <a:lnTo>
                    <a:pt x="0" y="35"/>
                  </a:lnTo>
                  <a:cubicBezTo>
                    <a:pt x="8" y="35"/>
                    <a:pt x="31" y="35"/>
                    <a:pt x="50" y="25"/>
                  </a:cubicBezTo>
                  <a:lnTo>
                    <a:pt x="50" y="203"/>
                  </a:lnTo>
                  <a:cubicBezTo>
                    <a:pt x="50" y="214"/>
                    <a:pt x="50" y="219"/>
                    <a:pt x="16" y="219"/>
                  </a:cubicBezTo>
                  <a:lnTo>
                    <a:pt x="2" y="219"/>
                  </a:lnTo>
                  <a:lnTo>
                    <a:pt x="2" y="232"/>
                  </a:lnTo>
                  <a:cubicBezTo>
                    <a:pt x="9" y="231"/>
                    <a:pt x="51" y="230"/>
                    <a:pt x="64" y="230"/>
                  </a:cubicBezTo>
                  <a:cubicBezTo>
                    <a:pt x="75" y="230"/>
                    <a:pt x="119" y="231"/>
                    <a:pt x="127" y="232"/>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03">
              <a:extLst>
                <a:ext uri="{FF2B5EF4-FFF2-40B4-BE49-F238E27FC236}">
                  <a16:creationId xmlns:a16="http://schemas.microsoft.com/office/drawing/2014/main" id="{46C6E5F4-1498-4200-B0DD-B9F754D2706C}"/>
                </a:ext>
              </a:extLst>
            </p:cNvPr>
            <p:cNvSpPr>
              <a:spLocks/>
            </p:cNvSpPr>
            <p:nvPr>
              <p:custDataLst>
                <p:tags r:id="rId65"/>
              </p:custDataLst>
            </p:nvPr>
          </p:nvSpPr>
          <p:spPr bwMode="auto">
            <a:xfrm>
              <a:off x="3529013" y="5989638"/>
              <a:ext cx="85725" cy="828675"/>
            </a:xfrm>
            <a:custGeom>
              <a:avLst/>
              <a:gdLst>
                <a:gd name="T0" fmla="*/ 0 w 131"/>
                <a:gd name="T1" fmla="*/ 1197 h 1197"/>
                <a:gd name="T2" fmla="*/ 131 w 131"/>
                <a:gd name="T3" fmla="*/ 1197 h 1197"/>
                <a:gd name="T4" fmla="*/ 131 w 131"/>
                <a:gd name="T5" fmla="*/ 1170 h 1197"/>
                <a:gd name="T6" fmla="*/ 27 w 131"/>
                <a:gd name="T7" fmla="*/ 1170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70"/>
                  </a:lnTo>
                  <a:lnTo>
                    <a:pt x="27" y="1170"/>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04">
              <a:extLst>
                <a:ext uri="{FF2B5EF4-FFF2-40B4-BE49-F238E27FC236}">
                  <a16:creationId xmlns:a16="http://schemas.microsoft.com/office/drawing/2014/main" id="{25EAA721-24C3-4640-8C05-3752DC46EAD1}"/>
                </a:ext>
              </a:extLst>
            </p:cNvPr>
            <p:cNvSpPr>
              <a:spLocks noEditPoints="1"/>
            </p:cNvSpPr>
            <p:nvPr>
              <p:custDataLst>
                <p:tags r:id="rId66"/>
              </p:custDataLst>
            </p:nvPr>
          </p:nvSpPr>
          <p:spPr bwMode="auto">
            <a:xfrm>
              <a:off x="3670300" y="6008688"/>
              <a:ext cx="171450" cy="2555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05">
              <a:extLst>
                <a:ext uri="{FF2B5EF4-FFF2-40B4-BE49-F238E27FC236}">
                  <a16:creationId xmlns:a16="http://schemas.microsoft.com/office/drawing/2014/main" id="{ECE29FF4-B400-45BD-B832-718270D82F1F}"/>
                </a:ext>
              </a:extLst>
            </p:cNvPr>
            <p:cNvSpPr>
              <a:spLocks/>
            </p:cNvSpPr>
            <p:nvPr>
              <p:custDataLst>
                <p:tags r:id="rId67"/>
              </p:custDataLst>
            </p:nvPr>
          </p:nvSpPr>
          <p:spPr bwMode="auto">
            <a:xfrm>
              <a:off x="3862388" y="5970588"/>
              <a:ext cx="100013" cy="160338"/>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200"/>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2"/>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06">
              <a:extLst>
                <a:ext uri="{FF2B5EF4-FFF2-40B4-BE49-F238E27FC236}">
                  <a16:creationId xmlns:a16="http://schemas.microsoft.com/office/drawing/2014/main" id="{A6923EC9-CDD4-44B9-BAD0-D8AF5BAB6E85}"/>
                </a:ext>
              </a:extLst>
            </p:cNvPr>
            <p:cNvSpPr>
              <a:spLocks/>
            </p:cNvSpPr>
            <p:nvPr>
              <p:custDataLst>
                <p:tags r:id="rId68"/>
              </p:custDataLst>
            </p:nvPr>
          </p:nvSpPr>
          <p:spPr bwMode="auto">
            <a:xfrm>
              <a:off x="4011613" y="6019800"/>
              <a:ext cx="215900" cy="236538"/>
            </a:xfrm>
            <a:custGeom>
              <a:avLst/>
              <a:gdLst>
                <a:gd name="T0" fmla="*/ 184 w 331"/>
                <a:gd name="T1" fmla="*/ 40 h 341"/>
                <a:gd name="T2" fmla="*/ 232 w 331"/>
                <a:gd name="T3" fmla="*/ 16 h 341"/>
                <a:gd name="T4" fmla="*/ 248 w 331"/>
                <a:gd name="T5" fmla="*/ 16 h 341"/>
                <a:gd name="T6" fmla="*/ 248 w 331"/>
                <a:gd name="T7" fmla="*/ 0 h 341"/>
                <a:gd name="T8" fmla="*/ 164 w 331"/>
                <a:gd name="T9" fmla="*/ 2 h 341"/>
                <a:gd name="T10" fmla="*/ 79 w 331"/>
                <a:gd name="T11" fmla="*/ 0 h 341"/>
                <a:gd name="T12" fmla="*/ 79 w 331"/>
                <a:gd name="T13" fmla="*/ 16 h 341"/>
                <a:gd name="T14" fmla="*/ 96 w 331"/>
                <a:gd name="T15" fmla="*/ 16 h 341"/>
                <a:gd name="T16" fmla="*/ 143 w 331"/>
                <a:gd name="T17" fmla="*/ 40 h 341"/>
                <a:gd name="T18" fmla="*/ 143 w 331"/>
                <a:gd name="T19" fmla="*/ 261 h 341"/>
                <a:gd name="T20" fmla="*/ 75 w 331"/>
                <a:gd name="T21" fmla="*/ 135 h 341"/>
                <a:gd name="T22" fmla="*/ 31 w 331"/>
                <a:gd name="T23" fmla="*/ 65 h 341"/>
                <a:gd name="T24" fmla="*/ 12 w 331"/>
                <a:gd name="T25" fmla="*/ 65 h 341"/>
                <a:gd name="T26" fmla="*/ 0 w 331"/>
                <a:gd name="T27" fmla="*/ 70 h 341"/>
                <a:gd name="T28" fmla="*/ 4 w 331"/>
                <a:gd name="T29" fmla="*/ 76 h 341"/>
                <a:gd name="T30" fmla="*/ 34 w 331"/>
                <a:gd name="T31" fmla="*/ 144 h 341"/>
                <a:gd name="T32" fmla="*/ 59 w 331"/>
                <a:gd name="T33" fmla="*/ 228 h 341"/>
                <a:gd name="T34" fmla="*/ 143 w 331"/>
                <a:gd name="T35" fmla="*/ 274 h 341"/>
                <a:gd name="T36" fmla="*/ 143 w 331"/>
                <a:gd name="T37" fmla="*/ 302 h 341"/>
                <a:gd name="T38" fmla="*/ 96 w 331"/>
                <a:gd name="T39" fmla="*/ 326 h 341"/>
                <a:gd name="T40" fmla="*/ 79 w 331"/>
                <a:gd name="T41" fmla="*/ 326 h 341"/>
                <a:gd name="T42" fmla="*/ 79 w 331"/>
                <a:gd name="T43" fmla="*/ 341 h 341"/>
                <a:gd name="T44" fmla="*/ 163 w 331"/>
                <a:gd name="T45" fmla="*/ 340 h 341"/>
                <a:gd name="T46" fmla="*/ 248 w 331"/>
                <a:gd name="T47" fmla="*/ 341 h 341"/>
                <a:gd name="T48" fmla="*/ 248 w 331"/>
                <a:gd name="T49" fmla="*/ 326 h 341"/>
                <a:gd name="T50" fmla="*/ 232 w 331"/>
                <a:gd name="T51" fmla="*/ 326 h 341"/>
                <a:gd name="T52" fmla="*/ 184 w 331"/>
                <a:gd name="T53" fmla="*/ 302 h 341"/>
                <a:gd name="T54" fmla="*/ 184 w 331"/>
                <a:gd name="T55" fmla="*/ 274 h 341"/>
                <a:gd name="T56" fmla="*/ 270 w 331"/>
                <a:gd name="T57" fmla="*/ 228 h 341"/>
                <a:gd name="T58" fmla="*/ 297 w 331"/>
                <a:gd name="T59" fmla="*/ 132 h 341"/>
                <a:gd name="T60" fmla="*/ 324 w 331"/>
                <a:gd name="T61" fmla="*/ 76 h 341"/>
                <a:gd name="T62" fmla="*/ 331 w 331"/>
                <a:gd name="T63" fmla="*/ 70 h 341"/>
                <a:gd name="T64" fmla="*/ 319 w 331"/>
                <a:gd name="T65" fmla="*/ 65 h 341"/>
                <a:gd name="T66" fmla="*/ 300 w 331"/>
                <a:gd name="T67" fmla="*/ 65 h 341"/>
                <a:gd name="T68" fmla="*/ 255 w 331"/>
                <a:gd name="T69" fmla="*/ 141 h 341"/>
                <a:gd name="T70" fmla="*/ 184 w 331"/>
                <a:gd name="T71" fmla="*/ 261 h 341"/>
                <a:gd name="T72" fmla="*/ 184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4" y="40"/>
                  </a:moveTo>
                  <a:cubicBezTo>
                    <a:pt x="184" y="23"/>
                    <a:pt x="184" y="16"/>
                    <a:pt x="232" y="16"/>
                  </a:cubicBezTo>
                  <a:lnTo>
                    <a:pt x="248" y="16"/>
                  </a:lnTo>
                  <a:lnTo>
                    <a:pt x="248" y="0"/>
                  </a:lnTo>
                  <a:cubicBezTo>
                    <a:pt x="230" y="2"/>
                    <a:pt x="184" y="2"/>
                    <a:pt x="164" y="2"/>
                  </a:cubicBezTo>
                  <a:cubicBezTo>
                    <a:pt x="144" y="2"/>
                    <a:pt x="97" y="2"/>
                    <a:pt x="79" y="0"/>
                  </a:cubicBezTo>
                  <a:lnTo>
                    <a:pt x="79" y="16"/>
                  </a:lnTo>
                  <a:lnTo>
                    <a:pt x="96" y="16"/>
                  </a:lnTo>
                  <a:cubicBezTo>
                    <a:pt x="143" y="16"/>
                    <a:pt x="143" y="22"/>
                    <a:pt x="143" y="40"/>
                  </a:cubicBezTo>
                  <a:lnTo>
                    <a:pt x="143" y="261"/>
                  </a:lnTo>
                  <a:cubicBezTo>
                    <a:pt x="78" y="244"/>
                    <a:pt x="75" y="167"/>
                    <a:pt x="75" y="135"/>
                  </a:cubicBezTo>
                  <a:cubicBezTo>
                    <a:pt x="75" y="74"/>
                    <a:pt x="53" y="65"/>
                    <a:pt x="31" y="65"/>
                  </a:cubicBezTo>
                  <a:lnTo>
                    <a:pt x="12" y="65"/>
                  </a:lnTo>
                  <a:cubicBezTo>
                    <a:pt x="5" y="65"/>
                    <a:pt x="0" y="65"/>
                    <a:pt x="0" y="70"/>
                  </a:cubicBezTo>
                  <a:cubicBezTo>
                    <a:pt x="0" y="73"/>
                    <a:pt x="1" y="75"/>
                    <a:pt x="4" y="76"/>
                  </a:cubicBezTo>
                  <a:cubicBezTo>
                    <a:pt x="21" y="78"/>
                    <a:pt x="33" y="85"/>
                    <a:pt x="34" y="144"/>
                  </a:cubicBezTo>
                  <a:cubicBezTo>
                    <a:pt x="34" y="155"/>
                    <a:pt x="35" y="194"/>
                    <a:pt x="59" y="228"/>
                  </a:cubicBezTo>
                  <a:cubicBezTo>
                    <a:pt x="79" y="255"/>
                    <a:pt x="109" y="269"/>
                    <a:pt x="143" y="274"/>
                  </a:cubicBezTo>
                  <a:lnTo>
                    <a:pt x="143" y="302"/>
                  </a:lnTo>
                  <a:cubicBezTo>
                    <a:pt x="143" y="319"/>
                    <a:pt x="143" y="326"/>
                    <a:pt x="96" y="326"/>
                  </a:cubicBezTo>
                  <a:lnTo>
                    <a:pt x="79" y="326"/>
                  </a:lnTo>
                  <a:lnTo>
                    <a:pt x="79" y="341"/>
                  </a:lnTo>
                  <a:cubicBezTo>
                    <a:pt x="97" y="340"/>
                    <a:pt x="143" y="340"/>
                    <a:pt x="163" y="340"/>
                  </a:cubicBezTo>
                  <a:cubicBezTo>
                    <a:pt x="184" y="340"/>
                    <a:pt x="230" y="340"/>
                    <a:pt x="248" y="341"/>
                  </a:cubicBezTo>
                  <a:lnTo>
                    <a:pt x="248" y="326"/>
                  </a:lnTo>
                  <a:lnTo>
                    <a:pt x="232" y="326"/>
                  </a:lnTo>
                  <a:cubicBezTo>
                    <a:pt x="184" y="326"/>
                    <a:pt x="184" y="319"/>
                    <a:pt x="184" y="302"/>
                  </a:cubicBezTo>
                  <a:lnTo>
                    <a:pt x="184" y="274"/>
                  </a:lnTo>
                  <a:cubicBezTo>
                    <a:pt x="220" y="269"/>
                    <a:pt x="251" y="254"/>
                    <a:pt x="270" y="228"/>
                  </a:cubicBezTo>
                  <a:cubicBezTo>
                    <a:pt x="296" y="193"/>
                    <a:pt x="297" y="154"/>
                    <a:pt x="297" y="132"/>
                  </a:cubicBezTo>
                  <a:cubicBezTo>
                    <a:pt x="297" y="124"/>
                    <a:pt x="297" y="79"/>
                    <a:pt x="324" y="76"/>
                  </a:cubicBezTo>
                  <a:cubicBezTo>
                    <a:pt x="327" y="75"/>
                    <a:pt x="331" y="75"/>
                    <a:pt x="331" y="70"/>
                  </a:cubicBezTo>
                  <a:cubicBezTo>
                    <a:pt x="331" y="65"/>
                    <a:pt x="327" y="65"/>
                    <a:pt x="319" y="65"/>
                  </a:cubicBezTo>
                  <a:lnTo>
                    <a:pt x="300" y="65"/>
                  </a:lnTo>
                  <a:cubicBezTo>
                    <a:pt x="280" y="65"/>
                    <a:pt x="256" y="68"/>
                    <a:pt x="255" y="141"/>
                  </a:cubicBezTo>
                  <a:cubicBezTo>
                    <a:pt x="255" y="195"/>
                    <a:pt x="238" y="248"/>
                    <a:pt x="184" y="261"/>
                  </a:cubicBezTo>
                  <a:lnTo>
                    <a:pt x="184"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Rectangle 207">
              <a:extLst>
                <a:ext uri="{FF2B5EF4-FFF2-40B4-BE49-F238E27FC236}">
                  <a16:creationId xmlns:a16="http://schemas.microsoft.com/office/drawing/2014/main" id="{4F1CB318-679A-44B0-B874-02A11C462464}"/>
                </a:ext>
              </a:extLst>
            </p:cNvPr>
            <p:cNvSpPr>
              <a:spLocks noChangeArrowheads="1"/>
            </p:cNvSpPr>
            <p:nvPr>
              <p:custDataLst>
                <p:tags r:id="rId69"/>
              </p:custDataLst>
            </p:nvPr>
          </p:nvSpPr>
          <p:spPr bwMode="auto">
            <a:xfrm>
              <a:off x="3657600" y="6397625"/>
              <a:ext cx="587375"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08">
              <a:extLst>
                <a:ext uri="{FF2B5EF4-FFF2-40B4-BE49-F238E27FC236}">
                  <a16:creationId xmlns:a16="http://schemas.microsoft.com/office/drawing/2014/main" id="{47D59D47-D110-4D5B-9C1D-37A9047038E6}"/>
                </a:ext>
              </a:extLst>
            </p:cNvPr>
            <p:cNvSpPr>
              <a:spLocks noEditPoints="1"/>
            </p:cNvSpPr>
            <p:nvPr>
              <p:custDataLst>
                <p:tags r:id="rId70"/>
              </p:custDataLst>
            </p:nvPr>
          </p:nvSpPr>
          <p:spPr bwMode="auto">
            <a:xfrm>
              <a:off x="3698875" y="6480175"/>
              <a:ext cx="169863" cy="2540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09">
              <a:extLst>
                <a:ext uri="{FF2B5EF4-FFF2-40B4-BE49-F238E27FC236}">
                  <a16:creationId xmlns:a16="http://schemas.microsoft.com/office/drawing/2014/main" id="{C28AE7EF-5BDA-4E4C-845A-1E4EF1C6A30E}"/>
                </a:ext>
              </a:extLst>
            </p:cNvPr>
            <p:cNvSpPr>
              <a:spLocks/>
            </p:cNvSpPr>
            <p:nvPr>
              <p:custDataLst>
                <p:tags r:id="rId71"/>
              </p:custDataLst>
            </p:nvPr>
          </p:nvSpPr>
          <p:spPr bwMode="auto">
            <a:xfrm>
              <a:off x="3890963" y="6467475"/>
              <a:ext cx="100013" cy="160338"/>
            </a:xfrm>
            <a:custGeom>
              <a:avLst/>
              <a:gdLst>
                <a:gd name="T0" fmla="*/ 154 w 154"/>
                <a:gd name="T1" fmla="*/ 168 h 231"/>
                <a:gd name="T2" fmla="*/ 142 w 154"/>
                <a:gd name="T3" fmla="*/ 168 h 231"/>
                <a:gd name="T4" fmla="*/ 133 w 154"/>
                <a:gd name="T5" fmla="*/ 199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199"/>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210">
              <a:extLst>
                <a:ext uri="{FF2B5EF4-FFF2-40B4-BE49-F238E27FC236}">
                  <a16:creationId xmlns:a16="http://schemas.microsoft.com/office/drawing/2014/main" id="{66F3F3B0-5E5B-4603-8C94-D3E0B679F47A}"/>
                </a:ext>
              </a:extLst>
            </p:cNvPr>
            <p:cNvSpPr>
              <a:spLocks noEditPoints="1"/>
            </p:cNvSpPr>
            <p:nvPr>
              <p:custDataLst>
                <p:tags r:id="rId72"/>
              </p:custDataLst>
            </p:nvPr>
          </p:nvSpPr>
          <p:spPr bwMode="auto">
            <a:xfrm>
              <a:off x="4033838" y="6572250"/>
              <a:ext cx="182563" cy="2222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11">
              <a:extLst>
                <a:ext uri="{FF2B5EF4-FFF2-40B4-BE49-F238E27FC236}">
                  <a16:creationId xmlns:a16="http://schemas.microsoft.com/office/drawing/2014/main" id="{48DA7736-4B89-4E0B-BC15-E881B4BF7673}"/>
                </a:ext>
              </a:extLst>
            </p:cNvPr>
            <p:cNvSpPr>
              <a:spLocks/>
            </p:cNvSpPr>
            <p:nvPr>
              <p:custDataLst>
                <p:tags r:id="rId73"/>
              </p:custDataLst>
            </p:nvPr>
          </p:nvSpPr>
          <p:spPr bwMode="auto">
            <a:xfrm>
              <a:off x="4383088" y="6397625"/>
              <a:ext cx="198438" cy="12700"/>
            </a:xfrm>
            <a:custGeom>
              <a:avLst/>
              <a:gdLst>
                <a:gd name="T0" fmla="*/ 287 w 304"/>
                <a:gd name="T1" fmla="*/ 19 h 19"/>
                <a:gd name="T2" fmla="*/ 304 w 304"/>
                <a:gd name="T3" fmla="*/ 10 h 19"/>
                <a:gd name="T4" fmla="*/ 287 w 304"/>
                <a:gd name="T5" fmla="*/ 0 h 19"/>
                <a:gd name="T6" fmla="*/ 17 w 304"/>
                <a:gd name="T7" fmla="*/ 0 h 19"/>
                <a:gd name="T8" fmla="*/ 0 w 304"/>
                <a:gd name="T9" fmla="*/ 10 h 19"/>
                <a:gd name="T10" fmla="*/ 17 w 304"/>
                <a:gd name="T11" fmla="*/ 19 h 19"/>
                <a:gd name="T12" fmla="*/ 287 w 30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4" h="19">
                  <a:moveTo>
                    <a:pt x="287" y="19"/>
                  </a:moveTo>
                  <a:cubicBezTo>
                    <a:pt x="296" y="19"/>
                    <a:pt x="304" y="19"/>
                    <a:pt x="304" y="10"/>
                  </a:cubicBezTo>
                  <a:cubicBezTo>
                    <a:pt x="304" y="0"/>
                    <a:pt x="296" y="0"/>
                    <a:pt x="287" y="0"/>
                  </a:cubicBezTo>
                  <a:lnTo>
                    <a:pt x="17" y="0"/>
                  </a:lnTo>
                  <a:cubicBezTo>
                    <a:pt x="9" y="0"/>
                    <a:pt x="0" y="0"/>
                    <a:pt x="0" y="10"/>
                  </a:cubicBezTo>
                  <a:cubicBezTo>
                    <a:pt x="0" y="19"/>
                    <a:pt x="9" y="19"/>
                    <a:pt x="17" y="19"/>
                  </a:cubicBezTo>
                  <a:lnTo>
                    <a:pt x="28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12">
              <a:extLst>
                <a:ext uri="{FF2B5EF4-FFF2-40B4-BE49-F238E27FC236}">
                  <a16:creationId xmlns:a16="http://schemas.microsoft.com/office/drawing/2014/main" id="{C0367FBE-FAE8-4F6C-BE7A-3C08DB543D81}"/>
                </a:ext>
              </a:extLst>
            </p:cNvPr>
            <p:cNvSpPr>
              <a:spLocks noEditPoints="1"/>
            </p:cNvSpPr>
            <p:nvPr>
              <p:custDataLst>
                <p:tags r:id="rId74"/>
              </p:custDataLst>
            </p:nvPr>
          </p:nvSpPr>
          <p:spPr bwMode="auto">
            <a:xfrm>
              <a:off x="4732338" y="6008688"/>
              <a:ext cx="171450" cy="255588"/>
            </a:xfrm>
            <a:custGeom>
              <a:avLst/>
              <a:gdLst>
                <a:gd name="T0" fmla="*/ 210 w 262"/>
                <a:gd name="T1" fmla="*/ 188 h 368"/>
                <a:gd name="T2" fmla="*/ 146 w 262"/>
                <a:gd name="T3" fmla="*/ 129 h 368"/>
                <a:gd name="T4" fmla="*/ 44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4 w 262"/>
                <a:gd name="T25" fmla="*/ 103 h 368"/>
                <a:gd name="T26" fmla="*/ 211 w 262"/>
                <a:gd name="T27" fmla="*/ 188 h 368"/>
                <a:gd name="T28" fmla="*/ 210 w 262"/>
                <a:gd name="T29" fmla="*/ 188 h 368"/>
                <a:gd name="T30" fmla="*/ 93 w 262"/>
                <a:gd name="T31" fmla="*/ 354 h 368"/>
                <a:gd name="T32" fmla="*/ 38 w 262"/>
                <a:gd name="T33" fmla="*/ 298 h 368"/>
                <a:gd name="T34" fmla="*/ 71 w 262"/>
                <a:gd name="T35" fmla="*/ 185 h 368"/>
                <a:gd name="T36" fmla="*/ 146 w 262"/>
                <a:gd name="T37" fmla="*/ 140 h 368"/>
                <a:gd name="T38" fmla="*/ 201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0" y="188"/>
                  </a:moveTo>
                  <a:cubicBezTo>
                    <a:pt x="205" y="157"/>
                    <a:pt x="185" y="129"/>
                    <a:pt x="146" y="129"/>
                  </a:cubicBezTo>
                  <a:cubicBezTo>
                    <a:pt x="116" y="129"/>
                    <a:pt x="83" y="137"/>
                    <a:pt x="44" y="176"/>
                  </a:cubicBezTo>
                  <a:cubicBezTo>
                    <a:pt x="3" y="217"/>
                    <a:pt x="0" y="264"/>
                    <a:pt x="0" y="279"/>
                  </a:cubicBezTo>
                  <a:cubicBezTo>
                    <a:pt x="0" y="310"/>
                    <a:pt x="21" y="368"/>
                    <a:pt x="91" y="368"/>
                  </a:cubicBezTo>
                  <a:cubicBezTo>
                    <a:pt x="210" y="368"/>
                    <a:pt x="262" y="200"/>
                    <a:pt x="262" y="129"/>
                  </a:cubicBezTo>
                  <a:cubicBezTo>
                    <a:pt x="262" y="50"/>
                    <a:pt x="215"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89" y="12"/>
                    <a:pt x="224" y="38"/>
                    <a:pt x="224" y="103"/>
                  </a:cubicBezTo>
                  <a:cubicBezTo>
                    <a:pt x="224" y="122"/>
                    <a:pt x="221" y="148"/>
                    <a:pt x="211" y="188"/>
                  </a:cubicBezTo>
                  <a:lnTo>
                    <a:pt x="210" y="188"/>
                  </a:lnTo>
                  <a:close/>
                  <a:moveTo>
                    <a:pt x="93" y="354"/>
                  </a:moveTo>
                  <a:cubicBezTo>
                    <a:pt x="38" y="354"/>
                    <a:pt x="38" y="303"/>
                    <a:pt x="38" y="298"/>
                  </a:cubicBezTo>
                  <a:cubicBezTo>
                    <a:pt x="38" y="284"/>
                    <a:pt x="50" y="214"/>
                    <a:pt x="71" y="185"/>
                  </a:cubicBezTo>
                  <a:cubicBezTo>
                    <a:pt x="91" y="156"/>
                    <a:pt x="115" y="140"/>
                    <a:pt x="146" y="140"/>
                  </a:cubicBezTo>
                  <a:cubicBezTo>
                    <a:pt x="200" y="140"/>
                    <a:pt x="201" y="196"/>
                    <a:pt x="201" y="206"/>
                  </a:cubicBezTo>
                  <a:cubicBezTo>
                    <a:pt x="201"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13">
              <a:extLst>
                <a:ext uri="{FF2B5EF4-FFF2-40B4-BE49-F238E27FC236}">
                  <a16:creationId xmlns:a16="http://schemas.microsoft.com/office/drawing/2014/main" id="{E9BB669E-6075-4621-B901-839399DABDE0}"/>
                </a:ext>
              </a:extLst>
            </p:cNvPr>
            <p:cNvSpPr>
              <a:spLocks/>
            </p:cNvSpPr>
            <p:nvPr>
              <p:custDataLst>
                <p:tags r:id="rId75"/>
              </p:custDataLst>
            </p:nvPr>
          </p:nvSpPr>
          <p:spPr bwMode="auto">
            <a:xfrm>
              <a:off x="4924425" y="5970588"/>
              <a:ext cx="100013" cy="160338"/>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200"/>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6"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2"/>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14">
              <a:extLst>
                <a:ext uri="{FF2B5EF4-FFF2-40B4-BE49-F238E27FC236}">
                  <a16:creationId xmlns:a16="http://schemas.microsoft.com/office/drawing/2014/main" id="{7783D467-68FA-4086-88B1-6485A417A2A2}"/>
                </a:ext>
              </a:extLst>
            </p:cNvPr>
            <p:cNvSpPr>
              <a:spLocks/>
            </p:cNvSpPr>
            <p:nvPr>
              <p:custDataLst>
                <p:tags r:id="rId76"/>
              </p:custDataLst>
            </p:nvPr>
          </p:nvSpPr>
          <p:spPr bwMode="auto">
            <a:xfrm>
              <a:off x="5067300" y="6019800"/>
              <a:ext cx="265113" cy="236538"/>
            </a:xfrm>
            <a:custGeom>
              <a:avLst/>
              <a:gdLst>
                <a:gd name="T0" fmla="*/ 222 w 405"/>
                <a:gd name="T1" fmla="*/ 132 h 342"/>
                <a:gd name="T2" fmla="*/ 342 w 405"/>
                <a:gd name="T3" fmla="*/ 32 h 342"/>
                <a:gd name="T4" fmla="*/ 388 w 405"/>
                <a:gd name="T5" fmla="*/ 23 h 342"/>
                <a:gd name="T6" fmla="*/ 397 w 405"/>
                <a:gd name="T7" fmla="*/ 23 h 342"/>
                <a:gd name="T8" fmla="*/ 397 w 405"/>
                <a:gd name="T9" fmla="*/ 0 h 342"/>
                <a:gd name="T10" fmla="*/ 346 w 405"/>
                <a:gd name="T11" fmla="*/ 1 h 342"/>
                <a:gd name="T12" fmla="*/ 273 w 405"/>
                <a:gd name="T13" fmla="*/ 0 h 342"/>
                <a:gd name="T14" fmla="*/ 273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3 w 405"/>
                <a:gd name="T35" fmla="*/ 23 h 342"/>
                <a:gd name="T36" fmla="*/ 53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4 w 405"/>
                <a:gd name="T49" fmla="*/ 319 h 342"/>
                <a:gd name="T50" fmla="*/ 124 w 405"/>
                <a:gd name="T51" fmla="*/ 214 h 342"/>
                <a:gd name="T52" fmla="*/ 174 w 405"/>
                <a:gd name="T53" fmla="*/ 173 h 342"/>
                <a:gd name="T54" fmla="*/ 277 w 405"/>
                <a:gd name="T55" fmla="*/ 308 h 342"/>
                <a:gd name="T56" fmla="*/ 281 w 405"/>
                <a:gd name="T57" fmla="*/ 315 h 342"/>
                <a:gd name="T58" fmla="*/ 244 w 405"/>
                <a:gd name="T59" fmla="*/ 319 h 342"/>
                <a:gd name="T60" fmla="*/ 244 w 405"/>
                <a:gd name="T61" fmla="*/ 342 h 342"/>
                <a:gd name="T62" fmla="*/ 332 w 405"/>
                <a:gd name="T63" fmla="*/ 341 h 342"/>
                <a:gd name="T64" fmla="*/ 405 w 405"/>
                <a:gd name="T65" fmla="*/ 342 h 342"/>
                <a:gd name="T66" fmla="*/ 405 w 405"/>
                <a:gd name="T67" fmla="*/ 319 h 342"/>
                <a:gd name="T68" fmla="*/ 390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3" y="23"/>
                    <a:pt x="388" y="23"/>
                  </a:cubicBezTo>
                  <a:lnTo>
                    <a:pt x="397" y="23"/>
                  </a:lnTo>
                  <a:lnTo>
                    <a:pt x="397" y="0"/>
                  </a:lnTo>
                  <a:cubicBezTo>
                    <a:pt x="377" y="1"/>
                    <a:pt x="349" y="1"/>
                    <a:pt x="346" y="1"/>
                  </a:cubicBezTo>
                  <a:cubicBezTo>
                    <a:pt x="327" y="1"/>
                    <a:pt x="291" y="1"/>
                    <a:pt x="273" y="0"/>
                  </a:cubicBezTo>
                  <a:lnTo>
                    <a:pt x="273"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7" y="1"/>
                    <a:pt x="18" y="1"/>
                    <a:pt x="0" y="0"/>
                  </a:cubicBezTo>
                  <a:lnTo>
                    <a:pt x="0" y="23"/>
                  </a:lnTo>
                  <a:lnTo>
                    <a:pt x="53" y="23"/>
                  </a:lnTo>
                  <a:lnTo>
                    <a:pt x="53" y="319"/>
                  </a:lnTo>
                  <a:lnTo>
                    <a:pt x="0" y="319"/>
                  </a:lnTo>
                  <a:lnTo>
                    <a:pt x="0" y="342"/>
                  </a:lnTo>
                  <a:cubicBezTo>
                    <a:pt x="18" y="341"/>
                    <a:pt x="67" y="341"/>
                    <a:pt x="89" y="341"/>
                  </a:cubicBezTo>
                  <a:cubicBezTo>
                    <a:pt x="110" y="341"/>
                    <a:pt x="159" y="341"/>
                    <a:pt x="178" y="342"/>
                  </a:cubicBezTo>
                  <a:lnTo>
                    <a:pt x="178" y="319"/>
                  </a:lnTo>
                  <a:lnTo>
                    <a:pt x="124" y="319"/>
                  </a:lnTo>
                  <a:lnTo>
                    <a:pt x="124" y="214"/>
                  </a:lnTo>
                  <a:lnTo>
                    <a:pt x="174" y="173"/>
                  </a:lnTo>
                  <a:lnTo>
                    <a:pt x="277" y="308"/>
                  </a:lnTo>
                  <a:cubicBezTo>
                    <a:pt x="279" y="311"/>
                    <a:pt x="279" y="312"/>
                    <a:pt x="281" y="315"/>
                  </a:cubicBezTo>
                  <a:cubicBezTo>
                    <a:pt x="272" y="319"/>
                    <a:pt x="262" y="319"/>
                    <a:pt x="244" y="319"/>
                  </a:cubicBezTo>
                  <a:lnTo>
                    <a:pt x="244" y="342"/>
                  </a:lnTo>
                  <a:cubicBezTo>
                    <a:pt x="265" y="341"/>
                    <a:pt x="310" y="341"/>
                    <a:pt x="332" y="341"/>
                  </a:cubicBezTo>
                  <a:cubicBezTo>
                    <a:pt x="352" y="341"/>
                    <a:pt x="386" y="341"/>
                    <a:pt x="405" y="342"/>
                  </a:cubicBezTo>
                  <a:lnTo>
                    <a:pt x="405" y="319"/>
                  </a:lnTo>
                  <a:lnTo>
                    <a:pt x="390"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Rectangle 215">
              <a:extLst>
                <a:ext uri="{FF2B5EF4-FFF2-40B4-BE49-F238E27FC236}">
                  <a16:creationId xmlns:a16="http://schemas.microsoft.com/office/drawing/2014/main" id="{1173BC04-51A9-4FB5-ACFB-110408054BE1}"/>
                </a:ext>
              </a:extLst>
            </p:cNvPr>
            <p:cNvSpPr>
              <a:spLocks noChangeArrowheads="1"/>
            </p:cNvSpPr>
            <p:nvPr>
              <p:custDataLst>
                <p:tags r:id="rId77"/>
              </p:custDataLst>
            </p:nvPr>
          </p:nvSpPr>
          <p:spPr bwMode="auto">
            <a:xfrm>
              <a:off x="4719638" y="6397625"/>
              <a:ext cx="627063"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16">
              <a:extLst>
                <a:ext uri="{FF2B5EF4-FFF2-40B4-BE49-F238E27FC236}">
                  <a16:creationId xmlns:a16="http://schemas.microsoft.com/office/drawing/2014/main" id="{F55E69C4-3FFB-491C-801F-3648C360DB2C}"/>
                </a:ext>
              </a:extLst>
            </p:cNvPr>
            <p:cNvSpPr>
              <a:spLocks noEditPoints="1"/>
            </p:cNvSpPr>
            <p:nvPr>
              <p:custDataLst>
                <p:tags r:id="rId78"/>
              </p:custDataLst>
            </p:nvPr>
          </p:nvSpPr>
          <p:spPr bwMode="auto">
            <a:xfrm>
              <a:off x="4779963" y="6480175"/>
              <a:ext cx="171450" cy="254000"/>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17">
              <a:extLst>
                <a:ext uri="{FF2B5EF4-FFF2-40B4-BE49-F238E27FC236}">
                  <a16:creationId xmlns:a16="http://schemas.microsoft.com/office/drawing/2014/main" id="{45CCBDB9-311D-4BBA-B37B-2E82D6290833}"/>
                </a:ext>
              </a:extLst>
            </p:cNvPr>
            <p:cNvSpPr>
              <a:spLocks/>
            </p:cNvSpPr>
            <p:nvPr>
              <p:custDataLst>
                <p:tags r:id="rId79"/>
              </p:custDataLst>
            </p:nvPr>
          </p:nvSpPr>
          <p:spPr bwMode="auto">
            <a:xfrm>
              <a:off x="4972050" y="6467475"/>
              <a:ext cx="100013" cy="160338"/>
            </a:xfrm>
            <a:custGeom>
              <a:avLst/>
              <a:gdLst>
                <a:gd name="T0" fmla="*/ 154 w 154"/>
                <a:gd name="T1" fmla="*/ 168 h 231"/>
                <a:gd name="T2" fmla="*/ 142 w 154"/>
                <a:gd name="T3" fmla="*/ 168 h 231"/>
                <a:gd name="T4" fmla="*/ 133 w 154"/>
                <a:gd name="T5" fmla="*/ 199 h 231"/>
                <a:gd name="T6" fmla="*/ 99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3" y="202"/>
                    <a:pt x="99"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39"/>
                    <a:pt x="120" y="68"/>
                  </a:cubicBezTo>
                  <a:cubicBezTo>
                    <a:pt x="120" y="98"/>
                    <a:pt x="99" y="122"/>
                    <a:pt x="87" y="135"/>
                  </a:cubicBezTo>
                  <a:lnTo>
                    <a:pt x="3"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18">
              <a:extLst>
                <a:ext uri="{FF2B5EF4-FFF2-40B4-BE49-F238E27FC236}">
                  <a16:creationId xmlns:a16="http://schemas.microsoft.com/office/drawing/2014/main" id="{7BD3F080-7353-4F98-BA60-C82FABC2F67A}"/>
                </a:ext>
              </a:extLst>
            </p:cNvPr>
            <p:cNvSpPr>
              <a:spLocks noEditPoints="1"/>
            </p:cNvSpPr>
            <p:nvPr>
              <p:custDataLst>
                <p:tags r:id="rId80"/>
              </p:custDataLst>
            </p:nvPr>
          </p:nvSpPr>
          <p:spPr bwMode="auto">
            <a:xfrm>
              <a:off x="5114925" y="6572250"/>
              <a:ext cx="182563" cy="2222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5" y="0"/>
                  </a:cubicBezTo>
                  <a:cubicBezTo>
                    <a:pt x="52" y="0"/>
                    <a:pt x="0" y="44"/>
                    <a:pt x="0" y="113"/>
                  </a:cubicBezTo>
                  <a:cubicBezTo>
                    <a:pt x="0" y="184"/>
                    <a:pt x="51" y="227"/>
                    <a:pt x="120" y="227"/>
                  </a:cubicBezTo>
                  <a:cubicBezTo>
                    <a:pt x="144" y="227"/>
                    <a:pt x="167" y="220"/>
                    <a:pt x="190" y="200"/>
                  </a:cubicBezTo>
                  <a:lnTo>
                    <a:pt x="190" y="298"/>
                  </a:lnTo>
                  <a:lnTo>
                    <a:pt x="155" y="298"/>
                  </a:lnTo>
                  <a:lnTo>
                    <a:pt x="155" y="321"/>
                  </a:lnTo>
                  <a:cubicBezTo>
                    <a:pt x="169" y="320"/>
                    <a:pt x="199" y="319"/>
                    <a:pt x="218" y="319"/>
                  </a:cubicBezTo>
                  <a:cubicBezTo>
                    <a:pt x="238" y="319"/>
                    <a:pt x="267" y="320"/>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Freeform 219">
              <a:extLst>
                <a:ext uri="{FF2B5EF4-FFF2-40B4-BE49-F238E27FC236}">
                  <a16:creationId xmlns:a16="http://schemas.microsoft.com/office/drawing/2014/main" id="{B8CE98C4-2B03-4BC5-A9D6-BD79C5364D27}"/>
                </a:ext>
              </a:extLst>
            </p:cNvPr>
            <p:cNvSpPr>
              <a:spLocks/>
            </p:cNvSpPr>
            <p:nvPr>
              <p:custDataLst>
                <p:tags r:id="rId81"/>
              </p:custDataLst>
            </p:nvPr>
          </p:nvSpPr>
          <p:spPr bwMode="auto">
            <a:xfrm>
              <a:off x="5403850" y="6337300"/>
              <a:ext cx="152400" cy="152400"/>
            </a:xfrm>
            <a:custGeom>
              <a:avLst/>
              <a:gdLst>
                <a:gd name="T0" fmla="*/ 86 w 235"/>
                <a:gd name="T1" fmla="*/ 5 h 220"/>
                <a:gd name="T2" fmla="*/ 79 w 235"/>
                <a:gd name="T3" fmla="*/ 0 h 220"/>
                <a:gd name="T4" fmla="*/ 18 w 235"/>
                <a:gd name="T5" fmla="*/ 5 h 220"/>
                <a:gd name="T6" fmla="*/ 9 w 235"/>
                <a:gd name="T7" fmla="*/ 15 h 220"/>
                <a:gd name="T8" fmla="*/ 21 w 235"/>
                <a:gd name="T9" fmla="*/ 21 h 220"/>
                <a:gd name="T10" fmla="*/ 46 w 235"/>
                <a:gd name="T11" fmla="*/ 29 h 220"/>
                <a:gd name="T12" fmla="*/ 36 w 235"/>
                <a:gd name="T13" fmla="*/ 70 h 220"/>
                <a:gd name="T14" fmla="*/ 6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1 w 235"/>
                <a:gd name="T27" fmla="*/ 0 h 220"/>
                <a:gd name="T28" fmla="*/ 201 w 235"/>
                <a:gd name="T29" fmla="*/ 16 h 220"/>
                <a:gd name="T30" fmla="*/ 37 w 235"/>
                <a:gd name="T31" fmla="*/ 204 h 220"/>
                <a:gd name="T32" fmla="*/ 86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6" y="5"/>
                  </a:moveTo>
                  <a:cubicBezTo>
                    <a:pt x="86" y="5"/>
                    <a:pt x="86" y="0"/>
                    <a:pt x="79" y="0"/>
                  </a:cubicBezTo>
                  <a:cubicBezTo>
                    <a:pt x="68" y="0"/>
                    <a:pt x="31" y="4"/>
                    <a:pt x="18" y="5"/>
                  </a:cubicBezTo>
                  <a:cubicBezTo>
                    <a:pt x="14" y="5"/>
                    <a:pt x="9" y="6"/>
                    <a:pt x="9" y="15"/>
                  </a:cubicBezTo>
                  <a:cubicBezTo>
                    <a:pt x="9" y="21"/>
                    <a:pt x="13" y="21"/>
                    <a:pt x="21" y="21"/>
                  </a:cubicBezTo>
                  <a:cubicBezTo>
                    <a:pt x="45" y="21"/>
                    <a:pt x="46" y="24"/>
                    <a:pt x="46" y="29"/>
                  </a:cubicBezTo>
                  <a:cubicBezTo>
                    <a:pt x="46" y="33"/>
                    <a:pt x="40" y="56"/>
                    <a:pt x="36" y="70"/>
                  </a:cubicBezTo>
                  <a:lnTo>
                    <a:pt x="6" y="192"/>
                  </a:lnTo>
                  <a:cubicBezTo>
                    <a:pt x="4" y="199"/>
                    <a:pt x="0" y="213"/>
                    <a:pt x="0" y="214"/>
                  </a:cubicBezTo>
                  <a:cubicBezTo>
                    <a:pt x="0" y="220"/>
                    <a:pt x="5" y="220"/>
                    <a:pt x="8" y="220"/>
                  </a:cubicBezTo>
                  <a:lnTo>
                    <a:pt x="15" y="220"/>
                  </a:lnTo>
                  <a:cubicBezTo>
                    <a:pt x="50" y="214"/>
                    <a:pt x="105" y="195"/>
                    <a:pt x="156" y="147"/>
                  </a:cubicBezTo>
                  <a:cubicBezTo>
                    <a:pt x="222" y="86"/>
                    <a:pt x="235" y="18"/>
                    <a:pt x="235" y="13"/>
                  </a:cubicBezTo>
                  <a:cubicBezTo>
                    <a:pt x="235" y="5"/>
                    <a:pt x="229" y="0"/>
                    <a:pt x="221" y="0"/>
                  </a:cubicBezTo>
                  <a:cubicBezTo>
                    <a:pt x="217" y="0"/>
                    <a:pt x="205" y="2"/>
                    <a:pt x="201" y="16"/>
                  </a:cubicBezTo>
                  <a:cubicBezTo>
                    <a:pt x="169" y="129"/>
                    <a:pt x="94" y="185"/>
                    <a:pt x="37" y="204"/>
                  </a:cubicBezTo>
                  <a:lnTo>
                    <a:pt x="8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Freeform 220">
              <a:extLst>
                <a:ext uri="{FF2B5EF4-FFF2-40B4-BE49-F238E27FC236}">
                  <a16:creationId xmlns:a16="http://schemas.microsoft.com/office/drawing/2014/main" id="{02F4D8B7-7712-4CD3-A7AE-F194A1D128D2}"/>
                </a:ext>
              </a:extLst>
            </p:cNvPr>
            <p:cNvSpPr>
              <a:spLocks/>
            </p:cNvSpPr>
            <p:nvPr>
              <p:custDataLst>
                <p:tags r:id="rId82"/>
              </p:custDataLst>
            </p:nvPr>
          </p:nvSpPr>
          <p:spPr bwMode="auto">
            <a:xfrm>
              <a:off x="5665788" y="6397625"/>
              <a:ext cx="198438" cy="12700"/>
            </a:xfrm>
            <a:custGeom>
              <a:avLst/>
              <a:gdLst>
                <a:gd name="T0" fmla="*/ 287 w 304"/>
                <a:gd name="T1" fmla="*/ 19 h 19"/>
                <a:gd name="T2" fmla="*/ 304 w 304"/>
                <a:gd name="T3" fmla="*/ 10 h 19"/>
                <a:gd name="T4" fmla="*/ 287 w 304"/>
                <a:gd name="T5" fmla="*/ 0 h 19"/>
                <a:gd name="T6" fmla="*/ 17 w 304"/>
                <a:gd name="T7" fmla="*/ 0 h 19"/>
                <a:gd name="T8" fmla="*/ 0 w 304"/>
                <a:gd name="T9" fmla="*/ 10 h 19"/>
                <a:gd name="T10" fmla="*/ 17 w 304"/>
                <a:gd name="T11" fmla="*/ 19 h 19"/>
                <a:gd name="T12" fmla="*/ 287 w 30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4" h="19">
                  <a:moveTo>
                    <a:pt x="287" y="19"/>
                  </a:moveTo>
                  <a:cubicBezTo>
                    <a:pt x="295" y="19"/>
                    <a:pt x="304" y="19"/>
                    <a:pt x="304" y="10"/>
                  </a:cubicBezTo>
                  <a:cubicBezTo>
                    <a:pt x="304" y="0"/>
                    <a:pt x="295" y="0"/>
                    <a:pt x="287" y="0"/>
                  </a:cubicBezTo>
                  <a:lnTo>
                    <a:pt x="17" y="0"/>
                  </a:lnTo>
                  <a:cubicBezTo>
                    <a:pt x="9" y="0"/>
                    <a:pt x="0" y="0"/>
                    <a:pt x="0" y="10"/>
                  </a:cubicBezTo>
                  <a:cubicBezTo>
                    <a:pt x="0" y="19"/>
                    <a:pt x="9" y="19"/>
                    <a:pt x="17" y="19"/>
                  </a:cubicBezTo>
                  <a:lnTo>
                    <a:pt x="28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Freeform 221">
              <a:extLst>
                <a:ext uri="{FF2B5EF4-FFF2-40B4-BE49-F238E27FC236}">
                  <a16:creationId xmlns:a16="http://schemas.microsoft.com/office/drawing/2014/main" id="{5C6D5996-B202-4F5A-9DE0-99ABDB68DD78}"/>
                </a:ext>
              </a:extLst>
            </p:cNvPr>
            <p:cNvSpPr>
              <a:spLocks noEditPoints="1"/>
            </p:cNvSpPr>
            <p:nvPr>
              <p:custDataLst>
                <p:tags r:id="rId83"/>
              </p:custDataLst>
            </p:nvPr>
          </p:nvSpPr>
          <p:spPr bwMode="auto">
            <a:xfrm>
              <a:off x="6015038" y="6008688"/>
              <a:ext cx="171450" cy="2555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5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Freeform 222">
              <a:extLst>
                <a:ext uri="{FF2B5EF4-FFF2-40B4-BE49-F238E27FC236}">
                  <a16:creationId xmlns:a16="http://schemas.microsoft.com/office/drawing/2014/main" id="{5A9E412B-1D9A-4F3B-9DFF-5332AD802F90}"/>
                </a:ext>
              </a:extLst>
            </p:cNvPr>
            <p:cNvSpPr>
              <a:spLocks/>
            </p:cNvSpPr>
            <p:nvPr>
              <p:custDataLst>
                <p:tags r:id="rId84"/>
              </p:custDataLst>
            </p:nvPr>
          </p:nvSpPr>
          <p:spPr bwMode="auto">
            <a:xfrm>
              <a:off x="6205538" y="6019800"/>
              <a:ext cx="263525" cy="236538"/>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5 w 405"/>
                <a:gd name="T49" fmla="*/ 319 h 342"/>
                <a:gd name="T50" fmla="*/ 125 w 405"/>
                <a:gd name="T51" fmla="*/ 214 h 342"/>
                <a:gd name="T52" fmla="*/ 174 w 405"/>
                <a:gd name="T53" fmla="*/ 173 h 342"/>
                <a:gd name="T54" fmla="*/ 277 w 405"/>
                <a:gd name="T55" fmla="*/ 308 h 342"/>
                <a:gd name="T56" fmla="*/ 281 w 405"/>
                <a:gd name="T57" fmla="*/ 315 h 342"/>
                <a:gd name="T58" fmla="*/ 245 w 405"/>
                <a:gd name="T59" fmla="*/ 319 h 342"/>
                <a:gd name="T60" fmla="*/ 245 w 405"/>
                <a:gd name="T61" fmla="*/ 342 h 342"/>
                <a:gd name="T62" fmla="*/ 332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2" y="1"/>
                    <a:pt x="274" y="0"/>
                  </a:cubicBezTo>
                  <a:lnTo>
                    <a:pt x="274" y="23"/>
                  </a:lnTo>
                  <a:cubicBezTo>
                    <a:pt x="280" y="23"/>
                    <a:pt x="290" y="23"/>
                    <a:pt x="303" y="26"/>
                  </a:cubicBezTo>
                  <a:cubicBezTo>
                    <a:pt x="311" y="28"/>
                    <a:pt x="305" y="27"/>
                    <a:pt x="309" y="29"/>
                  </a:cubicBezTo>
                  <a:lnTo>
                    <a:pt x="125" y="183"/>
                  </a:lnTo>
                  <a:lnTo>
                    <a:pt x="125" y="23"/>
                  </a:lnTo>
                  <a:lnTo>
                    <a:pt x="178" y="23"/>
                  </a:lnTo>
                  <a:lnTo>
                    <a:pt x="178" y="0"/>
                  </a:lnTo>
                  <a:cubicBezTo>
                    <a:pt x="159"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59" y="341"/>
                    <a:pt x="178" y="342"/>
                  </a:cubicBezTo>
                  <a:lnTo>
                    <a:pt x="178" y="319"/>
                  </a:lnTo>
                  <a:lnTo>
                    <a:pt x="125" y="319"/>
                  </a:lnTo>
                  <a:lnTo>
                    <a:pt x="125" y="214"/>
                  </a:lnTo>
                  <a:lnTo>
                    <a:pt x="174" y="173"/>
                  </a:lnTo>
                  <a:lnTo>
                    <a:pt x="277" y="308"/>
                  </a:lnTo>
                  <a:cubicBezTo>
                    <a:pt x="280" y="311"/>
                    <a:pt x="280" y="312"/>
                    <a:pt x="281" y="315"/>
                  </a:cubicBezTo>
                  <a:cubicBezTo>
                    <a:pt x="272" y="319"/>
                    <a:pt x="262" y="319"/>
                    <a:pt x="245" y="319"/>
                  </a:cubicBezTo>
                  <a:lnTo>
                    <a:pt x="245" y="342"/>
                  </a:lnTo>
                  <a:cubicBezTo>
                    <a:pt x="265" y="341"/>
                    <a:pt x="310" y="341"/>
                    <a:pt x="332"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Rectangle 223">
              <a:extLst>
                <a:ext uri="{FF2B5EF4-FFF2-40B4-BE49-F238E27FC236}">
                  <a16:creationId xmlns:a16="http://schemas.microsoft.com/office/drawing/2014/main" id="{579C3DBB-7BCC-4374-844D-5D3E9B813AAF}"/>
                </a:ext>
              </a:extLst>
            </p:cNvPr>
            <p:cNvSpPr>
              <a:spLocks noChangeArrowheads="1"/>
            </p:cNvSpPr>
            <p:nvPr>
              <p:custDataLst>
                <p:tags r:id="rId85"/>
              </p:custDataLst>
            </p:nvPr>
          </p:nvSpPr>
          <p:spPr bwMode="auto">
            <a:xfrm>
              <a:off x="6002338" y="6397625"/>
              <a:ext cx="48260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Freeform 224">
              <a:extLst>
                <a:ext uri="{FF2B5EF4-FFF2-40B4-BE49-F238E27FC236}">
                  <a16:creationId xmlns:a16="http://schemas.microsoft.com/office/drawing/2014/main" id="{F156050E-4737-4C1F-8EE7-95768685FAA1}"/>
                </a:ext>
              </a:extLst>
            </p:cNvPr>
            <p:cNvSpPr>
              <a:spLocks noEditPoints="1"/>
            </p:cNvSpPr>
            <p:nvPr>
              <p:custDataLst>
                <p:tags r:id="rId86"/>
              </p:custDataLst>
            </p:nvPr>
          </p:nvSpPr>
          <p:spPr bwMode="auto">
            <a:xfrm>
              <a:off x="6062663" y="6480175"/>
              <a:ext cx="171450" cy="254000"/>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Freeform 225">
              <a:extLst>
                <a:ext uri="{FF2B5EF4-FFF2-40B4-BE49-F238E27FC236}">
                  <a16:creationId xmlns:a16="http://schemas.microsoft.com/office/drawing/2014/main" id="{A3A7EC62-8A68-4243-A7DD-34E8EFA0DF2D}"/>
                </a:ext>
              </a:extLst>
            </p:cNvPr>
            <p:cNvSpPr>
              <a:spLocks noEditPoints="1"/>
            </p:cNvSpPr>
            <p:nvPr>
              <p:custDataLst>
                <p:tags r:id="rId87"/>
              </p:custDataLst>
            </p:nvPr>
          </p:nvSpPr>
          <p:spPr bwMode="auto">
            <a:xfrm>
              <a:off x="6253163" y="6572250"/>
              <a:ext cx="180975" cy="222250"/>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19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8"/>
                  </a:lnTo>
                  <a:lnTo>
                    <a:pt x="155" y="298"/>
                  </a:lnTo>
                  <a:lnTo>
                    <a:pt x="155" y="321"/>
                  </a:lnTo>
                  <a:cubicBezTo>
                    <a:pt x="169" y="320"/>
                    <a:pt x="199" y="319"/>
                    <a:pt x="218" y="319"/>
                  </a:cubicBezTo>
                  <a:cubicBezTo>
                    <a:pt x="237" y="319"/>
                    <a:pt x="267" y="320"/>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Freeform 226">
              <a:extLst>
                <a:ext uri="{FF2B5EF4-FFF2-40B4-BE49-F238E27FC236}">
                  <a16:creationId xmlns:a16="http://schemas.microsoft.com/office/drawing/2014/main" id="{C90C834E-85B0-4634-B500-267E2EB9FCC1}"/>
                </a:ext>
              </a:extLst>
            </p:cNvPr>
            <p:cNvSpPr>
              <a:spLocks noEditPoints="1"/>
            </p:cNvSpPr>
            <p:nvPr>
              <p:custDataLst>
                <p:tags r:id="rId88"/>
              </p:custDataLst>
            </p:nvPr>
          </p:nvSpPr>
          <p:spPr bwMode="auto">
            <a:xfrm>
              <a:off x="6583363" y="6008688"/>
              <a:ext cx="169863" cy="2555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60" y="65"/>
                    <a:pt x="60" y="79"/>
                  </a:cubicBezTo>
                  <a:cubicBezTo>
                    <a:pt x="60" y="86"/>
                    <a:pt x="64"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3" y="354"/>
                  </a:moveTo>
                  <a:cubicBezTo>
                    <a:pt x="39" y="354"/>
                    <a:pt x="39" y="303"/>
                    <a:pt x="39" y="298"/>
                  </a:cubicBezTo>
                  <a:cubicBezTo>
                    <a:pt x="39" y="284"/>
                    <a:pt x="51" y="214"/>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Freeform 227">
              <a:extLst>
                <a:ext uri="{FF2B5EF4-FFF2-40B4-BE49-F238E27FC236}">
                  <a16:creationId xmlns:a16="http://schemas.microsoft.com/office/drawing/2014/main" id="{B383EC55-7BC2-40BC-BE41-F402FF8DF8A2}"/>
                </a:ext>
              </a:extLst>
            </p:cNvPr>
            <p:cNvSpPr>
              <a:spLocks/>
            </p:cNvSpPr>
            <p:nvPr>
              <p:custDataLst>
                <p:tags r:id="rId89"/>
              </p:custDataLst>
            </p:nvPr>
          </p:nvSpPr>
          <p:spPr bwMode="auto">
            <a:xfrm>
              <a:off x="6777038" y="6103938"/>
              <a:ext cx="153988" cy="152400"/>
            </a:xfrm>
            <a:custGeom>
              <a:avLst/>
              <a:gdLst>
                <a:gd name="T0" fmla="*/ 85 w 235"/>
                <a:gd name="T1" fmla="*/ 5 h 220"/>
                <a:gd name="T2" fmla="*/ 79 w 235"/>
                <a:gd name="T3" fmla="*/ 0 h 220"/>
                <a:gd name="T4" fmla="*/ 18 w 235"/>
                <a:gd name="T5" fmla="*/ 5 h 220"/>
                <a:gd name="T6" fmla="*/ 9 w 235"/>
                <a:gd name="T7" fmla="*/ 15 h 220"/>
                <a:gd name="T8" fmla="*/ 21 w 235"/>
                <a:gd name="T9" fmla="*/ 21 h 220"/>
                <a:gd name="T10" fmla="*/ 45 w 235"/>
                <a:gd name="T11" fmla="*/ 29 h 220"/>
                <a:gd name="T12" fmla="*/ 36 w 235"/>
                <a:gd name="T13" fmla="*/ 69 h 220"/>
                <a:gd name="T14" fmla="*/ 6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0 w 235"/>
                <a:gd name="T27" fmla="*/ 0 h 220"/>
                <a:gd name="T28" fmla="*/ 201 w 235"/>
                <a:gd name="T29" fmla="*/ 16 h 220"/>
                <a:gd name="T30" fmla="*/ 37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9" y="6"/>
                    <a:pt x="9" y="15"/>
                  </a:cubicBezTo>
                  <a:cubicBezTo>
                    <a:pt x="9" y="21"/>
                    <a:pt x="13" y="21"/>
                    <a:pt x="21" y="21"/>
                  </a:cubicBezTo>
                  <a:cubicBezTo>
                    <a:pt x="44" y="21"/>
                    <a:pt x="45" y="24"/>
                    <a:pt x="45" y="29"/>
                  </a:cubicBezTo>
                  <a:cubicBezTo>
                    <a:pt x="45" y="33"/>
                    <a:pt x="39" y="56"/>
                    <a:pt x="36" y="69"/>
                  </a:cubicBezTo>
                  <a:lnTo>
                    <a:pt x="6" y="192"/>
                  </a:lnTo>
                  <a:cubicBezTo>
                    <a:pt x="4" y="199"/>
                    <a:pt x="0" y="213"/>
                    <a:pt x="0" y="214"/>
                  </a:cubicBezTo>
                  <a:cubicBezTo>
                    <a:pt x="0" y="220"/>
                    <a:pt x="5" y="220"/>
                    <a:pt x="8" y="220"/>
                  </a:cubicBezTo>
                  <a:lnTo>
                    <a:pt x="15" y="220"/>
                  </a:lnTo>
                  <a:cubicBezTo>
                    <a:pt x="50" y="214"/>
                    <a:pt x="104" y="195"/>
                    <a:pt x="156" y="147"/>
                  </a:cubicBezTo>
                  <a:cubicBezTo>
                    <a:pt x="221" y="85"/>
                    <a:pt x="235" y="18"/>
                    <a:pt x="235" y="13"/>
                  </a:cubicBezTo>
                  <a:cubicBezTo>
                    <a:pt x="235" y="5"/>
                    <a:pt x="229" y="0"/>
                    <a:pt x="220" y="0"/>
                  </a:cubicBezTo>
                  <a:cubicBezTo>
                    <a:pt x="217" y="0"/>
                    <a:pt x="205" y="2"/>
                    <a:pt x="201" y="16"/>
                  </a:cubicBezTo>
                  <a:cubicBezTo>
                    <a:pt x="169" y="129"/>
                    <a:pt x="93" y="185"/>
                    <a:pt x="37"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Rectangle 228">
              <a:extLst>
                <a:ext uri="{FF2B5EF4-FFF2-40B4-BE49-F238E27FC236}">
                  <a16:creationId xmlns:a16="http://schemas.microsoft.com/office/drawing/2014/main" id="{CC3D8271-9717-4E00-93F8-615732180DA8}"/>
                </a:ext>
              </a:extLst>
            </p:cNvPr>
            <p:cNvSpPr>
              <a:spLocks noChangeArrowheads="1"/>
            </p:cNvSpPr>
            <p:nvPr>
              <p:custDataLst>
                <p:tags r:id="rId90"/>
              </p:custDataLst>
            </p:nvPr>
          </p:nvSpPr>
          <p:spPr bwMode="auto">
            <a:xfrm>
              <a:off x="6562725" y="6397625"/>
              <a:ext cx="38735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Freeform 229">
              <a:extLst>
                <a:ext uri="{FF2B5EF4-FFF2-40B4-BE49-F238E27FC236}">
                  <a16:creationId xmlns:a16="http://schemas.microsoft.com/office/drawing/2014/main" id="{FE08D535-766D-41E8-A7D4-F892C1E34F4D}"/>
                </a:ext>
              </a:extLst>
            </p:cNvPr>
            <p:cNvSpPr>
              <a:spLocks noEditPoints="1"/>
            </p:cNvSpPr>
            <p:nvPr>
              <p:custDataLst>
                <p:tags r:id="rId91"/>
              </p:custDataLst>
            </p:nvPr>
          </p:nvSpPr>
          <p:spPr bwMode="auto">
            <a:xfrm>
              <a:off x="6575425" y="6480175"/>
              <a:ext cx="169863" cy="2540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7"/>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Freeform 230">
              <a:extLst>
                <a:ext uri="{FF2B5EF4-FFF2-40B4-BE49-F238E27FC236}">
                  <a16:creationId xmlns:a16="http://schemas.microsoft.com/office/drawing/2014/main" id="{07F31A7C-4521-44FA-BB2D-6B6871FAAD43}"/>
                </a:ext>
              </a:extLst>
            </p:cNvPr>
            <p:cNvSpPr>
              <a:spLocks noEditPoints="1"/>
            </p:cNvSpPr>
            <p:nvPr>
              <p:custDataLst>
                <p:tags r:id="rId92"/>
              </p:custDataLst>
            </p:nvPr>
          </p:nvSpPr>
          <p:spPr bwMode="auto">
            <a:xfrm>
              <a:off x="6764338" y="6572250"/>
              <a:ext cx="182563" cy="222250"/>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7" y="220"/>
                    <a:pt x="190" y="200"/>
                  </a:cubicBezTo>
                  <a:lnTo>
                    <a:pt x="190" y="298"/>
                  </a:lnTo>
                  <a:lnTo>
                    <a:pt x="155" y="298"/>
                  </a:lnTo>
                  <a:lnTo>
                    <a:pt x="155" y="321"/>
                  </a:lnTo>
                  <a:cubicBezTo>
                    <a:pt x="169" y="320"/>
                    <a:pt x="199" y="319"/>
                    <a:pt x="218" y="319"/>
                  </a:cubicBezTo>
                  <a:cubicBezTo>
                    <a:pt x="237" y="319"/>
                    <a:pt x="267" y="320"/>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Freeform 231">
              <a:extLst>
                <a:ext uri="{FF2B5EF4-FFF2-40B4-BE49-F238E27FC236}">
                  <a16:creationId xmlns:a16="http://schemas.microsoft.com/office/drawing/2014/main" id="{5D1801EF-5D25-4FD6-ABA7-35773A374499}"/>
                </a:ext>
              </a:extLst>
            </p:cNvPr>
            <p:cNvSpPr>
              <a:spLocks/>
            </p:cNvSpPr>
            <p:nvPr>
              <p:custDataLst>
                <p:tags r:id="rId93"/>
              </p:custDataLst>
            </p:nvPr>
          </p:nvSpPr>
          <p:spPr bwMode="auto">
            <a:xfrm>
              <a:off x="7086600" y="6397625"/>
              <a:ext cx="198438" cy="12700"/>
            </a:xfrm>
            <a:custGeom>
              <a:avLst/>
              <a:gdLst>
                <a:gd name="T0" fmla="*/ 288 w 305"/>
                <a:gd name="T1" fmla="*/ 19 h 19"/>
                <a:gd name="T2" fmla="*/ 305 w 305"/>
                <a:gd name="T3" fmla="*/ 10 h 19"/>
                <a:gd name="T4" fmla="*/ 288 w 305"/>
                <a:gd name="T5" fmla="*/ 0 h 19"/>
                <a:gd name="T6" fmla="*/ 18 w 305"/>
                <a:gd name="T7" fmla="*/ 0 h 19"/>
                <a:gd name="T8" fmla="*/ 0 w 305"/>
                <a:gd name="T9" fmla="*/ 10 h 19"/>
                <a:gd name="T10" fmla="*/ 18 w 305"/>
                <a:gd name="T11" fmla="*/ 19 h 19"/>
                <a:gd name="T12" fmla="*/ 288 w 30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5" h="19">
                  <a:moveTo>
                    <a:pt x="288" y="19"/>
                  </a:moveTo>
                  <a:cubicBezTo>
                    <a:pt x="296" y="19"/>
                    <a:pt x="305" y="19"/>
                    <a:pt x="305" y="10"/>
                  </a:cubicBezTo>
                  <a:cubicBezTo>
                    <a:pt x="305" y="0"/>
                    <a:pt x="296" y="0"/>
                    <a:pt x="288" y="0"/>
                  </a:cubicBezTo>
                  <a:lnTo>
                    <a:pt x="18" y="0"/>
                  </a:lnTo>
                  <a:cubicBezTo>
                    <a:pt x="9" y="0"/>
                    <a:pt x="0" y="0"/>
                    <a:pt x="0" y="10"/>
                  </a:cubicBezTo>
                  <a:cubicBezTo>
                    <a:pt x="0" y="19"/>
                    <a:pt x="9" y="19"/>
                    <a:pt x="18" y="19"/>
                  </a:cubicBezTo>
                  <a:lnTo>
                    <a:pt x="288"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Freeform 232">
              <a:extLst>
                <a:ext uri="{FF2B5EF4-FFF2-40B4-BE49-F238E27FC236}">
                  <a16:creationId xmlns:a16="http://schemas.microsoft.com/office/drawing/2014/main" id="{58FBDC94-A4ED-4B10-A140-9F45CFD36B5F}"/>
                </a:ext>
              </a:extLst>
            </p:cNvPr>
            <p:cNvSpPr>
              <a:spLocks noEditPoints="1"/>
            </p:cNvSpPr>
            <p:nvPr>
              <p:custDataLst>
                <p:tags r:id="rId94"/>
              </p:custDataLst>
            </p:nvPr>
          </p:nvSpPr>
          <p:spPr bwMode="auto">
            <a:xfrm>
              <a:off x="7435850" y="6008688"/>
              <a:ext cx="171450" cy="2555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Freeform 233">
              <a:extLst>
                <a:ext uri="{FF2B5EF4-FFF2-40B4-BE49-F238E27FC236}">
                  <a16:creationId xmlns:a16="http://schemas.microsoft.com/office/drawing/2014/main" id="{7A1C8C35-3FE8-42B7-A50C-ECCA56948852}"/>
                </a:ext>
              </a:extLst>
            </p:cNvPr>
            <p:cNvSpPr>
              <a:spLocks/>
            </p:cNvSpPr>
            <p:nvPr>
              <p:custDataLst>
                <p:tags r:id="rId95"/>
              </p:custDataLst>
            </p:nvPr>
          </p:nvSpPr>
          <p:spPr bwMode="auto">
            <a:xfrm>
              <a:off x="7624763" y="6019800"/>
              <a:ext cx="265113" cy="236538"/>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10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3 h 342"/>
                <a:gd name="T54" fmla="*/ 278 w 406"/>
                <a:gd name="T55" fmla="*/ 308 h 342"/>
                <a:gd name="T56" fmla="*/ 282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1" y="23"/>
                    <a:pt x="291" y="23"/>
                    <a:pt x="303" y="26"/>
                  </a:cubicBezTo>
                  <a:cubicBezTo>
                    <a:pt x="311" y="28"/>
                    <a:pt x="305" y="27"/>
                    <a:pt x="310"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3"/>
                  </a:lnTo>
                  <a:lnTo>
                    <a:pt x="278" y="308"/>
                  </a:lnTo>
                  <a:cubicBezTo>
                    <a:pt x="280" y="311"/>
                    <a:pt x="280" y="312"/>
                    <a:pt x="282" y="315"/>
                  </a:cubicBezTo>
                  <a:cubicBezTo>
                    <a:pt x="273" y="319"/>
                    <a:pt x="263" y="319"/>
                    <a:pt x="245" y="319"/>
                  </a:cubicBezTo>
                  <a:lnTo>
                    <a:pt x="245" y="342"/>
                  </a:lnTo>
                  <a:cubicBezTo>
                    <a:pt x="266" y="341"/>
                    <a:pt x="311"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Rectangle 234">
              <a:extLst>
                <a:ext uri="{FF2B5EF4-FFF2-40B4-BE49-F238E27FC236}">
                  <a16:creationId xmlns:a16="http://schemas.microsoft.com/office/drawing/2014/main" id="{BEACE38F-2DAE-4FE1-9690-AC28BD2CB5C4}"/>
                </a:ext>
              </a:extLst>
            </p:cNvPr>
            <p:cNvSpPr>
              <a:spLocks noChangeArrowheads="1"/>
            </p:cNvSpPr>
            <p:nvPr>
              <p:custDataLst>
                <p:tags r:id="rId96"/>
              </p:custDataLst>
            </p:nvPr>
          </p:nvSpPr>
          <p:spPr bwMode="auto">
            <a:xfrm>
              <a:off x="7423150" y="6397625"/>
              <a:ext cx="48260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Freeform 235">
              <a:extLst>
                <a:ext uri="{FF2B5EF4-FFF2-40B4-BE49-F238E27FC236}">
                  <a16:creationId xmlns:a16="http://schemas.microsoft.com/office/drawing/2014/main" id="{491376E7-0DF0-460C-B6F4-D8FD4B044155}"/>
                </a:ext>
              </a:extLst>
            </p:cNvPr>
            <p:cNvSpPr>
              <a:spLocks noEditPoints="1"/>
            </p:cNvSpPr>
            <p:nvPr>
              <p:custDataLst>
                <p:tags r:id="rId97"/>
              </p:custDataLst>
            </p:nvPr>
          </p:nvSpPr>
          <p:spPr bwMode="auto">
            <a:xfrm>
              <a:off x="7483475" y="6480175"/>
              <a:ext cx="169863" cy="254000"/>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60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2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1"/>
                    <a:pt x="262" y="129"/>
                  </a:cubicBezTo>
                  <a:cubicBezTo>
                    <a:pt x="262" y="50"/>
                    <a:pt x="216" y="0"/>
                    <a:pt x="155" y="0"/>
                  </a:cubicBezTo>
                  <a:cubicBezTo>
                    <a:pt x="82" y="0"/>
                    <a:pt x="60" y="65"/>
                    <a:pt x="60" y="79"/>
                  </a:cubicBezTo>
                  <a:cubicBezTo>
                    <a:pt x="60" y="86"/>
                    <a:pt x="64"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3" y="354"/>
                  </a:moveTo>
                  <a:cubicBezTo>
                    <a:pt x="39" y="354"/>
                    <a:pt x="39" y="303"/>
                    <a:pt x="39" y="298"/>
                  </a:cubicBezTo>
                  <a:cubicBezTo>
                    <a:pt x="39" y="284"/>
                    <a:pt x="51" y="214"/>
                    <a:pt x="72"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Freeform 236">
              <a:extLst>
                <a:ext uri="{FF2B5EF4-FFF2-40B4-BE49-F238E27FC236}">
                  <a16:creationId xmlns:a16="http://schemas.microsoft.com/office/drawing/2014/main" id="{D8E25934-0509-4C99-A7A9-EF70AD20DD23}"/>
                </a:ext>
              </a:extLst>
            </p:cNvPr>
            <p:cNvSpPr>
              <a:spLocks noEditPoints="1"/>
            </p:cNvSpPr>
            <p:nvPr>
              <p:custDataLst>
                <p:tags r:id="rId98"/>
              </p:custDataLst>
            </p:nvPr>
          </p:nvSpPr>
          <p:spPr bwMode="auto">
            <a:xfrm>
              <a:off x="7672388" y="6572250"/>
              <a:ext cx="182563" cy="2222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19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3"/>
                  </a:cubicBezTo>
                  <a:cubicBezTo>
                    <a:pt x="0" y="184"/>
                    <a:pt x="51" y="227"/>
                    <a:pt x="120" y="227"/>
                  </a:cubicBezTo>
                  <a:cubicBezTo>
                    <a:pt x="144" y="227"/>
                    <a:pt x="167" y="220"/>
                    <a:pt x="190" y="200"/>
                  </a:cubicBezTo>
                  <a:lnTo>
                    <a:pt x="190" y="298"/>
                  </a:lnTo>
                  <a:lnTo>
                    <a:pt x="155" y="298"/>
                  </a:lnTo>
                  <a:lnTo>
                    <a:pt x="155" y="321"/>
                  </a:lnTo>
                  <a:cubicBezTo>
                    <a:pt x="169" y="320"/>
                    <a:pt x="199" y="319"/>
                    <a:pt x="218" y="319"/>
                  </a:cubicBezTo>
                  <a:cubicBezTo>
                    <a:pt x="238" y="319"/>
                    <a:pt x="267" y="320"/>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Freeform 237">
              <a:extLst>
                <a:ext uri="{FF2B5EF4-FFF2-40B4-BE49-F238E27FC236}">
                  <a16:creationId xmlns:a16="http://schemas.microsoft.com/office/drawing/2014/main" id="{11094EAC-09E7-41AF-A237-E0509CDEFE56}"/>
                </a:ext>
              </a:extLst>
            </p:cNvPr>
            <p:cNvSpPr>
              <a:spLocks noEditPoints="1"/>
            </p:cNvSpPr>
            <p:nvPr>
              <p:custDataLst>
                <p:tags r:id="rId99"/>
              </p:custDataLst>
            </p:nvPr>
          </p:nvSpPr>
          <p:spPr bwMode="auto">
            <a:xfrm>
              <a:off x="8004175" y="6008688"/>
              <a:ext cx="169863" cy="2555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Freeform 238">
              <a:extLst>
                <a:ext uri="{FF2B5EF4-FFF2-40B4-BE49-F238E27FC236}">
                  <a16:creationId xmlns:a16="http://schemas.microsoft.com/office/drawing/2014/main" id="{2D255041-DC78-4DB6-BD58-C2E14EDDC06D}"/>
                </a:ext>
              </a:extLst>
            </p:cNvPr>
            <p:cNvSpPr>
              <a:spLocks/>
            </p:cNvSpPr>
            <p:nvPr>
              <p:custDataLst>
                <p:tags r:id="rId100"/>
              </p:custDataLst>
            </p:nvPr>
          </p:nvSpPr>
          <p:spPr bwMode="auto">
            <a:xfrm>
              <a:off x="8199438" y="6103938"/>
              <a:ext cx="150813" cy="152400"/>
            </a:xfrm>
            <a:custGeom>
              <a:avLst/>
              <a:gdLst>
                <a:gd name="T0" fmla="*/ 85 w 234"/>
                <a:gd name="T1" fmla="*/ 5 h 220"/>
                <a:gd name="T2" fmla="*/ 78 w 234"/>
                <a:gd name="T3" fmla="*/ 0 h 220"/>
                <a:gd name="T4" fmla="*/ 18 w 234"/>
                <a:gd name="T5" fmla="*/ 5 h 220"/>
                <a:gd name="T6" fmla="*/ 8 w 234"/>
                <a:gd name="T7" fmla="*/ 15 h 220"/>
                <a:gd name="T8" fmla="*/ 20 w 234"/>
                <a:gd name="T9" fmla="*/ 21 h 220"/>
                <a:gd name="T10" fmla="*/ 45 w 234"/>
                <a:gd name="T11" fmla="*/ 29 h 220"/>
                <a:gd name="T12" fmla="*/ 36 w 234"/>
                <a:gd name="T13" fmla="*/ 69 h 220"/>
                <a:gd name="T14" fmla="*/ 5 w 234"/>
                <a:gd name="T15" fmla="*/ 192 h 220"/>
                <a:gd name="T16" fmla="*/ 0 w 234"/>
                <a:gd name="T17" fmla="*/ 214 h 220"/>
                <a:gd name="T18" fmla="*/ 8 w 234"/>
                <a:gd name="T19" fmla="*/ 220 h 220"/>
                <a:gd name="T20" fmla="*/ 15 w 234"/>
                <a:gd name="T21" fmla="*/ 220 h 220"/>
                <a:gd name="T22" fmla="*/ 155 w 234"/>
                <a:gd name="T23" fmla="*/ 147 h 220"/>
                <a:gd name="T24" fmla="*/ 234 w 234"/>
                <a:gd name="T25" fmla="*/ 13 h 220"/>
                <a:gd name="T26" fmla="*/ 220 w 234"/>
                <a:gd name="T27" fmla="*/ 0 h 220"/>
                <a:gd name="T28" fmla="*/ 201 w 234"/>
                <a:gd name="T29" fmla="*/ 16 h 220"/>
                <a:gd name="T30" fmla="*/ 36 w 234"/>
                <a:gd name="T31" fmla="*/ 204 h 220"/>
                <a:gd name="T32" fmla="*/ 85 w 234"/>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20">
                  <a:moveTo>
                    <a:pt x="85" y="5"/>
                  </a:moveTo>
                  <a:cubicBezTo>
                    <a:pt x="85" y="5"/>
                    <a:pt x="85" y="0"/>
                    <a:pt x="78" y="0"/>
                  </a:cubicBezTo>
                  <a:cubicBezTo>
                    <a:pt x="67" y="0"/>
                    <a:pt x="31" y="4"/>
                    <a:pt x="18" y="5"/>
                  </a:cubicBezTo>
                  <a:cubicBezTo>
                    <a:pt x="14" y="5"/>
                    <a:pt x="8" y="6"/>
                    <a:pt x="8" y="15"/>
                  </a:cubicBezTo>
                  <a:cubicBezTo>
                    <a:pt x="8" y="21"/>
                    <a:pt x="13" y="21"/>
                    <a:pt x="20" y="21"/>
                  </a:cubicBezTo>
                  <a:cubicBezTo>
                    <a:pt x="44" y="21"/>
                    <a:pt x="45" y="24"/>
                    <a:pt x="45" y="29"/>
                  </a:cubicBezTo>
                  <a:cubicBezTo>
                    <a:pt x="45" y="33"/>
                    <a:pt x="39" y="56"/>
                    <a:pt x="36" y="69"/>
                  </a:cubicBezTo>
                  <a:lnTo>
                    <a:pt x="5" y="192"/>
                  </a:lnTo>
                  <a:cubicBezTo>
                    <a:pt x="3" y="199"/>
                    <a:pt x="0" y="213"/>
                    <a:pt x="0" y="214"/>
                  </a:cubicBezTo>
                  <a:cubicBezTo>
                    <a:pt x="0" y="220"/>
                    <a:pt x="5" y="220"/>
                    <a:pt x="8" y="220"/>
                  </a:cubicBezTo>
                  <a:lnTo>
                    <a:pt x="15" y="220"/>
                  </a:lnTo>
                  <a:cubicBezTo>
                    <a:pt x="50" y="214"/>
                    <a:pt x="104" y="195"/>
                    <a:pt x="155" y="147"/>
                  </a:cubicBezTo>
                  <a:cubicBezTo>
                    <a:pt x="221" y="85"/>
                    <a:pt x="234" y="18"/>
                    <a:pt x="234" y="13"/>
                  </a:cubicBezTo>
                  <a:cubicBezTo>
                    <a:pt x="234" y="5"/>
                    <a:pt x="229" y="0"/>
                    <a:pt x="220" y="0"/>
                  </a:cubicBezTo>
                  <a:cubicBezTo>
                    <a:pt x="216" y="0"/>
                    <a:pt x="205" y="2"/>
                    <a:pt x="201" y="16"/>
                  </a:cubicBezTo>
                  <a:cubicBezTo>
                    <a:pt x="169" y="129"/>
                    <a:pt x="93" y="185"/>
                    <a:pt x="36"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Rectangle 239">
              <a:extLst>
                <a:ext uri="{FF2B5EF4-FFF2-40B4-BE49-F238E27FC236}">
                  <a16:creationId xmlns:a16="http://schemas.microsoft.com/office/drawing/2014/main" id="{EF8C7742-0BD0-4425-A388-8EC432B8DDC0}"/>
                </a:ext>
              </a:extLst>
            </p:cNvPr>
            <p:cNvSpPr>
              <a:spLocks noChangeArrowheads="1"/>
            </p:cNvSpPr>
            <p:nvPr>
              <p:custDataLst>
                <p:tags r:id="rId101"/>
              </p:custDataLst>
            </p:nvPr>
          </p:nvSpPr>
          <p:spPr bwMode="auto">
            <a:xfrm>
              <a:off x="7981950" y="6397625"/>
              <a:ext cx="387350"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Freeform 240">
              <a:extLst>
                <a:ext uri="{FF2B5EF4-FFF2-40B4-BE49-F238E27FC236}">
                  <a16:creationId xmlns:a16="http://schemas.microsoft.com/office/drawing/2014/main" id="{3D41BB39-4A2B-4E78-95F3-AE1738A165A4}"/>
                </a:ext>
              </a:extLst>
            </p:cNvPr>
            <p:cNvSpPr>
              <a:spLocks noEditPoints="1"/>
            </p:cNvSpPr>
            <p:nvPr>
              <p:custDataLst>
                <p:tags r:id="rId102"/>
              </p:custDataLst>
            </p:nvPr>
          </p:nvSpPr>
          <p:spPr bwMode="auto">
            <a:xfrm>
              <a:off x="7996238" y="6480175"/>
              <a:ext cx="169863" cy="254000"/>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7"/>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Freeform 241">
              <a:extLst>
                <a:ext uri="{FF2B5EF4-FFF2-40B4-BE49-F238E27FC236}">
                  <a16:creationId xmlns:a16="http://schemas.microsoft.com/office/drawing/2014/main" id="{E93C240A-B644-4DCA-8FE4-99D20C91FCDF}"/>
                </a:ext>
              </a:extLst>
            </p:cNvPr>
            <p:cNvSpPr>
              <a:spLocks noEditPoints="1"/>
            </p:cNvSpPr>
            <p:nvPr>
              <p:custDataLst>
                <p:tags r:id="rId103"/>
              </p:custDataLst>
            </p:nvPr>
          </p:nvSpPr>
          <p:spPr bwMode="auto">
            <a:xfrm>
              <a:off x="8185150" y="6572250"/>
              <a:ext cx="182563" cy="222250"/>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3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19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4"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19" y="227"/>
                  </a:cubicBezTo>
                  <a:cubicBezTo>
                    <a:pt x="144" y="227"/>
                    <a:pt x="166" y="220"/>
                    <a:pt x="189" y="200"/>
                  </a:cubicBezTo>
                  <a:lnTo>
                    <a:pt x="189" y="298"/>
                  </a:lnTo>
                  <a:lnTo>
                    <a:pt x="155" y="298"/>
                  </a:lnTo>
                  <a:lnTo>
                    <a:pt x="155" y="321"/>
                  </a:lnTo>
                  <a:cubicBezTo>
                    <a:pt x="169" y="320"/>
                    <a:pt x="199" y="319"/>
                    <a:pt x="218" y="319"/>
                  </a:cubicBezTo>
                  <a:cubicBezTo>
                    <a:pt x="237" y="319"/>
                    <a:pt x="267" y="320"/>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Freeform 242">
              <a:extLst>
                <a:ext uri="{FF2B5EF4-FFF2-40B4-BE49-F238E27FC236}">
                  <a16:creationId xmlns:a16="http://schemas.microsoft.com/office/drawing/2014/main" id="{4F864A3E-B737-4C03-8800-F89542791C56}"/>
                </a:ext>
              </a:extLst>
            </p:cNvPr>
            <p:cNvSpPr>
              <a:spLocks/>
            </p:cNvSpPr>
            <p:nvPr>
              <p:custDataLst>
                <p:tags r:id="rId104"/>
              </p:custDataLst>
            </p:nvPr>
          </p:nvSpPr>
          <p:spPr bwMode="auto">
            <a:xfrm>
              <a:off x="8413750" y="5989638"/>
              <a:ext cx="84138" cy="828675"/>
            </a:xfrm>
            <a:custGeom>
              <a:avLst/>
              <a:gdLst>
                <a:gd name="T0" fmla="*/ 104 w 131"/>
                <a:gd name="T1" fmla="*/ 1170 h 1197"/>
                <a:gd name="T2" fmla="*/ 0 w 131"/>
                <a:gd name="T3" fmla="*/ 1170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7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70"/>
                  </a:moveTo>
                  <a:lnTo>
                    <a:pt x="0" y="1170"/>
                  </a:lnTo>
                  <a:lnTo>
                    <a:pt x="0" y="1197"/>
                  </a:lnTo>
                  <a:lnTo>
                    <a:pt x="131" y="1197"/>
                  </a:lnTo>
                  <a:lnTo>
                    <a:pt x="131" y="0"/>
                  </a:lnTo>
                  <a:lnTo>
                    <a:pt x="0" y="0"/>
                  </a:lnTo>
                  <a:lnTo>
                    <a:pt x="0" y="28"/>
                  </a:lnTo>
                  <a:lnTo>
                    <a:pt x="104" y="28"/>
                  </a:lnTo>
                  <a:lnTo>
                    <a:pt x="104" y="11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Rectangle 243">
              <a:extLst>
                <a:ext uri="{FF2B5EF4-FFF2-40B4-BE49-F238E27FC236}">
                  <a16:creationId xmlns:a16="http://schemas.microsoft.com/office/drawing/2014/main" id="{D5D61C31-DC1D-4046-9484-70BA5412063E}"/>
                </a:ext>
              </a:extLst>
            </p:cNvPr>
            <p:cNvSpPr>
              <a:spLocks noChangeArrowheads="1"/>
            </p:cNvSpPr>
            <p:nvPr>
              <p:custDataLst>
                <p:tags r:id="rId105"/>
              </p:custDataLst>
            </p:nvPr>
          </p:nvSpPr>
          <p:spPr bwMode="auto">
            <a:xfrm>
              <a:off x="8677275" y="5872163"/>
              <a:ext cx="12700" cy="1050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Rectangle 244">
              <a:extLst>
                <a:ext uri="{FF2B5EF4-FFF2-40B4-BE49-F238E27FC236}">
                  <a16:creationId xmlns:a16="http://schemas.microsoft.com/office/drawing/2014/main" id="{74F60A0C-AC6E-4207-AC92-94C6DB385A25}"/>
                </a:ext>
              </a:extLst>
            </p:cNvPr>
            <p:cNvSpPr>
              <a:spLocks noChangeArrowheads="1"/>
            </p:cNvSpPr>
            <p:nvPr>
              <p:custDataLst>
                <p:tags r:id="rId106"/>
              </p:custDataLst>
            </p:nvPr>
          </p:nvSpPr>
          <p:spPr bwMode="auto">
            <a:xfrm>
              <a:off x="1601788" y="6921500"/>
              <a:ext cx="7088188"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09E67751-D64B-45F5-85D2-0411B372B73D}"/>
                  </a:ext>
                </a:extLst>
              </p:cNvPr>
              <p:cNvSpPr txBox="1"/>
              <p:nvPr/>
            </p:nvSpPr>
            <p:spPr>
              <a:xfrm>
                <a:off x="701590" y="7224559"/>
                <a:ext cx="10868930" cy="460639"/>
              </a:xfrm>
              <a:prstGeom prst="rect">
                <a:avLst/>
              </a:prstGeom>
              <a:noFill/>
            </p:spPr>
            <p:txBody>
              <a:bodyPr wrap="square">
                <a:spAutoFit/>
              </a:bodyPr>
              <a:lstStyle/>
              <a:p>
                <a:pPr lvl="1">
                  <a:lnSpc>
                    <a:spcPct val="120000"/>
                  </a:lnSpc>
                  <a:spcBef>
                    <a:spcPts val="0"/>
                  </a:spcBef>
                </a:pPr>
                <a:r>
                  <a:rPr lang="en-US" sz="2200" dirty="0">
                    <a:latin typeface="Helvetica Light" panose="020B0403020202020204"/>
                  </a:rPr>
                  <a:t>DDP: first-order partials of dynamics and the second-order partials of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𝜉</m:t>
                        </m:r>
                      </m:e>
                      <m:sup>
                        <m:r>
                          <a:rPr lang="en-US" sz="2200" i="1">
                            <a:latin typeface="Cambria Math" panose="02040503050406030204" pitchFamily="18" charset="0"/>
                          </a:rPr>
                          <m:t>𝑇</m:t>
                        </m:r>
                      </m:sup>
                    </m:sSup>
                  </m:oMath>
                </a14:m>
                <a:r>
                  <a:rPr lang="en-US" sz="2200" dirty="0">
                    <a:latin typeface="Helvetica Light" panose="020B0403020202020204"/>
                  </a:rPr>
                  <a:t> * dynamics</a:t>
                </a:r>
              </a:p>
            </p:txBody>
          </p:sp>
        </mc:Choice>
        <mc:Fallback xmlns="">
          <p:sp>
            <p:nvSpPr>
              <p:cNvPr id="340" name="TextBox 339">
                <a:extLst>
                  <a:ext uri="{FF2B5EF4-FFF2-40B4-BE49-F238E27FC236}">
                    <a16:creationId xmlns:a16="http://schemas.microsoft.com/office/drawing/2014/main" id="{09E67751-D64B-45F5-85D2-0411B372B73D}"/>
                  </a:ext>
                </a:extLst>
              </p:cNvPr>
              <p:cNvSpPr txBox="1">
                <a:spLocks noRot="1" noChangeAspect="1" noMove="1" noResize="1" noEditPoints="1" noAdjustHandles="1" noChangeArrowheads="1" noChangeShapeType="1" noTextEdit="1"/>
              </p:cNvSpPr>
              <p:nvPr/>
            </p:nvSpPr>
            <p:spPr>
              <a:xfrm>
                <a:off x="701590" y="7224559"/>
                <a:ext cx="10868930" cy="460639"/>
              </a:xfrm>
              <a:prstGeom prst="rect">
                <a:avLst/>
              </a:prstGeom>
              <a:blipFill>
                <a:blip r:embed="rId129"/>
                <a:stretch>
                  <a:fillRect t="-2632" b="-26316"/>
                </a:stretch>
              </a:blipFill>
            </p:spPr>
            <p:txBody>
              <a:bodyPr/>
              <a:lstStyle/>
              <a:p>
                <a:r>
                  <a:rPr lang="en-US">
                    <a:noFill/>
                  </a:rPr>
                  <a:t> </a:t>
                </a:r>
              </a:p>
            </p:txBody>
          </p:sp>
        </mc:Fallback>
      </mc:AlternateContent>
      <p:grpSp>
        <p:nvGrpSpPr>
          <p:cNvPr id="1462" name="Group 1461">
            <a:extLst>
              <a:ext uri="{FF2B5EF4-FFF2-40B4-BE49-F238E27FC236}">
                <a16:creationId xmlns:a16="http://schemas.microsoft.com/office/drawing/2014/main" id="{1AC3DF99-6533-4811-B116-2132A8DA563C}"/>
              </a:ext>
            </a:extLst>
          </p:cNvPr>
          <p:cNvGrpSpPr>
            <a:grpSpLocks noChangeAspect="1"/>
          </p:cNvGrpSpPr>
          <p:nvPr>
            <p:custDataLst>
              <p:tags r:id="rId3"/>
            </p:custDataLst>
          </p:nvPr>
        </p:nvGrpSpPr>
        <p:grpSpPr>
          <a:xfrm>
            <a:off x="1367205" y="4650612"/>
            <a:ext cx="6051551" cy="827088"/>
            <a:chOff x="1474788" y="3479800"/>
            <a:chExt cx="6051551" cy="827088"/>
          </a:xfrm>
        </p:grpSpPr>
        <p:sp>
          <p:nvSpPr>
            <p:cNvPr id="221" name="Freeform 92">
              <a:extLst>
                <a:ext uri="{FF2B5EF4-FFF2-40B4-BE49-F238E27FC236}">
                  <a16:creationId xmlns:a16="http://schemas.microsoft.com/office/drawing/2014/main" id="{AF97E52F-C1F6-4C5E-B0DB-13409BA1CCBC}"/>
                </a:ext>
              </a:extLst>
            </p:cNvPr>
            <p:cNvSpPr>
              <a:spLocks noEditPoints="1"/>
            </p:cNvSpPr>
            <p:nvPr>
              <p:custDataLst>
                <p:tags r:id="rId4"/>
              </p:custDataLst>
            </p:nvPr>
          </p:nvSpPr>
          <p:spPr bwMode="auto">
            <a:xfrm>
              <a:off x="1487488" y="3517900"/>
              <a:ext cx="171450" cy="25717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93">
              <a:extLst>
                <a:ext uri="{FF2B5EF4-FFF2-40B4-BE49-F238E27FC236}">
                  <a16:creationId xmlns:a16="http://schemas.microsoft.com/office/drawing/2014/main" id="{6171BA88-02C6-46CA-A041-0CB2070E32B2}"/>
                </a:ext>
              </a:extLst>
            </p:cNvPr>
            <p:cNvSpPr>
              <a:spLocks/>
            </p:cNvSpPr>
            <p:nvPr>
              <p:custDataLst>
                <p:tags r:id="rId5"/>
              </p:custDataLst>
            </p:nvPr>
          </p:nvSpPr>
          <p:spPr bwMode="auto">
            <a:xfrm>
              <a:off x="1679576" y="3479800"/>
              <a:ext cx="100013" cy="160338"/>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7" y="196"/>
                    <a:pt x="133" y="200"/>
                  </a:cubicBezTo>
                  <a:cubicBezTo>
                    <a:pt x="130" y="202"/>
                    <a:pt x="103" y="202"/>
                    <a:pt x="98" y="202"/>
                  </a:cubicBezTo>
                  <a:lnTo>
                    <a:pt x="34" y="202"/>
                  </a:lnTo>
                  <a:cubicBezTo>
                    <a:pt x="71" y="169"/>
                    <a:pt x="83" y="159"/>
                    <a:pt x="104" y="143"/>
                  </a:cubicBezTo>
                  <a:cubicBezTo>
                    <a:pt x="130" y="122"/>
                    <a:pt x="154" y="101"/>
                    <a:pt x="154" y="68"/>
                  </a:cubicBezTo>
                  <a:cubicBezTo>
                    <a:pt x="154" y="25"/>
                    <a:pt x="117" y="0"/>
                    <a:pt x="72" y="0"/>
                  </a:cubicBezTo>
                  <a:cubicBezTo>
                    <a:pt x="29" y="0"/>
                    <a:pt x="0" y="30"/>
                    <a:pt x="0" y="62"/>
                  </a:cubicBezTo>
                  <a:cubicBezTo>
                    <a:pt x="0" y="80"/>
                    <a:pt x="15" y="82"/>
                    <a:pt x="18" y="82"/>
                  </a:cubicBezTo>
                  <a:cubicBezTo>
                    <a:pt x="26" y="82"/>
                    <a:pt x="37" y="76"/>
                    <a:pt x="37" y="63"/>
                  </a:cubicBezTo>
                  <a:cubicBezTo>
                    <a:pt x="37" y="57"/>
                    <a:pt x="34" y="45"/>
                    <a:pt x="16" y="45"/>
                  </a:cubicBezTo>
                  <a:cubicBezTo>
                    <a:pt x="27" y="20"/>
                    <a:pt x="51" y="12"/>
                    <a:pt x="67" y="12"/>
                  </a:cubicBezTo>
                  <a:cubicBezTo>
                    <a:pt x="102" y="12"/>
                    <a:pt x="120" y="39"/>
                    <a:pt x="120" y="68"/>
                  </a:cubicBezTo>
                  <a:cubicBezTo>
                    <a:pt x="120" y="98"/>
                    <a:pt x="98" y="122"/>
                    <a:pt x="87" y="135"/>
                  </a:cubicBezTo>
                  <a:lnTo>
                    <a:pt x="3" y="218"/>
                  </a:lnTo>
                  <a:cubicBezTo>
                    <a:pt x="0" y="221"/>
                    <a:pt x="0" y="221"/>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4">
              <a:extLst>
                <a:ext uri="{FF2B5EF4-FFF2-40B4-BE49-F238E27FC236}">
                  <a16:creationId xmlns:a16="http://schemas.microsoft.com/office/drawing/2014/main" id="{82A1CE79-308E-4CEB-A53B-88A05C909D82}"/>
                </a:ext>
              </a:extLst>
            </p:cNvPr>
            <p:cNvSpPr>
              <a:spLocks/>
            </p:cNvSpPr>
            <p:nvPr>
              <p:custDataLst>
                <p:tags r:id="rId6"/>
              </p:custDataLst>
            </p:nvPr>
          </p:nvSpPr>
          <p:spPr bwMode="auto">
            <a:xfrm>
              <a:off x="1824038" y="3529013"/>
              <a:ext cx="263525" cy="238125"/>
            </a:xfrm>
            <a:custGeom>
              <a:avLst/>
              <a:gdLst>
                <a:gd name="T0" fmla="*/ 222 w 405"/>
                <a:gd name="T1" fmla="*/ 132 h 342"/>
                <a:gd name="T2" fmla="*/ 342 w 405"/>
                <a:gd name="T3" fmla="*/ 32 h 342"/>
                <a:gd name="T4" fmla="*/ 388 w 405"/>
                <a:gd name="T5" fmla="*/ 23 h 342"/>
                <a:gd name="T6" fmla="*/ 397 w 405"/>
                <a:gd name="T7" fmla="*/ 23 h 342"/>
                <a:gd name="T8" fmla="*/ 397 w 405"/>
                <a:gd name="T9" fmla="*/ 0 h 342"/>
                <a:gd name="T10" fmla="*/ 346 w 405"/>
                <a:gd name="T11" fmla="*/ 1 h 342"/>
                <a:gd name="T12" fmla="*/ 273 w 405"/>
                <a:gd name="T13" fmla="*/ 0 h 342"/>
                <a:gd name="T14" fmla="*/ 273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3 w 405"/>
                <a:gd name="T35" fmla="*/ 23 h 342"/>
                <a:gd name="T36" fmla="*/ 53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4 w 405"/>
                <a:gd name="T49" fmla="*/ 319 h 342"/>
                <a:gd name="T50" fmla="*/ 124 w 405"/>
                <a:gd name="T51" fmla="*/ 214 h 342"/>
                <a:gd name="T52" fmla="*/ 174 w 405"/>
                <a:gd name="T53" fmla="*/ 172 h 342"/>
                <a:gd name="T54" fmla="*/ 277 w 405"/>
                <a:gd name="T55" fmla="*/ 308 h 342"/>
                <a:gd name="T56" fmla="*/ 281 w 405"/>
                <a:gd name="T57" fmla="*/ 315 h 342"/>
                <a:gd name="T58" fmla="*/ 244 w 405"/>
                <a:gd name="T59" fmla="*/ 319 h 342"/>
                <a:gd name="T60" fmla="*/ 244 w 405"/>
                <a:gd name="T61" fmla="*/ 342 h 342"/>
                <a:gd name="T62" fmla="*/ 332 w 405"/>
                <a:gd name="T63" fmla="*/ 341 h 342"/>
                <a:gd name="T64" fmla="*/ 405 w 405"/>
                <a:gd name="T65" fmla="*/ 342 h 342"/>
                <a:gd name="T66" fmla="*/ 405 w 405"/>
                <a:gd name="T67" fmla="*/ 319 h 342"/>
                <a:gd name="T68" fmla="*/ 390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3" y="23"/>
                    <a:pt x="388" y="23"/>
                  </a:cubicBezTo>
                  <a:lnTo>
                    <a:pt x="397" y="23"/>
                  </a:lnTo>
                  <a:lnTo>
                    <a:pt x="397" y="0"/>
                  </a:lnTo>
                  <a:cubicBezTo>
                    <a:pt x="377" y="1"/>
                    <a:pt x="349" y="1"/>
                    <a:pt x="346" y="1"/>
                  </a:cubicBezTo>
                  <a:cubicBezTo>
                    <a:pt x="327" y="1"/>
                    <a:pt x="291" y="1"/>
                    <a:pt x="273" y="0"/>
                  </a:cubicBezTo>
                  <a:lnTo>
                    <a:pt x="273"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7" y="1"/>
                    <a:pt x="18" y="1"/>
                    <a:pt x="0" y="0"/>
                  </a:cubicBezTo>
                  <a:lnTo>
                    <a:pt x="0" y="23"/>
                  </a:lnTo>
                  <a:lnTo>
                    <a:pt x="53" y="23"/>
                  </a:lnTo>
                  <a:lnTo>
                    <a:pt x="53" y="319"/>
                  </a:lnTo>
                  <a:lnTo>
                    <a:pt x="0" y="319"/>
                  </a:lnTo>
                  <a:lnTo>
                    <a:pt x="0" y="342"/>
                  </a:lnTo>
                  <a:cubicBezTo>
                    <a:pt x="18" y="341"/>
                    <a:pt x="67" y="341"/>
                    <a:pt x="89" y="341"/>
                  </a:cubicBezTo>
                  <a:cubicBezTo>
                    <a:pt x="110" y="341"/>
                    <a:pt x="159" y="341"/>
                    <a:pt x="178" y="342"/>
                  </a:cubicBezTo>
                  <a:lnTo>
                    <a:pt x="178" y="319"/>
                  </a:lnTo>
                  <a:lnTo>
                    <a:pt x="124" y="319"/>
                  </a:lnTo>
                  <a:lnTo>
                    <a:pt x="124" y="214"/>
                  </a:lnTo>
                  <a:lnTo>
                    <a:pt x="174" y="172"/>
                  </a:lnTo>
                  <a:lnTo>
                    <a:pt x="277" y="308"/>
                  </a:lnTo>
                  <a:cubicBezTo>
                    <a:pt x="279" y="311"/>
                    <a:pt x="279" y="312"/>
                    <a:pt x="281" y="315"/>
                  </a:cubicBezTo>
                  <a:cubicBezTo>
                    <a:pt x="272" y="319"/>
                    <a:pt x="262" y="319"/>
                    <a:pt x="244" y="319"/>
                  </a:cubicBezTo>
                  <a:lnTo>
                    <a:pt x="244" y="342"/>
                  </a:lnTo>
                  <a:cubicBezTo>
                    <a:pt x="265" y="341"/>
                    <a:pt x="310" y="341"/>
                    <a:pt x="332" y="341"/>
                  </a:cubicBezTo>
                  <a:cubicBezTo>
                    <a:pt x="352" y="341"/>
                    <a:pt x="386" y="341"/>
                    <a:pt x="405" y="342"/>
                  </a:cubicBezTo>
                  <a:lnTo>
                    <a:pt x="405" y="319"/>
                  </a:lnTo>
                  <a:lnTo>
                    <a:pt x="390"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Rectangle 95">
              <a:extLst>
                <a:ext uri="{FF2B5EF4-FFF2-40B4-BE49-F238E27FC236}">
                  <a16:creationId xmlns:a16="http://schemas.microsoft.com/office/drawing/2014/main" id="{8A5800E8-63BF-4807-AD24-7BBC6E98A93E}"/>
                </a:ext>
              </a:extLst>
            </p:cNvPr>
            <p:cNvSpPr>
              <a:spLocks noChangeArrowheads="1"/>
            </p:cNvSpPr>
            <p:nvPr>
              <p:custDataLst>
                <p:tags r:id="rId7"/>
              </p:custDataLst>
            </p:nvPr>
          </p:nvSpPr>
          <p:spPr bwMode="auto">
            <a:xfrm>
              <a:off x="1474788" y="3908425"/>
              <a:ext cx="62865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Freeform 96">
              <a:extLst>
                <a:ext uri="{FF2B5EF4-FFF2-40B4-BE49-F238E27FC236}">
                  <a16:creationId xmlns:a16="http://schemas.microsoft.com/office/drawing/2014/main" id="{EC8DB4DD-BF0F-4EC0-A864-8FF52F68DE07}"/>
                </a:ext>
              </a:extLst>
            </p:cNvPr>
            <p:cNvSpPr>
              <a:spLocks noEditPoints="1"/>
            </p:cNvSpPr>
            <p:nvPr>
              <p:custDataLst>
                <p:tags r:id="rId8"/>
              </p:custDataLst>
            </p:nvPr>
          </p:nvSpPr>
          <p:spPr bwMode="auto">
            <a:xfrm>
              <a:off x="1536701" y="3990975"/>
              <a:ext cx="169863" cy="255588"/>
            </a:xfrm>
            <a:custGeom>
              <a:avLst/>
              <a:gdLst>
                <a:gd name="T0" fmla="*/ 211 w 262"/>
                <a:gd name="T1" fmla="*/ 188 h 368"/>
                <a:gd name="T2" fmla="*/ 146 w 262"/>
                <a:gd name="T3" fmla="*/ 129 h 368"/>
                <a:gd name="T4" fmla="*/ 45 w 262"/>
                <a:gd name="T5" fmla="*/ 176 h 368"/>
                <a:gd name="T6" fmla="*/ 0 w 262"/>
                <a:gd name="T7" fmla="*/ 279 h 368"/>
                <a:gd name="T8" fmla="*/ 91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1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3" y="137"/>
                    <a:pt x="45" y="176"/>
                  </a:cubicBezTo>
                  <a:cubicBezTo>
                    <a:pt x="3" y="218"/>
                    <a:pt x="0" y="264"/>
                    <a:pt x="0" y="279"/>
                  </a:cubicBezTo>
                  <a:cubicBezTo>
                    <a:pt x="0" y="310"/>
                    <a:pt x="22" y="368"/>
                    <a:pt x="91"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4" y="96"/>
                    <a:pt x="105" y="81"/>
                    <a:pt x="105" y="70"/>
                  </a:cubicBezTo>
                  <a:cubicBezTo>
                    <a:pt x="105" y="52"/>
                    <a:pt x="89" y="52"/>
                    <a:pt x="81"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Freeform 97">
              <a:extLst>
                <a:ext uri="{FF2B5EF4-FFF2-40B4-BE49-F238E27FC236}">
                  <a16:creationId xmlns:a16="http://schemas.microsoft.com/office/drawing/2014/main" id="{B61E2D68-EB9B-4EF6-A866-E3AEFB192E12}"/>
                </a:ext>
              </a:extLst>
            </p:cNvPr>
            <p:cNvSpPr>
              <a:spLocks/>
            </p:cNvSpPr>
            <p:nvPr>
              <p:custDataLst>
                <p:tags r:id="rId9"/>
              </p:custDataLst>
            </p:nvPr>
          </p:nvSpPr>
          <p:spPr bwMode="auto">
            <a:xfrm>
              <a:off x="1727201" y="3978275"/>
              <a:ext cx="100013" cy="160338"/>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8"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2"/>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Freeform 98">
              <a:extLst>
                <a:ext uri="{FF2B5EF4-FFF2-40B4-BE49-F238E27FC236}">
                  <a16:creationId xmlns:a16="http://schemas.microsoft.com/office/drawing/2014/main" id="{BAA7B6A5-3CC3-466D-8996-33FE806CEE2A}"/>
                </a:ext>
              </a:extLst>
            </p:cNvPr>
            <p:cNvSpPr>
              <a:spLocks noEditPoints="1"/>
            </p:cNvSpPr>
            <p:nvPr>
              <p:custDataLst>
                <p:tags r:id="rId10"/>
              </p:custDataLst>
            </p:nvPr>
          </p:nvSpPr>
          <p:spPr bwMode="auto">
            <a:xfrm>
              <a:off x="1870076" y="4083050"/>
              <a:ext cx="184150" cy="22383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5" y="0"/>
                  </a:cubicBezTo>
                  <a:cubicBezTo>
                    <a:pt x="52" y="0"/>
                    <a:pt x="0" y="44"/>
                    <a:pt x="0" y="114"/>
                  </a:cubicBezTo>
                  <a:cubicBezTo>
                    <a:pt x="0" y="184"/>
                    <a:pt x="51" y="227"/>
                    <a:pt x="120" y="227"/>
                  </a:cubicBezTo>
                  <a:cubicBezTo>
                    <a:pt x="145"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Freeform 99">
              <a:extLst>
                <a:ext uri="{FF2B5EF4-FFF2-40B4-BE49-F238E27FC236}">
                  <a16:creationId xmlns:a16="http://schemas.microsoft.com/office/drawing/2014/main" id="{AD69DE93-F199-4239-B3EC-FB152A4ECD77}"/>
                </a:ext>
              </a:extLst>
            </p:cNvPr>
            <p:cNvSpPr>
              <a:spLocks/>
            </p:cNvSpPr>
            <p:nvPr>
              <p:custDataLst>
                <p:tags r:id="rId11"/>
              </p:custDataLst>
            </p:nvPr>
          </p:nvSpPr>
          <p:spPr bwMode="auto">
            <a:xfrm>
              <a:off x="2159001" y="3848100"/>
              <a:ext cx="152400" cy="153988"/>
            </a:xfrm>
            <a:custGeom>
              <a:avLst/>
              <a:gdLst>
                <a:gd name="T0" fmla="*/ 86 w 235"/>
                <a:gd name="T1" fmla="*/ 5 h 220"/>
                <a:gd name="T2" fmla="*/ 79 w 235"/>
                <a:gd name="T3" fmla="*/ 0 h 220"/>
                <a:gd name="T4" fmla="*/ 18 w 235"/>
                <a:gd name="T5" fmla="*/ 5 h 220"/>
                <a:gd name="T6" fmla="*/ 9 w 235"/>
                <a:gd name="T7" fmla="*/ 15 h 220"/>
                <a:gd name="T8" fmla="*/ 21 w 235"/>
                <a:gd name="T9" fmla="*/ 21 h 220"/>
                <a:gd name="T10" fmla="*/ 46 w 235"/>
                <a:gd name="T11" fmla="*/ 29 h 220"/>
                <a:gd name="T12" fmla="*/ 36 w 235"/>
                <a:gd name="T13" fmla="*/ 70 h 220"/>
                <a:gd name="T14" fmla="*/ 6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1 w 235"/>
                <a:gd name="T27" fmla="*/ 0 h 220"/>
                <a:gd name="T28" fmla="*/ 201 w 235"/>
                <a:gd name="T29" fmla="*/ 16 h 220"/>
                <a:gd name="T30" fmla="*/ 37 w 235"/>
                <a:gd name="T31" fmla="*/ 204 h 220"/>
                <a:gd name="T32" fmla="*/ 86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6" y="5"/>
                  </a:moveTo>
                  <a:cubicBezTo>
                    <a:pt x="86" y="5"/>
                    <a:pt x="86" y="0"/>
                    <a:pt x="79" y="0"/>
                  </a:cubicBezTo>
                  <a:cubicBezTo>
                    <a:pt x="68" y="0"/>
                    <a:pt x="31" y="4"/>
                    <a:pt x="18" y="5"/>
                  </a:cubicBezTo>
                  <a:cubicBezTo>
                    <a:pt x="14" y="5"/>
                    <a:pt x="9" y="6"/>
                    <a:pt x="9" y="15"/>
                  </a:cubicBezTo>
                  <a:cubicBezTo>
                    <a:pt x="9" y="21"/>
                    <a:pt x="13" y="21"/>
                    <a:pt x="21" y="21"/>
                  </a:cubicBezTo>
                  <a:cubicBezTo>
                    <a:pt x="45" y="21"/>
                    <a:pt x="46" y="24"/>
                    <a:pt x="46" y="29"/>
                  </a:cubicBezTo>
                  <a:cubicBezTo>
                    <a:pt x="46" y="33"/>
                    <a:pt x="40" y="56"/>
                    <a:pt x="36" y="70"/>
                  </a:cubicBezTo>
                  <a:lnTo>
                    <a:pt x="6" y="192"/>
                  </a:lnTo>
                  <a:cubicBezTo>
                    <a:pt x="4" y="199"/>
                    <a:pt x="0" y="213"/>
                    <a:pt x="0" y="214"/>
                  </a:cubicBezTo>
                  <a:cubicBezTo>
                    <a:pt x="0" y="220"/>
                    <a:pt x="5" y="220"/>
                    <a:pt x="8" y="220"/>
                  </a:cubicBezTo>
                  <a:lnTo>
                    <a:pt x="15" y="220"/>
                  </a:lnTo>
                  <a:cubicBezTo>
                    <a:pt x="50" y="214"/>
                    <a:pt x="105" y="195"/>
                    <a:pt x="156" y="147"/>
                  </a:cubicBezTo>
                  <a:cubicBezTo>
                    <a:pt x="222" y="86"/>
                    <a:pt x="235" y="18"/>
                    <a:pt x="235" y="13"/>
                  </a:cubicBezTo>
                  <a:cubicBezTo>
                    <a:pt x="235" y="5"/>
                    <a:pt x="229" y="0"/>
                    <a:pt x="221" y="0"/>
                  </a:cubicBezTo>
                  <a:cubicBezTo>
                    <a:pt x="217" y="0"/>
                    <a:pt x="205" y="2"/>
                    <a:pt x="201" y="16"/>
                  </a:cubicBezTo>
                  <a:cubicBezTo>
                    <a:pt x="169" y="129"/>
                    <a:pt x="94" y="185"/>
                    <a:pt x="37" y="204"/>
                  </a:cubicBezTo>
                  <a:lnTo>
                    <a:pt x="8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Freeform 100">
              <a:extLst>
                <a:ext uri="{FF2B5EF4-FFF2-40B4-BE49-F238E27FC236}">
                  <a16:creationId xmlns:a16="http://schemas.microsoft.com/office/drawing/2014/main" id="{1F5AF69B-10F9-4CCC-A609-E60B5822A761}"/>
                </a:ext>
              </a:extLst>
            </p:cNvPr>
            <p:cNvSpPr>
              <a:spLocks/>
            </p:cNvSpPr>
            <p:nvPr>
              <p:custDataLst>
                <p:tags r:id="rId12"/>
              </p:custDataLst>
            </p:nvPr>
          </p:nvSpPr>
          <p:spPr bwMode="auto">
            <a:xfrm>
              <a:off x="2413001" y="3798888"/>
              <a:ext cx="215900" cy="231775"/>
            </a:xfrm>
            <a:custGeom>
              <a:avLst/>
              <a:gdLst>
                <a:gd name="T0" fmla="*/ 176 w 332"/>
                <a:gd name="T1" fmla="*/ 177 h 333"/>
                <a:gd name="T2" fmla="*/ 316 w 332"/>
                <a:gd name="T3" fmla="*/ 177 h 333"/>
                <a:gd name="T4" fmla="*/ 332 w 332"/>
                <a:gd name="T5" fmla="*/ 167 h 333"/>
                <a:gd name="T6" fmla="*/ 316 w 332"/>
                <a:gd name="T7" fmla="*/ 157 h 333"/>
                <a:gd name="T8" fmla="*/ 176 w 332"/>
                <a:gd name="T9" fmla="*/ 157 h 333"/>
                <a:gd name="T10" fmla="*/ 176 w 332"/>
                <a:gd name="T11" fmla="*/ 17 h 333"/>
                <a:gd name="T12" fmla="*/ 166 w 332"/>
                <a:gd name="T13" fmla="*/ 0 h 333"/>
                <a:gd name="T14" fmla="*/ 156 w 332"/>
                <a:gd name="T15" fmla="*/ 17 h 333"/>
                <a:gd name="T16" fmla="*/ 156 w 332"/>
                <a:gd name="T17" fmla="*/ 157 h 333"/>
                <a:gd name="T18" fmla="*/ 17 w 332"/>
                <a:gd name="T19" fmla="*/ 157 h 333"/>
                <a:gd name="T20" fmla="*/ 0 w 332"/>
                <a:gd name="T21" fmla="*/ 167 h 333"/>
                <a:gd name="T22" fmla="*/ 17 w 332"/>
                <a:gd name="T23" fmla="*/ 177 h 333"/>
                <a:gd name="T24" fmla="*/ 156 w 332"/>
                <a:gd name="T25" fmla="*/ 177 h 333"/>
                <a:gd name="T26" fmla="*/ 156 w 332"/>
                <a:gd name="T27" fmla="*/ 316 h 333"/>
                <a:gd name="T28" fmla="*/ 166 w 332"/>
                <a:gd name="T29" fmla="*/ 333 h 333"/>
                <a:gd name="T30" fmla="*/ 176 w 332"/>
                <a:gd name="T31" fmla="*/ 316 h 333"/>
                <a:gd name="T32" fmla="*/ 176 w 332"/>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7"/>
                  </a:moveTo>
                  <a:lnTo>
                    <a:pt x="316" y="177"/>
                  </a:lnTo>
                  <a:cubicBezTo>
                    <a:pt x="323" y="177"/>
                    <a:pt x="332" y="177"/>
                    <a:pt x="332" y="167"/>
                  </a:cubicBezTo>
                  <a:cubicBezTo>
                    <a:pt x="332" y="157"/>
                    <a:pt x="323" y="157"/>
                    <a:pt x="316" y="157"/>
                  </a:cubicBezTo>
                  <a:lnTo>
                    <a:pt x="176" y="157"/>
                  </a:lnTo>
                  <a:lnTo>
                    <a:pt x="176" y="17"/>
                  </a:lnTo>
                  <a:cubicBezTo>
                    <a:pt x="176" y="10"/>
                    <a:pt x="176" y="0"/>
                    <a:pt x="166" y="0"/>
                  </a:cubicBezTo>
                  <a:cubicBezTo>
                    <a:pt x="156" y="0"/>
                    <a:pt x="156" y="10"/>
                    <a:pt x="156" y="17"/>
                  </a:cubicBezTo>
                  <a:lnTo>
                    <a:pt x="156" y="157"/>
                  </a:lnTo>
                  <a:lnTo>
                    <a:pt x="17" y="157"/>
                  </a:lnTo>
                  <a:cubicBezTo>
                    <a:pt x="10" y="157"/>
                    <a:pt x="0" y="157"/>
                    <a:pt x="0" y="167"/>
                  </a:cubicBezTo>
                  <a:cubicBezTo>
                    <a:pt x="0" y="177"/>
                    <a:pt x="10" y="177"/>
                    <a:pt x="17" y="177"/>
                  </a:cubicBezTo>
                  <a:lnTo>
                    <a:pt x="156" y="177"/>
                  </a:lnTo>
                  <a:lnTo>
                    <a:pt x="156" y="316"/>
                  </a:lnTo>
                  <a:cubicBezTo>
                    <a:pt x="156" y="323"/>
                    <a:pt x="156" y="333"/>
                    <a:pt x="166"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Freeform 101">
              <a:extLst>
                <a:ext uri="{FF2B5EF4-FFF2-40B4-BE49-F238E27FC236}">
                  <a16:creationId xmlns:a16="http://schemas.microsoft.com/office/drawing/2014/main" id="{C8ECADDD-86BC-4545-99E5-1475A5EEE152}"/>
                </a:ext>
              </a:extLst>
            </p:cNvPr>
            <p:cNvSpPr>
              <a:spLocks noEditPoints="1"/>
            </p:cNvSpPr>
            <p:nvPr>
              <p:custDataLst>
                <p:tags r:id="rId13"/>
              </p:custDataLst>
            </p:nvPr>
          </p:nvSpPr>
          <p:spPr bwMode="auto">
            <a:xfrm>
              <a:off x="2771776" y="3517900"/>
              <a:ext cx="171450" cy="25717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Freeform 102">
              <a:extLst>
                <a:ext uri="{FF2B5EF4-FFF2-40B4-BE49-F238E27FC236}">
                  <a16:creationId xmlns:a16="http://schemas.microsoft.com/office/drawing/2014/main" id="{F0DB5AF3-B1F6-4666-914E-9CCDAF0F4259}"/>
                </a:ext>
              </a:extLst>
            </p:cNvPr>
            <p:cNvSpPr>
              <a:spLocks/>
            </p:cNvSpPr>
            <p:nvPr>
              <p:custDataLst>
                <p:tags r:id="rId14"/>
              </p:custDataLst>
            </p:nvPr>
          </p:nvSpPr>
          <p:spPr bwMode="auto">
            <a:xfrm>
              <a:off x="2960688" y="3529013"/>
              <a:ext cx="265113" cy="238125"/>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7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9 w 405"/>
                <a:gd name="T25" fmla="*/ 23 h 342"/>
                <a:gd name="T26" fmla="*/ 179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9 w 405"/>
                <a:gd name="T45" fmla="*/ 342 h 342"/>
                <a:gd name="T46" fmla="*/ 179 w 405"/>
                <a:gd name="T47" fmla="*/ 319 h 342"/>
                <a:gd name="T48" fmla="*/ 125 w 405"/>
                <a:gd name="T49" fmla="*/ 319 h 342"/>
                <a:gd name="T50" fmla="*/ 125 w 405"/>
                <a:gd name="T51" fmla="*/ 214 h 342"/>
                <a:gd name="T52" fmla="*/ 175 w 405"/>
                <a:gd name="T53" fmla="*/ 172 h 342"/>
                <a:gd name="T54" fmla="*/ 277 w 405"/>
                <a:gd name="T55" fmla="*/ 308 h 342"/>
                <a:gd name="T56" fmla="*/ 281 w 405"/>
                <a:gd name="T57" fmla="*/ 315 h 342"/>
                <a:gd name="T58" fmla="*/ 245 w 405"/>
                <a:gd name="T59" fmla="*/ 319 h 342"/>
                <a:gd name="T60" fmla="*/ 245 w 405"/>
                <a:gd name="T61" fmla="*/ 342 h 342"/>
                <a:gd name="T62" fmla="*/ 333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7" y="1"/>
                  </a:cubicBezTo>
                  <a:cubicBezTo>
                    <a:pt x="328" y="1"/>
                    <a:pt x="292" y="1"/>
                    <a:pt x="274" y="0"/>
                  </a:cubicBezTo>
                  <a:lnTo>
                    <a:pt x="274" y="23"/>
                  </a:lnTo>
                  <a:cubicBezTo>
                    <a:pt x="280" y="23"/>
                    <a:pt x="290" y="23"/>
                    <a:pt x="303" y="26"/>
                  </a:cubicBezTo>
                  <a:cubicBezTo>
                    <a:pt x="311" y="28"/>
                    <a:pt x="305" y="27"/>
                    <a:pt x="309" y="29"/>
                  </a:cubicBezTo>
                  <a:lnTo>
                    <a:pt x="125" y="183"/>
                  </a:lnTo>
                  <a:lnTo>
                    <a:pt x="125" y="23"/>
                  </a:lnTo>
                  <a:lnTo>
                    <a:pt x="179" y="23"/>
                  </a:lnTo>
                  <a:lnTo>
                    <a:pt x="179" y="0"/>
                  </a:lnTo>
                  <a:cubicBezTo>
                    <a:pt x="160"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60" y="341"/>
                    <a:pt x="179" y="342"/>
                  </a:cubicBezTo>
                  <a:lnTo>
                    <a:pt x="179" y="319"/>
                  </a:lnTo>
                  <a:lnTo>
                    <a:pt x="125" y="319"/>
                  </a:lnTo>
                  <a:lnTo>
                    <a:pt x="125" y="214"/>
                  </a:lnTo>
                  <a:lnTo>
                    <a:pt x="175" y="172"/>
                  </a:lnTo>
                  <a:lnTo>
                    <a:pt x="277" y="308"/>
                  </a:lnTo>
                  <a:cubicBezTo>
                    <a:pt x="280" y="311"/>
                    <a:pt x="280" y="312"/>
                    <a:pt x="281" y="315"/>
                  </a:cubicBezTo>
                  <a:cubicBezTo>
                    <a:pt x="272" y="319"/>
                    <a:pt x="262" y="319"/>
                    <a:pt x="245" y="319"/>
                  </a:cubicBezTo>
                  <a:lnTo>
                    <a:pt x="245" y="342"/>
                  </a:lnTo>
                  <a:cubicBezTo>
                    <a:pt x="265" y="341"/>
                    <a:pt x="310" y="341"/>
                    <a:pt x="333" y="341"/>
                  </a:cubicBezTo>
                  <a:cubicBezTo>
                    <a:pt x="353" y="341"/>
                    <a:pt x="387" y="341"/>
                    <a:pt x="405" y="342"/>
                  </a:cubicBezTo>
                  <a:lnTo>
                    <a:pt x="405" y="319"/>
                  </a:lnTo>
                  <a:lnTo>
                    <a:pt x="391" y="319"/>
                  </a:lnTo>
                  <a:cubicBezTo>
                    <a:pt x="365"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Rectangle 103">
              <a:extLst>
                <a:ext uri="{FF2B5EF4-FFF2-40B4-BE49-F238E27FC236}">
                  <a16:creationId xmlns:a16="http://schemas.microsoft.com/office/drawing/2014/main" id="{5144A735-4709-4642-B4EF-A677A5E12017}"/>
                </a:ext>
              </a:extLst>
            </p:cNvPr>
            <p:cNvSpPr>
              <a:spLocks noChangeArrowheads="1"/>
            </p:cNvSpPr>
            <p:nvPr>
              <p:custDataLst>
                <p:tags r:id="rId15"/>
              </p:custDataLst>
            </p:nvPr>
          </p:nvSpPr>
          <p:spPr bwMode="auto">
            <a:xfrm>
              <a:off x="2757488" y="3908425"/>
              <a:ext cx="48418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Freeform 104">
              <a:extLst>
                <a:ext uri="{FF2B5EF4-FFF2-40B4-BE49-F238E27FC236}">
                  <a16:creationId xmlns:a16="http://schemas.microsoft.com/office/drawing/2014/main" id="{BB89CFB6-EAC4-4659-B26C-BAB6F43AB775}"/>
                </a:ext>
              </a:extLst>
            </p:cNvPr>
            <p:cNvSpPr>
              <a:spLocks noEditPoints="1"/>
            </p:cNvSpPr>
            <p:nvPr>
              <p:custDataLst>
                <p:tags r:id="rId16"/>
              </p:custDataLst>
            </p:nvPr>
          </p:nvSpPr>
          <p:spPr bwMode="auto">
            <a:xfrm>
              <a:off x="2819401" y="3990975"/>
              <a:ext cx="169863" cy="2555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3"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5"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Freeform 105">
              <a:extLst>
                <a:ext uri="{FF2B5EF4-FFF2-40B4-BE49-F238E27FC236}">
                  <a16:creationId xmlns:a16="http://schemas.microsoft.com/office/drawing/2014/main" id="{231E02B4-A4A1-4D73-A5B3-50BD807008B5}"/>
                </a:ext>
              </a:extLst>
            </p:cNvPr>
            <p:cNvSpPr>
              <a:spLocks noEditPoints="1"/>
            </p:cNvSpPr>
            <p:nvPr>
              <p:custDataLst>
                <p:tags r:id="rId17"/>
              </p:custDataLst>
            </p:nvPr>
          </p:nvSpPr>
          <p:spPr bwMode="auto">
            <a:xfrm>
              <a:off x="3008313" y="4083050"/>
              <a:ext cx="184150" cy="223838"/>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Freeform 106">
              <a:extLst>
                <a:ext uri="{FF2B5EF4-FFF2-40B4-BE49-F238E27FC236}">
                  <a16:creationId xmlns:a16="http://schemas.microsoft.com/office/drawing/2014/main" id="{81AEE5A6-7DF8-44A5-AE33-D01E93971388}"/>
                </a:ext>
              </a:extLst>
            </p:cNvPr>
            <p:cNvSpPr>
              <a:spLocks noEditPoints="1"/>
            </p:cNvSpPr>
            <p:nvPr>
              <p:custDataLst>
                <p:tags r:id="rId18"/>
              </p:custDataLst>
            </p:nvPr>
          </p:nvSpPr>
          <p:spPr bwMode="auto">
            <a:xfrm>
              <a:off x="3340101" y="3517900"/>
              <a:ext cx="171450" cy="25717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40"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Freeform 107">
              <a:extLst>
                <a:ext uri="{FF2B5EF4-FFF2-40B4-BE49-F238E27FC236}">
                  <a16:creationId xmlns:a16="http://schemas.microsoft.com/office/drawing/2014/main" id="{D6E66DE1-86F6-4DA8-903F-FA54248FA19E}"/>
                </a:ext>
              </a:extLst>
            </p:cNvPr>
            <p:cNvSpPr>
              <a:spLocks/>
            </p:cNvSpPr>
            <p:nvPr>
              <p:custDataLst>
                <p:tags r:id="rId19"/>
              </p:custDataLst>
            </p:nvPr>
          </p:nvSpPr>
          <p:spPr bwMode="auto">
            <a:xfrm>
              <a:off x="3533776" y="3613150"/>
              <a:ext cx="153988" cy="153988"/>
            </a:xfrm>
            <a:custGeom>
              <a:avLst/>
              <a:gdLst>
                <a:gd name="T0" fmla="*/ 86 w 235"/>
                <a:gd name="T1" fmla="*/ 5 h 220"/>
                <a:gd name="T2" fmla="*/ 79 w 235"/>
                <a:gd name="T3" fmla="*/ 0 h 220"/>
                <a:gd name="T4" fmla="*/ 18 w 235"/>
                <a:gd name="T5" fmla="*/ 5 h 220"/>
                <a:gd name="T6" fmla="*/ 9 w 235"/>
                <a:gd name="T7" fmla="*/ 15 h 220"/>
                <a:gd name="T8" fmla="*/ 21 w 235"/>
                <a:gd name="T9" fmla="*/ 21 h 220"/>
                <a:gd name="T10" fmla="*/ 46 w 235"/>
                <a:gd name="T11" fmla="*/ 29 h 220"/>
                <a:gd name="T12" fmla="*/ 36 w 235"/>
                <a:gd name="T13" fmla="*/ 69 h 220"/>
                <a:gd name="T14" fmla="*/ 6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1 w 235"/>
                <a:gd name="T27" fmla="*/ 0 h 220"/>
                <a:gd name="T28" fmla="*/ 201 w 235"/>
                <a:gd name="T29" fmla="*/ 16 h 220"/>
                <a:gd name="T30" fmla="*/ 37 w 235"/>
                <a:gd name="T31" fmla="*/ 204 h 220"/>
                <a:gd name="T32" fmla="*/ 86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6" y="5"/>
                  </a:moveTo>
                  <a:cubicBezTo>
                    <a:pt x="86" y="5"/>
                    <a:pt x="86" y="0"/>
                    <a:pt x="79" y="0"/>
                  </a:cubicBezTo>
                  <a:cubicBezTo>
                    <a:pt x="68" y="0"/>
                    <a:pt x="31" y="4"/>
                    <a:pt x="18" y="5"/>
                  </a:cubicBezTo>
                  <a:cubicBezTo>
                    <a:pt x="14" y="5"/>
                    <a:pt x="9" y="6"/>
                    <a:pt x="9" y="15"/>
                  </a:cubicBezTo>
                  <a:cubicBezTo>
                    <a:pt x="9" y="21"/>
                    <a:pt x="13" y="21"/>
                    <a:pt x="21" y="21"/>
                  </a:cubicBezTo>
                  <a:cubicBezTo>
                    <a:pt x="45" y="21"/>
                    <a:pt x="46" y="24"/>
                    <a:pt x="46" y="29"/>
                  </a:cubicBezTo>
                  <a:cubicBezTo>
                    <a:pt x="46" y="33"/>
                    <a:pt x="40" y="56"/>
                    <a:pt x="36" y="69"/>
                  </a:cubicBezTo>
                  <a:lnTo>
                    <a:pt x="6" y="192"/>
                  </a:lnTo>
                  <a:cubicBezTo>
                    <a:pt x="4" y="199"/>
                    <a:pt x="0" y="213"/>
                    <a:pt x="0" y="214"/>
                  </a:cubicBezTo>
                  <a:cubicBezTo>
                    <a:pt x="0" y="220"/>
                    <a:pt x="5" y="220"/>
                    <a:pt x="8" y="220"/>
                  </a:cubicBezTo>
                  <a:lnTo>
                    <a:pt x="15" y="220"/>
                  </a:lnTo>
                  <a:cubicBezTo>
                    <a:pt x="50" y="214"/>
                    <a:pt x="104" y="195"/>
                    <a:pt x="156" y="147"/>
                  </a:cubicBezTo>
                  <a:cubicBezTo>
                    <a:pt x="222" y="85"/>
                    <a:pt x="235" y="18"/>
                    <a:pt x="235" y="13"/>
                  </a:cubicBezTo>
                  <a:cubicBezTo>
                    <a:pt x="235" y="5"/>
                    <a:pt x="229" y="0"/>
                    <a:pt x="221" y="0"/>
                  </a:cubicBezTo>
                  <a:cubicBezTo>
                    <a:pt x="217" y="0"/>
                    <a:pt x="205" y="2"/>
                    <a:pt x="201" y="16"/>
                  </a:cubicBezTo>
                  <a:cubicBezTo>
                    <a:pt x="169" y="129"/>
                    <a:pt x="94" y="185"/>
                    <a:pt x="37" y="204"/>
                  </a:cubicBezTo>
                  <a:lnTo>
                    <a:pt x="8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Rectangle 108">
              <a:extLst>
                <a:ext uri="{FF2B5EF4-FFF2-40B4-BE49-F238E27FC236}">
                  <a16:creationId xmlns:a16="http://schemas.microsoft.com/office/drawing/2014/main" id="{2AE67232-4C67-4F3E-993B-10BCA2B1D982}"/>
                </a:ext>
              </a:extLst>
            </p:cNvPr>
            <p:cNvSpPr>
              <a:spLocks noChangeArrowheads="1"/>
            </p:cNvSpPr>
            <p:nvPr>
              <p:custDataLst>
                <p:tags r:id="rId20"/>
              </p:custDataLst>
            </p:nvPr>
          </p:nvSpPr>
          <p:spPr bwMode="auto">
            <a:xfrm>
              <a:off x="3319463" y="3908425"/>
              <a:ext cx="38735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Freeform 109">
              <a:extLst>
                <a:ext uri="{FF2B5EF4-FFF2-40B4-BE49-F238E27FC236}">
                  <a16:creationId xmlns:a16="http://schemas.microsoft.com/office/drawing/2014/main" id="{10808917-1C5D-4D45-9E22-3726C3DED47D}"/>
                </a:ext>
              </a:extLst>
            </p:cNvPr>
            <p:cNvSpPr>
              <a:spLocks noEditPoints="1"/>
            </p:cNvSpPr>
            <p:nvPr>
              <p:custDataLst>
                <p:tags r:id="rId21"/>
              </p:custDataLst>
            </p:nvPr>
          </p:nvSpPr>
          <p:spPr bwMode="auto">
            <a:xfrm>
              <a:off x="3332163" y="3990975"/>
              <a:ext cx="171450" cy="2555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5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Freeform 110">
              <a:extLst>
                <a:ext uri="{FF2B5EF4-FFF2-40B4-BE49-F238E27FC236}">
                  <a16:creationId xmlns:a16="http://schemas.microsoft.com/office/drawing/2014/main" id="{6195FD4C-5364-4139-9F6C-103FE5466526}"/>
                </a:ext>
              </a:extLst>
            </p:cNvPr>
            <p:cNvSpPr>
              <a:spLocks noEditPoints="1"/>
            </p:cNvSpPr>
            <p:nvPr>
              <p:custDataLst>
                <p:tags r:id="rId22"/>
              </p:custDataLst>
            </p:nvPr>
          </p:nvSpPr>
          <p:spPr bwMode="auto">
            <a:xfrm>
              <a:off x="3521076" y="4083050"/>
              <a:ext cx="182563" cy="22383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5"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Freeform 111">
              <a:extLst>
                <a:ext uri="{FF2B5EF4-FFF2-40B4-BE49-F238E27FC236}">
                  <a16:creationId xmlns:a16="http://schemas.microsoft.com/office/drawing/2014/main" id="{AF6A2869-1DCD-42CC-A7B3-C9D2B34979B6}"/>
                </a:ext>
              </a:extLst>
            </p:cNvPr>
            <p:cNvSpPr>
              <a:spLocks/>
            </p:cNvSpPr>
            <p:nvPr>
              <p:custDataLst>
                <p:tags r:id="rId23"/>
              </p:custDataLst>
            </p:nvPr>
          </p:nvSpPr>
          <p:spPr bwMode="auto">
            <a:xfrm>
              <a:off x="3835401" y="3798888"/>
              <a:ext cx="215900" cy="231775"/>
            </a:xfrm>
            <a:custGeom>
              <a:avLst/>
              <a:gdLst>
                <a:gd name="T0" fmla="*/ 176 w 332"/>
                <a:gd name="T1" fmla="*/ 177 h 333"/>
                <a:gd name="T2" fmla="*/ 315 w 332"/>
                <a:gd name="T3" fmla="*/ 177 h 333"/>
                <a:gd name="T4" fmla="*/ 332 w 332"/>
                <a:gd name="T5" fmla="*/ 167 h 333"/>
                <a:gd name="T6" fmla="*/ 315 w 332"/>
                <a:gd name="T7" fmla="*/ 157 h 333"/>
                <a:gd name="T8" fmla="*/ 176 w 332"/>
                <a:gd name="T9" fmla="*/ 157 h 333"/>
                <a:gd name="T10" fmla="*/ 176 w 332"/>
                <a:gd name="T11" fmla="*/ 17 h 333"/>
                <a:gd name="T12" fmla="*/ 166 w 332"/>
                <a:gd name="T13" fmla="*/ 0 h 333"/>
                <a:gd name="T14" fmla="*/ 156 w 332"/>
                <a:gd name="T15" fmla="*/ 17 h 333"/>
                <a:gd name="T16" fmla="*/ 156 w 332"/>
                <a:gd name="T17" fmla="*/ 157 h 333"/>
                <a:gd name="T18" fmla="*/ 17 w 332"/>
                <a:gd name="T19" fmla="*/ 157 h 333"/>
                <a:gd name="T20" fmla="*/ 0 w 332"/>
                <a:gd name="T21" fmla="*/ 167 h 333"/>
                <a:gd name="T22" fmla="*/ 17 w 332"/>
                <a:gd name="T23" fmla="*/ 177 h 333"/>
                <a:gd name="T24" fmla="*/ 156 w 332"/>
                <a:gd name="T25" fmla="*/ 177 h 333"/>
                <a:gd name="T26" fmla="*/ 156 w 332"/>
                <a:gd name="T27" fmla="*/ 316 h 333"/>
                <a:gd name="T28" fmla="*/ 166 w 332"/>
                <a:gd name="T29" fmla="*/ 333 h 333"/>
                <a:gd name="T30" fmla="*/ 176 w 332"/>
                <a:gd name="T31" fmla="*/ 316 h 333"/>
                <a:gd name="T32" fmla="*/ 176 w 332"/>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7"/>
                  </a:moveTo>
                  <a:lnTo>
                    <a:pt x="315" y="177"/>
                  </a:lnTo>
                  <a:cubicBezTo>
                    <a:pt x="322" y="177"/>
                    <a:pt x="332" y="177"/>
                    <a:pt x="332" y="167"/>
                  </a:cubicBezTo>
                  <a:cubicBezTo>
                    <a:pt x="332" y="157"/>
                    <a:pt x="322" y="157"/>
                    <a:pt x="315" y="157"/>
                  </a:cubicBezTo>
                  <a:lnTo>
                    <a:pt x="176" y="157"/>
                  </a:lnTo>
                  <a:lnTo>
                    <a:pt x="176" y="17"/>
                  </a:lnTo>
                  <a:cubicBezTo>
                    <a:pt x="176" y="10"/>
                    <a:pt x="176" y="0"/>
                    <a:pt x="166" y="0"/>
                  </a:cubicBezTo>
                  <a:cubicBezTo>
                    <a:pt x="156" y="0"/>
                    <a:pt x="156" y="10"/>
                    <a:pt x="156" y="17"/>
                  </a:cubicBezTo>
                  <a:lnTo>
                    <a:pt x="156" y="157"/>
                  </a:lnTo>
                  <a:lnTo>
                    <a:pt x="17" y="157"/>
                  </a:lnTo>
                  <a:cubicBezTo>
                    <a:pt x="10" y="157"/>
                    <a:pt x="0" y="157"/>
                    <a:pt x="0" y="167"/>
                  </a:cubicBezTo>
                  <a:cubicBezTo>
                    <a:pt x="0" y="177"/>
                    <a:pt x="10" y="177"/>
                    <a:pt x="17" y="177"/>
                  </a:cubicBezTo>
                  <a:lnTo>
                    <a:pt x="156" y="177"/>
                  </a:lnTo>
                  <a:lnTo>
                    <a:pt x="156" y="316"/>
                  </a:lnTo>
                  <a:cubicBezTo>
                    <a:pt x="156" y="323"/>
                    <a:pt x="156" y="333"/>
                    <a:pt x="166"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Freeform 112">
              <a:extLst>
                <a:ext uri="{FF2B5EF4-FFF2-40B4-BE49-F238E27FC236}">
                  <a16:creationId xmlns:a16="http://schemas.microsoft.com/office/drawing/2014/main" id="{1C2C16D3-3DE1-4A55-B628-1037CA1E993C}"/>
                </a:ext>
              </a:extLst>
            </p:cNvPr>
            <p:cNvSpPr>
              <a:spLocks noEditPoints="1"/>
            </p:cNvSpPr>
            <p:nvPr>
              <p:custDataLst>
                <p:tags r:id="rId24"/>
              </p:custDataLst>
            </p:nvPr>
          </p:nvSpPr>
          <p:spPr bwMode="auto">
            <a:xfrm>
              <a:off x="4192588" y="3517900"/>
              <a:ext cx="171450" cy="25717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Freeform 113">
              <a:extLst>
                <a:ext uri="{FF2B5EF4-FFF2-40B4-BE49-F238E27FC236}">
                  <a16:creationId xmlns:a16="http://schemas.microsoft.com/office/drawing/2014/main" id="{F55815CC-1BD7-4F49-860E-A5172F4C0BE7}"/>
                </a:ext>
              </a:extLst>
            </p:cNvPr>
            <p:cNvSpPr>
              <a:spLocks/>
            </p:cNvSpPr>
            <p:nvPr>
              <p:custDataLst>
                <p:tags r:id="rId25"/>
              </p:custDataLst>
            </p:nvPr>
          </p:nvSpPr>
          <p:spPr bwMode="auto">
            <a:xfrm>
              <a:off x="4383088" y="3529013"/>
              <a:ext cx="263525" cy="238125"/>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3 w 405"/>
                <a:gd name="T17" fmla="*/ 26 h 342"/>
                <a:gd name="T18" fmla="*/ 309 w 405"/>
                <a:gd name="T19" fmla="*/ 29 h 342"/>
                <a:gd name="T20" fmla="*/ 125 w 405"/>
                <a:gd name="T21" fmla="*/ 183 h 342"/>
                <a:gd name="T22" fmla="*/ 125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5 w 405"/>
                <a:gd name="T49" fmla="*/ 319 h 342"/>
                <a:gd name="T50" fmla="*/ 125 w 405"/>
                <a:gd name="T51" fmla="*/ 214 h 342"/>
                <a:gd name="T52" fmla="*/ 174 w 405"/>
                <a:gd name="T53" fmla="*/ 172 h 342"/>
                <a:gd name="T54" fmla="*/ 277 w 405"/>
                <a:gd name="T55" fmla="*/ 308 h 342"/>
                <a:gd name="T56" fmla="*/ 281 w 405"/>
                <a:gd name="T57" fmla="*/ 315 h 342"/>
                <a:gd name="T58" fmla="*/ 245 w 405"/>
                <a:gd name="T59" fmla="*/ 319 h 342"/>
                <a:gd name="T60" fmla="*/ 245 w 405"/>
                <a:gd name="T61" fmla="*/ 342 h 342"/>
                <a:gd name="T62" fmla="*/ 332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2" y="1"/>
                    <a:pt x="274" y="0"/>
                  </a:cubicBezTo>
                  <a:lnTo>
                    <a:pt x="274" y="23"/>
                  </a:lnTo>
                  <a:cubicBezTo>
                    <a:pt x="280" y="23"/>
                    <a:pt x="290" y="23"/>
                    <a:pt x="303" y="26"/>
                  </a:cubicBezTo>
                  <a:cubicBezTo>
                    <a:pt x="311" y="28"/>
                    <a:pt x="305" y="27"/>
                    <a:pt x="309" y="29"/>
                  </a:cubicBezTo>
                  <a:lnTo>
                    <a:pt x="125" y="183"/>
                  </a:lnTo>
                  <a:lnTo>
                    <a:pt x="125" y="23"/>
                  </a:lnTo>
                  <a:lnTo>
                    <a:pt x="178" y="23"/>
                  </a:lnTo>
                  <a:lnTo>
                    <a:pt x="178" y="0"/>
                  </a:lnTo>
                  <a:cubicBezTo>
                    <a:pt x="159" y="1"/>
                    <a:pt x="111"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1" y="341"/>
                    <a:pt x="159" y="341"/>
                    <a:pt x="178" y="342"/>
                  </a:cubicBezTo>
                  <a:lnTo>
                    <a:pt x="178" y="319"/>
                  </a:lnTo>
                  <a:lnTo>
                    <a:pt x="125" y="319"/>
                  </a:lnTo>
                  <a:lnTo>
                    <a:pt x="125" y="214"/>
                  </a:lnTo>
                  <a:lnTo>
                    <a:pt x="174" y="172"/>
                  </a:lnTo>
                  <a:lnTo>
                    <a:pt x="277" y="308"/>
                  </a:lnTo>
                  <a:cubicBezTo>
                    <a:pt x="280" y="311"/>
                    <a:pt x="280" y="312"/>
                    <a:pt x="281" y="315"/>
                  </a:cubicBezTo>
                  <a:cubicBezTo>
                    <a:pt x="272" y="319"/>
                    <a:pt x="262" y="319"/>
                    <a:pt x="245" y="319"/>
                  </a:cubicBezTo>
                  <a:lnTo>
                    <a:pt x="245" y="342"/>
                  </a:lnTo>
                  <a:cubicBezTo>
                    <a:pt x="265" y="341"/>
                    <a:pt x="310" y="341"/>
                    <a:pt x="332"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Rectangle 114">
              <a:extLst>
                <a:ext uri="{FF2B5EF4-FFF2-40B4-BE49-F238E27FC236}">
                  <a16:creationId xmlns:a16="http://schemas.microsoft.com/office/drawing/2014/main" id="{55080FE4-C828-4186-BA59-C1A7F43B0177}"/>
                </a:ext>
              </a:extLst>
            </p:cNvPr>
            <p:cNvSpPr>
              <a:spLocks noChangeArrowheads="1"/>
            </p:cNvSpPr>
            <p:nvPr>
              <p:custDataLst>
                <p:tags r:id="rId26"/>
              </p:custDataLst>
            </p:nvPr>
          </p:nvSpPr>
          <p:spPr bwMode="auto">
            <a:xfrm>
              <a:off x="4179888" y="3908425"/>
              <a:ext cx="48418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Freeform 115">
              <a:extLst>
                <a:ext uri="{FF2B5EF4-FFF2-40B4-BE49-F238E27FC236}">
                  <a16:creationId xmlns:a16="http://schemas.microsoft.com/office/drawing/2014/main" id="{6FD31B61-FD58-408A-B621-4197CE796C7D}"/>
                </a:ext>
              </a:extLst>
            </p:cNvPr>
            <p:cNvSpPr>
              <a:spLocks noEditPoints="1"/>
            </p:cNvSpPr>
            <p:nvPr>
              <p:custDataLst>
                <p:tags r:id="rId27"/>
              </p:custDataLst>
            </p:nvPr>
          </p:nvSpPr>
          <p:spPr bwMode="auto">
            <a:xfrm>
              <a:off x="4240213" y="3990975"/>
              <a:ext cx="171450" cy="2555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6"/>
                    <a:pt x="140"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1"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Freeform 116">
              <a:extLst>
                <a:ext uri="{FF2B5EF4-FFF2-40B4-BE49-F238E27FC236}">
                  <a16:creationId xmlns:a16="http://schemas.microsoft.com/office/drawing/2014/main" id="{ED2E82B7-A16B-4FAA-986E-BF0413A260FA}"/>
                </a:ext>
              </a:extLst>
            </p:cNvPr>
            <p:cNvSpPr>
              <a:spLocks noEditPoints="1"/>
            </p:cNvSpPr>
            <p:nvPr>
              <p:custDataLst>
                <p:tags r:id="rId28"/>
              </p:custDataLst>
            </p:nvPr>
          </p:nvSpPr>
          <p:spPr bwMode="auto">
            <a:xfrm>
              <a:off x="4430713" y="4083050"/>
              <a:ext cx="182563" cy="223838"/>
            </a:xfrm>
            <a:custGeom>
              <a:avLst/>
              <a:gdLst>
                <a:gd name="T0" fmla="*/ 192 w 280"/>
                <a:gd name="T1" fmla="*/ 153 h 321"/>
                <a:gd name="T2" fmla="*/ 185 w 280"/>
                <a:gd name="T3" fmla="*/ 174 h 321"/>
                <a:gd name="T4" fmla="*/ 124 w 280"/>
                <a:gd name="T5" fmla="*/ 209 h 321"/>
                <a:gd name="T6" fmla="*/ 64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4" y="209"/>
                    <a:pt x="64" y="180"/>
                    <a:pt x="64" y="114"/>
                  </a:cubicBezTo>
                  <a:cubicBezTo>
                    <a:pt x="64"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7"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Freeform 117">
              <a:extLst>
                <a:ext uri="{FF2B5EF4-FFF2-40B4-BE49-F238E27FC236}">
                  <a16:creationId xmlns:a16="http://schemas.microsoft.com/office/drawing/2014/main" id="{44A98D07-E314-4C7C-BF04-F4025525E153}"/>
                </a:ext>
              </a:extLst>
            </p:cNvPr>
            <p:cNvSpPr>
              <a:spLocks noEditPoints="1"/>
            </p:cNvSpPr>
            <p:nvPr>
              <p:custDataLst>
                <p:tags r:id="rId29"/>
              </p:custDataLst>
            </p:nvPr>
          </p:nvSpPr>
          <p:spPr bwMode="auto">
            <a:xfrm>
              <a:off x="4762501" y="3517900"/>
              <a:ext cx="169863" cy="257175"/>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2 h 368"/>
                <a:gd name="T24" fmla="*/ 225 w 262"/>
                <a:gd name="T25" fmla="*/ 103 h 368"/>
                <a:gd name="T26" fmla="*/ 212 w 262"/>
                <a:gd name="T27" fmla="*/ 188 h 368"/>
                <a:gd name="T28" fmla="*/ 211 w 262"/>
                <a:gd name="T29" fmla="*/ 188 h 368"/>
                <a:gd name="T30" fmla="*/ 93 w 262"/>
                <a:gd name="T31" fmla="*/ 354 h 368"/>
                <a:gd name="T32" fmla="*/ 39 w 262"/>
                <a:gd name="T33" fmla="*/ 298 h 368"/>
                <a:gd name="T34" fmla="*/ 72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2" y="200"/>
                    <a:pt x="262" y="129"/>
                  </a:cubicBezTo>
                  <a:cubicBezTo>
                    <a:pt x="262" y="50"/>
                    <a:pt x="216" y="0"/>
                    <a:pt x="155" y="0"/>
                  </a:cubicBezTo>
                  <a:cubicBezTo>
                    <a:pt x="82" y="0"/>
                    <a:pt x="59" y="65"/>
                    <a:pt x="59" y="79"/>
                  </a:cubicBezTo>
                  <a:cubicBezTo>
                    <a:pt x="59" y="86"/>
                    <a:pt x="64" y="96"/>
                    <a:pt x="78" y="96"/>
                  </a:cubicBezTo>
                  <a:cubicBezTo>
                    <a:pt x="95" y="96"/>
                    <a:pt x="105" y="81"/>
                    <a:pt x="105" y="70"/>
                  </a:cubicBezTo>
                  <a:cubicBezTo>
                    <a:pt x="105"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3" y="354"/>
                  </a:moveTo>
                  <a:cubicBezTo>
                    <a:pt x="39" y="354"/>
                    <a:pt x="39" y="303"/>
                    <a:pt x="39" y="298"/>
                  </a:cubicBezTo>
                  <a:cubicBezTo>
                    <a:pt x="39" y="284"/>
                    <a:pt x="51" y="214"/>
                    <a:pt x="72"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Freeform 118">
              <a:extLst>
                <a:ext uri="{FF2B5EF4-FFF2-40B4-BE49-F238E27FC236}">
                  <a16:creationId xmlns:a16="http://schemas.microsoft.com/office/drawing/2014/main" id="{60BF9EDF-25BF-4226-B637-BEAEDE44CA91}"/>
                </a:ext>
              </a:extLst>
            </p:cNvPr>
            <p:cNvSpPr>
              <a:spLocks/>
            </p:cNvSpPr>
            <p:nvPr>
              <p:custDataLst>
                <p:tags r:id="rId30"/>
              </p:custDataLst>
            </p:nvPr>
          </p:nvSpPr>
          <p:spPr bwMode="auto">
            <a:xfrm>
              <a:off x="4956176" y="3613150"/>
              <a:ext cx="153988" cy="153988"/>
            </a:xfrm>
            <a:custGeom>
              <a:avLst/>
              <a:gdLst>
                <a:gd name="T0" fmla="*/ 85 w 235"/>
                <a:gd name="T1" fmla="*/ 5 h 220"/>
                <a:gd name="T2" fmla="*/ 79 w 235"/>
                <a:gd name="T3" fmla="*/ 0 h 220"/>
                <a:gd name="T4" fmla="*/ 18 w 235"/>
                <a:gd name="T5" fmla="*/ 5 h 220"/>
                <a:gd name="T6" fmla="*/ 9 w 235"/>
                <a:gd name="T7" fmla="*/ 15 h 220"/>
                <a:gd name="T8" fmla="*/ 21 w 235"/>
                <a:gd name="T9" fmla="*/ 21 h 220"/>
                <a:gd name="T10" fmla="*/ 46 w 235"/>
                <a:gd name="T11" fmla="*/ 29 h 220"/>
                <a:gd name="T12" fmla="*/ 36 w 235"/>
                <a:gd name="T13" fmla="*/ 69 h 220"/>
                <a:gd name="T14" fmla="*/ 6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1 w 235"/>
                <a:gd name="T27" fmla="*/ 0 h 220"/>
                <a:gd name="T28" fmla="*/ 201 w 235"/>
                <a:gd name="T29" fmla="*/ 16 h 220"/>
                <a:gd name="T30" fmla="*/ 37 w 235"/>
                <a:gd name="T31" fmla="*/ 204 h 220"/>
                <a:gd name="T32" fmla="*/ 85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5" y="5"/>
                  </a:moveTo>
                  <a:cubicBezTo>
                    <a:pt x="85" y="5"/>
                    <a:pt x="85" y="0"/>
                    <a:pt x="79" y="0"/>
                  </a:cubicBezTo>
                  <a:cubicBezTo>
                    <a:pt x="67" y="0"/>
                    <a:pt x="31" y="4"/>
                    <a:pt x="18" y="5"/>
                  </a:cubicBezTo>
                  <a:cubicBezTo>
                    <a:pt x="14" y="5"/>
                    <a:pt x="9" y="6"/>
                    <a:pt x="9" y="15"/>
                  </a:cubicBezTo>
                  <a:cubicBezTo>
                    <a:pt x="9" y="21"/>
                    <a:pt x="13" y="21"/>
                    <a:pt x="21" y="21"/>
                  </a:cubicBezTo>
                  <a:cubicBezTo>
                    <a:pt x="45" y="21"/>
                    <a:pt x="46" y="24"/>
                    <a:pt x="46" y="29"/>
                  </a:cubicBezTo>
                  <a:cubicBezTo>
                    <a:pt x="46" y="33"/>
                    <a:pt x="40" y="56"/>
                    <a:pt x="36" y="69"/>
                  </a:cubicBezTo>
                  <a:lnTo>
                    <a:pt x="6" y="192"/>
                  </a:lnTo>
                  <a:cubicBezTo>
                    <a:pt x="4" y="199"/>
                    <a:pt x="0" y="213"/>
                    <a:pt x="0" y="214"/>
                  </a:cubicBezTo>
                  <a:cubicBezTo>
                    <a:pt x="0" y="220"/>
                    <a:pt x="5" y="220"/>
                    <a:pt x="8" y="220"/>
                  </a:cubicBezTo>
                  <a:lnTo>
                    <a:pt x="15" y="220"/>
                  </a:lnTo>
                  <a:cubicBezTo>
                    <a:pt x="50" y="214"/>
                    <a:pt x="104" y="195"/>
                    <a:pt x="156" y="147"/>
                  </a:cubicBezTo>
                  <a:cubicBezTo>
                    <a:pt x="222" y="85"/>
                    <a:pt x="235" y="18"/>
                    <a:pt x="235" y="13"/>
                  </a:cubicBezTo>
                  <a:cubicBezTo>
                    <a:pt x="235" y="5"/>
                    <a:pt x="229" y="0"/>
                    <a:pt x="221" y="0"/>
                  </a:cubicBezTo>
                  <a:cubicBezTo>
                    <a:pt x="217" y="0"/>
                    <a:pt x="205" y="2"/>
                    <a:pt x="201" y="16"/>
                  </a:cubicBezTo>
                  <a:cubicBezTo>
                    <a:pt x="169" y="129"/>
                    <a:pt x="93" y="185"/>
                    <a:pt x="37" y="204"/>
                  </a:cubicBezTo>
                  <a:lnTo>
                    <a:pt x="8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Rectangle 119">
              <a:extLst>
                <a:ext uri="{FF2B5EF4-FFF2-40B4-BE49-F238E27FC236}">
                  <a16:creationId xmlns:a16="http://schemas.microsoft.com/office/drawing/2014/main" id="{2BF59ADE-0282-4A01-BD9A-32C78992B099}"/>
                </a:ext>
              </a:extLst>
            </p:cNvPr>
            <p:cNvSpPr>
              <a:spLocks noChangeArrowheads="1"/>
            </p:cNvSpPr>
            <p:nvPr>
              <p:custDataLst>
                <p:tags r:id="rId31"/>
              </p:custDataLst>
            </p:nvPr>
          </p:nvSpPr>
          <p:spPr bwMode="auto">
            <a:xfrm>
              <a:off x="4740276" y="3908425"/>
              <a:ext cx="38735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Freeform 120">
              <a:extLst>
                <a:ext uri="{FF2B5EF4-FFF2-40B4-BE49-F238E27FC236}">
                  <a16:creationId xmlns:a16="http://schemas.microsoft.com/office/drawing/2014/main" id="{E5995503-598D-4A34-9A3D-15C12EB17EBC}"/>
                </a:ext>
              </a:extLst>
            </p:cNvPr>
            <p:cNvSpPr>
              <a:spLocks noEditPoints="1"/>
            </p:cNvSpPr>
            <p:nvPr>
              <p:custDataLst>
                <p:tags r:id="rId32"/>
              </p:custDataLst>
            </p:nvPr>
          </p:nvSpPr>
          <p:spPr bwMode="auto">
            <a:xfrm>
              <a:off x="4754563" y="3990975"/>
              <a:ext cx="169863" cy="255588"/>
            </a:xfrm>
            <a:custGeom>
              <a:avLst/>
              <a:gdLst>
                <a:gd name="T0" fmla="*/ 211 w 262"/>
                <a:gd name="T1" fmla="*/ 188 h 368"/>
                <a:gd name="T2" fmla="*/ 147 w 262"/>
                <a:gd name="T3" fmla="*/ 129 h 368"/>
                <a:gd name="T4" fmla="*/ 45 w 262"/>
                <a:gd name="T5" fmla="*/ 176 h 368"/>
                <a:gd name="T6" fmla="*/ 0 w 262"/>
                <a:gd name="T7" fmla="*/ 279 h 368"/>
                <a:gd name="T8" fmla="*/ 92 w 262"/>
                <a:gd name="T9" fmla="*/ 368 h 368"/>
                <a:gd name="T10" fmla="*/ 262 w 262"/>
                <a:gd name="T11" fmla="*/ 129 h 368"/>
                <a:gd name="T12" fmla="*/ 155 w 262"/>
                <a:gd name="T13" fmla="*/ 0 h 368"/>
                <a:gd name="T14" fmla="*/ 59 w 262"/>
                <a:gd name="T15" fmla="*/ 79 h 368"/>
                <a:gd name="T16" fmla="*/ 78 w 262"/>
                <a:gd name="T17" fmla="*/ 96 h 368"/>
                <a:gd name="T18" fmla="*/ 105 w 262"/>
                <a:gd name="T19" fmla="*/ 70 h 368"/>
                <a:gd name="T20" fmla="*/ 82 w 262"/>
                <a:gd name="T21" fmla="*/ 52 h 368"/>
                <a:gd name="T22" fmla="*/ 154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7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7"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5"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4"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7"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Freeform 121">
              <a:extLst>
                <a:ext uri="{FF2B5EF4-FFF2-40B4-BE49-F238E27FC236}">
                  <a16:creationId xmlns:a16="http://schemas.microsoft.com/office/drawing/2014/main" id="{7DF1EFD4-1819-416C-952D-2A8D9B8F8DDB}"/>
                </a:ext>
              </a:extLst>
            </p:cNvPr>
            <p:cNvSpPr>
              <a:spLocks noEditPoints="1"/>
            </p:cNvSpPr>
            <p:nvPr>
              <p:custDataLst>
                <p:tags r:id="rId33"/>
              </p:custDataLst>
            </p:nvPr>
          </p:nvSpPr>
          <p:spPr bwMode="auto">
            <a:xfrm>
              <a:off x="4943476" y="4083050"/>
              <a:ext cx="182563" cy="22383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Freeform 122">
              <a:extLst>
                <a:ext uri="{FF2B5EF4-FFF2-40B4-BE49-F238E27FC236}">
                  <a16:creationId xmlns:a16="http://schemas.microsoft.com/office/drawing/2014/main" id="{729ECD83-698D-40A5-9154-C14D10882E40}"/>
                </a:ext>
              </a:extLst>
            </p:cNvPr>
            <p:cNvSpPr>
              <a:spLocks/>
            </p:cNvSpPr>
            <p:nvPr>
              <p:custDataLst>
                <p:tags r:id="rId34"/>
              </p:custDataLst>
            </p:nvPr>
          </p:nvSpPr>
          <p:spPr bwMode="auto">
            <a:xfrm>
              <a:off x="5257801" y="3798888"/>
              <a:ext cx="215900" cy="231775"/>
            </a:xfrm>
            <a:custGeom>
              <a:avLst/>
              <a:gdLst>
                <a:gd name="T0" fmla="*/ 176 w 332"/>
                <a:gd name="T1" fmla="*/ 177 h 333"/>
                <a:gd name="T2" fmla="*/ 315 w 332"/>
                <a:gd name="T3" fmla="*/ 177 h 333"/>
                <a:gd name="T4" fmla="*/ 332 w 332"/>
                <a:gd name="T5" fmla="*/ 167 h 333"/>
                <a:gd name="T6" fmla="*/ 315 w 332"/>
                <a:gd name="T7" fmla="*/ 157 h 333"/>
                <a:gd name="T8" fmla="*/ 176 w 332"/>
                <a:gd name="T9" fmla="*/ 157 h 333"/>
                <a:gd name="T10" fmla="*/ 176 w 332"/>
                <a:gd name="T11" fmla="*/ 17 h 333"/>
                <a:gd name="T12" fmla="*/ 166 w 332"/>
                <a:gd name="T13" fmla="*/ 0 h 333"/>
                <a:gd name="T14" fmla="*/ 156 w 332"/>
                <a:gd name="T15" fmla="*/ 17 h 333"/>
                <a:gd name="T16" fmla="*/ 156 w 332"/>
                <a:gd name="T17" fmla="*/ 157 h 333"/>
                <a:gd name="T18" fmla="*/ 16 w 332"/>
                <a:gd name="T19" fmla="*/ 157 h 333"/>
                <a:gd name="T20" fmla="*/ 0 w 332"/>
                <a:gd name="T21" fmla="*/ 167 h 333"/>
                <a:gd name="T22" fmla="*/ 16 w 332"/>
                <a:gd name="T23" fmla="*/ 177 h 333"/>
                <a:gd name="T24" fmla="*/ 156 w 332"/>
                <a:gd name="T25" fmla="*/ 177 h 333"/>
                <a:gd name="T26" fmla="*/ 156 w 332"/>
                <a:gd name="T27" fmla="*/ 316 h 333"/>
                <a:gd name="T28" fmla="*/ 166 w 332"/>
                <a:gd name="T29" fmla="*/ 333 h 333"/>
                <a:gd name="T30" fmla="*/ 176 w 332"/>
                <a:gd name="T31" fmla="*/ 316 h 333"/>
                <a:gd name="T32" fmla="*/ 176 w 332"/>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7"/>
                  </a:moveTo>
                  <a:lnTo>
                    <a:pt x="315" y="177"/>
                  </a:lnTo>
                  <a:cubicBezTo>
                    <a:pt x="322" y="177"/>
                    <a:pt x="332" y="177"/>
                    <a:pt x="332" y="167"/>
                  </a:cubicBezTo>
                  <a:cubicBezTo>
                    <a:pt x="332"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9" y="157"/>
                    <a:pt x="0" y="157"/>
                    <a:pt x="0" y="167"/>
                  </a:cubicBezTo>
                  <a:cubicBezTo>
                    <a:pt x="0" y="177"/>
                    <a:pt x="9" y="177"/>
                    <a:pt x="16" y="177"/>
                  </a:cubicBezTo>
                  <a:lnTo>
                    <a:pt x="156" y="177"/>
                  </a:lnTo>
                  <a:lnTo>
                    <a:pt x="156" y="316"/>
                  </a:lnTo>
                  <a:cubicBezTo>
                    <a:pt x="156" y="323"/>
                    <a:pt x="156" y="333"/>
                    <a:pt x="166"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Freeform 123">
              <a:extLst>
                <a:ext uri="{FF2B5EF4-FFF2-40B4-BE49-F238E27FC236}">
                  <a16:creationId xmlns:a16="http://schemas.microsoft.com/office/drawing/2014/main" id="{6EFA495B-8D92-4DE6-95D9-44E1ECD3EF5D}"/>
                </a:ext>
              </a:extLst>
            </p:cNvPr>
            <p:cNvSpPr>
              <a:spLocks/>
            </p:cNvSpPr>
            <p:nvPr>
              <p:custDataLst>
                <p:tags r:id="rId35"/>
              </p:custDataLst>
            </p:nvPr>
          </p:nvSpPr>
          <p:spPr bwMode="auto">
            <a:xfrm>
              <a:off x="5576888" y="3763963"/>
              <a:ext cx="263525" cy="238125"/>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4 w 405"/>
                <a:gd name="T13" fmla="*/ 0 h 342"/>
                <a:gd name="T14" fmla="*/ 274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4 w 405"/>
                <a:gd name="T49" fmla="*/ 319 h 342"/>
                <a:gd name="T50" fmla="*/ 124 w 405"/>
                <a:gd name="T51" fmla="*/ 214 h 342"/>
                <a:gd name="T52" fmla="*/ 174 w 405"/>
                <a:gd name="T53" fmla="*/ 173 h 342"/>
                <a:gd name="T54" fmla="*/ 277 w 405"/>
                <a:gd name="T55" fmla="*/ 308 h 342"/>
                <a:gd name="T56" fmla="*/ 281 w 405"/>
                <a:gd name="T57" fmla="*/ 315 h 342"/>
                <a:gd name="T58" fmla="*/ 245 w 405"/>
                <a:gd name="T59" fmla="*/ 319 h 342"/>
                <a:gd name="T60" fmla="*/ 245 w 405"/>
                <a:gd name="T61" fmla="*/ 342 h 342"/>
                <a:gd name="T62" fmla="*/ 332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1" y="1"/>
                    <a:pt x="274" y="0"/>
                  </a:cubicBezTo>
                  <a:lnTo>
                    <a:pt x="274"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0" y="341"/>
                    <a:pt x="159" y="341"/>
                    <a:pt x="178" y="342"/>
                  </a:cubicBezTo>
                  <a:lnTo>
                    <a:pt x="178" y="319"/>
                  </a:lnTo>
                  <a:lnTo>
                    <a:pt x="124" y="319"/>
                  </a:lnTo>
                  <a:lnTo>
                    <a:pt x="124" y="214"/>
                  </a:lnTo>
                  <a:lnTo>
                    <a:pt x="174" y="173"/>
                  </a:lnTo>
                  <a:lnTo>
                    <a:pt x="277" y="308"/>
                  </a:lnTo>
                  <a:cubicBezTo>
                    <a:pt x="279" y="311"/>
                    <a:pt x="279" y="312"/>
                    <a:pt x="281" y="315"/>
                  </a:cubicBezTo>
                  <a:cubicBezTo>
                    <a:pt x="272" y="319"/>
                    <a:pt x="262" y="319"/>
                    <a:pt x="245" y="319"/>
                  </a:cubicBezTo>
                  <a:lnTo>
                    <a:pt x="245" y="342"/>
                  </a:lnTo>
                  <a:cubicBezTo>
                    <a:pt x="265" y="341"/>
                    <a:pt x="310" y="341"/>
                    <a:pt x="332"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Freeform 124">
              <a:extLst>
                <a:ext uri="{FF2B5EF4-FFF2-40B4-BE49-F238E27FC236}">
                  <a16:creationId xmlns:a16="http://schemas.microsoft.com/office/drawing/2014/main" id="{02B33883-E2BD-4654-81B2-4C921A8FC084}"/>
                </a:ext>
              </a:extLst>
            </p:cNvPr>
            <p:cNvSpPr>
              <a:spLocks noEditPoints="1"/>
            </p:cNvSpPr>
            <p:nvPr>
              <p:custDataLst>
                <p:tags r:id="rId36"/>
              </p:custDataLst>
            </p:nvPr>
          </p:nvSpPr>
          <p:spPr bwMode="auto">
            <a:xfrm>
              <a:off x="5915026" y="3517900"/>
              <a:ext cx="171450" cy="257175"/>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2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6" y="129"/>
                    <a:pt x="84" y="137"/>
                    <a:pt x="45" y="176"/>
                  </a:cubicBezTo>
                  <a:cubicBezTo>
                    <a:pt x="4" y="217"/>
                    <a:pt x="0" y="264"/>
                    <a:pt x="0" y="279"/>
                  </a:cubicBezTo>
                  <a:cubicBezTo>
                    <a:pt x="0" y="310"/>
                    <a:pt x="22" y="368"/>
                    <a:pt x="92" y="368"/>
                  </a:cubicBezTo>
                  <a:cubicBezTo>
                    <a:pt x="211" y="368"/>
                    <a:pt x="263" y="200"/>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5"/>
                    <a:pt x="139" y="12"/>
                    <a:pt x="154" y="12"/>
                  </a:cubicBezTo>
                  <a:cubicBezTo>
                    <a:pt x="190" y="12"/>
                    <a:pt x="225" y="38"/>
                    <a:pt x="225" y="103"/>
                  </a:cubicBezTo>
                  <a:cubicBezTo>
                    <a:pt x="225" y="122"/>
                    <a:pt x="222" y="148"/>
                    <a:pt x="212" y="188"/>
                  </a:cubicBezTo>
                  <a:lnTo>
                    <a:pt x="211" y="188"/>
                  </a:lnTo>
                  <a:close/>
                  <a:moveTo>
                    <a:pt x="94" y="354"/>
                  </a:moveTo>
                  <a:cubicBezTo>
                    <a:pt x="39" y="354"/>
                    <a:pt x="39" y="303"/>
                    <a:pt x="39" y="298"/>
                  </a:cubicBezTo>
                  <a:cubicBezTo>
                    <a:pt x="39" y="284"/>
                    <a:pt x="51" y="214"/>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Freeform 125">
              <a:extLst>
                <a:ext uri="{FF2B5EF4-FFF2-40B4-BE49-F238E27FC236}">
                  <a16:creationId xmlns:a16="http://schemas.microsoft.com/office/drawing/2014/main" id="{9BA0BD8E-A0B6-4274-9C02-5C127C9FA7A7}"/>
                </a:ext>
              </a:extLst>
            </p:cNvPr>
            <p:cNvSpPr>
              <a:spLocks/>
            </p:cNvSpPr>
            <p:nvPr>
              <p:custDataLst>
                <p:tags r:id="rId37"/>
              </p:custDataLst>
            </p:nvPr>
          </p:nvSpPr>
          <p:spPr bwMode="auto">
            <a:xfrm>
              <a:off x="6107113" y="3479800"/>
              <a:ext cx="101600" cy="160338"/>
            </a:xfrm>
            <a:custGeom>
              <a:avLst/>
              <a:gdLst>
                <a:gd name="T0" fmla="*/ 155 w 155"/>
                <a:gd name="T1" fmla="*/ 168 h 231"/>
                <a:gd name="T2" fmla="*/ 143 w 155"/>
                <a:gd name="T3" fmla="*/ 168 h 231"/>
                <a:gd name="T4" fmla="*/ 134 w 155"/>
                <a:gd name="T5" fmla="*/ 200 h 231"/>
                <a:gd name="T6" fmla="*/ 99 w 155"/>
                <a:gd name="T7" fmla="*/ 202 h 231"/>
                <a:gd name="T8" fmla="*/ 35 w 155"/>
                <a:gd name="T9" fmla="*/ 202 h 231"/>
                <a:gd name="T10" fmla="*/ 105 w 155"/>
                <a:gd name="T11" fmla="*/ 143 h 231"/>
                <a:gd name="T12" fmla="*/ 155 w 155"/>
                <a:gd name="T13" fmla="*/ 68 h 231"/>
                <a:gd name="T14" fmla="*/ 73 w 155"/>
                <a:gd name="T15" fmla="*/ 0 h 231"/>
                <a:gd name="T16" fmla="*/ 0 w 155"/>
                <a:gd name="T17" fmla="*/ 62 h 231"/>
                <a:gd name="T18" fmla="*/ 19 w 155"/>
                <a:gd name="T19" fmla="*/ 82 h 231"/>
                <a:gd name="T20" fmla="*/ 37 w 155"/>
                <a:gd name="T21" fmla="*/ 63 h 231"/>
                <a:gd name="T22" fmla="*/ 17 w 155"/>
                <a:gd name="T23" fmla="*/ 45 h 231"/>
                <a:gd name="T24" fmla="*/ 68 w 155"/>
                <a:gd name="T25" fmla="*/ 12 h 231"/>
                <a:gd name="T26" fmla="*/ 121 w 155"/>
                <a:gd name="T27" fmla="*/ 68 h 231"/>
                <a:gd name="T28" fmla="*/ 88 w 155"/>
                <a:gd name="T29" fmla="*/ 135 h 231"/>
                <a:gd name="T30" fmla="*/ 4 w 155"/>
                <a:gd name="T31" fmla="*/ 218 h 231"/>
                <a:gd name="T32" fmla="*/ 0 w 155"/>
                <a:gd name="T33" fmla="*/ 231 h 231"/>
                <a:gd name="T34" fmla="*/ 144 w 155"/>
                <a:gd name="T35" fmla="*/ 231 h 231"/>
                <a:gd name="T36" fmla="*/ 155 w 155"/>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1">
                  <a:moveTo>
                    <a:pt x="155" y="168"/>
                  </a:moveTo>
                  <a:lnTo>
                    <a:pt x="143" y="168"/>
                  </a:lnTo>
                  <a:cubicBezTo>
                    <a:pt x="142" y="175"/>
                    <a:pt x="138" y="196"/>
                    <a:pt x="134" y="200"/>
                  </a:cubicBezTo>
                  <a:cubicBezTo>
                    <a:pt x="131" y="202"/>
                    <a:pt x="104" y="202"/>
                    <a:pt x="99" y="202"/>
                  </a:cubicBezTo>
                  <a:lnTo>
                    <a:pt x="35" y="202"/>
                  </a:lnTo>
                  <a:cubicBezTo>
                    <a:pt x="72" y="169"/>
                    <a:pt x="84" y="159"/>
                    <a:pt x="105" y="143"/>
                  </a:cubicBezTo>
                  <a:cubicBezTo>
                    <a:pt x="131" y="122"/>
                    <a:pt x="155" y="101"/>
                    <a:pt x="155" y="68"/>
                  </a:cubicBezTo>
                  <a:cubicBezTo>
                    <a:pt x="155" y="25"/>
                    <a:pt x="118" y="0"/>
                    <a:pt x="73" y="0"/>
                  </a:cubicBezTo>
                  <a:cubicBezTo>
                    <a:pt x="30" y="0"/>
                    <a:pt x="0" y="30"/>
                    <a:pt x="0" y="62"/>
                  </a:cubicBezTo>
                  <a:cubicBezTo>
                    <a:pt x="0" y="80"/>
                    <a:pt x="15" y="82"/>
                    <a:pt x="19" y="82"/>
                  </a:cubicBezTo>
                  <a:cubicBezTo>
                    <a:pt x="27" y="82"/>
                    <a:pt x="37" y="76"/>
                    <a:pt x="37" y="63"/>
                  </a:cubicBezTo>
                  <a:cubicBezTo>
                    <a:pt x="37" y="57"/>
                    <a:pt x="35" y="45"/>
                    <a:pt x="17" y="45"/>
                  </a:cubicBezTo>
                  <a:cubicBezTo>
                    <a:pt x="28" y="20"/>
                    <a:pt x="51" y="12"/>
                    <a:pt x="68" y="12"/>
                  </a:cubicBezTo>
                  <a:cubicBezTo>
                    <a:pt x="103" y="12"/>
                    <a:pt x="121" y="39"/>
                    <a:pt x="121" y="68"/>
                  </a:cubicBezTo>
                  <a:cubicBezTo>
                    <a:pt x="121" y="98"/>
                    <a:pt x="99" y="122"/>
                    <a:pt x="88" y="135"/>
                  </a:cubicBezTo>
                  <a:lnTo>
                    <a:pt x="4" y="218"/>
                  </a:lnTo>
                  <a:cubicBezTo>
                    <a:pt x="0" y="221"/>
                    <a:pt x="0" y="221"/>
                    <a:pt x="0" y="231"/>
                  </a:cubicBezTo>
                  <a:lnTo>
                    <a:pt x="144" y="231"/>
                  </a:lnTo>
                  <a:lnTo>
                    <a:pt x="155"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Freeform 126">
              <a:extLst>
                <a:ext uri="{FF2B5EF4-FFF2-40B4-BE49-F238E27FC236}">
                  <a16:creationId xmlns:a16="http://schemas.microsoft.com/office/drawing/2014/main" id="{1EA637D2-9742-4DA3-A1EE-1FFDFAD4461D}"/>
                </a:ext>
              </a:extLst>
            </p:cNvPr>
            <p:cNvSpPr>
              <a:spLocks/>
            </p:cNvSpPr>
            <p:nvPr>
              <p:custDataLst>
                <p:tags r:id="rId38"/>
              </p:custDataLst>
            </p:nvPr>
          </p:nvSpPr>
          <p:spPr bwMode="auto">
            <a:xfrm>
              <a:off x="6256338" y="3613150"/>
              <a:ext cx="152400" cy="153988"/>
            </a:xfrm>
            <a:custGeom>
              <a:avLst/>
              <a:gdLst>
                <a:gd name="T0" fmla="*/ 86 w 235"/>
                <a:gd name="T1" fmla="*/ 5 h 220"/>
                <a:gd name="T2" fmla="*/ 79 w 235"/>
                <a:gd name="T3" fmla="*/ 0 h 220"/>
                <a:gd name="T4" fmla="*/ 18 w 235"/>
                <a:gd name="T5" fmla="*/ 5 h 220"/>
                <a:gd name="T6" fmla="*/ 9 w 235"/>
                <a:gd name="T7" fmla="*/ 15 h 220"/>
                <a:gd name="T8" fmla="*/ 21 w 235"/>
                <a:gd name="T9" fmla="*/ 21 h 220"/>
                <a:gd name="T10" fmla="*/ 46 w 235"/>
                <a:gd name="T11" fmla="*/ 29 h 220"/>
                <a:gd name="T12" fmla="*/ 36 w 235"/>
                <a:gd name="T13" fmla="*/ 69 h 220"/>
                <a:gd name="T14" fmla="*/ 6 w 235"/>
                <a:gd name="T15" fmla="*/ 192 h 220"/>
                <a:gd name="T16" fmla="*/ 0 w 235"/>
                <a:gd name="T17" fmla="*/ 214 h 220"/>
                <a:gd name="T18" fmla="*/ 8 w 235"/>
                <a:gd name="T19" fmla="*/ 220 h 220"/>
                <a:gd name="T20" fmla="*/ 15 w 235"/>
                <a:gd name="T21" fmla="*/ 220 h 220"/>
                <a:gd name="T22" fmla="*/ 156 w 235"/>
                <a:gd name="T23" fmla="*/ 147 h 220"/>
                <a:gd name="T24" fmla="*/ 235 w 235"/>
                <a:gd name="T25" fmla="*/ 13 h 220"/>
                <a:gd name="T26" fmla="*/ 221 w 235"/>
                <a:gd name="T27" fmla="*/ 0 h 220"/>
                <a:gd name="T28" fmla="*/ 201 w 235"/>
                <a:gd name="T29" fmla="*/ 16 h 220"/>
                <a:gd name="T30" fmla="*/ 37 w 235"/>
                <a:gd name="T31" fmla="*/ 204 h 220"/>
                <a:gd name="T32" fmla="*/ 86 w 235"/>
                <a:gd name="T33"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220">
                  <a:moveTo>
                    <a:pt x="86" y="5"/>
                  </a:moveTo>
                  <a:cubicBezTo>
                    <a:pt x="86" y="5"/>
                    <a:pt x="86" y="0"/>
                    <a:pt x="79" y="0"/>
                  </a:cubicBezTo>
                  <a:cubicBezTo>
                    <a:pt x="68" y="0"/>
                    <a:pt x="31" y="4"/>
                    <a:pt x="18" y="5"/>
                  </a:cubicBezTo>
                  <a:cubicBezTo>
                    <a:pt x="14" y="5"/>
                    <a:pt x="9" y="6"/>
                    <a:pt x="9" y="15"/>
                  </a:cubicBezTo>
                  <a:cubicBezTo>
                    <a:pt x="9" y="21"/>
                    <a:pt x="13" y="21"/>
                    <a:pt x="21" y="21"/>
                  </a:cubicBezTo>
                  <a:cubicBezTo>
                    <a:pt x="45" y="21"/>
                    <a:pt x="46" y="24"/>
                    <a:pt x="46" y="29"/>
                  </a:cubicBezTo>
                  <a:cubicBezTo>
                    <a:pt x="46" y="33"/>
                    <a:pt x="40" y="56"/>
                    <a:pt x="36" y="69"/>
                  </a:cubicBezTo>
                  <a:lnTo>
                    <a:pt x="6" y="192"/>
                  </a:lnTo>
                  <a:cubicBezTo>
                    <a:pt x="4" y="199"/>
                    <a:pt x="0" y="213"/>
                    <a:pt x="0" y="214"/>
                  </a:cubicBezTo>
                  <a:cubicBezTo>
                    <a:pt x="0" y="220"/>
                    <a:pt x="5" y="220"/>
                    <a:pt x="8" y="220"/>
                  </a:cubicBezTo>
                  <a:lnTo>
                    <a:pt x="15" y="220"/>
                  </a:lnTo>
                  <a:cubicBezTo>
                    <a:pt x="50" y="214"/>
                    <a:pt x="105" y="195"/>
                    <a:pt x="156" y="147"/>
                  </a:cubicBezTo>
                  <a:cubicBezTo>
                    <a:pt x="222" y="85"/>
                    <a:pt x="235" y="18"/>
                    <a:pt x="235" y="13"/>
                  </a:cubicBezTo>
                  <a:cubicBezTo>
                    <a:pt x="235" y="5"/>
                    <a:pt x="229" y="0"/>
                    <a:pt x="221" y="0"/>
                  </a:cubicBezTo>
                  <a:cubicBezTo>
                    <a:pt x="217" y="0"/>
                    <a:pt x="205" y="2"/>
                    <a:pt x="201" y="16"/>
                  </a:cubicBezTo>
                  <a:cubicBezTo>
                    <a:pt x="170" y="129"/>
                    <a:pt x="94" y="185"/>
                    <a:pt x="37" y="204"/>
                  </a:cubicBezTo>
                  <a:lnTo>
                    <a:pt x="8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Rectangle 127">
              <a:extLst>
                <a:ext uri="{FF2B5EF4-FFF2-40B4-BE49-F238E27FC236}">
                  <a16:creationId xmlns:a16="http://schemas.microsoft.com/office/drawing/2014/main" id="{87056B45-33F5-4459-96BA-3190C7DC6672}"/>
                </a:ext>
              </a:extLst>
            </p:cNvPr>
            <p:cNvSpPr>
              <a:spLocks noChangeArrowheads="1"/>
            </p:cNvSpPr>
            <p:nvPr>
              <p:custDataLst>
                <p:tags r:id="rId39"/>
              </p:custDataLst>
            </p:nvPr>
          </p:nvSpPr>
          <p:spPr bwMode="auto">
            <a:xfrm>
              <a:off x="5894388" y="3908425"/>
              <a:ext cx="53340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128">
              <a:extLst>
                <a:ext uri="{FF2B5EF4-FFF2-40B4-BE49-F238E27FC236}">
                  <a16:creationId xmlns:a16="http://schemas.microsoft.com/office/drawing/2014/main" id="{95B891BF-1AA6-4286-AE3E-4A8A9A0A5AB4}"/>
                </a:ext>
              </a:extLst>
            </p:cNvPr>
            <p:cNvSpPr>
              <a:spLocks noEditPoints="1"/>
            </p:cNvSpPr>
            <p:nvPr>
              <p:custDataLst>
                <p:tags r:id="rId40"/>
              </p:custDataLst>
            </p:nvPr>
          </p:nvSpPr>
          <p:spPr bwMode="auto">
            <a:xfrm>
              <a:off x="5907088" y="3990975"/>
              <a:ext cx="171450" cy="255588"/>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3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8"/>
                    <a:pt x="0" y="264"/>
                    <a:pt x="0" y="279"/>
                  </a:cubicBezTo>
                  <a:cubicBezTo>
                    <a:pt x="0" y="310"/>
                    <a:pt x="22" y="368"/>
                    <a:pt x="92" y="368"/>
                  </a:cubicBezTo>
                  <a:cubicBezTo>
                    <a:pt x="210" y="368"/>
                    <a:pt x="262" y="201"/>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6"/>
                    <a:pt x="139" y="13"/>
                    <a:pt x="153" y="13"/>
                  </a:cubicBezTo>
                  <a:cubicBezTo>
                    <a:pt x="190" y="13"/>
                    <a:pt x="225" y="38"/>
                    <a:pt x="225" y="103"/>
                  </a:cubicBezTo>
                  <a:cubicBezTo>
                    <a:pt x="225" y="122"/>
                    <a:pt x="222" y="148"/>
                    <a:pt x="211" y="188"/>
                  </a:cubicBezTo>
                  <a:lnTo>
                    <a:pt x="211" y="188"/>
                  </a:lnTo>
                  <a:close/>
                  <a:moveTo>
                    <a:pt x="93" y="354"/>
                  </a:moveTo>
                  <a:cubicBezTo>
                    <a:pt x="38" y="354"/>
                    <a:pt x="38" y="303"/>
                    <a:pt x="38" y="298"/>
                  </a:cubicBezTo>
                  <a:cubicBezTo>
                    <a:pt x="38" y="284"/>
                    <a:pt x="51" y="215"/>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Freeform 129">
              <a:extLst>
                <a:ext uri="{FF2B5EF4-FFF2-40B4-BE49-F238E27FC236}">
                  <a16:creationId xmlns:a16="http://schemas.microsoft.com/office/drawing/2014/main" id="{DF4DCD94-7F20-4032-A0A6-A4C554DFD2FB}"/>
                </a:ext>
              </a:extLst>
            </p:cNvPr>
            <p:cNvSpPr>
              <a:spLocks/>
            </p:cNvSpPr>
            <p:nvPr>
              <p:custDataLst>
                <p:tags r:id="rId41"/>
              </p:custDataLst>
            </p:nvPr>
          </p:nvSpPr>
          <p:spPr bwMode="auto">
            <a:xfrm>
              <a:off x="6099176" y="3978275"/>
              <a:ext cx="100013" cy="160338"/>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7 w 154"/>
                <a:gd name="T23" fmla="*/ 45 h 231"/>
                <a:gd name="T24" fmla="*/ 68 w 154"/>
                <a:gd name="T25" fmla="*/ 12 h 231"/>
                <a:gd name="T26" fmla="*/ 121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1" y="202"/>
                    <a:pt x="104" y="202"/>
                    <a:pt x="99" y="202"/>
                  </a:cubicBezTo>
                  <a:lnTo>
                    <a:pt x="35" y="202"/>
                  </a:lnTo>
                  <a:cubicBezTo>
                    <a:pt x="71" y="169"/>
                    <a:pt x="84" y="159"/>
                    <a:pt x="104" y="143"/>
                  </a:cubicBezTo>
                  <a:cubicBezTo>
                    <a:pt x="130" y="122"/>
                    <a:pt x="154" y="101"/>
                    <a:pt x="154" y="68"/>
                  </a:cubicBezTo>
                  <a:cubicBezTo>
                    <a:pt x="154" y="25"/>
                    <a:pt x="117" y="0"/>
                    <a:pt x="73" y="0"/>
                  </a:cubicBezTo>
                  <a:cubicBezTo>
                    <a:pt x="30" y="0"/>
                    <a:pt x="0" y="30"/>
                    <a:pt x="0" y="62"/>
                  </a:cubicBezTo>
                  <a:cubicBezTo>
                    <a:pt x="0" y="80"/>
                    <a:pt x="15" y="82"/>
                    <a:pt x="19" y="82"/>
                  </a:cubicBezTo>
                  <a:cubicBezTo>
                    <a:pt x="27" y="82"/>
                    <a:pt x="37" y="76"/>
                    <a:pt x="37" y="63"/>
                  </a:cubicBezTo>
                  <a:cubicBezTo>
                    <a:pt x="37" y="57"/>
                    <a:pt x="35" y="45"/>
                    <a:pt x="17" y="45"/>
                  </a:cubicBezTo>
                  <a:cubicBezTo>
                    <a:pt x="27" y="20"/>
                    <a:pt x="51" y="12"/>
                    <a:pt x="68" y="12"/>
                  </a:cubicBezTo>
                  <a:cubicBezTo>
                    <a:pt x="102" y="12"/>
                    <a:pt x="121" y="39"/>
                    <a:pt x="121" y="68"/>
                  </a:cubicBezTo>
                  <a:cubicBezTo>
                    <a:pt x="121" y="98"/>
                    <a:pt x="99" y="122"/>
                    <a:pt x="88" y="135"/>
                  </a:cubicBezTo>
                  <a:lnTo>
                    <a:pt x="4" y="218"/>
                  </a:lnTo>
                  <a:cubicBezTo>
                    <a:pt x="0" y="221"/>
                    <a:pt x="0" y="222"/>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Freeform 130 1">
              <a:extLst>
                <a:ext uri="{FF2B5EF4-FFF2-40B4-BE49-F238E27FC236}">
                  <a16:creationId xmlns:a16="http://schemas.microsoft.com/office/drawing/2014/main" id="{AB54D022-03FF-4E23-A514-CCDDFD223939}"/>
                </a:ext>
              </a:extLst>
            </p:cNvPr>
            <p:cNvSpPr>
              <a:spLocks noEditPoints="1"/>
            </p:cNvSpPr>
            <p:nvPr>
              <p:custDataLst>
                <p:tags r:id="rId42"/>
              </p:custDataLst>
            </p:nvPr>
          </p:nvSpPr>
          <p:spPr bwMode="auto">
            <a:xfrm>
              <a:off x="6243638" y="4083050"/>
              <a:ext cx="182563" cy="223838"/>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6" y="321"/>
                    <a:pt x="280" y="321"/>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Freeform 131 1">
              <a:extLst>
                <a:ext uri="{FF2B5EF4-FFF2-40B4-BE49-F238E27FC236}">
                  <a16:creationId xmlns:a16="http://schemas.microsoft.com/office/drawing/2014/main" id="{4C9F7F28-51BD-48EB-BD39-35F7D5F9565D}"/>
                </a:ext>
              </a:extLst>
            </p:cNvPr>
            <p:cNvSpPr>
              <a:spLocks noEditPoints="1"/>
            </p:cNvSpPr>
            <p:nvPr>
              <p:custDataLst>
                <p:tags r:id="rId43"/>
              </p:custDataLst>
            </p:nvPr>
          </p:nvSpPr>
          <p:spPr bwMode="auto">
            <a:xfrm>
              <a:off x="6573838" y="3873500"/>
              <a:ext cx="217488" cy="82550"/>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Freeform 132 1">
              <a:extLst>
                <a:ext uri="{FF2B5EF4-FFF2-40B4-BE49-F238E27FC236}">
                  <a16:creationId xmlns:a16="http://schemas.microsoft.com/office/drawing/2014/main" id="{E4BC052D-65BE-47EC-A7BA-BE0E8A2205AA}"/>
                </a:ext>
              </a:extLst>
            </p:cNvPr>
            <p:cNvSpPr>
              <a:spLocks noEditPoints="1"/>
            </p:cNvSpPr>
            <p:nvPr>
              <p:custDataLst>
                <p:tags r:id="rId44"/>
              </p:custDataLst>
            </p:nvPr>
          </p:nvSpPr>
          <p:spPr bwMode="auto">
            <a:xfrm>
              <a:off x="6951663" y="3517900"/>
              <a:ext cx="169863" cy="257175"/>
            </a:xfrm>
            <a:custGeom>
              <a:avLst/>
              <a:gdLst>
                <a:gd name="T0" fmla="*/ 211 w 262"/>
                <a:gd name="T1" fmla="*/ 188 h 368"/>
                <a:gd name="T2" fmla="*/ 146 w 262"/>
                <a:gd name="T3" fmla="*/ 129 h 368"/>
                <a:gd name="T4" fmla="*/ 45 w 262"/>
                <a:gd name="T5" fmla="*/ 176 h 368"/>
                <a:gd name="T6" fmla="*/ 0 w 262"/>
                <a:gd name="T7" fmla="*/ 279 h 368"/>
                <a:gd name="T8" fmla="*/ 92 w 262"/>
                <a:gd name="T9" fmla="*/ 368 h 368"/>
                <a:gd name="T10" fmla="*/ 262 w 262"/>
                <a:gd name="T11" fmla="*/ 129 h 368"/>
                <a:gd name="T12" fmla="*/ 154 w 262"/>
                <a:gd name="T13" fmla="*/ 0 h 368"/>
                <a:gd name="T14" fmla="*/ 59 w 262"/>
                <a:gd name="T15" fmla="*/ 79 h 368"/>
                <a:gd name="T16" fmla="*/ 78 w 262"/>
                <a:gd name="T17" fmla="*/ 96 h 368"/>
                <a:gd name="T18" fmla="*/ 105 w 262"/>
                <a:gd name="T19" fmla="*/ 70 h 368"/>
                <a:gd name="T20" fmla="*/ 82 w 262"/>
                <a:gd name="T21" fmla="*/ 52 h 368"/>
                <a:gd name="T22" fmla="*/ 153 w 262"/>
                <a:gd name="T23" fmla="*/ 12 h 368"/>
                <a:gd name="T24" fmla="*/ 225 w 262"/>
                <a:gd name="T25" fmla="*/ 103 h 368"/>
                <a:gd name="T26" fmla="*/ 211 w 262"/>
                <a:gd name="T27" fmla="*/ 188 h 368"/>
                <a:gd name="T28" fmla="*/ 211 w 262"/>
                <a:gd name="T29" fmla="*/ 188 h 368"/>
                <a:gd name="T30" fmla="*/ 93 w 262"/>
                <a:gd name="T31" fmla="*/ 354 h 368"/>
                <a:gd name="T32" fmla="*/ 38 w 262"/>
                <a:gd name="T33" fmla="*/ 298 h 368"/>
                <a:gd name="T34" fmla="*/ 71 w 262"/>
                <a:gd name="T35" fmla="*/ 185 h 368"/>
                <a:gd name="T36" fmla="*/ 146 w 262"/>
                <a:gd name="T37" fmla="*/ 140 h 368"/>
                <a:gd name="T38" fmla="*/ 202 w 262"/>
                <a:gd name="T39" fmla="*/ 206 h 368"/>
                <a:gd name="T40" fmla="*/ 93 w 262"/>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68">
                  <a:moveTo>
                    <a:pt x="211" y="188"/>
                  </a:moveTo>
                  <a:cubicBezTo>
                    <a:pt x="206" y="157"/>
                    <a:pt x="185" y="129"/>
                    <a:pt x="146" y="129"/>
                  </a:cubicBezTo>
                  <a:cubicBezTo>
                    <a:pt x="116" y="129"/>
                    <a:pt x="84" y="137"/>
                    <a:pt x="45" y="176"/>
                  </a:cubicBezTo>
                  <a:cubicBezTo>
                    <a:pt x="3" y="217"/>
                    <a:pt x="0" y="264"/>
                    <a:pt x="0" y="279"/>
                  </a:cubicBezTo>
                  <a:cubicBezTo>
                    <a:pt x="0" y="310"/>
                    <a:pt x="22" y="368"/>
                    <a:pt x="92" y="368"/>
                  </a:cubicBezTo>
                  <a:cubicBezTo>
                    <a:pt x="210" y="368"/>
                    <a:pt x="262" y="200"/>
                    <a:pt x="262" y="129"/>
                  </a:cubicBezTo>
                  <a:cubicBezTo>
                    <a:pt x="262" y="50"/>
                    <a:pt x="216" y="0"/>
                    <a:pt x="154" y="0"/>
                  </a:cubicBezTo>
                  <a:cubicBezTo>
                    <a:pt x="82" y="0"/>
                    <a:pt x="59" y="65"/>
                    <a:pt x="59" y="79"/>
                  </a:cubicBezTo>
                  <a:cubicBezTo>
                    <a:pt x="59" y="86"/>
                    <a:pt x="63" y="96"/>
                    <a:pt x="78" y="96"/>
                  </a:cubicBezTo>
                  <a:cubicBezTo>
                    <a:pt x="95" y="96"/>
                    <a:pt x="105" y="81"/>
                    <a:pt x="105" y="70"/>
                  </a:cubicBezTo>
                  <a:cubicBezTo>
                    <a:pt x="105" y="52"/>
                    <a:pt x="90" y="52"/>
                    <a:pt x="82" y="52"/>
                  </a:cubicBezTo>
                  <a:cubicBezTo>
                    <a:pt x="104" y="15"/>
                    <a:pt x="139" y="12"/>
                    <a:pt x="153" y="12"/>
                  </a:cubicBezTo>
                  <a:cubicBezTo>
                    <a:pt x="190" y="12"/>
                    <a:pt x="225" y="38"/>
                    <a:pt x="225" y="103"/>
                  </a:cubicBezTo>
                  <a:cubicBezTo>
                    <a:pt x="225" y="122"/>
                    <a:pt x="222" y="148"/>
                    <a:pt x="211" y="188"/>
                  </a:cubicBezTo>
                  <a:lnTo>
                    <a:pt x="211" y="188"/>
                  </a:lnTo>
                  <a:close/>
                  <a:moveTo>
                    <a:pt x="93" y="354"/>
                  </a:moveTo>
                  <a:cubicBezTo>
                    <a:pt x="38" y="354"/>
                    <a:pt x="38" y="303"/>
                    <a:pt x="38" y="298"/>
                  </a:cubicBezTo>
                  <a:cubicBezTo>
                    <a:pt x="38" y="284"/>
                    <a:pt x="51" y="214"/>
                    <a:pt x="71" y="185"/>
                  </a:cubicBezTo>
                  <a:cubicBezTo>
                    <a:pt x="91" y="156"/>
                    <a:pt x="116" y="140"/>
                    <a:pt x="146" y="140"/>
                  </a:cubicBezTo>
                  <a:cubicBezTo>
                    <a:pt x="201" y="140"/>
                    <a:pt x="202" y="196"/>
                    <a:pt x="202" y="206"/>
                  </a:cubicBezTo>
                  <a:cubicBezTo>
                    <a:pt x="202" y="242"/>
                    <a:pt x="170" y="354"/>
                    <a:pt x="93"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Freeform 133">
              <a:extLst>
                <a:ext uri="{FF2B5EF4-FFF2-40B4-BE49-F238E27FC236}">
                  <a16:creationId xmlns:a16="http://schemas.microsoft.com/office/drawing/2014/main" id="{051EDDC3-B2D0-4409-B146-9511CBD80B39}"/>
                </a:ext>
              </a:extLst>
            </p:cNvPr>
            <p:cNvSpPr>
              <a:spLocks/>
            </p:cNvSpPr>
            <p:nvPr>
              <p:custDataLst>
                <p:tags r:id="rId45"/>
              </p:custDataLst>
            </p:nvPr>
          </p:nvSpPr>
          <p:spPr bwMode="auto">
            <a:xfrm>
              <a:off x="7142163" y="3479800"/>
              <a:ext cx="100013" cy="160338"/>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200"/>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8"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3"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Freeform 134 1">
              <a:extLst>
                <a:ext uri="{FF2B5EF4-FFF2-40B4-BE49-F238E27FC236}">
                  <a16:creationId xmlns:a16="http://schemas.microsoft.com/office/drawing/2014/main" id="{A79AA84E-8C67-4CCC-A44C-265FDC640230}"/>
                </a:ext>
              </a:extLst>
            </p:cNvPr>
            <p:cNvSpPr>
              <a:spLocks/>
            </p:cNvSpPr>
            <p:nvPr>
              <p:custDataLst>
                <p:tags r:id="rId46"/>
              </p:custDataLst>
            </p:nvPr>
          </p:nvSpPr>
          <p:spPr bwMode="auto">
            <a:xfrm>
              <a:off x="7292976" y="3529013"/>
              <a:ext cx="214313" cy="238125"/>
            </a:xfrm>
            <a:custGeom>
              <a:avLst/>
              <a:gdLst>
                <a:gd name="T0" fmla="*/ 185 w 331"/>
                <a:gd name="T1" fmla="*/ 40 h 341"/>
                <a:gd name="T2" fmla="*/ 232 w 331"/>
                <a:gd name="T3" fmla="*/ 16 h 341"/>
                <a:gd name="T4" fmla="*/ 248 w 331"/>
                <a:gd name="T5" fmla="*/ 16 h 341"/>
                <a:gd name="T6" fmla="*/ 248 w 331"/>
                <a:gd name="T7" fmla="*/ 0 h 341"/>
                <a:gd name="T8" fmla="*/ 164 w 331"/>
                <a:gd name="T9" fmla="*/ 2 h 341"/>
                <a:gd name="T10" fmla="*/ 79 w 331"/>
                <a:gd name="T11" fmla="*/ 0 h 341"/>
                <a:gd name="T12" fmla="*/ 79 w 331"/>
                <a:gd name="T13" fmla="*/ 16 h 341"/>
                <a:gd name="T14" fmla="*/ 96 w 331"/>
                <a:gd name="T15" fmla="*/ 16 h 341"/>
                <a:gd name="T16" fmla="*/ 143 w 331"/>
                <a:gd name="T17" fmla="*/ 40 h 341"/>
                <a:gd name="T18" fmla="*/ 143 w 331"/>
                <a:gd name="T19" fmla="*/ 261 h 341"/>
                <a:gd name="T20" fmla="*/ 75 w 331"/>
                <a:gd name="T21" fmla="*/ 135 h 341"/>
                <a:gd name="T22" fmla="*/ 31 w 331"/>
                <a:gd name="T23" fmla="*/ 65 h 341"/>
                <a:gd name="T24" fmla="*/ 13 w 331"/>
                <a:gd name="T25" fmla="*/ 65 h 341"/>
                <a:gd name="T26" fmla="*/ 0 w 331"/>
                <a:gd name="T27" fmla="*/ 70 h 341"/>
                <a:gd name="T28" fmla="*/ 5 w 331"/>
                <a:gd name="T29" fmla="*/ 76 h 341"/>
                <a:gd name="T30" fmla="*/ 34 w 331"/>
                <a:gd name="T31" fmla="*/ 144 h 341"/>
                <a:gd name="T32" fmla="*/ 59 w 331"/>
                <a:gd name="T33" fmla="*/ 228 h 341"/>
                <a:gd name="T34" fmla="*/ 143 w 331"/>
                <a:gd name="T35" fmla="*/ 274 h 341"/>
                <a:gd name="T36" fmla="*/ 143 w 331"/>
                <a:gd name="T37" fmla="*/ 302 h 341"/>
                <a:gd name="T38" fmla="*/ 96 w 331"/>
                <a:gd name="T39" fmla="*/ 326 h 341"/>
                <a:gd name="T40" fmla="*/ 79 w 331"/>
                <a:gd name="T41" fmla="*/ 326 h 341"/>
                <a:gd name="T42" fmla="*/ 79 w 331"/>
                <a:gd name="T43" fmla="*/ 341 h 341"/>
                <a:gd name="T44" fmla="*/ 164 w 331"/>
                <a:gd name="T45" fmla="*/ 340 h 341"/>
                <a:gd name="T46" fmla="*/ 248 w 331"/>
                <a:gd name="T47" fmla="*/ 341 h 341"/>
                <a:gd name="T48" fmla="*/ 248 w 331"/>
                <a:gd name="T49" fmla="*/ 326 h 341"/>
                <a:gd name="T50" fmla="*/ 232 w 331"/>
                <a:gd name="T51" fmla="*/ 326 h 341"/>
                <a:gd name="T52" fmla="*/ 185 w 331"/>
                <a:gd name="T53" fmla="*/ 302 h 341"/>
                <a:gd name="T54" fmla="*/ 185 w 331"/>
                <a:gd name="T55" fmla="*/ 274 h 341"/>
                <a:gd name="T56" fmla="*/ 270 w 331"/>
                <a:gd name="T57" fmla="*/ 228 h 341"/>
                <a:gd name="T58" fmla="*/ 297 w 331"/>
                <a:gd name="T59" fmla="*/ 132 h 341"/>
                <a:gd name="T60" fmla="*/ 324 w 331"/>
                <a:gd name="T61" fmla="*/ 76 h 341"/>
                <a:gd name="T62" fmla="*/ 331 w 331"/>
                <a:gd name="T63" fmla="*/ 70 h 341"/>
                <a:gd name="T64" fmla="*/ 319 w 331"/>
                <a:gd name="T65" fmla="*/ 65 h 341"/>
                <a:gd name="T66" fmla="*/ 300 w 331"/>
                <a:gd name="T67" fmla="*/ 65 h 341"/>
                <a:gd name="T68" fmla="*/ 255 w 331"/>
                <a:gd name="T69" fmla="*/ 141 h 341"/>
                <a:gd name="T70" fmla="*/ 185 w 331"/>
                <a:gd name="T71" fmla="*/ 261 h 341"/>
                <a:gd name="T72" fmla="*/ 185 w 331"/>
                <a:gd name="T73"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1" h="341">
                  <a:moveTo>
                    <a:pt x="185" y="40"/>
                  </a:moveTo>
                  <a:cubicBezTo>
                    <a:pt x="185" y="23"/>
                    <a:pt x="185" y="16"/>
                    <a:pt x="232" y="16"/>
                  </a:cubicBezTo>
                  <a:lnTo>
                    <a:pt x="248" y="16"/>
                  </a:lnTo>
                  <a:lnTo>
                    <a:pt x="248" y="0"/>
                  </a:lnTo>
                  <a:cubicBezTo>
                    <a:pt x="230" y="2"/>
                    <a:pt x="185" y="2"/>
                    <a:pt x="164" y="2"/>
                  </a:cubicBezTo>
                  <a:cubicBezTo>
                    <a:pt x="144" y="2"/>
                    <a:pt x="97" y="2"/>
                    <a:pt x="79" y="0"/>
                  </a:cubicBezTo>
                  <a:lnTo>
                    <a:pt x="79" y="16"/>
                  </a:lnTo>
                  <a:lnTo>
                    <a:pt x="96" y="16"/>
                  </a:lnTo>
                  <a:cubicBezTo>
                    <a:pt x="143" y="16"/>
                    <a:pt x="143" y="22"/>
                    <a:pt x="143" y="40"/>
                  </a:cubicBezTo>
                  <a:lnTo>
                    <a:pt x="143" y="261"/>
                  </a:lnTo>
                  <a:cubicBezTo>
                    <a:pt x="78" y="244"/>
                    <a:pt x="75" y="167"/>
                    <a:pt x="75" y="135"/>
                  </a:cubicBezTo>
                  <a:cubicBezTo>
                    <a:pt x="75" y="74"/>
                    <a:pt x="53" y="65"/>
                    <a:pt x="31" y="65"/>
                  </a:cubicBezTo>
                  <a:lnTo>
                    <a:pt x="13" y="65"/>
                  </a:lnTo>
                  <a:cubicBezTo>
                    <a:pt x="5" y="65"/>
                    <a:pt x="0" y="65"/>
                    <a:pt x="0" y="70"/>
                  </a:cubicBezTo>
                  <a:cubicBezTo>
                    <a:pt x="0" y="73"/>
                    <a:pt x="2" y="75"/>
                    <a:pt x="5" y="76"/>
                  </a:cubicBezTo>
                  <a:cubicBezTo>
                    <a:pt x="21" y="78"/>
                    <a:pt x="33" y="85"/>
                    <a:pt x="34" y="144"/>
                  </a:cubicBezTo>
                  <a:cubicBezTo>
                    <a:pt x="34" y="155"/>
                    <a:pt x="35" y="194"/>
                    <a:pt x="59" y="228"/>
                  </a:cubicBezTo>
                  <a:cubicBezTo>
                    <a:pt x="79" y="255"/>
                    <a:pt x="109" y="269"/>
                    <a:pt x="143" y="274"/>
                  </a:cubicBezTo>
                  <a:lnTo>
                    <a:pt x="143" y="302"/>
                  </a:lnTo>
                  <a:cubicBezTo>
                    <a:pt x="143" y="319"/>
                    <a:pt x="143" y="326"/>
                    <a:pt x="96" y="326"/>
                  </a:cubicBezTo>
                  <a:lnTo>
                    <a:pt x="79" y="326"/>
                  </a:lnTo>
                  <a:lnTo>
                    <a:pt x="79" y="341"/>
                  </a:lnTo>
                  <a:cubicBezTo>
                    <a:pt x="97" y="340"/>
                    <a:pt x="143" y="340"/>
                    <a:pt x="164" y="340"/>
                  </a:cubicBezTo>
                  <a:cubicBezTo>
                    <a:pt x="184" y="340"/>
                    <a:pt x="230" y="340"/>
                    <a:pt x="248" y="341"/>
                  </a:cubicBezTo>
                  <a:lnTo>
                    <a:pt x="248" y="326"/>
                  </a:lnTo>
                  <a:lnTo>
                    <a:pt x="232" y="326"/>
                  </a:lnTo>
                  <a:cubicBezTo>
                    <a:pt x="185" y="326"/>
                    <a:pt x="185" y="319"/>
                    <a:pt x="185" y="302"/>
                  </a:cubicBezTo>
                  <a:lnTo>
                    <a:pt x="185" y="274"/>
                  </a:lnTo>
                  <a:cubicBezTo>
                    <a:pt x="220" y="269"/>
                    <a:pt x="251" y="254"/>
                    <a:pt x="270" y="228"/>
                  </a:cubicBezTo>
                  <a:cubicBezTo>
                    <a:pt x="296" y="193"/>
                    <a:pt x="297" y="154"/>
                    <a:pt x="297" y="132"/>
                  </a:cubicBezTo>
                  <a:cubicBezTo>
                    <a:pt x="297" y="124"/>
                    <a:pt x="297" y="79"/>
                    <a:pt x="324" y="76"/>
                  </a:cubicBezTo>
                  <a:cubicBezTo>
                    <a:pt x="327" y="75"/>
                    <a:pt x="331" y="75"/>
                    <a:pt x="331" y="70"/>
                  </a:cubicBezTo>
                  <a:cubicBezTo>
                    <a:pt x="331" y="65"/>
                    <a:pt x="327" y="65"/>
                    <a:pt x="319" y="65"/>
                  </a:cubicBezTo>
                  <a:lnTo>
                    <a:pt x="300" y="65"/>
                  </a:lnTo>
                  <a:cubicBezTo>
                    <a:pt x="280" y="65"/>
                    <a:pt x="256" y="68"/>
                    <a:pt x="255" y="141"/>
                  </a:cubicBezTo>
                  <a:cubicBezTo>
                    <a:pt x="255" y="195"/>
                    <a:pt x="238" y="248"/>
                    <a:pt x="185" y="261"/>
                  </a:cubicBezTo>
                  <a:lnTo>
                    <a:pt x="185"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Rectangle 135">
              <a:extLst>
                <a:ext uri="{FF2B5EF4-FFF2-40B4-BE49-F238E27FC236}">
                  <a16:creationId xmlns:a16="http://schemas.microsoft.com/office/drawing/2014/main" id="{1FC9D17F-34A2-4233-B02E-D29C89A549B9}"/>
                </a:ext>
              </a:extLst>
            </p:cNvPr>
            <p:cNvSpPr>
              <a:spLocks noChangeArrowheads="1"/>
            </p:cNvSpPr>
            <p:nvPr>
              <p:custDataLst>
                <p:tags r:id="rId47"/>
              </p:custDataLst>
            </p:nvPr>
          </p:nvSpPr>
          <p:spPr bwMode="auto">
            <a:xfrm>
              <a:off x="6937376" y="3908425"/>
              <a:ext cx="588963"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Freeform 136 1">
              <a:extLst>
                <a:ext uri="{FF2B5EF4-FFF2-40B4-BE49-F238E27FC236}">
                  <a16:creationId xmlns:a16="http://schemas.microsoft.com/office/drawing/2014/main" id="{747C948E-C6D4-460B-A943-2C57D9DBD0DA}"/>
                </a:ext>
              </a:extLst>
            </p:cNvPr>
            <p:cNvSpPr>
              <a:spLocks noEditPoints="1"/>
            </p:cNvSpPr>
            <p:nvPr>
              <p:custDataLst>
                <p:tags r:id="rId48"/>
              </p:custDataLst>
            </p:nvPr>
          </p:nvSpPr>
          <p:spPr bwMode="auto">
            <a:xfrm>
              <a:off x="6978651" y="3990975"/>
              <a:ext cx="171450" cy="255588"/>
            </a:xfrm>
            <a:custGeom>
              <a:avLst/>
              <a:gdLst>
                <a:gd name="T0" fmla="*/ 211 w 263"/>
                <a:gd name="T1" fmla="*/ 188 h 368"/>
                <a:gd name="T2" fmla="*/ 147 w 263"/>
                <a:gd name="T3" fmla="*/ 129 h 368"/>
                <a:gd name="T4" fmla="*/ 45 w 263"/>
                <a:gd name="T5" fmla="*/ 176 h 368"/>
                <a:gd name="T6" fmla="*/ 0 w 263"/>
                <a:gd name="T7" fmla="*/ 279 h 368"/>
                <a:gd name="T8" fmla="*/ 92 w 263"/>
                <a:gd name="T9" fmla="*/ 368 h 368"/>
                <a:gd name="T10" fmla="*/ 263 w 263"/>
                <a:gd name="T11" fmla="*/ 129 h 368"/>
                <a:gd name="T12" fmla="*/ 155 w 263"/>
                <a:gd name="T13" fmla="*/ 0 h 368"/>
                <a:gd name="T14" fmla="*/ 60 w 263"/>
                <a:gd name="T15" fmla="*/ 79 h 368"/>
                <a:gd name="T16" fmla="*/ 79 w 263"/>
                <a:gd name="T17" fmla="*/ 96 h 368"/>
                <a:gd name="T18" fmla="*/ 106 w 263"/>
                <a:gd name="T19" fmla="*/ 70 h 368"/>
                <a:gd name="T20" fmla="*/ 82 w 263"/>
                <a:gd name="T21" fmla="*/ 52 h 368"/>
                <a:gd name="T22" fmla="*/ 154 w 263"/>
                <a:gd name="T23" fmla="*/ 13 h 368"/>
                <a:gd name="T24" fmla="*/ 225 w 263"/>
                <a:gd name="T25" fmla="*/ 103 h 368"/>
                <a:gd name="T26" fmla="*/ 212 w 263"/>
                <a:gd name="T27" fmla="*/ 188 h 368"/>
                <a:gd name="T28" fmla="*/ 211 w 263"/>
                <a:gd name="T29" fmla="*/ 188 h 368"/>
                <a:gd name="T30" fmla="*/ 94 w 263"/>
                <a:gd name="T31" fmla="*/ 354 h 368"/>
                <a:gd name="T32" fmla="*/ 39 w 263"/>
                <a:gd name="T33" fmla="*/ 298 h 368"/>
                <a:gd name="T34" fmla="*/ 72 w 263"/>
                <a:gd name="T35" fmla="*/ 185 h 368"/>
                <a:gd name="T36" fmla="*/ 147 w 263"/>
                <a:gd name="T37" fmla="*/ 140 h 368"/>
                <a:gd name="T38" fmla="*/ 202 w 263"/>
                <a:gd name="T39" fmla="*/ 206 h 368"/>
                <a:gd name="T40" fmla="*/ 94 w 263"/>
                <a:gd name="T41" fmla="*/ 3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368">
                  <a:moveTo>
                    <a:pt x="211" y="188"/>
                  </a:moveTo>
                  <a:cubicBezTo>
                    <a:pt x="206" y="157"/>
                    <a:pt x="186" y="129"/>
                    <a:pt x="147" y="129"/>
                  </a:cubicBezTo>
                  <a:cubicBezTo>
                    <a:pt x="117" y="129"/>
                    <a:pt x="84" y="137"/>
                    <a:pt x="45" y="176"/>
                  </a:cubicBezTo>
                  <a:cubicBezTo>
                    <a:pt x="4" y="218"/>
                    <a:pt x="0" y="264"/>
                    <a:pt x="0" y="279"/>
                  </a:cubicBezTo>
                  <a:cubicBezTo>
                    <a:pt x="0" y="310"/>
                    <a:pt x="22" y="368"/>
                    <a:pt x="92" y="368"/>
                  </a:cubicBezTo>
                  <a:cubicBezTo>
                    <a:pt x="211" y="368"/>
                    <a:pt x="263" y="201"/>
                    <a:pt x="263" y="129"/>
                  </a:cubicBezTo>
                  <a:cubicBezTo>
                    <a:pt x="263" y="50"/>
                    <a:pt x="216" y="0"/>
                    <a:pt x="155" y="0"/>
                  </a:cubicBezTo>
                  <a:cubicBezTo>
                    <a:pt x="83" y="0"/>
                    <a:pt x="60" y="65"/>
                    <a:pt x="60" y="79"/>
                  </a:cubicBezTo>
                  <a:cubicBezTo>
                    <a:pt x="60" y="86"/>
                    <a:pt x="64" y="96"/>
                    <a:pt x="79" y="96"/>
                  </a:cubicBezTo>
                  <a:cubicBezTo>
                    <a:pt x="95" y="96"/>
                    <a:pt x="106" y="81"/>
                    <a:pt x="106" y="70"/>
                  </a:cubicBezTo>
                  <a:cubicBezTo>
                    <a:pt x="106" y="52"/>
                    <a:pt x="90" y="52"/>
                    <a:pt x="82" y="52"/>
                  </a:cubicBezTo>
                  <a:cubicBezTo>
                    <a:pt x="104" y="16"/>
                    <a:pt x="139" y="13"/>
                    <a:pt x="154" y="13"/>
                  </a:cubicBezTo>
                  <a:cubicBezTo>
                    <a:pt x="190" y="13"/>
                    <a:pt x="225" y="38"/>
                    <a:pt x="225" y="103"/>
                  </a:cubicBezTo>
                  <a:cubicBezTo>
                    <a:pt x="225" y="122"/>
                    <a:pt x="222" y="148"/>
                    <a:pt x="212" y="188"/>
                  </a:cubicBezTo>
                  <a:lnTo>
                    <a:pt x="211" y="188"/>
                  </a:lnTo>
                  <a:close/>
                  <a:moveTo>
                    <a:pt x="94" y="354"/>
                  </a:moveTo>
                  <a:cubicBezTo>
                    <a:pt x="39" y="354"/>
                    <a:pt x="39" y="303"/>
                    <a:pt x="39" y="298"/>
                  </a:cubicBezTo>
                  <a:cubicBezTo>
                    <a:pt x="39" y="284"/>
                    <a:pt x="51" y="215"/>
                    <a:pt x="72" y="185"/>
                  </a:cubicBezTo>
                  <a:cubicBezTo>
                    <a:pt x="92" y="156"/>
                    <a:pt x="116" y="140"/>
                    <a:pt x="147" y="140"/>
                  </a:cubicBezTo>
                  <a:cubicBezTo>
                    <a:pt x="201" y="140"/>
                    <a:pt x="202" y="196"/>
                    <a:pt x="202" y="206"/>
                  </a:cubicBezTo>
                  <a:cubicBezTo>
                    <a:pt x="202" y="242"/>
                    <a:pt x="170" y="354"/>
                    <a:pt x="94" y="35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Freeform 137 1">
              <a:extLst>
                <a:ext uri="{FF2B5EF4-FFF2-40B4-BE49-F238E27FC236}">
                  <a16:creationId xmlns:a16="http://schemas.microsoft.com/office/drawing/2014/main" id="{05F5C3F1-7D5D-4188-9620-877E65E40BE3}"/>
                </a:ext>
              </a:extLst>
            </p:cNvPr>
            <p:cNvSpPr>
              <a:spLocks/>
            </p:cNvSpPr>
            <p:nvPr>
              <p:custDataLst>
                <p:tags r:id="rId49"/>
              </p:custDataLst>
            </p:nvPr>
          </p:nvSpPr>
          <p:spPr bwMode="auto">
            <a:xfrm>
              <a:off x="7169151" y="3978275"/>
              <a:ext cx="101600" cy="160338"/>
            </a:xfrm>
            <a:custGeom>
              <a:avLst/>
              <a:gdLst>
                <a:gd name="T0" fmla="*/ 155 w 155"/>
                <a:gd name="T1" fmla="*/ 168 h 231"/>
                <a:gd name="T2" fmla="*/ 143 w 155"/>
                <a:gd name="T3" fmla="*/ 168 h 231"/>
                <a:gd name="T4" fmla="*/ 134 w 155"/>
                <a:gd name="T5" fmla="*/ 200 h 231"/>
                <a:gd name="T6" fmla="*/ 99 w 155"/>
                <a:gd name="T7" fmla="*/ 202 h 231"/>
                <a:gd name="T8" fmla="*/ 35 w 155"/>
                <a:gd name="T9" fmla="*/ 202 h 231"/>
                <a:gd name="T10" fmla="*/ 105 w 155"/>
                <a:gd name="T11" fmla="*/ 143 h 231"/>
                <a:gd name="T12" fmla="*/ 155 w 155"/>
                <a:gd name="T13" fmla="*/ 68 h 231"/>
                <a:gd name="T14" fmla="*/ 73 w 155"/>
                <a:gd name="T15" fmla="*/ 0 h 231"/>
                <a:gd name="T16" fmla="*/ 0 w 155"/>
                <a:gd name="T17" fmla="*/ 62 h 231"/>
                <a:gd name="T18" fmla="*/ 19 w 155"/>
                <a:gd name="T19" fmla="*/ 82 h 231"/>
                <a:gd name="T20" fmla="*/ 37 w 155"/>
                <a:gd name="T21" fmla="*/ 63 h 231"/>
                <a:gd name="T22" fmla="*/ 17 w 155"/>
                <a:gd name="T23" fmla="*/ 45 h 231"/>
                <a:gd name="T24" fmla="*/ 68 w 155"/>
                <a:gd name="T25" fmla="*/ 12 h 231"/>
                <a:gd name="T26" fmla="*/ 121 w 155"/>
                <a:gd name="T27" fmla="*/ 68 h 231"/>
                <a:gd name="T28" fmla="*/ 88 w 155"/>
                <a:gd name="T29" fmla="*/ 135 h 231"/>
                <a:gd name="T30" fmla="*/ 4 w 155"/>
                <a:gd name="T31" fmla="*/ 218 h 231"/>
                <a:gd name="T32" fmla="*/ 0 w 155"/>
                <a:gd name="T33" fmla="*/ 231 h 231"/>
                <a:gd name="T34" fmla="*/ 144 w 155"/>
                <a:gd name="T35" fmla="*/ 231 h 231"/>
                <a:gd name="T36" fmla="*/ 155 w 155"/>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31">
                  <a:moveTo>
                    <a:pt x="155" y="168"/>
                  </a:moveTo>
                  <a:lnTo>
                    <a:pt x="143" y="168"/>
                  </a:lnTo>
                  <a:cubicBezTo>
                    <a:pt x="142" y="176"/>
                    <a:pt x="138" y="196"/>
                    <a:pt x="134" y="200"/>
                  </a:cubicBezTo>
                  <a:cubicBezTo>
                    <a:pt x="131" y="202"/>
                    <a:pt x="104" y="202"/>
                    <a:pt x="99" y="202"/>
                  </a:cubicBezTo>
                  <a:lnTo>
                    <a:pt x="35" y="202"/>
                  </a:lnTo>
                  <a:cubicBezTo>
                    <a:pt x="72" y="169"/>
                    <a:pt x="84" y="159"/>
                    <a:pt x="105" y="143"/>
                  </a:cubicBezTo>
                  <a:cubicBezTo>
                    <a:pt x="131" y="122"/>
                    <a:pt x="155" y="101"/>
                    <a:pt x="155" y="68"/>
                  </a:cubicBezTo>
                  <a:cubicBezTo>
                    <a:pt x="155" y="25"/>
                    <a:pt x="118" y="0"/>
                    <a:pt x="73" y="0"/>
                  </a:cubicBezTo>
                  <a:cubicBezTo>
                    <a:pt x="30" y="0"/>
                    <a:pt x="0" y="30"/>
                    <a:pt x="0" y="62"/>
                  </a:cubicBezTo>
                  <a:cubicBezTo>
                    <a:pt x="0" y="80"/>
                    <a:pt x="15" y="82"/>
                    <a:pt x="19" y="82"/>
                  </a:cubicBezTo>
                  <a:cubicBezTo>
                    <a:pt x="27" y="82"/>
                    <a:pt x="37" y="76"/>
                    <a:pt x="37" y="63"/>
                  </a:cubicBezTo>
                  <a:cubicBezTo>
                    <a:pt x="37" y="57"/>
                    <a:pt x="35" y="45"/>
                    <a:pt x="17" y="45"/>
                  </a:cubicBezTo>
                  <a:cubicBezTo>
                    <a:pt x="28" y="20"/>
                    <a:pt x="51" y="12"/>
                    <a:pt x="68" y="12"/>
                  </a:cubicBezTo>
                  <a:cubicBezTo>
                    <a:pt x="103" y="12"/>
                    <a:pt x="121" y="39"/>
                    <a:pt x="121" y="68"/>
                  </a:cubicBezTo>
                  <a:cubicBezTo>
                    <a:pt x="121" y="98"/>
                    <a:pt x="99" y="122"/>
                    <a:pt x="88" y="135"/>
                  </a:cubicBezTo>
                  <a:lnTo>
                    <a:pt x="4" y="218"/>
                  </a:lnTo>
                  <a:cubicBezTo>
                    <a:pt x="0" y="221"/>
                    <a:pt x="0" y="222"/>
                    <a:pt x="0" y="231"/>
                  </a:cubicBezTo>
                  <a:lnTo>
                    <a:pt x="144" y="231"/>
                  </a:lnTo>
                  <a:lnTo>
                    <a:pt x="155"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Freeform 138 1">
              <a:extLst>
                <a:ext uri="{FF2B5EF4-FFF2-40B4-BE49-F238E27FC236}">
                  <a16:creationId xmlns:a16="http://schemas.microsoft.com/office/drawing/2014/main" id="{E73EDA6D-F5D0-4F1D-9537-7AF21189C3A6}"/>
                </a:ext>
              </a:extLst>
            </p:cNvPr>
            <p:cNvSpPr>
              <a:spLocks noEditPoints="1"/>
            </p:cNvSpPr>
            <p:nvPr>
              <p:custDataLst>
                <p:tags r:id="rId50"/>
              </p:custDataLst>
            </p:nvPr>
          </p:nvSpPr>
          <p:spPr bwMode="auto">
            <a:xfrm>
              <a:off x="7313613" y="4083050"/>
              <a:ext cx="182563" cy="223838"/>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2" name="TextBox 281">
            <a:extLst>
              <a:ext uri="{FF2B5EF4-FFF2-40B4-BE49-F238E27FC236}">
                <a16:creationId xmlns:a16="http://schemas.microsoft.com/office/drawing/2014/main" id="{01309C83-1DAF-4FD3-8982-CB2BDE144351}"/>
              </a:ext>
            </a:extLst>
          </p:cNvPr>
          <p:cNvSpPr txBox="1"/>
          <p:nvPr/>
        </p:nvSpPr>
        <p:spPr>
          <a:xfrm>
            <a:off x="780966" y="3872834"/>
            <a:ext cx="10868930" cy="460639"/>
          </a:xfrm>
          <a:prstGeom prst="rect">
            <a:avLst/>
          </a:prstGeom>
          <a:noFill/>
        </p:spPr>
        <p:txBody>
          <a:bodyPr wrap="square">
            <a:spAutoFit/>
          </a:bodyPr>
          <a:lstStyle/>
          <a:p>
            <a:pPr marL="800100" lvl="1" indent="-342900">
              <a:lnSpc>
                <a:spcPct val="120000"/>
              </a:lnSpc>
              <a:spcBef>
                <a:spcPts val="0"/>
              </a:spcBef>
              <a:buFont typeface="Arial" panose="020B0604020202020204" pitchFamily="34" charset="0"/>
              <a:buChar char="•"/>
            </a:pPr>
            <a:r>
              <a:rPr lang="en-US" sz="2200" dirty="0">
                <a:latin typeface="Helvetica Light" panose="020B0403020202020204"/>
              </a:rPr>
              <a:t>Let’s use product rule again</a:t>
            </a:r>
          </a:p>
        </p:txBody>
      </p:sp>
    </p:spTree>
    <p:extLst>
      <p:ext uri="{BB962C8B-B14F-4D97-AF65-F5344CB8AC3E}">
        <p14:creationId xmlns:p14="http://schemas.microsoft.com/office/powerpoint/2010/main" val="182582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0"/>
      <p:bldP spid="340" grpId="0"/>
      <p:bldP spid="282" grpId="0"/>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6.21315"/>
  <p:tag name="ORIGINALWIDTH" val="136.7563"/>
  <p:tag name="LATEXADDIN" val="\documentclass{article}&#10;\usepackage{amsmath}&#10;\pagestyle{empty}&#10;\begin{document}&#10;&#10;\newcommand{\x}{\mathbf{x}}&#10;\newcommand{\f}{\mathbf{f}}&#10;\newcommand{\llambda}{\mathbf{\lambda}}&#10;\renewcommand{\u}{\mathbf{u}}&#10;&#10;&#10;\begin{align*}\label{eqn: cost-to-go}&#10;  &amp; \min_{\u_k} \; \ell_f(\x_N) + \sum_{k=0}^{N-1} \ell(k,\x_k, \u_k,\Gamma_k) \;\textrm {such \;that}  \;  \x_{k+1}=\f(\x_k,\u_k)&#10;\end{align*}&#10;&#10;&#10;\end{document}"/>
  <p:tag name="IGUANATEXSIZE" val="20"/>
  <p:tag name="IGUANATEXCURSOR" val="322"/>
  <p:tag name="TRANSPARENCY" val="True"/>
  <p:tag name="LATEXENGINEID" val="1"/>
  <p:tag name="TEMPFOLDER" val="C:\Users\John Nganga\Downloads\"/>
  <p:tag name="LATEXFORMHEIGHT" val="697.8"/>
  <p:tag name="LATEXFORMWIDTH" val="777.6"/>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2.356745"/>
  <p:tag name="ORIGINALWIDTH" val="2.594797"/>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3.8854"/>
  <p:tag name="ORIGINALWIDTH" val="2.302456"/>
  <p:tag name="EMFCHILD" val="True"/>
</p:tagLst>
</file>

<file path=ppt/tags/tag1000.xml><?xml version="1.0" encoding="utf-8"?>
<p:tagLst xmlns:a="http://schemas.openxmlformats.org/drawingml/2006/main" xmlns:r="http://schemas.openxmlformats.org/officeDocument/2006/relationships" xmlns:p="http://schemas.openxmlformats.org/presentationml/2006/main">
  <p:tag name="ORIGINALHEIGHT" val="0.5761911"/>
  <p:tag name="ORIGINALWIDTH" val="0.5575984"/>
  <p:tag name="EMFCHILD" val="True"/>
</p:tagLst>
</file>

<file path=ppt/tags/tag1001.xml><?xml version="1.0" encoding="utf-8"?>
<p:tagLst xmlns:a="http://schemas.openxmlformats.org/drawingml/2006/main" xmlns:r="http://schemas.openxmlformats.org/officeDocument/2006/relationships" xmlns:p="http://schemas.openxmlformats.org/presentationml/2006/main">
  <p:tag name="ORIGINALHEIGHT" val="0.5761911"/>
  <p:tag name="ORIGINALWIDTH" val="0.5575984"/>
  <p:tag name="EMFCHILD" val="True"/>
</p:tagLst>
</file>

<file path=ppt/tags/tag1002.xml><?xml version="1.0" encoding="utf-8"?>
<p:tagLst xmlns:a="http://schemas.openxmlformats.org/drawingml/2006/main" xmlns:r="http://schemas.openxmlformats.org/officeDocument/2006/relationships" xmlns:p="http://schemas.openxmlformats.org/presentationml/2006/main">
  <p:tag name="ORIGINALHEIGHT" val="0.5761911"/>
  <p:tag name="ORIGINALWIDTH" val="0.5390176"/>
  <p:tag name="EMFCHILD" val="True"/>
</p:tagLst>
</file>

<file path=ppt/tags/tag1003.xml><?xml version="1.0" encoding="utf-8"?>
<p:tagLst xmlns:a="http://schemas.openxmlformats.org/drawingml/2006/main" xmlns:r="http://schemas.openxmlformats.org/officeDocument/2006/relationships" xmlns:p="http://schemas.openxmlformats.org/presentationml/2006/main">
  <p:tag name="ORIGINALHEIGHT" val="15.5824"/>
  <p:tag name="ORIGINALWIDTH" val="43.6175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 \ddot{\q} + \h -\Jc^{\top}\Gamma = \t \\&#10;&amp; -\Jc^{\top} \ddot{\q} -  \dot{\J}_c \dot{\q} = 0 &#10;\end{align*}&#10;&#10;&#10;\end{document}"/>
  <p:tag name="IGUANATEXSIZE" val="20"/>
  <p:tag name="IGUANATEXCURSOR" val="581"/>
  <p:tag name="TRANSPARENCY" val="True"/>
  <p:tag name="LATEXENGINEID" val="1"/>
  <p:tag name="TEMPFOLDER" val="C:\Users\John Nganga\Downloads\"/>
  <p:tag name="LATEXFORMHEIGHT" val="556.2"/>
  <p:tag name="LATEXFORMWIDTH" val="777.6"/>
  <p:tag name="LATEXFORMWRAP" val="True"/>
  <p:tag name="BITMAPVECTOR" val="1"/>
</p:tagLst>
</file>

<file path=ppt/tags/tag1004.xml><?xml version="1.0" encoding="utf-8"?>
<p:tagLst xmlns:a="http://schemas.openxmlformats.org/drawingml/2006/main" xmlns:r="http://schemas.openxmlformats.org/officeDocument/2006/relationships" xmlns:p="http://schemas.openxmlformats.org/presentationml/2006/main">
  <p:tag name="ORIGINALHEIGHT" val="20.87139"/>
  <p:tag name="ORIGINALWIDTH" val="71.5948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Lst>
</file>

<file path=ppt/tags/tag1005.xml><?xml version="1.0" encoding="utf-8"?>
<p:tagLst xmlns:a="http://schemas.openxmlformats.org/drawingml/2006/main" xmlns:r="http://schemas.openxmlformats.org/officeDocument/2006/relationships" xmlns:p="http://schemas.openxmlformats.org/presentationml/2006/main">
  <p:tag name="ORIGINALHEIGHT" val="6.522922"/>
  <p:tag name="ORIGINALWIDTH" val="21.34924"/>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t_i = S_i^\top \f_i&#10;\end{align*}&#10;\end{subequations}&#10;&#10;&#10;\end{document}"/>
  <p:tag name="IGUANATEXSIZE" val="20"/>
  <p:tag name="IGUANATEXCURSOR" val="1348"/>
  <p:tag name="TRANSPARENCY" val="True"/>
  <p:tag name="LATEXENGINEID" val="1"/>
  <p:tag name="TEMPFOLDER" val="C:\Users\John Nganga\Downloads\"/>
  <p:tag name="LATEXFORMHEIGHT" val="559.2"/>
  <p:tag name="LATEXFORMWIDTH" val="961"/>
  <p:tag name="LATEXFORMWRAP" val="True"/>
  <p:tag name="BITMAPVECTOR" val="1"/>
</p:tagLst>
</file>

<file path=ppt/tags/tag1006.xml><?xml version="1.0" encoding="utf-8"?>
<p:tagLst xmlns:a="http://schemas.openxmlformats.org/drawingml/2006/main" xmlns:r="http://schemas.openxmlformats.org/officeDocument/2006/relationships" xmlns:p="http://schemas.openxmlformats.org/presentationml/2006/main">
  <p:tag name="ORIGINALHEIGHT" val="5.729827"/>
  <p:tag name="ORIGINALWIDTH" val="46.89063"/>
  <p:tag name="LATEXADDIN" val="\documentclass{article}&#10;\usepackage{amsmath}&#10;\usepackage{color}&#10;\usepackage{amssymb}&#10;\pagestyle{empty}&#10;\begin{document}&#10;\newcommand{\x}{\mathbf{x}}&#10;\renewcommand{\a}{\mathbf{a}}&#10;\renewcommand{\v}{\mathbf{v}}&#10;\newcommand{\I}{\mathbf{I}}&#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f_i = \I_i \a_i + \v_i \times^\star \I_i \v_i&#10;\end{align*}&#10;\end{subequations}&#10;&#10;&#10;\end{document}"/>
  <p:tag name="IGUANATEXSIZE" val="20"/>
  <p:tag name="IGUANATEXCURSOR" val="1369"/>
  <p:tag name="TRANSPARENCY" val="True"/>
  <p:tag name="LATEXENGINEID" val="1"/>
  <p:tag name="TEMPFOLDER" val="C:\Users\John Nganga\Downloads\"/>
  <p:tag name="LATEXFORMHEIGHT" val="559.2"/>
  <p:tag name="LATEXFORMWIDTH" val="961"/>
  <p:tag name="LATEXFORMWRAP" val="True"/>
  <p:tag name="BITMAPVECTOR" val="1"/>
</p:tagLst>
</file>

<file path=ppt/tags/tag1007.xml><?xml version="1.0" encoding="utf-8"?>
<p:tagLst xmlns:a="http://schemas.openxmlformats.org/drawingml/2006/main" xmlns:r="http://schemas.openxmlformats.org/officeDocument/2006/relationships" xmlns:p="http://schemas.openxmlformats.org/presentationml/2006/main">
  <p:tag name="ORIGINALHEIGHT" val="28.47128"/>
  <p:tag name="ORIGINALWIDTH" val="97.45938"/>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qdd}{\mathbf{\ddot{q}}}&#10;\newcommand{\ppsi}{\mathbf{\psi}}&#10;\newcommand{\pd}[2][]{ \frac{\partial #1}{\partial #2}}&#10;\newcommand{\pdd}[3][]{ \frac{\partial^2 #1}{\partial #2 \partial #3}}&#10;\newcommand{\pDD}[2][]{ \frac{\partial^2 #1}{\partial^2 #2}}&#10;&#10;\begin{align*}&#10;&amp; S: \textrm{\;Joint\;motion\;sub-space\;matrix\;of\;body\;}i\\&#10;&amp; \mathbf{v}: \textrm{\;Velocity\;of\;body\;}i \\&#10;&amp; \mathbf{a}: \textrm{\;Acceleration\;of\;body\;}i\\&#10;&amp;\mathbf{I}: \textrm{\;Inertia\;of\;body\;}i\\&#10;\end{align*}&#10;&#10;&#10;\end{document}"/>
  <p:tag name="IGUANATEXSIZE" val="20"/>
  <p:tag name="IGUANATEXCURSOR" val="916"/>
  <p:tag name="TRANSPARENCY" val="True"/>
  <p:tag name="LATEXENGINEID" val="1"/>
  <p:tag name="TEMPFOLDER" val="C:\Users\John Nganga\Downloads\"/>
  <p:tag name="LATEXFORMHEIGHT" val="796.2"/>
  <p:tag name="LATEXFORMWIDTH" val="719.4"/>
  <p:tag name="LATEXFORMWRAP" val="True"/>
  <p:tag name="BITMAPVECTOR" val="1"/>
</p:tagLst>
</file>

<file path=ppt/tags/tag1008.xml><?xml version="1.0" encoding="utf-8"?>
<p:tagLst xmlns:a="http://schemas.openxmlformats.org/drawingml/2006/main" xmlns:r="http://schemas.openxmlformats.org/officeDocument/2006/relationships" xmlns:p="http://schemas.openxmlformats.org/presentationml/2006/main">
  <p:tag name="ORIGINALHEIGHT" val="3.83268"/>
  <p:tag name="ORIGINALWIDTH" val="3.023295"/>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qdd}{\mathbf{\ddot{q}}}&#10;\newcommand{\ppsi}{\mathbf{\psi}}&#10;\newcommand{\pd}[2][]{ \frac{\partial #1}{\partial #2}}&#10;\newcommand{\pdd}[3][]{ \frac{\partial^2 #1}{\partial #2 \partial #3}}&#10;\newcommand{\pDD}[2][]{ \frac{\partial^2 #1}{\partial^2 #2}}&#10;&#10;\begin{align*}&#10;&amp; S: \textrm{\;Joint\;motion\;sub-space\;matrix\;of\;body\;}i\\&#10;&amp; \mathbf{v}: \textrm{\;Velocity\;of\;body\;}i \\&#10;&amp; \mathbf{a}: \textrm{\;Acceleration\;of\;body\;}i\\&#10;&amp;\mathbf{I}: \textrm{\;Inertia\;of\;body\;}i\\&#10;\end{align*}&#10;&#10;&#10;\end{document}"/>
  <p:tag name="IGUANATEXSIZE" val="20"/>
  <p:tag name="IGUANATEXCURSOR" val="916"/>
  <p:tag name="TRANSPARENCY" val="True"/>
  <p:tag name="LATEXENGINEID" val="1"/>
  <p:tag name="TEMPFOLDER" val="C:\Users\John Nganga\Downloads\"/>
  <p:tag name="LATEXFORMHEIGHT" val="796.2"/>
  <p:tag name="LATEXFORMWIDTH" val="719.4"/>
  <p:tag name="LATEXFORMWRAP" val="True"/>
  <p:tag name="BITMAPVECTOR" val="1"/>
  <p:tag name="EMFCHILD" val="True"/>
</p:tagLst>
</file>

<file path=ppt/tags/tag1009.xml><?xml version="1.0" encoding="utf-8"?>
<p:tagLst xmlns:a="http://schemas.openxmlformats.org/drawingml/2006/main" xmlns:r="http://schemas.openxmlformats.org/officeDocument/2006/relationships" xmlns:p="http://schemas.openxmlformats.org/presentationml/2006/main">
  <p:tag name="ORIGINALHEIGHT" val="2.261522"/>
  <p:tag name="ORIGINALWIDTH" val="0.5475321"/>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1.6549"/>
  <p:tag name="ORIGINALWIDTH" val="0.5996056"/>
  <p:tag name="EMFCHILD" val="True"/>
</p:tagLst>
</file>

<file path=ppt/tags/tag1010.xml><?xml version="1.0" encoding="utf-8"?>
<p:tagLst xmlns:a="http://schemas.openxmlformats.org/drawingml/2006/main" xmlns:r="http://schemas.openxmlformats.org/officeDocument/2006/relationships" xmlns:p="http://schemas.openxmlformats.org/presentationml/2006/main">
  <p:tag name="ORIGINALHEIGHT" val="3.713645"/>
  <p:tag name="ORIGINALWIDTH" val="2.166301"/>
  <p:tag name="EMFCHILD" val="True"/>
</p:tagLst>
</file>

<file path=ppt/tags/tag1011.xml><?xml version="1.0" encoding="utf-8"?>
<p:tagLst xmlns:a="http://schemas.openxmlformats.org/drawingml/2006/main" xmlns:r="http://schemas.openxmlformats.org/officeDocument/2006/relationships" xmlns:p="http://schemas.openxmlformats.org/presentationml/2006/main">
  <p:tag name="ORIGINALHEIGHT" val="2.428153"/>
  <p:tag name="ORIGINALWIDTH" val="2.28532"/>
  <p:tag name="EMFCHILD" val="True"/>
</p:tagLst>
</file>

<file path=ppt/tags/tag1012.xml><?xml version="1.0" encoding="utf-8"?>
<p:tagLst xmlns:a="http://schemas.openxmlformats.org/drawingml/2006/main" xmlns:r="http://schemas.openxmlformats.org/officeDocument/2006/relationships" xmlns:p="http://schemas.openxmlformats.org/presentationml/2006/main">
  <p:tag name="ORIGINALHEIGHT" val="3.523202"/>
  <p:tag name="ORIGINALWIDTH" val="1.095049"/>
  <p:tag name="EMFCHILD" val="True"/>
</p:tagLst>
</file>

<file path=ppt/tags/tag1013.xml><?xml version="1.0" encoding="utf-8"?>
<p:tagLst xmlns:a="http://schemas.openxmlformats.org/drawingml/2006/main" xmlns:r="http://schemas.openxmlformats.org/officeDocument/2006/relationships" xmlns:p="http://schemas.openxmlformats.org/presentationml/2006/main">
  <p:tag name="ORIGINALHEIGHT" val="2.332931"/>
  <p:tag name="ORIGINALWIDTH" val="2.570985"/>
  <p:tag name="EMFCHILD" val="True"/>
</p:tagLst>
</file>

<file path=ppt/tags/tag1014.xml><?xml version="1.0" encoding="utf-8"?>
<p:tagLst xmlns:a="http://schemas.openxmlformats.org/drawingml/2006/main" xmlns:r="http://schemas.openxmlformats.org/officeDocument/2006/relationships" xmlns:p="http://schemas.openxmlformats.org/presentationml/2006/main">
  <p:tag name="ORIGINALHEIGHT" val="3.308961"/>
  <p:tag name="ORIGINALWIDTH" val="1.59497"/>
  <p:tag name="EMFCHILD" val="True"/>
</p:tagLst>
</file>

<file path=ppt/tags/tag1015.xml><?xml version="1.0" encoding="utf-8"?>
<p:tagLst xmlns:a="http://schemas.openxmlformats.org/drawingml/2006/main" xmlns:r="http://schemas.openxmlformats.org/officeDocument/2006/relationships" xmlns:p="http://schemas.openxmlformats.org/presentationml/2006/main">
  <p:tag name="ORIGINALHEIGHT" val="2.332931"/>
  <p:tag name="ORIGINALWIDTH" val="3.99931"/>
  <p:tag name="EMFCHILD" val="True"/>
</p:tagLst>
</file>

<file path=ppt/tags/tag1016.xml><?xml version="1.0" encoding="utf-8"?>
<p:tagLst xmlns:a="http://schemas.openxmlformats.org/drawingml/2006/main" xmlns:r="http://schemas.openxmlformats.org/officeDocument/2006/relationships" xmlns:p="http://schemas.openxmlformats.org/presentationml/2006/main">
  <p:tag name="ORIGINALHEIGHT" val="2.428153"/>
  <p:tag name="ORIGINALWIDTH" val="2.28532"/>
  <p:tag name="EMFCHILD" val="True"/>
</p:tagLst>
</file>

<file path=ppt/tags/tag1017.xml><?xml version="1.0" encoding="utf-8"?>
<p:tagLst xmlns:a="http://schemas.openxmlformats.org/drawingml/2006/main" xmlns:r="http://schemas.openxmlformats.org/officeDocument/2006/relationships" xmlns:p="http://schemas.openxmlformats.org/presentationml/2006/main">
  <p:tag name="ORIGINALHEIGHT" val="3.308961"/>
  <p:tag name="ORIGINALWIDTH" val="1.59497"/>
  <p:tag name="EMFCHILD" val="True"/>
</p:tagLst>
</file>

<file path=ppt/tags/tag1018.xml><?xml version="1.0" encoding="utf-8"?>
<p:tagLst xmlns:a="http://schemas.openxmlformats.org/drawingml/2006/main" xmlns:r="http://schemas.openxmlformats.org/officeDocument/2006/relationships" xmlns:p="http://schemas.openxmlformats.org/presentationml/2006/main">
  <p:tag name="ORIGINALHEIGHT" val="3.523202"/>
  <p:tag name="ORIGINALWIDTH" val="1.095049"/>
  <p:tag name="EMFCHILD" val="True"/>
</p:tagLst>
</file>

<file path=ppt/tags/tag1019.xml><?xml version="1.0" encoding="utf-8"?>
<p:tagLst xmlns:a="http://schemas.openxmlformats.org/drawingml/2006/main" xmlns:r="http://schemas.openxmlformats.org/officeDocument/2006/relationships" xmlns:p="http://schemas.openxmlformats.org/presentationml/2006/main">
  <p:tag name="ORIGINALHEIGHT" val="2.428153"/>
  <p:tag name="ORIGINALWIDTH" val="2.261522"/>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2.446363"/>
  <p:tag name="ORIGINALWIDTH" val="2.878071"/>
  <p:tag name="EMFCHILD" val="True"/>
</p:tagLst>
</file>

<file path=ppt/tags/tag1020.xml><?xml version="1.0" encoding="utf-8"?>
<p:tagLst xmlns:a="http://schemas.openxmlformats.org/drawingml/2006/main" xmlns:r="http://schemas.openxmlformats.org/officeDocument/2006/relationships" xmlns:p="http://schemas.openxmlformats.org/presentationml/2006/main">
  <p:tag name="ORIGINALHEIGHT" val="2.332931"/>
  <p:tag name="ORIGINALWIDTH" val="2.570985"/>
  <p:tag name="EMFCHILD" val="True"/>
</p:tagLst>
</file>

<file path=ppt/tags/tag1021.xml><?xml version="1.0" encoding="utf-8"?>
<p:tagLst xmlns:a="http://schemas.openxmlformats.org/drawingml/2006/main" xmlns:r="http://schemas.openxmlformats.org/officeDocument/2006/relationships" xmlns:p="http://schemas.openxmlformats.org/presentationml/2006/main">
  <p:tag name="ORIGINALHEIGHT" val="2.428153"/>
  <p:tag name="ORIGINALWIDTH" val="1.666379"/>
  <p:tag name="EMFCHILD" val="True"/>
</p:tagLst>
</file>

<file path=ppt/tags/tag1022.xml><?xml version="1.0" encoding="utf-8"?>
<p:tagLst xmlns:a="http://schemas.openxmlformats.org/drawingml/2006/main" xmlns:r="http://schemas.openxmlformats.org/officeDocument/2006/relationships" xmlns:p="http://schemas.openxmlformats.org/presentationml/2006/main">
  <p:tag name="ORIGINALHEIGHT" val="2.404355"/>
  <p:tag name="ORIGINALWIDTH" val="2.594798"/>
  <p:tag name="EMFCHILD" val="True"/>
</p:tagLst>
</file>

<file path=ppt/tags/tag1023.xml><?xml version="1.0" encoding="utf-8"?>
<p:tagLst xmlns:a="http://schemas.openxmlformats.org/drawingml/2006/main" xmlns:r="http://schemas.openxmlformats.org/officeDocument/2006/relationships" xmlns:p="http://schemas.openxmlformats.org/presentationml/2006/main">
  <p:tag name="ORIGINALHEIGHT" val="3.713645"/>
  <p:tag name="ORIGINALWIDTH" val="2.523374"/>
  <p:tag name="EMFCHILD" val="True"/>
</p:tagLst>
</file>

<file path=ppt/tags/tag1024.xml><?xml version="1.0" encoding="utf-8"?>
<p:tagLst xmlns:a="http://schemas.openxmlformats.org/drawingml/2006/main" xmlns:r="http://schemas.openxmlformats.org/officeDocument/2006/relationships" xmlns:p="http://schemas.openxmlformats.org/presentationml/2006/main">
  <p:tag name="ORIGINALHEIGHT" val="0.3094779"/>
  <p:tag name="ORIGINALWIDTH" val="1.380714"/>
  <p:tag name="EMFCHILD" val="True"/>
</p:tagLst>
</file>

<file path=ppt/tags/tag1025.xml><?xml version="1.0" encoding="utf-8"?>
<p:tagLst xmlns:a="http://schemas.openxmlformats.org/drawingml/2006/main" xmlns:r="http://schemas.openxmlformats.org/officeDocument/2006/relationships" xmlns:p="http://schemas.openxmlformats.org/presentationml/2006/main">
  <p:tag name="ORIGINALHEIGHT" val="2.428153"/>
  <p:tag name="ORIGINALWIDTH" val="1.666379"/>
  <p:tag name="EMFCHILD" val="True"/>
</p:tagLst>
</file>

<file path=ppt/tags/tag1026.xml><?xml version="1.0" encoding="utf-8"?>
<p:tagLst xmlns:a="http://schemas.openxmlformats.org/drawingml/2006/main" xmlns:r="http://schemas.openxmlformats.org/officeDocument/2006/relationships" xmlns:p="http://schemas.openxmlformats.org/presentationml/2006/main">
  <p:tag name="ORIGINALHEIGHT" val="3.356571"/>
  <p:tag name="ORIGINALWIDTH" val="2.523374"/>
  <p:tag name="EMFCHILD" val="True"/>
</p:tagLst>
</file>

<file path=ppt/tags/tag1027.xml><?xml version="1.0" encoding="utf-8"?>
<p:tagLst xmlns:a="http://schemas.openxmlformats.org/drawingml/2006/main" xmlns:r="http://schemas.openxmlformats.org/officeDocument/2006/relationships" xmlns:p="http://schemas.openxmlformats.org/presentationml/2006/main">
  <p:tag name="ORIGINALHEIGHT" val="2.428153"/>
  <p:tag name="ORIGINALWIDTH" val="2.309133"/>
  <p:tag name="EMFCHILD" val="True"/>
</p:tagLst>
</file>

<file path=ppt/tags/tag1028.xml><?xml version="1.0" encoding="utf-8"?>
<p:tagLst xmlns:a="http://schemas.openxmlformats.org/drawingml/2006/main" xmlns:r="http://schemas.openxmlformats.org/officeDocument/2006/relationships" xmlns:p="http://schemas.openxmlformats.org/presentationml/2006/main">
  <p:tag name="ORIGINALHEIGHT" val="2.428153"/>
  <p:tag name="ORIGINALWIDTH" val="1.952044"/>
  <p:tag name="EMFCHILD" val="True"/>
</p:tagLst>
</file>

<file path=ppt/tags/tag1029.xml><?xml version="1.0" encoding="utf-8"?>
<p:tagLst xmlns:a="http://schemas.openxmlformats.org/drawingml/2006/main" xmlns:r="http://schemas.openxmlformats.org/officeDocument/2006/relationships" xmlns:p="http://schemas.openxmlformats.org/presentationml/2006/main">
  <p:tag name="ORIGINALHEIGHT" val="2.428153"/>
  <p:tag name="ORIGINALWIDTH" val="1.975857"/>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2.686203"/>
  <p:tag name="ORIGINALWIDTH" val="1.77481"/>
  <p:tag name="EMFCHILD" val="True"/>
</p:tagLst>
</file>

<file path=ppt/tags/tag1030.xml><?xml version="1.0" encoding="utf-8"?>
<p:tagLst xmlns:a="http://schemas.openxmlformats.org/drawingml/2006/main" xmlns:r="http://schemas.openxmlformats.org/officeDocument/2006/relationships" xmlns:p="http://schemas.openxmlformats.org/presentationml/2006/main">
  <p:tag name="ORIGINALHEIGHT" val="2.332931"/>
  <p:tag name="ORIGINALWIDTH" val="3.99931"/>
  <p:tag name="EMFCHILD" val="True"/>
</p:tagLst>
</file>

<file path=ppt/tags/tag1031.xml><?xml version="1.0" encoding="utf-8"?>
<p:tagLst xmlns:a="http://schemas.openxmlformats.org/drawingml/2006/main" xmlns:r="http://schemas.openxmlformats.org/officeDocument/2006/relationships" xmlns:p="http://schemas.openxmlformats.org/presentationml/2006/main">
  <p:tag name="ORIGINALHEIGHT" val="2.428153"/>
  <p:tag name="ORIGINALWIDTH" val="2.309133"/>
  <p:tag name="EMFCHILD" val="True"/>
</p:tagLst>
</file>

<file path=ppt/tags/tag1032.xml><?xml version="1.0" encoding="utf-8"?>
<p:tagLst xmlns:a="http://schemas.openxmlformats.org/drawingml/2006/main" xmlns:r="http://schemas.openxmlformats.org/officeDocument/2006/relationships" xmlns:p="http://schemas.openxmlformats.org/presentationml/2006/main">
  <p:tag name="ORIGINALHEIGHT" val="3.308961"/>
  <p:tag name="ORIGINALWIDTH" val="1.59497"/>
  <p:tag name="EMFCHILD" val="True"/>
</p:tagLst>
</file>

<file path=ppt/tags/tag1033.xml><?xml version="1.0" encoding="utf-8"?>
<p:tagLst xmlns:a="http://schemas.openxmlformats.org/drawingml/2006/main" xmlns:r="http://schemas.openxmlformats.org/officeDocument/2006/relationships" xmlns:p="http://schemas.openxmlformats.org/presentationml/2006/main">
  <p:tag name="ORIGINALHEIGHT" val="2.332931"/>
  <p:tag name="ORIGINALWIDTH" val="1.71399"/>
  <p:tag name="EMFCHILD" val="True"/>
</p:tagLst>
</file>

<file path=ppt/tags/tag1034.xml><?xml version="1.0" encoding="utf-8"?>
<p:tagLst xmlns:a="http://schemas.openxmlformats.org/drawingml/2006/main" xmlns:r="http://schemas.openxmlformats.org/officeDocument/2006/relationships" xmlns:p="http://schemas.openxmlformats.org/presentationml/2006/main">
  <p:tag name="ORIGINALHEIGHT" val="3.523202"/>
  <p:tag name="ORIGINALWIDTH" val="1.095049"/>
  <p:tag name="EMFCHILD" val="True"/>
</p:tagLst>
</file>

<file path=ppt/tags/tag1035.xml><?xml version="1.0" encoding="utf-8"?>
<p:tagLst xmlns:a="http://schemas.openxmlformats.org/drawingml/2006/main" xmlns:r="http://schemas.openxmlformats.org/officeDocument/2006/relationships" xmlns:p="http://schemas.openxmlformats.org/presentationml/2006/main">
  <p:tag name="ORIGINALHEIGHT" val="2.261522"/>
  <p:tag name="ORIGINALWIDTH" val="2.570985"/>
  <p:tag name="EMFCHILD" val="True"/>
</p:tagLst>
</file>

<file path=ppt/tags/tag1036.xml><?xml version="1.0" encoding="utf-8"?>
<p:tagLst xmlns:a="http://schemas.openxmlformats.org/drawingml/2006/main" xmlns:r="http://schemas.openxmlformats.org/officeDocument/2006/relationships" xmlns:p="http://schemas.openxmlformats.org/presentationml/2006/main">
  <p:tag name="ORIGINALHEIGHT" val="2.428153"/>
  <p:tag name="ORIGINALWIDTH" val="2.261522"/>
  <p:tag name="EMFCHILD" val="True"/>
</p:tagLst>
</file>

<file path=ppt/tags/tag1037.xml><?xml version="1.0" encoding="utf-8"?>
<p:tagLst xmlns:a="http://schemas.openxmlformats.org/drawingml/2006/main" xmlns:r="http://schemas.openxmlformats.org/officeDocument/2006/relationships" xmlns:p="http://schemas.openxmlformats.org/presentationml/2006/main">
  <p:tag name="ORIGINALHEIGHT" val="3.713645"/>
  <p:tag name="ORIGINALWIDTH" val="1.642581"/>
  <p:tag name="EMFCHILD" val="True"/>
</p:tagLst>
</file>

<file path=ppt/tags/tag1038.xml><?xml version="1.0" encoding="utf-8"?>
<p:tagLst xmlns:a="http://schemas.openxmlformats.org/drawingml/2006/main" xmlns:r="http://schemas.openxmlformats.org/officeDocument/2006/relationships" xmlns:p="http://schemas.openxmlformats.org/presentationml/2006/main">
  <p:tag name="ORIGINALHEIGHT" val="3.713645"/>
  <p:tag name="ORIGINALWIDTH" val="2.523374"/>
  <p:tag name="EMFCHILD" val="True"/>
</p:tagLst>
</file>

<file path=ppt/tags/tag1039.xml><?xml version="1.0" encoding="utf-8"?>
<p:tagLst xmlns:a="http://schemas.openxmlformats.org/drawingml/2006/main" xmlns:r="http://schemas.openxmlformats.org/officeDocument/2006/relationships" xmlns:p="http://schemas.openxmlformats.org/presentationml/2006/main">
  <p:tag name="ORIGINALHEIGHT" val="2.428153"/>
  <p:tag name="ORIGINALWIDTH" val="2.261522"/>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1.6549"/>
  <p:tag name="ORIGINALWIDTH" val="0.5996056"/>
  <p:tag name="EMFCHILD" val="True"/>
</p:tagLst>
</file>

<file path=ppt/tags/tag1040.xml><?xml version="1.0" encoding="utf-8"?>
<p:tagLst xmlns:a="http://schemas.openxmlformats.org/drawingml/2006/main" xmlns:r="http://schemas.openxmlformats.org/officeDocument/2006/relationships" xmlns:p="http://schemas.openxmlformats.org/presentationml/2006/main">
  <p:tag name="ORIGINALHEIGHT" val="3.713645"/>
  <p:tag name="ORIGINALWIDTH" val="2.523374"/>
  <p:tag name="EMFCHILD" val="True"/>
</p:tagLst>
</file>

<file path=ppt/tags/tag1041.xml><?xml version="1.0" encoding="utf-8"?>
<p:tagLst xmlns:a="http://schemas.openxmlformats.org/drawingml/2006/main" xmlns:r="http://schemas.openxmlformats.org/officeDocument/2006/relationships" xmlns:p="http://schemas.openxmlformats.org/presentationml/2006/main">
  <p:tag name="ORIGINALHEIGHT" val="3.356571"/>
  <p:tag name="ORIGINALWIDTH" val="2.499576"/>
  <p:tag name="EMFCHILD" val="True"/>
</p:tagLst>
</file>

<file path=ppt/tags/tag1042.xml><?xml version="1.0" encoding="utf-8"?>
<p:tagLst xmlns:a="http://schemas.openxmlformats.org/drawingml/2006/main" xmlns:r="http://schemas.openxmlformats.org/officeDocument/2006/relationships" xmlns:p="http://schemas.openxmlformats.org/presentationml/2006/main">
  <p:tag name="ORIGINALHEIGHT" val="3.547015"/>
  <p:tag name="ORIGINALWIDTH" val="1.333103"/>
  <p:tag name="EMFCHILD" val="True"/>
</p:tagLst>
</file>

<file path=ppt/tags/tag1043.xml><?xml version="1.0" encoding="utf-8"?>
<p:tagLst xmlns:a="http://schemas.openxmlformats.org/drawingml/2006/main" xmlns:r="http://schemas.openxmlformats.org/officeDocument/2006/relationships" xmlns:p="http://schemas.openxmlformats.org/presentationml/2006/main">
  <p:tag name="ORIGINALHEIGHT" val="2.356744"/>
  <p:tag name="ORIGINALWIDTH" val="2.832852"/>
  <p:tag name="EMFCHILD" val="True"/>
</p:tagLst>
</file>

<file path=ppt/tags/tag1044.xml><?xml version="1.0" encoding="utf-8"?>
<p:tagLst xmlns:a="http://schemas.openxmlformats.org/drawingml/2006/main" xmlns:r="http://schemas.openxmlformats.org/officeDocument/2006/relationships" xmlns:p="http://schemas.openxmlformats.org/presentationml/2006/main">
  <p:tag name="ORIGINALHEIGHT" val="2.28532"/>
  <p:tag name="ORIGINALWIDTH" val="0.5237192"/>
  <p:tag name="EMFCHILD" val="True"/>
</p:tagLst>
</file>

<file path=ppt/tags/tag1045.xml><?xml version="1.0" encoding="utf-8"?>
<p:tagLst xmlns:a="http://schemas.openxmlformats.org/drawingml/2006/main" xmlns:r="http://schemas.openxmlformats.org/officeDocument/2006/relationships" xmlns:p="http://schemas.openxmlformats.org/presentationml/2006/main">
  <p:tag name="ORIGINALHEIGHT" val="3.713645"/>
  <p:tag name="ORIGINALWIDTH" val="3.642236"/>
  <p:tag name="EMFCHILD" val="True"/>
</p:tagLst>
</file>

<file path=ppt/tags/tag1046.xml><?xml version="1.0" encoding="utf-8"?>
<p:tagLst xmlns:a="http://schemas.openxmlformats.org/drawingml/2006/main" xmlns:r="http://schemas.openxmlformats.org/officeDocument/2006/relationships" xmlns:p="http://schemas.openxmlformats.org/presentationml/2006/main">
  <p:tag name="ORIGINALHEIGHT" val="2.404355"/>
  <p:tag name="ORIGINALWIDTH" val="1.975857"/>
  <p:tag name="EMFCHILD" val="True"/>
</p:tagLst>
</file>

<file path=ppt/tags/tag1047.xml><?xml version="1.0" encoding="utf-8"?>
<p:tagLst xmlns:a="http://schemas.openxmlformats.org/drawingml/2006/main" xmlns:r="http://schemas.openxmlformats.org/officeDocument/2006/relationships" xmlns:p="http://schemas.openxmlformats.org/presentationml/2006/main">
  <p:tag name="ORIGINALHEIGHT" val="3.666034"/>
  <p:tag name="ORIGINALWIDTH" val="1.14266"/>
  <p:tag name="EMFCHILD" val="True"/>
</p:tagLst>
</file>

<file path=ppt/tags/tag1048.xml><?xml version="1.0" encoding="utf-8"?>
<p:tagLst xmlns:a="http://schemas.openxmlformats.org/drawingml/2006/main" xmlns:r="http://schemas.openxmlformats.org/officeDocument/2006/relationships" xmlns:p="http://schemas.openxmlformats.org/presentationml/2006/main">
  <p:tag name="ORIGINALHEIGHT" val="2.404355"/>
  <p:tag name="ORIGINALWIDTH" val="2.261522"/>
  <p:tag name="EMFCHILD" val="True"/>
</p:tagLst>
</file>

<file path=ppt/tags/tag1049.xml><?xml version="1.0" encoding="utf-8"?>
<p:tagLst xmlns:a="http://schemas.openxmlformats.org/drawingml/2006/main" xmlns:r="http://schemas.openxmlformats.org/officeDocument/2006/relationships" xmlns:p="http://schemas.openxmlformats.org/presentationml/2006/main">
  <p:tag name="ORIGINALHEIGHT" val="2.404355"/>
  <p:tag name="ORIGINALWIDTH" val="1.928246"/>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2.518322"/>
  <p:tag name="ORIGINALWIDTH" val="2.902062"/>
  <p:tag name="EMFCHILD" val="True"/>
</p:tagLst>
</file>

<file path=ppt/tags/tag1050.xml><?xml version="1.0" encoding="utf-8"?>
<p:tagLst xmlns:a="http://schemas.openxmlformats.org/drawingml/2006/main" xmlns:r="http://schemas.openxmlformats.org/officeDocument/2006/relationships" xmlns:p="http://schemas.openxmlformats.org/presentationml/2006/main">
  <p:tag name="ORIGINALHEIGHT" val="3.523202"/>
  <p:tag name="ORIGINALWIDTH" val="1.071251"/>
  <p:tag name="EMFCHILD" val="True"/>
</p:tagLst>
</file>

<file path=ppt/tags/tag1051.xml><?xml version="1.0" encoding="utf-8"?>
<p:tagLst xmlns:a="http://schemas.openxmlformats.org/drawingml/2006/main" xmlns:r="http://schemas.openxmlformats.org/officeDocument/2006/relationships" xmlns:p="http://schemas.openxmlformats.org/presentationml/2006/main">
  <p:tag name="ORIGINALHEIGHT" val="3.285148"/>
  <p:tag name="ORIGINALWIDTH" val="1.59497"/>
  <p:tag name="EMFCHILD" val="True"/>
</p:tagLst>
</file>

<file path=ppt/tags/tag1052.xml><?xml version="1.0" encoding="utf-8"?>
<p:tagLst xmlns:a="http://schemas.openxmlformats.org/drawingml/2006/main" xmlns:r="http://schemas.openxmlformats.org/officeDocument/2006/relationships" xmlns:p="http://schemas.openxmlformats.org/presentationml/2006/main">
  <p:tag name="ORIGINALHEIGHT" val="3.356571"/>
  <p:tag name="ORIGINALWIDTH" val="2.499576"/>
  <p:tag name="EMFCHILD" val="True"/>
</p:tagLst>
</file>

<file path=ppt/tags/tag1053.xml><?xml version="1.0" encoding="utf-8"?>
<p:tagLst xmlns:a="http://schemas.openxmlformats.org/drawingml/2006/main" xmlns:r="http://schemas.openxmlformats.org/officeDocument/2006/relationships" xmlns:p="http://schemas.openxmlformats.org/presentationml/2006/main">
  <p:tag name="ORIGINALHEIGHT" val="2.404355"/>
  <p:tag name="ORIGINALWIDTH" val="2.261522"/>
  <p:tag name="EMFCHILD" val="True"/>
</p:tagLst>
</file>

<file path=ppt/tags/tag1054.xml><?xml version="1.0" encoding="utf-8"?>
<p:tagLst xmlns:a="http://schemas.openxmlformats.org/drawingml/2006/main" xmlns:r="http://schemas.openxmlformats.org/officeDocument/2006/relationships" xmlns:p="http://schemas.openxmlformats.org/presentationml/2006/main">
  <p:tag name="ORIGINALHEIGHT" val="3.713645"/>
  <p:tag name="ORIGINALWIDTH" val="1.666379"/>
  <p:tag name="EMFCHILD" val="True"/>
</p:tagLst>
</file>

<file path=ppt/tags/tag1055.xml><?xml version="1.0" encoding="utf-8"?>
<p:tagLst xmlns:a="http://schemas.openxmlformats.org/drawingml/2006/main" xmlns:r="http://schemas.openxmlformats.org/officeDocument/2006/relationships" xmlns:p="http://schemas.openxmlformats.org/presentationml/2006/main">
  <p:tag name="ORIGINALHEIGHT" val="3.713645"/>
  <p:tag name="ORIGINALWIDTH" val="2.523374"/>
  <p:tag name="EMFCHILD" val="True"/>
</p:tagLst>
</file>

<file path=ppt/tags/tag1056.xml><?xml version="1.0" encoding="utf-8"?>
<p:tagLst xmlns:a="http://schemas.openxmlformats.org/drawingml/2006/main" xmlns:r="http://schemas.openxmlformats.org/officeDocument/2006/relationships" xmlns:p="http://schemas.openxmlformats.org/presentationml/2006/main">
  <p:tag name="ORIGINALHEIGHT" val="2.404355"/>
  <p:tag name="ORIGINALWIDTH" val="2.28532"/>
  <p:tag name="EMFCHILD" val="True"/>
</p:tagLst>
</file>

<file path=ppt/tags/tag1057.xml><?xml version="1.0" encoding="utf-8"?>
<p:tagLst xmlns:a="http://schemas.openxmlformats.org/drawingml/2006/main" xmlns:r="http://schemas.openxmlformats.org/officeDocument/2006/relationships" xmlns:p="http://schemas.openxmlformats.org/presentationml/2006/main">
  <p:tag name="ORIGINALHEIGHT" val="3.713645"/>
  <p:tag name="ORIGINALWIDTH" val="2.523374"/>
  <p:tag name="EMFCHILD" val="True"/>
</p:tagLst>
</file>

<file path=ppt/tags/tag1058.xml><?xml version="1.0" encoding="utf-8"?>
<p:tagLst xmlns:a="http://schemas.openxmlformats.org/drawingml/2006/main" xmlns:r="http://schemas.openxmlformats.org/officeDocument/2006/relationships" xmlns:p="http://schemas.openxmlformats.org/presentationml/2006/main">
  <p:tag name="ORIGINALHEIGHT" val="3.356571"/>
  <p:tag name="ORIGINALWIDTH" val="2.499576"/>
  <p:tag name="EMFCHILD" val="True"/>
</p:tagLst>
</file>

<file path=ppt/tags/tag1059.xml><?xml version="1.0" encoding="utf-8"?>
<p:tagLst xmlns:a="http://schemas.openxmlformats.org/drawingml/2006/main" xmlns:r="http://schemas.openxmlformats.org/officeDocument/2006/relationships" xmlns:p="http://schemas.openxmlformats.org/presentationml/2006/main">
  <p:tag name="ORIGINALHEIGHT" val="3.523202"/>
  <p:tag name="ORIGINALWIDTH" val="1.356916"/>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2.686203"/>
  <p:tag name="ORIGINALWIDTH" val="1.726842"/>
  <p:tag name="EMFCHILD" val="True"/>
</p:tagLst>
</file>

<file path=ppt/tags/tag1060.xml><?xml version="1.0" encoding="utf-8"?>
<p:tagLst xmlns:a="http://schemas.openxmlformats.org/drawingml/2006/main" xmlns:r="http://schemas.openxmlformats.org/officeDocument/2006/relationships" xmlns:p="http://schemas.openxmlformats.org/presentationml/2006/main">
  <p:tag name="ORIGINALHEIGHT" val="2.428153"/>
  <p:tag name="ORIGINALWIDTH" val="2.713818"/>
  <p:tag name="EMFCHILD" val="True"/>
</p:tagLst>
</file>

<file path=ppt/tags/tag1061.xml><?xml version="1.0" encoding="utf-8"?>
<p:tagLst xmlns:a="http://schemas.openxmlformats.org/drawingml/2006/main" xmlns:r="http://schemas.openxmlformats.org/officeDocument/2006/relationships" xmlns:p="http://schemas.openxmlformats.org/presentationml/2006/main">
  <p:tag name="ORIGINALHEIGHT" val="2.28532"/>
  <p:tag name="ORIGINALWIDTH" val="0.5475321"/>
  <p:tag name="EMFCHILD" val="True"/>
</p:tagLst>
</file>

<file path=ppt/tags/tag1062.xml><?xml version="1.0" encoding="utf-8"?>
<p:tagLst xmlns:a="http://schemas.openxmlformats.org/drawingml/2006/main" xmlns:r="http://schemas.openxmlformats.org/officeDocument/2006/relationships" xmlns:p="http://schemas.openxmlformats.org/presentationml/2006/main">
  <p:tag name="ORIGINALHEIGHT" val="3.785069"/>
  <p:tag name="ORIGINALWIDTH" val="3.499404"/>
  <p:tag name="EMFCHILD" val="True"/>
</p:tagLst>
</file>

<file path=ppt/tags/tag1063.xml><?xml version="1.0" encoding="utf-8"?>
<p:tagLst xmlns:a="http://schemas.openxmlformats.org/drawingml/2006/main" xmlns:r="http://schemas.openxmlformats.org/officeDocument/2006/relationships" xmlns:p="http://schemas.openxmlformats.org/presentationml/2006/main">
  <p:tag name="ORIGINALHEIGHT" val="2.428153"/>
  <p:tag name="ORIGINALWIDTH" val="1.952044"/>
  <p:tag name="EMFCHILD" val="True"/>
</p:tagLst>
</file>

<file path=ppt/tags/tag1064.xml><?xml version="1.0" encoding="utf-8"?>
<p:tagLst xmlns:a="http://schemas.openxmlformats.org/drawingml/2006/main" xmlns:r="http://schemas.openxmlformats.org/officeDocument/2006/relationships" xmlns:p="http://schemas.openxmlformats.org/presentationml/2006/main">
  <p:tag name="ORIGINALHEIGHT" val="2.428153"/>
  <p:tag name="ORIGINALWIDTH" val="1.952044"/>
  <p:tag name="EMFCHILD" val="True"/>
</p:tagLst>
</file>

<file path=ppt/tags/tag1065.xml><?xml version="1.0" encoding="utf-8"?>
<p:tagLst xmlns:a="http://schemas.openxmlformats.org/drawingml/2006/main" xmlns:r="http://schemas.openxmlformats.org/officeDocument/2006/relationships" xmlns:p="http://schemas.openxmlformats.org/presentationml/2006/main">
  <p:tag name="ORIGINALHEIGHT" val="2.428153"/>
  <p:tag name="ORIGINALWIDTH" val="1.975857"/>
  <p:tag name="EMFCHILD" val="True"/>
</p:tagLst>
</file>

<file path=ppt/tags/tag1066.xml><?xml version="1.0" encoding="utf-8"?>
<p:tagLst xmlns:a="http://schemas.openxmlformats.org/drawingml/2006/main" xmlns:r="http://schemas.openxmlformats.org/officeDocument/2006/relationships" xmlns:p="http://schemas.openxmlformats.org/presentationml/2006/main">
  <p:tag name="ORIGINALHEIGHT" val="3.666034"/>
  <p:tag name="ORIGINALWIDTH" val="1.118862"/>
  <p:tag name="EMFCHILD" val="True"/>
</p:tagLst>
</file>

<file path=ppt/tags/tag1067.xml><?xml version="1.0" encoding="utf-8"?>
<p:tagLst xmlns:a="http://schemas.openxmlformats.org/drawingml/2006/main" xmlns:r="http://schemas.openxmlformats.org/officeDocument/2006/relationships" xmlns:p="http://schemas.openxmlformats.org/presentationml/2006/main">
  <p:tag name="ORIGINALHEIGHT" val="2.428153"/>
  <p:tag name="ORIGINALWIDTH" val="1.975857"/>
  <p:tag name="EMFCHILD" val="True"/>
</p:tagLst>
</file>

<file path=ppt/tags/tag1068.xml><?xml version="1.0" encoding="utf-8"?>
<p:tagLst xmlns:a="http://schemas.openxmlformats.org/drawingml/2006/main" xmlns:r="http://schemas.openxmlformats.org/officeDocument/2006/relationships" xmlns:p="http://schemas.openxmlformats.org/presentationml/2006/main">
  <p:tag name="ORIGINALHEIGHT" val="2.332931"/>
  <p:tag name="ORIGINALWIDTH" val="1.737803"/>
  <p:tag name="EMFCHILD" val="True"/>
</p:tagLst>
</file>

<file path=ppt/tags/tag1069.xml><?xml version="1.0" encoding="utf-8"?>
<p:tagLst xmlns:a="http://schemas.openxmlformats.org/drawingml/2006/main" xmlns:r="http://schemas.openxmlformats.org/officeDocument/2006/relationships" xmlns:p="http://schemas.openxmlformats.org/presentationml/2006/main">
  <p:tag name="ORIGINALHEIGHT" val="2.428153"/>
  <p:tag name="ORIGINALWIDTH" val="2.309133"/>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1.6549"/>
  <p:tag name="ORIGINALWIDTH" val="0.5996056"/>
  <p:tag name="EMFCHILD" val="True"/>
</p:tagLst>
</file>

<file path=ppt/tags/tag1070.xml><?xml version="1.0" encoding="utf-8"?>
<p:tagLst xmlns:a="http://schemas.openxmlformats.org/drawingml/2006/main" xmlns:r="http://schemas.openxmlformats.org/officeDocument/2006/relationships" xmlns:p="http://schemas.openxmlformats.org/presentationml/2006/main">
  <p:tag name="ORIGINALHEIGHT" val="3.308961"/>
  <p:tag name="ORIGINALWIDTH" val="1.59497"/>
  <p:tag name="EMFCHILD" val="True"/>
</p:tagLst>
</file>

<file path=ppt/tags/tag1071.xml><?xml version="1.0" encoding="utf-8"?>
<p:tagLst xmlns:a="http://schemas.openxmlformats.org/drawingml/2006/main" xmlns:r="http://schemas.openxmlformats.org/officeDocument/2006/relationships" xmlns:p="http://schemas.openxmlformats.org/presentationml/2006/main">
  <p:tag name="ORIGINALHEIGHT" val="3.547015"/>
  <p:tag name="ORIGINALWIDTH" val="1.071251"/>
  <p:tag name="EMFCHILD" val="True"/>
</p:tagLst>
</file>

<file path=ppt/tags/tag1072.xml><?xml version="1.0" encoding="utf-8"?>
<p:tagLst xmlns:a="http://schemas.openxmlformats.org/drawingml/2006/main" xmlns:r="http://schemas.openxmlformats.org/officeDocument/2006/relationships" xmlns:p="http://schemas.openxmlformats.org/presentationml/2006/main">
  <p:tag name="ORIGINALHEIGHT" val="2.428153"/>
  <p:tag name="ORIGINALWIDTH" val="2.261522"/>
  <p:tag name="EMFCHILD" val="True"/>
</p:tagLst>
</file>

<file path=ppt/tags/tag1073.xml><?xml version="1.0" encoding="utf-8"?>
<p:tagLst xmlns:a="http://schemas.openxmlformats.org/drawingml/2006/main" xmlns:r="http://schemas.openxmlformats.org/officeDocument/2006/relationships" xmlns:p="http://schemas.openxmlformats.org/presentationml/2006/main">
  <p:tag name="ORIGINALHEIGHT" val="2.332931"/>
  <p:tag name="ORIGINALWIDTH" val="2.570985"/>
  <p:tag name="EMFCHILD" val="True"/>
</p:tagLst>
</file>

<file path=ppt/tags/tag1074.xml><?xml version="1.0" encoding="utf-8"?>
<p:tagLst xmlns:a="http://schemas.openxmlformats.org/drawingml/2006/main" xmlns:r="http://schemas.openxmlformats.org/officeDocument/2006/relationships" xmlns:p="http://schemas.openxmlformats.org/presentationml/2006/main">
  <p:tag name="ORIGINALHEIGHT" val="2.428153"/>
  <p:tag name="ORIGINALWIDTH" val="2.261522"/>
  <p:tag name="EMFCHILD" val="True"/>
</p:tagLst>
</file>

<file path=ppt/tags/tag1075.xml><?xml version="1.0" encoding="utf-8"?>
<p:tagLst xmlns:a="http://schemas.openxmlformats.org/drawingml/2006/main" xmlns:r="http://schemas.openxmlformats.org/officeDocument/2006/relationships" xmlns:p="http://schemas.openxmlformats.org/presentationml/2006/main">
  <p:tag name="ORIGINALHEIGHT" val="3.737458"/>
  <p:tag name="ORIGINALWIDTH" val="1.666379"/>
  <p:tag name="EMFCHILD" val="True"/>
</p:tagLst>
</file>

<file path=ppt/tags/tag1076.xml><?xml version="1.0" encoding="utf-8"?>
<p:tagLst xmlns:a="http://schemas.openxmlformats.org/drawingml/2006/main" xmlns:r="http://schemas.openxmlformats.org/officeDocument/2006/relationships" xmlns:p="http://schemas.openxmlformats.org/presentationml/2006/main">
  <p:tag name="ORIGINALHEIGHT" val="3.713645"/>
  <p:tag name="ORIGINALWIDTH" val="2.523374"/>
  <p:tag name="EMFCHILD" val="True"/>
</p:tagLst>
</file>

<file path=ppt/tags/tag1077.xml><?xml version="1.0" encoding="utf-8"?>
<p:tagLst xmlns:a="http://schemas.openxmlformats.org/drawingml/2006/main" xmlns:r="http://schemas.openxmlformats.org/officeDocument/2006/relationships" xmlns:p="http://schemas.openxmlformats.org/presentationml/2006/main">
  <p:tag name="ORIGINALHEIGHT" val="2.428153"/>
  <p:tag name="ORIGINALWIDTH" val="2.261522"/>
  <p:tag name="EMFCHILD" val="True"/>
</p:tagLst>
</file>

<file path=ppt/tags/tag1078.xml><?xml version="1.0" encoding="utf-8"?>
<p:tagLst xmlns:a="http://schemas.openxmlformats.org/drawingml/2006/main" xmlns:r="http://schemas.openxmlformats.org/officeDocument/2006/relationships" xmlns:p="http://schemas.openxmlformats.org/presentationml/2006/main">
  <p:tag name="ORIGINALHEIGHT" val="3.713645"/>
  <p:tag name="ORIGINALWIDTH" val="2.523374"/>
  <p:tag name="EMFCHILD" val="True"/>
</p:tagLst>
</file>

<file path=ppt/tags/tag1079.xml><?xml version="1.0" encoding="utf-8"?>
<p:tagLst xmlns:a="http://schemas.openxmlformats.org/drawingml/2006/main" xmlns:r="http://schemas.openxmlformats.org/officeDocument/2006/relationships" xmlns:p="http://schemas.openxmlformats.org/presentationml/2006/main">
  <p:tag name="ORIGINALHEIGHT" val="3.356571"/>
  <p:tag name="ORIGINALWIDTH" val="2.499576"/>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3.765488"/>
  <p:tag name="ORIGINALWIDTH" val="2.782135"/>
  <p:tag name="EMFCHILD" val="True"/>
</p:tagLst>
</file>

<file path=ppt/tags/tag1080.xml><?xml version="1.0" encoding="utf-8"?>
<p:tagLst xmlns:a="http://schemas.openxmlformats.org/drawingml/2006/main" xmlns:r="http://schemas.openxmlformats.org/officeDocument/2006/relationships" xmlns:p="http://schemas.openxmlformats.org/presentationml/2006/main">
  <p:tag name="ORIGINALHEIGHT" val="3.547015"/>
  <p:tag name="ORIGINALWIDTH" val="1.356916"/>
  <p:tag name="EMFCHILD" val="True"/>
</p:tagLst>
</file>

<file path=ppt/tags/tag1081.xml><?xml version="1.0" encoding="utf-8"?>
<p:tagLst xmlns:a="http://schemas.openxmlformats.org/drawingml/2006/main" xmlns:r="http://schemas.openxmlformats.org/officeDocument/2006/relationships" xmlns:p="http://schemas.openxmlformats.org/presentationml/2006/main">
  <p:tag name="ORIGINALHEIGHT" val="3.618423"/>
  <p:tag name="ORIGINALWIDTH" val="1.880635"/>
  <p:tag name="EMFCHILD" val="True"/>
</p:tagLst>
</file>

<file path=ppt/tags/tag1082.xml><?xml version="1.0" encoding="utf-8"?>
<p:tagLst xmlns:a="http://schemas.openxmlformats.org/drawingml/2006/main" xmlns:r="http://schemas.openxmlformats.org/officeDocument/2006/relationships" xmlns:p="http://schemas.openxmlformats.org/presentationml/2006/main">
  <p:tag name="ORIGINALHEIGHT" val="2.261522"/>
  <p:tag name="ORIGINALWIDTH" val="0.5475321"/>
  <p:tag name="EMFCHILD" val="True"/>
</p:tagLst>
</file>

<file path=ppt/tags/tag1083.xml><?xml version="1.0" encoding="utf-8"?>
<p:tagLst xmlns:a="http://schemas.openxmlformats.org/drawingml/2006/main" xmlns:r="http://schemas.openxmlformats.org/officeDocument/2006/relationships" xmlns:p="http://schemas.openxmlformats.org/presentationml/2006/main">
  <p:tag name="ORIGINALHEIGHT" val="3.594626"/>
  <p:tag name="ORIGINALWIDTH" val="1.54736"/>
  <p:tag name="EMFCHILD" val="True"/>
</p:tagLst>
</file>

<file path=ppt/tags/tag1084.xml><?xml version="1.0" encoding="utf-8"?>
<p:tagLst xmlns:a="http://schemas.openxmlformats.org/drawingml/2006/main" xmlns:r="http://schemas.openxmlformats.org/officeDocument/2006/relationships" xmlns:p="http://schemas.openxmlformats.org/presentationml/2006/main">
  <p:tag name="ORIGINALHEIGHT" val="2.332931"/>
  <p:tag name="ORIGINALWIDTH" val="2.570985"/>
  <p:tag name="EMFCHILD" val="True"/>
</p:tagLst>
</file>

<file path=ppt/tags/tag1085.xml><?xml version="1.0" encoding="utf-8"?>
<p:tagLst xmlns:a="http://schemas.openxmlformats.org/drawingml/2006/main" xmlns:r="http://schemas.openxmlformats.org/officeDocument/2006/relationships" xmlns:p="http://schemas.openxmlformats.org/presentationml/2006/main">
  <p:tag name="ORIGINALHEIGHT" val="2.404355"/>
  <p:tag name="ORIGINALWIDTH" val="1.975857"/>
  <p:tag name="EMFCHILD" val="True"/>
</p:tagLst>
</file>

<file path=ppt/tags/tag1086.xml><?xml version="1.0" encoding="utf-8"?>
<p:tagLst xmlns:a="http://schemas.openxmlformats.org/drawingml/2006/main" xmlns:r="http://schemas.openxmlformats.org/officeDocument/2006/relationships" xmlns:p="http://schemas.openxmlformats.org/presentationml/2006/main">
  <p:tag name="ORIGINALHEIGHT" val="2.332931"/>
  <p:tag name="ORIGINALWIDTH" val="1.71399"/>
  <p:tag name="EMFCHILD" val="True"/>
</p:tagLst>
</file>

<file path=ppt/tags/tag1087.xml><?xml version="1.0" encoding="utf-8"?>
<p:tagLst xmlns:a="http://schemas.openxmlformats.org/drawingml/2006/main" xmlns:r="http://schemas.openxmlformats.org/officeDocument/2006/relationships" xmlns:p="http://schemas.openxmlformats.org/presentationml/2006/main">
  <p:tag name="ORIGINALHEIGHT" val="3.285148"/>
  <p:tag name="ORIGINALWIDTH" val="1.59497"/>
  <p:tag name="EMFCHILD" val="True"/>
</p:tagLst>
</file>

<file path=ppt/tags/tag1088.xml><?xml version="1.0" encoding="utf-8"?>
<p:tagLst xmlns:a="http://schemas.openxmlformats.org/drawingml/2006/main" xmlns:r="http://schemas.openxmlformats.org/officeDocument/2006/relationships" xmlns:p="http://schemas.openxmlformats.org/presentationml/2006/main">
  <p:tag name="ORIGINALHEIGHT" val="3.523202"/>
  <p:tag name="ORIGINALWIDTH" val="1.095049"/>
  <p:tag name="EMFCHILD" val="True"/>
</p:tagLst>
</file>

<file path=ppt/tags/tag1089.xml><?xml version="1.0" encoding="utf-8"?>
<p:tagLst xmlns:a="http://schemas.openxmlformats.org/drawingml/2006/main" xmlns:r="http://schemas.openxmlformats.org/officeDocument/2006/relationships" xmlns:p="http://schemas.openxmlformats.org/presentationml/2006/main">
  <p:tag name="ORIGINALHEIGHT" val="2.404355"/>
  <p:tag name="ORIGINALWIDTH" val="2.309133"/>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2.686203"/>
  <p:tag name="ORIGINALWIDTH" val="1.750834"/>
  <p:tag name="EMFCHILD" val="True"/>
</p:tagLst>
</file>

<file path=ppt/tags/tag1090.xml><?xml version="1.0" encoding="utf-8"?>
<p:tagLst xmlns:a="http://schemas.openxmlformats.org/drawingml/2006/main" xmlns:r="http://schemas.openxmlformats.org/officeDocument/2006/relationships" xmlns:p="http://schemas.openxmlformats.org/presentationml/2006/main">
  <p:tag name="ORIGINALHEIGHT" val="2.404355"/>
  <p:tag name="ORIGINALWIDTH" val="2.261522"/>
  <p:tag name="EMFCHILD" val="True"/>
</p:tagLst>
</file>

<file path=ppt/tags/tag1091.xml><?xml version="1.0" encoding="utf-8"?>
<p:tagLst xmlns:a="http://schemas.openxmlformats.org/drawingml/2006/main" xmlns:r="http://schemas.openxmlformats.org/officeDocument/2006/relationships" xmlns:p="http://schemas.openxmlformats.org/presentationml/2006/main">
  <p:tag name="ORIGINALHEIGHT" val="3.713645"/>
  <p:tag name="ORIGINALWIDTH" val="1.666379"/>
  <p:tag name="EMFCHILD" val="True"/>
</p:tagLst>
</file>

<file path=ppt/tags/tag1092.xml><?xml version="1.0" encoding="utf-8"?>
<p:tagLst xmlns:a="http://schemas.openxmlformats.org/drawingml/2006/main" xmlns:r="http://schemas.openxmlformats.org/officeDocument/2006/relationships" xmlns:p="http://schemas.openxmlformats.org/presentationml/2006/main">
  <p:tag name="ORIGINALHEIGHT" val="3.689847"/>
  <p:tag name="ORIGINALWIDTH" val="2.523374"/>
  <p:tag name="EMFCHILD" val="True"/>
</p:tagLst>
</file>

<file path=ppt/tags/tag1093.xml><?xml version="1.0" encoding="utf-8"?>
<p:tagLst xmlns:a="http://schemas.openxmlformats.org/drawingml/2006/main" xmlns:r="http://schemas.openxmlformats.org/officeDocument/2006/relationships" xmlns:p="http://schemas.openxmlformats.org/presentationml/2006/main">
  <p:tag name="ORIGINALHEIGHT" val="2.404355"/>
  <p:tag name="ORIGINALWIDTH" val="2.261522"/>
  <p:tag name="EMFCHILD" val="True"/>
</p:tagLst>
</file>

<file path=ppt/tags/tag1094.xml><?xml version="1.0" encoding="utf-8"?>
<p:tagLst xmlns:a="http://schemas.openxmlformats.org/drawingml/2006/main" xmlns:r="http://schemas.openxmlformats.org/officeDocument/2006/relationships" xmlns:p="http://schemas.openxmlformats.org/presentationml/2006/main">
  <p:tag name="ORIGINALHEIGHT" val="3.689847"/>
  <p:tag name="ORIGINALWIDTH" val="2.523374"/>
  <p:tag name="EMFCHILD" val="True"/>
</p:tagLst>
</file>

<file path=ppt/tags/tag1095.xml><?xml version="1.0" encoding="utf-8"?>
<p:tagLst xmlns:a="http://schemas.openxmlformats.org/drawingml/2006/main" xmlns:r="http://schemas.openxmlformats.org/officeDocument/2006/relationships" xmlns:p="http://schemas.openxmlformats.org/presentationml/2006/main">
  <p:tag name="ORIGINALHEIGHT" val="3.332758"/>
  <p:tag name="ORIGINALWIDTH" val="2.499576"/>
  <p:tag name="EMFCHILD" val="True"/>
</p:tagLst>
</file>

<file path=ppt/tags/tag1096.xml><?xml version="1.0" encoding="utf-8"?>
<p:tagLst xmlns:a="http://schemas.openxmlformats.org/drawingml/2006/main" xmlns:r="http://schemas.openxmlformats.org/officeDocument/2006/relationships" xmlns:p="http://schemas.openxmlformats.org/presentationml/2006/main">
  <p:tag name="ORIGINALHEIGHT" val="3.523202"/>
  <p:tag name="ORIGINALWIDTH" val="1.356916"/>
  <p:tag name="EMFCHILD" val="True"/>
</p:tagLst>
</file>

<file path=ppt/tags/tag1097.xml><?xml version="1.0" encoding="utf-8"?>
<p:tagLst xmlns:a="http://schemas.openxmlformats.org/drawingml/2006/main" xmlns:r="http://schemas.openxmlformats.org/officeDocument/2006/relationships" xmlns:p="http://schemas.openxmlformats.org/presentationml/2006/main">
  <p:tag name="ORIGINALHEIGHT" val="4.370199"/>
  <p:tag name="ORIGINALWIDTH" val="2.039426"/>
  <p:tag name="LATEXADDIN" val="\documentclass{article}&#10;\usepackage{amsmath}&#10;\usepackage{color}&#10;\usepackage{amssymb}&#10;\pagestyle{empty}&#10;\begin{document}&#10;\newcommand{\x}{\mathbf{x}}&#10;\renewcommand{\a}{\mathbf{a}}&#10;\renewcommand{\v}{\mathbf{v}}&#10;\newcommand{\I}{\mathbf{I}}&#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f_i = \I_i \a_i + \v_i \times^\star \I_i \v_i&#10;\end{align*}&#10;\end{subequations}&#10;&#10;&#10;\end{document}"/>
  <p:tag name="IGUANATEXSIZE" val="20"/>
  <p:tag name="IGUANATEXCURSOR" val="1369"/>
  <p:tag name="TRANSPARENCY" val="True"/>
  <p:tag name="LATEXENGINEID" val="1"/>
  <p:tag name="TEMPFOLDER" val="C:\Users\John Nganga\Downloads\"/>
  <p:tag name="LATEXFORMHEIGHT" val="559.2"/>
  <p:tag name="LATEXFORMWIDTH" val="961"/>
  <p:tag name="LATEXFORMWRAP" val="True"/>
  <p:tag name="BITMAPVECTOR" val="1"/>
  <p:tag name="EMFCHILD" val="True"/>
</p:tagLst>
</file>

<file path=ppt/tags/tag1098.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099.xml><?xml version="1.0" encoding="utf-8"?>
<p:tagLst xmlns:a="http://schemas.openxmlformats.org/drawingml/2006/main" xmlns:r="http://schemas.openxmlformats.org/officeDocument/2006/relationships" xmlns:p="http://schemas.openxmlformats.org/presentationml/2006/main">
  <p:tag name="ORIGINALHEIGHT" val="1.456733"/>
  <p:tag name="ORIGINALWIDTH" val="3.431416"/>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3.499406"/>
  <p:tag name="ORIGINALWIDTH" val="2.33293"/>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5.516308"/>
  <p:tag name="ORIGINALWIDTH" val="1.17522"/>
  <p:tag name="EMFCHILD" val="True"/>
</p:tagLst>
</file>

<file path=ppt/tags/tag1100.xml><?xml version="1.0" encoding="utf-8"?>
<p:tagLst xmlns:a="http://schemas.openxmlformats.org/drawingml/2006/main" xmlns:r="http://schemas.openxmlformats.org/officeDocument/2006/relationships" xmlns:p="http://schemas.openxmlformats.org/presentationml/2006/main">
  <p:tag name="ORIGINALHEIGHT" val="4.289275"/>
  <p:tag name="ORIGINALWIDTH" val="1.893758"/>
  <p:tag name="EMFCHILD" val="True"/>
</p:tagLst>
</file>

<file path=ppt/tags/tag1101.xml><?xml version="1.0" encoding="utf-8"?>
<p:tagLst xmlns:a="http://schemas.openxmlformats.org/drawingml/2006/main" xmlns:r="http://schemas.openxmlformats.org/officeDocument/2006/relationships" xmlns:p="http://schemas.openxmlformats.org/presentationml/2006/main">
  <p:tag name="ORIGINALHEIGHT" val="2.962029"/>
  <p:tag name="ORIGINALWIDTH" val="1.084462"/>
  <p:tag name="EMFCHILD" val="True"/>
</p:tagLst>
</file>

<file path=ppt/tags/tag1102.xml><?xml version="1.0" encoding="utf-8"?>
<p:tagLst xmlns:a="http://schemas.openxmlformats.org/drawingml/2006/main" xmlns:r="http://schemas.openxmlformats.org/officeDocument/2006/relationships" xmlns:p="http://schemas.openxmlformats.org/presentationml/2006/main">
  <p:tag name="ORIGINALHEIGHT" val="2.881094"/>
  <p:tag name="ORIGINALWIDTH" val="2.719235"/>
  <p:tag name="EMFCHILD" val="True"/>
</p:tagLst>
</file>

<file path=ppt/tags/tag1103.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104.xml><?xml version="1.0" encoding="utf-8"?>
<p:tagLst xmlns:a="http://schemas.openxmlformats.org/drawingml/2006/main" xmlns:r="http://schemas.openxmlformats.org/officeDocument/2006/relationships" xmlns:p="http://schemas.openxmlformats.org/presentationml/2006/main">
  <p:tag name="ORIGINALHEIGHT" val="4.175968"/>
  <p:tag name="ORIGINALWIDTH" val="3.431416"/>
  <p:tag name="EMFCHILD" val="True"/>
</p:tagLst>
</file>

<file path=ppt/tags/tag1105.xml><?xml version="1.0" encoding="utf-8"?>
<p:tagLst xmlns:a="http://schemas.openxmlformats.org/drawingml/2006/main" xmlns:r="http://schemas.openxmlformats.org/officeDocument/2006/relationships" xmlns:p="http://schemas.openxmlformats.org/presentationml/2006/main">
  <p:tag name="ORIGINALHEIGHT" val="2.80017"/>
  <p:tag name="ORIGINALWIDTH" val="2.864914"/>
  <p:tag name="EMFCHILD" val="True"/>
</p:tagLst>
</file>

<file path=ppt/tags/tag1106.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107.xml><?xml version="1.0" encoding="utf-8"?>
<p:tagLst xmlns:a="http://schemas.openxmlformats.org/drawingml/2006/main" xmlns:r="http://schemas.openxmlformats.org/officeDocument/2006/relationships" xmlns:p="http://schemas.openxmlformats.org/presentationml/2006/main">
  <p:tag name="ORIGINALHEIGHT" val="3.026773"/>
  <p:tag name="ORIGINALWIDTH" val="2.492632"/>
  <p:tag name="EMFCHILD" val="True"/>
</p:tagLst>
</file>

<file path=ppt/tags/tag1108.xml><?xml version="1.0" encoding="utf-8"?>
<p:tagLst xmlns:a="http://schemas.openxmlformats.org/drawingml/2006/main" xmlns:r="http://schemas.openxmlformats.org/officeDocument/2006/relationships" xmlns:p="http://schemas.openxmlformats.org/presentationml/2006/main">
  <p:tag name="ORIGINALHEIGHT" val="2.10417"/>
  <p:tag name="ORIGINALWIDTH" val="1.812823"/>
  <p:tag name="EMFCHILD" val="True"/>
</p:tagLst>
</file>

<file path=ppt/tags/tag1109.xml><?xml version="1.0" encoding="utf-8"?>
<p:tagLst xmlns:a="http://schemas.openxmlformats.org/drawingml/2006/main" xmlns:r="http://schemas.openxmlformats.org/officeDocument/2006/relationships" xmlns:p="http://schemas.openxmlformats.org/presentationml/2006/main">
  <p:tag name="ORIGINALHEIGHT" val="4.289275"/>
  <p:tag name="ORIGINALWIDTH" val="1.909939"/>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2.518322"/>
  <p:tag name="ORIGINALWIDTH" val="1.678874"/>
  <p:tag name="EMFCHILD" val="True"/>
</p:tagLst>
</file>

<file path=ppt/tags/tag1110.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111.xml><?xml version="1.0" encoding="utf-8"?>
<p:tagLst xmlns:a="http://schemas.openxmlformats.org/drawingml/2006/main" xmlns:r="http://schemas.openxmlformats.org/officeDocument/2006/relationships" xmlns:p="http://schemas.openxmlformats.org/presentationml/2006/main">
  <p:tag name="ORIGINALHEIGHT" val="2.80017"/>
  <p:tag name="ORIGINALWIDTH" val="2.864914"/>
  <p:tag name="EMFCHILD" val="True"/>
</p:tagLst>
</file>

<file path=ppt/tags/tag1112.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113.xml><?xml version="1.0" encoding="utf-8"?>
<p:tagLst xmlns:a="http://schemas.openxmlformats.org/drawingml/2006/main" xmlns:r="http://schemas.openxmlformats.org/officeDocument/2006/relationships" xmlns:p="http://schemas.openxmlformats.org/presentationml/2006/main">
  <p:tag name="ORIGINALHEIGHT" val="2.508813"/>
  <p:tag name="ORIGINALWIDTH" val="2.573567"/>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t_i = S_i^\top \f_i&#10;\end{align*}&#10;\end{subequations}&#10;&#10;&#10;\end{document}"/>
  <p:tag name="IGUANATEXSIZE" val="20"/>
  <p:tag name="IGUANATEXCURSOR" val="1348"/>
  <p:tag name="TRANSPARENCY" val="True"/>
  <p:tag name="LATEXENGINEID" val="1"/>
  <p:tag name="TEMPFOLDER" val="C:\Users\John Nganga\Downloads\"/>
  <p:tag name="LATEXFORMHEIGHT" val="559.2"/>
  <p:tag name="LATEXFORMWIDTH" val="961"/>
  <p:tag name="LATEXFORMWRAP" val="True"/>
  <p:tag name="BITMAPVECTOR" val="1"/>
  <p:tag name="EMFCHILD" val="True"/>
</p:tagLst>
</file>

<file path=ppt/tags/tag1114.xml><?xml version="1.0" encoding="utf-8"?>
<p:tagLst xmlns:a="http://schemas.openxmlformats.org/drawingml/2006/main" xmlns:r="http://schemas.openxmlformats.org/officeDocument/2006/relationships" xmlns:p="http://schemas.openxmlformats.org/presentationml/2006/main">
  <p:tag name="ORIGINALHEIGHT" val="2.670672"/>
  <p:tag name="ORIGINALWIDTH" val="1.116834"/>
  <p:tag name="EMFCHILD" val="True"/>
</p:tagLst>
</file>

<file path=ppt/tags/tag1115.xml><?xml version="1.0" encoding="utf-8"?>
<p:tagLst xmlns:a="http://schemas.openxmlformats.org/drawingml/2006/main" xmlns:r="http://schemas.openxmlformats.org/officeDocument/2006/relationships" xmlns:p="http://schemas.openxmlformats.org/presentationml/2006/main">
  <p:tag name="ORIGINALHEIGHT" val="1.343426"/>
  <p:tag name="ORIGINALWIDTH" val="3.544723"/>
  <p:tag name="EMFCHILD" val="True"/>
</p:tagLst>
</file>

<file path=ppt/tags/tag1116.xml><?xml version="1.0" encoding="utf-8"?>
<p:tagLst xmlns:a="http://schemas.openxmlformats.org/drawingml/2006/main" xmlns:r="http://schemas.openxmlformats.org/officeDocument/2006/relationships" xmlns:p="http://schemas.openxmlformats.org/presentationml/2006/main">
  <p:tag name="ORIGINALHEIGHT" val="4.127405"/>
  <p:tag name="ORIGINALWIDTH" val="3.15626"/>
  <p:tag name="EMFCHILD" val="True"/>
</p:tagLst>
</file>

<file path=ppt/tags/tag1117.xml><?xml version="1.0" encoding="utf-8"?>
<p:tagLst xmlns:a="http://schemas.openxmlformats.org/drawingml/2006/main" xmlns:r="http://schemas.openxmlformats.org/officeDocument/2006/relationships" xmlns:p="http://schemas.openxmlformats.org/presentationml/2006/main">
  <p:tag name="ORIGINALHEIGHT" val="2.751607"/>
  <p:tag name="ORIGINALWIDTH" val="2.735426"/>
  <p:tag name="EMFCHILD" val="True"/>
</p:tagLst>
</file>

<file path=ppt/tags/tag1118.xml><?xml version="1.0" encoding="utf-8"?>
<p:tagLst xmlns:a="http://schemas.openxmlformats.org/drawingml/2006/main" xmlns:r="http://schemas.openxmlformats.org/officeDocument/2006/relationships" xmlns:p="http://schemas.openxmlformats.org/presentationml/2006/main">
  <p:tag name="ORIGINALHEIGHT" val="2.670672"/>
  <p:tag name="ORIGINALWIDTH" val="1.116834"/>
  <p:tag name="EMFCHILD" val="True"/>
</p:tagLst>
</file>

<file path=ppt/tags/tag1119.xml><?xml version="1.0" encoding="utf-8"?>
<p:tagLst xmlns:a="http://schemas.openxmlformats.org/drawingml/2006/main" xmlns:r="http://schemas.openxmlformats.org/officeDocument/2006/relationships" xmlns:p="http://schemas.openxmlformats.org/presentationml/2006/main">
  <p:tag name="ORIGINALHEIGHT" val="3.965546"/>
  <p:tag name="ORIGINALWIDTH" val="2.10417"/>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2.494331"/>
  <p:tag name="ORIGINALWIDTH" val="2.542296"/>
  <p:tag name="EMFCHILD" val="True"/>
</p:tagLst>
</file>

<file path=ppt/tags/tag1120.xml><?xml version="1.0" encoding="utf-8"?>
<p:tagLst xmlns:a="http://schemas.openxmlformats.org/drawingml/2006/main" xmlns:r="http://schemas.openxmlformats.org/officeDocument/2006/relationships" xmlns:p="http://schemas.openxmlformats.org/presentationml/2006/main">
  <p:tag name="ORIGINALHEIGHT" val="2.670672"/>
  <p:tag name="ORIGINALWIDTH" val="1.116834"/>
  <p:tag name="EMFCHILD" val="True"/>
</p:tagLst>
</file>

<file path=ppt/tags/tag1121.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1122.xml><?xml version="1.0" encoding="utf-8"?>
<p:tagLst xmlns:a="http://schemas.openxmlformats.org/drawingml/2006/main" xmlns:r="http://schemas.openxmlformats.org/officeDocument/2006/relationships" xmlns:p="http://schemas.openxmlformats.org/presentationml/2006/main">
  <p:tag name="ORIGINALHEIGHT" val="3.716511"/>
  <p:tag name="ORIGINALWIDTH" val="5.173181"/>
  <p:tag name="EMFCHILD" val="True"/>
</p:tagLst>
</file>

<file path=ppt/tags/tag1123.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1124.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1125.xml><?xml version="1.0" encoding="utf-8"?>
<p:tagLst xmlns:a="http://schemas.openxmlformats.org/drawingml/2006/main" xmlns:r="http://schemas.openxmlformats.org/officeDocument/2006/relationships" xmlns:p="http://schemas.openxmlformats.org/presentationml/2006/main">
  <p:tag name="ORIGINALHEIGHT" val="2.628752"/>
  <p:tag name="ORIGINALWIDTH" val="2.635394"/>
  <p:tag name="EMFCHILD" val="True"/>
</p:tagLst>
</file>

<file path=ppt/tags/tag1126.xml><?xml version="1.0" encoding="utf-8"?>
<p:tagLst xmlns:a="http://schemas.openxmlformats.org/drawingml/2006/main" xmlns:r="http://schemas.openxmlformats.org/officeDocument/2006/relationships" xmlns:p="http://schemas.openxmlformats.org/presentationml/2006/main">
  <p:tag name="ORIGINALHEIGHT" val="1.722286"/>
  <p:tag name="ORIGINALWIDTH" val="1.537321"/>
  <p:tag name="EMFCHILD" val="True"/>
</p:tagLst>
</file>

<file path=ppt/tags/tag1127.xml><?xml version="1.0" encoding="utf-8"?>
<p:tagLst xmlns:a="http://schemas.openxmlformats.org/drawingml/2006/main" xmlns:r="http://schemas.openxmlformats.org/officeDocument/2006/relationships" xmlns:p="http://schemas.openxmlformats.org/presentationml/2006/main">
  <p:tag name="ORIGINALHEIGHT" val="0.2266165"/>
  <p:tag name="ORIGINALWIDTH" val="3.12343"/>
  <p:tag name="EMFCHILD" val="True"/>
</p:tagLst>
</file>

<file path=ppt/tags/tag1128.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1129.xml><?xml version="1.0" encoding="utf-8"?>
<p:tagLst xmlns:a="http://schemas.openxmlformats.org/drawingml/2006/main" xmlns:r="http://schemas.openxmlformats.org/officeDocument/2006/relationships" xmlns:p="http://schemas.openxmlformats.org/presentationml/2006/main">
  <p:tag name="ORIGINALHEIGHT" val="1.699631"/>
  <p:tag name="ORIGINALWIDTH" val="1.537321"/>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2.518322"/>
  <p:tag name="ORIGINALWIDTH" val="1.942705"/>
  <p:tag name="EMFCHILD" val="True"/>
</p:tagLst>
</file>

<file path=ppt/tags/tag1130.xml><?xml version="1.0" encoding="utf-8"?>
<p:tagLst xmlns:a="http://schemas.openxmlformats.org/drawingml/2006/main" xmlns:r="http://schemas.openxmlformats.org/officeDocument/2006/relationships" xmlns:p="http://schemas.openxmlformats.org/presentationml/2006/main">
  <p:tag name="ORIGINALHEIGHT" val="3.73918"/>
  <p:tag name="ORIGINALWIDTH" val="2.171767"/>
  <p:tag name="EMFCHILD" val="True"/>
</p:tagLst>
</file>

<file path=ppt/tags/tag1131.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132.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133.xml><?xml version="1.0" encoding="utf-8"?>
<p:tagLst xmlns:a="http://schemas.openxmlformats.org/drawingml/2006/main" xmlns:r="http://schemas.openxmlformats.org/officeDocument/2006/relationships" xmlns:p="http://schemas.openxmlformats.org/presentationml/2006/main">
  <p:tag name="ORIGINALHEIGHT" val="0.6571951"/>
  <p:tag name="ORIGINALWIDTH" val="10.44397"/>
  <p:tag name="EMFCHILD" val="True"/>
</p:tagLst>
</file>

<file path=ppt/tags/tag1134.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135.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136.xml><?xml version="1.0" encoding="utf-8"?>
<p:tagLst xmlns:a="http://schemas.openxmlformats.org/drawingml/2006/main" xmlns:r="http://schemas.openxmlformats.org/officeDocument/2006/relationships" xmlns:p="http://schemas.openxmlformats.org/presentationml/2006/main">
  <p:tag name="ORIGINALHEIGHT" val="0.6571951"/>
  <p:tag name="ORIGINALWIDTH" val="10.41957"/>
  <p:tag name="EMFCHILD" val="True"/>
</p:tagLst>
</file>

<file path=ppt/tags/tag1137.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138.xml><?xml version="1.0" encoding="utf-8"?>
<p:tagLst xmlns:a="http://schemas.openxmlformats.org/drawingml/2006/main" xmlns:r="http://schemas.openxmlformats.org/officeDocument/2006/relationships" xmlns:p="http://schemas.openxmlformats.org/presentationml/2006/main">
  <p:tag name="ORIGINALHEIGHT" val="2.606097"/>
  <p:tag name="ORIGINALWIDTH" val="3.14784"/>
  <p:tag name="EMFCHILD" val="True"/>
</p:tagLst>
</file>

<file path=ppt/tags/tag1139.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3.837432"/>
  <p:tag name="ORIGINALWIDTH" val="2.566287"/>
  <p:tag name="EMFCHILD" val="True"/>
</p:tagLst>
</file>

<file path=ppt/tags/tag1140.xml><?xml version="1.0" encoding="utf-8"?>
<p:tagLst xmlns:a="http://schemas.openxmlformats.org/drawingml/2006/main" xmlns:r="http://schemas.openxmlformats.org/officeDocument/2006/relationships" xmlns:p="http://schemas.openxmlformats.org/presentationml/2006/main">
  <p:tag name="ORIGINALHEIGHT" val="0.5438797"/>
  <p:tag name="ORIGINALWIDTH" val="1.488517"/>
  <p:tag name="EMFCHILD" val="True"/>
</p:tagLst>
</file>

<file path=ppt/tags/tag1141.xml><?xml version="1.0" encoding="utf-8"?>
<p:tagLst xmlns:a="http://schemas.openxmlformats.org/drawingml/2006/main" xmlns:r="http://schemas.openxmlformats.org/officeDocument/2006/relationships" xmlns:p="http://schemas.openxmlformats.org/presentationml/2006/main">
  <p:tag name="ORIGINALHEIGHT" val="3.46724"/>
  <p:tag name="ORIGINALWIDTH" val="2.879412"/>
  <p:tag name="EMFCHILD" val="True"/>
</p:tagLst>
</file>

<file path=ppt/tags/tag1142.xml><?xml version="1.0" encoding="utf-8"?>
<p:tagLst xmlns:a="http://schemas.openxmlformats.org/drawingml/2006/main" xmlns:r="http://schemas.openxmlformats.org/officeDocument/2006/relationships" xmlns:p="http://schemas.openxmlformats.org/presentationml/2006/main">
  <p:tag name="ORIGINALHEIGHT" val="3.671188"/>
  <p:tag name="ORIGINALWIDTH" val="2.806214"/>
  <p:tag name="EMFCHILD" val="True"/>
</p:tagLst>
</file>

<file path=ppt/tags/tag1143.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144.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145.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146.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147.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148.xml><?xml version="1.0" encoding="utf-8"?>
<p:tagLst xmlns:a="http://schemas.openxmlformats.org/drawingml/2006/main" xmlns:r="http://schemas.openxmlformats.org/officeDocument/2006/relationships" xmlns:p="http://schemas.openxmlformats.org/presentationml/2006/main">
  <p:tag name="ORIGINALHEIGHT" val="1.676962"/>
  <p:tag name="ORIGINALWIDTH" val="1.830142"/>
  <p:tag name="EMFCHILD" val="True"/>
</p:tagLst>
</file>

<file path=ppt/tags/tag1149.xml><?xml version="1.0" encoding="utf-8"?>
<p:tagLst xmlns:a="http://schemas.openxmlformats.org/drawingml/2006/main" xmlns:r="http://schemas.openxmlformats.org/officeDocument/2006/relationships" xmlns:p="http://schemas.openxmlformats.org/presentationml/2006/main">
  <p:tag name="ORIGINALHEIGHT" val="1.269053"/>
  <p:tag name="ORIGINALWIDTH" val="3.416251"/>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3.453689"/>
  <p:tag name="ORIGINALWIDTH" val="1.582939"/>
  <p:tag name="EMFCHILD" val="True"/>
</p:tagLst>
</file>

<file path=ppt/tags/tag1150.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151.xml><?xml version="1.0" encoding="utf-8"?>
<p:tagLst xmlns:a="http://schemas.openxmlformats.org/drawingml/2006/main" xmlns:r="http://schemas.openxmlformats.org/officeDocument/2006/relationships" xmlns:p="http://schemas.openxmlformats.org/presentationml/2006/main">
  <p:tag name="ORIGINALHEIGHT" val="3.852481"/>
  <p:tag name="ORIGINALWIDTH" val="2.611"/>
  <p:tag name="EMFCHILD" val="True"/>
</p:tagLst>
</file>

<file path=ppt/tags/tag1152.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1153.xml><?xml version="1.0" encoding="utf-8"?>
<p:tagLst xmlns:a="http://schemas.openxmlformats.org/drawingml/2006/main" xmlns:r="http://schemas.openxmlformats.org/officeDocument/2006/relationships" xmlns:p="http://schemas.openxmlformats.org/presentationml/2006/main">
  <p:tag name="ORIGINALHEIGHT" val="2.402135"/>
  <p:tag name="ORIGINALWIDTH" val="2.464589"/>
  <p:tag name="EMFCHILD" val="True"/>
</p:tagLst>
</file>

<file path=ppt/tags/tag1154.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1155.xml><?xml version="1.0" encoding="utf-8"?>
<p:tagLst xmlns:a="http://schemas.openxmlformats.org/drawingml/2006/main" xmlns:r="http://schemas.openxmlformats.org/officeDocument/2006/relationships" xmlns:p="http://schemas.openxmlformats.org/presentationml/2006/main">
  <p:tag name="ORIGINALHEIGHT" val="3.761834"/>
  <p:tag name="ORIGINALWIDTH" val="2.903821"/>
  <p:tag name="EMFCHILD" val="True"/>
</p:tagLst>
</file>

<file path=ppt/tags/tag1156.xml><?xml version="1.0" encoding="utf-8"?>
<p:tagLst xmlns:a="http://schemas.openxmlformats.org/drawingml/2006/main" xmlns:r="http://schemas.openxmlformats.org/officeDocument/2006/relationships" xmlns:p="http://schemas.openxmlformats.org/presentationml/2006/main">
  <p:tag name="ORIGINALHEIGHT" val="0.5665485"/>
  <p:tag name="ORIGINALWIDTH" val="0.561249"/>
  <p:tag name="EMFCHILD" val="True"/>
</p:tagLst>
</file>

<file path=ppt/tags/tag1157.xml><?xml version="1.0" encoding="utf-8"?>
<p:tagLst xmlns:a="http://schemas.openxmlformats.org/drawingml/2006/main" xmlns:r="http://schemas.openxmlformats.org/officeDocument/2006/relationships" xmlns:p="http://schemas.openxmlformats.org/presentationml/2006/main">
  <p:tag name="ORIGINALHEIGHT" val="3.761834"/>
  <p:tag name="ORIGINALWIDTH" val="2.562196"/>
  <p:tag name="EMFCHILD" val="True"/>
</p:tagLst>
</file>

<file path=ppt/tags/tag1158.xml><?xml version="1.0" encoding="utf-8"?>
<p:tagLst xmlns:a="http://schemas.openxmlformats.org/drawingml/2006/main" xmlns:r="http://schemas.openxmlformats.org/officeDocument/2006/relationships" xmlns:p="http://schemas.openxmlformats.org/presentationml/2006/main">
  <p:tag name="ORIGINALHEIGHT" val="1.699631"/>
  <p:tag name="ORIGINALWIDTH" val="1.561715"/>
  <p:tag name="EMFCHILD" val="True"/>
</p:tagLst>
</file>

<file path=ppt/tags/tag1159.xml><?xml version="1.0" encoding="utf-8"?>
<p:tagLst xmlns:a="http://schemas.openxmlformats.org/drawingml/2006/main" xmlns:r="http://schemas.openxmlformats.org/officeDocument/2006/relationships" xmlns:p="http://schemas.openxmlformats.org/presentationml/2006/main">
  <p:tag name="ORIGINALHEIGHT" val="0.5438797"/>
  <p:tag name="ORIGINALWIDTH" val="0.5368395"/>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3.837432"/>
  <p:tag name="ORIGINALWIDTH" val="2.566287"/>
  <p:tag name="EMFCHILD" val="True"/>
</p:tagLst>
</file>

<file path=ppt/tags/tag1160.xml><?xml version="1.0" encoding="utf-8"?>
<p:tagLst xmlns:a="http://schemas.openxmlformats.org/drawingml/2006/main" xmlns:r="http://schemas.openxmlformats.org/officeDocument/2006/relationships" xmlns:p="http://schemas.openxmlformats.org/presentationml/2006/main">
  <p:tag name="ORIGINALHEIGHT" val="3.489895"/>
  <p:tag name="ORIGINALWIDTH" val="2.879412"/>
  <p:tag name="EMFCHILD" val="True"/>
</p:tagLst>
</file>

<file path=ppt/tags/tag1161.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162.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163.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1164.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165.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166.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1167.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168.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1169.xml><?xml version="1.0" encoding="utf-8"?>
<p:tagLst xmlns:a="http://schemas.openxmlformats.org/drawingml/2006/main" xmlns:r="http://schemas.openxmlformats.org/officeDocument/2006/relationships" xmlns:p="http://schemas.openxmlformats.org/presentationml/2006/main">
  <p:tag name="ORIGINALHEIGHT" val="3.782535"/>
  <p:tag name="ORIGINALWIDTH" val="5.193078"/>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 \ddot{\q} + \h -\Jc^{\top}\Gamma = \t \\&#10;&amp; -\Jc^{\top} \ddot{\q} -  \dot{\J}_c \dot{\q} = 0 &#10;\end{align*}&#10;&#10;&#10;\end{document}"/>
  <p:tag name="IGUANATEXSIZE" val="20"/>
  <p:tag name="IGUANATEXCURSOR" val="58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2.518322"/>
  <p:tag name="ORIGINALWIDTH" val="2.302456"/>
  <p:tag name="EMFCHILD" val="True"/>
</p:tagLst>
</file>

<file path=ppt/tags/tag1170.xml><?xml version="1.0" encoding="utf-8"?>
<p:tagLst xmlns:a="http://schemas.openxmlformats.org/drawingml/2006/main" xmlns:r="http://schemas.openxmlformats.org/officeDocument/2006/relationships" xmlns:p="http://schemas.openxmlformats.org/presentationml/2006/main">
  <p:tag name="ORIGINALHEIGHT" val="0.5550523"/>
  <p:tag name="ORIGINALWIDTH" val="1.495947"/>
  <p:tag name="EMFCHILD" val="True"/>
</p:tagLst>
</file>

<file path=ppt/tags/tag1171.xml><?xml version="1.0" encoding="utf-8"?>
<p:tagLst xmlns:a="http://schemas.openxmlformats.org/drawingml/2006/main" xmlns:r="http://schemas.openxmlformats.org/officeDocument/2006/relationships" xmlns:p="http://schemas.openxmlformats.org/presentationml/2006/main">
  <p:tag name="ORIGINALHEIGHT" val="3.535848"/>
  <p:tag name="ORIGINALWIDTH" val="2.885046"/>
  <p:tag name="EMFCHILD" val="True"/>
</p:tagLst>
</file>

<file path=ppt/tags/tag1172.xml><?xml version="1.0" encoding="utf-8"?>
<p:tagLst xmlns:a="http://schemas.openxmlformats.org/drawingml/2006/main" xmlns:r="http://schemas.openxmlformats.org/officeDocument/2006/relationships" xmlns:p="http://schemas.openxmlformats.org/presentationml/2006/main">
  <p:tag name="ORIGINALHEIGHT" val="3.659191"/>
  <p:tag name="ORIGINALWIDTH" val="3.419306"/>
  <p:tag name="EMFCHILD" val="True"/>
</p:tagLst>
</file>

<file path=ppt/tags/tag1173.xml><?xml version="1.0" encoding="utf-8"?>
<p:tagLst xmlns:a="http://schemas.openxmlformats.org/drawingml/2006/main" xmlns:r="http://schemas.openxmlformats.org/officeDocument/2006/relationships" xmlns:p="http://schemas.openxmlformats.org/presentationml/2006/main">
  <p:tag name="ORIGINALHEIGHT" val="3.823649"/>
  <p:tag name="ORIGINALWIDTH" val="2.927788"/>
  <p:tag name="EMFCHILD" val="True"/>
</p:tagLst>
</file>

<file path=ppt/tags/tag1174.xml><?xml version="1.0" encoding="utf-8"?>
<p:tagLst xmlns:a="http://schemas.openxmlformats.org/drawingml/2006/main" xmlns:r="http://schemas.openxmlformats.org/officeDocument/2006/relationships" xmlns:p="http://schemas.openxmlformats.org/presentationml/2006/main">
  <p:tag name="ORIGINALHEIGHT" val="0.2261363"/>
  <p:tag name="ORIGINALWIDTH" val="3.141495"/>
  <p:tag name="EMFCHILD" val="True"/>
</p:tagLst>
</file>

<file path=ppt/tags/tag1175.xml><?xml version="1.0" encoding="utf-8"?>
<p:tagLst xmlns:a="http://schemas.openxmlformats.org/drawingml/2006/main" xmlns:r="http://schemas.openxmlformats.org/officeDocument/2006/relationships" xmlns:p="http://schemas.openxmlformats.org/presentationml/2006/main">
  <p:tag name="ORIGINALHEIGHT" val="3.844213"/>
  <p:tag name="ORIGINALWIDTH" val="2.585857"/>
  <p:tag name="EMFCHILD" val="True"/>
</p:tagLst>
</file>

<file path=ppt/tags/tag1176.xml><?xml version="1.0" encoding="utf-8"?>
<p:tagLst xmlns:a="http://schemas.openxmlformats.org/drawingml/2006/main" xmlns:r="http://schemas.openxmlformats.org/officeDocument/2006/relationships" xmlns:p="http://schemas.openxmlformats.org/presentationml/2006/main">
  <p:tag name="ORIGINALHEIGHT" val="2.672443"/>
  <p:tag name="ORIGINALWIDTH" val="2.67134"/>
  <p:tag name="EMFCHILD" val="True"/>
</p:tagLst>
</file>

<file path=ppt/tags/tag1177.xml><?xml version="1.0" encoding="utf-8"?>
<p:tagLst xmlns:a="http://schemas.openxmlformats.org/drawingml/2006/main" xmlns:r="http://schemas.openxmlformats.org/officeDocument/2006/relationships" xmlns:p="http://schemas.openxmlformats.org/presentationml/2006/main">
  <p:tag name="ORIGINALHEIGHT" val="1.726809"/>
  <p:tag name="ORIGINALWIDTH" val="1.560065"/>
  <p:tag name="EMFCHILD" val="True"/>
</p:tagLst>
</file>

<file path=ppt/tags/tag1178.xml><?xml version="1.0" encoding="utf-8"?>
<p:tagLst xmlns:a="http://schemas.openxmlformats.org/drawingml/2006/main" xmlns:r="http://schemas.openxmlformats.org/officeDocument/2006/relationships" xmlns:p="http://schemas.openxmlformats.org/presentationml/2006/main">
  <p:tag name="ORIGINALHEIGHT" val="3.741421"/>
  <p:tag name="ORIGINALWIDTH" val="2.820928"/>
  <p:tag name="EMFCHILD" val="True"/>
</p:tagLst>
</file>

<file path=ppt/tags/tag1179.xml><?xml version="1.0" encoding="utf-8"?>
<p:tagLst xmlns:a="http://schemas.openxmlformats.org/drawingml/2006/main" xmlns:r="http://schemas.openxmlformats.org/officeDocument/2006/relationships" xmlns:p="http://schemas.openxmlformats.org/presentationml/2006/main">
  <p:tag name="ORIGINALHEIGHT" val="1.27455"/>
  <p:tag name="ORIGINALWIDTH" val="3.419306"/>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3.453689"/>
  <p:tag name="ORIGINALWIDTH" val="1.582939"/>
  <p:tag name="EMFCHILD" val="True"/>
</p:tagLst>
</file>

<file path=ppt/tags/tag1180.xml><?xml version="1.0" encoding="utf-8"?>
<p:tagLst xmlns:a="http://schemas.openxmlformats.org/drawingml/2006/main" xmlns:r="http://schemas.openxmlformats.org/officeDocument/2006/relationships" xmlns:p="http://schemas.openxmlformats.org/presentationml/2006/main">
  <p:tag name="ORIGINALHEIGHT" val="2.425756"/>
  <p:tag name="ORIGINALWIDTH" val="2.478997"/>
  <p:tag name="EMFCHILD" val="True"/>
</p:tagLst>
</file>

<file path=ppt/tags/tag1181.xml><?xml version="1.0" encoding="utf-8"?>
<p:tagLst xmlns:a="http://schemas.openxmlformats.org/drawingml/2006/main" xmlns:r="http://schemas.openxmlformats.org/officeDocument/2006/relationships" xmlns:p="http://schemas.openxmlformats.org/presentationml/2006/main">
  <p:tag name="ORIGINALHEIGHT" val="0.2261363"/>
  <p:tag name="ORIGINALWIDTH" val="3.141495"/>
  <p:tag name="EMFCHILD" val="True"/>
</p:tagLst>
</file>

<file path=ppt/tags/tag1182.xml><?xml version="1.0" encoding="utf-8"?>
<p:tagLst xmlns:a="http://schemas.openxmlformats.org/drawingml/2006/main" xmlns:r="http://schemas.openxmlformats.org/officeDocument/2006/relationships" xmlns:p="http://schemas.openxmlformats.org/presentationml/2006/main">
  <p:tag name="ORIGINALHEIGHT" val="3.823649"/>
  <p:tag name="ORIGINALWIDTH" val="2.585857"/>
  <p:tag name="EMFCHILD" val="True"/>
</p:tagLst>
</file>

<file path=ppt/tags/tag1183.xml><?xml version="1.0" encoding="utf-8"?>
<p:tagLst xmlns:a="http://schemas.openxmlformats.org/drawingml/2006/main" xmlns:r="http://schemas.openxmlformats.org/officeDocument/2006/relationships" xmlns:p="http://schemas.openxmlformats.org/presentationml/2006/main">
  <p:tag name="ORIGINALHEIGHT" val="2.672443"/>
  <p:tag name="ORIGINALWIDTH" val="2.67134"/>
  <p:tag name="EMFCHILD" val="True"/>
</p:tagLst>
</file>

<file path=ppt/tags/tag1184.xml><?xml version="1.0" encoding="utf-8"?>
<p:tagLst xmlns:a="http://schemas.openxmlformats.org/drawingml/2006/main" xmlns:r="http://schemas.openxmlformats.org/officeDocument/2006/relationships" xmlns:p="http://schemas.openxmlformats.org/presentationml/2006/main">
  <p:tag name="ORIGINALHEIGHT" val="1.726809"/>
  <p:tag name="ORIGINALWIDTH" val="1.560065"/>
  <p:tag name="EMFCHILD" val="True"/>
</p:tagLst>
</file>

<file path=ppt/tags/tag1185.xml><?xml version="1.0" encoding="utf-8"?>
<p:tagLst xmlns:a="http://schemas.openxmlformats.org/drawingml/2006/main" xmlns:r="http://schemas.openxmlformats.org/officeDocument/2006/relationships" xmlns:p="http://schemas.openxmlformats.org/presentationml/2006/main">
  <p:tag name="ORIGINALHEIGHT" val="0.5550523"/>
  <p:tag name="ORIGINALWIDTH" val="1.517324"/>
  <p:tag name="EMFCHILD" val="True"/>
</p:tagLst>
</file>

<file path=ppt/tags/tag1186.xml><?xml version="1.0" encoding="utf-8"?>
<p:tagLst xmlns:a="http://schemas.openxmlformats.org/drawingml/2006/main" xmlns:r="http://schemas.openxmlformats.org/officeDocument/2006/relationships" xmlns:p="http://schemas.openxmlformats.org/presentationml/2006/main">
  <p:tag name="ORIGINALHEIGHT" val="3.535848"/>
  <p:tag name="ORIGINALWIDTH" val="2.90641"/>
  <p:tag name="EMFCHILD" val="True"/>
</p:tagLst>
</file>

<file path=ppt/tags/tag1187.xml><?xml version="1.0" encoding="utf-8"?>
<p:tagLst xmlns:a="http://schemas.openxmlformats.org/drawingml/2006/main" xmlns:r="http://schemas.openxmlformats.org/officeDocument/2006/relationships" xmlns:p="http://schemas.openxmlformats.org/presentationml/2006/main">
  <p:tag name="ORIGINALHEIGHT" val="0.2261363"/>
  <p:tag name="ORIGINALWIDTH" val="3.120117"/>
  <p:tag name="EMFCHILD" val="True"/>
</p:tagLst>
</file>

<file path=ppt/tags/tag1188.xml><?xml version="1.0" encoding="utf-8"?>
<p:tagLst xmlns:a="http://schemas.openxmlformats.org/drawingml/2006/main" xmlns:r="http://schemas.openxmlformats.org/officeDocument/2006/relationships" xmlns:p="http://schemas.openxmlformats.org/presentationml/2006/main">
  <p:tag name="ORIGINALHEIGHT" val="0.5756031"/>
  <p:tag name="ORIGINALWIDTH" val="0.5342733"/>
  <p:tag name="EMFCHILD" val="True"/>
</p:tagLst>
</file>

<file path=ppt/tags/tag1189.xml><?xml version="1.0" encoding="utf-8"?>
<p:tagLst xmlns:a="http://schemas.openxmlformats.org/drawingml/2006/main" xmlns:r="http://schemas.openxmlformats.org/officeDocument/2006/relationships" xmlns:p="http://schemas.openxmlformats.org/presentationml/2006/main">
  <p:tag name="ORIGINALHEIGHT" val="3.823649"/>
  <p:tag name="ORIGINALWIDTH" val="2.585857"/>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2.446363"/>
  <p:tag name="ORIGINALWIDTH" val="2.854094"/>
  <p:tag name="EMFCHILD" val="True"/>
</p:tagLst>
</file>

<file path=ppt/tags/tag1190.xml><?xml version="1.0" encoding="utf-8"?>
<p:tagLst xmlns:a="http://schemas.openxmlformats.org/drawingml/2006/main" xmlns:r="http://schemas.openxmlformats.org/officeDocument/2006/relationships" xmlns:p="http://schemas.openxmlformats.org/presentationml/2006/main">
  <p:tag name="ORIGINALHEIGHT" val="1.747373"/>
  <p:tag name="ORIGINALWIDTH" val="1.560065"/>
  <p:tag name="EMFCHILD" val="True"/>
</p:tagLst>
</file>

<file path=ppt/tags/tag1191.xml><?xml version="1.0" encoding="utf-8"?>
<p:tagLst xmlns:a="http://schemas.openxmlformats.org/drawingml/2006/main" xmlns:r="http://schemas.openxmlformats.org/officeDocument/2006/relationships" xmlns:p="http://schemas.openxmlformats.org/presentationml/2006/main">
  <p:tag name="ORIGINALHEIGHT" val="0.5756031"/>
  <p:tag name="ORIGINALWIDTH" val="0.5556372"/>
  <p:tag name="EMFCHILD" val="True"/>
</p:tagLst>
</file>

<file path=ppt/tags/tag1192.xml><?xml version="1.0" encoding="utf-8"?>
<p:tagLst xmlns:a="http://schemas.openxmlformats.org/drawingml/2006/main" xmlns:r="http://schemas.openxmlformats.org/officeDocument/2006/relationships" xmlns:p="http://schemas.openxmlformats.org/presentationml/2006/main">
  <p:tag name="ORIGINALHEIGHT" val="3.535848"/>
  <p:tag name="ORIGINALWIDTH" val="2.885046"/>
  <p:tag name="EMFCHILD" val="True"/>
</p:tagLst>
</file>

<file path=ppt/tags/tag1193.xml><?xml version="1.0" encoding="utf-8"?>
<p:tagLst xmlns:a="http://schemas.openxmlformats.org/drawingml/2006/main" xmlns:r="http://schemas.openxmlformats.org/officeDocument/2006/relationships" xmlns:p="http://schemas.openxmlformats.org/presentationml/2006/main">
  <p:tag name="ORIGINALHEIGHT" val="1.27455"/>
  <p:tag name="ORIGINALWIDTH" val="3.419306"/>
  <p:tag name="EMFCHILD" val="True"/>
</p:tagLst>
</file>

<file path=ppt/tags/tag1194.xml><?xml version="1.0" encoding="utf-8"?>
<p:tagLst xmlns:a="http://schemas.openxmlformats.org/drawingml/2006/main" xmlns:r="http://schemas.openxmlformats.org/officeDocument/2006/relationships" xmlns:p="http://schemas.openxmlformats.org/presentationml/2006/main">
  <p:tag name="ORIGINALHEIGHT" val="3.803099"/>
  <p:tag name="ORIGINALWIDTH" val="2.158444"/>
  <p:tag name="EMFCHILD" val="True"/>
</p:tagLst>
</file>

<file path=ppt/tags/tag1195.xml><?xml version="1.0" encoding="utf-8"?>
<p:tagLst xmlns:a="http://schemas.openxmlformats.org/drawingml/2006/main" xmlns:r="http://schemas.openxmlformats.org/officeDocument/2006/relationships" xmlns:p="http://schemas.openxmlformats.org/presentationml/2006/main">
  <p:tag name="ORIGINALHEIGHT" val="13.65179"/>
  <p:tag name="ORIGINALWIDTH" val="67.7293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M &amp; -\Jc^{\top} \\   -\Jc   &amp; 0   \end{bmatrix}}&#10;    {\begin{bmatrix} \ddot{\q} \\ \Gamma \end{bmatrix}} =&#10;    {\begin{bmatrix} \S^\top \t - \h \\  \dot{\J}_c \dot{\q} \end{bmatrix}}&#10;\end{equation*}&#10;&#10;\end{document}"/>
  <p:tag name="IGUANATEXSIZE" val="20"/>
  <p:tag name="IGUANATEXCURSOR" val="540"/>
  <p:tag name="TRANSPARENCY" val="True"/>
  <p:tag name="LATEXENGINEID" val="1"/>
  <p:tag name="TEMPFOLDER" val="C:\Users\John Nganga\Downloads\"/>
  <p:tag name="LATEXFORMHEIGHT" val="556.2"/>
  <p:tag name="LATEXFORMWIDTH" val="777.6"/>
  <p:tag name="LATEXFORMWRAP" val="True"/>
  <p:tag name="BITMAPVECTOR" val="1"/>
</p:tagLst>
</file>

<file path=ppt/tags/tag1196.xml><?xml version="1.0" encoding="utf-8"?>
<p:tagLst xmlns:a="http://schemas.openxmlformats.org/drawingml/2006/main" xmlns:r="http://schemas.openxmlformats.org/officeDocument/2006/relationships" xmlns:p="http://schemas.openxmlformats.org/presentationml/2006/main">
  <p:tag name="ORIGINALHEIGHT" val="6.522922"/>
  <p:tag name="ORIGINALWIDTH" val="25.71944"/>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t_i =\;\;\;S_i^\top \f_i&#10;\end{align*}&#10;\end{subequations}&#10;&#10;&#10;\end{document}"/>
  <p:tag name="IGUANATEXSIZE" val="20"/>
  <p:tag name="IGUANATEXCURSOR" val="1345"/>
  <p:tag name="TRANSPARENCY" val="True"/>
  <p:tag name="LATEXENGINEID" val="1"/>
  <p:tag name="TEMPFOLDER" val="C:\Users\John Nganga\Downloads\"/>
  <p:tag name="LATEXFORMHEIGHT" val="559.2"/>
  <p:tag name="LATEXFORMWIDTH" val="961"/>
  <p:tag name="LATEXFORMWRAP" val="True"/>
  <p:tag name="BITMAPVECTOR" val="1"/>
</p:tagLst>
</file>

<file path=ppt/tags/tag1197.xml><?xml version="1.0" encoding="utf-8"?>
<p:tagLst xmlns:a="http://schemas.openxmlformats.org/drawingml/2006/main" xmlns:r="http://schemas.openxmlformats.org/officeDocument/2006/relationships" xmlns:p="http://schemas.openxmlformats.org/presentationml/2006/main">
  <p:tag name="ORIGINALHEIGHT" val="5.729827"/>
  <p:tag name="ORIGINALWIDTH" val="46.89063"/>
  <p:tag name="LATEXADDIN" val="\documentclass{article}&#10;\usepackage{amsmath}&#10;\usepackage{color}&#10;\usepackage{amssymb}&#10;\pagestyle{empty}&#10;\begin{document}&#10;\newcommand{\x}{\mathbf{x}}&#10;\renewcommand{\a}{\mathbf{a}}&#10;\renewcommand{\v}{\mathbf{v}}&#10;\newcommand{\I}{\mathbf{I}}&#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f_i = \I_i \a_i + \v_i \times^\star \I_i \v_i&#10;\end{align*}&#10;\end{subequations}&#10;&#10;&#10;\end{document}"/>
  <p:tag name="IGUANATEXSIZE" val="20"/>
  <p:tag name="IGUANATEXCURSOR" val="1369"/>
  <p:tag name="TRANSPARENCY" val="True"/>
  <p:tag name="LATEXENGINEID" val="1"/>
  <p:tag name="TEMPFOLDER" val="C:\Users\John Nganga\Downloads\"/>
  <p:tag name="LATEXFORMHEIGHT" val="559.2"/>
  <p:tag name="LATEXFORMWIDTH" val="961"/>
  <p:tag name="LATEXFORMWRAP" val="True"/>
  <p:tag name="BITMAPVECTOR" val="1"/>
</p:tagLst>
</file>

<file path=ppt/tags/tag1198.xml><?xml version="1.0" encoding="utf-8"?>
<p:tagLst xmlns:a="http://schemas.openxmlformats.org/drawingml/2006/main" xmlns:r="http://schemas.openxmlformats.org/officeDocument/2006/relationships" xmlns:p="http://schemas.openxmlformats.org/presentationml/2006/main">
  <p:tag name="ORIGINALHEIGHT" val="6.522922"/>
  <p:tag name="ORIGINALWIDTH" val="21.34924"/>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t_i = S_i^\top \f_i&#10;\end{align*}&#10;\end{subequations}&#10;&#10;&#10;\end{document}"/>
  <p:tag name="IGUANATEXSIZE" val="20"/>
  <p:tag name="IGUANATEXCURSOR" val="1348"/>
  <p:tag name="TRANSPARENCY" val="True"/>
  <p:tag name="LATEXENGINEID" val="1"/>
  <p:tag name="TEMPFOLDER" val="C:\Users\John Nganga\Downloads\"/>
  <p:tag name="LATEXFORMHEIGHT" val="559.2"/>
  <p:tag name="LATEXFORMWIDTH" val="961"/>
  <p:tag name="LATEXFORMWRAP" val="True"/>
  <p:tag name="BITMAPVECTOR" val="1"/>
</p:tagLst>
</file>

<file path=ppt/tags/tag1199.xml><?xml version="1.0" encoding="utf-8"?>
<p:tagLst xmlns:a="http://schemas.openxmlformats.org/drawingml/2006/main" xmlns:r="http://schemas.openxmlformats.org/officeDocument/2006/relationships" xmlns:p="http://schemas.openxmlformats.org/presentationml/2006/main">
  <p:tag name="ORIGINALHEIGHT" val="6.513448"/>
  <p:tag name="ORIGINALWIDTH" val="7.1004"/>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mmu_i^\top&#10;\end{align*}&#10;\end{subequations}&#10;&#10;&#10;\end{document}"/>
  <p:tag name="IGUANATEXSIZE" val="20"/>
  <p:tag name="IGUANATEXCURSOR" val="1339"/>
  <p:tag name="TRANSPARENCY" val="True"/>
  <p:tag name="LATEXENGINEID" val="1"/>
  <p:tag name="TEMPFOLDER" val="C:\Users\John Nganga\Downloads\"/>
  <p:tag name="LATEXFORMHEIGHT" val="478.8"/>
  <p:tag name="LATEXFORMWIDTH" val="961"/>
  <p:tag name="LATEXFORMWRAP" val="True"/>
  <p:tag name="BITMAPVECTOR" val="1"/>
</p:tagLst>
</file>

<file path=ppt/tags/tag12.xml><?xml version="1.0" encoding="utf-8"?>
<p:tagLst xmlns:a="http://schemas.openxmlformats.org/drawingml/2006/main" xmlns:r="http://schemas.openxmlformats.org/officeDocument/2006/relationships" xmlns:p="http://schemas.openxmlformats.org/presentationml/2006/main">
  <p:tag name="ORIGINALHEIGHT" val="2.451967"/>
  <p:tag name="ORIGINALWIDTH" val="1.952044"/>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2.686203"/>
  <p:tag name="ORIGINALWIDTH" val="1.750834"/>
  <p:tag name="EMFCHILD" val="True"/>
</p:tagLst>
</file>

<file path=ppt/tags/tag1200.xml><?xml version="1.0" encoding="utf-8"?>
<p:tagLst xmlns:a="http://schemas.openxmlformats.org/drawingml/2006/main" xmlns:r="http://schemas.openxmlformats.org/officeDocument/2006/relationships" xmlns:p="http://schemas.openxmlformats.org/presentationml/2006/main">
  <p:tag name="ORIGINALHEIGHT" val="6.513448"/>
  <p:tag name="ORIGINALWIDTH" val="7.1004"/>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mmu_i^\top&#10;\end{align*}&#10;\end{subequations}&#10;&#10;&#10;\end{document}"/>
  <p:tag name="IGUANATEXSIZE" val="20"/>
  <p:tag name="IGUANATEXCURSOR" val="1339"/>
  <p:tag name="TRANSPARENCY" val="True"/>
  <p:tag name="LATEXENGINEID" val="1"/>
  <p:tag name="TEMPFOLDER" val="C:\Users\John Nganga\Downloads\"/>
  <p:tag name="LATEXFORMHEIGHT" val="478.8"/>
  <p:tag name="LATEXFORMWIDTH" val="961"/>
  <p:tag name="LATEXFORMWRAP" val="True"/>
  <p:tag name="BITMAPVECTOR" val="1"/>
</p:tagLst>
</file>

<file path=ppt/tags/tag1201.xml><?xml version="1.0" encoding="utf-8"?>
<p:tagLst xmlns:a="http://schemas.openxmlformats.org/drawingml/2006/main" xmlns:r="http://schemas.openxmlformats.org/officeDocument/2006/relationships" xmlns:p="http://schemas.openxmlformats.org/presentationml/2006/main">
  <p:tag name="ORIGINALHEIGHT" val="15.29871"/>
  <p:tag name="ORIGINALWIDTH" val="68.98237"/>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  \t =&amp;\textrm{RNEA(model},\q, \qd,\qdd,\a_g,\Gamma ) \\&#10;&amp;\left[ \M \ddot{\q} + \h -\Jc^{\top}\Gamma \right]&#10;\end{align*}&#10;\end{subequations}&#10;&#10;&#10;\end{document}"/>
  <p:tag name="IGUANATEXSIZE" val="20"/>
  <p:tag name="IGUANATEXCURSOR" val="605"/>
  <p:tag name="TRANSPARENCY" val="True"/>
  <p:tag name="LATEXENGINEID" val="1"/>
  <p:tag name="TEMPFOLDER" val="C:\Users\John Nganga\Downloads\"/>
  <p:tag name="LATEXFORMHEIGHT" val="569.4"/>
  <p:tag name="LATEXFORMWIDTH" val="961"/>
  <p:tag name="LATEXFORMWRAP" val="True"/>
  <p:tag name="BITMAPVECTOR" val="1"/>
</p:tagLst>
</file>

<file path=ppt/tags/tag1202.xml><?xml version="1.0" encoding="utf-8"?>
<p:tagLst xmlns:a="http://schemas.openxmlformats.org/drawingml/2006/main" xmlns:r="http://schemas.openxmlformats.org/officeDocument/2006/relationships" xmlns:p="http://schemas.openxmlformats.org/presentationml/2006/main">
  <p:tag name="ORIGINALHEIGHT" val="30.36795"/>
  <p:tag name="ORIGINALWIDTH" val="85.64705"/>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 &amp;\underline{\underline{\textrm{mRNEAc}\left( \q,\qd,\qdd,\a_g,\mmu,\Gamma \right)}} \\&#10;\bmat{\mmu \t}{\a} &amp;=\bmat{\mmu^\top \big[ \M(\q)\qdd + \h(\q,\qd) - \Jc^\top \Gamma \big]}{\Jqc \qd + \Jc \qdd}\\&#10;&amp;\textrm{where\;}\mmu\textrm{\;is\;any\;fixed\;vector}&#10;\end{align*}&#10;&#10;&#10;\end{document}"/>
  <p:tag name="IGUANATEXSIZE" val="20"/>
  <p:tag name="IGUANATEXCURSOR" val="1231"/>
  <p:tag name="TRANSPARENCY" val="True"/>
  <p:tag name="LATEXENGINEID" val="1"/>
  <p:tag name="TEMPFOLDER" val="C:\Users\John Nganga\Downloads\"/>
  <p:tag name="LATEXFORMHEIGHT" val="761.4"/>
  <p:tag name="LATEXFORMWIDTH" val="961.2"/>
  <p:tag name="LATEXFORMWRAP" val="True"/>
  <p:tag name="BITMAPVECTOR" val="1"/>
</p:tagLst>
</file>

<file path=ppt/tags/tag1203.xml><?xml version="1.0" encoding="utf-8"?>
<p:tagLst xmlns:a="http://schemas.openxmlformats.org/drawingml/2006/main" xmlns:r="http://schemas.openxmlformats.org/officeDocument/2006/relationships" xmlns:p="http://schemas.openxmlformats.org/presentationml/2006/main">
  <p:tag name="ORIGINALHEIGHT" val="2.313183"/>
  <p:tag name="ORIGINALWIDTH" val="4.003594"/>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 &amp;\underline{\underline{\textrm{mRNEAc}\left( \q,\qd,\qdd,\a_g,\mmu,\Gamma \right)}} \\&#10;\bmat{\mmu \t}{\a} &amp;=\bmat{\mmu^\top \big[ \M(\q)\qdd + \h(\q,\qd) - \Jc^\top \Gamma \big]}{\Jqc \qd + \Jc \qdd}\\&#10;&amp;\textrm{where\;}\mmu\textrm{\;is\;any\;fixed\;vector}&#10;\end{align*}&#10;&#10;&#10;\end{document}"/>
  <p:tag name="IGUANATEXSIZE" val="20"/>
  <p:tag name="IGUANATEXCURSOR" val="1231"/>
  <p:tag name="TRANSPARENCY" val="True"/>
  <p:tag name="LATEXENGINEID" val="1"/>
  <p:tag name="TEMPFOLDER" val="C:\Users\John Nganga\Downloads\"/>
  <p:tag name="LATEXFORMHEIGHT" val="761.4"/>
  <p:tag name="LATEXFORMWIDTH" val="961.2"/>
  <p:tag name="LATEXFORMWRAP" val="True"/>
  <p:tag name="BITMAPVECTOR" val="1"/>
  <p:tag name="EMFCHILD" val="True"/>
</p:tagLst>
</file>

<file path=ppt/tags/tag1204.xml><?xml version="1.0" encoding="utf-8"?>
<p:tagLst xmlns:a="http://schemas.openxmlformats.org/drawingml/2006/main" xmlns:r="http://schemas.openxmlformats.org/officeDocument/2006/relationships" xmlns:p="http://schemas.openxmlformats.org/presentationml/2006/main">
  <p:tag name="ORIGINALHEIGHT" val="3.707034"/>
  <p:tag name="ORIGINALWIDTH" val="3.558742"/>
  <p:tag name="EMFCHILD" val="True"/>
</p:tagLst>
</file>

<file path=ppt/tags/tag1205.xml><?xml version="1.0" encoding="utf-8"?>
<p:tagLst xmlns:a="http://schemas.openxmlformats.org/drawingml/2006/main" xmlns:r="http://schemas.openxmlformats.org/officeDocument/2006/relationships" xmlns:p="http://schemas.openxmlformats.org/presentationml/2006/main">
  <p:tag name="ORIGINALHEIGHT" val="3.588409"/>
  <p:tag name="ORIGINALWIDTH" val="3.499429"/>
  <p:tag name="EMFCHILD" val="True"/>
</p:tagLst>
</file>

<file path=ppt/tags/tag1206.xml><?xml version="1.0" encoding="utf-8"?>
<p:tagLst xmlns:a="http://schemas.openxmlformats.org/drawingml/2006/main" xmlns:r="http://schemas.openxmlformats.org/officeDocument/2006/relationships" xmlns:p="http://schemas.openxmlformats.org/presentationml/2006/main">
  <p:tag name="ORIGINALHEIGHT" val="3.558744"/>
  <p:tag name="ORIGINALWIDTH" val="3.173221"/>
  <p:tag name="EMFCHILD" val="True"/>
</p:tagLst>
</file>

<file path=ppt/tags/tag1207.xml><?xml version="1.0" encoding="utf-8"?>
<p:tagLst xmlns:a="http://schemas.openxmlformats.org/drawingml/2006/main" xmlns:r="http://schemas.openxmlformats.org/officeDocument/2006/relationships" xmlns:p="http://schemas.openxmlformats.org/presentationml/2006/main">
  <p:tag name="ORIGINALHEIGHT" val="3.736681"/>
  <p:tag name="ORIGINALWIDTH" val="3.499429"/>
  <p:tag name="EMFCHILD" val="True"/>
</p:tagLst>
</file>

<file path=ppt/tags/tag1208.xml><?xml version="1.0" encoding="utf-8"?>
<p:tagLst xmlns:a="http://schemas.openxmlformats.org/drawingml/2006/main" xmlns:r="http://schemas.openxmlformats.org/officeDocument/2006/relationships" xmlns:p="http://schemas.openxmlformats.org/presentationml/2006/main">
  <p:tag name="ORIGINALHEIGHT" val="2.402161"/>
  <p:tag name="ORIGINALWIDTH" val="1.957308"/>
  <p:tag name="EMFCHILD" val="True"/>
</p:tagLst>
</file>

<file path=ppt/tags/tag1209.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2.830106"/>
  <p:tag name="ORIGINALWIDTH" val="2.614255"/>
  <p:tag name="EMFCHILD" val="True"/>
</p:tagLst>
</file>

<file path=ppt/tags/tag1210.xml><?xml version="1.0" encoding="utf-8"?>
<p:tagLst xmlns:a="http://schemas.openxmlformats.org/drawingml/2006/main" xmlns:r="http://schemas.openxmlformats.org/officeDocument/2006/relationships" xmlns:p="http://schemas.openxmlformats.org/presentationml/2006/main">
  <p:tag name="ORIGINALHEIGHT" val="3.410472"/>
  <p:tag name="ORIGINALWIDTH" val="2.906306"/>
  <p:tag name="EMFCHILD" val="True"/>
</p:tagLst>
</file>

<file path=ppt/tags/tag1211.xml><?xml version="1.0" encoding="utf-8"?>
<p:tagLst xmlns:a="http://schemas.openxmlformats.org/drawingml/2006/main" xmlns:r="http://schemas.openxmlformats.org/officeDocument/2006/relationships" xmlns:p="http://schemas.openxmlformats.org/presentationml/2006/main">
  <p:tag name="ORIGINALHEIGHT" val="1.571788"/>
  <p:tag name="ORIGINALWIDTH" val="0.6227891"/>
  <p:tag name="EMFCHILD" val="True"/>
</p:tagLst>
</file>

<file path=ppt/tags/tag1212.xml><?xml version="1.0" encoding="utf-8"?>
<p:tagLst xmlns:a="http://schemas.openxmlformats.org/drawingml/2006/main" xmlns:r="http://schemas.openxmlformats.org/officeDocument/2006/relationships" xmlns:p="http://schemas.openxmlformats.org/presentationml/2006/main">
  <p:tag name="ORIGINALHEIGHT" val="0.8303735"/>
  <p:tag name="ORIGINALWIDTH" val="0.8007262"/>
  <p:tag name="EMFCHILD" val="True"/>
</p:tagLst>
</file>

<file path=ppt/tags/tag1213.xml><?xml version="1.0" encoding="utf-8"?>
<p:tagLst xmlns:a="http://schemas.openxmlformats.org/drawingml/2006/main" xmlns:r="http://schemas.openxmlformats.org/officeDocument/2006/relationships" xmlns:p="http://schemas.openxmlformats.org/presentationml/2006/main">
  <p:tag name="ORIGINALHEIGHT" val="3.410472"/>
  <p:tag name="ORIGINALWIDTH" val="2.906306"/>
  <p:tag name="EMFCHILD" val="True"/>
</p:tagLst>
</file>

<file path=ppt/tags/tag1214.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1215.xml><?xml version="1.0" encoding="utf-8"?>
<p:tagLst xmlns:a="http://schemas.openxmlformats.org/drawingml/2006/main" xmlns:r="http://schemas.openxmlformats.org/officeDocument/2006/relationships" xmlns:p="http://schemas.openxmlformats.org/presentationml/2006/main">
  <p:tag name="ORIGINALHEIGHT" val="0.7710611"/>
  <p:tag name="ORIGINALWIDTH" val="1.868349"/>
  <p:tag name="EMFCHILD" val="True"/>
</p:tagLst>
</file>

<file path=ppt/tags/tag1216.xml><?xml version="1.0" encoding="utf-8"?>
<p:tagLst xmlns:a="http://schemas.openxmlformats.org/drawingml/2006/main" xmlns:r="http://schemas.openxmlformats.org/officeDocument/2006/relationships" xmlns:p="http://schemas.openxmlformats.org/presentationml/2006/main">
  <p:tag name="ORIGINALHEIGHT" val="3.410472"/>
  <p:tag name="ORIGINALWIDTH" val="2.876659"/>
  <p:tag name="EMFCHILD" val="True"/>
</p:tagLst>
</file>

<file path=ppt/tags/tag1217.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1218.xml><?xml version="1.0" encoding="utf-8"?>
<p:tagLst xmlns:a="http://schemas.openxmlformats.org/drawingml/2006/main" xmlns:r="http://schemas.openxmlformats.org/officeDocument/2006/relationships" xmlns:p="http://schemas.openxmlformats.org/presentationml/2006/main">
  <p:tag name="ORIGINALHEIGHT" val="2.402161"/>
  <p:tag name="ORIGINALWIDTH" val="2.698722"/>
  <p:tag name="EMFCHILD" val="True"/>
</p:tagLst>
</file>

<file path=ppt/tags/tag1219.xml><?xml version="1.0" encoding="utf-8"?>
<p:tagLst xmlns:a="http://schemas.openxmlformats.org/drawingml/2006/main" xmlns:r="http://schemas.openxmlformats.org/officeDocument/2006/relationships" xmlns:p="http://schemas.openxmlformats.org/presentationml/2006/main">
  <p:tag name="ORIGINALHEIGHT" val="2.372496"/>
  <p:tag name="ORIGINALWIDTH" val="1.779371"/>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2.56629"/>
  <p:tag name="ORIGINALWIDTH" val="1.295132"/>
  <p:tag name="EMFCHILD" val="True"/>
</p:tagLst>
</file>

<file path=ppt/tags/tag1220.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1221.xml><?xml version="1.0" encoding="utf-8"?>
<p:tagLst xmlns:a="http://schemas.openxmlformats.org/drawingml/2006/main" xmlns:r="http://schemas.openxmlformats.org/officeDocument/2006/relationships" xmlns:p="http://schemas.openxmlformats.org/presentationml/2006/main">
  <p:tag name="ORIGINALHEIGHT" val="3.469784"/>
  <p:tag name="ORIGINALWIDTH" val="2.787681"/>
  <p:tag name="EMFCHILD" val="True"/>
</p:tagLst>
</file>

<file path=ppt/tags/tag1222.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1223.xml><?xml version="1.0" encoding="utf-8"?>
<p:tagLst xmlns:a="http://schemas.openxmlformats.org/drawingml/2006/main" xmlns:r="http://schemas.openxmlformats.org/officeDocument/2006/relationships" xmlns:p="http://schemas.openxmlformats.org/presentationml/2006/main">
  <p:tag name="ORIGINALHEIGHT" val="3.558744"/>
  <p:tag name="ORIGINALWIDTH" val="2.817346"/>
  <p:tag name="EMFCHILD" val="True"/>
</p:tagLst>
</file>

<file path=ppt/tags/tag1224.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225.xml><?xml version="1.0" encoding="utf-8"?>
<p:tagLst xmlns:a="http://schemas.openxmlformats.org/drawingml/2006/main" xmlns:r="http://schemas.openxmlformats.org/officeDocument/2006/relationships" xmlns:p="http://schemas.openxmlformats.org/presentationml/2006/main">
  <p:tag name="ORIGINALHEIGHT" val="0.2076027"/>
  <p:tag name="ORIGINALWIDTH" val="58.60061"/>
  <p:tag name="EMFCHILD" val="True"/>
</p:tagLst>
</file>

<file path=ppt/tags/tag1226.xml><?xml version="1.0" encoding="utf-8"?>
<p:tagLst xmlns:a="http://schemas.openxmlformats.org/drawingml/2006/main" xmlns:r="http://schemas.openxmlformats.org/officeDocument/2006/relationships" xmlns:p="http://schemas.openxmlformats.org/presentationml/2006/main">
  <p:tag name="ORIGINALHEIGHT" val="0.2076027"/>
  <p:tag name="ORIGINALWIDTH" val="58.60061"/>
  <p:tag name="EMFCHILD" val="True"/>
</p:tagLst>
</file>

<file path=ppt/tags/tag1227.xml><?xml version="1.0" encoding="utf-8"?>
<p:tagLst xmlns:a="http://schemas.openxmlformats.org/drawingml/2006/main" xmlns:r="http://schemas.openxmlformats.org/officeDocument/2006/relationships" xmlns:p="http://schemas.openxmlformats.org/presentationml/2006/main">
  <p:tag name="ORIGINALHEIGHT" val="12.60389"/>
  <p:tag name="ORIGINALWIDTH" val="1.334538"/>
  <p:tag name="EMFCHILD" val="True"/>
</p:tagLst>
</file>

<file path=ppt/tags/tag1228.xml><?xml version="1.0" encoding="utf-8"?>
<p:tagLst xmlns:a="http://schemas.openxmlformats.org/drawingml/2006/main" xmlns:r="http://schemas.openxmlformats.org/officeDocument/2006/relationships" xmlns:p="http://schemas.openxmlformats.org/presentationml/2006/main">
  <p:tag name="ORIGINALHEIGHT" val="3.440119"/>
  <p:tag name="ORIGINALWIDTH" val="2.787681"/>
  <p:tag name="EMFCHILD" val="True"/>
</p:tagLst>
</file>

<file path=ppt/tags/tag1229.xml><?xml version="1.0" encoding="utf-8"?>
<p:tagLst xmlns:a="http://schemas.openxmlformats.org/drawingml/2006/main" xmlns:r="http://schemas.openxmlformats.org/officeDocument/2006/relationships" xmlns:p="http://schemas.openxmlformats.org/presentationml/2006/main">
  <p:tag name="ORIGINALHEIGHT" val="2.313183"/>
  <p:tag name="ORIGINALWIDTH" val="2.461472"/>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1.295133"/>
  <p:tag name="ORIGINALWIDTH" val="3.381741"/>
  <p:tag name="EMFCHILD" val="True"/>
</p:tagLst>
</file>

<file path=ppt/tags/tag1230.xml><?xml version="1.0" encoding="utf-8"?>
<p:tagLst xmlns:a="http://schemas.openxmlformats.org/drawingml/2006/main" xmlns:r="http://schemas.openxmlformats.org/officeDocument/2006/relationships" xmlns:p="http://schemas.openxmlformats.org/presentationml/2006/main">
  <p:tag name="ORIGINALHEIGHT" val="2.402161"/>
  <p:tag name="ORIGINALWIDTH" val="2.698722"/>
  <p:tag name="EMFCHILD" val="True"/>
</p:tagLst>
</file>

<file path=ppt/tags/tag1231.xml><?xml version="1.0" encoding="utf-8"?>
<p:tagLst xmlns:a="http://schemas.openxmlformats.org/drawingml/2006/main" xmlns:r="http://schemas.openxmlformats.org/officeDocument/2006/relationships" xmlns:p="http://schemas.openxmlformats.org/presentationml/2006/main">
  <p:tag name="ORIGINALHEIGHT" val="12.60389"/>
  <p:tag name="ORIGINALWIDTH" val="1.334538"/>
  <p:tag name="EMFCHILD" val="True"/>
</p:tagLst>
</file>

<file path=ppt/tags/tag1232.xml><?xml version="1.0" encoding="utf-8"?>
<p:tagLst xmlns:a="http://schemas.openxmlformats.org/drawingml/2006/main" xmlns:r="http://schemas.openxmlformats.org/officeDocument/2006/relationships" xmlns:p="http://schemas.openxmlformats.org/presentationml/2006/main">
  <p:tag name="ORIGINALHEIGHT" val="1.215914"/>
  <p:tag name="ORIGINALWIDTH" val="3.41047"/>
  <p:tag name="EMFCHILD" val="True"/>
</p:tagLst>
</file>

<file path=ppt/tags/tag1233.xml><?xml version="1.0" encoding="utf-8"?>
<p:tagLst xmlns:a="http://schemas.openxmlformats.org/drawingml/2006/main" xmlns:r="http://schemas.openxmlformats.org/officeDocument/2006/relationships" xmlns:p="http://schemas.openxmlformats.org/presentationml/2006/main">
  <p:tag name="ORIGINALHEIGHT" val="12.60389"/>
  <p:tag name="ORIGINALWIDTH" val="1.364184"/>
  <p:tag name="EMFCHILD" val="True"/>
</p:tagLst>
</file>

<file path=ppt/tags/tag1234.xml><?xml version="1.0" encoding="utf-8"?>
<p:tagLst xmlns:a="http://schemas.openxmlformats.org/drawingml/2006/main" xmlns:r="http://schemas.openxmlformats.org/officeDocument/2006/relationships" xmlns:p="http://schemas.openxmlformats.org/presentationml/2006/main">
  <p:tag name="ORIGINALHEIGHT" val="3.440119"/>
  <p:tag name="ORIGINALWIDTH" val="2.758034"/>
  <p:tag name="EMFCHILD" val="True"/>
</p:tagLst>
</file>

<file path=ppt/tags/tag1235.xml><?xml version="1.0" encoding="utf-8"?>
<p:tagLst xmlns:a="http://schemas.openxmlformats.org/drawingml/2006/main" xmlns:r="http://schemas.openxmlformats.org/officeDocument/2006/relationships" xmlns:p="http://schemas.openxmlformats.org/presentationml/2006/main">
  <p:tag name="ORIGINALHEIGHT" val="2.550433"/>
  <p:tag name="ORIGINALWIDTH" val="2.639409"/>
  <p:tag name="EMFCHILD" val="True"/>
</p:tagLst>
</file>

<file path=ppt/tags/tag1236.xml><?xml version="1.0" encoding="utf-8"?>
<p:tagLst xmlns:a="http://schemas.openxmlformats.org/drawingml/2006/main" xmlns:r="http://schemas.openxmlformats.org/officeDocument/2006/relationships" xmlns:p="http://schemas.openxmlformats.org/presentationml/2006/main">
  <p:tag name="ORIGINALHEIGHT" val="6.287114"/>
  <p:tag name="ORIGINALWIDTH" val="0.9786633"/>
  <p:tag name="EMFCHILD" val="True"/>
</p:tagLst>
</file>

<file path=ppt/tags/tag1237.xml><?xml version="1.0" encoding="utf-8"?>
<p:tagLst xmlns:a="http://schemas.openxmlformats.org/drawingml/2006/main" xmlns:r="http://schemas.openxmlformats.org/officeDocument/2006/relationships" xmlns:p="http://schemas.openxmlformats.org/presentationml/2006/main">
  <p:tag name="ORIGINALHEIGHT" val="3.588409"/>
  <p:tag name="ORIGINALWIDTH" val="5.189841"/>
  <p:tag name="EMFCHILD" val="True"/>
</p:tagLst>
</file>

<file path=ppt/tags/tag1238.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239.xml><?xml version="1.0" encoding="utf-8"?>
<p:tagLst xmlns:a="http://schemas.openxmlformats.org/drawingml/2006/main" xmlns:r="http://schemas.openxmlformats.org/officeDocument/2006/relationships" xmlns:p="http://schemas.openxmlformats.org/presentationml/2006/main">
  <p:tag name="ORIGINALHEIGHT" val="3.35116"/>
  <p:tag name="ORIGINALWIDTH" val="2.876659"/>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3.861424"/>
  <p:tag name="ORIGINALWIDTH" val="2.014649"/>
  <p:tag name="EMFCHILD" val="True"/>
</p:tagLst>
</file>

<file path=ppt/tags/tag1240.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241.xml><?xml version="1.0" encoding="utf-8"?>
<p:tagLst xmlns:a="http://schemas.openxmlformats.org/drawingml/2006/main" xmlns:r="http://schemas.openxmlformats.org/officeDocument/2006/relationships" xmlns:p="http://schemas.openxmlformats.org/presentationml/2006/main">
  <p:tag name="ORIGINALHEIGHT" val="0.7710611"/>
  <p:tag name="ORIGINALWIDTH" val="1.868349"/>
  <p:tag name="EMFCHILD" val="True"/>
</p:tagLst>
</file>

<file path=ppt/tags/tag1242.xml><?xml version="1.0" encoding="utf-8"?>
<p:tagLst xmlns:a="http://schemas.openxmlformats.org/drawingml/2006/main" xmlns:r="http://schemas.openxmlformats.org/officeDocument/2006/relationships" xmlns:p="http://schemas.openxmlformats.org/presentationml/2006/main">
  <p:tag name="ORIGINALHEIGHT" val="3.35116"/>
  <p:tag name="ORIGINALWIDTH" val="2.876659"/>
  <p:tag name="EMFCHILD" val="True"/>
</p:tagLst>
</file>

<file path=ppt/tags/tag1243.xml><?xml version="1.0" encoding="utf-8"?>
<p:tagLst xmlns:a="http://schemas.openxmlformats.org/drawingml/2006/main" xmlns:r="http://schemas.openxmlformats.org/officeDocument/2006/relationships" xmlns:p="http://schemas.openxmlformats.org/presentationml/2006/main">
  <p:tag name="ORIGINALHEIGHT" val="3.499431"/>
  <p:tag name="ORIGINALWIDTH" val="3.41047"/>
  <p:tag name="EMFCHILD" val="True"/>
</p:tagLst>
</file>

<file path=ppt/tags/tag1244.xml><?xml version="1.0" encoding="utf-8"?>
<p:tagLst xmlns:a="http://schemas.openxmlformats.org/drawingml/2006/main" xmlns:r="http://schemas.openxmlformats.org/officeDocument/2006/relationships" xmlns:p="http://schemas.openxmlformats.org/presentationml/2006/main">
  <p:tag name="ORIGINALHEIGHT" val="3.647722"/>
  <p:tag name="ORIGINALWIDTH" val="2.935971"/>
  <p:tag name="EMFCHILD" val="True"/>
</p:tagLst>
</file>

<file path=ppt/tags/tag1245.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246.xml><?xml version="1.0" encoding="utf-8"?>
<p:tagLst xmlns:a="http://schemas.openxmlformats.org/drawingml/2006/main" xmlns:r="http://schemas.openxmlformats.org/officeDocument/2006/relationships" xmlns:p="http://schemas.openxmlformats.org/presentationml/2006/main">
  <p:tag name="ORIGINALHEIGHT" val="3.35116"/>
  <p:tag name="ORIGINALWIDTH" val="2.876659"/>
  <p:tag name="EMFCHILD" val="True"/>
</p:tagLst>
</file>

<file path=ppt/tags/tag1247.xml><?xml version="1.0" encoding="utf-8"?>
<p:tagLst xmlns:a="http://schemas.openxmlformats.org/drawingml/2006/main" xmlns:r="http://schemas.openxmlformats.org/officeDocument/2006/relationships" xmlns:p="http://schemas.openxmlformats.org/presentationml/2006/main">
  <p:tag name="ORIGINALHEIGHT" val="1.542122"/>
  <p:tag name="ORIGINALWIDTH" val="0.5931236"/>
  <p:tag name="EMFCHILD" val="True"/>
</p:tagLst>
</file>

<file path=ppt/tags/tag1248.xml><?xml version="1.0" encoding="utf-8"?>
<p:tagLst xmlns:a="http://schemas.openxmlformats.org/drawingml/2006/main" xmlns:r="http://schemas.openxmlformats.org/officeDocument/2006/relationships" xmlns:p="http://schemas.openxmlformats.org/presentationml/2006/main">
  <p:tag name="ORIGINALHEIGHT" val="0.8303735"/>
  <p:tag name="ORIGINALWIDTH" val="0.8007262"/>
  <p:tag name="EMFCHILD" val="True"/>
</p:tagLst>
</file>

<file path=ppt/tags/tag1249.xml><?xml version="1.0" encoding="utf-8"?>
<p:tagLst xmlns:a="http://schemas.openxmlformats.org/drawingml/2006/main" xmlns:r="http://schemas.openxmlformats.org/officeDocument/2006/relationships" xmlns:p="http://schemas.openxmlformats.org/presentationml/2006/main">
  <p:tag name="ORIGINALHEIGHT" val="3.35116"/>
  <p:tag name="ORIGINALWIDTH" val="2.906306"/>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5.516308"/>
  <p:tag name="ORIGINALWIDTH" val="1.17522"/>
  <p:tag name="EMFCHILD" val="True"/>
</p:tagLst>
</file>

<file path=ppt/tags/tag1250.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251.xml><?xml version="1.0" encoding="utf-8"?>
<p:tagLst xmlns:a="http://schemas.openxmlformats.org/drawingml/2006/main" xmlns:r="http://schemas.openxmlformats.org/officeDocument/2006/relationships" xmlns:p="http://schemas.openxmlformats.org/presentationml/2006/main">
  <p:tag name="ORIGINALHEIGHT" val="0.2076027"/>
  <p:tag name="ORIGINALWIDTH" val="3.113908"/>
  <p:tag name="EMFCHILD" val="True"/>
</p:tagLst>
</file>

<file path=ppt/tags/tag1252.xml><?xml version="1.0" encoding="utf-8"?>
<p:tagLst xmlns:a="http://schemas.openxmlformats.org/drawingml/2006/main" xmlns:r="http://schemas.openxmlformats.org/officeDocument/2006/relationships" xmlns:p="http://schemas.openxmlformats.org/presentationml/2006/main">
  <p:tag name="ORIGINALHEIGHT" val="3.647722"/>
  <p:tag name="ORIGINALWIDTH" val="2.580097"/>
  <p:tag name="EMFCHILD" val="True"/>
</p:tagLst>
</file>

<file path=ppt/tags/tag1253.xml><?xml version="1.0" encoding="utf-8"?>
<p:tagLst xmlns:a="http://schemas.openxmlformats.org/drawingml/2006/main" xmlns:r="http://schemas.openxmlformats.org/officeDocument/2006/relationships" xmlns:p="http://schemas.openxmlformats.org/presentationml/2006/main">
  <p:tag name="ORIGINALHEIGHT" val="2.550433"/>
  <p:tag name="ORIGINALWIDTH" val="2.669056"/>
  <p:tag name="EMFCHILD" val="True"/>
</p:tagLst>
</file>

<file path=ppt/tags/tag1254.xml><?xml version="1.0" encoding="utf-8"?>
<p:tagLst xmlns:a="http://schemas.openxmlformats.org/drawingml/2006/main" xmlns:r="http://schemas.openxmlformats.org/officeDocument/2006/relationships" xmlns:p="http://schemas.openxmlformats.org/presentationml/2006/main">
  <p:tag name="ORIGINALHEIGHT" val="1.660747"/>
  <p:tag name="ORIGINALWIDTH" val="1.571787"/>
  <p:tag name="EMFCHILD" val="True"/>
</p:tagLst>
</file>

<file path=ppt/tags/tag1255.xml><?xml version="1.0" encoding="utf-8"?>
<p:tagLst xmlns:a="http://schemas.openxmlformats.org/drawingml/2006/main" xmlns:r="http://schemas.openxmlformats.org/officeDocument/2006/relationships" xmlns:p="http://schemas.openxmlformats.org/presentationml/2006/main">
  <p:tag name="ORIGINALHEIGHT" val="3.558744"/>
  <p:tag name="ORIGINALWIDTH" val="2.817346"/>
  <p:tag name="EMFCHILD" val="True"/>
</p:tagLst>
</file>

<file path=ppt/tags/tag1256.xml><?xml version="1.0" encoding="utf-8"?>
<p:tagLst xmlns:a="http://schemas.openxmlformats.org/drawingml/2006/main" xmlns:r="http://schemas.openxmlformats.org/officeDocument/2006/relationships" xmlns:p="http://schemas.openxmlformats.org/presentationml/2006/main">
  <p:tag name="ORIGINALHEIGHT" val="6.287114"/>
  <p:tag name="ORIGINALWIDTH" val="0.9786633"/>
  <p:tag name="EMFCHILD" val="True"/>
</p:tagLst>
</file>

<file path=ppt/tags/tag1257.xml><?xml version="1.0" encoding="utf-8"?>
<p:tagLst xmlns:a="http://schemas.openxmlformats.org/drawingml/2006/main" xmlns:r="http://schemas.openxmlformats.org/officeDocument/2006/relationships" xmlns:p="http://schemas.openxmlformats.org/presentationml/2006/main">
  <p:tag name="ORIGINALHEIGHT" val="0.8007267"/>
  <p:tag name="ORIGINALWIDTH" val="0.8007262"/>
  <p:tag name="EMFCHILD" val="True"/>
</p:tagLst>
</file>

<file path=ppt/tags/tag1258.xml><?xml version="1.0" encoding="utf-8"?>
<p:tagLst xmlns:a="http://schemas.openxmlformats.org/drawingml/2006/main" xmlns:r="http://schemas.openxmlformats.org/officeDocument/2006/relationships" xmlns:p="http://schemas.openxmlformats.org/presentationml/2006/main">
  <p:tag name="ORIGINALHEIGHT" val="3.647722"/>
  <p:tag name="ORIGINALWIDTH" val="2.609744"/>
  <p:tag name="EMFCHILD" val="True"/>
</p:tagLst>
</file>

<file path=ppt/tags/tag1259.xml><?xml version="1.0" encoding="utf-8"?>
<p:tagLst xmlns:a="http://schemas.openxmlformats.org/drawingml/2006/main" xmlns:r="http://schemas.openxmlformats.org/officeDocument/2006/relationships" xmlns:p="http://schemas.openxmlformats.org/presentationml/2006/main">
  <p:tag name="ORIGINALHEIGHT" val="1.660747"/>
  <p:tag name="ORIGINALWIDTH" val="1.749724"/>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2.446363"/>
  <p:tag name="ORIGINALWIDTH" val="2.854094"/>
  <p:tag name="EMFCHILD" val="True"/>
</p:tagLst>
</file>

<file path=ppt/tags/tag1260.xml><?xml version="1.0" encoding="utf-8"?>
<p:tagLst xmlns:a="http://schemas.openxmlformats.org/drawingml/2006/main" xmlns:r="http://schemas.openxmlformats.org/officeDocument/2006/relationships" xmlns:p="http://schemas.openxmlformats.org/presentationml/2006/main">
  <p:tag name="ORIGINALHEIGHT" val="0.8303735"/>
  <p:tag name="ORIGINALWIDTH" val="0.8007262"/>
  <p:tag name="EMFCHILD" val="True"/>
</p:tagLst>
</file>

<file path=ppt/tags/tag1261.xml><?xml version="1.0" encoding="utf-8"?>
<p:tagLst xmlns:a="http://schemas.openxmlformats.org/drawingml/2006/main" xmlns:r="http://schemas.openxmlformats.org/officeDocument/2006/relationships" xmlns:p="http://schemas.openxmlformats.org/presentationml/2006/main">
  <p:tag name="ORIGINALHEIGHT" val="3.380806"/>
  <p:tag name="ORIGINALWIDTH" val="2.906306"/>
  <p:tag name="EMFCHILD" val="True"/>
</p:tagLst>
</file>

<file path=ppt/tags/tag1262.xml><?xml version="1.0" encoding="utf-8"?>
<p:tagLst xmlns:a="http://schemas.openxmlformats.org/drawingml/2006/main" xmlns:r="http://schemas.openxmlformats.org/officeDocument/2006/relationships" xmlns:p="http://schemas.openxmlformats.org/presentationml/2006/main">
  <p:tag name="ORIGINALHEIGHT" val="3.499431"/>
  <p:tag name="ORIGINALWIDTH" val="3.380805"/>
  <p:tag name="EMFCHILD" val="True"/>
</p:tagLst>
</file>

<file path=ppt/tags/tag1263.xml><?xml version="1.0" encoding="utf-8"?>
<p:tagLst xmlns:a="http://schemas.openxmlformats.org/drawingml/2006/main" xmlns:r="http://schemas.openxmlformats.org/officeDocument/2006/relationships" xmlns:p="http://schemas.openxmlformats.org/presentationml/2006/main">
  <p:tag name="ORIGINALHEIGHT" val="3.647722"/>
  <p:tag name="ORIGINALWIDTH" val="2.580097"/>
  <p:tag name="EMFCHILD" val="True"/>
</p:tagLst>
</file>

<file path=ppt/tags/tag1264.xml><?xml version="1.0" encoding="utf-8"?>
<p:tagLst xmlns:a="http://schemas.openxmlformats.org/drawingml/2006/main" xmlns:r="http://schemas.openxmlformats.org/officeDocument/2006/relationships" xmlns:p="http://schemas.openxmlformats.org/presentationml/2006/main">
  <p:tag name="ORIGINALHEIGHT" val="1.660747"/>
  <p:tag name="ORIGINALWIDTH" val="1.542121"/>
  <p:tag name="EMFCHILD" val="True"/>
</p:tagLst>
</file>

<file path=ppt/tags/tag1265.xml><?xml version="1.0" encoding="utf-8"?>
<p:tagLst xmlns:a="http://schemas.openxmlformats.org/drawingml/2006/main" xmlns:r="http://schemas.openxmlformats.org/officeDocument/2006/relationships" xmlns:p="http://schemas.openxmlformats.org/presentationml/2006/main">
  <p:tag name="ORIGINALHEIGHT" val="0.7710611"/>
  <p:tag name="ORIGINALWIDTH" val="1.868349"/>
  <p:tag name="EMFCHILD" val="True"/>
</p:tagLst>
</file>

<file path=ppt/tags/tag1266.xml><?xml version="1.0" encoding="utf-8"?>
<p:tagLst xmlns:a="http://schemas.openxmlformats.org/drawingml/2006/main" xmlns:r="http://schemas.openxmlformats.org/officeDocument/2006/relationships" xmlns:p="http://schemas.openxmlformats.org/presentationml/2006/main">
  <p:tag name="ORIGINALHEIGHT" val="3.380806"/>
  <p:tag name="ORIGINALWIDTH" val="2.906306"/>
  <p:tag name="EMFCHILD" val="True"/>
</p:tagLst>
</file>

<file path=ppt/tags/tag1267.xml><?xml version="1.0" encoding="utf-8"?>
<p:tagLst xmlns:a="http://schemas.openxmlformats.org/drawingml/2006/main" xmlns:r="http://schemas.openxmlformats.org/officeDocument/2006/relationships" xmlns:p="http://schemas.openxmlformats.org/presentationml/2006/main">
  <p:tag name="ORIGINALHEIGHT" val="12.60389"/>
  <p:tag name="ORIGINALWIDTH" val="1.364184"/>
  <p:tag name="EMFCHILD" val="True"/>
</p:tagLst>
</file>

<file path=ppt/tags/tag1268.xml><?xml version="1.0" encoding="utf-8"?>
<p:tagLst xmlns:a="http://schemas.openxmlformats.org/drawingml/2006/main" xmlns:r="http://schemas.openxmlformats.org/officeDocument/2006/relationships" xmlns:p="http://schemas.openxmlformats.org/presentationml/2006/main">
  <p:tag name="ORIGINALHEIGHT" val="2.313183"/>
  <p:tag name="ORIGINALWIDTH" val="3.499429"/>
  <p:tag name="EMFCHILD" val="True"/>
</p:tagLst>
</file>

<file path=ppt/tags/tag1269.xml><?xml version="1.0" encoding="utf-8"?>
<p:tagLst xmlns:a="http://schemas.openxmlformats.org/drawingml/2006/main" xmlns:r="http://schemas.openxmlformats.org/officeDocument/2006/relationships" xmlns:p="http://schemas.openxmlformats.org/presentationml/2006/main">
  <p:tag name="ORIGINALHEIGHT" val="3.647722"/>
  <p:tag name="ORIGINALWIDTH" val="2.580097"/>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2.686203"/>
  <p:tag name="ORIGINALWIDTH" val="1.750834"/>
  <p:tag name="EMFCHILD" val="True"/>
</p:tagLst>
</file>

<file path=ppt/tags/tag1270.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1271.xml><?xml version="1.0" encoding="utf-8"?>
<p:tagLst xmlns:a="http://schemas.openxmlformats.org/drawingml/2006/main" xmlns:r="http://schemas.openxmlformats.org/officeDocument/2006/relationships" xmlns:p="http://schemas.openxmlformats.org/presentationml/2006/main">
  <p:tag name="ORIGINALHEIGHT" val="2.313183"/>
  <p:tag name="ORIGINALWIDTH" val="1.720058"/>
  <p:tag name="EMFCHILD" val="True"/>
</p:tagLst>
</file>

<file path=ppt/tags/tag1272.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1273.xml><?xml version="1.0" encoding="utf-8"?>
<p:tagLst xmlns:a="http://schemas.openxmlformats.org/drawingml/2006/main" xmlns:r="http://schemas.openxmlformats.org/officeDocument/2006/relationships" xmlns:p="http://schemas.openxmlformats.org/presentationml/2006/main">
  <p:tag name="ORIGINALHEIGHT" val="3.440119"/>
  <p:tag name="ORIGINALWIDTH" val="2.787681"/>
  <p:tag name="EMFCHILD" val="True"/>
</p:tagLst>
</file>

<file path=ppt/tags/tag1274.xml><?xml version="1.0" encoding="utf-8"?>
<p:tagLst xmlns:a="http://schemas.openxmlformats.org/drawingml/2006/main" xmlns:r="http://schemas.openxmlformats.org/officeDocument/2006/relationships" xmlns:p="http://schemas.openxmlformats.org/presentationml/2006/main">
  <p:tag name="ORIGINALHEIGHT" val="3.499431"/>
  <p:tag name="ORIGINALWIDTH" val="1.097288"/>
  <p:tag name="EMFCHILD" val="True"/>
</p:tagLst>
</file>

<file path=ppt/tags/tag1275.xml><?xml version="1.0" encoding="utf-8"?>
<p:tagLst xmlns:a="http://schemas.openxmlformats.org/drawingml/2006/main" xmlns:r="http://schemas.openxmlformats.org/officeDocument/2006/relationships" xmlns:p="http://schemas.openxmlformats.org/presentationml/2006/main">
  <p:tag name="ORIGINALHEIGHT" val="2.402161"/>
  <p:tag name="ORIGINALWIDTH" val="1.660746"/>
  <p:tag name="EMFCHILD" val="True"/>
</p:tagLst>
</file>

<file path=ppt/tags/tag1276.xml><?xml version="1.0" encoding="utf-8"?>
<p:tagLst xmlns:a="http://schemas.openxmlformats.org/drawingml/2006/main" xmlns:r="http://schemas.openxmlformats.org/officeDocument/2006/relationships" xmlns:p="http://schemas.openxmlformats.org/presentationml/2006/main">
  <p:tag name="ORIGINALHEIGHT" val="2.402161"/>
  <p:tag name="ORIGINALWIDTH" val="2.313182"/>
  <p:tag name="EMFCHILD" val="True"/>
</p:tagLst>
</file>

<file path=ppt/tags/tag1277.xml><?xml version="1.0" encoding="utf-8"?>
<p:tagLst xmlns:a="http://schemas.openxmlformats.org/drawingml/2006/main" xmlns:r="http://schemas.openxmlformats.org/officeDocument/2006/relationships" xmlns:p="http://schemas.openxmlformats.org/presentationml/2006/main">
  <p:tag name="ORIGINALHEIGHT" val="2.313183"/>
  <p:tag name="ORIGINALWIDTH" val="2.580097"/>
  <p:tag name="EMFCHILD" val="True"/>
</p:tagLst>
</file>

<file path=ppt/tags/tag1278.xml><?xml version="1.0" encoding="utf-8"?>
<p:tagLst xmlns:a="http://schemas.openxmlformats.org/drawingml/2006/main" xmlns:r="http://schemas.openxmlformats.org/officeDocument/2006/relationships" xmlns:p="http://schemas.openxmlformats.org/presentationml/2006/main">
  <p:tag name="ORIGINALHEIGHT" val="3.321494"/>
  <p:tag name="ORIGINALWIDTH" val="2.520785"/>
  <p:tag name="EMFCHILD" val="True"/>
</p:tagLst>
</file>

<file path=ppt/tags/tag1279.xml><?xml version="1.0" encoding="utf-8"?>
<p:tagLst xmlns:a="http://schemas.openxmlformats.org/drawingml/2006/main" xmlns:r="http://schemas.openxmlformats.org/officeDocument/2006/relationships" xmlns:p="http://schemas.openxmlformats.org/presentationml/2006/main">
  <p:tag name="ORIGINALHEIGHT" val="3.707034"/>
  <p:tag name="ORIGINALWIDTH" val="2.550431"/>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1.6549"/>
  <p:tag name="ORIGINALWIDTH" val="0.5996056"/>
  <p:tag name="EMFCHILD" val="True"/>
</p:tagLst>
</file>

<file path=ppt/tags/tag1280.xml><?xml version="1.0" encoding="utf-8"?>
<p:tagLst xmlns:a="http://schemas.openxmlformats.org/drawingml/2006/main" xmlns:r="http://schemas.openxmlformats.org/officeDocument/2006/relationships" xmlns:p="http://schemas.openxmlformats.org/presentationml/2006/main">
  <p:tag name="ORIGINALHEIGHT" val="2.253871"/>
  <p:tag name="ORIGINALWIDTH" val="2.609744"/>
  <p:tag name="EMFCHILD" val="True"/>
</p:tagLst>
</file>

<file path=ppt/tags/tag1281.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1282.xml><?xml version="1.0" encoding="utf-8"?>
<p:tagLst xmlns:a="http://schemas.openxmlformats.org/drawingml/2006/main" xmlns:r="http://schemas.openxmlformats.org/officeDocument/2006/relationships" xmlns:p="http://schemas.openxmlformats.org/presentationml/2006/main">
  <p:tag name="ORIGINALHEIGHT" val="3.707034"/>
  <p:tag name="ORIGINALWIDTH" val="2.550431"/>
  <p:tag name="EMFCHILD" val="True"/>
</p:tagLst>
</file>

<file path=ppt/tags/tag1283.xml><?xml version="1.0" encoding="utf-8"?>
<p:tagLst xmlns:a="http://schemas.openxmlformats.org/drawingml/2006/main" xmlns:r="http://schemas.openxmlformats.org/officeDocument/2006/relationships" xmlns:p="http://schemas.openxmlformats.org/presentationml/2006/main">
  <p:tag name="ORIGINALHEIGHT" val="2.313183"/>
  <p:tag name="ORIGINALWIDTH" val="2.520785"/>
  <p:tag name="EMFCHILD" val="True"/>
</p:tagLst>
</file>

<file path=ppt/tags/tag1284.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1285.xml><?xml version="1.0" encoding="utf-8"?>
<p:tagLst xmlns:a="http://schemas.openxmlformats.org/drawingml/2006/main" xmlns:r="http://schemas.openxmlformats.org/officeDocument/2006/relationships" xmlns:p="http://schemas.openxmlformats.org/presentationml/2006/main">
  <p:tag name="ORIGINALHEIGHT" val="2.402161"/>
  <p:tag name="ORIGINALWIDTH" val="1.957308"/>
  <p:tag name="EMFCHILD" val="True"/>
</p:tagLst>
</file>

<file path=ppt/tags/tag1286.xml><?xml version="1.0" encoding="utf-8"?>
<p:tagLst xmlns:a="http://schemas.openxmlformats.org/drawingml/2006/main" xmlns:r="http://schemas.openxmlformats.org/officeDocument/2006/relationships" xmlns:p="http://schemas.openxmlformats.org/presentationml/2006/main">
  <p:tag name="ORIGINALHEIGHT" val="3.291847"/>
  <p:tag name="ORIGINALWIDTH" val="1.601434"/>
  <p:tag name="EMFCHILD" val="True"/>
</p:tagLst>
</file>

<file path=ppt/tags/tag1287.xml><?xml version="1.0" encoding="utf-8"?>
<p:tagLst xmlns:a="http://schemas.openxmlformats.org/drawingml/2006/main" xmlns:r="http://schemas.openxmlformats.org/officeDocument/2006/relationships" xmlns:p="http://schemas.openxmlformats.org/presentationml/2006/main">
  <p:tag name="ORIGINALHEIGHT" val="2.402161"/>
  <p:tag name="ORIGINALWIDTH" val="2.25387"/>
  <p:tag name="EMFCHILD" val="True"/>
</p:tagLst>
</file>

<file path=ppt/tags/tag1288.xml><?xml version="1.0" encoding="utf-8"?>
<p:tagLst xmlns:a="http://schemas.openxmlformats.org/drawingml/2006/main" xmlns:r="http://schemas.openxmlformats.org/officeDocument/2006/relationships" xmlns:p="http://schemas.openxmlformats.org/presentationml/2006/main">
  <p:tag name="ORIGINALHEIGHT" val="2.313183"/>
  <p:tag name="ORIGINALWIDTH" val="1.720058"/>
  <p:tag name="EMFCHILD" val="True"/>
</p:tagLst>
</file>

<file path=ppt/tags/tag1289.xml><?xml version="1.0" encoding="utf-8"?>
<p:tagLst xmlns:a="http://schemas.openxmlformats.org/drawingml/2006/main" xmlns:r="http://schemas.openxmlformats.org/officeDocument/2006/relationships" xmlns:p="http://schemas.openxmlformats.org/presentationml/2006/main">
  <p:tag name="ORIGINALHEIGHT" val="2.465309"/>
  <p:tag name="ORIGINALWIDTH" val="2.465308"/>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  \t =&amp;\textrm{RNEA(model},\q, \qd,\qdd,\a_g,\Gamma ) \\&#10;&amp;\left[ \M \ddot{\q} + \h -\Jc^{\top}\Gamma \right]&#10;\end{align*}&#10;\end{subequations}&#10;&#10;&#10;\end{document}"/>
  <p:tag name="IGUANATEXSIZE" val="20"/>
  <p:tag name="IGUANATEXCURSOR" val="605"/>
  <p:tag name="TRANSPARENCY" val="True"/>
  <p:tag name="LATEXENGINEID" val="1"/>
  <p:tag name="TEMPFOLDER" val="C:\Users\John Nganga\Downloads\"/>
  <p:tag name="LATEXFORMHEIGHT" val="569.4"/>
  <p:tag name="LATEXFORMWIDTH" val="961"/>
  <p:tag name="LATEXFORMWRAP" val="True"/>
  <p:tag name="BITMAPVECTOR" val="1"/>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2.518322"/>
  <p:tag name="ORIGINALWIDTH" val="2.902062"/>
  <p:tag name="EMFCHILD" val="True"/>
</p:tagLst>
</file>

<file path=ppt/tags/tag1290.xml><?xml version="1.0" encoding="utf-8"?>
<p:tagLst xmlns:a="http://schemas.openxmlformats.org/drawingml/2006/main" xmlns:r="http://schemas.openxmlformats.org/officeDocument/2006/relationships" xmlns:p="http://schemas.openxmlformats.org/presentationml/2006/main">
  <p:tag name="ORIGINALHEIGHT" val="1.313299"/>
  <p:tag name="ORIGINALWIDTH" val="3.386916"/>
  <p:tag name="EMFCHILD" val="True"/>
</p:tagLst>
</file>

<file path=ppt/tags/tag1291.xml><?xml version="1.0" encoding="utf-8"?>
<p:tagLst xmlns:a="http://schemas.openxmlformats.org/drawingml/2006/main" xmlns:r="http://schemas.openxmlformats.org/officeDocument/2006/relationships" xmlns:p="http://schemas.openxmlformats.org/presentationml/2006/main">
  <p:tag name="ORIGINALHEIGHT" val="3.916835"/>
  <p:tag name="ORIGINALWIDTH" val="3.571238"/>
  <p:tag name="EMFCHILD" val="True"/>
</p:tagLst>
</file>

<file path=ppt/tags/tag1292.xml><?xml version="1.0" encoding="utf-8"?>
<p:tagLst xmlns:a="http://schemas.openxmlformats.org/drawingml/2006/main" xmlns:r="http://schemas.openxmlformats.org/officeDocument/2006/relationships" xmlns:p="http://schemas.openxmlformats.org/presentationml/2006/main">
  <p:tag name="ORIGINALHEIGHT" val="3.801641"/>
  <p:tag name="ORIGINALWIDTH" val="3.50211"/>
  <p:tag name="EMFCHILD" val="True"/>
</p:tagLst>
</file>

<file path=ppt/tags/tag1293.xml><?xml version="1.0" encoding="utf-8"?>
<p:tagLst xmlns:a="http://schemas.openxmlformats.org/drawingml/2006/main" xmlns:r="http://schemas.openxmlformats.org/officeDocument/2006/relationships" xmlns:p="http://schemas.openxmlformats.org/presentationml/2006/main">
  <p:tag name="ORIGINALHEIGHT" val="3.778594"/>
  <p:tag name="ORIGINALWIDTH" val="3.156514"/>
  <p:tag name="EMFCHILD" val="True"/>
</p:tagLst>
</file>

<file path=ppt/tags/tag1294.xml><?xml version="1.0" encoding="utf-8"?>
<p:tagLst xmlns:a="http://schemas.openxmlformats.org/drawingml/2006/main" xmlns:r="http://schemas.openxmlformats.org/officeDocument/2006/relationships" xmlns:p="http://schemas.openxmlformats.org/presentationml/2006/main">
  <p:tag name="ORIGINALHEIGHT" val="3.985963"/>
  <p:tag name="ORIGINALWIDTH" val="3.50211"/>
  <p:tag name="EMFCHILD" val="True"/>
</p:tagLst>
</file>

<file path=ppt/tags/tag1295.xml><?xml version="1.0" encoding="utf-8"?>
<p:tagLst xmlns:a="http://schemas.openxmlformats.org/drawingml/2006/main" xmlns:r="http://schemas.openxmlformats.org/officeDocument/2006/relationships" xmlns:p="http://schemas.openxmlformats.org/presentationml/2006/main">
  <p:tag name="ORIGINALHEIGHT" val="5.552697"/>
  <p:tag name="ORIGINALWIDTH" val="1.19809"/>
  <p:tag name="EMFCHILD" val="True"/>
</p:tagLst>
</file>

<file path=ppt/tags/tag1296.xml><?xml version="1.0" encoding="utf-8"?>
<p:tagLst xmlns:a="http://schemas.openxmlformats.org/drawingml/2006/main" xmlns:r="http://schemas.openxmlformats.org/officeDocument/2006/relationships" xmlns:p="http://schemas.openxmlformats.org/presentationml/2006/main">
  <p:tag name="ORIGINALHEIGHT" val="2.465309"/>
  <p:tag name="ORIGINALWIDTH" val="3.985962"/>
  <p:tag name="EMFCHILD" val="True"/>
</p:tagLst>
</file>

<file path=ppt/tags/tag1297.xml><?xml version="1.0" encoding="utf-8"?>
<p:tagLst xmlns:a="http://schemas.openxmlformats.org/drawingml/2006/main" xmlns:r="http://schemas.openxmlformats.org/officeDocument/2006/relationships" xmlns:p="http://schemas.openxmlformats.org/presentationml/2006/main">
  <p:tag name="ORIGINALHEIGHT" val="2.55747"/>
  <p:tag name="ORIGINALWIDTH" val="2.257939"/>
  <p:tag name="EMFCHILD" val="True"/>
</p:tagLst>
</file>

<file path=ppt/tags/tag1298.xml><?xml version="1.0" encoding="utf-8"?>
<p:tagLst xmlns:a="http://schemas.openxmlformats.org/drawingml/2006/main" xmlns:r="http://schemas.openxmlformats.org/officeDocument/2006/relationships" xmlns:p="http://schemas.openxmlformats.org/presentationml/2006/main">
  <p:tag name="ORIGINALHEIGHT" val="3.916835"/>
  <p:tag name="ORIGINALWIDTH" val="2.534422"/>
  <p:tag name="EMFCHILD" val="True"/>
</p:tagLst>
</file>

<file path=ppt/tags/tag1299.xml><?xml version="1.0" encoding="utf-8"?>
<p:tagLst xmlns:a="http://schemas.openxmlformats.org/drawingml/2006/main" xmlns:r="http://schemas.openxmlformats.org/officeDocument/2006/relationships" xmlns:p="http://schemas.openxmlformats.org/presentationml/2006/main">
  <p:tag name="ORIGINALHEIGHT" val="2.55747"/>
  <p:tag name="ORIGINALWIDTH" val="1.981457"/>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2.451967"/>
  <p:tag name="ORIGINALWIDTH" val="2.261522"/>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2.686203"/>
  <p:tag name="ORIGINALWIDTH" val="1.750834"/>
  <p:tag name="EMFCHILD" val="True"/>
</p:tagLst>
</file>

<file path=ppt/tags/tag1300.xml><?xml version="1.0" encoding="utf-8"?>
<p:tagLst xmlns:a="http://schemas.openxmlformats.org/drawingml/2006/main" xmlns:r="http://schemas.openxmlformats.org/officeDocument/2006/relationships" xmlns:p="http://schemas.openxmlformats.org/presentationml/2006/main">
  <p:tag name="ORIGINALHEIGHT" val="3.847722"/>
  <p:tag name="ORIGINALWIDTH" val="1.128977"/>
  <p:tag name="EMFCHILD" val="True"/>
</p:tagLst>
</file>

<file path=ppt/tags/tag1301.xml><?xml version="1.0" encoding="utf-8"?>
<p:tagLst xmlns:a="http://schemas.openxmlformats.org/drawingml/2006/main" xmlns:r="http://schemas.openxmlformats.org/officeDocument/2006/relationships" xmlns:p="http://schemas.openxmlformats.org/presentationml/2006/main">
  <p:tag name="ORIGINALHEIGHT" val="1.658895"/>
  <p:tag name="ORIGINALWIDTH" val="0.5990452"/>
  <p:tag name="EMFCHILD" val="True"/>
</p:tagLst>
</file>

<file path=ppt/tags/tag1302.xml><?xml version="1.0" encoding="utf-8"?>
<p:tagLst xmlns:a="http://schemas.openxmlformats.org/drawingml/2006/main" xmlns:r="http://schemas.openxmlformats.org/officeDocument/2006/relationships" xmlns:p="http://schemas.openxmlformats.org/presentationml/2006/main">
  <p:tag name="ORIGINALHEIGHT" val="3.594272"/>
  <p:tag name="ORIGINALWIDTH" val="2.880032"/>
  <p:tag name="EMFCHILD" val="True"/>
</p:tagLst>
</file>

<file path=ppt/tags/tag1303.xml><?xml version="1.0" encoding="utf-8"?>
<p:tagLst xmlns:a="http://schemas.openxmlformats.org/drawingml/2006/main" xmlns:r="http://schemas.openxmlformats.org/officeDocument/2006/relationships" xmlns:p="http://schemas.openxmlformats.org/presentationml/2006/main">
  <p:tag name="ORIGINALHEIGHT" val="1.658895"/>
  <p:tag name="ORIGINALWIDTH" val="0.5990452"/>
  <p:tag name="EMFCHILD" val="True"/>
</p:tagLst>
</file>

<file path=ppt/tags/tag1304.xml><?xml version="1.0" encoding="utf-8"?>
<p:tagLst xmlns:a="http://schemas.openxmlformats.org/drawingml/2006/main" xmlns:r="http://schemas.openxmlformats.org/officeDocument/2006/relationships" xmlns:p="http://schemas.openxmlformats.org/presentationml/2006/main">
  <p:tag name="ORIGINALHEIGHT" val="0.8755279"/>
  <p:tag name="ORIGINALWIDTH" val="0.7833667"/>
  <p:tag name="EMFCHILD" val="True"/>
</p:tagLst>
</file>

<file path=ppt/tags/tag1305.xml><?xml version="1.0" encoding="utf-8"?>
<p:tagLst xmlns:a="http://schemas.openxmlformats.org/drawingml/2006/main" xmlns:r="http://schemas.openxmlformats.org/officeDocument/2006/relationships" xmlns:p="http://schemas.openxmlformats.org/presentationml/2006/main">
  <p:tag name="ORIGINALHEIGHT" val="3.594272"/>
  <p:tag name="ORIGINALWIDTH" val="2.880032"/>
  <p:tag name="EMFCHILD" val="True"/>
</p:tagLst>
</file>

<file path=ppt/tags/tag1306.xml><?xml version="1.0" encoding="utf-8"?>
<p:tagLst xmlns:a="http://schemas.openxmlformats.org/drawingml/2006/main" xmlns:r="http://schemas.openxmlformats.org/officeDocument/2006/relationships" xmlns:p="http://schemas.openxmlformats.org/presentationml/2006/main">
  <p:tag name="ORIGINALHEIGHT" val="1.658895"/>
  <p:tag name="ORIGINALWIDTH" val="0.5990452"/>
  <p:tag name="EMFCHILD" val="True"/>
</p:tagLst>
</file>

<file path=ppt/tags/tag1307.xml><?xml version="1.0" encoding="utf-8"?>
<p:tagLst xmlns:a="http://schemas.openxmlformats.org/drawingml/2006/main" xmlns:r="http://schemas.openxmlformats.org/officeDocument/2006/relationships" xmlns:p="http://schemas.openxmlformats.org/presentationml/2006/main">
  <p:tag name="ORIGINALHEIGHT" val="0.8064145"/>
  <p:tag name="ORIGINALWIDTH" val="1.889296"/>
  <p:tag name="EMFCHILD" val="True"/>
</p:tagLst>
</file>

<file path=ppt/tags/tag1308.xml><?xml version="1.0" encoding="utf-8"?>
<p:tagLst xmlns:a="http://schemas.openxmlformats.org/drawingml/2006/main" xmlns:r="http://schemas.openxmlformats.org/officeDocument/2006/relationships" xmlns:p="http://schemas.openxmlformats.org/presentationml/2006/main">
  <p:tag name="ORIGINALHEIGHT" val="3.594272"/>
  <p:tag name="ORIGINALWIDTH" val="2.880032"/>
  <p:tag name="EMFCHILD" val="True"/>
</p:tagLst>
</file>

<file path=ppt/tags/tag1309.xml><?xml version="1.0" encoding="utf-8"?>
<p:tagLst xmlns:a="http://schemas.openxmlformats.org/drawingml/2006/main" xmlns:r="http://schemas.openxmlformats.org/officeDocument/2006/relationships" xmlns:p="http://schemas.openxmlformats.org/presentationml/2006/main">
  <p:tag name="ORIGINALHEIGHT" val="1.658895"/>
  <p:tag name="ORIGINALWIDTH" val="0.5990452"/>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5.516308"/>
  <p:tag name="ORIGINALWIDTH" val="1.17522"/>
  <p:tag name="EMFCHILD" val="True"/>
</p:tagLst>
</file>

<file path=ppt/tags/tag1310.xml><?xml version="1.0" encoding="utf-8"?>
<p:tagLst xmlns:a="http://schemas.openxmlformats.org/drawingml/2006/main" xmlns:r="http://schemas.openxmlformats.org/officeDocument/2006/relationships" xmlns:p="http://schemas.openxmlformats.org/presentationml/2006/main">
  <p:tag name="ORIGINALHEIGHT" val="2.534423"/>
  <p:tag name="ORIGINALWIDTH" val="2.69571"/>
  <p:tag name="EMFCHILD" val="True"/>
</p:tagLst>
</file>

<file path=ppt/tags/tag1311.xml><?xml version="1.0" encoding="utf-8"?>
<p:tagLst xmlns:a="http://schemas.openxmlformats.org/drawingml/2006/main" xmlns:r="http://schemas.openxmlformats.org/officeDocument/2006/relationships" xmlns:p="http://schemas.openxmlformats.org/presentationml/2006/main">
  <p:tag name="ORIGINALHEIGHT" val="2.488342"/>
  <p:tag name="ORIGINALWIDTH" val="1.751055"/>
  <p:tag name="EMFCHILD" val="True"/>
</p:tagLst>
</file>

<file path=ppt/tags/tag1312.xml><?xml version="1.0" encoding="utf-8"?>
<p:tagLst xmlns:a="http://schemas.openxmlformats.org/drawingml/2006/main" xmlns:r="http://schemas.openxmlformats.org/officeDocument/2006/relationships" xmlns:p="http://schemas.openxmlformats.org/presentationml/2006/main">
  <p:tag name="ORIGINALHEIGHT" val="1.658895"/>
  <p:tag name="ORIGINALWIDTH" val="0.5990452"/>
  <p:tag name="EMFCHILD" val="True"/>
</p:tagLst>
</file>

<file path=ppt/tags/tag1313.xml><?xml version="1.0" encoding="utf-8"?>
<p:tagLst xmlns:a="http://schemas.openxmlformats.org/drawingml/2006/main" xmlns:r="http://schemas.openxmlformats.org/officeDocument/2006/relationships" xmlns:p="http://schemas.openxmlformats.org/presentationml/2006/main">
  <p:tag name="ORIGINALHEIGHT" val="3.778594"/>
  <p:tag name="ORIGINALWIDTH" val="2.810904"/>
  <p:tag name="EMFCHILD" val="True"/>
</p:tagLst>
</file>

<file path=ppt/tags/tag1314.xml><?xml version="1.0" encoding="utf-8"?>
<p:tagLst xmlns:a="http://schemas.openxmlformats.org/drawingml/2006/main" xmlns:r="http://schemas.openxmlformats.org/officeDocument/2006/relationships" xmlns:p="http://schemas.openxmlformats.org/presentationml/2006/main">
  <p:tag name="ORIGINALHEIGHT" val="5.552697"/>
  <p:tag name="ORIGINALWIDTH" val="1.175057"/>
  <p:tag name="EMFCHILD" val="True"/>
</p:tagLst>
</file>

<file path=ppt/tags/tag1315.xml><?xml version="1.0" encoding="utf-8"?>
<p:tagLst xmlns:a="http://schemas.openxmlformats.org/drawingml/2006/main" xmlns:r="http://schemas.openxmlformats.org/officeDocument/2006/relationships" xmlns:p="http://schemas.openxmlformats.org/presentationml/2006/main">
  <p:tag name="ORIGINALHEIGHT" val="6.658627"/>
  <p:tag name="ORIGINALWIDTH" val="0.9676883"/>
  <p:tag name="EMFCHILD" val="True"/>
</p:tagLst>
</file>

<file path=ppt/tags/tag1316.xml><?xml version="1.0" encoding="utf-8"?>
<p:tagLst xmlns:a="http://schemas.openxmlformats.org/drawingml/2006/main" xmlns:r="http://schemas.openxmlformats.org/officeDocument/2006/relationships" xmlns:p="http://schemas.openxmlformats.org/presentationml/2006/main">
  <p:tag name="ORIGINALHEIGHT" val="3.801641"/>
  <p:tag name="ORIGINALWIDTH" val="5.184052"/>
  <p:tag name="EMFCHILD" val="True"/>
</p:tagLst>
</file>

<file path=ppt/tags/tag1317.xml><?xml version="1.0" encoding="utf-8"?>
<p:tagLst xmlns:a="http://schemas.openxmlformats.org/drawingml/2006/main" xmlns:r="http://schemas.openxmlformats.org/officeDocument/2006/relationships" xmlns:p="http://schemas.openxmlformats.org/presentationml/2006/main">
  <p:tag name="ORIGINALHEIGHT" val="0.5760124"/>
  <p:tag name="ORIGINALWIDTH" val="1.49762"/>
  <p:tag name="EMFCHILD" val="True"/>
</p:tagLst>
</file>

<file path=ppt/tags/tag1318.xml><?xml version="1.0" encoding="utf-8"?>
<p:tagLst xmlns:a="http://schemas.openxmlformats.org/drawingml/2006/main" xmlns:r="http://schemas.openxmlformats.org/officeDocument/2006/relationships" xmlns:p="http://schemas.openxmlformats.org/presentationml/2006/main">
  <p:tag name="ORIGINALHEIGHT" val="3.594272"/>
  <p:tag name="ORIGINALWIDTH" val="2.903065"/>
  <p:tag name="EMFCHILD" val="True"/>
</p:tagLst>
</file>

<file path=ppt/tags/tag1319.xml><?xml version="1.0" encoding="utf-8"?>
<p:tagLst xmlns:a="http://schemas.openxmlformats.org/drawingml/2006/main" xmlns:r="http://schemas.openxmlformats.org/officeDocument/2006/relationships" xmlns:p="http://schemas.openxmlformats.org/presentationml/2006/main">
  <p:tag name="ORIGINALHEIGHT" val="3.686433"/>
  <p:tag name="ORIGINALWIDTH" val="3.386916"/>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13.65179"/>
  <p:tag name="ORIGINALWIDTH" val="67.7293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M &amp; -\Jc^{\top} \\   -\Jc   &amp; 0   \end{bmatrix}}&#10;    {\begin{bmatrix} \ddot{\q} \\ \Gamma \end{bmatrix}} =&#10;    {\begin{bmatrix} \S^\top \t - \h \\  \dot{\J}_c \dot{\q} \end{bmatrix}}&#10;\end{equation*}&#10;&#10;\end{document}"/>
  <p:tag name="IGUANATEXSIZE" val="20"/>
  <p:tag name="IGUANATEXCURSOR" val="540"/>
  <p:tag name="TRANSPARENCY" val="True"/>
  <p:tag name="LATEXENGINEID" val="1"/>
  <p:tag name="TEMPFOLDER" val="C:\Users\John Nganga\Downloads\"/>
  <p:tag name="LATEXFORMHEIGHT" val="556.2"/>
  <p:tag name="LATEXFORMWIDTH" val="777.6"/>
  <p:tag name="LATEXFORMWRAP" val="True"/>
  <p:tag name="BITMAPVECTOR" val="1"/>
</p:tagLst>
</file>

<file path=ppt/tags/tag1320.xml><?xml version="1.0" encoding="utf-8"?>
<p:tagLst xmlns:a="http://schemas.openxmlformats.org/drawingml/2006/main" xmlns:r="http://schemas.openxmlformats.org/officeDocument/2006/relationships" xmlns:p="http://schemas.openxmlformats.org/presentationml/2006/main">
  <p:tag name="ORIGINALHEIGHT" val="3.847722"/>
  <p:tag name="ORIGINALWIDTH" val="2.903065"/>
  <p:tag name="EMFCHILD" val="True"/>
</p:tagLst>
</file>

<file path=ppt/tags/tag1321.xml><?xml version="1.0" encoding="utf-8"?>
<p:tagLst xmlns:a="http://schemas.openxmlformats.org/drawingml/2006/main" xmlns:r="http://schemas.openxmlformats.org/officeDocument/2006/relationships" xmlns:p="http://schemas.openxmlformats.org/presentationml/2006/main">
  <p:tag name="ORIGINALHEIGHT" val="0.2304021"/>
  <p:tag name="ORIGINALWIDTH" val="3.133467"/>
  <p:tag name="EMFCHILD" val="True"/>
</p:tagLst>
</file>

<file path=ppt/tags/tag1322.xml><?xml version="1.0" encoding="utf-8"?>
<p:tagLst xmlns:a="http://schemas.openxmlformats.org/drawingml/2006/main" xmlns:r="http://schemas.openxmlformats.org/officeDocument/2006/relationships" xmlns:p="http://schemas.openxmlformats.org/presentationml/2006/main">
  <p:tag name="ORIGINALHEIGHT" val="3.847722"/>
  <p:tag name="ORIGINALWIDTH" val="2.603549"/>
  <p:tag name="EMFCHILD" val="True"/>
</p:tagLst>
</file>

<file path=ppt/tags/tag1323.xml><?xml version="1.0" encoding="utf-8"?>
<p:tagLst xmlns:a="http://schemas.openxmlformats.org/drawingml/2006/main" xmlns:r="http://schemas.openxmlformats.org/officeDocument/2006/relationships" xmlns:p="http://schemas.openxmlformats.org/presentationml/2006/main">
  <p:tag name="ORIGINALHEIGHT" val="2.695711"/>
  <p:tag name="ORIGINALWIDTH" val="2.64963"/>
  <p:tag name="EMFCHILD" val="True"/>
</p:tagLst>
</file>

<file path=ppt/tags/tag1324.xml><?xml version="1.0" encoding="utf-8"?>
<p:tagLst xmlns:a="http://schemas.openxmlformats.org/drawingml/2006/main" xmlns:r="http://schemas.openxmlformats.org/officeDocument/2006/relationships" xmlns:p="http://schemas.openxmlformats.org/presentationml/2006/main">
  <p:tag name="ORIGINALHEIGHT" val="1.751056"/>
  <p:tag name="ORIGINALWIDTH" val="1.5437"/>
  <p:tag name="EMFCHILD" val="True"/>
</p:tagLst>
</file>

<file path=ppt/tags/tag1325.xml><?xml version="1.0" encoding="utf-8"?>
<p:tagLst xmlns:a="http://schemas.openxmlformats.org/drawingml/2006/main" xmlns:r="http://schemas.openxmlformats.org/officeDocument/2006/relationships" xmlns:p="http://schemas.openxmlformats.org/presentationml/2006/main">
  <p:tag name="ORIGINALHEIGHT" val="3.778594"/>
  <p:tag name="ORIGINALWIDTH" val="2.810904"/>
  <p:tag name="EMFCHILD" val="True"/>
</p:tagLst>
</file>

<file path=ppt/tags/tag1326.xml><?xml version="1.0" encoding="utf-8"?>
<p:tagLst xmlns:a="http://schemas.openxmlformats.org/drawingml/2006/main" xmlns:r="http://schemas.openxmlformats.org/officeDocument/2006/relationships" xmlns:p="http://schemas.openxmlformats.org/presentationml/2006/main">
  <p:tag name="ORIGINALHEIGHT" val="6.658627"/>
  <p:tag name="ORIGINALWIDTH" val="0.9676883"/>
  <p:tag name="EMFCHILD" val="True"/>
</p:tagLst>
</file>

<file path=ppt/tags/tag1327.xml><?xml version="1.0" encoding="utf-8"?>
<p:tagLst xmlns:a="http://schemas.openxmlformats.org/drawingml/2006/main" xmlns:r="http://schemas.openxmlformats.org/officeDocument/2006/relationships" xmlns:p="http://schemas.openxmlformats.org/presentationml/2006/main">
  <p:tag name="ORIGINALHEIGHT" val="3.730084"/>
  <p:tag name="ORIGINALWIDTH" val="3.351393"/>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mmu_i^\top&#10;\end{align*}&#10;\end{subequations}&#10;&#10;&#10;\end{document}"/>
  <p:tag name="IGUANATEXSIZE" val="20"/>
  <p:tag name="IGUANATEXCURSOR" val="1339"/>
  <p:tag name="TRANSPARENCY" val="True"/>
  <p:tag name="LATEXENGINEID" val="1"/>
  <p:tag name="TEMPFOLDER" val="C:\Users\John Nganga\Downloads\"/>
  <p:tag name="LATEXFORMHEIGHT" val="478.8"/>
  <p:tag name="LATEXFORMWIDTH" val="961"/>
  <p:tag name="LATEXFORMWRAP" val="True"/>
  <p:tag name="BITMAPVECTOR" val="1"/>
  <p:tag name="EMFCHILD" val="True"/>
</p:tagLst>
</file>

<file path=ppt/tags/tag1328.xml><?xml version="1.0" encoding="utf-8"?>
<p:tagLst xmlns:a="http://schemas.openxmlformats.org/drawingml/2006/main" xmlns:r="http://schemas.openxmlformats.org/officeDocument/2006/relationships" xmlns:p="http://schemas.openxmlformats.org/presentationml/2006/main">
  <p:tag name="ORIGINALHEIGHT" val="2.745495"/>
  <p:tag name="ORIGINALWIDTH" val="3.218846"/>
  <p:tag name="EMFCHILD" val="True"/>
</p:tagLst>
</file>

<file path=ppt/tags/tag1329.xml><?xml version="1.0" encoding="utf-8"?>
<p:tagLst xmlns:a="http://schemas.openxmlformats.org/drawingml/2006/main" xmlns:r="http://schemas.openxmlformats.org/officeDocument/2006/relationships" xmlns:p="http://schemas.openxmlformats.org/presentationml/2006/main">
  <p:tag name="ORIGINALHEIGHT" val="2.669757"/>
  <p:tag name="ORIGINALWIDTH" val="1.325407"/>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44.15908"/>
  <p:tag name="ORIGINALWIDTH" val="100.601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qdd}{\mathbf{\ddot{q}}}&#10;\newcommand{\ppsi}{\mathbf{\psi}}&#10;\newcommand{\pd}[2][]{ \frac{\partial #1}{\partial #2}}&#10;\newcommand{\pdd}[3][]{ \frac{\partial^2 #1}{\partial #2 \partial #3}}&#10;\newcommand{\pDD}[2][]{ \frac{\partial^2 #1}{\partial^2 #2}}&#10;&#10;\begin{align*}&#10;&amp; \qdd: \textrm{\;Joint\;Accelerations}\\&#10;&amp;\Gamma: \textrm{\;Ground\;reaction\;forces} \\&#10;&amp;\Jc: \textrm{\;Contact\;Jacobian} \\&#10;&amp;\M: \textrm{\;Mass\;matrix}\\&#10;&amp;\S: \textrm{\;Selector\;matrix} \\&#10;&amp;\h=C(\q,\dot{\q})\dot{\q}-\t_g: \textrm{\;Quadratic\;velocity\;terms}&#10;\end{align*}&#10;&#10;&#10;\end{document}"/>
  <p:tag name="IGUANATEXSIZE" val="20"/>
  <p:tag name="IGUANATEXCURSOR" val="933"/>
  <p:tag name="TRANSPARENCY" val="True"/>
  <p:tag name="LATEXENGINEID" val="1"/>
  <p:tag name="TEMPFOLDER" val="C:\Users\John Nganga\Downloads\"/>
  <p:tag name="LATEXFORMHEIGHT" val="573"/>
  <p:tag name="LATEXFORMWIDTH" val="719.4"/>
  <p:tag name="LATEXFORMWRAP" val="True"/>
  <p:tag name="BITMAPVECTOR" val="1"/>
</p:tagLst>
</file>

<file path=ppt/tags/tag1330.xml><?xml version="1.0" encoding="utf-8"?>
<p:tagLst xmlns:a="http://schemas.openxmlformats.org/drawingml/2006/main" xmlns:r="http://schemas.openxmlformats.org/officeDocument/2006/relationships" xmlns:p="http://schemas.openxmlformats.org/presentationml/2006/main">
  <p:tag name="ORIGINALHEIGHT" val="3.730084"/>
  <p:tag name="ORIGINALWIDTH" val="3.351393"/>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mmu_i^\top&#10;\end{align*}&#10;\end{subequations}&#10;&#10;&#10;\end{document}"/>
  <p:tag name="IGUANATEXSIZE" val="20"/>
  <p:tag name="IGUANATEXCURSOR" val="1339"/>
  <p:tag name="TRANSPARENCY" val="True"/>
  <p:tag name="LATEXENGINEID" val="1"/>
  <p:tag name="TEMPFOLDER" val="C:\Users\John Nganga\Downloads\"/>
  <p:tag name="LATEXFORMHEIGHT" val="478.8"/>
  <p:tag name="LATEXFORMWIDTH" val="961"/>
  <p:tag name="LATEXFORMWRAP" val="True"/>
  <p:tag name="BITMAPVECTOR" val="1"/>
  <p:tag name="EMFCHILD" val="True"/>
</p:tagLst>
</file>

<file path=ppt/tags/tag1331.xml><?xml version="1.0" encoding="utf-8"?>
<p:tagLst xmlns:a="http://schemas.openxmlformats.org/drawingml/2006/main" xmlns:r="http://schemas.openxmlformats.org/officeDocument/2006/relationships" xmlns:p="http://schemas.openxmlformats.org/presentationml/2006/main">
  <p:tag name="ORIGINALHEIGHT" val="2.745495"/>
  <p:tag name="ORIGINALWIDTH" val="3.218846"/>
  <p:tag name="EMFCHILD" val="True"/>
</p:tagLst>
</file>

<file path=ppt/tags/tag1332.xml><?xml version="1.0" encoding="utf-8"?>
<p:tagLst xmlns:a="http://schemas.openxmlformats.org/drawingml/2006/main" xmlns:r="http://schemas.openxmlformats.org/officeDocument/2006/relationships" xmlns:p="http://schemas.openxmlformats.org/presentationml/2006/main">
  <p:tag name="ORIGINALHEIGHT" val="2.669757"/>
  <p:tag name="ORIGINALWIDTH" val="1.325407"/>
  <p:tag name="EMFCHILD" val="True"/>
</p:tagLst>
</file>

<file path=ppt/tags/tag1333.xml><?xml version="1.0" encoding="utf-8"?>
<p:tagLst xmlns:a="http://schemas.openxmlformats.org/drawingml/2006/main" xmlns:r="http://schemas.openxmlformats.org/officeDocument/2006/relationships" xmlns:p="http://schemas.openxmlformats.org/presentationml/2006/main">
  <p:tag name="ORIGINALHEIGHT" val="2.508813"/>
  <p:tag name="ORIGINALWIDTH" val="2.573567"/>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t_i = S_i^\top \f_i&#10;\end{align*}&#10;\end{subequations}&#10;&#10;&#10;\end{document}"/>
  <p:tag name="IGUANATEXSIZE" val="20"/>
  <p:tag name="IGUANATEXCURSOR" val="1348"/>
  <p:tag name="TRANSPARENCY" val="True"/>
  <p:tag name="LATEXENGINEID" val="1"/>
  <p:tag name="TEMPFOLDER" val="C:\Users\John Nganga\Downloads\"/>
  <p:tag name="LATEXFORMHEIGHT" val="559.2"/>
  <p:tag name="LATEXFORMWIDTH" val="961"/>
  <p:tag name="LATEXFORMWRAP" val="True"/>
  <p:tag name="BITMAPVECTOR" val="1"/>
  <p:tag name="EMFCHILD" val="True"/>
</p:tagLst>
</file>

<file path=ppt/tags/tag1334.xml><?xml version="1.0" encoding="utf-8"?>
<p:tagLst xmlns:a="http://schemas.openxmlformats.org/drawingml/2006/main" xmlns:r="http://schemas.openxmlformats.org/officeDocument/2006/relationships" xmlns:p="http://schemas.openxmlformats.org/presentationml/2006/main">
  <p:tag name="ORIGINALHEIGHT" val="2.670672"/>
  <p:tag name="ORIGINALWIDTH" val="1.116834"/>
  <p:tag name="EMFCHILD" val="True"/>
</p:tagLst>
</file>

<file path=ppt/tags/tag1335.xml><?xml version="1.0" encoding="utf-8"?>
<p:tagLst xmlns:a="http://schemas.openxmlformats.org/drawingml/2006/main" xmlns:r="http://schemas.openxmlformats.org/officeDocument/2006/relationships" xmlns:p="http://schemas.openxmlformats.org/presentationml/2006/main">
  <p:tag name="ORIGINALHEIGHT" val="1.343426"/>
  <p:tag name="ORIGINALWIDTH" val="3.544723"/>
  <p:tag name="EMFCHILD" val="True"/>
</p:tagLst>
</file>

<file path=ppt/tags/tag1336.xml><?xml version="1.0" encoding="utf-8"?>
<p:tagLst xmlns:a="http://schemas.openxmlformats.org/drawingml/2006/main" xmlns:r="http://schemas.openxmlformats.org/officeDocument/2006/relationships" xmlns:p="http://schemas.openxmlformats.org/presentationml/2006/main">
  <p:tag name="ORIGINALHEIGHT" val="4.127405"/>
  <p:tag name="ORIGINALWIDTH" val="3.15626"/>
  <p:tag name="EMFCHILD" val="True"/>
</p:tagLst>
</file>

<file path=ppt/tags/tag1337.xml><?xml version="1.0" encoding="utf-8"?>
<p:tagLst xmlns:a="http://schemas.openxmlformats.org/drawingml/2006/main" xmlns:r="http://schemas.openxmlformats.org/officeDocument/2006/relationships" xmlns:p="http://schemas.openxmlformats.org/presentationml/2006/main">
  <p:tag name="ORIGINALHEIGHT" val="2.751607"/>
  <p:tag name="ORIGINALWIDTH" val="2.735426"/>
  <p:tag name="EMFCHILD" val="True"/>
</p:tagLst>
</file>

<file path=ppt/tags/tag1338.xml><?xml version="1.0" encoding="utf-8"?>
<p:tagLst xmlns:a="http://schemas.openxmlformats.org/drawingml/2006/main" xmlns:r="http://schemas.openxmlformats.org/officeDocument/2006/relationships" xmlns:p="http://schemas.openxmlformats.org/presentationml/2006/main">
  <p:tag name="ORIGINALHEIGHT" val="2.670672"/>
  <p:tag name="ORIGINALWIDTH" val="1.116834"/>
  <p:tag name="EMFCHILD" val="True"/>
</p:tagLst>
</file>

<file path=ppt/tags/tag1339.xml><?xml version="1.0" encoding="utf-8"?>
<p:tagLst xmlns:a="http://schemas.openxmlformats.org/drawingml/2006/main" xmlns:r="http://schemas.openxmlformats.org/officeDocument/2006/relationships" xmlns:p="http://schemas.openxmlformats.org/presentationml/2006/main">
  <p:tag name="ORIGINALHEIGHT" val="3.965546"/>
  <p:tag name="ORIGINALWIDTH" val="2.10417"/>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20.87139"/>
  <p:tag name="ORIGINALWIDTH" val="71.5948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Lst>
</file>

<file path=ppt/tags/tag1340.xml><?xml version="1.0" encoding="utf-8"?>
<p:tagLst xmlns:a="http://schemas.openxmlformats.org/drawingml/2006/main" xmlns:r="http://schemas.openxmlformats.org/officeDocument/2006/relationships" xmlns:p="http://schemas.openxmlformats.org/presentationml/2006/main">
  <p:tag name="ORIGINALHEIGHT" val="2.670672"/>
  <p:tag name="ORIGINALWIDTH" val="1.116834"/>
  <p:tag name="EMFCHILD" val="True"/>
</p:tagLst>
</file>

<file path=ppt/tags/tag1341.xml><?xml version="1.0" encoding="utf-8"?>
<p:tagLst xmlns:a="http://schemas.openxmlformats.org/drawingml/2006/main" xmlns:r="http://schemas.openxmlformats.org/officeDocument/2006/relationships" xmlns:p="http://schemas.openxmlformats.org/presentationml/2006/main">
  <p:tag name="ORIGINALHEIGHT" val="4.370199"/>
  <p:tag name="ORIGINALWIDTH" val="2.039426"/>
  <p:tag name="LATEXADDIN" val="\documentclass{article}&#10;\usepackage{amsmath}&#10;\usepackage{color}&#10;\usepackage{amssymb}&#10;\pagestyle{empty}&#10;\begin{document}&#10;\newcommand{\x}{\mathbf{x}}&#10;\renewcommand{\a}{\mathbf{a}}&#10;\renewcommand{\v}{\mathbf{v}}&#10;\newcommand{\I}{\mathbf{I}}&#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f_i = \I_i \a_i + \v_i \times^\star \I_i \v_i&#10;\end{align*}&#10;\end{subequations}&#10;&#10;&#10;\end{document}"/>
  <p:tag name="IGUANATEXSIZE" val="20"/>
  <p:tag name="IGUANATEXCURSOR" val="1369"/>
  <p:tag name="TRANSPARENCY" val="True"/>
  <p:tag name="LATEXENGINEID" val="1"/>
  <p:tag name="TEMPFOLDER" val="C:\Users\John Nganga\Downloads\"/>
  <p:tag name="LATEXFORMHEIGHT" val="559.2"/>
  <p:tag name="LATEXFORMWIDTH" val="961"/>
  <p:tag name="LATEXFORMWRAP" val="True"/>
  <p:tag name="BITMAPVECTOR" val="1"/>
  <p:tag name="EMFCHILD" val="True"/>
</p:tagLst>
</file>

<file path=ppt/tags/tag1342.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343.xml><?xml version="1.0" encoding="utf-8"?>
<p:tagLst xmlns:a="http://schemas.openxmlformats.org/drawingml/2006/main" xmlns:r="http://schemas.openxmlformats.org/officeDocument/2006/relationships" xmlns:p="http://schemas.openxmlformats.org/presentationml/2006/main">
  <p:tag name="ORIGINALHEIGHT" val="1.456733"/>
  <p:tag name="ORIGINALWIDTH" val="3.431416"/>
  <p:tag name="EMFCHILD" val="True"/>
</p:tagLst>
</file>

<file path=ppt/tags/tag1344.xml><?xml version="1.0" encoding="utf-8"?>
<p:tagLst xmlns:a="http://schemas.openxmlformats.org/drawingml/2006/main" xmlns:r="http://schemas.openxmlformats.org/officeDocument/2006/relationships" xmlns:p="http://schemas.openxmlformats.org/presentationml/2006/main">
  <p:tag name="ORIGINALHEIGHT" val="4.289275"/>
  <p:tag name="ORIGINALWIDTH" val="1.893758"/>
  <p:tag name="EMFCHILD" val="True"/>
</p:tagLst>
</file>

<file path=ppt/tags/tag1345.xml><?xml version="1.0" encoding="utf-8"?>
<p:tagLst xmlns:a="http://schemas.openxmlformats.org/drawingml/2006/main" xmlns:r="http://schemas.openxmlformats.org/officeDocument/2006/relationships" xmlns:p="http://schemas.openxmlformats.org/presentationml/2006/main">
  <p:tag name="ORIGINALHEIGHT" val="2.962029"/>
  <p:tag name="ORIGINALWIDTH" val="1.084462"/>
  <p:tag name="EMFCHILD" val="True"/>
</p:tagLst>
</file>

<file path=ppt/tags/tag1346.xml><?xml version="1.0" encoding="utf-8"?>
<p:tagLst xmlns:a="http://schemas.openxmlformats.org/drawingml/2006/main" xmlns:r="http://schemas.openxmlformats.org/officeDocument/2006/relationships" xmlns:p="http://schemas.openxmlformats.org/presentationml/2006/main">
  <p:tag name="ORIGINALHEIGHT" val="2.881094"/>
  <p:tag name="ORIGINALWIDTH" val="2.719235"/>
  <p:tag name="EMFCHILD" val="True"/>
</p:tagLst>
</file>

<file path=ppt/tags/tag1347.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348.xml><?xml version="1.0" encoding="utf-8"?>
<p:tagLst xmlns:a="http://schemas.openxmlformats.org/drawingml/2006/main" xmlns:r="http://schemas.openxmlformats.org/officeDocument/2006/relationships" xmlns:p="http://schemas.openxmlformats.org/presentationml/2006/main">
  <p:tag name="ORIGINALHEIGHT" val="4.175968"/>
  <p:tag name="ORIGINALWIDTH" val="3.431416"/>
  <p:tag name="EMFCHILD" val="True"/>
</p:tagLst>
</file>

<file path=ppt/tags/tag1349.xml><?xml version="1.0" encoding="utf-8"?>
<p:tagLst xmlns:a="http://schemas.openxmlformats.org/drawingml/2006/main" xmlns:r="http://schemas.openxmlformats.org/officeDocument/2006/relationships" xmlns:p="http://schemas.openxmlformats.org/presentationml/2006/main">
  <p:tag name="ORIGINALHEIGHT" val="2.80017"/>
  <p:tag name="ORIGINALWIDTH" val="2.864914"/>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15.5824"/>
  <p:tag name="ORIGINALWIDTH" val="43.63891"/>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 \ddot{\q} + \h -\Jc^{\top}\Gamma = \t \\&#10;&amp; -\Jc^{\top} \ddot{\q} -  \dot{\J}_c \dot{\q} = 0 &#10;\end{align*}&#10;&#10;&#10;\end{document}"/>
  <p:tag name="IGUANATEXSIZE" val="20"/>
  <p:tag name="IGUANATEXCURSOR" val="581"/>
  <p:tag name="TRANSPARENCY" val="True"/>
  <p:tag name="LATEXENGINEID" val="1"/>
  <p:tag name="TEMPFOLDER" val="C:\Users\John Nganga\Downloads\"/>
  <p:tag name="LATEXFORMHEIGHT" val="556.2"/>
  <p:tag name="LATEXFORMWIDTH" val="777.6"/>
  <p:tag name="LATEXFORMWRAP" val="True"/>
  <p:tag name="BITMAPVECTOR" val="1"/>
</p:tagLst>
</file>

<file path=ppt/tags/tag1350.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351.xml><?xml version="1.0" encoding="utf-8"?>
<p:tagLst xmlns:a="http://schemas.openxmlformats.org/drawingml/2006/main" xmlns:r="http://schemas.openxmlformats.org/officeDocument/2006/relationships" xmlns:p="http://schemas.openxmlformats.org/presentationml/2006/main">
  <p:tag name="ORIGINALHEIGHT" val="3.026773"/>
  <p:tag name="ORIGINALWIDTH" val="2.492632"/>
  <p:tag name="EMFCHILD" val="True"/>
</p:tagLst>
</file>

<file path=ppt/tags/tag1352.xml><?xml version="1.0" encoding="utf-8"?>
<p:tagLst xmlns:a="http://schemas.openxmlformats.org/drawingml/2006/main" xmlns:r="http://schemas.openxmlformats.org/officeDocument/2006/relationships" xmlns:p="http://schemas.openxmlformats.org/presentationml/2006/main">
  <p:tag name="ORIGINALHEIGHT" val="2.10417"/>
  <p:tag name="ORIGINALWIDTH" val="1.812823"/>
  <p:tag name="EMFCHILD" val="True"/>
</p:tagLst>
</file>

<file path=ppt/tags/tag1353.xml><?xml version="1.0" encoding="utf-8"?>
<p:tagLst xmlns:a="http://schemas.openxmlformats.org/drawingml/2006/main" xmlns:r="http://schemas.openxmlformats.org/officeDocument/2006/relationships" xmlns:p="http://schemas.openxmlformats.org/presentationml/2006/main">
  <p:tag name="ORIGINALHEIGHT" val="4.289275"/>
  <p:tag name="ORIGINALWIDTH" val="1.909939"/>
  <p:tag name="EMFCHILD" val="True"/>
</p:tagLst>
</file>

<file path=ppt/tags/tag1354.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355.xml><?xml version="1.0" encoding="utf-8"?>
<p:tagLst xmlns:a="http://schemas.openxmlformats.org/drawingml/2006/main" xmlns:r="http://schemas.openxmlformats.org/officeDocument/2006/relationships" xmlns:p="http://schemas.openxmlformats.org/presentationml/2006/main">
  <p:tag name="ORIGINALHEIGHT" val="2.80017"/>
  <p:tag name="ORIGINALWIDTH" val="2.864914"/>
  <p:tag name="EMFCHILD" val="True"/>
</p:tagLst>
</file>

<file path=ppt/tags/tag1356.xml><?xml version="1.0" encoding="utf-8"?>
<p:tagLst xmlns:a="http://schemas.openxmlformats.org/drawingml/2006/main" xmlns:r="http://schemas.openxmlformats.org/officeDocument/2006/relationships" xmlns:p="http://schemas.openxmlformats.org/presentationml/2006/main">
  <p:tag name="ORIGINALHEIGHT" val="2.962029"/>
  <p:tag name="ORIGINALWIDTH" val="1.100643"/>
  <p:tag name="EMFCHILD" val="True"/>
</p:tagLst>
</file>

<file path=ppt/tags/tag1357.xml><?xml version="1.0" encoding="utf-8"?>
<p:tagLst xmlns:a="http://schemas.openxmlformats.org/drawingml/2006/main" xmlns:r="http://schemas.openxmlformats.org/officeDocument/2006/relationships" xmlns:p="http://schemas.openxmlformats.org/presentationml/2006/main">
  <p:tag name="ORIGINALHEIGHT" val="2.508813"/>
  <p:tag name="ORIGINALWIDTH" val="2.573568"/>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t_i =\;\;\;S_i^\top \f_i&#10;\end{align*}&#10;\end{subequations}&#10;&#10;&#10;\end{document}"/>
  <p:tag name="IGUANATEXSIZE" val="20"/>
  <p:tag name="IGUANATEXCURSOR" val="1345"/>
  <p:tag name="TRANSPARENCY" val="True"/>
  <p:tag name="LATEXENGINEID" val="1"/>
  <p:tag name="TEMPFOLDER" val="C:\Users\John Nganga\Downloads\"/>
  <p:tag name="LATEXFORMHEIGHT" val="559.2"/>
  <p:tag name="LATEXFORMWIDTH" val="961"/>
  <p:tag name="LATEXFORMWRAP" val="True"/>
  <p:tag name="BITMAPVECTOR" val="1"/>
  <p:tag name="EMFCHILD" val="True"/>
</p:tagLst>
</file>

<file path=ppt/tags/tag1358.xml><?xml version="1.0" encoding="utf-8"?>
<p:tagLst xmlns:a="http://schemas.openxmlformats.org/drawingml/2006/main" xmlns:r="http://schemas.openxmlformats.org/officeDocument/2006/relationships" xmlns:p="http://schemas.openxmlformats.org/presentationml/2006/main">
  <p:tag name="ORIGINALHEIGHT" val="2.670672"/>
  <p:tag name="ORIGINALWIDTH" val="1.133015"/>
  <p:tag name="EMFCHILD" val="True"/>
</p:tagLst>
</file>

<file path=ppt/tags/tag1359.xml><?xml version="1.0" encoding="utf-8"?>
<p:tagLst xmlns:a="http://schemas.openxmlformats.org/drawingml/2006/main" xmlns:r="http://schemas.openxmlformats.org/officeDocument/2006/relationships" xmlns:p="http://schemas.openxmlformats.org/presentationml/2006/main">
  <p:tag name="ORIGINALHEIGHT" val="1.343426"/>
  <p:tag name="ORIGINALWIDTH" val="3.528532"/>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3.782535"/>
  <p:tag name="ORIGINALWIDTH" val="5.193078"/>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 \ddot{\q} + \h -\Jc^{\top}\Gamma = \t \\&#10;&amp; -\Jc^{\top} \ddot{\q} -  \dot{\J}_c \dot{\q} = 0 &#10;\end{align*}&#10;&#10;&#10;\end{document}"/>
  <p:tag name="IGUANATEXSIZE" val="20"/>
  <p:tag name="IGUANATEXCURSOR" val="58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1360.xml><?xml version="1.0" encoding="utf-8"?>
<p:tagLst xmlns:a="http://schemas.openxmlformats.org/drawingml/2006/main" xmlns:r="http://schemas.openxmlformats.org/officeDocument/2006/relationships" xmlns:p="http://schemas.openxmlformats.org/presentationml/2006/main">
  <p:tag name="ORIGINALHEIGHT" val="4.127405"/>
  <p:tag name="ORIGINALWIDTH" val="3.14007"/>
  <p:tag name="EMFCHILD" val="True"/>
</p:tagLst>
</file>

<file path=ppt/tags/tag1361.xml><?xml version="1.0" encoding="utf-8"?>
<p:tagLst xmlns:a="http://schemas.openxmlformats.org/drawingml/2006/main" xmlns:r="http://schemas.openxmlformats.org/officeDocument/2006/relationships" xmlns:p="http://schemas.openxmlformats.org/presentationml/2006/main">
  <p:tag name="ORIGINALHEIGHT" val="2.751607"/>
  <p:tag name="ORIGINALWIDTH" val="2.735427"/>
  <p:tag name="EMFCHILD" val="True"/>
</p:tagLst>
</file>

<file path=ppt/tags/tag1362.xml><?xml version="1.0" encoding="utf-8"?>
<p:tagLst xmlns:a="http://schemas.openxmlformats.org/drawingml/2006/main" xmlns:r="http://schemas.openxmlformats.org/officeDocument/2006/relationships" xmlns:p="http://schemas.openxmlformats.org/presentationml/2006/main">
  <p:tag name="ORIGINALHEIGHT" val="2.670672"/>
  <p:tag name="ORIGINALWIDTH" val="1.133015"/>
  <p:tag name="EMFCHILD" val="True"/>
</p:tagLst>
</file>

<file path=ppt/tags/tag1363.xml><?xml version="1.0" encoding="utf-8"?>
<p:tagLst xmlns:a="http://schemas.openxmlformats.org/drawingml/2006/main" xmlns:r="http://schemas.openxmlformats.org/officeDocument/2006/relationships" xmlns:p="http://schemas.openxmlformats.org/presentationml/2006/main">
  <p:tag name="ORIGINALHEIGHT" val="3.965546"/>
  <p:tag name="ORIGINALWIDTH" val="2.104171"/>
  <p:tag name="EMFCHILD" val="True"/>
</p:tagLst>
</file>

<file path=ppt/tags/tag1364.xml><?xml version="1.0" encoding="utf-8"?>
<p:tagLst xmlns:a="http://schemas.openxmlformats.org/drawingml/2006/main" xmlns:r="http://schemas.openxmlformats.org/officeDocument/2006/relationships" xmlns:p="http://schemas.openxmlformats.org/presentationml/2006/main">
  <p:tag name="ORIGINALHEIGHT" val="2.670672"/>
  <p:tag name="ORIGINALWIDTH" val="1.133015"/>
  <p:tag name="EMFCHILD" val="True"/>
</p:tagLst>
</file>

<file path=ppt/tags/tag1365.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M &amp; -\Jc^{\top} \\   -\Jc   &amp; 0   \end{bmatrix}}&#10;    {\begin{bmatrix} \ddot{\q} \\ \Gamma \end{bmatrix}} =&#10;    {\begin{bmatrix} \S^\top \t - \h \\  \dot{\J}_c \dot{\q} \end{bmatrix}}&#10;\end{equation*}&#10;&#10;\end{document}"/>
  <p:tag name="IGUANATEXSIZE" val="20"/>
  <p:tag name="IGUANATEXCURSOR" val="540"/>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1366.xml><?xml version="1.0" encoding="utf-8"?>
<p:tagLst xmlns:a="http://schemas.openxmlformats.org/drawingml/2006/main" xmlns:r="http://schemas.openxmlformats.org/officeDocument/2006/relationships" xmlns:p="http://schemas.openxmlformats.org/presentationml/2006/main">
  <p:tag name="ORIGINALHEIGHT" val="3.844058"/>
  <p:tag name="ORIGINALWIDTH" val="5.209956"/>
  <p:tag name="EMFCHILD" val="True"/>
</p:tagLst>
</file>

<file path=ppt/tags/tag1367.xml><?xml version="1.0" encoding="utf-8"?>
<p:tagLst xmlns:a="http://schemas.openxmlformats.org/drawingml/2006/main" xmlns:r="http://schemas.openxmlformats.org/officeDocument/2006/relationships" xmlns:p="http://schemas.openxmlformats.org/presentationml/2006/main">
  <p:tag name="ORIGINALHEIGHT" val="0.2155547"/>
  <p:tag name="ORIGINALWIDTH" val="3.137174"/>
  <p:tag name="EMFCHILD" val="True"/>
</p:tagLst>
</file>

<file path=ppt/tags/tag1368.xml><?xml version="1.0" encoding="utf-8"?>
<p:tagLst xmlns:a="http://schemas.openxmlformats.org/drawingml/2006/main" xmlns:r="http://schemas.openxmlformats.org/officeDocument/2006/relationships" xmlns:p="http://schemas.openxmlformats.org/presentationml/2006/main">
  <p:tag name="ORIGINALHEIGHT" val="3.897952"/>
  <p:tag name="ORIGINALWIDTH" val="2.595644"/>
  <p:tag name="EMFCHILD" val="True"/>
</p:tagLst>
</file>

<file path=ppt/tags/tag1369.xml><?xml version="1.0" encoding="utf-8"?>
<p:tagLst xmlns:a="http://schemas.openxmlformats.org/drawingml/2006/main" xmlns:r="http://schemas.openxmlformats.org/officeDocument/2006/relationships" xmlns:p="http://schemas.openxmlformats.org/presentationml/2006/main">
  <p:tag name="ORIGINALHEIGHT" val="2.712402"/>
  <p:tag name="ORIGINALWIDTH" val="2.670339"/>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0.5550523"/>
  <p:tag name="ORIGINALWIDTH" val="1.495947"/>
  <p:tag name="EMFCHILD" val="True"/>
</p:tagLst>
</file>

<file path=ppt/tags/tag1370.xml><?xml version="1.0" encoding="utf-8"?>
<p:tagLst xmlns:a="http://schemas.openxmlformats.org/drawingml/2006/main" xmlns:r="http://schemas.openxmlformats.org/officeDocument/2006/relationships" xmlns:p="http://schemas.openxmlformats.org/presentationml/2006/main">
  <p:tag name="ORIGINALHEIGHT" val="1.742406"/>
  <p:tag name="ORIGINALWIDTH" val="1.549919"/>
  <p:tag name="EMFCHILD" val="True"/>
</p:tagLst>
</file>

<file path=ppt/tags/tag1371.xml><?xml version="1.0" encoding="utf-8"?>
<p:tagLst xmlns:a="http://schemas.openxmlformats.org/drawingml/2006/main" xmlns:r="http://schemas.openxmlformats.org/officeDocument/2006/relationships" xmlns:p="http://schemas.openxmlformats.org/presentationml/2006/main">
  <p:tag name="ORIGINALHEIGHT" val="0.2335232"/>
  <p:tag name="ORIGINALWIDTH" val="3.155854"/>
  <p:tag name="EMFCHILD" val="True"/>
</p:tagLst>
</file>

<file path=ppt/tags/tag1372.xml><?xml version="1.0" encoding="utf-8"?>
<p:tagLst xmlns:a="http://schemas.openxmlformats.org/drawingml/2006/main" xmlns:r="http://schemas.openxmlformats.org/officeDocument/2006/relationships" xmlns:p="http://schemas.openxmlformats.org/presentationml/2006/main">
  <p:tag name="ORIGINALHEIGHT" val="3.879984"/>
  <p:tag name="ORIGINALWIDTH" val="2.595644"/>
  <p:tag name="EMFCHILD" val="True"/>
</p:tagLst>
</file>

<file path=ppt/tags/tag1373.xml><?xml version="1.0" encoding="utf-8"?>
<p:tagLst xmlns:a="http://schemas.openxmlformats.org/drawingml/2006/main" xmlns:r="http://schemas.openxmlformats.org/officeDocument/2006/relationships" xmlns:p="http://schemas.openxmlformats.org/presentationml/2006/main">
  <p:tag name="ORIGINALHEIGHT" val="1.760363"/>
  <p:tag name="ORIGINALWIDTH" val="1.568587"/>
  <p:tag name="EMFCHILD" val="True"/>
</p:tagLst>
</file>

<file path=ppt/tags/tag1374.xml><?xml version="1.0" encoding="utf-8"?>
<p:tagLst xmlns:a="http://schemas.openxmlformats.org/drawingml/2006/main" xmlns:r="http://schemas.openxmlformats.org/officeDocument/2006/relationships" xmlns:p="http://schemas.openxmlformats.org/presentationml/2006/main">
  <p:tag name="ORIGINALHEIGHT" val="3.844058"/>
  <p:tag name="ORIGINALWIDTH" val="2.166144"/>
  <p:tag name="EMFCHILD" val="True"/>
</p:tagLst>
</file>

<file path=ppt/tags/tag1375.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EMFCHILD" val="True"/>
</p:tagLst>
</file>

<file path=ppt/tags/tag1376.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EMFCHILD" val="True"/>
</p:tagLst>
</file>

<file path=ppt/tags/tag1377.xml><?xml version="1.0" encoding="utf-8"?>
<p:tagLst xmlns:a="http://schemas.openxmlformats.org/drawingml/2006/main" xmlns:r="http://schemas.openxmlformats.org/officeDocument/2006/relationships" xmlns:p="http://schemas.openxmlformats.org/presentationml/2006/main">
  <p:tag name="ORIGINALHEIGHT" val="0.5568551"/>
  <p:tag name="ORIGINALWIDTH" val="1.493892"/>
  <p:tag name="EMFCHILD" val="True"/>
</p:tagLst>
</file>

<file path=ppt/tags/tag1378.xml><?xml version="1.0" encoding="utf-8"?>
<p:tagLst xmlns:a="http://schemas.openxmlformats.org/drawingml/2006/main" xmlns:r="http://schemas.openxmlformats.org/officeDocument/2006/relationships" xmlns:p="http://schemas.openxmlformats.org/presentationml/2006/main">
  <p:tag name="ORIGINALHEIGHT" val="3.592577"/>
  <p:tag name="ORIGINALWIDTH" val="2.894423"/>
  <p:tag name="EMFCHILD" val="True"/>
</p:tagLst>
</file>

<file path=ppt/tags/tag1379.xml><?xml version="1.0" encoding="utf-8"?>
<p:tagLst xmlns:a="http://schemas.openxmlformats.org/drawingml/2006/main" xmlns:r="http://schemas.openxmlformats.org/officeDocument/2006/relationships" xmlns:p="http://schemas.openxmlformats.org/presentationml/2006/main">
  <p:tag name="ORIGINALHEIGHT" val="3.808132"/>
  <p:tag name="ORIGINALWIDTH" val="2.819728"/>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3.535848"/>
  <p:tag name="ORIGINALWIDTH" val="2.90641"/>
  <p:tag name="EMFCHILD" val="True"/>
</p:tagLst>
</file>

<file path=ppt/tags/tag1380.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1381.xml><?xml version="1.0" encoding="utf-8"?>
<p:tagLst xmlns:a="http://schemas.openxmlformats.org/drawingml/2006/main" xmlns:r="http://schemas.openxmlformats.org/officeDocument/2006/relationships" xmlns:p="http://schemas.openxmlformats.org/presentationml/2006/main">
  <p:tag name="ORIGINALHEIGHT" val="1.311296"/>
  <p:tag name="ORIGINALWIDTH" val="3.417285"/>
  <p:tag name="EMFCHILD" val="True"/>
</p:tagLst>
</file>

<file path=ppt/tags/tag1382.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1383.xml><?xml version="1.0" encoding="utf-8"?>
<p:tagLst xmlns:a="http://schemas.openxmlformats.org/drawingml/2006/main" xmlns:r="http://schemas.openxmlformats.org/officeDocument/2006/relationships" xmlns:p="http://schemas.openxmlformats.org/presentationml/2006/main">
  <p:tag name="ORIGINALHEIGHT" val="3.951835"/>
  <p:tag name="ORIGINALWIDTH" val="2.632991"/>
  <p:tag name="EMFCHILD" val="True"/>
</p:tagLst>
</file>

<file path=ppt/tags/tag1384.xml><?xml version="1.0" encoding="utf-8"?>
<p:tagLst xmlns:a="http://schemas.openxmlformats.org/drawingml/2006/main" xmlns:r="http://schemas.openxmlformats.org/officeDocument/2006/relationships" xmlns:p="http://schemas.openxmlformats.org/presentationml/2006/main">
  <p:tag name="ORIGINALHEIGHT" val="2.712402"/>
  <p:tag name="ORIGINALWIDTH" val="2.651659"/>
  <p:tag name="EMFCHILD" val="True"/>
</p:tagLst>
</file>

<file path=ppt/tags/tag1385.xml><?xml version="1.0" encoding="utf-8"?>
<p:tagLst xmlns:a="http://schemas.openxmlformats.org/drawingml/2006/main" xmlns:r="http://schemas.openxmlformats.org/officeDocument/2006/relationships" xmlns:p="http://schemas.openxmlformats.org/presentationml/2006/main">
  <p:tag name="ORIGINALHEIGHT" val="2.478878"/>
  <p:tag name="ORIGINALWIDTH" val="2.483602"/>
  <p:tag name="EMFCHILD" val="True"/>
</p:tagLst>
</file>

<file path=ppt/tags/tag1386.xml><?xml version="1.0" encoding="utf-8"?>
<p:tagLst xmlns:a="http://schemas.openxmlformats.org/drawingml/2006/main" xmlns:r="http://schemas.openxmlformats.org/officeDocument/2006/relationships" xmlns:p="http://schemas.openxmlformats.org/presentationml/2006/main">
  <p:tag name="ORIGINALHEIGHT" val="0.2155547"/>
  <p:tag name="ORIGINALWIDTH" val="3.137174"/>
  <p:tag name="EMFCHILD" val="True"/>
</p:tagLst>
</file>

<file path=ppt/tags/tag1387.xml><?xml version="1.0" encoding="utf-8"?>
<p:tagLst xmlns:a="http://schemas.openxmlformats.org/drawingml/2006/main" xmlns:r="http://schemas.openxmlformats.org/officeDocument/2006/relationships" xmlns:p="http://schemas.openxmlformats.org/presentationml/2006/main">
  <p:tag name="ORIGINALHEIGHT" val="3.879984"/>
  <p:tag name="ORIGINALWIDTH" val="2.93177"/>
  <p:tag name="EMFCHILD" val="True"/>
</p:tagLst>
</file>

<file path=ppt/tags/tag1388.xml><?xml version="1.0" encoding="utf-8"?>
<p:tagLst xmlns:a="http://schemas.openxmlformats.org/drawingml/2006/main" xmlns:r="http://schemas.openxmlformats.org/officeDocument/2006/relationships" xmlns:p="http://schemas.openxmlformats.org/presentationml/2006/main">
  <p:tag name="ORIGINALHEIGHT" val="0.5927809"/>
  <p:tag name="ORIGINALWIDTH" val="0.5415419"/>
  <p:tag name="EMFCHILD" val="True"/>
</p:tagLst>
</file>

<file path=ppt/tags/tag1389.xml><?xml version="1.0" encoding="utf-8"?>
<p:tagLst xmlns:a="http://schemas.openxmlformats.org/drawingml/2006/main" xmlns:r="http://schemas.openxmlformats.org/officeDocument/2006/relationships" xmlns:p="http://schemas.openxmlformats.org/presentationml/2006/main">
  <p:tag name="ORIGINALHEIGHT" val="3.879984"/>
  <p:tag name="ORIGINALWIDTH" val="2.595644"/>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3.659191"/>
  <p:tag name="ORIGINALWIDTH" val="3.419306"/>
  <p:tag name="EMFCHILD" val="True"/>
</p:tagLst>
</file>

<file path=ppt/tags/tag1390.xml><?xml version="1.0" encoding="utf-8"?>
<p:tagLst xmlns:a="http://schemas.openxmlformats.org/drawingml/2006/main" xmlns:r="http://schemas.openxmlformats.org/officeDocument/2006/relationships" xmlns:p="http://schemas.openxmlformats.org/presentationml/2006/main">
  <p:tag name="ORIGINALHEIGHT" val="1.760363"/>
  <p:tag name="ORIGINALWIDTH" val="1.549919"/>
  <p:tag name="EMFCHILD" val="True"/>
</p:tagLst>
</file>

<file path=ppt/tags/tag1391.xml><?xml version="1.0" encoding="utf-8"?>
<p:tagLst xmlns:a="http://schemas.openxmlformats.org/drawingml/2006/main" xmlns:r="http://schemas.openxmlformats.org/officeDocument/2006/relationships" xmlns:p="http://schemas.openxmlformats.org/presentationml/2006/main">
  <p:tag name="ORIGINALHEIGHT" val="0.5927809"/>
  <p:tag name="ORIGINALWIDTH" val="0.5602096"/>
  <p:tag name="EMFCHILD" val="True"/>
</p:tagLst>
</file>

<file path=ppt/tags/tag1392.xml><?xml version="1.0" encoding="utf-8"?>
<p:tagLst xmlns:a="http://schemas.openxmlformats.org/drawingml/2006/main" xmlns:r="http://schemas.openxmlformats.org/officeDocument/2006/relationships" xmlns:p="http://schemas.openxmlformats.org/presentationml/2006/main">
  <p:tag name="ORIGINALHEIGHT" val="3.610546"/>
  <p:tag name="ORIGINALWIDTH" val="2.894423"/>
  <p:tag name="EMFCHILD" val="True"/>
</p:tagLst>
</file>

<file path=ppt/tags/tag1393.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1394.xml><?xml version="1.0" encoding="utf-8"?>
<p:tagLst xmlns:a="http://schemas.openxmlformats.org/drawingml/2006/main" xmlns:r="http://schemas.openxmlformats.org/officeDocument/2006/relationships" xmlns:p="http://schemas.openxmlformats.org/presentationml/2006/main">
  <p:tag name="ORIGINALHEIGHT" val="13.71677"/>
  <p:tag name="ORIGINALWIDTH" val="117.9078"/>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pd}[2][]{ \frac{\partial #1}{\partial #2}}&#10;&#10;\newcommand{\pdd}[3][]{ \frac{\partial^2 #1}{\partial #2 \partial #3}}&#10;\newcommand{\pDD}[2][]{ \frac{\partial^2 #1}{\partial^2 #2}}&#10;&#10;\begin{align*}\label{DerivsWithLambda}&#10;\begin{split}&#10;    &amp; \xxi^\top \pdd[\nnu]{\q}{\q} = \gamma^\top \left[ \pdd[\Psi]{\q}{\q} - \pdd[\K]{\q}{\q} \nnu - \pd[\K]{\q} \pd[\nu]{\q} - \pd[\K]{\q} \pd[\nu]{\q}  \right]&#10;\end{split}&#10;\end{align*}&#10;&#10;&#10;\end{document}"/>
  <p:tag name="IGUANATEXSIZE" val="20"/>
  <p:tag name="IGUANATEXCURSOR" val="813"/>
  <p:tag name="TRANSPARENCY" val="True"/>
  <p:tag name="LATEXENGINEID" val="1"/>
  <p:tag name="TEMPFOLDER" val="C:\Users\John Nganga\Downloads\"/>
  <p:tag name="LATEXFORMHEIGHT" val="628.8"/>
  <p:tag name="LATEXFORMWIDTH" val="762.6"/>
  <p:tag name="LATEXFORMWRAP" val="True"/>
  <p:tag name="BITMAPVECTOR" val="1"/>
</p:tagLst>
</file>

<file path=ppt/tags/tag1395.xml><?xml version="1.0" encoding="utf-8"?>
<p:tagLst xmlns:a="http://schemas.openxmlformats.org/drawingml/2006/main" xmlns:r="http://schemas.openxmlformats.org/officeDocument/2006/relationships" xmlns:p="http://schemas.openxmlformats.org/presentationml/2006/main">
  <p:tag name="ORIGINALHEIGHT" val="20.87139"/>
  <p:tag name="ORIGINALWIDTH" val="71.5948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Lst>
</file>

<file path=ppt/tags/tag1396.xml><?xml version="1.0" encoding="utf-8"?>
<p:tagLst xmlns:a="http://schemas.openxmlformats.org/drawingml/2006/main" xmlns:r="http://schemas.openxmlformats.org/officeDocument/2006/relationships" xmlns:p="http://schemas.openxmlformats.org/presentationml/2006/main">
  <p:tag name="ORIGINALHEIGHT" val="20.58089"/>
  <p:tag name="ORIGINALWIDTH" val="56.28043"/>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underbrace{\begin{bmatrix} \pddrt \M &amp; - \pddrt \Jc^{\top} \\   - \pddrt \Jc   &amp; 0   \end{bmatrix}}_{\pddrt \K}&#10;    \underbrace{\begin{bmatrix} \ddot{\q} \\ \Gamma \end{bmatrix}}_{\nnu} =&#10;\end{equation*}&#10;&#10;\end{document}"/>
  <p:tag name="IGUANATEXSIZE" val="20"/>
  <p:tag name="IGUANATEXCURSOR" val="1424"/>
  <p:tag name="TRANSPARENCY" val="True"/>
  <p:tag name="LATEXENGINEID" val="1"/>
  <p:tag name="TEMPFOLDER" val="C:\Users\John Nganga\Downloads\"/>
  <p:tag name="LATEXFORMHEIGHT" val="487.8"/>
  <p:tag name="LATEXFORMWIDTH" val="961"/>
  <p:tag name="LATEXFORMWRAP" val="True"/>
  <p:tag name="BITMAPVECTOR" val="1"/>
</p:tagLst>
</file>

<file path=ppt/tags/tag1397.xml><?xml version="1.0" encoding="utf-8"?>
<p:tagLst xmlns:a="http://schemas.openxmlformats.org/drawingml/2006/main" xmlns:r="http://schemas.openxmlformats.org/officeDocument/2006/relationships" xmlns:p="http://schemas.openxmlformats.org/presentationml/2006/main">
  <p:tag name="ORIGINALHEIGHT" val="13.1781"/>
  <p:tag name="ORIGINALWIDTH" val="38.64477"/>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pddrt \M \ddot{\q}  - \pddrt \Jc^{\top} \Gamma \\   - \pddrt \Jc \ddot{\q}    \end{bmatrix}&#10;\end{equation*}&#10;&#10;\end{document}"/>
  <p:tag name="IGUANATEXSIZE" val="20"/>
  <p:tag name="IGUANATEXCURSOR" val="1443"/>
  <p:tag name="TRANSPARENCY" val="True"/>
  <p:tag name="LATEXENGINEID" val="1"/>
  <p:tag name="TEMPFOLDER" val="C:\Users\John Nganga\Downloads\"/>
  <p:tag name="LATEXFORMHEIGHT" val="487.8"/>
  <p:tag name="LATEXFORMWIDTH" val="961"/>
  <p:tag name="LATEXFORMWRAP" val="True"/>
  <p:tag name="BITMAPVECTOR" val="1"/>
</p:tagLst>
</file>

<file path=ppt/tags/tag1398.xml><?xml version="1.0" encoding="utf-8"?>
<p:tagLst xmlns:a="http://schemas.openxmlformats.org/drawingml/2006/main" xmlns:r="http://schemas.openxmlformats.org/officeDocument/2006/relationships" xmlns:p="http://schemas.openxmlformats.org/presentationml/2006/main">
  <p:tag name="ORIGINALHEIGHT" val="13.13106"/>
  <p:tag name="ORIGINALWIDTH" val="18.23397"/>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pddrt \ddot{\q} \\ \pddrt \Gamma \end{bmatrix} =&#10;\end{equation*}&#10;&#10;\end{document}"/>
  <p:tag name="IGUANATEXSIZE" val="20"/>
  <p:tag name="IGUANATEXCURSOR" val="1414"/>
  <p:tag name="TRANSPARENCY" val="True"/>
  <p:tag name="LATEXENGINEID" val="1"/>
  <p:tag name="TEMPFOLDER" val="C:\Users\John Nganga\Downloads\"/>
  <p:tag name="LATEXFORMHEIGHT" val="487.8"/>
  <p:tag name="LATEXFORMWIDTH" val="961"/>
  <p:tag name="LATEXFORMWRAP" val="True"/>
  <p:tag name="BITMAPVECTOR" val="1"/>
</p:tagLst>
</file>

<file path=ppt/tags/tag1399.xml><?xml version="1.0" encoding="utf-8"?>
<p:tagLst xmlns:a="http://schemas.openxmlformats.org/drawingml/2006/main" xmlns:r="http://schemas.openxmlformats.org/officeDocument/2006/relationships" xmlns:p="http://schemas.openxmlformats.org/presentationml/2006/main">
  <p:tag name="ORIGINALHEIGHT" val="13.1781"/>
  <p:tag name="ORIGINALWIDTH" val="49.96145"/>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 \begin{bmatrix} \pddrt \M \ddot{\q}  - \pddrt \Jc^{\top} \Gamma \\   - \pddrt \Jc \ddot{\q}    \end{bmatrix} -&#10;\end{equation*}&#10;&#10;\end{document}"/>
  <p:tag name="IGUANATEXSIZE" val="20"/>
  <p:tag name="IGUANATEXCURSOR" val="1462"/>
  <p:tag name="TRANSPARENCY" val="True"/>
  <p:tag name="LATEXENGINEID" val="1"/>
  <p:tag name="TEMPFOLDER" val="C:\Users\John Nganga\Downloads\"/>
  <p:tag name="LATEXFORMHEIGHT" val="487.8"/>
  <p:tag name="LATEXFORMWIDTH" val="961"/>
  <p:tag name="LATEXFORMWRAP" val="True"/>
  <p:tag name="BITMAPVECTOR" val="1"/>
</p:tagLst>
</file>

<file path=ppt/tags/tag14.xml><?xml version="1.0" encoding="utf-8"?>
<p:tagLst xmlns:a="http://schemas.openxmlformats.org/drawingml/2006/main" xmlns:r="http://schemas.openxmlformats.org/officeDocument/2006/relationships" xmlns:p="http://schemas.openxmlformats.org/presentationml/2006/main">
  <p:tag name="ORIGINALHEIGHT" val="2.451967"/>
  <p:tag name="ORIGINALWIDTH" val="1.666379"/>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3.823649"/>
  <p:tag name="ORIGINALWIDTH" val="2.927788"/>
  <p:tag name="EMFCHILD" val="True"/>
</p:tagLst>
</file>

<file path=ppt/tags/tag1400.xml><?xml version="1.0" encoding="utf-8"?>
<p:tagLst xmlns:a="http://schemas.openxmlformats.org/drawingml/2006/main" xmlns:r="http://schemas.openxmlformats.org/officeDocument/2006/relationships" xmlns:p="http://schemas.openxmlformats.org/presentationml/2006/main">
  <p:tag name="ORIGINALHEIGHT" val="7.090149"/>
  <p:tag name="ORIGINALWIDTH" val="20.11611"/>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xxi_1^\top &amp; \xxi_2^\top \end{bmatrix}&#10;\end{equation*}&#10;&#10;\end{document}"/>
  <p:tag name="IGUANATEXSIZE" val="20"/>
  <p:tag name="IGUANATEXCURSOR" val="1383"/>
  <p:tag name="TRANSPARENCY" val="True"/>
  <p:tag name="LATEXENGINEID" val="1"/>
  <p:tag name="TEMPFOLDER" val="C:\Users\John Nganga\Downloads\"/>
  <p:tag name="LATEXFORMHEIGHT" val="487.8"/>
  <p:tag name="LATEXFORMWIDTH" val="961"/>
  <p:tag name="LATEXFORMWRAP" val="True"/>
  <p:tag name="BITMAPVECTOR" val="1"/>
</p:tagLst>
</file>

<file path=ppt/tags/tag1401.xml><?xml version="1.0" encoding="utf-8"?>
<p:tagLst xmlns:a="http://schemas.openxmlformats.org/drawingml/2006/main" xmlns:r="http://schemas.openxmlformats.org/officeDocument/2006/relationships" xmlns:p="http://schemas.openxmlformats.org/presentationml/2006/main">
  <p:tag name="ORIGINALHEIGHT" val="7.107572"/>
  <p:tag name="ORIGINALWIDTH" val="20.90679"/>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gamma_1^\top &amp; \gamma_2^\top \end{bmatrix}&#10;\end{equation*}&#10;&#10;\end{document}"/>
  <p:tag name="IGUANATEXSIZE" val="20"/>
  <p:tag name="IGUANATEXCURSOR" val="1387"/>
  <p:tag name="TRANSPARENCY" val="True"/>
  <p:tag name="LATEXENGINEID" val="1"/>
  <p:tag name="TEMPFOLDER" val="C:\Users\John Nganga\Downloads\"/>
  <p:tag name="LATEXFORMHEIGHT" val="487.8"/>
  <p:tag name="LATEXFORMWIDTH" val="961"/>
  <p:tag name="LATEXFORMWRAP" val="True"/>
  <p:tag name="BITMAPVECTOR" val="1"/>
</p:tagLst>
</file>

<file path=ppt/tags/tag1402.xml><?xml version="1.0" encoding="utf-8"?>
<p:tagLst xmlns:a="http://schemas.openxmlformats.org/drawingml/2006/main" xmlns:r="http://schemas.openxmlformats.org/officeDocument/2006/relationships" xmlns:p="http://schemas.openxmlformats.org/presentationml/2006/main">
  <p:tag name="ORIGINALHEIGHT" val="13.18852"/>
  <p:tag name="ORIGINALWIDTH" val="45.5936"/>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pdrt \M \pdrt\ddot{\q}  - \pdrt \Jc^{\top} \pdrt\Gamma \\   - \pdrt \Jc \pdrt\ddot{\q}    \end{bmatrix} -&#10;\end{equation*}&#10;&#10;\end{document}"/>
  <p:tag name="IGUANATEXSIZE" val="20"/>
  <p:tag name="IGUANATEXCURSOR" val="1444"/>
  <p:tag name="TRANSPARENCY" val="True"/>
  <p:tag name="LATEXENGINEID" val="1"/>
  <p:tag name="TEMPFOLDER" val="C:\Users\John Nganga\Downloads\"/>
  <p:tag name="LATEXFORMHEIGHT" val="487.8"/>
  <p:tag name="LATEXFORMWIDTH" val="961"/>
  <p:tag name="LATEXFORMWRAP" val="True"/>
  <p:tag name="BITMAPVECTOR" val="1"/>
</p:tagLst>
</file>

<file path=ppt/tags/tag1403.xml><?xml version="1.0" encoding="utf-8"?>
<p:tagLst xmlns:a="http://schemas.openxmlformats.org/drawingml/2006/main" xmlns:r="http://schemas.openxmlformats.org/officeDocument/2006/relationships" xmlns:p="http://schemas.openxmlformats.org/presentationml/2006/main">
  <p:tag name="ORIGINALHEIGHT" val="8.515534"/>
  <p:tag name="ORIGINALWIDTH" val="7.054142"/>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    \end{bmatrix}^\top&#10;\end{equation*}&#10;&#10;\end{document}"/>
  <p:tag name="IGUANATEXSIZE" val="20"/>
  <p:tag name="IGUANATEXCURSOR" val="1390"/>
  <p:tag name="TRANSPARENCY" val="True"/>
  <p:tag name="LATEXENGINEID" val="1"/>
  <p:tag name="TEMPFOLDER" val="C:\Users\John Nganga\Downloads\"/>
  <p:tag name="LATEXFORMHEIGHT" val="487.8"/>
  <p:tag name="LATEXFORMWIDTH" val="961"/>
  <p:tag name="LATEXFORMWRAP" val="True"/>
  <p:tag name="BITMAPVECTOR" val="1"/>
</p:tagLst>
</file>

<file path=ppt/tags/tag1404.xml><?xml version="1.0" encoding="utf-8"?>
<p:tagLst xmlns:a="http://schemas.openxmlformats.org/drawingml/2006/main" xmlns:r="http://schemas.openxmlformats.org/officeDocument/2006/relationships" xmlns:p="http://schemas.openxmlformats.org/presentationml/2006/main">
  <p:tag name="ORIGINALHEIGHT" val="7.11033"/>
  <p:tag name="ORIGINALWIDTH" val="1.124166"/>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    \end{bmatrix}^\top&#10;\end{equation*}&#10;&#10;\end{document}"/>
  <p:tag name="IGUANATEXSIZE" val="20"/>
  <p:tag name="IGUANATEXCURSOR" val="1390"/>
  <p:tag name="TRANSPARENCY" val="True"/>
  <p:tag name="LATEXENGINEID" val="1"/>
  <p:tag name="TEMPFOLDER" val="C:\Users\John Nganga\Downloads\"/>
  <p:tag name="LATEXFORMHEIGHT" val="487.8"/>
  <p:tag name="LATEXFORMWIDTH" val="961"/>
  <p:tag name="LATEXFORMWRAP" val="True"/>
  <p:tag name="BITMAPVECTOR" val="1"/>
  <p:tag name="EMFCHILD" val="True"/>
</p:tagLst>
</file>

<file path=ppt/tags/tag1405.xml><?xml version="1.0" encoding="utf-8"?>
<p:tagLst xmlns:a="http://schemas.openxmlformats.org/drawingml/2006/main" xmlns:r="http://schemas.openxmlformats.org/officeDocument/2006/relationships" xmlns:p="http://schemas.openxmlformats.org/presentationml/2006/main">
  <p:tag name="ORIGINALHEIGHT" val="7.11033"/>
  <p:tag name="ORIGINALWIDTH" val="1.133537"/>
  <p:tag name="EMFCHILD" val="True"/>
</p:tagLst>
</file>

<file path=ppt/tags/tag1406.xml><?xml version="1.0" encoding="utf-8"?>
<p:tagLst xmlns:a="http://schemas.openxmlformats.org/drawingml/2006/main" xmlns:r="http://schemas.openxmlformats.org/officeDocument/2006/relationships" xmlns:p="http://schemas.openxmlformats.org/presentationml/2006/main">
  <p:tag name="ORIGINALHEIGHT" val="2.875982"/>
  <p:tag name="ORIGINALWIDTH" val="3.035247"/>
  <p:tag name="EMFCHILD" val="True"/>
</p:tagLst>
</file>

<file path=ppt/tags/tag1407.xml><?xml version="1.0" encoding="utf-8"?>
<p:tagLst xmlns:a="http://schemas.openxmlformats.org/drawingml/2006/main" xmlns:r="http://schemas.openxmlformats.org/officeDocument/2006/relationships" xmlns:p="http://schemas.openxmlformats.org/presentationml/2006/main">
  <p:tag name="ORIGINALHEIGHT" val="13.63072"/>
  <p:tag name="ORIGINALWIDTH" val="30.42875"/>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partial^2 [\S^\top \t - \h] \\  \partial^2[\dot{\J}_c \dot{\q}]&#10;\end{bmatrix}&#10;\end{equation*}&#10;&#10;\end{document}"/>
  <p:tag name="IGUANATEXSIZE" val="20"/>
  <p:tag name="IGUANATEXCURSOR" val="602"/>
  <p:tag name="TRANSPARENCY" val="True"/>
  <p:tag name="LATEXENGINEID" val="1"/>
  <p:tag name="TEMPFOLDER" val="C:\Users\John Nganga\Downloads\"/>
  <p:tag name="LATEXFORMHEIGHT" val="556.2"/>
  <p:tag name="LATEXFORMWIDTH" val="777.6"/>
  <p:tag name="LATEXFORMWRAP" val="True"/>
  <p:tag name="BITMAPVECTOR" val="1"/>
</p:tagLst>
</file>

<file path=ppt/tags/tag1408.xml><?xml version="1.0" encoding="utf-8"?>
<p:tagLst xmlns:a="http://schemas.openxmlformats.org/drawingml/2006/main" xmlns:r="http://schemas.openxmlformats.org/officeDocument/2006/relationships" xmlns:p="http://schemas.openxmlformats.org/presentationml/2006/main">
  <p:tag name="ORIGINALHEIGHT" val="13.38512"/>
  <p:tag name="ORIGINALWIDTH" val="1.36608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partial^2 [\S^\top \t - \h] \\  \partial^2[\dot{\J}_c \dot{\q}]&#10;\end{bmatrix}&#10;\end{equation*}&#10;&#10;\end{document}"/>
  <p:tag name="IGUANATEXSIZE" val="20"/>
  <p:tag name="IGUANATEXCURSOR" val="602"/>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1409.xml><?xml version="1.0" encoding="utf-8"?>
<p:tagLst xmlns:a="http://schemas.openxmlformats.org/drawingml/2006/main" xmlns:r="http://schemas.openxmlformats.org/officeDocument/2006/relationships" xmlns:p="http://schemas.openxmlformats.org/presentationml/2006/main">
  <p:tag name="ORIGINALHEIGHT" val="4.101501"/>
  <p:tag name="ORIGINALWIDTH" val="2.732157"/>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0.2261363"/>
  <p:tag name="ORIGINALWIDTH" val="3.141495"/>
  <p:tag name="EMFCHILD" val="True"/>
</p:tagLst>
</file>

<file path=ppt/tags/tag1410.xml><?xml version="1.0" encoding="utf-8"?>
<p:tagLst xmlns:a="http://schemas.openxmlformats.org/drawingml/2006/main" xmlns:r="http://schemas.openxmlformats.org/officeDocument/2006/relationships" xmlns:p="http://schemas.openxmlformats.org/presentationml/2006/main">
  <p:tag name="ORIGINALHEIGHT" val="2.603343"/>
  <p:tag name="ORIGINALWIDTH" val="1.607151"/>
  <p:tag name="EMFCHILD" val="True"/>
</p:tagLst>
</file>

<file path=ppt/tags/tag1411.xml><?xml version="1.0" encoding="utf-8"?>
<p:tagLst xmlns:a="http://schemas.openxmlformats.org/drawingml/2006/main" xmlns:r="http://schemas.openxmlformats.org/officeDocument/2006/relationships" xmlns:p="http://schemas.openxmlformats.org/presentationml/2006/main">
  <p:tag name="ORIGINALHEIGHT" val="5.575092"/>
  <p:tag name="ORIGINALWIDTH" val="0.7232265"/>
  <p:tag name="EMFCHILD" val="True"/>
</p:tagLst>
</file>

<file path=ppt/tags/tag1412.xml><?xml version="1.0" encoding="utf-8"?>
<p:tagLst xmlns:a="http://schemas.openxmlformats.org/drawingml/2006/main" xmlns:r="http://schemas.openxmlformats.org/officeDocument/2006/relationships" xmlns:p="http://schemas.openxmlformats.org/presentationml/2006/main">
  <p:tag name="ORIGINALHEIGHT" val="3.929575"/>
  <p:tag name="ORIGINALWIDTH" val="2.651808"/>
  <p:tag name="EMFCHILD" val="True"/>
</p:tagLst>
</file>

<file path=ppt/tags/tag1413.xml><?xml version="1.0" encoding="utf-8"?>
<p:tagLst xmlns:a="http://schemas.openxmlformats.org/drawingml/2006/main" xmlns:r="http://schemas.openxmlformats.org/officeDocument/2006/relationships" xmlns:p="http://schemas.openxmlformats.org/presentationml/2006/main">
  <p:tag name="ORIGINALHEIGHT" val="2.701583"/>
  <p:tag name="ORIGINALWIDTH" val="2.678586"/>
  <p:tag name="EMFCHILD" val="True"/>
</p:tagLst>
</file>

<file path=ppt/tags/tag1414.xml><?xml version="1.0" encoding="utf-8"?>
<p:tagLst xmlns:a="http://schemas.openxmlformats.org/drawingml/2006/main" xmlns:r="http://schemas.openxmlformats.org/officeDocument/2006/relationships" xmlns:p="http://schemas.openxmlformats.org/presentationml/2006/main">
  <p:tag name="ORIGINALHEIGHT" val="2.480552"/>
  <p:tag name="ORIGINALWIDTH" val="2.51787"/>
  <p:tag name="EMFCHILD" val="True"/>
</p:tagLst>
</file>

<file path=ppt/tags/tag1415.xml><?xml version="1.0" encoding="utf-8"?>
<p:tagLst xmlns:a="http://schemas.openxmlformats.org/drawingml/2006/main" xmlns:r="http://schemas.openxmlformats.org/officeDocument/2006/relationships" xmlns:p="http://schemas.openxmlformats.org/presentationml/2006/main">
  <p:tag name="ORIGINALHEIGHT" val="0.2210463"/>
  <p:tag name="ORIGINALWIDTH" val="3.187525"/>
  <p:tag name="EMFCHILD" val="True"/>
</p:tagLst>
</file>

<file path=ppt/tags/tag1416.xml><?xml version="1.0" encoding="utf-8"?>
<p:tagLst xmlns:a="http://schemas.openxmlformats.org/drawingml/2006/main" xmlns:r="http://schemas.openxmlformats.org/officeDocument/2006/relationships" xmlns:p="http://schemas.openxmlformats.org/presentationml/2006/main">
  <p:tag name="ORIGINALHEIGHT" val="3.880455"/>
  <p:tag name="ORIGINALWIDTH" val="2.973238"/>
  <p:tag name="EMFCHILD" val="True"/>
</p:tagLst>
</file>

<file path=ppt/tags/tag1417.xml><?xml version="1.0" encoding="utf-8"?>
<p:tagLst xmlns:a="http://schemas.openxmlformats.org/drawingml/2006/main" xmlns:r="http://schemas.openxmlformats.org/officeDocument/2006/relationships" xmlns:p="http://schemas.openxmlformats.org/presentationml/2006/main">
  <p:tag name="ORIGINALHEIGHT" val="5.575092"/>
  <p:tag name="ORIGINALWIDTH" val="0.6964322"/>
  <p:tag name="EMFCHILD" val="True"/>
</p:tagLst>
</file>

<file path=ppt/tags/tag1418.xml><?xml version="1.0" encoding="utf-8"?>
<p:tagLst xmlns:a="http://schemas.openxmlformats.org/drawingml/2006/main" xmlns:r="http://schemas.openxmlformats.org/officeDocument/2006/relationships" xmlns:p="http://schemas.openxmlformats.org/presentationml/2006/main">
  <p:tag name="ORIGINALHEIGHT" val="4.126054"/>
  <p:tag name="ORIGINALWIDTH" val="2.732157"/>
  <p:tag name="EMFCHILD" val="True"/>
</p:tagLst>
</file>

<file path=ppt/tags/tag1419.xml><?xml version="1.0" encoding="utf-8"?>
<p:tagLst xmlns:a="http://schemas.openxmlformats.org/drawingml/2006/main" xmlns:r="http://schemas.openxmlformats.org/officeDocument/2006/relationships" xmlns:p="http://schemas.openxmlformats.org/presentationml/2006/main">
  <p:tag name="ORIGINALHEIGHT" val="2.603343"/>
  <p:tag name="ORIGINALWIDTH" val="1.60715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3.844213"/>
  <p:tag name="ORIGINALWIDTH" val="2.607221"/>
  <p:tag name="EMFCHILD" val="True"/>
</p:tagLst>
</file>

<file path=ppt/tags/tag1420.xml><?xml version="1.0" encoding="utf-8"?>
<p:tagLst xmlns:a="http://schemas.openxmlformats.org/drawingml/2006/main" xmlns:r="http://schemas.openxmlformats.org/officeDocument/2006/relationships" xmlns:p="http://schemas.openxmlformats.org/presentationml/2006/main">
  <p:tag name="ORIGINALHEIGHT" val="5.575092"/>
  <p:tag name="ORIGINALWIDTH" val="0.6964322"/>
  <p:tag name="EMFCHILD" val="True"/>
</p:tagLst>
</file>

<file path=ppt/tags/tag1421.xml><?xml version="1.0" encoding="utf-8"?>
<p:tagLst xmlns:a="http://schemas.openxmlformats.org/drawingml/2006/main" xmlns:r="http://schemas.openxmlformats.org/officeDocument/2006/relationships" xmlns:p="http://schemas.openxmlformats.org/presentationml/2006/main">
  <p:tag name="ORIGINALHEIGHT" val="0.5894362"/>
  <p:tag name="ORIGINALWIDTH" val="0.5625114"/>
  <p:tag name="EMFCHILD" val="True"/>
</p:tagLst>
</file>

<file path=ppt/tags/tag1422.xml><?xml version="1.0" encoding="utf-8"?>
<p:tagLst xmlns:a="http://schemas.openxmlformats.org/drawingml/2006/main" xmlns:r="http://schemas.openxmlformats.org/officeDocument/2006/relationships" xmlns:p="http://schemas.openxmlformats.org/presentationml/2006/main">
  <p:tag name="ORIGINALHEIGHT" val="3.905023"/>
  <p:tag name="ORIGINALWIDTH" val="2.598236"/>
  <p:tag name="EMFCHILD" val="True"/>
</p:tagLst>
</file>

<file path=ppt/tags/tag1423.xml><?xml version="1.0" encoding="utf-8"?>
<p:tagLst xmlns:a="http://schemas.openxmlformats.org/drawingml/2006/main" xmlns:r="http://schemas.openxmlformats.org/officeDocument/2006/relationships" xmlns:p="http://schemas.openxmlformats.org/presentationml/2006/main">
  <p:tag name="ORIGINALHEIGHT" val="1.743757"/>
  <p:tag name="ORIGINALWIDTH" val="1.55358"/>
  <p:tag name="EMFCHILD" val="True"/>
</p:tagLst>
</file>

<file path=ppt/tags/tag1424.xml><?xml version="1.0" encoding="utf-8"?>
<p:tagLst xmlns:a="http://schemas.openxmlformats.org/drawingml/2006/main" xmlns:r="http://schemas.openxmlformats.org/officeDocument/2006/relationships" xmlns:p="http://schemas.openxmlformats.org/presentationml/2006/main">
  <p:tag name="ORIGINALHEIGHT" val="0.5894362"/>
  <p:tag name="ORIGINALWIDTH" val="0.5357171"/>
  <p:tag name="EMFCHILD" val="True"/>
</p:tagLst>
</file>

<file path=ppt/tags/tag1425.xml><?xml version="1.0" encoding="utf-8"?>
<p:tagLst xmlns:a="http://schemas.openxmlformats.org/drawingml/2006/main" xmlns:r="http://schemas.openxmlformats.org/officeDocument/2006/relationships" xmlns:p="http://schemas.openxmlformats.org/presentationml/2006/main">
  <p:tag name="ORIGINALHEIGHT" val="3.610305"/>
  <p:tag name="ORIGINALWIDTH" val="2.946444"/>
  <p:tag name="EMFCHILD" val="True"/>
</p:tagLst>
</file>

<file path=ppt/tags/tag1426.xml><?xml version="1.0" encoding="utf-8"?>
<p:tagLst xmlns:a="http://schemas.openxmlformats.org/drawingml/2006/main" xmlns:r="http://schemas.openxmlformats.org/officeDocument/2006/relationships" xmlns:p="http://schemas.openxmlformats.org/presentationml/2006/main">
  <p:tag name="ORIGINALHEIGHT" val="5.575092"/>
  <p:tag name="ORIGINALWIDTH" val="0.6964322"/>
  <p:tag name="EMFCHILD" val="True"/>
</p:tagLst>
</file>

<file path=ppt/tags/tag1427.xml><?xml version="1.0" encoding="utf-8"?>
<p:tagLst xmlns:a="http://schemas.openxmlformats.org/drawingml/2006/main" xmlns:r="http://schemas.openxmlformats.org/officeDocument/2006/relationships" xmlns:p="http://schemas.openxmlformats.org/presentationml/2006/main">
  <p:tag name="ORIGINALHEIGHT" val="13.38512"/>
  <p:tag name="ORIGINALWIDTH" val="1.366087"/>
  <p:tag name="EMFCHILD" val="True"/>
</p:tagLst>
</file>

<file path=ppt/tags/tag1428.xml><?xml version="1.0" encoding="utf-8"?>
<p:tagLst xmlns:a="http://schemas.openxmlformats.org/drawingml/2006/main" xmlns:r="http://schemas.openxmlformats.org/officeDocument/2006/relationships" xmlns:p="http://schemas.openxmlformats.org/presentationml/2006/main">
  <p:tag name="ORIGINALHEIGHT" val="13.17109"/>
  <p:tag name="ORIGINALWIDTH" val="1.37635"/>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pdrt \M \pdrt\ddot{\q}  - \pdrt \Jc^{\top} \pdrt\Gamma \\   - \pdrt \Jc \pdrt\ddot{\q}    \end{bmatrix} -&#10;\end{equation*}&#10;&#10;\end{document}"/>
  <p:tag name="IGUANATEXSIZE" val="20"/>
  <p:tag name="IGUANATEXCURSOR" val="1444"/>
  <p:tag name="TRANSPARENCY" val="True"/>
  <p:tag name="LATEXENGINEID" val="1"/>
  <p:tag name="TEMPFOLDER" val="C:\Users\John Nganga\Downloads\"/>
  <p:tag name="LATEXFORMHEIGHT" val="487.8"/>
  <p:tag name="LATEXFORMWIDTH" val="961"/>
  <p:tag name="LATEXFORMWRAP" val="True"/>
  <p:tag name="BITMAPVECTOR" val="1"/>
  <p:tag name="EMFCHILD" val="True"/>
</p:tagLst>
</file>

<file path=ppt/tags/tag1429.xml><?xml version="1.0" encoding="utf-8"?>
<p:tagLst xmlns:a="http://schemas.openxmlformats.org/drawingml/2006/main" xmlns:r="http://schemas.openxmlformats.org/officeDocument/2006/relationships" xmlns:p="http://schemas.openxmlformats.org/presentationml/2006/main">
  <p:tag name="ORIGINALHEIGHT" val="4.05935"/>
  <p:tag name="ORIGINALWIDTH" val="2.700429"/>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2.672443"/>
  <p:tag name="ORIGINALWIDTH" val="2.649962"/>
  <p:tag name="EMFCHILD" val="True"/>
</p:tagLst>
</file>

<file path=ppt/tags/tag1430.xml><?xml version="1.0" encoding="utf-8"?>
<p:tagLst xmlns:a="http://schemas.openxmlformats.org/drawingml/2006/main" xmlns:r="http://schemas.openxmlformats.org/officeDocument/2006/relationships" xmlns:p="http://schemas.openxmlformats.org/presentationml/2006/main">
  <p:tag name="ORIGINALHEIGHT" val="3.763169"/>
  <p:tag name="ORIGINALWIDTH" val="5.226625"/>
  <p:tag name="EMFCHILD" val="True"/>
</p:tagLst>
</file>

<file path=ppt/tags/tag1431.xml><?xml version="1.0" encoding="utf-8"?>
<p:tagLst xmlns:a="http://schemas.openxmlformats.org/drawingml/2006/main" xmlns:r="http://schemas.openxmlformats.org/officeDocument/2006/relationships" xmlns:p="http://schemas.openxmlformats.org/presentationml/2006/main">
  <p:tag name="ORIGINALHEIGHT" val="4.05935"/>
  <p:tag name="ORIGINALWIDTH" val="2.717845"/>
  <p:tag name="EMFCHILD" val="True"/>
</p:tagLst>
</file>

<file path=ppt/tags/tag1432.xml><?xml version="1.0" encoding="utf-8"?>
<p:tagLst xmlns:a="http://schemas.openxmlformats.org/drawingml/2006/main" xmlns:r="http://schemas.openxmlformats.org/officeDocument/2006/relationships" xmlns:p="http://schemas.openxmlformats.org/presentationml/2006/main">
  <p:tag name="ORIGINALHEIGHT" val="0.54009"/>
  <p:tag name="ORIGINALWIDTH" val="1.515727"/>
  <p:tag name="EMFCHILD" val="True"/>
</p:tagLst>
</file>

<file path=ppt/tags/tag1433.xml><?xml version="1.0" encoding="utf-8"?>
<p:tagLst xmlns:a="http://schemas.openxmlformats.org/drawingml/2006/main" xmlns:r="http://schemas.openxmlformats.org/officeDocument/2006/relationships" xmlns:p="http://schemas.openxmlformats.org/presentationml/2006/main">
  <p:tag name="ORIGINALHEIGHT" val="3.536688"/>
  <p:tag name="ORIGINALWIDTH" val="2.909494"/>
  <p:tag name="EMFCHILD" val="True"/>
</p:tagLst>
</file>

<file path=ppt/tags/tag1434.xml><?xml version="1.0" encoding="utf-8"?>
<p:tagLst xmlns:a="http://schemas.openxmlformats.org/drawingml/2006/main" xmlns:r="http://schemas.openxmlformats.org/officeDocument/2006/relationships" xmlns:p="http://schemas.openxmlformats.org/presentationml/2006/main">
  <p:tag name="ORIGINALHEIGHT" val="0.2264925"/>
  <p:tag name="ORIGINALWIDTH" val="3.153403"/>
  <p:tag name="EMFCHILD" val="True"/>
</p:tagLst>
</file>

<file path=ppt/tags/tag1435.xml><?xml version="1.0" encoding="utf-8"?>
<p:tagLst xmlns:a="http://schemas.openxmlformats.org/drawingml/2006/main" xmlns:r="http://schemas.openxmlformats.org/officeDocument/2006/relationships" xmlns:p="http://schemas.openxmlformats.org/presentationml/2006/main">
  <p:tag name="ORIGINALHEIGHT" val="4.05935"/>
  <p:tag name="ORIGINALWIDTH" val="2.717845"/>
  <p:tag name="EMFCHILD" val="True"/>
</p:tagLst>
</file>

<file path=ppt/tags/tag1436.xml><?xml version="1.0" encoding="utf-8"?>
<p:tagLst xmlns:a="http://schemas.openxmlformats.org/drawingml/2006/main" xmlns:r="http://schemas.openxmlformats.org/officeDocument/2006/relationships" xmlns:p="http://schemas.openxmlformats.org/presentationml/2006/main">
  <p:tag name="ORIGINALHEIGHT" val="3.815441"/>
  <p:tag name="ORIGINALWIDTH" val="2.595896"/>
  <p:tag name="EMFCHILD" val="True"/>
</p:tagLst>
</file>

<file path=ppt/tags/tag1437.xml><?xml version="1.0" encoding="utf-8"?>
<p:tagLst xmlns:a="http://schemas.openxmlformats.org/drawingml/2006/main" xmlns:r="http://schemas.openxmlformats.org/officeDocument/2006/relationships" xmlns:p="http://schemas.openxmlformats.org/presentationml/2006/main">
  <p:tag name="ORIGINALHEIGHT" val="2.665584"/>
  <p:tag name="ORIGINALWIDTH" val="2.665585"/>
  <p:tag name="EMFCHILD" val="True"/>
</p:tagLst>
</file>

<file path=ppt/tags/tag1438.xml><?xml version="1.0" encoding="utf-8"?>
<p:tagLst xmlns:a="http://schemas.openxmlformats.org/drawingml/2006/main" xmlns:r="http://schemas.openxmlformats.org/officeDocument/2006/relationships" xmlns:p="http://schemas.openxmlformats.org/presentationml/2006/main">
  <p:tag name="ORIGINALHEIGHT" val="1.724791"/>
  <p:tag name="ORIGINALWIDTH" val="1.567988"/>
  <p:tag name="EMFCHILD" val="True"/>
</p:tagLst>
</file>

<file path=ppt/tags/tag1439.xml><?xml version="1.0" encoding="utf-8"?>
<p:tagLst xmlns:a="http://schemas.openxmlformats.org/drawingml/2006/main" xmlns:r="http://schemas.openxmlformats.org/officeDocument/2006/relationships" xmlns:p="http://schemas.openxmlformats.org/presentationml/2006/main">
  <p:tag name="ORIGINALHEIGHT" val="4.05935"/>
  <p:tag name="ORIGINALWIDTH" val="2.717845"/>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1.726809"/>
  <p:tag name="ORIGINALWIDTH" val="1.560065"/>
  <p:tag name="EMFCHILD" val="True"/>
</p:tagLst>
</file>

<file path=ppt/tags/tag1440.xml><?xml version="1.0" encoding="utf-8"?>
<p:tagLst xmlns:a="http://schemas.openxmlformats.org/drawingml/2006/main" xmlns:r="http://schemas.openxmlformats.org/officeDocument/2006/relationships" xmlns:p="http://schemas.openxmlformats.org/presentationml/2006/main">
  <p:tag name="ORIGINALHEIGHT" val="3.745753"/>
  <p:tag name="ORIGINALWIDTH" val="2.839805"/>
  <p:tag name="EMFCHILD" val="True"/>
</p:tagLst>
</file>

<file path=ppt/tags/tag1441.xml><?xml version="1.0" encoding="utf-8"?>
<p:tagLst xmlns:a="http://schemas.openxmlformats.org/drawingml/2006/main" xmlns:r="http://schemas.openxmlformats.org/officeDocument/2006/relationships" xmlns:p="http://schemas.openxmlformats.org/presentationml/2006/main">
  <p:tag name="ORIGINALHEIGHT" val="0.209065"/>
  <p:tag name="ORIGINALWIDTH" val="3.153403"/>
  <p:tag name="EMFCHILD" val="True"/>
</p:tagLst>
</file>

<file path=ppt/tags/tag1442.xml><?xml version="1.0" encoding="utf-8"?>
<p:tagLst xmlns:a="http://schemas.openxmlformats.org/drawingml/2006/main" xmlns:r="http://schemas.openxmlformats.org/officeDocument/2006/relationships" xmlns:p="http://schemas.openxmlformats.org/presentationml/2006/main">
  <p:tag name="ORIGINALHEIGHT" val="4.05935"/>
  <p:tag name="ORIGINALWIDTH" val="2.700429"/>
  <p:tag name="EMFCHILD" val="True"/>
</p:tagLst>
</file>

<file path=ppt/tags/tag1443.xml><?xml version="1.0" encoding="utf-8"?>
<p:tagLst xmlns:a="http://schemas.openxmlformats.org/drawingml/2006/main" xmlns:r="http://schemas.openxmlformats.org/officeDocument/2006/relationships" xmlns:p="http://schemas.openxmlformats.org/presentationml/2006/main">
  <p:tag name="ORIGINALHEIGHT" val="3.832858"/>
  <p:tag name="ORIGINALWIDTH" val="2.595896"/>
  <p:tag name="EMFCHILD" val="True"/>
</p:tagLst>
</file>

<file path=ppt/tags/tag1444.xml><?xml version="1.0" encoding="utf-8"?>
<p:tagLst xmlns:a="http://schemas.openxmlformats.org/drawingml/2006/main" xmlns:r="http://schemas.openxmlformats.org/officeDocument/2006/relationships" xmlns:p="http://schemas.openxmlformats.org/presentationml/2006/main">
  <p:tag name="ORIGINALHEIGHT" val="1.742208"/>
  <p:tag name="ORIGINALWIDTH" val="1.550571"/>
  <p:tag name="EMFCHILD" val="True"/>
</p:tagLst>
</file>

<file path=ppt/tags/tag1445.xml><?xml version="1.0" encoding="utf-8"?>
<p:tagLst xmlns:a="http://schemas.openxmlformats.org/drawingml/2006/main" xmlns:r="http://schemas.openxmlformats.org/officeDocument/2006/relationships" xmlns:p="http://schemas.openxmlformats.org/presentationml/2006/main">
  <p:tag name="ORIGINALHEIGHT" val="4.05935"/>
  <p:tag name="ORIGINALWIDTH" val="2.735273"/>
  <p:tag name="EMFCHILD" val="True"/>
</p:tagLst>
</file>

<file path=ppt/tags/tag1446.xml><?xml version="1.0" encoding="utf-8"?>
<p:tagLst xmlns:a="http://schemas.openxmlformats.org/drawingml/2006/main" xmlns:r="http://schemas.openxmlformats.org/officeDocument/2006/relationships" xmlns:p="http://schemas.openxmlformats.org/presentationml/2006/main">
  <p:tag name="ORIGINALHEIGHT" val="0.54009"/>
  <p:tag name="ORIGINALWIDTH" val="1.515727"/>
  <p:tag name="EMFCHILD" val="True"/>
</p:tagLst>
</file>

<file path=ppt/tags/tag1447.xml><?xml version="1.0" encoding="utf-8"?>
<p:tagLst xmlns:a="http://schemas.openxmlformats.org/drawingml/2006/main" xmlns:r="http://schemas.openxmlformats.org/officeDocument/2006/relationships" xmlns:p="http://schemas.openxmlformats.org/presentationml/2006/main">
  <p:tag name="ORIGINALHEIGHT" val="3.536688"/>
  <p:tag name="ORIGINALWIDTH" val="2.909494"/>
  <p:tag name="EMFCHILD" val="True"/>
</p:tagLst>
</file>

<file path=ppt/tags/tag1448.xml><?xml version="1.0" encoding="utf-8"?>
<p:tagLst xmlns:a="http://schemas.openxmlformats.org/drawingml/2006/main" xmlns:r="http://schemas.openxmlformats.org/officeDocument/2006/relationships" xmlns:p="http://schemas.openxmlformats.org/presentationml/2006/main">
  <p:tag name="ORIGINALHEIGHT" val="13.17109"/>
  <p:tag name="ORIGINALWIDTH" val="1.358923"/>
  <p:tag name="EMFCHILD" val="True"/>
</p:tagLst>
</file>

<file path=ppt/tags/tag1449.xml><?xml version="1.0" encoding="utf-8"?>
<p:tagLst xmlns:a="http://schemas.openxmlformats.org/drawingml/2006/main" xmlns:r="http://schemas.openxmlformats.org/officeDocument/2006/relationships" xmlns:p="http://schemas.openxmlformats.org/presentationml/2006/main">
  <p:tag name="ORIGINALHEIGHT" val="0.209065"/>
  <p:tag name="ORIGINALWIDTH" val="3.17082"/>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3.741421"/>
  <p:tag name="ORIGINALWIDTH" val="2.842305"/>
  <p:tag name="EMFCHILD" val="True"/>
</p:tagLst>
</file>

<file path=ppt/tags/tag1450.xml><?xml version="1.0" encoding="utf-8"?>
<p:tagLst xmlns:a="http://schemas.openxmlformats.org/drawingml/2006/main" xmlns:r="http://schemas.openxmlformats.org/officeDocument/2006/relationships" xmlns:p="http://schemas.openxmlformats.org/presentationml/2006/main">
  <p:tag name="ORIGINALHEIGHT" val="7.107572"/>
  <p:tag name="ORIGINALWIDTH" val="1.018997"/>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gamma_1^\top &amp; \gamma_2^\top \end{bmatrix}&#10;\end{equation*}&#10;&#10;\end{document}"/>
  <p:tag name="IGUANATEXSIZE" val="20"/>
  <p:tag name="IGUANATEXCURSOR" val="1387"/>
  <p:tag name="TRANSPARENCY" val="True"/>
  <p:tag name="LATEXENGINEID" val="1"/>
  <p:tag name="TEMPFOLDER" val="C:\Users\John Nganga\Downloads\"/>
  <p:tag name="LATEXFORMHEIGHT" val="487.8"/>
  <p:tag name="LATEXFORMWIDTH" val="961"/>
  <p:tag name="LATEXFORMWRAP" val="True"/>
  <p:tag name="BITMAPVECTOR" val="1"/>
  <p:tag name="EMFCHILD" val="True"/>
</p:tagLst>
</file>

<file path=ppt/tags/tag1451.xml><?xml version="1.0" encoding="utf-8"?>
<p:tagLst xmlns:a="http://schemas.openxmlformats.org/drawingml/2006/main" xmlns:r="http://schemas.openxmlformats.org/officeDocument/2006/relationships" xmlns:p="http://schemas.openxmlformats.org/presentationml/2006/main">
  <p:tag name="ORIGINALHEIGHT" val="3.892242"/>
  <p:tag name="ORIGINALWIDTH" val="2.77587"/>
  <p:tag name="EMFCHILD" val="True"/>
</p:tagLst>
</file>

<file path=ppt/tags/tag1452.xml><?xml version="1.0" encoding="utf-8"?>
<p:tagLst xmlns:a="http://schemas.openxmlformats.org/drawingml/2006/main" xmlns:r="http://schemas.openxmlformats.org/officeDocument/2006/relationships" xmlns:p="http://schemas.openxmlformats.org/presentationml/2006/main">
  <p:tag name="ORIGINALHEIGHT" val="2.876874"/>
  <p:tag name="ORIGINALWIDTH" val="2.740721"/>
  <p:tag name="EMFCHILD" val="True"/>
</p:tagLst>
</file>

<file path=ppt/tags/tag1453.xml><?xml version="1.0" encoding="utf-8"?>
<p:tagLst xmlns:a="http://schemas.openxmlformats.org/drawingml/2006/main" xmlns:r="http://schemas.openxmlformats.org/officeDocument/2006/relationships" xmlns:p="http://schemas.openxmlformats.org/presentationml/2006/main">
  <p:tag name="ORIGINALHEIGHT" val="2.73586"/>
  <p:tag name="ORIGINALWIDTH" val="1.370372"/>
  <p:tag name="EMFCHILD" val="True"/>
</p:tagLst>
</file>

<file path=ppt/tags/tag1454.xml><?xml version="1.0" encoding="utf-8"?>
<p:tagLst xmlns:a="http://schemas.openxmlformats.org/drawingml/2006/main" xmlns:r="http://schemas.openxmlformats.org/officeDocument/2006/relationships" xmlns:p="http://schemas.openxmlformats.org/presentationml/2006/main">
  <p:tag name="ORIGINALHEIGHT" val="3.892242"/>
  <p:tag name="ORIGINALWIDTH" val="2.810996"/>
  <p:tag name="EMFCHILD" val="True"/>
</p:tagLst>
</file>

<file path=ppt/tags/tag1455.xml><?xml version="1.0" encoding="utf-8"?>
<p:tagLst xmlns:a="http://schemas.openxmlformats.org/drawingml/2006/main" xmlns:r="http://schemas.openxmlformats.org/officeDocument/2006/relationships" xmlns:p="http://schemas.openxmlformats.org/presentationml/2006/main">
  <p:tag name="ORIGINALHEIGHT" val="2.876874"/>
  <p:tag name="ORIGINALWIDTH" val="2.77587"/>
  <p:tag name="EMFCHILD" val="True"/>
</p:tagLst>
</file>

<file path=ppt/tags/tag1456.xml><?xml version="1.0" encoding="utf-8"?>
<p:tagLst xmlns:a="http://schemas.openxmlformats.org/drawingml/2006/main" xmlns:r="http://schemas.openxmlformats.org/officeDocument/2006/relationships" xmlns:p="http://schemas.openxmlformats.org/presentationml/2006/main">
  <p:tag name="ORIGINALHEIGHT" val="2.73586"/>
  <p:tag name="ORIGINALWIDTH" val="1.651471"/>
  <p:tag name="EMFCHILD" val="True"/>
</p:tagLst>
</file>

<file path=ppt/tags/tag1457.xml><?xml version="1.0" encoding="utf-8"?>
<p:tagLst xmlns:a="http://schemas.openxmlformats.org/drawingml/2006/main" xmlns:r="http://schemas.openxmlformats.org/officeDocument/2006/relationships" xmlns:p="http://schemas.openxmlformats.org/presentationml/2006/main">
  <p:tag name="ORIGINALHEIGHT" val="7.107572"/>
  <p:tag name="ORIGINALWIDTH" val="1.018997"/>
  <p:tag name="EMFCHILD" val="True"/>
</p:tagLst>
</file>

<file path=ppt/tags/tag1458.xml><?xml version="1.0" encoding="utf-8"?>
<p:tagLst xmlns:a="http://schemas.openxmlformats.org/drawingml/2006/main" xmlns:r="http://schemas.openxmlformats.org/officeDocument/2006/relationships" xmlns:p="http://schemas.openxmlformats.org/presentationml/2006/main">
  <p:tag name="ORIGINALHEIGHT" val="7.090149"/>
  <p:tag name="ORIGINALWIDTH" val="1.028492"/>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xxi_1^\top &amp; \xxi_2^\top \end{bmatrix}&#10;\end{equation*}&#10;&#10;\end{document}"/>
  <p:tag name="IGUANATEXSIZE" val="20"/>
  <p:tag name="IGUANATEXCURSOR" val="1383"/>
  <p:tag name="TRANSPARENCY" val="True"/>
  <p:tag name="LATEXENGINEID" val="1"/>
  <p:tag name="TEMPFOLDER" val="C:\Users\John Nganga\Downloads\"/>
  <p:tag name="LATEXFORMHEIGHT" val="487.8"/>
  <p:tag name="LATEXFORMWIDTH" val="961"/>
  <p:tag name="LATEXFORMWRAP" val="True"/>
  <p:tag name="BITMAPVECTOR" val="1"/>
  <p:tag name="EMFCHILD" val="True"/>
</p:tagLst>
</file>

<file path=ppt/tags/tag1459.xml><?xml version="1.0" encoding="utf-8"?>
<p:tagLst xmlns:a="http://schemas.openxmlformats.org/drawingml/2006/main" xmlns:r="http://schemas.openxmlformats.org/officeDocument/2006/relationships" xmlns:p="http://schemas.openxmlformats.org/presentationml/2006/main">
  <p:tag name="ORIGINALHEIGHT" val="5.31762"/>
  <p:tag name="ORIGINALWIDTH" val="2.298983"/>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1.27455"/>
  <p:tag name="ORIGINALWIDTH" val="3.419306"/>
  <p:tag name="EMFCHILD" val="True"/>
</p:tagLst>
</file>

<file path=ppt/tags/tag1460.xml><?xml version="1.0" encoding="utf-8"?>
<p:tagLst xmlns:a="http://schemas.openxmlformats.org/drawingml/2006/main" xmlns:r="http://schemas.openxmlformats.org/officeDocument/2006/relationships" xmlns:p="http://schemas.openxmlformats.org/presentationml/2006/main">
  <p:tag name="ORIGINALHEIGHT" val="2.865197"/>
  <p:tag name="ORIGINALWIDTH" val="2.782979"/>
  <p:tag name="EMFCHILD" val="True"/>
</p:tagLst>
</file>

<file path=ppt/tags/tag1461.xml><?xml version="1.0" encoding="utf-8"?>
<p:tagLst xmlns:a="http://schemas.openxmlformats.org/drawingml/2006/main" xmlns:r="http://schemas.openxmlformats.org/officeDocument/2006/relationships" xmlns:p="http://schemas.openxmlformats.org/presentationml/2006/main">
  <p:tag name="ORIGINALHEIGHT" val="2.743798"/>
  <p:tag name="ORIGINALWIDTH" val="1.39149"/>
  <p:tag name="EMFCHILD" val="True"/>
</p:tagLst>
</file>

<file path=ppt/tags/tag1462.xml><?xml version="1.0" encoding="utf-8"?>
<p:tagLst xmlns:a="http://schemas.openxmlformats.org/drawingml/2006/main" xmlns:r="http://schemas.openxmlformats.org/officeDocument/2006/relationships" xmlns:p="http://schemas.openxmlformats.org/presentationml/2006/main">
  <p:tag name="ORIGINALHEIGHT" val="5.31762"/>
  <p:tag name="ORIGINALWIDTH" val="2.268742"/>
  <p:tag name="EMFCHILD" val="True"/>
</p:tagLst>
</file>

<file path=ppt/tags/tag1463.xml><?xml version="1.0" encoding="utf-8"?>
<p:tagLst xmlns:a="http://schemas.openxmlformats.org/drawingml/2006/main" xmlns:r="http://schemas.openxmlformats.org/officeDocument/2006/relationships" xmlns:p="http://schemas.openxmlformats.org/presentationml/2006/main">
  <p:tag name="ORIGINALHEIGHT" val="2.865197"/>
  <p:tag name="ORIGINALWIDTH" val="2.782979"/>
  <p:tag name="EMFCHILD" val="True"/>
</p:tagLst>
</file>

<file path=ppt/tags/tag1464.xml><?xml version="1.0" encoding="utf-8"?>
<p:tagLst xmlns:a="http://schemas.openxmlformats.org/drawingml/2006/main" xmlns:r="http://schemas.openxmlformats.org/officeDocument/2006/relationships" xmlns:p="http://schemas.openxmlformats.org/presentationml/2006/main">
  <p:tag name="ORIGINALHEIGHT" val="2.743798"/>
  <p:tag name="ORIGINALWIDTH" val="1.663747"/>
  <p:tag name="EMFCHILD" val="True"/>
</p:tagLst>
</file>

<file path=ppt/tags/tag1465.xml><?xml version="1.0" encoding="utf-8"?>
<p:tagLst xmlns:a="http://schemas.openxmlformats.org/drawingml/2006/main" xmlns:r="http://schemas.openxmlformats.org/officeDocument/2006/relationships" xmlns:p="http://schemas.openxmlformats.org/presentationml/2006/main">
  <p:tag name="ORIGINALHEIGHT" val="7.090149"/>
  <p:tag name="ORIGINALWIDTH" val="1.028492"/>
  <p:tag name="EMFCHILD" val="True"/>
</p:tagLst>
</file>

<file path=ppt/tags/tag1466.xml><?xml version="1.0" encoding="utf-8"?>
<p:tagLst xmlns:a="http://schemas.openxmlformats.org/drawingml/2006/main" xmlns:r="http://schemas.openxmlformats.org/officeDocument/2006/relationships" xmlns:p="http://schemas.openxmlformats.org/presentationml/2006/main">
  <p:tag name="ORIGINALHEIGHT" val="0.2141491"/>
  <p:tag name="ORIGINALWIDTH" val="3.162742"/>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 \begin{bmatrix} \pddrt \M \ddot{\q}  - \pddrt \Jc^{\top} \Gamma \\   - \pddrt \Jc \ddot{\q}    \end{bmatrix} -&#10;\end{equation*}&#10;&#10;\end{document}"/>
  <p:tag name="IGUANATEXSIZE" val="20"/>
  <p:tag name="IGUANATEXCURSOR" val="1462"/>
  <p:tag name="TRANSPARENCY" val="True"/>
  <p:tag name="LATEXENGINEID" val="1"/>
  <p:tag name="TEMPFOLDER" val="C:\Users\John Nganga\Downloads\"/>
  <p:tag name="LATEXFORMHEIGHT" val="487.8"/>
  <p:tag name="LATEXFORMWIDTH" val="961"/>
  <p:tag name="LATEXFORMWRAP" val="True"/>
  <p:tag name="BITMAPVECTOR" val="1"/>
  <p:tag name="EMFCHILD" val="True"/>
</p:tagLst>
</file>

<file path=ppt/tags/tag1467.xml><?xml version="1.0" encoding="utf-8"?>
<p:tagLst xmlns:a="http://schemas.openxmlformats.org/drawingml/2006/main" xmlns:r="http://schemas.openxmlformats.org/officeDocument/2006/relationships" xmlns:p="http://schemas.openxmlformats.org/presentationml/2006/main">
  <p:tag name="ORIGINALHEIGHT" val="13.16162"/>
  <p:tag name="ORIGINALWIDTH" val="1.3837"/>
  <p:tag name="EMFCHILD" val="True"/>
</p:tagLst>
</file>

<file path=ppt/tags/tag1468.xml><?xml version="1.0" encoding="utf-8"?>
<p:tagLst xmlns:a="http://schemas.openxmlformats.org/drawingml/2006/main" xmlns:r="http://schemas.openxmlformats.org/officeDocument/2006/relationships" xmlns:p="http://schemas.openxmlformats.org/presentationml/2006/main">
  <p:tag name="ORIGINALHEIGHT" val="4.052263"/>
  <p:tag name="ORIGINALWIDTH" val="2.717987"/>
  <p:tag name="EMFCHILD" val="True"/>
</p:tagLst>
</file>

<file path=ppt/tags/tag1469.xml><?xml version="1.0" encoding="utf-8"?>
<p:tagLst xmlns:a="http://schemas.openxmlformats.org/drawingml/2006/main" xmlns:r="http://schemas.openxmlformats.org/officeDocument/2006/relationships" xmlns:p="http://schemas.openxmlformats.org/presentationml/2006/main">
  <p:tag name="ORIGINALHEIGHT" val="2.55326"/>
  <p:tag name="ORIGINALWIDTH" val="1.597849"/>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2.425756"/>
  <p:tag name="ORIGINALWIDTH" val="2.500374"/>
  <p:tag name="EMFCHILD" val="True"/>
</p:tagLst>
</file>

<file path=ppt/tags/tag1470.xml><?xml version="1.0" encoding="utf-8"?>
<p:tagLst xmlns:a="http://schemas.openxmlformats.org/drawingml/2006/main" xmlns:r="http://schemas.openxmlformats.org/officeDocument/2006/relationships" xmlns:p="http://schemas.openxmlformats.org/presentationml/2006/main">
  <p:tag name="ORIGINALHEIGHT" val="3.772233"/>
  <p:tag name="ORIGINALWIDTH" val="5.238292"/>
  <p:tag name="EMFCHILD" val="True"/>
</p:tagLst>
</file>

<file path=ppt/tags/tag1471.xml><?xml version="1.0" encoding="utf-8"?>
<p:tagLst xmlns:a="http://schemas.openxmlformats.org/drawingml/2006/main" xmlns:r="http://schemas.openxmlformats.org/officeDocument/2006/relationships" xmlns:p="http://schemas.openxmlformats.org/presentationml/2006/main">
  <p:tag name="ORIGINALHEIGHT" val="0.5436014"/>
  <p:tag name="ORIGINALWIDTH" val="1.531958"/>
  <p:tag name="EMFCHILD" val="True"/>
</p:tagLst>
</file>

<file path=ppt/tags/tag1472.xml><?xml version="1.0" encoding="utf-8"?>
<p:tagLst xmlns:a="http://schemas.openxmlformats.org/drawingml/2006/main" xmlns:r="http://schemas.openxmlformats.org/officeDocument/2006/relationships" xmlns:p="http://schemas.openxmlformats.org/presentationml/2006/main">
  <p:tag name="ORIGINALHEIGHT" val="3.541617"/>
  <p:tag name="ORIGINALWIDTH" val="2.915658"/>
  <p:tag name="EMFCHILD" val="True"/>
</p:tagLst>
</file>

<file path=ppt/tags/tag1473.xml><?xml version="1.0" encoding="utf-8"?>
<p:tagLst xmlns:a="http://schemas.openxmlformats.org/drawingml/2006/main" xmlns:r="http://schemas.openxmlformats.org/officeDocument/2006/relationships" xmlns:p="http://schemas.openxmlformats.org/presentationml/2006/main">
  <p:tag name="ORIGINALHEIGHT" val="0.2306166"/>
  <p:tag name="ORIGINALWIDTH" val="3.146275"/>
  <p:tag name="EMFCHILD" val="True"/>
</p:tagLst>
</file>

<file path=ppt/tags/tag1474.xml><?xml version="1.0" encoding="utf-8"?>
<p:tagLst xmlns:a="http://schemas.openxmlformats.org/drawingml/2006/main" xmlns:r="http://schemas.openxmlformats.org/officeDocument/2006/relationships" xmlns:p="http://schemas.openxmlformats.org/presentationml/2006/main">
  <p:tag name="ORIGINALHEIGHT" val="4.052263"/>
  <p:tag name="ORIGINALWIDTH" val="2.717987"/>
  <p:tag name="EMFCHILD" val="True"/>
</p:tagLst>
</file>

<file path=ppt/tags/tag1475.xml><?xml version="1.0" encoding="utf-8"?>
<p:tagLst xmlns:a="http://schemas.openxmlformats.org/drawingml/2006/main" xmlns:r="http://schemas.openxmlformats.org/officeDocument/2006/relationships" xmlns:p="http://schemas.openxmlformats.org/presentationml/2006/main">
  <p:tag name="ORIGINALHEIGHT" val="2.55326"/>
  <p:tag name="ORIGINALWIDTH" val="1.597849"/>
  <p:tag name="EMFCHILD" val="True"/>
</p:tagLst>
</file>

<file path=ppt/tags/tag1476.xml><?xml version="1.0" encoding="utf-8"?>
<p:tagLst xmlns:a="http://schemas.openxmlformats.org/drawingml/2006/main" xmlns:r="http://schemas.openxmlformats.org/officeDocument/2006/relationships" xmlns:p="http://schemas.openxmlformats.org/presentationml/2006/main">
  <p:tag name="ORIGINALHEIGHT" val="3.838124"/>
  <p:tag name="ORIGINALWIDTH" val="2.602673"/>
  <p:tag name="EMFCHILD" val="True"/>
</p:tagLst>
</file>

<file path=ppt/tags/tag1477.xml><?xml version="1.0" encoding="utf-8"?>
<p:tagLst xmlns:a="http://schemas.openxmlformats.org/drawingml/2006/main" xmlns:r="http://schemas.openxmlformats.org/officeDocument/2006/relationships" xmlns:p="http://schemas.openxmlformats.org/presentationml/2006/main">
  <p:tag name="ORIGINALHEIGHT" val="2.668563"/>
  <p:tag name="ORIGINALWIDTH" val="2.668564"/>
  <p:tag name="EMFCHILD" val="True"/>
</p:tagLst>
</file>

<file path=ppt/tags/tag1478.xml><?xml version="1.0" encoding="utf-8"?>
<p:tagLst xmlns:a="http://schemas.openxmlformats.org/drawingml/2006/main" xmlns:r="http://schemas.openxmlformats.org/officeDocument/2006/relationships" xmlns:p="http://schemas.openxmlformats.org/presentationml/2006/main">
  <p:tag name="ORIGINALHEIGHT" val="1.729629"/>
  <p:tag name="ORIGINALWIDTH" val="1.564904"/>
  <p:tag name="EMFCHILD" val="True"/>
</p:tagLst>
</file>

<file path=ppt/tags/tag1479.xml><?xml version="1.0" encoding="utf-8"?>
<p:tagLst xmlns:a="http://schemas.openxmlformats.org/drawingml/2006/main" xmlns:r="http://schemas.openxmlformats.org/officeDocument/2006/relationships" xmlns:p="http://schemas.openxmlformats.org/presentationml/2006/main">
  <p:tag name="ORIGINALHEIGHT" val="3.739288"/>
  <p:tag name="ORIGINALWIDTH" val="2.849768"/>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0.2261363"/>
  <p:tag name="ORIGINALWIDTH" val="3.141495"/>
  <p:tag name="EMFCHILD" val="True"/>
</p:tagLst>
</file>

<file path=ppt/tags/tag1480.xml><?xml version="1.0" encoding="utf-8"?>
<p:tagLst xmlns:a="http://schemas.openxmlformats.org/drawingml/2006/main" xmlns:r="http://schemas.openxmlformats.org/officeDocument/2006/relationships" xmlns:p="http://schemas.openxmlformats.org/presentationml/2006/main">
  <p:tag name="ORIGINALHEIGHT" val="0.2141491"/>
  <p:tag name="ORIGINALWIDTH" val="3.17922"/>
  <p:tag name="EMFCHILD" val="True"/>
</p:tagLst>
</file>

<file path=ppt/tags/tag1481.xml><?xml version="1.0" encoding="utf-8"?>
<p:tagLst xmlns:a="http://schemas.openxmlformats.org/drawingml/2006/main" xmlns:r="http://schemas.openxmlformats.org/officeDocument/2006/relationships" xmlns:p="http://schemas.openxmlformats.org/presentationml/2006/main">
  <p:tag name="ORIGINALHEIGHT" val="4.052263"/>
  <p:tag name="ORIGINALWIDTH" val="2.717987"/>
  <p:tag name="EMFCHILD" val="True"/>
</p:tagLst>
</file>

<file path=ppt/tags/tag1482.xml><?xml version="1.0" encoding="utf-8"?>
<p:tagLst xmlns:a="http://schemas.openxmlformats.org/drawingml/2006/main" xmlns:r="http://schemas.openxmlformats.org/officeDocument/2006/relationships" xmlns:p="http://schemas.openxmlformats.org/presentationml/2006/main">
  <p:tag name="ORIGINALHEIGHT" val="2.55326"/>
  <p:tag name="ORIGINALWIDTH" val="1.597849"/>
  <p:tag name="EMFCHILD" val="True"/>
</p:tagLst>
</file>

<file path=ppt/tags/tag1483.xml><?xml version="1.0" encoding="utf-8"?>
<p:tagLst xmlns:a="http://schemas.openxmlformats.org/drawingml/2006/main" xmlns:r="http://schemas.openxmlformats.org/officeDocument/2006/relationships" xmlns:p="http://schemas.openxmlformats.org/presentationml/2006/main">
  <p:tag name="ORIGINALHEIGHT" val="3.821646"/>
  <p:tag name="ORIGINALWIDTH" val="2.619151"/>
  <p:tag name="EMFCHILD" val="True"/>
</p:tagLst>
</file>

<file path=ppt/tags/tag1484.xml><?xml version="1.0" encoding="utf-8"?>
<p:tagLst xmlns:a="http://schemas.openxmlformats.org/drawingml/2006/main" xmlns:r="http://schemas.openxmlformats.org/officeDocument/2006/relationships" xmlns:p="http://schemas.openxmlformats.org/presentationml/2006/main">
  <p:tag name="ORIGINALHEIGHT" val="1.729629"/>
  <p:tag name="ORIGINALWIDTH" val="1.548426"/>
  <p:tag name="EMFCHILD" val="True"/>
</p:tagLst>
</file>

<file path=ppt/tags/tag1485.xml><?xml version="1.0" encoding="utf-8"?>
<p:tagLst xmlns:a="http://schemas.openxmlformats.org/drawingml/2006/main" xmlns:r="http://schemas.openxmlformats.org/officeDocument/2006/relationships" xmlns:p="http://schemas.openxmlformats.org/presentationml/2006/main">
  <p:tag name="ORIGINALHEIGHT" val="0.5436014"/>
  <p:tag name="ORIGINALWIDTH" val="1.515481"/>
  <p:tag name="EMFCHILD" val="True"/>
</p:tagLst>
</file>

<file path=ppt/tags/tag1486.xml><?xml version="1.0" encoding="utf-8"?>
<p:tagLst xmlns:a="http://schemas.openxmlformats.org/drawingml/2006/main" xmlns:r="http://schemas.openxmlformats.org/officeDocument/2006/relationships" xmlns:p="http://schemas.openxmlformats.org/presentationml/2006/main">
  <p:tag name="ORIGINALHEIGHT" val="3.525139"/>
  <p:tag name="ORIGINALWIDTH" val="2.89918"/>
  <p:tag name="EMFCHILD" val="True"/>
</p:tagLst>
</file>

<file path=ppt/tags/tag1487.xml><?xml version="1.0" encoding="utf-8"?>
<p:tagLst xmlns:a="http://schemas.openxmlformats.org/drawingml/2006/main" xmlns:r="http://schemas.openxmlformats.org/officeDocument/2006/relationships" xmlns:p="http://schemas.openxmlformats.org/presentationml/2006/main">
  <p:tag name="ORIGINALHEIGHT" val="13.16162"/>
  <p:tag name="ORIGINALWIDTH" val="1.367232"/>
  <p:tag name="EMFCHILD" val="True"/>
</p:tagLst>
</file>

<file path=ppt/tags/tag1488.xml><?xml version="1.0" encoding="utf-8"?>
<p:tagLst xmlns:a="http://schemas.openxmlformats.org/drawingml/2006/main" xmlns:r="http://schemas.openxmlformats.org/officeDocument/2006/relationships" xmlns:p="http://schemas.openxmlformats.org/presentationml/2006/main">
  <p:tag name="ORIGINALHEIGHT" val="0.2141491"/>
  <p:tag name="ORIGINALWIDTH" val="3.162742"/>
  <p:tag name="EMFCHILD" val="True"/>
</p:tagLst>
</file>

<file path=ppt/tags/tag1489.xml><?xml version="1.0" encoding="utf-8"?>
<p:tagLst xmlns:a="http://schemas.openxmlformats.org/drawingml/2006/main" xmlns:r="http://schemas.openxmlformats.org/officeDocument/2006/relationships" xmlns:p="http://schemas.openxmlformats.org/presentationml/2006/main">
  <p:tag name="ORIGINALHEIGHT" val="13.13106"/>
  <p:tag name="ORIGINALWIDTH" val="1.376531"/>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pddrt \ddot{\q} \\ \pddrt \Gamma \end{bmatrix} =&#10;\end{equation*}&#10;&#10;\end{document}"/>
  <p:tag name="IGUANATEXSIZE" val="20"/>
  <p:tag name="IGUANATEXCURSOR" val="1414"/>
  <p:tag name="TRANSPARENCY" val="True"/>
  <p:tag name="LATEXENGINEID" val="1"/>
  <p:tag name="TEMPFOLDER" val="C:\Users\John Nganga\Downloads\"/>
  <p:tag name="LATEXFORMHEIGHT" val="487.8"/>
  <p:tag name="LATEXFORMWIDTH" val="961"/>
  <p:tag name="LATEXFORMWRAP" val="True"/>
  <p:tag name="BITMAPVECTOR" val="1"/>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3.823649"/>
  <p:tag name="ORIGINALWIDTH" val="2.607221"/>
  <p:tag name="EMFCHILD" val="True"/>
</p:tagLst>
</file>

<file path=ppt/tags/tag1490.xml><?xml version="1.0" encoding="utf-8"?>
<p:tagLst xmlns:a="http://schemas.openxmlformats.org/drawingml/2006/main" xmlns:r="http://schemas.openxmlformats.org/officeDocument/2006/relationships" xmlns:p="http://schemas.openxmlformats.org/presentationml/2006/main">
  <p:tag name="ORIGINALHEIGHT" val="4.051418"/>
  <p:tag name="ORIGINALWIDTH" val="2.773006"/>
  <p:tag name="EMFCHILD" val="True"/>
</p:tagLst>
</file>

<file path=ppt/tags/tag1491.xml><?xml version="1.0" encoding="utf-8"?>
<p:tagLst xmlns:a="http://schemas.openxmlformats.org/drawingml/2006/main" xmlns:r="http://schemas.openxmlformats.org/officeDocument/2006/relationships" xmlns:p="http://schemas.openxmlformats.org/presentationml/2006/main">
  <p:tag name="ORIGINALHEIGHT" val="2.54615"/>
  <p:tag name="ORIGINALWIDTH" val="1.615927"/>
  <p:tag name="EMFCHILD" val="True"/>
</p:tagLst>
</file>

<file path=ppt/tags/tag1492.xml><?xml version="1.0" encoding="utf-8"?>
<p:tagLst xmlns:a="http://schemas.openxmlformats.org/drawingml/2006/main" xmlns:r="http://schemas.openxmlformats.org/officeDocument/2006/relationships" xmlns:p="http://schemas.openxmlformats.org/presentationml/2006/main">
  <p:tag name="ORIGINALHEIGHT" val="0.5604772"/>
  <p:tag name="ORIGINALWIDTH" val="1.556072"/>
  <p:tag name="EMFCHILD" val="True"/>
</p:tagLst>
</file>

<file path=ppt/tags/tag1493.xml><?xml version="1.0" encoding="utf-8"?>
<p:tagLst xmlns:a="http://schemas.openxmlformats.org/drawingml/2006/main" xmlns:r="http://schemas.openxmlformats.org/officeDocument/2006/relationships" xmlns:p="http://schemas.openxmlformats.org/presentationml/2006/main">
  <p:tag name="ORIGINALHEIGHT" val="3.538986"/>
  <p:tag name="ORIGINALWIDTH" val="2.972502"/>
  <p:tag name="EMFCHILD" val="True"/>
</p:tagLst>
</file>

<file path=ppt/tags/tag1494.xml><?xml version="1.0" encoding="utf-8"?>
<p:tagLst xmlns:a="http://schemas.openxmlformats.org/drawingml/2006/main" xmlns:r="http://schemas.openxmlformats.org/officeDocument/2006/relationships" xmlns:p="http://schemas.openxmlformats.org/presentationml/2006/main">
  <p:tag name="ORIGINALHEIGHT" val="4.035399"/>
  <p:tag name="ORIGINALWIDTH" val="2.773006"/>
  <p:tag name="EMFCHILD" val="True"/>
</p:tagLst>
</file>

<file path=ppt/tags/tag1495.xml><?xml version="1.0" encoding="utf-8"?>
<p:tagLst xmlns:a="http://schemas.openxmlformats.org/drawingml/2006/main" xmlns:r="http://schemas.openxmlformats.org/officeDocument/2006/relationships" xmlns:p="http://schemas.openxmlformats.org/presentationml/2006/main">
  <p:tag name="ORIGINALHEIGHT" val="2.54615"/>
  <p:tag name="ORIGINALWIDTH" val="1.63587"/>
  <p:tag name="EMFCHILD" val="True"/>
</p:tagLst>
</file>

<file path=ppt/tags/tag1496.xml><?xml version="1.0" encoding="utf-8"?>
<p:tagLst xmlns:a="http://schemas.openxmlformats.org/drawingml/2006/main" xmlns:r="http://schemas.openxmlformats.org/officeDocument/2006/relationships" xmlns:p="http://schemas.openxmlformats.org/presentationml/2006/main">
  <p:tag name="ORIGINALHEIGHT" val="3.71513"/>
  <p:tag name="ORIGINALWIDTH" val="2.892704"/>
  <p:tag name="EMFCHILD" val="True"/>
</p:tagLst>
</file>

<file path=ppt/tags/tag1497.xml><?xml version="1.0" encoding="utf-8"?>
<p:tagLst xmlns:a="http://schemas.openxmlformats.org/drawingml/2006/main" xmlns:r="http://schemas.openxmlformats.org/officeDocument/2006/relationships" xmlns:p="http://schemas.openxmlformats.org/presentationml/2006/main">
  <p:tag name="ORIGINALHEIGHT" val="13.13106"/>
  <p:tag name="ORIGINALWIDTH" val="1.396475"/>
  <p:tag name="EMFCHILD" val="True"/>
</p:tagLst>
</file>

<file path=ppt/tags/tag1498.xml><?xml version="1.0" encoding="utf-8"?>
<p:tagLst xmlns:a="http://schemas.openxmlformats.org/drawingml/2006/main" xmlns:r="http://schemas.openxmlformats.org/officeDocument/2006/relationships" xmlns:p="http://schemas.openxmlformats.org/presentationml/2006/main">
  <p:tag name="ORIGINALHEIGHT" val="1.265071"/>
  <p:tag name="ORIGINALWIDTH" val="3.511137"/>
  <p:tag name="EMFCHILD" val="True"/>
</p:tagLst>
</file>

<file path=ppt/tags/tag1499.xml><?xml version="1.0" encoding="utf-8"?>
<p:tagLst xmlns:a="http://schemas.openxmlformats.org/drawingml/2006/main" xmlns:r="http://schemas.openxmlformats.org/officeDocument/2006/relationships" xmlns:p="http://schemas.openxmlformats.org/presentationml/2006/main">
  <p:tag name="ORIGINALHEIGHT" val="13.16162"/>
  <p:tag name="ORIGINALWIDTH" val="1.367232"/>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begin{bmatrix} \pddrt \M \ddot{\q}  - \pddrt \Jc^{\top} \Gamma \\   - \pddrt \Jc \ddot{\q}    \end{bmatrix}&#10;\end{equation*}&#10;&#10;\end{document}"/>
  <p:tag name="IGUANATEXSIZE" val="20"/>
  <p:tag name="IGUANATEXCURSOR" val="1443"/>
  <p:tag name="TRANSPARENCY" val="True"/>
  <p:tag name="LATEXENGINEID" val="1"/>
  <p:tag name="TEMPFOLDER" val="C:\Users\John Nganga\Downloads\"/>
  <p:tag name="LATEXFORMHEIGHT" val="487.8"/>
  <p:tag name="LATEXFORMWIDTH" val="961"/>
  <p:tag name="LATEXFORMWRAP" val="True"/>
  <p:tag name="BITMAPVECTOR" val="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3.33276"/>
  <p:tag name="ORIGINALWIDTH" val="1.618768"/>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2.672443"/>
  <p:tag name="ORIGINALWIDTH" val="2.649962"/>
  <p:tag name="EMFCHILD" val="True"/>
</p:tagLst>
</file>

<file path=ppt/tags/tag1500.xml><?xml version="1.0" encoding="utf-8"?>
<p:tagLst xmlns:a="http://schemas.openxmlformats.org/drawingml/2006/main" xmlns:r="http://schemas.openxmlformats.org/officeDocument/2006/relationships" xmlns:p="http://schemas.openxmlformats.org/presentationml/2006/main">
  <p:tag name="ORIGINALHEIGHT" val="4.052263"/>
  <p:tag name="ORIGINALWIDTH" val="2.734454"/>
  <p:tag name="EMFCHILD" val="True"/>
</p:tagLst>
</file>

<file path=ppt/tags/tag1501.xml><?xml version="1.0" encoding="utf-8"?>
<p:tagLst xmlns:a="http://schemas.openxmlformats.org/drawingml/2006/main" xmlns:r="http://schemas.openxmlformats.org/officeDocument/2006/relationships" xmlns:p="http://schemas.openxmlformats.org/presentationml/2006/main">
  <p:tag name="ORIGINALHEIGHT" val="2.55326"/>
  <p:tag name="ORIGINALWIDTH" val="1.614316"/>
  <p:tag name="EMFCHILD" val="True"/>
</p:tagLst>
</file>

<file path=ppt/tags/tag1502.xml><?xml version="1.0" encoding="utf-8"?>
<p:tagLst xmlns:a="http://schemas.openxmlformats.org/drawingml/2006/main" xmlns:r="http://schemas.openxmlformats.org/officeDocument/2006/relationships" xmlns:p="http://schemas.openxmlformats.org/presentationml/2006/main">
  <p:tag name="ORIGINALHEIGHT" val="3.772233"/>
  <p:tag name="ORIGINALWIDTH" val="5.254769"/>
  <p:tag name="EMFCHILD" val="True"/>
</p:tagLst>
</file>

<file path=ppt/tags/tag1503.xml><?xml version="1.0" encoding="utf-8"?>
<p:tagLst xmlns:a="http://schemas.openxmlformats.org/drawingml/2006/main" xmlns:r="http://schemas.openxmlformats.org/officeDocument/2006/relationships" xmlns:p="http://schemas.openxmlformats.org/presentationml/2006/main">
  <p:tag name="ORIGINALHEIGHT" val="0.5436014"/>
  <p:tag name="ORIGINALWIDTH" val="1.515481"/>
  <p:tag name="EMFCHILD" val="True"/>
</p:tagLst>
</file>

<file path=ppt/tags/tag1504.xml><?xml version="1.0" encoding="utf-8"?>
<p:tagLst xmlns:a="http://schemas.openxmlformats.org/drawingml/2006/main" xmlns:r="http://schemas.openxmlformats.org/officeDocument/2006/relationships" xmlns:p="http://schemas.openxmlformats.org/presentationml/2006/main">
  <p:tag name="ORIGINALHEIGHT" val="3.541617"/>
  <p:tag name="ORIGINALWIDTH" val="2.932126"/>
  <p:tag name="EMFCHILD" val="True"/>
</p:tagLst>
</file>

<file path=ppt/tags/tag1505.xml><?xml version="1.0" encoding="utf-8"?>
<p:tagLst xmlns:a="http://schemas.openxmlformats.org/drawingml/2006/main" xmlns:r="http://schemas.openxmlformats.org/officeDocument/2006/relationships" xmlns:p="http://schemas.openxmlformats.org/presentationml/2006/main">
  <p:tag name="ORIGINALHEIGHT" val="0.2306166"/>
  <p:tag name="ORIGINALWIDTH" val="3.17922"/>
  <p:tag name="EMFCHILD" val="True"/>
</p:tagLst>
</file>

<file path=ppt/tags/tag1506.xml><?xml version="1.0" encoding="utf-8"?>
<p:tagLst xmlns:a="http://schemas.openxmlformats.org/drawingml/2006/main" xmlns:r="http://schemas.openxmlformats.org/officeDocument/2006/relationships" xmlns:p="http://schemas.openxmlformats.org/presentationml/2006/main">
  <p:tag name="ORIGINALHEIGHT" val="4.052263"/>
  <p:tag name="ORIGINALWIDTH" val="2.717987"/>
  <p:tag name="EMFCHILD" val="True"/>
</p:tagLst>
</file>

<file path=ppt/tags/tag1507.xml><?xml version="1.0" encoding="utf-8"?>
<p:tagLst xmlns:a="http://schemas.openxmlformats.org/drawingml/2006/main" xmlns:r="http://schemas.openxmlformats.org/officeDocument/2006/relationships" xmlns:p="http://schemas.openxmlformats.org/presentationml/2006/main">
  <p:tag name="ORIGINALHEIGHT" val="2.55326"/>
  <p:tag name="ORIGINALWIDTH" val="1.597849"/>
  <p:tag name="EMFCHILD" val="True"/>
</p:tagLst>
</file>

<file path=ppt/tags/tag1508.xml><?xml version="1.0" encoding="utf-8"?>
<p:tagLst xmlns:a="http://schemas.openxmlformats.org/drawingml/2006/main" xmlns:r="http://schemas.openxmlformats.org/officeDocument/2006/relationships" xmlns:p="http://schemas.openxmlformats.org/presentationml/2006/main">
  <p:tag name="ORIGINALHEIGHT" val="3.838124"/>
  <p:tag name="ORIGINALWIDTH" val="2.602673"/>
  <p:tag name="EMFCHILD" val="True"/>
</p:tagLst>
</file>

<file path=ppt/tags/tag1509.xml><?xml version="1.0" encoding="utf-8"?>
<p:tagLst xmlns:a="http://schemas.openxmlformats.org/drawingml/2006/main" xmlns:r="http://schemas.openxmlformats.org/officeDocument/2006/relationships" xmlns:p="http://schemas.openxmlformats.org/presentationml/2006/main">
  <p:tag name="ORIGINALHEIGHT" val="2.668563"/>
  <p:tag name="ORIGINALWIDTH" val="2.701509"/>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1.726809"/>
  <p:tag name="ORIGINALWIDTH" val="1.560065"/>
  <p:tag name="EMFCHILD" val="True"/>
</p:tagLst>
</file>

<file path=ppt/tags/tag1510.xml><?xml version="1.0" encoding="utf-8"?>
<p:tagLst xmlns:a="http://schemas.openxmlformats.org/drawingml/2006/main" xmlns:r="http://schemas.openxmlformats.org/officeDocument/2006/relationships" xmlns:p="http://schemas.openxmlformats.org/presentationml/2006/main">
  <p:tag name="ORIGINALHEIGHT" val="1.729629"/>
  <p:tag name="ORIGINALWIDTH" val="1.581371"/>
  <p:tag name="EMFCHILD" val="True"/>
</p:tagLst>
</file>

<file path=ppt/tags/tag1511.xml><?xml version="1.0" encoding="utf-8"?>
<p:tagLst xmlns:a="http://schemas.openxmlformats.org/drawingml/2006/main" xmlns:r="http://schemas.openxmlformats.org/officeDocument/2006/relationships" xmlns:p="http://schemas.openxmlformats.org/presentationml/2006/main">
  <p:tag name="ORIGINALHEIGHT" val="3.739288"/>
  <p:tag name="ORIGINALWIDTH" val="2.849768"/>
  <p:tag name="EMFCHILD" val="True"/>
</p:tagLst>
</file>

<file path=ppt/tags/tag1512.xml><?xml version="1.0" encoding="utf-8"?>
<p:tagLst xmlns:a="http://schemas.openxmlformats.org/drawingml/2006/main" xmlns:r="http://schemas.openxmlformats.org/officeDocument/2006/relationships" xmlns:p="http://schemas.openxmlformats.org/presentationml/2006/main">
  <p:tag name="ORIGINALHEIGHT" val="0.2141491"/>
  <p:tag name="ORIGINALWIDTH" val="3.17922"/>
  <p:tag name="EMFCHILD" val="True"/>
</p:tagLst>
</file>

<file path=ppt/tags/tag1513.xml><?xml version="1.0" encoding="utf-8"?>
<p:tagLst xmlns:a="http://schemas.openxmlformats.org/drawingml/2006/main" xmlns:r="http://schemas.openxmlformats.org/officeDocument/2006/relationships" xmlns:p="http://schemas.openxmlformats.org/presentationml/2006/main">
  <p:tag name="ORIGINALHEIGHT" val="4.052263"/>
  <p:tag name="ORIGINALWIDTH" val="2.750932"/>
  <p:tag name="EMFCHILD" val="True"/>
</p:tagLst>
</file>

<file path=ppt/tags/tag1514.xml><?xml version="1.0" encoding="utf-8"?>
<p:tagLst xmlns:a="http://schemas.openxmlformats.org/drawingml/2006/main" xmlns:r="http://schemas.openxmlformats.org/officeDocument/2006/relationships" xmlns:p="http://schemas.openxmlformats.org/presentationml/2006/main">
  <p:tag name="ORIGINALHEIGHT" val="2.55326"/>
  <p:tag name="ORIGINALWIDTH" val="1.597849"/>
  <p:tag name="EMFCHILD" val="True"/>
</p:tagLst>
</file>

<file path=ppt/tags/tag1515.xml><?xml version="1.0" encoding="utf-8"?>
<p:tagLst xmlns:a="http://schemas.openxmlformats.org/drawingml/2006/main" xmlns:r="http://schemas.openxmlformats.org/officeDocument/2006/relationships" xmlns:p="http://schemas.openxmlformats.org/presentationml/2006/main">
  <p:tag name="ORIGINALHEIGHT" val="3.821646"/>
  <p:tag name="ORIGINALWIDTH" val="2.619151"/>
  <p:tag name="EMFCHILD" val="True"/>
</p:tagLst>
</file>

<file path=ppt/tags/tag1516.xml><?xml version="1.0" encoding="utf-8"?>
<p:tagLst xmlns:a="http://schemas.openxmlformats.org/drawingml/2006/main" xmlns:r="http://schemas.openxmlformats.org/officeDocument/2006/relationships" xmlns:p="http://schemas.openxmlformats.org/presentationml/2006/main">
  <p:tag name="ORIGINALHEIGHT" val="1.746097"/>
  <p:tag name="ORIGINALWIDTH" val="1.581371"/>
  <p:tag name="EMFCHILD" val="True"/>
</p:tagLst>
</file>

<file path=ppt/tags/tag1517.xml><?xml version="1.0" encoding="utf-8"?>
<p:tagLst xmlns:a="http://schemas.openxmlformats.org/drawingml/2006/main" xmlns:r="http://schemas.openxmlformats.org/officeDocument/2006/relationships" xmlns:p="http://schemas.openxmlformats.org/presentationml/2006/main">
  <p:tag name="ORIGINALHEIGHT" val="0.5436014"/>
  <p:tag name="ORIGINALWIDTH" val="1.531958"/>
  <p:tag name="EMFCHILD" val="True"/>
</p:tagLst>
</file>

<file path=ppt/tags/tag1518.xml><?xml version="1.0" encoding="utf-8"?>
<p:tagLst xmlns:a="http://schemas.openxmlformats.org/drawingml/2006/main" xmlns:r="http://schemas.openxmlformats.org/officeDocument/2006/relationships" xmlns:p="http://schemas.openxmlformats.org/presentationml/2006/main">
  <p:tag name="ORIGINALHEIGHT" val="3.525139"/>
  <p:tag name="ORIGINALWIDTH" val="2.932126"/>
  <p:tag name="EMFCHILD" val="True"/>
</p:tagLst>
</file>

<file path=ppt/tags/tag1519.xml><?xml version="1.0" encoding="utf-8"?>
<p:tagLst xmlns:a="http://schemas.openxmlformats.org/drawingml/2006/main" xmlns:r="http://schemas.openxmlformats.org/officeDocument/2006/relationships" xmlns:p="http://schemas.openxmlformats.org/presentationml/2006/main">
  <p:tag name="ORIGINALHEIGHT" val="13.16162"/>
  <p:tag name="ORIGINALWIDTH" val="1.367232"/>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0.5550523"/>
  <p:tag name="ORIGINALWIDTH" val="1.495947"/>
  <p:tag name="EMFCHILD" val="True"/>
</p:tagLst>
</file>

<file path=ppt/tags/tag1520.xml><?xml version="1.0" encoding="utf-8"?>
<p:tagLst xmlns:a="http://schemas.openxmlformats.org/drawingml/2006/main" xmlns:r="http://schemas.openxmlformats.org/officeDocument/2006/relationships" xmlns:p="http://schemas.openxmlformats.org/presentationml/2006/main">
  <p:tag name="ORIGINALHEIGHT" val="12.89476"/>
  <p:tag name="ORIGINALWIDTH" val="1.365556"/>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pddrt}{\partial^2}&#10;\newcommand{\pdrt}{\partial}&#10;\newcommand{\bmat}[3][] {&#10;    \ensuremath{ &#10;        \begin{bmatrix}&#10;             #2 \\  #3 \\ #1&#10;        \end{bmatrix}&#10;}}&#10;&#10;\begin{equation*}&#10;    \underbrace{\begin{bmatrix} \pddrt \M &amp; - \pddrt \Jc^{\top} \\   - \pddrt \Jc   &amp; 0   \end{bmatrix}}_{\pddrt \K}&#10;    \underbrace{\begin{bmatrix} \ddot{\q} \\ \Gamma \end{bmatrix}}_{\nnu} =&#10;\end{equation*}&#10;&#10;\end{document}"/>
  <p:tag name="IGUANATEXSIZE" val="20"/>
  <p:tag name="IGUANATEXCURSOR" val="1424"/>
  <p:tag name="TRANSPARENCY" val="True"/>
  <p:tag name="LATEXENGINEID" val="1"/>
  <p:tag name="TEMPFOLDER" val="C:\Users\John Nganga\Downloads\"/>
  <p:tag name="LATEXFORMHEIGHT" val="487.8"/>
  <p:tag name="LATEXFORMWIDTH" val="961"/>
  <p:tag name="LATEXFORMWRAP" val="True"/>
  <p:tag name="BITMAPVECTOR" val="1"/>
  <p:tag name="EMFCHILD" val="True"/>
</p:tagLst>
</file>

<file path=ppt/tags/tag1521.xml><?xml version="1.0" encoding="utf-8"?>
<p:tagLst xmlns:a="http://schemas.openxmlformats.org/drawingml/2006/main" xmlns:r="http://schemas.openxmlformats.org/officeDocument/2006/relationships" xmlns:p="http://schemas.openxmlformats.org/presentationml/2006/main">
  <p:tag name="ORIGINALHEIGHT" val="3.960119"/>
  <p:tag name="ORIGINALWIDTH" val="2.692097"/>
  <p:tag name="EMFCHILD" val="True"/>
</p:tagLst>
</file>

<file path=ppt/tags/tag1522.xml><?xml version="1.0" encoding="utf-8"?>
<p:tagLst xmlns:a="http://schemas.openxmlformats.org/drawingml/2006/main" xmlns:r="http://schemas.openxmlformats.org/officeDocument/2006/relationships" xmlns:p="http://schemas.openxmlformats.org/presentationml/2006/main">
  <p:tag name="ORIGINALHEIGHT" val="2.477515"/>
  <p:tag name="ORIGINALWIDTH" val="1.599652"/>
  <p:tag name="EMFCHILD" val="True"/>
</p:tagLst>
</file>

<file path=ppt/tags/tag1523.xml><?xml version="1.0" encoding="utf-8"?>
<p:tagLst xmlns:a="http://schemas.openxmlformats.org/drawingml/2006/main" xmlns:r="http://schemas.openxmlformats.org/officeDocument/2006/relationships" xmlns:p="http://schemas.openxmlformats.org/presentationml/2006/main">
  <p:tag name="ORIGINALHEIGHT" val="3.687008"/>
  <p:tag name="ORIGINALWIDTH" val="5.189114"/>
  <p:tag name="EMFCHILD" val="True"/>
</p:tagLst>
</file>

<file path=ppt/tags/tag1524.xml><?xml version="1.0" encoding="utf-8"?>
<p:tagLst xmlns:a="http://schemas.openxmlformats.org/drawingml/2006/main" xmlns:r="http://schemas.openxmlformats.org/officeDocument/2006/relationships" xmlns:p="http://schemas.openxmlformats.org/presentationml/2006/main">
  <p:tag name="ORIGINALHEIGHT" val="0.2145935"/>
  <p:tag name="ORIGINALWIDTH" val="3.140773"/>
  <p:tag name="EMFCHILD" val="True"/>
</p:tagLst>
</file>

<file path=ppt/tags/tag1525.xml><?xml version="1.0" encoding="utf-8"?>
<p:tagLst xmlns:a="http://schemas.openxmlformats.org/drawingml/2006/main" xmlns:r="http://schemas.openxmlformats.org/officeDocument/2006/relationships" xmlns:p="http://schemas.openxmlformats.org/presentationml/2006/main">
  <p:tag name="ORIGINALHEIGHT" val="3.960119"/>
  <p:tag name="ORIGINALWIDTH" val="2.731113"/>
  <p:tag name="EMFCHILD" val="True"/>
</p:tagLst>
</file>

<file path=ppt/tags/tag1526.xml><?xml version="1.0" encoding="utf-8"?>
<p:tagLst xmlns:a="http://schemas.openxmlformats.org/drawingml/2006/main" xmlns:r="http://schemas.openxmlformats.org/officeDocument/2006/relationships" xmlns:p="http://schemas.openxmlformats.org/presentationml/2006/main">
  <p:tag name="ORIGINALHEIGHT" val="2.477515"/>
  <p:tag name="ORIGINALWIDTH" val="1.580138"/>
  <p:tag name="EMFCHILD" val="True"/>
</p:tagLst>
</file>

<file path=ppt/tags/tag1527.xml><?xml version="1.0" encoding="utf-8"?>
<p:tagLst xmlns:a="http://schemas.openxmlformats.org/drawingml/2006/main" xmlns:r="http://schemas.openxmlformats.org/officeDocument/2006/relationships" xmlns:p="http://schemas.openxmlformats.org/presentationml/2006/main">
  <p:tag name="ORIGINALHEIGHT" val="3.76504"/>
  <p:tag name="ORIGINALWIDTH" val="2.594551"/>
  <p:tag name="EMFCHILD" val="True"/>
</p:tagLst>
</file>

<file path=ppt/tags/tag1528.xml><?xml version="1.0" encoding="utf-8"?>
<p:tagLst xmlns:a="http://schemas.openxmlformats.org/drawingml/2006/main" xmlns:r="http://schemas.openxmlformats.org/officeDocument/2006/relationships" xmlns:p="http://schemas.openxmlformats.org/presentationml/2006/main">
  <p:tag name="ORIGINALHEIGHT" val="2.594563"/>
  <p:tag name="ORIGINALWIDTH" val="2.653081"/>
  <p:tag name="EMFCHILD" val="True"/>
</p:tagLst>
</file>

<file path=ppt/tags/tag1529.xml><?xml version="1.0" encoding="utf-8"?>
<p:tagLst xmlns:a="http://schemas.openxmlformats.org/drawingml/2006/main" xmlns:r="http://schemas.openxmlformats.org/officeDocument/2006/relationships" xmlns:p="http://schemas.openxmlformats.org/presentationml/2006/main">
  <p:tag name="ORIGINALHEIGHT" val="1.697197"/>
  <p:tag name="ORIGINALWIDTH" val="1.560636"/>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3.535848"/>
  <p:tag name="ORIGINALWIDTH" val="2.90641"/>
  <p:tag name="EMFCHILD" val="True"/>
</p:tagLst>
</file>

<file path=ppt/tags/tag1530.xml><?xml version="1.0" encoding="utf-8"?>
<p:tagLst xmlns:a="http://schemas.openxmlformats.org/drawingml/2006/main" xmlns:r="http://schemas.openxmlformats.org/officeDocument/2006/relationships" xmlns:p="http://schemas.openxmlformats.org/presentationml/2006/main">
  <p:tag name="ORIGINALHEIGHT" val="0.2145935"/>
  <p:tag name="ORIGINALWIDTH" val="3.160288"/>
  <p:tag name="EMFCHILD" val="True"/>
</p:tagLst>
</file>

<file path=ppt/tags/tag1531.xml><?xml version="1.0" encoding="utf-8"?>
<p:tagLst xmlns:a="http://schemas.openxmlformats.org/drawingml/2006/main" xmlns:r="http://schemas.openxmlformats.org/officeDocument/2006/relationships" xmlns:p="http://schemas.openxmlformats.org/presentationml/2006/main">
  <p:tag name="ORIGINALHEIGHT" val="3.960119"/>
  <p:tag name="ORIGINALWIDTH" val="2.711598"/>
  <p:tag name="EMFCHILD" val="True"/>
</p:tagLst>
</file>

<file path=ppt/tags/tag1532.xml><?xml version="1.0" encoding="utf-8"?>
<p:tagLst xmlns:a="http://schemas.openxmlformats.org/drawingml/2006/main" xmlns:r="http://schemas.openxmlformats.org/officeDocument/2006/relationships" xmlns:p="http://schemas.openxmlformats.org/presentationml/2006/main">
  <p:tag name="ORIGINALHEIGHT" val="2.497017"/>
  <p:tag name="ORIGINALWIDTH" val="1.580138"/>
  <p:tag name="EMFCHILD" val="True"/>
</p:tagLst>
</file>

<file path=ppt/tags/tag1533.xml><?xml version="1.0" encoding="utf-8"?>
<p:tagLst xmlns:a="http://schemas.openxmlformats.org/drawingml/2006/main" xmlns:r="http://schemas.openxmlformats.org/officeDocument/2006/relationships" xmlns:p="http://schemas.openxmlformats.org/presentationml/2006/main">
  <p:tag name="ORIGINALHEIGHT" val="3.745526"/>
  <p:tag name="ORIGINALWIDTH" val="2.594551"/>
  <p:tag name="EMFCHILD" val="True"/>
</p:tagLst>
</file>

<file path=ppt/tags/tag1534.xml><?xml version="1.0" encoding="utf-8"?>
<p:tagLst xmlns:a="http://schemas.openxmlformats.org/drawingml/2006/main" xmlns:r="http://schemas.openxmlformats.org/officeDocument/2006/relationships" xmlns:p="http://schemas.openxmlformats.org/presentationml/2006/main">
  <p:tag name="ORIGINALHEIGHT" val="1.697197"/>
  <p:tag name="ORIGINALWIDTH" val="1.560636"/>
  <p:tag name="EMFCHILD" val="True"/>
</p:tagLst>
</file>

<file path=ppt/tags/tag1535.xml><?xml version="1.0" encoding="utf-8"?>
<p:tagLst xmlns:a="http://schemas.openxmlformats.org/drawingml/2006/main" xmlns:r="http://schemas.openxmlformats.org/officeDocument/2006/relationships" xmlns:p="http://schemas.openxmlformats.org/presentationml/2006/main">
  <p:tag name="ORIGINALHEIGHT" val="3.70651"/>
  <p:tag name="ORIGINALWIDTH" val="2.165376"/>
  <p:tag name="EMFCHILD" val="True"/>
</p:tagLst>
</file>

<file path=ppt/tags/tag1536.xml><?xml version="1.0" encoding="utf-8"?>
<p:tagLst xmlns:a="http://schemas.openxmlformats.org/drawingml/2006/main" xmlns:r="http://schemas.openxmlformats.org/officeDocument/2006/relationships" xmlns:p="http://schemas.openxmlformats.org/presentationml/2006/main">
  <p:tag name="ORIGINALHEIGHT" val="12.89476"/>
  <p:tag name="ORIGINALWIDTH" val="1.365556"/>
  <p:tag name="EMFCHILD" val="True"/>
</p:tagLst>
</file>

<file path=ppt/tags/tag1537.xml><?xml version="1.0" encoding="utf-8"?>
<p:tagLst xmlns:a="http://schemas.openxmlformats.org/drawingml/2006/main" xmlns:r="http://schemas.openxmlformats.org/officeDocument/2006/relationships" xmlns:p="http://schemas.openxmlformats.org/presentationml/2006/main">
  <p:tag name="ORIGINALHEIGHT" val="1.794731"/>
  <p:tag name="ORIGINALWIDTH" val="2.497017"/>
  <p:tag name="EMFCHILD" val="True"/>
</p:tagLst>
</file>

<file path=ppt/tags/tag1538.xml><?xml version="1.0" encoding="utf-8"?>
<p:tagLst xmlns:a="http://schemas.openxmlformats.org/drawingml/2006/main" xmlns:r="http://schemas.openxmlformats.org/officeDocument/2006/relationships" xmlns:p="http://schemas.openxmlformats.org/presentationml/2006/main">
  <p:tag name="ORIGINALHEIGHT" val="0.6437684"/>
  <p:tag name="ORIGINALWIDTH" val="15.82094"/>
  <p:tag name="EMFCHILD" val="True"/>
</p:tagLst>
</file>

<file path=ppt/tags/tag1539.xml><?xml version="1.0" encoding="utf-8"?>
<p:tagLst xmlns:a="http://schemas.openxmlformats.org/drawingml/2006/main" xmlns:r="http://schemas.openxmlformats.org/officeDocument/2006/relationships" xmlns:p="http://schemas.openxmlformats.org/presentationml/2006/main">
  <p:tag name="ORIGINALHEIGHT" val="1.794731"/>
  <p:tag name="ORIGINALWIDTH" val="2.497017"/>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0.2261363"/>
  <p:tag name="ORIGINALWIDTH" val="3.141495"/>
  <p:tag name="EMFCHILD" val="True"/>
</p:tagLst>
</file>

<file path=ppt/tags/tag1540.xml><?xml version="1.0" encoding="utf-8"?>
<p:tagLst xmlns:a="http://schemas.openxmlformats.org/drawingml/2006/main" xmlns:r="http://schemas.openxmlformats.org/officeDocument/2006/relationships" xmlns:p="http://schemas.openxmlformats.org/presentationml/2006/main">
  <p:tag name="ORIGINALHEIGHT" val="1.794731"/>
  <p:tag name="ORIGINALWIDTH" val="2.497017"/>
  <p:tag name="EMFCHILD" val="True"/>
</p:tagLst>
</file>

<file path=ppt/tags/tag1541.xml><?xml version="1.0" encoding="utf-8"?>
<p:tagLst xmlns:a="http://schemas.openxmlformats.org/drawingml/2006/main" xmlns:r="http://schemas.openxmlformats.org/officeDocument/2006/relationships" xmlns:p="http://schemas.openxmlformats.org/presentationml/2006/main">
  <p:tag name="ORIGINALHEIGHT" val="0.6437684"/>
  <p:tag name="ORIGINALWIDTH" val="15.82094"/>
  <p:tag name="EMFCHILD" val="True"/>
</p:tagLst>
</file>

<file path=ppt/tags/tag1542.xml><?xml version="1.0" encoding="utf-8"?>
<p:tagLst xmlns:a="http://schemas.openxmlformats.org/drawingml/2006/main" xmlns:r="http://schemas.openxmlformats.org/officeDocument/2006/relationships" xmlns:p="http://schemas.openxmlformats.org/presentationml/2006/main">
  <p:tag name="ORIGINALHEIGHT" val="1.794731"/>
  <p:tag name="ORIGINALWIDTH" val="2.516519"/>
  <p:tag name="EMFCHILD" val="True"/>
</p:tagLst>
</file>

<file path=ppt/tags/tag1543.xml><?xml version="1.0" encoding="utf-8"?>
<p:tagLst xmlns:a="http://schemas.openxmlformats.org/drawingml/2006/main" xmlns:r="http://schemas.openxmlformats.org/officeDocument/2006/relationships" xmlns:p="http://schemas.openxmlformats.org/presentationml/2006/main">
  <p:tag name="ORIGINALHEIGHT" val="2.770128"/>
  <p:tag name="ORIGINALWIDTH" val="2.067842"/>
  <p:tag name="EMFCHILD" val="True"/>
</p:tagLst>
</file>

<file path=ppt/tags/tag1544.xml><?xml version="1.0" encoding="utf-8"?>
<p:tagLst xmlns:a="http://schemas.openxmlformats.org/drawingml/2006/main" xmlns:r="http://schemas.openxmlformats.org/officeDocument/2006/relationships" xmlns:p="http://schemas.openxmlformats.org/presentationml/2006/main">
  <p:tag name="ORIGINALHEIGHT" val="1.775229"/>
  <p:tag name="ORIGINALWIDTH" val="1.287525"/>
  <p:tag name="EMFCHILD" val="True"/>
</p:tagLst>
</file>

<file path=ppt/tags/tag1545.xml><?xml version="1.0" encoding="utf-8"?>
<p:tagLst xmlns:a="http://schemas.openxmlformats.org/drawingml/2006/main" xmlns:r="http://schemas.openxmlformats.org/officeDocument/2006/relationships" xmlns:p="http://schemas.openxmlformats.org/presentationml/2006/main">
  <p:tag name="ORIGINALHEIGHT" val="2.575049"/>
  <p:tag name="ORIGINALWIDTH" val="3.199303"/>
  <p:tag name="EMFCHILD" val="True"/>
</p:tagLst>
</file>

<file path=ppt/tags/tag1546.xml><?xml version="1.0" encoding="utf-8"?>
<p:tagLst xmlns:a="http://schemas.openxmlformats.org/drawingml/2006/main" xmlns:r="http://schemas.openxmlformats.org/officeDocument/2006/relationships" xmlns:p="http://schemas.openxmlformats.org/presentationml/2006/main">
  <p:tag name="ORIGINALHEIGHT" val="12.89476"/>
  <p:tag name="ORIGINALWIDTH" val="1.346042"/>
  <p:tag name="EMFCHILD" val="True"/>
</p:tagLst>
</file>

<file path=ppt/tags/tag1547.xml><?xml version="1.0" encoding="utf-8"?>
<p:tagLst xmlns:a="http://schemas.openxmlformats.org/drawingml/2006/main" xmlns:r="http://schemas.openxmlformats.org/officeDocument/2006/relationships" xmlns:p="http://schemas.openxmlformats.org/presentationml/2006/main">
  <p:tag name="ORIGINALHEIGHT" val="0.5267207"/>
  <p:tag name="ORIGINALWIDTH" val="1.502106"/>
  <p:tag name="EMFCHILD" val="True"/>
</p:tagLst>
</file>

<file path=ppt/tags/tag1548.xml><?xml version="1.0" encoding="utf-8"?>
<p:tagLst xmlns:a="http://schemas.openxmlformats.org/drawingml/2006/main" xmlns:r="http://schemas.openxmlformats.org/officeDocument/2006/relationships" xmlns:p="http://schemas.openxmlformats.org/presentationml/2006/main">
  <p:tag name="ORIGINALHEIGHT" val="3.472414"/>
  <p:tag name="ORIGINALWIDTH" val="2.906678"/>
  <p:tag name="EMFCHILD" val="True"/>
</p:tagLst>
</file>

<file path=ppt/tags/tag1549.xml><?xml version="1.0" encoding="utf-8"?>
<p:tagLst xmlns:a="http://schemas.openxmlformats.org/drawingml/2006/main" xmlns:r="http://schemas.openxmlformats.org/officeDocument/2006/relationships" xmlns:p="http://schemas.openxmlformats.org/presentationml/2006/main">
  <p:tag name="ORIGINALHEIGHT" val="3.667494"/>
  <p:tag name="ORIGINALWIDTH" val="2.809144"/>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0.5756031"/>
  <p:tag name="ORIGINALWIDTH" val="0.5556372"/>
  <p:tag name="EMFCHILD" val="True"/>
</p:tagLst>
</file>

<file path=ppt/tags/tag1550.xml><?xml version="1.0" encoding="utf-8"?>
<p:tagLst xmlns:a="http://schemas.openxmlformats.org/drawingml/2006/main" xmlns:r="http://schemas.openxmlformats.org/officeDocument/2006/relationships" xmlns:p="http://schemas.openxmlformats.org/presentationml/2006/main">
  <p:tag name="ORIGINALHEIGHT" val="12.89476"/>
  <p:tag name="ORIGINALWIDTH" val="1.365556"/>
  <p:tag name="EMFCHILD" val="True"/>
</p:tagLst>
</file>

<file path=ppt/tags/tag1551.xml><?xml version="1.0" encoding="utf-8"?>
<p:tagLst xmlns:a="http://schemas.openxmlformats.org/drawingml/2006/main" xmlns:r="http://schemas.openxmlformats.org/officeDocument/2006/relationships" xmlns:p="http://schemas.openxmlformats.org/presentationml/2006/main">
  <p:tag name="ORIGINALHEIGHT" val="1.775229"/>
  <p:tag name="ORIGINALWIDTH" val="2.477503"/>
  <p:tag name="EMFCHILD" val="True"/>
</p:tagLst>
</file>

<file path=ppt/tags/tag1552.xml><?xml version="1.0" encoding="utf-8"?>
<p:tagLst xmlns:a="http://schemas.openxmlformats.org/drawingml/2006/main" xmlns:r="http://schemas.openxmlformats.org/officeDocument/2006/relationships" xmlns:p="http://schemas.openxmlformats.org/presentationml/2006/main">
  <p:tag name="ORIGINALHEIGHT" val="1.794731"/>
  <p:tag name="ORIGINALWIDTH" val="2.497017"/>
  <p:tag name="EMFCHILD" val="True"/>
</p:tagLst>
</file>

<file path=ppt/tags/tag1553.xml><?xml version="1.0" encoding="utf-8"?>
<p:tagLst xmlns:a="http://schemas.openxmlformats.org/drawingml/2006/main" xmlns:r="http://schemas.openxmlformats.org/officeDocument/2006/relationships" xmlns:p="http://schemas.openxmlformats.org/presentationml/2006/main">
  <p:tag name="ORIGINALHEIGHT" val="1.794731"/>
  <p:tag name="ORIGINALWIDTH" val="2.477503"/>
  <p:tag name="EMFCHILD" val="True"/>
</p:tagLst>
</file>

<file path=ppt/tags/tag1554.xml><?xml version="1.0" encoding="utf-8"?>
<p:tagLst xmlns:a="http://schemas.openxmlformats.org/drawingml/2006/main" xmlns:r="http://schemas.openxmlformats.org/officeDocument/2006/relationships" xmlns:p="http://schemas.openxmlformats.org/presentationml/2006/main">
  <p:tag name="ORIGINALHEIGHT" val="1.775229"/>
  <p:tag name="ORIGINALWIDTH" val="2.497017"/>
  <p:tag name="EMFCHILD" val="True"/>
</p:tagLst>
</file>

<file path=ppt/tags/tag1555.xml><?xml version="1.0" encoding="utf-8"?>
<p:tagLst xmlns:a="http://schemas.openxmlformats.org/drawingml/2006/main" xmlns:r="http://schemas.openxmlformats.org/officeDocument/2006/relationships" xmlns:p="http://schemas.openxmlformats.org/presentationml/2006/main">
  <p:tag name="ORIGINALHEIGHT" val="1.658182"/>
  <p:tag name="ORIGINALWIDTH" val="1.833747"/>
  <p:tag name="EMFCHILD" val="True"/>
</p:tagLst>
</file>

<file path=ppt/tags/tag1556.xml><?xml version="1.0" encoding="utf-8"?>
<p:tagLst xmlns:a="http://schemas.openxmlformats.org/drawingml/2006/main" xmlns:r="http://schemas.openxmlformats.org/officeDocument/2006/relationships" xmlns:p="http://schemas.openxmlformats.org/presentationml/2006/main">
  <p:tag name="ORIGINALHEIGHT" val="1.268023"/>
  <p:tag name="ORIGINALWIDTH" val="3.413885"/>
  <p:tag name="EMFCHILD" val="True"/>
</p:tagLst>
</file>

<file path=ppt/tags/tag1557.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1558.xml><?xml version="1.0" encoding="utf-8"?>
<p:tagLst xmlns:a="http://schemas.openxmlformats.org/drawingml/2006/main" xmlns:r="http://schemas.openxmlformats.org/officeDocument/2006/relationships" xmlns:p="http://schemas.openxmlformats.org/presentationml/2006/main">
  <p:tag name="ORIGINALHEIGHT" val="3.716511"/>
  <p:tag name="ORIGINALWIDTH" val="5.173181"/>
  <p:tag name="EMFCHILD" val="True"/>
</p:tagLst>
</file>

<file path=ppt/tags/tag1559.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3.823649"/>
  <p:tag name="ORIGINALWIDTH" val="2.585857"/>
  <p:tag name="EMFCHILD" val="True"/>
</p:tagLst>
</file>

<file path=ppt/tags/tag1560.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1561.xml><?xml version="1.0" encoding="utf-8"?>
<p:tagLst xmlns:a="http://schemas.openxmlformats.org/drawingml/2006/main" xmlns:r="http://schemas.openxmlformats.org/officeDocument/2006/relationships" xmlns:p="http://schemas.openxmlformats.org/presentationml/2006/main">
  <p:tag name="ORIGINALHEIGHT" val="2.628752"/>
  <p:tag name="ORIGINALWIDTH" val="2.635394"/>
  <p:tag name="EMFCHILD" val="True"/>
</p:tagLst>
</file>

<file path=ppt/tags/tag1562.xml><?xml version="1.0" encoding="utf-8"?>
<p:tagLst xmlns:a="http://schemas.openxmlformats.org/drawingml/2006/main" xmlns:r="http://schemas.openxmlformats.org/officeDocument/2006/relationships" xmlns:p="http://schemas.openxmlformats.org/presentationml/2006/main">
  <p:tag name="ORIGINALHEIGHT" val="1.722286"/>
  <p:tag name="ORIGINALWIDTH" val="1.537321"/>
  <p:tag name="EMFCHILD" val="True"/>
</p:tagLst>
</file>

<file path=ppt/tags/tag1563.xml><?xml version="1.0" encoding="utf-8"?>
<p:tagLst xmlns:a="http://schemas.openxmlformats.org/drawingml/2006/main" xmlns:r="http://schemas.openxmlformats.org/officeDocument/2006/relationships" xmlns:p="http://schemas.openxmlformats.org/presentationml/2006/main">
  <p:tag name="ORIGINALHEIGHT" val="0.2266165"/>
  <p:tag name="ORIGINALWIDTH" val="3.12343"/>
  <p:tag name="EMFCHILD" val="True"/>
</p:tagLst>
</file>

<file path=ppt/tags/tag1564.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1565.xml><?xml version="1.0" encoding="utf-8"?>
<p:tagLst xmlns:a="http://schemas.openxmlformats.org/drawingml/2006/main" xmlns:r="http://schemas.openxmlformats.org/officeDocument/2006/relationships" xmlns:p="http://schemas.openxmlformats.org/presentationml/2006/main">
  <p:tag name="ORIGINALHEIGHT" val="1.699631"/>
  <p:tag name="ORIGINALWIDTH" val="1.537321"/>
  <p:tag name="EMFCHILD" val="True"/>
</p:tagLst>
</file>

<file path=ppt/tags/tag1566.xml><?xml version="1.0" encoding="utf-8"?>
<p:tagLst xmlns:a="http://schemas.openxmlformats.org/drawingml/2006/main" xmlns:r="http://schemas.openxmlformats.org/officeDocument/2006/relationships" xmlns:p="http://schemas.openxmlformats.org/presentationml/2006/main">
  <p:tag name="ORIGINALHEIGHT" val="3.73918"/>
  <p:tag name="ORIGINALWIDTH" val="2.171767"/>
  <p:tag name="EMFCHILD" val="True"/>
</p:tagLst>
</file>

<file path=ppt/tags/tag1567.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568.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569.xml><?xml version="1.0" encoding="utf-8"?>
<p:tagLst xmlns:a="http://schemas.openxmlformats.org/drawingml/2006/main" xmlns:r="http://schemas.openxmlformats.org/officeDocument/2006/relationships" xmlns:p="http://schemas.openxmlformats.org/presentationml/2006/main">
  <p:tag name="ORIGINALHEIGHT" val="0.6571951"/>
  <p:tag name="ORIGINALWIDTH" val="10.44397"/>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1.747373"/>
  <p:tag name="ORIGINALWIDTH" val="1.560065"/>
  <p:tag name="EMFCHILD" val="True"/>
</p:tagLst>
</file>

<file path=ppt/tags/tag1570.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571.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572.xml><?xml version="1.0" encoding="utf-8"?>
<p:tagLst xmlns:a="http://schemas.openxmlformats.org/drawingml/2006/main" xmlns:r="http://schemas.openxmlformats.org/officeDocument/2006/relationships" xmlns:p="http://schemas.openxmlformats.org/presentationml/2006/main">
  <p:tag name="ORIGINALHEIGHT" val="0.6571951"/>
  <p:tag name="ORIGINALWIDTH" val="10.41957"/>
  <p:tag name="EMFCHILD" val="True"/>
</p:tagLst>
</file>

<file path=ppt/tags/tag1573.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574.xml><?xml version="1.0" encoding="utf-8"?>
<p:tagLst xmlns:a="http://schemas.openxmlformats.org/drawingml/2006/main" xmlns:r="http://schemas.openxmlformats.org/officeDocument/2006/relationships" xmlns:p="http://schemas.openxmlformats.org/presentationml/2006/main">
  <p:tag name="ORIGINALHEIGHT" val="2.606097"/>
  <p:tag name="ORIGINALWIDTH" val="3.14784"/>
  <p:tag name="EMFCHILD" val="True"/>
</p:tagLst>
</file>

<file path=ppt/tags/tag1575.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576.xml><?xml version="1.0" encoding="utf-8"?>
<p:tagLst xmlns:a="http://schemas.openxmlformats.org/drawingml/2006/main" xmlns:r="http://schemas.openxmlformats.org/officeDocument/2006/relationships" xmlns:p="http://schemas.openxmlformats.org/presentationml/2006/main">
  <p:tag name="ORIGINALHEIGHT" val="0.5438797"/>
  <p:tag name="ORIGINALWIDTH" val="1.488517"/>
  <p:tag name="EMFCHILD" val="True"/>
</p:tagLst>
</file>

<file path=ppt/tags/tag1577.xml><?xml version="1.0" encoding="utf-8"?>
<p:tagLst xmlns:a="http://schemas.openxmlformats.org/drawingml/2006/main" xmlns:r="http://schemas.openxmlformats.org/officeDocument/2006/relationships" xmlns:p="http://schemas.openxmlformats.org/presentationml/2006/main">
  <p:tag name="ORIGINALHEIGHT" val="3.46724"/>
  <p:tag name="ORIGINALWIDTH" val="2.879412"/>
  <p:tag name="EMFCHILD" val="True"/>
</p:tagLst>
</file>

<file path=ppt/tags/tag1578.xml><?xml version="1.0" encoding="utf-8"?>
<p:tagLst xmlns:a="http://schemas.openxmlformats.org/drawingml/2006/main" xmlns:r="http://schemas.openxmlformats.org/officeDocument/2006/relationships" xmlns:p="http://schemas.openxmlformats.org/presentationml/2006/main">
  <p:tag name="ORIGINALHEIGHT" val="3.671188"/>
  <p:tag name="ORIGINALWIDTH" val="2.806214"/>
  <p:tag name="EMFCHILD" val="True"/>
</p:tagLst>
</file>

<file path=ppt/tags/tag1579.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0.5756031"/>
  <p:tag name="ORIGINALWIDTH" val="0.5556372"/>
  <p:tag name="EMFCHILD" val="True"/>
</p:tagLst>
</file>

<file path=ppt/tags/tag1580.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581.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582.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583.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584.xml><?xml version="1.0" encoding="utf-8"?>
<p:tagLst xmlns:a="http://schemas.openxmlformats.org/drawingml/2006/main" xmlns:r="http://schemas.openxmlformats.org/officeDocument/2006/relationships" xmlns:p="http://schemas.openxmlformats.org/presentationml/2006/main">
  <p:tag name="ORIGINALHEIGHT" val="1.676962"/>
  <p:tag name="ORIGINALWIDTH" val="1.830142"/>
  <p:tag name="EMFCHILD" val="True"/>
</p:tagLst>
</file>

<file path=ppt/tags/tag1585.xml><?xml version="1.0" encoding="utf-8"?>
<p:tagLst xmlns:a="http://schemas.openxmlformats.org/drawingml/2006/main" xmlns:r="http://schemas.openxmlformats.org/officeDocument/2006/relationships" xmlns:p="http://schemas.openxmlformats.org/presentationml/2006/main">
  <p:tag name="ORIGINALHEIGHT" val="1.269053"/>
  <p:tag name="ORIGINALWIDTH" val="3.416251"/>
  <p:tag name="EMFCHILD" val="True"/>
</p:tagLst>
</file>

<file path=ppt/tags/tag1586.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587.xml><?xml version="1.0" encoding="utf-8"?>
<p:tagLst xmlns:a="http://schemas.openxmlformats.org/drawingml/2006/main" xmlns:r="http://schemas.openxmlformats.org/officeDocument/2006/relationships" xmlns:p="http://schemas.openxmlformats.org/presentationml/2006/main">
  <p:tag name="ORIGINALHEIGHT" val="3.852481"/>
  <p:tag name="ORIGINALWIDTH" val="2.611"/>
  <p:tag name="EMFCHILD" val="True"/>
</p:tagLst>
</file>

<file path=ppt/tags/tag1588.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1589.xml><?xml version="1.0" encoding="utf-8"?>
<p:tagLst xmlns:a="http://schemas.openxmlformats.org/drawingml/2006/main" xmlns:r="http://schemas.openxmlformats.org/officeDocument/2006/relationships" xmlns:p="http://schemas.openxmlformats.org/presentationml/2006/main">
  <p:tag name="ORIGINALHEIGHT" val="2.402135"/>
  <p:tag name="ORIGINALWIDTH" val="2.464589"/>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3.535848"/>
  <p:tag name="ORIGINALWIDTH" val="2.90641"/>
  <p:tag name="EMFCHILD" val="True"/>
</p:tagLst>
</file>

<file path=ppt/tags/tag1590.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1591.xml><?xml version="1.0" encoding="utf-8"?>
<p:tagLst xmlns:a="http://schemas.openxmlformats.org/drawingml/2006/main" xmlns:r="http://schemas.openxmlformats.org/officeDocument/2006/relationships" xmlns:p="http://schemas.openxmlformats.org/presentationml/2006/main">
  <p:tag name="ORIGINALHEIGHT" val="3.761834"/>
  <p:tag name="ORIGINALWIDTH" val="2.903821"/>
  <p:tag name="EMFCHILD" val="True"/>
</p:tagLst>
</file>

<file path=ppt/tags/tag1592.xml><?xml version="1.0" encoding="utf-8"?>
<p:tagLst xmlns:a="http://schemas.openxmlformats.org/drawingml/2006/main" xmlns:r="http://schemas.openxmlformats.org/officeDocument/2006/relationships" xmlns:p="http://schemas.openxmlformats.org/presentationml/2006/main">
  <p:tag name="ORIGINALHEIGHT" val="0.5665485"/>
  <p:tag name="ORIGINALWIDTH" val="0.561249"/>
  <p:tag name="EMFCHILD" val="True"/>
</p:tagLst>
</file>

<file path=ppt/tags/tag1593.xml><?xml version="1.0" encoding="utf-8"?>
<p:tagLst xmlns:a="http://schemas.openxmlformats.org/drawingml/2006/main" xmlns:r="http://schemas.openxmlformats.org/officeDocument/2006/relationships" xmlns:p="http://schemas.openxmlformats.org/presentationml/2006/main">
  <p:tag name="ORIGINALHEIGHT" val="3.761834"/>
  <p:tag name="ORIGINALWIDTH" val="2.562196"/>
  <p:tag name="EMFCHILD" val="True"/>
</p:tagLst>
</file>

<file path=ppt/tags/tag1594.xml><?xml version="1.0" encoding="utf-8"?>
<p:tagLst xmlns:a="http://schemas.openxmlformats.org/drawingml/2006/main" xmlns:r="http://schemas.openxmlformats.org/officeDocument/2006/relationships" xmlns:p="http://schemas.openxmlformats.org/presentationml/2006/main">
  <p:tag name="ORIGINALHEIGHT" val="1.699631"/>
  <p:tag name="ORIGINALWIDTH" val="1.561715"/>
  <p:tag name="EMFCHILD" val="True"/>
</p:tagLst>
</file>

<file path=ppt/tags/tag1595.xml><?xml version="1.0" encoding="utf-8"?>
<p:tagLst xmlns:a="http://schemas.openxmlformats.org/drawingml/2006/main" xmlns:r="http://schemas.openxmlformats.org/officeDocument/2006/relationships" xmlns:p="http://schemas.openxmlformats.org/presentationml/2006/main">
  <p:tag name="ORIGINALHEIGHT" val="0.5438797"/>
  <p:tag name="ORIGINALWIDTH" val="0.5368395"/>
  <p:tag name="EMFCHILD" val="True"/>
</p:tagLst>
</file>

<file path=ppt/tags/tag1596.xml><?xml version="1.0" encoding="utf-8"?>
<p:tagLst xmlns:a="http://schemas.openxmlformats.org/drawingml/2006/main" xmlns:r="http://schemas.openxmlformats.org/officeDocument/2006/relationships" xmlns:p="http://schemas.openxmlformats.org/presentationml/2006/main">
  <p:tag name="ORIGINALHEIGHT" val="3.489895"/>
  <p:tag name="ORIGINALWIDTH" val="2.879412"/>
  <p:tag name="EMFCHILD" val="True"/>
</p:tagLst>
</file>

<file path=ppt/tags/tag1597.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598.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599.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3.808869"/>
  <p:tag name="ORIGINALWIDTH" val="1.975857"/>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1.27455"/>
  <p:tag name="ORIGINALWIDTH" val="3.419306"/>
  <p:tag name="EMFCHILD" val="True"/>
</p:tagLst>
</file>

<file path=ppt/tags/tag1600.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601.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602.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1603.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604.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1605.xml><?xml version="1.0" encoding="utf-8"?>
<p:tagLst xmlns:a="http://schemas.openxmlformats.org/drawingml/2006/main" xmlns:r="http://schemas.openxmlformats.org/officeDocument/2006/relationships" xmlns:p="http://schemas.openxmlformats.org/presentationml/2006/main">
  <p:tag name="ORIGINALHEIGHT" val="5.040867"/>
  <p:tag name="ORIGINALWIDTH" val="2.168973"/>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pd}[2][]{ \frac{\partial #1}{\partial #2}}&#10;&#10;\newcommand{\pdd}[3][]{ \frac{\partial^2 #1}{\partial #2 \partial #3}}&#10;\newcommand{\pDD}[2][]{ \frac{\partial^2 #1}{\partial^2 #2}}&#10;&#10;\begin{align*}\label{DerivsWithLambda}&#10;\begin{split}&#10;    &amp; \xxi^\top \pdd[\nnu]{\q}{\q} = \gamma^\top \left[ \pdd[\Psi]{\q}{\q} - \pdd[\K]{\q}{\q} \nnu - \pd[\K]{\q} \pd[\nu]{\q} - \pd[\K]{\q} \pd[\nu]{\q}  \right]&#10;\end{split}&#10;\end{align*}&#10;&#10;&#10;\end{document}"/>
  <p:tag name="IGUANATEXSIZE" val="20"/>
  <p:tag name="IGUANATEXCURSOR" val="813"/>
  <p:tag name="TRANSPARENCY" val="True"/>
  <p:tag name="LATEXENGINEID" val="1"/>
  <p:tag name="TEMPFOLDER" val="C:\Users\John Nganga\Downloads\"/>
  <p:tag name="LATEXFORMHEIGHT" val="628.8"/>
  <p:tag name="LATEXFORMWIDTH" val="762.6"/>
  <p:tag name="LATEXFORMWRAP" val="True"/>
  <p:tag name="BITMAPVECTOR" val="1"/>
  <p:tag name="EMFCHILD" val="True"/>
</p:tagLst>
</file>

<file path=ppt/tags/tag1606.xml><?xml version="1.0" encoding="utf-8"?>
<p:tagLst xmlns:a="http://schemas.openxmlformats.org/drawingml/2006/main" xmlns:r="http://schemas.openxmlformats.org/officeDocument/2006/relationships" xmlns:p="http://schemas.openxmlformats.org/presentationml/2006/main">
  <p:tag name="ORIGINALHEIGHT" val="2.711226"/>
  <p:tag name="ORIGINALWIDTH" val="2.63089"/>
  <p:tag name="EMFCHILD" val="True"/>
</p:tagLst>
</file>

<file path=ppt/tags/tag1607.xml><?xml version="1.0" encoding="utf-8"?>
<p:tagLst xmlns:a="http://schemas.openxmlformats.org/drawingml/2006/main" xmlns:r="http://schemas.openxmlformats.org/officeDocument/2006/relationships" xmlns:p="http://schemas.openxmlformats.org/presentationml/2006/main">
  <p:tag name="ORIGINALHEIGHT" val="4.117044"/>
  <p:tag name="ORIGINALWIDTH" val="2.671056"/>
  <p:tag name="EMFCHILD" val="True"/>
</p:tagLst>
</file>

<file path=ppt/tags/tag1608.xml><?xml version="1.0" encoding="utf-8"?>
<p:tagLst xmlns:a="http://schemas.openxmlformats.org/drawingml/2006/main" xmlns:r="http://schemas.openxmlformats.org/officeDocument/2006/relationships" xmlns:p="http://schemas.openxmlformats.org/presentationml/2006/main">
  <p:tag name="ORIGINALHEIGHT" val="2.590728"/>
  <p:tag name="ORIGINALWIDTH" val="1.56648"/>
  <p:tag name="EMFCHILD" val="True"/>
</p:tagLst>
</file>

<file path=ppt/tags/tag1609.xml><?xml version="1.0" encoding="utf-8"?>
<p:tagLst xmlns:a="http://schemas.openxmlformats.org/drawingml/2006/main" xmlns:r="http://schemas.openxmlformats.org/officeDocument/2006/relationships" xmlns:p="http://schemas.openxmlformats.org/presentationml/2006/main">
  <p:tag name="ORIGINALHEIGHT" val="2.470229"/>
  <p:tag name="ORIGINALWIDTH" val="2.40997"/>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3.803099"/>
  <p:tag name="ORIGINALWIDTH" val="2.158444"/>
  <p:tag name="EMFCHILD" val="True"/>
</p:tagLst>
</file>

<file path=ppt/tags/tag1610.xml><?xml version="1.0" encoding="utf-8"?>
<p:tagLst xmlns:a="http://schemas.openxmlformats.org/drawingml/2006/main" xmlns:r="http://schemas.openxmlformats.org/officeDocument/2006/relationships" xmlns:p="http://schemas.openxmlformats.org/presentationml/2006/main">
  <p:tag name="ORIGINALHEIGHT" val="0.2209205"/>
  <p:tag name="ORIGINALWIDTH" val="12.17035"/>
  <p:tag name="EMFCHILD" val="True"/>
</p:tagLst>
</file>

<file path=ppt/tags/tag1611.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12.xml><?xml version="1.0" encoding="utf-8"?>
<p:tagLst xmlns:a="http://schemas.openxmlformats.org/drawingml/2006/main" xmlns:r="http://schemas.openxmlformats.org/officeDocument/2006/relationships" xmlns:p="http://schemas.openxmlformats.org/presentationml/2006/main">
  <p:tag name="ORIGINALHEIGHT" val="3.594883"/>
  <p:tag name="ORIGINALWIDTH" val="2.851798"/>
  <p:tag name="EMFCHILD" val="True"/>
</p:tagLst>
</file>

<file path=ppt/tags/tag1613.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14.xml><?xml version="1.0" encoding="utf-8"?>
<p:tagLst xmlns:a="http://schemas.openxmlformats.org/drawingml/2006/main" xmlns:r="http://schemas.openxmlformats.org/officeDocument/2006/relationships" xmlns:p="http://schemas.openxmlformats.org/presentationml/2006/main">
  <p:tag name="ORIGINALHEIGHT" val="3.594883"/>
  <p:tag name="ORIGINALWIDTH" val="2.871887"/>
  <p:tag name="EMFCHILD" val="True"/>
</p:tagLst>
</file>

<file path=ppt/tags/tag1615.xml><?xml version="1.0" encoding="utf-8"?>
<p:tagLst xmlns:a="http://schemas.openxmlformats.org/drawingml/2006/main" xmlns:r="http://schemas.openxmlformats.org/officeDocument/2006/relationships" xmlns:p="http://schemas.openxmlformats.org/presentationml/2006/main">
  <p:tag name="ORIGINALHEIGHT" val="1.305408"/>
  <p:tag name="ORIGINALWIDTH" val="3.373958"/>
  <p:tag name="EMFCHILD" val="True"/>
</p:tagLst>
</file>

<file path=ppt/tags/tag1616.xml><?xml version="1.0" encoding="utf-8"?>
<p:tagLst xmlns:a="http://schemas.openxmlformats.org/drawingml/2006/main" xmlns:r="http://schemas.openxmlformats.org/officeDocument/2006/relationships" xmlns:p="http://schemas.openxmlformats.org/presentationml/2006/main">
  <p:tag name="ORIGINALHEIGHT" val="3.675216"/>
  <p:tag name="ORIGINALWIDTH" val="2.671056"/>
  <p:tag name="EMFCHILD" val="True"/>
</p:tagLst>
</file>

<file path=ppt/tags/tag1617.xml><?xml version="1.0" encoding="utf-8"?>
<p:tagLst xmlns:a="http://schemas.openxmlformats.org/drawingml/2006/main" xmlns:r="http://schemas.openxmlformats.org/officeDocument/2006/relationships" xmlns:p="http://schemas.openxmlformats.org/presentationml/2006/main">
  <p:tag name="ORIGINALHEIGHT" val="2.711226"/>
  <p:tag name="ORIGINALWIDTH" val="2.63089"/>
  <p:tag name="EMFCHILD" val="True"/>
</p:tagLst>
</file>

<file path=ppt/tags/tag1618.xml><?xml version="1.0" encoding="utf-8"?>
<p:tagLst xmlns:a="http://schemas.openxmlformats.org/drawingml/2006/main" xmlns:r="http://schemas.openxmlformats.org/officeDocument/2006/relationships" xmlns:p="http://schemas.openxmlformats.org/presentationml/2006/main">
  <p:tag name="ORIGINALHEIGHT" val="13.41552"/>
  <p:tag name="ORIGINALWIDTH" val="1.345573"/>
  <p:tag name="EMFCHILD" val="True"/>
</p:tagLst>
</file>

<file path=ppt/tags/tag1619.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12.99377"/>
  <p:tag name="ORIGINALWIDTH" val="31.71124"/>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K \nnu = \Psi \\&#10;&amp; \therefore \; \nnu = \K^{-1} \Psi&#10;\end{align*}&#10;&#10;&#10;\end{document}"/>
  <p:tag name="IGUANATEXSIZE" val="20"/>
  <p:tag name="IGUANATEXCURSOR" val="65"/>
  <p:tag name="TRANSPARENCY" val="True"/>
  <p:tag name="LATEXENGINEID" val="1"/>
  <p:tag name="TEMPFOLDER" val="C:\Users\John Nganga\Downloads\"/>
  <p:tag name="LATEXFORMHEIGHT" val="573"/>
  <p:tag name="LATEXFORMWIDTH" val="719.4"/>
  <p:tag name="LATEXFORMWRAP" val="True"/>
  <p:tag name="BITMAPVECTOR" val="1"/>
</p:tagLst>
</file>

<file path=ppt/tags/tag1620.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
  <p:tag name="EMFCHILD" val="True"/>
</p:tagLst>
</file>

<file path=ppt/tags/tag1621.xml><?xml version="1.0" encoding="utf-8"?>
<p:tagLst xmlns:a="http://schemas.openxmlformats.org/drawingml/2006/main" xmlns:r="http://schemas.openxmlformats.org/officeDocument/2006/relationships" xmlns:p="http://schemas.openxmlformats.org/presentationml/2006/main">
  <p:tag name="ORIGINALHEIGHT" val="3.815791"/>
  <p:tag name="ORIGINALWIDTH" val="3.394047"/>
  <p:tag name="EMFCHILD" val="True"/>
</p:tagLst>
</file>

<file path=ppt/tags/tag1622.xml><?xml version="1.0" encoding="utf-8"?>
<p:tagLst xmlns:a="http://schemas.openxmlformats.org/drawingml/2006/main" xmlns:r="http://schemas.openxmlformats.org/officeDocument/2006/relationships" xmlns:p="http://schemas.openxmlformats.org/presentationml/2006/main">
  <p:tag name="ORIGINALHEIGHT" val="0.2209205"/>
  <p:tag name="ORIGINALWIDTH" val="12.19044"/>
  <p:tag name="EMFCHILD" val="True"/>
</p:tagLst>
</file>

<file path=ppt/tags/tag1623.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24.xml><?xml version="1.0" encoding="utf-8"?>
<p:tagLst xmlns:a="http://schemas.openxmlformats.org/drawingml/2006/main" xmlns:r="http://schemas.openxmlformats.org/officeDocument/2006/relationships" xmlns:p="http://schemas.openxmlformats.org/presentationml/2006/main">
  <p:tag name="ORIGINALHEIGHT" val="3.594883"/>
  <p:tag name="ORIGINALWIDTH" val="2.871887"/>
  <p:tag name="EMFCHILD" val="True"/>
</p:tagLst>
</file>

<file path=ppt/tags/tag1625.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26.xml><?xml version="1.0" encoding="utf-8"?>
<p:tagLst xmlns:a="http://schemas.openxmlformats.org/drawingml/2006/main" xmlns:r="http://schemas.openxmlformats.org/officeDocument/2006/relationships" xmlns:p="http://schemas.openxmlformats.org/presentationml/2006/main">
  <p:tag name="ORIGINALHEIGHT" val="3.594883"/>
  <p:tag name="ORIGINALWIDTH" val="2.871887"/>
  <p:tag name="EMFCHILD" val="True"/>
</p:tagLst>
</file>

<file path=ppt/tags/tag1627.xml><?xml version="1.0" encoding="utf-8"?>
<p:tagLst xmlns:a="http://schemas.openxmlformats.org/drawingml/2006/main" xmlns:r="http://schemas.openxmlformats.org/officeDocument/2006/relationships" xmlns:p="http://schemas.openxmlformats.org/presentationml/2006/main">
  <p:tag name="ORIGINALHEIGHT" val="0.2209205"/>
  <p:tag name="ORIGINALWIDTH" val="3.112884"/>
  <p:tag name="EMFCHILD" val="True"/>
</p:tagLst>
</file>

<file path=ppt/tags/tag1628.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29.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3.735457"/>
  <p:tag name="ORIGINALWIDTH" val="4.2576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K \nnu = \Psi \\&#10;&amp; \therefore \; \nnu = \K^{-1} \Psi&#10;\end{align*}&#10;&#10;&#10;\end{document}"/>
  <p:tag name="IGUANATEXSIZE" val="20"/>
  <p:tag name="IGUANATEXCURSOR" val="65"/>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1630.xml><?xml version="1.0" encoding="utf-8"?>
<p:tagLst xmlns:a="http://schemas.openxmlformats.org/drawingml/2006/main" xmlns:r="http://schemas.openxmlformats.org/officeDocument/2006/relationships" xmlns:p="http://schemas.openxmlformats.org/presentationml/2006/main">
  <p:tag name="ORIGINALHEIGHT" val="3.835881"/>
  <p:tag name="ORIGINALWIDTH" val="4.137115"/>
  <p:tag name="EMFCHILD" val="True"/>
</p:tagLst>
</file>

<file path=ppt/tags/tag1631.xml><?xml version="1.0" encoding="utf-8"?>
<p:tagLst xmlns:a="http://schemas.openxmlformats.org/drawingml/2006/main" xmlns:r="http://schemas.openxmlformats.org/officeDocument/2006/relationships" xmlns:p="http://schemas.openxmlformats.org/presentationml/2006/main">
  <p:tag name="ORIGINALHEIGHT" val="0.2209205"/>
  <p:tag name="ORIGINALWIDTH" val="12.17035"/>
  <p:tag name="EMFCHILD" val="True"/>
</p:tagLst>
</file>

<file path=ppt/tags/tag1632.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33.xml><?xml version="1.0" encoding="utf-8"?>
<p:tagLst xmlns:a="http://schemas.openxmlformats.org/drawingml/2006/main" xmlns:r="http://schemas.openxmlformats.org/officeDocument/2006/relationships" xmlns:p="http://schemas.openxmlformats.org/presentationml/2006/main">
  <p:tag name="ORIGINALHEIGHT" val="3.594883"/>
  <p:tag name="ORIGINALWIDTH" val="2.851798"/>
  <p:tag name="EMFCHILD" val="True"/>
</p:tagLst>
</file>

<file path=ppt/tags/tag1634.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35.xml><?xml version="1.0" encoding="utf-8"?>
<p:tagLst xmlns:a="http://schemas.openxmlformats.org/drawingml/2006/main" xmlns:r="http://schemas.openxmlformats.org/officeDocument/2006/relationships" xmlns:p="http://schemas.openxmlformats.org/presentationml/2006/main">
  <p:tag name="ORIGINALHEIGHT" val="3.594883"/>
  <p:tag name="ORIGINALWIDTH" val="2.891964"/>
  <p:tag name="EMFCHILD" val="True"/>
</p:tagLst>
</file>

<file path=ppt/tags/tag1636.xml><?xml version="1.0" encoding="utf-8"?>
<p:tagLst xmlns:a="http://schemas.openxmlformats.org/drawingml/2006/main" xmlns:r="http://schemas.openxmlformats.org/officeDocument/2006/relationships" xmlns:p="http://schemas.openxmlformats.org/presentationml/2006/main">
  <p:tag name="ORIGINALHEIGHT" val="2.470229"/>
  <p:tag name="ORIGINALWIDTH" val="2.389893"/>
  <p:tag name="EMFCHILD" val="True"/>
</p:tagLst>
</file>

<file path=ppt/tags/tag1637.xml><?xml version="1.0" encoding="utf-8"?>
<p:tagLst xmlns:a="http://schemas.openxmlformats.org/drawingml/2006/main" xmlns:r="http://schemas.openxmlformats.org/officeDocument/2006/relationships" xmlns:p="http://schemas.openxmlformats.org/presentationml/2006/main">
  <p:tag name="ORIGINALHEIGHT" val="0.2209205"/>
  <p:tag name="ORIGINALWIDTH" val="3.112884"/>
  <p:tag name="EMFCHILD" val="True"/>
</p:tagLst>
</file>

<file path=ppt/tags/tag1638.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39.xml><?xml version="1.0" encoding="utf-8"?>
<p:tagLst xmlns:a="http://schemas.openxmlformats.org/drawingml/2006/main" xmlns:r="http://schemas.openxmlformats.org/officeDocument/2006/relationships" xmlns:p="http://schemas.openxmlformats.org/presentationml/2006/main">
  <p:tag name="ORIGINALHEIGHT" val="3.835881"/>
  <p:tag name="ORIGINALWIDTH" val="4.137115"/>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2.409972"/>
  <p:tag name="ORIGINALWIDTH" val="2.470229"/>
  <p:tag name="EMFCHILD" val="True"/>
</p:tagLst>
</file>

<file path=ppt/tags/tag1640.xml><?xml version="1.0" encoding="utf-8"?>
<p:tagLst xmlns:a="http://schemas.openxmlformats.org/drawingml/2006/main" xmlns:r="http://schemas.openxmlformats.org/officeDocument/2006/relationships" xmlns:p="http://schemas.openxmlformats.org/presentationml/2006/main">
  <p:tag name="ORIGINALHEIGHT" val="0.2209205"/>
  <p:tag name="ORIGINALWIDTH" val="7.591405"/>
  <p:tag name="EMFCHILD" val="True"/>
</p:tagLst>
</file>

<file path=ppt/tags/tag1641.xml><?xml version="1.0" encoding="utf-8"?>
<p:tagLst xmlns:a="http://schemas.openxmlformats.org/drawingml/2006/main" xmlns:r="http://schemas.openxmlformats.org/officeDocument/2006/relationships" xmlns:p="http://schemas.openxmlformats.org/presentationml/2006/main">
  <p:tag name="ORIGINALHEIGHT" val="4.117044"/>
  <p:tag name="ORIGINALWIDTH" val="2.671056"/>
  <p:tag name="EMFCHILD" val="True"/>
</p:tagLst>
</file>

<file path=ppt/tags/tag1642.xml><?xml version="1.0" encoding="utf-8"?>
<p:tagLst xmlns:a="http://schemas.openxmlformats.org/drawingml/2006/main" xmlns:r="http://schemas.openxmlformats.org/officeDocument/2006/relationships" xmlns:p="http://schemas.openxmlformats.org/presentationml/2006/main">
  <p:tag name="ORIGINALHEIGHT" val="3.594883"/>
  <p:tag name="ORIGINALWIDTH" val="2.871887"/>
  <p:tag name="EMFCHILD" val="True"/>
</p:tagLst>
</file>

<file path=ppt/tags/tag1643.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44.xml><?xml version="1.0" encoding="utf-8"?>
<p:tagLst xmlns:a="http://schemas.openxmlformats.org/drawingml/2006/main" xmlns:r="http://schemas.openxmlformats.org/officeDocument/2006/relationships" xmlns:p="http://schemas.openxmlformats.org/presentationml/2006/main">
  <p:tag name="ORIGINALHEIGHT" val="2.470229"/>
  <p:tag name="ORIGINALWIDTH" val="2.40997"/>
  <p:tag name="EMFCHILD" val="True"/>
</p:tagLst>
</file>

<file path=ppt/tags/tag1645.xml><?xml version="1.0" encoding="utf-8"?>
<p:tagLst xmlns:a="http://schemas.openxmlformats.org/drawingml/2006/main" xmlns:r="http://schemas.openxmlformats.org/officeDocument/2006/relationships" xmlns:p="http://schemas.openxmlformats.org/presentationml/2006/main">
  <p:tag name="ORIGINALHEIGHT" val="0.2209205"/>
  <p:tag name="ORIGINALWIDTH" val="6.08518"/>
  <p:tag name="EMFCHILD" val="True"/>
</p:tagLst>
</file>

<file path=ppt/tags/tag1646.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47.xml><?xml version="1.0" encoding="utf-8"?>
<p:tagLst xmlns:a="http://schemas.openxmlformats.org/drawingml/2006/main" xmlns:r="http://schemas.openxmlformats.org/officeDocument/2006/relationships" xmlns:p="http://schemas.openxmlformats.org/presentationml/2006/main">
  <p:tag name="ORIGINALHEIGHT" val="3.594883"/>
  <p:tag name="ORIGINALWIDTH" val="2.871887"/>
  <p:tag name="EMFCHILD" val="True"/>
</p:tagLst>
</file>

<file path=ppt/tags/tag1648.xml><?xml version="1.0" encoding="utf-8"?>
<p:tagLst xmlns:a="http://schemas.openxmlformats.org/drawingml/2006/main" xmlns:r="http://schemas.openxmlformats.org/officeDocument/2006/relationships" xmlns:p="http://schemas.openxmlformats.org/presentationml/2006/main">
  <p:tag name="ORIGINALHEIGHT" val="0.2209205"/>
  <p:tag name="ORIGINALWIDTH" val="3.112884"/>
  <p:tag name="EMFCHILD" val="True"/>
</p:tagLst>
</file>

<file path=ppt/tags/tag1649.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1.285319"/>
  <p:tag name="ORIGINALWIDTH" val="3.494462"/>
  <p:tag name="EMFCHILD" val="True"/>
</p:tagLst>
</file>

<file path=ppt/tags/tag1650.xml><?xml version="1.0" encoding="utf-8"?>
<p:tagLst xmlns:a="http://schemas.openxmlformats.org/drawingml/2006/main" xmlns:r="http://schemas.openxmlformats.org/officeDocument/2006/relationships" xmlns:p="http://schemas.openxmlformats.org/presentationml/2006/main">
  <p:tag name="ORIGINALHEIGHT" val="3.835881"/>
  <p:tag name="ORIGINALWIDTH" val="4.157204"/>
  <p:tag name="EMFCHILD" val="True"/>
</p:tagLst>
</file>

<file path=ppt/tags/tag1651.xml><?xml version="1.0" encoding="utf-8"?>
<p:tagLst xmlns:a="http://schemas.openxmlformats.org/drawingml/2006/main" xmlns:r="http://schemas.openxmlformats.org/officeDocument/2006/relationships" xmlns:p="http://schemas.openxmlformats.org/presentationml/2006/main">
  <p:tag name="ORIGINALHEIGHT" val="0.2209205"/>
  <p:tag name="ORIGINALWIDTH" val="7.611494"/>
  <p:tag name="EMFCHILD" val="True"/>
</p:tagLst>
</file>

<file path=ppt/tags/tag1652.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53.xml><?xml version="1.0" encoding="utf-8"?>
<p:tagLst xmlns:a="http://schemas.openxmlformats.org/drawingml/2006/main" xmlns:r="http://schemas.openxmlformats.org/officeDocument/2006/relationships" xmlns:p="http://schemas.openxmlformats.org/presentationml/2006/main">
  <p:tag name="ORIGINALHEIGHT" val="3.594883"/>
  <p:tag name="ORIGINALWIDTH" val="2.871887"/>
  <p:tag name="EMFCHILD" val="True"/>
</p:tagLst>
</file>

<file path=ppt/tags/tag1654.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55.xml><?xml version="1.0" encoding="utf-8"?>
<p:tagLst xmlns:a="http://schemas.openxmlformats.org/drawingml/2006/main" xmlns:r="http://schemas.openxmlformats.org/officeDocument/2006/relationships" xmlns:p="http://schemas.openxmlformats.org/presentationml/2006/main">
  <p:tag name="ORIGINALHEIGHT" val="2.470229"/>
  <p:tag name="ORIGINALWIDTH" val="2.40997"/>
  <p:tag name="EMFCHILD" val="True"/>
</p:tagLst>
</file>

<file path=ppt/tags/tag1656.xml><?xml version="1.0" encoding="utf-8"?>
<p:tagLst xmlns:a="http://schemas.openxmlformats.org/drawingml/2006/main" xmlns:r="http://schemas.openxmlformats.org/officeDocument/2006/relationships" xmlns:p="http://schemas.openxmlformats.org/presentationml/2006/main">
  <p:tag name="ORIGINALHEIGHT" val="0.2209205"/>
  <p:tag name="ORIGINALWIDTH" val="6.105257"/>
  <p:tag name="EMFCHILD" val="True"/>
</p:tagLst>
</file>

<file path=ppt/tags/tag1657.xml><?xml version="1.0" encoding="utf-8"?>
<p:tagLst xmlns:a="http://schemas.openxmlformats.org/drawingml/2006/main" xmlns:r="http://schemas.openxmlformats.org/officeDocument/2006/relationships" xmlns:p="http://schemas.openxmlformats.org/presentationml/2006/main">
  <p:tag name="ORIGINALHEIGHT" val="4.117044"/>
  <p:tag name="ORIGINALWIDTH" val="2.691133"/>
  <p:tag name="EMFCHILD" val="True"/>
</p:tagLst>
</file>

<file path=ppt/tags/tag1658.xml><?xml version="1.0" encoding="utf-8"?>
<p:tagLst xmlns:a="http://schemas.openxmlformats.org/drawingml/2006/main" xmlns:r="http://schemas.openxmlformats.org/officeDocument/2006/relationships" xmlns:p="http://schemas.openxmlformats.org/presentationml/2006/main">
  <p:tag name="ORIGINALHEIGHT" val="3.594883"/>
  <p:tag name="ORIGINALWIDTH" val="2.871887"/>
  <p:tag name="EMFCHILD" val="True"/>
</p:tagLst>
</file>

<file path=ppt/tags/tag1659.xml><?xml version="1.0" encoding="utf-8"?>
<p:tagLst xmlns:a="http://schemas.openxmlformats.org/drawingml/2006/main" xmlns:r="http://schemas.openxmlformats.org/officeDocument/2006/relationships" xmlns:p="http://schemas.openxmlformats.org/presentationml/2006/main">
  <p:tag name="ORIGINALHEIGHT" val="13.41552"/>
  <p:tag name="ORIGINALWIDTH" val="1.345573"/>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3.735457"/>
  <p:tag name="ORIGINALWIDTH" val="3.474385"/>
  <p:tag name="EMFCHILD" val="True"/>
</p:tagLst>
</file>

<file path=ppt/tags/tag1660.xml><?xml version="1.0" encoding="utf-8"?>
<p:tagLst xmlns:a="http://schemas.openxmlformats.org/drawingml/2006/main" xmlns:r="http://schemas.openxmlformats.org/officeDocument/2006/relationships" xmlns:p="http://schemas.openxmlformats.org/presentationml/2006/main">
  <p:tag name="ORIGINALHEIGHT" val="13.21616"/>
  <p:tag name="ORIGINALWIDTH" val="199.6117"/>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left[ \gamma^\top_1 \right] \pdd[\ddot{\q}]{\q}{\q} = &amp;-\xxi^\top_1   {\pdd[]{\q}{\q} [\M \ddot{\q} + \h - \Jc^\top\Gamma]} \; - \xxi^\top_1 (\w+\w^\top) \;\;{ \rm where}\;  \w = -\pd[\M]{\q} \pd[\ddot{\q}]{\q}  - \pd[\Jc^\top]{\q} \pd[\llambda]{\q} \notag\\ &#10;\end{align*}&#10;\end{subequations}&#10;&#10;&#10;\end{document}"/>
  <p:tag name="IGUANATEXSIZE" val="20"/>
  <p:tag name="IGUANATEXCURSOR" val="1560"/>
  <p:tag name="TRANSPARENCY" val="True"/>
  <p:tag name="LATEXENGINEID" val="1"/>
  <p:tag name="TEMPFOLDER" val="C:\Users\John Nganga\Downloads\"/>
  <p:tag name="LATEXFORMHEIGHT" val="701.4"/>
  <p:tag name="LATEXFORMWIDTH" val="1083"/>
  <p:tag name="LATEXFORMWRAP" val="True"/>
  <p:tag name="BITMAPVECTOR" val="1"/>
</p:tagLst>
</file>

<file path=ppt/tags/tag1661.xml><?xml version="1.0" encoding="utf-8"?>
<p:tagLst xmlns:a="http://schemas.openxmlformats.org/drawingml/2006/main" xmlns:r="http://schemas.openxmlformats.org/officeDocument/2006/relationships" xmlns:p="http://schemas.openxmlformats.org/presentationml/2006/main">
  <p:tag name="ORIGINALHEIGHT" val="13.01073"/>
  <p:tag name="ORIGINALWIDTH" val="162.7024"/>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ups}{\mathbf{\upsilon}}&#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left[ \gamma_2^\top \right] \pdd[\Gamma]{\q}{\q} = &amp;-\xxi^\top_2  \pdd[]{\q}{\q} \Big[ \Jqc\dot{\q} + \Jc\ddot{\q} \Big]  \;\; -\xxi_2^\top (\ups+\ups^\top) \;\;{\rm where} \;    \ups = \pd[\Jc]{\q} \pd[\ddot{\q}]{\q} \;.\notag&#10;\end{align*}&#10;\end{subequations}&#10;&#10;&#10;\end{document}"/>
  <p:tag name="IGUANATEXSIZE" val="20"/>
  <p:tag name="IGUANATEXCURSOR" val="1658"/>
  <p:tag name="TRANSPARENCY" val="True"/>
  <p:tag name="LATEXENGINEID" val="1"/>
  <p:tag name="TEMPFOLDER" val="C:\Users\John Nganga\Downloads\"/>
  <p:tag name="LATEXFORMHEIGHT" val="701.4"/>
  <p:tag name="LATEXFORMWIDTH" val="1083"/>
  <p:tag name="LATEXFORMWRAP" val="True"/>
  <p:tag name="BITMAPVECTOR" val="1"/>
</p:tagLst>
</file>

<file path=ppt/tags/tag1662.xml><?xml version="1.0" encoding="utf-8"?>
<p:tagLst xmlns:a="http://schemas.openxmlformats.org/drawingml/2006/main" xmlns:r="http://schemas.openxmlformats.org/officeDocument/2006/relationships" xmlns:p="http://schemas.openxmlformats.org/presentationml/2006/main">
  <p:tag name="ORIGINALHEIGHT" val="30.36795"/>
  <p:tag name="ORIGINALWIDTH" val="85.64705"/>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 &amp;\underline{\underline{\textrm{mRNEAc}\left( \q,\qd,\qdd,\a_g,\mmu,\Gamma \right)}} \\&#10;\bmat{\mmu \t}{\a} &amp;=\bmat{\mmu^\top \big[ \M(\q)\qdd + \h(\q,\qd) - \Jc^\top \Gamma \big]}{\Jqc \qd + \Jc \qdd}\\&#10;&amp;\textrm{where\;}\mmu\textrm{\;is\;any\;fixed\;vector}&#10;\end{align*}&#10;&#10;&#10;\end{document}"/>
  <p:tag name="IGUANATEXSIZE" val="20"/>
  <p:tag name="IGUANATEXCURSOR" val="1231"/>
  <p:tag name="TRANSPARENCY" val="True"/>
  <p:tag name="LATEXENGINEID" val="1"/>
  <p:tag name="TEMPFOLDER" val="C:\Users\John Nganga\Downloads\"/>
  <p:tag name="LATEXFORMHEIGHT" val="761.4"/>
  <p:tag name="LATEXFORMWIDTH" val="961.2"/>
  <p:tag name="LATEXFORMWRAP" val="True"/>
  <p:tag name="BITMAPVECTOR" val="1"/>
</p:tagLst>
</file>

<file path=ppt/tags/tag1663.xml><?xml version="1.0" encoding="utf-8"?>
<p:tagLst xmlns:a="http://schemas.openxmlformats.org/drawingml/2006/main" xmlns:r="http://schemas.openxmlformats.org/officeDocument/2006/relationships" xmlns:p="http://schemas.openxmlformats.org/presentationml/2006/main">
  <p:tag name="ORIGINALHEIGHT" val="7.031341"/>
  <p:tag name="ORIGINALWIDTH" val="12.41703"/>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T  \pd[\f]{\x} $&#10;\end{document}"/>
  <p:tag name="IGUANATEXSIZE" val="20"/>
  <p:tag name="IGUANATEXCURSOR" val="886"/>
  <p:tag name="TRANSPARENCY" val="True"/>
  <p:tag name="LATEXENGINEID" val="1"/>
  <p:tag name="TEMPFOLDER" val="C:\Users\John Nganga\Downloads\"/>
  <p:tag name="LATEXFORMHEIGHT" val="504"/>
  <p:tag name="LATEXFORMWIDTH" val="766"/>
  <p:tag name="LATEXFORMWRAP" val="True"/>
  <p:tag name="BITMAPVECTOR" val="1"/>
</p:tagLst>
</file>

<file path=ppt/tags/tag1664.xml><?xml version="1.0" encoding="utf-8"?>
<p:tagLst xmlns:a="http://schemas.openxmlformats.org/drawingml/2006/main" xmlns:r="http://schemas.openxmlformats.org/officeDocument/2006/relationships" xmlns:p="http://schemas.openxmlformats.org/presentationml/2006/main">
  <p:tag name="ORIGINALHEIGHT" val="7.05272"/>
  <p:tag name="ORIGINALWIDTH" val="22.69689"/>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 \pd[]{\x} [\llambda^T \f]$&#10;\end{document}"/>
  <p:tag name="IGUANATEXSIZE" val="20"/>
  <p:tag name="IGUANATEXCURSOR" val="862"/>
  <p:tag name="TRANSPARENCY" val="True"/>
  <p:tag name="LATEXENGINEID" val="1"/>
  <p:tag name="TEMPFOLDER" val="C:\Users\John Nganga\Downloads\"/>
  <p:tag name="LATEXFORMHEIGHT" val="504"/>
  <p:tag name="LATEXFORMWIDTH" val="766"/>
  <p:tag name="LATEXFORMWRAP" val="True"/>
  <p:tag name="BITMAPVECTOR" val="1"/>
</p:tagLst>
</file>

<file path=ppt/tags/tag1665.xml><?xml version="1.0" encoding="utf-8"?>
<p:tagLst xmlns:a="http://schemas.openxmlformats.org/drawingml/2006/main" xmlns:r="http://schemas.openxmlformats.org/officeDocument/2006/relationships" xmlns:p="http://schemas.openxmlformats.org/presentationml/2006/main">
  <p:tag name="ORIGINALHEIGHT" val="4.06252"/>
  <p:tag name="ORIGINALWIDTH" val="10.81252"/>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 \ldots&#10;\end{align*}&#10;\end{subequations}&#10;&#10;&#10;\end{document}"/>
  <p:tag name="IGUANATEXSIZE" val="20"/>
  <p:tag name="IGUANATEXCURSOR" val="1341"/>
  <p:tag name="TRANSPARENCY" val="True"/>
  <p:tag name="LATEXENGINEID" val="1"/>
  <p:tag name="TEMPFOLDER" val="C:\Users\John Nganga\Downloads\"/>
  <p:tag name="LATEXFORMHEIGHT" val="484.2"/>
  <p:tag name="LATEXFORMWIDTH" val="961"/>
  <p:tag name="LATEXFORMWRAP" val="True"/>
  <p:tag name="BITMAPVECTOR" val="1"/>
</p:tagLst>
</file>

<file path=ppt/tags/tag1666.xml><?xml version="1.0" encoding="utf-8"?>
<p:tagLst xmlns:a="http://schemas.openxmlformats.org/drawingml/2006/main" xmlns:r="http://schemas.openxmlformats.org/officeDocument/2006/relationships" xmlns:p="http://schemas.openxmlformats.org/presentationml/2006/main">
  <p:tag name="ORIGINALHEIGHT" val="4.06252"/>
  <p:tag name="ORIGINALWIDTH" val="3.68752"/>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 \ldots&#10;\end{align*}&#10;\end{subequations}&#10;&#10;&#10;\end{document}"/>
  <p:tag name="IGUANATEXSIZE" val="20"/>
  <p:tag name="IGUANATEXCURSOR" val="1341"/>
  <p:tag name="TRANSPARENCY" val="True"/>
  <p:tag name="LATEXENGINEID" val="1"/>
  <p:tag name="TEMPFOLDER" val="C:\Users\John Nganga\Downloads\"/>
  <p:tag name="LATEXFORMHEIGHT" val="484.2"/>
  <p:tag name="LATEXFORMWIDTH" val="961"/>
  <p:tag name="LATEXFORMWRAP" val="True"/>
  <p:tag name="BITMAPVECTOR" val="1"/>
  <p:tag name="EMFCHILD" val="True"/>
</p:tagLst>
</file>

<file path=ppt/tags/tag1667.xml><?xml version="1.0" encoding="utf-8"?>
<p:tagLst xmlns:a="http://schemas.openxmlformats.org/drawingml/2006/main" xmlns:r="http://schemas.openxmlformats.org/officeDocument/2006/relationships" xmlns:p="http://schemas.openxmlformats.org/presentationml/2006/main">
  <p:tag name="ORIGINALHEIGHT" val="0.625"/>
  <p:tag name="ORIGINALWIDTH" val="0.5625197"/>
  <p:tag name="EMFCHILD" val="True"/>
</p:tagLst>
</file>

<file path=ppt/tags/tag1668.xml><?xml version="1.0" encoding="utf-8"?>
<p:tagLst xmlns:a="http://schemas.openxmlformats.org/drawingml/2006/main" xmlns:r="http://schemas.openxmlformats.org/officeDocument/2006/relationships" xmlns:p="http://schemas.openxmlformats.org/presentationml/2006/main">
  <p:tag name="ORIGINALHEIGHT" val="0.625"/>
  <p:tag name="ORIGINALWIDTH" val="0.5625197"/>
  <p:tag name="EMFCHILD" val="True"/>
</p:tagLst>
</file>

<file path=ppt/tags/tag1669.xml><?xml version="1.0" encoding="utf-8"?>
<p:tagLst xmlns:a="http://schemas.openxmlformats.org/drawingml/2006/main" xmlns:r="http://schemas.openxmlformats.org/officeDocument/2006/relationships" xmlns:p="http://schemas.openxmlformats.org/presentationml/2006/main">
  <p:tag name="ORIGINALHEIGHT" val="0.625"/>
  <p:tag name="ORIGINALWIDTH" val="0.5625197"/>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2.932133"/>
  <p:tag name="ORIGINALWIDTH" val="3.173132"/>
  <p:tag name="EMFCHILD" val="True"/>
</p:tagLst>
</file>

<file path=ppt/tags/tag1670.xml><?xml version="1.0" encoding="utf-8"?>
<p:tagLst xmlns:a="http://schemas.openxmlformats.org/drawingml/2006/main" xmlns:r="http://schemas.openxmlformats.org/officeDocument/2006/relationships" xmlns:p="http://schemas.openxmlformats.org/presentationml/2006/main">
  <p:tag name="ORIGINALHEIGHT" val="13.74116"/>
  <p:tag name="ORIGINALWIDTH" val="97.96838"/>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left[ \gamma^\top_1 \right] \pdd[\ddot{\q}]{\q}{\q} = &amp;-   {\pd[]{\q} \left[ \pd[]{\q} \xxi^\top_1 [\M \ddot{\q} + \h - \Jc^\top\Gamma] \right] } &#10;\end{align*}&#10;\end{subequations}&#10;&#10;&#10;\end{document}"/>
  <p:tag name="IGUANATEXSIZE" val="20"/>
  <p:tag name="IGUANATEXCURSOR" val="1602"/>
  <p:tag name="TRANSPARENCY" val="True"/>
  <p:tag name="LATEXENGINEID" val="1"/>
  <p:tag name="TEMPFOLDER" val="C:\Users\John Nganga\Downloads\"/>
  <p:tag name="LATEXFORMHEIGHT" val="701.4"/>
  <p:tag name="LATEXFORMWIDTH" val="1083"/>
  <p:tag name="LATEXFORMWRAP" val="True"/>
  <p:tag name="BITMAPVECTOR" val="1"/>
</p:tagLst>
</file>

<file path=ppt/tags/tag1671.xml><?xml version="1.0" encoding="utf-8"?>
<p:tagLst xmlns:a="http://schemas.openxmlformats.org/drawingml/2006/main" xmlns:r="http://schemas.openxmlformats.org/officeDocument/2006/relationships" xmlns:p="http://schemas.openxmlformats.org/presentationml/2006/main">
  <p:tag name="ORIGINALHEIGHT" val="6.908501"/>
  <p:tag name="ORIGINALWIDTH" val="13.51439"/>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green} \mathcal{O}(n^2)}\;&#10;\end{align*}&#10;&#10;&#10;\end{document}"/>
  <p:tag name="IGUANATEXSIZE" val="20"/>
  <p:tag name="IGUANATEXCURSOR" val="748"/>
  <p:tag name="TRANSPARENCY" val="True"/>
  <p:tag name="LATEXENGINEID" val="1"/>
  <p:tag name="TEMPFOLDER" val="C:\Users\John Nganga\Downloads\"/>
  <p:tag name="LATEXFORMHEIGHT" val="573"/>
  <p:tag name="LATEXFORMWIDTH" val="719.4"/>
  <p:tag name="LATEXFORMWRAP" val="True"/>
  <p:tag name="BITMAPVECTOR" val="1"/>
</p:tagLst>
</file>

<file path=ppt/tags/tag1672.xml><?xml version="1.0" encoding="utf-8"?>
<p:tagLst xmlns:a="http://schemas.openxmlformats.org/drawingml/2006/main" xmlns:r="http://schemas.openxmlformats.org/officeDocument/2006/relationships" xmlns:p="http://schemas.openxmlformats.org/presentationml/2006/main">
  <p:tag name="ORIGINALHEIGHT" val="6.037841"/>
  <p:tag name="ORIGINALWIDTH" val="11.62655"/>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blue} \mathcal{O}(n)}\;&#10;\end{align*}&#10;&#10;&#10;\end{document}"/>
  <p:tag name="IGUANATEXSIZE" val="20"/>
  <p:tag name="IGUANATEXCURSOR" val="762"/>
  <p:tag name="TRANSPARENCY" val="True"/>
  <p:tag name="LATEXENGINEID" val="1"/>
  <p:tag name="TEMPFOLDER" val="C:\Users\John Nganga\Downloads\"/>
  <p:tag name="LATEXFORMHEIGHT" val="573"/>
  <p:tag name="LATEXFORMWIDTH" val="719.4"/>
  <p:tag name="LATEXFORMWRAP" val="True"/>
  <p:tag name="BITMAPVECTOR" val="1"/>
</p:tagLst>
</file>

<file path=ppt/tags/tag1673.xml><?xml version="1.0" encoding="utf-8"?>
<p:tagLst xmlns:a="http://schemas.openxmlformats.org/drawingml/2006/main" xmlns:r="http://schemas.openxmlformats.org/officeDocument/2006/relationships" xmlns:p="http://schemas.openxmlformats.org/presentationml/2006/main">
  <p:tag name="ORIGINALHEIGHT" val="4.384623"/>
  <p:tag name="ORIGINALWIDTH" val="4.088703"/>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blue} \mathcal{O}(n)}\;&#10;\end{align*}&#10;&#10;&#10;\end{document}"/>
  <p:tag name="IGUANATEXSIZE" val="20"/>
  <p:tag name="IGUANATEXCURSOR" val="762"/>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1674.xml><?xml version="1.0" encoding="utf-8"?>
<p:tagLst xmlns:a="http://schemas.openxmlformats.org/drawingml/2006/main" xmlns:r="http://schemas.openxmlformats.org/officeDocument/2006/relationships" xmlns:p="http://schemas.openxmlformats.org/presentationml/2006/main">
  <p:tag name="ORIGINALHEIGHT" val="6.037841"/>
  <p:tag name="ORIGINALWIDTH" val="1.324834"/>
  <p:tag name="EMFCHILD" val="True"/>
</p:tagLst>
</file>

<file path=ppt/tags/tag1675.xml><?xml version="1.0" encoding="utf-8"?>
<p:tagLst xmlns:a="http://schemas.openxmlformats.org/drawingml/2006/main" xmlns:r="http://schemas.openxmlformats.org/officeDocument/2006/relationships" xmlns:p="http://schemas.openxmlformats.org/presentationml/2006/main">
  <p:tag name="ORIGINALHEIGHT" val="2.74938"/>
  <p:tag name="ORIGINALWIDTH" val="3.083657"/>
  <p:tag name="EMFCHILD" val="True"/>
</p:tagLst>
</file>

<file path=ppt/tags/tag1676.xml><?xml version="1.0" encoding="utf-8"?>
<p:tagLst xmlns:a="http://schemas.openxmlformats.org/drawingml/2006/main" xmlns:r="http://schemas.openxmlformats.org/officeDocument/2006/relationships" xmlns:p="http://schemas.openxmlformats.org/presentationml/2006/main">
  <p:tag name="ORIGINALHEIGHT" val="6.037841"/>
  <p:tag name="ORIGINALWIDTH" val="1.324834"/>
  <p:tag name="EMFCHILD" val="True"/>
</p:tagLst>
</file>

<file path=ppt/tags/tag1677.xml><?xml version="1.0" encoding="utf-8"?>
<p:tagLst xmlns:a="http://schemas.openxmlformats.org/drawingml/2006/main" xmlns:r="http://schemas.openxmlformats.org/officeDocument/2006/relationships" xmlns:p="http://schemas.openxmlformats.org/presentationml/2006/main">
  <p:tag name="ORIGINALHEIGHT" val="4.460917"/>
  <p:tag name="ORIGINALWIDTH" val="3.901674"/>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green} \mathcal{O}(n^2)}\;&#10;\end{align*}&#10;&#10;&#10;\end{document}"/>
  <p:tag name="IGUANATEXSIZE" val="20"/>
  <p:tag name="IGUANATEXCURSOR" val="748"/>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1678.xml><?xml version="1.0" encoding="utf-8"?>
<p:tagLst xmlns:a="http://schemas.openxmlformats.org/drawingml/2006/main" xmlns:r="http://schemas.openxmlformats.org/officeDocument/2006/relationships" xmlns:p="http://schemas.openxmlformats.org/presentationml/2006/main">
  <p:tag name="ORIGINALHEIGHT" val="6.132117"/>
  <p:tag name="ORIGINALWIDTH" val="1.263273"/>
  <p:tag name="EMFCHILD" val="True"/>
</p:tagLst>
</file>

<file path=ppt/tags/tag1679.xml><?xml version="1.0" encoding="utf-8"?>
<p:tagLst xmlns:a="http://schemas.openxmlformats.org/drawingml/2006/main" xmlns:r="http://schemas.openxmlformats.org/officeDocument/2006/relationships" xmlns:p="http://schemas.openxmlformats.org/presentationml/2006/main">
  <p:tag name="ORIGINALHEIGHT" val="2.776559"/>
  <p:tag name="ORIGINALWIDTH" val="2.954219"/>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2.409972"/>
  <p:tag name="ORIGINALWIDTH" val="2.470229"/>
  <p:tag name="EMFCHILD" val="True"/>
</p:tagLst>
</file>

<file path=ppt/tags/tag1680.xml><?xml version="1.0" encoding="utf-8"?>
<p:tagLst xmlns:a="http://schemas.openxmlformats.org/drawingml/2006/main" xmlns:r="http://schemas.openxmlformats.org/officeDocument/2006/relationships" xmlns:p="http://schemas.openxmlformats.org/presentationml/2006/main">
  <p:tag name="ORIGINALHEIGHT" val="2.842355"/>
  <p:tag name="ORIGINALWIDTH" val="1.677787"/>
  <p:tag name="EMFCHILD" val="True"/>
</p:tagLst>
</file>

<file path=ppt/tags/tag1681.xml><?xml version="1.0" encoding="utf-8"?>
<p:tagLst xmlns:a="http://schemas.openxmlformats.org/drawingml/2006/main" xmlns:r="http://schemas.openxmlformats.org/officeDocument/2006/relationships" xmlns:p="http://schemas.openxmlformats.org/presentationml/2006/main">
  <p:tag name="ORIGINALHEIGHT" val="6.132117"/>
  <p:tag name="ORIGINALWIDTH" val="1.250114"/>
  <p:tag name="EMFCHILD" val="True"/>
</p:tagLst>
</file>

<file path=ppt/tags/tag1682.xml><?xml version="1.0" encoding="utf-8"?>
<p:tagLst xmlns:a="http://schemas.openxmlformats.org/drawingml/2006/main" xmlns:r="http://schemas.openxmlformats.org/officeDocument/2006/relationships" xmlns:p="http://schemas.openxmlformats.org/presentationml/2006/main">
  <p:tag name="ORIGINALHEIGHT" val="6.710794"/>
  <p:tag name="ORIGINALWIDTH" val="1.004336"/>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left[ \gamma^\top_1 \right] \pdd[\ddot{\q}]{\q}{\q} = &amp;-   {\pd[]{\q} \left[ \pd[]{\q} \xxi^\top_1 [\M \ddot{\q} + \h - \Jc^\top\Gamma] \right] } &#10;\end{align*}&#10;\end{subequations}&#10;&#10;&#10;\end{document}"/>
  <p:tag name="IGUANATEXSIZE" val="20"/>
  <p:tag name="IGUANATEXCURSOR" val="1602"/>
  <p:tag name="TRANSPARENCY" val="True"/>
  <p:tag name="LATEXENGINEID" val="1"/>
  <p:tag name="TEMPFOLDER" val="C:\Users\John Nganga\Downloads\"/>
  <p:tag name="LATEXFORMHEIGHT" val="701.4"/>
  <p:tag name="LATEXFORMWIDTH" val="1083"/>
  <p:tag name="LATEXFORMWRAP" val="True"/>
  <p:tag name="BITMAPVECTOR" val="1"/>
  <p:tag name="EMFCHILD" val="True"/>
</p:tagLst>
</file>

<file path=ppt/tags/tag1683.xml><?xml version="1.0" encoding="utf-8"?>
<p:tagLst xmlns:a="http://schemas.openxmlformats.org/drawingml/2006/main" xmlns:r="http://schemas.openxmlformats.org/officeDocument/2006/relationships" xmlns:p="http://schemas.openxmlformats.org/presentationml/2006/main">
  <p:tag name="ORIGINALHEIGHT" val="3.674966"/>
  <p:tag name="ORIGINALWIDTH" val="2.670627"/>
  <p:tag name="EMFCHILD" val="True"/>
</p:tagLst>
</file>

<file path=ppt/tags/tag1684.xml><?xml version="1.0" encoding="utf-8"?>
<p:tagLst xmlns:a="http://schemas.openxmlformats.org/drawingml/2006/main" xmlns:r="http://schemas.openxmlformats.org/officeDocument/2006/relationships" xmlns:p="http://schemas.openxmlformats.org/presentationml/2006/main">
  <p:tag name="ORIGINALHEIGHT" val="2.716281"/>
  <p:tag name="ORIGINALWIDTH" val="2.647794"/>
  <p:tag name="EMFCHILD" val="True"/>
</p:tagLst>
</file>

<file path=ppt/tags/tag1685.xml><?xml version="1.0" encoding="utf-8"?>
<p:tagLst xmlns:a="http://schemas.openxmlformats.org/drawingml/2006/main" xmlns:r="http://schemas.openxmlformats.org/officeDocument/2006/relationships" xmlns:p="http://schemas.openxmlformats.org/presentationml/2006/main">
  <p:tag name="ORIGINALHEIGHT" val="2.602145"/>
  <p:tag name="ORIGINALWIDTH" val="1.323897"/>
  <p:tag name="EMFCHILD" val="True"/>
</p:tagLst>
</file>

<file path=ppt/tags/tag1686.xml><?xml version="1.0" encoding="utf-8"?>
<p:tagLst xmlns:a="http://schemas.openxmlformats.org/drawingml/2006/main" xmlns:r="http://schemas.openxmlformats.org/officeDocument/2006/relationships" xmlns:p="http://schemas.openxmlformats.org/presentationml/2006/main">
  <p:tag name="ORIGINALHEIGHT" val="6.710794"/>
  <p:tag name="ORIGINALWIDTH" val="0.981517"/>
  <p:tag name="EMFCHILD" val="True"/>
</p:tagLst>
</file>

<file path=ppt/tags/tag1687.xml><?xml version="1.0" encoding="utf-8"?>
<p:tagLst xmlns:a="http://schemas.openxmlformats.org/drawingml/2006/main" xmlns:r="http://schemas.openxmlformats.org/officeDocument/2006/relationships" xmlns:p="http://schemas.openxmlformats.org/presentationml/2006/main">
  <p:tag name="ORIGINALHEIGHT" val="4.131483"/>
  <p:tag name="ORIGINALWIDTH" val="2.693445"/>
  <p:tag name="EMFCHILD" val="True"/>
</p:tagLst>
</file>

<file path=ppt/tags/tag1688.xml><?xml version="1.0" encoding="utf-8"?>
<p:tagLst xmlns:a="http://schemas.openxmlformats.org/drawingml/2006/main" xmlns:r="http://schemas.openxmlformats.org/officeDocument/2006/relationships" xmlns:p="http://schemas.openxmlformats.org/presentationml/2006/main">
  <p:tag name="ORIGINALHEIGHT" val="2.602145"/>
  <p:tag name="ORIGINALWIDTH" val="1.574988"/>
  <p:tag name="EMFCHILD" val="True"/>
</p:tagLst>
</file>

<file path=ppt/tags/tag1689.xml><?xml version="1.0" encoding="utf-8"?>
<p:tagLst xmlns:a="http://schemas.openxmlformats.org/drawingml/2006/main" xmlns:r="http://schemas.openxmlformats.org/officeDocument/2006/relationships" xmlns:p="http://schemas.openxmlformats.org/presentationml/2006/main">
  <p:tag name="ORIGINALHEIGHT" val="0.570653"/>
  <p:tag name="ORIGINALWIDTH" val="1.506503"/>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1.265242"/>
  <p:tag name="ORIGINALWIDTH" val="3.494462"/>
  <p:tag name="EMFCHILD" val="True"/>
</p:tagLst>
</file>

<file path=ppt/tags/tag1690.xml><?xml version="1.0" encoding="utf-8"?>
<p:tagLst xmlns:a="http://schemas.openxmlformats.org/drawingml/2006/main" xmlns:r="http://schemas.openxmlformats.org/officeDocument/2006/relationships" xmlns:p="http://schemas.openxmlformats.org/presentationml/2006/main">
  <p:tag name="ORIGINALHEIGHT" val="3.606481"/>
  <p:tag name="ORIGINALWIDTH" val="2.876052"/>
  <p:tag name="EMFCHILD" val="True"/>
</p:tagLst>
</file>

<file path=ppt/tags/tag1691.xml><?xml version="1.0" encoding="utf-8"?>
<p:tagLst xmlns:a="http://schemas.openxmlformats.org/drawingml/2006/main" xmlns:r="http://schemas.openxmlformats.org/officeDocument/2006/relationships" xmlns:p="http://schemas.openxmlformats.org/presentationml/2006/main">
  <p:tag name="ORIGINALHEIGHT" val="0.2282583"/>
  <p:tag name="ORIGINALWIDTH" val="12.18898"/>
  <p:tag name="EMFCHILD" val="True"/>
</p:tagLst>
</file>

<file path=ppt/tags/tag1692.xml><?xml version="1.0" encoding="utf-8"?>
<p:tagLst xmlns:a="http://schemas.openxmlformats.org/drawingml/2006/main" xmlns:r="http://schemas.openxmlformats.org/officeDocument/2006/relationships" xmlns:p="http://schemas.openxmlformats.org/presentationml/2006/main">
  <p:tag name="ORIGINALHEIGHT" val="4.131483"/>
  <p:tag name="ORIGINALWIDTH" val="2.693445"/>
  <p:tag name="EMFCHILD" val="True"/>
</p:tagLst>
</file>

<file path=ppt/tags/tag1693.xml><?xml version="1.0" encoding="utf-8"?>
<p:tagLst xmlns:a="http://schemas.openxmlformats.org/drawingml/2006/main" xmlns:r="http://schemas.openxmlformats.org/officeDocument/2006/relationships" xmlns:p="http://schemas.openxmlformats.org/presentationml/2006/main">
  <p:tag name="ORIGINALHEIGHT" val="3.606481"/>
  <p:tag name="ORIGINALWIDTH" val="2.876052"/>
  <p:tag name="EMFCHILD" val="True"/>
</p:tagLst>
</file>

<file path=ppt/tags/tag1694.xml><?xml version="1.0" encoding="utf-8"?>
<p:tagLst xmlns:a="http://schemas.openxmlformats.org/drawingml/2006/main" xmlns:r="http://schemas.openxmlformats.org/officeDocument/2006/relationships" xmlns:p="http://schemas.openxmlformats.org/presentationml/2006/main">
  <p:tag name="ORIGINALHEIGHT" val="4.131483"/>
  <p:tag name="ORIGINALWIDTH" val="2.693445"/>
  <p:tag name="EMFCHILD" val="True"/>
</p:tagLst>
</file>

<file path=ppt/tags/tag1695.xml><?xml version="1.0" encoding="utf-8"?>
<p:tagLst xmlns:a="http://schemas.openxmlformats.org/drawingml/2006/main" xmlns:r="http://schemas.openxmlformats.org/officeDocument/2006/relationships" xmlns:p="http://schemas.openxmlformats.org/presentationml/2006/main">
  <p:tag name="ORIGINALHEIGHT" val="3.606481"/>
  <p:tag name="ORIGINALWIDTH" val="2.876052"/>
  <p:tag name="EMFCHILD" val="True"/>
</p:tagLst>
</file>

<file path=ppt/tags/tag1696.xml><?xml version="1.0" encoding="utf-8"?>
<p:tagLst xmlns:a="http://schemas.openxmlformats.org/drawingml/2006/main" xmlns:r="http://schemas.openxmlformats.org/officeDocument/2006/relationships" xmlns:p="http://schemas.openxmlformats.org/presentationml/2006/main">
  <p:tag name="ORIGINALHEIGHT" val="1.30108"/>
  <p:tag name="ORIGINALWIDTH" val="3.401053"/>
  <p:tag name="EMFCHILD" val="True"/>
</p:tagLst>
</file>

<file path=ppt/tags/tag1697.xml><?xml version="1.0" encoding="utf-8"?>
<p:tagLst xmlns:a="http://schemas.openxmlformats.org/drawingml/2006/main" xmlns:r="http://schemas.openxmlformats.org/officeDocument/2006/relationships" xmlns:p="http://schemas.openxmlformats.org/presentationml/2006/main">
  <p:tag name="ORIGINALHEIGHT" val="0.2282583"/>
  <p:tag name="ORIGINALWIDTH" val="3.10431"/>
  <p:tag name="EMFCHILD" val="True"/>
</p:tagLst>
</file>

<file path=ppt/tags/tag1698.xml><?xml version="1.0" encoding="utf-8"?>
<p:tagLst xmlns:a="http://schemas.openxmlformats.org/drawingml/2006/main" xmlns:r="http://schemas.openxmlformats.org/officeDocument/2006/relationships" xmlns:p="http://schemas.openxmlformats.org/presentationml/2006/main">
  <p:tag name="ORIGINALHEIGHT" val="4.131483"/>
  <p:tag name="ORIGINALWIDTH" val="2.693445"/>
  <p:tag name="EMFCHILD" val="True"/>
</p:tagLst>
</file>

<file path=ppt/tags/tag1699.xml><?xml version="1.0" encoding="utf-8"?>
<p:tagLst xmlns:a="http://schemas.openxmlformats.org/drawingml/2006/main" xmlns:r="http://schemas.openxmlformats.org/officeDocument/2006/relationships" xmlns:p="http://schemas.openxmlformats.org/presentationml/2006/main">
  <p:tag name="ORIGINALHEIGHT" val="0.2282583"/>
  <p:tag name="ORIGINALWIDTH" val="6.117317"/>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3.380371"/>
  <p:tag name="ORIGINALWIDTH" val="1.904433"/>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3.735457"/>
  <p:tag name="ORIGINALWIDTH" val="4.277709"/>
  <p:tag name="EMFCHILD" val="True"/>
</p:tagLst>
</file>

<file path=ppt/tags/tag1700.xml><?xml version="1.0" encoding="utf-8"?>
<p:tagLst xmlns:a="http://schemas.openxmlformats.org/drawingml/2006/main" xmlns:r="http://schemas.openxmlformats.org/officeDocument/2006/relationships" xmlns:p="http://schemas.openxmlformats.org/presentationml/2006/main">
  <p:tag name="ORIGINALHEIGHT" val="4.131483"/>
  <p:tag name="ORIGINALWIDTH" val="2.693445"/>
  <p:tag name="EMFCHILD" val="True"/>
</p:tagLst>
</file>

<file path=ppt/tags/tag1701.xml><?xml version="1.0" encoding="utf-8"?>
<p:tagLst xmlns:a="http://schemas.openxmlformats.org/drawingml/2006/main" xmlns:r="http://schemas.openxmlformats.org/officeDocument/2006/relationships" xmlns:p="http://schemas.openxmlformats.org/presentationml/2006/main">
  <p:tag name="ORIGINALHEIGHT" val="3.606481"/>
  <p:tag name="ORIGINALWIDTH" val="2.876052"/>
  <p:tag name="EMFCHILD" val="True"/>
</p:tagLst>
</file>

<file path=ppt/tags/tag1702.xml><?xml version="1.0" encoding="utf-8"?>
<p:tagLst xmlns:a="http://schemas.openxmlformats.org/drawingml/2006/main" xmlns:r="http://schemas.openxmlformats.org/officeDocument/2006/relationships" xmlns:p="http://schemas.openxmlformats.org/presentationml/2006/main">
  <p:tag name="ORIGINALHEIGHT" val="13.44442"/>
  <p:tag name="ORIGINALWIDTH" val="1.34673"/>
  <p:tag name="EMFCHILD" val="True"/>
</p:tagLst>
</file>

<file path=ppt/tags/tag1703.xml><?xml version="1.0" encoding="utf-8"?>
<p:tagLst xmlns:a="http://schemas.openxmlformats.org/drawingml/2006/main" xmlns:r="http://schemas.openxmlformats.org/officeDocument/2006/relationships" xmlns:p="http://schemas.openxmlformats.org/presentationml/2006/main">
  <p:tag name="ORIGINALHEIGHT" val="4.131483"/>
  <p:tag name="ORIGINALWIDTH" val="2.716278"/>
  <p:tag name="EMFCHILD" val="True"/>
</p:tagLst>
</file>

<file path=ppt/tags/tag1704.xml><?xml version="1.0" encoding="utf-8"?>
<p:tagLst xmlns:a="http://schemas.openxmlformats.org/drawingml/2006/main" xmlns:r="http://schemas.openxmlformats.org/officeDocument/2006/relationships" xmlns:p="http://schemas.openxmlformats.org/presentationml/2006/main">
  <p:tag name="ORIGINALHEIGHT" val="0.2282583"/>
  <p:tag name="ORIGINALWIDTH" val="6.094498"/>
  <p:tag name="EMFCHILD" val="True"/>
</p:tagLst>
</file>

<file path=ppt/tags/tag1705.xml><?xml version="1.0" encoding="utf-8"?>
<p:tagLst xmlns:a="http://schemas.openxmlformats.org/drawingml/2006/main" xmlns:r="http://schemas.openxmlformats.org/officeDocument/2006/relationships" xmlns:p="http://schemas.openxmlformats.org/presentationml/2006/main">
  <p:tag name="ORIGINALHEIGHT" val="4.131483"/>
  <p:tag name="ORIGINALWIDTH" val="2.670627"/>
  <p:tag name="EMFCHILD" val="True"/>
</p:tagLst>
</file>

<file path=ppt/tags/tag1706.xml><?xml version="1.0" encoding="utf-8"?>
<p:tagLst xmlns:a="http://schemas.openxmlformats.org/drawingml/2006/main" xmlns:r="http://schemas.openxmlformats.org/officeDocument/2006/relationships" xmlns:p="http://schemas.openxmlformats.org/presentationml/2006/main">
  <p:tag name="ORIGINALHEIGHT" val="3.606481"/>
  <p:tag name="ORIGINALWIDTH" val="2.898885"/>
  <p:tag name="EMFCHILD" val="True"/>
</p:tagLst>
</file>

<file path=ppt/tags/tag1707.xml><?xml version="1.0" encoding="utf-8"?>
<p:tagLst xmlns:a="http://schemas.openxmlformats.org/drawingml/2006/main" xmlns:r="http://schemas.openxmlformats.org/officeDocument/2006/relationships" xmlns:p="http://schemas.openxmlformats.org/presentationml/2006/main">
  <p:tag name="ORIGINALHEIGHT" val="5.044516"/>
  <p:tag name="ORIGINALWIDTH" val="2.168459"/>
  <p:tag name="EMFCHILD" val="True"/>
</p:tagLst>
</file>

<file path=ppt/tags/tag1708.xml><?xml version="1.0" encoding="utf-8"?>
<p:tagLst xmlns:a="http://schemas.openxmlformats.org/drawingml/2006/main" xmlns:r="http://schemas.openxmlformats.org/officeDocument/2006/relationships" xmlns:p="http://schemas.openxmlformats.org/presentationml/2006/main">
  <p:tag name="ORIGINALHEIGHT" val="2.716281"/>
  <p:tag name="ORIGINALWIDTH" val="2.647794"/>
  <p:tag name="EMFCHILD" val="True"/>
</p:tagLst>
</file>

<file path=ppt/tags/tag1709.xml><?xml version="1.0" encoding="utf-8"?>
<p:tagLst xmlns:a="http://schemas.openxmlformats.org/drawingml/2006/main" xmlns:r="http://schemas.openxmlformats.org/officeDocument/2006/relationships" xmlns:p="http://schemas.openxmlformats.org/presentationml/2006/main">
  <p:tag name="ORIGINALHEIGHT" val="2.602145"/>
  <p:tag name="ORIGINALWIDTH" val="1.301078"/>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0.1807542"/>
  <p:tag name="ORIGINALWIDTH" val="2.490306"/>
  <p:tag name="EMFCHILD" val="True"/>
</p:tagLst>
</file>

<file path=ppt/tags/tag1710.xml><?xml version="1.0" encoding="utf-8"?>
<p:tagLst xmlns:a="http://schemas.openxmlformats.org/drawingml/2006/main" xmlns:r="http://schemas.openxmlformats.org/officeDocument/2006/relationships" xmlns:p="http://schemas.openxmlformats.org/presentationml/2006/main">
  <p:tag name="ORIGINALHEIGHT" val="5.592336"/>
  <p:tag name="ORIGINALWIDTH" val="0.7076073"/>
  <p:tag name="EMFCHILD" val="True"/>
</p:tagLst>
</file>

<file path=ppt/tags/tag1711.xml><?xml version="1.0" encoding="utf-8"?>
<p:tagLst xmlns:a="http://schemas.openxmlformats.org/drawingml/2006/main" xmlns:r="http://schemas.openxmlformats.org/officeDocument/2006/relationships" xmlns:p="http://schemas.openxmlformats.org/presentationml/2006/main">
  <p:tag name="ORIGINALHEIGHT" val="3.834739"/>
  <p:tag name="ORIGINALWIDTH" val="5.158633"/>
  <p:tag name="EMFCHILD" val="True"/>
</p:tagLst>
</file>

<file path=ppt/tags/tag1712.xml><?xml version="1.0" encoding="utf-8"?>
<p:tagLst xmlns:a="http://schemas.openxmlformats.org/drawingml/2006/main" xmlns:r="http://schemas.openxmlformats.org/officeDocument/2006/relationships" xmlns:p="http://schemas.openxmlformats.org/presentationml/2006/main">
  <p:tag name="ORIGINALHEIGHT" val="0.570653"/>
  <p:tag name="ORIGINALWIDTH" val="1.506503"/>
  <p:tag name="EMFCHILD" val="True"/>
</p:tagLst>
</file>

<file path=ppt/tags/tag1713.xml><?xml version="1.0" encoding="utf-8"?>
<p:tagLst xmlns:a="http://schemas.openxmlformats.org/drawingml/2006/main" xmlns:r="http://schemas.openxmlformats.org/officeDocument/2006/relationships" xmlns:p="http://schemas.openxmlformats.org/presentationml/2006/main">
  <p:tag name="ORIGINALHEIGHT" val="3.606481"/>
  <p:tag name="ORIGINALWIDTH" val="2.876052"/>
  <p:tag name="EMFCHILD" val="True"/>
</p:tagLst>
</file>

<file path=ppt/tags/tag1714.xml><?xml version="1.0" encoding="utf-8"?>
<p:tagLst xmlns:a="http://schemas.openxmlformats.org/drawingml/2006/main" xmlns:r="http://schemas.openxmlformats.org/officeDocument/2006/relationships" xmlns:p="http://schemas.openxmlformats.org/presentationml/2006/main">
  <p:tag name="ORIGINALHEIGHT" val="3.720618"/>
  <p:tag name="ORIGINALWIDTH" val="3.401053"/>
  <p:tag name="EMFCHILD" val="True"/>
</p:tagLst>
</file>

<file path=ppt/tags/tag1715.xml><?xml version="1.0" encoding="utf-8"?>
<p:tagLst xmlns:a="http://schemas.openxmlformats.org/drawingml/2006/main" xmlns:r="http://schemas.openxmlformats.org/officeDocument/2006/relationships" xmlns:p="http://schemas.openxmlformats.org/presentationml/2006/main">
  <p:tag name="ORIGINALHEIGHT" val="3.880391"/>
  <p:tag name="ORIGINALWIDTH" val="2.921704"/>
  <p:tag name="EMFCHILD" val="True"/>
</p:tagLst>
</file>

<file path=ppt/tags/tag1716.xml><?xml version="1.0" encoding="utf-8"?>
<p:tagLst xmlns:a="http://schemas.openxmlformats.org/drawingml/2006/main" xmlns:r="http://schemas.openxmlformats.org/officeDocument/2006/relationships" xmlns:p="http://schemas.openxmlformats.org/presentationml/2006/main">
  <p:tag name="ORIGINALHEIGHT" val="0.2282583"/>
  <p:tag name="ORIGINALWIDTH" val="3.127143"/>
  <p:tag name="EMFCHILD" val="True"/>
</p:tagLst>
</file>

<file path=ppt/tags/tag1717.xml><?xml version="1.0" encoding="utf-8"?>
<p:tagLst xmlns:a="http://schemas.openxmlformats.org/drawingml/2006/main" xmlns:r="http://schemas.openxmlformats.org/officeDocument/2006/relationships" xmlns:p="http://schemas.openxmlformats.org/presentationml/2006/main">
  <p:tag name="ORIGINALHEIGHT" val="3.880391"/>
  <p:tag name="ORIGINALWIDTH" val="2.579324"/>
  <p:tag name="EMFCHILD" val="True"/>
</p:tagLst>
</file>

<file path=ppt/tags/tag1718.xml><?xml version="1.0" encoding="utf-8"?>
<p:tagLst xmlns:a="http://schemas.openxmlformats.org/drawingml/2006/main" xmlns:r="http://schemas.openxmlformats.org/officeDocument/2006/relationships" xmlns:p="http://schemas.openxmlformats.org/presentationml/2006/main">
  <p:tag name="ORIGINALHEIGHT" val="2.716281"/>
  <p:tag name="ORIGINALWIDTH" val="2.647794"/>
  <p:tag name="EMFCHILD" val="True"/>
</p:tagLst>
</file>

<file path=ppt/tags/tag1719.xml><?xml version="1.0" encoding="utf-8"?>
<p:tagLst xmlns:a="http://schemas.openxmlformats.org/drawingml/2006/main" xmlns:r="http://schemas.openxmlformats.org/officeDocument/2006/relationships" xmlns:p="http://schemas.openxmlformats.org/presentationml/2006/main">
  <p:tag name="ORIGINALHEIGHT" val="1.757596"/>
  <p:tag name="ORIGINALWIDTH" val="1.552155"/>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2.530471"/>
  <p:tag name="ORIGINALWIDTH" val="1.325485"/>
  <p:tag name="EMFCHILD" val="True"/>
</p:tagLst>
</file>

<file path=ppt/tags/tag1720.xml><?xml version="1.0" encoding="utf-8"?>
<p:tagLst xmlns:a="http://schemas.openxmlformats.org/drawingml/2006/main" xmlns:r="http://schemas.openxmlformats.org/officeDocument/2006/relationships" xmlns:p="http://schemas.openxmlformats.org/presentationml/2006/main">
  <p:tag name="ORIGINALHEIGHT" val="3.811921"/>
  <p:tag name="ORIGINALWIDTH" val="2.8304"/>
  <p:tag name="EMFCHILD" val="True"/>
</p:tagLst>
</file>

<file path=ppt/tags/tag1721.xml><?xml version="1.0" encoding="utf-8"?>
<p:tagLst xmlns:a="http://schemas.openxmlformats.org/drawingml/2006/main" xmlns:r="http://schemas.openxmlformats.org/officeDocument/2006/relationships" xmlns:p="http://schemas.openxmlformats.org/presentationml/2006/main">
  <p:tag name="ORIGINALHEIGHT" val="5.592336"/>
  <p:tag name="ORIGINALWIDTH" val="0.6847742"/>
  <p:tag name="EMFCHILD" val="True"/>
</p:tagLst>
</file>

<file path=ppt/tags/tag1722.xml><?xml version="1.0" encoding="utf-8"?>
<p:tagLst xmlns:a="http://schemas.openxmlformats.org/drawingml/2006/main" xmlns:r="http://schemas.openxmlformats.org/officeDocument/2006/relationships" xmlns:p="http://schemas.openxmlformats.org/presentationml/2006/main">
  <p:tag name="ORIGINALHEIGHT" val="13.44442"/>
  <p:tag name="ORIGINALWIDTH" val="1.34673"/>
  <p:tag name="EMFCHILD" val="True"/>
</p:tagLst>
</file>

<file path=ppt/tags/tag1723.xml><?xml version="1.0" encoding="utf-8"?>
<p:tagLst xmlns:a="http://schemas.openxmlformats.org/drawingml/2006/main" xmlns:r="http://schemas.openxmlformats.org/officeDocument/2006/relationships" xmlns:p="http://schemas.openxmlformats.org/presentationml/2006/main">
  <p:tag name="ORIGINALHEIGHT" val="13.12485"/>
  <p:tag name="ORIGINALWIDTH" val="53.66347"/>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left[ \pd[]{\q} \xxi^\top_1 [\M \ddot{\q} + \h - \Jc^\top\Gamma] \right] } &#10;\end{align*}&#10;\end{subequations}&#10;&#10;&#10;\end{document}"/>
  <p:tag name="IGUANATEXSIZE" val="20"/>
  <p:tag name="IGUANATEXCURSOR" val="1456"/>
  <p:tag name="TRANSPARENCY" val="True"/>
  <p:tag name="LATEXENGINEID" val="1"/>
  <p:tag name="TEMPFOLDER" val="C:\Users\John Nganga\Downloads\"/>
  <p:tag name="LATEXFORMHEIGHT" val="701.4"/>
  <p:tag name="LATEXFORMWIDTH" val="1083"/>
  <p:tag name="LATEXFORMWRAP" val="True"/>
  <p:tag name="BITMAPVECTOR" val="1"/>
</p:tagLst>
</file>

<file path=ppt/tags/tag1724.xml><?xml version="1.0" encoding="utf-8"?>
<p:tagLst xmlns:a="http://schemas.openxmlformats.org/drawingml/2006/main" xmlns:r="http://schemas.openxmlformats.org/officeDocument/2006/relationships" xmlns:p="http://schemas.openxmlformats.org/presentationml/2006/main">
  <p:tag name="ORIGINALHEIGHT" val="6.037841"/>
  <p:tag name="ORIGINALWIDTH" val="11.62655"/>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blue} \mathcal{O}(n)}\;&#10;\end{align*}&#10;&#10;&#10;\end{document}"/>
  <p:tag name="IGUANATEXSIZE" val="20"/>
  <p:tag name="IGUANATEXCURSOR" val="762"/>
  <p:tag name="TRANSPARENCY" val="True"/>
  <p:tag name="LATEXENGINEID" val="1"/>
  <p:tag name="TEMPFOLDER" val="C:\Users\John Nganga\Downloads\"/>
  <p:tag name="LATEXFORMHEIGHT" val="573"/>
  <p:tag name="LATEXFORMWIDTH" val="719.4"/>
  <p:tag name="LATEXFORMWRAP" val="True"/>
  <p:tag name="BITMAPVECTOR" val="1"/>
</p:tagLst>
</file>

<file path=ppt/tags/tag1725.xml><?xml version="1.0" encoding="utf-8"?>
<p:tagLst xmlns:a="http://schemas.openxmlformats.org/drawingml/2006/main" xmlns:r="http://schemas.openxmlformats.org/officeDocument/2006/relationships" xmlns:p="http://schemas.openxmlformats.org/presentationml/2006/main">
  <p:tag name="ORIGINALHEIGHT" val="4.384623"/>
  <p:tag name="ORIGINALWIDTH" val="4.088703"/>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blue} \mathcal{O}(n)}\;&#10;\end{align*}&#10;&#10;&#10;\end{document}"/>
  <p:tag name="IGUANATEXSIZE" val="20"/>
  <p:tag name="IGUANATEXCURSOR" val="762"/>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1726.xml><?xml version="1.0" encoding="utf-8"?>
<p:tagLst xmlns:a="http://schemas.openxmlformats.org/drawingml/2006/main" xmlns:r="http://schemas.openxmlformats.org/officeDocument/2006/relationships" xmlns:p="http://schemas.openxmlformats.org/presentationml/2006/main">
  <p:tag name="ORIGINALHEIGHT" val="6.037841"/>
  <p:tag name="ORIGINALWIDTH" val="1.324834"/>
  <p:tag name="EMFCHILD" val="True"/>
</p:tagLst>
</file>

<file path=ppt/tags/tag1727.xml><?xml version="1.0" encoding="utf-8"?>
<p:tagLst xmlns:a="http://schemas.openxmlformats.org/drawingml/2006/main" xmlns:r="http://schemas.openxmlformats.org/officeDocument/2006/relationships" xmlns:p="http://schemas.openxmlformats.org/presentationml/2006/main">
  <p:tag name="ORIGINALHEIGHT" val="2.74938"/>
  <p:tag name="ORIGINALWIDTH" val="3.083657"/>
  <p:tag name="EMFCHILD" val="True"/>
</p:tagLst>
</file>

<file path=ppt/tags/tag1728.xml><?xml version="1.0" encoding="utf-8"?>
<p:tagLst xmlns:a="http://schemas.openxmlformats.org/drawingml/2006/main" xmlns:r="http://schemas.openxmlformats.org/officeDocument/2006/relationships" xmlns:p="http://schemas.openxmlformats.org/presentationml/2006/main">
  <p:tag name="ORIGINALHEIGHT" val="6.037841"/>
  <p:tag name="ORIGINALWIDTH" val="1.324834"/>
  <p:tag name="EMFCHILD" val="True"/>
</p:tagLst>
</file>

<file path=ppt/tags/tag1729.xml><?xml version="1.0" encoding="utf-8"?>
<p:tagLst xmlns:a="http://schemas.openxmlformats.org/drawingml/2006/main" xmlns:r="http://schemas.openxmlformats.org/officeDocument/2006/relationships" xmlns:p="http://schemas.openxmlformats.org/presentationml/2006/main">
  <p:tag name="ORIGINALHEIGHT" val="13.12485"/>
  <p:tag name="ORIGINALWIDTH" val="1.369548"/>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left[ \pd[]{\q} \xxi^\top_1 [\M \ddot{\q} + \h - \Jc^\top\Gamma] \right] } &#10;\end{align*}&#10;\end{subequations}&#10;&#10;&#10;\end{document}"/>
  <p:tag name="IGUANATEXSIZE" val="20"/>
  <p:tag name="IGUANATEXCURSOR" val="1456"/>
  <p:tag name="TRANSPARENCY" val="True"/>
  <p:tag name="LATEXENGINEID" val="1"/>
  <p:tag name="TEMPFOLDER" val="C:\Users\John Nganga\Downloads\"/>
  <p:tag name="LATEXFORMHEIGHT" val="701.4"/>
  <p:tag name="LATEXFORMWIDTH" val="1083"/>
  <p:tag name="LATEXFORMWRAP" val="True"/>
  <p:tag name="BITMAPVECTOR" val="1"/>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3.735457"/>
  <p:tag name="ORIGINALWIDTH" val="3.474385"/>
  <p:tag name="EMFCHILD" val="True"/>
</p:tagLst>
</file>

<file path=ppt/tags/tag1730.xml><?xml version="1.0" encoding="utf-8"?>
<p:tagLst xmlns:a="http://schemas.openxmlformats.org/drawingml/2006/main" xmlns:r="http://schemas.openxmlformats.org/officeDocument/2006/relationships" xmlns:p="http://schemas.openxmlformats.org/presentationml/2006/main">
  <p:tag name="ORIGINALHEIGHT" val="4.040177"/>
  <p:tag name="ORIGINALWIDTH" val="2.716264"/>
  <p:tag name="EMFCHILD" val="True"/>
</p:tagLst>
</file>

<file path=ppt/tags/tag1731.xml><?xml version="1.0" encoding="utf-8"?>
<p:tagLst xmlns:a="http://schemas.openxmlformats.org/drawingml/2006/main" xmlns:r="http://schemas.openxmlformats.org/officeDocument/2006/relationships" xmlns:p="http://schemas.openxmlformats.org/presentationml/2006/main">
  <p:tag name="ORIGINALHEIGHT" val="0.2054395"/>
  <p:tag name="ORIGINALWIDTH" val="6.185787"/>
  <p:tag name="EMFCHILD" val="True"/>
</p:tagLst>
</file>

<file path=ppt/tags/tag1732.xml><?xml version="1.0" encoding="utf-8"?>
<p:tagLst xmlns:a="http://schemas.openxmlformats.org/drawingml/2006/main" xmlns:r="http://schemas.openxmlformats.org/officeDocument/2006/relationships" xmlns:p="http://schemas.openxmlformats.org/presentationml/2006/main">
  <p:tag name="ORIGINALHEIGHT" val="4.040177"/>
  <p:tag name="ORIGINALWIDTH" val="2.716264"/>
  <p:tag name="EMFCHILD" val="True"/>
</p:tagLst>
</file>

<file path=ppt/tags/tag1733.xml><?xml version="1.0" encoding="utf-8"?>
<p:tagLst xmlns:a="http://schemas.openxmlformats.org/drawingml/2006/main" xmlns:r="http://schemas.openxmlformats.org/officeDocument/2006/relationships" xmlns:p="http://schemas.openxmlformats.org/presentationml/2006/main">
  <p:tag name="ORIGINALHEIGHT" val="3.515176"/>
  <p:tag name="ORIGINALWIDTH" val="2.921704"/>
  <p:tag name="EMFCHILD" val="True"/>
</p:tagLst>
</file>

<file path=ppt/tags/tag1734.xml><?xml version="1.0" encoding="utf-8"?>
<p:tagLst xmlns:a="http://schemas.openxmlformats.org/drawingml/2006/main" xmlns:r="http://schemas.openxmlformats.org/officeDocument/2006/relationships" xmlns:p="http://schemas.openxmlformats.org/presentationml/2006/main">
  <p:tag name="ORIGINALHEIGHT" val="4.930377"/>
  <p:tag name="ORIGINALWIDTH" val="2.191278"/>
  <p:tag name="EMFCHILD" val="True"/>
</p:tagLst>
</file>

<file path=ppt/tags/tag1735.xml><?xml version="1.0" encoding="utf-8"?>
<p:tagLst xmlns:a="http://schemas.openxmlformats.org/drawingml/2006/main" xmlns:r="http://schemas.openxmlformats.org/officeDocument/2006/relationships" xmlns:p="http://schemas.openxmlformats.org/presentationml/2006/main">
  <p:tag name="ORIGINALHEIGHT" val="2.670628"/>
  <p:tag name="ORIGINALWIDTH" val="2.670612"/>
  <p:tag name="EMFCHILD" val="True"/>
</p:tagLst>
</file>

<file path=ppt/tags/tag1736.xml><?xml version="1.0" encoding="utf-8"?>
<p:tagLst xmlns:a="http://schemas.openxmlformats.org/drawingml/2006/main" xmlns:r="http://schemas.openxmlformats.org/officeDocument/2006/relationships" xmlns:p="http://schemas.openxmlformats.org/presentationml/2006/main">
  <p:tag name="ORIGINALHEIGHT" val="2.533673"/>
  <p:tag name="ORIGINALWIDTH" val="1.323897"/>
  <p:tag name="EMFCHILD" val="True"/>
</p:tagLst>
</file>

<file path=ppt/tags/tag1737.xml><?xml version="1.0" encoding="utf-8"?>
<p:tagLst xmlns:a="http://schemas.openxmlformats.org/drawingml/2006/main" xmlns:r="http://schemas.openxmlformats.org/officeDocument/2006/relationships" xmlns:p="http://schemas.openxmlformats.org/presentationml/2006/main">
  <p:tag name="ORIGINALHEIGHT" val="5.478196"/>
  <p:tag name="ORIGINALWIDTH" val="0.7075928"/>
  <p:tag name="EMFCHILD" val="True"/>
</p:tagLst>
</file>

<file path=ppt/tags/tag1738.xml><?xml version="1.0" encoding="utf-8"?>
<p:tagLst xmlns:a="http://schemas.openxmlformats.org/drawingml/2006/main" xmlns:r="http://schemas.openxmlformats.org/officeDocument/2006/relationships" xmlns:p="http://schemas.openxmlformats.org/presentationml/2006/main">
  <p:tag name="ORIGINALHEIGHT" val="3.743434"/>
  <p:tag name="ORIGINALWIDTH" val="5.249936"/>
  <p:tag name="EMFCHILD" val="True"/>
</p:tagLst>
</file>

<file path=ppt/tags/tag1739.xml><?xml version="1.0" encoding="utf-8"?>
<p:tagLst xmlns:a="http://schemas.openxmlformats.org/drawingml/2006/main" xmlns:r="http://schemas.openxmlformats.org/officeDocument/2006/relationships" xmlns:p="http://schemas.openxmlformats.org/presentationml/2006/main">
  <p:tag name="ORIGINALHEIGHT" val="0.5478196"/>
  <p:tag name="ORIGINALWIDTH" val="1.529322"/>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1740.xml><?xml version="1.0" encoding="utf-8"?>
<p:tagLst xmlns:a="http://schemas.openxmlformats.org/drawingml/2006/main" xmlns:r="http://schemas.openxmlformats.org/officeDocument/2006/relationships" xmlns:p="http://schemas.openxmlformats.org/presentationml/2006/main">
  <p:tag name="ORIGINALHEIGHT" val="3.538009"/>
  <p:tag name="ORIGINALWIDTH" val="2.921704"/>
  <p:tag name="EMFCHILD" val="True"/>
</p:tagLst>
</file>

<file path=ppt/tags/tag1741.xml><?xml version="1.0" encoding="utf-8"?>
<p:tagLst xmlns:a="http://schemas.openxmlformats.org/drawingml/2006/main" xmlns:r="http://schemas.openxmlformats.org/officeDocument/2006/relationships" xmlns:p="http://schemas.openxmlformats.org/presentationml/2006/main">
  <p:tag name="ORIGINALHEIGHT" val="3.652131"/>
  <p:tag name="ORIGINALWIDTH" val="3.44669"/>
  <p:tag name="EMFCHILD" val="True"/>
</p:tagLst>
</file>

<file path=ppt/tags/tag1742.xml><?xml version="1.0" encoding="utf-8"?>
<p:tagLst xmlns:a="http://schemas.openxmlformats.org/drawingml/2006/main" xmlns:r="http://schemas.openxmlformats.org/officeDocument/2006/relationships" xmlns:p="http://schemas.openxmlformats.org/presentationml/2006/main">
  <p:tag name="ORIGINALHEIGHT" val="3.789085"/>
  <p:tag name="ORIGINALWIDTH" val="2.944522"/>
  <p:tag name="EMFCHILD" val="True"/>
</p:tagLst>
</file>

<file path=ppt/tags/tag1743.xml><?xml version="1.0" encoding="utf-8"?>
<p:tagLst xmlns:a="http://schemas.openxmlformats.org/drawingml/2006/main" xmlns:r="http://schemas.openxmlformats.org/officeDocument/2006/relationships" xmlns:p="http://schemas.openxmlformats.org/presentationml/2006/main">
  <p:tag name="ORIGINALHEIGHT" val="0.2054395"/>
  <p:tag name="ORIGINALWIDTH" val="3.149961"/>
  <p:tag name="EMFCHILD" val="True"/>
</p:tagLst>
</file>

<file path=ppt/tags/tag1744.xml><?xml version="1.0" encoding="utf-8"?>
<p:tagLst xmlns:a="http://schemas.openxmlformats.org/drawingml/2006/main" xmlns:r="http://schemas.openxmlformats.org/officeDocument/2006/relationships" xmlns:p="http://schemas.openxmlformats.org/presentationml/2006/main">
  <p:tag name="ORIGINALHEIGHT" val="3.811919"/>
  <p:tag name="ORIGINALWIDTH" val="2.624961"/>
  <p:tag name="EMFCHILD" val="True"/>
</p:tagLst>
</file>

<file path=ppt/tags/tag1745.xml><?xml version="1.0" encoding="utf-8"?>
<p:tagLst xmlns:a="http://schemas.openxmlformats.org/drawingml/2006/main" xmlns:r="http://schemas.openxmlformats.org/officeDocument/2006/relationships" xmlns:p="http://schemas.openxmlformats.org/presentationml/2006/main">
  <p:tag name="ORIGINALHEIGHT" val="2.670628"/>
  <p:tag name="ORIGINALWIDTH" val="2.670612"/>
  <p:tag name="EMFCHILD" val="True"/>
</p:tagLst>
</file>

<file path=ppt/tags/tag1746.xml><?xml version="1.0" encoding="utf-8"?>
<p:tagLst xmlns:a="http://schemas.openxmlformats.org/drawingml/2006/main" xmlns:r="http://schemas.openxmlformats.org/officeDocument/2006/relationships" xmlns:p="http://schemas.openxmlformats.org/presentationml/2006/main">
  <p:tag name="ORIGINALHEIGHT" val="1.711943"/>
  <p:tag name="ORIGINALWIDTH" val="1.574974"/>
  <p:tag name="EMFCHILD" val="True"/>
</p:tagLst>
</file>

<file path=ppt/tags/tag1747.xml><?xml version="1.0" encoding="utf-8"?>
<p:tagLst xmlns:a="http://schemas.openxmlformats.org/drawingml/2006/main" xmlns:r="http://schemas.openxmlformats.org/officeDocument/2006/relationships" xmlns:p="http://schemas.openxmlformats.org/presentationml/2006/main">
  <p:tag name="ORIGINALHEIGHT" val="3.720615"/>
  <p:tag name="ORIGINALWIDTH" val="2.853219"/>
  <p:tag name="EMFCHILD" val="True"/>
</p:tagLst>
</file>

<file path=ppt/tags/tag1748.xml><?xml version="1.0" encoding="utf-8"?>
<p:tagLst xmlns:a="http://schemas.openxmlformats.org/drawingml/2006/main" xmlns:r="http://schemas.openxmlformats.org/officeDocument/2006/relationships" xmlns:p="http://schemas.openxmlformats.org/presentationml/2006/main">
  <p:tag name="ORIGINALHEIGHT" val="5.478196"/>
  <p:tag name="ORIGINALWIDTH" val="0.6847742"/>
  <p:tag name="EMFCHILD" val="True"/>
</p:tagLst>
</file>

<file path=ppt/tags/tag1749.xml><?xml version="1.0" encoding="utf-8"?>
<p:tagLst xmlns:a="http://schemas.openxmlformats.org/drawingml/2006/main" xmlns:r="http://schemas.openxmlformats.org/officeDocument/2006/relationships" xmlns:p="http://schemas.openxmlformats.org/presentationml/2006/main">
  <p:tag name="ORIGINALHEIGHT" val="13.12485"/>
  <p:tag name="ORIGINALWIDTH" val="1.369548"/>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3.716511"/>
  <p:tag name="ORIGINALWIDTH" val="5.173181"/>
  <p:tag name="EMFCHILD" val="True"/>
</p:tagLst>
</file>

<file path=ppt/tags/tag1750.xml><?xml version="1.0" encoding="utf-8"?>
<p:tagLst xmlns:a="http://schemas.openxmlformats.org/drawingml/2006/main" xmlns:r="http://schemas.openxmlformats.org/officeDocument/2006/relationships" xmlns:p="http://schemas.openxmlformats.org/presentationml/2006/main">
  <p:tag name="ORIGINALHEIGHT" val="13.14767"/>
  <p:tag name="ORIGINALWIDTH" val="61.99491"/>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pd[]{\q} \left[ \pd[]{\q} \xxi^\top_1 [\M \ddot{\q} + \h - \Jc^\top\Gamma] \right] } &#10;\end{align*}&#10;\end{subequations}&#10;&#10;&#10;\end{document}"/>
  <p:tag name="IGUANATEXSIZE" val="20"/>
  <p:tag name="IGUANATEXCURSOR" val="1455"/>
  <p:tag name="TRANSPARENCY" val="True"/>
  <p:tag name="LATEXENGINEID" val="1"/>
  <p:tag name="TEMPFOLDER" val="C:\Users\John Nganga\Downloads\"/>
  <p:tag name="LATEXFORMHEIGHT" val="701.4"/>
  <p:tag name="LATEXFORMWIDTH" val="1083"/>
  <p:tag name="LATEXFORMWRAP" val="True"/>
  <p:tag name="BITMAPVECTOR" val="1"/>
</p:tagLst>
</file>

<file path=ppt/tags/tag1751.xml><?xml version="1.0" encoding="utf-8"?>
<p:tagLst xmlns:a="http://schemas.openxmlformats.org/drawingml/2006/main" xmlns:r="http://schemas.openxmlformats.org/officeDocument/2006/relationships" xmlns:p="http://schemas.openxmlformats.org/presentationml/2006/main">
  <p:tag name="ORIGINALHEIGHT" val="6.908501"/>
  <p:tag name="ORIGINALWIDTH" val="13.51439"/>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green} \mathcal{O}(n^2)}\;&#10;\end{align*}&#10;&#10;&#10;\end{document}"/>
  <p:tag name="IGUANATEXSIZE" val="20"/>
  <p:tag name="IGUANATEXCURSOR" val="748"/>
  <p:tag name="TRANSPARENCY" val="True"/>
  <p:tag name="LATEXENGINEID" val="1"/>
  <p:tag name="TEMPFOLDER" val="C:\Users\John Nganga\Downloads\"/>
  <p:tag name="LATEXFORMHEIGHT" val="573"/>
  <p:tag name="LATEXFORMWIDTH" val="719.4"/>
  <p:tag name="LATEXFORMWRAP" val="True"/>
  <p:tag name="BITMAPVECTOR" val="1"/>
</p:tagLst>
</file>

<file path=ppt/tags/tag1752.xml><?xml version="1.0" encoding="utf-8"?>
<p:tagLst xmlns:a="http://schemas.openxmlformats.org/drawingml/2006/main" xmlns:r="http://schemas.openxmlformats.org/officeDocument/2006/relationships" xmlns:p="http://schemas.openxmlformats.org/presentationml/2006/main">
  <p:tag name="ORIGINALHEIGHT" val="4.460917"/>
  <p:tag name="ORIGINALWIDTH" val="3.901674"/>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green} \mathcal{O}(n^2)}\;&#10;\end{align*}&#10;&#10;&#10;\end{document}"/>
  <p:tag name="IGUANATEXSIZE" val="20"/>
  <p:tag name="IGUANATEXCURSOR" val="748"/>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1753.xml><?xml version="1.0" encoding="utf-8"?>
<p:tagLst xmlns:a="http://schemas.openxmlformats.org/drawingml/2006/main" xmlns:r="http://schemas.openxmlformats.org/officeDocument/2006/relationships" xmlns:p="http://schemas.openxmlformats.org/presentationml/2006/main">
  <p:tag name="ORIGINALHEIGHT" val="6.132117"/>
  <p:tag name="ORIGINALWIDTH" val="1.263273"/>
  <p:tag name="EMFCHILD" val="True"/>
</p:tagLst>
</file>

<file path=ppt/tags/tag1754.xml><?xml version="1.0" encoding="utf-8"?>
<p:tagLst xmlns:a="http://schemas.openxmlformats.org/drawingml/2006/main" xmlns:r="http://schemas.openxmlformats.org/officeDocument/2006/relationships" xmlns:p="http://schemas.openxmlformats.org/presentationml/2006/main">
  <p:tag name="ORIGINALHEIGHT" val="2.776559"/>
  <p:tag name="ORIGINALWIDTH" val="2.954219"/>
  <p:tag name="EMFCHILD" val="True"/>
</p:tagLst>
</file>

<file path=ppt/tags/tag1755.xml><?xml version="1.0" encoding="utf-8"?>
<p:tagLst xmlns:a="http://schemas.openxmlformats.org/drawingml/2006/main" xmlns:r="http://schemas.openxmlformats.org/officeDocument/2006/relationships" xmlns:p="http://schemas.openxmlformats.org/presentationml/2006/main">
  <p:tag name="ORIGINALHEIGHT" val="2.842355"/>
  <p:tag name="ORIGINALWIDTH" val="1.677787"/>
  <p:tag name="EMFCHILD" val="True"/>
</p:tagLst>
</file>

<file path=ppt/tags/tag1756.xml><?xml version="1.0" encoding="utf-8"?>
<p:tagLst xmlns:a="http://schemas.openxmlformats.org/drawingml/2006/main" xmlns:r="http://schemas.openxmlformats.org/officeDocument/2006/relationships" xmlns:p="http://schemas.openxmlformats.org/presentationml/2006/main">
  <p:tag name="ORIGINALHEIGHT" val="6.132117"/>
  <p:tag name="ORIGINALWIDTH" val="1.250114"/>
  <p:tag name="EMFCHILD" val="True"/>
</p:tagLst>
</file>

<file path=ppt/tags/tag1757.xml><?xml version="1.0" encoding="utf-8"?>
<p:tagLst xmlns:a="http://schemas.openxmlformats.org/drawingml/2006/main" xmlns:r="http://schemas.openxmlformats.org/officeDocument/2006/relationships" xmlns:p="http://schemas.openxmlformats.org/presentationml/2006/main">
  <p:tag name="ORIGINALHEIGHT" val="4.062997"/>
  <p:tag name="ORIGINALWIDTH" val="2.693445"/>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pd[]{\q} \left[ \pd[]{\q} \xxi^\top_1 [\M \ddot{\q} + \h - \Jc^\top\Gamma] \right] } &#10;\end{align*}&#10;\end{subequations}&#10;&#10;&#10;\end{document}"/>
  <p:tag name="IGUANATEXSIZE" val="20"/>
  <p:tag name="IGUANATEXCURSOR" val="1455"/>
  <p:tag name="TRANSPARENCY" val="True"/>
  <p:tag name="LATEXENGINEID" val="1"/>
  <p:tag name="TEMPFOLDER" val="C:\Users\John Nganga\Downloads\"/>
  <p:tag name="LATEXFORMHEIGHT" val="701.4"/>
  <p:tag name="LATEXFORMWIDTH" val="1083"/>
  <p:tag name="LATEXFORMWRAP" val="True"/>
  <p:tag name="BITMAPVECTOR" val="1"/>
  <p:tag name="EMFCHILD" val="True"/>
</p:tagLst>
</file>

<file path=ppt/tags/tag1758.xml><?xml version="1.0" encoding="utf-8"?>
<p:tagLst xmlns:a="http://schemas.openxmlformats.org/drawingml/2006/main" xmlns:r="http://schemas.openxmlformats.org/officeDocument/2006/relationships" xmlns:p="http://schemas.openxmlformats.org/presentationml/2006/main">
  <p:tag name="ORIGINALHEIGHT" val="0.2282582"/>
  <p:tag name="ORIGINALWIDTH" val="6.117317"/>
  <p:tag name="EMFCHILD" val="True"/>
</p:tagLst>
</file>

<file path=ppt/tags/tag1759.xml><?xml version="1.0" encoding="utf-8"?>
<p:tagLst xmlns:a="http://schemas.openxmlformats.org/drawingml/2006/main" xmlns:r="http://schemas.openxmlformats.org/officeDocument/2006/relationships" xmlns:p="http://schemas.openxmlformats.org/presentationml/2006/main">
  <p:tag name="ORIGINALHEIGHT" val="4.062997"/>
  <p:tag name="ORIGINALWIDTH" val="2.693445"/>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1760.xml><?xml version="1.0" encoding="utf-8"?>
<p:tagLst xmlns:a="http://schemas.openxmlformats.org/drawingml/2006/main" xmlns:r="http://schemas.openxmlformats.org/officeDocument/2006/relationships" xmlns:p="http://schemas.openxmlformats.org/presentationml/2006/main">
  <p:tag name="ORIGINALHEIGHT" val="3.515177"/>
  <p:tag name="ORIGINALWIDTH" val="2.898885"/>
  <p:tag name="EMFCHILD" val="True"/>
</p:tagLst>
</file>

<file path=ppt/tags/tag1761.xml><?xml version="1.0" encoding="utf-8"?>
<p:tagLst xmlns:a="http://schemas.openxmlformats.org/drawingml/2006/main" xmlns:r="http://schemas.openxmlformats.org/officeDocument/2006/relationships" xmlns:p="http://schemas.openxmlformats.org/presentationml/2006/main">
  <p:tag name="ORIGINALHEIGHT" val="13.14767"/>
  <p:tag name="ORIGINALWIDTH" val="1.34673"/>
  <p:tag name="EMFCHILD" val="True"/>
</p:tagLst>
</file>

<file path=ppt/tags/tag1762.xml><?xml version="1.0" encoding="utf-8"?>
<p:tagLst xmlns:a="http://schemas.openxmlformats.org/drawingml/2006/main" xmlns:r="http://schemas.openxmlformats.org/officeDocument/2006/relationships" xmlns:p="http://schemas.openxmlformats.org/presentationml/2006/main">
  <p:tag name="ORIGINALHEIGHT" val="4.062997"/>
  <p:tag name="ORIGINALWIDTH" val="2.693445"/>
  <p:tag name="EMFCHILD" val="True"/>
</p:tagLst>
</file>

<file path=ppt/tags/tag1763.xml><?xml version="1.0" encoding="utf-8"?>
<p:tagLst xmlns:a="http://schemas.openxmlformats.org/drawingml/2006/main" xmlns:r="http://schemas.openxmlformats.org/officeDocument/2006/relationships" xmlns:p="http://schemas.openxmlformats.org/presentationml/2006/main">
  <p:tag name="ORIGINALHEIGHT" val="0.2282582"/>
  <p:tag name="ORIGINALWIDTH" val="6.094498"/>
  <p:tag name="EMFCHILD" val="True"/>
</p:tagLst>
</file>

<file path=ppt/tags/tag1764.xml><?xml version="1.0" encoding="utf-8"?>
<p:tagLst xmlns:a="http://schemas.openxmlformats.org/drawingml/2006/main" xmlns:r="http://schemas.openxmlformats.org/officeDocument/2006/relationships" xmlns:p="http://schemas.openxmlformats.org/presentationml/2006/main">
  <p:tag name="ORIGINALHEIGHT" val="4.062997"/>
  <p:tag name="ORIGINALWIDTH" val="2.693445"/>
  <p:tag name="EMFCHILD" val="True"/>
</p:tagLst>
</file>

<file path=ppt/tags/tag1765.xml><?xml version="1.0" encoding="utf-8"?>
<p:tagLst xmlns:a="http://schemas.openxmlformats.org/drawingml/2006/main" xmlns:r="http://schemas.openxmlformats.org/officeDocument/2006/relationships" xmlns:p="http://schemas.openxmlformats.org/presentationml/2006/main">
  <p:tag name="ORIGINALHEIGHT" val="3.515177"/>
  <p:tag name="ORIGINALWIDTH" val="2.876052"/>
  <p:tag name="EMFCHILD" val="True"/>
</p:tagLst>
</file>

<file path=ppt/tags/tag1766.xml><?xml version="1.0" encoding="utf-8"?>
<p:tagLst xmlns:a="http://schemas.openxmlformats.org/drawingml/2006/main" xmlns:r="http://schemas.openxmlformats.org/officeDocument/2006/relationships" xmlns:p="http://schemas.openxmlformats.org/presentationml/2006/main">
  <p:tag name="ORIGINALHEIGHT" val="4.930378"/>
  <p:tag name="ORIGINALWIDTH" val="2.168459"/>
  <p:tag name="EMFCHILD" val="True"/>
</p:tagLst>
</file>

<file path=ppt/tags/tag1767.xml><?xml version="1.0" encoding="utf-8"?>
<p:tagLst xmlns:a="http://schemas.openxmlformats.org/drawingml/2006/main" xmlns:r="http://schemas.openxmlformats.org/officeDocument/2006/relationships" xmlns:p="http://schemas.openxmlformats.org/presentationml/2006/main">
  <p:tag name="ORIGINALHEIGHT" val="2.670629"/>
  <p:tag name="ORIGINALWIDTH" val="2.647794"/>
  <p:tag name="EMFCHILD" val="True"/>
</p:tagLst>
</file>

<file path=ppt/tags/tag1768.xml><?xml version="1.0" encoding="utf-8"?>
<p:tagLst xmlns:a="http://schemas.openxmlformats.org/drawingml/2006/main" xmlns:r="http://schemas.openxmlformats.org/officeDocument/2006/relationships" xmlns:p="http://schemas.openxmlformats.org/presentationml/2006/main">
  <p:tag name="ORIGINALHEIGHT" val="2.533674"/>
  <p:tag name="ORIGINALWIDTH" val="1.301078"/>
  <p:tag name="EMFCHILD" val="True"/>
</p:tagLst>
</file>

<file path=ppt/tags/tag1769.xml><?xml version="1.0" encoding="utf-8"?>
<p:tagLst xmlns:a="http://schemas.openxmlformats.org/drawingml/2006/main" xmlns:r="http://schemas.openxmlformats.org/officeDocument/2006/relationships" xmlns:p="http://schemas.openxmlformats.org/presentationml/2006/main">
  <p:tag name="ORIGINALHEIGHT" val="5.478198"/>
  <p:tag name="ORIGINALWIDTH" val="0.7076073"/>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1770.xml><?xml version="1.0" encoding="utf-8"?>
<p:tagLst xmlns:a="http://schemas.openxmlformats.org/drawingml/2006/main" xmlns:r="http://schemas.openxmlformats.org/officeDocument/2006/relationships" xmlns:p="http://schemas.openxmlformats.org/presentationml/2006/main">
  <p:tag name="ORIGINALHEIGHT" val="3.766268"/>
  <p:tag name="ORIGINALWIDTH" val="5.181466"/>
  <p:tag name="EMFCHILD" val="True"/>
</p:tagLst>
</file>

<file path=ppt/tags/tag1771.xml><?xml version="1.0" encoding="utf-8"?>
<p:tagLst xmlns:a="http://schemas.openxmlformats.org/drawingml/2006/main" xmlns:r="http://schemas.openxmlformats.org/officeDocument/2006/relationships" xmlns:p="http://schemas.openxmlformats.org/presentationml/2006/main">
  <p:tag name="ORIGINALHEIGHT" val="0.5478198"/>
  <p:tag name="ORIGINALWIDTH" val="1.506503"/>
  <p:tag name="EMFCHILD" val="True"/>
</p:tagLst>
</file>

<file path=ppt/tags/tag1772.xml><?xml version="1.0" encoding="utf-8"?>
<p:tagLst xmlns:a="http://schemas.openxmlformats.org/drawingml/2006/main" xmlns:r="http://schemas.openxmlformats.org/officeDocument/2006/relationships" xmlns:p="http://schemas.openxmlformats.org/presentationml/2006/main">
  <p:tag name="ORIGINALHEIGHT" val="3.515177"/>
  <p:tag name="ORIGINALWIDTH" val="2.898885"/>
  <p:tag name="EMFCHILD" val="True"/>
</p:tagLst>
</file>

<file path=ppt/tags/tag1773.xml><?xml version="1.0" encoding="utf-8"?>
<p:tagLst xmlns:a="http://schemas.openxmlformats.org/drawingml/2006/main" xmlns:r="http://schemas.openxmlformats.org/officeDocument/2006/relationships" xmlns:p="http://schemas.openxmlformats.org/presentationml/2006/main">
  <p:tag name="ORIGINALHEIGHT" val="3.652132"/>
  <p:tag name="ORIGINALWIDTH" val="3.401053"/>
  <p:tag name="EMFCHILD" val="True"/>
</p:tagLst>
</file>

<file path=ppt/tags/tag1774.xml><?xml version="1.0" encoding="utf-8"?>
<p:tagLst xmlns:a="http://schemas.openxmlformats.org/drawingml/2006/main" xmlns:r="http://schemas.openxmlformats.org/officeDocument/2006/relationships" xmlns:p="http://schemas.openxmlformats.org/presentationml/2006/main">
  <p:tag name="ORIGINALHEIGHT" val="3.81192"/>
  <p:tag name="ORIGINALWIDTH" val="2.921704"/>
  <p:tag name="EMFCHILD" val="True"/>
</p:tagLst>
</file>

<file path=ppt/tags/tag1775.xml><?xml version="1.0" encoding="utf-8"?>
<p:tagLst xmlns:a="http://schemas.openxmlformats.org/drawingml/2006/main" xmlns:r="http://schemas.openxmlformats.org/officeDocument/2006/relationships" xmlns:p="http://schemas.openxmlformats.org/presentationml/2006/main">
  <p:tag name="ORIGINALHEIGHT" val="0.2054396"/>
  <p:tag name="ORIGINALWIDTH" val="3.127143"/>
  <p:tag name="EMFCHILD" val="True"/>
</p:tagLst>
</file>

<file path=ppt/tags/tag1776.xml><?xml version="1.0" encoding="utf-8"?>
<p:tagLst xmlns:a="http://schemas.openxmlformats.org/drawingml/2006/main" xmlns:r="http://schemas.openxmlformats.org/officeDocument/2006/relationships" xmlns:p="http://schemas.openxmlformats.org/presentationml/2006/main">
  <p:tag name="ORIGINALHEIGHT" val="3.834738"/>
  <p:tag name="ORIGINALWIDTH" val="2.602142"/>
  <p:tag name="EMFCHILD" val="True"/>
</p:tagLst>
</file>

<file path=ppt/tags/tag1777.xml><?xml version="1.0" encoding="utf-8"?>
<p:tagLst xmlns:a="http://schemas.openxmlformats.org/drawingml/2006/main" xmlns:r="http://schemas.openxmlformats.org/officeDocument/2006/relationships" xmlns:p="http://schemas.openxmlformats.org/presentationml/2006/main">
  <p:tag name="ORIGINALHEIGHT" val="2.670629"/>
  <p:tag name="ORIGINALWIDTH" val="2.647794"/>
  <p:tag name="EMFCHILD" val="True"/>
</p:tagLst>
</file>

<file path=ppt/tags/tag1778.xml><?xml version="1.0" encoding="utf-8"?>
<p:tagLst xmlns:a="http://schemas.openxmlformats.org/drawingml/2006/main" xmlns:r="http://schemas.openxmlformats.org/officeDocument/2006/relationships" xmlns:p="http://schemas.openxmlformats.org/presentationml/2006/main">
  <p:tag name="ORIGINALHEIGHT" val="1.734763"/>
  <p:tag name="ORIGINALWIDTH" val="1.552155"/>
  <p:tag name="EMFCHILD" val="True"/>
</p:tagLst>
</file>

<file path=ppt/tags/tag1779.xml><?xml version="1.0" encoding="utf-8"?>
<p:tagLst xmlns:a="http://schemas.openxmlformats.org/drawingml/2006/main" xmlns:r="http://schemas.openxmlformats.org/officeDocument/2006/relationships" xmlns:p="http://schemas.openxmlformats.org/presentationml/2006/main">
  <p:tag name="ORIGINALHEIGHT" val="3.743435"/>
  <p:tag name="ORIGINALWIDTH" val="2.807582"/>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2.628752"/>
  <p:tag name="ORIGINALWIDTH" val="2.635394"/>
  <p:tag name="EMFCHILD" val="True"/>
</p:tagLst>
</file>

<file path=ppt/tags/tag1780.xml><?xml version="1.0" encoding="utf-8"?>
<p:tagLst xmlns:a="http://schemas.openxmlformats.org/drawingml/2006/main" xmlns:r="http://schemas.openxmlformats.org/officeDocument/2006/relationships" xmlns:p="http://schemas.openxmlformats.org/presentationml/2006/main">
  <p:tag name="ORIGINALHEIGHT" val="5.478198"/>
  <p:tag name="ORIGINALWIDTH" val="0.7076073"/>
  <p:tag name="EMFCHILD" val="True"/>
</p:tagLst>
</file>

<file path=ppt/tags/tag1781.xml><?xml version="1.0" encoding="utf-8"?>
<p:tagLst xmlns:a="http://schemas.openxmlformats.org/drawingml/2006/main" xmlns:r="http://schemas.openxmlformats.org/officeDocument/2006/relationships" xmlns:p="http://schemas.openxmlformats.org/presentationml/2006/main">
  <p:tag name="ORIGINALHEIGHT" val="13.14767"/>
  <p:tag name="ORIGINALWIDTH" val="1.34673"/>
  <p:tag name="EMFCHILD" val="True"/>
</p:tagLst>
</file>

<file path=ppt/tags/tag1782.xml><?xml version="1.0" encoding="utf-8"?>
<p:tagLst xmlns:a="http://schemas.openxmlformats.org/drawingml/2006/main" xmlns:r="http://schemas.openxmlformats.org/officeDocument/2006/relationships" xmlns:p="http://schemas.openxmlformats.org/presentationml/2006/main">
  <p:tag name="ORIGINALHEIGHT" val="1.303689"/>
  <p:tag name="ORIGINALWIDTH" val="3.526358"/>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 \pd[]{\x} [\llambda^T \f]$&#10;\end{document}"/>
  <p:tag name="IGUANATEXSIZE" val="20"/>
  <p:tag name="IGUANATEXCURSOR" val="862"/>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1783.xml><?xml version="1.0" encoding="utf-8"?>
<p:tagLst xmlns:a="http://schemas.openxmlformats.org/drawingml/2006/main" xmlns:r="http://schemas.openxmlformats.org/officeDocument/2006/relationships" xmlns:p="http://schemas.openxmlformats.org/presentationml/2006/main">
  <p:tag name="ORIGINALHEIGHT" val="2.885205"/>
  <p:tag name="ORIGINALWIDTH" val="2.115818"/>
  <p:tag name="EMFCHILD" val="True"/>
</p:tagLst>
</file>

<file path=ppt/tags/tag1784.xml><?xml version="1.0" encoding="utf-8"?>
<p:tagLst xmlns:a="http://schemas.openxmlformats.org/drawingml/2006/main" xmlns:r="http://schemas.openxmlformats.org/officeDocument/2006/relationships" xmlns:p="http://schemas.openxmlformats.org/presentationml/2006/main">
  <p:tag name="ORIGINALHEIGHT" val="0.2137184"/>
  <p:tag name="ORIGINALWIDTH" val="5.001008"/>
  <p:tag name="EMFCHILD" val="True"/>
</p:tagLst>
</file>

<file path=ppt/tags/tag1785.xml><?xml version="1.0" encoding="utf-8"?>
<p:tagLst xmlns:a="http://schemas.openxmlformats.org/drawingml/2006/main" xmlns:r="http://schemas.openxmlformats.org/officeDocument/2006/relationships" xmlns:p="http://schemas.openxmlformats.org/presentationml/2006/main">
  <p:tag name="ORIGINALHEIGHT" val="2.885205"/>
  <p:tag name="ORIGINALWIDTH" val="2.115818"/>
  <p:tag name="EMFCHILD" val="True"/>
</p:tagLst>
</file>

<file path=ppt/tags/tag1786.xml><?xml version="1.0" encoding="utf-8"?>
<p:tagLst xmlns:a="http://schemas.openxmlformats.org/drawingml/2006/main" xmlns:r="http://schemas.openxmlformats.org/officeDocument/2006/relationships" xmlns:p="http://schemas.openxmlformats.org/presentationml/2006/main">
  <p:tag name="ORIGINALHEIGHT" val="1.752491"/>
  <p:tag name="ORIGINALWIDTH" val="2.286792"/>
  <p:tag name="EMFCHILD" val="True"/>
</p:tagLst>
</file>

<file path=ppt/tags/tag1787.xml><?xml version="1.0" encoding="utf-8"?>
<p:tagLst xmlns:a="http://schemas.openxmlformats.org/drawingml/2006/main" xmlns:r="http://schemas.openxmlformats.org/officeDocument/2006/relationships" xmlns:p="http://schemas.openxmlformats.org/presentationml/2006/main">
  <p:tag name="ORIGINALHEIGHT" val="5.6208"/>
  <p:tag name="ORIGINALWIDTH" val="0.7266421"/>
  <p:tag name="EMFCHILD" val="True"/>
</p:tagLst>
</file>

<file path=ppt/tags/tag1788.xml><?xml version="1.0" encoding="utf-8"?>
<p:tagLst xmlns:a="http://schemas.openxmlformats.org/drawingml/2006/main" xmlns:r="http://schemas.openxmlformats.org/officeDocument/2006/relationships" xmlns:p="http://schemas.openxmlformats.org/presentationml/2006/main">
  <p:tag name="ORIGINALHEIGHT" val="3.99654"/>
  <p:tag name="ORIGINALWIDTH" val="2.607363"/>
  <p:tag name="EMFCHILD" val="True"/>
</p:tagLst>
</file>

<file path=ppt/tags/tag1789.xml><?xml version="1.0" encoding="utf-8"?>
<p:tagLst xmlns:a="http://schemas.openxmlformats.org/drawingml/2006/main" xmlns:r="http://schemas.openxmlformats.org/officeDocument/2006/relationships" xmlns:p="http://schemas.openxmlformats.org/presentationml/2006/main">
  <p:tag name="ORIGINALHEIGHT" val="2.671486"/>
  <p:tag name="ORIGINALWIDTH" val="2.778338"/>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1.722286"/>
  <p:tag name="ORIGINALWIDTH" val="1.537321"/>
  <p:tag name="EMFCHILD" val="True"/>
</p:tagLst>
</file>

<file path=ppt/tags/tag1790.xml><?xml version="1.0" encoding="utf-8"?>
<p:tagLst xmlns:a="http://schemas.openxmlformats.org/drawingml/2006/main" xmlns:r="http://schemas.openxmlformats.org/officeDocument/2006/relationships" xmlns:p="http://schemas.openxmlformats.org/presentationml/2006/main">
  <p:tag name="ORIGINALHEIGHT" val="3.932418"/>
  <p:tag name="ORIGINALWIDTH" val="2.094439"/>
  <p:tag name="EMFCHILD" val="True"/>
</p:tagLst>
</file>

<file path=ppt/tags/tag1791.xml><?xml version="1.0" encoding="utf-8"?>
<p:tagLst xmlns:a="http://schemas.openxmlformats.org/drawingml/2006/main" xmlns:r="http://schemas.openxmlformats.org/officeDocument/2006/relationships" xmlns:p="http://schemas.openxmlformats.org/presentationml/2006/main">
  <p:tag name="ORIGINALHEIGHT" val="5.6208"/>
  <p:tag name="ORIGINALWIDTH" val="0.7480208"/>
  <p:tag name="EMFCHILD" val="True"/>
</p:tagLst>
</file>

<file path=ppt/tags/tag1792.xml><?xml version="1.0" encoding="utf-8"?>
<p:tagLst xmlns:a="http://schemas.openxmlformats.org/drawingml/2006/main" xmlns:r="http://schemas.openxmlformats.org/officeDocument/2006/relationships" xmlns:p="http://schemas.openxmlformats.org/presentationml/2006/main">
  <p:tag name="ORIGINALHEIGHT" val="3.975162"/>
  <p:tag name="ORIGINALWIDTH" val="2.756959"/>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T  \pd[\f]{\x} $&#10;\end{document}"/>
  <p:tag name="IGUANATEXSIZE" val="20"/>
  <p:tag name="IGUANATEXCURSOR" val="886"/>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1793.xml><?xml version="1.0" encoding="utf-8"?>
<p:tagLst xmlns:a="http://schemas.openxmlformats.org/drawingml/2006/main" xmlns:r="http://schemas.openxmlformats.org/officeDocument/2006/relationships" xmlns:p="http://schemas.openxmlformats.org/presentationml/2006/main">
  <p:tag name="ORIGINALHEIGHT" val="2.650108"/>
  <p:tag name="ORIGINALWIDTH" val="2.906569"/>
  <p:tag name="EMFCHILD" val="True"/>
</p:tagLst>
</file>

<file path=ppt/tags/tag1794.xml><?xml version="1.0" encoding="utf-8"?>
<p:tagLst xmlns:a="http://schemas.openxmlformats.org/drawingml/2006/main" xmlns:r="http://schemas.openxmlformats.org/officeDocument/2006/relationships" xmlns:p="http://schemas.openxmlformats.org/presentationml/2006/main">
  <p:tag name="ORIGINALHEIGHT" val="2.885205"/>
  <p:tag name="ORIGINALWIDTH" val="2.244035"/>
  <p:tag name="EMFCHILD" val="True"/>
</p:tagLst>
</file>

<file path=ppt/tags/tag1795.xml><?xml version="1.0" encoding="utf-8"?>
<p:tagLst xmlns:a="http://schemas.openxmlformats.org/drawingml/2006/main" xmlns:r="http://schemas.openxmlformats.org/officeDocument/2006/relationships" xmlns:p="http://schemas.openxmlformats.org/presentationml/2006/main">
  <p:tag name="ORIGINALHEIGHT" val="2.756974"/>
  <p:tag name="ORIGINALWIDTH" val="1.709746"/>
  <p:tag name="EMFCHILD" val="True"/>
</p:tagLst>
</file>

<file path=ppt/tags/tag1796.xml><?xml version="1.0" encoding="utf-8"?>
<p:tagLst xmlns:a="http://schemas.openxmlformats.org/drawingml/2006/main" xmlns:r="http://schemas.openxmlformats.org/officeDocument/2006/relationships" xmlns:p="http://schemas.openxmlformats.org/presentationml/2006/main">
  <p:tag name="ORIGINALHEIGHT" val="0.2137184"/>
  <p:tag name="ORIGINALWIDTH" val="5.300213"/>
  <p:tag name="EMFCHILD" val="True"/>
</p:tagLst>
</file>

<file path=ppt/tags/tag1797.xml><?xml version="1.0" encoding="utf-8"?>
<p:tagLst xmlns:a="http://schemas.openxmlformats.org/drawingml/2006/main" xmlns:r="http://schemas.openxmlformats.org/officeDocument/2006/relationships" xmlns:p="http://schemas.openxmlformats.org/presentationml/2006/main">
  <p:tag name="ORIGINALHEIGHT" val="2.885205"/>
  <p:tag name="ORIGINALWIDTH" val="2.244035"/>
  <p:tag name="EMFCHILD" val="True"/>
</p:tagLst>
</file>

<file path=ppt/tags/tag1798.xml><?xml version="1.0" encoding="utf-8"?>
<p:tagLst xmlns:a="http://schemas.openxmlformats.org/drawingml/2006/main" xmlns:r="http://schemas.openxmlformats.org/officeDocument/2006/relationships" xmlns:p="http://schemas.openxmlformats.org/presentationml/2006/main">
  <p:tag name="ORIGINALHEIGHT" val="1.731125"/>
  <p:tag name="ORIGINALWIDTH" val="2.393645"/>
  <p:tag name="EMFCHILD" val="True"/>
</p:tagLst>
</file>

<file path=ppt/tags/tag1799.xml><?xml version="1.0" encoding="utf-8"?>
<p:tagLst xmlns:a="http://schemas.openxmlformats.org/drawingml/2006/main" xmlns:r="http://schemas.openxmlformats.org/officeDocument/2006/relationships" xmlns:p="http://schemas.openxmlformats.org/presentationml/2006/main">
  <p:tag name="ORIGINALHEIGHT" val="2.313183"/>
  <p:tag name="ORIGINALWIDTH" val="4.003594"/>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 &amp;\underline{\underline{\textrm{mRNEAc}\left( \q,\qd,\qdd,\a_g,\mmu,\Gamma \right)}} \\&#10;\bmat{\mmu \t}{\a} &amp;=\bmat{\mmu^\top \big[ \M(\q)\qdd + \h(\q,\qd) - \Jc^\top \Gamma \big]}{\Jqc \qd + \Jc \qdd}\\&#10;&amp;\textrm{where\;}\mmu\textrm{\;is\;any\;fixed\;vector}&#10;\end{align*}&#10;&#10;&#10;\end{document}"/>
  <p:tag name="IGUANATEXSIZE" val="20"/>
  <p:tag name="IGUANATEXCURSOR" val="1231"/>
  <p:tag name="TRANSPARENCY" val="True"/>
  <p:tag name="LATEXENGINEID" val="1"/>
  <p:tag name="TEMPFOLDER" val="C:\Users\John Nganga\Downloads\"/>
  <p:tag name="LATEXFORMHEIGHT" val="761.4"/>
  <p:tag name="LATEXFORMWIDTH" val="961.2"/>
  <p:tag name="LATEXFORMWRAP" val="True"/>
  <p:tag name="BITMAPVECTOR" val="1"/>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2.309134"/>
  <p:tag name="ORIGINALWIDTH" val="0.547532"/>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0.2266165"/>
  <p:tag name="ORIGINALWIDTH" val="3.12343"/>
  <p:tag name="EMFCHILD" val="True"/>
</p:tagLst>
</file>

<file path=ppt/tags/tag1800.xml><?xml version="1.0" encoding="utf-8"?>
<p:tagLst xmlns:a="http://schemas.openxmlformats.org/drawingml/2006/main" xmlns:r="http://schemas.openxmlformats.org/officeDocument/2006/relationships" xmlns:p="http://schemas.openxmlformats.org/presentationml/2006/main">
  <p:tag name="ORIGINALHEIGHT" val="3.707034"/>
  <p:tag name="ORIGINALWIDTH" val="3.558742"/>
  <p:tag name="EMFCHILD" val="True"/>
</p:tagLst>
</file>

<file path=ppt/tags/tag1801.xml><?xml version="1.0" encoding="utf-8"?>
<p:tagLst xmlns:a="http://schemas.openxmlformats.org/drawingml/2006/main" xmlns:r="http://schemas.openxmlformats.org/officeDocument/2006/relationships" xmlns:p="http://schemas.openxmlformats.org/presentationml/2006/main">
  <p:tag name="ORIGINALHEIGHT" val="3.588409"/>
  <p:tag name="ORIGINALWIDTH" val="3.499429"/>
  <p:tag name="EMFCHILD" val="True"/>
</p:tagLst>
</file>

<file path=ppt/tags/tag1802.xml><?xml version="1.0" encoding="utf-8"?>
<p:tagLst xmlns:a="http://schemas.openxmlformats.org/drawingml/2006/main" xmlns:r="http://schemas.openxmlformats.org/officeDocument/2006/relationships" xmlns:p="http://schemas.openxmlformats.org/presentationml/2006/main">
  <p:tag name="ORIGINALHEIGHT" val="3.558744"/>
  <p:tag name="ORIGINALWIDTH" val="3.173221"/>
  <p:tag name="EMFCHILD" val="True"/>
</p:tagLst>
</file>

<file path=ppt/tags/tag1803.xml><?xml version="1.0" encoding="utf-8"?>
<p:tagLst xmlns:a="http://schemas.openxmlformats.org/drawingml/2006/main" xmlns:r="http://schemas.openxmlformats.org/officeDocument/2006/relationships" xmlns:p="http://schemas.openxmlformats.org/presentationml/2006/main">
  <p:tag name="ORIGINALHEIGHT" val="3.736681"/>
  <p:tag name="ORIGINALWIDTH" val="3.499429"/>
  <p:tag name="EMFCHILD" val="True"/>
</p:tagLst>
</file>

<file path=ppt/tags/tag1804.xml><?xml version="1.0" encoding="utf-8"?>
<p:tagLst xmlns:a="http://schemas.openxmlformats.org/drawingml/2006/main" xmlns:r="http://schemas.openxmlformats.org/officeDocument/2006/relationships" xmlns:p="http://schemas.openxmlformats.org/presentationml/2006/main">
  <p:tag name="ORIGINALHEIGHT" val="2.402161"/>
  <p:tag name="ORIGINALWIDTH" val="1.957308"/>
  <p:tag name="EMFCHILD" val="True"/>
</p:tagLst>
</file>

<file path=ppt/tags/tag1805.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806.xml><?xml version="1.0" encoding="utf-8"?>
<p:tagLst xmlns:a="http://schemas.openxmlformats.org/drawingml/2006/main" xmlns:r="http://schemas.openxmlformats.org/officeDocument/2006/relationships" xmlns:p="http://schemas.openxmlformats.org/presentationml/2006/main">
  <p:tag name="ORIGINALHEIGHT" val="3.410472"/>
  <p:tag name="ORIGINALWIDTH" val="2.906306"/>
  <p:tag name="EMFCHILD" val="True"/>
</p:tagLst>
</file>

<file path=ppt/tags/tag1807.xml><?xml version="1.0" encoding="utf-8"?>
<p:tagLst xmlns:a="http://schemas.openxmlformats.org/drawingml/2006/main" xmlns:r="http://schemas.openxmlformats.org/officeDocument/2006/relationships" xmlns:p="http://schemas.openxmlformats.org/presentationml/2006/main">
  <p:tag name="ORIGINALHEIGHT" val="1.571788"/>
  <p:tag name="ORIGINALWIDTH" val="0.6227891"/>
  <p:tag name="EMFCHILD" val="True"/>
</p:tagLst>
</file>

<file path=ppt/tags/tag1808.xml><?xml version="1.0" encoding="utf-8"?>
<p:tagLst xmlns:a="http://schemas.openxmlformats.org/drawingml/2006/main" xmlns:r="http://schemas.openxmlformats.org/officeDocument/2006/relationships" xmlns:p="http://schemas.openxmlformats.org/presentationml/2006/main">
  <p:tag name="ORIGINALHEIGHT" val="0.8303735"/>
  <p:tag name="ORIGINALWIDTH" val="0.8007262"/>
  <p:tag name="EMFCHILD" val="True"/>
</p:tagLst>
</file>

<file path=ppt/tags/tag1809.xml><?xml version="1.0" encoding="utf-8"?>
<p:tagLst xmlns:a="http://schemas.openxmlformats.org/drawingml/2006/main" xmlns:r="http://schemas.openxmlformats.org/officeDocument/2006/relationships" xmlns:p="http://schemas.openxmlformats.org/presentationml/2006/main">
  <p:tag name="ORIGINALHEIGHT" val="3.410472"/>
  <p:tag name="ORIGINALWIDTH" val="2.906306"/>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1810.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1811.xml><?xml version="1.0" encoding="utf-8"?>
<p:tagLst xmlns:a="http://schemas.openxmlformats.org/drawingml/2006/main" xmlns:r="http://schemas.openxmlformats.org/officeDocument/2006/relationships" xmlns:p="http://schemas.openxmlformats.org/presentationml/2006/main">
  <p:tag name="ORIGINALHEIGHT" val="0.7710611"/>
  <p:tag name="ORIGINALWIDTH" val="1.868349"/>
  <p:tag name="EMFCHILD" val="True"/>
</p:tagLst>
</file>

<file path=ppt/tags/tag1812.xml><?xml version="1.0" encoding="utf-8"?>
<p:tagLst xmlns:a="http://schemas.openxmlformats.org/drawingml/2006/main" xmlns:r="http://schemas.openxmlformats.org/officeDocument/2006/relationships" xmlns:p="http://schemas.openxmlformats.org/presentationml/2006/main">
  <p:tag name="ORIGINALHEIGHT" val="3.410472"/>
  <p:tag name="ORIGINALWIDTH" val="2.876659"/>
  <p:tag name="EMFCHILD" val="True"/>
</p:tagLst>
</file>

<file path=ppt/tags/tag1813.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1814.xml><?xml version="1.0" encoding="utf-8"?>
<p:tagLst xmlns:a="http://schemas.openxmlformats.org/drawingml/2006/main" xmlns:r="http://schemas.openxmlformats.org/officeDocument/2006/relationships" xmlns:p="http://schemas.openxmlformats.org/presentationml/2006/main">
  <p:tag name="ORIGINALHEIGHT" val="2.402161"/>
  <p:tag name="ORIGINALWIDTH" val="2.698722"/>
  <p:tag name="EMFCHILD" val="True"/>
</p:tagLst>
</file>

<file path=ppt/tags/tag1815.xml><?xml version="1.0" encoding="utf-8"?>
<p:tagLst xmlns:a="http://schemas.openxmlformats.org/drawingml/2006/main" xmlns:r="http://schemas.openxmlformats.org/officeDocument/2006/relationships" xmlns:p="http://schemas.openxmlformats.org/presentationml/2006/main">
  <p:tag name="ORIGINALHEIGHT" val="2.372496"/>
  <p:tag name="ORIGINALWIDTH" val="1.779371"/>
  <p:tag name="EMFCHILD" val="True"/>
</p:tagLst>
</file>

<file path=ppt/tags/tag1816.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1817.xml><?xml version="1.0" encoding="utf-8"?>
<p:tagLst xmlns:a="http://schemas.openxmlformats.org/drawingml/2006/main" xmlns:r="http://schemas.openxmlformats.org/officeDocument/2006/relationships" xmlns:p="http://schemas.openxmlformats.org/presentationml/2006/main">
  <p:tag name="ORIGINALHEIGHT" val="3.469784"/>
  <p:tag name="ORIGINALWIDTH" val="2.787681"/>
  <p:tag name="EMFCHILD" val="True"/>
</p:tagLst>
</file>

<file path=ppt/tags/tag1818.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1819.xml><?xml version="1.0" encoding="utf-8"?>
<p:tagLst xmlns:a="http://schemas.openxmlformats.org/drawingml/2006/main" xmlns:r="http://schemas.openxmlformats.org/officeDocument/2006/relationships" xmlns:p="http://schemas.openxmlformats.org/presentationml/2006/main">
  <p:tag name="ORIGINALHEIGHT" val="3.558744"/>
  <p:tag name="ORIGINALWIDTH" val="2.817346"/>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1.699631"/>
  <p:tag name="ORIGINALWIDTH" val="1.537321"/>
  <p:tag name="EMFCHILD" val="True"/>
</p:tagLst>
</file>

<file path=ppt/tags/tag1820.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821.xml><?xml version="1.0" encoding="utf-8"?>
<p:tagLst xmlns:a="http://schemas.openxmlformats.org/drawingml/2006/main" xmlns:r="http://schemas.openxmlformats.org/officeDocument/2006/relationships" xmlns:p="http://schemas.openxmlformats.org/presentationml/2006/main">
  <p:tag name="ORIGINALHEIGHT" val="0.2076027"/>
  <p:tag name="ORIGINALWIDTH" val="58.60061"/>
  <p:tag name="EMFCHILD" val="True"/>
</p:tagLst>
</file>

<file path=ppt/tags/tag1822.xml><?xml version="1.0" encoding="utf-8"?>
<p:tagLst xmlns:a="http://schemas.openxmlformats.org/drawingml/2006/main" xmlns:r="http://schemas.openxmlformats.org/officeDocument/2006/relationships" xmlns:p="http://schemas.openxmlformats.org/presentationml/2006/main">
  <p:tag name="ORIGINALHEIGHT" val="0.2076027"/>
  <p:tag name="ORIGINALWIDTH" val="58.60061"/>
  <p:tag name="EMFCHILD" val="True"/>
</p:tagLst>
</file>

<file path=ppt/tags/tag1823.xml><?xml version="1.0" encoding="utf-8"?>
<p:tagLst xmlns:a="http://schemas.openxmlformats.org/drawingml/2006/main" xmlns:r="http://schemas.openxmlformats.org/officeDocument/2006/relationships" xmlns:p="http://schemas.openxmlformats.org/presentationml/2006/main">
  <p:tag name="ORIGINALHEIGHT" val="12.60389"/>
  <p:tag name="ORIGINALWIDTH" val="1.334538"/>
  <p:tag name="EMFCHILD" val="True"/>
</p:tagLst>
</file>

<file path=ppt/tags/tag1824.xml><?xml version="1.0" encoding="utf-8"?>
<p:tagLst xmlns:a="http://schemas.openxmlformats.org/drawingml/2006/main" xmlns:r="http://schemas.openxmlformats.org/officeDocument/2006/relationships" xmlns:p="http://schemas.openxmlformats.org/presentationml/2006/main">
  <p:tag name="ORIGINALHEIGHT" val="3.440119"/>
  <p:tag name="ORIGINALWIDTH" val="2.787681"/>
  <p:tag name="EMFCHILD" val="True"/>
</p:tagLst>
</file>

<file path=ppt/tags/tag1825.xml><?xml version="1.0" encoding="utf-8"?>
<p:tagLst xmlns:a="http://schemas.openxmlformats.org/drawingml/2006/main" xmlns:r="http://schemas.openxmlformats.org/officeDocument/2006/relationships" xmlns:p="http://schemas.openxmlformats.org/presentationml/2006/main">
  <p:tag name="ORIGINALHEIGHT" val="2.313183"/>
  <p:tag name="ORIGINALWIDTH" val="2.461472"/>
  <p:tag name="EMFCHILD" val="True"/>
</p:tagLst>
</file>

<file path=ppt/tags/tag1826.xml><?xml version="1.0" encoding="utf-8"?>
<p:tagLst xmlns:a="http://schemas.openxmlformats.org/drawingml/2006/main" xmlns:r="http://schemas.openxmlformats.org/officeDocument/2006/relationships" xmlns:p="http://schemas.openxmlformats.org/presentationml/2006/main">
  <p:tag name="ORIGINALHEIGHT" val="2.402161"/>
  <p:tag name="ORIGINALWIDTH" val="2.698722"/>
  <p:tag name="EMFCHILD" val="True"/>
</p:tagLst>
</file>

<file path=ppt/tags/tag1827.xml><?xml version="1.0" encoding="utf-8"?>
<p:tagLst xmlns:a="http://schemas.openxmlformats.org/drawingml/2006/main" xmlns:r="http://schemas.openxmlformats.org/officeDocument/2006/relationships" xmlns:p="http://schemas.openxmlformats.org/presentationml/2006/main">
  <p:tag name="ORIGINALHEIGHT" val="12.60389"/>
  <p:tag name="ORIGINALWIDTH" val="1.334538"/>
  <p:tag name="EMFCHILD" val="True"/>
</p:tagLst>
</file>

<file path=ppt/tags/tag1828.xml><?xml version="1.0" encoding="utf-8"?>
<p:tagLst xmlns:a="http://schemas.openxmlformats.org/drawingml/2006/main" xmlns:r="http://schemas.openxmlformats.org/officeDocument/2006/relationships" xmlns:p="http://schemas.openxmlformats.org/presentationml/2006/main">
  <p:tag name="ORIGINALHEIGHT" val="1.215914"/>
  <p:tag name="ORIGINALWIDTH" val="3.41047"/>
  <p:tag name="EMFCHILD" val="True"/>
</p:tagLst>
</file>

<file path=ppt/tags/tag1829.xml><?xml version="1.0" encoding="utf-8"?>
<p:tagLst xmlns:a="http://schemas.openxmlformats.org/drawingml/2006/main" xmlns:r="http://schemas.openxmlformats.org/officeDocument/2006/relationships" xmlns:p="http://schemas.openxmlformats.org/presentationml/2006/main">
  <p:tag name="ORIGINALHEIGHT" val="12.60389"/>
  <p:tag name="ORIGINALWIDTH" val="1.364184"/>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3.73918"/>
  <p:tag name="ORIGINALWIDTH" val="2.171767"/>
  <p:tag name="EMFCHILD" val="True"/>
</p:tagLst>
</file>

<file path=ppt/tags/tag1830.xml><?xml version="1.0" encoding="utf-8"?>
<p:tagLst xmlns:a="http://schemas.openxmlformats.org/drawingml/2006/main" xmlns:r="http://schemas.openxmlformats.org/officeDocument/2006/relationships" xmlns:p="http://schemas.openxmlformats.org/presentationml/2006/main">
  <p:tag name="ORIGINALHEIGHT" val="3.440119"/>
  <p:tag name="ORIGINALWIDTH" val="2.758034"/>
  <p:tag name="EMFCHILD" val="True"/>
</p:tagLst>
</file>

<file path=ppt/tags/tag1831.xml><?xml version="1.0" encoding="utf-8"?>
<p:tagLst xmlns:a="http://schemas.openxmlformats.org/drawingml/2006/main" xmlns:r="http://schemas.openxmlformats.org/officeDocument/2006/relationships" xmlns:p="http://schemas.openxmlformats.org/presentationml/2006/main">
  <p:tag name="ORIGINALHEIGHT" val="2.550433"/>
  <p:tag name="ORIGINALWIDTH" val="2.639409"/>
  <p:tag name="EMFCHILD" val="True"/>
</p:tagLst>
</file>

<file path=ppt/tags/tag1832.xml><?xml version="1.0" encoding="utf-8"?>
<p:tagLst xmlns:a="http://schemas.openxmlformats.org/drawingml/2006/main" xmlns:r="http://schemas.openxmlformats.org/officeDocument/2006/relationships" xmlns:p="http://schemas.openxmlformats.org/presentationml/2006/main">
  <p:tag name="ORIGINALHEIGHT" val="6.287114"/>
  <p:tag name="ORIGINALWIDTH" val="0.9786633"/>
  <p:tag name="EMFCHILD" val="True"/>
</p:tagLst>
</file>

<file path=ppt/tags/tag1833.xml><?xml version="1.0" encoding="utf-8"?>
<p:tagLst xmlns:a="http://schemas.openxmlformats.org/drawingml/2006/main" xmlns:r="http://schemas.openxmlformats.org/officeDocument/2006/relationships" xmlns:p="http://schemas.openxmlformats.org/presentationml/2006/main">
  <p:tag name="ORIGINALHEIGHT" val="3.588409"/>
  <p:tag name="ORIGINALWIDTH" val="5.189841"/>
  <p:tag name="EMFCHILD" val="True"/>
</p:tagLst>
</file>

<file path=ppt/tags/tag1834.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835.xml><?xml version="1.0" encoding="utf-8"?>
<p:tagLst xmlns:a="http://schemas.openxmlformats.org/drawingml/2006/main" xmlns:r="http://schemas.openxmlformats.org/officeDocument/2006/relationships" xmlns:p="http://schemas.openxmlformats.org/presentationml/2006/main">
  <p:tag name="ORIGINALHEIGHT" val="3.35116"/>
  <p:tag name="ORIGINALWIDTH" val="2.876659"/>
  <p:tag name="EMFCHILD" val="True"/>
</p:tagLst>
</file>

<file path=ppt/tags/tag1836.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837.xml><?xml version="1.0" encoding="utf-8"?>
<p:tagLst xmlns:a="http://schemas.openxmlformats.org/drawingml/2006/main" xmlns:r="http://schemas.openxmlformats.org/officeDocument/2006/relationships" xmlns:p="http://schemas.openxmlformats.org/presentationml/2006/main">
  <p:tag name="ORIGINALHEIGHT" val="0.7710611"/>
  <p:tag name="ORIGINALWIDTH" val="1.868349"/>
  <p:tag name="EMFCHILD" val="True"/>
</p:tagLst>
</file>

<file path=ppt/tags/tag1838.xml><?xml version="1.0" encoding="utf-8"?>
<p:tagLst xmlns:a="http://schemas.openxmlformats.org/drawingml/2006/main" xmlns:r="http://schemas.openxmlformats.org/officeDocument/2006/relationships" xmlns:p="http://schemas.openxmlformats.org/presentationml/2006/main">
  <p:tag name="ORIGINALHEIGHT" val="3.35116"/>
  <p:tag name="ORIGINALWIDTH" val="2.876659"/>
  <p:tag name="EMFCHILD" val="True"/>
</p:tagLst>
</file>

<file path=ppt/tags/tag1839.xml><?xml version="1.0" encoding="utf-8"?>
<p:tagLst xmlns:a="http://schemas.openxmlformats.org/drawingml/2006/main" xmlns:r="http://schemas.openxmlformats.org/officeDocument/2006/relationships" xmlns:p="http://schemas.openxmlformats.org/presentationml/2006/main">
  <p:tag name="ORIGINALHEIGHT" val="3.499431"/>
  <p:tag name="ORIGINALWIDTH" val="3.41047"/>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840.xml><?xml version="1.0" encoding="utf-8"?>
<p:tagLst xmlns:a="http://schemas.openxmlformats.org/drawingml/2006/main" xmlns:r="http://schemas.openxmlformats.org/officeDocument/2006/relationships" xmlns:p="http://schemas.openxmlformats.org/presentationml/2006/main">
  <p:tag name="ORIGINALHEIGHT" val="3.647722"/>
  <p:tag name="ORIGINALWIDTH" val="2.935971"/>
  <p:tag name="EMFCHILD" val="True"/>
</p:tagLst>
</file>

<file path=ppt/tags/tag1841.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842.xml><?xml version="1.0" encoding="utf-8"?>
<p:tagLst xmlns:a="http://schemas.openxmlformats.org/drawingml/2006/main" xmlns:r="http://schemas.openxmlformats.org/officeDocument/2006/relationships" xmlns:p="http://schemas.openxmlformats.org/presentationml/2006/main">
  <p:tag name="ORIGINALHEIGHT" val="3.35116"/>
  <p:tag name="ORIGINALWIDTH" val="2.876659"/>
  <p:tag name="EMFCHILD" val="True"/>
</p:tagLst>
</file>

<file path=ppt/tags/tag1843.xml><?xml version="1.0" encoding="utf-8"?>
<p:tagLst xmlns:a="http://schemas.openxmlformats.org/drawingml/2006/main" xmlns:r="http://schemas.openxmlformats.org/officeDocument/2006/relationships" xmlns:p="http://schemas.openxmlformats.org/presentationml/2006/main">
  <p:tag name="ORIGINALHEIGHT" val="1.542122"/>
  <p:tag name="ORIGINALWIDTH" val="0.5931236"/>
  <p:tag name="EMFCHILD" val="True"/>
</p:tagLst>
</file>

<file path=ppt/tags/tag1844.xml><?xml version="1.0" encoding="utf-8"?>
<p:tagLst xmlns:a="http://schemas.openxmlformats.org/drawingml/2006/main" xmlns:r="http://schemas.openxmlformats.org/officeDocument/2006/relationships" xmlns:p="http://schemas.openxmlformats.org/presentationml/2006/main">
  <p:tag name="ORIGINALHEIGHT" val="0.8303735"/>
  <p:tag name="ORIGINALWIDTH" val="0.8007262"/>
  <p:tag name="EMFCHILD" val="True"/>
</p:tagLst>
</file>

<file path=ppt/tags/tag1845.xml><?xml version="1.0" encoding="utf-8"?>
<p:tagLst xmlns:a="http://schemas.openxmlformats.org/drawingml/2006/main" xmlns:r="http://schemas.openxmlformats.org/officeDocument/2006/relationships" xmlns:p="http://schemas.openxmlformats.org/presentationml/2006/main">
  <p:tag name="ORIGINALHEIGHT" val="3.35116"/>
  <p:tag name="ORIGINALWIDTH" val="2.906306"/>
  <p:tag name="EMFCHILD" val="True"/>
</p:tagLst>
</file>

<file path=ppt/tags/tag1846.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1847.xml><?xml version="1.0" encoding="utf-8"?>
<p:tagLst xmlns:a="http://schemas.openxmlformats.org/drawingml/2006/main" xmlns:r="http://schemas.openxmlformats.org/officeDocument/2006/relationships" xmlns:p="http://schemas.openxmlformats.org/presentationml/2006/main">
  <p:tag name="ORIGINALHEIGHT" val="0.2076027"/>
  <p:tag name="ORIGINALWIDTH" val="3.113908"/>
  <p:tag name="EMFCHILD" val="True"/>
</p:tagLst>
</file>

<file path=ppt/tags/tag1848.xml><?xml version="1.0" encoding="utf-8"?>
<p:tagLst xmlns:a="http://schemas.openxmlformats.org/drawingml/2006/main" xmlns:r="http://schemas.openxmlformats.org/officeDocument/2006/relationships" xmlns:p="http://schemas.openxmlformats.org/presentationml/2006/main">
  <p:tag name="ORIGINALHEIGHT" val="3.647722"/>
  <p:tag name="ORIGINALWIDTH" val="2.580097"/>
  <p:tag name="EMFCHILD" val="True"/>
</p:tagLst>
</file>

<file path=ppt/tags/tag1849.xml><?xml version="1.0" encoding="utf-8"?>
<p:tagLst xmlns:a="http://schemas.openxmlformats.org/drawingml/2006/main" xmlns:r="http://schemas.openxmlformats.org/officeDocument/2006/relationships" xmlns:p="http://schemas.openxmlformats.org/presentationml/2006/main">
  <p:tag name="ORIGINALHEIGHT" val="2.550433"/>
  <p:tag name="ORIGINALWIDTH" val="2.669056"/>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850.xml><?xml version="1.0" encoding="utf-8"?>
<p:tagLst xmlns:a="http://schemas.openxmlformats.org/drawingml/2006/main" xmlns:r="http://schemas.openxmlformats.org/officeDocument/2006/relationships" xmlns:p="http://schemas.openxmlformats.org/presentationml/2006/main">
  <p:tag name="ORIGINALHEIGHT" val="1.660747"/>
  <p:tag name="ORIGINALWIDTH" val="1.571787"/>
  <p:tag name="EMFCHILD" val="True"/>
</p:tagLst>
</file>

<file path=ppt/tags/tag1851.xml><?xml version="1.0" encoding="utf-8"?>
<p:tagLst xmlns:a="http://schemas.openxmlformats.org/drawingml/2006/main" xmlns:r="http://schemas.openxmlformats.org/officeDocument/2006/relationships" xmlns:p="http://schemas.openxmlformats.org/presentationml/2006/main">
  <p:tag name="ORIGINALHEIGHT" val="3.558744"/>
  <p:tag name="ORIGINALWIDTH" val="2.817346"/>
  <p:tag name="EMFCHILD" val="True"/>
</p:tagLst>
</file>

<file path=ppt/tags/tag1852.xml><?xml version="1.0" encoding="utf-8"?>
<p:tagLst xmlns:a="http://schemas.openxmlformats.org/drawingml/2006/main" xmlns:r="http://schemas.openxmlformats.org/officeDocument/2006/relationships" xmlns:p="http://schemas.openxmlformats.org/presentationml/2006/main">
  <p:tag name="ORIGINALHEIGHT" val="6.287114"/>
  <p:tag name="ORIGINALWIDTH" val="0.9786633"/>
  <p:tag name="EMFCHILD" val="True"/>
</p:tagLst>
</file>

<file path=ppt/tags/tag1853.xml><?xml version="1.0" encoding="utf-8"?>
<p:tagLst xmlns:a="http://schemas.openxmlformats.org/drawingml/2006/main" xmlns:r="http://schemas.openxmlformats.org/officeDocument/2006/relationships" xmlns:p="http://schemas.openxmlformats.org/presentationml/2006/main">
  <p:tag name="ORIGINALHEIGHT" val="0.8007267"/>
  <p:tag name="ORIGINALWIDTH" val="0.8007262"/>
  <p:tag name="EMFCHILD" val="True"/>
</p:tagLst>
</file>

<file path=ppt/tags/tag1854.xml><?xml version="1.0" encoding="utf-8"?>
<p:tagLst xmlns:a="http://schemas.openxmlformats.org/drawingml/2006/main" xmlns:r="http://schemas.openxmlformats.org/officeDocument/2006/relationships" xmlns:p="http://schemas.openxmlformats.org/presentationml/2006/main">
  <p:tag name="ORIGINALHEIGHT" val="3.647722"/>
  <p:tag name="ORIGINALWIDTH" val="2.609744"/>
  <p:tag name="EMFCHILD" val="True"/>
</p:tagLst>
</file>

<file path=ppt/tags/tag1855.xml><?xml version="1.0" encoding="utf-8"?>
<p:tagLst xmlns:a="http://schemas.openxmlformats.org/drawingml/2006/main" xmlns:r="http://schemas.openxmlformats.org/officeDocument/2006/relationships" xmlns:p="http://schemas.openxmlformats.org/presentationml/2006/main">
  <p:tag name="ORIGINALHEIGHT" val="1.660747"/>
  <p:tag name="ORIGINALWIDTH" val="1.749724"/>
  <p:tag name="EMFCHILD" val="True"/>
</p:tagLst>
</file>

<file path=ppt/tags/tag1856.xml><?xml version="1.0" encoding="utf-8"?>
<p:tagLst xmlns:a="http://schemas.openxmlformats.org/drawingml/2006/main" xmlns:r="http://schemas.openxmlformats.org/officeDocument/2006/relationships" xmlns:p="http://schemas.openxmlformats.org/presentationml/2006/main">
  <p:tag name="ORIGINALHEIGHT" val="0.8303735"/>
  <p:tag name="ORIGINALWIDTH" val="0.8007262"/>
  <p:tag name="EMFCHILD" val="True"/>
</p:tagLst>
</file>

<file path=ppt/tags/tag1857.xml><?xml version="1.0" encoding="utf-8"?>
<p:tagLst xmlns:a="http://schemas.openxmlformats.org/drawingml/2006/main" xmlns:r="http://schemas.openxmlformats.org/officeDocument/2006/relationships" xmlns:p="http://schemas.openxmlformats.org/presentationml/2006/main">
  <p:tag name="ORIGINALHEIGHT" val="3.380806"/>
  <p:tag name="ORIGINALWIDTH" val="2.906306"/>
  <p:tag name="EMFCHILD" val="True"/>
</p:tagLst>
</file>

<file path=ppt/tags/tag1858.xml><?xml version="1.0" encoding="utf-8"?>
<p:tagLst xmlns:a="http://schemas.openxmlformats.org/drawingml/2006/main" xmlns:r="http://schemas.openxmlformats.org/officeDocument/2006/relationships" xmlns:p="http://schemas.openxmlformats.org/presentationml/2006/main">
  <p:tag name="ORIGINALHEIGHT" val="3.499431"/>
  <p:tag name="ORIGINALWIDTH" val="3.380805"/>
  <p:tag name="EMFCHILD" val="True"/>
</p:tagLst>
</file>

<file path=ppt/tags/tag1859.xml><?xml version="1.0" encoding="utf-8"?>
<p:tagLst xmlns:a="http://schemas.openxmlformats.org/drawingml/2006/main" xmlns:r="http://schemas.openxmlformats.org/officeDocument/2006/relationships" xmlns:p="http://schemas.openxmlformats.org/presentationml/2006/main">
  <p:tag name="ORIGINALHEIGHT" val="3.647722"/>
  <p:tag name="ORIGINALWIDTH" val="2.580097"/>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0.6571951"/>
  <p:tag name="ORIGINALWIDTH" val="10.44397"/>
  <p:tag name="EMFCHILD" val="True"/>
</p:tagLst>
</file>

<file path=ppt/tags/tag1860.xml><?xml version="1.0" encoding="utf-8"?>
<p:tagLst xmlns:a="http://schemas.openxmlformats.org/drawingml/2006/main" xmlns:r="http://schemas.openxmlformats.org/officeDocument/2006/relationships" xmlns:p="http://schemas.openxmlformats.org/presentationml/2006/main">
  <p:tag name="ORIGINALHEIGHT" val="1.660747"/>
  <p:tag name="ORIGINALWIDTH" val="1.542121"/>
  <p:tag name="EMFCHILD" val="True"/>
</p:tagLst>
</file>

<file path=ppt/tags/tag1861.xml><?xml version="1.0" encoding="utf-8"?>
<p:tagLst xmlns:a="http://schemas.openxmlformats.org/drawingml/2006/main" xmlns:r="http://schemas.openxmlformats.org/officeDocument/2006/relationships" xmlns:p="http://schemas.openxmlformats.org/presentationml/2006/main">
  <p:tag name="ORIGINALHEIGHT" val="0.7710611"/>
  <p:tag name="ORIGINALWIDTH" val="1.868349"/>
  <p:tag name="EMFCHILD" val="True"/>
</p:tagLst>
</file>

<file path=ppt/tags/tag1862.xml><?xml version="1.0" encoding="utf-8"?>
<p:tagLst xmlns:a="http://schemas.openxmlformats.org/drawingml/2006/main" xmlns:r="http://schemas.openxmlformats.org/officeDocument/2006/relationships" xmlns:p="http://schemas.openxmlformats.org/presentationml/2006/main">
  <p:tag name="ORIGINALHEIGHT" val="3.380806"/>
  <p:tag name="ORIGINALWIDTH" val="2.906306"/>
  <p:tag name="EMFCHILD" val="True"/>
</p:tagLst>
</file>

<file path=ppt/tags/tag1863.xml><?xml version="1.0" encoding="utf-8"?>
<p:tagLst xmlns:a="http://schemas.openxmlformats.org/drawingml/2006/main" xmlns:r="http://schemas.openxmlformats.org/officeDocument/2006/relationships" xmlns:p="http://schemas.openxmlformats.org/presentationml/2006/main">
  <p:tag name="ORIGINALHEIGHT" val="12.60389"/>
  <p:tag name="ORIGINALWIDTH" val="1.364184"/>
  <p:tag name="EMFCHILD" val="True"/>
</p:tagLst>
</file>

<file path=ppt/tags/tag1864.xml><?xml version="1.0" encoding="utf-8"?>
<p:tagLst xmlns:a="http://schemas.openxmlformats.org/drawingml/2006/main" xmlns:r="http://schemas.openxmlformats.org/officeDocument/2006/relationships" xmlns:p="http://schemas.openxmlformats.org/presentationml/2006/main">
  <p:tag name="ORIGINALHEIGHT" val="2.313183"/>
  <p:tag name="ORIGINALWIDTH" val="3.499429"/>
  <p:tag name="EMFCHILD" val="True"/>
</p:tagLst>
</file>

<file path=ppt/tags/tag1865.xml><?xml version="1.0" encoding="utf-8"?>
<p:tagLst xmlns:a="http://schemas.openxmlformats.org/drawingml/2006/main" xmlns:r="http://schemas.openxmlformats.org/officeDocument/2006/relationships" xmlns:p="http://schemas.openxmlformats.org/presentationml/2006/main">
  <p:tag name="ORIGINALHEIGHT" val="3.647722"/>
  <p:tag name="ORIGINALWIDTH" val="2.580097"/>
  <p:tag name="EMFCHILD" val="True"/>
</p:tagLst>
</file>

<file path=ppt/tags/tag1866.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1867.xml><?xml version="1.0" encoding="utf-8"?>
<p:tagLst xmlns:a="http://schemas.openxmlformats.org/drawingml/2006/main" xmlns:r="http://schemas.openxmlformats.org/officeDocument/2006/relationships" xmlns:p="http://schemas.openxmlformats.org/presentationml/2006/main">
  <p:tag name="ORIGINALHEIGHT" val="2.313183"/>
  <p:tag name="ORIGINALWIDTH" val="1.720058"/>
  <p:tag name="EMFCHILD" val="True"/>
</p:tagLst>
</file>

<file path=ppt/tags/tag1868.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1869.xml><?xml version="1.0" encoding="utf-8"?>
<p:tagLst xmlns:a="http://schemas.openxmlformats.org/drawingml/2006/main" xmlns:r="http://schemas.openxmlformats.org/officeDocument/2006/relationships" xmlns:p="http://schemas.openxmlformats.org/presentationml/2006/main">
  <p:tag name="ORIGINALHEIGHT" val="3.440119"/>
  <p:tag name="ORIGINALWIDTH" val="2.787681"/>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870.xml><?xml version="1.0" encoding="utf-8"?>
<p:tagLst xmlns:a="http://schemas.openxmlformats.org/drawingml/2006/main" xmlns:r="http://schemas.openxmlformats.org/officeDocument/2006/relationships" xmlns:p="http://schemas.openxmlformats.org/presentationml/2006/main">
  <p:tag name="ORIGINALHEIGHT" val="3.499431"/>
  <p:tag name="ORIGINALWIDTH" val="1.097288"/>
  <p:tag name="EMFCHILD" val="True"/>
</p:tagLst>
</file>

<file path=ppt/tags/tag1871.xml><?xml version="1.0" encoding="utf-8"?>
<p:tagLst xmlns:a="http://schemas.openxmlformats.org/drawingml/2006/main" xmlns:r="http://schemas.openxmlformats.org/officeDocument/2006/relationships" xmlns:p="http://schemas.openxmlformats.org/presentationml/2006/main">
  <p:tag name="ORIGINALHEIGHT" val="2.402161"/>
  <p:tag name="ORIGINALWIDTH" val="1.660746"/>
  <p:tag name="EMFCHILD" val="True"/>
</p:tagLst>
</file>

<file path=ppt/tags/tag1872.xml><?xml version="1.0" encoding="utf-8"?>
<p:tagLst xmlns:a="http://schemas.openxmlformats.org/drawingml/2006/main" xmlns:r="http://schemas.openxmlformats.org/officeDocument/2006/relationships" xmlns:p="http://schemas.openxmlformats.org/presentationml/2006/main">
  <p:tag name="ORIGINALHEIGHT" val="2.402161"/>
  <p:tag name="ORIGINALWIDTH" val="2.313182"/>
  <p:tag name="EMFCHILD" val="True"/>
</p:tagLst>
</file>

<file path=ppt/tags/tag1873.xml><?xml version="1.0" encoding="utf-8"?>
<p:tagLst xmlns:a="http://schemas.openxmlformats.org/drawingml/2006/main" xmlns:r="http://schemas.openxmlformats.org/officeDocument/2006/relationships" xmlns:p="http://schemas.openxmlformats.org/presentationml/2006/main">
  <p:tag name="ORIGINALHEIGHT" val="2.313183"/>
  <p:tag name="ORIGINALWIDTH" val="2.580097"/>
  <p:tag name="EMFCHILD" val="True"/>
</p:tagLst>
</file>

<file path=ppt/tags/tag1874.xml><?xml version="1.0" encoding="utf-8"?>
<p:tagLst xmlns:a="http://schemas.openxmlformats.org/drawingml/2006/main" xmlns:r="http://schemas.openxmlformats.org/officeDocument/2006/relationships" xmlns:p="http://schemas.openxmlformats.org/presentationml/2006/main">
  <p:tag name="ORIGINALHEIGHT" val="3.321494"/>
  <p:tag name="ORIGINALWIDTH" val="2.520785"/>
  <p:tag name="EMFCHILD" val="True"/>
</p:tagLst>
</file>

<file path=ppt/tags/tag1875.xml><?xml version="1.0" encoding="utf-8"?>
<p:tagLst xmlns:a="http://schemas.openxmlformats.org/drawingml/2006/main" xmlns:r="http://schemas.openxmlformats.org/officeDocument/2006/relationships" xmlns:p="http://schemas.openxmlformats.org/presentationml/2006/main">
  <p:tag name="ORIGINALHEIGHT" val="3.707034"/>
  <p:tag name="ORIGINALWIDTH" val="2.550431"/>
  <p:tag name="EMFCHILD" val="True"/>
</p:tagLst>
</file>

<file path=ppt/tags/tag1876.xml><?xml version="1.0" encoding="utf-8"?>
<p:tagLst xmlns:a="http://schemas.openxmlformats.org/drawingml/2006/main" xmlns:r="http://schemas.openxmlformats.org/officeDocument/2006/relationships" xmlns:p="http://schemas.openxmlformats.org/presentationml/2006/main">
  <p:tag name="ORIGINALHEIGHT" val="2.253871"/>
  <p:tag name="ORIGINALWIDTH" val="2.609744"/>
  <p:tag name="EMFCHILD" val="True"/>
</p:tagLst>
</file>

<file path=ppt/tags/tag1877.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1878.xml><?xml version="1.0" encoding="utf-8"?>
<p:tagLst xmlns:a="http://schemas.openxmlformats.org/drawingml/2006/main" xmlns:r="http://schemas.openxmlformats.org/officeDocument/2006/relationships" xmlns:p="http://schemas.openxmlformats.org/presentationml/2006/main">
  <p:tag name="ORIGINALHEIGHT" val="3.707034"/>
  <p:tag name="ORIGINALWIDTH" val="2.550431"/>
  <p:tag name="EMFCHILD" val="True"/>
</p:tagLst>
</file>

<file path=ppt/tags/tag1879.xml><?xml version="1.0" encoding="utf-8"?>
<p:tagLst xmlns:a="http://schemas.openxmlformats.org/drawingml/2006/main" xmlns:r="http://schemas.openxmlformats.org/officeDocument/2006/relationships" xmlns:p="http://schemas.openxmlformats.org/presentationml/2006/main">
  <p:tag name="ORIGINALHEIGHT" val="2.313183"/>
  <p:tag name="ORIGINALWIDTH" val="2.520785"/>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880.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1881.xml><?xml version="1.0" encoding="utf-8"?>
<p:tagLst xmlns:a="http://schemas.openxmlformats.org/drawingml/2006/main" xmlns:r="http://schemas.openxmlformats.org/officeDocument/2006/relationships" xmlns:p="http://schemas.openxmlformats.org/presentationml/2006/main">
  <p:tag name="ORIGINALHEIGHT" val="2.402161"/>
  <p:tag name="ORIGINALWIDTH" val="1.957308"/>
  <p:tag name="EMFCHILD" val="True"/>
</p:tagLst>
</file>

<file path=ppt/tags/tag1882.xml><?xml version="1.0" encoding="utf-8"?>
<p:tagLst xmlns:a="http://schemas.openxmlformats.org/drawingml/2006/main" xmlns:r="http://schemas.openxmlformats.org/officeDocument/2006/relationships" xmlns:p="http://schemas.openxmlformats.org/presentationml/2006/main">
  <p:tag name="ORIGINALHEIGHT" val="3.291847"/>
  <p:tag name="ORIGINALWIDTH" val="1.601434"/>
  <p:tag name="EMFCHILD" val="True"/>
</p:tagLst>
</file>

<file path=ppt/tags/tag1883.xml><?xml version="1.0" encoding="utf-8"?>
<p:tagLst xmlns:a="http://schemas.openxmlformats.org/drawingml/2006/main" xmlns:r="http://schemas.openxmlformats.org/officeDocument/2006/relationships" xmlns:p="http://schemas.openxmlformats.org/presentationml/2006/main">
  <p:tag name="ORIGINALHEIGHT" val="2.402161"/>
  <p:tag name="ORIGINALWIDTH" val="2.25387"/>
  <p:tag name="EMFCHILD" val="True"/>
</p:tagLst>
</file>

<file path=ppt/tags/tag1884.xml><?xml version="1.0" encoding="utf-8"?>
<p:tagLst xmlns:a="http://schemas.openxmlformats.org/drawingml/2006/main" xmlns:r="http://schemas.openxmlformats.org/officeDocument/2006/relationships" xmlns:p="http://schemas.openxmlformats.org/presentationml/2006/main">
  <p:tag name="ORIGINALHEIGHT" val="2.313183"/>
  <p:tag name="ORIGINALWIDTH" val="1.720058"/>
  <p:tag name="EMFCHILD" val="True"/>
</p:tagLst>
</file>

<file path=ppt/tags/tag1885.xml><?xml version="1.0" encoding="utf-8"?>
<p:tagLst xmlns:a="http://schemas.openxmlformats.org/drawingml/2006/main" xmlns:r="http://schemas.openxmlformats.org/officeDocument/2006/relationships" xmlns:p="http://schemas.openxmlformats.org/presentationml/2006/main">
  <p:tag name="ORIGINALHEIGHT" val="6.551017"/>
  <p:tag name="ORIGINALWIDTH" val="0.9815171"/>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ups}{\mathbf{\upsilon}}&#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left[ \gamma_2^\top \right] \pdd[\Gamma]{\q}{\q} = &amp;-\xxi^\top_2  \pdd[]{\q}{\q} \Big[ \Jqc\dot{\q} + \Jc\ddot{\q} \Big]  \;\; -\xxi_2^\top (\ups+\ups^\top) \;\;{\rm where} \;    \ups = \pd[\Jc]{\q} \pd[\ddot{\q}]{\q} \;.\notag&#10;\end{align*}&#10;\end{subequations}&#10;&#10;&#10;\end{document}"/>
  <p:tag name="IGUANATEXSIZE" val="20"/>
  <p:tag name="IGUANATEXCURSOR" val="1658"/>
  <p:tag name="TRANSPARENCY" val="True"/>
  <p:tag name="LATEXENGINEID" val="1"/>
  <p:tag name="TEMPFOLDER" val="C:\Users\John Nganga\Downloads\"/>
  <p:tag name="LATEXFORMHEIGHT" val="701.4"/>
  <p:tag name="LATEXFORMWIDTH" val="1083"/>
  <p:tag name="LATEXFORMWRAP" val="True"/>
  <p:tag name="BITMAPVECTOR" val="1"/>
  <p:tag name="EMFCHILD" val="True"/>
</p:tagLst>
</file>

<file path=ppt/tags/tag1886.xml><?xml version="1.0" encoding="utf-8"?>
<p:tagLst xmlns:a="http://schemas.openxmlformats.org/drawingml/2006/main" xmlns:r="http://schemas.openxmlformats.org/officeDocument/2006/relationships" xmlns:p="http://schemas.openxmlformats.org/presentationml/2006/main">
  <p:tag name="ORIGINALHEIGHT" val="3.606479"/>
  <p:tag name="ORIGINALWIDTH" val="2.693446"/>
  <p:tag name="EMFCHILD" val="True"/>
</p:tagLst>
</file>

<file path=ppt/tags/tag1887.xml><?xml version="1.0" encoding="utf-8"?>
<p:tagLst xmlns:a="http://schemas.openxmlformats.org/drawingml/2006/main" xmlns:r="http://schemas.openxmlformats.org/officeDocument/2006/relationships" xmlns:p="http://schemas.openxmlformats.org/presentationml/2006/main">
  <p:tag name="ORIGINALHEIGHT" val="2.647795"/>
  <p:tag name="ORIGINALWIDTH" val="2.647794"/>
  <p:tag name="EMFCHILD" val="True"/>
</p:tagLst>
</file>

<file path=ppt/tags/tag1888.xml><?xml version="1.0" encoding="utf-8"?>
<p:tagLst xmlns:a="http://schemas.openxmlformats.org/drawingml/2006/main" xmlns:r="http://schemas.openxmlformats.org/officeDocument/2006/relationships" xmlns:p="http://schemas.openxmlformats.org/presentationml/2006/main">
  <p:tag name="ORIGINALHEIGHT" val="2.533673"/>
  <p:tag name="ORIGINALWIDTH" val="1.574988"/>
  <p:tag name="EMFCHILD" val="True"/>
</p:tagLst>
</file>

<file path=ppt/tags/tag1889.xml><?xml version="1.0" encoding="utf-8"?>
<p:tagLst xmlns:a="http://schemas.openxmlformats.org/drawingml/2006/main" xmlns:r="http://schemas.openxmlformats.org/officeDocument/2006/relationships" xmlns:p="http://schemas.openxmlformats.org/presentationml/2006/main">
  <p:tag name="ORIGINALHEIGHT" val="6.551017"/>
  <p:tag name="ORIGINALWIDTH" val="0.958684"/>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0.6571951"/>
  <p:tag name="ORIGINALWIDTH" val="10.41957"/>
  <p:tag name="EMFCHILD" val="True"/>
</p:tagLst>
</file>

<file path=ppt/tags/tag1890.xml><?xml version="1.0" encoding="utf-8"?>
<p:tagLst xmlns:a="http://schemas.openxmlformats.org/drawingml/2006/main" xmlns:r="http://schemas.openxmlformats.org/officeDocument/2006/relationships" xmlns:p="http://schemas.openxmlformats.org/presentationml/2006/main">
  <p:tag name="ORIGINALHEIGHT" val="4.040177"/>
  <p:tag name="ORIGINALWIDTH" val="2.693446"/>
  <p:tag name="EMFCHILD" val="True"/>
</p:tagLst>
</file>

<file path=ppt/tags/tag1891.xml><?xml version="1.0" encoding="utf-8"?>
<p:tagLst xmlns:a="http://schemas.openxmlformats.org/drawingml/2006/main" xmlns:r="http://schemas.openxmlformats.org/officeDocument/2006/relationships" xmlns:p="http://schemas.openxmlformats.org/presentationml/2006/main">
  <p:tag name="ORIGINALHEIGHT" val="2.533673"/>
  <p:tag name="ORIGINALWIDTH" val="1.574988"/>
  <p:tag name="EMFCHILD" val="True"/>
</p:tagLst>
</file>

<file path=ppt/tags/tag1892.xml><?xml version="1.0" encoding="utf-8"?>
<p:tagLst xmlns:a="http://schemas.openxmlformats.org/drawingml/2006/main" xmlns:r="http://schemas.openxmlformats.org/officeDocument/2006/relationships" xmlns:p="http://schemas.openxmlformats.org/presentationml/2006/main">
  <p:tag name="ORIGINALHEIGHT" val="3.720616"/>
  <p:tag name="ORIGINALWIDTH" val="2.784749"/>
  <p:tag name="EMFCHILD" val="True"/>
</p:tagLst>
</file>

<file path=ppt/tags/tag1893.xml><?xml version="1.0" encoding="utf-8"?>
<p:tagLst xmlns:a="http://schemas.openxmlformats.org/drawingml/2006/main" xmlns:r="http://schemas.openxmlformats.org/officeDocument/2006/relationships" xmlns:p="http://schemas.openxmlformats.org/presentationml/2006/main">
  <p:tag name="ORIGINALHEIGHT" val="0.2054396"/>
  <p:tag name="ORIGINALWIDTH" val="12.16616"/>
  <p:tag name="EMFCHILD" val="True"/>
</p:tagLst>
</file>

<file path=ppt/tags/tag1894.xml><?xml version="1.0" encoding="utf-8"?>
<p:tagLst xmlns:a="http://schemas.openxmlformats.org/drawingml/2006/main" xmlns:r="http://schemas.openxmlformats.org/officeDocument/2006/relationships" xmlns:p="http://schemas.openxmlformats.org/presentationml/2006/main">
  <p:tag name="ORIGINALHEIGHT" val="4.040177"/>
  <p:tag name="ORIGINALWIDTH" val="2.693446"/>
  <p:tag name="EMFCHILD" val="True"/>
</p:tagLst>
</file>

<file path=ppt/tags/tag1895.xml><?xml version="1.0" encoding="utf-8"?>
<p:tagLst xmlns:a="http://schemas.openxmlformats.org/drawingml/2006/main" xmlns:r="http://schemas.openxmlformats.org/officeDocument/2006/relationships" xmlns:p="http://schemas.openxmlformats.org/presentationml/2006/main">
  <p:tag name="ORIGINALHEIGHT" val="3.538009"/>
  <p:tag name="ORIGINALWIDTH" val="2.853233"/>
  <p:tag name="EMFCHILD" val="True"/>
</p:tagLst>
</file>

<file path=ppt/tags/tag1896.xml><?xml version="1.0" encoding="utf-8"?>
<p:tagLst xmlns:a="http://schemas.openxmlformats.org/drawingml/2006/main" xmlns:r="http://schemas.openxmlformats.org/officeDocument/2006/relationships" xmlns:p="http://schemas.openxmlformats.org/presentationml/2006/main">
  <p:tag name="ORIGINALHEIGHT" val="4.040177"/>
  <p:tag name="ORIGINALWIDTH" val="2.670627"/>
  <p:tag name="EMFCHILD" val="True"/>
</p:tagLst>
</file>

<file path=ppt/tags/tag1897.xml><?xml version="1.0" encoding="utf-8"?>
<p:tagLst xmlns:a="http://schemas.openxmlformats.org/drawingml/2006/main" xmlns:r="http://schemas.openxmlformats.org/officeDocument/2006/relationships" xmlns:p="http://schemas.openxmlformats.org/presentationml/2006/main">
  <p:tag name="ORIGINALHEIGHT" val="3.538009"/>
  <p:tag name="ORIGINALWIDTH" val="2.853233"/>
  <p:tag name="EMFCHILD" val="True"/>
</p:tagLst>
</file>

<file path=ppt/tags/tag1898.xml><?xml version="1.0" encoding="utf-8"?>
<p:tagLst xmlns:a="http://schemas.openxmlformats.org/drawingml/2006/main" xmlns:r="http://schemas.openxmlformats.org/officeDocument/2006/relationships" xmlns:p="http://schemas.openxmlformats.org/presentationml/2006/main">
  <p:tag name="ORIGINALHEIGHT" val="1.278246"/>
  <p:tag name="ORIGINALWIDTH" val="3.37822"/>
  <p:tag name="EMFCHILD" val="True"/>
</p:tagLst>
</file>

<file path=ppt/tags/tag1899.xml><?xml version="1.0" encoding="utf-8"?>
<p:tagLst xmlns:a="http://schemas.openxmlformats.org/drawingml/2006/main" xmlns:r="http://schemas.openxmlformats.org/officeDocument/2006/relationships" xmlns:p="http://schemas.openxmlformats.org/presentationml/2006/main">
  <p:tag name="ORIGINALHEIGHT" val="0.2054396"/>
  <p:tag name="ORIGINALWIDTH" val="3.127143"/>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3.618426"/>
  <p:tag name="ORIGINALWIDTH" val="3.332758"/>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900.xml><?xml version="1.0" encoding="utf-8"?>
<p:tagLst xmlns:a="http://schemas.openxmlformats.org/drawingml/2006/main" xmlns:r="http://schemas.openxmlformats.org/officeDocument/2006/relationships" xmlns:p="http://schemas.openxmlformats.org/presentationml/2006/main">
  <p:tag name="ORIGINALHEIGHT" val="4.907558"/>
  <p:tag name="ORIGINALWIDTH" val="2.145626"/>
  <p:tag name="EMFCHILD" val="True"/>
</p:tagLst>
</file>

<file path=ppt/tags/tag1901.xml><?xml version="1.0" encoding="utf-8"?>
<p:tagLst xmlns:a="http://schemas.openxmlformats.org/drawingml/2006/main" xmlns:r="http://schemas.openxmlformats.org/officeDocument/2006/relationships" xmlns:p="http://schemas.openxmlformats.org/presentationml/2006/main">
  <p:tag name="ORIGINALHEIGHT" val="2.647795"/>
  <p:tag name="ORIGINALWIDTH" val="2.647794"/>
  <p:tag name="EMFCHILD" val="True"/>
</p:tagLst>
</file>

<file path=ppt/tags/tag1902.xml><?xml version="1.0" encoding="utf-8"?>
<p:tagLst xmlns:a="http://schemas.openxmlformats.org/drawingml/2006/main" xmlns:r="http://schemas.openxmlformats.org/officeDocument/2006/relationships" xmlns:p="http://schemas.openxmlformats.org/presentationml/2006/main">
  <p:tag name="ORIGINALHEIGHT" val="2.533673"/>
  <p:tag name="ORIGINALWIDTH" val="1.574988"/>
  <p:tag name="EMFCHILD" val="True"/>
</p:tagLst>
</file>

<file path=ppt/tags/tag1903.xml><?xml version="1.0" encoding="utf-8"?>
<p:tagLst xmlns:a="http://schemas.openxmlformats.org/drawingml/2006/main" xmlns:r="http://schemas.openxmlformats.org/officeDocument/2006/relationships" xmlns:p="http://schemas.openxmlformats.org/presentationml/2006/main">
  <p:tag name="ORIGINALHEIGHT" val="4.040177"/>
  <p:tag name="ORIGINALWIDTH" val="2.670627"/>
  <p:tag name="EMFCHILD" val="True"/>
</p:tagLst>
</file>

<file path=ppt/tags/tag1904.xml><?xml version="1.0" encoding="utf-8"?>
<p:tagLst xmlns:a="http://schemas.openxmlformats.org/drawingml/2006/main" xmlns:r="http://schemas.openxmlformats.org/officeDocument/2006/relationships" xmlns:p="http://schemas.openxmlformats.org/presentationml/2006/main">
  <p:tag name="ORIGINALHEIGHT" val="2.533673"/>
  <p:tag name="ORIGINALWIDTH" val="1.574988"/>
  <p:tag name="EMFCHILD" val="True"/>
</p:tagLst>
</file>

<file path=ppt/tags/tag1905.xml><?xml version="1.0" encoding="utf-8"?>
<p:tagLst xmlns:a="http://schemas.openxmlformats.org/drawingml/2006/main" xmlns:r="http://schemas.openxmlformats.org/officeDocument/2006/relationships" xmlns:p="http://schemas.openxmlformats.org/presentationml/2006/main">
  <p:tag name="ORIGINALHEIGHT" val="0.2054396"/>
  <p:tag name="ORIGINALWIDTH" val="12.16616"/>
  <p:tag name="EMFCHILD" val="True"/>
</p:tagLst>
</file>

<file path=ppt/tags/tag1906.xml><?xml version="1.0" encoding="utf-8"?>
<p:tagLst xmlns:a="http://schemas.openxmlformats.org/drawingml/2006/main" xmlns:r="http://schemas.openxmlformats.org/officeDocument/2006/relationships" xmlns:p="http://schemas.openxmlformats.org/presentationml/2006/main">
  <p:tag name="ORIGINALHEIGHT" val="4.040177"/>
  <p:tag name="ORIGINALWIDTH" val="2.693446"/>
  <p:tag name="EMFCHILD" val="True"/>
</p:tagLst>
</file>

<file path=ppt/tags/tag1907.xml><?xml version="1.0" encoding="utf-8"?>
<p:tagLst xmlns:a="http://schemas.openxmlformats.org/drawingml/2006/main" xmlns:r="http://schemas.openxmlformats.org/officeDocument/2006/relationships" xmlns:p="http://schemas.openxmlformats.org/presentationml/2006/main">
  <p:tag name="ORIGINALHEIGHT" val="3.538009"/>
  <p:tag name="ORIGINALWIDTH" val="2.853233"/>
  <p:tag name="EMFCHILD" val="True"/>
</p:tagLst>
</file>

<file path=ppt/tags/tag1908.xml><?xml version="1.0" encoding="utf-8"?>
<p:tagLst xmlns:a="http://schemas.openxmlformats.org/drawingml/2006/main" xmlns:r="http://schemas.openxmlformats.org/officeDocument/2006/relationships" xmlns:p="http://schemas.openxmlformats.org/presentationml/2006/main">
  <p:tag name="ORIGINALHEIGHT" val="4.040177"/>
  <p:tag name="ORIGINALWIDTH" val="2.670627"/>
  <p:tag name="EMFCHILD" val="True"/>
</p:tagLst>
</file>

<file path=ppt/tags/tag1909.xml><?xml version="1.0" encoding="utf-8"?>
<p:tagLst xmlns:a="http://schemas.openxmlformats.org/drawingml/2006/main" xmlns:r="http://schemas.openxmlformats.org/officeDocument/2006/relationships" xmlns:p="http://schemas.openxmlformats.org/presentationml/2006/main">
  <p:tag name="ORIGINALHEIGHT" val="3.538009"/>
  <p:tag name="ORIGINALWIDTH" val="2.876052"/>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2.606097"/>
  <p:tag name="ORIGINALWIDTH" val="3.14784"/>
  <p:tag name="EMFCHILD" val="True"/>
</p:tagLst>
</file>

<file path=ppt/tags/tag1910.xml><?xml version="1.0" encoding="utf-8"?>
<p:tagLst xmlns:a="http://schemas.openxmlformats.org/drawingml/2006/main" xmlns:r="http://schemas.openxmlformats.org/officeDocument/2006/relationships" xmlns:p="http://schemas.openxmlformats.org/presentationml/2006/main">
  <p:tag name="ORIGINALHEIGHT" val="9.815102"/>
  <p:tag name="ORIGINALWIDTH" val="1.164124"/>
  <p:tag name="EMFCHILD" val="True"/>
</p:tagLst>
</file>

<file path=ppt/tags/tag1911.xml><?xml version="1.0" encoding="utf-8"?>
<p:tagLst xmlns:a="http://schemas.openxmlformats.org/drawingml/2006/main" xmlns:r="http://schemas.openxmlformats.org/officeDocument/2006/relationships" xmlns:p="http://schemas.openxmlformats.org/presentationml/2006/main">
  <p:tag name="ORIGINALHEIGHT" val="0.8445625"/>
  <p:tag name="ORIGINALWIDTH" val="0.7989106"/>
  <p:tag name="EMFCHILD" val="True"/>
</p:tagLst>
</file>

<file path=ppt/tags/tag1912.xml><?xml version="1.0" encoding="utf-8"?>
<p:tagLst xmlns:a="http://schemas.openxmlformats.org/drawingml/2006/main" xmlns:r="http://schemas.openxmlformats.org/officeDocument/2006/relationships" xmlns:p="http://schemas.openxmlformats.org/presentationml/2006/main">
  <p:tag name="ORIGINALHEIGHT" val="3.789086"/>
  <p:tag name="ORIGINALWIDTH" val="2.556491"/>
  <p:tag name="EMFCHILD" val="True"/>
</p:tagLst>
</file>

<file path=ppt/tags/tag1913.xml><?xml version="1.0" encoding="utf-8"?>
<p:tagLst xmlns:a="http://schemas.openxmlformats.org/drawingml/2006/main" xmlns:r="http://schemas.openxmlformats.org/officeDocument/2006/relationships" xmlns:p="http://schemas.openxmlformats.org/presentationml/2006/main">
  <p:tag name="ORIGINALHEIGHT" val="1.734762"/>
  <p:tag name="ORIGINALWIDTH" val="1.734762"/>
  <p:tag name="EMFCHILD" val="True"/>
</p:tagLst>
</file>

<file path=ppt/tags/tag1914.xml><?xml version="1.0" encoding="utf-8"?>
<p:tagLst xmlns:a="http://schemas.openxmlformats.org/drawingml/2006/main" xmlns:r="http://schemas.openxmlformats.org/officeDocument/2006/relationships" xmlns:p="http://schemas.openxmlformats.org/presentationml/2006/main">
  <p:tag name="ORIGINALHEIGHT" val="0.5706527"/>
  <p:tag name="ORIGINALWIDTH" val="0.5478194"/>
  <p:tag name="EMFCHILD" val="True"/>
</p:tagLst>
</file>

<file path=ppt/tags/tag1915.xml><?xml version="1.0" encoding="utf-8"?>
<p:tagLst xmlns:a="http://schemas.openxmlformats.org/drawingml/2006/main" xmlns:r="http://schemas.openxmlformats.org/officeDocument/2006/relationships" xmlns:p="http://schemas.openxmlformats.org/presentationml/2006/main">
  <p:tag name="ORIGINALHEIGHT" val="3.515176"/>
  <p:tag name="ORIGINALWIDTH" val="2.876052"/>
  <p:tag name="EMFCHILD" val="True"/>
</p:tagLst>
</file>

<file path=ppt/tags/tag1916.xml><?xml version="1.0" encoding="utf-8"?>
<p:tagLst xmlns:a="http://schemas.openxmlformats.org/drawingml/2006/main" xmlns:r="http://schemas.openxmlformats.org/officeDocument/2006/relationships" xmlns:p="http://schemas.openxmlformats.org/presentationml/2006/main">
  <p:tag name="ORIGINALHEIGHT" val="3.629313"/>
  <p:tag name="ORIGINALWIDTH" val="3.37822"/>
  <p:tag name="EMFCHILD" val="True"/>
</p:tagLst>
</file>

<file path=ppt/tags/tag1917.xml><?xml version="1.0" encoding="utf-8"?>
<p:tagLst xmlns:a="http://schemas.openxmlformats.org/drawingml/2006/main" xmlns:r="http://schemas.openxmlformats.org/officeDocument/2006/relationships" xmlns:p="http://schemas.openxmlformats.org/presentationml/2006/main">
  <p:tag name="ORIGINALHEIGHT" val="3.789086"/>
  <p:tag name="ORIGINALWIDTH" val="2.556491"/>
  <p:tag name="EMFCHILD" val="True"/>
</p:tagLst>
</file>

<file path=ppt/tags/tag1918.xml><?xml version="1.0" encoding="utf-8"?>
<p:tagLst xmlns:a="http://schemas.openxmlformats.org/drawingml/2006/main" xmlns:r="http://schemas.openxmlformats.org/officeDocument/2006/relationships" xmlns:p="http://schemas.openxmlformats.org/presentationml/2006/main">
  <p:tag name="ORIGINALHEIGHT" val="1.711944"/>
  <p:tag name="ORIGINALWIDTH" val="1.552155"/>
  <p:tag name="EMFCHILD" val="True"/>
</p:tagLst>
</file>

<file path=ppt/tags/tag1919.xml><?xml version="1.0" encoding="utf-8"?>
<p:tagLst xmlns:a="http://schemas.openxmlformats.org/drawingml/2006/main" xmlns:r="http://schemas.openxmlformats.org/officeDocument/2006/relationships" xmlns:p="http://schemas.openxmlformats.org/presentationml/2006/main">
  <p:tag name="ORIGINALHEIGHT" val="0.5478196"/>
  <p:tag name="ORIGINALWIDTH" val="1.483685"/>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920.xml><?xml version="1.0" encoding="utf-8"?>
<p:tagLst xmlns:a="http://schemas.openxmlformats.org/drawingml/2006/main" xmlns:r="http://schemas.openxmlformats.org/officeDocument/2006/relationships" xmlns:p="http://schemas.openxmlformats.org/presentationml/2006/main">
  <p:tag name="ORIGINALHEIGHT" val="3.515176"/>
  <p:tag name="ORIGINALWIDTH" val="2.876052"/>
  <p:tag name="EMFCHILD" val="True"/>
</p:tagLst>
</file>

<file path=ppt/tags/tag1921.xml><?xml version="1.0" encoding="utf-8"?>
<p:tagLst xmlns:a="http://schemas.openxmlformats.org/drawingml/2006/main" xmlns:r="http://schemas.openxmlformats.org/officeDocument/2006/relationships" xmlns:p="http://schemas.openxmlformats.org/presentationml/2006/main">
  <p:tag name="ORIGINALHEIGHT" val="9.815102"/>
  <p:tag name="ORIGINALWIDTH" val="1.164124"/>
  <p:tag name="EMFCHILD" val="True"/>
</p:tagLst>
</file>

<file path=ppt/tags/tag1922.xml><?xml version="1.0" encoding="utf-8"?>
<p:tagLst xmlns:a="http://schemas.openxmlformats.org/drawingml/2006/main" xmlns:r="http://schemas.openxmlformats.org/officeDocument/2006/relationships" xmlns:p="http://schemas.openxmlformats.org/presentationml/2006/main">
  <p:tag name="ORIGINALHEIGHT" val="0.2054396"/>
  <p:tag name="ORIGINALWIDTH" val="3.127143"/>
  <p:tag name="EMFCHILD" val="True"/>
</p:tagLst>
</file>

<file path=ppt/tags/tag1923.xml><?xml version="1.0" encoding="utf-8"?>
<p:tagLst xmlns:a="http://schemas.openxmlformats.org/drawingml/2006/main" xmlns:r="http://schemas.openxmlformats.org/officeDocument/2006/relationships" xmlns:p="http://schemas.openxmlformats.org/presentationml/2006/main">
  <p:tag name="ORIGINALHEIGHT" val="4.907558"/>
  <p:tag name="ORIGINALWIDTH" val="2.145626"/>
  <p:tag name="EMFCHILD" val="True"/>
</p:tagLst>
</file>

<file path=ppt/tags/tag1924.xml><?xml version="1.0" encoding="utf-8"?>
<p:tagLst xmlns:a="http://schemas.openxmlformats.org/drawingml/2006/main" xmlns:r="http://schemas.openxmlformats.org/officeDocument/2006/relationships" xmlns:p="http://schemas.openxmlformats.org/presentationml/2006/main">
  <p:tag name="ORIGINALHEIGHT" val="2.647795"/>
  <p:tag name="ORIGINALWIDTH" val="2.624975"/>
  <p:tag name="EMFCHILD" val="True"/>
</p:tagLst>
</file>

<file path=ppt/tags/tag1925.xml><?xml version="1.0" encoding="utf-8"?>
<p:tagLst xmlns:a="http://schemas.openxmlformats.org/drawingml/2006/main" xmlns:r="http://schemas.openxmlformats.org/officeDocument/2006/relationships" xmlns:p="http://schemas.openxmlformats.org/presentationml/2006/main">
  <p:tag name="ORIGINALHEIGHT" val="2.533673"/>
  <p:tag name="ORIGINALWIDTH" val="1.574988"/>
  <p:tag name="EMFCHILD" val="True"/>
</p:tagLst>
</file>

<file path=ppt/tags/tag1926.xml><?xml version="1.0" encoding="utf-8"?>
<p:tagLst xmlns:a="http://schemas.openxmlformats.org/drawingml/2006/main" xmlns:r="http://schemas.openxmlformats.org/officeDocument/2006/relationships" xmlns:p="http://schemas.openxmlformats.org/presentationml/2006/main">
  <p:tag name="ORIGINALHEIGHT" val="5.455378"/>
  <p:tag name="ORIGINALWIDTH" val="1.164124"/>
  <p:tag name="EMFCHILD" val="True"/>
</p:tagLst>
</file>

<file path=ppt/tags/tag1927.xml><?xml version="1.0" encoding="utf-8"?>
<p:tagLst xmlns:a="http://schemas.openxmlformats.org/drawingml/2006/main" xmlns:r="http://schemas.openxmlformats.org/officeDocument/2006/relationships" xmlns:p="http://schemas.openxmlformats.org/presentationml/2006/main">
  <p:tag name="ORIGINALHEIGHT" val="2.488021"/>
  <p:tag name="ORIGINALWIDTH" val="2.533672"/>
  <p:tag name="EMFCHILD" val="True"/>
</p:tagLst>
</file>

<file path=ppt/tags/tag1928.xml><?xml version="1.0" encoding="utf-8"?>
<p:tagLst xmlns:a="http://schemas.openxmlformats.org/drawingml/2006/main" xmlns:r="http://schemas.openxmlformats.org/officeDocument/2006/relationships" xmlns:p="http://schemas.openxmlformats.org/presentationml/2006/main">
  <p:tag name="ORIGINALHEIGHT" val="3.629313"/>
  <p:tag name="ORIGINALWIDTH" val="3.401053"/>
  <p:tag name="EMFCHILD" val="True"/>
</p:tagLst>
</file>

<file path=ppt/tags/tag1929.xml><?xml version="1.0" encoding="utf-8"?>
<p:tagLst xmlns:a="http://schemas.openxmlformats.org/drawingml/2006/main" xmlns:r="http://schemas.openxmlformats.org/officeDocument/2006/relationships" xmlns:p="http://schemas.openxmlformats.org/presentationml/2006/main">
  <p:tag name="ORIGINALHEIGHT" val="2.488021"/>
  <p:tag name="ORIGINALWIDTH" val="2.533672"/>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0.5438797"/>
  <p:tag name="ORIGINALWIDTH" val="1.488517"/>
  <p:tag name="EMFCHILD" val="True"/>
</p:tagLst>
</file>

<file path=ppt/tags/tag1930.xml><?xml version="1.0" encoding="utf-8"?>
<p:tagLst xmlns:a="http://schemas.openxmlformats.org/drawingml/2006/main" xmlns:r="http://schemas.openxmlformats.org/officeDocument/2006/relationships" xmlns:p="http://schemas.openxmlformats.org/presentationml/2006/main">
  <p:tag name="ORIGINALHEIGHT" val="2.647795"/>
  <p:tag name="ORIGINALWIDTH" val="2.647794"/>
  <p:tag name="EMFCHILD" val="True"/>
</p:tagLst>
</file>

<file path=ppt/tags/tag1931.xml><?xml version="1.0" encoding="utf-8"?>
<p:tagLst xmlns:a="http://schemas.openxmlformats.org/drawingml/2006/main" xmlns:r="http://schemas.openxmlformats.org/officeDocument/2006/relationships" xmlns:p="http://schemas.openxmlformats.org/presentationml/2006/main">
  <p:tag name="ORIGINALHEIGHT" val="5.455378"/>
  <p:tag name="ORIGINALWIDTH" val="1.186942"/>
  <p:tag name="EMFCHILD" val="True"/>
</p:tagLst>
</file>

<file path=ppt/tags/tag1932.xml><?xml version="1.0" encoding="utf-8"?>
<p:tagLst xmlns:a="http://schemas.openxmlformats.org/drawingml/2006/main" xmlns:r="http://schemas.openxmlformats.org/officeDocument/2006/relationships" xmlns:p="http://schemas.openxmlformats.org/presentationml/2006/main">
  <p:tag name="ORIGINALHEIGHT" val="2.419537"/>
  <p:tag name="ORIGINALWIDTH" val="3.492356"/>
  <p:tag name="EMFCHILD" val="True"/>
</p:tagLst>
</file>

<file path=ppt/tags/tag1933.xml><?xml version="1.0" encoding="utf-8"?>
<p:tagLst xmlns:a="http://schemas.openxmlformats.org/drawingml/2006/main" xmlns:r="http://schemas.openxmlformats.org/officeDocument/2006/relationships" xmlns:p="http://schemas.openxmlformats.org/presentationml/2006/main">
  <p:tag name="ORIGINALHEIGHT" val="3.766267"/>
  <p:tag name="ORIGINALWIDTH" val="2.556491"/>
  <p:tag name="EMFCHILD" val="True"/>
</p:tagLst>
</file>

<file path=ppt/tags/tag1934.xml><?xml version="1.0" encoding="utf-8"?>
<p:tagLst xmlns:a="http://schemas.openxmlformats.org/drawingml/2006/main" xmlns:r="http://schemas.openxmlformats.org/officeDocument/2006/relationships" xmlns:p="http://schemas.openxmlformats.org/presentationml/2006/main">
  <p:tag name="ORIGINALHEIGHT" val="2.51084"/>
  <p:tag name="ORIGINALWIDTH" val="1.96302"/>
  <p:tag name="EMFCHILD" val="True"/>
</p:tagLst>
</file>

<file path=ppt/tags/tag1935.xml><?xml version="1.0" encoding="utf-8"?>
<p:tagLst xmlns:a="http://schemas.openxmlformats.org/drawingml/2006/main" xmlns:r="http://schemas.openxmlformats.org/officeDocument/2006/relationships" xmlns:p="http://schemas.openxmlformats.org/presentationml/2006/main">
  <p:tag name="ORIGINALHEIGHT" val="2.419537"/>
  <p:tag name="ORIGINALWIDTH" val="1.711943"/>
  <p:tag name="EMFCHILD" val="True"/>
</p:tagLst>
</file>

<file path=ppt/tags/tag1936.xml><?xml version="1.0" encoding="utf-8"?>
<p:tagLst xmlns:a="http://schemas.openxmlformats.org/drawingml/2006/main" xmlns:r="http://schemas.openxmlformats.org/officeDocument/2006/relationships" xmlns:p="http://schemas.openxmlformats.org/presentationml/2006/main">
  <p:tag name="ORIGINALHEIGHT" val="2.51084"/>
  <p:tag name="ORIGINALWIDTH" val="1.96302"/>
  <p:tag name="EMFCHILD" val="True"/>
</p:tagLst>
</file>

<file path=ppt/tags/tag1937.xml><?xml version="1.0" encoding="utf-8"?>
<p:tagLst xmlns:a="http://schemas.openxmlformats.org/drawingml/2006/main" xmlns:r="http://schemas.openxmlformats.org/officeDocument/2006/relationships" xmlns:p="http://schemas.openxmlformats.org/presentationml/2006/main">
  <p:tag name="ORIGINALHEIGHT" val="2.488021"/>
  <p:tag name="ORIGINALWIDTH" val="2.510839"/>
  <p:tag name="EMFCHILD" val="True"/>
</p:tagLst>
</file>

<file path=ppt/tags/tag1938.xml><?xml version="1.0" encoding="utf-8"?>
<p:tagLst xmlns:a="http://schemas.openxmlformats.org/drawingml/2006/main" xmlns:r="http://schemas.openxmlformats.org/officeDocument/2006/relationships" xmlns:p="http://schemas.openxmlformats.org/presentationml/2006/main">
  <p:tag name="ORIGINALHEIGHT" val="1.278246"/>
  <p:tag name="ORIGINALWIDTH" val="3.37822"/>
  <p:tag name="EMFCHILD" val="True"/>
</p:tagLst>
</file>

<file path=ppt/tags/tag1939.xml><?xml version="1.0" encoding="utf-8"?>
<p:tagLst xmlns:a="http://schemas.openxmlformats.org/drawingml/2006/main" xmlns:r="http://schemas.openxmlformats.org/officeDocument/2006/relationships" xmlns:p="http://schemas.openxmlformats.org/presentationml/2006/main">
  <p:tag name="ORIGINALHEIGHT" val="4.040177"/>
  <p:tag name="ORIGINALWIDTH" val="2.670627"/>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3.46724"/>
  <p:tag name="ORIGINALWIDTH" val="2.879412"/>
  <p:tag name="EMFCHILD" val="True"/>
</p:tagLst>
</file>

<file path=ppt/tags/tag1940.xml><?xml version="1.0" encoding="utf-8"?>
<p:tagLst xmlns:a="http://schemas.openxmlformats.org/drawingml/2006/main" xmlns:r="http://schemas.openxmlformats.org/officeDocument/2006/relationships" xmlns:p="http://schemas.openxmlformats.org/presentationml/2006/main">
  <p:tag name="ORIGINALHEIGHT" val="3.789086"/>
  <p:tag name="ORIGINALWIDTH" val="2.556491"/>
  <p:tag name="EMFCHILD" val="True"/>
</p:tagLst>
</file>

<file path=ppt/tags/tag1941.xml><?xml version="1.0" encoding="utf-8"?>
<p:tagLst xmlns:a="http://schemas.openxmlformats.org/drawingml/2006/main" xmlns:r="http://schemas.openxmlformats.org/officeDocument/2006/relationships" xmlns:p="http://schemas.openxmlformats.org/presentationml/2006/main">
  <p:tag name="ORIGINALHEIGHT" val="1.711944"/>
  <p:tag name="ORIGINALWIDTH" val="1.529336"/>
  <p:tag name="EMFCHILD" val="True"/>
</p:tagLst>
</file>

<file path=ppt/tags/tag1942.xml><?xml version="1.0" encoding="utf-8"?>
<p:tagLst xmlns:a="http://schemas.openxmlformats.org/drawingml/2006/main" xmlns:r="http://schemas.openxmlformats.org/officeDocument/2006/relationships" xmlns:p="http://schemas.openxmlformats.org/presentationml/2006/main">
  <p:tag name="ORIGINALHEIGHT" val="0.2054396"/>
  <p:tag name="ORIGINALWIDTH" val="8.080337"/>
  <p:tag name="EMFCHILD" val="True"/>
</p:tagLst>
</file>

<file path=ppt/tags/tag1943.xml><?xml version="1.0" encoding="utf-8"?>
<p:tagLst xmlns:a="http://schemas.openxmlformats.org/drawingml/2006/main" xmlns:r="http://schemas.openxmlformats.org/officeDocument/2006/relationships" xmlns:p="http://schemas.openxmlformats.org/presentationml/2006/main">
  <p:tag name="ORIGINALHEIGHT" val="4.040177"/>
  <p:tag name="ORIGINALWIDTH" val="2.670627"/>
  <p:tag name="EMFCHILD" val="True"/>
</p:tagLst>
</file>

<file path=ppt/tags/tag1944.xml><?xml version="1.0" encoding="utf-8"?>
<p:tagLst xmlns:a="http://schemas.openxmlformats.org/drawingml/2006/main" xmlns:r="http://schemas.openxmlformats.org/officeDocument/2006/relationships" xmlns:p="http://schemas.openxmlformats.org/presentationml/2006/main">
  <p:tag name="ORIGINALHEIGHT" val="3.538009"/>
  <p:tag name="ORIGINALWIDTH" val="2.853233"/>
  <p:tag name="EMFCHILD" val="True"/>
</p:tagLst>
</file>

<file path=ppt/tags/tag1945.xml><?xml version="1.0" encoding="utf-8"?>
<p:tagLst xmlns:a="http://schemas.openxmlformats.org/drawingml/2006/main" xmlns:r="http://schemas.openxmlformats.org/officeDocument/2006/relationships" xmlns:p="http://schemas.openxmlformats.org/presentationml/2006/main">
  <p:tag name="ORIGINALHEIGHT" val="4.040177"/>
  <p:tag name="ORIGINALWIDTH" val="2.693446"/>
  <p:tag name="EMFCHILD" val="True"/>
</p:tagLst>
</file>

<file path=ppt/tags/tag1946.xml><?xml version="1.0" encoding="utf-8"?>
<p:tagLst xmlns:a="http://schemas.openxmlformats.org/drawingml/2006/main" xmlns:r="http://schemas.openxmlformats.org/officeDocument/2006/relationships" xmlns:p="http://schemas.openxmlformats.org/presentationml/2006/main">
  <p:tag name="ORIGINALHEIGHT" val="0.525001"/>
  <p:tag name="ORIGINALWIDTH" val="1.483685"/>
  <p:tag name="EMFCHILD" val="True"/>
</p:tagLst>
</file>

<file path=ppt/tags/tag1947.xml><?xml version="1.0" encoding="utf-8"?>
<p:tagLst xmlns:a="http://schemas.openxmlformats.org/drawingml/2006/main" xmlns:r="http://schemas.openxmlformats.org/officeDocument/2006/relationships" xmlns:p="http://schemas.openxmlformats.org/presentationml/2006/main">
  <p:tag name="ORIGINALHEIGHT" val="3.515176"/>
  <p:tag name="ORIGINALWIDTH" val="2.853233"/>
  <p:tag name="EMFCHILD" val="True"/>
</p:tagLst>
</file>

<file path=ppt/tags/tag1948.xml><?xml version="1.0" encoding="utf-8"?>
<p:tagLst xmlns:a="http://schemas.openxmlformats.org/drawingml/2006/main" xmlns:r="http://schemas.openxmlformats.org/officeDocument/2006/relationships" xmlns:p="http://schemas.openxmlformats.org/presentationml/2006/main">
  <p:tag name="ORIGINALHEIGHT" val="0.2054396"/>
  <p:tag name="ORIGINALWIDTH" val="6.094498"/>
  <p:tag name="EMFCHILD" val="True"/>
</p:tagLst>
</file>

<file path=ppt/tags/tag1949.xml><?xml version="1.0" encoding="utf-8"?>
<p:tagLst xmlns:a="http://schemas.openxmlformats.org/drawingml/2006/main" xmlns:r="http://schemas.openxmlformats.org/officeDocument/2006/relationships" xmlns:p="http://schemas.openxmlformats.org/presentationml/2006/main">
  <p:tag name="ORIGINALHEIGHT" val="4.040177"/>
  <p:tag name="ORIGINALWIDTH" val="2.693446"/>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3.671188"/>
  <p:tag name="ORIGINALWIDTH" val="2.806214"/>
  <p:tag name="EMFCHILD" val="True"/>
</p:tagLst>
</file>

<file path=ppt/tags/tag1950.xml><?xml version="1.0" encoding="utf-8"?>
<p:tagLst xmlns:a="http://schemas.openxmlformats.org/drawingml/2006/main" xmlns:r="http://schemas.openxmlformats.org/officeDocument/2006/relationships" xmlns:p="http://schemas.openxmlformats.org/presentationml/2006/main">
  <p:tag name="ORIGINALHEIGHT" val="3.538009"/>
  <p:tag name="ORIGINALWIDTH" val="2.853233"/>
  <p:tag name="EMFCHILD" val="True"/>
</p:tagLst>
</file>

<file path=ppt/tags/tag1951.xml><?xml version="1.0" encoding="utf-8"?>
<p:tagLst xmlns:a="http://schemas.openxmlformats.org/drawingml/2006/main" xmlns:r="http://schemas.openxmlformats.org/officeDocument/2006/relationships" xmlns:p="http://schemas.openxmlformats.org/presentationml/2006/main">
  <p:tag name="ORIGINALHEIGHT" val="0.5706527"/>
  <p:tag name="ORIGINALWIDTH" val="0.5250008"/>
  <p:tag name="EMFCHILD" val="True"/>
</p:tagLst>
</file>

<file path=ppt/tags/tag1952.xml><?xml version="1.0" encoding="utf-8"?>
<p:tagLst xmlns:a="http://schemas.openxmlformats.org/drawingml/2006/main" xmlns:r="http://schemas.openxmlformats.org/officeDocument/2006/relationships" xmlns:p="http://schemas.openxmlformats.org/presentationml/2006/main">
  <p:tag name="ORIGINALHEIGHT" val="6.596671"/>
  <p:tag name="ORIGINALWIDTH" val="0.9815025"/>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w}{\mathbf{w}}&#10;\newcommand{\ppsi}{\mathbf{\psi}}&#10;\newcommand{\glob}[1]{\mathsf{#1}}&#10;\newcommand{\gLambda}{\glob{\llambda}}&#10;\newcommand{\gT}{\glob{T}}&#10;\newcommand{\gV}{\glob{\mathbf{V}}}&#10;\newcommand{\gA}{\glob{\mathbf{A}}}&#10;\newcommand{\pd}[2][]{ \frac{\partial #1}{\partial #2}}&#10;\newcommand{\pdd}[3][]{ \frac{\partial^2 #1}{\partial #2 \partial #3}}&#10;\newcommand{\pDD}[2][]{ \frac{\partial^2 #1}{\partial^2 #2}}&#10;&#10;\newcommand{\TR}[2]{ \left \llbracket #1 \right \rrbracket_{#2}}&#10;&#10;&#10;\newcommand{\T}{^T}&#10;&#10;\newcommand{\bmat}[3][] {&#10;    \ensuremath{ &#10;        \begin{bmatrix}&#10;             #2 \\  #3 \\ #1&#10;        \end{bmatrix}&#10;}}&#10;&#10;&#10;\begin{subequations}\label{eqn:ExtModRNEApartials}&#10;\begin{align*}&#10;    \left[ \gamma^\top_1 \right] \pdd[\ddot{\q}]{\q}{\q} = &amp;-\xxi^\top_1   {\pdd[]{\q}{\q} [\M \ddot{\q} + \h - \Jc^\top\Gamma]} \; - \xxi^\top_1 (\w+\w^\top) \;\;{ \rm where}\;  \w = -\pd[\M]{\q} \pd[\ddot{\q}]{\q}  - \pd[\Jc^\top]{\q} \pd[\llambda]{\q} \notag\\ &#10;\end{align*}&#10;\end{subequations}&#10;&#10;&#10;\end{document}"/>
  <p:tag name="IGUANATEXSIZE" val="20"/>
  <p:tag name="IGUANATEXCURSOR" val="1560"/>
  <p:tag name="TRANSPARENCY" val="True"/>
  <p:tag name="LATEXENGINEID" val="1"/>
  <p:tag name="TEMPFOLDER" val="C:\Users\John Nganga\Downloads\"/>
  <p:tag name="LATEXFORMHEIGHT" val="701.4"/>
  <p:tag name="LATEXFORMWIDTH" val="1083"/>
  <p:tag name="LATEXFORMWRAP" val="True"/>
  <p:tag name="BITMAPVECTOR" val="1"/>
  <p:tag name="EMFCHILD" val="True"/>
</p:tagLst>
</file>

<file path=ppt/tags/tag1953.xml><?xml version="1.0" encoding="utf-8"?>
<p:tagLst xmlns:a="http://schemas.openxmlformats.org/drawingml/2006/main" xmlns:r="http://schemas.openxmlformats.org/officeDocument/2006/relationships" xmlns:p="http://schemas.openxmlformats.org/presentationml/2006/main">
  <p:tag name="ORIGINALHEIGHT" val="3.629314"/>
  <p:tag name="ORIGINALWIDTH" val="2.670612"/>
  <p:tag name="EMFCHILD" val="True"/>
</p:tagLst>
</file>

<file path=ppt/tags/tag1954.xml><?xml version="1.0" encoding="utf-8"?>
<p:tagLst xmlns:a="http://schemas.openxmlformats.org/drawingml/2006/main" xmlns:r="http://schemas.openxmlformats.org/officeDocument/2006/relationships" xmlns:p="http://schemas.openxmlformats.org/presentationml/2006/main">
  <p:tag name="ORIGINALHEIGHT" val="2.693448"/>
  <p:tag name="ORIGINALWIDTH" val="2.624961"/>
  <p:tag name="EMFCHILD" val="True"/>
</p:tagLst>
</file>

<file path=ppt/tags/tag1955.xml><?xml version="1.0" encoding="utf-8"?>
<p:tagLst xmlns:a="http://schemas.openxmlformats.org/drawingml/2006/main" xmlns:r="http://schemas.openxmlformats.org/officeDocument/2006/relationships" xmlns:p="http://schemas.openxmlformats.org/presentationml/2006/main">
  <p:tag name="ORIGINALHEIGHT" val="2.556493"/>
  <p:tag name="ORIGINALWIDTH" val="1.301064"/>
  <p:tag name="EMFCHILD" val="True"/>
</p:tagLst>
</file>

<file path=ppt/tags/tag1956.xml><?xml version="1.0" encoding="utf-8"?>
<p:tagLst xmlns:a="http://schemas.openxmlformats.org/drawingml/2006/main" xmlns:r="http://schemas.openxmlformats.org/officeDocument/2006/relationships" xmlns:p="http://schemas.openxmlformats.org/presentationml/2006/main">
  <p:tag name="ORIGINALHEIGHT" val="6.596671"/>
  <p:tag name="ORIGINALWIDTH" val="0.9815025"/>
  <p:tag name="EMFCHILD" val="True"/>
</p:tagLst>
</file>

<file path=ppt/tags/tag1957.xml><?xml version="1.0" encoding="utf-8"?>
<p:tagLst xmlns:a="http://schemas.openxmlformats.org/drawingml/2006/main" xmlns:r="http://schemas.openxmlformats.org/officeDocument/2006/relationships" xmlns:p="http://schemas.openxmlformats.org/presentationml/2006/main">
  <p:tag name="ORIGINALHEIGHT" val="4.062997"/>
  <p:tag name="ORIGINALWIDTH" val="2.670612"/>
  <p:tag name="EMFCHILD" val="True"/>
</p:tagLst>
</file>

<file path=ppt/tags/tag1958.xml><?xml version="1.0" encoding="utf-8"?>
<p:tagLst xmlns:a="http://schemas.openxmlformats.org/drawingml/2006/main" xmlns:r="http://schemas.openxmlformats.org/officeDocument/2006/relationships" xmlns:p="http://schemas.openxmlformats.org/presentationml/2006/main">
  <p:tag name="ORIGINALHEIGHT" val="2.533674"/>
  <p:tag name="ORIGINALWIDTH" val="1.574974"/>
  <p:tag name="EMFCHILD" val="True"/>
</p:tagLst>
</file>

<file path=ppt/tags/tag1959.xml><?xml version="1.0" encoding="utf-8"?>
<p:tagLst xmlns:a="http://schemas.openxmlformats.org/drawingml/2006/main" xmlns:r="http://schemas.openxmlformats.org/officeDocument/2006/relationships" xmlns:p="http://schemas.openxmlformats.org/presentationml/2006/main">
  <p:tag name="ORIGINALHEIGHT" val="0.5478199"/>
  <p:tag name="ORIGINALWIDTH" val="1.48367"/>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1960.xml><?xml version="1.0" encoding="utf-8"?>
<p:tagLst xmlns:a="http://schemas.openxmlformats.org/drawingml/2006/main" xmlns:r="http://schemas.openxmlformats.org/officeDocument/2006/relationships" xmlns:p="http://schemas.openxmlformats.org/presentationml/2006/main">
  <p:tag name="ORIGINALHEIGHT" val="3.53801"/>
  <p:tag name="ORIGINALWIDTH" val="2.853219"/>
  <p:tag name="EMFCHILD" val="True"/>
</p:tagLst>
</file>

<file path=ppt/tags/tag1961.xml><?xml version="1.0" encoding="utf-8"?>
<p:tagLst xmlns:a="http://schemas.openxmlformats.org/drawingml/2006/main" xmlns:r="http://schemas.openxmlformats.org/officeDocument/2006/relationships" xmlns:p="http://schemas.openxmlformats.org/presentationml/2006/main">
  <p:tag name="ORIGINALHEIGHT" val="0.2282583"/>
  <p:tag name="ORIGINALWIDTH" val="12.09768"/>
  <p:tag name="EMFCHILD" val="True"/>
</p:tagLst>
</file>

<file path=ppt/tags/tag1962.xml><?xml version="1.0" encoding="utf-8"?>
<p:tagLst xmlns:a="http://schemas.openxmlformats.org/drawingml/2006/main" xmlns:r="http://schemas.openxmlformats.org/officeDocument/2006/relationships" xmlns:p="http://schemas.openxmlformats.org/presentationml/2006/main">
  <p:tag name="ORIGINALHEIGHT" val="4.040179"/>
  <p:tag name="ORIGINALWIDTH" val="2.670612"/>
  <p:tag name="EMFCHILD" val="True"/>
</p:tagLst>
</file>

<file path=ppt/tags/tag1963.xml><?xml version="1.0" encoding="utf-8"?>
<p:tagLst xmlns:a="http://schemas.openxmlformats.org/drawingml/2006/main" xmlns:r="http://schemas.openxmlformats.org/officeDocument/2006/relationships" xmlns:p="http://schemas.openxmlformats.org/presentationml/2006/main">
  <p:tag name="ORIGINALHEIGHT" val="3.53801"/>
  <p:tag name="ORIGINALWIDTH" val="2.853219"/>
  <p:tag name="EMFCHILD" val="True"/>
</p:tagLst>
</file>

<file path=ppt/tags/tag1964.xml><?xml version="1.0" encoding="utf-8"?>
<p:tagLst xmlns:a="http://schemas.openxmlformats.org/drawingml/2006/main" xmlns:r="http://schemas.openxmlformats.org/officeDocument/2006/relationships" xmlns:p="http://schemas.openxmlformats.org/presentationml/2006/main">
  <p:tag name="ORIGINALHEIGHT" val="4.040179"/>
  <p:tag name="ORIGINALWIDTH" val="2.670612"/>
  <p:tag name="EMFCHILD" val="True"/>
</p:tagLst>
</file>

<file path=ppt/tags/tag1965.xml><?xml version="1.0" encoding="utf-8"?>
<p:tagLst xmlns:a="http://schemas.openxmlformats.org/drawingml/2006/main" xmlns:r="http://schemas.openxmlformats.org/officeDocument/2006/relationships" xmlns:p="http://schemas.openxmlformats.org/presentationml/2006/main">
  <p:tag name="ORIGINALHEIGHT" val="3.53801"/>
  <p:tag name="ORIGINALWIDTH" val="2.876052"/>
  <p:tag name="EMFCHILD" val="True"/>
</p:tagLst>
</file>

<file path=ppt/tags/tag1966.xml><?xml version="1.0" encoding="utf-8"?>
<p:tagLst xmlns:a="http://schemas.openxmlformats.org/drawingml/2006/main" xmlns:r="http://schemas.openxmlformats.org/officeDocument/2006/relationships" xmlns:p="http://schemas.openxmlformats.org/presentationml/2006/main">
  <p:tag name="ORIGINALHEIGHT" val="1.301079"/>
  <p:tag name="ORIGINALWIDTH" val="3.37822"/>
  <p:tag name="EMFCHILD" val="True"/>
</p:tagLst>
</file>

<file path=ppt/tags/tag1967.xml><?xml version="1.0" encoding="utf-8"?>
<p:tagLst xmlns:a="http://schemas.openxmlformats.org/drawingml/2006/main" xmlns:r="http://schemas.openxmlformats.org/officeDocument/2006/relationships" xmlns:p="http://schemas.openxmlformats.org/presentationml/2006/main">
  <p:tag name="ORIGINALHEIGHT" val="0.2282583"/>
  <p:tag name="ORIGINALWIDTH" val="3.10431"/>
  <p:tag name="EMFCHILD" val="True"/>
</p:tagLst>
</file>

<file path=ppt/tags/tag1968.xml><?xml version="1.0" encoding="utf-8"?>
<p:tagLst xmlns:a="http://schemas.openxmlformats.org/drawingml/2006/main" xmlns:r="http://schemas.openxmlformats.org/officeDocument/2006/relationships" xmlns:p="http://schemas.openxmlformats.org/presentationml/2006/main">
  <p:tag name="ORIGINALHEIGHT" val="4.97603"/>
  <p:tag name="ORIGINALWIDTH" val="2.145626"/>
  <p:tag name="EMFCHILD" val="True"/>
</p:tagLst>
</file>

<file path=ppt/tags/tag1969.xml><?xml version="1.0" encoding="utf-8"?>
<p:tagLst xmlns:a="http://schemas.openxmlformats.org/drawingml/2006/main" xmlns:r="http://schemas.openxmlformats.org/officeDocument/2006/relationships" xmlns:p="http://schemas.openxmlformats.org/presentationml/2006/main">
  <p:tag name="ORIGINALHEIGHT" val="2.693448"/>
  <p:tag name="ORIGINALWIDTH" val="2.624961"/>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970.xml><?xml version="1.0" encoding="utf-8"?>
<p:tagLst xmlns:a="http://schemas.openxmlformats.org/drawingml/2006/main" xmlns:r="http://schemas.openxmlformats.org/officeDocument/2006/relationships" xmlns:p="http://schemas.openxmlformats.org/presentationml/2006/main">
  <p:tag name="ORIGINALHEIGHT" val="2.556493"/>
  <p:tag name="ORIGINALWIDTH" val="1.301064"/>
  <p:tag name="EMFCHILD" val="True"/>
</p:tagLst>
</file>

<file path=ppt/tags/tag1971.xml><?xml version="1.0" encoding="utf-8"?>
<p:tagLst xmlns:a="http://schemas.openxmlformats.org/drawingml/2006/main" xmlns:r="http://schemas.openxmlformats.org/officeDocument/2006/relationships" xmlns:p="http://schemas.openxmlformats.org/presentationml/2006/main">
  <p:tag name="ORIGINALHEIGHT" val="4.062997"/>
  <p:tag name="ORIGINALWIDTH" val="2.670612"/>
  <p:tag name="EMFCHILD" val="True"/>
</p:tagLst>
</file>

<file path=ppt/tags/tag1972.xml><?xml version="1.0" encoding="utf-8"?>
<p:tagLst xmlns:a="http://schemas.openxmlformats.org/drawingml/2006/main" xmlns:r="http://schemas.openxmlformats.org/officeDocument/2006/relationships" xmlns:p="http://schemas.openxmlformats.org/presentationml/2006/main">
  <p:tag name="ORIGINALHEIGHT" val="2.533674"/>
  <p:tag name="ORIGINALWIDTH" val="1.574974"/>
  <p:tag name="EMFCHILD" val="True"/>
</p:tagLst>
</file>

<file path=ppt/tags/tag1973.xml><?xml version="1.0" encoding="utf-8"?>
<p:tagLst xmlns:a="http://schemas.openxmlformats.org/drawingml/2006/main" xmlns:r="http://schemas.openxmlformats.org/officeDocument/2006/relationships" xmlns:p="http://schemas.openxmlformats.org/presentationml/2006/main">
  <p:tag name="ORIGINALHEIGHT" val="0.2282583"/>
  <p:tag name="ORIGINALWIDTH" val="12.1205"/>
  <p:tag name="EMFCHILD" val="True"/>
</p:tagLst>
</file>

<file path=ppt/tags/tag1974.xml><?xml version="1.0" encoding="utf-8"?>
<p:tagLst xmlns:a="http://schemas.openxmlformats.org/drawingml/2006/main" xmlns:r="http://schemas.openxmlformats.org/officeDocument/2006/relationships" xmlns:p="http://schemas.openxmlformats.org/presentationml/2006/main">
  <p:tag name="ORIGINALHEIGHT" val="4.040179"/>
  <p:tag name="ORIGINALWIDTH" val="2.670612"/>
  <p:tag name="EMFCHILD" val="True"/>
</p:tagLst>
</file>

<file path=ppt/tags/tag1975.xml><?xml version="1.0" encoding="utf-8"?>
<p:tagLst xmlns:a="http://schemas.openxmlformats.org/drawingml/2006/main" xmlns:r="http://schemas.openxmlformats.org/officeDocument/2006/relationships" xmlns:p="http://schemas.openxmlformats.org/presentationml/2006/main">
  <p:tag name="ORIGINALHEIGHT" val="3.53801"/>
  <p:tag name="ORIGINALWIDTH" val="2.853219"/>
  <p:tag name="EMFCHILD" val="True"/>
</p:tagLst>
</file>

<file path=ppt/tags/tag1976.xml><?xml version="1.0" encoding="utf-8"?>
<p:tagLst xmlns:a="http://schemas.openxmlformats.org/drawingml/2006/main" xmlns:r="http://schemas.openxmlformats.org/officeDocument/2006/relationships" xmlns:p="http://schemas.openxmlformats.org/presentationml/2006/main">
  <p:tag name="ORIGINALHEIGHT" val="4.040179"/>
  <p:tag name="ORIGINALWIDTH" val="2.670612"/>
  <p:tag name="EMFCHILD" val="True"/>
</p:tagLst>
</file>

<file path=ppt/tags/tag1977.xml><?xml version="1.0" encoding="utf-8"?>
<p:tagLst xmlns:a="http://schemas.openxmlformats.org/drawingml/2006/main" xmlns:r="http://schemas.openxmlformats.org/officeDocument/2006/relationships" xmlns:p="http://schemas.openxmlformats.org/presentationml/2006/main">
  <p:tag name="ORIGINALHEIGHT" val="3.53801"/>
  <p:tag name="ORIGINALWIDTH" val="2.876052"/>
  <p:tag name="EMFCHILD" val="True"/>
</p:tagLst>
</file>

<file path=ppt/tags/tag1978.xml><?xml version="1.0" encoding="utf-8"?>
<p:tagLst xmlns:a="http://schemas.openxmlformats.org/drawingml/2006/main" xmlns:r="http://schemas.openxmlformats.org/officeDocument/2006/relationships" xmlns:p="http://schemas.openxmlformats.org/presentationml/2006/main">
  <p:tag name="ORIGINALHEIGHT" val="5.501031"/>
  <p:tag name="ORIGINALWIDTH" val="0.6847742"/>
  <p:tag name="EMFCHILD" val="True"/>
</p:tagLst>
</file>

<file path=ppt/tags/tag1979.xml><?xml version="1.0" encoding="utf-8"?>
<p:tagLst xmlns:a="http://schemas.openxmlformats.org/drawingml/2006/main" xmlns:r="http://schemas.openxmlformats.org/officeDocument/2006/relationships" xmlns:p="http://schemas.openxmlformats.org/presentationml/2006/main">
  <p:tag name="ORIGINALHEIGHT" val="3.766269"/>
  <p:tag name="ORIGINALWIDTH" val="5.135799"/>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1980.xml><?xml version="1.0" encoding="utf-8"?>
<p:tagLst xmlns:a="http://schemas.openxmlformats.org/drawingml/2006/main" xmlns:r="http://schemas.openxmlformats.org/officeDocument/2006/relationships" xmlns:p="http://schemas.openxmlformats.org/presentationml/2006/main">
  <p:tag name="ORIGINALHEIGHT" val="0.5706528"/>
  <p:tag name="ORIGINALWIDTH" val="1.48367"/>
  <p:tag name="EMFCHILD" val="True"/>
</p:tagLst>
</file>

<file path=ppt/tags/tag1981.xml><?xml version="1.0" encoding="utf-8"?>
<p:tagLst xmlns:a="http://schemas.openxmlformats.org/drawingml/2006/main" xmlns:r="http://schemas.openxmlformats.org/officeDocument/2006/relationships" xmlns:p="http://schemas.openxmlformats.org/presentationml/2006/main">
  <p:tag name="ORIGINALHEIGHT" val="3.53801"/>
  <p:tag name="ORIGINALWIDTH" val="2.853219"/>
  <p:tag name="EMFCHILD" val="True"/>
</p:tagLst>
</file>

<file path=ppt/tags/tag1982.xml><?xml version="1.0" encoding="utf-8"?>
<p:tagLst xmlns:a="http://schemas.openxmlformats.org/drawingml/2006/main" xmlns:r="http://schemas.openxmlformats.org/officeDocument/2006/relationships" xmlns:p="http://schemas.openxmlformats.org/presentationml/2006/main">
  <p:tag name="ORIGINALHEIGHT" val="3.652132"/>
  <p:tag name="ORIGINALWIDTH" val="3.37822"/>
  <p:tag name="EMFCHILD" val="True"/>
</p:tagLst>
</file>

<file path=ppt/tags/tag1983.xml><?xml version="1.0" encoding="utf-8"?>
<p:tagLst xmlns:a="http://schemas.openxmlformats.org/drawingml/2006/main" xmlns:r="http://schemas.openxmlformats.org/officeDocument/2006/relationships" xmlns:p="http://schemas.openxmlformats.org/presentationml/2006/main">
  <p:tag name="ORIGINALHEIGHT" val="3.81192"/>
  <p:tag name="ORIGINALWIDTH" val="2.876052"/>
  <p:tag name="EMFCHILD" val="True"/>
</p:tagLst>
</file>

<file path=ppt/tags/tag1984.xml><?xml version="1.0" encoding="utf-8"?>
<p:tagLst xmlns:a="http://schemas.openxmlformats.org/drawingml/2006/main" xmlns:r="http://schemas.openxmlformats.org/officeDocument/2006/relationships" xmlns:p="http://schemas.openxmlformats.org/presentationml/2006/main">
  <p:tag name="ORIGINALHEIGHT" val="0.2282583"/>
  <p:tag name="ORIGINALWIDTH" val="3.10431"/>
  <p:tag name="EMFCHILD" val="True"/>
</p:tagLst>
</file>

<file path=ppt/tags/tag1985.xml><?xml version="1.0" encoding="utf-8"?>
<p:tagLst xmlns:a="http://schemas.openxmlformats.org/drawingml/2006/main" xmlns:r="http://schemas.openxmlformats.org/officeDocument/2006/relationships" xmlns:p="http://schemas.openxmlformats.org/presentationml/2006/main">
  <p:tag name="ORIGINALHEIGHT" val="3.834739"/>
  <p:tag name="ORIGINALWIDTH" val="2.55649"/>
  <p:tag name="EMFCHILD" val="True"/>
</p:tagLst>
</file>

<file path=ppt/tags/tag1986.xml><?xml version="1.0" encoding="utf-8"?>
<p:tagLst xmlns:a="http://schemas.openxmlformats.org/drawingml/2006/main" xmlns:r="http://schemas.openxmlformats.org/officeDocument/2006/relationships" xmlns:p="http://schemas.openxmlformats.org/presentationml/2006/main">
  <p:tag name="ORIGINALHEIGHT" val="2.693448"/>
  <p:tag name="ORIGINALWIDTH" val="2.602142"/>
  <p:tag name="EMFCHILD" val="True"/>
</p:tagLst>
</file>

<file path=ppt/tags/tag1987.xml><?xml version="1.0" encoding="utf-8"?>
<p:tagLst xmlns:a="http://schemas.openxmlformats.org/drawingml/2006/main" xmlns:r="http://schemas.openxmlformats.org/officeDocument/2006/relationships" xmlns:p="http://schemas.openxmlformats.org/presentationml/2006/main">
  <p:tag name="ORIGINALHEIGHT" val="1.734763"/>
  <p:tag name="ORIGINALWIDTH" val="1.529322"/>
  <p:tag name="EMFCHILD" val="True"/>
</p:tagLst>
</file>

<file path=ppt/tags/tag1988.xml><?xml version="1.0" encoding="utf-8"?>
<p:tagLst xmlns:a="http://schemas.openxmlformats.org/drawingml/2006/main" xmlns:r="http://schemas.openxmlformats.org/officeDocument/2006/relationships" xmlns:p="http://schemas.openxmlformats.org/presentationml/2006/main">
  <p:tag name="ORIGINALHEIGHT" val="3.743435"/>
  <p:tag name="ORIGINALWIDTH" val="2.784749"/>
  <p:tag name="EMFCHILD" val="True"/>
</p:tagLst>
</file>

<file path=ppt/tags/tag1989.xml><?xml version="1.0" encoding="utf-8"?>
<p:tagLst xmlns:a="http://schemas.openxmlformats.org/drawingml/2006/main" xmlns:r="http://schemas.openxmlformats.org/officeDocument/2006/relationships" xmlns:p="http://schemas.openxmlformats.org/presentationml/2006/main">
  <p:tag name="ORIGINALHEIGHT" val="5.501031"/>
  <p:tag name="ORIGINALWIDTH" val="0.7075928"/>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1990.xml><?xml version="1.0" encoding="utf-8"?>
<p:tagLst xmlns:a="http://schemas.openxmlformats.org/drawingml/2006/main" xmlns:r="http://schemas.openxmlformats.org/officeDocument/2006/relationships" xmlns:p="http://schemas.openxmlformats.org/presentationml/2006/main">
  <p:tag name="ORIGINALHEIGHT" val="0.2282583"/>
  <p:tag name="ORIGINALWIDTH" val="3.10431"/>
  <p:tag name="EMFCHILD" val="True"/>
</p:tagLst>
</file>

<file path=ppt/tags/tag1991.xml><?xml version="1.0" encoding="utf-8"?>
<p:tagLst xmlns:a="http://schemas.openxmlformats.org/drawingml/2006/main" xmlns:r="http://schemas.openxmlformats.org/officeDocument/2006/relationships" xmlns:p="http://schemas.openxmlformats.org/presentationml/2006/main">
  <p:tag name="ORIGINALHEIGHT" val="4.97603"/>
  <p:tag name="ORIGINALWIDTH" val="2.145626"/>
  <p:tag name="EMFCHILD" val="True"/>
</p:tagLst>
</file>

<file path=ppt/tags/tag1992.xml><?xml version="1.0" encoding="utf-8"?>
<p:tagLst xmlns:a="http://schemas.openxmlformats.org/drawingml/2006/main" xmlns:r="http://schemas.openxmlformats.org/officeDocument/2006/relationships" xmlns:p="http://schemas.openxmlformats.org/presentationml/2006/main">
  <p:tag name="ORIGINALHEIGHT" val="2.693448"/>
  <p:tag name="ORIGINALWIDTH" val="2.602142"/>
  <p:tag name="EMFCHILD" val="True"/>
</p:tagLst>
</file>

<file path=ppt/tags/tag1993.xml><?xml version="1.0" encoding="utf-8"?>
<p:tagLst xmlns:a="http://schemas.openxmlformats.org/drawingml/2006/main" xmlns:r="http://schemas.openxmlformats.org/officeDocument/2006/relationships" xmlns:p="http://schemas.openxmlformats.org/presentationml/2006/main">
  <p:tag name="ORIGINALHEIGHT" val="2.556493"/>
  <p:tag name="ORIGINALWIDTH" val="1.301064"/>
  <p:tag name="EMFCHILD" val="True"/>
</p:tagLst>
</file>

<file path=ppt/tags/tag1994.xml><?xml version="1.0" encoding="utf-8"?>
<p:tagLst xmlns:a="http://schemas.openxmlformats.org/drawingml/2006/main" xmlns:r="http://schemas.openxmlformats.org/officeDocument/2006/relationships" xmlns:p="http://schemas.openxmlformats.org/presentationml/2006/main">
  <p:tag name="ORIGINALHEIGHT" val="5.501031"/>
  <p:tag name="ORIGINALWIDTH" val="1.164109"/>
  <p:tag name="EMFCHILD" val="True"/>
</p:tagLst>
</file>

<file path=ppt/tags/tag1995.xml><?xml version="1.0" encoding="utf-8"?>
<p:tagLst xmlns:a="http://schemas.openxmlformats.org/drawingml/2006/main" xmlns:r="http://schemas.openxmlformats.org/officeDocument/2006/relationships" xmlns:p="http://schemas.openxmlformats.org/presentationml/2006/main">
  <p:tag name="ORIGINALHEIGHT" val="2.465189"/>
  <p:tag name="ORIGINALWIDTH" val="3.948858"/>
  <p:tag name="EMFCHILD" val="True"/>
</p:tagLst>
</file>

<file path=ppt/tags/tag1996.xml><?xml version="1.0" encoding="utf-8"?>
<p:tagLst xmlns:a="http://schemas.openxmlformats.org/drawingml/2006/main" xmlns:r="http://schemas.openxmlformats.org/officeDocument/2006/relationships" xmlns:p="http://schemas.openxmlformats.org/presentationml/2006/main">
  <p:tag name="ORIGINALHEIGHT" val="3.652132"/>
  <p:tag name="ORIGINALWIDTH" val="3.37822"/>
  <p:tag name="EMFCHILD" val="True"/>
</p:tagLst>
</file>

<file path=ppt/tags/tag1997.xml><?xml version="1.0" encoding="utf-8"?>
<p:tagLst xmlns:a="http://schemas.openxmlformats.org/drawingml/2006/main" xmlns:r="http://schemas.openxmlformats.org/officeDocument/2006/relationships" xmlns:p="http://schemas.openxmlformats.org/presentationml/2006/main">
  <p:tag name="ORIGINALHEIGHT" val="2.465189"/>
  <p:tag name="ORIGINALWIDTH" val="3.948858"/>
  <p:tag name="EMFCHILD" val="True"/>
</p:tagLst>
</file>

<file path=ppt/tags/tag1998.xml><?xml version="1.0" encoding="utf-8"?>
<p:tagLst xmlns:a="http://schemas.openxmlformats.org/drawingml/2006/main" xmlns:r="http://schemas.openxmlformats.org/officeDocument/2006/relationships" xmlns:p="http://schemas.openxmlformats.org/presentationml/2006/main">
  <p:tag name="ORIGINALHEIGHT" val="2.693448"/>
  <p:tag name="ORIGINALWIDTH" val="2.647794"/>
  <p:tag name="EMFCHILD" val="True"/>
</p:tagLst>
</file>

<file path=ppt/tags/tag1999.xml><?xml version="1.0" encoding="utf-8"?>
<p:tagLst xmlns:a="http://schemas.openxmlformats.org/drawingml/2006/main" xmlns:r="http://schemas.openxmlformats.org/officeDocument/2006/relationships" xmlns:p="http://schemas.openxmlformats.org/presentationml/2006/main">
  <p:tag name="ORIGINALHEIGHT" val="5.501031"/>
  <p:tag name="ORIGINALWIDTH" val="1.186942"/>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28.54272"/>
  <p:tag name="ORIGINALWIDTH" val="74.05864"/>
  <p:tag name="LATEXADDIN" val="\documentclass{article}&#10;\usepackage{amsmath}&#10;\pagestyle{empty}&#10;\begin{document}&#10;\newcommand{\x}{\mathbf{x}}&#10;\newcommand{\llambda}{\mathbf{\lambda}}&#10;\newcommand{\f}{\mathbf{f}}&#10;\renewcommand{\u}{\mathbf{u}}&#10;\newcommand{\M}{\mathbf{M}}&#10;\newcommand{\Jc}{\mathbf{J}_c}&#10;\newcommand{\K}{\mathbf{K}}&#10;\renewcommand{\t}{\mathbf{\tau}}&#10;\renewcommand{\S}{\mathbf{S}}&#10;\newcommand{\h}{\mathbf{h}}&#10;\newcommand{\J}{\mathbf{J}}&#10;\newcommand{\q}{\mathbf{q}}&#10;\newcommand{\nnu}{\mathbf{\nu}}&#10;\newcommand{\qdd}{\mathbf{\ddot{q}}}&#10;\newcommand{\ppsi}{\mathbf{\psi}}&#10;\newcommand{\pd}[2][]{ \frac{\partial #1}{\partial #2}}&#10;\newcommand{\pdd}[3][]{ \frac{\partial^2 #1}{\partial #2 \partial #3}}&#10;\newcommand{\pDD}[2][]{ \frac{\partial^2 #1}{\partial^2 #2}}&#10;&#10;\begin{align*}&#10;\ell:&amp; \textrm{\;Running\;cost}\\&#10;\ell_f:&amp; \textrm{\;Terminal\;cost} \\&#10;\f(x_k,u_k):&amp; \textrm{\;Dynamics\;function} \\&#10;\Gamma_k :&amp; \textrm{\;Ground\;reaction\;forces} &#10;\end{align*}&#10;&#10;&#10;\end{document}"/>
  <p:tag name="IGUANATEXSIZE" val="20"/>
  <p:tag name="IGUANATEXCURSOR" val="872"/>
  <p:tag name="TRANSPARENCY" val="True"/>
  <p:tag name="LATEXENGINEID" val="1"/>
  <p:tag name="TEMPFOLDER" val="C:\Users\John Nganga\Downloads\"/>
  <p:tag name="LATEXFORMHEIGHT" val="573"/>
  <p:tag name="LATEXFORMWIDTH" val="719.4"/>
  <p:tag name="LATEXFORMWRAP" val="True"/>
  <p:tag name="BITMAPVECTOR" val="1"/>
</p:tagLst>
</file>

<file path=ppt/tags/tag20.xml><?xml version="1.0" encoding="utf-8"?>
<p:tagLst xmlns:a="http://schemas.openxmlformats.org/drawingml/2006/main" xmlns:r="http://schemas.openxmlformats.org/officeDocument/2006/relationships" xmlns:p="http://schemas.openxmlformats.org/presentationml/2006/main">
  <p:tag name="ORIGINALHEIGHT" val="2.451967"/>
  <p:tag name="ORIGINALWIDTH" val="1.999655"/>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000.xml><?xml version="1.0" encoding="utf-8"?>
<p:tagLst xmlns:a="http://schemas.openxmlformats.org/drawingml/2006/main" xmlns:r="http://schemas.openxmlformats.org/officeDocument/2006/relationships" xmlns:p="http://schemas.openxmlformats.org/presentationml/2006/main">
  <p:tag name="ORIGINALHEIGHT" val="2.442371"/>
  <p:tag name="ORIGINALWIDTH" val="3.469523"/>
  <p:tag name="EMFCHILD" val="True"/>
</p:tagLst>
</file>

<file path=ppt/tags/tag2001.xml><?xml version="1.0" encoding="utf-8"?>
<p:tagLst xmlns:a="http://schemas.openxmlformats.org/drawingml/2006/main" xmlns:r="http://schemas.openxmlformats.org/officeDocument/2006/relationships" xmlns:p="http://schemas.openxmlformats.org/presentationml/2006/main">
  <p:tag name="ORIGINALHEIGHT" val="3.81192"/>
  <p:tag name="ORIGINALWIDTH" val="2.55649"/>
  <p:tag name="EMFCHILD" val="True"/>
</p:tagLst>
</file>

<file path=ppt/tags/tag2002.xml><?xml version="1.0" encoding="utf-8"?>
<p:tagLst xmlns:a="http://schemas.openxmlformats.org/drawingml/2006/main" xmlns:r="http://schemas.openxmlformats.org/officeDocument/2006/relationships" xmlns:p="http://schemas.openxmlformats.org/presentationml/2006/main">
  <p:tag name="ORIGINALHEIGHT" val="2.533674"/>
  <p:tag name="ORIGINALWIDTH" val="1.963019"/>
  <p:tag name="EMFCHILD" val="True"/>
</p:tagLst>
</file>

<file path=ppt/tags/tag2003.xml><?xml version="1.0" encoding="utf-8"?>
<p:tagLst xmlns:a="http://schemas.openxmlformats.org/drawingml/2006/main" xmlns:r="http://schemas.openxmlformats.org/officeDocument/2006/relationships" xmlns:p="http://schemas.openxmlformats.org/presentationml/2006/main">
  <p:tag name="ORIGINALHEIGHT" val="2.442371"/>
  <p:tag name="ORIGINALWIDTH" val="1.68911"/>
  <p:tag name="EMFCHILD" val="True"/>
</p:tagLst>
</file>

<file path=ppt/tags/tag2004.xml><?xml version="1.0" encoding="utf-8"?>
<p:tagLst xmlns:a="http://schemas.openxmlformats.org/drawingml/2006/main" xmlns:r="http://schemas.openxmlformats.org/officeDocument/2006/relationships" xmlns:p="http://schemas.openxmlformats.org/presentationml/2006/main">
  <p:tag name="ORIGINALHEIGHT" val="2.533674"/>
  <p:tag name="ORIGINALWIDTH" val="1.963019"/>
  <p:tag name="EMFCHILD" val="True"/>
</p:tagLst>
</file>

<file path=ppt/tags/tag2005.xml><?xml version="1.0" encoding="utf-8"?>
<p:tagLst xmlns:a="http://schemas.openxmlformats.org/drawingml/2006/main" xmlns:r="http://schemas.openxmlformats.org/officeDocument/2006/relationships" xmlns:p="http://schemas.openxmlformats.org/presentationml/2006/main">
  <p:tag name="ORIGINALHEIGHT" val="2.465189"/>
  <p:tag name="ORIGINALWIDTH" val="3.948858"/>
  <p:tag name="EMFCHILD" val="True"/>
</p:tagLst>
</file>

<file path=ppt/tags/tag2006.xml><?xml version="1.0" encoding="utf-8"?>
<p:tagLst xmlns:a="http://schemas.openxmlformats.org/drawingml/2006/main" xmlns:r="http://schemas.openxmlformats.org/officeDocument/2006/relationships" xmlns:p="http://schemas.openxmlformats.org/presentationml/2006/main">
  <p:tag name="ORIGINALHEIGHT" val="1.301079"/>
  <p:tag name="ORIGINALWIDTH" val="3.401038"/>
  <p:tag name="EMFCHILD" val="True"/>
</p:tagLst>
</file>

<file path=ppt/tags/tag2007.xml><?xml version="1.0" encoding="utf-8"?>
<p:tagLst xmlns:a="http://schemas.openxmlformats.org/drawingml/2006/main" xmlns:r="http://schemas.openxmlformats.org/officeDocument/2006/relationships" xmlns:p="http://schemas.openxmlformats.org/presentationml/2006/main">
  <p:tag name="ORIGINALHEIGHT" val="0.2282583"/>
  <p:tag name="ORIGINALWIDTH" val="3.10431"/>
  <p:tag name="EMFCHILD" val="True"/>
</p:tagLst>
</file>

<file path=ppt/tags/tag2008.xml><?xml version="1.0" encoding="utf-8"?>
<p:tagLst xmlns:a="http://schemas.openxmlformats.org/drawingml/2006/main" xmlns:r="http://schemas.openxmlformats.org/officeDocument/2006/relationships" xmlns:p="http://schemas.openxmlformats.org/presentationml/2006/main">
  <p:tag name="ORIGINALHEIGHT" val="4.062997"/>
  <p:tag name="ORIGINALWIDTH" val="2.647794"/>
  <p:tag name="EMFCHILD" val="True"/>
</p:tagLst>
</file>

<file path=ppt/tags/tag2009.xml><?xml version="1.0" encoding="utf-8"?>
<p:tagLst xmlns:a="http://schemas.openxmlformats.org/drawingml/2006/main" xmlns:r="http://schemas.openxmlformats.org/officeDocument/2006/relationships" xmlns:p="http://schemas.openxmlformats.org/presentationml/2006/main">
  <p:tag name="ORIGINALHEIGHT" val="3.766269"/>
  <p:tag name="ORIGINALWIDTH" val="5.135799"/>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1.676962"/>
  <p:tag name="ORIGINALWIDTH" val="1.830142"/>
  <p:tag name="EMFCHILD" val="True"/>
</p:tagLst>
</file>

<file path=ppt/tags/tag2010.xml><?xml version="1.0" encoding="utf-8"?>
<p:tagLst xmlns:a="http://schemas.openxmlformats.org/drawingml/2006/main" xmlns:r="http://schemas.openxmlformats.org/officeDocument/2006/relationships" xmlns:p="http://schemas.openxmlformats.org/presentationml/2006/main">
  <p:tag name="ORIGINALHEIGHT" val="0.2282583"/>
  <p:tag name="ORIGINALWIDTH" val="8.51402"/>
  <p:tag name="EMFCHILD" val="True"/>
</p:tagLst>
</file>

<file path=ppt/tags/tag2011.xml><?xml version="1.0" encoding="utf-8"?>
<p:tagLst xmlns:a="http://schemas.openxmlformats.org/drawingml/2006/main" xmlns:r="http://schemas.openxmlformats.org/officeDocument/2006/relationships" xmlns:p="http://schemas.openxmlformats.org/presentationml/2006/main">
  <p:tag name="ORIGINALHEIGHT" val="4.040179"/>
  <p:tag name="ORIGINALWIDTH" val="2.670612"/>
  <p:tag name="EMFCHILD" val="True"/>
</p:tagLst>
</file>

<file path=ppt/tags/tag2012.xml><?xml version="1.0" encoding="utf-8"?>
<p:tagLst xmlns:a="http://schemas.openxmlformats.org/drawingml/2006/main" xmlns:r="http://schemas.openxmlformats.org/officeDocument/2006/relationships" xmlns:p="http://schemas.openxmlformats.org/presentationml/2006/main">
  <p:tag name="ORIGINALHEIGHT" val="3.53801"/>
  <p:tag name="ORIGINALWIDTH" val="2.853219"/>
  <p:tag name="EMFCHILD" val="True"/>
</p:tagLst>
</file>

<file path=ppt/tags/tag2013.xml><?xml version="1.0" encoding="utf-8"?>
<p:tagLst xmlns:a="http://schemas.openxmlformats.org/drawingml/2006/main" xmlns:r="http://schemas.openxmlformats.org/officeDocument/2006/relationships" xmlns:p="http://schemas.openxmlformats.org/presentationml/2006/main">
  <p:tag name="ORIGINALHEIGHT" val="4.062997"/>
  <p:tag name="ORIGINALWIDTH" val="2.670612"/>
  <p:tag name="EMFCHILD" val="True"/>
</p:tagLst>
</file>

<file path=ppt/tags/tag2014.xml><?xml version="1.0" encoding="utf-8"?>
<p:tagLst xmlns:a="http://schemas.openxmlformats.org/drawingml/2006/main" xmlns:r="http://schemas.openxmlformats.org/officeDocument/2006/relationships" xmlns:p="http://schemas.openxmlformats.org/presentationml/2006/main">
  <p:tag name="ORIGINALHEIGHT" val="0.5478199"/>
  <p:tag name="ORIGINALWIDTH" val="1.48367"/>
  <p:tag name="EMFCHILD" val="True"/>
</p:tagLst>
</file>

<file path=ppt/tags/tag2015.xml><?xml version="1.0" encoding="utf-8"?>
<p:tagLst xmlns:a="http://schemas.openxmlformats.org/drawingml/2006/main" xmlns:r="http://schemas.openxmlformats.org/officeDocument/2006/relationships" xmlns:p="http://schemas.openxmlformats.org/presentationml/2006/main">
  <p:tag name="ORIGINALHEIGHT" val="3.53801"/>
  <p:tag name="ORIGINALWIDTH" val="2.853219"/>
  <p:tag name="EMFCHILD" val="True"/>
</p:tagLst>
</file>

<file path=ppt/tags/tag2016.xml><?xml version="1.0" encoding="utf-8"?>
<p:tagLst xmlns:a="http://schemas.openxmlformats.org/drawingml/2006/main" xmlns:r="http://schemas.openxmlformats.org/officeDocument/2006/relationships" xmlns:p="http://schemas.openxmlformats.org/presentationml/2006/main">
  <p:tag name="ORIGINALHEIGHT" val="0.2282583"/>
  <p:tag name="ORIGINALWIDTH" val="6.071665"/>
  <p:tag name="EMFCHILD" val="True"/>
</p:tagLst>
</file>

<file path=ppt/tags/tag2017.xml><?xml version="1.0" encoding="utf-8"?>
<p:tagLst xmlns:a="http://schemas.openxmlformats.org/drawingml/2006/main" xmlns:r="http://schemas.openxmlformats.org/officeDocument/2006/relationships" xmlns:p="http://schemas.openxmlformats.org/presentationml/2006/main">
  <p:tag name="ORIGINALHEIGHT" val="4.040179"/>
  <p:tag name="ORIGINALWIDTH" val="2.670612"/>
  <p:tag name="EMFCHILD" val="True"/>
</p:tagLst>
</file>

<file path=ppt/tags/tag2018.xml><?xml version="1.0" encoding="utf-8"?>
<p:tagLst xmlns:a="http://schemas.openxmlformats.org/drawingml/2006/main" xmlns:r="http://schemas.openxmlformats.org/officeDocument/2006/relationships" xmlns:p="http://schemas.openxmlformats.org/presentationml/2006/main">
  <p:tag name="ORIGINALHEIGHT" val="3.53801"/>
  <p:tag name="ORIGINALWIDTH" val="2.853219"/>
  <p:tag name="EMFCHILD" val="True"/>
</p:tagLst>
</file>

<file path=ppt/tags/tag2019.xml><?xml version="1.0" encoding="utf-8"?>
<p:tagLst xmlns:a="http://schemas.openxmlformats.org/drawingml/2006/main" xmlns:r="http://schemas.openxmlformats.org/officeDocument/2006/relationships" xmlns:p="http://schemas.openxmlformats.org/presentationml/2006/main">
  <p:tag name="ORIGINALHEIGHT" val="0.2282583"/>
  <p:tag name="ORIGINALWIDTH" val="3.10431"/>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1.269053"/>
  <p:tag name="ORIGINALWIDTH" val="3.416251"/>
  <p:tag name="EMFCHILD" val="True"/>
</p:tagLst>
</file>

<file path=ppt/tags/tag2020.xml><?xml version="1.0" encoding="utf-8"?>
<p:tagLst xmlns:a="http://schemas.openxmlformats.org/drawingml/2006/main" xmlns:r="http://schemas.openxmlformats.org/officeDocument/2006/relationships" xmlns:p="http://schemas.openxmlformats.org/presentationml/2006/main">
  <p:tag name="ORIGINALHEIGHT" val="4.062997"/>
  <p:tag name="ORIGINALWIDTH" val="2.670612"/>
  <p:tag name="EMFCHILD" val="True"/>
</p:tagLst>
</file>

<file path=ppt/tags/tag2021.xml><?xml version="1.0" encoding="utf-8"?>
<p:tagLst xmlns:a="http://schemas.openxmlformats.org/drawingml/2006/main" xmlns:r="http://schemas.openxmlformats.org/officeDocument/2006/relationships" xmlns:p="http://schemas.openxmlformats.org/presentationml/2006/main">
  <p:tag name="ORIGINALHEIGHT" val="3.834739"/>
  <p:tag name="ORIGINALWIDTH" val="2.55649"/>
  <p:tag name="EMFCHILD" val="True"/>
</p:tagLst>
</file>

<file path=ppt/tags/tag2022.xml><?xml version="1.0" encoding="utf-8"?>
<p:tagLst xmlns:a="http://schemas.openxmlformats.org/drawingml/2006/main" xmlns:r="http://schemas.openxmlformats.org/officeDocument/2006/relationships" xmlns:p="http://schemas.openxmlformats.org/presentationml/2006/main">
  <p:tag name="ORIGINALHEIGHT" val="2.647796"/>
  <p:tag name="ORIGINALWIDTH" val="2.624961"/>
  <p:tag name="EMFCHILD" val="True"/>
</p:tagLst>
</file>

<file path=ppt/tags/tag2023.xml><?xml version="1.0" encoding="utf-8"?>
<p:tagLst xmlns:a="http://schemas.openxmlformats.org/drawingml/2006/main" xmlns:r="http://schemas.openxmlformats.org/officeDocument/2006/relationships" xmlns:p="http://schemas.openxmlformats.org/presentationml/2006/main">
  <p:tag name="ORIGINALHEIGHT" val="1.734763"/>
  <p:tag name="ORIGINALWIDTH" val="1.529322"/>
  <p:tag name="EMFCHILD" val="True"/>
</p:tagLst>
</file>

<file path=ppt/tags/tag2024.xml><?xml version="1.0" encoding="utf-8"?>
<p:tagLst xmlns:a="http://schemas.openxmlformats.org/drawingml/2006/main" xmlns:r="http://schemas.openxmlformats.org/officeDocument/2006/relationships" xmlns:p="http://schemas.openxmlformats.org/presentationml/2006/main">
  <p:tag name="ORIGINALHEIGHT" val="0.2282583"/>
  <p:tag name="ORIGINALWIDTH" val="9.427052"/>
  <p:tag name="EMFCHILD" val="True"/>
</p:tagLst>
</file>

<file path=ppt/tags/tag2025.xml><?xml version="1.0" encoding="utf-8"?>
<p:tagLst xmlns:a="http://schemas.openxmlformats.org/drawingml/2006/main" xmlns:r="http://schemas.openxmlformats.org/officeDocument/2006/relationships" xmlns:p="http://schemas.openxmlformats.org/presentationml/2006/main">
  <p:tag name="ORIGINALHEIGHT" val="4.040179"/>
  <p:tag name="ORIGINALWIDTH" val="2.670612"/>
  <p:tag name="EMFCHILD" val="True"/>
</p:tagLst>
</file>

<file path=ppt/tags/tag2026.xml><?xml version="1.0" encoding="utf-8"?>
<p:tagLst xmlns:a="http://schemas.openxmlformats.org/drawingml/2006/main" xmlns:r="http://schemas.openxmlformats.org/officeDocument/2006/relationships" xmlns:p="http://schemas.openxmlformats.org/presentationml/2006/main">
  <p:tag name="ORIGINALHEIGHT" val="3.53801"/>
  <p:tag name="ORIGINALWIDTH" val="2.853219"/>
  <p:tag name="EMFCHILD" val="True"/>
</p:tagLst>
</file>

<file path=ppt/tags/tag2027.xml><?xml version="1.0" encoding="utf-8"?>
<p:tagLst xmlns:a="http://schemas.openxmlformats.org/drawingml/2006/main" xmlns:r="http://schemas.openxmlformats.org/officeDocument/2006/relationships" xmlns:p="http://schemas.openxmlformats.org/presentationml/2006/main">
  <p:tag name="ORIGINALHEIGHT" val="4.062997"/>
  <p:tag name="ORIGINALWIDTH" val="2.670612"/>
  <p:tag name="EMFCHILD" val="True"/>
</p:tagLst>
</file>

<file path=ppt/tags/tag2028.xml><?xml version="1.0" encoding="utf-8"?>
<p:tagLst xmlns:a="http://schemas.openxmlformats.org/drawingml/2006/main" xmlns:r="http://schemas.openxmlformats.org/officeDocument/2006/relationships" xmlns:p="http://schemas.openxmlformats.org/presentationml/2006/main">
  <p:tag name="ORIGINALHEIGHT" val="3.88039"/>
  <p:tag name="ORIGINALWIDTH" val="2.488006"/>
  <p:tag name="EMFCHILD" val="True"/>
</p:tagLst>
</file>

<file path=ppt/tags/tag2029.xml><?xml version="1.0" encoding="utf-8"?>
<p:tagLst xmlns:a="http://schemas.openxmlformats.org/drawingml/2006/main" xmlns:r="http://schemas.openxmlformats.org/officeDocument/2006/relationships" xmlns:p="http://schemas.openxmlformats.org/presentationml/2006/main">
  <p:tag name="ORIGINALHEIGHT" val="0.2282583"/>
  <p:tag name="ORIGINALWIDTH" val="6.048832"/>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030.xml><?xml version="1.0" encoding="utf-8"?>
<p:tagLst xmlns:a="http://schemas.openxmlformats.org/drawingml/2006/main" xmlns:r="http://schemas.openxmlformats.org/officeDocument/2006/relationships" xmlns:p="http://schemas.openxmlformats.org/presentationml/2006/main">
  <p:tag name="ORIGINALHEIGHT" val="4.040179"/>
  <p:tag name="ORIGINALWIDTH" val="2.670612"/>
  <p:tag name="EMFCHILD" val="True"/>
</p:tagLst>
</file>

<file path=ppt/tags/tag2031.xml><?xml version="1.0" encoding="utf-8"?>
<p:tagLst xmlns:a="http://schemas.openxmlformats.org/drawingml/2006/main" xmlns:r="http://schemas.openxmlformats.org/officeDocument/2006/relationships" xmlns:p="http://schemas.openxmlformats.org/presentationml/2006/main">
  <p:tag name="ORIGINALHEIGHT" val="3.53801"/>
  <p:tag name="ORIGINALWIDTH" val="2.876052"/>
  <p:tag name="EMFCHILD" val="True"/>
</p:tagLst>
</file>

<file path=ppt/tags/tag2032.xml><?xml version="1.0" encoding="utf-8"?>
<p:tagLst xmlns:a="http://schemas.openxmlformats.org/drawingml/2006/main" xmlns:r="http://schemas.openxmlformats.org/officeDocument/2006/relationships" xmlns:p="http://schemas.openxmlformats.org/presentationml/2006/main">
  <p:tag name="ORIGINALHEIGHT" val="30.36795"/>
  <p:tag name="ORIGINALWIDTH" val="85.64705"/>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 &amp;\underline{\underline{\textrm{mRNEAc}\left( \q,\qd,\qdd,\a_g,\mmu,\Gamma \right)}} \\&#10;\bmat{\mmu \t}{\a} &amp;=\bmat{\mmu^\top \big[ \M(\q)\qdd + \h(\q,\qd) - \Jc^\top \Gamma \big]}{\Jqc \qd + \Jc \qdd}\\&#10;&amp;\textrm{where\;}\mmu\textrm{\;is\;any\;fixed\;vector}&#10;\end{align*}&#10;&#10;&#10;\end{document}"/>
  <p:tag name="IGUANATEXSIZE" val="20"/>
  <p:tag name="IGUANATEXCURSOR" val="1231"/>
  <p:tag name="TRANSPARENCY" val="True"/>
  <p:tag name="LATEXENGINEID" val="1"/>
  <p:tag name="TEMPFOLDER" val="C:\Users\John Nganga\Downloads\"/>
  <p:tag name="LATEXFORMHEIGHT" val="761.4"/>
  <p:tag name="LATEXFORMWIDTH" val="961.2"/>
  <p:tag name="LATEXFORMWRAP" val="True"/>
  <p:tag name="BITMAPVECTOR" val="1"/>
</p:tagLst>
</file>

<file path=ppt/tags/tag2033.xml><?xml version="1.0" encoding="utf-8"?>
<p:tagLst xmlns:a="http://schemas.openxmlformats.org/drawingml/2006/main" xmlns:r="http://schemas.openxmlformats.org/officeDocument/2006/relationships" xmlns:p="http://schemas.openxmlformats.org/presentationml/2006/main">
  <p:tag name="ORIGINALHEIGHT" val="2.313183"/>
  <p:tag name="ORIGINALWIDTH" val="4.003594"/>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 &amp;\underline{\underline{\textrm{mRNEAc}\left( \q,\qd,\qdd,\a_g,\mmu,\Gamma \right)}} \\&#10;\bmat{\mmu \t}{\a} &amp;=\bmat{\mmu^\top \big[ \M(\q)\qdd + \h(\q,\qd) - \Jc^\top \Gamma \big]}{\Jqc \qd + \Jc \qdd}\\&#10;&amp;\textrm{where\;}\mmu\textrm{\;is\;any\;fixed\;vector}&#10;\end{align*}&#10;&#10;&#10;\end{document}"/>
  <p:tag name="IGUANATEXSIZE" val="20"/>
  <p:tag name="IGUANATEXCURSOR" val="1231"/>
  <p:tag name="TRANSPARENCY" val="True"/>
  <p:tag name="LATEXENGINEID" val="1"/>
  <p:tag name="TEMPFOLDER" val="C:\Users\John Nganga\Downloads\"/>
  <p:tag name="LATEXFORMHEIGHT" val="761.4"/>
  <p:tag name="LATEXFORMWIDTH" val="961.2"/>
  <p:tag name="LATEXFORMWRAP" val="True"/>
  <p:tag name="BITMAPVECTOR" val="1"/>
  <p:tag name="EMFCHILD" val="True"/>
</p:tagLst>
</file>

<file path=ppt/tags/tag2034.xml><?xml version="1.0" encoding="utf-8"?>
<p:tagLst xmlns:a="http://schemas.openxmlformats.org/drawingml/2006/main" xmlns:r="http://schemas.openxmlformats.org/officeDocument/2006/relationships" xmlns:p="http://schemas.openxmlformats.org/presentationml/2006/main">
  <p:tag name="ORIGINALHEIGHT" val="3.707034"/>
  <p:tag name="ORIGINALWIDTH" val="3.558742"/>
  <p:tag name="EMFCHILD" val="True"/>
</p:tagLst>
</file>

<file path=ppt/tags/tag2035.xml><?xml version="1.0" encoding="utf-8"?>
<p:tagLst xmlns:a="http://schemas.openxmlformats.org/drawingml/2006/main" xmlns:r="http://schemas.openxmlformats.org/officeDocument/2006/relationships" xmlns:p="http://schemas.openxmlformats.org/presentationml/2006/main">
  <p:tag name="ORIGINALHEIGHT" val="3.588409"/>
  <p:tag name="ORIGINALWIDTH" val="3.499429"/>
  <p:tag name="EMFCHILD" val="True"/>
</p:tagLst>
</file>

<file path=ppt/tags/tag2036.xml><?xml version="1.0" encoding="utf-8"?>
<p:tagLst xmlns:a="http://schemas.openxmlformats.org/drawingml/2006/main" xmlns:r="http://schemas.openxmlformats.org/officeDocument/2006/relationships" xmlns:p="http://schemas.openxmlformats.org/presentationml/2006/main">
  <p:tag name="ORIGINALHEIGHT" val="3.558744"/>
  <p:tag name="ORIGINALWIDTH" val="3.173221"/>
  <p:tag name="EMFCHILD" val="True"/>
</p:tagLst>
</file>

<file path=ppt/tags/tag2037.xml><?xml version="1.0" encoding="utf-8"?>
<p:tagLst xmlns:a="http://schemas.openxmlformats.org/drawingml/2006/main" xmlns:r="http://schemas.openxmlformats.org/officeDocument/2006/relationships" xmlns:p="http://schemas.openxmlformats.org/presentationml/2006/main">
  <p:tag name="ORIGINALHEIGHT" val="3.736681"/>
  <p:tag name="ORIGINALWIDTH" val="3.499429"/>
  <p:tag name="EMFCHILD" val="True"/>
</p:tagLst>
</file>

<file path=ppt/tags/tag2038.xml><?xml version="1.0" encoding="utf-8"?>
<p:tagLst xmlns:a="http://schemas.openxmlformats.org/drawingml/2006/main" xmlns:r="http://schemas.openxmlformats.org/officeDocument/2006/relationships" xmlns:p="http://schemas.openxmlformats.org/presentationml/2006/main">
  <p:tag name="ORIGINALHEIGHT" val="2.402161"/>
  <p:tag name="ORIGINALWIDTH" val="1.957308"/>
  <p:tag name="EMFCHILD" val="True"/>
</p:tagLst>
</file>

<file path=ppt/tags/tag2039.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3.852481"/>
  <p:tag name="ORIGINALWIDTH" val="2.611"/>
  <p:tag name="EMFCHILD" val="True"/>
</p:tagLst>
</file>

<file path=ppt/tags/tag2040.xml><?xml version="1.0" encoding="utf-8"?>
<p:tagLst xmlns:a="http://schemas.openxmlformats.org/drawingml/2006/main" xmlns:r="http://schemas.openxmlformats.org/officeDocument/2006/relationships" xmlns:p="http://schemas.openxmlformats.org/presentationml/2006/main">
  <p:tag name="ORIGINALHEIGHT" val="3.410472"/>
  <p:tag name="ORIGINALWIDTH" val="2.906306"/>
  <p:tag name="EMFCHILD" val="True"/>
</p:tagLst>
</file>

<file path=ppt/tags/tag2041.xml><?xml version="1.0" encoding="utf-8"?>
<p:tagLst xmlns:a="http://schemas.openxmlformats.org/drawingml/2006/main" xmlns:r="http://schemas.openxmlformats.org/officeDocument/2006/relationships" xmlns:p="http://schemas.openxmlformats.org/presentationml/2006/main">
  <p:tag name="ORIGINALHEIGHT" val="1.571788"/>
  <p:tag name="ORIGINALWIDTH" val="0.6227891"/>
  <p:tag name="EMFCHILD" val="True"/>
</p:tagLst>
</file>

<file path=ppt/tags/tag2042.xml><?xml version="1.0" encoding="utf-8"?>
<p:tagLst xmlns:a="http://schemas.openxmlformats.org/drawingml/2006/main" xmlns:r="http://schemas.openxmlformats.org/officeDocument/2006/relationships" xmlns:p="http://schemas.openxmlformats.org/presentationml/2006/main">
  <p:tag name="ORIGINALHEIGHT" val="0.8303735"/>
  <p:tag name="ORIGINALWIDTH" val="0.8007262"/>
  <p:tag name="EMFCHILD" val="True"/>
</p:tagLst>
</file>

<file path=ppt/tags/tag2043.xml><?xml version="1.0" encoding="utf-8"?>
<p:tagLst xmlns:a="http://schemas.openxmlformats.org/drawingml/2006/main" xmlns:r="http://schemas.openxmlformats.org/officeDocument/2006/relationships" xmlns:p="http://schemas.openxmlformats.org/presentationml/2006/main">
  <p:tag name="ORIGINALHEIGHT" val="3.410472"/>
  <p:tag name="ORIGINALWIDTH" val="2.906306"/>
  <p:tag name="EMFCHILD" val="True"/>
</p:tagLst>
</file>

<file path=ppt/tags/tag2044.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2045.xml><?xml version="1.0" encoding="utf-8"?>
<p:tagLst xmlns:a="http://schemas.openxmlformats.org/drawingml/2006/main" xmlns:r="http://schemas.openxmlformats.org/officeDocument/2006/relationships" xmlns:p="http://schemas.openxmlformats.org/presentationml/2006/main">
  <p:tag name="ORIGINALHEIGHT" val="0.7710611"/>
  <p:tag name="ORIGINALWIDTH" val="1.868349"/>
  <p:tag name="EMFCHILD" val="True"/>
</p:tagLst>
</file>

<file path=ppt/tags/tag2046.xml><?xml version="1.0" encoding="utf-8"?>
<p:tagLst xmlns:a="http://schemas.openxmlformats.org/drawingml/2006/main" xmlns:r="http://schemas.openxmlformats.org/officeDocument/2006/relationships" xmlns:p="http://schemas.openxmlformats.org/presentationml/2006/main">
  <p:tag name="ORIGINALHEIGHT" val="3.410472"/>
  <p:tag name="ORIGINALWIDTH" val="2.876659"/>
  <p:tag name="EMFCHILD" val="True"/>
</p:tagLst>
</file>

<file path=ppt/tags/tag2047.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2048.xml><?xml version="1.0" encoding="utf-8"?>
<p:tagLst xmlns:a="http://schemas.openxmlformats.org/drawingml/2006/main" xmlns:r="http://schemas.openxmlformats.org/officeDocument/2006/relationships" xmlns:p="http://schemas.openxmlformats.org/presentationml/2006/main">
  <p:tag name="ORIGINALHEIGHT" val="2.402161"/>
  <p:tag name="ORIGINALWIDTH" val="2.698722"/>
  <p:tag name="EMFCHILD" val="True"/>
</p:tagLst>
</file>

<file path=ppt/tags/tag2049.xml><?xml version="1.0" encoding="utf-8"?>
<p:tagLst xmlns:a="http://schemas.openxmlformats.org/drawingml/2006/main" xmlns:r="http://schemas.openxmlformats.org/officeDocument/2006/relationships" xmlns:p="http://schemas.openxmlformats.org/presentationml/2006/main">
  <p:tag name="ORIGINALHEIGHT" val="2.372496"/>
  <p:tag name="ORIGINALWIDTH" val="1.779371"/>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2050.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2051.xml><?xml version="1.0" encoding="utf-8"?>
<p:tagLst xmlns:a="http://schemas.openxmlformats.org/drawingml/2006/main" xmlns:r="http://schemas.openxmlformats.org/officeDocument/2006/relationships" xmlns:p="http://schemas.openxmlformats.org/presentationml/2006/main">
  <p:tag name="ORIGINALHEIGHT" val="3.469784"/>
  <p:tag name="ORIGINALWIDTH" val="2.787681"/>
  <p:tag name="EMFCHILD" val="True"/>
</p:tagLst>
</file>

<file path=ppt/tags/tag2052.xml><?xml version="1.0" encoding="utf-8"?>
<p:tagLst xmlns:a="http://schemas.openxmlformats.org/drawingml/2006/main" xmlns:r="http://schemas.openxmlformats.org/officeDocument/2006/relationships" xmlns:p="http://schemas.openxmlformats.org/presentationml/2006/main">
  <p:tag name="ORIGINALHEIGHT" val="1.571788"/>
  <p:tag name="ORIGINALWIDTH" val="0.5931236"/>
  <p:tag name="EMFCHILD" val="True"/>
</p:tagLst>
</file>

<file path=ppt/tags/tag2053.xml><?xml version="1.0" encoding="utf-8"?>
<p:tagLst xmlns:a="http://schemas.openxmlformats.org/drawingml/2006/main" xmlns:r="http://schemas.openxmlformats.org/officeDocument/2006/relationships" xmlns:p="http://schemas.openxmlformats.org/presentationml/2006/main">
  <p:tag name="ORIGINALHEIGHT" val="3.558744"/>
  <p:tag name="ORIGINALWIDTH" val="2.817346"/>
  <p:tag name="EMFCHILD" val="True"/>
</p:tagLst>
</file>

<file path=ppt/tags/tag2054.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2055.xml><?xml version="1.0" encoding="utf-8"?>
<p:tagLst xmlns:a="http://schemas.openxmlformats.org/drawingml/2006/main" xmlns:r="http://schemas.openxmlformats.org/officeDocument/2006/relationships" xmlns:p="http://schemas.openxmlformats.org/presentationml/2006/main">
  <p:tag name="ORIGINALHEIGHT" val="0.2076027"/>
  <p:tag name="ORIGINALWIDTH" val="58.60061"/>
  <p:tag name="EMFCHILD" val="True"/>
</p:tagLst>
</file>

<file path=ppt/tags/tag2056.xml><?xml version="1.0" encoding="utf-8"?>
<p:tagLst xmlns:a="http://schemas.openxmlformats.org/drawingml/2006/main" xmlns:r="http://schemas.openxmlformats.org/officeDocument/2006/relationships" xmlns:p="http://schemas.openxmlformats.org/presentationml/2006/main">
  <p:tag name="ORIGINALHEIGHT" val="0.2076027"/>
  <p:tag name="ORIGINALWIDTH" val="58.60061"/>
  <p:tag name="EMFCHILD" val="True"/>
</p:tagLst>
</file>

<file path=ppt/tags/tag2057.xml><?xml version="1.0" encoding="utf-8"?>
<p:tagLst xmlns:a="http://schemas.openxmlformats.org/drawingml/2006/main" xmlns:r="http://schemas.openxmlformats.org/officeDocument/2006/relationships" xmlns:p="http://schemas.openxmlformats.org/presentationml/2006/main">
  <p:tag name="ORIGINALHEIGHT" val="12.60389"/>
  <p:tag name="ORIGINALWIDTH" val="1.334538"/>
  <p:tag name="EMFCHILD" val="True"/>
</p:tagLst>
</file>

<file path=ppt/tags/tag2058.xml><?xml version="1.0" encoding="utf-8"?>
<p:tagLst xmlns:a="http://schemas.openxmlformats.org/drawingml/2006/main" xmlns:r="http://schemas.openxmlformats.org/officeDocument/2006/relationships" xmlns:p="http://schemas.openxmlformats.org/presentationml/2006/main">
  <p:tag name="ORIGINALHEIGHT" val="3.440119"/>
  <p:tag name="ORIGINALWIDTH" val="2.787681"/>
  <p:tag name="EMFCHILD" val="True"/>
</p:tagLst>
</file>

<file path=ppt/tags/tag2059.xml><?xml version="1.0" encoding="utf-8"?>
<p:tagLst xmlns:a="http://schemas.openxmlformats.org/drawingml/2006/main" xmlns:r="http://schemas.openxmlformats.org/officeDocument/2006/relationships" xmlns:p="http://schemas.openxmlformats.org/presentationml/2006/main">
  <p:tag name="ORIGINALHEIGHT" val="2.313183"/>
  <p:tag name="ORIGINALWIDTH" val="2.461472"/>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2.402135"/>
  <p:tag name="ORIGINALWIDTH" val="2.464589"/>
  <p:tag name="EMFCHILD" val="True"/>
</p:tagLst>
</file>

<file path=ppt/tags/tag2060.xml><?xml version="1.0" encoding="utf-8"?>
<p:tagLst xmlns:a="http://schemas.openxmlformats.org/drawingml/2006/main" xmlns:r="http://schemas.openxmlformats.org/officeDocument/2006/relationships" xmlns:p="http://schemas.openxmlformats.org/presentationml/2006/main">
  <p:tag name="ORIGINALHEIGHT" val="2.402161"/>
  <p:tag name="ORIGINALWIDTH" val="2.698722"/>
  <p:tag name="EMFCHILD" val="True"/>
</p:tagLst>
</file>

<file path=ppt/tags/tag2061.xml><?xml version="1.0" encoding="utf-8"?>
<p:tagLst xmlns:a="http://schemas.openxmlformats.org/drawingml/2006/main" xmlns:r="http://schemas.openxmlformats.org/officeDocument/2006/relationships" xmlns:p="http://schemas.openxmlformats.org/presentationml/2006/main">
  <p:tag name="ORIGINALHEIGHT" val="12.60389"/>
  <p:tag name="ORIGINALWIDTH" val="1.334538"/>
  <p:tag name="EMFCHILD" val="True"/>
</p:tagLst>
</file>

<file path=ppt/tags/tag2062.xml><?xml version="1.0" encoding="utf-8"?>
<p:tagLst xmlns:a="http://schemas.openxmlformats.org/drawingml/2006/main" xmlns:r="http://schemas.openxmlformats.org/officeDocument/2006/relationships" xmlns:p="http://schemas.openxmlformats.org/presentationml/2006/main">
  <p:tag name="ORIGINALHEIGHT" val="1.215914"/>
  <p:tag name="ORIGINALWIDTH" val="3.41047"/>
  <p:tag name="EMFCHILD" val="True"/>
</p:tagLst>
</file>

<file path=ppt/tags/tag2063.xml><?xml version="1.0" encoding="utf-8"?>
<p:tagLst xmlns:a="http://schemas.openxmlformats.org/drawingml/2006/main" xmlns:r="http://schemas.openxmlformats.org/officeDocument/2006/relationships" xmlns:p="http://schemas.openxmlformats.org/presentationml/2006/main">
  <p:tag name="ORIGINALHEIGHT" val="12.60389"/>
  <p:tag name="ORIGINALWIDTH" val="1.364184"/>
  <p:tag name="EMFCHILD" val="True"/>
</p:tagLst>
</file>

<file path=ppt/tags/tag2064.xml><?xml version="1.0" encoding="utf-8"?>
<p:tagLst xmlns:a="http://schemas.openxmlformats.org/drawingml/2006/main" xmlns:r="http://schemas.openxmlformats.org/officeDocument/2006/relationships" xmlns:p="http://schemas.openxmlformats.org/presentationml/2006/main">
  <p:tag name="ORIGINALHEIGHT" val="3.440119"/>
  <p:tag name="ORIGINALWIDTH" val="2.758034"/>
  <p:tag name="EMFCHILD" val="True"/>
</p:tagLst>
</file>

<file path=ppt/tags/tag2065.xml><?xml version="1.0" encoding="utf-8"?>
<p:tagLst xmlns:a="http://schemas.openxmlformats.org/drawingml/2006/main" xmlns:r="http://schemas.openxmlformats.org/officeDocument/2006/relationships" xmlns:p="http://schemas.openxmlformats.org/presentationml/2006/main">
  <p:tag name="ORIGINALHEIGHT" val="2.550433"/>
  <p:tag name="ORIGINALWIDTH" val="2.639409"/>
  <p:tag name="EMFCHILD" val="True"/>
</p:tagLst>
</file>

<file path=ppt/tags/tag2066.xml><?xml version="1.0" encoding="utf-8"?>
<p:tagLst xmlns:a="http://schemas.openxmlformats.org/drawingml/2006/main" xmlns:r="http://schemas.openxmlformats.org/officeDocument/2006/relationships" xmlns:p="http://schemas.openxmlformats.org/presentationml/2006/main">
  <p:tag name="ORIGINALHEIGHT" val="6.287114"/>
  <p:tag name="ORIGINALWIDTH" val="0.9786633"/>
  <p:tag name="EMFCHILD" val="True"/>
</p:tagLst>
</file>

<file path=ppt/tags/tag2067.xml><?xml version="1.0" encoding="utf-8"?>
<p:tagLst xmlns:a="http://schemas.openxmlformats.org/drawingml/2006/main" xmlns:r="http://schemas.openxmlformats.org/officeDocument/2006/relationships" xmlns:p="http://schemas.openxmlformats.org/presentationml/2006/main">
  <p:tag name="ORIGINALHEIGHT" val="3.588409"/>
  <p:tag name="ORIGINALWIDTH" val="5.189841"/>
  <p:tag name="EMFCHILD" val="True"/>
</p:tagLst>
</file>

<file path=ppt/tags/tag2068.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2069.xml><?xml version="1.0" encoding="utf-8"?>
<p:tagLst xmlns:a="http://schemas.openxmlformats.org/drawingml/2006/main" xmlns:r="http://schemas.openxmlformats.org/officeDocument/2006/relationships" xmlns:p="http://schemas.openxmlformats.org/presentationml/2006/main">
  <p:tag name="ORIGINALHEIGHT" val="3.35116"/>
  <p:tag name="ORIGINALWIDTH" val="2.876659"/>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2070.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2071.xml><?xml version="1.0" encoding="utf-8"?>
<p:tagLst xmlns:a="http://schemas.openxmlformats.org/drawingml/2006/main" xmlns:r="http://schemas.openxmlformats.org/officeDocument/2006/relationships" xmlns:p="http://schemas.openxmlformats.org/presentationml/2006/main">
  <p:tag name="ORIGINALHEIGHT" val="0.7710611"/>
  <p:tag name="ORIGINALWIDTH" val="1.868349"/>
  <p:tag name="EMFCHILD" val="True"/>
</p:tagLst>
</file>

<file path=ppt/tags/tag2072.xml><?xml version="1.0" encoding="utf-8"?>
<p:tagLst xmlns:a="http://schemas.openxmlformats.org/drawingml/2006/main" xmlns:r="http://schemas.openxmlformats.org/officeDocument/2006/relationships" xmlns:p="http://schemas.openxmlformats.org/presentationml/2006/main">
  <p:tag name="ORIGINALHEIGHT" val="3.35116"/>
  <p:tag name="ORIGINALWIDTH" val="2.876659"/>
  <p:tag name="EMFCHILD" val="True"/>
</p:tagLst>
</file>

<file path=ppt/tags/tag2073.xml><?xml version="1.0" encoding="utf-8"?>
<p:tagLst xmlns:a="http://schemas.openxmlformats.org/drawingml/2006/main" xmlns:r="http://schemas.openxmlformats.org/officeDocument/2006/relationships" xmlns:p="http://schemas.openxmlformats.org/presentationml/2006/main">
  <p:tag name="ORIGINALHEIGHT" val="3.499431"/>
  <p:tag name="ORIGINALWIDTH" val="3.41047"/>
  <p:tag name="EMFCHILD" val="True"/>
</p:tagLst>
</file>

<file path=ppt/tags/tag2074.xml><?xml version="1.0" encoding="utf-8"?>
<p:tagLst xmlns:a="http://schemas.openxmlformats.org/drawingml/2006/main" xmlns:r="http://schemas.openxmlformats.org/officeDocument/2006/relationships" xmlns:p="http://schemas.openxmlformats.org/presentationml/2006/main">
  <p:tag name="ORIGINALHEIGHT" val="3.647722"/>
  <p:tag name="ORIGINALWIDTH" val="2.935971"/>
  <p:tag name="EMFCHILD" val="True"/>
</p:tagLst>
</file>

<file path=ppt/tags/tag2075.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2076.xml><?xml version="1.0" encoding="utf-8"?>
<p:tagLst xmlns:a="http://schemas.openxmlformats.org/drawingml/2006/main" xmlns:r="http://schemas.openxmlformats.org/officeDocument/2006/relationships" xmlns:p="http://schemas.openxmlformats.org/presentationml/2006/main">
  <p:tag name="ORIGINALHEIGHT" val="3.35116"/>
  <p:tag name="ORIGINALWIDTH" val="2.876659"/>
  <p:tag name="EMFCHILD" val="True"/>
</p:tagLst>
</file>

<file path=ppt/tags/tag2077.xml><?xml version="1.0" encoding="utf-8"?>
<p:tagLst xmlns:a="http://schemas.openxmlformats.org/drawingml/2006/main" xmlns:r="http://schemas.openxmlformats.org/officeDocument/2006/relationships" xmlns:p="http://schemas.openxmlformats.org/presentationml/2006/main">
  <p:tag name="ORIGINALHEIGHT" val="1.542122"/>
  <p:tag name="ORIGINALWIDTH" val="0.5931236"/>
  <p:tag name="EMFCHILD" val="True"/>
</p:tagLst>
</file>

<file path=ppt/tags/tag2078.xml><?xml version="1.0" encoding="utf-8"?>
<p:tagLst xmlns:a="http://schemas.openxmlformats.org/drawingml/2006/main" xmlns:r="http://schemas.openxmlformats.org/officeDocument/2006/relationships" xmlns:p="http://schemas.openxmlformats.org/presentationml/2006/main">
  <p:tag name="ORIGINALHEIGHT" val="0.8303735"/>
  <p:tag name="ORIGINALWIDTH" val="0.8007262"/>
  <p:tag name="EMFCHILD" val="True"/>
</p:tagLst>
</file>

<file path=ppt/tags/tag2079.xml><?xml version="1.0" encoding="utf-8"?>
<p:tagLst xmlns:a="http://schemas.openxmlformats.org/drawingml/2006/main" xmlns:r="http://schemas.openxmlformats.org/officeDocument/2006/relationships" xmlns:p="http://schemas.openxmlformats.org/presentationml/2006/main">
  <p:tag name="ORIGINALHEIGHT" val="3.35116"/>
  <p:tag name="ORIGINALWIDTH" val="2.906306"/>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3.761834"/>
  <p:tag name="ORIGINALWIDTH" val="2.903821"/>
  <p:tag name="EMFCHILD" val="True"/>
</p:tagLst>
</file>

<file path=ppt/tags/tag2080.xml><?xml version="1.0" encoding="utf-8"?>
<p:tagLst xmlns:a="http://schemas.openxmlformats.org/drawingml/2006/main" xmlns:r="http://schemas.openxmlformats.org/officeDocument/2006/relationships" xmlns:p="http://schemas.openxmlformats.org/presentationml/2006/main">
  <p:tag name="ORIGINALHEIGHT" val="5.249156"/>
  <p:tag name="ORIGINALWIDTH" val="1.186247"/>
  <p:tag name="EMFCHILD" val="True"/>
</p:tagLst>
</file>

<file path=ppt/tags/tag2081.xml><?xml version="1.0" encoding="utf-8"?>
<p:tagLst xmlns:a="http://schemas.openxmlformats.org/drawingml/2006/main" xmlns:r="http://schemas.openxmlformats.org/officeDocument/2006/relationships" xmlns:p="http://schemas.openxmlformats.org/presentationml/2006/main">
  <p:tag name="ORIGINALHEIGHT" val="0.2076027"/>
  <p:tag name="ORIGINALWIDTH" val="3.113908"/>
  <p:tag name="EMFCHILD" val="True"/>
</p:tagLst>
</file>

<file path=ppt/tags/tag2082.xml><?xml version="1.0" encoding="utf-8"?>
<p:tagLst xmlns:a="http://schemas.openxmlformats.org/drawingml/2006/main" xmlns:r="http://schemas.openxmlformats.org/officeDocument/2006/relationships" xmlns:p="http://schemas.openxmlformats.org/presentationml/2006/main">
  <p:tag name="ORIGINALHEIGHT" val="3.647722"/>
  <p:tag name="ORIGINALWIDTH" val="2.580097"/>
  <p:tag name="EMFCHILD" val="True"/>
</p:tagLst>
</file>

<file path=ppt/tags/tag2083.xml><?xml version="1.0" encoding="utf-8"?>
<p:tagLst xmlns:a="http://schemas.openxmlformats.org/drawingml/2006/main" xmlns:r="http://schemas.openxmlformats.org/officeDocument/2006/relationships" xmlns:p="http://schemas.openxmlformats.org/presentationml/2006/main">
  <p:tag name="ORIGINALHEIGHT" val="2.550433"/>
  <p:tag name="ORIGINALWIDTH" val="2.669056"/>
  <p:tag name="EMFCHILD" val="True"/>
</p:tagLst>
</file>

<file path=ppt/tags/tag2084.xml><?xml version="1.0" encoding="utf-8"?>
<p:tagLst xmlns:a="http://schemas.openxmlformats.org/drawingml/2006/main" xmlns:r="http://schemas.openxmlformats.org/officeDocument/2006/relationships" xmlns:p="http://schemas.openxmlformats.org/presentationml/2006/main">
  <p:tag name="ORIGINALHEIGHT" val="1.660747"/>
  <p:tag name="ORIGINALWIDTH" val="1.571787"/>
  <p:tag name="EMFCHILD" val="True"/>
</p:tagLst>
</file>

<file path=ppt/tags/tag2085.xml><?xml version="1.0" encoding="utf-8"?>
<p:tagLst xmlns:a="http://schemas.openxmlformats.org/drawingml/2006/main" xmlns:r="http://schemas.openxmlformats.org/officeDocument/2006/relationships" xmlns:p="http://schemas.openxmlformats.org/presentationml/2006/main">
  <p:tag name="ORIGINALHEIGHT" val="3.558744"/>
  <p:tag name="ORIGINALWIDTH" val="2.817346"/>
  <p:tag name="EMFCHILD" val="True"/>
</p:tagLst>
</file>

<file path=ppt/tags/tag2086.xml><?xml version="1.0" encoding="utf-8"?>
<p:tagLst xmlns:a="http://schemas.openxmlformats.org/drawingml/2006/main" xmlns:r="http://schemas.openxmlformats.org/officeDocument/2006/relationships" xmlns:p="http://schemas.openxmlformats.org/presentationml/2006/main">
  <p:tag name="ORIGINALHEIGHT" val="6.287114"/>
  <p:tag name="ORIGINALWIDTH" val="0.9786633"/>
  <p:tag name="EMFCHILD" val="True"/>
</p:tagLst>
</file>

<file path=ppt/tags/tag2087.xml><?xml version="1.0" encoding="utf-8"?>
<p:tagLst xmlns:a="http://schemas.openxmlformats.org/drawingml/2006/main" xmlns:r="http://schemas.openxmlformats.org/officeDocument/2006/relationships" xmlns:p="http://schemas.openxmlformats.org/presentationml/2006/main">
  <p:tag name="ORIGINALHEIGHT" val="0.8007267"/>
  <p:tag name="ORIGINALWIDTH" val="0.8007262"/>
  <p:tag name="EMFCHILD" val="True"/>
</p:tagLst>
</file>

<file path=ppt/tags/tag2088.xml><?xml version="1.0" encoding="utf-8"?>
<p:tagLst xmlns:a="http://schemas.openxmlformats.org/drawingml/2006/main" xmlns:r="http://schemas.openxmlformats.org/officeDocument/2006/relationships" xmlns:p="http://schemas.openxmlformats.org/presentationml/2006/main">
  <p:tag name="ORIGINALHEIGHT" val="3.647722"/>
  <p:tag name="ORIGINALWIDTH" val="2.609744"/>
  <p:tag name="EMFCHILD" val="True"/>
</p:tagLst>
</file>

<file path=ppt/tags/tag2089.xml><?xml version="1.0" encoding="utf-8"?>
<p:tagLst xmlns:a="http://schemas.openxmlformats.org/drawingml/2006/main" xmlns:r="http://schemas.openxmlformats.org/officeDocument/2006/relationships" xmlns:p="http://schemas.openxmlformats.org/presentationml/2006/main">
  <p:tag name="ORIGINALHEIGHT" val="1.660747"/>
  <p:tag name="ORIGINALWIDTH" val="1.749724"/>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0.5665485"/>
  <p:tag name="ORIGINALWIDTH" val="0.561249"/>
  <p:tag name="EMFCHILD" val="True"/>
</p:tagLst>
</file>

<file path=ppt/tags/tag2090.xml><?xml version="1.0" encoding="utf-8"?>
<p:tagLst xmlns:a="http://schemas.openxmlformats.org/drawingml/2006/main" xmlns:r="http://schemas.openxmlformats.org/officeDocument/2006/relationships" xmlns:p="http://schemas.openxmlformats.org/presentationml/2006/main">
  <p:tag name="ORIGINALHEIGHT" val="0.8303735"/>
  <p:tag name="ORIGINALWIDTH" val="0.8007262"/>
  <p:tag name="EMFCHILD" val="True"/>
</p:tagLst>
</file>

<file path=ppt/tags/tag2091.xml><?xml version="1.0" encoding="utf-8"?>
<p:tagLst xmlns:a="http://schemas.openxmlformats.org/drawingml/2006/main" xmlns:r="http://schemas.openxmlformats.org/officeDocument/2006/relationships" xmlns:p="http://schemas.openxmlformats.org/presentationml/2006/main">
  <p:tag name="ORIGINALHEIGHT" val="3.380806"/>
  <p:tag name="ORIGINALWIDTH" val="2.906306"/>
  <p:tag name="EMFCHILD" val="True"/>
</p:tagLst>
</file>

<file path=ppt/tags/tag2092.xml><?xml version="1.0" encoding="utf-8"?>
<p:tagLst xmlns:a="http://schemas.openxmlformats.org/drawingml/2006/main" xmlns:r="http://schemas.openxmlformats.org/officeDocument/2006/relationships" xmlns:p="http://schemas.openxmlformats.org/presentationml/2006/main">
  <p:tag name="ORIGINALHEIGHT" val="3.499431"/>
  <p:tag name="ORIGINALWIDTH" val="3.380805"/>
  <p:tag name="EMFCHILD" val="True"/>
</p:tagLst>
</file>

<file path=ppt/tags/tag2093.xml><?xml version="1.0" encoding="utf-8"?>
<p:tagLst xmlns:a="http://schemas.openxmlformats.org/drawingml/2006/main" xmlns:r="http://schemas.openxmlformats.org/officeDocument/2006/relationships" xmlns:p="http://schemas.openxmlformats.org/presentationml/2006/main">
  <p:tag name="ORIGINALHEIGHT" val="3.647722"/>
  <p:tag name="ORIGINALWIDTH" val="2.580097"/>
  <p:tag name="EMFCHILD" val="True"/>
</p:tagLst>
</file>

<file path=ppt/tags/tag2094.xml><?xml version="1.0" encoding="utf-8"?>
<p:tagLst xmlns:a="http://schemas.openxmlformats.org/drawingml/2006/main" xmlns:r="http://schemas.openxmlformats.org/officeDocument/2006/relationships" xmlns:p="http://schemas.openxmlformats.org/presentationml/2006/main">
  <p:tag name="ORIGINALHEIGHT" val="1.660747"/>
  <p:tag name="ORIGINALWIDTH" val="1.542121"/>
  <p:tag name="EMFCHILD" val="True"/>
</p:tagLst>
</file>

<file path=ppt/tags/tag2095.xml><?xml version="1.0" encoding="utf-8"?>
<p:tagLst xmlns:a="http://schemas.openxmlformats.org/drawingml/2006/main" xmlns:r="http://schemas.openxmlformats.org/officeDocument/2006/relationships" xmlns:p="http://schemas.openxmlformats.org/presentationml/2006/main">
  <p:tag name="ORIGINALHEIGHT" val="0.7710611"/>
  <p:tag name="ORIGINALWIDTH" val="1.868349"/>
  <p:tag name="EMFCHILD" val="True"/>
</p:tagLst>
</file>

<file path=ppt/tags/tag2096.xml><?xml version="1.0" encoding="utf-8"?>
<p:tagLst xmlns:a="http://schemas.openxmlformats.org/drawingml/2006/main" xmlns:r="http://schemas.openxmlformats.org/officeDocument/2006/relationships" xmlns:p="http://schemas.openxmlformats.org/presentationml/2006/main">
  <p:tag name="ORIGINALHEIGHT" val="3.380806"/>
  <p:tag name="ORIGINALWIDTH" val="2.906306"/>
  <p:tag name="EMFCHILD" val="True"/>
</p:tagLst>
</file>

<file path=ppt/tags/tag2097.xml><?xml version="1.0" encoding="utf-8"?>
<p:tagLst xmlns:a="http://schemas.openxmlformats.org/drawingml/2006/main" xmlns:r="http://schemas.openxmlformats.org/officeDocument/2006/relationships" xmlns:p="http://schemas.openxmlformats.org/presentationml/2006/main">
  <p:tag name="ORIGINALHEIGHT" val="12.60389"/>
  <p:tag name="ORIGINALWIDTH" val="1.364184"/>
  <p:tag name="EMFCHILD" val="True"/>
</p:tagLst>
</file>

<file path=ppt/tags/tag2098.xml><?xml version="1.0" encoding="utf-8"?>
<p:tagLst xmlns:a="http://schemas.openxmlformats.org/drawingml/2006/main" xmlns:r="http://schemas.openxmlformats.org/officeDocument/2006/relationships" xmlns:p="http://schemas.openxmlformats.org/presentationml/2006/main">
  <p:tag name="ORIGINALHEIGHT" val="2.313183"/>
  <p:tag name="ORIGINALWIDTH" val="3.499429"/>
  <p:tag name="EMFCHILD" val="True"/>
</p:tagLst>
</file>

<file path=ppt/tags/tag2099.xml><?xml version="1.0" encoding="utf-8"?>
<p:tagLst xmlns:a="http://schemas.openxmlformats.org/drawingml/2006/main" xmlns:r="http://schemas.openxmlformats.org/officeDocument/2006/relationships" xmlns:p="http://schemas.openxmlformats.org/presentationml/2006/main">
  <p:tag name="ORIGINALHEIGHT" val="3.647722"/>
  <p:tag name="ORIGINALWIDTH" val="2.580097"/>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2.356745"/>
  <p:tag name="ORIGINALWIDTH" val="1.71399"/>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3.761834"/>
  <p:tag name="ORIGINALWIDTH" val="2.562196"/>
  <p:tag name="EMFCHILD" val="True"/>
</p:tagLst>
</file>

<file path=ppt/tags/tag2100.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2101.xml><?xml version="1.0" encoding="utf-8"?>
<p:tagLst xmlns:a="http://schemas.openxmlformats.org/drawingml/2006/main" xmlns:r="http://schemas.openxmlformats.org/officeDocument/2006/relationships" xmlns:p="http://schemas.openxmlformats.org/presentationml/2006/main">
  <p:tag name="ORIGINALHEIGHT" val="2.313183"/>
  <p:tag name="ORIGINALWIDTH" val="1.720058"/>
  <p:tag name="EMFCHILD" val="True"/>
</p:tagLst>
</file>

<file path=ppt/tags/tag2102.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2103.xml><?xml version="1.0" encoding="utf-8"?>
<p:tagLst xmlns:a="http://schemas.openxmlformats.org/drawingml/2006/main" xmlns:r="http://schemas.openxmlformats.org/officeDocument/2006/relationships" xmlns:p="http://schemas.openxmlformats.org/presentationml/2006/main">
  <p:tag name="ORIGINALHEIGHT" val="3.440119"/>
  <p:tag name="ORIGINALWIDTH" val="2.787681"/>
  <p:tag name="EMFCHILD" val="True"/>
</p:tagLst>
</file>

<file path=ppt/tags/tag2104.xml><?xml version="1.0" encoding="utf-8"?>
<p:tagLst xmlns:a="http://schemas.openxmlformats.org/drawingml/2006/main" xmlns:r="http://schemas.openxmlformats.org/officeDocument/2006/relationships" xmlns:p="http://schemas.openxmlformats.org/presentationml/2006/main">
  <p:tag name="ORIGINALHEIGHT" val="3.499431"/>
  <p:tag name="ORIGINALWIDTH" val="1.097288"/>
  <p:tag name="EMFCHILD" val="True"/>
</p:tagLst>
</file>

<file path=ppt/tags/tag2105.xml><?xml version="1.0" encoding="utf-8"?>
<p:tagLst xmlns:a="http://schemas.openxmlformats.org/drawingml/2006/main" xmlns:r="http://schemas.openxmlformats.org/officeDocument/2006/relationships" xmlns:p="http://schemas.openxmlformats.org/presentationml/2006/main">
  <p:tag name="ORIGINALHEIGHT" val="2.402161"/>
  <p:tag name="ORIGINALWIDTH" val="1.660746"/>
  <p:tag name="EMFCHILD" val="True"/>
</p:tagLst>
</file>

<file path=ppt/tags/tag2106.xml><?xml version="1.0" encoding="utf-8"?>
<p:tagLst xmlns:a="http://schemas.openxmlformats.org/drawingml/2006/main" xmlns:r="http://schemas.openxmlformats.org/officeDocument/2006/relationships" xmlns:p="http://schemas.openxmlformats.org/presentationml/2006/main">
  <p:tag name="ORIGINALHEIGHT" val="2.402161"/>
  <p:tag name="ORIGINALWIDTH" val="2.313182"/>
  <p:tag name="EMFCHILD" val="True"/>
</p:tagLst>
</file>

<file path=ppt/tags/tag2107.xml><?xml version="1.0" encoding="utf-8"?>
<p:tagLst xmlns:a="http://schemas.openxmlformats.org/drawingml/2006/main" xmlns:r="http://schemas.openxmlformats.org/officeDocument/2006/relationships" xmlns:p="http://schemas.openxmlformats.org/presentationml/2006/main">
  <p:tag name="ORIGINALHEIGHT" val="2.313183"/>
  <p:tag name="ORIGINALWIDTH" val="2.580097"/>
  <p:tag name="EMFCHILD" val="True"/>
</p:tagLst>
</file>

<file path=ppt/tags/tag2108.xml><?xml version="1.0" encoding="utf-8"?>
<p:tagLst xmlns:a="http://schemas.openxmlformats.org/drawingml/2006/main" xmlns:r="http://schemas.openxmlformats.org/officeDocument/2006/relationships" xmlns:p="http://schemas.openxmlformats.org/presentationml/2006/main">
  <p:tag name="ORIGINALHEIGHT" val="3.321494"/>
  <p:tag name="ORIGINALWIDTH" val="2.520785"/>
  <p:tag name="EMFCHILD" val="True"/>
</p:tagLst>
</file>

<file path=ppt/tags/tag2109.xml><?xml version="1.0" encoding="utf-8"?>
<p:tagLst xmlns:a="http://schemas.openxmlformats.org/drawingml/2006/main" xmlns:r="http://schemas.openxmlformats.org/officeDocument/2006/relationships" xmlns:p="http://schemas.openxmlformats.org/presentationml/2006/main">
  <p:tag name="ORIGINALHEIGHT" val="3.707034"/>
  <p:tag name="ORIGINALWIDTH" val="2.550431"/>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1.699631"/>
  <p:tag name="ORIGINALWIDTH" val="1.561715"/>
  <p:tag name="EMFCHILD" val="True"/>
</p:tagLst>
</file>

<file path=ppt/tags/tag2110.xml><?xml version="1.0" encoding="utf-8"?>
<p:tagLst xmlns:a="http://schemas.openxmlformats.org/drawingml/2006/main" xmlns:r="http://schemas.openxmlformats.org/officeDocument/2006/relationships" xmlns:p="http://schemas.openxmlformats.org/presentationml/2006/main">
  <p:tag name="ORIGINALHEIGHT" val="2.253871"/>
  <p:tag name="ORIGINALWIDTH" val="2.609744"/>
  <p:tag name="EMFCHILD" val="True"/>
</p:tagLst>
</file>

<file path=ppt/tags/tag2111.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2112.xml><?xml version="1.0" encoding="utf-8"?>
<p:tagLst xmlns:a="http://schemas.openxmlformats.org/drawingml/2006/main" xmlns:r="http://schemas.openxmlformats.org/officeDocument/2006/relationships" xmlns:p="http://schemas.openxmlformats.org/presentationml/2006/main">
  <p:tag name="ORIGINALHEIGHT" val="3.707034"/>
  <p:tag name="ORIGINALWIDTH" val="2.550431"/>
  <p:tag name="EMFCHILD" val="True"/>
</p:tagLst>
</file>

<file path=ppt/tags/tag2113.xml><?xml version="1.0" encoding="utf-8"?>
<p:tagLst xmlns:a="http://schemas.openxmlformats.org/drawingml/2006/main" xmlns:r="http://schemas.openxmlformats.org/officeDocument/2006/relationships" xmlns:p="http://schemas.openxmlformats.org/presentationml/2006/main">
  <p:tag name="ORIGINALHEIGHT" val="2.313183"/>
  <p:tag name="ORIGINALWIDTH" val="2.520785"/>
  <p:tag name="EMFCHILD" val="True"/>
</p:tagLst>
</file>

<file path=ppt/tags/tag2114.xml><?xml version="1.0" encoding="utf-8"?>
<p:tagLst xmlns:a="http://schemas.openxmlformats.org/drawingml/2006/main" xmlns:r="http://schemas.openxmlformats.org/officeDocument/2006/relationships" xmlns:p="http://schemas.openxmlformats.org/presentationml/2006/main">
  <p:tag name="ORIGINALHEIGHT" val="2.402161"/>
  <p:tag name="ORIGINALWIDTH" val="1.986973"/>
  <p:tag name="EMFCHILD" val="True"/>
</p:tagLst>
</file>

<file path=ppt/tags/tag2115.xml><?xml version="1.0" encoding="utf-8"?>
<p:tagLst xmlns:a="http://schemas.openxmlformats.org/drawingml/2006/main" xmlns:r="http://schemas.openxmlformats.org/officeDocument/2006/relationships" xmlns:p="http://schemas.openxmlformats.org/presentationml/2006/main">
  <p:tag name="ORIGINALHEIGHT" val="2.402161"/>
  <p:tag name="ORIGINALWIDTH" val="1.957308"/>
  <p:tag name="EMFCHILD" val="True"/>
</p:tagLst>
</file>

<file path=ppt/tags/tag2116.xml><?xml version="1.0" encoding="utf-8"?>
<p:tagLst xmlns:a="http://schemas.openxmlformats.org/drawingml/2006/main" xmlns:r="http://schemas.openxmlformats.org/officeDocument/2006/relationships" xmlns:p="http://schemas.openxmlformats.org/presentationml/2006/main">
  <p:tag name="ORIGINALHEIGHT" val="3.291847"/>
  <p:tag name="ORIGINALWIDTH" val="1.601434"/>
  <p:tag name="EMFCHILD" val="True"/>
</p:tagLst>
</file>

<file path=ppt/tags/tag2117.xml><?xml version="1.0" encoding="utf-8"?>
<p:tagLst xmlns:a="http://schemas.openxmlformats.org/drawingml/2006/main" xmlns:r="http://schemas.openxmlformats.org/officeDocument/2006/relationships" xmlns:p="http://schemas.openxmlformats.org/presentationml/2006/main">
  <p:tag name="ORIGINALHEIGHT" val="2.402161"/>
  <p:tag name="ORIGINALWIDTH" val="2.25387"/>
  <p:tag name="EMFCHILD" val="True"/>
</p:tagLst>
</file>

<file path=ppt/tags/tag2118.xml><?xml version="1.0" encoding="utf-8"?>
<p:tagLst xmlns:a="http://schemas.openxmlformats.org/drawingml/2006/main" xmlns:r="http://schemas.openxmlformats.org/officeDocument/2006/relationships" xmlns:p="http://schemas.openxmlformats.org/presentationml/2006/main">
  <p:tag name="ORIGINALHEIGHT" val="2.313183"/>
  <p:tag name="ORIGINALWIDTH" val="1.720058"/>
  <p:tag name="EMFCHILD" val="True"/>
</p:tagLst>
</file>

<file path=ppt/tags/tag2119.xml><?xml version="1.0" encoding="utf-8"?>
<p:tagLst xmlns:a="http://schemas.openxmlformats.org/drawingml/2006/main" xmlns:r="http://schemas.openxmlformats.org/officeDocument/2006/relationships" xmlns:p="http://schemas.openxmlformats.org/presentationml/2006/main">
  <p:tag name="ORIGINALHEIGHT" val="13.65179"/>
  <p:tag name="ORIGINALWIDTH" val="67.7293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M &amp; -\Jc^{\top} \\   -\Jc   &amp; 0   \end{bmatrix}}&#10;    {\begin{bmatrix} \ddot{\q} \\ \Gamma \end{bmatrix}} =&#10;    {\begin{bmatrix} \S^\top \t - \h \\  \dot{\J}_c \dot{\q} \end{bmatrix}}&#10;\end{equation*}&#10;&#10;\end{document}"/>
  <p:tag name="IGUANATEXSIZE" val="20"/>
  <p:tag name="IGUANATEXCURSOR" val="540"/>
  <p:tag name="TRANSPARENCY" val="True"/>
  <p:tag name="LATEXENGINEID" val="1"/>
  <p:tag name="TEMPFOLDER" val="C:\Users\John Nganga\Downloads\"/>
  <p:tag name="LATEXFORMHEIGHT" val="556.2"/>
  <p:tag name="LATEXFORMWIDTH" val="777.6"/>
  <p:tag name="LATEXFORMWRAP" val="True"/>
  <p:tag name="BITMAPVECTOR" val="1"/>
</p:tagLst>
</file>

<file path=ppt/tags/tag212.xml><?xml version="1.0" encoding="utf-8"?>
<p:tagLst xmlns:a="http://schemas.openxmlformats.org/drawingml/2006/main" xmlns:r="http://schemas.openxmlformats.org/officeDocument/2006/relationships" xmlns:p="http://schemas.openxmlformats.org/presentationml/2006/main">
  <p:tag name="ORIGINALHEIGHT" val="0.5438797"/>
  <p:tag name="ORIGINALWIDTH" val="0.5368395"/>
  <p:tag name="EMFCHILD" val="True"/>
</p:tagLst>
</file>

<file path=ppt/tags/tag2120.xml><?xml version="1.0" encoding="utf-8"?>
<p:tagLst xmlns:a="http://schemas.openxmlformats.org/drawingml/2006/main" xmlns:r="http://schemas.openxmlformats.org/officeDocument/2006/relationships" xmlns:p="http://schemas.openxmlformats.org/presentationml/2006/main">
  <p:tag name="ORIGINALHEIGHT" val="15.5824"/>
  <p:tag name="ORIGINALWIDTH" val="43.6175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 \ddot{\q} + \h -\Jc^{\top}\Gamma = \t \\&#10;&amp; -\Jc^{\top} \ddot{\q} -  \dot{\J}_c \dot{\q} = 0 &#10;\end{align*}&#10;&#10;&#10;\end{document}"/>
  <p:tag name="IGUANATEXSIZE" val="20"/>
  <p:tag name="IGUANATEXCURSOR" val="581"/>
  <p:tag name="TRANSPARENCY" val="True"/>
  <p:tag name="LATEXENGINEID" val="1"/>
  <p:tag name="TEMPFOLDER" val="C:\Users\John Nganga\Downloads\"/>
  <p:tag name="LATEXFORMHEIGHT" val="556.2"/>
  <p:tag name="LATEXFORMWIDTH" val="777.6"/>
  <p:tag name="LATEXFORMWRAP" val="True"/>
  <p:tag name="BITMAPVECTOR" val="1"/>
</p:tagLst>
</file>

<file path=ppt/tags/tag2121.xml><?xml version="1.0" encoding="utf-8"?>
<p:tagLst xmlns:a="http://schemas.openxmlformats.org/drawingml/2006/main" xmlns:r="http://schemas.openxmlformats.org/officeDocument/2006/relationships" xmlns:p="http://schemas.openxmlformats.org/presentationml/2006/main">
  <p:tag name="ORIGINALHEIGHT" val="14.10229"/>
  <p:tag name="ORIGINALWIDTH" val="116.406"/>
  <p:tag name="LATEXADDIN" val="\documentclass{article}&#10;\usepackage{amsmath}&#10;\usepackage{amssymb}&#10;\pagestyle{empty}&#10;\begin{document}&#10;\newcommand{\x}{\mathbf{x}}&#10;\newcommand{\f}{\mathbf{f}}&#10;\newcommand{\mmu}{\mathbf{\mu}}&#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mu^\top \left[ \M \ddot{\q} + \h -\Jc^{\top}\Gamma \right] = \mmu^\top \t \textrm{\;where\;} \mmu  \textrm{\;is\;a\;fixed\;vector}\\&#10;&amp;\textrm{\;and\;acceleration\;of\;all\;contact\;points}&#10;\end{align*}&#10;&#10;&#10;\end{document}"/>
  <p:tag name="IGUANATEXSIZE" val="20"/>
  <p:tag name="IGUANATEXCURSOR" val="703"/>
  <p:tag name="TRANSPARENCY" val="True"/>
  <p:tag name="LATEXENGINEID" val="1"/>
  <p:tag name="TEMPFOLDER" val="C:\Users\John Nganga\Downloads\"/>
  <p:tag name="LATEXFORMHEIGHT" val="556.2"/>
  <p:tag name="LATEXFORMWIDTH" val="777.6"/>
  <p:tag name="LATEXFORMWRAP" val="True"/>
  <p:tag name="BITMAPVECTOR" val="1"/>
</p:tagLst>
</file>

<file path=ppt/tags/tag2122.xml><?xml version="1.0" encoding="utf-8"?>
<p:tagLst xmlns:a="http://schemas.openxmlformats.org/drawingml/2006/main" xmlns:r="http://schemas.openxmlformats.org/officeDocument/2006/relationships" xmlns:p="http://schemas.openxmlformats.org/presentationml/2006/main">
  <p:tag name="ORIGINALHEIGHT" val="20.87139"/>
  <p:tag name="ORIGINALWIDTH" val="71.5948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Lst>
</file>

<file path=ppt/tags/tag2123.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2124.xml><?xml version="1.0" encoding="utf-8"?>
<p:tagLst xmlns:a="http://schemas.openxmlformats.org/drawingml/2006/main" xmlns:r="http://schemas.openxmlformats.org/officeDocument/2006/relationships" xmlns:p="http://schemas.openxmlformats.org/presentationml/2006/main">
  <p:tag name="ORIGINALHEIGHT" val="3.716511"/>
  <p:tag name="ORIGINALWIDTH" val="5.173181"/>
  <p:tag name="EMFCHILD" val="True"/>
</p:tagLst>
</file>

<file path=ppt/tags/tag2125.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2126.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2127.xml><?xml version="1.0" encoding="utf-8"?>
<p:tagLst xmlns:a="http://schemas.openxmlformats.org/drawingml/2006/main" xmlns:r="http://schemas.openxmlformats.org/officeDocument/2006/relationships" xmlns:p="http://schemas.openxmlformats.org/presentationml/2006/main">
  <p:tag name="ORIGINALHEIGHT" val="2.628752"/>
  <p:tag name="ORIGINALWIDTH" val="2.635394"/>
  <p:tag name="EMFCHILD" val="True"/>
</p:tagLst>
</file>

<file path=ppt/tags/tag2128.xml><?xml version="1.0" encoding="utf-8"?>
<p:tagLst xmlns:a="http://schemas.openxmlformats.org/drawingml/2006/main" xmlns:r="http://schemas.openxmlformats.org/officeDocument/2006/relationships" xmlns:p="http://schemas.openxmlformats.org/presentationml/2006/main">
  <p:tag name="ORIGINALHEIGHT" val="1.722286"/>
  <p:tag name="ORIGINALWIDTH" val="1.537321"/>
  <p:tag name="EMFCHILD" val="True"/>
</p:tagLst>
</file>

<file path=ppt/tags/tag2129.xml><?xml version="1.0" encoding="utf-8"?>
<p:tagLst xmlns:a="http://schemas.openxmlformats.org/drawingml/2006/main" xmlns:r="http://schemas.openxmlformats.org/officeDocument/2006/relationships" xmlns:p="http://schemas.openxmlformats.org/presentationml/2006/main">
  <p:tag name="ORIGINALHEIGHT" val="0.2266165"/>
  <p:tag name="ORIGINALWIDTH" val="3.12343"/>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3.489895"/>
  <p:tag name="ORIGINALWIDTH" val="2.879412"/>
  <p:tag name="EMFCHILD" val="True"/>
</p:tagLst>
</file>

<file path=ppt/tags/tag2130.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2131.xml><?xml version="1.0" encoding="utf-8"?>
<p:tagLst xmlns:a="http://schemas.openxmlformats.org/drawingml/2006/main" xmlns:r="http://schemas.openxmlformats.org/officeDocument/2006/relationships" xmlns:p="http://schemas.openxmlformats.org/presentationml/2006/main">
  <p:tag name="ORIGINALHEIGHT" val="1.699631"/>
  <p:tag name="ORIGINALWIDTH" val="1.537321"/>
  <p:tag name="EMFCHILD" val="True"/>
</p:tagLst>
</file>

<file path=ppt/tags/tag2132.xml><?xml version="1.0" encoding="utf-8"?>
<p:tagLst xmlns:a="http://schemas.openxmlformats.org/drawingml/2006/main" xmlns:r="http://schemas.openxmlformats.org/officeDocument/2006/relationships" xmlns:p="http://schemas.openxmlformats.org/presentationml/2006/main">
  <p:tag name="ORIGINALHEIGHT" val="3.73918"/>
  <p:tag name="ORIGINALWIDTH" val="2.171767"/>
  <p:tag name="EMFCHILD" val="True"/>
</p:tagLst>
</file>

<file path=ppt/tags/tag2133.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134.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135.xml><?xml version="1.0" encoding="utf-8"?>
<p:tagLst xmlns:a="http://schemas.openxmlformats.org/drawingml/2006/main" xmlns:r="http://schemas.openxmlformats.org/officeDocument/2006/relationships" xmlns:p="http://schemas.openxmlformats.org/presentationml/2006/main">
  <p:tag name="ORIGINALHEIGHT" val="0.6571951"/>
  <p:tag name="ORIGINALWIDTH" val="10.44397"/>
  <p:tag name="EMFCHILD" val="True"/>
</p:tagLst>
</file>

<file path=ppt/tags/tag2136.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137.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138.xml><?xml version="1.0" encoding="utf-8"?>
<p:tagLst xmlns:a="http://schemas.openxmlformats.org/drawingml/2006/main" xmlns:r="http://schemas.openxmlformats.org/officeDocument/2006/relationships" xmlns:p="http://schemas.openxmlformats.org/presentationml/2006/main">
  <p:tag name="ORIGINALHEIGHT" val="0.6571951"/>
  <p:tag name="ORIGINALWIDTH" val="10.41957"/>
  <p:tag name="EMFCHILD" val="True"/>
</p:tagLst>
</file>

<file path=ppt/tags/tag2139.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140.xml><?xml version="1.0" encoding="utf-8"?>
<p:tagLst xmlns:a="http://schemas.openxmlformats.org/drawingml/2006/main" xmlns:r="http://schemas.openxmlformats.org/officeDocument/2006/relationships" xmlns:p="http://schemas.openxmlformats.org/presentationml/2006/main">
  <p:tag name="ORIGINALHEIGHT" val="2.606097"/>
  <p:tag name="ORIGINALWIDTH" val="3.14784"/>
  <p:tag name="EMFCHILD" val="True"/>
</p:tagLst>
</file>

<file path=ppt/tags/tag2141.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142.xml><?xml version="1.0" encoding="utf-8"?>
<p:tagLst xmlns:a="http://schemas.openxmlformats.org/drawingml/2006/main" xmlns:r="http://schemas.openxmlformats.org/officeDocument/2006/relationships" xmlns:p="http://schemas.openxmlformats.org/presentationml/2006/main">
  <p:tag name="ORIGINALHEIGHT" val="0.5438797"/>
  <p:tag name="ORIGINALWIDTH" val="1.488517"/>
  <p:tag name="EMFCHILD" val="True"/>
</p:tagLst>
</file>

<file path=ppt/tags/tag2143.xml><?xml version="1.0" encoding="utf-8"?>
<p:tagLst xmlns:a="http://schemas.openxmlformats.org/drawingml/2006/main" xmlns:r="http://schemas.openxmlformats.org/officeDocument/2006/relationships" xmlns:p="http://schemas.openxmlformats.org/presentationml/2006/main">
  <p:tag name="ORIGINALHEIGHT" val="3.46724"/>
  <p:tag name="ORIGINALWIDTH" val="2.879412"/>
  <p:tag name="EMFCHILD" val="True"/>
</p:tagLst>
</file>

<file path=ppt/tags/tag2144.xml><?xml version="1.0" encoding="utf-8"?>
<p:tagLst xmlns:a="http://schemas.openxmlformats.org/drawingml/2006/main" xmlns:r="http://schemas.openxmlformats.org/officeDocument/2006/relationships" xmlns:p="http://schemas.openxmlformats.org/presentationml/2006/main">
  <p:tag name="ORIGINALHEIGHT" val="3.671188"/>
  <p:tag name="ORIGINALWIDTH" val="2.806214"/>
  <p:tag name="EMFCHILD" val="True"/>
</p:tagLst>
</file>

<file path=ppt/tags/tag2145.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146.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147.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148.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149.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150.xml><?xml version="1.0" encoding="utf-8"?>
<p:tagLst xmlns:a="http://schemas.openxmlformats.org/drawingml/2006/main" xmlns:r="http://schemas.openxmlformats.org/officeDocument/2006/relationships" xmlns:p="http://schemas.openxmlformats.org/presentationml/2006/main">
  <p:tag name="ORIGINALHEIGHT" val="1.676962"/>
  <p:tag name="ORIGINALWIDTH" val="1.830142"/>
  <p:tag name="EMFCHILD" val="True"/>
</p:tagLst>
</file>

<file path=ppt/tags/tag2151.xml><?xml version="1.0" encoding="utf-8"?>
<p:tagLst xmlns:a="http://schemas.openxmlformats.org/drawingml/2006/main" xmlns:r="http://schemas.openxmlformats.org/officeDocument/2006/relationships" xmlns:p="http://schemas.openxmlformats.org/presentationml/2006/main">
  <p:tag name="ORIGINALHEIGHT" val="1.269053"/>
  <p:tag name="ORIGINALWIDTH" val="3.416251"/>
  <p:tag name="EMFCHILD" val="True"/>
</p:tagLst>
</file>

<file path=ppt/tags/tag2152.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153.xml><?xml version="1.0" encoding="utf-8"?>
<p:tagLst xmlns:a="http://schemas.openxmlformats.org/drawingml/2006/main" xmlns:r="http://schemas.openxmlformats.org/officeDocument/2006/relationships" xmlns:p="http://schemas.openxmlformats.org/presentationml/2006/main">
  <p:tag name="ORIGINALHEIGHT" val="3.852481"/>
  <p:tag name="ORIGINALWIDTH" val="2.611"/>
  <p:tag name="EMFCHILD" val="True"/>
</p:tagLst>
</file>

<file path=ppt/tags/tag2154.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2155.xml><?xml version="1.0" encoding="utf-8"?>
<p:tagLst xmlns:a="http://schemas.openxmlformats.org/drawingml/2006/main" xmlns:r="http://schemas.openxmlformats.org/officeDocument/2006/relationships" xmlns:p="http://schemas.openxmlformats.org/presentationml/2006/main">
  <p:tag name="ORIGINALHEIGHT" val="2.402135"/>
  <p:tag name="ORIGINALWIDTH" val="2.464589"/>
  <p:tag name="EMFCHILD" val="True"/>
</p:tagLst>
</file>

<file path=ppt/tags/tag2156.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2157.xml><?xml version="1.0" encoding="utf-8"?>
<p:tagLst xmlns:a="http://schemas.openxmlformats.org/drawingml/2006/main" xmlns:r="http://schemas.openxmlformats.org/officeDocument/2006/relationships" xmlns:p="http://schemas.openxmlformats.org/presentationml/2006/main">
  <p:tag name="ORIGINALHEIGHT" val="3.761834"/>
  <p:tag name="ORIGINALWIDTH" val="2.903821"/>
  <p:tag name="EMFCHILD" val="True"/>
</p:tagLst>
</file>

<file path=ppt/tags/tag2158.xml><?xml version="1.0" encoding="utf-8"?>
<p:tagLst xmlns:a="http://schemas.openxmlformats.org/drawingml/2006/main" xmlns:r="http://schemas.openxmlformats.org/officeDocument/2006/relationships" xmlns:p="http://schemas.openxmlformats.org/presentationml/2006/main">
  <p:tag name="ORIGINALHEIGHT" val="0.5665485"/>
  <p:tag name="ORIGINALWIDTH" val="0.561249"/>
  <p:tag name="EMFCHILD" val="True"/>
</p:tagLst>
</file>

<file path=ppt/tags/tag2159.xml><?xml version="1.0" encoding="utf-8"?>
<p:tagLst xmlns:a="http://schemas.openxmlformats.org/drawingml/2006/main" xmlns:r="http://schemas.openxmlformats.org/officeDocument/2006/relationships" xmlns:p="http://schemas.openxmlformats.org/presentationml/2006/main">
  <p:tag name="ORIGINALHEIGHT" val="3.761834"/>
  <p:tag name="ORIGINALWIDTH" val="2.562196"/>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2160.xml><?xml version="1.0" encoding="utf-8"?>
<p:tagLst xmlns:a="http://schemas.openxmlformats.org/drawingml/2006/main" xmlns:r="http://schemas.openxmlformats.org/officeDocument/2006/relationships" xmlns:p="http://schemas.openxmlformats.org/presentationml/2006/main">
  <p:tag name="ORIGINALHEIGHT" val="1.699631"/>
  <p:tag name="ORIGINALWIDTH" val="1.561715"/>
  <p:tag name="EMFCHILD" val="True"/>
</p:tagLst>
</file>

<file path=ppt/tags/tag2161.xml><?xml version="1.0" encoding="utf-8"?>
<p:tagLst xmlns:a="http://schemas.openxmlformats.org/drawingml/2006/main" xmlns:r="http://schemas.openxmlformats.org/officeDocument/2006/relationships" xmlns:p="http://schemas.openxmlformats.org/presentationml/2006/main">
  <p:tag name="ORIGINALHEIGHT" val="0.5438797"/>
  <p:tag name="ORIGINALWIDTH" val="0.5368395"/>
  <p:tag name="EMFCHILD" val="True"/>
</p:tagLst>
</file>

<file path=ppt/tags/tag2162.xml><?xml version="1.0" encoding="utf-8"?>
<p:tagLst xmlns:a="http://schemas.openxmlformats.org/drawingml/2006/main" xmlns:r="http://schemas.openxmlformats.org/officeDocument/2006/relationships" xmlns:p="http://schemas.openxmlformats.org/presentationml/2006/main">
  <p:tag name="ORIGINALHEIGHT" val="3.489895"/>
  <p:tag name="ORIGINALWIDTH" val="2.879412"/>
  <p:tag name="EMFCHILD" val="True"/>
</p:tagLst>
</file>

<file path=ppt/tags/tag2163.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164.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165.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2166.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167.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168.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2169.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170.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2171.xml><?xml version="1.0" encoding="utf-8"?>
<p:tagLst xmlns:a="http://schemas.openxmlformats.org/drawingml/2006/main" xmlns:r="http://schemas.openxmlformats.org/officeDocument/2006/relationships" xmlns:p="http://schemas.openxmlformats.org/presentationml/2006/main">
  <p:tag name="ORIGINALHEIGHT" val="3.597526"/>
  <p:tag name="ORIGINALWIDTH" val="2.778187"/>
  <p:tag name="LATEXADDIN" val="\documentclass{article}&#10;\usepackage{amsmath}&#10;\usepackage{amssymb}&#10;\pagestyle{empty}&#10;\begin{document}&#10;\newcommand{\x}{\mathbf{x}}&#10;\newcommand{\f}{\mathbf{f}}&#10;\newcommand{\mmu}{\mathbf{\mu}}&#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mu^\top \left[ \M \ddot{\q} + \h -\Jc^{\top}\Gamma \right] = \mmu^\top \t \textrm{\;where\;} \mmu  \textrm{\;is\;a\;fixed\;vector}\\&#10;&amp;\textrm{\;and\;acceleration\;of\;all\;contact\;points}&#10;\end{align*}&#10;&#10;&#10;\end{document}"/>
  <p:tag name="IGUANATEXSIZE" val="20"/>
  <p:tag name="IGUANATEXCURSOR" val="703"/>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2172.xml><?xml version="1.0" encoding="utf-8"?>
<p:tagLst xmlns:a="http://schemas.openxmlformats.org/drawingml/2006/main" xmlns:r="http://schemas.openxmlformats.org/officeDocument/2006/relationships" xmlns:p="http://schemas.openxmlformats.org/presentationml/2006/main">
  <p:tag name="ORIGINALHEIGHT" val="2.631329"/>
  <p:tag name="ORIGINALWIDTH" val="2.649963"/>
  <p:tag name="EMFCHILD" val="True"/>
</p:tagLst>
</file>

<file path=ppt/tags/tag2173.xml><?xml version="1.0" encoding="utf-8"?>
<p:tagLst xmlns:a="http://schemas.openxmlformats.org/drawingml/2006/main" xmlns:r="http://schemas.openxmlformats.org/officeDocument/2006/relationships" xmlns:p="http://schemas.openxmlformats.org/presentationml/2006/main">
  <p:tag name="ORIGINALHEIGHT" val="6.516656"/>
  <p:tag name="ORIGINALWIDTH" val="0.9830507"/>
  <p:tag name="EMFCHILD" val="True"/>
</p:tagLst>
</file>

<file path=ppt/tags/tag2174.xml><?xml version="1.0" encoding="utf-8"?>
<p:tagLst xmlns:a="http://schemas.openxmlformats.org/drawingml/2006/main" xmlns:r="http://schemas.openxmlformats.org/officeDocument/2006/relationships" xmlns:p="http://schemas.openxmlformats.org/presentationml/2006/main">
  <p:tag name="ORIGINALHEIGHT" val="3.72087"/>
  <p:tag name="ORIGINALWIDTH" val="5.171701"/>
  <p:tag name="EMFCHILD" val="True"/>
</p:tagLst>
</file>

<file path=ppt/tags/tag2175.xml><?xml version="1.0" encoding="utf-8"?>
<p:tagLst xmlns:a="http://schemas.openxmlformats.org/drawingml/2006/main" xmlns:r="http://schemas.openxmlformats.org/officeDocument/2006/relationships" xmlns:p="http://schemas.openxmlformats.org/presentationml/2006/main">
  <p:tag name="ORIGINALHEIGHT" val="0.5344886"/>
  <p:tag name="ORIGINALWIDTH" val="1.495947"/>
  <p:tag name="EMFCHILD" val="True"/>
</p:tagLst>
</file>

<file path=ppt/tags/tag2176.xml><?xml version="1.0" encoding="utf-8"?>
<p:tagLst xmlns:a="http://schemas.openxmlformats.org/drawingml/2006/main" xmlns:r="http://schemas.openxmlformats.org/officeDocument/2006/relationships" xmlns:p="http://schemas.openxmlformats.org/presentationml/2006/main">
  <p:tag name="ORIGINALHEIGHT" val="3.515297"/>
  <p:tag name="ORIGINALWIDTH" val="2.885047"/>
  <p:tag name="EMFCHILD" val="True"/>
</p:tagLst>
</file>

<file path=ppt/tags/tag2177.xml><?xml version="1.0" encoding="utf-8"?>
<p:tagLst xmlns:a="http://schemas.openxmlformats.org/drawingml/2006/main" xmlns:r="http://schemas.openxmlformats.org/officeDocument/2006/relationships" xmlns:p="http://schemas.openxmlformats.org/presentationml/2006/main">
  <p:tag name="ORIGINALHEIGHT" val="3.618077"/>
  <p:tag name="ORIGINALWIDTH" val="3.397943"/>
  <p:tag name="EMFCHILD" val="True"/>
</p:tagLst>
</file>

<file path=ppt/tags/tag2178.xml><?xml version="1.0" encoding="utf-8"?>
<p:tagLst xmlns:a="http://schemas.openxmlformats.org/drawingml/2006/main" xmlns:r="http://schemas.openxmlformats.org/officeDocument/2006/relationships" xmlns:p="http://schemas.openxmlformats.org/presentationml/2006/main">
  <p:tag name="ORIGINALHEIGHT" val="3.761984"/>
  <p:tag name="ORIGINALWIDTH" val="2.906411"/>
  <p:tag name="EMFCHILD" val="True"/>
</p:tagLst>
</file>

<file path=ppt/tags/tag2179.xml><?xml version="1.0" encoding="utf-8"?>
<p:tagLst xmlns:a="http://schemas.openxmlformats.org/drawingml/2006/main" xmlns:r="http://schemas.openxmlformats.org/officeDocument/2006/relationships" xmlns:p="http://schemas.openxmlformats.org/presentationml/2006/main">
  <p:tag name="ORIGINALHEIGHT" val="0.2261363"/>
  <p:tag name="ORIGINALWIDTH" val="3.141495"/>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180.xml><?xml version="1.0" encoding="utf-8"?>
<p:tagLst xmlns:a="http://schemas.openxmlformats.org/drawingml/2006/main" xmlns:r="http://schemas.openxmlformats.org/officeDocument/2006/relationships" xmlns:p="http://schemas.openxmlformats.org/presentationml/2006/main">
  <p:tag name="ORIGINALHEIGHT" val="3.782535"/>
  <p:tag name="ORIGINALWIDTH" val="2.56448"/>
  <p:tag name="EMFCHILD" val="True"/>
</p:tagLst>
</file>

<file path=ppt/tags/tag2181.xml><?xml version="1.0" encoding="utf-8"?>
<p:tagLst xmlns:a="http://schemas.openxmlformats.org/drawingml/2006/main" xmlns:r="http://schemas.openxmlformats.org/officeDocument/2006/relationships" xmlns:p="http://schemas.openxmlformats.org/presentationml/2006/main">
  <p:tag name="ORIGINALHEIGHT" val="2.631329"/>
  <p:tag name="ORIGINALWIDTH" val="2.649963"/>
  <p:tag name="EMFCHILD" val="True"/>
</p:tagLst>
</file>

<file path=ppt/tags/tag2182.xml><?xml version="1.0" encoding="utf-8"?>
<p:tagLst xmlns:a="http://schemas.openxmlformats.org/drawingml/2006/main" xmlns:r="http://schemas.openxmlformats.org/officeDocument/2006/relationships" xmlns:p="http://schemas.openxmlformats.org/presentationml/2006/main">
  <p:tag name="ORIGINALHEIGHT" val="1.726809"/>
  <p:tag name="ORIGINALWIDTH" val="1.538688"/>
  <p:tag name="EMFCHILD" val="True"/>
</p:tagLst>
</file>

<file path=ppt/tags/tag2183.xml><?xml version="1.0" encoding="utf-8"?>
<p:tagLst xmlns:a="http://schemas.openxmlformats.org/drawingml/2006/main" xmlns:r="http://schemas.openxmlformats.org/officeDocument/2006/relationships" xmlns:p="http://schemas.openxmlformats.org/presentationml/2006/main">
  <p:tag name="ORIGINALHEIGHT" val="3.700306"/>
  <p:tag name="ORIGINALWIDTH" val="2.799564"/>
  <p:tag name="EMFCHILD" val="True"/>
</p:tagLst>
</file>

<file path=ppt/tags/tag2184.xml><?xml version="1.0" encoding="utf-8"?>
<p:tagLst xmlns:a="http://schemas.openxmlformats.org/drawingml/2006/main" xmlns:r="http://schemas.openxmlformats.org/officeDocument/2006/relationships" xmlns:p="http://schemas.openxmlformats.org/presentationml/2006/main">
  <p:tag name="ORIGINALHEIGHT" val="6.516656"/>
  <p:tag name="ORIGINALWIDTH" val="0.9830507"/>
  <p:tag name="EMFCHILD" val="True"/>
</p:tagLst>
</file>

<file path=ppt/tags/tag2185.xml><?xml version="1.0" encoding="utf-8"?>
<p:tagLst xmlns:a="http://schemas.openxmlformats.org/drawingml/2006/main" xmlns:r="http://schemas.openxmlformats.org/officeDocument/2006/relationships" xmlns:p="http://schemas.openxmlformats.org/presentationml/2006/main">
  <p:tag name="ORIGINALHEIGHT" val="1.27455"/>
  <p:tag name="ORIGINALWIDTH" val="3.397943"/>
  <p:tag name="EMFCHILD" val="True"/>
</p:tagLst>
</file>

<file path=ppt/tags/tag2186.xml><?xml version="1.0" encoding="utf-8"?>
<p:tagLst xmlns:a="http://schemas.openxmlformats.org/drawingml/2006/main" xmlns:r="http://schemas.openxmlformats.org/officeDocument/2006/relationships" xmlns:p="http://schemas.openxmlformats.org/presentationml/2006/main">
  <p:tag name="ORIGINALHEIGHT" val="3.597526"/>
  <p:tag name="ORIGINALWIDTH" val="2.778187"/>
  <p:tag name="EMFCHILD" val="True"/>
</p:tagLst>
</file>

<file path=ppt/tags/tag2187.xml><?xml version="1.0" encoding="utf-8"?>
<p:tagLst xmlns:a="http://schemas.openxmlformats.org/drawingml/2006/main" xmlns:r="http://schemas.openxmlformats.org/officeDocument/2006/relationships" xmlns:p="http://schemas.openxmlformats.org/presentationml/2006/main">
  <p:tag name="ORIGINALHEIGHT" val="2.631329"/>
  <p:tag name="ORIGINALWIDTH" val="2.628599"/>
  <p:tag name="EMFCHILD" val="True"/>
</p:tagLst>
</file>

<file path=ppt/tags/tag2188.xml><?xml version="1.0" encoding="utf-8"?>
<p:tagLst xmlns:a="http://schemas.openxmlformats.org/drawingml/2006/main" xmlns:r="http://schemas.openxmlformats.org/officeDocument/2006/relationships" xmlns:p="http://schemas.openxmlformats.org/presentationml/2006/main">
  <p:tag name="ORIGINALHEIGHT" val="2.405205"/>
  <p:tag name="ORIGINALWIDTH" val="2.478997"/>
  <p:tag name="EMFCHILD" val="True"/>
</p:tagLst>
</file>

<file path=ppt/tags/tag2189.xml><?xml version="1.0" encoding="utf-8"?>
<p:tagLst xmlns:a="http://schemas.openxmlformats.org/drawingml/2006/main" xmlns:r="http://schemas.openxmlformats.org/officeDocument/2006/relationships" xmlns:p="http://schemas.openxmlformats.org/presentationml/2006/main">
  <p:tag name="ORIGINALHEIGHT" val="2.405205"/>
  <p:tag name="ORIGINALWIDTH" val="3.50479"/>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2190.xml><?xml version="1.0" encoding="utf-8"?>
<p:tagLst xmlns:a="http://schemas.openxmlformats.org/drawingml/2006/main" xmlns:r="http://schemas.openxmlformats.org/officeDocument/2006/relationships" xmlns:p="http://schemas.openxmlformats.org/presentationml/2006/main">
  <p:tag name="ORIGINALHEIGHT" val="3.761984"/>
  <p:tag name="ORIGINALWIDTH" val="2.56448"/>
  <p:tag name="EMFCHILD" val="True"/>
</p:tagLst>
</file>

<file path=ppt/tags/tag2191.xml><?xml version="1.0" encoding="utf-8"?>
<p:tagLst xmlns:a="http://schemas.openxmlformats.org/drawingml/2006/main" xmlns:r="http://schemas.openxmlformats.org/officeDocument/2006/relationships" xmlns:p="http://schemas.openxmlformats.org/presentationml/2006/main">
  <p:tag name="ORIGINALHEIGHT" val="2.487434"/>
  <p:tag name="ORIGINALWIDTH" val="1.987479"/>
  <p:tag name="EMFCHILD" val="True"/>
</p:tagLst>
</file>

<file path=ppt/tags/tag2192.xml><?xml version="1.0" encoding="utf-8"?>
<p:tagLst xmlns:a="http://schemas.openxmlformats.org/drawingml/2006/main" xmlns:r="http://schemas.openxmlformats.org/officeDocument/2006/relationships" xmlns:p="http://schemas.openxmlformats.org/presentationml/2006/main">
  <p:tag name="ORIGINALHEIGHT" val="2.405205"/>
  <p:tag name="ORIGINALWIDTH" val="1.709653"/>
  <p:tag name="EMFCHILD" val="True"/>
</p:tagLst>
</file>

<file path=ppt/tags/tag2193.xml><?xml version="1.0" encoding="utf-8"?>
<p:tagLst xmlns:a="http://schemas.openxmlformats.org/drawingml/2006/main" xmlns:r="http://schemas.openxmlformats.org/officeDocument/2006/relationships" xmlns:p="http://schemas.openxmlformats.org/presentationml/2006/main">
  <p:tag name="ORIGINALHEIGHT" val="2.487434"/>
  <p:tag name="ORIGINALWIDTH" val="1.987479"/>
  <p:tag name="EMFCHILD" val="True"/>
</p:tagLst>
</file>

<file path=ppt/tags/tag2194.xml><?xml version="1.0" encoding="utf-8"?>
<p:tagLst xmlns:a="http://schemas.openxmlformats.org/drawingml/2006/main" xmlns:r="http://schemas.openxmlformats.org/officeDocument/2006/relationships" xmlns:p="http://schemas.openxmlformats.org/presentationml/2006/main">
  <p:tag name="ORIGINALHEIGHT" val="3.597526"/>
  <p:tag name="ORIGINALWIDTH" val="2.778187"/>
  <p:tag name="EMFCHILD" val="True"/>
</p:tagLst>
</file>

<file path=ppt/tags/tag2195.xml><?xml version="1.0" encoding="utf-8"?>
<p:tagLst xmlns:a="http://schemas.openxmlformats.org/drawingml/2006/main" xmlns:r="http://schemas.openxmlformats.org/officeDocument/2006/relationships" xmlns:p="http://schemas.openxmlformats.org/presentationml/2006/main">
  <p:tag name="ORIGINALHEIGHT" val="3.638641"/>
  <p:tag name="ORIGINALWIDTH" val="1.089911"/>
  <p:tag name="EMFCHILD" val="True"/>
</p:tagLst>
</file>

<file path=ppt/tags/tag2196.xml><?xml version="1.0" encoding="utf-8"?>
<p:tagLst xmlns:a="http://schemas.openxmlformats.org/drawingml/2006/main" xmlns:r="http://schemas.openxmlformats.org/officeDocument/2006/relationships" xmlns:p="http://schemas.openxmlformats.org/presentationml/2006/main">
  <p:tag name="ORIGINALHEIGHT" val="2.487434"/>
  <p:tag name="ORIGINALWIDTH" val="1.666912"/>
  <p:tag name="EMFCHILD" val="True"/>
</p:tagLst>
</file>

<file path=ppt/tags/tag2197.xml><?xml version="1.0" encoding="utf-8"?>
<p:tagLst xmlns:a="http://schemas.openxmlformats.org/drawingml/2006/main" xmlns:r="http://schemas.openxmlformats.org/officeDocument/2006/relationships" xmlns:p="http://schemas.openxmlformats.org/presentationml/2006/main">
  <p:tag name="ORIGINALHEIGHT" val="2.487434"/>
  <p:tag name="ORIGINALWIDTH" val="2.308032"/>
  <p:tag name="EMFCHILD" val="True"/>
</p:tagLst>
</file>

<file path=ppt/tags/tag2198.xml><?xml version="1.0" encoding="utf-8"?>
<p:tagLst xmlns:a="http://schemas.openxmlformats.org/drawingml/2006/main" xmlns:r="http://schemas.openxmlformats.org/officeDocument/2006/relationships" xmlns:p="http://schemas.openxmlformats.org/presentationml/2006/main">
  <p:tag name="ORIGINALHEIGHT" val="3.823649"/>
  <p:tag name="ORIGINALWIDTH" val="2.543116"/>
  <p:tag name="EMFCHILD" val="True"/>
</p:tagLst>
</file>

<file path=ppt/tags/tag2199.xml><?xml version="1.0" encoding="utf-8"?>
<p:tagLst xmlns:a="http://schemas.openxmlformats.org/drawingml/2006/main" xmlns:r="http://schemas.openxmlformats.org/officeDocument/2006/relationships" xmlns:p="http://schemas.openxmlformats.org/presentationml/2006/main">
  <p:tag name="ORIGINALHEIGHT" val="2.343527"/>
  <p:tag name="ORIGINALWIDTH" val="2.585857"/>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2.356745"/>
  <p:tag name="ORIGINALWIDTH" val="4.023122"/>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200.xml><?xml version="1.0" encoding="utf-8"?>
<p:tagLst xmlns:a="http://schemas.openxmlformats.org/drawingml/2006/main" xmlns:r="http://schemas.openxmlformats.org/officeDocument/2006/relationships" xmlns:p="http://schemas.openxmlformats.org/presentationml/2006/main">
  <p:tag name="ORIGINALHEIGHT" val="2.487434"/>
  <p:tag name="ORIGINALWIDTH" val="1.966101"/>
  <p:tag name="EMFCHILD" val="True"/>
</p:tagLst>
</file>

<file path=ppt/tags/tag2201.xml><?xml version="1.0" encoding="utf-8"?>
<p:tagLst xmlns:a="http://schemas.openxmlformats.org/drawingml/2006/main" xmlns:r="http://schemas.openxmlformats.org/officeDocument/2006/relationships" xmlns:p="http://schemas.openxmlformats.org/presentationml/2006/main">
  <p:tag name="ORIGINALHEIGHT" val="3.823649"/>
  <p:tag name="ORIGINALWIDTH" val="2.521739"/>
  <p:tag name="EMFCHILD" val="True"/>
</p:tagLst>
</file>

<file path=ppt/tags/tag2202.xml><?xml version="1.0" encoding="utf-8"?>
<p:tagLst xmlns:a="http://schemas.openxmlformats.org/drawingml/2006/main" xmlns:r="http://schemas.openxmlformats.org/officeDocument/2006/relationships" xmlns:p="http://schemas.openxmlformats.org/presentationml/2006/main">
  <p:tag name="ORIGINALHEIGHT" val="2.405205"/>
  <p:tag name="ORIGINALWIDTH" val="2.500375"/>
  <p:tag name="EMFCHILD" val="True"/>
</p:tagLst>
</file>

<file path=ppt/tags/tag2203.xml><?xml version="1.0" encoding="utf-8"?>
<p:tagLst xmlns:a="http://schemas.openxmlformats.org/drawingml/2006/main" xmlns:r="http://schemas.openxmlformats.org/officeDocument/2006/relationships" xmlns:p="http://schemas.openxmlformats.org/presentationml/2006/main">
  <p:tag name="ORIGINALHEIGHT" val="2.487434"/>
  <p:tag name="ORIGINALWIDTH" val="1.966101"/>
  <p:tag name="EMFCHILD" val="True"/>
</p:tagLst>
</file>

<file path=ppt/tags/tag2204.xml><?xml version="1.0" encoding="utf-8"?>
<p:tagLst xmlns:a="http://schemas.openxmlformats.org/drawingml/2006/main" xmlns:r="http://schemas.openxmlformats.org/officeDocument/2006/relationships" xmlns:p="http://schemas.openxmlformats.org/presentationml/2006/main">
  <p:tag name="ORIGINALHEIGHT" val="2.487434"/>
  <p:tag name="ORIGINALWIDTH" val="1.944737"/>
  <p:tag name="EMFCHILD" val="True"/>
</p:tagLst>
</file>

<file path=ppt/tags/tag2205.xml><?xml version="1.0" encoding="utf-8"?>
<p:tagLst xmlns:a="http://schemas.openxmlformats.org/drawingml/2006/main" xmlns:r="http://schemas.openxmlformats.org/officeDocument/2006/relationships" xmlns:p="http://schemas.openxmlformats.org/presentationml/2006/main">
  <p:tag name="ORIGINALHEIGHT" val="3.391954"/>
  <p:tag name="ORIGINALWIDTH" val="1.602807"/>
  <p:tag name="EMFCHILD" val="True"/>
</p:tagLst>
</file>

<file path=ppt/tags/tag2206.xml><?xml version="1.0" encoding="utf-8"?>
<p:tagLst xmlns:a="http://schemas.openxmlformats.org/drawingml/2006/main" xmlns:r="http://schemas.openxmlformats.org/officeDocument/2006/relationships" xmlns:p="http://schemas.openxmlformats.org/presentationml/2006/main">
  <p:tag name="ORIGINALHEIGHT" val="2.487434"/>
  <p:tag name="ORIGINALWIDTH" val="2.265291"/>
  <p:tag name="EMFCHILD" val="True"/>
</p:tagLst>
</file>

<file path=ppt/tags/tag2207.xml><?xml version="1.0" encoding="utf-8"?>
<p:tagLst xmlns:a="http://schemas.openxmlformats.org/drawingml/2006/main" xmlns:r="http://schemas.openxmlformats.org/officeDocument/2006/relationships" xmlns:p="http://schemas.openxmlformats.org/presentationml/2006/main">
  <p:tag name="ORIGINALHEIGHT" val="2.405205"/>
  <p:tag name="ORIGINALWIDTH" val="1.709653"/>
  <p:tag name="EMFCHILD" val="True"/>
</p:tagLst>
</file>

<file path=ppt/tags/tag2208.xml><?xml version="1.0" encoding="utf-8"?>
<p:tagLst xmlns:a="http://schemas.openxmlformats.org/drawingml/2006/main" xmlns:r="http://schemas.openxmlformats.org/officeDocument/2006/relationships" xmlns:p="http://schemas.openxmlformats.org/presentationml/2006/main">
  <p:tag name="ORIGINALHEIGHT" val="2.507985"/>
  <p:tag name="ORIGINALWIDTH" val="2.308032"/>
  <p:tag name="EMFCHILD" val="True"/>
</p:tagLst>
</file>

<file path=ppt/tags/tag2209.xml><?xml version="1.0" encoding="utf-8"?>
<p:tagLst xmlns:a="http://schemas.openxmlformats.org/drawingml/2006/main" xmlns:r="http://schemas.openxmlformats.org/officeDocument/2006/relationships" xmlns:p="http://schemas.openxmlformats.org/presentationml/2006/main">
  <p:tag name="ORIGINALHEIGHT" val="2.405205"/>
  <p:tag name="ORIGINALWIDTH" val="2.56448"/>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2210.xml><?xml version="1.0" encoding="utf-8"?>
<p:tagLst xmlns:a="http://schemas.openxmlformats.org/drawingml/2006/main" xmlns:r="http://schemas.openxmlformats.org/officeDocument/2006/relationships" xmlns:p="http://schemas.openxmlformats.org/presentationml/2006/main">
  <p:tag name="ORIGINALHEIGHT" val="3.823649"/>
  <p:tag name="ORIGINALWIDTH" val="2.521739"/>
  <p:tag name="EMFCHILD" val="True"/>
</p:tagLst>
</file>

<file path=ppt/tags/tag2211.xml><?xml version="1.0" encoding="utf-8"?>
<p:tagLst xmlns:a="http://schemas.openxmlformats.org/drawingml/2006/main" xmlns:r="http://schemas.openxmlformats.org/officeDocument/2006/relationships" xmlns:p="http://schemas.openxmlformats.org/presentationml/2006/main">
  <p:tag name="ORIGINALHEIGHT" val="2.507985"/>
  <p:tag name="ORIGINALWIDTH" val="2.286668"/>
  <p:tag name="EMFCHILD" val="True"/>
</p:tagLst>
</file>

<file path=ppt/tags/tag2212.xml><?xml version="1.0" encoding="utf-8"?>
<p:tagLst xmlns:a="http://schemas.openxmlformats.org/drawingml/2006/main" xmlns:r="http://schemas.openxmlformats.org/officeDocument/2006/relationships" xmlns:p="http://schemas.openxmlformats.org/presentationml/2006/main">
  <p:tag name="ORIGINALHEIGHT" val="2.507985"/>
  <p:tag name="ORIGINALWIDTH" val="1.966101"/>
  <p:tag name="EMFCHILD" val="True"/>
</p:tagLst>
</file>

<file path=ppt/tags/tag2213.xml><?xml version="1.0" encoding="utf-8"?>
<p:tagLst xmlns:a="http://schemas.openxmlformats.org/drawingml/2006/main" xmlns:r="http://schemas.openxmlformats.org/officeDocument/2006/relationships" xmlns:p="http://schemas.openxmlformats.org/presentationml/2006/main">
  <p:tag name="ORIGINALHEIGHT" val="2.507985"/>
  <p:tag name="ORIGINALWIDTH" val="1.944737"/>
  <p:tag name="EMFCHILD" val="True"/>
</p:tagLst>
</file>

<file path=ppt/tags/tag2214.xml><?xml version="1.0" encoding="utf-8"?>
<p:tagLst xmlns:a="http://schemas.openxmlformats.org/drawingml/2006/main" xmlns:r="http://schemas.openxmlformats.org/officeDocument/2006/relationships" xmlns:p="http://schemas.openxmlformats.org/presentationml/2006/main">
  <p:tag name="ORIGINALHEIGHT" val="2.507985"/>
  <p:tag name="ORIGINALWIDTH" val="1.966101"/>
  <p:tag name="EMFCHILD" val="True"/>
</p:tagLst>
</file>

<file path=ppt/tags/tag2215.xml><?xml version="1.0" encoding="utf-8"?>
<p:tagLst xmlns:a="http://schemas.openxmlformats.org/drawingml/2006/main" xmlns:r="http://schemas.openxmlformats.org/officeDocument/2006/relationships" xmlns:p="http://schemas.openxmlformats.org/presentationml/2006/main">
  <p:tag name="ORIGINALHEIGHT" val="3.761984"/>
  <p:tag name="ORIGINALWIDTH" val="1.132652"/>
  <p:tag name="EMFCHILD" val="True"/>
</p:tagLst>
</file>

<file path=ppt/tags/tag2216.xml><?xml version="1.0" encoding="utf-8"?>
<p:tagLst xmlns:a="http://schemas.openxmlformats.org/drawingml/2006/main" xmlns:r="http://schemas.openxmlformats.org/officeDocument/2006/relationships" xmlns:p="http://schemas.openxmlformats.org/presentationml/2006/main">
  <p:tag name="ORIGINALHEIGHT" val="2.507985"/>
  <p:tag name="ORIGINALWIDTH" val="1.987479"/>
  <p:tag name="EMFCHILD" val="True"/>
</p:tagLst>
</file>

<file path=ppt/tags/tag2217.xml><?xml version="1.0" encoding="utf-8"?>
<p:tagLst xmlns:a="http://schemas.openxmlformats.org/drawingml/2006/main" xmlns:r="http://schemas.openxmlformats.org/officeDocument/2006/relationships" xmlns:p="http://schemas.openxmlformats.org/presentationml/2006/main">
  <p:tag name="ORIGINALHEIGHT" val="2.405205"/>
  <p:tag name="ORIGINALWIDTH" val="1.709653"/>
  <p:tag name="EMFCHILD" val="True"/>
</p:tagLst>
</file>

<file path=ppt/tags/tag2218.xml><?xml version="1.0" encoding="utf-8"?>
<p:tagLst xmlns:a="http://schemas.openxmlformats.org/drawingml/2006/main" xmlns:r="http://schemas.openxmlformats.org/officeDocument/2006/relationships" xmlns:p="http://schemas.openxmlformats.org/presentationml/2006/main">
  <p:tag name="ORIGINALHEIGHT" val="2.507985"/>
  <p:tag name="ORIGINALWIDTH" val="2.308032"/>
  <p:tag name="EMFCHILD" val="True"/>
</p:tagLst>
</file>

<file path=ppt/tags/tag2219.xml><?xml version="1.0" encoding="utf-8"?>
<p:tagLst xmlns:a="http://schemas.openxmlformats.org/drawingml/2006/main" xmlns:r="http://schemas.openxmlformats.org/officeDocument/2006/relationships" xmlns:p="http://schemas.openxmlformats.org/presentationml/2006/main">
  <p:tag name="ORIGINALHEIGHT" val="3.412504"/>
  <p:tag name="ORIGINALWIDTH" val="1.602807"/>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0.7379757"/>
  <p:tag name="ORIGINALWIDTH" val="1.880635"/>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qdd}{\mathbf{\ddot{q}}}&#10;\newcommand{\ppsi}{\mathbf{\psi}}&#10;\newcommand{\pd}[2][]{ \frac{\partial #1}{\partial #2}}&#10;\newcommand{\pdd}[3][]{ \frac{\partial^2 #1}{\partial #2 \partial #3}}&#10;\newcommand{\pDD}[2][]{ \frac{\partial^2 #1}{\partial^2 #2}}&#10;&#10;\begin{align*}&#10;&amp; \qdd: \textrm{\;Joint\;Accelerations}\\&#10;&amp;\Gamma: \textrm{\;Ground\;reaction\;forces} \\&#10;&amp;\Jc: \textrm{\;Contact\;Jacobian} \\&#10;&amp;\M: \textrm{\;Mass\;matrix}\\&#10;&amp;\S: \textrm{\;Selector\;matrix} \\&#10;&amp;\h=C(\q,\dot{\q})\dot{\q}-\t_g: \textrm{\;Quadratic\;velocity\;terms}&#10;\end{align*}&#10;&#10;&#10;\end{document}"/>
  <p:tag name="IGUANATEXSIZE" val="20"/>
  <p:tag name="IGUANATEXCURSOR" val="933"/>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2220.xml><?xml version="1.0" encoding="utf-8"?>
<p:tagLst xmlns:a="http://schemas.openxmlformats.org/drawingml/2006/main" xmlns:r="http://schemas.openxmlformats.org/officeDocument/2006/relationships" xmlns:p="http://schemas.openxmlformats.org/presentationml/2006/main">
  <p:tag name="ORIGINALHEIGHT" val="3.638641"/>
  <p:tag name="ORIGINALWIDTH" val="1.089911"/>
  <p:tag name="EMFCHILD" val="True"/>
</p:tagLst>
</file>

<file path=ppt/tags/tag2221.xml><?xml version="1.0" encoding="utf-8"?>
<p:tagLst xmlns:a="http://schemas.openxmlformats.org/drawingml/2006/main" xmlns:r="http://schemas.openxmlformats.org/officeDocument/2006/relationships" xmlns:p="http://schemas.openxmlformats.org/presentationml/2006/main">
  <p:tag name="ORIGINALHEIGHT" val="2.507985"/>
  <p:tag name="ORIGINALWIDTH" val="2.265291"/>
  <p:tag name="EMFCHILD" val="True"/>
</p:tagLst>
</file>

<file path=ppt/tags/tag2222.xml><?xml version="1.0" encoding="utf-8"?>
<p:tagLst xmlns:a="http://schemas.openxmlformats.org/drawingml/2006/main" xmlns:r="http://schemas.openxmlformats.org/officeDocument/2006/relationships" xmlns:p="http://schemas.openxmlformats.org/presentationml/2006/main">
  <p:tag name="ORIGINALHEIGHT" val="2.405205"/>
  <p:tag name="ORIGINALWIDTH" val="2.56448"/>
  <p:tag name="EMFCHILD" val="True"/>
</p:tagLst>
</file>

<file path=ppt/tags/tag2223.xml><?xml version="1.0" encoding="utf-8"?>
<p:tagLst xmlns:a="http://schemas.openxmlformats.org/drawingml/2006/main" xmlns:r="http://schemas.openxmlformats.org/officeDocument/2006/relationships" xmlns:p="http://schemas.openxmlformats.org/presentationml/2006/main">
  <p:tag name="ORIGINALHEIGHT" val="2.507985"/>
  <p:tag name="ORIGINALWIDTH" val="2.265291"/>
  <p:tag name="EMFCHILD" val="True"/>
</p:tagLst>
</file>

<file path=ppt/tags/tag2224.xml><?xml version="1.0" encoding="utf-8"?>
<p:tagLst xmlns:a="http://schemas.openxmlformats.org/drawingml/2006/main" xmlns:r="http://schemas.openxmlformats.org/officeDocument/2006/relationships" xmlns:p="http://schemas.openxmlformats.org/presentationml/2006/main">
  <p:tag name="ORIGINALHEIGHT" val="3.844213"/>
  <p:tag name="ORIGINALWIDTH" val="1.666912"/>
  <p:tag name="EMFCHILD" val="True"/>
</p:tagLst>
</file>

<file path=ppt/tags/tag2225.xml><?xml version="1.0" encoding="utf-8"?>
<p:tagLst xmlns:a="http://schemas.openxmlformats.org/drawingml/2006/main" xmlns:r="http://schemas.openxmlformats.org/officeDocument/2006/relationships" xmlns:p="http://schemas.openxmlformats.org/presentationml/2006/main">
  <p:tag name="ORIGINALHEIGHT" val="2.507985"/>
  <p:tag name="ORIGINALWIDTH" val="2.308032"/>
  <p:tag name="EMFCHILD" val="True"/>
</p:tagLst>
</file>

<file path=ppt/tags/tag2226.xml><?xml version="1.0" encoding="utf-8"?>
<p:tagLst xmlns:a="http://schemas.openxmlformats.org/drawingml/2006/main" xmlns:r="http://schemas.openxmlformats.org/officeDocument/2006/relationships" xmlns:p="http://schemas.openxmlformats.org/presentationml/2006/main">
  <p:tag name="ORIGINALHEIGHT" val="3.761984"/>
  <p:tag name="ORIGINALWIDTH" val="1.154016"/>
  <p:tag name="EMFCHILD" val="True"/>
</p:tagLst>
</file>

<file path=ppt/tags/tag2227.xml><?xml version="1.0" encoding="utf-8"?>
<p:tagLst xmlns:a="http://schemas.openxmlformats.org/drawingml/2006/main" xmlns:r="http://schemas.openxmlformats.org/officeDocument/2006/relationships" xmlns:p="http://schemas.openxmlformats.org/presentationml/2006/main">
  <p:tag name="ORIGINALHEIGHT" val="3.761984"/>
  <p:tag name="ORIGINALWIDTH" val="1.154016"/>
  <p:tag name="EMFCHILD" val="True"/>
</p:tagLst>
</file>

<file path=ppt/tags/tag2228.xml><?xml version="1.0" encoding="utf-8"?>
<p:tagLst xmlns:a="http://schemas.openxmlformats.org/drawingml/2006/main" xmlns:r="http://schemas.openxmlformats.org/officeDocument/2006/relationships" xmlns:p="http://schemas.openxmlformats.org/presentationml/2006/main">
  <p:tag name="ORIGINALHEIGHT" val="2.507985"/>
  <p:tag name="ORIGINALWIDTH" val="1.944737"/>
  <p:tag name="EMFCHILD" val="True"/>
</p:tagLst>
</file>

<file path=ppt/tags/tag2229.xml><?xml version="1.0" encoding="utf-8"?>
<p:tagLst xmlns:a="http://schemas.openxmlformats.org/drawingml/2006/main" xmlns:r="http://schemas.openxmlformats.org/officeDocument/2006/relationships" xmlns:p="http://schemas.openxmlformats.org/presentationml/2006/main">
  <p:tag name="ORIGINALHEIGHT" val="2.507985"/>
  <p:tag name="ORIGINALWIDTH" val="2.265291"/>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3.356573"/>
  <p:tag name="ORIGINALWIDTH" val="2.880462"/>
  <p:tag name="EMFCHILD" val="True"/>
</p:tagLst>
</file>

<file path=ppt/tags/tag2230.xml><?xml version="1.0" encoding="utf-8"?>
<p:tagLst xmlns:a="http://schemas.openxmlformats.org/drawingml/2006/main" xmlns:r="http://schemas.openxmlformats.org/officeDocument/2006/relationships" xmlns:p="http://schemas.openxmlformats.org/presentationml/2006/main">
  <p:tag name="ORIGINALHEIGHT" val="2.405205"/>
  <p:tag name="ORIGINALWIDTH" val="2.56448"/>
  <p:tag name="EMFCHILD" val="True"/>
</p:tagLst>
</file>

<file path=ppt/tags/tag2231.xml><?xml version="1.0" encoding="utf-8"?>
<p:tagLst xmlns:a="http://schemas.openxmlformats.org/drawingml/2006/main" xmlns:r="http://schemas.openxmlformats.org/officeDocument/2006/relationships" xmlns:p="http://schemas.openxmlformats.org/presentationml/2006/main">
  <p:tag name="ORIGINALHEIGHT" val="3.412504"/>
  <p:tag name="ORIGINALWIDTH" val="1.581429"/>
  <p:tag name="EMFCHILD" val="True"/>
</p:tagLst>
</file>

<file path=ppt/tags/tag2232.xml><?xml version="1.0" encoding="utf-8"?>
<p:tagLst xmlns:a="http://schemas.openxmlformats.org/drawingml/2006/main" xmlns:r="http://schemas.openxmlformats.org/officeDocument/2006/relationships" xmlns:p="http://schemas.openxmlformats.org/presentationml/2006/main">
  <p:tag name="ORIGINALHEIGHT" val="2.507985"/>
  <p:tag name="ORIGINALWIDTH" val="2.308032"/>
  <p:tag name="EMFCHILD" val="True"/>
</p:tagLst>
</file>

<file path=ppt/tags/tag2233.xml><?xml version="1.0" encoding="utf-8"?>
<p:tagLst xmlns:a="http://schemas.openxmlformats.org/drawingml/2006/main" xmlns:r="http://schemas.openxmlformats.org/officeDocument/2006/relationships" xmlns:p="http://schemas.openxmlformats.org/presentationml/2006/main">
  <p:tag name="ORIGINALHEIGHT" val="2.507985"/>
  <p:tag name="ORIGINALWIDTH" val="1.966101"/>
  <p:tag name="EMFCHILD" val="True"/>
</p:tagLst>
</file>

<file path=ppt/tags/tag2234.xml><?xml version="1.0" encoding="utf-8"?>
<p:tagLst xmlns:a="http://schemas.openxmlformats.org/drawingml/2006/main" xmlns:r="http://schemas.openxmlformats.org/officeDocument/2006/relationships" xmlns:p="http://schemas.openxmlformats.org/presentationml/2006/main">
  <p:tag name="ORIGINALHEIGHT" val="3.412504"/>
  <p:tag name="ORIGINALWIDTH" val="1.602807"/>
  <p:tag name="EMFCHILD" val="True"/>
</p:tagLst>
</file>

<file path=ppt/tags/tag2235.xml><?xml version="1.0" encoding="utf-8"?>
<p:tagLst xmlns:a="http://schemas.openxmlformats.org/drawingml/2006/main" xmlns:r="http://schemas.openxmlformats.org/officeDocument/2006/relationships" xmlns:p="http://schemas.openxmlformats.org/presentationml/2006/main">
  <p:tag name="ORIGINALHEIGHT" val="3.474183"/>
  <p:tag name="ORIGINALWIDTH" val="2.521739"/>
  <p:tag name="EMFCHILD" val="True"/>
</p:tagLst>
</file>

<file path=ppt/tags/tag2236.xml><?xml version="1.0" encoding="utf-8"?>
<p:tagLst xmlns:a="http://schemas.openxmlformats.org/drawingml/2006/main" xmlns:r="http://schemas.openxmlformats.org/officeDocument/2006/relationships" xmlns:p="http://schemas.openxmlformats.org/presentationml/2006/main">
  <p:tag name="ORIGINALHEIGHT" val="2.507985"/>
  <p:tag name="ORIGINALWIDTH" val="2.243927"/>
  <p:tag name="EMFCHILD" val="True"/>
</p:tagLst>
</file>

<file path=ppt/tags/tag2237.xml><?xml version="1.0" encoding="utf-8"?>
<p:tagLst xmlns:a="http://schemas.openxmlformats.org/drawingml/2006/main" xmlns:r="http://schemas.openxmlformats.org/officeDocument/2006/relationships" xmlns:p="http://schemas.openxmlformats.org/presentationml/2006/main">
  <p:tag name="ORIGINALHEIGHT" val="3.638641"/>
  <p:tag name="ORIGINALWIDTH" val="1.089911"/>
  <p:tag name="EMFCHILD" val="True"/>
</p:tagLst>
</file>

<file path=ppt/tags/tag2238.xml><?xml version="1.0" encoding="utf-8"?>
<p:tagLst xmlns:a="http://schemas.openxmlformats.org/drawingml/2006/main" xmlns:r="http://schemas.openxmlformats.org/officeDocument/2006/relationships" xmlns:p="http://schemas.openxmlformats.org/presentationml/2006/main">
  <p:tag name="ORIGINALHEIGHT" val="2.405205"/>
  <p:tag name="ORIGINALWIDTH" val="2.56448"/>
  <p:tag name="EMFCHILD" val="True"/>
</p:tagLst>
</file>

<file path=ppt/tags/tag2239.xml><?xml version="1.0" encoding="utf-8"?>
<p:tagLst xmlns:a="http://schemas.openxmlformats.org/drawingml/2006/main" xmlns:r="http://schemas.openxmlformats.org/officeDocument/2006/relationships" xmlns:p="http://schemas.openxmlformats.org/presentationml/2006/main">
  <p:tag name="ORIGINALHEIGHT" val="3.412504"/>
  <p:tag name="ORIGINALWIDTH" val="1.602807"/>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2.23771"/>
  <p:tag name="ORIGINALWIDTH" val="0.5237191"/>
  <p:tag name="EMFCHILD" val="True"/>
</p:tagLst>
</file>

<file path=ppt/tags/tag2240.xml><?xml version="1.0" encoding="utf-8"?>
<p:tagLst xmlns:a="http://schemas.openxmlformats.org/drawingml/2006/main" xmlns:r="http://schemas.openxmlformats.org/officeDocument/2006/relationships" xmlns:p="http://schemas.openxmlformats.org/presentationml/2006/main">
  <p:tag name="ORIGINALHEIGHT" val="2.507985"/>
  <p:tag name="ORIGINALWIDTH" val="1.666912"/>
  <p:tag name="EMFCHILD" val="True"/>
</p:tagLst>
</file>

<file path=ppt/tags/tag2241.xml><?xml version="1.0" encoding="utf-8"?>
<p:tagLst xmlns:a="http://schemas.openxmlformats.org/drawingml/2006/main" xmlns:r="http://schemas.openxmlformats.org/officeDocument/2006/relationships" xmlns:p="http://schemas.openxmlformats.org/presentationml/2006/main">
  <p:tag name="ORIGINALHEIGHT" val="3.782535"/>
  <p:tag name="ORIGINALWIDTH" val="5.193078"/>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 \ddot{\q} + \h -\Jc^{\top}\Gamma = \t \\&#10;&amp; -\Jc^{\top} \ddot{\q} -  \dot{\J}_c \dot{\q} = 0 &#10;\end{align*}&#10;&#10;&#10;\end{document}"/>
  <p:tag name="IGUANATEXSIZE" val="20"/>
  <p:tag name="IGUANATEXCURSOR" val="58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2242.xml><?xml version="1.0" encoding="utf-8"?>
<p:tagLst xmlns:a="http://schemas.openxmlformats.org/drawingml/2006/main" xmlns:r="http://schemas.openxmlformats.org/officeDocument/2006/relationships" xmlns:p="http://schemas.openxmlformats.org/presentationml/2006/main">
  <p:tag name="ORIGINALHEIGHT" val="0.5550523"/>
  <p:tag name="ORIGINALWIDTH" val="1.495947"/>
  <p:tag name="EMFCHILD" val="True"/>
</p:tagLst>
</file>

<file path=ppt/tags/tag2243.xml><?xml version="1.0" encoding="utf-8"?>
<p:tagLst xmlns:a="http://schemas.openxmlformats.org/drawingml/2006/main" xmlns:r="http://schemas.openxmlformats.org/officeDocument/2006/relationships" xmlns:p="http://schemas.openxmlformats.org/presentationml/2006/main">
  <p:tag name="ORIGINALHEIGHT" val="3.535848"/>
  <p:tag name="ORIGINALWIDTH" val="2.885046"/>
  <p:tag name="EMFCHILD" val="True"/>
</p:tagLst>
</file>

<file path=ppt/tags/tag2244.xml><?xml version="1.0" encoding="utf-8"?>
<p:tagLst xmlns:a="http://schemas.openxmlformats.org/drawingml/2006/main" xmlns:r="http://schemas.openxmlformats.org/officeDocument/2006/relationships" xmlns:p="http://schemas.openxmlformats.org/presentationml/2006/main">
  <p:tag name="ORIGINALHEIGHT" val="3.659191"/>
  <p:tag name="ORIGINALWIDTH" val="3.419306"/>
  <p:tag name="EMFCHILD" val="True"/>
</p:tagLst>
</file>

<file path=ppt/tags/tag2245.xml><?xml version="1.0" encoding="utf-8"?>
<p:tagLst xmlns:a="http://schemas.openxmlformats.org/drawingml/2006/main" xmlns:r="http://schemas.openxmlformats.org/officeDocument/2006/relationships" xmlns:p="http://schemas.openxmlformats.org/presentationml/2006/main">
  <p:tag name="ORIGINALHEIGHT" val="3.823649"/>
  <p:tag name="ORIGINALWIDTH" val="2.927788"/>
  <p:tag name="EMFCHILD" val="True"/>
</p:tagLst>
</file>

<file path=ppt/tags/tag2246.xml><?xml version="1.0" encoding="utf-8"?>
<p:tagLst xmlns:a="http://schemas.openxmlformats.org/drawingml/2006/main" xmlns:r="http://schemas.openxmlformats.org/officeDocument/2006/relationships" xmlns:p="http://schemas.openxmlformats.org/presentationml/2006/main">
  <p:tag name="ORIGINALHEIGHT" val="0.2261363"/>
  <p:tag name="ORIGINALWIDTH" val="3.141495"/>
  <p:tag name="EMFCHILD" val="True"/>
</p:tagLst>
</file>

<file path=ppt/tags/tag2247.xml><?xml version="1.0" encoding="utf-8"?>
<p:tagLst xmlns:a="http://schemas.openxmlformats.org/drawingml/2006/main" xmlns:r="http://schemas.openxmlformats.org/officeDocument/2006/relationships" xmlns:p="http://schemas.openxmlformats.org/presentationml/2006/main">
  <p:tag name="ORIGINALHEIGHT" val="3.844213"/>
  <p:tag name="ORIGINALWIDTH" val="2.585857"/>
  <p:tag name="EMFCHILD" val="True"/>
</p:tagLst>
</file>

<file path=ppt/tags/tag2248.xml><?xml version="1.0" encoding="utf-8"?>
<p:tagLst xmlns:a="http://schemas.openxmlformats.org/drawingml/2006/main" xmlns:r="http://schemas.openxmlformats.org/officeDocument/2006/relationships" xmlns:p="http://schemas.openxmlformats.org/presentationml/2006/main">
  <p:tag name="ORIGINALHEIGHT" val="2.672443"/>
  <p:tag name="ORIGINALWIDTH" val="2.67134"/>
  <p:tag name="EMFCHILD" val="True"/>
</p:tagLst>
</file>

<file path=ppt/tags/tag2249.xml><?xml version="1.0" encoding="utf-8"?>
<p:tagLst xmlns:a="http://schemas.openxmlformats.org/drawingml/2006/main" xmlns:r="http://schemas.openxmlformats.org/officeDocument/2006/relationships" xmlns:p="http://schemas.openxmlformats.org/presentationml/2006/main">
  <p:tag name="ORIGINALHEIGHT" val="1.726809"/>
  <p:tag name="ORIGINALWIDTH" val="1.560065"/>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3.642238"/>
  <p:tag name="ORIGINALWIDTH" val="2.1663"/>
  <p:tag name="EMFCHILD" val="True"/>
</p:tagLst>
</file>

<file path=ppt/tags/tag2250.xml><?xml version="1.0" encoding="utf-8"?>
<p:tagLst xmlns:a="http://schemas.openxmlformats.org/drawingml/2006/main" xmlns:r="http://schemas.openxmlformats.org/officeDocument/2006/relationships" xmlns:p="http://schemas.openxmlformats.org/presentationml/2006/main">
  <p:tag name="ORIGINALHEIGHT" val="3.741421"/>
  <p:tag name="ORIGINALWIDTH" val="2.820928"/>
  <p:tag name="EMFCHILD" val="True"/>
</p:tagLst>
</file>

<file path=ppt/tags/tag2251.xml><?xml version="1.0" encoding="utf-8"?>
<p:tagLst xmlns:a="http://schemas.openxmlformats.org/drawingml/2006/main" xmlns:r="http://schemas.openxmlformats.org/officeDocument/2006/relationships" xmlns:p="http://schemas.openxmlformats.org/presentationml/2006/main">
  <p:tag name="ORIGINALHEIGHT" val="1.27455"/>
  <p:tag name="ORIGINALWIDTH" val="3.419306"/>
  <p:tag name="EMFCHILD" val="True"/>
</p:tagLst>
</file>

<file path=ppt/tags/tag2252.xml><?xml version="1.0" encoding="utf-8"?>
<p:tagLst xmlns:a="http://schemas.openxmlformats.org/drawingml/2006/main" xmlns:r="http://schemas.openxmlformats.org/officeDocument/2006/relationships" xmlns:p="http://schemas.openxmlformats.org/presentationml/2006/main">
  <p:tag name="ORIGINALHEIGHT" val="2.425756"/>
  <p:tag name="ORIGINALWIDTH" val="2.478997"/>
  <p:tag name="EMFCHILD" val="True"/>
</p:tagLst>
</file>

<file path=ppt/tags/tag2253.xml><?xml version="1.0" encoding="utf-8"?>
<p:tagLst xmlns:a="http://schemas.openxmlformats.org/drawingml/2006/main" xmlns:r="http://schemas.openxmlformats.org/officeDocument/2006/relationships" xmlns:p="http://schemas.openxmlformats.org/presentationml/2006/main">
  <p:tag name="ORIGINALHEIGHT" val="0.2261363"/>
  <p:tag name="ORIGINALWIDTH" val="3.141495"/>
  <p:tag name="EMFCHILD" val="True"/>
</p:tagLst>
</file>

<file path=ppt/tags/tag2254.xml><?xml version="1.0" encoding="utf-8"?>
<p:tagLst xmlns:a="http://schemas.openxmlformats.org/drawingml/2006/main" xmlns:r="http://schemas.openxmlformats.org/officeDocument/2006/relationships" xmlns:p="http://schemas.openxmlformats.org/presentationml/2006/main">
  <p:tag name="ORIGINALHEIGHT" val="3.823649"/>
  <p:tag name="ORIGINALWIDTH" val="2.585857"/>
  <p:tag name="EMFCHILD" val="True"/>
</p:tagLst>
</file>

<file path=ppt/tags/tag2255.xml><?xml version="1.0" encoding="utf-8"?>
<p:tagLst xmlns:a="http://schemas.openxmlformats.org/drawingml/2006/main" xmlns:r="http://schemas.openxmlformats.org/officeDocument/2006/relationships" xmlns:p="http://schemas.openxmlformats.org/presentationml/2006/main">
  <p:tag name="ORIGINALHEIGHT" val="2.672443"/>
  <p:tag name="ORIGINALWIDTH" val="2.67134"/>
  <p:tag name="EMFCHILD" val="True"/>
</p:tagLst>
</file>

<file path=ppt/tags/tag2256.xml><?xml version="1.0" encoding="utf-8"?>
<p:tagLst xmlns:a="http://schemas.openxmlformats.org/drawingml/2006/main" xmlns:r="http://schemas.openxmlformats.org/officeDocument/2006/relationships" xmlns:p="http://schemas.openxmlformats.org/presentationml/2006/main">
  <p:tag name="ORIGINALHEIGHT" val="1.726809"/>
  <p:tag name="ORIGINALWIDTH" val="1.560065"/>
  <p:tag name="EMFCHILD" val="True"/>
</p:tagLst>
</file>

<file path=ppt/tags/tag2257.xml><?xml version="1.0" encoding="utf-8"?>
<p:tagLst xmlns:a="http://schemas.openxmlformats.org/drawingml/2006/main" xmlns:r="http://schemas.openxmlformats.org/officeDocument/2006/relationships" xmlns:p="http://schemas.openxmlformats.org/presentationml/2006/main">
  <p:tag name="ORIGINALHEIGHT" val="0.5550523"/>
  <p:tag name="ORIGINALWIDTH" val="1.517324"/>
  <p:tag name="EMFCHILD" val="True"/>
</p:tagLst>
</file>

<file path=ppt/tags/tag2258.xml><?xml version="1.0" encoding="utf-8"?>
<p:tagLst xmlns:a="http://schemas.openxmlformats.org/drawingml/2006/main" xmlns:r="http://schemas.openxmlformats.org/officeDocument/2006/relationships" xmlns:p="http://schemas.openxmlformats.org/presentationml/2006/main">
  <p:tag name="ORIGINALHEIGHT" val="3.535848"/>
  <p:tag name="ORIGINALWIDTH" val="2.90641"/>
  <p:tag name="EMFCHILD" val="True"/>
</p:tagLst>
</file>

<file path=ppt/tags/tag2259.xml><?xml version="1.0" encoding="utf-8"?>
<p:tagLst xmlns:a="http://schemas.openxmlformats.org/drawingml/2006/main" xmlns:r="http://schemas.openxmlformats.org/officeDocument/2006/relationships" xmlns:p="http://schemas.openxmlformats.org/presentationml/2006/main">
  <p:tag name="ORIGINALHEIGHT" val="0.2261363"/>
  <p:tag name="ORIGINALWIDTH" val="3.120117"/>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2.380543"/>
  <p:tag name="ORIGINALWIDTH" val="2.261522"/>
  <p:tag name="EMFCHILD" val="True"/>
</p:tagLst>
</file>

<file path=ppt/tags/tag2260.xml><?xml version="1.0" encoding="utf-8"?>
<p:tagLst xmlns:a="http://schemas.openxmlformats.org/drawingml/2006/main" xmlns:r="http://schemas.openxmlformats.org/officeDocument/2006/relationships" xmlns:p="http://schemas.openxmlformats.org/presentationml/2006/main">
  <p:tag name="ORIGINALHEIGHT" val="0.5756031"/>
  <p:tag name="ORIGINALWIDTH" val="0.5342733"/>
  <p:tag name="EMFCHILD" val="True"/>
</p:tagLst>
</file>

<file path=ppt/tags/tag2261.xml><?xml version="1.0" encoding="utf-8"?>
<p:tagLst xmlns:a="http://schemas.openxmlformats.org/drawingml/2006/main" xmlns:r="http://schemas.openxmlformats.org/officeDocument/2006/relationships" xmlns:p="http://schemas.openxmlformats.org/presentationml/2006/main">
  <p:tag name="ORIGINALHEIGHT" val="3.823649"/>
  <p:tag name="ORIGINALWIDTH" val="2.585857"/>
  <p:tag name="EMFCHILD" val="True"/>
</p:tagLst>
</file>

<file path=ppt/tags/tag2262.xml><?xml version="1.0" encoding="utf-8"?>
<p:tagLst xmlns:a="http://schemas.openxmlformats.org/drawingml/2006/main" xmlns:r="http://schemas.openxmlformats.org/officeDocument/2006/relationships" xmlns:p="http://schemas.openxmlformats.org/presentationml/2006/main">
  <p:tag name="ORIGINALHEIGHT" val="1.747373"/>
  <p:tag name="ORIGINALWIDTH" val="1.560065"/>
  <p:tag name="EMFCHILD" val="True"/>
</p:tagLst>
</file>

<file path=ppt/tags/tag2263.xml><?xml version="1.0" encoding="utf-8"?>
<p:tagLst xmlns:a="http://schemas.openxmlformats.org/drawingml/2006/main" xmlns:r="http://schemas.openxmlformats.org/officeDocument/2006/relationships" xmlns:p="http://schemas.openxmlformats.org/presentationml/2006/main">
  <p:tag name="ORIGINALHEIGHT" val="0.5756031"/>
  <p:tag name="ORIGINALWIDTH" val="0.5556372"/>
  <p:tag name="EMFCHILD" val="True"/>
</p:tagLst>
</file>

<file path=ppt/tags/tag2264.xml><?xml version="1.0" encoding="utf-8"?>
<p:tagLst xmlns:a="http://schemas.openxmlformats.org/drawingml/2006/main" xmlns:r="http://schemas.openxmlformats.org/officeDocument/2006/relationships" xmlns:p="http://schemas.openxmlformats.org/presentationml/2006/main">
  <p:tag name="ORIGINALHEIGHT" val="3.535848"/>
  <p:tag name="ORIGINALWIDTH" val="2.885046"/>
  <p:tag name="EMFCHILD" val="True"/>
</p:tagLst>
</file>

<file path=ppt/tags/tag2265.xml><?xml version="1.0" encoding="utf-8"?>
<p:tagLst xmlns:a="http://schemas.openxmlformats.org/drawingml/2006/main" xmlns:r="http://schemas.openxmlformats.org/officeDocument/2006/relationships" xmlns:p="http://schemas.openxmlformats.org/presentationml/2006/main">
  <p:tag name="ORIGINALHEIGHT" val="1.27455"/>
  <p:tag name="ORIGINALWIDTH" val="3.419306"/>
  <p:tag name="EMFCHILD" val="True"/>
</p:tagLst>
</file>

<file path=ppt/tags/tag2266.xml><?xml version="1.0" encoding="utf-8"?>
<p:tagLst xmlns:a="http://schemas.openxmlformats.org/drawingml/2006/main" xmlns:r="http://schemas.openxmlformats.org/officeDocument/2006/relationships" xmlns:p="http://schemas.openxmlformats.org/presentationml/2006/main">
  <p:tag name="ORIGINALHEIGHT" val="3.803099"/>
  <p:tag name="ORIGINALWIDTH" val="2.158444"/>
  <p:tag name="EMFCHILD" val="True"/>
</p:tagLst>
</file>

<file path=ppt/tags/tag2267.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M &amp; -\Jc^{\top} \\   -\Jc   &amp; 0   \end{bmatrix}}&#10;    {\begin{bmatrix} \ddot{\q} \\ \Gamma \end{bmatrix}} =&#10;    {\begin{bmatrix} \S^\top \t - \h \\  \dot{\J}_c \dot{\q} \end{bmatrix}}&#10;\end{equation*}&#10;&#10;\end{document}"/>
  <p:tag name="IGUANATEXSIZE" val="20"/>
  <p:tag name="IGUANATEXCURSOR" val="540"/>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2268.xml><?xml version="1.0" encoding="utf-8"?>
<p:tagLst xmlns:a="http://schemas.openxmlformats.org/drawingml/2006/main" xmlns:r="http://schemas.openxmlformats.org/officeDocument/2006/relationships" xmlns:p="http://schemas.openxmlformats.org/presentationml/2006/main">
  <p:tag name="ORIGINALHEIGHT" val="3.844058"/>
  <p:tag name="ORIGINALWIDTH" val="5.209956"/>
  <p:tag name="EMFCHILD" val="True"/>
</p:tagLst>
</file>

<file path=ppt/tags/tag2269.xml><?xml version="1.0" encoding="utf-8"?>
<p:tagLst xmlns:a="http://schemas.openxmlformats.org/drawingml/2006/main" xmlns:r="http://schemas.openxmlformats.org/officeDocument/2006/relationships" xmlns:p="http://schemas.openxmlformats.org/presentationml/2006/main">
  <p:tag name="ORIGINALHEIGHT" val="0.2155547"/>
  <p:tag name="ORIGINALWIDTH" val="3.137174"/>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3.451794"/>
  <p:tag name="ORIGINALWIDTH" val="1.095049"/>
  <p:tag name="EMFCHILD" val="True"/>
</p:tagLst>
</file>

<file path=ppt/tags/tag2270.xml><?xml version="1.0" encoding="utf-8"?>
<p:tagLst xmlns:a="http://schemas.openxmlformats.org/drawingml/2006/main" xmlns:r="http://schemas.openxmlformats.org/officeDocument/2006/relationships" xmlns:p="http://schemas.openxmlformats.org/presentationml/2006/main">
  <p:tag name="ORIGINALHEIGHT" val="3.897952"/>
  <p:tag name="ORIGINALWIDTH" val="2.595644"/>
  <p:tag name="EMFCHILD" val="True"/>
</p:tagLst>
</file>

<file path=ppt/tags/tag2271.xml><?xml version="1.0" encoding="utf-8"?>
<p:tagLst xmlns:a="http://schemas.openxmlformats.org/drawingml/2006/main" xmlns:r="http://schemas.openxmlformats.org/officeDocument/2006/relationships" xmlns:p="http://schemas.openxmlformats.org/presentationml/2006/main">
  <p:tag name="ORIGINALHEIGHT" val="2.712402"/>
  <p:tag name="ORIGINALWIDTH" val="2.670339"/>
  <p:tag name="EMFCHILD" val="True"/>
</p:tagLst>
</file>

<file path=ppt/tags/tag2272.xml><?xml version="1.0" encoding="utf-8"?>
<p:tagLst xmlns:a="http://schemas.openxmlformats.org/drawingml/2006/main" xmlns:r="http://schemas.openxmlformats.org/officeDocument/2006/relationships" xmlns:p="http://schemas.openxmlformats.org/presentationml/2006/main">
  <p:tag name="ORIGINALHEIGHT" val="1.742406"/>
  <p:tag name="ORIGINALWIDTH" val="1.549919"/>
  <p:tag name="EMFCHILD" val="True"/>
</p:tagLst>
</file>

<file path=ppt/tags/tag2273.xml><?xml version="1.0" encoding="utf-8"?>
<p:tagLst xmlns:a="http://schemas.openxmlformats.org/drawingml/2006/main" xmlns:r="http://schemas.openxmlformats.org/officeDocument/2006/relationships" xmlns:p="http://schemas.openxmlformats.org/presentationml/2006/main">
  <p:tag name="ORIGINALHEIGHT" val="0.2335232"/>
  <p:tag name="ORIGINALWIDTH" val="3.155854"/>
  <p:tag name="EMFCHILD" val="True"/>
</p:tagLst>
</file>

<file path=ppt/tags/tag2274.xml><?xml version="1.0" encoding="utf-8"?>
<p:tagLst xmlns:a="http://schemas.openxmlformats.org/drawingml/2006/main" xmlns:r="http://schemas.openxmlformats.org/officeDocument/2006/relationships" xmlns:p="http://schemas.openxmlformats.org/presentationml/2006/main">
  <p:tag name="ORIGINALHEIGHT" val="3.879984"/>
  <p:tag name="ORIGINALWIDTH" val="2.595644"/>
  <p:tag name="EMFCHILD" val="True"/>
</p:tagLst>
</file>

<file path=ppt/tags/tag2275.xml><?xml version="1.0" encoding="utf-8"?>
<p:tagLst xmlns:a="http://schemas.openxmlformats.org/drawingml/2006/main" xmlns:r="http://schemas.openxmlformats.org/officeDocument/2006/relationships" xmlns:p="http://schemas.openxmlformats.org/presentationml/2006/main">
  <p:tag name="ORIGINALHEIGHT" val="1.760363"/>
  <p:tag name="ORIGINALWIDTH" val="1.568587"/>
  <p:tag name="EMFCHILD" val="True"/>
</p:tagLst>
</file>

<file path=ppt/tags/tag2276.xml><?xml version="1.0" encoding="utf-8"?>
<p:tagLst xmlns:a="http://schemas.openxmlformats.org/drawingml/2006/main" xmlns:r="http://schemas.openxmlformats.org/officeDocument/2006/relationships" xmlns:p="http://schemas.openxmlformats.org/presentationml/2006/main">
  <p:tag name="ORIGINALHEIGHT" val="3.844058"/>
  <p:tag name="ORIGINALWIDTH" val="2.166144"/>
  <p:tag name="EMFCHILD" val="True"/>
</p:tagLst>
</file>

<file path=ppt/tags/tag2277.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EMFCHILD" val="True"/>
</p:tagLst>
</file>

<file path=ppt/tags/tag2278.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EMFCHILD" val="True"/>
</p:tagLst>
</file>

<file path=ppt/tags/tag2279.xml><?xml version="1.0" encoding="utf-8"?>
<p:tagLst xmlns:a="http://schemas.openxmlformats.org/drawingml/2006/main" xmlns:r="http://schemas.openxmlformats.org/officeDocument/2006/relationships" xmlns:p="http://schemas.openxmlformats.org/presentationml/2006/main">
  <p:tag name="ORIGINALHEIGHT" val="0.5568551"/>
  <p:tag name="ORIGINALWIDTH" val="1.493892"/>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2.285321"/>
  <p:tag name="ORIGINALWIDTH" val="2.570985"/>
  <p:tag name="EMFCHILD" val="True"/>
</p:tagLst>
</file>

<file path=ppt/tags/tag2280.xml><?xml version="1.0" encoding="utf-8"?>
<p:tagLst xmlns:a="http://schemas.openxmlformats.org/drawingml/2006/main" xmlns:r="http://schemas.openxmlformats.org/officeDocument/2006/relationships" xmlns:p="http://schemas.openxmlformats.org/presentationml/2006/main">
  <p:tag name="ORIGINALHEIGHT" val="3.592577"/>
  <p:tag name="ORIGINALWIDTH" val="2.894423"/>
  <p:tag name="EMFCHILD" val="True"/>
</p:tagLst>
</file>

<file path=ppt/tags/tag2281.xml><?xml version="1.0" encoding="utf-8"?>
<p:tagLst xmlns:a="http://schemas.openxmlformats.org/drawingml/2006/main" xmlns:r="http://schemas.openxmlformats.org/officeDocument/2006/relationships" xmlns:p="http://schemas.openxmlformats.org/presentationml/2006/main">
  <p:tag name="ORIGINALHEIGHT" val="3.808132"/>
  <p:tag name="ORIGINALWIDTH" val="2.819728"/>
  <p:tag name="EMFCHILD" val="True"/>
</p:tagLst>
</file>

<file path=ppt/tags/tag2282.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2283.xml><?xml version="1.0" encoding="utf-8"?>
<p:tagLst xmlns:a="http://schemas.openxmlformats.org/drawingml/2006/main" xmlns:r="http://schemas.openxmlformats.org/officeDocument/2006/relationships" xmlns:p="http://schemas.openxmlformats.org/presentationml/2006/main">
  <p:tag name="ORIGINALHEIGHT" val="1.311296"/>
  <p:tag name="ORIGINALWIDTH" val="3.417285"/>
  <p:tag name="EMFCHILD" val="True"/>
</p:tagLst>
</file>

<file path=ppt/tags/tag2284.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2285.xml><?xml version="1.0" encoding="utf-8"?>
<p:tagLst xmlns:a="http://schemas.openxmlformats.org/drawingml/2006/main" xmlns:r="http://schemas.openxmlformats.org/officeDocument/2006/relationships" xmlns:p="http://schemas.openxmlformats.org/presentationml/2006/main">
  <p:tag name="ORIGINALHEIGHT" val="3.951835"/>
  <p:tag name="ORIGINALWIDTH" val="2.632991"/>
  <p:tag name="EMFCHILD" val="True"/>
</p:tagLst>
</file>

<file path=ppt/tags/tag2286.xml><?xml version="1.0" encoding="utf-8"?>
<p:tagLst xmlns:a="http://schemas.openxmlformats.org/drawingml/2006/main" xmlns:r="http://schemas.openxmlformats.org/officeDocument/2006/relationships" xmlns:p="http://schemas.openxmlformats.org/presentationml/2006/main">
  <p:tag name="ORIGINALHEIGHT" val="2.712402"/>
  <p:tag name="ORIGINALWIDTH" val="2.651659"/>
  <p:tag name="EMFCHILD" val="True"/>
</p:tagLst>
</file>

<file path=ppt/tags/tag2287.xml><?xml version="1.0" encoding="utf-8"?>
<p:tagLst xmlns:a="http://schemas.openxmlformats.org/drawingml/2006/main" xmlns:r="http://schemas.openxmlformats.org/officeDocument/2006/relationships" xmlns:p="http://schemas.openxmlformats.org/presentationml/2006/main">
  <p:tag name="ORIGINALHEIGHT" val="2.478878"/>
  <p:tag name="ORIGINALWIDTH" val="2.483602"/>
  <p:tag name="EMFCHILD" val="True"/>
</p:tagLst>
</file>

<file path=ppt/tags/tag2288.xml><?xml version="1.0" encoding="utf-8"?>
<p:tagLst xmlns:a="http://schemas.openxmlformats.org/drawingml/2006/main" xmlns:r="http://schemas.openxmlformats.org/officeDocument/2006/relationships" xmlns:p="http://schemas.openxmlformats.org/presentationml/2006/main">
  <p:tag name="ORIGINALHEIGHT" val="0.2155547"/>
  <p:tag name="ORIGINALWIDTH" val="3.137174"/>
  <p:tag name="EMFCHILD" val="True"/>
</p:tagLst>
</file>

<file path=ppt/tags/tag2289.xml><?xml version="1.0" encoding="utf-8"?>
<p:tagLst xmlns:a="http://schemas.openxmlformats.org/drawingml/2006/main" xmlns:r="http://schemas.openxmlformats.org/officeDocument/2006/relationships" xmlns:p="http://schemas.openxmlformats.org/presentationml/2006/main">
  <p:tag name="ORIGINALHEIGHT" val="3.879984"/>
  <p:tag name="ORIGINALWIDTH" val="2.93177"/>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2290.xml><?xml version="1.0" encoding="utf-8"?>
<p:tagLst xmlns:a="http://schemas.openxmlformats.org/drawingml/2006/main" xmlns:r="http://schemas.openxmlformats.org/officeDocument/2006/relationships" xmlns:p="http://schemas.openxmlformats.org/presentationml/2006/main">
  <p:tag name="ORIGINALHEIGHT" val="0.5927809"/>
  <p:tag name="ORIGINALWIDTH" val="0.5415419"/>
  <p:tag name="EMFCHILD" val="True"/>
</p:tagLst>
</file>

<file path=ppt/tags/tag2291.xml><?xml version="1.0" encoding="utf-8"?>
<p:tagLst xmlns:a="http://schemas.openxmlformats.org/drawingml/2006/main" xmlns:r="http://schemas.openxmlformats.org/officeDocument/2006/relationships" xmlns:p="http://schemas.openxmlformats.org/presentationml/2006/main">
  <p:tag name="ORIGINALHEIGHT" val="3.879984"/>
  <p:tag name="ORIGINALWIDTH" val="2.595644"/>
  <p:tag name="EMFCHILD" val="True"/>
</p:tagLst>
</file>

<file path=ppt/tags/tag2292.xml><?xml version="1.0" encoding="utf-8"?>
<p:tagLst xmlns:a="http://schemas.openxmlformats.org/drawingml/2006/main" xmlns:r="http://schemas.openxmlformats.org/officeDocument/2006/relationships" xmlns:p="http://schemas.openxmlformats.org/presentationml/2006/main">
  <p:tag name="ORIGINALHEIGHT" val="1.760363"/>
  <p:tag name="ORIGINALWIDTH" val="1.549919"/>
  <p:tag name="EMFCHILD" val="True"/>
</p:tagLst>
</file>

<file path=ppt/tags/tag2293.xml><?xml version="1.0" encoding="utf-8"?>
<p:tagLst xmlns:a="http://schemas.openxmlformats.org/drawingml/2006/main" xmlns:r="http://schemas.openxmlformats.org/officeDocument/2006/relationships" xmlns:p="http://schemas.openxmlformats.org/presentationml/2006/main">
  <p:tag name="ORIGINALHEIGHT" val="0.5927809"/>
  <p:tag name="ORIGINALWIDTH" val="0.5602096"/>
  <p:tag name="EMFCHILD" val="True"/>
</p:tagLst>
</file>

<file path=ppt/tags/tag2294.xml><?xml version="1.0" encoding="utf-8"?>
<p:tagLst xmlns:a="http://schemas.openxmlformats.org/drawingml/2006/main" xmlns:r="http://schemas.openxmlformats.org/officeDocument/2006/relationships" xmlns:p="http://schemas.openxmlformats.org/presentationml/2006/main">
  <p:tag name="ORIGINALHEIGHT" val="3.610546"/>
  <p:tag name="ORIGINALWIDTH" val="2.894423"/>
  <p:tag name="EMFCHILD" val="True"/>
</p:tagLst>
</file>

<file path=ppt/tags/tag2295.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2296.xml><?xml version="1.0" encoding="utf-8"?>
<p:tagLst xmlns:a="http://schemas.openxmlformats.org/drawingml/2006/main" xmlns:r="http://schemas.openxmlformats.org/officeDocument/2006/relationships" xmlns:p="http://schemas.openxmlformats.org/presentationml/2006/main">
  <p:tag name="ORIGINALHEIGHT" val="13.65179"/>
  <p:tag name="ORIGINALWIDTH" val="67.7293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M &amp; -\Jc^{\top} \\   -\Jc   &amp; 0   \end{bmatrix}}&#10;    {\begin{bmatrix} \ddot{\q} \\ \Gamma \end{bmatrix}} =&#10;    {\begin{bmatrix} \S^\top \t - \h \\  \dot{\J}_c \dot{\q} \end{bmatrix}}&#10;\end{equation*}&#10;&#10;\end{document}"/>
  <p:tag name="IGUANATEXSIZE" val="20"/>
  <p:tag name="IGUANATEXCURSOR" val="540"/>
  <p:tag name="TRANSPARENCY" val="True"/>
  <p:tag name="LATEXENGINEID" val="1"/>
  <p:tag name="TEMPFOLDER" val="C:\Users\John Nganga\Downloads\"/>
  <p:tag name="LATEXFORMHEIGHT" val="556.2"/>
  <p:tag name="LATEXFORMWIDTH" val="777.6"/>
  <p:tag name="LATEXFORMWRAP" val="True"/>
  <p:tag name="BITMAPVECTOR" val="1"/>
</p:tagLst>
</file>

<file path=ppt/tags/tag2297.xml><?xml version="1.0" encoding="utf-8"?>
<p:tagLst xmlns:a="http://schemas.openxmlformats.org/drawingml/2006/main" xmlns:r="http://schemas.openxmlformats.org/officeDocument/2006/relationships" xmlns:p="http://schemas.openxmlformats.org/presentationml/2006/main">
  <p:tag name="ORIGINALHEIGHT" val="15.59966"/>
  <p:tag name="ORIGINALWIDTH" val="43.7752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 \ddot{\q} + \h -\Jc^{\top}\Gamma = \t \\&#10;&amp; \Jc^{\top} \ddot{\q} -  \dot{\J}_c \dot{\q} = 0 &#10;\end{align*}&#10;&#10;&#10;\end{document}"/>
  <p:tag name="IGUANATEXSIZE" val="20"/>
  <p:tag name="IGUANATEXCURSOR" val="642"/>
  <p:tag name="TRANSPARENCY" val="True"/>
  <p:tag name="LATEXENGINEID" val="1"/>
  <p:tag name="TEMPFOLDER" val="C:\Users\John Nganga\Downloads\"/>
  <p:tag name="LATEXFORMHEIGHT" val="556.2"/>
  <p:tag name="LATEXFORMWIDTH" val="777.6"/>
  <p:tag name="LATEXFORMWRAP" val="True"/>
  <p:tag name="BITMAPVECTOR" val="1"/>
</p:tagLst>
</file>

<file path=ppt/tags/tag2298.xml><?xml version="1.0" encoding="utf-8"?>
<p:tagLst xmlns:a="http://schemas.openxmlformats.org/drawingml/2006/main" xmlns:r="http://schemas.openxmlformats.org/officeDocument/2006/relationships" xmlns:p="http://schemas.openxmlformats.org/presentationml/2006/main">
  <p:tag name="ORIGINALHEIGHT" val="14.10229"/>
  <p:tag name="ORIGINALWIDTH" val="116.406"/>
  <p:tag name="LATEXADDIN" val="\documentclass{article}&#10;\usepackage{amsmath}&#10;\usepackage{amssymb}&#10;\pagestyle{empty}&#10;\begin{document}&#10;\newcommand{\x}{\mathbf{x}}&#10;\newcommand{\f}{\mathbf{f}}&#10;\newcommand{\mmu}{\mathbf{\mu}}&#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mu^\top \left[ \M \ddot{\q} + \h -\Jc^{\top}\Gamma \right] = \mmu^\top \t \textrm{\;where\;} \mmu  \textrm{\;is\;a\;fixed\;vector}\\&#10;&amp;\textrm{\;and\;acceleration\;of\;all\;contact\;points}&#10;\end{align*}&#10;&#10;&#10;\end{document}"/>
  <p:tag name="IGUANATEXSIZE" val="20"/>
  <p:tag name="IGUANATEXCURSOR" val="703"/>
  <p:tag name="TRANSPARENCY" val="True"/>
  <p:tag name="LATEXENGINEID" val="1"/>
  <p:tag name="TEMPFOLDER" val="C:\Users\John Nganga\Downloads\"/>
  <p:tag name="LATEXFORMHEIGHT" val="556.2"/>
  <p:tag name="LATEXFORMWIDTH" val="777.6"/>
  <p:tag name="LATEXFORMWRAP" val="True"/>
  <p:tag name="BITMAPVECTOR" val="1"/>
</p:tagLst>
</file>

<file path=ppt/tags/tag2299.xml><?xml version="1.0" encoding="utf-8"?>
<p:tagLst xmlns:a="http://schemas.openxmlformats.org/drawingml/2006/main" xmlns:r="http://schemas.openxmlformats.org/officeDocument/2006/relationships" xmlns:p="http://schemas.openxmlformats.org/presentationml/2006/main">
  <p:tag name="ORIGINALHEIGHT" val="6.569868"/>
  <p:tag name="ORIGINALWIDTH" val="25.44207"/>
  <p:tag name="LATEXADDIN" val="\documentclass{article}&#10;\usepackage{amsmath}&#10;\pagestyle{empty}&#10;\begin{document}&#10;&#10;\newcommand{\pd}[2][]{ \frac{\partial #1}{\partial #2}}&#10;\newcommand{\pdd}[3][]{ \frac{\partial^2 #1}{\partial #2 \partial #3}}&#10;\newcommand{\pDD}[2][]{ \frac{\partial^2 #1}{\partial^2 #2}}&#10;\newcommand{\ggamma}{\mathbf{\gamma}}&#10;\newcommand{\K}{\mathbf{K}}&#10;\newcommand{\xxi}{\mathbf{\xi}}&#10;\newcommand{\mmu}{\mathbf{\mu}}&#10;&#10;\begin{equation*}&#10;    \mmu = \xxi^T \K^{-1}&#10;  \end{equation*}&#10;&#10;\end{document}"/>
  <p:tag name="IGUANATEXSIZE" val="20"/>
  <p:tag name="IGUANATEXCURSOR" val="395"/>
  <p:tag name="TRANSPARENCY" val="True"/>
  <p:tag name="LATEXENGINEID" val="1"/>
  <p:tag name="TEMPFOLDER" val="C:\Users\John Nganga\Downloads\"/>
  <p:tag name="LATEXFORMHEIGHT" val="531"/>
  <p:tag name="LATEXFORMWIDTH" val="699.6"/>
  <p:tag name="LATEXFORMWRAP" val="True"/>
  <p:tag name="BITMAPVECTOR" val="1"/>
</p:tagLst>
</file>

<file path=ppt/tags/tag23.xml><?xml version="1.0" encoding="utf-8"?>
<p:tagLst xmlns:a="http://schemas.openxmlformats.org/drawingml/2006/main" xmlns:r="http://schemas.openxmlformats.org/officeDocument/2006/relationships" xmlns:p="http://schemas.openxmlformats.org/presentationml/2006/main">
  <p:tag name="ORIGINALHEIGHT" val="3.570815"/>
  <p:tag name="ORIGINALWIDTH" val="1.095049"/>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3.713647"/>
  <p:tag name="ORIGINALWIDTH" val="3.47559"/>
  <p:tag name="EMFCHILD" val="True"/>
</p:tagLst>
</file>

<file path=ppt/tags/tag2300.xml><?xml version="1.0" encoding="utf-8"?>
<p:tagLst xmlns:a="http://schemas.openxmlformats.org/drawingml/2006/main" xmlns:r="http://schemas.openxmlformats.org/officeDocument/2006/relationships" xmlns:p="http://schemas.openxmlformats.org/presentationml/2006/main">
  <p:tag name="ORIGINALHEIGHT" val="6.899046"/>
  <p:tag name="ORIGINALWIDTH" val="13.5233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Lst>
</file>

<file path=ppt/tags/tag2301.xml><?xml version="1.0" encoding="utf-8"?>
<p:tagLst xmlns:a="http://schemas.openxmlformats.org/drawingml/2006/main" xmlns:r="http://schemas.openxmlformats.org/officeDocument/2006/relationships" xmlns:p="http://schemas.openxmlformats.org/presentationml/2006/main">
  <p:tag name="ORIGINALHEIGHT" val="20.87139"/>
  <p:tag name="ORIGINALWIDTH" val="71.5948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Lst>
</file>

<file path=ppt/tags/tag2302.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2303.xml><?xml version="1.0" encoding="utf-8"?>
<p:tagLst xmlns:a="http://schemas.openxmlformats.org/drawingml/2006/main" xmlns:r="http://schemas.openxmlformats.org/officeDocument/2006/relationships" xmlns:p="http://schemas.openxmlformats.org/presentationml/2006/main">
  <p:tag name="ORIGINALHEIGHT" val="3.716511"/>
  <p:tag name="ORIGINALWIDTH" val="5.173181"/>
  <p:tag name="EMFCHILD" val="True"/>
</p:tagLst>
</file>

<file path=ppt/tags/tag2304.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2305.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2306.xml><?xml version="1.0" encoding="utf-8"?>
<p:tagLst xmlns:a="http://schemas.openxmlformats.org/drawingml/2006/main" xmlns:r="http://schemas.openxmlformats.org/officeDocument/2006/relationships" xmlns:p="http://schemas.openxmlformats.org/presentationml/2006/main">
  <p:tag name="ORIGINALHEIGHT" val="2.628752"/>
  <p:tag name="ORIGINALWIDTH" val="2.635394"/>
  <p:tag name="EMFCHILD" val="True"/>
</p:tagLst>
</file>

<file path=ppt/tags/tag2307.xml><?xml version="1.0" encoding="utf-8"?>
<p:tagLst xmlns:a="http://schemas.openxmlformats.org/drawingml/2006/main" xmlns:r="http://schemas.openxmlformats.org/officeDocument/2006/relationships" xmlns:p="http://schemas.openxmlformats.org/presentationml/2006/main">
  <p:tag name="ORIGINALHEIGHT" val="1.722286"/>
  <p:tag name="ORIGINALWIDTH" val="1.537321"/>
  <p:tag name="EMFCHILD" val="True"/>
</p:tagLst>
</file>

<file path=ppt/tags/tag2308.xml><?xml version="1.0" encoding="utf-8"?>
<p:tagLst xmlns:a="http://schemas.openxmlformats.org/drawingml/2006/main" xmlns:r="http://schemas.openxmlformats.org/officeDocument/2006/relationships" xmlns:p="http://schemas.openxmlformats.org/presentationml/2006/main">
  <p:tag name="ORIGINALHEIGHT" val="0.2266165"/>
  <p:tag name="ORIGINALWIDTH" val="3.12343"/>
  <p:tag name="EMFCHILD" val="True"/>
</p:tagLst>
</file>

<file path=ppt/tags/tag2309.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2.380543"/>
  <p:tag name="ORIGINALWIDTH" val="1.952044"/>
  <p:tag name="EMFCHILD" val="True"/>
</p:tagLst>
</file>

<file path=ppt/tags/tag2310.xml><?xml version="1.0" encoding="utf-8"?>
<p:tagLst xmlns:a="http://schemas.openxmlformats.org/drawingml/2006/main" xmlns:r="http://schemas.openxmlformats.org/officeDocument/2006/relationships" xmlns:p="http://schemas.openxmlformats.org/presentationml/2006/main">
  <p:tag name="ORIGINALHEIGHT" val="1.699631"/>
  <p:tag name="ORIGINALWIDTH" val="1.537321"/>
  <p:tag name="EMFCHILD" val="True"/>
</p:tagLst>
</file>

<file path=ppt/tags/tag2311.xml><?xml version="1.0" encoding="utf-8"?>
<p:tagLst xmlns:a="http://schemas.openxmlformats.org/drawingml/2006/main" xmlns:r="http://schemas.openxmlformats.org/officeDocument/2006/relationships" xmlns:p="http://schemas.openxmlformats.org/presentationml/2006/main">
  <p:tag name="ORIGINALHEIGHT" val="3.73918"/>
  <p:tag name="ORIGINALWIDTH" val="2.171767"/>
  <p:tag name="EMFCHILD" val="True"/>
</p:tagLst>
</file>

<file path=ppt/tags/tag2312.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313.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314.xml><?xml version="1.0" encoding="utf-8"?>
<p:tagLst xmlns:a="http://schemas.openxmlformats.org/drawingml/2006/main" xmlns:r="http://schemas.openxmlformats.org/officeDocument/2006/relationships" xmlns:p="http://schemas.openxmlformats.org/presentationml/2006/main">
  <p:tag name="ORIGINALHEIGHT" val="0.6571951"/>
  <p:tag name="ORIGINALWIDTH" val="10.44397"/>
  <p:tag name="EMFCHILD" val="True"/>
</p:tagLst>
</file>

<file path=ppt/tags/tag2315.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316.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317.xml><?xml version="1.0" encoding="utf-8"?>
<p:tagLst xmlns:a="http://schemas.openxmlformats.org/drawingml/2006/main" xmlns:r="http://schemas.openxmlformats.org/officeDocument/2006/relationships" xmlns:p="http://schemas.openxmlformats.org/presentationml/2006/main">
  <p:tag name="ORIGINALHEIGHT" val="0.6571951"/>
  <p:tag name="ORIGINALWIDTH" val="10.41957"/>
  <p:tag name="EMFCHILD" val="True"/>
</p:tagLst>
</file>

<file path=ppt/tags/tag2318.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319.xml><?xml version="1.0" encoding="utf-8"?>
<p:tagLst xmlns:a="http://schemas.openxmlformats.org/drawingml/2006/main" xmlns:r="http://schemas.openxmlformats.org/officeDocument/2006/relationships" xmlns:p="http://schemas.openxmlformats.org/presentationml/2006/main">
  <p:tag name="ORIGINALHEIGHT" val="2.606097"/>
  <p:tag name="ORIGINALWIDTH" val="3.14784"/>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2.380543"/>
  <p:tag name="ORIGINALWIDTH" val="1.952044"/>
  <p:tag name="EMFCHILD" val="True"/>
</p:tagLst>
</file>

<file path=ppt/tags/tag2320.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321.xml><?xml version="1.0" encoding="utf-8"?>
<p:tagLst xmlns:a="http://schemas.openxmlformats.org/drawingml/2006/main" xmlns:r="http://schemas.openxmlformats.org/officeDocument/2006/relationships" xmlns:p="http://schemas.openxmlformats.org/presentationml/2006/main">
  <p:tag name="ORIGINALHEIGHT" val="0.5438797"/>
  <p:tag name="ORIGINALWIDTH" val="1.488517"/>
  <p:tag name="EMFCHILD" val="True"/>
</p:tagLst>
</file>

<file path=ppt/tags/tag2322.xml><?xml version="1.0" encoding="utf-8"?>
<p:tagLst xmlns:a="http://schemas.openxmlformats.org/drawingml/2006/main" xmlns:r="http://schemas.openxmlformats.org/officeDocument/2006/relationships" xmlns:p="http://schemas.openxmlformats.org/presentationml/2006/main">
  <p:tag name="ORIGINALHEIGHT" val="3.46724"/>
  <p:tag name="ORIGINALWIDTH" val="2.879412"/>
  <p:tag name="EMFCHILD" val="True"/>
</p:tagLst>
</file>

<file path=ppt/tags/tag2323.xml><?xml version="1.0" encoding="utf-8"?>
<p:tagLst xmlns:a="http://schemas.openxmlformats.org/drawingml/2006/main" xmlns:r="http://schemas.openxmlformats.org/officeDocument/2006/relationships" xmlns:p="http://schemas.openxmlformats.org/presentationml/2006/main">
  <p:tag name="ORIGINALHEIGHT" val="3.671188"/>
  <p:tag name="ORIGINALWIDTH" val="2.806214"/>
  <p:tag name="EMFCHILD" val="True"/>
</p:tagLst>
</file>

<file path=ppt/tags/tag2324.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325.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326.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327.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328.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329.xml><?xml version="1.0" encoding="utf-8"?>
<p:tagLst xmlns:a="http://schemas.openxmlformats.org/drawingml/2006/main" xmlns:r="http://schemas.openxmlformats.org/officeDocument/2006/relationships" xmlns:p="http://schemas.openxmlformats.org/presentationml/2006/main">
  <p:tag name="ORIGINALHEIGHT" val="1.676962"/>
  <p:tag name="ORIGINALWIDTH" val="1.830142"/>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2.380543"/>
  <p:tag name="ORIGINALWIDTH" val="1.975857"/>
  <p:tag name="EMFCHILD" val="True"/>
</p:tagLst>
</file>

<file path=ppt/tags/tag2330.xml><?xml version="1.0" encoding="utf-8"?>
<p:tagLst xmlns:a="http://schemas.openxmlformats.org/drawingml/2006/main" xmlns:r="http://schemas.openxmlformats.org/officeDocument/2006/relationships" xmlns:p="http://schemas.openxmlformats.org/presentationml/2006/main">
  <p:tag name="ORIGINALHEIGHT" val="1.269053"/>
  <p:tag name="ORIGINALWIDTH" val="3.416251"/>
  <p:tag name="EMFCHILD" val="True"/>
</p:tagLst>
</file>

<file path=ppt/tags/tag2331.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332.xml><?xml version="1.0" encoding="utf-8"?>
<p:tagLst xmlns:a="http://schemas.openxmlformats.org/drawingml/2006/main" xmlns:r="http://schemas.openxmlformats.org/officeDocument/2006/relationships" xmlns:p="http://schemas.openxmlformats.org/presentationml/2006/main">
  <p:tag name="ORIGINALHEIGHT" val="3.852481"/>
  <p:tag name="ORIGINALWIDTH" val="2.611"/>
  <p:tag name="EMFCHILD" val="True"/>
</p:tagLst>
</file>

<file path=ppt/tags/tag2333.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2334.xml><?xml version="1.0" encoding="utf-8"?>
<p:tagLst xmlns:a="http://schemas.openxmlformats.org/drawingml/2006/main" xmlns:r="http://schemas.openxmlformats.org/officeDocument/2006/relationships" xmlns:p="http://schemas.openxmlformats.org/presentationml/2006/main">
  <p:tag name="ORIGINALHEIGHT" val="2.402135"/>
  <p:tag name="ORIGINALWIDTH" val="2.464589"/>
  <p:tag name="EMFCHILD" val="True"/>
</p:tagLst>
</file>

<file path=ppt/tags/tag2335.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2336.xml><?xml version="1.0" encoding="utf-8"?>
<p:tagLst xmlns:a="http://schemas.openxmlformats.org/drawingml/2006/main" xmlns:r="http://schemas.openxmlformats.org/officeDocument/2006/relationships" xmlns:p="http://schemas.openxmlformats.org/presentationml/2006/main">
  <p:tag name="ORIGINALHEIGHT" val="3.761834"/>
  <p:tag name="ORIGINALWIDTH" val="2.903821"/>
  <p:tag name="EMFCHILD" val="True"/>
</p:tagLst>
</file>

<file path=ppt/tags/tag2337.xml><?xml version="1.0" encoding="utf-8"?>
<p:tagLst xmlns:a="http://schemas.openxmlformats.org/drawingml/2006/main" xmlns:r="http://schemas.openxmlformats.org/officeDocument/2006/relationships" xmlns:p="http://schemas.openxmlformats.org/presentationml/2006/main">
  <p:tag name="ORIGINALHEIGHT" val="0.5665485"/>
  <p:tag name="ORIGINALWIDTH" val="0.561249"/>
  <p:tag name="EMFCHILD" val="True"/>
</p:tagLst>
</file>

<file path=ppt/tags/tag2338.xml><?xml version="1.0" encoding="utf-8"?>
<p:tagLst xmlns:a="http://schemas.openxmlformats.org/drawingml/2006/main" xmlns:r="http://schemas.openxmlformats.org/officeDocument/2006/relationships" xmlns:p="http://schemas.openxmlformats.org/presentationml/2006/main">
  <p:tag name="ORIGINALHEIGHT" val="3.761834"/>
  <p:tag name="ORIGINALWIDTH" val="2.562196"/>
  <p:tag name="EMFCHILD" val="True"/>
</p:tagLst>
</file>

<file path=ppt/tags/tag2339.xml><?xml version="1.0" encoding="utf-8"?>
<p:tagLst xmlns:a="http://schemas.openxmlformats.org/drawingml/2006/main" xmlns:r="http://schemas.openxmlformats.org/officeDocument/2006/relationships" xmlns:p="http://schemas.openxmlformats.org/presentationml/2006/main">
  <p:tag name="ORIGINALHEIGHT" val="1.699631"/>
  <p:tag name="ORIGINALWIDTH" val="1.561715"/>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3.594627"/>
  <p:tag name="ORIGINALWIDTH" val="1.14266"/>
  <p:tag name="EMFCHILD" val="True"/>
</p:tagLst>
</file>

<file path=ppt/tags/tag2340.xml><?xml version="1.0" encoding="utf-8"?>
<p:tagLst xmlns:a="http://schemas.openxmlformats.org/drawingml/2006/main" xmlns:r="http://schemas.openxmlformats.org/officeDocument/2006/relationships" xmlns:p="http://schemas.openxmlformats.org/presentationml/2006/main">
  <p:tag name="ORIGINALHEIGHT" val="0.5438797"/>
  <p:tag name="ORIGINALWIDTH" val="0.5368395"/>
  <p:tag name="EMFCHILD" val="True"/>
</p:tagLst>
</file>

<file path=ppt/tags/tag2341.xml><?xml version="1.0" encoding="utf-8"?>
<p:tagLst xmlns:a="http://schemas.openxmlformats.org/drawingml/2006/main" xmlns:r="http://schemas.openxmlformats.org/officeDocument/2006/relationships" xmlns:p="http://schemas.openxmlformats.org/presentationml/2006/main">
  <p:tag name="ORIGINALHEIGHT" val="3.489895"/>
  <p:tag name="ORIGINALWIDTH" val="2.879412"/>
  <p:tag name="EMFCHILD" val="True"/>
</p:tagLst>
</file>

<file path=ppt/tags/tag2342.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2343.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344.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2345.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346.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2347.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2348.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2349.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2.380543"/>
  <p:tag name="ORIGINALWIDTH" val="1.975857"/>
  <p:tag name="EMFCHILD" val="True"/>
</p:tagLst>
</file>

<file path=ppt/tags/tag2350.xml><?xml version="1.0" encoding="utf-8"?>
<p:tagLst xmlns:a="http://schemas.openxmlformats.org/drawingml/2006/main" xmlns:r="http://schemas.openxmlformats.org/officeDocument/2006/relationships" xmlns:p="http://schemas.openxmlformats.org/presentationml/2006/main">
  <p:tag name="ORIGINALHEIGHT" val="4.456893"/>
  <p:tag name="ORIGINALWIDTH" val="3.90741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 name="EMFCHILD" val="True"/>
</p:tagLst>
</file>

<file path=ppt/tags/tag2351.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2352.xml><?xml version="1.0" encoding="utf-8"?>
<p:tagLst xmlns:a="http://schemas.openxmlformats.org/drawingml/2006/main" xmlns:r="http://schemas.openxmlformats.org/officeDocument/2006/relationships" xmlns:p="http://schemas.openxmlformats.org/presentationml/2006/main">
  <p:tag name="ORIGINALHEIGHT" val="2.777936"/>
  <p:tag name="ORIGINALWIDTH" val="2.930559"/>
  <p:tag name="EMFCHILD" val="True"/>
</p:tagLst>
</file>

<file path=ppt/tags/tag2353.xml><?xml version="1.0" encoding="utf-8"?>
<p:tagLst xmlns:a="http://schemas.openxmlformats.org/drawingml/2006/main" xmlns:r="http://schemas.openxmlformats.org/officeDocument/2006/relationships" xmlns:p="http://schemas.openxmlformats.org/presentationml/2006/main">
  <p:tag name="ORIGINALHEIGHT" val="2.838989"/>
  <p:tag name="ORIGINALWIDTH" val="1.678976"/>
  <p:tag name="EMFCHILD" val="True"/>
</p:tagLst>
</file>

<file path=ppt/tags/tag2354.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2355.xml><?xml version="1.0" encoding="utf-8"?>
<p:tagLst xmlns:a="http://schemas.openxmlformats.org/drawingml/2006/main" xmlns:r="http://schemas.openxmlformats.org/officeDocument/2006/relationships" xmlns:p="http://schemas.openxmlformats.org/presentationml/2006/main">
  <p:tag name="ORIGINALHEIGHT" val="3.929038"/>
  <p:tag name="ORIGINALWIDTH" val="2.834053"/>
  <p:tag name="LATEXADDIN" val="\documentclass{article}&#10;\usepackage{amsmath}&#10;\pagestyle{empty}&#10;\begin{document}&#10;&#10;\newcommand{\pd}[2][]{ \frac{\partial #1}{\partial #2}}&#10;\newcommand{\pdd}[3][]{ \frac{\partial^2 #1}{\partial #2 \partial #3}}&#10;\newcommand{\pDD}[2][]{ \frac{\partial^2 #1}{\partial^2 #2}}&#10;\newcommand{\ggamma}{\mathbf{\gamma}}&#10;\newcommand{\K}{\mathbf{K}}&#10;\newcommand{\xxi}{\mathbf{\xi}}&#10;\newcommand{\mmu}{\mathbf{\mu}}&#10;&#10;\begin{equation*}&#10;    \mmu = \xxi^T \K^{-1}&#10;  \end{equation*}&#10;&#10;\end{document}"/>
  <p:tag name="IGUANATEXSIZE" val="20"/>
  <p:tag name="IGUANATEXCURSOR" val="395"/>
  <p:tag name="TRANSPARENCY" val="True"/>
  <p:tag name="LATEXENGINEID" val="1"/>
  <p:tag name="TEMPFOLDER" val="C:\Users\John Nganga\Downloads\"/>
  <p:tag name="LATEXFORMHEIGHT" val="531"/>
  <p:tag name="LATEXFORMWIDTH" val="699.6"/>
  <p:tag name="LATEXFORMWRAP" val="True"/>
  <p:tag name="BITMAPVECTOR" val="1"/>
  <p:tag name="EMFCHILD" val="True"/>
</p:tagLst>
</file>

<file path=ppt/tags/tag2356.xml><?xml version="1.0" encoding="utf-8"?>
<p:tagLst xmlns:a="http://schemas.openxmlformats.org/drawingml/2006/main" xmlns:r="http://schemas.openxmlformats.org/officeDocument/2006/relationships" xmlns:p="http://schemas.openxmlformats.org/presentationml/2006/main">
  <p:tag name="ORIGINALHEIGHT" val="1.417027"/>
  <p:tag name="ORIGINALWIDTH" val="3.478156"/>
  <p:tag name="EMFCHILD" val="True"/>
</p:tagLst>
</file>

<file path=ppt/tags/tag2357.xml><?xml version="1.0" encoding="utf-8"?>
<p:tagLst xmlns:a="http://schemas.openxmlformats.org/drawingml/2006/main" xmlns:r="http://schemas.openxmlformats.org/officeDocument/2006/relationships" xmlns:p="http://schemas.openxmlformats.org/presentationml/2006/main">
  <p:tag name="ORIGINALHEIGHT" val="5.389005"/>
  <p:tag name="ORIGINALWIDTH" val="2.211427"/>
  <p:tag name="EMFCHILD" val="True"/>
</p:tagLst>
</file>

<file path=ppt/tags/tag2358.xml><?xml version="1.0" encoding="utf-8"?>
<p:tagLst xmlns:a="http://schemas.openxmlformats.org/drawingml/2006/main" xmlns:r="http://schemas.openxmlformats.org/officeDocument/2006/relationships" xmlns:p="http://schemas.openxmlformats.org/presentationml/2006/main">
  <p:tag name="ORIGINALHEIGHT" val="2.812592"/>
  <p:tag name="ORIGINALWIDTH" val="2.748173"/>
  <p:tag name="EMFCHILD" val="True"/>
</p:tagLst>
</file>

<file path=ppt/tags/tag2359.xml><?xml version="1.0" encoding="utf-8"?>
<p:tagLst xmlns:a="http://schemas.openxmlformats.org/drawingml/2006/main" xmlns:r="http://schemas.openxmlformats.org/officeDocument/2006/relationships" xmlns:p="http://schemas.openxmlformats.org/presentationml/2006/main">
  <p:tag name="ORIGINALHEIGHT" val="4.079321"/>
  <p:tag name="ORIGINALWIDTH" val="4.25108"/>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2.285321"/>
  <p:tag name="ORIGINALWIDTH" val="1.71399"/>
  <p:tag name="EMFCHILD" val="True"/>
</p:tagLst>
</file>

<file path=ppt/tags/tag2360.xml><?xml version="1.0" encoding="utf-8"?>
<p:tagLst xmlns:a="http://schemas.openxmlformats.org/drawingml/2006/main" xmlns:r="http://schemas.openxmlformats.org/officeDocument/2006/relationships" xmlns:p="http://schemas.openxmlformats.org/presentationml/2006/main">
  <p:tag name="ORIGINALHEIGHT" val="0.1932378"/>
  <p:tag name="ORIGINALWIDTH" val="2.447591"/>
  <p:tag name="EMFCHILD" val="True"/>
</p:tagLst>
</file>

<file path=ppt/tags/tag2361.xml><?xml version="1.0" encoding="utf-8"?>
<p:tagLst xmlns:a="http://schemas.openxmlformats.org/drawingml/2006/main" xmlns:r="http://schemas.openxmlformats.org/officeDocument/2006/relationships" xmlns:p="http://schemas.openxmlformats.org/presentationml/2006/main">
  <p:tag name="ORIGINALHEIGHT" val="2.769651"/>
  <p:tag name="ORIGINALWIDTH" val="1.331146"/>
  <p:tag name="EMFCHILD" val="True"/>
</p:tagLst>
</file>

<file path=ppt/tags/tag2362.xml><?xml version="1.0" encoding="utf-8"?>
<p:tagLst xmlns:a="http://schemas.openxmlformats.org/drawingml/2006/main" xmlns:r="http://schemas.openxmlformats.org/officeDocument/2006/relationships" xmlns:p="http://schemas.openxmlformats.org/presentationml/2006/main">
  <p:tag name="ORIGINALHEIGHT" val="3.597526"/>
  <p:tag name="ORIGINALWIDTH" val="2.778187"/>
  <p:tag name="LATEXADDIN" val="\documentclass{article}&#10;\usepackage{amsmath}&#10;\usepackage{amssymb}&#10;\pagestyle{empty}&#10;\begin{document}&#10;\newcommand{\x}{\mathbf{x}}&#10;\newcommand{\f}{\mathbf{f}}&#10;\newcommand{\mmu}{\mathbf{\mu}}&#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mu^\top \left[ \M \ddot{\q} + \h -\Jc^{\top}\Gamma \right] = \mmu^\top \t \textrm{\;where\;} \mmu  \textrm{\;is\;a\;fixed\;vector}\\&#10;&amp;\textrm{\;and\;acceleration\;of\;all\;contact\;points}&#10;\end{align*}&#10;&#10;&#10;\end{document}"/>
  <p:tag name="IGUANATEXSIZE" val="20"/>
  <p:tag name="IGUANATEXCURSOR" val="703"/>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2363.xml><?xml version="1.0" encoding="utf-8"?>
<p:tagLst xmlns:a="http://schemas.openxmlformats.org/drawingml/2006/main" xmlns:r="http://schemas.openxmlformats.org/officeDocument/2006/relationships" xmlns:p="http://schemas.openxmlformats.org/presentationml/2006/main">
  <p:tag name="ORIGINALHEIGHT" val="2.631329"/>
  <p:tag name="ORIGINALWIDTH" val="2.649963"/>
  <p:tag name="EMFCHILD" val="True"/>
</p:tagLst>
</file>

<file path=ppt/tags/tag2364.xml><?xml version="1.0" encoding="utf-8"?>
<p:tagLst xmlns:a="http://schemas.openxmlformats.org/drawingml/2006/main" xmlns:r="http://schemas.openxmlformats.org/officeDocument/2006/relationships" xmlns:p="http://schemas.openxmlformats.org/presentationml/2006/main">
  <p:tag name="ORIGINALHEIGHT" val="6.516656"/>
  <p:tag name="ORIGINALWIDTH" val="0.9830507"/>
  <p:tag name="EMFCHILD" val="True"/>
</p:tagLst>
</file>

<file path=ppt/tags/tag2365.xml><?xml version="1.0" encoding="utf-8"?>
<p:tagLst xmlns:a="http://schemas.openxmlformats.org/drawingml/2006/main" xmlns:r="http://schemas.openxmlformats.org/officeDocument/2006/relationships" xmlns:p="http://schemas.openxmlformats.org/presentationml/2006/main">
  <p:tag name="ORIGINALHEIGHT" val="3.72087"/>
  <p:tag name="ORIGINALWIDTH" val="5.171701"/>
  <p:tag name="EMFCHILD" val="True"/>
</p:tagLst>
</file>

<file path=ppt/tags/tag2366.xml><?xml version="1.0" encoding="utf-8"?>
<p:tagLst xmlns:a="http://schemas.openxmlformats.org/drawingml/2006/main" xmlns:r="http://schemas.openxmlformats.org/officeDocument/2006/relationships" xmlns:p="http://schemas.openxmlformats.org/presentationml/2006/main">
  <p:tag name="ORIGINALHEIGHT" val="0.5344886"/>
  <p:tag name="ORIGINALWIDTH" val="1.495947"/>
  <p:tag name="EMFCHILD" val="True"/>
</p:tagLst>
</file>

<file path=ppt/tags/tag2367.xml><?xml version="1.0" encoding="utf-8"?>
<p:tagLst xmlns:a="http://schemas.openxmlformats.org/drawingml/2006/main" xmlns:r="http://schemas.openxmlformats.org/officeDocument/2006/relationships" xmlns:p="http://schemas.openxmlformats.org/presentationml/2006/main">
  <p:tag name="ORIGINALHEIGHT" val="3.515297"/>
  <p:tag name="ORIGINALWIDTH" val="2.885047"/>
  <p:tag name="EMFCHILD" val="True"/>
</p:tagLst>
</file>

<file path=ppt/tags/tag2368.xml><?xml version="1.0" encoding="utf-8"?>
<p:tagLst xmlns:a="http://schemas.openxmlformats.org/drawingml/2006/main" xmlns:r="http://schemas.openxmlformats.org/officeDocument/2006/relationships" xmlns:p="http://schemas.openxmlformats.org/presentationml/2006/main">
  <p:tag name="ORIGINALHEIGHT" val="3.618077"/>
  <p:tag name="ORIGINALWIDTH" val="3.397943"/>
  <p:tag name="EMFCHILD" val="True"/>
</p:tagLst>
</file>

<file path=ppt/tags/tag2369.xml><?xml version="1.0" encoding="utf-8"?>
<p:tagLst xmlns:a="http://schemas.openxmlformats.org/drawingml/2006/main" xmlns:r="http://schemas.openxmlformats.org/officeDocument/2006/relationships" xmlns:p="http://schemas.openxmlformats.org/presentationml/2006/main">
  <p:tag name="ORIGINALHEIGHT" val="3.761984"/>
  <p:tag name="ORIGINALWIDTH" val="2.906411"/>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2.380543"/>
  <p:tag name="ORIGINALWIDTH" val="2.309133"/>
  <p:tag name="EMFCHILD" val="True"/>
</p:tagLst>
</file>

<file path=ppt/tags/tag2370.xml><?xml version="1.0" encoding="utf-8"?>
<p:tagLst xmlns:a="http://schemas.openxmlformats.org/drawingml/2006/main" xmlns:r="http://schemas.openxmlformats.org/officeDocument/2006/relationships" xmlns:p="http://schemas.openxmlformats.org/presentationml/2006/main">
  <p:tag name="ORIGINALHEIGHT" val="0.2261363"/>
  <p:tag name="ORIGINALWIDTH" val="3.141495"/>
  <p:tag name="EMFCHILD" val="True"/>
</p:tagLst>
</file>

<file path=ppt/tags/tag2371.xml><?xml version="1.0" encoding="utf-8"?>
<p:tagLst xmlns:a="http://schemas.openxmlformats.org/drawingml/2006/main" xmlns:r="http://schemas.openxmlformats.org/officeDocument/2006/relationships" xmlns:p="http://schemas.openxmlformats.org/presentationml/2006/main">
  <p:tag name="ORIGINALHEIGHT" val="3.782535"/>
  <p:tag name="ORIGINALWIDTH" val="2.56448"/>
  <p:tag name="EMFCHILD" val="True"/>
</p:tagLst>
</file>

<file path=ppt/tags/tag2372.xml><?xml version="1.0" encoding="utf-8"?>
<p:tagLst xmlns:a="http://schemas.openxmlformats.org/drawingml/2006/main" xmlns:r="http://schemas.openxmlformats.org/officeDocument/2006/relationships" xmlns:p="http://schemas.openxmlformats.org/presentationml/2006/main">
  <p:tag name="ORIGINALHEIGHT" val="2.631329"/>
  <p:tag name="ORIGINALWIDTH" val="2.649963"/>
  <p:tag name="EMFCHILD" val="True"/>
</p:tagLst>
</file>

<file path=ppt/tags/tag2373.xml><?xml version="1.0" encoding="utf-8"?>
<p:tagLst xmlns:a="http://schemas.openxmlformats.org/drawingml/2006/main" xmlns:r="http://schemas.openxmlformats.org/officeDocument/2006/relationships" xmlns:p="http://schemas.openxmlformats.org/presentationml/2006/main">
  <p:tag name="ORIGINALHEIGHT" val="1.726809"/>
  <p:tag name="ORIGINALWIDTH" val="1.538688"/>
  <p:tag name="EMFCHILD" val="True"/>
</p:tagLst>
</file>

<file path=ppt/tags/tag2374.xml><?xml version="1.0" encoding="utf-8"?>
<p:tagLst xmlns:a="http://schemas.openxmlformats.org/drawingml/2006/main" xmlns:r="http://schemas.openxmlformats.org/officeDocument/2006/relationships" xmlns:p="http://schemas.openxmlformats.org/presentationml/2006/main">
  <p:tag name="ORIGINALHEIGHT" val="3.700306"/>
  <p:tag name="ORIGINALWIDTH" val="2.799564"/>
  <p:tag name="EMFCHILD" val="True"/>
</p:tagLst>
</file>

<file path=ppt/tags/tag2375.xml><?xml version="1.0" encoding="utf-8"?>
<p:tagLst xmlns:a="http://schemas.openxmlformats.org/drawingml/2006/main" xmlns:r="http://schemas.openxmlformats.org/officeDocument/2006/relationships" xmlns:p="http://schemas.openxmlformats.org/presentationml/2006/main">
  <p:tag name="ORIGINALHEIGHT" val="6.516656"/>
  <p:tag name="ORIGINALWIDTH" val="0.9830507"/>
  <p:tag name="EMFCHILD" val="True"/>
</p:tagLst>
</file>

<file path=ppt/tags/tag2376.xml><?xml version="1.0" encoding="utf-8"?>
<p:tagLst xmlns:a="http://schemas.openxmlformats.org/drawingml/2006/main" xmlns:r="http://schemas.openxmlformats.org/officeDocument/2006/relationships" xmlns:p="http://schemas.openxmlformats.org/presentationml/2006/main">
  <p:tag name="ORIGINALHEIGHT" val="1.27455"/>
  <p:tag name="ORIGINALWIDTH" val="3.397943"/>
  <p:tag name="EMFCHILD" val="True"/>
</p:tagLst>
</file>

<file path=ppt/tags/tag2377.xml><?xml version="1.0" encoding="utf-8"?>
<p:tagLst xmlns:a="http://schemas.openxmlformats.org/drawingml/2006/main" xmlns:r="http://schemas.openxmlformats.org/officeDocument/2006/relationships" xmlns:p="http://schemas.openxmlformats.org/presentationml/2006/main">
  <p:tag name="ORIGINALHEIGHT" val="3.597526"/>
  <p:tag name="ORIGINALWIDTH" val="2.778187"/>
  <p:tag name="EMFCHILD" val="True"/>
</p:tagLst>
</file>

<file path=ppt/tags/tag2378.xml><?xml version="1.0" encoding="utf-8"?>
<p:tagLst xmlns:a="http://schemas.openxmlformats.org/drawingml/2006/main" xmlns:r="http://schemas.openxmlformats.org/officeDocument/2006/relationships" xmlns:p="http://schemas.openxmlformats.org/presentationml/2006/main">
  <p:tag name="ORIGINALHEIGHT" val="2.631329"/>
  <p:tag name="ORIGINALWIDTH" val="2.628599"/>
  <p:tag name="EMFCHILD" val="True"/>
</p:tagLst>
</file>

<file path=ppt/tags/tag2379.xml><?xml version="1.0" encoding="utf-8"?>
<p:tagLst xmlns:a="http://schemas.openxmlformats.org/drawingml/2006/main" xmlns:r="http://schemas.openxmlformats.org/officeDocument/2006/relationships" xmlns:p="http://schemas.openxmlformats.org/presentationml/2006/main">
  <p:tag name="ORIGINALHEIGHT" val="2.405205"/>
  <p:tag name="ORIGINALWIDTH" val="2.478997"/>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2380.xml><?xml version="1.0" encoding="utf-8"?>
<p:tagLst xmlns:a="http://schemas.openxmlformats.org/drawingml/2006/main" xmlns:r="http://schemas.openxmlformats.org/officeDocument/2006/relationships" xmlns:p="http://schemas.openxmlformats.org/presentationml/2006/main">
  <p:tag name="ORIGINALHEIGHT" val="2.405205"/>
  <p:tag name="ORIGINALWIDTH" val="3.50479"/>
  <p:tag name="EMFCHILD" val="True"/>
</p:tagLst>
</file>

<file path=ppt/tags/tag2381.xml><?xml version="1.0" encoding="utf-8"?>
<p:tagLst xmlns:a="http://schemas.openxmlformats.org/drawingml/2006/main" xmlns:r="http://schemas.openxmlformats.org/officeDocument/2006/relationships" xmlns:p="http://schemas.openxmlformats.org/presentationml/2006/main">
  <p:tag name="ORIGINALHEIGHT" val="3.761984"/>
  <p:tag name="ORIGINALWIDTH" val="2.56448"/>
  <p:tag name="EMFCHILD" val="True"/>
</p:tagLst>
</file>

<file path=ppt/tags/tag2382.xml><?xml version="1.0" encoding="utf-8"?>
<p:tagLst xmlns:a="http://schemas.openxmlformats.org/drawingml/2006/main" xmlns:r="http://schemas.openxmlformats.org/officeDocument/2006/relationships" xmlns:p="http://schemas.openxmlformats.org/presentationml/2006/main">
  <p:tag name="ORIGINALHEIGHT" val="2.487434"/>
  <p:tag name="ORIGINALWIDTH" val="1.987479"/>
  <p:tag name="EMFCHILD" val="True"/>
</p:tagLst>
</file>

<file path=ppt/tags/tag2383.xml><?xml version="1.0" encoding="utf-8"?>
<p:tagLst xmlns:a="http://schemas.openxmlformats.org/drawingml/2006/main" xmlns:r="http://schemas.openxmlformats.org/officeDocument/2006/relationships" xmlns:p="http://schemas.openxmlformats.org/presentationml/2006/main">
  <p:tag name="ORIGINALHEIGHT" val="2.405205"/>
  <p:tag name="ORIGINALWIDTH" val="1.709653"/>
  <p:tag name="EMFCHILD" val="True"/>
</p:tagLst>
</file>

<file path=ppt/tags/tag2384.xml><?xml version="1.0" encoding="utf-8"?>
<p:tagLst xmlns:a="http://schemas.openxmlformats.org/drawingml/2006/main" xmlns:r="http://schemas.openxmlformats.org/officeDocument/2006/relationships" xmlns:p="http://schemas.openxmlformats.org/presentationml/2006/main">
  <p:tag name="ORIGINALHEIGHT" val="2.487434"/>
  <p:tag name="ORIGINALWIDTH" val="1.987479"/>
  <p:tag name="EMFCHILD" val="True"/>
</p:tagLst>
</file>

<file path=ppt/tags/tag2385.xml><?xml version="1.0" encoding="utf-8"?>
<p:tagLst xmlns:a="http://schemas.openxmlformats.org/drawingml/2006/main" xmlns:r="http://schemas.openxmlformats.org/officeDocument/2006/relationships" xmlns:p="http://schemas.openxmlformats.org/presentationml/2006/main">
  <p:tag name="ORIGINALHEIGHT" val="3.597526"/>
  <p:tag name="ORIGINALWIDTH" val="2.778187"/>
  <p:tag name="EMFCHILD" val="True"/>
</p:tagLst>
</file>

<file path=ppt/tags/tag2386.xml><?xml version="1.0" encoding="utf-8"?>
<p:tagLst xmlns:a="http://schemas.openxmlformats.org/drawingml/2006/main" xmlns:r="http://schemas.openxmlformats.org/officeDocument/2006/relationships" xmlns:p="http://schemas.openxmlformats.org/presentationml/2006/main">
  <p:tag name="ORIGINALHEIGHT" val="3.638641"/>
  <p:tag name="ORIGINALWIDTH" val="1.089911"/>
  <p:tag name="EMFCHILD" val="True"/>
</p:tagLst>
</file>

<file path=ppt/tags/tag2387.xml><?xml version="1.0" encoding="utf-8"?>
<p:tagLst xmlns:a="http://schemas.openxmlformats.org/drawingml/2006/main" xmlns:r="http://schemas.openxmlformats.org/officeDocument/2006/relationships" xmlns:p="http://schemas.openxmlformats.org/presentationml/2006/main">
  <p:tag name="ORIGINALHEIGHT" val="2.487434"/>
  <p:tag name="ORIGINALWIDTH" val="1.666912"/>
  <p:tag name="EMFCHILD" val="True"/>
</p:tagLst>
</file>

<file path=ppt/tags/tag2388.xml><?xml version="1.0" encoding="utf-8"?>
<p:tagLst xmlns:a="http://schemas.openxmlformats.org/drawingml/2006/main" xmlns:r="http://schemas.openxmlformats.org/officeDocument/2006/relationships" xmlns:p="http://schemas.openxmlformats.org/presentationml/2006/main">
  <p:tag name="ORIGINALHEIGHT" val="2.487434"/>
  <p:tag name="ORIGINALWIDTH" val="2.308032"/>
  <p:tag name="EMFCHILD" val="True"/>
</p:tagLst>
</file>

<file path=ppt/tags/tag2389.xml><?xml version="1.0" encoding="utf-8"?>
<p:tagLst xmlns:a="http://schemas.openxmlformats.org/drawingml/2006/main" xmlns:r="http://schemas.openxmlformats.org/officeDocument/2006/relationships" xmlns:p="http://schemas.openxmlformats.org/presentationml/2006/main">
  <p:tag name="ORIGINALHEIGHT" val="3.823649"/>
  <p:tag name="ORIGINALWIDTH" val="2.543116"/>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3.451794"/>
  <p:tag name="ORIGINALWIDTH" val="1.071251"/>
  <p:tag name="EMFCHILD" val="True"/>
</p:tagLst>
</file>

<file path=ppt/tags/tag2390.xml><?xml version="1.0" encoding="utf-8"?>
<p:tagLst xmlns:a="http://schemas.openxmlformats.org/drawingml/2006/main" xmlns:r="http://schemas.openxmlformats.org/officeDocument/2006/relationships" xmlns:p="http://schemas.openxmlformats.org/presentationml/2006/main">
  <p:tag name="ORIGINALHEIGHT" val="2.343527"/>
  <p:tag name="ORIGINALWIDTH" val="2.585857"/>
  <p:tag name="EMFCHILD" val="True"/>
</p:tagLst>
</file>

<file path=ppt/tags/tag2391.xml><?xml version="1.0" encoding="utf-8"?>
<p:tagLst xmlns:a="http://schemas.openxmlformats.org/drawingml/2006/main" xmlns:r="http://schemas.openxmlformats.org/officeDocument/2006/relationships" xmlns:p="http://schemas.openxmlformats.org/presentationml/2006/main">
  <p:tag name="ORIGINALHEIGHT" val="2.487434"/>
  <p:tag name="ORIGINALWIDTH" val="1.966101"/>
  <p:tag name="EMFCHILD" val="True"/>
</p:tagLst>
</file>

<file path=ppt/tags/tag2392.xml><?xml version="1.0" encoding="utf-8"?>
<p:tagLst xmlns:a="http://schemas.openxmlformats.org/drawingml/2006/main" xmlns:r="http://schemas.openxmlformats.org/officeDocument/2006/relationships" xmlns:p="http://schemas.openxmlformats.org/presentationml/2006/main">
  <p:tag name="ORIGINALHEIGHT" val="3.823649"/>
  <p:tag name="ORIGINALWIDTH" val="2.521739"/>
  <p:tag name="EMFCHILD" val="True"/>
</p:tagLst>
</file>

<file path=ppt/tags/tag2393.xml><?xml version="1.0" encoding="utf-8"?>
<p:tagLst xmlns:a="http://schemas.openxmlformats.org/drawingml/2006/main" xmlns:r="http://schemas.openxmlformats.org/officeDocument/2006/relationships" xmlns:p="http://schemas.openxmlformats.org/presentationml/2006/main">
  <p:tag name="ORIGINALHEIGHT" val="2.405205"/>
  <p:tag name="ORIGINALWIDTH" val="2.500375"/>
  <p:tag name="EMFCHILD" val="True"/>
</p:tagLst>
</file>

<file path=ppt/tags/tag2394.xml><?xml version="1.0" encoding="utf-8"?>
<p:tagLst xmlns:a="http://schemas.openxmlformats.org/drawingml/2006/main" xmlns:r="http://schemas.openxmlformats.org/officeDocument/2006/relationships" xmlns:p="http://schemas.openxmlformats.org/presentationml/2006/main">
  <p:tag name="ORIGINALHEIGHT" val="2.487434"/>
  <p:tag name="ORIGINALWIDTH" val="1.966101"/>
  <p:tag name="EMFCHILD" val="True"/>
</p:tagLst>
</file>

<file path=ppt/tags/tag2395.xml><?xml version="1.0" encoding="utf-8"?>
<p:tagLst xmlns:a="http://schemas.openxmlformats.org/drawingml/2006/main" xmlns:r="http://schemas.openxmlformats.org/officeDocument/2006/relationships" xmlns:p="http://schemas.openxmlformats.org/presentationml/2006/main">
  <p:tag name="ORIGINALHEIGHT" val="2.487434"/>
  <p:tag name="ORIGINALWIDTH" val="1.944737"/>
  <p:tag name="EMFCHILD" val="True"/>
</p:tagLst>
</file>

<file path=ppt/tags/tag2396.xml><?xml version="1.0" encoding="utf-8"?>
<p:tagLst xmlns:a="http://schemas.openxmlformats.org/drawingml/2006/main" xmlns:r="http://schemas.openxmlformats.org/officeDocument/2006/relationships" xmlns:p="http://schemas.openxmlformats.org/presentationml/2006/main">
  <p:tag name="ORIGINALHEIGHT" val="3.391954"/>
  <p:tag name="ORIGINALWIDTH" val="1.602807"/>
  <p:tag name="EMFCHILD" val="True"/>
</p:tagLst>
</file>

<file path=ppt/tags/tag2397.xml><?xml version="1.0" encoding="utf-8"?>
<p:tagLst xmlns:a="http://schemas.openxmlformats.org/drawingml/2006/main" xmlns:r="http://schemas.openxmlformats.org/officeDocument/2006/relationships" xmlns:p="http://schemas.openxmlformats.org/presentationml/2006/main">
  <p:tag name="ORIGINALHEIGHT" val="2.487434"/>
  <p:tag name="ORIGINALWIDTH" val="2.265291"/>
  <p:tag name="EMFCHILD" val="True"/>
</p:tagLst>
</file>

<file path=ppt/tags/tag2398.xml><?xml version="1.0" encoding="utf-8"?>
<p:tagLst xmlns:a="http://schemas.openxmlformats.org/drawingml/2006/main" xmlns:r="http://schemas.openxmlformats.org/officeDocument/2006/relationships" xmlns:p="http://schemas.openxmlformats.org/presentationml/2006/main">
  <p:tag name="ORIGINALHEIGHT" val="2.405205"/>
  <p:tag name="ORIGINALWIDTH" val="1.709653"/>
  <p:tag name="EMFCHILD" val="True"/>
</p:tagLst>
</file>

<file path=ppt/tags/tag2399.xml><?xml version="1.0" encoding="utf-8"?>
<p:tagLst xmlns:a="http://schemas.openxmlformats.org/drawingml/2006/main" xmlns:r="http://schemas.openxmlformats.org/officeDocument/2006/relationships" xmlns:p="http://schemas.openxmlformats.org/presentationml/2006/main">
  <p:tag name="ORIGINALHEIGHT" val="2.507985"/>
  <p:tag name="ORIGINALWIDTH" val="2.308032"/>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2.356745"/>
  <p:tag name="ORIGINALWIDTH" val="2.594797"/>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2.380543"/>
  <p:tag name="ORIGINALWIDTH" val="2.261522"/>
  <p:tag name="EMFCHILD" val="True"/>
</p:tagLst>
</file>

<file path=ppt/tags/tag2400.xml><?xml version="1.0" encoding="utf-8"?>
<p:tagLst xmlns:a="http://schemas.openxmlformats.org/drawingml/2006/main" xmlns:r="http://schemas.openxmlformats.org/officeDocument/2006/relationships" xmlns:p="http://schemas.openxmlformats.org/presentationml/2006/main">
  <p:tag name="ORIGINALHEIGHT" val="2.405205"/>
  <p:tag name="ORIGINALWIDTH" val="2.56448"/>
  <p:tag name="EMFCHILD" val="True"/>
</p:tagLst>
</file>

<file path=ppt/tags/tag2401.xml><?xml version="1.0" encoding="utf-8"?>
<p:tagLst xmlns:a="http://schemas.openxmlformats.org/drawingml/2006/main" xmlns:r="http://schemas.openxmlformats.org/officeDocument/2006/relationships" xmlns:p="http://schemas.openxmlformats.org/presentationml/2006/main">
  <p:tag name="ORIGINALHEIGHT" val="3.823649"/>
  <p:tag name="ORIGINALWIDTH" val="2.521739"/>
  <p:tag name="EMFCHILD" val="True"/>
</p:tagLst>
</file>

<file path=ppt/tags/tag2402.xml><?xml version="1.0" encoding="utf-8"?>
<p:tagLst xmlns:a="http://schemas.openxmlformats.org/drawingml/2006/main" xmlns:r="http://schemas.openxmlformats.org/officeDocument/2006/relationships" xmlns:p="http://schemas.openxmlformats.org/presentationml/2006/main">
  <p:tag name="ORIGINALHEIGHT" val="2.507985"/>
  <p:tag name="ORIGINALWIDTH" val="2.286668"/>
  <p:tag name="EMFCHILD" val="True"/>
</p:tagLst>
</file>

<file path=ppt/tags/tag2403.xml><?xml version="1.0" encoding="utf-8"?>
<p:tagLst xmlns:a="http://schemas.openxmlformats.org/drawingml/2006/main" xmlns:r="http://schemas.openxmlformats.org/officeDocument/2006/relationships" xmlns:p="http://schemas.openxmlformats.org/presentationml/2006/main">
  <p:tag name="ORIGINALHEIGHT" val="2.507985"/>
  <p:tag name="ORIGINALWIDTH" val="1.966101"/>
  <p:tag name="EMFCHILD" val="True"/>
</p:tagLst>
</file>

<file path=ppt/tags/tag2404.xml><?xml version="1.0" encoding="utf-8"?>
<p:tagLst xmlns:a="http://schemas.openxmlformats.org/drawingml/2006/main" xmlns:r="http://schemas.openxmlformats.org/officeDocument/2006/relationships" xmlns:p="http://schemas.openxmlformats.org/presentationml/2006/main">
  <p:tag name="ORIGINALHEIGHT" val="2.507985"/>
  <p:tag name="ORIGINALWIDTH" val="1.944737"/>
  <p:tag name="EMFCHILD" val="True"/>
</p:tagLst>
</file>

<file path=ppt/tags/tag2405.xml><?xml version="1.0" encoding="utf-8"?>
<p:tagLst xmlns:a="http://schemas.openxmlformats.org/drawingml/2006/main" xmlns:r="http://schemas.openxmlformats.org/officeDocument/2006/relationships" xmlns:p="http://schemas.openxmlformats.org/presentationml/2006/main">
  <p:tag name="ORIGINALHEIGHT" val="2.507985"/>
  <p:tag name="ORIGINALWIDTH" val="1.966101"/>
  <p:tag name="EMFCHILD" val="True"/>
</p:tagLst>
</file>

<file path=ppt/tags/tag2406.xml><?xml version="1.0" encoding="utf-8"?>
<p:tagLst xmlns:a="http://schemas.openxmlformats.org/drawingml/2006/main" xmlns:r="http://schemas.openxmlformats.org/officeDocument/2006/relationships" xmlns:p="http://schemas.openxmlformats.org/presentationml/2006/main">
  <p:tag name="ORIGINALHEIGHT" val="3.761984"/>
  <p:tag name="ORIGINALWIDTH" val="1.132652"/>
  <p:tag name="EMFCHILD" val="True"/>
</p:tagLst>
</file>

<file path=ppt/tags/tag2407.xml><?xml version="1.0" encoding="utf-8"?>
<p:tagLst xmlns:a="http://schemas.openxmlformats.org/drawingml/2006/main" xmlns:r="http://schemas.openxmlformats.org/officeDocument/2006/relationships" xmlns:p="http://schemas.openxmlformats.org/presentationml/2006/main">
  <p:tag name="ORIGINALHEIGHT" val="2.507985"/>
  <p:tag name="ORIGINALWIDTH" val="1.987479"/>
  <p:tag name="EMFCHILD" val="True"/>
</p:tagLst>
</file>

<file path=ppt/tags/tag2408.xml><?xml version="1.0" encoding="utf-8"?>
<p:tagLst xmlns:a="http://schemas.openxmlformats.org/drawingml/2006/main" xmlns:r="http://schemas.openxmlformats.org/officeDocument/2006/relationships" xmlns:p="http://schemas.openxmlformats.org/presentationml/2006/main">
  <p:tag name="ORIGINALHEIGHT" val="2.405205"/>
  <p:tag name="ORIGINALWIDTH" val="1.709653"/>
  <p:tag name="EMFCHILD" val="True"/>
</p:tagLst>
</file>

<file path=ppt/tags/tag2409.xml><?xml version="1.0" encoding="utf-8"?>
<p:tagLst xmlns:a="http://schemas.openxmlformats.org/drawingml/2006/main" xmlns:r="http://schemas.openxmlformats.org/officeDocument/2006/relationships" xmlns:p="http://schemas.openxmlformats.org/presentationml/2006/main">
  <p:tag name="ORIGINALHEIGHT" val="2.507985"/>
  <p:tag name="ORIGINALWIDTH" val="2.308032"/>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2.285321"/>
  <p:tag name="ORIGINALWIDTH" val="2.570985"/>
  <p:tag name="EMFCHILD" val="True"/>
</p:tagLst>
</file>

<file path=ppt/tags/tag2410.xml><?xml version="1.0" encoding="utf-8"?>
<p:tagLst xmlns:a="http://schemas.openxmlformats.org/drawingml/2006/main" xmlns:r="http://schemas.openxmlformats.org/officeDocument/2006/relationships" xmlns:p="http://schemas.openxmlformats.org/presentationml/2006/main">
  <p:tag name="ORIGINALHEIGHT" val="3.412504"/>
  <p:tag name="ORIGINALWIDTH" val="1.602807"/>
  <p:tag name="EMFCHILD" val="True"/>
</p:tagLst>
</file>

<file path=ppt/tags/tag2411.xml><?xml version="1.0" encoding="utf-8"?>
<p:tagLst xmlns:a="http://schemas.openxmlformats.org/drawingml/2006/main" xmlns:r="http://schemas.openxmlformats.org/officeDocument/2006/relationships" xmlns:p="http://schemas.openxmlformats.org/presentationml/2006/main">
  <p:tag name="ORIGINALHEIGHT" val="3.638641"/>
  <p:tag name="ORIGINALWIDTH" val="1.089911"/>
  <p:tag name="EMFCHILD" val="True"/>
</p:tagLst>
</file>

<file path=ppt/tags/tag2412.xml><?xml version="1.0" encoding="utf-8"?>
<p:tagLst xmlns:a="http://schemas.openxmlformats.org/drawingml/2006/main" xmlns:r="http://schemas.openxmlformats.org/officeDocument/2006/relationships" xmlns:p="http://schemas.openxmlformats.org/presentationml/2006/main">
  <p:tag name="ORIGINALHEIGHT" val="2.507985"/>
  <p:tag name="ORIGINALWIDTH" val="2.265291"/>
  <p:tag name="EMFCHILD" val="True"/>
</p:tagLst>
</file>

<file path=ppt/tags/tag2413.xml><?xml version="1.0" encoding="utf-8"?>
<p:tagLst xmlns:a="http://schemas.openxmlformats.org/drawingml/2006/main" xmlns:r="http://schemas.openxmlformats.org/officeDocument/2006/relationships" xmlns:p="http://schemas.openxmlformats.org/presentationml/2006/main">
  <p:tag name="ORIGINALHEIGHT" val="2.405205"/>
  <p:tag name="ORIGINALWIDTH" val="2.56448"/>
  <p:tag name="EMFCHILD" val="True"/>
</p:tagLst>
</file>

<file path=ppt/tags/tag2414.xml><?xml version="1.0" encoding="utf-8"?>
<p:tagLst xmlns:a="http://schemas.openxmlformats.org/drawingml/2006/main" xmlns:r="http://schemas.openxmlformats.org/officeDocument/2006/relationships" xmlns:p="http://schemas.openxmlformats.org/presentationml/2006/main">
  <p:tag name="ORIGINALHEIGHT" val="2.507985"/>
  <p:tag name="ORIGINALWIDTH" val="2.265291"/>
  <p:tag name="EMFCHILD" val="True"/>
</p:tagLst>
</file>

<file path=ppt/tags/tag2415.xml><?xml version="1.0" encoding="utf-8"?>
<p:tagLst xmlns:a="http://schemas.openxmlformats.org/drawingml/2006/main" xmlns:r="http://schemas.openxmlformats.org/officeDocument/2006/relationships" xmlns:p="http://schemas.openxmlformats.org/presentationml/2006/main">
  <p:tag name="ORIGINALHEIGHT" val="3.844213"/>
  <p:tag name="ORIGINALWIDTH" val="1.666912"/>
  <p:tag name="EMFCHILD" val="True"/>
</p:tagLst>
</file>

<file path=ppt/tags/tag2416.xml><?xml version="1.0" encoding="utf-8"?>
<p:tagLst xmlns:a="http://schemas.openxmlformats.org/drawingml/2006/main" xmlns:r="http://schemas.openxmlformats.org/officeDocument/2006/relationships" xmlns:p="http://schemas.openxmlformats.org/presentationml/2006/main">
  <p:tag name="ORIGINALHEIGHT" val="2.507985"/>
  <p:tag name="ORIGINALWIDTH" val="2.308032"/>
  <p:tag name="EMFCHILD" val="True"/>
</p:tagLst>
</file>

<file path=ppt/tags/tag2417.xml><?xml version="1.0" encoding="utf-8"?>
<p:tagLst xmlns:a="http://schemas.openxmlformats.org/drawingml/2006/main" xmlns:r="http://schemas.openxmlformats.org/officeDocument/2006/relationships" xmlns:p="http://schemas.openxmlformats.org/presentationml/2006/main">
  <p:tag name="ORIGINALHEIGHT" val="3.761984"/>
  <p:tag name="ORIGINALWIDTH" val="1.154016"/>
  <p:tag name="EMFCHILD" val="True"/>
</p:tagLst>
</file>

<file path=ppt/tags/tag2418.xml><?xml version="1.0" encoding="utf-8"?>
<p:tagLst xmlns:a="http://schemas.openxmlformats.org/drawingml/2006/main" xmlns:r="http://schemas.openxmlformats.org/officeDocument/2006/relationships" xmlns:p="http://schemas.openxmlformats.org/presentationml/2006/main">
  <p:tag name="ORIGINALHEIGHT" val="3.761984"/>
  <p:tag name="ORIGINALWIDTH" val="1.154016"/>
  <p:tag name="EMFCHILD" val="True"/>
</p:tagLst>
</file>

<file path=ppt/tags/tag2419.xml><?xml version="1.0" encoding="utf-8"?>
<p:tagLst xmlns:a="http://schemas.openxmlformats.org/drawingml/2006/main" xmlns:r="http://schemas.openxmlformats.org/officeDocument/2006/relationships" xmlns:p="http://schemas.openxmlformats.org/presentationml/2006/main">
  <p:tag name="ORIGINALHEIGHT" val="2.507985"/>
  <p:tag name="ORIGINALWIDTH" val="1.944737"/>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2.380543"/>
  <p:tag name="ORIGINALWIDTH" val="1.666379"/>
  <p:tag name="EMFCHILD" val="True"/>
</p:tagLst>
</file>

<file path=ppt/tags/tag2420.xml><?xml version="1.0" encoding="utf-8"?>
<p:tagLst xmlns:a="http://schemas.openxmlformats.org/drawingml/2006/main" xmlns:r="http://schemas.openxmlformats.org/officeDocument/2006/relationships" xmlns:p="http://schemas.openxmlformats.org/presentationml/2006/main">
  <p:tag name="ORIGINALHEIGHT" val="2.507985"/>
  <p:tag name="ORIGINALWIDTH" val="2.265291"/>
  <p:tag name="EMFCHILD" val="True"/>
</p:tagLst>
</file>

<file path=ppt/tags/tag2421.xml><?xml version="1.0" encoding="utf-8"?>
<p:tagLst xmlns:a="http://schemas.openxmlformats.org/drawingml/2006/main" xmlns:r="http://schemas.openxmlformats.org/officeDocument/2006/relationships" xmlns:p="http://schemas.openxmlformats.org/presentationml/2006/main">
  <p:tag name="ORIGINALHEIGHT" val="2.405205"/>
  <p:tag name="ORIGINALWIDTH" val="2.56448"/>
  <p:tag name="EMFCHILD" val="True"/>
</p:tagLst>
</file>

<file path=ppt/tags/tag2422.xml><?xml version="1.0" encoding="utf-8"?>
<p:tagLst xmlns:a="http://schemas.openxmlformats.org/drawingml/2006/main" xmlns:r="http://schemas.openxmlformats.org/officeDocument/2006/relationships" xmlns:p="http://schemas.openxmlformats.org/presentationml/2006/main">
  <p:tag name="ORIGINALHEIGHT" val="3.412504"/>
  <p:tag name="ORIGINALWIDTH" val="1.581429"/>
  <p:tag name="EMFCHILD" val="True"/>
</p:tagLst>
</file>

<file path=ppt/tags/tag2423.xml><?xml version="1.0" encoding="utf-8"?>
<p:tagLst xmlns:a="http://schemas.openxmlformats.org/drawingml/2006/main" xmlns:r="http://schemas.openxmlformats.org/officeDocument/2006/relationships" xmlns:p="http://schemas.openxmlformats.org/presentationml/2006/main">
  <p:tag name="ORIGINALHEIGHT" val="2.507985"/>
  <p:tag name="ORIGINALWIDTH" val="2.308032"/>
  <p:tag name="EMFCHILD" val="True"/>
</p:tagLst>
</file>

<file path=ppt/tags/tag2424.xml><?xml version="1.0" encoding="utf-8"?>
<p:tagLst xmlns:a="http://schemas.openxmlformats.org/drawingml/2006/main" xmlns:r="http://schemas.openxmlformats.org/officeDocument/2006/relationships" xmlns:p="http://schemas.openxmlformats.org/presentationml/2006/main">
  <p:tag name="ORIGINALHEIGHT" val="2.507985"/>
  <p:tag name="ORIGINALWIDTH" val="1.966101"/>
  <p:tag name="EMFCHILD" val="True"/>
</p:tagLst>
</file>

<file path=ppt/tags/tag2425.xml><?xml version="1.0" encoding="utf-8"?>
<p:tagLst xmlns:a="http://schemas.openxmlformats.org/drawingml/2006/main" xmlns:r="http://schemas.openxmlformats.org/officeDocument/2006/relationships" xmlns:p="http://schemas.openxmlformats.org/presentationml/2006/main">
  <p:tag name="ORIGINALHEIGHT" val="3.412504"/>
  <p:tag name="ORIGINALWIDTH" val="1.602807"/>
  <p:tag name="EMFCHILD" val="True"/>
</p:tagLst>
</file>

<file path=ppt/tags/tag2426.xml><?xml version="1.0" encoding="utf-8"?>
<p:tagLst xmlns:a="http://schemas.openxmlformats.org/drawingml/2006/main" xmlns:r="http://schemas.openxmlformats.org/officeDocument/2006/relationships" xmlns:p="http://schemas.openxmlformats.org/presentationml/2006/main">
  <p:tag name="ORIGINALHEIGHT" val="3.474183"/>
  <p:tag name="ORIGINALWIDTH" val="2.521739"/>
  <p:tag name="EMFCHILD" val="True"/>
</p:tagLst>
</file>

<file path=ppt/tags/tag2427.xml><?xml version="1.0" encoding="utf-8"?>
<p:tagLst xmlns:a="http://schemas.openxmlformats.org/drawingml/2006/main" xmlns:r="http://schemas.openxmlformats.org/officeDocument/2006/relationships" xmlns:p="http://schemas.openxmlformats.org/presentationml/2006/main">
  <p:tag name="ORIGINALHEIGHT" val="2.507985"/>
  <p:tag name="ORIGINALWIDTH" val="2.243927"/>
  <p:tag name="EMFCHILD" val="True"/>
</p:tagLst>
</file>

<file path=ppt/tags/tag2428.xml><?xml version="1.0" encoding="utf-8"?>
<p:tagLst xmlns:a="http://schemas.openxmlformats.org/drawingml/2006/main" xmlns:r="http://schemas.openxmlformats.org/officeDocument/2006/relationships" xmlns:p="http://schemas.openxmlformats.org/presentationml/2006/main">
  <p:tag name="ORIGINALHEIGHT" val="3.638641"/>
  <p:tag name="ORIGINALWIDTH" val="1.089911"/>
  <p:tag name="EMFCHILD" val="True"/>
</p:tagLst>
</file>

<file path=ppt/tags/tag2429.xml><?xml version="1.0" encoding="utf-8"?>
<p:tagLst xmlns:a="http://schemas.openxmlformats.org/drawingml/2006/main" xmlns:r="http://schemas.openxmlformats.org/officeDocument/2006/relationships" xmlns:p="http://schemas.openxmlformats.org/presentationml/2006/main">
  <p:tag name="ORIGINALHEIGHT" val="2.405205"/>
  <p:tag name="ORIGINALWIDTH" val="2.56448"/>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3.523203"/>
  <p:tag name="ORIGINALWIDTH" val="2.809039"/>
  <p:tag name="EMFCHILD" val="True"/>
</p:tagLst>
</file>

<file path=ppt/tags/tag2430.xml><?xml version="1.0" encoding="utf-8"?>
<p:tagLst xmlns:a="http://schemas.openxmlformats.org/drawingml/2006/main" xmlns:r="http://schemas.openxmlformats.org/officeDocument/2006/relationships" xmlns:p="http://schemas.openxmlformats.org/presentationml/2006/main">
  <p:tag name="ORIGINALHEIGHT" val="3.412504"/>
  <p:tag name="ORIGINALWIDTH" val="1.602807"/>
  <p:tag name="EMFCHILD" val="True"/>
</p:tagLst>
</file>

<file path=ppt/tags/tag2431.xml><?xml version="1.0" encoding="utf-8"?>
<p:tagLst xmlns:a="http://schemas.openxmlformats.org/drawingml/2006/main" xmlns:r="http://schemas.openxmlformats.org/officeDocument/2006/relationships" xmlns:p="http://schemas.openxmlformats.org/presentationml/2006/main">
  <p:tag name="ORIGINALHEIGHT" val="2.507985"/>
  <p:tag name="ORIGINALWIDTH" val="1.666912"/>
  <p:tag name="EMFCHILD" val="True"/>
</p:tagLst>
</file>

<file path=ppt/tags/tag2432.xml><?xml version="1.0" encoding="utf-8"?>
<p:tagLst xmlns:a="http://schemas.openxmlformats.org/drawingml/2006/main" xmlns:r="http://schemas.openxmlformats.org/officeDocument/2006/relationships" xmlns:p="http://schemas.openxmlformats.org/presentationml/2006/main">
  <p:tag name="ORIGINALHEIGHT" val="3.787059"/>
  <p:tag name="ORIGINALWIDTH" val="5.21444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begin{align*}&#10;&amp; \M \ddot{\q} + \h -\Jc^{\top}\Gamma = \t \\&#10;&amp; \Jc^{\top} \ddot{\q} -  \dot{\J}_c \dot{\q} = 0 &#10;\end{align*}&#10;&#10;&#10;\end{document}"/>
  <p:tag name="IGUANATEXSIZE" val="20"/>
  <p:tag name="IGUANATEXCURSOR" val="642"/>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2433.xml><?xml version="1.0" encoding="utf-8"?>
<p:tagLst xmlns:a="http://schemas.openxmlformats.org/drawingml/2006/main" xmlns:r="http://schemas.openxmlformats.org/officeDocument/2006/relationships" xmlns:p="http://schemas.openxmlformats.org/presentationml/2006/main">
  <p:tag name="ORIGINALHEIGHT" val="0.5517558"/>
  <p:tag name="ORIGINALWIDTH" val="1.512188"/>
  <p:tag name="EMFCHILD" val="True"/>
</p:tagLst>
</file>

<file path=ppt/tags/tag2434.xml><?xml version="1.0" encoding="utf-8"?>
<p:tagLst xmlns:a="http://schemas.openxmlformats.org/drawingml/2006/main" xmlns:r="http://schemas.openxmlformats.org/officeDocument/2006/relationships" xmlns:p="http://schemas.openxmlformats.org/presentationml/2006/main">
  <p:tag name="ORIGINALHEIGHT" val="3.536261"/>
  <p:tag name="ORIGINALWIDTH" val="2.920088"/>
  <p:tag name="EMFCHILD" val="True"/>
</p:tagLst>
</file>

<file path=ppt/tags/tag2435.xml><?xml version="1.0" encoding="utf-8"?>
<p:tagLst xmlns:a="http://schemas.openxmlformats.org/drawingml/2006/main" xmlns:r="http://schemas.openxmlformats.org/officeDocument/2006/relationships" xmlns:p="http://schemas.openxmlformats.org/presentationml/2006/main">
  <p:tag name="ORIGINALHEIGHT" val="3.661652"/>
  <p:tag name="ORIGINALWIDTH" val="3.415468"/>
  <p:tag name="EMFCHILD" val="True"/>
</p:tagLst>
</file>

<file path=ppt/tags/tag2436.xml><?xml version="1.0" encoding="utf-8"?>
<p:tagLst xmlns:a="http://schemas.openxmlformats.org/drawingml/2006/main" xmlns:r="http://schemas.openxmlformats.org/officeDocument/2006/relationships" xmlns:p="http://schemas.openxmlformats.org/presentationml/2006/main">
  <p:tag name="ORIGINALHEIGHT" val="3.837219"/>
  <p:tag name="ORIGINALWIDTH" val="2.946168"/>
  <p:tag name="EMFCHILD" val="True"/>
</p:tagLst>
</file>

<file path=ppt/tags/tag2437.xml><?xml version="1.0" encoding="utf-8"?>
<p:tagLst xmlns:a="http://schemas.openxmlformats.org/drawingml/2006/main" xmlns:r="http://schemas.openxmlformats.org/officeDocument/2006/relationships" xmlns:p="http://schemas.openxmlformats.org/presentationml/2006/main">
  <p:tag name="ORIGINALHEIGHT" val="0.2257262"/>
  <p:tag name="ORIGINALWIDTH" val="3.154746"/>
  <p:tag name="EMFCHILD" val="True"/>
</p:tagLst>
</file>

<file path=ppt/tags/tag2438.xml><?xml version="1.0" encoding="utf-8"?>
<p:tagLst xmlns:a="http://schemas.openxmlformats.org/drawingml/2006/main" xmlns:r="http://schemas.openxmlformats.org/officeDocument/2006/relationships" xmlns:p="http://schemas.openxmlformats.org/presentationml/2006/main">
  <p:tag name="ORIGINALHEIGHT" val="3.837219"/>
  <p:tag name="ORIGINALWIDTH" val="2.581157"/>
  <p:tag name="EMFCHILD" val="True"/>
</p:tagLst>
</file>

<file path=ppt/tags/tag2439.xml><?xml version="1.0" encoding="utf-8"?>
<p:tagLst xmlns:a="http://schemas.openxmlformats.org/drawingml/2006/main" xmlns:r="http://schemas.openxmlformats.org/officeDocument/2006/relationships" xmlns:p="http://schemas.openxmlformats.org/presentationml/2006/main">
  <p:tag name="ORIGINALHEIGHT" val="2.683547"/>
  <p:tag name="ORIGINALWIDTH" val="2.659366"/>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2.213912"/>
  <p:tag name="ORIGINALWIDTH" val="0.547532"/>
  <p:tag name="EMFCHILD" val="True"/>
</p:tagLst>
</file>

<file path=ppt/tags/tag2440.xml><?xml version="1.0" encoding="utf-8"?>
<p:tagLst xmlns:a="http://schemas.openxmlformats.org/drawingml/2006/main" xmlns:r="http://schemas.openxmlformats.org/officeDocument/2006/relationships" xmlns:p="http://schemas.openxmlformats.org/presentationml/2006/main">
  <p:tag name="ORIGINALHEIGHT" val="1.730515"/>
  <p:tag name="ORIGINALWIDTH" val="1.564333"/>
  <p:tag name="EMFCHILD" val="True"/>
</p:tagLst>
</file>

<file path=ppt/tags/tag2441.xml><?xml version="1.0" encoding="utf-8"?>
<p:tagLst xmlns:a="http://schemas.openxmlformats.org/drawingml/2006/main" xmlns:r="http://schemas.openxmlformats.org/officeDocument/2006/relationships" xmlns:p="http://schemas.openxmlformats.org/presentationml/2006/main">
  <p:tag name="ORIGINALHEIGHT" val="3.7369"/>
  <p:tag name="ORIGINALWIDTH" val="2.841879"/>
  <p:tag name="EMFCHILD" val="True"/>
</p:tagLst>
</file>

<file path=ppt/tags/tag2442.xml><?xml version="1.0" encoding="utf-8"?>
<p:tagLst xmlns:a="http://schemas.openxmlformats.org/drawingml/2006/main" xmlns:r="http://schemas.openxmlformats.org/officeDocument/2006/relationships" xmlns:p="http://schemas.openxmlformats.org/presentationml/2006/main">
  <p:tag name="ORIGINALHEIGHT" val="1.30415"/>
  <p:tag name="ORIGINALWIDTH" val="3.441532"/>
  <p:tag name="EMFCHILD" val="True"/>
</p:tagLst>
</file>

<file path=ppt/tags/tag2443.xml><?xml version="1.0" encoding="utf-8"?>
<p:tagLst xmlns:a="http://schemas.openxmlformats.org/drawingml/2006/main" xmlns:r="http://schemas.openxmlformats.org/officeDocument/2006/relationships" xmlns:p="http://schemas.openxmlformats.org/presentationml/2006/main">
  <p:tag name="ORIGINALHEIGHT" val="2.432749"/>
  <p:tag name="ORIGINALWIDTH" val="2.502932"/>
  <p:tag name="EMFCHILD" val="True"/>
</p:tagLst>
</file>

<file path=ppt/tags/tag2444.xml><?xml version="1.0" encoding="utf-8"?>
<p:tagLst xmlns:a="http://schemas.openxmlformats.org/drawingml/2006/main" xmlns:r="http://schemas.openxmlformats.org/officeDocument/2006/relationships" xmlns:p="http://schemas.openxmlformats.org/presentationml/2006/main">
  <p:tag name="ORIGINALHEIGHT" val="3.837219"/>
  <p:tag name="ORIGINALWIDTH" val="2.607221"/>
  <p:tag name="EMFCHILD" val="True"/>
</p:tagLst>
</file>

<file path=ppt/tags/tag2445.xml><?xml version="1.0" encoding="utf-8"?>
<p:tagLst xmlns:a="http://schemas.openxmlformats.org/drawingml/2006/main" xmlns:r="http://schemas.openxmlformats.org/officeDocument/2006/relationships" xmlns:p="http://schemas.openxmlformats.org/presentationml/2006/main">
  <p:tag name="ORIGINALHEIGHT" val="2.683547"/>
  <p:tag name="ORIGINALWIDTH" val="2.685446"/>
  <p:tag name="EMFCHILD" val="True"/>
</p:tagLst>
</file>

<file path=ppt/tags/tag2446.xml><?xml version="1.0" encoding="utf-8"?>
<p:tagLst xmlns:a="http://schemas.openxmlformats.org/drawingml/2006/main" xmlns:r="http://schemas.openxmlformats.org/officeDocument/2006/relationships" xmlns:p="http://schemas.openxmlformats.org/presentationml/2006/main">
  <p:tag name="ORIGINALHEIGHT" val="1.730515"/>
  <p:tag name="ORIGINALWIDTH" val="1.564333"/>
  <p:tag name="EMFCHILD" val="True"/>
</p:tagLst>
</file>

<file path=ppt/tags/tag2447.xml><?xml version="1.0" encoding="utf-8"?>
<p:tagLst xmlns:a="http://schemas.openxmlformats.org/drawingml/2006/main" xmlns:r="http://schemas.openxmlformats.org/officeDocument/2006/relationships" xmlns:p="http://schemas.openxmlformats.org/presentationml/2006/main">
  <p:tag name="ORIGINALHEIGHT" val="0.5517558"/>
  <p:tag name="ORIGINALWIDTH" val="1.512188"/>
  <p:tag name="EMFCHILD" val="True"/>
</p:tagLst>
</file>

<file path=ppt/tags/tag2448.xml><?xml version="1.0" encoding="utf-8"?>
<p:tagLst xmlns:a="http://schemas.openxmlformats.org/drawingml/2006/main" xmlns:r="http://schemas.openxmlformats.org/officeDocument/2006/relationships" xmlns:p="http://schemas.openxmlformats.org/presentationml/2006/main">
  <p:tag name="ORIGINALHEIGHT" val="3.561333"/>
  <p:tag name="ORIGINALWIDTH" val="2.920088"/>
  <p:tag name="EMFCHILD" val="True"/>
</p:tagLst>
</file>

<file path=ppt/tags/tag2449.xml><?xml version="1.0" encoding="utf-8"?>
<p:tagLst xmlns:a="http://schemas.openxmlformats.org/drawingml/2006/main" xmlns:r="http://schemas.openxmlformats.org/officeDocument/2006/relationships" xmlns:p="http://schemas.openxmlformats.org/presentationml/2006/main">
  <p:tag name="ORIGINALHEIGHT" val="0.2257262"/>
  <p:tag name="ORIGINALWIDTH" val="3.154746"/>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3.761257"/>
  <p:tag name="ORIGINALWIDTH" val="3.47559"/>
  <p:tag name="EMFCHILD" val="True"/>
</p:tagLst>
</file>

<file path=ppt/tags/tag2450.xml><?xml version="1.0" encoding="utf-8"?>
<p:tagLst xmlns:a="http://schemas.openxmlformats.org/drawingml/2006/main" xmlns:r="http://schemas.openxmlformats.org/officeDocument/2006/relationships" xmlns:p="http://schemas.openxmlformats.org/presentationml/2006/main">
  <p:tag name="ORIGINALHEIGHT" val="0.5768435"/>
  <p:tag name="ORIGINALWIDTH" val="0.5735887"/>
  <p:tag name="EMFCHILD" val="True"/>
</p:tagLst>
</file>

<file path=ppt/tags/tag2451.xml><?xml version="1.0" encoding="utf-8"?>
<p:tagLst xmlns:a="http://schemas.openxmlformats.org/drawingml/2006/main" xmlns:r="http://schemas.openxmlformats.org/officeDocument/2006/relationships" xmlns:p="http://schemas.openxmlformats.org/presentationml/2006/main">
  <p:tag name="ORIGINALHEIGHT" val="3.837219"/>
  <p:tag name="ORIGINALWIDTH" val="2.581157"/>
  <p:tag name="EMFCHILD" val="True"/>
</p:tagLst>
</file>

<file path=ppt/tags/tag2452.xml><?xml version="1.0" encoding="utf-8"?>
<p:tagLst xmlns:a="http://schemas.openxmlformats.org/drawingml/2006/main" xmlns:r="http://schemas.openxmlformats.org/officeDocument/2006/relationships" xmlns:p="http://schemas.openxmlformats.org/presentationml/2006/main">
  <p:tag name="ORIGINALHEIGHT" val="1.755587"/>
  <p:tag name="ORIGINALWIDTH" val="1.564333"/>
  <p:tag name="EMFCHILD" val="True"/>
</p:tagLst>
</file>

<file path=ppt/tags/tag2453.xml><?xml version="1.0" encoding="utf-8"?>
<p:tagLst xmlns:a="http://schemas.openxmlformats.org/drawingml/2006/main" xmlns:r="http://schemas.openxmlformats.org/officeDocument/2006/relationships" xmlns:p="http://schemas.openxmlformats.org/presentationml/2006/main">
  <p:tag name="ORIGINALHEIGHT" val="0.6019154"/>
  <p:tag name="ORIGINALWIDTH" val="0.5475247"/>
  <p:tag name="EMFCHILD" val="True"/>
</p:tagLst>
</file>

<file path=ppt/tags/tag2454.xml><?xml version="1.0" encoding="utf-8"?>
<p:tagLst xmlns:a="http://schemas.openxmlformats.org/drawingml/2006/main" xmlns:r="http://schemas.openxmlformats.org/officeDocument/2006/relationships" xmlns:p="http://schemas.openxmlformats.org/presentationml/2006/main">
  <p:tag name="ORIGINALHEIGHT" val="3.561333"/>
  <p:tag name="ORIGINALWIDTH" val="2.894024"/>
  <p:tag name="EMFCHILD" val="True"/>
</p:tagLst>
</file>

<file path=ppt/tags/tag2455.xml><?xml version="1.0" encoding="utf-8"?>
<p:tagLst xmlns:a="http://schemas.openxmlformats.org/drawingml/2006/main" xmlns:r="http://schemas.openxmlformats.org/officeDocument/2006/relationships" xmlns:p="http://schemas.openxmlformats.org/presentationml/2006/main">
  <p:tag name="ORIGINALHEIGHT" val="1.279078"/>
  <p:tag name="ORIGINALWIDTH" val="3.441532"/>
  <p:tag name="EMFCHILD" val="True"/>
</p:tagLst>
</file>

<file path=ppt/tags/tag2456.xml><?xml version="1.0" encoding="utf-8"?>
<p:tagLst xmlns:a="http://schemas.openxmlformats.org/drawingml/2006/main" xmlns:r="http://schemas.openxmlformats.org/officeDocument/2006/relationships" xmlns:p="http://schemas.openxmlformats.org/presentationml/2006/main">
  <p:tag name="ORIGINALHEIGHT" val="3.787059"/>
  <p:tag name="ORIGINALWIDTH" val="2.190066"/>
  <p:tag name="EMFCHILD" val="True"/>
</p:tagLst>
</file>

<file path=ppt/tags/tag2457.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M &amp; -\Jc^{\top} \\   -\Jc   &amp; 0   \end{bmatrix}}&#10;    {\begin{bmatrix} \ddot{\q} \\ \Gamma \end{bmatrix}} =&#10;    {\begin{bmatrix} \S^\top \t - \h \\  \dot{\J}_c \dot{\q} \end{bmatrix}}&#10;\end{equation*}&#10;&#10;\end{document}"/>
  <p:tag name="IGUANATEXSIZE" val="20"/>
  <p:tag name="IGUANATEXCURSOR" val="540"/>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2458.xml><?xml version="1.0" encoding="utf-8"?>
<p:tagLst xmlns:a="http://schemas.openxmlformats.org/drawingml/2006/main" xmlns:r="http://schemas.openxmlformats.org/officeDocument/2006/relationships" xmlns:p="http://schemas.openxmlformats.org/presentationml/2006/main">
  <p:tag name="ORIGINALHEIGHT" val="3.844058"/>
  <p:tag name="ORIGINALWIDTH" val="5.209956"/>
  <p:tag name="EMFCHILD" val="True"/>
</p:tagLst>
</file>

<file path=ppt/tags/tag2459.xml><?xml version="1.0" encoding="utf-8"?>
<p:tagLst xmlns:a="http://schemas.openxmlformats.org/drawingml/2006/main" xmlns:r="http://schemas.openxmlformats.org/officeDocument/2006/relationships" xmlns:p="http://schemas.openxmlformats.org/presentationml/2006/main">
  <p:tag name="ORIGINALHEIGHT" val="0.2155547"/>
  <p:tag name="ORIGINALWIDTH" val="3.137174"/>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2.285321"/>
  <p:tag name="ORIGINALWIDTH" val="1.71399"/>
  <p:tag name="EMFCHILD" val="True"/>
</p:tagLst>
</file>

<file path=ppt/tags/tag2460.xml><?xml version="1.0" encoding="utf-8"?>
<p:tagLst xmlns:a="http://schemas.openxmlformats.org/drawingml/2006/main" xmlns:r="http://schemas.openxmlformats.org/officeDocument/2006/relationships" xmlns:p="http://schemas.openxmlformats.org/presentationml/2006/main">
  <p:tag name="ORIGINALHEIGHT" val="3.897952"/>
  <p:tag name="ORIGINALWIDTH" val="2.595644"/>
  <p:tag name="EMFCHILD" val="True"/>
</p:tagLst>
</file>

<file path=ppt/tags/tag2461.xml><?xml version="1.0" encoding="utf-8"?>
<p:tagLst xmlns:a="http://schemas.openxmlformats.org/drawingml/2006/main" xmlns:r="http://schemas.openxmlformats.org/officeDocument/2006/relationships" xmlns:p="http://schemas.openxmlformats.org/presentationml/2006/main">
  <p:tag name="ORIGINALHEIGHT" val="2.712402"/>
  <p:tag name="ORIGINALWIDTH" val="2.670339"/>
  <p:tag name="EMFCHILD" val="True"/>
</p:tagLst>
</file>

<file path=ppt/tags/tag2462.xml><?xml version="1.0" encoding="utf-8"?>
<p:tagLst xmlns:a="http://schemas.openxmlformats.org/drawingml/2006/main" xmlns:r="http://schemas.openxmlformats.org/officeDocument/2006/relationships" xmlns:p="http://schemas.openxmlformats.org/presentationml/2006/main">
  <p:tag name="ORIGINALHEIGHT" val="1.742406"/>
  <p:tag name="ORIGINALWIDTH" val="1.549919"/>
  <p:tag name="EMFCHILD" val="True"/>
</p:tagLst>
</file>

<file path=ppt/tags/tag2463.xml><?xml version="1.0" encoding="utf-8"?>
<p:tagLst xmlns:a="http://schemas.openxmlformats.org/drawingml/2006/main" xmlns:r="http://schemas.openxmlformats.org/officeDocument/2006/relationships" xmlns:p="http://schemas.openxmlformats.org/presentationml/2006/main">
  <p:tag name="ORIGINALHEIGHT" val="0.2335232"/>
  <p:tag name="ORIGINALWIDTH" val="3.155854"/>
  <p:tag name="EMFCHILD" val="True"/>
</p:tagLst>
</file>

<file path=ppt/tags/tag2464.xml><?xml version="1.0" encoding="utf-8"?>
<p:tagLst xmlns:a="http://schemas.openxmlformats.org/drawingml/2006/main" xmlns:r="http://schemas.openxmlformats.org/officeDocument/2006/relationships" xmlns:p="http://schemas.openxmlformats.org/presentationml/2006/main">
  <p:tag name="ORIGINALHEIGHT" val="3.879984"/>
  <p:tag name="ORIGINALWIDTH" val="2.595644"/>
  <p:tag name="EMFCHILD" val="True"/>
</p:tagLst>
</file>

<file path=ppt/tags/tag2465.xml><?xml version="1.0" encoding="utf-8"?>
<p:tagLst xmlns:a="http://schemas.openxmlformats.org/drawingml/2006/main" xmlns:r="http://schemas.openxmlformats.org/officeDocument/2006/relationships" xmlns:p="http://schemas.openxmlformats.org/presentationml/2006/main">
  <p:tag name="ORIGINALHEIGHT" val="1.760363"/>
  <p:tag name="ORIGINALWIDTH" val="1.568587"/>
  <p:tag name="EMFCHILD" val="True"/>
</p:tagLst>
</file>

<file path=ppt/tags/tag2466.xml><?xml version="1.0" encoding="utf-8"?>
<p:tagLst xmlns:a="http://schemas.openxmlformats.org/drawingml/2006/main" xmlns:r="http://schemas.openxmlformats.org/officeDocument/2006/relationships" xmlns:p="http://schemas.openxmlformats.org/presentationml/2006/main">
  <p:tag name="ORIGINALHEIGHT" val="3.844058"/>
  <p:tag name="ORIGINALWIDTH" val="2.166144"/>
  <p:tag name="EMFCHILD" val="True"/>
</p:tagLst>
</file>

<file path=ppt/tags/tag2467.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EMFCHILD" val="True"/>
</p:tagLst>
</file>

<file path=ppt/tags/tag2468.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EMFCHILD" val="True"/>
</p:tagLst>
</file>

<file path=ppt/tags/tag2469.xml><?xml version="1.0" encoding="utf-8"?>
<p:tagLst xmlns:a="http://schemas.openxmlformats.org/drawingml/2006/main" xmlns:r="http://schemas.openxmlformats.org/officeDocument/2006/relationships" xmlns:p="http://schemas.openxmlformats.org/presentationml/2006/main">
  <p:tag name="ORIGINALHEIGHT" val="0.5568551"/>
  <p:tag name="ORIGINALWIDTH" val="1.493892"/>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2.380543"/>
  <p:tag name="ORIGINALWIDTH" val="2.261522"/>
  <p:tag name="EMFCHILD" val="True"/>
</p:tagLst>
</file>

<file path=ppt/tags/tag2470.xml><?xml version="1.0" encoding="utf-8"?>
<p:tagLst xmlns:a="http://schemas.openxmlformats.org/drawingml/2006/main" xmlns:r="http://schemas.openxmlformats.org/officeDocument/2006/relationships" xmlns:p="http://schemas.openxmlformats.org/presentationml/2006/main">
  <p:tag name="ORIGINALHEIGHT" val="3.592577"/>
  <p:tag name="ORIGINALWIDTH" val="2.894423"/>
  <p:tag name="EMFCHILD" val="True"/>
</p:tagLst>
</file>

<file path=ppt/tags/tag2471.xml><?xml version="1.0" encoding="utf-8"?>
<p:tagLst xmlns:a="http://schemas.openxmlformats.org/drawingml/2006/main" xmlns:r="http://schemas.openxmlformats.org/officeDocument/2006/relationships" xmlns:p="http://schemas.openxmlformats.org/presentationml/2006/main">
  <p:tag name="ORIGINALHEIGHT" val="3.808132"/>
  <p:tag name="ORIGINALWIDTH" val="2.819728"/>
  <p:tag name="EMFCHILD" val="True"/>
</p:tagLst>
</file>

<file path=ppt/tags/tag2472.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2473.xml><?xml version="1.0" encoding="utf-8"?>
<p:tagLst xmlns:a="http://schemas.openxmlformats.org/drawingml/2006/main" xmlns:r="http://schemas.openxmlformats.org/officeDocument/2006/relationships" xmlns:p="http://schemas.openxmlformats.org/presentationml/2006/main">
  <p:tag name="ORIGINALHEIGHT" val="1.311296"/>
  <p:tag name="ORIGINALWIDTH" val="3.417285"/>
  <p:tag name="EMFCHILD" val="True"/>
</p:tagLst>
</file>

<file path=ppt/tags/tag2474.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2475.xml><?xml version="1.0" encoding="utf-8"?>
<p:tagLst xmlns:a="http://schemas.openxmlformats.org/drawingml/2006/main" xmlns:r="http://schemas.openxmlformats.org/officeDocument/2006/relationships" xmlns:p="http://schemas.openxmlformats.org/presentationml/2006/main">
  <p:tag name="ORIGINALHEIGHT" val="3.951835"/>
  <p:tag name="ORIGINALWIDTH" val="2.632991"/>
  <p:tag name="EMFCHILD" val="True"/>
</p:tagLst>
</file>

<file path=ppt/tags/tag2476.xml><?xml version="1.0" encoding="utf-8"?>
<p:tagLst xmlns:a="http://schemas.openxmlformats.org/drawingml/2006/main" xmlns:r="http://schemas.openxmlformats.org/officeDocument/2006/relationships" xmlns:p="http://schemas.openxmlformats.org/presentationml/2006/main">
  <p:tag name="ORIGINALHEIGHT" val="2.712402"/>
  <p:tag name="ORIGINALWIDTH" val="2.651659"/>
  <p:tag name="EMFCHILD" val="True"/>
</p:tagLst>
</file>

<file path=ppt/tags/tag2477.xml><?xml version="1.0" encoding="utf-8"?>
<p:tagLst xmlns:a="http://schemas.openxmlformats.org/drawingml/2006/main" xmlns:r="http://schemas.openxmlformats.org/officeDocument/2006/relationships" xmlns:p="http://schemas.openxmlformats.org/presentationml/2006/main">
  <p:tag name="ORIGINALHEIGHT" val="2.478878"/>
  <p:tag name="ORIGINALWIDTH" val="2.483602"/>
  <p:tag name="EMFCHILD" val="True"/>
</p:tagLst>
</file>

<file path=ppt/tags/tag2478.xml><?xml version="1.0" encoding="utf-8"?>
<p:tagLst xmlns:a="http://schemas.openxmlformats.org/drawingml/2006/main" xmlns:r="http://schemas.openxmlformats.org/officeDocument/2006/relationships" xmlns:p="http://schemas.openxmlformats.org/presentationml/2006/main">
  <p:tag name="ORIGINALHEIGHT" val="0.2155547"/>
  <p:tag name="ORIGINALWIDTH" val="3.137174"/>
  <p:tag name="EMFCHILD" val="True"/>
</p:tagLst>
</file>

<file path=ppt/tags/tag2479.xml><?xml version="1.0" encoding="utf-8"?>
<p:tagLst xmlns:a="http://schemas.openxmlformats.org/drawingml/2006/main" xmlns:r="http://schemas.openxmlformats.org/officeDocument/2006/relationships" xmlns:p="http://schemas.openxmlformats.org/presentationml/2006/main">
  <p:tag name="ORIGINALHEIGHT" val="3.879984"/>
  <p:tag name="ORIGINALWIDTH" val="2.93177"/>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2.356745"/>
  <p:tag name="ORIGINALWIDTH" val="2.570985"/>
  <p:tag name="EMFCHILD" val="True"/>
</p:tagLst>
</file>

<file path=ppt/tags/tag2480.xml><?xml version="1.0" encoding="utf-8"?>
<p:tagLst xmlns:a="http://schemas.openxmlformats.org/drawingml/2006/main" xmlns:r="http://schemas.openxmlformats.org/officeDocument/2006/relationships" xmlns:p="http://schemas.openxmlformats.org/presentationml/2006/main">
  <p:tag name="ORIGINALHEIGHT" val="0.5927809"/>
  <p:tag name="ORIGINALWIDTH" val="0.5415419"/>
  <p:tag name="EMFCHILD" val="True"/>
</p:tagLst>
</file>

<file path=ppt/tags/tag2481.xml><?xml version="1.0" encoding="utf-8"?>
<p:tagLst xmlns:a="http://schemas.openxmlformats.org/drawingml/2006/main" xmlns:r="http://schemas.openxmlformats.org/officeDocument/2006/relationships" xmlns:p="http://schemas.openxmlformats.org/presentationml/2006/main">
  <p:tag name="ORIGINALHEIGHT" val="3.879984"/>
  <p:tag name="ORIGINALWIDTH" val="2.595644"/>
  <p:tag name="EMFCHILD" val="True"/>
</p:tagLst>
</file>

<file path=ppt/tags/tag2482.xml><?xml version="1.0" encoding="utf-8"?>
<p:tagLst xmlns:a="http://schemas.openxmlformats.org/drawingml/2006/main" xmlns:r="http://schemas.openxmlformats.org/officeDocument/2006/relationships" xmlns:p="http://schemas.openxmlformats.org/presentationml/2006/main">
  <p:tag name="ORIGINALHEIGHT" val="1.760363"/>
  <p:tag name="ORIGINALWIDTH" val="1.549919"/>
  <p:tag name="EMFCHILD" val="True"/>
</p:tagLst>
</file>

<file path=ppt/tags/tag2483.xml><?xml version="1.0" encoding="utf-8"?>
<p:tagLst xmlns:a="http://schemas.openxmlformats.org/drawingml/2006/main" xmlns:r="http://schemas.openxmlformats.org/officeDocument/2006/relationships" xmlns:p="http://schemas.openxmlformats.org/presentationml/2006/main">
  <p:tag name="ORIGINALHEIGHT" val="0.5927809"/>
  <p:tag name="ORIGINALWIDTH" val="0.5602096"/>
  <p:tag name="EMFCHILD" val="True"/>
</p:tagLst>
</file>

<file path=ppt/tags/tag2484.xml><?xml version="1.0" encoding="utf-8"?>
<p:tagLst xmlns:a="http://schemas.openxmlformats.org/drawingml/2006/main" xmlns:r="http://schemas.openxmlformats.org/officeDocument/2006/relationships" xmlns:p="http://schemas.openxmlformats.org/presentationml/2006/main">
  <p:tag name="ORIGINALHEIGHT" val="3.610546"/>
  <p:tag name="ORIGINALWIDTH" val="2.894423"/>
  <p:tag name="EMFCHILD" val="True"/>
</p:tagLst>
</file>

<file path=ppt/tags/tag2485.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2486.xml><?xml version="1.0" encoding="utf-8"?>
<p:tagLst xmlns:a="http://schemas.openxmlformats.org/drawingml/2006/main" xmlns:r="http://schemas.openxmlformats.org/officeDocument/2006/relationships" xmlns:p="http://schemas.openxmlformats.org/presentationml/2006/main">
  <p:tag name="ORIGINALHEIGHT" val="36.46819"/>
  <p:tag name="ORIGINALWIDTH" val="86.3231"/>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 &amp;\underline{\underline{\textrm{EMRNEA}\left( \q,\qd,\qdd,\a_g,\mmu,\llambda \right)}} \\&#10;\bmat[\a]{\mmu \t}{\v} &amp;=\bmat[\Jqc \qd + \Jc \qdd]{\mmu^\top \big[ \H(\q)\qdd + \h(\q,\qd) - \Jc^\top \llambda \big]}{\Jc \qd}\\&#10;&amp;\textrm{where\;}\mmu\textrm{\;is\;any\;vector}&#10;\end{align*}&#10;&#10;&#10;\end{document}"/>
  <p:tag name="IGUANATEXSIZE" val="20"/>
  <p:tag name="IGUANATEXCURSOR" val="1309"/>
  <p:tag name="TRANSPARENCY" val="True"/>
  <p:tag name="LATEXENGINEID" val="1"/>
  <p:tag name="TEMPFOLDER" val="C:\Users\John Nganga\Downloads\"/>
  <p:tag name="LATEXFORMHEIGHT" val="761.4"/>
  <p:tag name="LATEXFORMWIDTH" val="961.2"/>
  <p:tag name="LATEXFORMWRAP" val="True"/>
  <p:tag name="BITMAPVECTOR" val="1"/>
</p:tagLst>
</file>

<file path=ppt/tags/tag2487.xml><?xml version="1.0" encoding="utf-8"?>
<p:tagLst xmlns:a="http://schemas.openxmlformats.org/drawingml/2006/main" xmlns:r="http://schemas.openxmlformats.org/officeDocument/2006/relationships" xmlns:p="http://schemas.openxmlformats.org/presentationml/2006/main">
  <p:tag name="ORIGINALHEIGHT" val="20.87586"/>
  <p:tag name="ORIGINALWIDTH" val="71.59859"/>
  <p:tag name="LATEXADDIN" val="\documentclass{article}&#10;\usepackage{amsmath}&#10;\pagestyle{empty}&#10;\begin{document}&#10;\newcommand{\x}{\mathbf{x}}&#10;\newcommand{\f}{\mathbf{f}}&#10;\renewcommand{\u}{\mathbf{u}}&#10;\renewcommand{\H}{\mathbf{H}}&#10;\newcommand{\Jc}{\mathbf{J}_c}&#10;\newcommand{\K}{\mathbf{K}}&#10;\renewcommand{\t}{\mathbf{\tau}}&#10;\renewcommand{\S}{\mathbf{S}}&#10;\newcommand{\h}{\mathbf{h}}&#10;\newcommand{\J}{\mathbf{J}}&#10;\newcommand{\q}{\mathbf{q}}&#10;\newcommand{\nnu}{\mathbf{\nu}}&#10;\newcommand{\ppsi}{\mathbf{\psi}}&#10;%\newcommand{\q}{\mathbf{q}}&#10;&#10;&#10;\begin{equation*}&#10;    \underbrace{\begin{bmatrix} \H &amp; -\Jc^{\top} \\   -\Jc   &amp; 0   \end{bmatrix}}_\K&#10;    \underbrace{\begin{bmatrix} \ddot{\q} \\ \Gamma \end{bmatrix}}_{\nnu} =&#10;    \underbrace{\begin{bmatrix} \S^\top \t - \h \\  \dot{\J}_c \dot{\q} \end{bmatrix}}_{\Psi}&#10;\end{equation*}&#10;&#10;\end{document}"/>
  <p:tag name="IGUANATEXSIZE" val="20"/>
  <p:tag name="IGUANATEXCURSOR" val="169"/>
  <p:tag name="TRANSPARENCY" val="True"/>
  <p:tag name="LATEXENGINEID" val="1"/>
  <p:tag name="TEMPFOLDER" val="C:\Users\John Nganga\Downloads\"/>
  <p:tag name="LATEXFORMHEIGHT" val="556.2"/>
  <p:tag name="LATEXFORMWIDTH" val="777.6"/>
  <p:tag name="LATEXFORMWRAP" val="True"/>
  <p:tag name="BITMAPVECTOR" val="1"/>
</p:tagLst>
</file>

<file path=ppt/tags/tag2488.xml><?xml version="1.0" encoding="utf-8"?>
<p:tagLst xmlns:a="http://schemas.openxmlformats.org/drawingml/2006/main" xmlns:r="http://schemas.openxmlformats.org/officeDocument/2006/relationships" xmlns:p="http://schemas.openxmlformats.org/presentationml/2006/main">
  <p:tag name="ORIGINALHEIGHT" val="7.125"/>
  <p:tag name="ORIGINALWIDTH" val="43.5"/>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underline{\underline{\textrm{Conventional\;iLQR}}} \\&#10;\end{align*}&#10;&#10;&#10;\end{document}"/>
  <p:tag name="IGUANATEXSIZE" val="20"/>
  <p:tag name="IGUANATEXCURSOR" val="1041"/>
  <p:tag name="TRANSPARENCY" val="True"/>
  <p:tag name="LATEXENGINEID" val="1"/>
  <p:tag name="TEMPFOLDER" val="C:\Users\John Nganga\Downloads\"/>
  <p:tag name="LATEXFORMHEIGHT" val="761"/>
  <p:tag name="LATEXFORMWIDTH" val="961"/>
  <p:tag name="LATEXFORMWRAP" val="True"/>
  <p:tag name="BITMAPVECTOR" val="1"/>
</p:tagLst>
</file>

<file path=ppt/tags/tag2489.xml><?xml version="1.0" encoding="utf-8"?>
<p:tagLst xmlns:a="http://schemas.openxmlformats.org/drawingml/2006/main" xmlns:r="http://schemas.openxmlformats.org/officeDocument/2006/relationships" xmlns:p="http://schemas.openxmlformats.org/presentationml/2006/main">
  <p:tag name="ORIGINALHEIGHT" val="6.190487"/>
  <p:tag name="ORIGINALWIDTH" val="42.39033"/>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underline{\underline{\textrm{Conventional\;DDP}}} \\&#10;\end{align*}&#10;&#10;&#10;\end{document}"/>
  <p:tag name="IGUANATEXSIZE" val="20"/>
  <p:tag name="IGUANATEXCURSOR" val="1105"/>
  <p:tag name="TRANSPARENCY" val="True"/>
  <p:tag name="LATEXENGINEID" val="1"/>
  <p:tag name="TEMPFOLDER" val="C:\Users\John Nganga\Downloads\"/>
  <p:tag name="LATEXFORMHEIGHT" val="761"/>
  <p:tag name="LATEXFORMWIDTH" val="961"/>
  <p:tag name="LATEXFORMWRAP" val="True"/>
  <p:tag name="BITMAPVECTOR" val="1"/>
</p:tagLst>
</file>

<file path=ppt/tags/tag249.xml><?xml version="1.0" encoding="utf-8"?>
<p:tagLst xmlns:a="http://schemas.openxmlformats.org/drawingml/2006/main" xmlns:r="http://schemas.openxmlformats.org/officeDocument/2006/relationships" xmlns:p="http://schemas.openxmlformats.org/presentationml/2006/main">
  <p:tag name="ORIGINALHEIGHT" val="2.285321"/>
  <p:tag name="ORIGINALWIDTH" val="2.570985"/>
  <p:tag name="EMFCHILD" val="True"/>
</p:tagLst>
</file>

<file path=ppt/tags/tag2490.xml><?xml version="1.0" encoding="utf-8"?>
<p:tagLst xmlns:a="http://schemas.openxmlformats.org/drawingml/2006/main" xmlns:r="http://schemas.openxmlformats.org/officeDocument/2006/relationships" xmlns:p="http://schemas.openxmlformats.org/presentationml/2006/main">
  <p:tag name="ORIGINALHEIGHT" val="13.02884"/>
  <p:tag name="ORIGINALWIDTH" val="34.43335"/>
  <p:tag name="LATEXADDIN" val="\documentclass{article}&#10;\usepackage{amsmath}&#10;\usepackage{amssymb}&#10;\usepackage{color}&#10;\pagestyle{empty}&#10;\begin{document}&#10;\newcommand{\x}{\mathbf{x}}&#10;\newcommand{\f}{\mathbf{f}}&#10;\renewcommand{\u}{\mathbf{u}}&#10;\newcommand{\M}{\mathbf{M}}&#10;\newcommand{\Jc}{\mathbf{J}_c}&#10;\newcommand{\K}{\mathbf{K}}&#10;\renewcommand{\t}{\mathbf{\tau}}&#10;\renewcommand{\S}{\mathbf{S}}&#10;\newcommand{\h}{\mathbf{h}}&#10;\newcommand{\J}{\mathbf{J}}&#10;\newcommand{\q}{\mathbf{q}}&#10;\newcommand{\xxi}{\mathbf{\xi}}&#10;\newcommand{\nnu}{\mathbf{\nu}}&#10;\newcommand{\ppsi}{\mathbf{\psi}}&#10;\newcommand{\pd}[2][]{ \frac{\partial #1}{\partial #2}}&#10;\newcommand{\pdd}[3][]{ \frac{\partial^2 #1}{\partial #2 \partial #3}}&#10;\newcommand{\pDD}[2][]{ \frac{\partial^2 #1}{\partial^2 #2}}&#10;&#10;\begin{align*}\label{DerivsWithLambda}&#10;&amp; \xxi^\top \pDD[\nnu]{\q} \quad {\color{red} \mathcal{O}(n^3)}\;&#10;\end{align*}&#10;&#10;&#10;\end{document}"/>
  <p:tag name="IGUANATEXSIZE" val="20"/>
  <p:tag name="IGUANATEXCURSOR" val="827"/>
  <p:tag name="TRANSPARENCY" val="True"/>
  <p:tag name="LATEXENGINEID" val="1"/>
  <p:tag name="TEMPFOLDER" val="C:\Users\John Nganga\Downloads\"/>
  <p:tag name="LATEXFORMHEIGHT" val="573"/>
  <p:tag name="LATEXFORMWIDTH" val="719.4"/>
  <p:tag name="LATEXFORMWRAP" val="True"/>
  <p:tag name="BITMAPVECTOR" val="1"/>
</p:tagLst>
</file>

<file path=ppt/tags/tag2491.xml><?xml version="1.0" encoding="utf-8"?>
<p:tagLst xmlns:a="http://schemas.openxmlformats.org/drawingml/2006/main" xmlns:r="http://schemas.openxmlformats.org/officeDocument/2006/relationships" xmlns:p="http://schemas.openxmlformats.org/presentationml/2006/main">
  <p:tag name="ORIGINALHEIGHT" val="12.3712"/>
  <p:tag name="ORIGINALWIDTH" val="59.5276"/>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textrm{AD\;tools\;once:\;} \pd[\nnu]{\q} \quad {\color{green} \mathcal{O}(n^2)}\;&#10;\end{align*}&#10;&#10;&#10;\end{document}"/>
  <p:tag name="IGUANATEXSIZE" val="20"/>
  <p:tag name="IGUANATEXCURSOR" val="797"/>
  <p:tag name="TRANSPARENCY" val="True"/>
  <p:tag name="LATEXENGINEID" val="1"/>
  <p:tag name="TEMPFOLDER" val="C:\Users\John Nganga\Downloads\"/>
  <p:tag name="LATEXFORMHEIGHT" val="573"/>
  <p:tag name="LATEXFORMWIDTH" val="719.4"/>
  <p:tag name="LATEXFORMWRAP" val="True"/>
  <p:tag name="BITMAPVECTOR" val="1"/>
</p:tagLst>
</file>

<file path=ppt/tags/tag2492.xml><?xml version="1.0" encoding="utf-8"?>
<p:tagLst xmlns:a="http://schemas.openxmlformats.org/drawingml/2006/main" xmlns:r="http://schemas.openxmlformats.org/officeDocument/2006/relationships" xmlns:p="http://schemas.openxmlformats.org/presentationml/2006/main">
  <p:tag name="ORIGINALHEIGHT" val="13.0164"/>
  <p:tag name="ORIGINALWIDTH" val="63.53913"/>
  <p:tag name="LATEXADDIN" val="\documentclass{article}&#10;\usepackage{amsmath}&#10;\usepackage{amssymb}&#10;\usepackage{color}&#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textrm{AD\;tools\;twice:\;} \pDD[\nnu]{\q} \quad {\color{red} \mathcal{O}(n^3)}\;&#10;\end{align*}&#10;&#10;&#10;\end{document}"/>
  <p:tag name="IGUANATEXSIZE" val="20"/>
  <p:tag name="IGUANATEXCURSOR" val="814"/>
  <p:tag name="TRANSPARENCY" val="True"/>
  <p:tag name="LATEXENGINEID" val="1"/>
  <p:tag name="TEMPFOLDER" val="C:\Users\John Nganga\Downloads\"/>
  <p:tag name="LATEXFORMHEIGHT" val="573"/>
  <p:tag name="LATEXFORMWIDTH" val="719.4"/>
  <p:tag name="LATEXFORMWRAP" val="True"/>
  <p:tag name="BITMAPVECTOR" val="1"/>
</p:tagLst>
</file>

<file path=ppt/tags/tag2493.xml><?xml version="1.0" encoding="utf-8"?>
<p:tagLst xmlns:a="http://schemas.openxmlformats.org/drawingml/2006/main" xmlns:r="http://schemas.openxmlformats.org/officeDocument/2006/relationships" xmlns:p="http://schemas.openxmlformats.org/presentationml/2006/main">
  <p:tag name="ORIGINALHEIGHT" val="6.287213"/>
  <p:tag name="ORIGINALWIDTH" val="36.27238"/>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underline{\underline{\textrm{EMRNEA\;DDP}}} \\&#10;\end{align*}&#10;&#10;&#10;\end{document}"/>
  <p:tag name="IGUANATEXSIZE" val="20"/>
  <p:tag name="IGUANATEXCURSOR" val="1097"/>
  <p:tag name="TRANSPARENCY" val="True"/>
  <p:tag name="LATEXENGINEID" val="1"/>
  <p:tag name="TEMPFOLDER" val="C:\Users\John Nganga\Downloads\"/>
  <p:tag name="LATEXFORMHEIGHT" val="761"/>
  <p:tag name="LATEXFORMWIDTH" val="961"/>
  <p:tag name="LATEXFORMWRAP" val="True"/>
  <p:tag name="BITMAPVECTOR" val="1"/>
</p:tagLst>
</file>

<file path=ppt/tags/tag2494.xml><?xml version="1.0" encoding="utf-8"?>
<p:tagLst xmlns:a="http://schemas.openxmlformats.org/drawingml/2006/main" xmlns:r="http://schemas.openxmlformats.org/officeDocument/2006/relationships" xmlns:p="http://schemas.openxmlformats.org/presentationml/2006/main">
  <p:tag name="ORIGINALHEIGHT" val="52.99702"/>
  <p:tag name="ORIGINALWIDTH" val="146.357"/>
  <p:tag name="LATEXADDIN" val="\documentclass{article}&#10;\usepackage{amsmath}&#10;\usepackage{amssymb}&#10;\usepackage{color}&#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CallsToEMRNEA}&#10;\begin{align}&#10;&amp;\textrm{With\;} \xxi^\top = \gamma^\top \K^{-1} \notag\\&#10;    [\gT_1 \;\gV_1\;\gA_1]^\top &amp;= \textrm{EMRNEA}&#10;    \left( \q,\qd,\qdd,\a_g,\xxi_1,\llambda \right)  \quad {\color{blue} \mathcal{O}(n)}\;\notag \\ &#10;    [\gT_2 \;\gV_2\;\gA_2]^\top  &amp;= \textrm{EMRNEA} \left(\q*0,\qd*0,\pd[\qdd]{\q},\a_g*0,\xxi_1,\pd[\llambda]{\q} \right) \quad {\color{blue} \mathcal{O}(n)}\; \notag \\ &#10;    [\gT_3 \;\gV_3\;\gA_3]^\top &amp;= \textrm{EMRNEA}&#10;    \left( \q,\qd,\qdd,\a_g,\xxi_2,\llambda \right)  \quad {\color{blue} \mathcal{O}(n)}\; \notag \\ &#10;    [\gT_4 \;\gV_4\;\gA_4]^\top  &amp;= \textrm{EMRNEA} \left(\q*0,\qd*0,\pd[\qdd]{\q},\a_g*0,\xxi_2,\pd[\llambda]{\q} \right) \quad {\color{blue} \mathcal{O}(n)}\; \notag&#10;\end{align}&#10;\end{subequations}&#10;\end{document}"/>
  <p:tag name="IGUANATEXSIZE" val="20"/>
  <p:tag name="IGUANATEXCURSOR" val="1382"/>
  <p:tag name="TRANSPARENCY" val="True"/>
  <p:tag name="LATEXENGINEID" val="1"/>
  <p:tag name="TEMPFOLDER" val="C:\Users\John Nganga\Downloads\"/>
  <p:tag name="LATEXFORMHEIGHT" val="761"/>
  <p:tag name="LATEXFORMWIDTH" val="961"/>
  <p:tag name="LATEXFORMWRAP" val="True"/>
  <p:tag name="BITMAPVECTOR" val="1"/>
</p:tagLst>
</file>

<file path=ppt/tags/tag2495.xml><?xml version="1.0" encoding="utf-8"?>
<p:tagLst xmlns:a="http://schemas.openxmlformats.org/drawingml/2006/main" xmlns:r="http://schemas.openxmlformats.org/officeDocument/2006/relationships" xmlns:p="http://schemas.openxmlformats.org/presentationml/2006/main">
  <p:tag name="ORIGINALHEIGHT" val="7.496293"/>
  <p:tag name="ORIGINALWIDTH" val="22.65815"/>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underline{\underline{\textrm{Dynamics}}} \\&#10;\end{align*}&#10;&#10;&#10;\end{document}"/>
  <p:tag name="IGUANATEXSIZE" val="20"/>
  <p:tag name="IGUANATEXCURSOR" val="1096"/>
  <p:tag name="TRANSPARENCY" val="True"/>
  <p:tag name="LATEXENGINEID" val="1"/>
  <p:tag name="TEMPFOLDER" val="C:\Users\John Nganga\Downloads\"/>
  <p:tag name="LATEXFORMHEIGHT" val="761"/>
  <p:tag name="LATEXFORMWIDTH" val="961"/>
  <p:tag name="LATEXFORMWRAP" val="True"/>
  <p:tag name="BITMAPVECTOR" val="1"/>
</p:tagLst>
</file>

<file path=ppt/tags/tag2496.xml><?xml version="1.0" encoding="utf-8"?>
<p:tagLst xmlns:a="http://schemas.openxmlformats.org/drawingml/2006/main" xmlns:r="http://schemas.openxmlformats.org/officeDocument/2006/relationships" xmlns:p="http://schemas.openxmlformats.org/presentationml/2006/main">
  <p:tag name="ORIGINALHEIGHT" val="4.135059"/>
  <p:tag name="ORIGINALWIDTH" val="3.530512"/>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underline{\underline{\textrm{Dynamics}}} \\&#10;\end{align*}&#10;&#10;&#10;\end{document}"/>
  <p:tag name="IGUANATEXSIZE" val="20"/>
  <p:tag name="IGUANATEXCURSOR" val="1096"/>
  <p:tag name="TRANSPARENCY" val="True"/>
  <p:tag name="LATEXENGINEID" val="1"/>
  <p:tag name="TEMPFOLDER" val="C:\Users\John Nganga\Downloads\"/>
  <p:tag name="LATEXFORMHEIGHT" val="761"/>
  <p:tag name="LATEXFORMWIDTH" val="961"/>
  <p:tag name="LATEXFORMWRAP" val="True"/>
  <p:tag name="BITMAPVECTOR" val="1"/>
  <p:tag name="EMFCHILD" val="True"/>
</p:tagLst>
</file>

<file path=ppt/tags/tag2497.xml><?xml version="1.0" encoding="utf-8"?>
<p:tagLst xmlns:a="http://schemas.openxmlformats.org/drawingml/2006/main" xmlns:r="http://schemas.openxmlformats.org/officeDocument/2006/relationships" xmlns:p="http://schemas.openxmlformats.org/presentationml/2006/main">
  <p:tag name="ORIGINALHEIGHT" val="3.869054"/>
  <p:tag name="ORIGINALWIDTH" val="2.587437"/>
  <p:tag name="EMFCHILD" val="True"/>
</p:tagLst>
</file>

<file path=ppt/tags/tag2498.xml><?xml version="1.0" encoding="utf-8"?>
<p:tagLst xmlns:a="http://schemas.openxmlformats.org/drawingml/2006/main" xmlns:r="http://schemas.openxmlformats.org/officeDocument/2006/relationships" xmlns:p="http://schemas.openxmlformats.org/presentationml/2006/main">
  <p:tag name="ORIGINALHEIGHT" val="2.684164"/>
  <p:tag name="ORIGINALWIDTH" val="2.635801"/>
  <p:tag name="EMFCHILD" val="True"/>
</p:tagLst>
</file>

<file path=ppt/tags/tag2499.xml><?xml version="1.0" encoding="utf-8"?>
<p:tagLst xmlns:a="http://schemas.openxmlformats.org/drawingml/2006/main" xmlns:r="http://schemas.openxmlformats.org/officeDocument/2006/relationships" xmlns:p="http://schemas.openxmlformats.org/presentationml/2006/main">
  <p:tag name="ORIGINALHEIGHT" val="2.805064"/>
  <p:tag name="ORIGINALWIDTH" val="2.369796"/>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2.451967"/>
  <p:tag name="ORIGINALWIDTH" val="2.33293"/>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3.666036"/>
  <p:tag name="ORIGINALWIDTH" val="2.499576"/>
  <p:tag name="EMFCHILD" val="True"/>
</p:tagLst>
</file>

<file path=ppt/tags/tag2500.xml><?xml version="1.0" encoding="utf-8"?>
<p:tagLst xmlns:a="http://schemas.openxmlformats.org/drawingml/2006/main" xmlns:r="http://schemas.openxmlformats.org/officeDocument/2006/relationships" xmlns:p="http://schemas.openxmlformats.org/presentationml/2006/main">
  <p:tag name="ORIGINALHEIGHT" val="2.684164"/>
  <p:tag name="ORIGINALWIDTH" val="4.11087"/>
  <p:tag name="EMFCHILD" val="True"/>
</p:tagLst>
</file>

<file path=ppt/tags/tag2501.xml><?xml version="1.0" encoding="utf-8"?>
<p:tagLst xmlns:a="http://schemas.openxmlformats.org/drawingml/2006/main" xmlns:r="http://schemas.openxmlformats.org/officeDocument/2006/relationships" xmlns:p="http://schemas.openxmlformats.org/presentationml/2006/main">
  <p:tag name="ORIGINALHEIGHT" val="4.062507"/>
  <p:tag name="ORIGINALWIDTH" val="1.112353"/>
  <p:tag name="EMFCHILD" val="True"/>
</p:tagLst>
</file>

<file path=ppt/tags/tag2502.xml><?xml version="1.0" encoding="utf-8"?>
<p:tagLst xmlns:a="http://schemas.openxmlformats.org/drawingml/2006/main" xmlns:r="http://schemas.openxmlformats.org/officeDocument/2006/relationships" xmlns:p="http://schemas.openxmlformats.org/presentationml/2006/main">
  <p:tag name="ORIGINALHEIGHT" val="2.805064"/>
  <p:tag name="ORIGINALWIDTH" val="2.007079"/>
  <p:tag name="EMFCHILD" val="True"/>
</p:tagLst>
</file>

<file path=ppt/tags/tag2503.xml><?xml version="1.0" encoding="utf-8"?>
<p:tagLst xmlns:a="http://schemas.openxmlformats.org/drawingml/2006/main" xmlns:r="http://schemas.openxmlformats.org/officeDocument/2006/relationships" xmlns:p="http://schemas.openxmlformats.org/presentationml/2006/main">
  <p:tag name="ORIGINALHEIGHT" val="2.805064"/>
  <p:tag name="ORIGINALWIDTH" val="1.7169"/>
  <p:tag name="EMFCHILD" val="True"/>
</p:tagLst>
</file>

<file path=ppt/tags/tag2504.xml><?xml version="1.0" encoding="utf-8"?>
<p:tagLst xmlns:a="http://schemas.openxmlformats.org/drawingml/2006/main" xmlns:r="http://schemas.openxmlformats.org/officeDocument/2006/relationships" xmlns:p="http://schemas.openxmlformats.org/presentationml/2006/main">
  <p:tag name="ORIGINALHEIGHT" val="0.2418159"/>
  <p:tag name="ORIGINALWIDTH" val="22.65815"/>
  <p:tag name="EMFCHILD" val="True"/>
</p:tagLst>
</file>

<file path=ppt/tags/tag2505.xml><?xml version="1.0" encoding="utf-8"?>
<p:tagLst xmlns:a="http://schemas.openxmlformats.org/drawingml/2006/main" xmlns:r="http://schemas.openxmlformats.org/officeDocument/2006/relationships" xmlns:p="http://schemas.openxmlformats.org/presentationml/2006/main">
  <p:tag name="ORIGINALHEIGHT" val="0.2418159"/>
  <p:tag name="ORIGINALWIDTH" val="22.65815"/>
  <p:tag name="EMFCHILD" val="True"/>
</p:tagLst>
</file>

<file path=ppt/tags/tag2506.xml><?xml version="1.0" encoding="utf-8"?>
<p:tagLst xmlns:a="http://schemas.openxmlformats.org/drawingml/2006/main" xmlns:r="http://schemas.openxmlformats.org/officeDocument/2006/relationships" xmlns:p="http://schemas.openxmlformats.org/presentationml/2006/main">
  <p:tag name="ORIGINALHEIGHT" val="27.47177"/>
  <p:tag name="ORIGINALWIDTH" val="79.9546"/>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    &amp;\left[ \gamma^\top_1 \right] \pdd[\ddot{\q}]{\q}{\q} = \pDD[ \gT_1 ]{\q} - \pDD[\gT_2]{\q} \quad {\color{green} \mathcal{O}(n^2)}\\&#10;    &amp;\left[ \gamma^\top_2 \right] \pdd[\llambda]{\q}{\q} = \pDD[\gA_3]{\q} + \pd[\gA_4]{\q} \quad{\color{green} \mathcal{O}(n^2)}&#10;\end{align*}&#10;\end{subequations}&#10;&#10;&#10;\end{document}"/>
  <p:tag name="IGUANATEXSIZE" val="20"/>
  <p:tag name="IGUANATEXCURSOR" val="1567"/>
  <p:tag name="TRANSPARENCY" val="True"/>
  <p:tag name="LATEXENGINEID" val="1"/>
  <p:tag name="TEMPFOLDER" val="C:\Users\John Nganga\Downloads\"/>
  <p:tag name="LATEXFORMHEIGHT" val="761"/>
  <p:tag name="LATEXFORMWIDTH" val="961"/>
  <p:tag name="LATEXFORMWRAP" val="True"/>
  <p:tag name="BITMAPVECTOR" val="1"/>
</p:tagLst>
</file>

<file path=ppt/tags/tag2507.xml><?xml version="1.0" encoding="utf-8"?>
<p:tagLst xmlns:a="http://schemas.openxmlformats.org/drawingml/2006/main" xmlns:r="http://schemas.openxmlformats.org/officeDocument/2006/relationships" xmlns:p="http://schemas.openxmlformats.org/presentationml/2006/main">
  <p:tag name="ORIGINALHEIGHT" val="14.54387"/>
  <p:tag name="ORIGINALWIDTH" val="28.35322"/>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bmat{\xxi_1}{\xxi_2}^\top \pDD[\nnu]{\q}=&#10;\end{align*}&#10;\end{subequations}&#10;&#10;&#10;\end{document}"/>
  <p:tag name="IGUANATEXSIZE" val="20"/>
  <p:tag name="IGUANATEXCURSOR" val="1356"/>
  <p:tag name="TRANSPARENCY" val="True"/>
  <p:tag name="LATEXENGINEID" val="1"/>
  <p:tag name="TEMPFOLDER" val="C:\Users\John Nganga\Downloads\"/>
  <p:tag name="LATEXFORMHEIGHT" val="761"/>
  <p:tag name="LATEXFORMWIDTH" val="961"/>
  <p:tag name="LATEXFORMWRAP" val="True"/>
  <p:tag name="BITMAPVECTOR" val="1"/>
</p:tagLst>
</file>

<file path=ppt/tags/tag2508.xml><?xml version="1.0" encoding="utf-8"?>
<p:tagLst xmlns:a="http://schemas.openxmlformats.org/drawingml/2006/main" xmlns:r="http://schemas.openxmlformats.org/officeDocument/2006/relationships" xmlns:p="http://schemas.openxmlformats.org/presentationml/2006/main">
  <p:tag name="ORIGINALHEIGHT" val="13.2217"/>
  <p:tag name="ORIGINALWIDTH" val="1.395624"/>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bmat{\xxi_1}{\xxi_2}^\top \pDD[\nnu]{\q}=&#10;\end{align*}&#10;\end{subequations}&#10;&#10;&#10;\end{document}"/>
  <p:tag name="IGUANATEXSIZE" val="20"/>
  <p:tag name="IGUANATEXCURSOR" val="1356"/>
  <p:tag name="TRANSPARENCY" val="True"/>
  <p:tag name="LATEXENGINEID" val="1"/>
  <p:tag name="TEMPFOLDER" val="C:\Users\John Nganga\Downloads\"/>
  <p:tag name="LATEXFORMHEIGHT" val="761"/>
  <p:tag name="LATEXFORMWIDTH" val="961"/>
  <p:tag name="LATEXFORMWRAP" val="True"/>
  <p:tag name="BITMAPVECTOR" val="1"/>
  <p:tag name="EMFCHILD" val="True"/>
</p:tagLst>
</file>

<file path=ppt/tags/tag2509.xml><?xml version="1.0" encoding="utf-8"?>
<p:tagLst xmlns:a="http://schemas.openxmlformats.org/drawingml/2006/main" xmlns:r="http://schemas.openxmlformats.org/officeDocument/2006/relationships" xmlns:p="http://schemas.openxmlformats.org/presentationml/2006/main">
  <p:tag name="ORIGINALHEIGHT" val="4.994864"/>
  <p:tag name="ORIGINALWIDTH" val="2.203617"/>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2.285321"/>
  <p:tag name="ORIGINALWIDTH" val="1.71399"/>
  <p:tag name="EMFCHILD" val="True"/>
</p:tagLst>
</file>

<file path=ppt/tags/tag2510.xml><?xml version="1.0" encoding="utf-8"?>
<p:tagLst xmlns:a="http://schemas.openxmlformats.org/drawingml/2006/main" xmlns:r="http://schemas.openxmlformats.org/officeDocument/2006/relationships" xmlns:p="http://schemas.openxmlformats.org/presentationml/2006/main">
  <p:tag name="ORIGINALHEIGHT" val="2.534171"/>
  <p:tag name="ORIGINALWIDTH" val="1.32217"/>
  <p:tag name="EMFCHILD" val="True"/>
</p:tagLst>
</file>

<file path=ppt/tags/tag2511.xml><?xml version="1.0" encoding="utf-8"?>
<p:tagLst xmlns:a="http://schemas.openxmlformats.org/drawingml/2006/main" xmlns:r="http://schemas.openxmlformats.org/officeDocument/2006/relationships" xmlns:p="http://schemas.openxmlformats.org/presentationml/2006/main">
  <p:tag name="ORIGINALHEIGHT" val="4.994864"/>
  <p:tag name="ORIGINALWIDTH" val="2.203617"/>
  <p:tag name="EMFCHILD" val="True"/>
</p:tagLst>
</file>

<file path=ppt/tags/tag2512.xml><?xml version="1.0" encoding="utf-8"?>
<p:tagLst xmlns:a="http://schemas.openxmlformats.org/drawingml/2006/main" xmlns:r="http://schemas.openxmlformats.org/officeDocument/2006/relationships" xmlns:p="http://schemas.openxmlformats.org/presentationml/2006/main">
  <p:tag name="ORIGINALHEIGHT" val="2.570886"/>
  <p:tag name="ORIGINALWIDTH" val="1.615986"/>
  <p:tag name="EMFCHILD" val="True"/>
</p:tagLst>
</file>

<file path=ppt/tags/tag2513.xml><?xml version="1.0" encoding="utf-8"?>
<p:tagLst xmlns:a="http://schemas.openxmlformats.org/drawingml/2006/main" xmlns:r="http://schemas.openxmlformats.org/officeDocument/2006/relationships" xmlns:p="http://schemas.openxmlformats.org/presentationml/2006/main">
  <p:tag name="ORIGINALHEIGHT" val="13.2217"/>
  <p:tag name="ORIGINALWIDTH" val="1.358909"/>
  <p:tag name="EMFCHILD" val="True"/>
</p:tagLst>
</file>

<file path=ppt/tags/tag2514.xml><?xml version="1.0" encoding="utf-8"?>
<p:tagLst xmlns:a="http://schemas.openxmlformats.org/drawingml/2006/main" xmlns:r="http://schemas.openxmlformats.org/officeDocument/2006/relationships" xmlns:p="http://schemas.openxmlformats.org/presentationml/2006/main">
  <p:tag name="ORIGINALHEIGHT" val="2.681078"/>
  <p:tag name="ORIGINALWIDTH" val="2.717794"/>
  <p:tag name="EMFCHILD" val="True"/>
</p:tagLst>
</file>

<file path=ppt/tags/tag2515.xml><?xml version="1.0" encoding="utf-8"?>
<p:tagLst xmlns:a="http://schemas.openxmlformats.org/drawingml/2006/main" xmlns:r="http://schemas.openxmlformats.org/officeDocument/2006/relationships" xmlns:p="http://schemas.openxmlformats.org/presentationml/2006/main">
  <p:tag name="ORIGINALHEIGHT" val="4.076702"/>
  <p:tag name="ORIGINALWIDTH" val="2.754532"/>
  <p:tag name="EMFCHILD" val="True"/>
</p:tagLst>
</file>

<file path=ppt/tags/tag2516.xml><?xml version="1.0" encoding="utf-8"?>
<p:tagLst xmlns:a="http://schemas.openxmlformats.org/drawingml/2006/main" xmlns:r="http://schemas.openxmlformats.org/officeDocument/2006/relationships" xmlns:p="http://schemas.openxmlformats.org/presentationml/2006/main">
  <p:tag name="ORIGINALHEIGHT" val="2.570886"/>
  <p:tag name="ORIGINALWIDTH" val="1.615986"/>
  <p:tag name="EMFCHILD" val="True"/>
</p:tagLst>
</file>

<file path=ppt/tags/tag2517.xml><?xml version="1.0" encoding="utf-8"?>
<p:tagLst xmlns:a="http://schemas.openxmlformats.org/drawingml/2006/main" xmlns:r="http://schemas.openxmlformats.org/officeDocument/2006/relationships" xmlns:p="http://schemas.openxmlformats.org/presentationml/2006/main">
  <p:tag name="ORIGINALHEIGHT" val="2.460717"/>
  <p:tag name="ORIGINALWIDTH" val="2.460717"/>
  <p:tag name="EMFCHILD" val="True"/>
</p:tagLst>
</file>

<file path=ppt/tags/tag2518.xml><?xml version="1.0" encoding="utf-8"?>
<p:tagLst xmlns:a="http://schemas.openxmlformats.org/drawingml/2006/main" xmlns:r="http://schemas.openxmlformats.org/officeDocument/2006/relationships" xmlns:p="http://schemas.openxmlformats.org/presentationml/2006/main">
  <p:tag name="ORIGINALHEIGHT" val="0.2203617"/>
  <p:tag name="ORIGINALWIDTH" val="8.594105"/>
  <p:tag name="EMFCHILD" val="True"/>
</p:tagLst>
</file>

<file path=ppt/tags/tag2519.xml><?xml version="1.0" encoding="utf-8"?>
<p:tagLst xmlns:a="http://schemas.openxmlformats.org/drawingml/2006/main" xmlns:r="http://schemas.openxmlformats.org/officeDocument/2006/relationships" xmlns:p="http://schemas.openxmlformats.org/presentationml/2006/main">
  <p:tag name="ORIGINALHEIGHT" val="4.076702"/>
  <p:tag name="ORIGINALWIDTH" val="2.754532"/>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2.380543"/>
  <p:tag name="ORIGINALWIDTH" val="1.975857"/>
  <p:tag name="EMFCHILD" val="True"/>
</p:tagLst>
</file>

<file path=ppt/tags/tag2520.xml><?xml version="1.0" encoding="utf-8"?>
<p:tagLst xmlns:a="http://schemas.openxmlformats.org/drawingml/2006/main" xmlns:r="http://schemas.openxmlformats.org/officeDocument/2006/relationships" xmlns:p="http://schemas.openxmlformats.org/presentationml/2006/main">
  <p:tag name="ORIGINALHEIGHT" val="2.570886"/>
  <p:tag name="ORIGINALWIDTH" val="1.615986"/>
  <p:tag name="EMFCHILD" val="True"/>
</p:tagLst>
</file>

<file path=ppt/tags/tag2521.xml><?xml version="1.0" encoding="utf-8"?>
<p:tagLst xmlns:a="http://schemas.openxmlformats.org/drawingml/2006/main" xmlns:r="http://schemas.openxmlformats.org/officeDocument/2006/relationships" xmlns:p="http://schemas.openxmlformats.org/presentationml/2006/main">
  <p:tag name="ORIGINALHEIGHT" val="3.525787"/>
  <p:tag name="ORIGINALWIDTH" val="2.938156"/>
  <p:tag name="EMFCHILD" val="True"/>
</p:tagLst>
</file>

<file path=ppt/tags/tag2522.xml><?xml version="1.0" encoding="utf-8"?>
<p:tagLst xmlns:a="http://schemas.openxmlformats.org/drawingml/2006/main" xmlns:r="http://schemas.openxmlformats.org/officeDocument/2006/relationships" xmlns:p="http://schemas.openxmlformats.org/presentationml/2006/main">
  <p:tag name="ORIGINALHEIGHT" val="1.285455"/>
  <p:tag name="ORIGINALWIDTH" val="3.489071"/>
  <p:tag name="EMFCHILD" val="True"/>
</p:tagLst>
</file>

<file path=ppt/tags/tag2523.xml><?xml version="1.0" encoding="utf-8"?>
<p:tagLst xmlns:a="http://schemas.openxmlformats.org/drawingml/2006/main" xmlns:r="http://schemas.openxmlformats.org/officeDocument/2006/relationships" xmlns:p="http://schemas.openxmlformats.org/presentationml/2006/main">
  <p:tag name="ORIGINALHEIGHT" val="6.390492"/>
  <p:tag name="ORIGINALWIDTH" val="0.9916394"/>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    &amp;\left[ \gamma^\top_1 \right] \pdd[\ddot{\q}]{\q}{\q} = \pDD[ \gT_1 ]{\q} - \pDD[\gT_2]{\q} \quad {\color{green} \mathcal{O}(n^2)}\\&#10;    &amp;\left[ \gamma^\top_2 \right] \pdd[\llambda]{\q}{\q} = \pDD[\gA_3]{\q} + \pd[\gA_4]{\q} \quad{\color{green} \mathcal{O}(n^2)}&#10;\end{align*}&#10;\end{subequations}&#10;&#10;&#10;\end{document}"/>
  <p:tag name="IGUANATEXSIZE" val="20"/>
  <p:tag name="IGUANATEXCURSOR" val="1567"/>
  <p:tag name="TRANSPARENCY" val="True"/>
  <p:tag name="LATEXENGINEID" val="1"/>
  <p:tag name="TEMPFOLDER" val="C:\Users\John Nganga\Downloads\"/>
  <p:tag name="LATEXFORMHEIGHT" val="761"/>
  <p:tag name="LATEXFORMWIDTH" val="961"/>
  <p:tag name="LATEXFORMWRAP" val="True"/>
  <p:tag name="BITMAPVECTOR" val="1"/>
  <p:tag name="EMFCHILD" val="True"/>
</p:tagLst>
</file>

<file path=ppt/tags/tag2524.xml><?xml version="1.0" encoding="utf-8"?>
<p:tagLst xmlns:a="http://schemas.openxmlformats.org/drawingml/2006/main" xmlns:r="http://schemas.openxmlformats.org/officeDocument/2006/relationships" xmlns:p="http://schemas.openxmlformats.org/presentationml/2006/main">
  <p:tag name="ORIGINALHEIGHT" val="3.489073"/>
  <p:tag name="ORIGINALWIDTH" val="2.681079"/>
  <p:tag name="EMFCHILD" val="True"/>
</p:tagLst>
</file>

<file path=ppt/tags/tag2525.xml><?xml version="1.0" encoding="utf-8"?>
<p:tagLst xmlns:a="http://schemas.openxmlformats.org/drawingml/2006/main" xmlns:r="http://schemas.openxmlformats.org/officeDocument/2006/relationships" xmlns:p="http://schemas.openxmlformats.org/presentationml/2006/main">
  <p:tag name="ORIGINALHEIGHT" val="2.570888"/>
  <p:tag name="ORIGINALWIDTH" val="2.644341"/>
  <p:tag name="EMFCHILD" val="True"/>
</p:tagLst>
</file>

<file path=ppt/tags/tag2526.xml><?xml version="1.0" encoding="utf-8"?>
<p:tagLst xmlns:a="http://schemas.openxmlformats.org/drawingml/2006/main" xmlns:r="http://schemas.openxmlformats.org/officeDocument/2006/relationships" xmlns:p="http://schemas.openxmlformats.org/presentationml/2006/main">
  <p:tag name="ORIGINALHEIGHT" val="2.460718"/>
  <p:tag name="ORIGINALWIDTH" val="1.32217"/>
  <p:tag name="EMFCHILD" val="True"/>
</p:tagLst>
</file>

<file path=ppt/tags/tag2527.xml><?xml version="1.0" encoding="utf-8"?>
<p:tagLst xmlns:a="http://schemas.openxmlformats.org/drawingml/2006/main" xmlns:r="http://schemas.openxmlformats.org/officeDocument/2006/relationships" xmlns:p="http://schemas.openxmlformats.org/presentationml/2006/main">
  <p:tag name="ORIGINALHEIGHT" val="6.390492"/>
  <p:tag name="ORIGINALWIDTH" val="0.9916394"/>
  <p:tag name="EMFCHILD" val="True"/>
</p:tagLst>
</file>

<file path=ppt/tags/tag2528.xml><?xml version="1.0" encoding="utf-8"?>
<p:tagLst xmlns:a="http://schemas.openxmlformats.org/drawingml/2006/main" xmlns:r="http://schemas.openxmlformats.org/officeDocument/2006/relationships" xmlns:p="http://schemas.openxmlformats.org/presentationml/2006/main">
  <p:tag name="ORIGINALHEIGHT" val="3.929797"/>
  <p:tag name="ORIGINALWIDTH" val="2.717795"/>
  <p:tag name="EMFCHILD" val="True"/>
</p:tagLst>
</file>

<file path=ppt/tags/tag2529.xml><?xml version="1.0" encoding="utf-8"?>
<p:tagLst xmlns:a="http://schemas.openxmlformats.org/drawingml/2006/main" xmlns:r="http://schemas.openxmlformats.org/officeDocument/2006/relationships" xmlns:p="http://schemas.openxmlformats.org/presentationml/2006/main">
  <p:tag name="ORIGINALHEIGHT" val="2.497434"/>
  <p:tag name="ORIGINALWIDTH" val="1.579271"/>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2.380543"/>
  <p:tag name="ORIGINALWIDTH" val="2.309133"/>
  <p:tag name="EMFCHILD" val="True"/>
</p:tagLst>
</file>

<file path=ppt/tags/tag2530.xml><?xml version="1.0" encoding="utf-8"?>
<p:tagLst xmlns:a="http://schemas.openxmlformats.org/drawingml/2006/main" xmlns:r="http://schemas.openxmlformats.org/officeDocument/2006/relationships" xmlns:p="http://schemas.openxmlformats.org/presentationml/2006/main">
  <p:tag name="ORIGINALHEIGHT" val="0.550916"/>
  <p:tag name="ORIGINALWIDTH" val="1.505817"/>
  <p:tag name="EMFCHILD" val="True"/>
</p:tagLst>
</file>

<file path=ppt/tags/tag2531.xml><?xml version="1.0" encoding="utf-8"?>
<p:tagLst xmlns:a="http://schemas.openxmlformats.org/drawingml/2006/main" xmlns:r="http://schemas.openxmlformats.org/officeDocument/2006/relationships" xmlns:p="http://schemas.openxmlformats.org/presentationml/2006/main">
  <p:tag name="ORIGINALHEIGHT" val="3.415619"/>
  <p:tag name="ORIGINALWIDTH" val="2.901441"/>
  <p:tag name="EMFCHILD" val="True"/>
</p:tagLst>
</file>

<file path=ppt/tags/tag2532.xml><?xml version="1.0" encoding="utf-8"?>
<p:tagLst xmlns:a="http://schemas.openxmlformats.org/drawingml/2006/main" xmlns:r="http://schemas.openxmlformats.org/officeDocument/2006/relationships" xmlns:p="http://schemas.openxmlformats.org/presentationml/2006/main">
  <p:tag name="ORIGINALHEIGHT" val="0.2203618"/>
  <p:tag name="ORIGINALWIDTH" val="12.2668"/>
  <p:tag name="EMFCHILD" val="True"/>
</p:tagLst>
</file>

<file path=ppt/tags/tag2533.xml><?xml version="1.0" encoding="utf-8"?>
<p:tagLst xmlns:a="http://schemas.openxmlformats.org/drawingml/2006/main" xmlns:r="http://schemas.openxmlformats.org/officeDocument/2006/relationships" xmlns:p="http://schemas.openxmlformats.org/presentationml/2006/main">
  <p:tag name="ORIGINALHEIGHT" val="3.929797"/>
  <p:tag name="ORIGINALWIDTH" val="2.717795"/>
  <p:tag name="EMFCHILD" val="True"/>
</p:tagLst>
</file>

<file path=ppt/tags/tag2534.xml><?xml version="1.0" encoding="utf-8"?>
<p:tagLst xmlns:a="http://schemas.openxmlformats.org/drawingml/2006/main" xmlns:r="http://schemas.openxmlformats.org/officeDocument/2006/relationships" xmlns:p="http://schemas.openxmlformats.org/presentationml/2006/main">
  <p:tag name="ORIGINALHEIGHT" val="3.452335"/>
  <p:tag name="ORIGINALWIDTH" val="2.901441"/>
  <p:tag name="EMFCHILD" val="True"/>
</p:tagLst>
</file>

<file path=ppt/tags/tag2535.xml><?xml version="1.0" encoding="utf-8"?>
<p:tagLst xmlns:a="http://schemas.openxmlformats.org/drawingml/2006/main" xmlns:r="http://schemas.openxmlformats.org/officeDocument/2006/relationships" xmlns:p="http://schemas.openxmlformats.org/presentationml/2006/main">
  <p:tag name="ORIGINALHEIGHT" val="3.929797"/>
  <p:tag name="ORIGINALWIDTH" val="2.681079"/>
  <p:tag name="EMFCHILD" val="True"/>
</p:tagLst>
</file>

<file path=ppt/tags/tag2536.xml><?xml version="1.0" encoding="utf-8"?>
<p:tagLst xmlns:a="http://schemas.openxmlformats.org/drawingml/2006/main" xmlns:r="http://schemas.openxmlformats.org/officeDocument/2006/relationships" xmlns:p="http://schemas.openxmlformats.org/presentationml/2006/main">
  <p:tag name="ORIGINALHEIGHT" val="3.452335"/>
  <p:tag name="ORIGINALWIDTH" val="2.864703"/>
  <p:tag name="EMFCHILD" val="True"/>
</p:tagLst>
</file>

<file path=ppt/tags/tag2537.xml><?xml version="1.0" encoding="utf-8"?>
<p:tagLst xmlns:a="http://schemas.openxmlformats.org/drawingml/2006/main" xmlns:r="http://schemas.openxmlformats.org/officeDocument/2006/relationships" xmlns:p="http://schemas.openxmlformats.org/presentationml/2006/main">
  <p:tag name="ORIGINALHEIGHT" val="1.248717"/>
  <p:tag name="ORIGINALWIDTH" val="3.415618"/>
  <p:tag name="EMFCHILD" val="True"/>
</p:tagLst>
</file>

<file path=ppt/tags/tag2538.xml><?xml version="1.0" encoding="utf-8"?>
<p:tagLst xmlns:a="http://schemas.openxmlformats.org/drawingml/2006/main" xmlns:r="http://schemas.openxmlformats.org/officeDocument/2006/relationships" xmlns:p="http://schemas.openxmlformats.org/presentationml/2006/main">
  <p:tag name="ORIGINALHEIGHT" val="3.929797"/>
  <p:tag name="ORIGINALWIDTH" val="2.717795"/>
  <p:tag name="EMFCHILD" val="True"/>
</p:tagLst>
</file>

<file path=ppt/tags/tag2539.xml><?xml version="1.0" encoding="utf-8"?>
<p:tagLst xmlns:a="http://schemas.openxmlformats.org/drawingml/2006/main" xmlns:r="http://schemas.openxmlformats.org/officeDocument/2006/relationships" xmlns:p="http://schemas.openxmlformats.org/presentationml/2006/main">
  <p:tag name="ORIGINALHEIGHT" val="2.497434"/>
  <p:tag name="ORIGINALWIDTH" val="1.579271"/>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2.380543"/>
  <p:tag name="ORIGINALWIDTH" val="1.952044"/>
  <p:tag name="EMFCHILD" val="True"/>
</p:tagLst>
</file>

<file path=ppt/tags/tag2540.xml><?xml version="1.0" encoding="utf-8"?>
<p:tagLst xmlns:a="http://schemas.openxmlformats.org/drawingml/2006/main" xmlns:r="http://schemas.openxmlformats.org/officeDocument/2006/relationships" xmlns:p="http://schemas.openxmlformats.org/presentationml/2006/main">
  <p:tag name="ORIGINALHEIGHT" val="3.672697"/>
  <p:tag name="ORIGINALWIDTH" val="3.121803"/>
  <p:tag name="EMFCHILD" val="True"/>
</p:tagLst>
</file>

<file path=ppt/tags/tag2541.xml><?xml version="1.0" encoding="utf-8"?>
<p:tagLst xmlns:a="http://schemas.openxmlformats.org/drawingml/2006/main" xmlns:r="http://schemas.openxmlformats.org/officeDocument/2006/relationships" xmlns:p="http://schemas.openxmlformats.org/presentationml/2006/main">
  <p:tag name="ORIGINALHEIGHT" val="2.497434"/>
  <p:tag name="ORIGINALWIDTH" val="1.285455"/>
  <p:tag name="EMFCHILD" val="True"/>
</p:tagLst>
</file>

<file path=ppt/tags/tag2542.xml><?xml version="1.0" encoding="utf-8"?>
<p:tagLst xmlns:a="http://schemas.openxmlformats.org/drawingml/2006/main" xmlns:r="http://schemas.openxmlformats.org/officeDocument/2006/relationships" xmlns:p="http://schemas.openxmlformats.org/presentationml/2006/main">
  <p:tag name="ORIGINALHEIGHT" val="0.2203618"/>
  <p:tag name="ORIGINALWIDTH" val="11.12828"/>
  <p:tag name="EMFCHILD" val="True"/>
</p:tagLst>
</file>

<file path=ppt/tags/tag2543.xml><?xml version="1.0" encoding="utf-8"?>
<p:tagLst xmlns:a="http://schemas.openxmlformats.org/drawingml/2006/main" xmlns:r="http://schemas.openxmlformats.org/officeDocument/2006/relationships" xmlns:p="http://schemas.openxmlformats.org/presentationml/2006/main">
  <p:tag name="ORIGINALHEIGHT" val="3.929797"/>
  <p:tag name="ORIGINALWIDTH" val="2.681079"/>
  <p:tag name="EMFCHILD" val="True"/>
</p:tagLst>
</file>

<file path=ppt/tags/tag2544.xml><?xml version="1.0" encoding="utf-8"?>
<p:tagLst xmlns:a="http://schemas.openxmlformats.org/drawingml/2006/main" xmlns:r="http://schemas.openxmlformats.org/officeDocument/2006/relationships" xmlns:p="http://schemas.openxmlformats.org/presentationml/2006/main">
  <p:tag name="ORIGINALHEIGHT" val="2.497434"/>
  <p:tag name="ORIGINALWIDTH" val="1.579271"/>
  <p:tag name="EMFCHILD" val="True"/>
</p:tagLst>
</file>

<file path=ppt/tags/tag2545.xml><?xml version="1.0" encoding="utf-8"?>
<p:tagLst xmlns:a="http://schemas.openxmlformats.org/drawingml/2006/main" xmlns:r="http://schemas.openxmlformats.org/officeDocument/2006/relationships" xmlns:p="http://schemas.openxmlformats.org/presentationml/2006/main">
  <p:tag name="ORIGINALHEIGHT" val="3.452335"/>
  <p:tag name="ORIGINALWIDTH" val="2.864703"/>
  <p:tag name="EMFCHILD" val="True"/>
</p:tagLst>
</file>

<file path=ppt/tags/tag2546.xml><?xml version="1.0" encoding="utf-8"?>
<p:tagLst xmlns:a="http://schemas.openxmlformats.org/drawingml/2006/main" xmlns:r="http://schemas.openxmlformats.org/officeDocument/2006/relationships" xmlns:p="http://schemas.openxmlformats.org/presentationml/2006/main">
  <p:tag name="ORIGINALHEIGHT" val="0.2203618"/>
  <p:tag name="ORIGINALWIDTH" val="3.158518"/>
  <p:tag name="EMFCHILD" val="True"/>
</p:tagLst>
</file>

<file path=ppt/tags/tag2547.xml><?xml version="1.0" encoding="utf-8"?>
<p:tagLst xmlns:a="http://schemas.openxmlformats.org/drawingml/2006/main" xmlns:r="http://schemas.openxmlformats.org/officeDocument/2006/relationships" xmlns:p="http://schemas.openxmlformats.org/presentationml/2006/main">
  <p:tag name="ORIGINALHEIGHT" val="3.929797"/>
  <p:tag name="ORIGINALWIDTH" val="2.717795"/>
  <p:tag name="EMFCHILD" val="True"/>
</p:tagLst>
</file>

<file path=ppt/tags/tag2548.xml><?xml version="1.0" encoding="utf-8"?>
<p:tagLst xmlns:a="http://schemas.openxmlformats.org/drawingml/2006/main" xmlns:r="http://schemas.openxmlformats.org/officeDocument/2006/relationships" xmlns:p="http://schemas.openxmlformats.org/presentationml/2006/main">
  <p:tag name="ORIGINALHEIGHT" val="2.497434"/>
  <p:tag name="ORIGINALWIDTH" val="1.579271"/>
  <p:tag name="EMFCHILD" val="True"/>
</p:tagLst>
</file>

<file path=ppt/tags/tag2549.xml><?xml version="1.0" encoding="utf-8"?>
<p:tagLst xmlns:a="http://schemas.openxmlformats.org/drawingml/2006/main" xmlns:r="http://schemas.openxmlformats.org/officeDocument/2006/relationships" xmlns:p="http://schemas.openxmlformats.org/presentationml/2006/main">
  <p:tag name="ORIGINALHEIGHT" val="3.672697"/>
  <p:tag name="ORIGINALWIDTH" val="3.121803"/>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2550.xml><?xml version="1.0" encoding="utf-8"?>
<p:tagLst xmlns:a="http://schemas.openxmlformats.org/drawingml/2006/main" xmlns:r="http://schemas.openxmlformats.org/officeDocument/2006/relationships" xmlns:p="http://schemas.openxmlformats.org/presentationml/2006/main">
  <p:tag name="ORIGINALHEIGHT" val="2.497434"/>
  <p:tag name="ORIGINALWIDTH" val="1.615986"/>
  <p:tag name="EMFCHILD" val="True"/>
</p:tagLst>
</file>

<file path=ppt/tags/tag2551.xml><?xml version="1.0" encoding="utf-8"?>
<p:tagLst xmlns:a="http://schemas.openxmlformats.org/drawingml/2006/main" xmlns:r="http://schemas.openxmlformats.org/officeDocument/2006/relationships" xmlns:p="http://schemas.openxmlformats.org/presentationml/2006/main">
  <p:tag name="ORIGINALHEIGHT" val="0.2203618"/>
  <p:tag name="ORIGINALWIDTH" val="11.09154"/>
  <p:tag name="EMFCHILD" val="True"/>
</p:tagLst>
</file>

<file path=ppt/tags/tag2552.xml><?xml version="1.0" encoding="utf-8"?>
<p:tagLst xmlns:a="http://schemas.openxmlformats.org/drawingml/2006/main" xmlns:r="http://schemas.openxmlformats.org/officeDocument/2006/relationships" xmlns:p="http://schemas.openxmlformats.org/presentationml/2006/main">
  <p:tag name="ORIGINALHEIGHT" val="3.929797"/>
  <p:tag name="ORIGINALWIDTH" val="2.681079"/>
  <p:tag name="EMFCHILD" val="True"/>
</p:tagLst>
</file>

<file path=ppt/tags/tag2553.xml><?xml version="1.0" encoding="utf-8"?>
<p:tagLst xmlns:a="http://schemas.openxmlformats.org/drawingml/2006/main" xmlns:r="http://schemas.openxmlformats.org/officeDocument/2006/relationships" xmlns:p="http://schemas.openxmlformats.org/presentationml/2006/main">
  <p:tag name="ORIGINALHEIGHT" val="2.497434"/>
  <p:tag name="ORIGINALWIDTH" val="1.579271"/>
  <p:tag name="EMFCHILD" val="True"/>
</p:tagLst>
</file>

<file path=ppt/tags/tag2554.xml><?xml version="1.0" encoding="utf-8"?>
<p:tagLst xmlns:a="http://schemas.openxmlformats.org/drawingml/2006/main" xmlns:r="http://schemas.openxmlformats.org/officeDocument/2006/relationships" xmlns:p="http://schemas.openxmlformats.org/presentationml/2006/main">
  <p:tag name="ORIGINALHEIGHT" val="3.452335"/>
  <p:tag name="ORIGINALWIDTH" val="2.901441"/>
  <p:tag name="EMFCHILD" val="True"/>
</p:tagLst>
</file>

<file path=ppt/tags/tag2555.xml><?xml version="1.0" encoding="utf-8"?>
<p:tagLst xmlns:a="http://schemas.openxmlformats.org/drawingml/2006/main" xmlns:r="http://schemas.openxmlformats.org/officeDocument/2006/relationships" xmlns:p="http://schemas.openxmlformats.org/presentationml/2006/main">
  <p:tag name="ORIGINALHEIGHT" val="3.856343"/>
  <p:tag name="ORIGINALWIDTH" val="3.709434"/>
  <p:tag name="EMFCHILD" val="True"/>
</p:tagLst>
</file>

<file path=ppt/tags/tag2556.xml><?xml version="1.0" encoding="utf-8"?>
<p:tagLst xmlns:a="http://schemas.openxmlformats.org/drawingml/2006/main" xmlns:r="http://schemas.openxmlformats.org/officeDocument/2006/relationships" xmlns:p="http://schemas.openxmlformats.org/presentationml/2006/main">
  <p:tag name="ORIGINALHEIGHT" val="5.325422"/>
  <p:tag name="ORIGINALWIDTH" val="1.212001"/>
  <p:tag name="EMFCHILD" val="True"/>
</p:tagLst>
</file>

<file path=ppt/tags/tag2557.xml><?xml version="1.0" encoding="utf-8"?>
<p:tagLst xmlns:a="http://schemas.openxmlformats.org/drawingml/2006/main" xmlns:r="http://schemas.openxmlformats.org/officeDocument/2006/relationships" xmlns:p="http://schemas.openxmlformats.org/presentationml/2006/main">
  <p:tag name="ORIGINALHEIGHT" val="2.42398"/>
  <p:tag name="ORIGINALWIDTH" val="2.754533"/>
  <p:tag name="EMFCHILD" val="True"/>
</p:tagLst>
</file>

<file path=ppt/tags/tag2558.xml><?xml version="1.0" encoding="utf-8"?>
<p:tagLst xmlns:a="http://schemas.openxmlformats.org/drawingml/2006/main" xmlns:r="http://schemas.openxmlformats.org/officeDocument/2006/relationships" xmlns:p="http://schemas.openxmlformats.org/presentationml/2006/main">
  <p:tag name="ORIGINALHEIGHT" val="2.460718"/>
  <p:tag name="ORIGINALWIDTH" val="1.579271"/>
  <p:tag name="EMFCHILD" val="True"/>
</p:tagLst>
</file>

<file path=ppt/tags/tag2559.xml><?xml version="1.0" encoding="utf-8"?>
<p:tagLst xmlns:a="http://schemas.openxmlformats.org/drawingml/2006/main" xmlns:r="http://schemas.openxmlformats.org/officeDocument/2006/relationships" xmlns:p="http://schemas.openxmlformats.org/presentationml/2006/main">
  <p:tag name="ORIGINALHEIGHT" val="5.325422"/>
  <p:tag name="ORIGINALWIDTH" val="1.212001"/>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3.451794"/>
  <p:tag name="ORIGINALWIDTH" val="1.095049"/>
  <p:tag name="EMFCHILD" val="True"/>
</p:tagLst>
</file>

<file path=ppt/tags/tag2560.xml><?xml version="1.0" encoding="utf-8"?>
<p:tagLst xmlns:a="http://schemas.openxmlformats.org/drawingml/2006/main" xmlns:r="http://schemas.openxmlformats.org/officeDocument/2006/relationships" xmlns:p="http://schemas.openxmlformats.org/presentationml/2006/main">
  <p:tag name="ORIGINALHEIGHT" val="6.390492"/>
  <p:tag name="ORIGINALWIDTH" val="0.9916394"/>
  <p:tag name="EMFCHILD" val="True"/>
</p:tagLst>
</file>

<file path=ppt/tags/tag2561.xml><?xml version="1.0" encoding="utf-8"?>
<p:tagLst xmlns:a="http://schemas.openxmlformats.org/drawingml/2006/main" xmlns:r="http://schemas.openxmlformats.org/officeDocument/2006/relationships" xmlns:p="http://schemas.openxmlformats.org/presentationml/2006/main">
  <p:tag name="ORIGINALHEIGHT" val="3.489073"/>
  <p:tag name="ORIGINALWIDTH" val="2.681079"/>
  <p:tag name="EMFCHILD" val="True"/>
</p:tagLst>
</file>

<file path=ppt/tags/tag2562.xml><?xml version="1.0" encoding="utf-8"?>
<p:tagLst xmlns:a="http://schemas.openxmlformats.org/drawingml/2006/main" xmlns:r="http://schemas.openxmlformats.org/officeDocument/2006/relationships" xmlns:p="http://schemas.openxmlformats.org/presentationml/2006/main">
  <p:tag name="ORIGINALHEIGHT" val="2.570888"/>
  <p:tag name="ORIGINALWIDTH" val="2.644341"/>
  <p:tag name="EMFCHILD" val="True"/>
</p:tagLst>
</file>

<file path=ppt/tags/tag2563.xml><?xml version="1.0" encoding="utf-8"?>
<p:tagLst xmlns:a="http://schemas.openxmlformats.org/drawingml/2006/main" xmlns:r="http://schemas.openxmlformats.org/officeDocument/2006/relationships" xmlns:p="http://schemas.openxmlformats.org/presentationml/2006/main">
  <p:tag name="ORIGINALHEIGHT" val="2.497434"/>
  <p:tag name="ORIGINALWIDTH" val="1.615986"/>
  <p:tag name="EMFCHILD" val="True"/>
</p:tagLst>
</file>

<file path=ppt/tags/tag2564.xml><?xml version="1.0" encoding="utf-8"?>
<p:tagLst xmlns:a="http://schemas.openxmlformats.org/drawingml/2006/main" xmlns:r="http://schemas.openxmlformats.org/officeDocument/2006/relationships" xmlns:p="http://schemas.openxmlformats.org/presentationml/2006/main">
  <p:tag name="ORIGINALHEIGHT" val="6.390492"/>
  <p:tag name="ORIGINALWIDTH" val="0.9916394"/>
  <p:tag name="EMFCHILD" val="True"/>
</p:tagLst>
</file>

<file path=ppt/tags/tag2565.xml><?xml version="1.0" encoding="utf-8"?>
<p:tagLst xmlns:a="http://schemas.openxmlformats.org/drawingml/2006/main" xmlns:r="http://schemas.openxmlformats.org/officeDocument/2006/relationships" xmlns:p="http://schemas.openxmlformats.org/presentationml/2006/main">
  <p:tag name="ORIGINALHEIGHT" val="3.929797"/>
  <p:tag name="ORIGINALWIDTH" val="2.681079"/>
  <p:tag name="EMFCHILD" val="True"/>
</p:tagLst>
</file>

<file path=ppt/tags/tag2566.xml><?xml version="1.0" encoding="utf-8"?>
<p:tagLst xmlns:a="http://schemas.openxmlformats.org/drawingml/2006/main" xmlns:r="http://schemas.openxmlformats.org/officeDocument/2006/relationships" xmlns:p="http://schemas.openxmlformats.org/presentationml/2006/main">
  <p:tag name="ORIGINALHEIGHT" val="2.460718"/>
  <p:tag name="ORIGINALWIDTH" val="1.615986"/>
  <p:tag name="EMFCHILD" val="True"/>
</p:tagLst>
</file>

<file path=ppt/tags/tag2567.xml><?xml version="1.0" encoding="utf-8"?>
<p:tagLst xmlns:a="http://schemas.openxmlformats.org/drawingml/2006/main" xmlns:r="http://schemas.openxmlformats.org/officeDocument/2006/relationships" xmlns:p="http://schemas.openxmlformats.org/presentationml/2006/main">
  <p:tag name="ORIGINALHEIGHT" val="3.782889"/>
  <p:tag name="ORIGINALWIDTH" val="2.534172"/>
  <p:tag name="EMFCHILD" val="True"/>
</p:tagLst>
</file>

<file path=ppt/tags/tag2568.xml><?xml version="1.0" encoding="utf-8"?>
<p:tagLst xmlns:a="http://schemas.openxmlformats.org/drawingml/2006/main" xmlns:r="http://schemas.openxmlformats.org/officeDocument/2006/relationships" xmlns:p="http://schemas.openxmlformats.org/presentationml/2006/main">
  <p:tag name="ORIGINALHEIGHT" val="0.2203618"/>
  <p:tag name="ORIGINALWIDTH" val="12.2668"/>
  <p:tag name="EMFCHILD" val="True"/>
</p:tagLst>
</file>

<file path=ppt/tags/tag2569.xml><?xml version="1.0" encoding="utf-8"?>
<p:tagLst xmlns:a="http://schemas.openxmlformats.org/drawingml/2006/main" xmlns:r="http://schemas.openxmlformats.org/officeDocument/2006/relationships" xmlns:p="http://schemas.openxmlformats.org/presentationml/2006/main">
  <p:tag name="ORIGINALHEIGHT" val="3.929797"/>
  <p:tag name="ORIGINALWIDTH" val="2.717795"/>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2.380543"/>
  <p:tag name="ORIGINALWIDTH" val="2.261522"/>
  <p:tag name="EMFCHILD" val="True"/>
</p:tagLst>
</file>

<file path=ppt/tags/tag2570.xml><?xml version="1.0" encoding="utf-8"?>
<p:tagLst xmlns:a="http://schemas.openxmlformats.org/drawingml/2006/main" xmlns:r="http://schemas.openxmlformats.org/officeDocument/2006/relationships" xmlns:p="http://schemas.openxmlformats.org/presentationml/2006/main">
  <p:tag name="ORIGINALHEIGHT" val="3.452335"/>
  <p:tag name="ORIGINALWIDTH" val="2.901441"/>
  <p:tag name="EMFCHILD" val="True"/>
</p:tagLst>
</file>

<file path=ppt/tags/tag2571.xml><?xml version="1.0" encoding="utf-8"?>
<p:tagLst xmlns:a="http://schemas.openxmlformats.org/drawingml/2006/main" xmlns:r="http://schemas.openxmlformats.org/officeDocument/2006/relationships" xmlns:p="http://schemas.openxmlformats.org/presentationml/2006/main">
  <p:tag name="ORIGINALHEIGHT" val="3.929797"/>
  <p:tag name="ORIGINALWIDTH" val="2.681079"/>
  <p:tag name="EMFCHILD" val="True"/>
</p:tagLst>
</file>

<file path=ppt/tags/tag2572.xml><?xml version="1.0" encoding="utf-8"?>
<p:tagLst xmlns:a="http://schemas.openxmlformats.org/drawingml/2006/main" xmlns:r="http://schemas.openxmlformats.org/officeDocument/2006/relationships" xmlns:p="http://schemas.openxmlformats.org/presentationml/2006/main">
  <p:tag name="ORIGINALHEIGHT" val="3.452335"/>
  <p:tag name="ORIGINALWIDTH" val="2.864703"/>
  <p:tag name="EMFCHILD" val="True"/>
</p:tagLst>
</file>

<file path=ppt/tags/tag2573.xml><?xml version="1.0" encoding="utf-8"?>
<p:tagLst xmlns:a="http://schemas.openxmlformats.org/drawingml/2006/main" xmlns:r="http://schemas.openxmlformats.org/officeDocument/2006/relationships" xmlns:p="http://schemas.openxmlformats.org/presentationml/2006/main">
  <p:tag name="ORIGINALHEIGHT" val="1.248717"/>
  <p:tag name="ORIGINALWIDTH" val="3.415618"/>
  <p:tag name="EMFCHILD" val="True"/>
</p:tagLst>
</file>

<file path=ppt/tags/tag2574.xml><?xml version="1.0" encoding="utf-8"?>
<p:tagLst xmlns:a="http://schemas.openxmlformats.org/drawingml/2006/main" xmlns:r="http://schemas.openxmlformats.org/officeDocument/2006/relationships" xmlns:p="http://schemas.openxmlformats.org/presentationml/2006/main">
  <p:tag name="ORIGINALHEIGHT" val="3.929797"/>
  <p:tag name="ORIGINALWIDTH" val="2.717795"/>
  <p:tag name="EMFCHILD" val="True"/>
</p:tagLst>
</file>

<file path=ppt/tags/tag2575.xml><?xml version="1.0" encoding="utf-8"?>
<p:tagLst xmlns:a="http://schemas.openxmlformats.org/drawingml/2006/main" xmlns:r="http://schemas.openxmlformats.org/officeDocument/2006/relationships" xmlns:p="http://schemas.openxmlformats.org/presentationml/2006/main">
  <p:tag name="ORIGINALHEIGHT" val="2.460718"/>
  <p:tag name="ORIGINALWIDTH" val="1.579271"/>
  <p:tag name="EMFCHILD" val="True"/>
</p:tagLst>
</file>

<file path=ppt/tags/tag2576.xml><?xml version="1.0" encoding="utf-8"?>
<p:tagLst xmlns:a="http://schemas.openxmlformats.org/drawingml/2006/main" xmlns:r="http://schemas.openxmlformats.org/officeDocument/2006/relationships" xmlns:p="http://schemas.openxmlformats.org/presentationml/2006/main">
  <p:tag name="ORIGINALHEIGHT" val="3.709435"/>
  <p:tag name="ORIGINALWIDTH" val="4.039965"/>
  <p:tag name="EMFCHILD" val="True"/>
</p:tagLst>
</file>

<file path=ppt/tags/tag2577.xml><?xml version="1.0" encoding="utf-8"?>
<p:tagLst xmlns:a="http://schemas.openxmlformats.org/drawingml/2006/main" xmlns:r="http://schemas.openxmlformats.org/officeDocument/2006/relationships" xmlns:p="http://schemas.openxmlformats.org/presentationml/2006/main">
  <p:tag name="ORIGINALHEIGHT" val="2.570888"/>
  <p:tag name="ORIGINALWIDTH" val="1.652725"/>
  <p:tag name="EMFCHILD" val="True"/>
</p:tagLst>
</file>

<file path=ppt/tags/tag2578.xml><?xml version="1.0" encoding="utf-8"?>
<p:tagLst xmlns:a="http://schemas.openxmlformats.org/drawingml/2006/main" xmlns:r="http://schemas.openxmlformats.org/officeDocument/2006/relationships" xmlns:p="http://schemas.openxmlformats.org/presentationml/2006/main">
  <p:tag name="ORIGINALHEIGHT" val="0.2203618"/>
  <p:tag name="ORIGINALWIDTH" val="12.08318"/>
  <p:tag name="EMFCHILD" val="True"/>
</p:tagLst>
</file>

<file path=ppt/tags/tag2579.xml><?xml version="1.0" encoding="utf-8"?>
<p:tagLst xmlns:a="http://schemas.openxmlformats.org/drawingml/2006/main" xmlns:r="http://schemas.openxmlformats.org/officeDocument/2006/relationships" xmlns:p="http://schemas.openxmlformats.org/presentationml/2006/main">
  <p:tag name="ORIGINALHEIGHT" val="3.929797"/>
  <p:tag name="ORIGINALWIDTH" val="2.681079"/>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2.285321"/>
  <p:tag name="ORIGINALWIDTH" val="2.570985"/>
  <p:tag name="EMFCHILD" val="True"/>
</p:tagLst>
</file>

<file path=ppt/tags/tag2580.xml><?xml version="1.0" encoding="utf-8"?>
<p:tagLst xmlns:a="http://schemas.openxmlformats.org/drawingml/2006/main" xmlns:r="http://schemas.openxmlformats.org/officeDocument/2006/relationships" xmlns:p="http://schemas.openxmlformats.org/presentationml/2006/main">
  <p:tag name="ORIGINALHEIGHT" val="2.497434"/>
  <p:tag name="ORIGINALWIDTH" val="1.579271"/>
  <p:tag name="EMFCHILD" val="True"/>
</p:tagLst>
</file>

<file path=ppt/tags/tag2581.xml><?xml version="1.0" encoding="utf-8"?>
<p:tagLst xmlns:a="http://schemas.openxmlformats.org/drawingml/2006/main" xmlns:r="http://schemas.openxmlformats.org/officeDocument/2006/relationships" xmlns:p="http://schemas.openxmlformats.org/presentationml/2006/main">
  <p:tag name="ORIGINALHEIGHT" val="3.452335"/>
  <p:tag name="ORIGINALWIDTH" val="2.901441"/>
  <p:tag name="EMFCHILD" val="True"/>
</p:tagLst>
</file>

<file path=ppt/tags/tag2582.xml><?xml version="1.0" encoding="utf-8"?>
<p:tagLst xmlns:a="http://schemas.openxmlformats.org/drawingml/2006/main" xmlns:r="http://schemas.openxmlformats.org/officeDocument/2006/relationships" xmlns:p="http://schemas.openxmlformats.org/presentationml/2006/main">
  <p:tag name="ORIGINALHEIGHT" val="3.562527"/>
  <p:tag name="ORIGINALWIDTH" val="3.415618"/>
  <p:tag name="EMFCHILD" val="True"/>
</p:tagLst>
</file>

<file path=ppt/tags/tag2583.xml><?xml version="1.0" encoding="utf-8"?>
<p:tagLst xmlns:a="http://schemas.openxmlformats.org/drawingml/2006/main" xmlns:r="http://schemas.openxmlformats.org/officeDocument/2006/relationships" xmlns:p="http://schemas.openxmlformats.org/presentationml/2006/main">
  <p:tag name="ORIGINALHEIGHT" val="3.929797"/>
  <p:tag name="ORIGINALWIDTH" val="2.681079"/>
  <p:tag name="EMFCHILD" val="True"/>
</p:tagLst>
</file>

<file path=ppt/tags/tag2584.xml><?xml version="1.0" encoding="utf-8"?>
<p:tagLst xmlns:a="http://schemas.openxmlformats.org/drawingml/2006/main" xmlns:r="http://schemas.openxmlformats.org/officeDocument/2006/relationships" xmlns:p="http://schemas.openxmlformats.org/presentationml/2006/main">
  <p:tag name="ORIGINALHEIGHT" val="3.709435"/>
  <p:tag name="ORIGINALWIDTH" val="4.039965"/>
  <p:tag name="EMFCHILD" val="True"/>
</p:tagLst>
</file>

<file path=ppt/tags/tag2585.xml><?xml version="1.0" encoding="utf-8"?>
<p:tagLst xmlns:a="http://schemas.openxmlformats.org/drawingml/2006/main" xmlns:r="http://schemas.openxmlformats.org/officeDocument/2006/relationships" xmlns:p="http://schemas.openxmlformats.org/presentationml/2006/main">
  <p:tag name="ORIGINALHEIGHT" val="2.534172"/>
  <p:tag name="ORIGINALWIDTH" val="1.762894"/>
  <p:tag name="EMFCHILD" val="True"/>
</p:tagLst>
</file>

<file path=ppt/tags/tag2586.xml><?xml version="1.0" encoding="utf-8"?>
<p:tagLst xmlns:a="http://schemas.openxmlformats.org/drawingml/2006/main" xmlns:r="http://schemas.openxmlformats.org/officeDocument/2006/relationships" xmlns:p="http://schemas.openxmlformats.org/presentationml/2006/main">
  <p:tag name="ORIGINALHEIGHT" val="0.2203618"/>
  <p:tag name="ORIGINALWIDTH" val="9.769371"/>
  <p:tag name="EMFCHILD" val="True"/>
</p:tagLst>
</file>

<file path=ppt/tags/tag2587.xml><?xml version="1.0" encoding="utf-8"?>
<p:tagLst xmlns:a="http://schemas.openxmlformats.org/drawingml/2006/main" xmlns:r="http://schemas.openxmlformats.org/officeDocument/2006/relationships" xmlns:p="http://schemas.openxmlformats.org/presentationml/2006/main">
  <p:tag name="ORIGINALHEIGHT" val="3.929797"/>
  <p:tag name="ORIGINALWIDTH" val="2.717795"/>
  <p:tag name="EMFCHILD" val="True"/>
</p:tagLst>
</file>

<file path=ppt/tags/tag2588.xml><?xml version="1.0" encoding="utf-8"?>
<p:tagLst xmlns:a="http://schemas.openxmlformats.org/drawingml/2006/main" xmlns:r="http://schemas.openxmlformats.org/officeDocument/2006/relationships" xmlns:p="http://schemas.openxmlformats.org/presentationml/2006/main">
  <p:tag name="ORIGINALHEIGHT" val="3.452335"/>
  <p:tag name="ORIGINALWIDTH" val="2.901441"/>
  <p:tag name="EMFCHILD" val="True"/>
</p:tagLst>
</file>

<file path=ppt/tags/tag2589.xml><?xml version="1.0" encoding="utf-8"?>
<p:tagLst xmlns:a="http://schemas.openxmlformats.org/drawingml/2006/main" xmlns:r="http://schemas.openxmlformats.org/officeDocument/2006/relationships" xmlns:p="http://schemas.openxmlformats.org/presentationml/2006/main">
  <p:tag name="ORIGINALHEIGHT" val="3.856343"/>
  <p:tag name="ORIGINALWIDTH" val="3.709434"/>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3.642238"/>
  <p:tag name="ORIGINALWIDTH" val="1.666379"/>
  <p:tag name="EMFCHILD" val="True"/>
</p:tagLst>
</file>

<file path=ppt/tags/tag2590.xml><?xml version="1.0" encoding="utf-8"?>
<p:tagLst xmlns:a="http://schemas.openxmlformats.org/drawingml/2006/main" xmlns:r="http://schemas.openxmlformats.org/officeDocument/2006/relationships" xmlns:p="http://schemas.openxmlformats.org/presentationml/2006/main">
  <p:tag name="ORIGINALHEIGHT" val="5.325422"/>
  <p:tag name="ORIGINALWIDTH" val="1.212001"/>
  <p:tag name="EMFCHILD" val="True"/>
</p:tagLst>
</file>

<file path=ppt/tags/tag2591.xml><?xml version="1.0" encoding="utf-8"?>
<p:tagLst xmlns:a="http://schemas.openxmlformats.org/drawingml/2006/main" xmlns:r="http://schemas.openxmlformats.org/officeDocument/2006/relationships" xmlns:p="http://schemas.openxmlformats.org/presentationml/2006/main">
  <p:tag name="ORIGINALHEIGHT" val="2.387264"/>
  <p:tag name="ORIGINALWIDTH" val="2.754533"/>
  <p:tag name="EMFCHILD" val="True"/>
</p:tagLst>
</file>

<file path=ppt/tags/tag2592.xml><?xml version="1.0" encoding="utf-8"?>
<p:tagLst xmlns:a="http://schemas.openxmlformats.org/drawingml/2006/main" xmlns:r="http://schemas.openxmlformats.org/officeDocument/2006/relationships" xmlns:p="http://schemas.openxmlformats.org/presentationml/2006/main">
  <p:tag name="ORIGINALHEIGHT" val="2.460718"/>
  <p:tag name="ORIGINALWIDTH" val="1.579271"/>
  <p:tag name="EMFCHILD" val="True"/>
</p:tagLst>
</file>

<file path=ppt/tags/tag2593.xml><?xml version="1.0" encoding="utf-8"?>
<p:tagLst xmlns:a="http://schemas.openxmlformats.org/drawingml/2006/main" xmlns:r="http://schemas.openxmlformats.org/officeDocument/2006/relationships" xmlns:p="http://schemas.openxmlformats.org/presentationml/2006/main">
  <p:tag name="ORIGINALHEIGHT" val="5.325422"/>
  <p:tag name="ORIGINALWIDTH" val="1.175263"/>
  <p:tag name="EMFCHILD" val="True"/>
</p:tagLst>
</file>

<file path=ppt/tags/tag2594.xml><?xml version="1.0" encoding="utf-8"?>
<p:tagLst xmlns:a="http://schemas.openxmlformats.org/drawingml/2006/main" xmlns:r="http://schemas.openxmlformats.org/officeDocument/2006/relationships" xmlns:p="http://schemas.openxmlformats.org/presentationml/2006/main">
  <p:tag name="ORIGINALHEIGHT" val="3.672696"/>
  <p:tag name="ORIGINALWIDTH" val="5.068323"/>
  <p:tag name="LATEXADDIN" val="\documentclass{article}&#10;\usepackage{amsmath}&#10;\usepackage{amssymb}&#10;\usepackage{color}&#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CallsToEMRNEA}&#10;\begin{align}&#10;&amp;\textrm{With\;} \xxi^\top = \gamma^\top \K^{-1} \notag\\&#10;    [\gT_1 \;\gV_1\;\gA_1]^\top &amp;= \textrm{EMRNEA}&#10;    \left( \q,\qd,\qdd,\a_g,\xxi_1,\llambda \right)  \quad {\color{blue} \mathcal{O}(n)}\;\notag \\ &#10;    [\gT_2 \;\gV_2\;\gA_2]^\top  &amp;= \textrm{EMRNEA} \left(\q*0,\qd*0,\pd[\qdd]{\q},\a_g*0,\xxi_1,\pd[\llambda]{\q} \right) \quad {\color{blue} \mathcal{O}(n)}\; \notag \\ &#10;    [\gT_3 \;\gV_3\;\gA_3]^\top &amp;= \textrm{EMRNEA}&#10;    \left( \q,\qd,\qdd,\a_g,\xxi_2,\llambda \right)  \quad {\color{blue} \mathcal{O}(n)}\; \notag \\ &#10;    [\gT_4 \;\gV_4\;\gA_4]^\top  &amp;= \textrm{EMRNEA} \left(\q*0,\qd*0,\pd[\qdd]{\q},\a_g*0,\xxi_2,\pd[\llambda]{\q} \right) \quad {\color{blue} \mathcal{O}(n)}\; \notag&#10;\end{align}&#10;\end{subequations}&#10;\end{document}"/>
  <p:tag name="IGUANATEXSIZE" val="20"/>
  <p:tag name="IGUANATEXCURSOR" val="1382"/>
  <p:tag name="TRANSPARENCY" val="True"/>
  <p:tag name="LATEXENGINEID" val="1"/>
  <p:tag name="TEMPFOLDER" val="C:\Users\John Nganga\Downloads\"/>
  <p:tag name="LATEXFORMHEIGHT" val="761"/>
  <p:tag name="LATEXFORMWIDTH" val="961"/>
  <p:tag name="LATEXFORMWRAP" val="True"/>
  <p:tag name="BITMAPVECTOR" val="1"/>
  <p:tag name="EMFCHILD" val="True"/>
</p:tagLst>
</file>

<file path=ppt/tags/tag2595.xml><?xml version="1.0" encoding="utf-8"?>
<p:tagLst xmlns:a="http://schemas.openxmlformats.org/drawingml/2006/main" xmlns:r="http://schemas.openxmlformats.org/officeDocument/2006/relationships" xmlns:p="http://schemas.openxmlformats.org/presentationml/2006/main">
  <p:tag name="ORIGINALHEIGHT" val="3.489073"/>
  <p:tag name="ORIGINALWIDTH" val="1.101809"/>
  <p:tag name="EMFCHILD" val="True"/>
</p:tagLst>
</file>

<file path=ppt/tags/tag2596.xml><?xml version="1.0" encoding="utf-8"?>
<p:tagLst xmlns:a="http://schemas.openxmlformats.org/drawingml/2006/main" xmlns:r="http://schemas.openxmlformats.org/officeDocument/2006/relationships" xmlns:p="http://schemas.openxmlformats.org/presentationml/2006/main">
  <p:tag name="ORIGINALHEIGHT" val="3.268711"/>
  <p:tag name="ORIGINALWIDTH" val="1.579272"/>
  <p:tag name="EMFCHILD" val="True"/>
</p:tagLst>
</file>

<file path=ppt/tags/tag2597.xml><?xml version="1.0" encoding="utf-8"?>
<p:tagLst xmlns:a="http://schemas.openxmlformats.org/drawingml/2006/main" xmlns:r="http://schemas.openxmlformats.org/officeDocument/2006/relationships" xmlns:p="http://schemas.openxmlformats.org/presentationml/2006/main">
  <p:tag name="ORIGINALHEIGHT" val="3.599242"/>
  <p:tag name="ORIGINALWIDTH" val="2.570888"/>
  <p:tag name="EMFCHILD" val="True"/>
</p:tagLst>
</file>

<file path=ppt/tags/tag2598.xml><?xml version="1.0" encoding="utf-8"?>
<p:tagLst xmlns:a="http://schemas.openxmlformats.org/drawingml/2006/main" xmlns:r="http://schemas.openxmlformats.org/officeDocument/2006/relationships" xmlns:p="http://schemas.openxmlformats.org/presentationml/2006/main">
  <p:tag name="ORIGINALHEIGHT" val="4.701051"/>
  <p:tag name="ORIGINALWIDTH" val="2.166903"/>
  <p:tag name="EMFCHILD" val="True"/>
</p:tagLst>
</file>

<file path=ppt/tags/tag2599.xml><?xml version="1.0" encoding="utf-8"?>
<p:tagLst xmlns:a="http://schemas.openxmlformats.org/drawingml/2006/main" xmlns:r="http://schemas.openxmlformats.org/officeDocument/2006/relationships" xmlns:p="http://schemas.openxmlformats.org/presentationml/2006/main">
  <p:tag name="ORIGINALHEIGHT" val="2.534172"/>
  <p:tag name="ORIGINALWIDTH" val="2.607627"/>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3.713647"/>
  <p:tag name="ORIGINALWIDTH" val="1.14266"/>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2.380543"/>
  <p:tag name="ORIGINALWIDTH" val="2.261522"/>
  <p:tag name="EMFCHILD" val="True"/>
</p:tagLst>
</file>

<file path=ppt/tags/tag2600.xml><?xml version="1.0" encoding="utf-8"?>
<p:tagLst xmlns:a="http://schemas.openxmlformats.org/drawingml/2006/main" xmlns:r="http://schemas.openxmlformats.org/officeDocument/2006/relationships" xmlns:p="http://schemas.openxmlformats.org/presentationml/2006/main">
  <p:tag name="ORIGINALHEIGHT" val="1.212001"/>
  <p:tag name="ORIGINALWIDTH" val="3.41562"/>
  <p:tag name="EMFCHILD" val="True"/>
</p:tagLst>
</file>

<file path=ppt/tags/tag2601.xml><?xml version="1.0" encoding="utf-8"?>
<p:tagLst xmlns:a="http://schemas.openxmlformats.org/drawingml/2006/main" xmlns:r="http://schemas.openxmlformats.org/officeDocument/2006/relationships" xmlns:p="http://schemas.openxmlformats.org/presentationml/2006/main">
  <p:tag name="ORIGINALHEIGHT" val="3.452334"/>
  <p:tag name="ORIGINALWIDTH" val="2.681081"/>
  <p:tag name="EMFCHILD" val="True"/>
</p:tagLst>
</file>

<file path=ppt/tags/tag2602.xml><?xml version="1.0" encoding="utf-8"?>
<p:tagLst xmlns:a="http://schemas.openxmlformats.org/drawingml/2006/main" xmlns:r="http://schemas.openxmlformats.org/officeDocument/2006/relationships" xmlns:p="http://schemas.openxmlformats.org/presentationml/2006/main">
  <p:tag name="ORIGINALHEIGHT" val="2.534172"/>
  <p:tag name="ORIGINALWIDTH" val="2.607627"/>
  <p:tag name="EMFCHILD" val="True"/>
</p:tagLst>
</file>

<file path=ppt/tags/tag2603.xml><?xml version="1.0" encoding="utf-8"?>
<p:tagLst xmlns:a="http://schemas.openxmlformats.org/drawingml/2006/main" xmlns:r="http://schemas.openxmlformats.org/officeDocument/2006/relationships" xmlns:p="http://schemas.openxmlformats.org/presentationml/2006/main">
  <p:tag name="ORIGINALHEIGHT" val="3.562527"/>
  <p:tag name="ORIGINALWIDTH" val="4.15016"/>
  <p:tag name="EMFCHILD" val="True"/>
</p:tagLst>
</file>

<file path=ppt/tags/tag2604.xml><?xml version="1.0" encoding="utf-8"?>
<p:tagLst xmlns:a="http://schemas.openxmlformats.org/drawingml/2006/main" xmlns:r="http://schemas.openxmlformats.org/officeDocument/2006/relationships" xmlns:p="http://schemas.openxmlformats.org/presentationml/2006/main">
  <p:tag name="ORIGINALHEIGHT" val="0.1836464"/>
  <p:tag name="ORIGINALWIDTH" val="2.42398"/>
  <p:tag name="EMFCHILD" val="True"/>
</p:tagLst>
</file>

<file path=ppt/tags/tag2605.xml><?xml version="1.0" encoding="utf-8"?>
<p:tagLst xmlns:a="http://schemas.openxmlformats.org/drawingml/2006/main" xmlns:r="http://schemas.openxmlformats.org/officeDocument/2006/relationships" xmlns:p="http://schemas.openxmlformats.org/presentationml/2006/main">
  <p:tag name="ORIGINALHEIGHT" val="2.42398"/>
  <p:tag name="ORIGINALWIDTH" val="1.285456"/>
  <p:tag name="EMFCHILD" val="True"/>
</p:tagLst>
</file>

<file path=ppt/tags/tag2606.xml><?xml version="1.0" encoding="utf-8"?>
<p:tagLst xmlns:a="http://schemas.openxmlformats.org/drawingml/2006/main" xmlns:r="http://schemas.openxmlformats.org/officeDocument/2006/relationships" xmlns:p="http://schemas.openxmlformats.org/presentationml/2006/main">
  <p:tag name="ORIGINALHEIGHT" val="5.215229"/>
  <p:tag name="ORIGINALWIDTH" val="0.6978241"/>
  <p:tag name="EMFCHILD" val="True"/>
</p:tagLst>
</file>

<file path=ppt/tags/tag2607.xml><?xml version="1.0" encoding="utf-8"?>
<p:tagLst xmlns:a="http://schemas.openxmlformats.org/drawingml/2006/main" xmlns:r="http://schemas.openxmlformats.org/officeDocument/2006/relationships" xmlns:p="http://schemas.openxmlformats.org/presentationml/2006/main">
  <p:tag name="ORIGINALHEIGHT" val="3.562527"/>
  <p:tag name="ORIGINALWIDTH" val="3.085066"/>
  <p:tag name="EMFCHILD" val="True"/>
</p:tagLst>
</file>

<file path=ppt/tags/tag2608.xml><?xml version="1.0" encoding="utf-8"?>
<p:tagLst xmlns:a="http://schemas.openxmlformats.org/drawingml/2006/main" xmlns:r="http://schemas.openxmlformats.org/officeDocument/2006/relationships" xmlns:p="http://schemas.openxmlformats.org/presentationml/2006/main">
  <p:tag name="ORIGINALHEIGHT" val="2.42398"/>
  <p:tag name="ORIGINALWIDTH" val="1.322171"/>
  <p:tag name="EMFCHILD" val="True"/>
</p:tagLst>
</file>

<file path=ppt/tags/tag2609.xml><?xml version="1.0" encoding="utf-8"?>
<p:tagLst xmlns:a="http://schemas.openxmlformats.org/drawingml/2006/main" xmlns:r="http://schemas.openxmlformats.org/officeDocument/2006/relationships" xmlns:p="http://schemas.openxmlformats.org/presentationml/2006/main">
  <p:tag name="ORIGINALHEIGHT" val="3.599242"/>
  <p:tag name="ORIGINALWIDTH" val="4.15016"/>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2.285321"/>
  <p:tag name="ORIGINALWIDTH" val="1.71399"/>
  <p:tag name="EMFCHILD" val="True"/>
</p:tagLst>
</file>

<file path=ppt/tags/tag2610.xml><?xml version="1.0" encoding="utf-8"?>
<p:tagLst xmlns:a="http://schemas.openxmlformats.org/drawingml/2006/main" xmlns:r="http://schemas.openxmlformats.org/officeDocument/2006/relationships" xmlns:p="http://schemas.openxmlformats.org/presentationml/2006/main">
  <p:tag name="ORIGINALHEIGHT" val="2.42398"/>
  <p:tag name="ORIGINALWIDTH" val="1.285456"/>
  <p:tag name="EMFCHILD" val="True"/>
</p:tagLst>
</file>

<file path=ppt/tags/tag2611.xml><?xml version="1.0" encoding="utf-8"?>
<p:tagLst xmlns:a="http://schemas.openxmlformats.org/drawingml/2006/main" xmlns:r="http://schemas.openxmlformats.org/officeDocument/2006/relationships" xmlns:p="http://schemas.openxmlformats.org/presentationml/2006/main">
  <p:tag name="ORIGINALHEIGHT" val="3.635981"/>
  <p:tag name="ORIGINALWIDTH" val="4.003252"/>
  <p:tag name="EMFCHILD" val="True"/>
</p:tagLst>
</file>

<file path=ppt/tags/tag2612.xml><?xml version="1.0" encoding="utf-8"?>
<p:tagLst xmlns:a="http://schemas.openxmlformats.org/drawingml/2006/main" xmlns:r="http://schemas.openxmlformats.org/officeDocument/2006/relationships" xmlns:p="http://schemas.openxmlformats.org/presentationml/2006/main">
  <p:tag name="ORIGINALHEIGHT" val="2.42398"/>
  <p:tag name="ORIGINALWIDTH" val="1.285456"/>
  <p:tag name="EMFCHILD" val="True"/>
</p:tagLst>
</file>

<file path=ppt/tags/tag2613.xml><?xml version="1.0" encoding="utf-8"?>
<p:tagLst xmlns:a="http://schemas.openxmlformats.org/drawingml/2006/main" xmlns:r="http://schemas.openxmlformats.org/officeDocument/2006/relationships" xmlns:p="http://schemas.openxmlformats.org/presentationml/2006/main">
  <p:tag name="ORIGINALHEIGHT" val="5.215229"/>
  <p:tag name="ORIGINALWIDTH" val="0.6978241"/>
  <p:tag name="EMFCHILD" val="True"/>
</p:tagLst>
</file>

<file path=ppt/tags/tag2614.xml><?xml version="1.0" encoding="utf-8"?>
<p:tagLst xmlns:a="http://schemas.openxmlformats.org/drawingml/2006/main" xmlns:r="http://schemas.openxmlformats.org/officeDocument/2006/relationships" xmlns:p="http://schemas.openxmlformats.org/presentationml/2006/main">
  <p:tag name="ORIGINALHEIGHT" val="2.534172"/>
  <p:tag name="ORIGINALWIDTH" val="2.607627"/>
  <p:tag name="EMFCHILD" val="True"/>
</p:tagLst>
</file>

<file path=ppt/tags/tag2615.xml><?xml version="1.0" encoding="utf-8"?>
<p:tagLst xmlns:a="http://schemas.openxmlformats.org/drawingml/2006/main" xmlns:r="http://schemas.openxmlformats.org/officeDocument/2006/relationships" xmlns:p="http://schemas.openxmlformats.org/presentationml/2006/main">
  <p:tag name="ORIGINALHEIGHT" val="1.212001"/>
  <p:tag name="ORIGINALWIDTH" val="3.378882"/>
  <p:tag name="EMFCHILD" val="True"/>
</p:tagLst>
</file>

<file path=ppt/tags/tag2616.xml><?xml version="1.0" encoding="utf-8"?>
<p:tagLst xmlns:a="http://schemas.openxmlformats.org/drawingml/2006/main" xmlns:r="http://schemas.openxmlformats.org/officeDocument/2006/relationships" xmlns:p="http://schemas.openxmlformats.org/presentationml/2006/main">
  <p:tag name="ORIGINALHEIGHT" val="3.525788"/>
  <p:tag name="ORIGINALWIDTH" val="3.15852"/>
  <p:tag name="EMFCHILD" val="True"/>
</p:tagLst>
</file>

<file path=ppt/tags/tag2617.xml><?xml version="1.0" encoding="utf-8"?>
<p:tagLst xmlns:a="http://schemas.openxmlformats.org/drawingml/2006/main" xmlns:r="http://schemas.openxmlformats.org/officeDocument/2006/relationships" xmlns:p="http://schemas.openxmlformats.org/presentationml/2006/main">
  <p:tag name="ORIGINALHEIGHT" val="3.562527"/>
  <p:tag name="ORIGINALWIDTH" val="4.297068"/>
  <p:tag name="EMFCHILD" val="True"/>
</p:tagLst>
</file>

<file path=ppt/tags/tag2618.xml><?xml version="1.0" encoding="utf-8"?>
<p:tagLst xmlns:a="http://schemas.openxmlformats.org/drawingml/2006/main" xmlns:r="http://schemas.openxmlformats.org/officeDocument/2006/relationships" xmlns:p="http://schemas.openxmlformats.org/presentationml/2006/main">
  <p:tag name="ORIGINALHEIGHT" val="3.672696"/>
  <p:tag name="ORIGINALWIDTH" val="3.562528"/>
  <p:tag name="EMFCHILD" val="True"/>
</p:tagLst>
</file>

<file path=ppt/tags/tag2619.xml><?xml version="1.0" encoding="utf-8"?>
<p:tagLst xmlns:a="http://schemas.openxmlformats.org/drawingml/2006/main" xmlns:r="http://schemas.openxmlformats.org/officeDocument/2006/relationships" xmlns:p="http://schemas.openxmlformats.org/presentationml/2006/main">
  <p:tag name="ORIGINALHEIGHT" val="3.562527"/>
  <p:tag name="ORIGINALWIDTH" val="3.452336"/>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2.380543"/>
  <p:tag name="ORIGINALWIDTH" val="1.928246"/>
  <p:tag name="EMFCHILD" val="True"/>
</p:tagLst>
</file>

<file path=ppt/tags/tag2620.xml><?xml version="1.0" encoding="utf-8"?>
<p:tagLst xmlns:a="http://schemas.openxmlformats.org/drawingml/2006/main" xmlns:r="http://schemas.openxmlformats.org/officeDocument/2006/relationships" xmlns:p="http://schemas.openxmlformats.org/presentationml/2006/main">
  <p:tag name="ORIGINALHEIGHT" val="3.525788"/>
  <p:tag name="ORIGINALWIDTH" val="3.15852"/>
  <p:tag name="EMFCHILD" val="True"/>
</p:tagLst>
</file>

<file path=ppt/tags/tag2621.xml><?xml version="1.0" encoding="utf-8"?>
<p:tagLst xmlns:a="http://schemas.openxmlformats.org/drawingml/2006/main" xmlns:r="http://schemas.openxmlformats.org/officeDocument/2006/relationships" xmlns:p="http://schemas.openxmlformats.org/presentationml/2006/main">
  <p:tag name="ORIGINALHEIGHT" val="3.709435"/>
  <p:tag name="ORIGINALWIDTH" val="3.489074"/>
  <p:tag name="EMFCHILD" val="True"/>
</p:tagLst>
</file>

<file path=ppt/tags/tag2622.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623.xml><?xml version="1.0" encoding="utf-8"?>
<p:tagLst xmlns:a="http://schemas.openxmlformats.org/drawingml/2006/main" xmlns:r="http://schemas.openxmlformats.org/officeDocument/2006/relationships" xmlns:p="http://schemas.openxmlformats.org/presentationml/2006/main">
  <p:tag name="ORIGINALHEIGHT" val="3.378881"/>
  <p:tag name="ORIGINALWIDTH" val="2.864704"/>
  <p:tag name="EMFCHILD" val="True"/>
</p:tagLst>
</file>

<file path=ppt/tags/tag2624.xml><?xml version="1.0" encoding="utf-8"?>
<p:tagLst xmlns:a="http://schemas.openxmlformats.org/drawingml/2006/main" xmlns:r="http://schemas.openxmlformats.org/officeDocument/2006/relationships" xmlns:p="http://schemas.openxmlformats.org/presentationml/2006/main">
  <p:tag name="ORIGINALHEIGHT" val="1.579271"/>
  <p:tag name="ORIGINALWIDTH" val="0.5876316"/>
  <p:tag name="EMFCHILD" val="True"/>
</p:tagLst>
</file>

<file path=ppt/tags/tag2625.xml><?xml version="1.0" encoding="utf-8"?>
<p:tagLst xmlns:a="http://schemas.openxmlformats.org/drawingml/2006/main" xmlns:r="http://schemas.openxmlformats.org/officeDocument/2006/relationships" xmlns:p="http://schemas.openxmlformats.org/presentationml/2006/main">
  <p:tag name="ORIGINALHEIGHT" val="0.8079932"/>
  <p:tag name="ORIGINALWIDTH" val="0.771278"/>
  <p:tag name="EMFCHILD" val="True"/>
</p:tagLst>
</file>

<file path=ppt/tags/tag2626.xml><?xml version="1.0" encoding="utf-8"?>
<p:tagLst xmlns:a="http://schemas.openxmlformats.org/drawingml/2006/main" xmlns:r="http://schemas.openxmlformats.org/officeDocument/2006/relationships" xmlns:p="http://schemas.openxmlformats.org/presentationml/2006/main">
  <p:tag name="ORIGINALHEIGHT" val="3.378881"/>
  <p:tag name="ORIGINALWIDTH" val="2.864704"/>
  <p:tag name="EMFCHILD" val="True"/>
</p:tagLst>
</file>

<file path=ppt/tags/tag2627.xml><?xml version="1.0" encoding="utf-8"?>
<p:tagLst xmlns:a="http://schemas.openxmlformats.org/drawingml/2006/main" xmlns:r="http://schemas.openxmlformats.org/officeDocument/2006/relationships" xmlns:p="http://schemas.openxmlformats.org/presentationml/2006/main">
  <p:tag name="ORIGINALHEIGHT" val="1.579271"/>
  <p:tag name="ORIGINALWIDTH" val="0.6243702"/>
  <p:tag name="EMFCHILD" val="True"/>
</p:tagLst>
</file>

<file path=ppt/tags/tag2628.xml><?xml version="1.0" encoding="utf-8"?>
<p:tagLst xmlns:a="http://schemas.openxmlformats.org/drawingml/2006/main" xmlns:r="http://schemas.openxmlformats.org/officeDocument/2006/relationships" xmlns:p="http://schemas.openxmlformats.org/presentationml/2006/main">
  <p:tag name="ORIGINALHEIGHT" val="0.8079932"/>
  <p:tag name="ORIGINALWIDTH" val="0.8079935"/>
  <p:tag name="EMFCHILD" val="True"/>
</p:tagLst>
</file>

<file path=ppt/tags/tag2629.xml><?xml version="1.0" encoding="utf-8"?>
<p:tagLst xmlns:a="http://schemas.openxmlformats.org/drawingml/2006/main" xmlns:r="http://schemas.openxmlformats.org/officeDocument/2006/relationships" xmlns:p="http://schemas.openxmlformats.org/presentationml/2006/main">
  <p:tag name="ORIGINALHEIGHT" val="3.378881"/>
  <p:tag name="ORIGINALWIDTH" val="2.864704"/>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2.380543"/>
  <p:tag name="ORIGINALWIDTH" val="1.975857"/>
  <p:tag name="EMFCHILD" val="True"/>
</p:tagLst>
</file>

<file path=ppt/tags/tag2630.xml><?xml version="1.0" encoding="utf-8"?>
<p:tagLst xmlns:a="http://schemas.openxmlformats.org/drawingml/2006/main" xmlns:r="http://schemas.openxmlformats.org/officeDocument/2006/relationships" xmlns:p="http://schemas.openxmlformats.org/presentationml/2006/main">
  <p:tag name="ORIGINALHEIGHT" val="1.579271"/>
  <p:tag name="ORIGINALWIDTH" val="0.5876316"/>
  <p:tag name="EMFCHILD" val="True"/>
</p:tagLst>
</file>

<file path=ppt/tags/tag2631.xml><?xml version="1.0" encoding="utf-8"?>
<p:tagLst xmlns:a="http://schemas.openxmlformats.org/drawingml/2006/main" xmlns:r="http://schemas.openxmlformats.org/officeDocument/2006/relationships" xmlns:p="http://schemas.openxmlformats.org/presentationml/2006/main">
  <p:tag name="ORIGINALHEIGHT" val="2.387264"/>
  <p:tag name="ORIGINALWIDTH" val="2.717796"/>
  <p:tag name="EMFCHILD" val="True"/>
</p:tagLst>
</file>

<file path=ppt/tags/tag2632.xml><?xml version="1.0" encoding="utf-8"?>
<p:tagLst xmlns:a="http://schemas.openxmlformats.org/drawingml/2006/main" xmlns:r="http://schemas.openxmlformats.org/officeDocument/2006/relationships" xmlns:p="http://schemas.openxmlformats.org/presentationml/2006/main">
  <p:tag name="ORIGINALHEIGHT" val="2.350526"/>
  <p:tag name="ORIGINALWIDTH" val="1.762895"/>
  <p:tag name="EMFCHILD" val="True"/>
</p:tagLst>
</file>

<file path=ppt/tags/tag2633.xml><?xml version="1.0" encoding="utf-8"?>
<p:tagLst xmlns:a="http://schemas.openxmlformats.org/drawingml/2006/main" xmlns:r="http://schemas.openxmlformats.org/officeDocument/2006/relationships" xmlns:p="http://schemas.openxmlformats.org/presentationml/2006/main">
  <p:tag name="ORIGINALHEIGHT" val="1.579271"/>
  <p:tag name="ORIGINALWIDTH" val="0.5876316"/>
  <p:tag name="EMFCHILD" val="True"/>
</p:tagLst>
</file>

<file path=ppt/tags/tag2634.xml><?xml version="1.0" encoding="utf-8"?>
<p:tagLst xmlns:a="http://schemas.openxmlformats.org/drawingml/2006/main" xmlns:r="http://schemas.openxmlformats.org/officeDocument/2006/relationships" xmlns:p="http://schemas.openxmlformats.org/presentationml/2006/main">
  <p:tag name="ORIGINALHEIGHT" val="4.73779"/>
  <p:tag name="ORIGINALWIDTH" val="2.166903"/>
  <p:tag name="EMFCHILD" val="True"/>
</p:tagLst>
</file>

<file path=ppt/tags/tag2635.xml><?xml version="1.0" encoding="utf-8"?>
<p:tagLst xmlns:a="http://schemas.openxmlformats.org/drawingml/2006/main" xmlns:r="http://schemas.openxmlformats.org/officeDocument/2006/relationships" xmlns:p="http://schemas.openxmlformats.org/presentationml/2006/main">
  <p:tag name="ORIGINALHEIGHT" val="2.42398"/>
  <p:tag name="ORIGINALWIDTH" val="1.285456"/>
  <p:tag name="EMFCHILD" val="True"/>
</p:tagLst>
</file>

<file path=ppt/tags/tag2636.xml><?xml version="1.0" encoding="utf-8"?>
<p:tagLst xmlns:a="http://schemas.openxmlformats.org/drawingml/2006/main" xmlns:r="http://schemas.openxmlformats.org/officeDocument/2006/relationships" xmlns:p="http://schemas.openxmlformats.org/presentationml/2006/main">
  <p:tag name="ORIGINALHEIGHT" val="1.579271"/>
  <p:tag name="ORIGINALWIDTH" val="0.6243702"/>
  <p:tag name="EMFCHILD" val="True"/>
</p:tagLst>
</file>

<file path=ppt/tags/tag2637.xml><?xml version="1.0" encoding="utf-8"?>
<p:tagLst xmlns:a="http://schemas.openxmlformats.org/drawingml/2006/main" xmlns:r="http://schemas.openxmlformats.org/officeDocument/2006/relationships" xmlns:p="http://schemas.openxmlformats.org/presentationml/2006/main">
  <p:tag name="ORIGINALHEIGHT" val="3.672696"/>
  <p:tag name="ORIGINALWIDTH" val="2.497434"/>
  <p:tag name="EMFCHILD" val="True"/>
</p:tagLst>
</file>

<file path=ppt/tags/tag2638.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639.xml><?xml version="1.0" encoding="utf-8"?>
<p:tagLst xmlns:a="http://schemas.openxmlformats.org/drawingml/2006/main" xmlns:r="http://schemas.openxmlformats.org/officeDocument/2006/relationships" xmlns:p="http://schemas.openxmlformats.org/presentationml/2006/main">
  <p:tag name="ORIGINALHEIGHT" val="3.782889"/>
  <p:tag name="ORIGINALWIDTH" val="3.672698"/>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2.380543"/>
  <p:tag name="ORIGINALWIDTH" val="1.666379"/>
  <p:tag name="EMFCHILD" val="True"/>
</p:tagLst>
</file>

<file path=ppt/tags/tag2640.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641.xml><?xml version="1.0" encoding="utf-8"?>
<p:tagLst xmlns:a="http://schemas.openxmlformats.org/drawingml/2006/main" xmlns:r="http://schemas.openxmlformats.org/officeDocument/2006/relationships" xmlns:p="http://schemas.openxmlformats.org/presentationml/2006/main">
  <p:tag name="ORIGINALHEIGHT" val="2.350526"/>
  <p:tag name="ORIGINALWIDTH" val="2.754535"/>
  <p:tag name="EMFCHILD" val="True"/>
</p:tagLst>
</file>

<file path=ppt/tags/tag2642.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643.xml><?xml version="1.0" encoding="utf-8"?>
<p:tagLst xmlns:a="http://schemas.openxmlformats.org/drawingml/2006/main" xmlns:r="http://schemas.openxmlformats.org/officeDocument/2006/relationships" xmlns:p="http://schemas.openxmlformats.org/presentationml/2006/main">
  <p:tag name="ORIGINALHEIGHT" val="5.215229"/>
  <p:tag name="ORIGINALWIDTH" val="0.6978241"/>
  <p:tag name="EMFCHILD" val="True"/>
</p:tagLst>
</file>

<file path=ppt/tags/tag2644.xml><?xml version="1.0" encoding="utf-8"?>
<p:tagLst xmlns:a="http://schemas.openxmlformats.org/drawingml/2006/main" xmlns:r="http://schemas.openxmlformats.org/officeDocument/2006/relationships" xmlns:p="http://schemas.openxmlformats.org/presentationml/2006/main">
  <p:tag name="ORIGINALHEIGHT" val="3.599242"/>
  <p:tag name="ORIGINALWIDTH" val="3.085066"/>
  <p:tag name="EMFCHILD" val="True"/>
</p:tagLst>
</file>

<file path=ppt/tags/tag2645.xml><?xml version="1.0" encoding="utf-8"?>
<p:tagLst xmlns:a="http://schemas.openxmlformats.org/drawingml/2006/main" xmlns:r="http://schemas.openxmlformats.org/officeDocument/2006/relationships" xmlns:p="http://schemas.openxmlformats.org/presentationml/2006/main">
  <p:tag name="ORIGINALHEIGHT" val="2.42398"/>
  <p:tag name="ORIGINALWIDTH" val="1.579272"/>
  <p:tag name="EMFCHILD" val="True"/>
</p:tagLst>
</file>

<file path=ppt/tags/tag2646.xml><?xml version="1.0" encoding="utf-8"?>
<p:tagLst xmlns:a="http://schemas.openxmlformats.org/drawingml/2006/main" xmlns:r="http://schemas.openxmlformats.org/officeDocument/2006/relationships" xmlns:p="http://schemas.openxmlformats.org/presentationml/2006/main">
  <p:tag name="ORIGINALHEIGHT" val="3.635981"/>
  <p:tag name="ORIGINALWIDTH" val="4.15016"/>
  <p:tag name="EMFCHILD" val="True"/>
</p:tagLst>
</file>

<file path=ppt/tags/tag2647.xml><?xml version="1.0" encoding="utf-8"?>
<p:tagLst xmlns:a="http://schemas.openxmlformats.org/drawingml/2006/main" xmlns:r="http://schemas.openxmlformats.org/officeDocument/2006/relationships" xmlns:p="http://schemas.openxmlformats.org/presentationml/2006/main">
  <p:tag name="ORIGINALHEIGHT" val="2.42398"/>
  <p:tag name="ORIGINALWIDTH" val="1.579272"/>
  <p:tag name="EMFCHILD" val="True"/>
</p:tagLst>
</file>

<file path=ppt/tags/tag2648.xml><?xml version="1.0" encoding="utf-8"?>
<p:tagLst xmlns:a="http://schemas.openxmlformats.org/drawingml/2006/main" xmlns:r="http://schemas.openxmlformats.org/officeDocument/2006/relationships" xmlns:p="http://schemas.openxmlformats.org/presentationml/2006/main">
  <p:tag name="ORIGINALHEIGHT" val="3.672696"/>
  <p:tag name="ORIGINALWIDTH" val="4.003252"/>
  <p:tag name="EMFCHILD" val="True"/>
</p:tagLst>
</file>

<file path=ppt/tags/tag2649.xml><?xml version="1.0" encoding="utf-8"?>
<p:tagLst xmlns:a="http://schemas.openxmlformats.org/drawingml/2006/main" xmlns:r="http://schemas.openxmlformats.org/officeDocument/2006/relationships" xmlns:p="http://schemas.openxmlformats.org/presentationml/2006/main">
  <p:tag name="ORIGINALHEIGHT" val="2.42398"/>
  <p:tag name="ORIGINALWIDTH" val="1.579272"/>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3.618425"/>
  <p:tag name="ORIGINALWIDTH" val="2.570985"/>
  <p:tag name="EMFCHILD" val="True"/>
</p:tagLst>
</file>

<file path=ppt/tags/tag2650.xml><?xml version="1.0" encoding="utf-8"?>
<p:tagLst xmlns:a="http://schemas.openxmlformats.org/drawingml/2006/main" xmlns:r="http://schemas.openxmlformats.org/officeDocument/2006/relationships" xmlns:p="http://schemas.openxmlformats.org/presentationml/2006/main">
  <p:tag name="ORIGINALHEIGHT" val="5.215229"/>
  <p:tag name="ORIGINALWIDTH" val="0.6978241"/>
  <p:tag name="EMFCHILD" val="True"/>
</p:tagLst>
</file>

<file path=ppt/tags/tag2651.xml><?xml version="1.0" encoding="utf-8"?>
<p:tagLst xmlns:a="http://schemas.openxmlformats.org/drawingml/2006/main" xmlns:r="http://schemas.openxmlformats.org/officeDocument/2006/relationships" xmlns:p="http://schemas.openxmlformats.org/presentationml/2006/main">
  <p:tag name="ORIGINALHEIGHT" val="2.534172"/>
  <p:tag name="ORIGINALWIDTH" val="2.607627"/>
  <p:tag name="EMFCHILD" val="True"/>
</p:tagLst>
</file>

<file path=ppt/tags/tag2652.xml><?xml version="1.0" encoding="utf-8"?>
<p:tagLst xmlns:a="http://schemas.openxmlformats.org/drawingml/2006/main" xmlns:r="http://schemas.openxmlformats.org/officeDocument/2006/relationships" xmlns:p="http://schemas.openxmlformats.org/presentationml/2006/main">
  <p:tag name="ORIGINALHEIGHT" val="1.248717"/>
  <p:tag name="ORIGINALWIDTH" val="3.378882"/>
  <p:tag name="EMFCHILD" val="True"/>
</p:tagLst>
</file>

<file path=ppt/tags/tag2653.xml><?xml version="1.0" encoding="utf-8"?>
<p:tagLst xmlns:a="http://schemas.openxmlformats.org/drawingml/2006/main" xmlns:r="http://schemas.openxmlformats.org/officeDocument/2006/relationships" xmlns:p="http://schemas.openxmlformats.org/presentationml/2006/main">
  <p:tag name="ORIGINALHEIGHT" val="3.562527"/>
  <p:tag name="ORIGINALWIDTH" val="3.15852"/>
  <p:tag name="EMFCHILD" val="True"/>
</p:tagLst>
</file>

<file path=ppt/tags/tag2654.xml><?xml version="1.0" encoding="utf-8"?>
<p:tagLst xmlns:a="http://schemas.openxmlformats.org/drawingml/2006/main" xmlns:r="http://schemas.openxmlformats.org/officeDocument/2006/relationships" xmlns:p="http://schemas.openxmlformats.org/presentationml/2006/main">
  <p:tag name="ORIGINALHEIGHT" val="3.562527"/>
  <p:tag name="ORIGINALWIDTH" val="4.297068"/>
  <p:tag name="EMFCHILD" val="True"/>
</p:tagLst>
</file>

<file path=ppt/tags/tag2655.xml><?xml version="1.0" encoding="utf-8"?>
<p:tagLst xmlns:a="http://schemas.openxmlformats.org/drawingml/2006/main" xmlns:r="http://schemas.openxmlformats.org/officeDocument/2006/relationships" xmlns:p="http://schemas.openxmlformats.org/presentationml/2006/main">
  <p:tag name="ORIGINALHEIGHT" val="3.672696"/>
  <p:tag name="ORIGINALWIDTH" val="3.562528"/>
  <p:tag name="EMFCHILD" val="True"/>
</p:tagLst>
</file>

<file path=ppt/tags/tag2656.xml><?xml version="1.0" encoding="utf-8"?>
<p:tagLst xmlns:a="http://schemas.openxmlformats.org/drawingml/2006/main" xmlns:r="http://schemas.openxmlformats.org/officeDocument/2006/relationships" xmlns:p="http://schemas.openxmlformats.org/presentationml/2006/main">
  <p:tag name="ORIGINALHEIGHT" val="3.562527"/>
  <p:tag name="ORIGINALWIDTH" val="3.452336"/>
  <p:tag name="EMFCHILD" val="True"/>
</p:tagLst>
</file>

<file path=ppt/tags/tag2657.xml><?xml version="1.0" encoding="utf-8"?>
<p:tagLst xmlns:a="http://schemas.openxmlformats.org/drawingml/2006/main" xmlns:r="http://schemas.openxmlformats.org/officeDocument/2006/relationships" xmlns:p="http://schemas.openxmlformats.org/presentationml/2006/main">
  <p:tag name="ORIGINALHEIGHT" val="3.562527"/>
  <p:tag name="ORIGINALWIDTH" val="3.15852"/>
  <p:tag name="EMFCHILD" val="True"/>
</p:tagLst>
</file>

<file path=ppt/tags/tag2658.xml><?xml version="1.0" encoding="utf-8"?>
<p:tagLst xmlns:a="http://schemas.openxmlformats.org/drawingml/2006/main" xmlns:r="http://schemas.openxmlformats.org/officeDocument/2006/relationships" xmlns:p="http://schemas.openxmlformats.org/presentationml/2006/main">
  <p:tag name="ORIGINALHEIGHT" val="3.74615"/>
  <p:tag name="ORIGINALWIDTH" val="3.489074"/>
  <p:tag name="EMFCHILD" val="True"/>
</p:tagLst>
</file>

<file path=ppt/tags/tag2659.xml><?xml version="1.0" encoding="utf-8"?>
<p:tagLst xmlns:a="http://schemas.openxmlformats.org/drawingml/2006/main" xmlns:r="http://schemas.openxmlformats.org/officeDocument/2006/relationships" xmlns:p="http://schemas.openxmlformats.org/presentationml/2006/main">
  <p:tag name="ORIGINALHEIGHT" val="12.48717"/>
  <p:tag name="ORIGINALWIDTH" val="2.534173"/>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1.642582"/>
  <p:tag name="ORIGINALWIDTH" val="1.547359"/>
  <p:tag name="EMFCHILD" val="True"/>
</p:tagLst>
</file>

<file path=ppt/tags/tag2660.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661.xml><?xml version="1.0" encoding="utf-8"?>
<p:tagLst xmlns:a="http://schemas.openxmlformats.org/drawingml/2006/main" xmlns:r="http://schemas.openxmlformats.org/officeDocument/2006/relationships" xmlns:p="http://schemas.openxmlformats.org/presentationml/2006/main">
  <p:tag name="ORIGINALHEIGHT" val="2.240356"/>
  <p:tag name="ORIGINALWIDTH" val="1.873087"/>
  <p:tag name="EMFCHILD" val="True"/>
</p:tagLst>
</file>

<file path=ppt/tags/tag2662.xml><?xml version="1.0" encoding="utf-8"?>
<p:tagLst xmlns:a="http://schemas.openxmlformats.org/drawingml/2006/main" xmlns:r="http://schemas.openxmlformats.org/officeDocument/2006/relationships" xmlns:p="http://schemas.openxmlformats.org/presentationml/2006/main">
  <p:tag name="ORIGINALHEIGHT" val="3.599242"/>
  <p:tag name="ORIGINALWIDTH" val="2.166903"/>
  <p:tag name="EMFCHILD" val="True"/>
</p:tagLst>
</file>

<file path=ppt/tags/tag2663.xml><?xml version="1.0" encoding="utf-8"?>
<p:tagLst xmlns:a="http://schemas.openxmlformats.org/drawingml/2006/main" xmlns:r="http://schemas.openxmlformats.org/officeDocument/2006/relationships" xmlns:p="http://schemas.openxmlformats.org/presentationml/2006/main">
  <p:tag name="ORIGINALHEIGHT" val="1.542532"/>
  <p:tag name="ORIGINALWIDTH" val="0.5876316"/>
  <p:tag name="EMFCHILD" val="True"/>
</p:tagLst>
</file>

<file path=ppt/tags/tag2664.xml><?xml version="1.0" encoding="utf-8"?>
<p:tagLst xmlns:a="http://schemas.openxmlformats.org/drawingml/2006/main" xmlns:r="http://schemas.openxmlformats.org/officeDocument/2006/relationships" xmlns:p="http://schemas.openxmlformats.org/presentationml/2006/main">
  <p:tag name="ORIGINALHEIGHT" val="0.8079932"/>
  <p:tag name="ORIGINALWIDTH" val="0.8079935"/>
  <p:tag name="EMFCHILD" val="True"/>
</p:tagLst>
</file>

<file path=ppt/tags/tag2665.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666.xml><?xml version="1.0" encoding="utf-8"?>
<p:tagLst xmlns:a="http://schemas.openxmlformats.org/drawingml/2006/main" xmlns:r="http://schemas.openxmlformats.org/officeDocument/2006/relationships" xmlns:p="http://schemas.openxmlformats.org/presentationml/2006/main">
  <p:tag name="ORIGINALHEIGHT" val="2.240356"/>
  <p:tag name="ORIGINALWIDTH" val="1.873087"/>
  <p:tag name="EMFCHILD" val="True"/>
</p:tagLst>
</file>

<file path=ppt/tags/tag2667.xml><?xml version="1.0" encoding="utf-8"?>
<p:tagLst xmlns:a="http://schemas.openxmlformats.org/drawingml/2006/main" xmlns:r="http://schemas.openxmlformats.org/officeDocument/2006/relationships" xmlns:p="http://schemas.openxmlformats.org/presentationml/2006/main">
  <p:tag name="ORIGINALHEIGHT" val="3.599242"/>
  <p:tag name="ORIGINALWIDTH" val="2.166903"/>
  <p:tag name="EMFCHILD" val="True"/>
</p:tagLst>
</file>

<file path=ppt/tags/tag2668.xml><?xml version="1.0" encoding="utf-8"?>
<p:tagLst xmlns:a="http://schemas.openxmlformats.org/drawingml/2006/main" xmlns:r="http://schemas.openxmlformats.org/officeDocument/2006/relationships" xmlns:p="http://schemas.openxmlformats.org/presentationml/2006/main">
  <p:tag name="ORIGINALHEIGHT" val="1.542532"/>
  <p:tag name="ORIGINALWIDTH" val="0.6243702"/>
  <p:tag name="EMFCHILD" val="True"/>
</p:tagLst>
</file>

<file path=ppt/tags/tag2669.xml><?xml version="1.0" encoding="utf-8"?>
<p:tagLst xmlns:a="http://schemas.openxmlformats.org/drawingml/2006/main" xmlns:r="http://schemas.openxmlformats.org/officeDocument/2006/relationships" xmlns:p="http://schemas.openxmlformats.org/presentationml/2006/main">
  <p:tag name="ORIGINALHEIGHT" val="3.856343"/>
  <p:tag name="ORIGINALWIDTH" val="2.681081"/>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2.261523"/>
  <p:tag name="ORIGINALWIDTH" val="0.547532"/>
  <p:tag name="EMFCHILD" val="True"/>
</p:tagLst>
</file>

<file path=ppt/tags/tag2670.xml><?xml version="1.0" encoding="utf-8"?>
<p:tagLst xmlns:a="http://schemas.openxmlformats.org/drawingml/2006/main" xmlns:r="http://schemas.openxmlformats.org/officeDocument/2006/relationships" xmlns:p="http://schemas.openxmlformats.org/presentationml/2006/main">
  <p:tag name="ORIGINALHEIGHT" val="0.8079932"/>
  <p:tag name="ORIGINALWIDTH" val="0.8079935"/>
  <p:tag name="EMFCHILD" val="True"/>
</p:tagLst>
</file>

<file path=ppt/tags/tag2671.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672.xml><?xml version="1.0" encoding="utf-8"?>
<p:tagLst xmlns:a="http://schemas.openxmlformats.org/drawingml/2006/main" xmlns:r="http://schemas.openxmlformats.org/officeDocument/2006/relationships" xmlns:p="http://schemas.openxmlformats.org/presentationml/2006/main">
  <p:tag name="ORIGINALHEIGHT" val="0.2203618"/>
  <p:tag name="ORIGINALWIDTH" val="6.096678"/>
  <p:tag name="EMFCHILD" val="True"/>
</p:tagLst>
</file>

<file path=ppt/tags/tag2673.xml><?xml version="1.0" encoding="utf-8"?>
<p:tagLst xmlns:a="http://schemas.openxmlformats.org/drawingml/2006/main" xmlns:r="http://schemas.openxmlformats.org/officeDocument/2006/relationships" xmlns:p="http://schemas.openxmlformats.org/presentationml/2006/main">
  <p:tag name="ORIGINALHEIGHT" val="3.856343"/>
  <p:tag name="ORIGINALWIDTH" val="2.681081"/>
  <p:tag name="EMFCHILD" val="True"/>
</p:tagLst>
</file>

<file path=ppt/tags/tag2674.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675.xml><?xml version="1.0" encoding="utf-8"?>
<p:tagLst xmlns:a="http://schemas.openxmlformats.org/drawingml/2006/main" xmlns:r="http://schemas.openxmlformats.org/officeDocument/2006/relationships" xmlns:p="http://schemas.openxmlformats.org/presentationml/2006/main">
  <p:tag name="ORIGINALHEIGHT" val="1.542532"/>
  <p:tag name="ORIGINALWIDTH" val="0.5876316"/>
  <p:tag name="EMFCHILD" val="True"/>
</p:tagLst>
</file>

<file path=ppt/tags/tag2676.xml><?xml version="1.0" encoding="utf-8"?>
<p:tagLst xmlns:a="http://schemas.openxmlformats.org/drawingml/2006/main" xmlns:r="http://schemas.openxmlformats.org/officeDocument/2006/relationships" xmlns:p="http://schemas.openxmlformats.org/presentationml/2006/main">
  <p:tag name="ORIGINALHEIGHT" val="2.387264"/>
  <p:tag name="ORIGINALWIDTH" val="2.681081"/>
  <p:tag name="EMFCHILD" val="True"/>
</p:tagLst>
</file>

<file path=ppt/tags/tag2677.xml><?xml version="1.0" encoding="utf-8"?>
<p:tagLst xmlns:a="http://schemas.openxmlformats.org/drawingml/2006/main" xmlns:r="http://schemas.openxmlformats.org/officeDocument/2006/relationships" xmlns:p="http://schemas.openxmlformats.org/presentationml/2006/main">
  <p:tag name="ORIGINALHEIGHT" val="2.350526"/>
  <p:tag name="ORIGINALWIDTH" val="1.762895"/>
  <p:tag name="EMFCHILD" val="True"/>
</p:tagLst>
</file>

<file path=ppt/tags/tag2678.xml><?xml version="1.0" encoding="utf-8"?>
<p:tagLst xmlns:a="http://schemas.openxmlformats.org/drawingml/2006/main" xmlns:r="http://schemas.openxmlformats.org/officeDocument/2006/relationships" xmlns:p="http://schemas.openxmlformats.org/presentationml/2006/main">
  <p:tag name="ORIGINALHEIGHT" val="2.240356"/>
  <p:tag name="ORIGINALWIDTH" val="1.909803"/>
  <p:tag name="EMFCHILD" val="True"/>
</p:tagLst>
</file>

<file path=ppt/tags/tag2679.xml><?xml version="1.0" encoding="utf-8"?>
<p:tagLst xmlns:a="http://schemas.openxmlformats.org/drawingml/2006/main" xmlns:r="http://schemas.openxmlformats.org/officeDocument/2006/relationships" xmlns:p="http://schemas.openxmlformats.org/presentationml/2006/main">
  <p:tag name="ORIGINALHEIGHT" val="3.599242"/>
  <p:tag name="ORIGINALWIDTH" val="2.130165"/>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3.78507"/>
  <p:tag name="ORIGINALWIDTH" val="3.118517"/>
  <p:tag name="EMFCHILD" val="True"/>
</p:tagLst>
</file>

<file path=ppt/tags/tag2680.xml><?xml version="1.0" encoding="utf-8"?>
<p:tagLst xmlns:a="http://schemas.openxmlformats.org/drawingml/2006/main" xmlns:r="http://schemas.openxmlformats.org/officeDocument/2006/relationships" xmlns:p="http://schemas.openxmlformats.org/presentationml/2006/main">
  <p:tag name="ORIGINALHEIGHT" val="1.542532"/>
  <p:tag name="ORIGINALWIDTH" val="0.5876316"/>
  <p:tag name="EMFCHILD" val="True"/>
</p:tagLst>
</file>

<file path=ppt/tags/tag2681.xml><?xml version="1.0" encoding="utf-8"?>
<p:tagLst xmlns:a="http://schemas.openxmlformats.org/drawingml/2006/main" xmlns:r="http://schemas.openxmlformats.org/officeDocument/2006/relationships" xmlns:p="http://schemas.openxmlformats.org/presentationml/2006/main">
  <p:tag name="ORIGINALHEIGHT" val="4.701051"/>
  <p:tag name="ORIGINALWIDTH" val="2.130165"/>
  <p:tag name="EMFCHILD" val="True"/>
</p:tagLst>
</file>

<file path=ppt/tags/tag2682.xml><?xml version="1.0" encoding="utf-8"?>
<p:tagLst xmlns:a="http://schemas.openxmlformats.org/drawingml/2006/main" xmlns:r="http://schemas.openxmlformats.org/officeDocument/2006/relationships" xmlns:p="http://schemas.openxmlformats.org/presentationml/2006/main">
  <p:tag name="ORIGINALHEIGHT" val="2.42398"/>
  <p:tag name="ORIGINALWIDTH" val="1.322171"/>
  <p:tag name="EMFCHILD" val="True"/>
</p:tagLst>
</file>

<file path=ppt/tags/tag2683.xml><?xml version="1.0" encoding="utf-8"?>
<p:tagLst xmlns:a="http://schemas.openxmlformats.org/drawingml/2006/main" xmlns:r="http://schemas.openxmlformats.org/officeDocument/2006/relationships" xmlns:p="http://schemas.openxmlformats.org/presentationml/2006/main">
  <p:tag name="ORIGINALHEIGHT" val="1.542532"/>
  <p:tag name="ORIGINALWIDTH" val="0.5876316"/>
  <p:tag name="EMFCHILD" val="True"/>
</p:tagLst>
</file>

<file path=ppt/tags/tag2684.xml><?xml version="1.0" encoding="utf-8"?>
<p:tagLst xmlns:a="http://schemas.openxmlformats.org/drawingml/2006/main" xmlns:r="http://schemas.openxmlformats.org/officeDocument/2006/relationships" xmlns:p="http://schemas.openxmlformats.org/presentationml/2006/main">
  <p:tag name="ORIGINALHEIGHT" val="3.856343"/>
  <p:tag name="ORIGINALWIDTH" val="2.681081"/>
  <p:tag name="EMFCHILD" val="True"/>
</p:tagLst>
</file>

<file path=ppt/tags/tag2685.xml><?xml version="1.0" encoding="utf-8"?>
<p:tagLst xmlns:a="http://schemas.openxmlformats.org/drawingml/2006/main" xmlns:r="http://schemas.openxmlformats.org/officeDocument/2006/relationships" xmlns:p="http://schemas.openxmlformats.org/presentationml/2006/main">
  <p:tag name="ORIGINALHEIGHT" val="3.709435"/>
  <p:tag name="ORIGINALWIDTH" val="2.534173"/>
  <p:tag name="EMFCHILD" val="True"/>
</p:tagLst>
</file>

<file path=ppt/tags/tag2686.xml><?xml version="1.0" encoding="utf-8"?>
<p:tagLst xmlns:a="http://schemas.openxmlformats.org/drawingml/2006/main" xmlns:r="http://schemas.openxmlformats.org/officeDocument/2006/relationships" xmlns:p="http://schemas.openxmlformats.org/presentationml/2006/main">
  <p:tag name="ORIGINALHEIGHT" val="0.2203618"/>
  <p:tag name="ORIGINALWIDTH" val="6.096678"/>
  <p:tag name="EMFCHILD" val="True"/>
</p:tagLst>
</file>

<file path=ppt/tags/tag2687.xml><?xml version="1.0" encoding="utf-8"?>
<p:tagLst xmlns:a="http://schemas.openxmlformats.org/drawingml/2006/main" xmlns:r="http://schemas.openxmlformats.org/officeDocument/2006/relationships" xmlns:p="http://schemas.openxmlformats.org/presentationml/2006/main">
  <p:tag name="ORIGINALHEIGHT" val="3.856343"/>
  <p:tag name="ORIGINALWIDTH" val="2.681081"/>
  <p:tag name="EMFCHILD" val="True"/>
</p:tagLst>
</file>

<file path=ppt/tags/tag2688.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689.xml><?xml version="1.0" encoding="utf-8"?>
<p:tagLst xmlns:a="http://schemas.openxmlformats.org/drawingml/2006/main" xmlns:r="http://schemas.openxmlformats.org/officeDocument/2006/relationships" xmlns:p="http://schemas.openxmlformats.org/presentationml/2006/main">
  <p:tag name="ORIGINALHEIGHT" val="12.48717"/>
  <p:tag name="ORIGINALWIDTH" val="2.534173"/>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2.380543"/>
  <p:tag name="ORIGINALWIDTH" val="2.261522"/>
  <p:tag name="EMFCHILD" val="True"/>
</p:tagLst>
</file>

<file path=ppt/tags/tag2690.xml><?xml version="1.0" encoding="utf-8"?>
<p:tagLst xmlns:a="http://schemas.openxmlformats.org/drawingml/2006/main" xmlns:r="http://schemas.openxmlformats.org/officeDocument/2006/relationships" xmlns:p="http://schemas.openxmlformats.org/presentationml/2006/main">
  <p:tag name="ORIGINALHEIGHT" val="3.782889"/>
  <p:tag name="ORIGINALWIDTH" val="3.672698"/>
  <p:tag name="EMFCHILD" val="True"/>
</p:tagLst>
</file>

<file path=ppt/tags/tag2691.xml><?xml version="1.0" encoding="utf-8"?>
<p:tagLst xmlns:a="http://schemas.openxmlformats.org/drawingml/2006/main" xmlns:r="http://schemas.openxmlformats.org/officeDocument/2006/relationships" xmlns:p="http://schemas.openxmlformats.org/presentationml/2006/main">
  <p:tag name="ORIGINALHEIGHT" val="5.215229"/>
  <p:tag name="ORIGINALWIDTH" val="1.212002"/>
  <p:tag name="EMFCHILD" val="True"/>
</p:tagLst>
</file>

<file path=ppt/tags/tag2692.xml><?xml version="1.0" encoding="utf-8"?>
<p:tagLst xmlns:a="http://schemas.openxmlformats.org/drawingml/2006/main" xmlns:r="http://schemas.openxmlformats.org/officeDocument/2006/relationships" xmlns:p="http://schemas.openxmlformats.org/presentationml/2006/main">
  <p:tag name="ORIGINALHEIGHT" val="2.350526"/>
  <p:tag name="ORIGINALWIDTH" val="2.754535"/>
  <p:tag name="EMFCHILD" val="True"/>
</p:tagLst>
</file>

<file path=ppt/tags/tag2693.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694.xml><?xml version="1.0" encoding="utf-8"?>
<p:tagLst xmlns:a="http://schemas.openxmlformats.org/drawingml/2006/main" xmlns:r="http://schemas.openxmlformats.org/officeDocument/2006/relationships" xmlns:p="http://schemas.openxmlformats.org/presentationml/2006/main">
  <p:tag name="ORIGINALHEIGHT" val="5.215229"/>
  <p:tag name="ORIGINALWIDTH" val="0.6978241"/>
  <p:tag name="EMFCHILD" val="True"/>
</p:tagLst>
</file>

<file path=ppt/tags/tag2695.xml><?xml version="1.0" encoding="utf-8"?>
<p:tagLst xmlns:a="http://schemas.openxmlformats.org/drawingml/2006/main" xmlns:r="http://schemas.openxmlformats.org/officeDocument/2006/relationships" xmlns:p="http://schemas.openxmlformats.org/presentationml/2006/main">
  <p:tag name="ORIGINALHEIGHT" val="3.562527"/>
  <p:tag name="ORIGINALWIDTH" val="3.085066"/>
  <p:tag name="EMFCHILD" val="True"/>
</p:tagLst>
</file>

<file path=ppt/tags/tag2696.xml><?xml version="1.0" encoding="utf-8"?>
<p:tagLst xmlns:a="http://schemas.openxmlformats.org/drawingml/2006/main" xmlns:r="http://schemas.openxmlformats.org/officeDocument/2006/relationships" xmlns:p="http://schemas.openxmlformats.org/presentationml/2006/main">
  <p:tag name="ORIGINALHEIGHT" val="2.497433"/>
  <p:tag name="ORIGINALWIDTH" val="1.652725"/>
  <p:tag name="EMFCHILD" val="True"/>
</p:tagLst>
</file>

<file path=ppt/tags/tag2697.xml><?xml version="1.0" encoding="utf-8"?>
<p:tagLst xmlns:a="http://schemas.openxmlformats.org/drawingml/2006/main" xmlns:r="http://schemas.openxmlformats.org/officeDocument/2006/relationships" xmlns:p="http://schemas.openxmlformats.org/presentationml/2006/main">
  <p:tag name="ORIGINALHEIGHT" val="3.635981"/>
  <p:tag name="ORIGINALWIDTH" val="4.15016"/>
  <p:tag name="EMFCHILD" val="True"/>
</p:tagLst>
</file>

<file path=ppt/tags/tag2698.xml><?xml version="1.0" encoding="utf-8"?>
<p:tagLst xmlns:a="http://schemas.openxmlformats.org/drawingml/2006/main" xmlns:r="http://schemas.openxmlformats.org/officeDocument/2006/relationships" xmlns:p="http://schemas.openxmlformats.org/presentationml/2006/main">
  <p:tag name="ORIGINALHEIGHT" val="2.497433"/>
  <p:tag name="ORIGINALWIDTH" val="1.652725"/>
  <p:tag name="EMFCHILD" val="True"/>
</p:tagLst>
</file>

<file path=ppt/tags/tag2699.xml><?xml version="1.0" encoding="utf-8"?>
<p:tagLst xmlns:a="http://schemas.openxmlformats.org/drawingml/2006/main" xmlns:r="http://schemas.openxmlformats.org/officeDocument/2006/relationships" xmlns:p="http://schemas.openxmlformats.org/presentationml/2006/main">
  <p:tag name="ORIGINALHEIGHT" val="3.635981"/>
  <p:tag name="ORIGINALWIDTH" val="4.003252"/>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2.451967"/>
  <p:tag name="ORIGINALWIDTH" val="1.952044"/>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2.309134"/>
  <p:tag name="ORIGINALWIDTH" val="2.570985"/>
  <p:tag name="EMFCHILD" val="True"/>
</p:tagLst>
</file>

<file path=ppt/tags/tag2700.xml><?xml version="1.0" encoding="utf-8"?>
<p:tagLst xmlns:a="http://schemas.openxmlformats.org/drawingml/2006/main" xmlns:r="http://schemas.openxmlformats.org/officeDocument/2006/relationships" xmlns:p="http://schemas.openxmlformats.org/presentationml/2006/main">
  <p:tag name="ORIGINALHEIGHT" val="2.497433"/>
  <p:tag name="ORIGINALWIDTH" val="1.615987"/>
  <p:tag name="EMFCHILD" val="True"/>
</p:tagLst>
</file>

<file path=ppt/tags/tag2701.xml><?xml version="1.0" encoding="utf-8"?>
<p:tagLst xmlns:a="http://schemas.openxmlformats.org/drawingml/2006/main" xmlns:r="http://schemas.openxmlformats.org/officeDocument/2006/relationships" xmlns:p="http://schemas.openxmlformats.org/presentationml/2006/main">
  <p:tag name="ORIGINALHEIGHT" val="5.215229"/>
  <p:tag name="ORIGINALWIDTH" val="0.6978241"/>
  <p:tag name="EMFCHILD" val="True"/>
</p:tagLst>
</file>

<file path=ppt/tags/tag2702.xml><?xml version="1.0" encoding="utf-8"?>
<p:tagLst xmlns:a="http://schemas.openxmlformats.org/drawingml/2006/main" xmlns:r="http://schemas.openxmlformats.org/officeDocument/2006/relationships" xmlns:p="http://schemas.openxmlformats.org/presentationml/2006/main">
  <p:tag name="ORIGINALHEIGHT" val="2.534172"/>
  <p:tag name="ORIGINALWIDTH" val="2.607627"/>
  <p:tag name="EMFCHILD" val="True"/>
</p:tagLst>
</file>

<file path=ppt/tags/tag2703.xml><?xml version="1.0" encoding="utf-8"?>
<p:tagLst xmlns:a="http://schemas.openxmlformats.org/drawingml/2006/main" xmlns:r="http://schemas.openxmlformats.org/officeDocument/2006/relationships" xmlns:p="http://schemas.openxmlformats.org/presentationml/2006/main">
  <p:tag name="ORIGINALHEIGHT" val="1.248717"/>
  <p:tag name="ORIGINALWIDTH" val="3.378882"/>
  <p:tag name="EMFCHILD" val="True"/>
</p:tagLst>
</file>

<file path=ppt/tags/tag2704.xml><?xml version="1.0" encoding="utf-8"?>
<p:tagLst xmlns:a="http://schemas.openxmlformats.org/drawingml/2006/main" xmlns:r="http://schemas.openxmlformats.org/officeDocument/2006/relationships" xmlns:p="http://schemas.openxmlformats.org/presentationml/2006/main">
  <p:tag name="ORIGINALHEIGHT" val="3.525788"/>
  <p:tag name="ORIGINALWIDTH" val="3.15852"/>
  <p:tag name="EMFCHILD" val="True"/>
</p:tagLst>
</file>

<file path=ppt/tags/tag2705.xml><?xml version="1.0" encoding="utf-8"?>
<p:tagLst xmlns:a="http://schemas.openxmlformats.org/drawingml/2006/main" xmlns:r="http://schemas.openxmlformats.org/officeDocument/2006/relationships" xmlns:p="http://schemas.openxmlformats.org/presentationml/2006/main">
  <p:tag name="ORIGINALHEIGHT" val="3.562527"/>
  <p:tag name="ORIGINALWIDTH" val="4.297068"/>
  <p:tag name="EMFCHILD" val="True"/>
</p:tagLst>
</file>

<file path=ppt/tags/tag2706.xml><?xml version="1.0" encoding="utf-8"?>
<p:tagLst xmlns:a="http://schemas.openxmlformats.org/drawingml/2006/main" xmlns:r="http://schemas.openxmlformats.org/officeDocument/2006/relationships" xmlns:p="http://schemas.openxmlformats.org/presentationml/2006/main">
  <p:tag name="ORIGINALHEIGHT" val="3.709435"/>
  <p:tag name="ORIGINALWIDTH" val="3.562528"/>
  <p:tag name="EMFCHILD" val="True"/>
</p:tagLst>
</file>

<file path=ppt/tags/tag2707.xml><?xml version="1.0" encoding="utf-8"?>
<p:tagLst xmlns:a="http://schemas.openxmlformats.org/drawingml/2006/main" xmlns:r="http://schemas.openxmlformats.org/officeDocument/2006/relationships" xmlns:p="http://schemas.openxmlformats.org/presentationml/2006/main">
  <p:tag name="ORIGINALHEIGHT" val="3.562527"/>
  <p:tag name="ORIGINALWIDTH" val="3.452336"/>
  <p:tag name="EMFCHILD" val="True"/>
</p:tagLst>
</file>

<file path=ppt/tags/tag2708.xml><?xml version="1.0" encoding="utf-8"?>
<p:tagLst xmlns:a="http://schemas.openxmlformats.org/drawingml/2006/main" xmlns:r="http://schemas.openxmlformats.org/officeDocument/2006/relationships" xmlns:p="http://schemas.openxmlformats.org/presentationml/2006/main">
  <p:tag name="ORIGINALHEIGHT" val="3.525788"/>
  <p:tag name="ORIGINALWIDTH" val="3.15852"/>
  <p:tag name="EMFCHILD" val="True"/>
</p:tagLst>
</file>

<file path=ppt/tags/tag2709.xml><?xml version="1.0" encoding="utf-8"?>
<p:tagLst xmlns:a="http://schemas.openxmlformats.org/drawingml/2006/main" xmlns:r="http://schemas.openxmlformats.org/officeDocument/2006/relationships" xmlns:p="http://schemas.openxmlformats.org/presentationml/2006/main">
  <p:tag name="ORIGINALHEIGHT" val="3.709435"/>
  <p:tag name="ORIGINALWIDTH" val="3.489074"/>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2710.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711.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712.xml><?xml version="1.0" encoding="utf-8"?>
<p:tagLst xmlns:a="http://schemas.openxmlformats.org/drawingml/2006/main" xmlns:r="http://schemas.openxmlformats.org/officeDocument/2006/relationships" xmlns:p="http://schemas.openxmlformats.org/presentationml/2006/main">
  <p:tag name="ORIGINALHEIGHT" val="1.579271"/>
  <p:tag name="ORIGINALWIDTH" val="0.5876316"/>
  <p:tag name="EMFCHILD" val="True"/>
</p:tagLst>
</file>

<file path=ppt/tags/tag2713.xml><?xml version="1.0" encoding="utf-8"?>
<p:tagLst xmlns:a="http://schemas.openxmlformats.org/drawingml/2006/main" xmlns:r="http://schemas.openxmlformats.org/officeDocument/2006/relationships" xmlns:p="http://schemas.openxmlformats.org/presentationml/2006/main">
  <p:tag name="ORIGINALHEIGHT" val="0.8079932"/>
  <p:tag name="ORIGINALWIDTH" val="0.771278"/>
  <p:tag name="EMFCHILD" val="True"/>
</p:tagLst>
</file>

<file path=ppt/tags/tag2714.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715.xml><?xml version="1.0" encoding="utf-8"?>
<p:tagLst xmlns:a="http://schemas.openxmlformats.org/drawingml/2006/main" xmlns:r="http://schemas.openxmlformats.org/officeDocument/2006/relationships" xmlns:p="http://schemas.openxmlformats.org/presentationml/2006/main">
  <p:tag name="ORIGINALHEIGHT" val="1.579271"/>
  <p:tag name="ORIGINALWIDTH" val="0.6243702"/>
  <p:tag name="EMFCHILD" val="True"/>
</p:tagLst>
</file>

<file path=ppt/tags/tag2716.xml><?xml version="1.0" encoding="utf-8"?>
<p:tagLst xmlns:a="http://schemas.openxmlformats.org/drawingml/2006/main" xmlns:r="http://schemas.openxmlformats.org/officeDocument/2006/relationships" xmlns:p="http://schemas.openxmlformats.org/presentationml/2006/main">
  <p:tag name="ORIGINALHEIGHT" val="0.8079932"/>
  <p:tag name="ORIGINALWIDTH" val="0.8079935"/>
  <p:tag name="EMFCHILD" val="True"/>
</p:tagLst>
</file>

<file path=ppt/tags/tag2717.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718.xml><?xml version="1.0" encoding="utf-8"?>
<p:tagLst xmlns:a="http://schemas.openxmlformats.org/drawingml/2006/main" xmlns:r="http://schemas.openxmlformats.org/officeDocument/2006/relationships" xmlns:p="http://schemas.openxmlformats.org/presentationml/2006/main">
  <p:tag name="ORIGINALHEIGHT" val="1.579271"/>
  <p:tag name="ORIGINALWIDTH" val="0.5876316"/>
  <p:tag name="EMFCHILD" val="True"/>
</p:tagLst>
</file>

<file path=ppt/tags/tag2719.xml><?xml version="1.0" encoding="utf-8"?>
<p:tagLst xmlns:a="http://schemas.openxmlformats.org/drawingml/2006/main" xmlns:r="http://schemas.openxmlformats.org/officeDocument/2006/relationships" xmlns:p="http://schemas.openxmlformats.org/presentationml/2006/main">
  <p:tag name="ORIGINALHEIGHT" val="2.387264"/>
  <p:tag name="ORIGINALWIDTH" val="2.717796"/>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2.380543"/>
  <p:tag name="ORIGINALWIDTH" val="2.309133"/>
  <p:tag name="EMFCHILD" val="True"/>
</p:tagLst>
</file>

<file path=ppt/tags/tag2720.xml><?xml version="1.0" encoding="utf-8"?>
<p:tagLst xmlns:a="http://schemas.openxmlformats.org/drawingml/2006/main" xmlns:r="http://schemas.openxmlformats.org/officeDocument/2006/relationships" xmlns:p="http://schemas.openxmlformats.org/presentationml/2006/main">
  <p:tag name="ORIGINALHEIGHT" val="2.350526"/>
  <p:tag name="ORIGINALWIDTH" val="1.762895"/>
  <p:tag name="EMFCHILD" val="True"/>
</p:tagLst>
</file>

<file path=ppt/tags/tag2721.xml><?xml version="1.0" encoding="utf-8"?>
<p:tagLst xmlns:a="http://schemas.openxmlformats.org/drawingml/2006/main" xmlns:r="http://schemas.openxmlformats.org/officeDocument/2006/relationships" xmlns:p="http://schemas.openxmlformats.org/presentationml/2006/main">
  <p:tag name="ORIGINALHEIGHT" val="1.579271"/>
  <p:tag name="ORIGINALWIDTH" val="0.5876316"/>
  <p:tag name="EMFCHILD" val="True"/>
</p:tagLst>
</file>

<file path=ppt/tags/tag2722.xml><?xml version="1.0" encoding="utf-8"?>
<p:tagLst xmlns:a="http://schemas.openxmlformats.org/drawingml/2006/main" xmlns:r="http://schemas.openxmlformats.org/officeDocument/2006/relationships" xmlns:p="http://schemas.openxmlformats.org/presentationml/2006/main">
  <p:tag name="ORIGINALHEIGHT" val="4.73779"/>
  <p:tag name="ORIGINALWIDTH" val="2.166903"/>
  <p:tag name="EMFCHILD" val="True"/>
</p:tagLst>
</file>

<file path=ppt/tags/tag2723.xml><?xml version="1.0" encoding="utf-8"?>
<p:tagLst xmlns:a="http://schemas.openxmlformats.org/drawingml/2006/main" xmlns:r="http://schemas.openxmlformats.org/officeDocument/2006/relationships" xmlns:p="http://schemas.openxmlformats.org/presentationml/2006/main">
  <p:tag name="ORIGINALHEIGHT" val="2.42398"/>
  <p:tag name="ORIGINALWIDTH" val="1.579272"/>
  <p:tag name="EMFCHILD" val="True"/>
</p:tagLst>
</file>

<file path=ppt/tags/tag2724.xml><?xml version="1.0" encoding="utf-8"?>
<p:tagLst xmlns:a="http://schemas.openxmlformats.org/drawingml/2006/main" xmlns:r="http://schemas.openxmlformats.org/officeDocument/2006/relationships" xmlns:p="http://schemas.openxmlformats.org/presentationml/2006/main">
  <p:tag name="ORIGINALHEIGHT" val="1.579271"/>
  <p:tag name="ORIGINALWIDTH" val="0.6243702"/>
  <p:tag name="EMFCHILD" val="True"/>
</p:tagLst>
</file>

<file path=ppt/tags/tag2725.xml><?xml version="1.0" encoding="utf-8"?>
<p:tagLst xmlns:a="http://schemas.openxmlformats.org/drawingml/2006/main" xmlns:r="http://schemas.openxmlformats.org/officeDocument/2006/relationships" xmlns:p="http://schemas.openxmlformats.org/presentationml/2006/main">
  <p:tag name="ORIGINALHEIGHT" val="3.672696"/>
  <p:tag name="ORIGINALWIDTH" val="2.497434"/>
  <p:tag name="EMFCHILD" val="True"/>
</p:tagLst>
</file>

<file path=ppt/tags/tag2726.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727.xml><?xml version="1.0" encoding="utf-8"?>
<p:tagLst xmlns:a="http://schemas.openxmlformats.org/drawingml/2006/main" xmlns:r="http://schemas.openxmlformats.org/officeDocument/2006/relationships" xmlns:p="http://schemas.openxmlformats.org/presentationml/2006/main">
  <p:tag name="ORIGINALHEIGHT" val="3.819604"/>
  <p:tag name="ORIGINALWIDTH" val="3.672698"/>
  <p:tag name="EMFCHILD" val="True"/>
</p:tagLst>
</file>

<file path=ppt/tags/tag2728.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729.xml><?xml version="1.0" encoding="utf-8"?>
<p:tagLst xmlns:a="http://schemas.openxmlformats.org/drawingml/2006/main" xmlns:r="http://schemas.openxmlformats.org/officeDocument/2006/relationships" xmlns:p="http://schemas.openxmlformats.org/presentationml/2006/main">
  <p:tag name="ORIGINALHEIGHT" val="2.350526"/>
  <p:tag name="ORIGINALWIDTH" val="2.754535"/>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2.380543"/>
  <p:tag name="ORIGINALWIDTH" val="1.928246"/>
  <p:tag name="EMFCHILD" val="True"/>
</p:tagLst>
</file>

<file path=ppt/tags/tag2730.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731.xml><?xml version="1.0" encoding="utf-8"?>
<p:tagLst xmlns:a="http://schemas.openxmlformats.org/drawingml/2006/main" xmlns:r="http://schemas.openxmlformats.org/officeDocument/2006/relationships" xmlns:p="http://schemas.openxmlformats.org/presentationml/2006/main">
  <p:tag name="ORIGINALHEIGHT" val="5.215229"/>
  <p:tag name="ORIGINALWIDTH" val="0.6978241"/>
  <p:tag name="EMFCHILD" val="True"/>
</p:tagLst>
</file>

<file path=ppt/tags/tag2732.xml><?xml version="1.0" encoding="utf-8"?>
<p:tagLst xmlns:a="http://schemas.openxmlformats.org/drawingml/2006/main" xmlns:r="http://schemas.openxmlformats.org/officeDocument/2006/relationships" xmlns:p="http://schemas.openxmlformats.org/presentationml/2006/main">
  <p:tag name="ORIGINALHEIGHT" val="3.599242"/>
  <p:tag name="ORIGINALWIDTH" val="3.085066"/>
  <p:tag name="EMFCHILD" val="True"/>
</p:tagLst>
</file>

<file path=ppt/tags/tag2733.xml><?xml version="1.0" encoding="utf-8"?>
<p:tagLst xmlns:a="http://schemas.openxmlformats.org/drawingml/2006/main" xmlns:r="http://schemas.openxmlformats.org/officeDocument/2006/relationships" xmlns:p="http://schemas.openxmlformats.org/presentationml/2006/main">
  <p:tag name="ORIGINALHEIGHT" val="2.460718"/>
  <p:tag name="ORIGINALWIDTH" val="1.726179"/>
  <p:tag name="EMFCHILD" val="True"/>
</p:tagLst>
</file>

<file path=ppt/tags/tag2734.xml><?xml version="1.0" encoding="utf-8"?>
<p:tagLst xmlns:a="http://schemas.openxmlformats.org/drawingml/2006/main" xmlns:r="http://schemas.openxmlformats.org/officeDocument/2006/relationships" xmlns:p="http://schemas.openxmlformats.org/presentationml/2006/main">
  <p:tag name="ORIGINALHEIGHT" val="3.635981"/>
  <p:tag name="ORIGINALWIDTH" val="4.15016"/>
  <p:tag name="EMFCHILD" val="True"/>
</p:tagLst>
</file>

<file path=ppt/tags/tag2735.xml><?xml version="1.0" encoding="utf-8"?>
<p:tagLst xmlns:a="http://schemas.openxmlformats.org/drawingml/2006/main" xmlns:r="http://schemas.openxmlformats.org/officeDocument/2006/relationships" xmlns:p="http://schemas.openxmlformats.org/presentationml/2006/main">
  <p:tag name="ORIGINALHEIGHT" val="2.460718"/>
  <p:tag name="ORIGINALWIDTH" val="1.726179"/>
  <p:tag name="EMFCHILD" val="True"/>
</p:tagLst>
</file>

<file path=ppt/tags/tag2736.xml><?xml version="1.0" encoding="utf-8"?>
<p:tagLst xmlns:a="http://schemas.openxmlformats.org/drawingml/2006/main" xmlns:r="http://schemas.openxmlformats.org/officeDocument/2006/relationships" xmlns:p="http://schemas.openxmlformats.org/presentationml/2006/main">
  <p:tag name="ORIGINALHEIGHT" val="3.635981"/>
  <p:tag name="ORIGINALWIDTH" val="4.003252"/>
  <p:tag name="EMFCHILD" val="True"/>
</p:tagLst>
</file>

<file path=ppt/tags/tag2737.xml><?xml version="1.0" encoding="utf-8"?>
<p:tagLst xmlns:a="http://schemas.openxmlformats.org/drawingml/2006/main" xmlns:r="http://schemas.openxmlformats.org/officeDocument/2006/relationships" xmlns:p="http://schemas.openxmlformats.org/presentationml/2006/main">
  <p:tag name="ORIGINALHEIGHT" val="2.460718"/>
  <p:tag name="ORIGINALWIDTH" val="1.762895"/>
  <p:tag name="EMFCHILD" val="True"/>
</p:tagLst>
</file>

<file path=ppt/tags/tag2738.xml><?xml version="1.0" encoding="utf-8"?>
<p:tagLst xmlns:a="http://schemas.openxmlformats.org/drawingml/2006/main" xmlns:r="http://schemas.openxmlformats.org/officeDocument/2006/relationships" xmlns:p="http://schemas.openxmlformats.org/presentationml/2006/main">
  <p:tag name="ORIGINALHEIGHT" val="5.215229"/>
  <p:tag name="ORIGINALWIDTH" val="0.6978241"/>
  <p:tag name="EMFCHILD" val="True"/>
</p:tagLst>
</file>

<file path=ppt/tags/tag2739.xml><?xml version="1.0" encoding="utf-8"?>
<p:tagLst xmlns:a="http://schemas.openxmlformats.org/drawingml/2006/main" xmlns:r="http://schemas.openxmlformats.org/officeDocument/2006/relationships" xmlns:p="http://schemas.openxmlformats.org/presentationml/2006/main">
  <p:tag name="ORIGINALHEIGHT" val="2.534172"/>
  <p:tag name="ORIGINALWIDTH" val="2.607627"/>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2740.xml><?xml version="1.0" encoding="utf-8"?>
<p:tagLst xmlns:a="http://schemas.openxmlformats.org/drawingml/2006/main" xmlns:r="http://schemas.openxmlformats.org/officeDocument/2006/relationships" xmlns:p="http://schemas.openxmlformats.org/presentationml/2006/main">
  <p:tag name="ORIGINALHEIGHT" val="1.212001"/>
  <p:tag name="ORIGINALWIDTH" val="3.378882"/>
  <p:tag name="EMFCHILD" val="True"/>
</p:tagLst>
</file>

<file path=ppt/tags/tag2741.xml><?xml version="1.0" encoding="utf-8"?>
<p:tagLst xmlns:a="http://schemas.openxmlformats.org/drawingml/2006/main" xmlns:r="http://schemas.openxmlformats.org/officeDocument/2006/relationships" xmlns:p="http://schemas.openxmlformats.org/presentationml/2006/main">
  <p:tag name="ORIGINALHEIGHT" val="3.562527"/>
  <p:tag name="ORIGINALWIDTH" val="3.15852"/>
  <p:tag name="EMFCHILD" val="True"/>
</p:tagLst>
</file>

<file path=ppt/tags/tag2742.xml><?xml version="1.0" encoding="utf-8"?>
<p:tagLst xmlns:a="http://schemas.openxmlformats.org/drawingml/2006/main" xmlns:r="http://schemas.openxmlformats.org/officeDocument/2006/relationships" xmlns:p="http://schemas.openxmlformats.org/presentationml/2006/main">
  <p:tag name="ORIGINALHEIGHT" val="3.562527"/>
  <p:tag name="ORIGINALWIDTH" val="4.297068"/>
  <p:tag name="EMFCHILD" val="True"/>
</p:tagLst>
</file>

<file path=ppt/tags/tag2743.xml><?xml version="1.0" encoding="utf-8"?>
<p:tagLst xmlns:a="http://schemas.openxmlformats.org/drawingml/2006/main" xmlns:r="http://schemas.openxmlformats.org/officeDocument/2006/relationships" xmlns:p="http://schemas.openxmlformats.org/presentationml/2006/main">
  <p:tag name="ORIGINALHEIGHT" val="3.672696"/>
  <p:tag name="ORIGINALWIDTH" val="3.562528"/>
  <p:tag name="EMFCHILD" val="True"/>
</p:tagLst>
</file>

<file path=ppt/tags/tag2744.xml><?xml version="1.0" encoding="utf-8"?>
<p:tagLst xmlns:a="http://schemas.openxmlformats.org/drawingml/2006/main" xmlns:r="http://schemas.openxmlformats.org/officeDocument/2006/relationships" xmlns:p="http://schemas.openxmlformats.org/presentationml/2006/main">
  <p:tag name="ORIGINALHEIGHT" val="3.562527"/>
  <p:tag name="ORIGINALWIDTH" val="3.452336"/>
  <p:tag name="EMFCHILD" val="True"/>
</p:tagLst>
</file>

<file path=ppt/tags/tag2745.xml><?xml version="1.0" encoding="utf-8"?>
<p:tagLst xmlns:a="http://schemas.openxmlformats.org/drawingml/2006/main" xmlns:r="http://schemas.openxmlformats.org/officeDocument/2006/relationships" xmlns:p="http://schemas.openxmlformats.org/presentationml/2006/main">
  <p:tag name="ORIGINALHEIGHT" val="3.562527"/>
  <p:tag name="ORIGINALWIDTH" val="3.15852"/>
  <p:tag name="EMFCHILD" val="True"/>
</p:tagLst>
</file>

<file path=ppt/tags/tag2746.xml><?xml version="1.0" encoding="utf-8"?>
<p:tagLst xmlns:a="http://schemas.openxmlformats.org/drawingml/2006/main" xmlns:r="http://schemas.openxmlformats.org/officeDocument/2006/relationships" xmlns:p="http://schemas.openxmlformats.org/presentationml/2006/main">
  <p:tag name="ORIGINALHEIGHT" val="3.74615"/>
  <p:tag name="ORIGINALWIDTH" val="3.489074"/>
  <p:tag name="EMFCHILD" val="True"/>
</p:tagLst>
</file>

<file path=ppt/tags/tag2747.xml><?xml version="1.0" encoding="utf-8"?>
<p:tagLst xmlns:a="http://schemas.openxmlformats.org/drawingml/2006/main" xmlns:r="http://schemas.openxmlformats.org/officeDocument/2006/relationships" xmlns:p="http://schemas.openxmlformats.org/presentationml/2006/main">
  <p:tag name="ORIGINALHEIGHT" val="12.52391"/>
  <p:tag name="ORIGINALWIDTH" val="2.534173"/>
  <p:tag name="EMFCHILD" val="True"/>
</p:tagLst>
</file>

<file path=ppt/tags/tag2748.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749.xml><?xml version="1.0" encoding="utf-8"?>
<p:tagLst xmlns:a="http://schemas.openxmlformats.org/drawingml/2006/main" xmlns:r="http://schemas.openxmlformats.org/officeDocument/2006/relationships" xmlns:p="http://schemas.openxmlformats.org/presentationml/2006/main">
  <p:tag name="ORIGINALHEIGHT" val="2.240356"/>
  <p:tag name="ORIGINALWIDTH" val="1.873087"/>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3.666036"/>
  <p:tag name="ORIGINALWIDTH" val="2.1663"/>
  <p:tag name="EMFCHILD" val="True"/>
</p:tagLst>
</file>

<file path=ppt/tags/tag2750.xml><?xml version="1.0" encoding="utf-8"?>
<p:tagLst xmlns:a="http://schemas.openxmlformats.org/drawingml/2006/main" xmlns:r="http://schemas.openxmlformats.org/officeDocument/2006/relationships" xmlns:p="http://schemas.openxmlformats.org/presentationml/2006/main">
  <p:tag name="ORIGINALHEIGHT" val="3.599242"/>
  <p:tag name="ORIGINALWIDTH" val="2.166903"/>
  <p:tag name="EMFCHILD" val="True"/>
</p:tagLst>
</file>

<file path=ppt/tags/tag2751.xml><?xml version="1.0" encoding="utf-8"?>
<p:tagLst xmlns:a="http://schemas.openxmlformats.org/drawingml/2006/main" xmlns:r="http://schemas.openxmlformats.org/officeDocument/2006/relationships" xmlns:p="http://schemas.openxmlformats.org/presentationml/2006/main">
  <p:tag name="ORIGINALHEIGHT" val="1.542532"/>
  <p:tag name="ORIGINALWIDTH" val="0.5876316"/>
  <p:tag name="EMFCHILD" val="True"/>
</p:tagLst>
</file>

<file path=ppt/tags/tag2752.xml><?xml version="1.0" encoding="utf-8"?>
<p:tagLst xmlns:a="http://schemas.openxmlformats.org/drawingml/2006/main" xmlns:r="http://schemas.openxmlformats.org/officeDocument/2006/relationships" xmlns:p="http://schemas.openxmlformats.org/presentationml/2006/main">
  <p:tag name="ORIGINALHEIGHT" val="0.8079932"/>
  <p:tag name="ORIGINALWIDTH" val="0.8079935"/>
  <p:tag name="EMFCHILD" val="True"/>
</p:tagLst>
</file>

<file path=ppt/tags/tag2753.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754.xml><?xml version="1.0" encoding="utf-8"?>
<p:tagLst xmlns:a="http://schemas.openxmlformats.org/drawingml/2006/main" xmlns:r="http://schemas.openxmlformats.org/officeDocument/2006/relationships" xmlns:p="http://schemas.openxmlformats.org/presentationml/2006/main">
  <p:tag name="ORIGINALHEIGHT" val="2.240356"/>
  <p:tag name="ORIGINALWIDTH" val="1.873087"/>
  <p:tag name="EMFCHILD" val="True"/>
</p:tagLst>
</file>

<file path=ppt/tags/tag2755.xml><?xml version="1.0" encoding="utf-8"?>
<p:tagLst xmlns:a="http://schemas.openxmlformats.org/drawingml/2006/main" xmlns:r="http://schemas.openxmlformats.org/officeDocument/2006/relationships" xmlns:p="http://schemas.openxmlformats.org/presentationml/2006/main">
  <p:tag name="ORIGINALHEIGHT" val="3.599242"/>
  <p:tag name="ORIGINALWIDTH" val="2.166903"/>
  <p:tag name="EMFCHILD" val="True"/>
</p:tagLst>
</file>

<file path=ppt/tags/tag2756.xml><?xml version="1.0" encoding="utf-8"?>
<p:tagLst xmlns:a="http://schemas.openxmlformats.org/drawingml/2006/main" xmlns:r="http://schemas.openxmlformats.org/officeDocument/2006/relationships" xmlns:p="http://schemas.openxmlformats.org/presentationml/2006/main">
  <p:tag name="ORIGINALHEIGHT" val="1.542532"/>
  <p:tag name="ORIGINALWIDTH" val="0.6243702"/>
  <p:tag name="EMFCHILD" val="True"/>
</p:tagLst>
</file>

<file path=ppt/tags/tag2757.xml><?xml version="1.0" encoding="utf-8"?>
<p:tagLst xmlns:a="http://schemas.openxmlformats.org/drawingml/2006/main" xmlns:r="http://schemas.openxmlformats.org/officeDocument/2006/relationships" xmlns:p="http://schemas.openxmlformats.org/presentationml/2006/main">
  <p:tag name="ORIGINALHEIGHT" val="3.856343"/>
  <p:tag name="ORIGINALWIDTH" val="2.681081"/>
  <p:tag name="EMFCHILD" val="True"/>
</p:tagLst>
</file>

<file path=ppt/tags/tag2758.xml><?xml version="1.0" encoding="utf-8"?>
<p:tagLst xmlns:a="http://schemas.openxmlformats.org/drawingml/2006/main" xmlns:r="http://schemas.openxmlformats.org/officeDocument/2006/relationships" xmlns:p="http://schemas.openxmlformats.org/presentationml/2006/main">
  <p:tag name="ORIGINALHEIGHT" val="0.8079932"/>
  <p:tag name="ORIGINALWIDTH" val="0.8079935"/>
  <p:tag name="EMFCHILD" val="True"/>
</p:tagLst>
</file>

<file path=ppt/tags/tag2759.xml><?xml version="1.0" encoding="utf-8"?>
<p:tagLst xmlns:a="http://schemas.openxmlformats.org/drawingml/2006/main" xmlns:r="http://schemas.openxmlformats.org/officeDocument/2006/relationships" xmlns:p="http://schemas.openxmlformats.org/presentationml/2006/main">
  <p:tag name="ORIGINALHEIGHT" val="3.342165"/>
  <p:tag name="ORIGINALWIDTH" val="2.864704"/>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2.380543"/>
  <p:tag name="ORIGINALWIDTH" val="2.309133"/>
  <p:tag name="EMFCHILD" val="True"/>
</p:tagLst>
</file>

<file path=ppt/tags/tag2760.xml><?xml version="1.0" encoding="utf-8"?>
<p:tagLst xmlns:a="http://schemas.openxmlformats.org/drawingml/2006/main" xmlns:r="http://schemas.openxmlformats.org/officeDocument/2006/relationships" xmlns:p="http://schemas.openxmlformats.org/presentationml/2006/main">
  <p:tag name="ORIGINALHEIGHT" val="0.1836464"/>
  <p:tag name="ORIGINALWIDTH" val="6.096678"/>
  <p:tag name="EMFCHILD" val="True"/>
</p:tagLst>
</file>

<file path=ppt/tags/tag2761.xml><?xml version="1.0" encoding="utf-8"?>
<p:tagLst xmlns:a="http://schemas.openxmlformats.org/drawingml/2006/main" xmlns:r="http://schemas.openxmlformats.org/officeDocument/2006/relationships" xmlns:p="http://schemas.openxmlformats.org/presentationml/2006/main">
  <p:tag name="ORIGINALHEIGHT" val="3.819604"/>
  <p:tag name="ORIGINALWIDTH" val="2.681081"/>
  <p:tag name="EMFCHILD" val="True"/>
</p:tagLst>
</file>

<file path=ppt/tags/tag2762.xml><?xml version="1.0" encoding="utf-8"?>
<p:tagLst xmlns:a="http://schemas.openxmlformats.org/drawingml/2006/main" xmlns:r="http://schemas.openxmlformats.org/officeDocument/2006/relationships" xmlns:p="http://schemas.openxmlformats.org/presentationml/2006/main">
  <p:tag name="ORIGINALHEIGHT" val="3.378881"/>
  <p:tag name="ORIGINALWIDTH" val="2.864704"/>
  <p:tag name="EMFCHILD" val="True"/>
</p:tagLst>
</file>

<file path=ppt/tags/tag2763.xml><?xml version="1.0" encoding="utf-8"?>
<p:tagLst xmlns:a="http://schemas.openxmlformats.org/drawingml/2006/main" xmlns:r="http://schemas.openxmlformats.org/officeDocument/2006/relationships" xmlns:p="http://schemas.openxmlformats.org/presentationml/2006/main">
  <p:tag name="ORIGINALHEIGHT" val="1.542532"/>
  <p:tag name="ORIGINALWIDTH" val="0.5876316"/>
  <p:tag name="EMFCHILD" val="True"/>
</p:tagLst>
</file>

<file path=ppt/tags/tag2764.xml><?xml version="1.0" encoding="utf-8"?>
<p:tagLst xmlns:a="http://schemas.openxmlformats.org/drawingml/2006/main" xmlns:r="http://schemas.openxmlformats.org/officeDocument/2006/relationships" xmlns:p="http://schemas.openxmlformats.org/presentationml/2006/main">
  <p:tag name="ORIGINALHEIGHT" val="2.42398"/>
  <p:tag name="ORIGINALWIDTH" val="2.681081"/>
  <p:tag name="EMFCHILD" val="True"/>
</p:tagLst>
</file>

<file path=ppt/tags/tag2765.xml><?xml version="1.0" encoding="utf-8"?>
<p:tagLst xmlns:a="http://schemas.openxmlformats.org/drawingml/2006/main" xmlns:r="http://schemas.openxmlformats.org/officeDocument/2006/relationships" xmlns:p="http://schemas.openxmlformats.org/presentationml/2006/main">
  <p:tag name="ORIGINALHEIGHT" val="2.350526"/>
  <p:tag name="ORIGINALWIDTH" val="1.762895"/>
  <p:tag name="EMFCHILD" val="True"/>
</p:tagLst>
</file>

<file path=ppt/tags/tag2766.xml><?xml version="1.0" encoding="utf-8"?>
<p:tagLst xmlns:a="http://schemas.openxmlformats.org/drawingml/2006/main" xmlns:r="http://schemas.openxmlformats.org/officeDocument/2006/relationships" xmlns:p="http://schemas.openxmlformats.org/presentationml/2006/main">
  <p:tag name="ORIGINALHEIGHT" val="2.240356"/>
  <p:tag name="ORIGINALWIDTH" val="1.909803"/>
  <p:tag name="EMFCHILD" val="True"/>
</p:tagLst>
</file>

<file path=ppt/tags/tag2767.xml><?xml version="1.0" encoding="utf-8"?>
<p:tagLst xmlns:a="http://schemas.openxmlformats.org/drawingml/2006/main" xmlns:r="http://schemas.openxmlformats.org/officeDocument/2006/relationships" xmlns:p="http://schemas.openxmlformats.org/presentationml/2006/main">
  <p:tag name="ORIGINALHEIGHT" val="3.599242"/>
  <p:tag name="ORIGINALWIDTH" val="2.130165"/>
  <p:tag name="EMFCHILD" val="True"/>
</p:tagLst>
</file>

<file path=ppt/tags/tag2768.xml><?xml version="1.0" encoding="utf-8"?>
<p:tagLst xmlns:a="http://schemas.openxmlformats.org/drawingml/2006/main" xmlns:r="http://schemas.openxmlformats.org/officeDocument/2006/relationships" xmlns:p="http://schemas.openxmlformats.org/presentationml/2006/main">
  <p:tag name="ORIGINALHEIGHT" val="1.542532"/>
  <p:tag name="ORIGINALWIDTH" val="0.5876316"/>
  <p:tag name="EMFCHILD" val="True"/>
</p:tagLst>
</file>

<file path=ppt/tags/tag2769.xml><?xml version="1.0" encoding="utf-8"?>
<p:tagLst xmlns:a="http://schemas.openxmlformats.org/drawingml/2006/main" xmlns:r="http://schemas.openxmlformats.org/officeDocument/2006/relationships" xmlns:p="http://schemas.openxmlformats.org/presentationml/2006/main">
  <p:tag name="ORIGINALHEIGHT" val="4.701051"/>
  <p:tag name="ORIGINALWIDTH" val="2.130165"/>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2.380543"/>
  <p:tag name="ORIGINALWIDTH" val="1.952044"/>
  <p:tag name="EMFCHILD" val="True"/>
</p:tagLst>
</file>

<file path=ppt/tags/tag2770.xml><?xml version="1.0" encoding="utf-8"?>
<p:tagLst xmlns:a="http://schemas.openxmlformats.org/drawingml/2006/main" xmlns:r="http://schemas.openxmlformats.org/officeDocument/2006/relationships" xmlns:p="http://schemas.openxmlformats.org/presentationml/2006/main">
  <p:tag name="ORIGINALHEIGHT" val="2.42398"/>
  <p:tag name="ORIGINALWIDTH" val="1.579272"/>
  <p:tag name="EMFCHILD" val="True"/>
</p:tagLst>
</file>

<file path=ppt/tags/tag2771.xml><?xml version="1.0" encoding="utf-8"?>
<p:tagLst xmlns:a="http://schemas.openxmlformats.org/drawingml/2006/main" xmlns:r="http://schemas.openxmlformats.org/officeDocument/2006/relationships" xmlns:p="http://schemas.openxmlformats.org/presentationml/2006/main">
  <p:tag name="ORIGINALHEIGHT" val="1.542532"/>
  <p:tag name="ORIGINALWIDTH" val="0.5876316"/>
  <p:tag name="EMFCHILD" val="True"/>
</p:tagLst>
</file>

<file path=ppt/tags/tag2772.xml><?xml version="1.0" encoding="utf-8"?>
<p:tagLst xmlns:a="http://schemas.openxmlformats.org/drawingml/2006/main" xmlns:r="http://schemas.openxmlformats.org/officeDocument/2006/relationships" xmlns:p="http://schemas.openxmlformats.org/presentationml/2006/main">
  <p:tag name="ORIGINALHEIGHT" val="3.856343"/>
  <p:tag name="ORIGINALWIDTH" val="2.681081"/>
  <p:tag name="EMFCHILD" val="True"/>
</p:tagLst>
</file>

<file path=ppt/tags/tag2773.xml><?xml version="1.0" encoding="utf-8"?>
<p:tagLst xmlns:a="http://schemas.openxmlformats.org/drawingml/2006/main" xmlns:r="http://schemas.openxmlformats.org/officeDocument/2006/relationships" xmlns:p="http://schemas.openxmlformats.org/presentationml/2006/main">
  <p:tag name="ORIGINALHEIGHT" val="3.709435"/>
  <p:tag name="ORIGINALWIDTH" val="2.534173"/>
  <p:tag name="EMFCHILD" val="True"/>
</p:tagLst>
</file>

<file path=ppt/tags/tag2774.xml><?xml version="1.0" encoding="utf-8"?>
<p:tagLst xmlns:a="http://schemas.openxmlformats.org/drawingml/2006/main" xmlns:r="http://schemas.openxmlformats.org/officeDocument/2006/relationships" xmlns:p="http://schemas.openxmlformats.org/presentationml/2006/main">
  <p:tag name="ORIGINALHEIGHT" val="0.1836464"/>
  <p:tag name="ORIGINALWIDTH" val="6.096678"/>
  <p:tag name="EMFCHILD" val="True"/>
</p:tagLst>
</file>

<file path=ppt/tags/tag2775.xml><?xml version="1.0" encoding="utf-8"?>
<p:tagLst xmlns:a="http://schemas.openxmlformats.org/drawingml/2006/main" xmlns:r="http://schemas.openxmlformats.org/officeDocument/2006/relationships" xmlns:p="http://schemas.openxmlformats.org/presentationml/2006/main">
  <p:tag name="ORIGINALHEIGHT" val="3.819604"/>
  <p:tag name="ORIGINALWIDTH" val="2.681081"/>
  <p:tag name="EMFCHILD" val="True"/>
</p:tagLst>
</file>

<file path=ppt/tags/tag2776.xml><?xml version="1.0" encoding="utf-8"?>
<p:tagLst xmlns:a="http://schemas.openxmlformats.org/drawingml/2006/main" xmlns:r="http://schemas.openxmlformats.org/officeDocument/2006/relationships" xmlns:p="http://schemas.openxmlformats.org/presentationml/2006/main">
  <p:tag name="ORIGINALHEIGHT" val="3.378881"/>
  <p:tag name="ORIGINALWIDTH" val="2.864704"/>
  <p:tag name="EMFCHILD" val="True"/>
</p:tagLst>
</file>

<file path=ppt/tags/tag2777.xml><?xml version="1.0" encoding="utf-8"?>
<p:tagLst xmlns:a="http://schemas.openxmlformats.org/drawingml/2006/main" xmlns:r="http://schemas.openxmlformats.org/officeDocument/2006/relationships" xmlns:p="http://schemas.openxmlformats.org/presentationml/2006/main">
  <p:tag name="ORIGINALHEIGHT" val="12.52391"/>
  <p:tag name="ORIGINALWIDTH" val="2.534173"/>
  <p:tag name="EMFCHILD" val="True"/>
</p:tagLst>
</file>

<file path=ppt/tags/tag2778.xml><?xml version="1.0" encoding="utf-8"?>
<p:tagLst xmlns:a="http://schemas.openxmlformats.org/drawingml/2006/main" xmlns:r="http://schemas.openxmlformats.org/officeDocument/2006/relationships" xmlns:p="http://schemas.openxmlformats.org/presentationml/2006/main">
  <p:tag name="ORIGINALHEIGHT" val="3.782889"/>
  <p:tag name="ORIGINALWIDTH" val="3.672698"/>
  <p:tag name="EMFCHILD" val="True"/>
</p:tagLst>
</file>

<file path=ppt/tags/tag2779.xml><?xml version="1.0" encoding="utf-8"?>
<p:tagLst xmlns:a="http://schemas.openxmlformats.org/drawingml/2006/main" xmlns:r="http://schemas.openxmlformats.org/officeDocument/2006/relationships" xmlns:p="http://schemas.openxmlformats.org/presentationml/2006/main">
  <p:tag name="ORIGINALHEIGHT" val="5.215229"/>
  <p:tag name="ORIGINALWIDTH" val="1.212002"/>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2.380543"/>
  <p:tag name="ORIGINALWIDTH" val="2.261522"/>
  <p:tag name="EMFCHILD" val="True"/>
</p:tagLst>
</file>

<file path=ppt/tags/tag2780.xml><?xml version="1.0" encoding="utf-8"?>
<p:tagLst xmlns:a="http://schemas.openxmlformats.org/drawingml/2006/main" xmlns:r="http://schemas.openxmlformats.org/officeDocument/2006/relationships" xmlns:p="http://schemas.openxmlformats.org/presentationml/2006/main">
  <p:tag name="ORIGINALHEIGHT" val="2.350526"/>
  <p:tag name="ORIGINALWIDTH" val="2.754535"/>
  <p:tag name="EMFCHILD" val="True"/>
</p:tagLst>
</file>

<file path=ppt/tags/tag2781.xml><?xml version="1.0" encoding="utf-8"?>
<p:tagLst xmlns:a="http://schemas.openxmlformats.org/drawingml/2006/main" xmlns:r="http://schemas.openxmlformats.org/officeDocument/2006/relationships" xmlns:p="http://schemas.openxmlformats.org/presentationml/2006/main">
  <p:tag name="ORIGINALHEIGHT" val="5.215229"/>
  <p:tag name="ORIGINALWIDTH" val="1.175263"/>
  <p:tag name="EMFCHILD" val="True"/>
</p:tagLst>
</file>

<file path=ppt/tags/tag2782.xml><?xml version="1.0" encoding="utf-8"?>
<p:tagLst xmlns:a="http://schemas.openxmlformats.org/drawingml/2006/main" xmlns:r="http://schemas.openxmlformats.org/officeDocument/2006/relationships" xmlns:p="http://schemas.openxmlformats.org/presentationml/2006/main">
  <p:tag name="ORIGINALHEIGHT" val="3.965781"/>
  <p:tag name="ORIGINALWIDTH" val="3.216159"/>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underline{\underline{\textrm{EMRNEA\;DDP}}} \\&#10;\end{align*}&#10;&#10;&#10;\end{document}"/>
  <p:tag name="IGUANATEXSIZE" val="20"/>
  <p:tag name="IGUANATEXCURSOR" val="1097"/>
  <p:tag name="TRANSPARENCY" val="True"/>
  <p:tag name="LATEXENGINEID" val="1"/>
  <p:tag name="TEMPFOLDER" val="C:\Users\John Nganga\Downloads\"/>
  <p:tag name="LATEXFORMHEIGHT" val="761"/>
  <p:tag name="LATEXFORMWIDTH" val="961"/>
  <p:tag name="LATEXFORMWRAP" val="True"/>
  <p:tag name="BITMAPVECTOR" val="1"/>
  <p:tag name="EMFCHILD" val="True"/>
</p:tagLst>
</file>

<file path=ppt/tags/tag2783.xml><?xml version="1.0" encoding="utf-8"?>
<p:tagLst xmlns:a="http://schemas.openxmlformats.org/drawingml/2006/main" xmlns:r="http://schemas.openxmlformats.org/officeDocument/2006/relationships" xmlns:p="http://schemas.openxmlformats.org/presentationml/2006/main">
  <p:tag name="ORIGINALHEIGHT" val="3.98997"/>
  <p:tag name="ORIGINALWIDTH" val="4.352685"/>
  <p:tag name="EMFCHILD" val="True"/>
</p:tagLst>
</file>

<file path=ppt/tags/tag2784.xml><?xml version="1.0" encoding="utf-8"?>
<p:tagLst xmlns:a="http://schemas.openxmlformats.org/drawingml/2006/main" xmlns:r="http://schemas.openxmlformats.org/officeDocument/2006/relationships" xmlns:p="http://schemas.openxmlformats.org/presentationml/2006/main">
  <p:tag name="ORIGINALHEIGHT" val="4.135059"/>
  <p:tag name="ORIGINALWIDTH" val="3.603064"/>
  <p:tag name="EMFCHILD" val="True"/>
</p:tagLst>
</file>

<file path=ppt/tags/tag2785.xml><?xml version="1.0" encoding="utf-8"?>
<p:tagLst xmlns:a="http://schemas.openxmlformats.org/drawingml/2006/main" xmlns:r="http://schemas.openxmlformats.org/officeDocument/2006/relationships" xmlns:p="http://schemas.openxmlformats.org/presentationml/2006/main">
  <p:tag name="ORIGINALHEIGHT" val="3.98997"/>
  <p:tag name="ORIGINALWIDTH" val="3.530512"/>
  <p:tag name="EMFCHILD" val="True"/>
</p:tagLst>
</file>

<file path=ppt/tags/tag2786.xml><?xml version="1.0" encoding="utf-8"?>
<p:tagLst xmlns:a="http://schemas.openxmlformats.org/drawingml/2006/main" xmlns:r="http://schemas.openxmlformats.org/officeDocument/2006/relationships" xmlns:p="http://schemas.openxmlformats.org/presentationml/2006/main">
  <p:tag name="ORIGINALHEIGHT" val="3.965781"/>
  <p:tag name="ORIGINALWIDTH" val="3.191969"/>
  <p:tag name="EMFCHILD" val="True"/>
</p:tagLst>
</file>

<file path=ppt/tags/tag2787.xml><?xml version="1.0" encoding="utf-8"?>
<p:tagLst xmlns:a="http://schemas.openxmlformats.org/drawingml/2006/main" xmlns:r="http://schemas.openxmlformats.org/officeDocument/2006/relationships" xmlns:p="http://schemas.openxmlformats.org/presentationml/2006/main">
  <p:tag name="ORIGINALHEIGHT" val="4.183423"/>
  <p:tag name="ORIGINALWIDTH" val="3.554701"/>
  <p:tag name="EMFCHILD" val="True"/>
</p:tagLst>
</file>

<file path=ppt/tags/tag2788.xml><?xml version="1.0" encoding="utf-8"?>
<p:tagLst xmlns:a="http://schemas.openxmlformats.org/drawingml/2006/main" xmlns:r="http://schemas.openxmlformats.org/officeDocument/2006/relationships" xmlns:p="http://schemas.openxmlformats.org/presentationml/2006/main">
  <p:tag name="ORIGINALHEIGHT" val="3.98997"/>
  <p:tag name="ORIGINALWIDTH" val="3.482148"/>
  <p:tag name="EMFCHILD" val="True"/>
</p:tagLst>
</file>

<file path=ppt/tags/tag2789.xml><?xml version="1.0" encoding="utf-8"?>
<p:tagLst xmlns:a="http://schemas.openxmlformats.org/drawingml/2006/main" xmlns:r="http://schemas.openxmlformats.org/officeDocument/2006/relationships" xmlns:p="http://schemas.openxmlformats.org/presentationml/2006/main">
  <p:tag name="ORIGINALHEIGHT" val="3.98997"/>
  <p:tag name="ORIGINALWIDTH" val="3.482148"/>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3.666036"/>
  <p:tag name="ORIGINALWIDTH" val="2.523374"/>
  <p:tag name="EMFCHILD" val="True"/>
</p:tagLst>
</file>

<file path=ppt/tags/tag2790.xml><?xml version="1.0" encoding="utf-8"?>
<p:tagLst xmlns:a="http://schemas.openxmlformats.org/drawingml/2006/main" xmlns:r="http://schemas.openxmlformats.org/officeDocument/2006/relationships" xmlns:p="http://schemas.openxmlformats.org/presentationml/2006/main">
  <p:tag name="ORIGINALHEIGHT" val="3.98997"/>
  <p:tag name="ORIGINALWIDTH" val="3.071069"/>
  <p:tag name="EMFCHILD" val="True"/>
</p:tagLst>
</file>

<file path=ppt/tags/tag2791.xml><?xml version="1.0" encoding="utf-8"?>
<p:tagLst xmlns:a="http://schemas.openxmlformats.org/drawingml/2006/main" xmlns:r="http://schemas.openxmlformats.org/officeDocument/2006/relationships" xmlns:p="http://schemas.openxmlformats.org/presentationml/2006/main">
  <p:tag name="ORIGINALHEIGHT" val="0.2418159"/>
  <p:tag name="ORIGINALWIDTH" val="36.27238"/>
  <p:tag name="EMFCHILD" val="True"/>
</p:tagLst>
</file>

<file path=ppt/tags/tag2792.xml><?xml version="1.0" encoding="utf-8"?>
<p:tagLst xmlns:a="http://schemas.openxmlformats.org/drawingml/2006/main" xmlns:r="http://schemas.openxmlformats.org/officeDocument/2006/relationships" xmlns:p="http://schemas.openxmlformats.org/presentationml/2006/main">
  <p:tag name="ORIGINALHEIGHT" val="0.2418159"/>
  <p:tag name="ORIGINALWIDTH" val="36.27238"/>
  <p:tag name="EMFCHILD" val="True"/>
</p:tagLst>
</file>

<file path=ppt/tags/tag2793.xml><?xml version="1.0" encoding="utf-8"?>
<p:tagLst xmlns:a="http://schemas.openxmlformats.org/drawingml/2006/main" xmlns:r="http://schemas.openxmlformats.org/officeDocument/2006/relationships" xmlns:p="http://schemas.openxmlformats.org/presentationml/2006/main">
  <p:tag name="ORIGINALHEIGHT" val="3.927362"/>
  <p:tag name="ORIGINALWIDTH" val="3.506583"/>
  <p:tag name="LATEXADDIN" val="\documentclass{article}&#10;\usepackage{amsmath}&#10;\usepackage{amssymb}&#10;\usepackage{color}&#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textrm{AD\;tools\;twice:\;} \pDD[\nnu]{\q} \quad {\color{red} \mathcal{O}(n^3)}\;&#10;\end{align*}&#10;&#10;&#10;\end{document}"/>
  <p:tag name="IGUANATEXSIZE" val="20"/>
  <p:tag name="IGUANATEXCURSOR" val="814"/>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2794.xml><?xml version="1.0" encoding="utf-8"?>
<p:tagLst xmlns:a="http://schemas.openxmlformats.org/drawingml/2006/main" xmlns:r="http://schemas.openxmlformats.org/officeDocument/2006/relationships" xmlns:p="http://schemas.openxmlformats.org/presentationml/2006/main">
  <p:tag name="ORIGINALHEIGHT" val="3.731003"/>
  <p:tag name="ORIGINALWIDTH" val="3.450478"/>
  <p:tag name="EMFCHILD" val="True"/>
</p:tagLst>
</file>

<file path=ppt/tags/tag2795.xml><?xml version="1.0" encoding="utf-8"?>
<p:tagLst xmlns:a="http://schemas.openxmlformats.org/drawingml/2006/main" xmlns:r="http://schemas.openxmlformats.org/officeDocument/2006/relationships" xmlns:p="http://schemas.openxmlformats.org/presentationml/2006/main">
  <p:tag name="ORIGINALHEIGHT" val="3.422415"/>
  <p:tag name="ORIGINALWIDTH" val="1.599007"/>
  <p:tag name="EMFCHILD" val="True"/>
</p:tagLst>
</file>

<file path=ppt/tags/tag2796.xml><?xml version="1.0" encoding="utf-8"?>
<p:tagLst xmlns:a="http://schemas.openxmlformats.org/drawingml/2006/main" xmlns:r="http://schemas.openxmlformats.org/officeDocument/2006/relationships" xmlns:p="http://schemas.openxmlformats.org/presentationml/2006/main">
  <p:tag name="ORIGINALHEIGHT" val="2.524733"/>
  <p:tag name="ORIGINALWIDTH" val="2.300313"/>
  <p:tag name="EMFCHILD" val="True"/>
</p:tagLst>
</file>

<file path=ppt/tags/tag2797.xml><?xml version="1.0" encoding="utf-8"?>
<p:tagLst xmlns:a="http://schemas.openxmlformats.org/drawingml/2006/main" xmlns:r="http://schemas.openxmlformats.org/officeDocument/2006/relationships" xmlns:p="http://schemas.openxmlformats.org/presentationml/2006/main">
  <p:tag name="ORIGINALHEIGHT" val="2.524733"/>
  <p:tag name="ORIGINALWIDTH" val="2.272269"/>
  <p:tag name="EMFCHILD" val="True"/>
</p:tagLst>
</file>

<file path=ppt/tags/tag2798.xml><?xml version="1.0" encoding="utf-8"?>
<p:tagLst xmlns:a="http://schemas.openxmlformats.org/drawingml/2006/main" xmlns:r="http://schemas.openxmlformats.org/officeDocument/2006/relationships" xmlns:p="http://schemas.openxmlformats.org/presentationml/2006/main">
  <p:tag name="ORIGINALHEIGHT" val="3.787108"/>
  <p:tag name="ORIGINALWIDTH" val="1.122104"/>
  <p:tag name="EMFCHILD" val="True"/>
</p:tagLst>
</file>

<file path=ppt/tags/tag2799.xml><?xml version="1.0" encoding="utf-8"?>
<p:tagLst xmlns:a="http://schemas.openxmlformats.org/drawingml/2006/main" xmlns:r="http://schemas.openxmlformats.org/officeDocument/2006/relationships" xmlns:p="http://schemas.openxmlformats.org/presentationml/2006/main">
  <p:tag name="ORIGINALHEIGHT" val="2.524733"/>
  <p:tag name="ORIGINALWIDTH" val="1.683156"/>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2.451967"/>
  <p:tag name="ORIGINALWIDTH" val="2.28532"/>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3.499405"/>
  <p:tag name="ORIGINALWIDTH" val="1.095049"/>
  <p:tag name="EMFCHILD" val="True"/>
</p:tagLst>
</file>

<file path=ppt/tags/tag2800.xml><?xml version="1.0" encoding="utf-8"?>
<p:tagLst xmlns:a="http://schemas.openxmlformats.org/drawingml/2006/main" xmlns:r="http://schemas.openxmlformats.org/officeDocument/2006/relationships" xmlns:p="http://schemas.openxmlformats.org/presentationml/2006/main">
  <p:tag name="ORIGINALHEIGHT" val="3.422415"/>
  <p:tag name="ORIGINALWIDTH" val="1.62705"/>
  <p:tag name="EMFCHILD" val="True"/>
</p:tagLst>
</file>

<file path=ppt/tags/tag2801.xml><?xml version="1.0" encoding="utf-8"?>
<p:tagLst xmlns:a="http://schemas.openxmlformats.org/drawingml/2006/main" xmlns:r="http://schemas.openxmlformats.org/officeDocument/2006/relationships" xmlns:p="http://schemas.openxmlformats.org/presentationml/2006/main">
  <p:tag name="ORIGINALHEIGHT" val="2.412522"/>
  <p:tag name="ORIGINALWIDTH" val="3.534627"/>
  <p:tag name="EMFCHILD" val="True"/>
</p:tagLst>
</file>

<file path=ppt/tags/tag2802.xml><?xml version="1.0" encoding="utf-8"?>
<p:tagLst xmlns:a="http://schemas.openxmlformats.org/drawingml/2006/main" xmlns:r="http://schemas.openxmlformats.org/officeDocument/2006/relationships" xmlns:p="http://schemas.openxmlformats.org/presentationml/2006/main">
  <p:tag name="ORIGINALHEIGHT" val="3.674898"/>
  <p:tag name="ORIGINALWIDTH" val="1.09406"/>
  <p:tag name="EMFCHILD" val="True"/>
</p:tagLst>
</file>

<file path=ppt/tags/tag2803.xml><?xml version="1.0" encoding="utf-8"?>
<p:tagLst xmlns:a="http://schemas.openxmlformats.org/drawingml/2006/main" xmlns:r="http://schemas.openxmlformats.org/officeDocument/2006/relationships" xmlns:p="http://schemas.openxmlformats.org/presentationml/2006/main">
  <p:tag name="ORIGINALHEIGHT" val="2.524733"/>
  <p:tag name="ORIGINALWIDTH" val="1.963682"/>
  <p:tag name="EMFCHILD" val="True"/>
</p:tagLst>
</file>

<file path=ppt/tags/tag2804.xml><?xml version="1.0" encoding="utf-8"?>
<p:tagLst xmlns:a="http://schemas.openxmlformats.org/drawingml/2006/main" xmlns:r="http://schemas.openxmlformats.org/officeDocument/2006/relationships" xmlns:p="http://schemas.openxmlformats.org/presentationml/2006/main">
  <p:tag name="ORIGINALHEIGHT" val="2.524733"/>
  <p:tag name="ORIGINALWIDTH" val="1.991743"/>
  <p:tag name="EMFCHILD" val="True"/>
</p:tagLst>
</file>

<file path=ppt/tags/tag2805.xml><?xml version="1.0" encoding="utf-8"?>
<p:tagLst xmlns:a="http://schemas.openxmlformats.org/drawingml/2006/main" xmlns:r="http://schemas.openxmlformats.org/officeDocument/2006/relationships" xmlns:p="http://schemas.openxmlformats.org/presentationml/2006/main">
  <p:tag name="ORIGINALHEIGHT" val="2.356417"/>
  <p:tag name="ORIGINALWIDTH" val="0.5330081"/>
  <p:tag name="EMFCHILD" val="True"/>
</p:tagLst>
</file>

<file path=ppt/tags/tag2806.xml><?xml version="1.0" encoding="utf-8"?>
<p:tagLst xmlns:a="http://schemas.openxmlformats.org/drawingml/2006/main" xmlns:r="http://schemas.openxmlformats.org/officeDocument/2006/relationships" xmlns:p="http://schemas.openxmlformats.org/presentationml/2006/main">
  <p:tag name="ORIGINALHEIGHT" val="4.067634"/>
  <p:tag name="ORIGINALWIDTH" val="2.693049"/>
  <p:tag name="EMFCHILD" val="True"/>
</p:tagLst>
</file>

<file path=ppt/tags/tag2807.xml><?xml version="1.0" encoding="utf-8"?>
<p:tagLst xmlns:a="http://schemas.openxmlformats.org/drawingml/2006/main" xmlns:r="http://schemas.openxmlformats.org/officeDocument/2006/relationships" xmlns:p="http://schemas.openxmlformats.org/presentationml/2006/main">
  <p:tag name="ORIGINALHEIGHT" val="2.552794"/>
  <p:tag name="ORIGINALWIDTH" val="1.570945"/>
  <p:tag name="EMFCHILD" val="True"/>
</p:tagLst>
</file>

<file path=ppt/tags/tag2808.xml><?xml version="1.0" encoding="utf-8"?>
<p:tagLst xmlns:a="http://schemas.openxmlformats.org/drawingml/2006/main" xmlns:r="http://schemas.openxmlformats.org/officeDocument/2006/relationships" xmlns:p="http://schemas.openxmlformats.org/presentationml/2006/main">
  <p:tag name="ORIGINALHEIGHT" val="2.412522"/>
  <p:tag name="ORIGINALWIDTH" val="2.412523"/>
  <p:tag name="EMFCHILD" val="True"/>
</p:tagLst>
</file>

<file path=ppt/tags/tag2809.xml><?xml version="1.0" encoding="utf-8"?>
<p:tagLst xmlns:a="http://schemas.openxmlformats.org/drawingml/2006/main" xmlns:r="http://schemas.openxmlformats.org/officeDocument/2006/relationships" xmlns:p="http://schemas.openxmlformats.org/presentationml/2006/main">
  <p:tag name="ORIGINALHEIGHT" val="0.2244207"/>
  <p:tag name="ORIGINALWIDTH" val="8.443839"/>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2.380543"/>
  <p:tag name="ORIGINALWIDTH" val="2.28532"/>
  <p:tag name="EMFCHILD" val="True"/>
</p:tagLst>
</file>

<file path=ppt/tags/tag2810.xml><?xml version="1.0" encoding="utf-8"?>
<p:tagLst xmlns:a="http://schemas.openxmlformats.org/drawingml/2006/main" xmlns:r="http://schemas.openxmlformats.org/officeDocument/2006/relationships" xmlns:p="http://schemas.openxmlformats.org/presentationml/2006/main">
  <p:tag name="ORIGINALHEIGHT" val="4.039572"/>
  <p:tag name="ORIGINALWIDTH" val="2.72111"/>
  <p:tag name="EMFCHILD" val="True"/>
</p:tagLst>
</file>

<file path=ppt/tags/tag2811.xml><?xml version="1.0" encoding="utf-8"?>
<p:tagLst xmlns:a="http://schemas.openxmlformats.org/drawingml/2006/main" xmlns:r="http://schemas.openxmlformats.org/officeDocument/2006/relationships" xmlns:p="http://schemas.openxmlformats.org/presentationml/2006/main">
  <p:tag name="ORIGINALHEIGHT" val="2.524733"/>
  <p:tag name="ORIGINALWIDTH" val="1.599007"/>
  <p:tag name="EMFCHILD" val="True"/>
</p:tagLst>
</file>

<file path=ppt/tags/tag2812.xml><?xml version="1.0" encoding="utf-8"?>
<p:tagLst xmlns:a="http://schemas.openxmlformats.org/drawingml/2006/main" xmlns:r="http://schemas.openxmlformats.org/officeDocument/2006/relationships" xmlns:p="http://schemas.openxmlformats.org/presentationml/2006/main">
  <p:tag name="ORIGINALHEIGHT" val="3.534626"/>
  <p:tag name="ORIGINALWIDTH" val="2.91747"/>
  <p:tag name="EMFCHILD" val="True"/>
</p:tagLst>
</file>

<file path=ppt/tags/tag2813.xml><?xml version="1.0" encoding="utf-8"?>
<p:tagLst xmlns:a="http://schemas.openxmlformats.org/drawingml/2006/main" xmlns:r="http://schemas.openxmlformats.org/officeDocument/2006/relationships" xmlns:p="http://schemas.openxmlformats.org/presentationml/2006/main">
  <p:tag name="ORIGINALHEIGHT" val="3.983467"/>
  <p:tag name="ORIGINALWIDTH" val="3.702942"/>
  <p:tag name="EMFCHILD" val="True"/>
</p:tagLst>
</file>

<file path=ppt/tags/tag2814.xml><?xml version="1.0" encoding="utf-8"?>
<p:tagLst xmlns:a="http://schemas.openxmlformats.org/drawingml/2006/main" xmlns:r="http://schemas.openxmlformats.org/officeDocument/2006/relationships" xmlns:p="http://schemas.openxmlformats.org/presentationml/2006/main">
  <p:tag name="ORIGINALHEIGHT" val="5.470263"/>
  <p:tag name="ORIGINALWIDTH" val="1.178209"/>
  <p:tag name="EMFCHILD" val="True"/>
</p:tagLst>
</file>

<file path=ppt/tags/tag2815.xml><?xml version="1.0" encoding="utf-8"?>
<p:tagLst xmlns:a="http://schemas.openxmlformats.org/drawingml/2006/main" xmlns:r="http://schemas.openxmlformats.org/officeDocument/2006/relationships" xmlns:p="http://schemas.openxmlformats.org/presentationml/2006/main">
  <p:tag name="ORIGINALHEIGHT" val="2.468627"/>
  <p:tag name="ORIGINALWIDTH" val="2.805259"/>
  <p:tag name="EMFCHILD" val="True"/>
</p:tagLst>
</file>

<file path=ppt/tags/tag2816.xml><?xml version="1.0" encoding="utf-8"?>
<p:tagLst xmlns:a="http://schemas.openxmlformats.org/drawingml/2006/main" xmlns:r="http://schemas.openxmlformats.org/officeDocument/2006/relationships" xmlns:p="http://schemas.openxmlformats.org/presentationml/2006/main">
  <p:tag name="ORIGINALHEIGHT" val="2.608899"/>
  <p:tag name="ORIGINALWIDTH" val="1.655112"/>
  <p:tag name="EMFCHILD" val="True"/>
</p:tagLst>
</file>

<file path=ppt/tags/tag2817.xml><?xml version="1.0" encoding="utf-8"?>
<p:tagLst xmlns:a="http://schemas.openxmlformats.org/drawingml/2006/main" xmlns:r="http://schemas.openxmlformats.org/officeDocument/2006/relationships" xmlns:p="http://schemas.openxmlformats.org/presentationml/2006/main">
  <p:tag name="ORIGINALHEIGHT" val="5.470263"/>
  <p:tag name="ORIGINALWIDTH" val="1.178209"/>
  <p:tag name="EMFCHILD" val="True"/>
</p:tagLst>
</file>

<file path=ppt/tags/tag2818.xml><?xml version="1.0" encoding="utf-8"?>
<p:tagLst xmlns:a="http://schemas.openxmlformats.org/drawingml/2006/main" xmlns:r="http://schemas.openxmlformats.org/officeDocument/2006/relationships" xmlns:p="http://schemas.openxmlformats.org/presentationml/2006/main">
  <p:tag name="ORIGINALHEIGHT" val="3.899319"/>
  <p:tag name="ORIGINALWIDTH" val="3.534627"/>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textrm{AD\;tools\;once:\;} \pd[\nnu]{\q} \quad {\color{green} \mathcal{O}(n^2)}\;&#10;\end{align*}&#10;&#10;&#10;\end{document}"/>
  <p:tag name="IGUANATEXSIZE" val="20"/>
  <p:tag name="IGUANATEXCURSOR" val="797"/>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2819.xml><?xml version="1.0" encoding="utf-8"?>
<p:tagLst xmlns:a="http://schemas.openxmlformats.org/drawingml/2006/main" xmlns:r="http://schemas.openxmlformats.org/officeDocument/2006/relationships" xmlns:p="http://schemas.openxmlformats.org/presentationml/2006/main">
  <p:tag name="ORIGINALHEIGHT" val="3.731003"/>
  <p:tag name="ORIGINALWIDTH" val="3.450478"/>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2.309134"/>
  <p:tag name="ORIGINALWIDTH" val="2.547187"/>
  <p:tag name="EMFCHILD" val="True"/>
</p:tagLst>
</file>

<file path=ppt/tags/tag2820.xml><?xml version="1.0" encoding="utf-8"?>
<p:tagLst xmlns:a="http://schemas.openxmlformats.org/drawingml/2006/main" xmlns:r="http://schemas.openxmlformats.org/officeDocument/2006/relationships" xmlns:p="http://schemas.openxmlformats.org/presentationml/2006/main">
  <p:tag name="ORIGINALHEIGHT" val="3.422416"/>
  <p:tag name="ORIGINALWIDTH" val="1.62705"/>
  <p:tag name="EMFCHILD" val="True"/>
</p:tagLst>
</file>

<file path=ppt/tags/tag2821.xml><?xml version="1.0" encoding="utf-8"?>
<p:tagLst xmlns:a="http://schemas.openxmlformats.org/drawingml/2006/main" xmlns:r="http://schemas.openxmlformats.org/officeDocument/2006/relationships" xmlns:p="http://schemas.openxmlformats.org/presentationml/2006/main">
  <p:tag name="ORIGINALHEIGHT" val="2.496689"/>
  <p:tag name="ORIGINALWIDTH" val="2.272269"/>
  <p:tag name="EMFCHILD" val="True"/>
</p:tagLst>
</file>

<file path=ppt/tags/tag2822.xml><?xml version="1.0" encoding="utf-8"?>
<p:tagLst xmlns:a="http://schemas.openxmlformats.org/drawingml/2006/main" xmlns:r="http://schemas.openxmlformats.org/officeDocument/2006/relationships" xmlns:p="http://schemas.openxmlformats.org/presentationml/2006/main">
  <p:tag name="ORIGINALHEIGHT" val="2.496689"/>
  <p:tag name="ORIGINALWIDTH" val="2.272269"/>
  <p:tag name="EMFCHILD" val="True"/>
</p:tagLst>
</file>

<file path=ppt/tags/tag2823.xml><?xml version="1.0" encoding="utf-8"?>
<p:tagLst xmlns:a="http://schemas.openxmlformats.org/drawingml/2006/main" xmlns:r="http://schemas.openxmlformats.org/officeDocument/2006/relationships" xmlns:p="http://schemas.openxmlformats.org/presentationml/2006/main">
  <p:tag name="ORIGINALHEIGHT" val="3.787108"/>
  <p:tag name="ORIGINALWIDTH" val="1.150165"/>
  <p:tag name="EMFCHILD" val="True"/>
</p:tagLst>
</file>

<file path=ppt/tags/tag2824.xml><?xml version="1.0" encoding="utf-8"?>
<p:tagLst xmlns:a="http://schemas.openxmlformats.org/drawingml/2006/main" xmlns:r="http://schemas.openxmlformats.org/officeDocument/2006/relationships" xmlns:p="http://schemas.openxmlformats.org/presentationml/2006/main">
  <p:tag name="ORIGINALHEIGHT" val="2.496689"/>
  <p:tag name="ORIGINALWIDTH" val="1.655112"/>
  <p:tag name="EMFCHILD" val="True"/>
</p:tagLst>
</file>

<file path=ppt/tags/tag2825.xml><?xml version="1.0" encoding="utf-8"?>
<p:tagLst xmlns:a="http://schemas.openxmlformats.org/drawingml/2006/main" xmlns:r="http://schemas.openxmlformats.org/officeDocument/2006/relationships" xmlns:p="http://schemas.openxmlformats.org/presentationml/2006/main">
  <p:tag name="ORIGINALHEIGHT" val="2.496689"/>
  <p:tag name="ORIGINALWIDTH" val="2.244208"/>
  <p:tag name="EMFCHILD" val="True"/>
</p:tagLst>
</file>

<file path=ppt/tags/tag2826.xml><?xml version="1.0" encoding="utf-8"?>
<p:tagLst xmlns:a="http://schemas.openxmlformats.org/drawingml/2006/main" xmlns:r="http://schemas.openxmlformats.org/officeDocument/2006/relationships" xmlns:p="http://schemas.openxmlformats.org/presentationml/2006/main">
  <p:tag name="ORIGINALHEIGHT" val="2.412523"/>
  <p:tag name="ORIGINALWIDTH" val="2.580839"/>
  <p:tag name="EMFCHILD" val="True"/>
</p:tagLst>
</file>

<file path=ppt/tags/tag2827.xml><?xml version="1.0" encoding="utf-8"?>
<p:tagLst xmlns:a="http://schemas.openxmlformats.org/drawingml/2006/main" xmlns:r="http://schemas.openxmlformats.org/officeDocument/2006/relationships" xmlns:p="http://schemas.openxmlformats.org/presentationml/2006/main">
  <p:tag name="ORIGINALHEIGHT" val="2.496689"/>
  <p:tag name="ORIGINALWIDTH" val="1.963682"/>
  <p:tag name="EMFCHILD" val="True"/>
</p:tagLst>
</file>

<file path=ppt/tags/tag2828.xml><?xml version="1.0" encoding="utf-8"?>
<p:tagLst xmlns:a="http://schemas.openxmlformats.org/drawingml/2006/main" xmlns:r="http://schemas.openxmlformats.org/officeDocument/2006/relationships" xmlns:p="http://schemas.openxmlformats.org/presentationml/2006/main">
  <p:tag name="ORIGINALHEIGHT" val="2.496689"/>
  <p:tag name="ORIGINALWIDTH" val="1.991743"/>
  <p:tag name="EMFCHILD" val="True"/>
</p:tagLst>
</file>

<file path=ppt/tags/tag2829.xml><?xml version="1.0" encoding="utf-8"?>
<p:tagLst xmlns:a="http://schemas.openxmlformats.org/drawingml/2006/main" xmlns:r="http://schemas.openxmlformats.org/officeDocument/2006/relationships" xmlns:p="http://schemas.openxmlformats.org/presentationml/2006/main">
  <p:tag name="ORIGINALHEIGHT" val="2.356417"/>
  <p:tag name="ORIGINALWIDTH" val="0.5610519"/>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3.547016"/>
  <p:tag name="ORIGINALWIDTH" val="5.141969"/>
  <p:tag name="EMFCHILD" val="True"/>
</p:tagLst>
</file>

<file path=ppt/tags/tag2830.xml><?xml version="1.0" encoding="utf-8"?>
<p:tagLst xmlns:a="http://schemas.openxmlformats.org/drawingml/2006/main" xmlns:r="http://schemas.openxmlformats.org/officeDocument/2006/relationships" xmlns:p="http://schemas.openxmlformats.org/presentationml/2006/main">
  <p:tag name="ORIGINALHEIGHT" val="4.011529"/>
  <p:tag name="ORIGINALWIDTH" val="2.693049"/>
  <p:tag name="EMFCHILD" val="True"/>
</p:tagLst>
</file>

<file path=ppt/tags/tag2831.xml><?xml version="1.0" encoding="utf-8"?>
<p:tagLst xmlns:a="http://schemas.openxmlformats.org/drawingml/2006/main" xmlns:r="http://schemas.openxmlformats.org/officeDocument/2006/relationships" xmlns:p="http://schemas.openxmlformats.org/presentationml/2006/main">
  <p:tag name="ORIGINALHEIGHT" val="2.412523"/>
  <p:tag name="ORIGINALWIDTH" val="2.412523"/>
  <p:tag name="EMFCHILD" val="True"/>
</p:tagLst>
</file>

<file path=ppt/tags/tag2832.xml><?xml version="1.0" encoding="utf-8"?>
<p:tagLst xmlns:a="http://schemas.openxmlformats.org/drawingml/2006/main" xmlns:r="http://schemas.openxmlformats.org/officeDocument/2006/relationships" xmlns:p="http://schemas.openxmlformats.org/presentationml/2006/main">
  <p:tag name="ORIGINALHEIGHT" val="0.2244207"/>
  <p:tag name="ORIGINALWIDTH" val="6.115466"/>
  <p:tag name="EMFCHILD" val="True"/>
</p:tagLst>
</file>

<file path=ppt/tags/tag2833.xml><?xml version="1.0" encoding="utf-8"?>
<p:tagLst xmlns:a="http://schemas.openxmlformats.org/drawingml/2006/main" xmlns:r="http://schemas.openxmlformats.org/officeDocument/2006/relationships" xmlns:p="http://schemas.openxmlformats.org/presentationml/2006/main">
  <p:tag name="ORIGINALHEIGHT" val="4.011529"/>
  <p:tag name="ORIGINALWIDTH" val="2.693049"/>
  <p:tag name="EMFCHILD" val="True"/>
</p:tagLst>
</file>

<file path=ppt/tags/tag2834.xml><?xml version="1.0" encoding="utf-8"?>
<p:tagLst xmlns:a="http://schemas.openxmlformats.org/drawingml/2006/main" xmlns:r="http://schemas.openxmlformats.org/officeDocument/2006/relationships" xmlns:p="http://schemas.openxmlformats.org/presentationml/2006/main">
  <p:tag name="ORIGINALHEIGHT" val="3.534626"/>
  <p:tag name="ORIGINALWIDTH" val="2.91747"/>
  <p:tag name="EMFCHILD" val="True"/>
</p:tagLst>
</file>

<file path=ppt/tags/tag2835.xml><?xml version="1.0" encoding="utf-8"?>
<p:tagLst xmlns:a="http://schemas.openxmlformats.org/drawingml/2006/main" xmlns:r="http://schemas.openxmlformats.org/officeDocument/2006/relationships" xmlns:p="http://schemas.openxmlformats.org/presentationml/2006/main">
  <p:tag name="ORIGINALHEIGHT" val="3.955424"/>
  <p:tag name="ORIGINALWIDTH" val="3.674899"/>
  <p:tag name="EMFCHILD" val="True"/>
</p:tagLst>
</file>

<file path=ppt/tags/tag2836.xml><?xml version="1.0" encoding="utf-8"?>
<p:tagLst xmlns:a="http://schemas.openxmlformats.org/drawingml/2006/main" xmlns:r="http://schemas.openxmlformats.org/officeDocument/2006/relationships" xmlns:p="http://schemas.openxmlformats.org/presentationml/2006/main">
  <p:tag name="ORIGINALHEIGHT" val="5.442202"/>
  <p:tag name="ORIGINALWIDTH" val="1.178209"/>
  <p:tag name="EMFCHILD" val="True"/>
</p:tagLst>
</file>

<file path=ppt/tags/tag2837.xml><?xml version="1.0" encoding="utf-8"?>
<p:tagLst xmlns:a="http://schemas.openxmlformats.org/drawingml/2006/main" xmlns:r="http://schemas.openxmlformats.org/officeDocument/2006/relationships" xmlns:p="http://schemas.openxmlformats.org/presentationml/2006/main">
  <p:tag name="ORIGINALHEIGHT" val="2.468628"/>
  <p:tag name="ORIGINALWIDTH" val="2.777215"/>
  <p:tag name="EMFCHILD" val="True"/>
</p:tagLst>
</file>

<file path=ppt/tags/tag2838.xml><?xml version="1.0" encoding="utf-8"?>
<p:tagLst xmlns:a="http://schemas.openxmlformats.org/drawingml/2006/main" xmlns:r="http://schemas.openxmlformats.org/officeDocument/2006/relationships" xmlns:p="http://schemas.openxmlformats.org/presentationml/2006/main">
  <p:tag name="ORIGINALHEIGHT" val="2.524733"/>
  <p:tag name="ORIGINALWIDTH" val="1.599007"/>
  <p:tag name="EMFCHILD" val="True"/>
</p:tagLst>
</file>

<file path=ppt/tags/tag2839.xml><?xml version="1.0" encoding="utf-8"?>
<p:tagLst xmlns:a="http://schemas.openxmlformats.org/drawingml/2006/main" xmlns:r="http://schemas.openxmlformats.org/officeDocument/2006/relationships" xmlns:p="http://schemas.openxmlformats.org/presentationml/2006/main">
  <p:tag name="ORIGINALHEIGHT" val="5.442202"/>
  <p:tag name="ORIGINALWIDTH" val="1.178209"/>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2.23771"/>
  <p:tag name="ORIGINALWIDTH" val="0.5237191"/>
  <p:tag name="EMFCHILD" val="True"/>
</p:tagLst>
</file>

<file path=ppt/tags/tag2840.xml><?xml version="1.0" encoding="utf-8"?>
<p:tagLst xmlns:a="http://schemas.openxmlformats.org/drawingml/2006/main" xmlns:r="http://schemas.openxmlformats.org/officeDocument/2006/relationships" xmlns:p="http://schemas.openxmlformats.org/presentationml/2006/main">
  <p:tag name="ORIGINALHEIGHT" val="4.919055"/>
  <p:tag name="ORIGINALWIDTH" val="2.206933"/>
  <p:tag name="LATEXADDIN" val="\documentclass{article}&#10;\usepackage{amsmath}&#10;\usepackage{amssymb}&#10;\usepackage{color}&#10;\pagestyle{empty}&#10;\begin{document}&#10;\newcommand{\x}{\mathbf{x}}&#10;\newcommand{\f}{\mathbf{f}}&#10;\renewcommand{\u}{\mathbf{u}}&#10;\newcommand{\M}{\mathbf{M}}&#10;\newcommand{\Jc}{\mathbf{J}_c}&#10;\newcommand{\K}{\mathbf{K}}&#10;\renewcommand{\t}{\mathbf{\tau}}&#10;\renewcommand{\S}{\mathbf{S}}&#10;\newcommand{\h}{\mathbf{h}}&#10;\newcommand{\J}{\mathbf{J}}&#10;\newcommand{\q}{\mathbf{q}}&#10;\newcommand{\xxi}{\mathbf{\xi}}&#10;\newcommand{\nnu}{\mathbf{\nu}}&#10;\newcommand{\ppsi}{\mathbf{\psi}}&#10;\newcommand{\pd}[2][]{ \frac{\partial #1}{\partial #2}}&#10;\newcommand{\pdd}[3][]{ \frac{\partial^2 #1}{\partial #2 \partial #3}}&#10;\newcommand{\pDD}[2][]{ \frac{\partial^2 #1}{\partial^2 #2}}&#10;&#10;\begin{align*}\label{DerivsWithLambda}&#10;&amp; \xxi^\top \pDD[\nnu]{\q} \quad {\color{red} \mathcal{O}(n^3)}\;&#10;\end{align*}&#10;&#10;&#10;\end{document}"/>
  <p:tag name="IGUANATEXSIZE" val="20"/>
  <p:tag name="IGUANATEXCURSOR" val="827"/>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2841.xml><?xml version="1.0" encoding="utf-8"?>
<p:tagLst xmlns:a="http://schemas.openxmlformats.org/drawingml/2006/main" xmlns:r="http://schemas.openxmlformats.org/officeDocument/2006/relationships" xmlns:p="http://schemas.openxmlformats.org/presentationml/2006/main">
  <p:tag name="ORIGINALHEIGHT" val="2.658944"/>
  <p:tag name="ORIGINALWIDTH" val="2.712124"/>
  <p:tag name="EMFCHILD" val="True"/>
</p:tagLst>
</file>

<file path=ppt/tags/tag2842.xml><?xml version="1.0" encoding="utf-8"?>
<p:tagLst xmlns:a="http://schemas.openxmlformats.org/drawingml/2006/main" xmlns:r="http://schemas.openxmlformats.org/officeDocument/2006/relationships" xmlns:p="http://schemas.openxmlformats.org/presentationml/2006/main">
  <p:tag name="ORIGINALHEIGHT" val="4.041595"/>
  <p:tag name="ORIGINALWIDTH" val="2.765303"/>
  <p:tag name="EMFCHILD" val="True"/>
</p:tagLst>
</file>

<file path=ppt/tags/tag2843.xml><?xml version="1.0" encoding="utf-8"?>
<p:tagLst xmlns:a="http://schemas.openxmlformats.org/drawingml/2006/main" xmlns:r="http://schemas.openxmlformats.org/officeDocument/2006/relationships" xmlns:p="http://schemas.openxmlformats.org/presentationml/2006/main">
  <p:tag name="ORIGINALHEIGHT" val="2.552586"/>
  <p:tag name="ORIGINALWIDTH" val="1.621965"/>
  <p:tag name="EMFCHILD" val="True"/>
</p:tagLst>
</file>

<file path=ppt/tags/tag2844.xml><?xml version="1.0" encoding="utf-8"?>
<p:tagLst xmlns:a="http://schemas.openxmlformats.org/drawingml/2006/main" xmlns:r="http://schemas.openxmlformats.org/officeDocument/2006/relationships" xmlns:p="http://schemas.openxmlformats.org/presentationml/2006/main">
  <p:tag name="ORIGINALHEIGHT" val="2.419647"/>
  <p:tag name="ORIGINALWIDTH" val="2.472827"/>
  <p:tag name="EMFCHILD" val="True"/>
</p:tagLst>
</file>

<file path=ppt/tags/tag2845.xml><?xml version="1.0" encoding="utf-8"?>
<p:tagLst xmlns:a="http://schemas.openxmlformats.org/drawingml/2006/main" xmlns:r="http://schemas.openxmlformats.org/officeDocument/2006/relationships" xmlns:p="http://schemas.openxmlformats.org/presentationml/2006/main">
  <p:tag name="ORIGINALHEIGHT" val="0.2393133"/>
  <p:tag name="ORIGINALWIDTH" val="8.614982"/>
  <p:tag name="EMFCHILD" val="True"/>
</p:tagLst>
</file>

<file path=ppt/tags/tag2846.xml><?xml version="1.0" encoding="utf-8"?>
<p:tagLst xmlns:a="http://schemas.openxmlformats.org/drawingml/2006/main" xmlns:r="http://schemas.openxmlformats.org/officeDocument/2006/relationships" xmlns:p="http://schemas.openxmlformats.org/presentationml/2006/main">
  <p:tag name="ORIGINALHEIGHT" val="4.015014"/>
  <p:tag name="ORIGINALWIDTH" val="2.765303"/>
  <p:tag name="EMFCHILD" val="True"/>
</p:tagLst>
</file>

<file path=ppt/tags/tag2847.xml><?xml version="1.0" encoding="utf-8"?>
<p:tagLst xmlns:a="http://schemas.openxmlformats.org/drawingml/2006/main" xmlns:r="http://schemas.openxmlformats.org/officeDocument/2006/relationships" xmlns:p="http://schemas.openxmlformats.org/presentationml/2006/main">
  <p:tag name="ORIGINALHEIGHT" val="2.526005"/>
  <p:tag name="ORIGINALWIDTH" val="1.621965"/>
  <p:tag name="EMFCHILD" val="True"/>
</p:tagLst>
</file>

<file path=ppt/tags/tag2848.xml><?xml version="1.0" encoding="utf-8"?>
<p:tagLst xmlns:a="http://schemas.openxmlformats.org/drawingml/2006/main" xmlns:r="http://schemas.openxmlformats.org/officeDocument/2006/relationships" xmlns:p="http://schemas.openxmlformats.org/presentationml/2006/main">
  <p:tag name="ORIGINALHEIGHT" val="3.536404"/>
  <p:tag name="ORIGINALWIDTH" val="2.951437"/>
  <p:tag name="EMFCHILD" val="True"/>
</p:tagLst>
</file>

<file path=ppt/tags/tag2849.xml><?xml version="1.0" encoding="utf-8"?>
<p:tagLst xmlns:a="http://schemas.openxmlformats.org/drawingml/2006/main" xmlns:r="http://schemas.openxmlformats.org/officeDocument/2006/relationships" xmlns:p="http://schemas.openxmlformats.org/presentationml/2006/main">
  <p:tag name="ORIGINALHEIGHT" val="3.961835"/>
  <p:tag name="ORIGINALWIDTH" val="3.775702"/>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3.547016"/>
  <p:tag name="ORIGINALWIDTH" val="4.308787"/>
  <p:tag name="EMFCHILD" val="True"/>
</p:tagLst>
</file>

<file path=ppt/tags/tag2850.xml><?xml version="1.0" encoding="utf-8"?>
<p:tagLst xmlns:a="http://schemas.openxmlformats.org/drawingml/2006/main" xmlns:r="http://schemas.openxmlformats.org/officeDocument/2006/relationships" xmlns:p="http://schemas.openxmlformats.org/presentationml/2006/main">
  <p:tag name="ORIGINALHEIGHT" val="5.450844"/>
  <p:tag name="ORIGINALWIDTH" val="1.196534"/>
  <p:tag name="EMFCHILD" val="True"/>
</p:tagLst>
</file>

<file path=ppt/tags/tag2851.xml><?xml version="1.0" encoding="utf-8"?>
<p:tagLst xmlns:a="http://schemas.openxmlformats.org/drawingml/2006/main" xmlns:r="http://schemas.openxmlformats.org/officeDocument/2006/relationships" xmlns:p="http://schemas.openxmlformats.org/presentationml/2006/main">
  <p:tag name="ORIGINALHEIGHT" val="2.472826"/>
  <p:tag name="ORIGINALWIDTH" val="2.845079"/>
  <p:tag name="EMFCHILD" val="True"/>
</p:tagLst>
</file>

<file path=ppt/tags/tag2852.xml><?xml version="1.0" encoding="utf-8"?>
<p:tagLst xmlns:a="http://schemas.openxmlformats.org/drawingml/2006/main" xmlns:r="http://schemas.openxmlformats.org/officeDocument/2006/relationships" xmlns:p="http://schemas.openxmlformats.org/presentationml/2006/main">
  <p:tag name="ORIGINALHEIGHT" val="2.632363"/>
  <p:tag name="ORIGINALWIDTH" val="1.675144"/>
  <p:tag name="EMFCHILD" val="True"/>
</p:tagLst>
</file>

<file path=ppt/tags/tag2853.xml><?xml version="1.0" encoding="utf-8"?>
<p:tagLst xmlns:a="http://schemas.openxmlformats.org/drawingml/2006/main" xmlns:r="http://schemas.openxmlformats.org/officeDocument/2006/relationships" xmlns:p="http://schemas.openxmlformats.org/presentationml/2006/main">
  <p:tag name="ORIGINALHEIGHT" val="5.450844"/>
  <p:tag name="ORIGINALWIDTH" val="1.223115"/>
  <p:tag name="EMFCHILD" val="True"/>
</p:tagLst>
</file>

<file path=ppt/tags/tag2854.xml><?xml version="1.0" encoding="utf-8"?>
<p:tagLst xmlns:a="http://schemas.openxmlformats.org/drawingml/2006/main" xmlns:r="http://schemas.openxmlformats.org/officeDocument/2006/relationships" xmlns:p="http://schemas.openxmlformats.org/presentationml/2006/main">
  <p:tag name="ORIGINALHEIGHT" val="4.231786"/>
  <p:tag name="ORIGINALWIDTH" val="3.143606"/>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underline{\underline{\textrm{Conventional\;DDP}}} \\&#10;\end{align*}&#10;&#10;&#10;\end{document}"/>
  <p:tag name="IGUANATEXSIZE" val="20"/>
  <p:tag name="IGUANATEXCURSOR" val="1105"/>
  <p:tag name="TRANSPARENCY" val="True"/>
  <p:tag name="LATEXENGINEID" val="1"/>
  <p:tag name="TEMPFOLDER" val="C:\Users\John Nganga\Downloads\"/>
  <p:tag name="LATEXFORMHEIGHT" val="761"/>
  <p:tag name="LATEXFORMWIDTH" val="961"/>
  <p:tag name="LATEXFORMWRAP" val="True"/>
  <p:tag name="BITMAPVECTOR" val="1"/>
  <p:tag name="EMFCHILD" val="True"/>
</p:tagLst>
</file>

<file path=ppt/tags/tag2855.xml><?xml version="1.0" encoding="utf-8"?>
<p:tagLst xmlns:a="http://schemas.openxmlformats.org/drawingml/2006/main" xmlns:r="http://schemas.openxmlformats.org/officeDocument/2006/relationships" xmlns:p="http://schemas.openxmlformats.org/presentationml/2006/main">
  <p:tag name="ORIGINALHEIGHT" val="2.659975"/>
  <p:tag name="ORIGINALWIDTH" val="2.297258"/>
  <p:tag name="EMFCHILD" val="True"/>
</p:tagLst>
</file>

<file path=ppt/tags/tag2856.xml><?xml version="1.0" encoding="utf-8"?>
<p:tagLst xmlns:a="http://schemas.openxmlformats.org/drawingml/2006/main" xmlns:r="http://schemas.openxmlformats.org/officeDocument/2006/relationships" xmlns:p="http://schemas.openxmlformats.org/presentationml/2006/main">
  <p:tag name="ORIGINALHEIGHT" val="2.563248"/>
  <p:tag name="ORIGINALWIDTH" val="2.611611"/>
  <p:tag name="EMFCHILD" val="True"/>
</p:tagLst>
</file>

<file path=ppt/tags/tag2857.xml><?xml version="1.0" encoding="utf-8"?>
<p:tagLst xmlns:a="http://schemas.openxmlformats.org/drawingml/2006/main" xmlns:r="http://schemas.openxmlformats.org/officeDocument/2006/relationships" xmlns:p="http://schemas.openxmlformats.org/presentationml/2006/main">
  <p:tag name="ORIGINALHEIGHT" val="2.563248"/>
  <p:tag name="ORIGINALWIDTH" val="2.539074"/>
  <p:tag name="EMFCHILD" val="True"/>
</p:tagLst>
</file>

<file path=ppt/tags/tag2858.xml><?xml version="1.0" encoding="utf-8"?>
<p:tagLst xmlns:a="http://schemas.openxmlformats.org/drawingml/2006/main" xmlns:r="http://schemas.openxmlformats.org/officeDocument/2006/relationships" xmlns:p="http://schemas.openxmlformats.org/presentationml/2006/main">
  <p:tag name="ORIGINALHEIGHT" val="2.659975"/>
  <p:tag name="ORIGINALWIDTH" val="1.98289"/>
  <p:tag name="EMFCHILD" val="True"/>
</p:tagLst>
</file>

<file path=ppt/tags/tag2859.xml><?xml version="1.0" encoding="utf-8"?>
<p:tagLst xmlns:a="http://schemas.openxmlformats.org/drawingml/2006/main" xmlns:r="http://schemas.openxmlformats.org/officeDocument/2006/relationships" xmlns:p="http://schemas.openxmlformats.org/presentationml/2006/main">
  <p:tag name="ORIGINALHEIGHT" val="2.563248"/>
  <p:tag name="ORIGINALWIDTH" val="2.587437"/>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2.380543"/>
  <p:tag name="ORIGINALWIDTH" val="2.28532"/>
  <p:tag name="EMFCHILD" val="True"/>
</p:tagLst>
</file>

<file path=ppt/tags/tag2860.xml><?xml version="1.0" encoding="utf-8"?>
<p:tagLst xmlns:a="http://schemas.openxmlformats.org/drawingml/2006/main" xmlns:r="http://schemas.openxmlformats.org/officeDocument/2006/relationships" xmlns:p="http://schemas.openxmlformats.org/presentationml/2006/main">
  <p:tag name="ORIGINALHEIGHT" val="3.627238"/>
  <p:tag name="ORIGINALWIDTH" val="1.644348"/>
  <p:tag name="EMFCHILD" val="True"/>
</p:tagLst>
</file>

<file path=ppt/tags/tag2861.xml><?xml version="1.0" encoding="utf-8"?>
<p:tagLst xmlns:a="http://schemas.openxmlformats.org/drawingml/2006/main" xmlns:r="http://schemas.openxmlformats.org/officeDocument/2006/relationships" xmlns:p="http://schemas.openxmlformats.org/presentationml/2006/main">
  <p:tag name="ORIGINALHEIGHT" val="3.893244"/>
  <p:tag name="ORIGINALWIDTH" val="1.088179"/>
  <p:tag name="EMFCHILD" val="True"/>
</p:tagLst>
</file>

<file path=ppt/tags/tag2862.xml><?xml version="1.0" encoding="utf-8"?>
<p:tagLst xmlns:a="http://schemas.openxmlformats.org/drawingml/2006/main" xmlns:r="http://schemas.openxmlformats.org/officeDocument/2006/relationships" xmlns:p="http://schemas.openxmlformats.org/presentationml/2006/main">
  <p:tag name="ORIGINALHEIGHT" val="2.659975"/>
  <p:tag name="ORIGINALWIDTH" val="2.297258"/>
  <p:tag name="EMFCHILD" val="True"/>
</p:tagLst>
</file>

<file path=ppt/tags/tag2863.xml><?xml version="1.0" encoding="utf-8"?>
<p:tagLst xmlns:a="http://schemas.openxmlformats.org/drawingml/2006/main" xmlns:r="http://schemas.openxmlformats.org/officeDocument/2006/relationships" xmlns:p="http://schemas.openxmlformats.org/presentationml/2006/main">
  <p:tag name="ORIGINALHEIGHT" val="2.563248"/>
  <p:tag name="ORIGINALWIDTH" val="2.611611"/>
  <p:tag name="EMFCHILD" val="True"/>
</p:tagLst>
</file>

<file path=ppt/tags/tag2864.xml><?xml version="1.0" encoding="utf-8"?>
<p:tagLst xmlns:a="http://schemas.openxmlformats.org/drawingml/2006/main" xmlns:r="http://schemas.openxmlformats.org/officeDocument/2006/relationships" xmlns:p="http://schemas.openxmlformats.org/presentationml/2006/main">
  <p:tag name="ORIGINALHEIGHT" val="2.659975"/>
  <p:tag name="ORIGINALWIDTH" val="2.345622"/>
  <p:tag name="EMFCHILD" val="True"/>
</p:tagLst>
</file>

<file path=ppt/tags/tag2865.xml><?xml version="1.0" encoding="utf-8"?>
<p:tagLst xmlns:a="http://schemas.openxmlformats.org/drawingml/2006/main" xmlns:r="http://schemas.openxmlformats.org/officeDocument/2006/relationships" xmlns:p="http://schemas.openxmlformats.org/presentationml/2006/main">
  <p:tag name="ORIGINALHEIGHT" val="4.038333"/>
  <p:tag name="ORIGINALWIDTH" val="1.160716"/>
  <p:tag name="EMFCHILD" val="True"/>
</p:tagLst>
</file>

<file path=ppt/tags/tag2866.xml><?xml version="1.0" encoding="utf-8"?>
<p:tagLst xmlns:a="http://schemas.openxmlformats.org/drawingml/2006/main" xmlns:r="http://schemas.openxmlformats.org/officeDocument/2006/relationships" xmlns:p="http://schemas.openxmlformats.org/presentationml/2006/main">
  <p:tag name="ORIGINALHEIGHT" val="3.98997"/>
  <p:tag name="ORIGINALWIDTH" val="3.482148"/>
  <p:tag name="EMFCHILD" val="True"/>
</p:tagLst>
</file>

<file path=ppt/tags/tag2867.xml><?xml version="1.0" encoding="utf-8"?>
<p:tagLst xmlns:a="http://schemas.openxmlformats.org/drawingml/2006/main" xmlns:r="http://schemas.openxmlformats.org/officeDocument/2006/relationships" xmlns:p="http://schemas.openxmlformats.org/presentationml/2006/main">
  <p:tag name="ORIGINALHEIGHT" val="3.98997"/>
  <p:tag name="ORIGINALWIDTH" val="3.482148"/>
  <p:tag name="EMFCHILD" val="True"/>
</p:tagLst>
</file>

<file path=ppt/tags/tag2868.xml><?xml version="1.0" encoding="utf-8"?>
<p:tagLst xmlns:a="http://schemas.openxmlformats.org/drawingml/2006/main" xmlns:r="http://schemas.openxmlformats.org/officeDocument/2006/relationships" xmlns:p="http://schemas.openxmlformats.org/presentationml/2006/main">
  <p:tag name="ORIGINALHEIGHT" val="3.98997"/>
  <p:tag name="ORIGINALWIDTH" val="3.04688"/>
  <p:tag name="EMFCHILD" val="True"/>
</p:tagLst>
</file>

<file path=ppt/tags/tag2869.xml><?xml version="1.0" encoding="utf-8"?>
<p:tagLst xmlns:a="http://schemas.openxmlformats.org/drawingml/2006/main" xmlns:r="http://schemas.openxmlformats.org/officeDocument/2006/relationships" xmlns:p="http://schemas.openxmlformats.org/presentationml/2006/main">
  <p:tag name="ORIGINALHEIGHT" val="0.2418159"/>
  <p:tag name="ORIGINALWIDTH" val="42.39033"/>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2.380543"/>
  <p:tag name="ORIGINALWIDTH" val="1.666379"/>
  <p:tag name="EMFCHILD" val="True"/>
</p:tagLst>
</file>

<file path=ppt/tags/tag2870.xml><?xml version="1.0" encoding="utf-8"?>
<p:tagLst xmlns:a="http://schemas.openxmlformats.org/drawingml/2006/main" xmlns:r="http://schemas.openxmlformats.org/officeDocument/2006/relationships" xmlns:p="http://schemas.openxmlformats.org/presentationml/2006/main">
  <p:tag name="ORIGINALHEIGHT" val="0.2418159"/>
  <p:tag name="ORIGINALWIDTH" val="42.39033"/>
  <p:tag name="EMFCHILD" val="True"/>
</p:tagLst>
</file>

<file path=ppt/tags/tag2871.xml><?xml version="1.0" encoding="utf-8"?>
<p:tagLst xmlns:a="http://schemas.openxmlformats.org/drawingml/2006/main" xmlns:r="http://schemas.openxmlformats.org/officeDocument/2006/relationships" xmlns:p="http://schemas.openxmlformats.org/presentationml/2006/main">
  <p:tag name="ORIGINALHEIGHT" val="4.125"/>
  <p:tag name="ORIGINALWIDTH" val="3.125"/>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underline{\underline{\textrm{Conventional\;iLQR}}} \\&#10;\end{align*}&#10;&#10;&#10;\end{document}"/>
  <p:tag name="IGUANATEXSIZE" val="20"/>
  <p:tag name="IGUANATEXCURSOR" val="1041"/>
  <p:tag name="TRANSPARENCY" val="True"/>
  <p:tag name="LATEXENGINEID" val="1"/>
  <p:tag name="TEMPFOLDER" val="C:\Users\John Nganga\Downloads\"/>
  <p:tag name="LATEXFORMHEIGHT" val="761"/>
  <p:tag name="LATEXFORMWIDTH" val="961"/>
  <p:tag name="LATEXFORMWRAP" val="True"/>
  <p:tag name="BITMAPVECTOR" val="1"/>
  <p:tag name="EMFCHILD" val="True"/>
</p:tagLst>
</file>

<file path=ppt/tags/tag2872.xml><?xml version="1.0" encoding="utf-8"?>
<p:tagLst xmlns:a="http://schemas.openxmlformats.org/drawingml/2006/main" xmlns:r="http://schemas.openxmlformats.org/officeDocument/2006/relationships" xmlns:p="http://schemas.openxmlformats.org/presentationml/2006/main">
  <p:tag name="ORIGINALHEIGHT" val="2.625"/>
  <p:tag name="ORIGINALWIDTH" val="2.31252"/>
  <p:tag name="EMFCHILD" val="True"/>
</p:tagLst>
</file>

<file path=ppt/tags/tag2873.xml><?xml version="1.0" encoding="utf-8"?>
<p:tagLst xmlns:a="http://schemas.openxmlformats.org/drawingml/2006/main" xmlns:r="http://schemas.openxmlformats.org/officeDocument/2006/relationships" xmlns:p="http://schemas.openxmlformats.org/presentationml/2006/main">
  <p:tag name="ORIGINALHEIGHT" val="2.5"/>
  <p:tag name="ORIGINALWIDTH" val="2.56252"/>
  <p:tag name="EMFCHILD" val="True"/>
</p:tagLst>
</file>

<file path=ppt/tags/tag2874.xml><?xml version="1.0" encoding="utf-8"?>
<p:tagLst xmlns:a="http://schemas.openxmlformats.org/drawingml/2006/main" xmlns:r="http://schemas.openxmlformats.org/officeDocument/2006/relationships" xmlns:p="http://schemas.openxmlformats.org/presentationml/2006/main">
  <p:tag name="ORIGINALHEIGHT" val="2.56252"/>
  <p:tag name="ORIGINALWIDTH" val="2.56252"/>
  <p:tag name="EMFCHILD" val="True"/>
</p:tagLst>
</file>

<file path=ppt/tags/tag2875.xml><?xml version="1.0" encoding="utf-8"?>
<p:tagLst xmlns:a="http://schemas.openxmlformats.org/drawingml/2006/main" xmlns:r="http://schemas.openxmlformats.org/officeDocument/2006/relationships" xmlns:p="http://schemas.openxmlformats.org/presentationml/2006/main">
  <p:tag name="ORIGINALHEIGHT" val="2.625"/>
  <p:tag name="ORIGINALWIDTH" val="2"/>
  <p:tag name="EMFCHILD" val="True"/>
</p:tagLst>
</file>

<file path=ppt/tags/tag2876.xml><?xml version="1.0" encoding="utf-8"?>
<p:tagLst xmlns:a="http://schemas.openxmlformats.org/drawingml/2006/main" xmlns:r="http://schemas.openxmlformats.org/officeDocument/2006/relationships" xmlns:p="http://schemas.openxmlformats.org/presentationml/2006/main">
  <p:tag name="ORIGINALHEIGHT" val="2.5"/>
  <p:tag name="ORIGINALWIDTH" val="2.625"/>
  <p:tag name="EMFCHILD" val="True"/>
</p:tagLst>
</file>

<file path=ppt/tags/tag2877.xml><?xml version="1.0" encoding="utf-8"?>
<p:tagLst xmlns:a="http://schemas.openxmlformats.org/drawingml/2006/main" xmlns:r="http://schemas.openxmlformats.org/officeDocument/2006/relationships" xmlns:p="http://schemas.openxmlformats.org/presentationml/2006/main">
  <p:tag name="ORIGINALHEIGHT" val="3.56252"/>
  <p:tag name="ORIGINALWIDTH" val="1.625"/>
  <p:tag name="EMFCHILD" val="True"/>
</p:tagLst>
</file>

<file path=ppt/tags/tag2878.xml><?xml version="1.0" encoding="utf-8"?>
<p:tagLst xmlns:a="http://schemas.openxmlformats.org/drawingml/2006/main" xmlns:r="http://schemas.openxmlformats.org/officeDocument/2006/relationships" xmlns:p="http://schemas.openxmlformats.org/presentationml/2006/main">
  <p:tag name="ORIGINALHEIGHT" val="3.81252"/>
  <p:tag name="ORIGINALWIDTH" val="1.125"/>
  <p:tag name="EMFCHILD" val="True"/>
</p:tagLst>
</file>

<file path=ppt/tags/tag2879.xml><?xml version="1.0" encoding="utf-8"?>
<p:tagLst xmlns:a="http://schemas.openxmlformats.org/drawingml/2006/main" xmlns:r="http://schemas.openxmlformats.org/officeDocument/2006/relationships" xmlns:p="http://schemas.openxmlformats.org/presentationml/2006/main">
  <p:tag name="ORIGINALHEIGHT" val="2.625"/>
  <p:tag name="ORIGINALWIDTH" val="2.31252"/>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2.380543"/>
  <p:tag name="ORIGINALWIDTH" val="1.666379"/>
  <p:tag name="EMFCHILD" val="True"/>
</p:tagLst>
</file>

<file path=ppt/tags/tag2880.xml><?xml version="1.0" encoding="utf-8"?>
<p:tagLst xmlns:a="http://schemas.openxmlformats.org/drawingml/2006/main" xmlns:r="http://schemas.openxmlformats.org/officeDocument/2006/relationships" xmlns:p="http://schemas.openxmlformats.org/presentationml/2006/main">
  <p:tag name="ORIGINALHEIGHT" val="2.5"/>
  <p:tag name="ORIGINALWIDTH" val="2.56252"/>
  <p:tag name="EMFCHILD" val="True"/>
</p:tagLst>
</file>

<file path=ppt/tags/tag2881.xml><?xml version="1.0" encoding="utf-8"?>
<p:tagLst xmlns:a="http://schemas.openxmlformats.org/drawingml/2006/main" xmlns:r="http://schemas.openxmlformats.org/officeDocument/2006/relationships" xmlns:p="http://schemas.openxmlformats.org/presentationml/2006/main">
  <p:tag name="ORIGINALHEIGHT" val="2.625"/>
  <p:tag name="ORIGINALWIDTH" val="2.375"/>
  <p:tag name="EMFCHILD" val="True"/>
</p:tagLst>
</file>

<file path=ppt/tags/tag2882.xml><?xml version="1.0" encoding="utf-8"?>
<p:tagLst xmlns:a="http://schemas.openxmlformats.org/drawingml/2006/main" xmlns:r="http://schemas.openxmlformats.org/officeDocument/2006/relationships" xmlns:p="http://schemas.openxmlformats.org/presentationml/2006/main">
  <p:tag name="ORIGINALHEIGHT" val="3.93752"/>
  <p:tag name="ORIGINALWIDTH" val="1.125"/>
  <p:tag name="EMFCHILD" val="True"/>
</p:tagLst>
</file>

<file path=ppt/tags/tag2883.xml><?xml version="1.0" encoding="utf-8"?>
<p:tagLst xmlns:a="http://schemas.openxmlformats.org/drawingml/2006/main" xmlns:r="http://schemas.openxmlformats.org/officeDocument/2006/relationships" xmlns:p="http://schemas.openxmlformats.org/presentationml/2006/main">
  <p:tag name="ORIGINALHEIGHT" val="3.81252"/>
  <p:tag name="ORIGINALWIDTH" val="1.06252"/>
  <p:tag name="EMFCHILD" val="True"/>
</p:tagLst>
</file>

<file path=ppt/tags/tag2884.xml><?xml version="1.0" encoding="utf-8"?>
<p:tagLst xmlns:a="http://schemas.openxmlformats.org/drawingml/2006/main" xmlns:r="http://schemas.openxmlformats.org/officeDocument/2006/relationships" xmlns:p="http://schemas.openxmlformats.org/presentationml/2006/main">
  <p:tag name="ORIGINALHEIGHT" val="3.875"/>
  <p:tag name="ORIGINALWIDTH" val="2.81252"/>
  <p:tag name="EMFCHILD" val="True"/>
</p:tagLst>
</file>

<file path=ppt/tags/tag2885.xml><?xml version="1.0" encoding="utf-8"?>
<p:tagLst xmlns:a="http://schemas.openxmlformats.org/drawingml/2006/main" xmlns:r="http://schemas.openxmlformats.org/officeDocument/2006/relationships" xmlns:p="http://schemas.openxmlformats.org/presentationml/2006/main">
  <p:tag name="ORIGINALHEIGHT" val="5.06252"/>
  <p:tag name="ORIGINALWIDTH" val="3.5"/>
  <p:tag name="EMFCHILD" val="True"/>
</p:tagLst>
</file>

<file path=ppt/tags/tag2886.xml><?xml version="1.0" encoding="utf-8"?>
<p:tagLst xmlns:a="http://schemas.openxmlformats.org/drawingml/2006/main" xmlns:r="http://schemas.openxmlformats.org/officeDocument/2006/relationships" xmlns:p="http://schemas.openxmlformats.org/presentationml/2006/main">
  <p:tag name="ORIGINALHEIGHT" val="4"/>
  <p:tag name="ORIGINALWIDTH" val="3.625"/>
  <p:tag name="EMFCHILD" val="True"/>
</p:tagLst>
</file>

<file path=ppt/tags/tag2887.xml><?xml version="1.0" encoding="utf-8"?>
<p:tagLst xmlns:a="http://schemas.openxmlformats.org/drawingml/2006/main" xmlns:r="http://schemas.openxmlformats.org/officeDocument/2006/relationships" xmlns:p="http://schemas.openxmlformats.org/presentationml/2006/main">
  <p:tag name="ORIGINALHEIGHT" val="0.25"/>
  <p:tag name="ORIGINALWIDTH" val="43.5"/>
  <p:tag name="EMFCHILD" val="True"/>
</p:tagLst>
</file>

<file path=ppt/tags/tag2888.xml><?xml version="1.0" encoding="utf-8"?>
<p:tagLst xmlns:a="http://schemas.openxmlformats.org/drawingml/2006/main" xmlns:r="http://schemas.openxmlformats.org/officeDocument/2006/relationships" xmlns:p="http://schemas.openxmlformats.org/presentationml/2006/main">
  <p:tag name="ORIGINALHEIGHT" val="0.25"/>
  <p:tag name="ORIGINALWIDTH" val="43.5"/>
  <p:tag name="EMFCHILD" val="True"/>
</p:tagLst>
</file>

<file path=ppt/tags/tag2889.xml><?xml version="1.0" encoding="utf-8"?>
<p:tagLst xmlns:a="http://schemas.openxmlformats.org/drawingml/2006/main" xmlns:r="http://schemas.openxmlformats.org/officeDocument/2006/relationships" xmlns:p="http://schemas.openxmlformats.org/presentationml/2006/main">
  <p:tag name="ORIGINALHEIGHT" val="12.99216"/>
  <p:tag name="ORIGINALWIDTH" val="1.339293"/>
  <p:tag name="LATEXADDIN" val="\documentclass{article}&#10;\usepackage{amsmath}&#10;\pagestyle{empty}&#10;\begin{document}&#10;\newcommand{\x}{\mathbf{x}}&#10;\newcommand{\f}{\mathbf{f}}&#10;\renewcommand{\u}{\mathbf{u}}&#10;\renewcommand{\H}{\mathbf{H}}&#10;\newcommand{\Jc}{\mathbf{J}_c}&#10;\newcommand{\K}{\mathbf{K}}&#10;\renewcommand{\t}{\mathbf{\tau}}&#10;\renewcommand{\S}{\mathbf{S}}&#10;\newcommand{\h}{\mathbf{h}}&#10;\newcommand{\J}{\mathbf{J}}&#10;\newcommand{\q}{\mathbf{q}}&#10;\newcommand{\nnu}{\mathbf{\nu}}&#10;\newcommand{\ppsi}{\mathbf{\psi}}&#10;%\newcommand{\q}{\mathbf{q}}&#10;&#10;&#10;\begin{equation*}&#10;    \underbrace{\begin{bmatrix} \H &amp; -\Jc^{\top} \\   -\Jc   &amp; 0   \end{bmatrix}}_\K&#10;    \underbrace{\begin{bmatrix} \ddot{\q} \\ \Gamma \end{bmatrix}}_{\nnu} =&#10;    \underbrace{\begin{bmatrix} \S^\top \t - \h \\  \dot{\J}_c \dot{\q} \end{bmatrix}}_{\Psi}&#10;\end{equation*}&#10;&#10;\end{document}"/>
  <p:tag name="IGUANATEXSIZE" val="20"/>
  <p:tag name="IGUANATEXCURSOR" val="169"/>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2.285321"/>
  <p:tag name="ORIGINALWIDTH" val="3.975512"/>
  <p:tag name="EMFCHILD" val="True"/>
</p:tagLst>
</file>

<file path=ppt/tags/tag2890.xml><?xml version="1.0" encoding="utf-8"?>
<p:tagLst xmlns:a="http://schemas.openxmlformats.org/drawingml/2006/main" xmlns:r="http://schemas.openxmlformats.org/officeDocument/2006/relationships" xmlns:p="http://schemas.openxmlformats.org/presentationml/2006/main">
  <p:tag name="ORIGINALHEIGHT" val="3.708544"/>
  <p:tag name="ORIGINALWIDTH" val="4.205388"/>
  <p:tag name="EMFCHILD" val="True"/>
</p:tagLst>
</file>

<file path=ppt/tags/tag2891.xml><?xml version="1.0" encoding="utf-8"?>
<p:tagLst xmlns:a="http://schemas.openxmlformats.org/drawingml/2006/main" xmlns:r="http://schemas.openxmlformats.org/officeDocument/2006/relationships" xmlns:p="http://schemas.openxmlformats.org/presentationml/2006/main">
  <p:tag name="ORIGINALHEIGHT" val="0.2210463"/>
  <p:tag name="ORIGINALWIDTH" val="3.133953"/>
  <p:tag name="EMFCHILD" val="True"/>
</p:tagLst>
</file>

<file path=ppt/tags/tag2892.xml><?xml version="1.0" encoding="utf-8"?>
<p:tagLst xmlns:a="http://schemas.openxmlformats.org/drawingml/2006/main" xmlns:r="http://schemas.openxmlformats.org/officeDocument/2006/relationships" xmlns:p="http://schemas.openxmlformats.org/presentationml/2006/main">
  <p:tag name="ORIGINALHEIGHT" val="3.782215"/>
  <p:tag name="ORIGINALWIDTH" val="2.598236"/>
  <p:tag name="EMFCHILD" val="True"/>
</p:tagLst>
</file>

<file path=ppt/tags/tag2893.xml><?xml version="1.0" encoding="utf-8"?>
<p:tagLst xmlns:a="http://schemas.openxmlformats.org/drawingml/2006/main" xmlns:r="http://schemas.openxmlformats.org/officeDocument/2006/relationships" xmlns:p="http://schemas.openxmlformats.org/presentationml/2006/main">
  <p:tag name="ORIGINALHEIGHT" val="2.62791"/>
  <p:tag name="ORIGINALWIDTH" val="2.625014"/>
  <p:tag name="EMFCHILD" val="True"/>
</p:tagLst>
</file>

<file path=ppt/tags/tag2894.xml><?xml version="1.0" encoding="utf-8"?>
<p:tagLst xmlns:a="http://schemas.openxmlformats.org/drawingml/2006/main" xmlns:r="http://schemas.openxmlformats.org/officeDocument/2006/relationships" xmlns:p="http://schemas.openxmlformats.org/presentationml/2006/main">
  <p:tag name="ORIGINALHEIGHT" val="1.719189"/>
  <p:tag name="ORIGINALWIDTH" val="1.55358"/>
  <p:tag name="EMFCHILD" val="True"/>
</p:tagLst>
</file>

<file path=ppt/tags/tag2895.xml><?xml version="1.0" encoding="utf-8"?>
<p:tagLst xmlns:a="http://schemas.openxmlformats.org/drawingml/2006/main" xmlns:r="http://schemas.openxmlformats.org/officeDocument/2006/relationships" xmlns:p="http://schemas.openxmlformats.org/presentationml/2006/main">
  <p:tag name="ORIGINALHEIGHT" val="0.2210463"/>
  <p:tag name="ORIGINALWIDTH" val="3.133953"/>
  <p:tag name="EMFCHILD" val="True"/>
</p:tagLst>
</file>

<file path=ppt/tags/tag2896.xml><?xml version="1.0" encoding="utf-8"?>
<p:tagLst xmlns:a="http://schemas.openxmlformats.org/drawingml/2006/main" xmlns:r="http://schemas.openxmlformats.org/officeDocument/2006/relationships" xmlns:p="http://schemas.openxmlformats.org/presentationml/2006/main">
  <p:tag name="ORIGINALHEIGHT" val="3.782215"/>
  <p:tag name="ORIGINALWIDTH" val="2.571442"/>
  <p:tag name="EMFCHILD" val="True"/>
</p:tagLst>
</file>

<file path=ppt/tags/tag2897.xml><?xml version="1.0" encoding="utf-8"?>
<p:tagLst xmlns:a="http://schemas.openxmlformats.org/drawingml/2006/main" xmlns:r="http://schemas.openxmlformats.org/officeDocument/2006/relationships" xmlns:p="http://schemas.openxmlformats.org/presentationml/2006/main">
  <p:tag name="ORIGINALHEIGHT" val="1.719189"/>
  <p:tag name="ORIGINALWIDTH" val="1.55358"/>
  <p:tag name="EMFCHILD" val="True"/>
</p:tagLst>
</file>

<file path=ppt/tags/tag2898.xml><?xml version="1.0" encoding="utf-8"?>
<p:tagLst xmlns:a="http://schemas.openxmlformats.org/drawingml/2006/main" xmlns:r="http://schemas.openxmlformats.org/officeDocument/2006/relationships" xmlns:p="http://schemas.openxmlformats.org/presentationml/2006/main">
  <p:tag name="ORIGINALHEIGHT" val="3.733095"/>
  <p:tag name="ORIGINALWIDTH" val="2.169663"/>
  <p:tag name="EMFCHILD" val="True"/>
</p:tagLst>
</file>

<file path=ppt/tags/tag2899.xml><?xml version="1.0" encoding="utf-8"?>
<p:tagLst xmlns:a="http://schemas.openxmlformats.org/drawingml/2006/main" xmlns:r="http://schemas.openxmlformats.org/officeDocument/2006/relationships" xmlns:p="http://schemas.openxmlformats.org/presentationml/2006/main">
  <p:tag name="ORIGINALHEIGHT" val="12.99216"/>
  <p:tag name="ORIGINALWIDTH" val="1.339293"/>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2.451967"/>
  <p:tag name="ORIGINALWIDTH" val="1.690192"/>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2.380543"/>
  <p:tag name="ORIGINALWIDTH" val="2.309133"/>
  <p:tag name="EMFCHILD" val="True"/>
</p:tagLst>
</file>

<file path=ppt/tags/tag2900.xml><?xml version="1.0" encoding="utf-8"?>
<p:tagLst xmlns:a="http://schemas.openxmlformats.org/drawingml/2006/main" xmlns:r="http://schemas.openxmlformats.org/officeDocument/2006/relationships" xmlns:p="http://schemas.openxmlformats.org/presentationml/2006/main">
  <p:tag name="ORIGINALHEIGHT" val="1.817428"/>
  <p:tag name="ORIGINALWIDTH" val="2.464299"/>
  <p:tag name="EMFCHILD" val="True"/>
</p:tagLst>
</file>

<file path=ppt/tags/tag2901.xml><?xml version="1.0" encoding="utf-8"?>
<p:tagLst xmlns:a="http://schemas.openxmlformats.org/drawingml/2006/main" xmlns:r="http://schemas.openxmlformats.org/officeDocument/2006/relationships" xmlns:p="http://schemas.openxmlformats.org/presentationml/2006/main">
  <p:tag name="ORIGINALHEIGHT" val="0.6631234"/>
  <p:tag name="ORIGINALWIDTH" val="10.44648"/>
  <p:tag name="EMFCHILD" val="True"/>
</p:tagLst>
</file>

<file path=ppt/tags/tag2902.xml><?xml version="1.0" encoding="utf-8"?>
<p:tagLst xmlns:a="http://schemas.openxmlformats.org/drawingml/2006/main" xmlns:r="http://schemas.openxmlformats.org/officeDocument/2006/relationships" xmlns:p="http://schemas.openxmlformats.org/presentationml/2006/main">
  <p:tag name="ORIGINALHEIGHT" val="1.817428"/>
  <p:tag name="ORIGINALWIDTH" val="2.464299"/>
  <p:tag name="EMFCHILD" val="True"/>
</p:tagLst>
</file>

<file path=ppt/tags/tag2903.xml><?xml version="1.0" encoding="utf-8"?>
<p:tagLst xmlns:a="http://schemas.openxmlformats.org/drawingml/2006/main" xmlns:r="http://schemas.openxmlformats.org/officeDocument/2006/relationships" xmlns:p="http://schemas.openxmlformats.org/presentationml/2006/main">
  <p:tag name="ORIGINALHEIGHT" val="1.817428"/>
  <p:tag name="ORIGINALWIDTH" val="2.464299"/>
  <p:tag name="EMFCHILD" val="True"/>
</p:tagLst>
</file>

<file path=ppt/tags/tag2904.xml><?xml version="1.0" encoding="utf-8"?>
<p:tagLst xmlns:a="http://schemas.openxmlformats.org/drawingml/2006/main" xmlns:r="http://schemas.openxmlformats.org/officeDocument/2006/relationships" xmlns:p="http://schemas.openxmlformats.org/presentationml/2006/main">
  <p:tag name="ORIGINALHEIGHT" val="0.6631234"/>
  <p:tag name="ORIGINALWIDTH" val="10.44648"/>
  <p:tag name="EMFCHILD" val="True"/>
</p:tagLst>
</file>

<file path=ppt/tags/tag2905.xml><?xml version="1.0" encoding="utf-8"?>
<p:tagLst xmlns:a="http://schemas.openxmlformats.org/drawingml/2006/main" xmlns:r="http://schemas.openxmlformats.org/officeDocument/2006/relationships" xmlns:p="http://schemas.openxmlformats.org/presentationml/2006/main">
  <p:tag name="ORIGINALHEIGHT" val="1.817428"/>
  <p:tag name="ORIGINALWIDTH" val="2.464299"/>
  <p:tag name="EMFCHILD" val="True"/>
</p:tagLst>
</file>

<file path=ppt/tags/tag2906.xml><?xml version="1.0" encoding="utf-8"?>
<p:tagLst xmlns:a="http://schemas.openxmlformats.org/drawingml/2006/main" xmlns:r="http://schemas.openxmlformats.org/officeDocument/2006/relationships" xmlns:p="http://schemas.openxmlformats.org/presentationml/2006/main">
  <p:tag name="ORIGINALHEIGHT" val="2.603343"/>
  <p:tag name="ORIGINALWIDTH" val="3.187525"/>
  <p:tag name="EMFCHILD" val="True"/>
</p:tagLst>
</file>

<file path=ppt/tags/tag2907.xml><?xml version="1.0" encoding="utf-8"?>
<p:tagLst xmlns:a="http://schemas.openxmlformats.org/drawingml/2006/main" xmlns:r="http://schemas.openxmlformats.org/officeDocument/2006/relationships" xmlns:p="http://schemas.openxmlformats.org/presentationml/2006/main">
  <p:tag name="ORIGINALHEIGHT" val="12.99216"/>
  <p:tag name="ORIGINALWIDTH" val="1.339293"/>
  <p:tag name="EMFCHILD" val="True"/>
</p:tagLst>
</file>

<file path=ppt/tags/tag2908.xml><?xml version="1.0" encoding="utf-8"?>
<p:tagLst xmlns:a="http://schemas.openxmlformats.org/drawingml/2006/main" xmlns:r="http://schemas.openxmlformats.org/officeDocument/2006/relationships" xmlns:p="http://schemas.openxmlformats.org/presentationml/2006/main">
  <p:tag name="ORIGINALHEIGHT" val="0.5403165"/>
  <p:tag name="ORIGINALWIDTH" val="1.500008"/>
  <p:tag name="EMFCHILD" val="True"/>
</p:tagLst>
</file>

<file path=ppt/tags/tag2909.xml><?xml version="1.0" encoding="utf-8"?>
<p:tagLst xmlns:a="http://schemas.openxmlformats.org/drawingml/2006/main" xmlns:r="http://schemas.openxmlformats.org/officeDocument/2006/relationships" xmlns:p="http://schemas.openxmlformats.org/presentationml/2006/main">
  <p:tag name="ORIGINALHEIGHT" val="3.462945"/>
  <p:tag name="ORIGINALWIDTH" val="2.892872"/>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2910.xml><?xml version="1.0" encoding="utf-8"?>
<p:tagLst xmlns:a="http://schemas.openxmlformats.org/drawingml/2006/main" xmlns:r="http://schemas.openxmlformats.org/officeDocument/2006/relationships" xmlns:p="http://schemas.openxmlformats.org/presentationml/2006/main">
  <p:tag name="ORIGINALHEIGHT" val="3.683976"/>
  <p:tag name="ORIGINALWIDTH" val="2.812523"/>
  <p:tag name="EMFCHILD" val="True"/>
</p:tagLst>
</file>

<file path=ppt/tags/tag2911.xml><?xml version="1.0" encoding="utf-8"?>
<p:tagLst xmlns:a="http://schemas.openxmlformats.org/drawingml/2006/main" xmlns:r="http://schemas.openxmlformats.org/officeDocument/2006/relationships" xmlns:p="http://schemas.openxmlformats.org/presentationml/2006/main">
  <p:tag name="ORIGINALHEIGHT" val="12.99216"/>
  <p:tag name="ORIGINALWIDTH" val="1.339293"/>
  <p:tag name="EMFCHILD" val="True"/>
</p:tagLst>
</file>

<file path=ppt/tags/tag2912.xml><?xml version="1.0" encoding="utf-8"?>
<p:tagLst xmlns:a="http://schemas.openxmlformats.org/drawingml/2006/main" xmlns:r="http://schemas.openxmlformats.org/officeDocument/2006/relationships" xmlns:p="http://schemas.openxmlformats.org/presentationml/2006/main">
  <p:tag name="ORIGINALHEIGHT" val="1.817428"/>
  <p:tag name="ORIGINALWIDTH" val="2.464299"/>
  <p:tag name="EMFCHILD" val="True"/>
</p:tagLst>
</file>

<file path=ppt/tags/tag2913.xml><?xml version="1.0" encoding="utf-8"?>
<p:tagLst xmlns:a="http://schemas.openxmlformats.org/drawingml/2006/main" xmlns:r="http://schemas.openxmlformats.org/officeDocument/2006/relationships" xmlns:p="http://schemas.openxmlformats.org/presentationml/2006/main">
  <p:tag name="ORIGINALHEIGHT" val="1.792876"/>
  <p:tag name="ORIGINALWIDTH" val="2.491093"/>
  <p:tag name="EMFCHILD" val="True"/>
</p:tagLst>
</file>

<file path=ppt/tags/tag2914.xml><?xml version="1.0" encoding="utf-8"?>
<p:tagLst xmlns:a="http://schemas.openxmlformats.org/drawingml/2006/main" xmlns:r="http://schemas.openxmlformats.org/officeDocument/2006/relationships" xmlns:p="http://schemas.openxmlformats.org/presentationml/2006/main">
  <p:tag name="ORIGINALHEIGHT" val="1.792876"/>
  <p:tag name="ORIGINALWIDTH" val="2.491093"/>
  <p:tag name="EMFCHILD" val="True"/>
</p:tagLst>
</file>

<file path=ppt/tags/tag2915.xml><?xml version="1.0" encoding="utf-8"?>
<p:tagLst xmlns:a="http://schemas.openxmlformats.org/drawingml/2006/main" xmlns:r="http://schemas.openxmlformats.org/officeDocument/2006/relationships" xmlns:p="http://schemas.openxmlformats.org/presentationml/2006/main">
  <p:tag name="ORIGINALHEIGHT" val="1.817428"/>
  <p:tag name="ORIGINALWIDTH" val="2.464299"/>
  <p:tag name="EMFCHILD" val="True"/>
</p:tagLst>
</file>

<file path=ppt/tags/tag2916.xml><?xml version="1.0" encoding="utf-8"?>
<p:tagLst xmlns:a="http://schemas.openxmlformats.org/drawingml/2006/main" xmlns:r="http://schemas.openxmlformats.org/officeDocument/2006/relationships" xmlns:p="http://schemas.openxmlformats.org/presentationml/2006/main">
  <p:tag name="ORIGINALHEIGHT" val="1.645517"/>
  <p:tag name="ORIGINALWIDTH" val="1.848232"/>
  <p:tag name="EMFCHILD" val="True"/>
</p:tagLst>
</file>

<file path=ppt/tags/tag2917.xml><?xml version="1.0" encoding="utf-8"?>
<p:tagLst xmlns:a="http://schemas.openxmlformats.org/drawingml/2006/main" xmlns:r="http://schemas.openxmlformats.org/officeDocument/2006/relationships" xmlns:p="http://schemas.openxmlformats.org/presentationml/2006/main">
  <p:tag name="ORIGINALHEIGHT" val="1.277112"/>
  <p:tag name="ORIGINALWIDTH" val="3.428589"/>
  <p:tag name="EMFCHILD" val="True"/>
</p:tagLst>
</file>

<file path=ppt/tags/tag2918.xml><?xml version="1.0" encoding="utf-8"?>
<p:tagLst xmlns:a="http://schemas.openxmlformats.org/drawingml/2006/main" xmlns:r="http://schemas.openxmlformats.org/officeDocument/2006/relationships" xmlns:p="http://schemas.openxmlformats.org/presentationml/2006/main">
  <p:tag name="ORIGINALHEIGHT" val="12.99216"/>
  <p:tag name="ORIGINALWIDTH" val="1.339293"/>
  <p:tag name="EMFCHILD" val="True"/>
</p:tagLst>
</file>

<file path=ppt/tags/tag2919.xml><?xml version="1.0" encoding="utf-8"?>
<p:tagLst xmlns:a="http://schemas.openxmlformats.org/drawingml/2006/main" xmlns:r="http://schemas.openxmlformats.org/officeDocument/2006/relationships" xmlns:p="http://schemas.openxmlformats.org/presentationml/2006/main">
  <p:tag name="ORIGINALHEIGHT" val="3.831335"/>
  <p:tag name="ORIGINALWIDTH" val="2.598236"/>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2.285321"/>
  <p:tag name="ORIGINALWIDTH" val="1.71399"/>
  <p:tag name="EMFCHILD" val="True"/>
</p:tagLst>
</file>

<file path=ppt/tags/tag2920.xml><?xml version="1.0" encoding="utf-8"?>
<p:tagLst xmlns:a="http://schemas.openxmlformats.org/drawingml/2006/main" xmlns:r="http://schemas.openxmlformats.org/officeDocument/2006/relationships" xmlns:p="http://schemas.openxmlformats.org/presentationml/2006/main">
  <p:tag name="ORIGINALHEIGHT" val="2.62791"/>
  <p:tag name="ORIGINALWIDTH" val="2.651808"/>
  <p:tag name="EMFCHILD" val="True"/>
</p:tagLst>
</file>

<file path=ppt/tags/tag2921.xml><?xml version="1.0" encoding="utf-8"?>
<p:tagLst xmlns:a="http://schemas.openxmlformats.org/drawingml/2006/main" xmlns:r="http://schemas.openxmlformats.org/officeDocument/2006/relationships" xmlns:p="http://schemas.openxmlformats.org/presentationml/2006/main">
  <p:tag name="ORIGINALHEIGHT" val="2.382312"/>
  <p:tag name="ORIGINALWIDTH" val="2.464299"/>
  <p:tag name="EMFCHILD" val="True"/>
</p:tagLst>
</file>

<file path=ppt/tags/tag2922.xml><?xml version="1.0" encoding="utf-8"?>
<p:tagLst xmlns:a="http://schemas.openxmlformats.org/drawingml/2006/main" xmlns:r="http://schemas.openxmlformats.org/officeDocument/2006/relationships" xmlns:p="http://schemas.openxmlformats.org/presentationml/2006/main">
  <p:tag name="ORIGINALHEIGHT" val="0.2210463"/>
  <p:tag name="ORIGINALWIDTH" val="3.107159"/>
  <p:tag name="EMFCHILD" val="True"/>
</p:tagLst>
</file>

<file path=ppt/tags/tag2923.xml><?xml version="1.0" encoding="utf-8"?>
<p:tagLst xmlns:a="http://schemas.openxmlformats.org/drawingml/2006/main" xmlns:r="http://schemas.openxmlformats.org/officeDocument/2006/relationships" xmlns:p="http://schemas.openxmlformats.org/presentationml/2006/main">
  <p:tag name="ORIGINALHEIGHT" val="3.757663"/>
  <p:tag name="ORIGINALWIDTH" val="2.919667"/>
  <p:tag name="EMFCHILD" val="True"/>
</p:tagLst>
</file>

<file path=ppt/tags/tag2924.xml><?xml version="1.0" encoding="utf-8"?>
<p:tagLst xmlns:a="http://schemas.openxmlformats.org/drawingml/2006/main" xmlns:r="http://schemas.openxmlformats.org/officeDocument/2006/relationships" xmlns:p="http://schemas.openxmlformats.org/presentationml/2006/main">
  <p:tag name="ORIGINALHEIGHT" val="0.5894361"/>
  <p:tag name="ORIGINALWIDTH" val="0.5625114"/>
  <p:tag name="EMFCHILD" val="True"/>
</p:tagLst>
</file>

<file path=ppt/tags/tag2925.xml><?xml version="1.0" encoding="utf-8"?>
<p:tagLst xmlns:a="http://schemas.openxmlformats.org/drawingml/2006/main" xmlns:r="http://schemas.openxmlformats.org/officeDocument/2006/relationships" xmlns:p="http://schemas.openxmlformats.org/presentationml/2006/main">
  <p:tag name="ORIGINALHEIGHT" val="3.782215"/>
  <p:tag name="ORIGINALWIDTH" val="2.571442"/>
  <p:tag name="EMFCHILD" val="True"/>
</p:tagLst>
</file>

<file path=ppt/tags/tag2926.xml><?xml version="1.0" encoding="utf-8"?>
<p:tagLst xmlns:a="http://schemas.openxmlformats.org/drawingml/2006/main" xmlns:r="http://schemas.openxmlformats.org/officeDocument/2006/relationships" xmlns:p="http://schemas.openxmlformats.org/presentationml/2006/main">
  <p:tag name="ORIGINALHEIGHT" val="1.719189"/>
  <p:tag name="ORIGINALWIDTH" val="1.55358"/>
  <p:tag name="EMFCHILD" val="True"/>
</p:tagLst>
</file>

<file path=ppt/tags/tag2927.xml><?xml version="1.0" encoding="utf-8"?>
<p:tagLst xmlns:a="http://schemas.openxmlformats.org/drawingml/2006/main" xmlns:r="http://schemas.openxmlformats.org/officeDocument/2006/relationships" xmlns:p="http://schemas.openxmlformats.org/presentationml/2006/main">
  <p:tag name="ORIGINALHEIGHT" val="0.564884"/>
  <p:tag name="ORIGINALWIDTH" val="0.5357171"/>
  <p:tag name="EMFCHILD" val="True"/>
</p:tagLst>
</file>

<file path=ppt/tags/tag2928.xml><?xml version="1.0" encoding="utf-8"?>
<p:tagLst xmlns:a="http://schemas.openxmlformats.org/drawingml/2006/main" xmlns:r="http://schemas.openxmlformats.org/officeDocument/2006/relationships" xmlns:p="http://schemas.openxmlformats.org/presentationml/2006/main">
  <p:tag name="ORIGINALHEIGHT" val="3.487497"/>
  <p:tag name="ORIGINALWIDTH" val="2.892872"/>
  <p:tag name="EMFCHILD" val="True"/>
</p:tagLst>
</file>

<file path=ppt/tags/tag2929.xml><?xml version="1.0" encoding="utf-8"?>
<p:tagLst xmlns:a="http://schemas.openxmlformats.org/drawingml/2006/main" xmlns:r="http://schemas.openxmlformats.org/officeDocument/2006/relationships" xmlns:p="http://schemas.openxmlformats.org/presentationml/2006/main">
  <p:tag name="ORIGINALHEIGHT" val="12.99216"/>
  <p:tag name="ORIGINALWIDTH" val="1.339293"/>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3.475592"/>
  <p:tag name="ORIGINALWIDTH" val="1.095049"/>
  <p:tag name="EMFCHILD" val="True"/>
</p:tagLst>
</file>

<file path=ppt/tags/tag2930.xml><?xml version="1.0" encoding="utf-8"?>
<p:tagLst xmlns:a="http://schemas.openxmlformats.org/drawingml/2006/main" xmlns:r="http://schemas.openxmlformats.org/officeDocument/2006/relationships" xmlns:p="http://schemas.openxmlformats.org/presentationml/2006/main">
  <p:tag name="ORIGINALHEIGHT" val="1.817428"/>
  <p:tag name="ORIGINALWIDTH" val="2.464299"/>
  <p:tag name="EMFCHILD" val="True"/>
</p:tagLst>
</file>

<file path=ppt/tags/tag2931.xml><?xml version="1.0" encoding="utf-8"?>
<p:tagLst xmlns:a="http://schemas.openxmlformats.org/drawingml/2006/main" xmlns:r="http://schemas.openxmlformats.org/officeDocument/2006/relationships" xmlns:p="http://schemas.openxmlformats.org/presentationml/2006/main">
  <p:tag name="ORIGINALHEIGHT" val="0.6385558"/>
  <p:tag name="ORIGINALWIDTH" val="7.607183"/>
  <p:tag name="EMFCHILD" val="True"/>
</p:tagLst>
</file>

<file path=ppt/tags/tag2932.xml><?xml version="1.0" encoding="utf-8"?>
<p:tagLst xmlns:a="http://schemas.openxmlformats.org/drawingml/2006/main" xmlns:r="http://schemas.openxmlformats.org/officeDocument/2006/relationships" xmlns:p="http://schemas.openxmlformats.org/presentationml/2006/main">
  <p:tag name="ORIGINALHEIGHT" val="1.817428"/>
  <p:tag name="ORIGINALWIDTH" val="2.491093"/>
  <p:tag name="EMFCHILD" val="True"/>
</p:tagLst>
</file>

<file path=ppt/tags/tag2933.xml><?xml version="1.0" encoding="utf-8"?>
<p:tagLst xmlns:a="http://schemas.openxmlformats.org/drawingml/2006/main" xmlns:r="http://schemas.openxmlformats.org/officeDocument/2006/relationships" xmlns:p="http://schemas.openxmlformats.org/presentationml/2006/main">
  <p:tag name="ORIGINALHEIGHT" val="1.817428"/>
  <p:tag name="ORIGINALWIDTH" val="2.464299"/>
  <p:tag name="EMFCHILD" val="True"/>
</p:tagLst>
</file>

<file path=ppt/tags/tag2934.xml><?xml version="1.0" encoding="utf-8"?>
<p:tagLst xmlns:a="http://schemas.openxmlformats.org/drawingml/2006/main" xmlns:r="http://schemas.openxmlformats.org/officeDocument/2006/relationships" xmlns:p="http://schemas.openxmlformats.org/presentationml/2006/main">
  <p:tag name="ORIGINALHEIGHT" val="0.6385558"/>
  <p:tag name="ORIGINALWIDTH" val="7.607183"/>
  <p:tag name="EMFCHILD" val="True"/>
</p:tagLst>
</file>

<file path=ppt/tags/tag2935.xml><?xml version="1.0" encoding="utf-8"?>
<p:tagLst xmlns:a="http://schemas.openxmlformats.org/drawingml/2006/main" xmlns:r="http://schemas.openxmlformats.org/officeDocument/2006/relationships" xmlns:p="http://schemas.openxmlformats.org/presentationml/2006/main">
  <p:tag name="ORIGINALHEIGHT" val="1.817428"/>
  <p:tag name="ORIGINALWIDTH" val="2.491093"/>
  <p:tag name="EMFCHILD" val="True"/>
</p:tagLst>
</file>

<file path=ppt/tags/tag2936.xml><?xml version="1.0" encoding="utf-8"?>
<p:tagLst xmlns:a="http://schemas.openxmlformats.org/drawingml/2006/main" xmlns:r="http://schemas.openxmlformats.org/officeDocument/2006/relationships" xmlns:p="http://schemas.openxmlformats.org/presentationml/2006/main">
  <p:tag name="ORIGINALHEIGHT" val="2.603343"/>
  <p:tag name="ORIGINALWIDTH" val="2.625014"/>
  <p:tag name="EMFCHILD" val="True"/>
</p:tagLst>
</file>

<file path=ppt/tags/tag2937.xml><?xml version="1.0" encoding="utf-8"?>
<p:tagLst xmlns:a="http://schemas.openxmlformats.org/drawingml/2006/main" xmlns:r="http://schemas.openxmlformats.org/officeDocument/2006/relationships" xmlns:p="http://schemas.openxmlformats.org/presentationml/2006/main">
  <p:tag name="ORIGINALHEIGHT" val="3.533564"/>
  <p:tag name="ORIGINALWIDTH" val="3.148501"/>
  <p:tag name="LATEXADDIN" val="\documentclass{article}&#10;\usepackage{amsmath}&#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nnu}{\mathbf{\nu}}&#10;\newcommand{\mmu}{\mathbf{\mu}}&#10;\newcommand{\ppsi}{\mathbf{\psi}}&#10;\newcommand{\pd}[2][]{ \frac{\partial #1}{\partial #2}}&#10;\newcommand{\pdd}[3][]{ \frac{\partial^2 #1}{\partial #2 \partial #3}}&#10;\newcommand{\pDD}[2][]{ \frac{\partial^2 #1}{\partial^2 #2}}&#10;\newcommand{\bmat}[3][] {&#10;    \ensuremath{ &#10;        \begin{bmatrix}&#10;             #2 \\  #3 \\ #1&#10;        \end{bmatrix}&#10;}}&#10;&#10;\begin{align*}&#10; &amp;\underline{\underline{\textrm{EMRNEA}\left( \q,\qd,\qdd,\a_g,\mmu,\llambda \right)}} \\&#10;\bmat[\a]{\mmu \t}{\v} &amp;=\bmat[\Jqc \qd + \Jc \qdd]{\mmu^\top \big[ \H(\q)\qdd + \h(\q,\qd) - \Jc^\top \llambda \big]}{\Jc \qd}\\&#10;&amp;\textrm{where\;}\mmu\textrm{\;is\;any\;vector}&#10;\end{align*}&#10;&#10;&#10;\end{document}"/>
  <p:tag name="IGUANATEXSIZE" val="20"/>
  <p:tag name="IGUANATEXCURSOR" val="1309"/>
  <p:tag name="TRANSPARENCY" val="True"/>
  <p:tag name="LATEXENGINEID" val="1"/>
  <p:tag name="TEMPFOLDER" val="C:\Users\John Nganga\Downloads\"/>
  <p:tag name="LATEXFORMHEIGHT" val="761.4"/>
  <p:tag name="LATEXFORMWIDTH" val="961.2"/>
  <p:tag name="LATEXFORMWRAP" val="True"/>
  <p:tag name="BITMAPVECTOR" val="1"/>
  <p:tag name="EMFCHILD" val="True"/>
</p:tagLst>
</file>

<file path=ppt/tags/tag2938.xml><?xml version="1.0" encoding="utf-8"?>
<p:tagLst xmlns:a="http://schemas.openxmlformats.org/drawingml/2006/main" xmlns:r="http://schemas.openxmlformats.org/officeDocument/2006/relationships" xmlns:p="http://schemas.openxmlformats.org/presentationml/2006/main">
  <p:tag name="ORIGINALHEIGHT" val="3.556222"/>
  <p:tag name="ORIGINALWIDTH" val="4.303697"/>
  <p:tag name="EMFCHILD" val="True"/>
</p:tagLst>
</file>

<file path=ppt/tags/tag2939.xml><?xml version="1.0" encoding="utf-8"?>
<p:tagLst xmlns:a="http://schemas.openxmlformats.org/drawingml/2006/main" xmlns:r="http://schemas.openxmlformats.org/officeDocument/2006/relationships" xmlns:p="http://schemas.openxmlformats.org/presentationml/2006/main">
  <p:tag name="ORIGINALHEIGHT" val="3.66947"/>
  <p:tag name="ORIGINALWIDTH" val="3.578863"/>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2.23771"/>
  <p:tag name="ORIGINALWIDTH" val="2.594798"/>
  <p:tag name="EMFCHILD" val="True"/>
</p:tagLst>
</file>

<file path=ppt/tags/tag2940.xml><?xml version="1.0" encoding="utf-8"?>
<p:tagLst xmlns:a="http://schemas.openxmlformats.org/drawingml/2006/main" xmlns:r="http://schemas.openxmlformats.org/officeDocument/2006/relationships" xmlns:p="http://schemas.openxmlformats.org/presentationml/2006/main">
  <p:tag name="ORIGINALHEIGHT" val="3.556222"/>
  <p:tag name="ORIGINALWIDTH" val="3.510918"/>
  <p:tag name="EMFCHILD" val="True"/>
</p:tagLst>
</file>

<file path=ppt/tags/tag2941.xml><?xml version="1.0" encoding="utf-8"?>
<p:tagLst xmlns:a="http://schemas.openxmlformats.org/drawingml/2006/main" xmlns:r="http://schemas.openxmlformats.org/officeDocument/2006/relationships" xmlns:p="http://schemas.openxmlformats.org/presentationml/2006/main">
  <p:tag name="ORIGINALHEIGHT" val="3.533564"/>
  <p:tag name="ORIGINALWIDTH" val="3.148501"/>
  <p:tag name="EMFCHILD" val="True"/>
</p:tagLst>
</file>

<file path=ppt/tags/tag2942.xml><?xml version="1.0" encoding="utf-8"?>
<p:tagLst xmlns:a="http://schemas.openxmlformats.org/drawingml/2006/main" xmlns:r="http://schemas.openxmlformats.org/officeDocument/2006/relationships" xmlns:p="http://schemas.openxmlformats.org/presentationml/2006/main">
  <p:tag name="ORIGINALHEIGHT" val="3.737431"/>
  <p:tag name="ORIGINALWIDTH" val="3.510918"/>
  <p:tag name="EMFCHILD" val="True"/>
</p:tagLst>
</file>

<file path=ppt/tags/tag2943.xml><?xml version="1.0" encoding="utf-8"?>
<p:tagLst xmlns:a="http://schemas.openxmlformats.org/drawingml/2006/main" xmlns:r="http://schemas.openxmlformats.org/officeDocument/2006/relationships" xmlns:p="http://schemas.openxmlformats.org/presentationml/2006/main">
  <p:tag name="ORIGINALHEIGHT" val="5.209742"/>
  <p:tag name="ORIGINALWIDTH" val="1.177854"/>
  <p:tag name="EMFCHILD" val="True"/>
</p:tagLst>
</file>

<file path=ppt/tags/tag2944.xml><?xml version="1.0" encoding="utf-8"?>
<p:tagLst xmlns:a="http://schemas.openxmlformats.org/drawingml/2006/main" xmlns:r="http://schemas.openxmlformats.org/officeDocument/2006/relationships" xmlns:p="http://schemas.openxmlformats.org/presentationml/2006/main">
  <p:tag name="ORIGINALHEIGHT" val="3.375014"/>
  <p:tag name="ORIGINALWIDTH" val="2.85403"/>
  <p:tag name="EMFCHILD" val="True"/>
</p:tagLst>
</file>

<file path=ppt/tags/tag2945.xml><?xml version="1.0" encoding="utf-8"?>
<p:tagLst xmlns:a="http://schemas.openxmlformats.org/drawingml/2006/main" xmlns:r="http://schemas.openxmlformats.org/officeDocument/2006/relationships" xmlns:p="http://schemas.openxmlformats.org/presentationml/2006/main">
  <p:tag name="ORIGINALHEIGHT" val="1.56293"/>
  <p:tag name="ORIGINALWIDTH" val="0.6115851"/>
  <p:tag name="EMFCHILD" val="True"/>
</p:tagLst>
</file>

<file path=ppt/tags/tag2946.xml><?xml version="1.0" encoding="utf-8"?>
<p:tagLst xmlns:a="http://schemas.openxmlformats.org/drawingml/2006/main" xmlns:r="http://schemas.openxmlformats.org/officeDocument/2006/relationships" xmlns:p="http://schemas.openxmlformats.org/presentationml/2006/main">
  <p:tag name="ORIGINALHEIGHT" val="0.8154378"/>
  <p:tag name="ORIGINALWIDTH" val="0.7927934"/>
  <p:tag name="EMFCHILD" val="True"/>
</p:tagLst>
</file>

<file path=ppt/tags/tag2947.xml><?xml version="1.0" encoding="utf-8"?>
<p:tagLst xmlns:a="http://schemas.openxmlformats.org/drawingml/2006/main" xmlns:r="http://schemas.openxmlformats.org/officeDocument/2006/relationships" xmlns:p="http://schemas.openxmlformats.org/presentationml/2006/main">
  <p:tag name="ORIGINALHEIGHT" val="3.375014"/>
  <p:tag name="ORIGINALWIDTH" val="2.876688"/>
  <p:tag name="EMFCHILD" val="True"/>
</p:tagLst>
</file>

<file path=ppt/tags/tag2948.xml><?xml version="1.0" encoding="utf-8"?>
<p:tagLst xmlns:a="http://schemas.openxmlformats.org/drawingml/2006/main" xmlns:r="http://schemas.openxmlformats.org/officeDocument/2006/relationships" xmlns:p="http://schemas.openxmlformats.org/presentationml/2006/main">
  <p:tag name="ORIGINALHEIGHT" val="1.56293"/>
  <p:tag name="ORIGINALWIDTH" val="0.5889269"/>
  <p:tag name="EMFCHILD" val="True"/>
</p:tagLst>
</file>

<file path=ppt/tags/tag2949.xml><?xml version="1.0" encoding="utf-8"?>
<p:tagLst xmlns:a="http://schemas.openxmlformats.org/drawingml/2006/main" xmlns:r="http://schemas.openxmlformats.org/officeDocument/2006/relationships" xmlns:p="http://schemas.openxmlformats.org/presentationml/2006/main">
  <p:tag name="ORIGINALHEIGHT" val="0.8154378"/>
  <p:tag name="ORIGINALWIDTH" val="0.8154373"/>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3.689849"/>
  <p:tag name="ORIGINALWIDTH" val="2.594798"/>
  <p:tag name="EMFCHILD" val="True"/>
</p:tagLst>
</file>

<file path=ppt/tags/tag2950.xml><?xml version="1.0" encoding="utf-8"?>
<p:tagLst xmlns:a="http://schemas.openxmlformats.org/drawingml/2006/main" xmlns:r="http://schemas.openxmlformats.org/officeDocument/2006/relationships" xmlns:p="http://schemas.openxmlformats.org/presentationml/2006/main">
  <p:tag name="ORIGINALHEIGHT" val="3.375014"/>
  <p:tag name="ORIGINALWIDTH" val="2.899332"/>
  <p:tag name="EMFCHILD" val="True"/>
</p:tagLst>
</file>

<file path=ppt/tags/tag2951.xml><?xml version="1.0" encoding="utf-8"?>
<p:tagLst xmlns:a="http://schemas.openxmlformats.org/drawingml/2006/main" xmlns:r="http://schemas.openxmlformats.org/officeDocument/2006/relationships" xmlns:p="http://schemas.openxmlformats.org/presentationml/2006/main">
  <p:tag name="ORIGINALHEIGHT" val="1.56293"/>
  <p:tag name="ORIGINALWIDTH" val="0.6115851"/>
  <p:tag name="EMFCHILD" val="True"/>
</p:tagLst>
</file>

<file path=ppt/tags/tag2952.xml><?xml version="1.0" encoding="utf-8"?>
<p:tagLst xmlns:a="http://schemas.openxmlformats.org/drawingml/2006/main" xmlns:r="http://schemas.openxmlformats.org/officeDocument/2006/relationships" xmlns:p="http://schemas.openxmlformats.org/presentationml/2006/main">
  <p:tag name="ORIGINALHEIGHT" val="2.401011"/>
  <p:tag name="ORIGINALWIDTH" val="2.69548"/>
  <p:tag name="EMFCHILD" val="True"/>
</p:tagLst>
</file>

<file path=ppt/tags/tag2953.xml><?xml version="1.0" encoding="utf-8"?>
<p:tagLst xmlns:a="http://schemas.openxmlformats.org/drawingml/2006/main" xmlns:r="http://schemas.openxmlformats.org/officeDocument/2006/relationships" xmlns:p="http://schemas.openxmlformats.org/presentationml/2006/main">
  <p:tag name="ORIGINALHEIGHT" val="2.355709"/>
  <p:tag name="ORIGINALWIDTH" val="1.766781"/>
  <p:tag name="EMFCHILD" val="True"/>
</p:tagLst>
</file>

<file path=ppt/tags/tag2954.xml><?xml version="1.0" encoding="utf-8"?>
<p:tagLst xmlns:a="http://schemas.openxmlformats.org/drawingml/2006/main" xmlns:r="http://schemas.openxmlformats.org/officeDocument/2006/relationships" xmlns:p="http://schemas.openxmlformats.org/presentationml/2006/main">
  <p:tag name="ORIGINALHEIGHT" val="1.56293"/>
  <p:tag name="ORIGINALWIDTH" val="0.6115851"/>
  <p:tag name="EMFCHILD" val="True"/>
</p:tagLst>
</file>

<file path=ppt/tags/tag2955.xml><?xml version="1.0" encoding="utf-8"?>
<p:tagLst xmlns:a="http://schemas.openxmlformats.org/drawingml/2006/main" xmlns:r="http://schemas.openxmlformats.org/officeDocument/2006/relationships" xmlns:p="http://schemas.openxmlformats.org/presentationml/2006/main">
  <p:tag name="ORIGINALHEIGHT" val="3.44296"/>
  <p:tag name="ORIGINALWIDTH" val="2.763426"/>
  <p:tag name="EMFCHILD" val="True"/>
</p:tagLst>
</file>

<file path=ppt/tags/tag2956.xml><?xml version="1.0" encoding="utf-8"?>
<p:tagLst xmlns:a="http://schemas.openxmlformats.org/drawingml/2006/main" xmlns:r="http://schemas.openxmlformats.org/officeDocument/2006/relationships" xmlns:p="http://schemas.openxmlformats.org/presentationml/2006/main">
  <p:tag name="ORIGINALHEIGHT" val="1.56293"/>
  <p:tag name="ORIGINALWIDTH" val="0.6115851"/>
  <p:tag name="EMFCHILD" val="True"/>
</p:tagLst>
</file>

<file path=ppt/tags/tag2957.xml><?xml version="1.0" encoding="utf-8"?>
<p:tagLst xmlns:a="http://schemas.openxmlformats.org/drawingml/2006/main" xmlns:r="http://schemas.openxmlformats.org/officeDocument/2006/relationships" xmlns:p="http://schemas.openxmlformats.org/presentationml/2006/main">
  <p:tag name="ORIGINALHEIGHT" val="3.692128"/>
  <p:tag name="ORIGINALWIDTH" val="2.536916"/>
  <p:tag name="EMFCHILD" val="True"/>
</p:tagLst>
</file>

<file path=ppt/tags/tag2958.xml><?xml version="1.0" encoding="utf-8"?>
<p:tagLst xmlns:a="http://schemas.openxmlformats.org/drawingml/2006/main" xmlns:r="http://schemas.openxmlformats.org/officeDocument/2006/relationships" xmlns:p="http://schemas.openxmlformats.org/presentationml/2006/main">
  <p:tag name="ORIGINALHEIGHT" val="5.209742"/>
  <p:tag name="ORIGINALWIDTH" val="1.177854"/>
  <p:tag name="EMFCHILD" val="True"/>
</p:tagLst>
</file>

<file path=ppt/tags/tag2959.xml><?xml version="1.0" encoding="utf-8"?>
<p:tagLst xmlns:a="http://schemas.openxmlformats.org/drawingml/2006/main" xmlns:r="http://schemas.openxmlformats.org/officeDocument/2006/relationships" xmlns:p="http://schemas.openxmlformats.org/presentationml/2006/main">
  <p:tag name="ORIGINALHEIGHT" val="0.2038666"/>
  <p:tag name="ORIGINALWIDTH" val="59.91199"/>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2.23771"/>
  <p:tag name="ORIGINALWIDTH" val="0.5237191"/>
  <p:tag name="EMFCHILD" val="True"/>
</p:tagLst>
</file>

<file path=ppt/tags/tag2960.xml><?xml version="1.0" encoding="utf-8"?>
<p:tagLst xmlns:a="http://schemas.openxmlformats.org/drawingml/2006/main" xmlns:r="http://schemas.openxmlformats.org/officeDocument/2006/relationships" xmlns:p="http://schemas.openxmlformats.org/presentationml/2006/main">
  <p:tag name="ORIGINALHEIGHT" val="0.2038666"/>
  <p:tag name="ORIGINALWIDTH" val="59.91199"/>
  <p:tag name="EMFCHILD" val="True"/>
</p:tagLst>
</file>

<file path=ppt/tags/tag2961.xml><?xml version="1.0" encoding="utf-8"?>
<p:tagLst xmlns:a="http://schemas.openxmlformats.org/drawingml/2006/main" xmlns:r="http://schemas.openxmlformats.org/officeDocument/2006/relationships" xmlns:p="http://schemas.openxmlformats.org/presentationml/2006/main">
  <p:tag name="ORIGINALHEIGHT" val="9.377535"/>
  <p:tag name="ORIGINALWIDTH" val="1.698835"/>
  <p:tag name="EMFCHILD" val="True"/>
</p:tagLst>
</file>

<file path=ppt/tags/tag2962.xml><?xml version="1.0" encoding="utf-8"?>
<p:tagLst xmlns:a="http://schemas.openxmlformats.org/drawingml/2006/main" xmlns:r="http://schemas.openxmlformats.org/officeDocument/2006/relationships" xmlns:p="http://schemas.openxmlformats.org/presentationml/2006/main">
  <p:tag name="ORIGINALHEIGHT" val="9.400192"/>
  <p:tag name="ORIGINALWIDTH" val="1.698835"/>
  <p:tag name="EMFCHILD" val="True"/>
</p:tagLst>
</file>

<file path=ppt/tags/tag2963.xml><?xml version="1.0" encoding="utf-8"?>
<p:tagLst xmlns:a="http://schemas.openxmlformats.org/drawingml/2006/main" xmlns:r="http://schemas.openxmlformats.org/officeDocument/2006/relationships" xmlns:p="http://schemas.openxmlformats.org/presentationml/2006/main">
  <p:tag name="ORIGINALHEIGHT" val="3.420316"/>
  <p:tag name="ORIGINALWIDTH" val="2.763426"/>
  <p:tag name="EMFCHILD" val="True"/>
</p:tagLst>
</file>

<file path=ppt/tags/tag2964.xml><?xml version="1.0" encoding="utf-8"?>
<p:tagLst xmlns:a="http://schemas.openxmlformats.org/drawingml/2006/main" xmlns:r="http://schemas.openxmlformats.org/officeDocument/2006/relationships" xmlns:p="http://schemas.openxmlformats.org/presentationml/2006/main">
  <p:tag name="ORIGINALHEIGHT" val="2.310407"/>
  <p:tag name="ORIGINALWIDTH" val="2.491614"/>
  <p:tag name="EMFCHILD" val="True"/>
</p:tagLst>
</file>

<file path=ppt/tags/tag2965.xml><?xml version="1.0" encoding="utf-8"?>
<p:tagLst xmlns:a="http://schemas.openxmlformats.org/drawingml/2006/main" xmlns:r="http://schemas.openxmlformats.org/officeDocument/2006/relationships" xmlns:p="http://schemas.openxmlformats.org/presentationml/2006/main">
  <p:tag name="ORIGINALHEIGHT" val="2.333065"/>
  <p:tag name="ORIGINALWIDTH" val="2.831386"/>
  <p:tag name="EMFCHILD" val="True"/>
</p:tagLst>
</file>

<file path=ppt/tags/tag2966.xml><?xml version="1.0" encoding="utf-8"?>
<p:tagLst xmlns:a="http://schemas.openxmlformats.org/drawingml/2006/main" xmlns:r="http://schemas.openxmlformats.org/officeDocument/2006/relationships" xmlns:p="http://schemas.openxmlformats.org/presentationml/2006/main">
  <p:tag name="ORIGINALHEIGHT" val="2.401011"/>
  <p:tag name="ORIGINALWIDTH" val="2.69548"/>
  <p:tag name="EMFCHILD" val="True"/>
</p:tagLst>
</file>

<file path=ppt/tags/tag2967.xml><?xml version="1.0" encoding="utf-8"?>
<p:tagLst xmlns:a="http://schemas.openxmlformats.org/drawingml/2006/main" xmlns:r="http://schemas.openxmlformats.org/officeDocument/2006/relationships" xmlns:p="http://schemas.openxmlformats.org/presentationml/2006/main">
  <p:tag name="ORIGINALHEIGHT" val="9.377535"/>
  <p:tag name="ORIGINALWIDTH" val="1.698835"/>
  <p:tag name="EMFCHILD" val="True"/>
</p:tagLst>
</file>

<file path=ppt/tags/tag2968.xml><?xml version="1.0" encoding="utf-8"?>
<p:tagLst xmlns:a="http://schemas.openxmlformats.org/drawingml/2006/main" xmlns:r="http://schemas.openxmlformats.org/officeDocument/2006/relationships" xmlns:p="http://schemas.openxmlformats.org/presentationml/2006/main">
  <p:tag name="ORIGINALHEIGHT" val="9.400192"/>
  <p:tag name="ORIGINALWIDTH" val="1.698835"/>
  <p:tag name="EMFCHILD" val="True"/>
</p:tagLst>
</file>

<file path=ppt/tags/tag2969.xml><?xml version="1.0" encoding="utf-8"?>
<p:tagLst xmlns:a="http://schemas.openxmlformats.org/drawingml/2006/main" xmlns:r="http://schemas.openxmlformats.org/officeDocument/2006/relationships" xmlns:p="http://schemas.openxmlformats.org/presentationml/2006/main">
  <p:tag name="ORIGINALHEIGHT" val="1.223157"/>
  <p:tag name="ORIGINALWIDTH" val="3.420313"/>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3.761257"/>
  <p:tag name="ORIGINALWIDTH" val="2.261522"/>
  <p:tag name="EMFCHILD" val="True"/>
</p:tagLst>
</file>

<file path=ppt/tags/tag2970.xml><?xml version="1.0" encoding="utf-8"?>
<p:tagLst xmlns:a="http://schemas.openxmlformats.org/drawingml/2006/main" xmlns:r="http://schemas.openxmlformats.org/officeDocument/2006/relationships" xmlns:p="http://schemas.openxmlformats.org/presentationml/2006/main">
  <p:tag name="ORIGINALHEIGHT" val="9.377535"/>
  <p:tag name="ORIGINALWIDTH" val="1.698835"/>
  <p:tag name="EMFCHILD" val="True"/>
</p:tagLst>
</file>

<file path=ppt/tags/tag2971.xml><?xml version="1.0" encoding="utf-8"?>
<p:tagLst xmlns:a="http://schemas.openxmlformats.org/drawingml/2006/main" xmlns:r="http://schemas.openxmlformats.org/officeDocument/2006/relationships" xmlns:p="http://schemas.openxmlformats.org/presentationml/2006/main">
  <p:tag name="ORIGINALHEIGHT" val="9.400192"/>
  <p:tag name="ORIGINALWIDTH" val="1.698835"/>
  <p:tag name="EMFCHILD" val="True"/>
</p:tagLst>
</file>

<file path=ppt/tags/tag2972.xml><?xml version="1.0" encoding="utf-8"?>
<p:tagLst xmlns:a="http://schemas.openxmlformats.org/drawingml/2006/main" xmlns:r="http://schemas.openxmlformats.org/officeDocument/2006/relationships" xmlns:p="http://schemas.openxmlformats.org/presentationml/2006/main">
  <p:tag name="ORIGINALHEIGHT" val="3.420316"/>
  <p:tag name="ORIGINALWIDTH" val="2.763426"/>
  <p:tag name="EMFCHILD" val="True"/>
</p:tagLst>
</file>

<file path=ppt/tags/tag2973.xml><?xml version="1.0" encoding="utf-8"?>
<p:tagLst xmlns:a="http://schemas.openxmlformats.org/drawingml/2006/main" xmlns:r="http://schemas.openxmlformats.org/officeDocument/2006/relationships" xmlns:p="http://schemas.openxmlformats.org/presentationml/2006/main">
  <p:tag name="ORIGINALHEIGHT" val="2.536918"/>
  <p:tag name="ORIGINALWIDTH" val="2.650178"/>
  <p:tag name="EMFCHILD" val="True"/>
</p:tagLst>
</file>

<file path=ppt/tags/tag2974.xml><?xml version="1.0" encoding="utf-8"?>
<p:tagLst xmlns:a="http://schemas.openxmlformats.org/drawingml/2006/main" xmlns:r="http://schemas.openxmlformats.org/officeDocument/2006/relationships" xmlns:p="http://schemas.openxmlformats.org/presentationml/2006/main">
  <p:tag name="ORIGINALHEIGHT" val="6.25169"/>
  <p:tag name="ORIGINALWIDTH" val="0.9740016"/>
  <p:tag name="EMFCHILD" val="True"/>
</p:tagLst>
</file>

<file path=ppt/tags/tag2975.xml><?xml version="1.0" encoding="utf-8"?>
<p:tagLst xmlns:a="http://schemas.openxmlformats.org/drawingml/2006/main" xmlns:r="http://schemas.openxmlformats.org/officeDocument/2006/relationships" xmlns:p="http://schemas.openxmlformats.org/presentationml/2006/main">
  <p:tag name="ORIGINALHEIGHT" val="3.578866"/>
  <p:tag name="ORIGINALWIDTH" val="4.190449"/>
  <p:tag name="EMFCHILD" val="True"/>
</p:tagLst>
</file>

<file path=ppt/tags/tag2976.xml><?xml version="1.0" encoding="utf-8"?>
<p:tagLst xmlns:a="http://schemas.openxmlformats.org/drawingml/2006/main" xmlns:r="http://schemas.openxmlformats.org/officeDocument/2006/relationships" xmlns:p="http://schemas.openxmlformats.org/presentationml/2006/main">
  <p:tag name="ORIGINALHEIGHT" val="5.209742"/>
  <p:tag name="ORIGINALWIDTH" val="1.177854"/>
  <p:tag name="EMFCHILD" val="True"/>
</p:tagLst>
</file>

<file path=ppt/tags/tag2977.xml><?xml version="1.0" encoding="utf-8"?>
<p:tagLst xmlns:a="http://schemas.openxmlformats.org/drawingml/2006/main" xmlns:r="http://schemas.openxmlformats.org/officeDocument/2006/relationships" xmlns:p="http://schemas.openxmlformats.org/presentationml/2006/main">
  <p:tag name="ORIGINALHEIGHT" val="3.352355"/>
  <p:tag name="ORIGINALWIDTH" val="2.876688"/>
  <p:tag name="EMFCHILD" val="True"/>
</p:tagLst>
</file>

<file path=ppt/tags/tag2978.xml><?xml version="1.0" encoding="utf-8"?>
<p:tagLst xmlns:a="http://schemas.openxmlformats.org/drawingml/2006/main" xmlns:r="http://schemas.openxmlformats.org/officeDocument/2006/relationships" xmlns:p="http://schemas.openxmlformats.org/presentationml/2006/main">
  <p:tag name="ORIGINALHEIGHT" val="5.209742"/>
  <p:tag name="ORIGINALWIDTH" val="1.200512"/>
  <p:tag name="EMFCHILD" val="True"/>
</p:tagLst>
</file>

<file path=ppt/tags/tag2979.xml><?xml version="1.0" encoding="utf-8"?>
<p:tagLst xmlns:a="http://schemas.openxmlformats.org/drawingml/2006/main" xmlns:r="http://schemas.openxmlformats.org/officeDocument/2006/relationships" xmlns:p="http://schemas.openxmlformats.org/presentationml/2006/main">
  <p:tag name="ORIGINALHEIGHT" val="0.7927939"/>
  <p:tag name="ORIGINALWIDTH" val="0.7927934"/>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2.380543"/>
  <p:tag name="ORIGINALWIDTH" val="1.975857"/>
  <p:tag name="EMFCHILD" val="True"/>
</p:tagLst>
</file>

<file path=ppt/tags/tag2980.xml><?xml version="1.0" encoding="utf-8"?>
<p:tagLst xmlns:a="http://schemas.openxmlformats.org/drawingml/2006/main" xmlns:r="http://schemas.openxmlformats.org/officeDocument/2006/relationships" xmlns:p="http://schemas.openxmlformats.org/presentationml/2006/main">
  <p:tag name="ORIGINALHEIGHT" val="3.352355"/>
  <p:tag name="ORIGINALWIDTH" val="2.876688"/>
  <p:tag name="EMFCHILD" val="True"/>
</p:tagLst>
</file>

<file path=ppt/tags/tag2981.xml><?xml version="1.0" encoding="utf-8"?>
<p:tagLst xmlns:a="http://schemas.openxmlformats.org/drawingml/2006/main" xmlns:r="http://schemas.openxmlformats.org/officeDocument/2006/relationships" xmlns:p="http://schemas.openxmlformats.org/presentationml/2006/main">
  <p:tag name="ORIGINALHEIGHT" val="3.488262"/>
  <p:tag name="ORIGINALWIDTH" val="3.397655"/>
  <p:tag name="EMFCHILD" val="True"/>
</p:tagLst>
</file>

<file path=ppt/tags/tag2982.xml><?xml version="1.0" encoding="utf-8"?>
<p:tagLst xmlns:a="http://schemas.openxmlformats.org/drawingml/2006/main" xmlns:r="http://schemas.openxmlformats.org/officeDocument/2006/relationships" xmlns:p="http://schemas.openxmlformats.org/presentationml/2006/main">
  <p:tag name="ORIGINALHEIGHT" val="3.624168"/>
  <p:tag name="ORIGINALWIDTH" val="2.899332"/>
  <p:tag name="EMFCHILD" val="True"/>
</p:tagLst>
</file>

<file path=ppt/tags/tag2983.xml><?xml version="1.0" encoding="utf-8"?>
<p:tagLst xmlns:a="http://schemas.openxmlformats.org/drawingml/2006/main" xmlns:r="http://schemas.openxmlformats.org/officeDocument/2006/relationships" xmlns:p="http://schemas.openxmlformats.org/presentationml/2006/main">
  <p:tag name="ORIGINALHEIGHT" val="5.209742"/>
  <p:tag name="ORIGINALWIDTH" val="1.177854"/>
  <p:tag name="EMFCHILD" val="True"/>
</p:tagLst>
</file>

<file path=ppt/tags/tag2984.xml><?xml version="1.0" encoding="utf-8"?>
<p:tagLst xmlns:a="http://schemas.openxmlformats.org/drawingml/2006/main" xmlns:r="http://schemas.openxmlformats.org/officeDocument/2006/relationships" xmlns:p="http://schemas.openxmlformats.org/presentationml/2006/main">
  <p:tag name="ORIGINALHEIGHT" val="3.352355"/>
  <p:tag name="ORIGINALWIDTH" val="2.876688"/>
  <p:tag name="EMFCHILD" val="True"/>
</p:tagLst>
</file>

<file path=ppt/tags/tag2985.xml><?xml version="1.0" encoding="utf-8"?>
<p:tagLst xmlns:a="http://schemas.openxmlformats.org/drawingml/2006/main" xmlns:r="http://schemas.openxmlformats.org/officeDocument/2006/relationships" xmlns:p="http://schemas.openxmlformats.org/presentationml/2006/main">
  <p:tag name="ORIGINALHEIGHT" val="1.56293"/>
  <p:tag name="ORIGINALWIDTH" val="0.6115851"/>
  <p:tag name="EMFCHILD" val="True"/>
</p:tagLst>
</file>

<file path=ppt/tags/tag2986.xml><?xml version="1.0" encoding="utf-8"?>
<p:tagLst xmlns:a="http://schemas.openxmlformats.org/drawingml/2006/main" xmlns:r="http://schemas.openxmlformats.org/officeDocument/2006/relationships" xmlns:p="http://schemas.openxmlformats.org/presentationml/2006/main">
  <p:tag name="ORIGINALHEIGHT" val="0.7927939"/>
  <p:tag name="ORIGINALWIDTH" val="0.7927934"/>
  <p:tag name="EMFCHILD" val="True"/>
</p:tagLst>
</file>

<file path=ppt/tags/tag2987.xml><?xml version="1.0" encoding="utf-8"?>
<p:tagLst xmlns:a="http://schemas.openxmlformats.org/drawingml/2006/main" xmlns:r="http://schemas.openxmlformats.org/officeDocument/2006/relationships" xmlns:p="http://schemas.openxmlformats.org/presentationml/2006/main">
  <p:tag name="ORIGINALHEIGHT" val="3.352355"/>
  <p:tag name="ORIGINALWIDTH" val="2.876688"/>
  <p:tag name="EMFCHILD" val="True"/>
</p:tagLst>
</file>

<file path=ppt/tags/tag2988.xml><?xml version="1.0" encoding="utf-8"?>
<p:tagLst xmlns:a="http://schemas.openxmlformats.org/drawingml/2006/main" xmlns:r="http://schemas.openxmlformats.org/officeDocument/2006/relationships" xmlns:p="http://schemas.openxmlformats.org/presentationml/2006/main">
  <p:tag name="ORIGINALHEIGHT" val="5.209742"/>
  <p:tag name="ORIGINALWIDTH" val="1.177854"/>
  <p:tag name="EMFCHILD" val="True"/>
</p:tagLst>
</file>

<file path=ppt/tags/tag2989.xml><?xml version="1.0" encoding="utf-8"?>
<p:tagLst xmlns:a="http://schemas.openxmlformats.org/drawingml/2006/main" xmlns:r="http://schemas.openxmlformats.org/officeDocument/2006/relationships" xmlns:p="http://schemas.openxmlformats.org/presentationml/2006/main">
  <p:tag name="ORIGINALHEIGHT" val="0.1812084"/>
  <p:tag name="ORIGINALWIDTH" val="3.125843"/>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3.594627"/>
  <p:tag name="ORIGINALWIDTH" val="1.118862"/>
  <p:tag name="EMFCHILD" val="True"/>
</p:tagLst>
</file>

<file path=ppt/tags/tag2990.xml><?xml version="1.0" encoding="utf-8"?>
<p:tagLst xmlns:a="http://schemas.openxmlformats.org/drawingml/2006/main" xmlns:r="http://schemas.openxmlformats.org/officeDocument/2006/relationships" xmlns:p="http://schemas.openxmlformats.org/presentationml/2006/main">
  <p:tag name="ORIGINALHEIGHT" val="3.624168"/>
  <p:tag name="ORIGINALWIDTH" val="2.582218"/>
  <p:tag name="EMFCHILD" val="True"/>
</p:tagLst>
</file>

<file path=ppt/tags/tag2991.xml><?xml version="1.0" encoding="utf-8"?>
<p:tagLst xmlns:a="http://schemas.openxmlformats.org/drawingml/2006/main" xmlns:r="http://schemas.openxmlformats.org/officeDocument/2006/relationships" xmlns:p="http://schemas.openxmlformats.org/presentationml/2006/main">
  <p:tag name="ORIGINALHEIGHT" val="2.536918"/>
  <p:tag name="ORIGINALWIDTH" val="2.650178"/>
  <p:tag name="EMFCHILD" val="True"/>
</p:tagLst>
</file>

<file path=ppt/tags/tag2992.xml><?xml version="1.0" encoding="utf-8"?>
<p:tagLst xmlns:a="http://schemas.openxmlformats.org/drawingml/2006/main" xmlns:r="http://schemas.openxmlformats.org/officeDocument/2006/relationships" xmlns:p="http://schemas.openxmlformats.org/presentationml/2006/main">
  <p:tag name="ORIGINALHEIGHT" val="1.630876"/>
  <p:tag name="ORIGINALWIDTH" val="1.562928"/>
  <p:tag name="EMFCHILD" val="True"/>
</p:tagLst>
</file>

<file path=ppt/tags/tag2993.xml><?xml version="1.0" encoding="utf-8"?>
<p:tagLst xmlns:a="http://schemas.openxmlformats.org/drawingml/2006/main" xmlns:r="http://schemas.openxmlformats.org/officeDocument/2006/relationships" xmlns:p="http://schemas.openxmlformats.org/presentationml/2006/main">
  <p:tag name="ORIGINALHEIGHT" val="3.692128"/>
  <p:tag name="ORIGINALWIDTH" val="2.536916"/>
  <p:tag name="EMFCHILD" val="True"/>
</p:tagLst>
</file>

<file path=ppt/tags/tag2994.xml><?xml version="1.0" encoding="utf-8"?>
<p:tagLst xmlns:a="http://schemas.openxmlformats.org/drawingml/2006/main" xmlns:r="http://schemas.openxmlformats.org/officeDocument/2006/relationships" xmlns:p="http://schemas.openxmlformats.org/presentationml/2006/main">
  <p:tag name="ORIGINALHEIGHT" val="6.25169"/>
  <p:tag name="ORIGINALWIDTH" val="0.9966455"/>
  <p:tag name="EMFCHILD" val="True"/>
</p:tagLst>
</file>

<file path=ppt/tags/tag2995.xml><?xml version="1.0" encoding="utf-8"?>
<p:tagLst xmlns:a="http://schemas.openxmlformats.org/drawingml/2006/main" xmlns:r="http://schemas.openxmlformats.org/officeDocument/2006/relationships" xmlns:p="http://schemas.openxmlformats.org/presentationml/2006/main">
  <p:tag name="ORIGINALHEIGHT" val="3.624168"/>
  <p:tag name="ORIGINALWIDTH" val="2.559574"/>
  <p:tag name="EMFCHILD" val="True"/>
</p:tagLst>
</file>

<file path=ppt/tags/tag2996.xml><?xml version="1.0" encoding="utf-8"?>
<p:tagLst xmlns:a="http://schemas.openxmlformats.org/drawingml/2006/main" xmlns:r="http://schemas.openxmlformats.org/officeDocument/2006/relationships" xmlns:p="http://schemas.openxmlformats.org/presentationml/2006/main">
  <p:tag name="ORIGINALHEIGHT" val="1.653534"/>
  <p:tag name="ORIGINALWIDTH" val="1.562928"/>
  <p:tag name="EMFCHILD" val="True"/>
</p:tagLst>
</file>

<file path=ppt/tags/tag2997.xml><?xml version="1.0" encoding="utf-8"?>
<p:tagLst xmlns:a="http://schemas.openxmlformats.org/drawingml/2006/main" xmlns:r="http://schemas.openxmlformats.org/officeDocument/2006/relationships" xmlns:p="http://schemas.openxmlformats.org/presentationml/2006/main">
  <p:tag name="ORIGINALHEIGHT" val="0.838096"/>
  <p:tag name="ORIGINALWIDTH" val="0.8154373"/>
  <p:tag name="EMFCHILD" val="True"/>
</p:tagLst>
</file>

<file path=ppt/tags/tag2998.xml><?xml version="1.0" encoding="utf-8"?>
<p:tagLst xmlns:a="http://schemas.openxmlformats.org/drawingml/2006/main" xmlns:r="http://schemas.openxmlformats.org/officeDocument/2006/relationships" xmlns:p="http://schemas.openxmlformats.org/presentationml/2006/main">
  <p:tag name="ORIGINALHEIGHT" val="3.375014"/>
  <p:tag name="ORIGINALWIDTH" val="2.876688"/>
  <p:tag name="EMFCHILD" val="True"/>
</p:tagLst>
</file>

<file path=ppt/tags/tag2999.xml><?xml version="1.0" encoding="utf-8"?>
<p:tagLst xmlns:a="http://schemas.openxmlformats.org/drawingml/2006/main" xmlns:r="http://schemas.openxmlformats.org/officeDocument/2006/relationships" xmlns:p="http://schemas.openxmlformats.org/presentationml/2006/main">
  <p:tag name="ORIGINALHEIGHT" val="0.8154378"/>
  <p:tag name="ORIGINALWIDTH" val="0.7927934"/>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3.808869"/>
  <p:tag name="ORIGINALWIDTH" val="1.975857"/>
  <p:tag name="LATEXADDIN" val="\documentclass{article}&#10;\usepackage{amsmath}&#10;\pagestyle{empty}&#10;\begin{document}&#10;\newcommand{\x}{\mathbf{x}}&#10;\newcommand{\llambda}{\mathbf{\lambda}}&#10;\newcommand{\f}{\mathbf{f}}&#10;\renewcommand{\u}{\mathbf{u}}&#10;\newcommand{\M}{\mathbf{M}}&#10;\newcommand{\Jc}{\mathbf{J}_c}&#10;\newcommand{\K}{\mathbf{K}}&#10;\renewcommand{\t}{\mathbf{\tau}}&#10;\renewcommand{\S}{\mathbf{S}}&#10;\newcommand{\h}{\mathbf{h}}&#10;\newcommand{\J}{\mathbf{J}}&#10;\newcommand{\q}{\mathbf{q}}&#10;\newcommand{\nnu}{\mathbf{\nu}}&#10;\newcommand{\qdd}{\mathbf{\ddot{q}}}&#10;\newcommand{\ppsi}{\mathbf{\psi}}&#10;\newcommand{\pd}[2][]{ \frac{\partial #1}{\partial #2}}&#10;\newcommand{\pdd}[3][]{ \frac{\partial^2 #1}{\partial #2 \partial #3}}&#10;\newcommand{\pDD}[2][]{ \frac{\partial^2 #1}{\partial^2 #2}}&#10;&#10;\begin{align*}&#10;\ell:&amp; \textrm{\;Running\;cost}\\&#10;\ell_f:&amp; \textrm{\;Terminal\;cost} \\&#10;\f(x_k,u_k):&amp; \textrm{\;Dynamics\;function} \\&#10;\Gamma_k :&amp; \textrm{\;Ground\;reaction\;forces} &#10;\end{align*}&#10;&#10;&#10;\end{document}"/>
  <p:tag name="IGUANATEXSIZE" val="20"/>
  <p:tag name="IGUANATEXCURSOR" val="872"/>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3.33276"/>
  <p:tag name="ORIGINALWIDTH" val="1.618768"/>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2.380543"/>
  <p:tag name="ORIGINALWIDTH" val="1.975857"/>
  <p:tag name="EMFCHILD" val="True"/>
</p:tagLst>
</file>

<file path=ppt/tags/tag3000.xml><?xml version="1.0" encoding="utf-8"?>
<p:tagLst xmlns:a="http://schemas.openxmlformats.org/drawingml/2006/main" xmlns:r="http://schemas.openxmlformats.org/officeDocument/2006/relationships" xmlns:p="http://schemas.openxmlformats.org/presentationml/2006/main">
  <p:tag name="ORIGINALHEIGHT" val="3.624168"/>
  <p:tag name="ORIGINALWIDTH" val="2.582218"/>
  <p:tag name="EMFCHILD" val="True"/>
</p:tagLst>
</file>

<file path=ppt/tags/tag3001.xml><?xml version="1.0" encoding="utf-8"?>
<p:tagLst xmlns:a="http://schemas.openxmlformats.org/drawingml/2006/main" xmlns:r="http://schemas.openxmlformats.org/officeDocument/2006/relationships" xmlns:p="http://schemas.openxmlformats.org/presentationml/2006/main">
  <p:tag name="ORIGINALHEIGHT" val="1.676178"/>
  <p:tag name="ORIGINALWIDTH" val="1.744137"/>
  <p:tag name="EMFCHILD" val="True"/>
</p:tagLst>
</file>

<file path=ppt/tags/tag3002.xml><?xml version="1.0" encoding="utf-8"?>
<p:tagLst xmlns:a="http://schemas.openxmlformats.org/drawingml/2006/main" xmlns:r="http://schemas.openxmlformats.org/officeDocument/2006/relationships" xmlns:p="http://schemas.openxmlformats.org/presentationml/2006/main">
  <p:tag name="ORIGINALHEIGHT" val="0.8154378"/>
  <p:tag name="ORIGINALWIDTH" val="0.7927934"/>
  <p:tag name="EMFCHILD" val="True"/>
</p:tagLst>
</file>

<file path=ppt/tags/tag3003.xml><?xml version="1.0" encoding="utf-8"?>
<p:tagLst xmlns:a="http://schemas.openxmlformats.org/drawingml/2006/main" xmlns:r="http://schemas.openxmlformats.org/officeDocument/2006/relationships" xmlns:p="http://schemas.openxmlformats.org/presentationml/2006/main">
  <p:tag name="ORIGINALHEIGHT" val="3.352355"/>
  <p:tag name="ORIGINALWIDTH" val="2.876688"/>
  <p:tag name="EMFCHILD" val="True"/>
</p:tagLst>
</file>

<file path=ppt/tags/tag3004.xml><?xml version="1.0" encoding="utf-8"?>
<p:tagLst xmlns:a="http://schemas.openxmlformats.org/drawingml/2006/main" xmlns:r="http://schemas.openxmlformats.org/officeDocument/2006/relationships" xmlns:p="http://schemas.openxmlformats.org/presentationml/2006/main">
  <p:tag name="ORIGINALHEIGHT" val="3.465618"/>
  <p:tag name="ORIGINALWIDTH" val="3.397655"/>
  <p:tag name="EMFCHILD" val="True"/>
</p:tagLst>
</file>

<file path=ppt/tags/tag3005.xml><?xml version="1.0" encoding="utf-8"?>
<p:tagLst xmlns:a="http://schemas.openxmlformats.org/drawingml/2006/main" xmlns:r="http://schemas.openxmlformats.org/officeDocument/2006/relationships" xmlns:p="http://schemas.openxmlformats.org/presentationml/2006/main">
  <p:tag name="ORIGINALHEIGHT" val="3.624168"/>
  <p:tag name="ORIGINALWIDTH" val="2.582218"/>
  <p:tag name="EMFCHILD" val="True"/>
</p:tagLst>
</file>

<file path=ppt/tags/tag3006.xml><?xml version="1.0" encoding="utf-8"?>
<p:tagLst xmlns:a="http://schemas.openxmlformats.org/drawingml/2006/main" xmlns:r="http://schemas.openxmlformats.org/officeDocument/2006/relationships" xmlns:p="http://schemas.openxmlformats.org/presentationml/2006/main">
  <p:tag name="ORIGINALHEIGHT" val="1.630876"/>
  <p:tag name="ORIGINALWIDTH" val="1.562928"/>
  <p:tag name="EMFCHILD" val="True"/>
</p:tagLst>
</file>

<file path=ppt/tags/tag3007.xml><?xml version="1.0" encoding="utf-8"?>
<p:tagLst xmlns:a="http://schemas.openxmlformats.org/drawingml/2006/main" xmlns:r="http://schemas.openxmlformats.org/officeDocument/2006/relationships" xmlns:p="http://schemas.openxmlformats.org/presentationml/2006/main">
  <p:tag name="ORIGINALHEIGHT" val="0.8154378"/>
  <p:tag name="ORIGINALWIDTH" val="0.8154373"/>
  <p:tag name="EMFCHILD" val="True"/>
</p:tagLst>
</file>

<file path=ppt/tags/tag3008.xml><?xml version="1.0" encoding="utf-8"?>
<p:tagLst xmlns:a="http://schemas.openxmlformats.org/drawingml/2006/main" xmlns:r="http://schemas.openxmlformats.org/officeDocument/2006/relationships" xmlns:p="http://schemas.openxmlformats.org/presentationml/2006/main">
  <p:tag name="ORIGINALHEIGHT" val="3.352355"/>
  <p:tag name="ORIGINALWIDTH" val="2.876688"/>
  <p:tag name="EMFCHILD" val="True"/>
</p:tagLst>
</file>

<file path=ppt/tags/tag3009.xml><?xml version="1.0" encoding="utf-8"?>
<p:tagLst xmlns:a="http://schemas.openxmlformats.org/drawingml/2006/main" xmlns:r="http://schemas.openxmlformats.org/officeDocument/2006/relationships" xmlns:p="http://schemas.openxmlformats.org/presentationml/2006/main">
  <p:tag name="ORIGINALHEIGHT" val="9.377535"/>
  <p:tag name="ORIGINALWIDTH" val="1.698835"/>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2.380543"/>
  <p:tag name="ORIGINALWIDTH" val="1.928246"/>
  <p:tag name="EMFCHILD" val="True"/>
</p:tagLst>
</file>

<file path=ppt/tags/tag3010.xml><?xml version="1.0" encoding="utf-8"?>
<p:tagLst xmlns:a="http://schemas.openxmlformats.org/drawingml/2006/main" xmlns:r="http://schemas.openxmlformats.org/officeDocument/2006/relationships" xmlns:p="http://schemas.openxmlformats.org/presentationml/2006/main">
  <p:tag name="ORIGINALHEIGHT" val="9.400192"/>
  <p:tag name="ORIGINALWIDTH" val="1.698835"/>
  <p:tag name="EMFCHILD" val="True"/>
</p:tagLst>
</file>

<file path=ppt/tags/tag3011.xml><?xml version="1.0" encoding="utf-8"?>
<p:tagLst xmlns:a="http://schemas.openxmlformats.org/drawingml/2006/main" xmlns:r="http://schemas.openxmlformats.org/officeDocument/2006/relationships" xmlns:p="http://schemas.openxmlformats.org/presentationml/2006/main">
  <p:tag name="ORIGINALHEIGHT" val="2.310407"/>
  <p:tag name="ORIGINALWIDTH" val="3.510918"/>
  <p:tag name="EMFCHILD" val="True"/>
</p:tagLst>
</file>

<file path=ppt/tags/tag3012.xml><?xml version="1.0" encoding="utf-8"?>
<p:tagLst xmlns:a="http://schemas.openxmlformats.org/drawingml/2006/main" xmlns:r="http://schemas.openxmlformats.org/officeDocument/2006/relationships" xmlns:p="http://schemas.openxmlformats.org/presentationml/2006/main">
  <p:tag name="ORIGINALHEIGHT" val="3.624168"/>
  <p:tag name="ORIGINALWIDTH" val="2.582218"/>
  <p:tag name="EMFCHILD" val="True"/>
</p:tagLst>
</file>

<file path=ppt/tags/tag3013.xml><?xml version="1.0" encoding="utf-8"?>
<p:tagLst xmlns:a="http://schemas.openxmlformats.org/drawingml/2006/main" xmlns:r="http://schemas.openxmlformats.org/officeDocument/2006/relationships" xmlns:p="http://schemas.openxmlformats.org/presentationml/2006/main">
  <p:tag name="ORIGINALHEIGHT" val="2.401011"/>
  <p:tag name="ORIGINALWIDTH" val="1.970647"/>
  <p:tag name="EMFCHILD" val="True"/>
</p:tagLst>
</file>

<file path=ppt/tags/tag3014.xml><?xml version="1.0" encoding="utf-8"?>
<p:tagLst xmlns:a="http://schemas.openxmlformats.org/drawingml/2006/main" xmlns:r="http://schemas.openxmlformats.org/officeDocument/2006/relationships" xmlns:p="http://schemas.openxmlformats.org/presentationml/2006/main">
  <p:tag name="ORIGINALHEIGHT" val="2.310407"/>
  <p:tag name="ORIGINALWIDTH" val="1.721479"/>
  <p:tag name="EMFCHILD" val="True"/>
</p:tagLst>
</file>

<file path=ppt/tags/tag3015.xml><?xml version="1.0" encoding="utf-8"?>
<p:tagLst xmlns:a="http://schemas.openxmlformats.org/drawingml/2006/main" xmlns:r="http://schemas.openxmlformats.org/officeDocument/2006/relationships" xmlns:p="http://schemas.openxmlformats.org/presentationml/2006/main">
  <p:tag name="ORIGINALHEIGHT" val="2.401011"/>
  <p:tag name="ORIGINALWIDTH" val="1.970647"/>
  <p:tag name="EMFCHILD" val="True"/>
</p:tagLst>
</file>

<file path=ppt/tags/tag3016.xml><?xml version="1.0" encoding="utf-8"?>
<p:tagLst xmlns:a="http://schemas.openxmlformats.org/drawingml/2006/main" xmlns:r="http://schemas.openxmlformats.org/officeDocument/2006/relationships" xmlns:p="http://schemas.openxmlformats.org/presentationml/2006/main">
  <p:tag name="ORIGINALHEIGHT" val="3.44296"/>
  <p:tag name="ORIGINALWIDTH" val="2.786084"/>
  <p:tag name="EMFCHILD" val="True"/>
</p:tagLst>
</file>

<file path=ppt/tags/tag3017.xml><?xml version="1.0" encoding="utf-8"?>
<p:tagLst xmlns:a="http://schemas.openxmlformats.org/drawingml/2006/main" xmlns:r="http://schemas.openxmlformats.org/officeDocument/2006/relationships" xmlns:p="http://schemas.openxmlformats.org/presentationml/2006/main">
  <p:tag name="ORIGINALHEIGHT" val="3.488262"/>
  <p:tag name="ORIGINALWIDTH" val="1.08725"/>
  <p:tag name="EMFCHILD" val="True"/>
</p:tagLst>
</file>

<file path=ppt/tags/tag3018.xml><?xml version="1.0" encoding="utf-8"?>
<p:tagLst xmlns:a="http://schemas.openxmlformats.org/drawingml/2006/main" xmlns:r="http://schemas.openxmlformats.org/officeDocument/2006/relationships" xmlns:p="http://schemas.openxmlformats.org/presentationml/2006/main">
  <p:tag name="ORIGINALHEIGHT" val="2.401011"/>
  <p:tag name="ORIGINALWIDTH" val="1.698835"/>
  <p:tag name="EMFCHILD" val="True"/>
</p:tagLst>
</file>

<file path=ppt/tags/tag3019.xml><?xml version="1.0" encoding="utf-8"?>
<p:tagLst xmlns:a="http://schemas.openxmlformats.org/drawingml/2006/main" xmlns:r="http://schemas.openxmlformats.org/officeDocument/2006/relationships" xmlns:p="http://schemas.openxmlformats.org/presentationml/2006/main">
  <p:tag name="ORIGINALHEIGHT" val="2.401011"/>
  <p:tag name="ORIGINALWIDTH" val="2.310405"/>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3020.xml><?xml version="1.0" encoding="utf-8"?>
<p:tagLst xmlns:a="http://schemas.openxmlformats.org/drawingml/2006/main" xmlns:r="http://schemas.openxmlformats.org/officeDocument/2006/relationships" xmlns:p="http://schemas.openxmlformats.org/presentationml/2006/main">
  <p:tag name="ORIGINALHEIGHT" val="2.310407"/>
  <p:tag name="ORIGINALWIDTH" val="2.582218"/>
  <p:tag name="EMFCHILD" val="True"/>
</p:tagLst>
</file>

<file path=ppt/tags/tag3021.xml><?xml version="1.0" encoding="utf-8"?>
<p:tagLst xmlns:a="http://schemas.openxmlformats.org/drawingml/2006/main" xmlns:r="http://schemas.openxmlformats.org/officeDocument/2006/relationships" xmlns:p="http://schemas.openxmlformats.org/presentationml/2006/main">
  <p:tag name="ORIGINALHEIGHT" val="3.307053"/>
  <p:tag name="ORIGINALWIDTH" val="2.514272"/>
  <p:tag name="EMFCHILD" val="True"/>
</p:tagLst>
</file>

<file path=ppt/tags/tag3022.xml><?xml version="1.0" encoding="utf-8"?>
<p:tagLst xmlns:a="http://schemas.openxmlformats.org/drawingml/2006/main" xmlns:r="http://schemas.openxmlformats.org/officeDocument/2006/relationships" xmlns:p="http://schemas.openxmlformats.org/presentationml/2006/main">
  <p:tag name="ORIGINALHEIGHT" val="2.310407"/>
  <p:tag name="ORIGINALWIDTH" val="2.514272"/>
  <p:tag name="EMFCHILD" val="True"/>
</p:tagLst>
</file>

<file path=ppt/tags/tag3023.xml><?xml version="1.0" encoding="utf-8"?>
<p:tagLst xmlns:a="http://schemas.openxmlformats.org/drawingml/2006/main" xmlns:r="http://schemas.openxmlformats.org/officeDocument/2006/relationships" xmlns:p="http://schemas.openxmlformats.org/presentationml/2006/main">
  <p:tag name="ORIGINALHEIGHT" val="2.401011"/>
  <p:tag name="ORIGINALWIDTH" val="1.970647"/>
  <p:tag name="EMFCHILD" val="True"/>
</p:tagLst>
</file>

<file path=ppt/tags/tag3024.xml><?xml version="1.0" encoding="utf-8"?>
<p:tagLst xmlns:a="http://schemas.openxmlformats.org/drawingml/2006/main" xmlns:r="http://schemas.openxmlformats.org/officeDocument/2006/relationships" xmlns:p="http://schemas.openxmlformats.org/presentationml/2006/main">
  <p:tag name="ORIGINALHEIGHT" val="2.401011"/>
  <p:tag name="ORIGINALWIDTH" val="1.947989"/>
  <p:tag name="EMFCHILD" val="True"/>
</p:tagLst>
</file>

<file path=ppt/tags/tag3025.xml><?xml version="1.0" encoding="utf-8"?>
<p:tagLst xmlns:a="http://schemas.openxmlformats.org/drawingml/2006/main" xmlns:r="http://schemas.openxmlformats.org/officeDocument/2006/relationships" xmlns:p="http://schemas.openxmlformats.org/presentationml/2006/main">
  <p:tag name="ORIGINALHEIGHT" val="3.28441"/>
  <p:tag name="ORIGINALWIDTH" val="1.60823"/>
  <p:tag name="EMFCHILD" val="True"/>
</p:tagLst>
</file>

<file path=ppt/tags/tag3026.xml><?xml version="1.0" encoding="utf-8"?>
<p:tagLst xmlns:a="http://schemas.openxmlformats.org/drawingml/2006/main" xmlns:r="http://schemas.openxmlformats.org/officeDocument/2006/relationships" xmlns:p="http://schemas.openxmlformats.org/presentationml/2006/main">
  <p:tag name="ORIGINALHEIGHT" val="2.401011"/>
  <p:tag name="ORIGINALWIDTH" val="2.265103"/>
  <p:tag name="EMFCHILD" val="True"/>
</p:tagLst>
</file>

<file path=ppt/tags/tag3027.xml><?xml version="1.0" encoding="utf-8"?>
<p:tagLst xmlns:a="http://schemas.openxmlformats.org/drawingml/2006/main" xmlns:r="http://schemas.openxmlformats.org/officeDocument/2006/relationships" xmlns:p="http://schemas.openxmlformats.org/presentationml/2006/main">
  <p:tag name="ORIGINALHEIGHT" val="2.310407"/>
  <p:tag name="ORIGINALWIDTH" val="1.721479"/>
  <p:tag name="EMFCHILD" val="True"/>
</p:tagLst>
</file>

<file path=ppt/tags/tag3028.xml><?xml version="1.0" encoding="utf-8"?>
<p:tagLst xmlns:a="http://schemas.openxmlformats.org/drawingml/2006/main" xmlns:r="http://schemas.openxmlformats.org/officeDocument/2006/relationships" xmlns:p="http://schemas.openxmlformats.org/presentationml/2006/main">
  <p:tag name="ORIGINALHEIGHT" val="5.502781"/>
  <p:tag name="ORIGINALWIDTH" val="59.62676"/>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K \nnu = \Psi \qquad \therefore \; \nnu = \K^{-1} \Psi&#10;\end{align*}&#10;&#10;&#10;\end{document}"/>
  <p:tag name="IGUANATEXSIZE" val="20"/>
  <p:tag name="IGUANATEXCURSOR" val="739"/>
  <p:tag name="TRANSPARENCY" val="True"/>
  <p:tag name="LATEXENGINEID" val="1"/>
  <p:tag name="TEMPFOLDER" val="C:\Users\John Nganga\Downloads\"/>
  <p:tag name="LATEXFORMHEIGHT" val="573"/>
  <p:tag name="LATEXFORMWIDTH" val="719.4"/>
  <p:tag name="LATEXFORMWRAP" val="True"/>
  <p:tag name="BITMAPVECTOR" val="1"/>
</p:tagLst>
</file>

<file path=ppt/tags/tag3029.xml><?xml version="1.0" encoding="utf-8"?>
<p:tagLst xmlns:a="http://schemas.openxmlformats.org/drawingml/2006/main" xmlns:r="http://schemas.openxmlformats.org/officeDocument/2006/relationships" xmlns:p="http://schemas.openxmlformats.org/presentationml/2006/main">
  <p:tag name="ORIGINALHEIGHT" val="6.899046"/>
  <p:tag name="ORIGINALWIDTH" val="13.5233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Lst>
</file>

<file path=ppt/tags/tag303.xml><?xml version="1.0" encoding="utf-8"?>
<p:tagLst xmlns:a="http://schemas.openxmlformats.org/drawingml/2006/main" xmlns:r="http://schemas.openxmlformats.org/officeDocument/2006/relationships" xmlns:p="http://schemas.openxmlformats.org/presentationml/2006/main">
  <p:tag name="ORIGINALHEIGHT" val="2.380543"/>
  <p:tag name="ORIGINALWIDTH" val="2.261522"/>
  <p:tag name="EMFCHILD" val="True"/>
</p:tagLst>
</file>

<file path=ppt/tags/tag3030.xml><?xml version="1.0" encoding="utf-8"?>
<p:tagLst xmlns:a="http://schemas.openxmlformats.org/drawingml/2006/main" xmlns:r="http://schemas.openxmlformats.org/officeDocument/2006/relationships" xmlns:p="http://schemas.openxmlformats.org/presentationml/2006/main">
  <p:tag name="ORIGINALHEIGHT" val="6.899046"/>
  <p:tag name="ORIGINALWIDTH" val="13.5233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Lst>
</file>

<file path=ppt/tags/tag3031.xml><?xml version="1.0" encoding="utf-8"?>
<p:tagLst xmlns:a="http://schemas.openxmlformats.org/drawingml/2006/main" xmlns:r="http://schemas.openxmlformats.org/officeDocument/2006/relationships" xmlns:p="http://schemas.openxmlformats.org/presentationml/2006/main">
  <p:tag name="ORIGINALHEIGHT" val="4.456893"/>
  <p:tag name="ORIGINALWIDTH" val="3.90741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 name="EMFCHILD" val="True"/>
</p:tagLst>
</file>

<file path=ppt/tags/tag3032.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033.xml><?xml version="1.0" encoding="utf-8"?>
<p:tagLst xmlns:a="http://schemas.openxmlformats.org/drawingml/2006/main" xmlns:r="http://schemas.openxmlformats.org/officeDocument/2006/relationships" xmlns:p="http://schemas.openxmlformats.org/presentationml/2006/main">
  <p:tag name="ORIGINALHEIGHT" val="2.777936"/>
  <p:tag name="ORIGINALWIDTH" val="2.930559"/>
  <p:tag name="EMFCHILD" val="True"/>
</p:tagLst>
</file>

<file path=ppt/tags/tag3034.xml><?xml version="1.0" encoding="utf-8"?>
<p:tagLst xmlns:a="http://schemas.openxmlformats.org/drawingml/2006/main" xmlns:r="http://schemas.openxmlformats.org/officeDocument/2006/relationships" xmlns:p="http://schemas.openxmlformats.org/presentationml/2006/main">
  <p:tag name="ORIGINALHEIGHT" val="2.838989"/>
  <p:tag name="ORIGINALWIDTH" val="1.678976"/>
  <p:tag name="EMFCHILD" val="True"/>
</p:tagLst>
</file>

<file path=ppt/tags/tag3035.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036.xml><?xml version="1.0" encoding="utf-8"?>
<p:tagLst xmlns:a="http://schemas.openxmlformats.org/drawingml/2006/main" xmlns:r="http://schemas.openxmlformats.org/officeDocument/2006/relationships" xmlns:p="http://schemas.openxmlformats.org/presentationml/2006/main">
  <p:tag name="ORIGINALHEIGHT" val="4.456893"/>
  <p:tag name="ORIGINALWIDTH" val="3.90741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 name="EMFCHILD" val="True"/>
</p:tagLst>
</file>

<file path=ppt/tags/tag3037.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038.xml><?xml version="1.0" encoding="utf-8"?>
<p:tagLst xmlns:a="http://schemas.openxmlformats.org/drawingml/2006/main" xmlns:r="http://schemas.openxmlformats.org/officeDocument/2006/relationships" xmlns:p="http://schemas.openxmlformats.org/presentationml/2006/main">
  <p:tag name="ORIGINALHEIGHT" val="2.777936"/>
  <p:tag name="ORIGINALWIDTH" val="2.930559"/>
  <p:tag name="EMFCHILD" val="True"/>
</p:tagLst>
</file>

<file path=ppt/tags/tag3039.xml><?xml version="1.0" encoding="utf-8"?>
<p:tagLst xmlns:a="http://schemas.openxmlformats.org/drawingml/2006/main" xmlns:r="http://schemas.openxmlformats.org/officeDocument/2006/relationships" xmlns:p="http://schemas.openxmlformats.org/presentationml/2006/main">
  <p:tag name="ORIGINALHEIGHT" val="2.838989"/>
  <p:tag name="ORIGINALWIDTH" val="1.678976"/>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2.285321"/>
  <p:tag name="ORIGINALWIDTH" val="1.71399"/>
  <p:tag name="EMFCHILD" val="True"/>
</p:tagLst>
</file>

<file path=ppt/tags/tag3040.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041.xml><?xml version="1.0" encoding="utf-8"?>
<p:tagLst xmlns:a="http://schemas.openxmlformats.org/drawingml/2006/main" xmlns:r="http://schemas.openxmlformats.org/officeDocument/2006/relationships" xmlns:p="http://schemas.openxmlformats.org/presentationml/2006/main">
  <p:tag name="ORIGINALHEIGHT" val="12.99377"/>
  <p:tag name="ORIGINALWIDTH" val="9.519394"/>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D[\nnu]{\q}&#10;\end{align*}&#10;&#10;&#10;\end{document}"/>
  <p:tag name="IGUANATEXSIZE" val="20"/>
  <p:tag name="IGUANATEXCURSOR" val="721"/>
  <p:tag name="TRANSPARENCY" val="True"/>
  <p:tag name="LATEXENGINEID" val="1"/>
  <p:tag name="TEMPFOLDER" val="C:\Users\John Nganga\Downloads\"/>
  <p:tag name="LATEXFORMHEIGHT" val="573"/>
  <p:tag name="LATEXFORMWIDTH" val="719.4"/>
  <p:tag name="LATEXFORMWRAP" val="True"/>
  <p:tag name="BITMAPVECTOR" val="1"/>
</p:tagLst>
</file>

<file path=ppt/tags/tag3042.xml><?xml version="1.0" encoding="utf-8"?>
<p:tagLst xmlns:a="http://schemas.openxmlformats.org/drawingml/2006/main" xmlns:r="http://schemas.openxmlformats.org/officeDocument/2006/relationships" xmlns:p="http://schemas.openxmlformats.org/presentationml/2006/main">
  <p:tag name="ORIGINALHEIGHT" val="6.906629"/>
  <p:tag name="ORIGINALWIDTH" val="13.49751"/>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red} \mathcal{O}(n^3)}&#10;\end{equation*}&#10; &#10;&#10;&#10;\end{document}"/>
  <p:tag name="IGUANATEXSIZE" val="20"/>
  <p:tag name="IGUANATEXCURSOR" val="513"/>
  <p:tag name="TRANSPARENCY" val="True"/>
  <p:tag name="LATEXENGINEID" val="1"/>
  <p:tag name="TEMPFOLDER" val="C:\Users\John Nganga\Downloads\"/>
  <p:tag name="LATEXFORMHEIGHT" val="621.6"/>
  <p:tag name="LATEXFORMWIDTH" val="777.6"/>
  <p:tag name="LATEXFORMWRAP" val="True"/>
  <p:tag name="BITMAPVECTOR" val="1"/>
</p:tagLst>
</file>

<file path=ppt/tags/tag3043.xml><?xml version="1.0" encoding="utf-8"?>
<p:tagLst xmlns:a="http://schemas.openxmlformats.org/drawingml/2006/main" xmlns:r="http://schemas.openxmlformats.org/officeDocument/2006/relationships" xmlns:p="http://schemas.openxmlformats.org/presentationml/2006/main">
  <p:tag name="ORIGINALHEIGHT" val="12.99377"/>
  <p:tag name="ORIGINALWIDTH" val="15.5644"/>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xxi}{\mathbf{\xi}}&#10;\newcommand{\nnu}{\mathbf{\nu}}&#10;\newcommand{\ppsi}{\mathbf{\psi}}&#10;\newcommand{\pd}[2][]{ \frac{\partial #1}{\partial #2}}&#10;\newcommand{\pdd}[3][]{ \frac{\partial^2 #1}{\partial #2 \partial #3}}&#10;\newcommand{\pDD}[2][]{ \frac{\partial^2 #1}{\partial^2 #2}}&#10;&#10;\begin{align*}\label{DerivsWithLambda}&#10;&amp; \xxi^\top \pDD[\nnu]{\q}&#10;\end{align*}&#10;&#10;&#10;\end{document}"/>
  <p:tag name="IGUANATEXSIZE" val="20"/>
  <p:tag name="IGUANATEXCURSOR" val="759"/>
  <p:tag name="TRANSPARENCY" val="True"/>
  <p:tag name="LATEXENGINEID" val="1"/>
  <p:tag name="TEMPFOLDER" val="C:\Users\John Nganga\Downloads\"/>
  <p:tag name="LATEXFORMHEIGHT" val="573"/>
  <p:tag name="LATEXFORMWIDTH" val="719.4"/>
  <p:tag name="LATEXFORMWRAP" val="True"/>
  <p:tag name="BITMAPVECTOR" val="1"/>
</p:tagLst>
</file>

<file path=ppt/tags/tag3044.xml><?xml version="1.0" encoding="utf-8"?>
<p:tagLst xmlns:a="http://schemas.openxmlformats.org/drawingml/2006/main" xmlns:r="http://schemas.openxmlformats.org/officeDocument/2006/relationships" xmlns:p="http://schemas.openxmlformats.org/presentationml/2006/main">
  <p:tag name="ORIGINALHEIGHT" val="4.920365"/>
  <p:tag name="ORIGINALWIDTH" val="2.26938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xxi}{\mathbf{\xi}}&#10;\newcommand{\nnu}{\mathbf{\nu}}&#10;\newcommand{\ppsi}{\mathbf{\psi}}&#10;\newcommand{\pd}[2][]{ \frac{\partial #1}{\partial #2}}&#10;\newcommand{\pdd}[3][]{ \frac{\partial^2 #1}{\partial #2 \partial #3}}&#10;\newcommand{\pDD}[2][]{ \frac{\partial^2 #1}{\partial^2 #2}}&#10;&#10;\begin{align*}\label{DerivsWithLambda}&#10;&amp; \xxi^\top \pDD[\nnu]{\q}&#10;\end{align*}&#10;&#10;&#10;\end{document}"/>
  <p:tag name="IGUANATEXSIZE" val="20"/>
  <p:tag name="IGUANATEXCURSOR" val="759"/>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045.xml><?xml version="1.0" encoding="utf-8"?>
<p:tagLst xmlns:a="http://schemas.openxmlformats.org/drawingml/2006/main" xmlns:r="http://schemas.openxmlformats.org/officeDocument/2006/relationships" xmlns:p="http://schemas.openxmlformats.org/presentationml/2006/main">
  <p:tag name="ORIGINALHEIGHT" val="2.650969"/>
  <p:tag name="ORIGINALWIDTH" val="2.771469"/>
  <p:tag name="EMFCHILD" val="True"/>
</p:tagLst>
</file>

<file path=ppt/tags/tag3046.xml><?xml version="1.0" encoding="utf-8"?>
<p:tagLst xmlns:a="http://schemas.openxmlformats.org/drawingml/2006/main" xmlns:r="http://schemas.openxmlformats.org/officeDocument/2006/relationships" xmlns:p="http://schemas.openxmlformats.org/presentationml/2006/main">
  <p:tag name="ORIGINALHEIGHT" val="4.036709"/>
  <p:tag name="ORIGINALWIDTH" val="2.831712"/>
  <p:tag name="EMFCHILD" val="True"/>
</p:tagLst>
</file>

<file path=ppt/tags/tag3047.xml><?xml version="1.0" encoding="utf-8"?>
<p:tagLst xmlns:a="http://schemas.openxmlformats.org/drawingml/2006/main" xmlns:r="http://schemas.openxmlformats.org/officeDocument/2006/relationships" xmlns:p="http://schemas.openxmlformats.org/presentationml/2006/main">
  <p:tag name="ORIGINALHEIGHT" val="2.53047"/>
  <p:tag name="ORIGINALWIDTH" val="1.666892"/>
  <p:tag name="EMFCHILD" val="True"/>
</p:tagLst>
</file>

<file path=ppt/tags/tag3048.xml><?xml version="1.0" encoding="utf-8"?>
<p:tagLst xmlns:a="http://schemas.openxmlformats.org/drawingml/2006/main" xmlns:r="http://schemas.openxmlformats.org/officeDocument/2006/relationships" xmlns:p="http://schemas.openxmlformats.org/presentationml/2006/main">
  <p:tag name="ORIGINALHEIGHT" val="2.409972"/>
  <p:tag name="ORIGINALWIDTH" val="2.510382"/>
  <p:tag name="EMFCHILD" val="True"/>
</p:tagLst>
</file>

<file path=ppt/tags/tag3049.xml><?xml version="1.0" encoding="utf-8"?>
<p:tagLst xmlns:a="http://schemas.openxmlformats.org/drawingml/2006/main" xmlns:r="http://schemas.openxmlformats.org/officeDocument/2006/relationships" xmlns:p="http://schemas.openxmlformats.org/presentationml/2006/main">
  <p:tag name="ORIGINALHEIGHT" val="0.2209204"/>
  <p:tag name="ORIGINALWIDTH" val="8.816479"/>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2.285321"/>
  <p:tag name="ORIGINALWIDTH" val="3.975512"/>
  <p:tag name="EMFCHILD" val="True"/>
</p:tagLst>
</file>

<file path=ppt/tags/tag3050.xml><?xml version="1.0" encoding="utf-8"?>
<p:tagLst xmlns:a="http://schemas.openxmlformats.org/drawingml/2006/main" xmlns:r="http://schemas.openxmlformats.org/officeDocument/2006/relationships" xmlns:p="http://schemas.openxmlformats.org/presentationml/2006/main">
  <p:tag name="ORIGINALHEIGHT" val="4.036709"/>
  <p:tag name="ORIGINALWIDTH" val="2.831712"/>
  <p:tag name="EMFCHILD" val="True"/>
</p:tagLst>
</file>

<file path=ppt/tags/tag3051.xml><?xml version="1.0" encoding="utf-8"?>
<p:tagLst xmlns:a="http://schemas.openxmlformats.org/drawingml/2006/main" xmlns:r="http://schemas.openxmlformats.org/officeDocument/2006/relationships" xmlns:p="http://schemas.openxmlformats.org/presentationml/2006/main">
  <p:tag name="ORIGINALHEIGHT" val="2.53047"/>
  <p:tag name="ORIGINALWIDTH" val="1.666892"/>
  <p:tag name="EMFCHILD" val="True"/>
</p:tagLst>
</file>

<file path=ppt/tags/tag3052.xml><?xml version="1.0" encoding="utf-8"?>
<p:tagLst xmlns:a="http://schemas.openxmlformats.org/drawingml/2006/main" xmlns:r="http://schemas.openxmlformats.org/officeDocument/2006/relationships" xmlns:p="http://schemas.openxmlformats.org/presentationml/2006/main">
  <p:tag name="ORIGINALHEIGHT" val="3.494459"/>
  <p:tag name="ORIGINALWIDTH" val="3.032543"/>
  <p:tag name="EMFCHILD" val="True"/>
</p:tagLst>
</file>

<file path=ppt/tags/tag3053.xml><?xml version="1.0" encoding="utf-8"?>
<p:tagLst xmlns:a="http://schemas.openxmlformats.org/drawingml/2006/main" xmlns:r="http://schemas.openxmlformats.org/officeDocument/2006/relationships" xmlns:p="http://schemas.openxmlformats.org/presentationml/2006/main">
  <p:tag name="ORIGINALHEIGHT" val="4.449841"/>
  <p:tag name="ORIGINALWIDTH" val="3.907174"/>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red} \mathcal{O}(n^3)}&#10;\end{equation*}&#10; &#10;&#10;&#10;\end{document}"/>
  <p:tag name="IGUANATEXSIZE" val="20"/>
  <p:tag name="IGUANATEXCURSOR" val="513"/>
  <p:tag name="TRANSPARENCY" val="True"/>
  <p:tag name="LATEXENGINEID" val="1"/>
  <p:tag name="TEMPFOLDER" val="C:\Users\John Nganga\Downloads\"/>
  <p:tag name="LATEXFORMHEIGHT" val="621.6"/>
  <p:tag name="LATEXFORMWIDTH" val="777.6"/>
  <p:tag name="LATEXFORMWRAP" val="True"/>
  <p:tag name="BITMAPVECTOR" val="1"/>
  <p:tag name="EMFCHILD" val="True"/>
</p:tagLst>
</file>

<file path=ppt/tags/tag3054.xml><?xml version="1.0" encoding="utf-8"?>
<p:tagLst xmlns:a="http://schemas.openxmlformats.org/drawingml/2006/main" xmlns:r="http://schemas.openxmlformats.org/officeDocument/2006/relationships" xmlns:p="http://schemas.openxmlformats.org/presentationml/2006/main">
  <p:tag name="ORIGINALHEIGHT" val="6.127164"/>
  <p:tag name="ORIGINALWIDTH" val="1.262925"/>
  <p:tag name="EMFCHILD" val="True"/>
</p:tagLst>
</file>

<file path=ppt/tags/tag3055.xml><?xml version="1.0" encoding="utf-8"?>
<p:tagLst xmlns:a="http://schemas.openxmlformats.org/drawingml/2006/main" xmlns:r="http://schemas.openxmlformats.org/officeDocument/2006/relationships" xmlns:p="http://schemas.openxmlformats.org/presentationml/2006/main">
  <p:tag name="ORIGINALHEIGHT" val="2.772519"/>
  <p:tag name="ORIGINALWIDTH" val="2.950117"/>
  <p:tag name="EMFCHILD" val="True"/>
</p:tagLst>
</file>

<file path=ppt/tags/tag3056.xml><?xml version="1.0" encoding="utf-8"?>
<p:tagLst xmlns:a="http://schemas.openxmlformats.org/drawingml/2006/main" xmlns:r="http://schemas.openxmlformats.org/officeDocument/2006/relationships" xmlns:p="http://schemas.openxmlformats.org/presentationml/2006/main">
  <p:tag name="ORIGINALHEIGHT" val="2.930385"/>
  <p:tag name="ORIGINALWIDTH" val="1.736522"/>
  <p:tag name="EMFCHILD" val="True"/>
</p:tagLst>
</file>

<file path=ppt/tags/tag3057.xml><?xml version="1.0" encoding="utf-8"?>
<p:tagLst xmlns:a="http://schemas.openxmlformats.org/drawingml/2006/main" xmlns:r="http://schemas.openxmlformats.org/officeDocument/2006/relationships" xmlns:p="http://schemas.openxmlformats.org/presentationml/2006/main">
  <p:tag name="ORIGINALHEIGHT" val="6.127164"/>
  <p:tag name="ORIGINALWIDTH" val="1.243192"/>
  <p:tag name="EMFCHILD" val="True"/>
</p:tagLst>
</file>

<file path=ppt/tags/tag3058.xml><?xml version="1.0" encoding="utf-8"?>
<p:tagLst xmlns:a="http://schemas.openxmlformats.org/drawingml/2006/main" xmlns:r="http://schemas.openxmlformats.org/officeDocument/2006/relationships" xmlns:p="http://schemas.openxmlformats.org/presentationml/2006/main">
  <p:tag name="ORIGINALHEIGHT" val="4.036709"/>
  <p:tag name="ORIGINALWIDTH" val="3.05263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D[\nnu]{\q}&#10;\end{align*}&#10;&#10;&#10;\end{document}"/>
  <p:tag name="IGUANATEXSIZE" val="20"/>
  <p:tag name="IGUANATEXCURSOR" val="721"/>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059.xml><?xml version="1.0" encoding="utf-8"?>
<p:tagLst xmlns:a="http://schemas.openxmlformats.org/drawingml/2006/main" xmlns:r="http://schemas.openxmlformats.org/officeDocument/2006/relationships" xmlns:p="http://schemas.openxmlformats.org/presentationml/2006/main">
  <p:tag name="ORIGINALHEIGHT" val="2.53047"/>
  <p:tag name="ORIGINALWIDTH" val="1.80748"/>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2.380543"/>
  <p:tag name="ORIGINALWIDTH" val="2.309133"/>
  <p:tag name="EMFCHILD" val="True"/>
</p:tagLst>
</file>

<file path=ppt/tags/tag3060.xml><?xml version="1.0" encoding="utf-8"?>
<p:tagLst xmlns:a="http://schemas.openxmlformats.org/drawingml/2006/main" xmlns:r="http://schemas.openxmlformats.org/officeDocument/2006/relationships" xmlns:p="http://schemas.openxmlformats.org/presentationml/2006/main">
  <p:tag name="ORIGINALHEIGHT" val="2.409972"/>
  <p:tag name="ORIGINALWIDTH" val="2.731303"/>
  <p:tag name="EMFCHILD" val="True"/>
</p:tagLst>
</file>

<file path=ppt/tags/tag3061.xml><?xml version="1.0" encoding="utf-8"?>
<p:tagLst xmlns:a="http://schemas.openxmlformats.org/drawingml/2006/main" xmlns:r="http://schemas.openxmlformats.org/officeDocument/2006/relationships" xmlns:p="http://schemas.openxmlformats.org/presentationml/2006/main">
  <p:tag name="ORIGINALHEIGHT" val="0.2209204"/>
  <p:tag name="ORIGINALWIDTH" val="9.519394"/>
  <p:tag name="EMFCHILD" val="True"/>
</p:tagLst>
</file>

<file path=ppt/tags/tag3062.xml><?xml version="1.0" encoding="utf-8"?>
<p:tagLst xmlns:a="http://schemas.openxmlformats.org/drawingml/2006/main" xmlns:r="http://schemas.openxmlformats.org/officeDocument/2006/relationships" xmlns:p="http://schemas.openxmlformats.org/presentationml/2006/main">
  <p:tag name="ORIGINALHEIGHT" val="4.036709"/>
  <p:tag name="ORIGINALWIDTH" val="3.052633"/>
  <p:tag name="EMFCHILD" val="True"/>
</p:tagLst>
</file>

<file path=ppt/tags/tag3063.xml><?xml version="1.0" encoding="utf-8"?>
<p:tagLst xmlns:a="http://schemas.openxmlformats.org/drawingml/2006/main" xmlns:r="http://schemas.openxmlformats.org/officeDocument/2006/relationships" xmlns:p="http://schemas.openxmlformats.org/presentationml/2006/main">
  <p:tag name="ORIGINALHEIGHT" val="2.53047"/>
  <p:tag name="ORIGINALWIDTH" val="1.787403"/>
  <p:tag name="EMFCHILD" val="True"/>
</p:tagLst>
</file>

<file path=ppt/tags/tag3064.xml><?xml version="1.0" encoding="utf-8"?>
<p:tagLst xmlns:a="http://schemas.openxmlformats.org/drawingml/2006/main" xmlns:r="http://schemas.openxmlformats.org/officeDocument/2006/relationships" xmlns:p="http://schemas.openxmlformats.org/presentationml/2006/main">
  <p:tag name="ORIGINALHEIGHT" val="3.494459"/>
  <p:tag name="ORIGINALWIDTH" val="3.273553"/>
  <p:tag name="EMFCHILD" val="True"/>
</p:tagLst>
</file>

<file path=ppt/tags/tag3065.xml><?xml version="1.0" encoding="utf-8"?>
<p:tagLst xmlns:a="http://schemas.openxmlformats.org/drawingml/2006/main" xmlns:r="http://schemas.openxmlformats.org/officeDocument/2006/relationships" xmlns:p="http://schemas.openxmlformats.org/presentationml/2006/main">
  <p:tag name="ORIGINALHEIGHT" val="12.3712"/>
  <p:tag name="ORIGINALWIDTH" val="6.98892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nnu]{\q}&#10;\end{align*}&#10;&#10;&#10;\end{document}"/>
  <p:tag name="IGUANATEXSIZE" val="20"/>
  <p:tag name="IGUANATEXCURSOR" val="725"/>
  <p:tag name="TRANSPARENCY" val="True"/>
  <p:tag name="LATEXENGINEID" val="1"/>
  <p:tag name="TEMPFOLDER" val="C:\Users\John Nganga\Downloads\"/>
  <p:tag name="LATEXFORMHEIGHT" val="573"/>
  <p:tag name="LATEXFORMWIDTH" val="719.4"/>
  <p:tag name="LATEXFORMWRAP" val="True"/>
  <p:tag name="BITMAPVECTOR" val="1"/>
</p:tagLst>
</file>

<file path=ppt/tags/tag3066.xml><?xml version="1.0" encoding="utf-8"?>
<p:tagLst xmlns:a="http://schemas.openxmlformats.org/drawingml/2006/main" xmlns:r="http://schemas.openxmlformats.org/officeDocument/2006/relationships" xmlns:p="http://schemas.openxmlformats.org/presentationml/2006/main">
  <p:tag name="ORIGINALHEIGHT" val="6.899046"/>
  <p:tag name="ORIGINALWIDTH" val="13.5233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Lst>
</file>

<file path=ppt/tags/tag3067.xml><?xml version="1.0" encoding="utf-8"?>
<p:tagLst xmlns:a="http://schemas.openxmlformats.org/drawingml/2006/main" xmlns:r="http://schemas.openxmlformats.org/officeDocument/2006/relationships" xmlns:p="http://schemas.openxmlformats.org/presentationml/2006/main">
  <p:tag name="ORIGINALHEIGHT" val="4.456893"/>
  <p:tag name="ORIGINALWIDTH" val="3.90741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 name="EMFCHILD" val="True"/>
</p:tagLst>
</file>

<file path=ppt/tags/tag3068.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069.xml><?xml version="1.0" encoding="utf-8"?>
<p:tagLst xmlns:a="http://schemas.openxmlformats.org/drawingml/2006/main" xmlns:r="http://schemas.openxmlformats.org/officeDocument/2006/relationships" xmlns:p="http://schemas.openxmlformats.org/presentationml/2006/main">
  <p:tag name="ORIGINALHEIGHT" val="2.777936"/>
  <p:tag name="ORIGINALWIDTH" val="2.930559"/>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3070.xml><?xml version="1.0" encoding="utf-8"?>
<p:tagLst xmlns:a="http://schemas.openxmlformats.org/drawingml/2006/main" xmlns:r="http://schemas.openxmlformats.org/officeDocument/2006/relationships" xmlns:p="http://schemas.openxmlformats.org/presentationml/2006/main">
  <p:tag name="ORIGINALHEIGHT" val="2.838989"/>
  <p:tag name="ORIGINALWIDTH" val="1.678976"/>
  <p:tag name="EMFCHILD" val="True"/>
</p:tagLst>
</file>

<file path=ppt/tags/tag3071.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072.xml><?xml version="1.0" encoding="utf-8"?>
<p:tagLst xmlns:a="http://schemas.openxmlformats.org/drawingml/2006/main" xmlns:r="http://schemas.openxmlformats.org/officeDocument/2006/relationships" xmlns:p="http://schemas.openxmlformats.org/presentationml/2006/main">
  <p:tag name="ORIGINALHEIGHT" val="4.016619"/>
  <p:tag name="ORIGINALWIDTH" val="3.092799"/>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nnu]{\q}&#10;\end{align*}&#10;&#10;&#10;\end{document}"/>
  <p:tag name="IGUANATEXSIZE" val="20"/>
  <p:tag name="IGUANATEXCURSOR" val="725"/>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073.xml><?xml version="1.0" encoding="utf-8"?>
<p:tagLst xmlns:a="http://schemas.openxmlformats.org/drawingml/2006/main" xmlns:r="http://schemas.openxmlformats.org/officeDocument/2006/relationships" xmlns:p="http://schemas.openxmlformats.org/presentationml/2006/main">
  <p:tag name="ORIGINALHEIGHT" val="2.409971"/>
  <p:tag name="ORIGINALWIDTH" val="2.771469"/>
  <p:tag name="EMFCHILD" val="True"/>
</p:tagLst>
</file>

<file path=ppt/tags/tag3074.xml><?xml version="1.0" encoding="utf-8"?>
<p:tagLst xmlns:a="http://schemas.openxmlformats.org/drawingml/2006/main" xmlns:r="http://schemas.openxmlformats.org/officeDocument/2006/relationships" xmlns:p="http://schemas.openxmlformats.org/presentationml/2006/main">
  <p:tag name="ORIGINALHEIGHT" val="0.2209204"/>
  <p:tag name="ORIGINALWIDTH" val="6.988922"/>
  <p:tag name="EMFCHILD" val="True"/>
</p:tagLst>
</file>

<file path=ppt/tags/tag3075.xml><?xml version="1.0" encoding="utf-8"?>
<p:tagLst xmlns:a="http://schemas.openxmlformats.org/drawingml/2006/main" xmlns:r="http://schemas.openxmlformats.org/officeDocument/2006/relationships" xmlns:p="http://schemas.openxmlformats.org/presentationml/2006/main">
  <p:tag name="ORIGINALHEIGHT" val="4.016619"/>
  <p:tag name="ORIGINALWIDTH" val="3.072722"/>
  <p:tag name="EMFCHILD" val="True"/>
</p:tagLst>
</file>

<file path=ppt/tags/tag3076.xml><?xml version="1.0" encoding="utf-8"?>
<p:tagLst xmlns:a="http://schemas.openxmlformats.org/drawingml/2006/main" xmlns:r="http://schemas.openxmlformats.org/officeDocument/2006/relationships" xmlns:p="http://schemas.openxmlformats.org/presentationml/2006/main">
  <p:tag name="ORIGINALHEIGHT" val="3.514548"/>
  <p:tag name="ORIGINALWIDTH" val="3.31372"/>
  <p:tag name="EMFCHILD" val="True"/>
</p:tagLst>
</file>

<file path=ppt/tags/tag3077.xml><?xml version="1.0" encoding="utf-8"?>
<p:tagLst xmlns:a="http://schemas.openxmlformats.org/drawingml/2006/main" xmlns:r="http://schemas.openxmlformats.org/officeDocument/2006/relationships" xmlns:p="http://schemas.openxmlformats.org/presentationml/2006/main">
  <p:tag name="ORIGINALHEIGHT" val="3.936287"/>
  <p:tag name="ORIGINALWIDTH" val="4.177287"/>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K \nnu = \Psi \qquad \therefore \; \nnu = \K^{-1} \Psi&#10;\end{align*}&#10;&#10;&#10;\end{document}"/>
  <p:tag name="IGUANATEXSIZE" val="20"/>
  <p:tag name="IGUANATEXCURSOR" val="739"/>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078.xml><?xml version="1.0" encoding="utf-8"?>
<p:tagLst xmlns:a="http://schemas.openxmlformats.org/drawingml/2006/main" xmlns:r="http://schemas.openxmlformats.org/officeDocument/2006/relationships" xmlns:p="http://schemas.openxmlformats.org/presentationml/2006/main">
  <p:tag name="ORIGINALHEIGHT" val="2.55056"/>
  <p:tag name="ORIGINALWIDTH" val="2.409973"/>
  <p:tag name="EMFCHILD" val="True"/>
</p:tagLst>
</file>

<file path=ppt/tags/tag3079.xml><?xml version="1.0" encoding="utf-8"?>
<p:tagLst xmlns:a="http://schemas.openxmlformats.org/drawingml/2006/main" xmlns:r="http://schemas.openxmlformats.org/officeDocument/2006/relationships" xmlns:p="http://schemas.openxmlformats.org/presentationml/2006/main">
  <p:tag name="ORIGINALHEIGHT" val="1.345574"/>
  <p:tag name="ORIGINALWIDTH" val="3.414129"/>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2.285321"/>
  <p:tag name="ORIGINALWIDTH" val="1.690192"/>
  <p:tag name="EMFCHILD" val="True"/>
</p:tagLst>
</file>

<file path=ppt/tags/tag3080.xml><?xml version="1.0" encoding="utf-8"?>
<p:tagLst xmlns:a="http://schemas.openxmlformats.org/drawingml/2006/main" xmlns:r="http://schemas.openxmlformats.org/officeDocument/2006/relationships" xmlns:p="http://schemas.openxmlformats.org/presentationml/2006/main">
  <p:tag name="ORIGINALHEIGHT" val="3.936287"/>
  <p:tag name="ORIGINALWIDTH" val="3.414129"/>
  <p:tag name="EMFCHILD" val="True"/>
</p:tagLst>
</file>

<file path=ppt/tags/tag3081.xml><?xml version="1.0" encoding="utf-8"?>
<p:tagLst xmlns:a="http://schemas.openxmlformats.org/drawingml/2006/main" xmlns:r="http://schemas.openxmlformats.org/officeDocument/2006/relationships" xmlns:p="http://schemas.openxmlformats.org/presentationml/2006/main">
  <p:tag name="ORIGINALHEIGHT" val="3.112886"/>
  <p:tag name="ORIGINALWIDTH" val="3.112889"/>
  <p:tag name="EMFCHILD" val="True"/>
</p:tagLst>
</file>

<file path=ppt/tags/tag3082.xml><?xml version="1.0" encoding="utf-8"?>
<p:tagLst xmlns:a="http://schemas.openxmlformats.org/drawingml/2006/main" xmlns:r="http://schemas.openxmlformats.org/officeDocument/2006/relationships" xmlns:p="http://schemas.openxmlformats.org/presentationml/2006/main">
  <p:tag name="ORIGINALHEIGHT" val="2.55056"/>
  <p:tag name="ORIGINALWIDTH" val="2.409973"/>
  <p:tag name="EMFCHILD" val="True"/>
</p:tagLst>
</file>

<file path=ppt/tags/tag3083.xml><?xml version="1.0" encoding="utf-8"?>
<p:tagLst xmlns:a="http://schemas.openxmlformats.org/drawingml/2006/main" xmlns:r="http://schemas.openxmlformats.org/officeDocument/2006/relationships" xmlns:p="http://schemas.openxmlformats.org/presentationml/2006/main">
  <p:tag name="ORIGINALHEIGHT" val="1.345574"/>
  <p:tag name="ORIGINALWIDTH" val="3.434218"/>
  <p:tag name="EMFCHILD" val="True"/>
</p:tagLst>
</file>

<file path=ppt/tags/tag3084.xml><?xml version="1.0" encoding="utf-8"?>
<p:tagLst xmlns:a="http://schemas.openxmlformats.org/drawingml/2006/main" xmlns:r="http://schemas.openxmlformats.org/officeDocument/2006/relationships" xmlns:p="http://schemas.openxmlformats.org/presentationml/2006/main">
  <p:tag name="ORIGINALHEIGHT" val="3.936287"/>
  <p:tag name="ORIGINALWIDTH" val="4.177287"/>
  <p:tag name="EMFCHILD" val="True"/>
</p:tagLst>
</file>

<file path=ppt/tags/tag3085.xml><?xml version="1.0" encoding="utf-8"?>
<p:tagLst xmlns:a="http://schemas.openxmlformats.org/drawingml/2006/main" xmlns:r="http://schemas.openxmlformats.org/officeDocument/2006/relationships" xmlns:p="http://schemas.openxmlformats.org/presentationml/2006/main">
  <p:tag name="ORIGINALHEIGHT" val="0.1807542"/>
  <p:tag name="ORIGINALWIDTH" val="2.409973"/>
  <p:tag name="EMFCHILD" val="True"/>
</p:tagLst>
</file>

<file path=ppt/tags/tag3086.xml><?xml version="1.0" encoding="utf-8"?>
<p:tagLst xmlns:a="http://schemas.openxmlformats.org/drawingml/2006/main" xmlns:r="http://schemas.openxmlformats.org/officeDocument/2006/relationships" xmlns:p="http://schemas.openxmlformats.org/presentationml/2006/main">
  <p:tag name="ORIGINALHEIGHT" val="2.691135"/>
  <p:tag name="ORIGINALWIDTH" val="1.285319"/>
  <p:tag name="EMFCHILD" val="True"/>
</p:tagLst>
</file>

<file path=ppt/tags/tag3087.xml><?xml version="1.0" encoding="utf-8"?>
<p:tagLst xmlns:a="http://schemas.openxmlformats.org/drawingml/2006/main" xmlns:r="http://schemas.openxmlformats.org/officeDocument/2006/relationships" xmlns:p="http://schemas.openxmlformats.org/presentationml/2006/main">
  <p:tag name="ORIGINALHEIGHT" val="3.936287"/>
  <p:tag name="ORIGINALWIDTH" val="3.394052"/>
  <p:tag name="EMFCHILD" val="True"/>
</p:tagLst>
</file>

<file path=ppt/tags/tag3088.xml><?xml version="1.0" encoding="utf-8"?>
<p:tagLst xmlns:a="http://schemas.openxmlformats.org/drawingml/2006/main" xmlns:r="http://schemas.openxmlformats.org/officeDocument/2006/relationships" xmlns:p="http://schemas.openxmlformats.org/presentationml/2006/main">
  <p:tag name="ORIGINALHEIGHT" val="54.11559"/>
  <p:tag name="ORIGINALWIDTH" val="124.2748"/>
  <p:tag name="LATEXADDIN" val="\documentclass{article}&#10;\usepackage{amsmath}&#10;\pagestyle{empty}&#10;\begin{document}&#10;&#10;\newcommand{\pd}[2][]{ \frac{\partial #1}{\partial #2}}&#10;&#10;\newcommand{\pdd}[3][]{ \frac{\partial^2 #1}{\partial #2 \partial #3}}&#10;\newcommand{\pDD}[2][]{ \frac{\partial^2 #1}{\partial^2 #2}}&#10;&#10;\begin{subequations}\label{qdpart}&#10;\begin{align*}&#10;    \left[ \lambda^T \right] \pdd[\ddot{q}]{q}{q} = &amp;-[\gamma^T] \Bigg\{ \underbrace{\pdd[]{q}{q} (\tau - C) + \pdd[M]{q}{q} \ddot{q} - \pdd[J^T]{q}{q} f}_{\rm partials\;of\;Extended\;RNEA} \Bigg\} \notag \\&#10;    &amp;- [\gamma^T] \Bigg\{(w+w^T)\Bigg\} \notag \\        &amp;{ \rm where}\;  w = -\pd[M]{q} \pd[\ddot{q}]{q}  - \pd[J^T]{q} \pd[f]{q} \notag\\&#10;    \end{align*}&#10;\end{subequations}&#10;&#10;&#10;&#10;\end{document}"/>
  <p:tag name="IGUANATEXSIZE" val="39.82"/>
  <p:tag name="IGUANATEXCURSOR" val="503"/>
  <p:tag name="TRANSPARENCY" val="True"/>
  <p:tag name="FILENAME" val=""/>
  <p:tag name="LATEXENGINEID" val="1"/>
  <p:tag name="TEMPFOLDER" val="C:\Users\John Nganga\Downloads\"/>
  <p:tag name="LATEXFORMHEIGHT" val="682.8"/>
  <p:tag name="LATEXFORMWIDTH" val="858.6"/>
  <p:tag name="LATEXFORMWRAP" val="True"/>
  <p:tag name="BITMAPVECTOR" val="1"/>
</p:tagLst>
</file>

<file path=ppt/tags/tag3089.xml><?xml version="1.0" encoding="utf-8"?>
<p:tagLst xmlns:a="http://schemas.openxmlformats.org/drawingml/2006/main" xmlns:r="http://schemas.openxmlformats.org/officeDocument/2006/relationships" xmlns:p="http://schemas.openxmlformats.org/presentationml/2006/main">
  <p:tag name="ORIGINALHEIGHT" val="6.211228"/>
  <p:tag name="ORIGINALWIDTH" val="0.9807276"/>
  <p:tag name="LATEXADDIN" val="\documentclass{article}&#10;\usepackage{amsmath}&#10;\pagestyle{empty}&#10;\begin{document}&#10;&#10;\newcommand{\pd}[2][]{ \frac{\partial #1}{\partial #2}}&#10;&#10;\newcommand{\pdd}[3][]{ \frac{\partial^2 #1}{\partial #2 \partial #3}}&#10;\newcommand{\pDD}[2][]{ \frac{\partial^2 #1}{\partial^2 #2}}&#10;&#10;\begin{subequations}\label{qdpart}&#10;\begin{align*}&#10;    \left[ \lambda^T \right] \pdd[\ddot{q}]{q}{q} = &amp;-[\gamma^T] \Bigg\{ \underbrace{\pdd[]{q}{q} (\tau - C) + \pdd[M]{q}{q} \ddot{q} - \pdd[J^T]{q}{q} f}_{\rm partials\;of\;Extended\;RNEA} \Bigg\} \notag \\&#10;    &amp;- [\gamma^T] \Bigg\{(w+w^T)\Bigg\} \notag \\        &amp;{ \rm where}\;  w = -\pd[M]{q} \pd[\ddot{q}]{q}  - \pd[J^T]{q} \pd[f]{q} \notag\\&#10;    \end{align*}&#10;\end{subequations}&#10;&#10;&#10;&#10;\end{document}"/>
  <p:tag name="IGUANATEXSIZE" val="39.82"/>
  <p:tag name="IGUANATEXCURSOR" val="503"/>
  <p:tag name="TRANSPARENCY" val="True"/>
  <p:tag name="FILENAME" val=""/>
  <p:tag name="LATEXENGINEID" val="1"/>
  <p:tag name="TEMPFOLDER" val="C:\Users\John Nganga\Downloads\"/>
  <p:tag name="LATEXFORMHEIGHT" val="682.8"/>
  <p:tag name="LATEXFORMWIDTH" val="858.6"/>
  <p:tag name="LATEXFORMWRAP" val="True"/>
  <p:tag name="BITMAPVECTOR" val="1"/>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3.475592"/>
  <p:tag name="ORIGINALWIDTH" val="1.095049"/>
  <p:tag name="EMFCHILD" val="True"/>
</p:tagLst>
</file>

<file path=ppt/tags/tag3090.xml><?xml version="1.0" encoding="utf-8"?>
<p:tagLst xmlns:a="http://schemas.openxmlformats.org/drawingml/2006/main" xmlns:r="http://schemas.openxmlformats.org/officeDocument/2006/relationships" xmlns:p="http://schemas.openxmlformats.org/presentationml/2006/main">
  <p:tag name="ORIGINALHEIGHT" val="3.646271"/>
  <p:tag name="ORIGINALWIDTH" val="2.53982"/>
  <p:tag name="EMFCHILD" val="True"/>
</p:tagLst>
</file>

<file path=ppt/tags/tag3091.xml><?xml version="1.0" encoding="utf-8"?>
<p:tagLst xmlns:a="http://schemas.openxmlformats.org/drawingml/2006/main" xmlns:r="http://schemas.openxmlformats.org/officeDocument/2006/relationships" xmlns:p="http://schemas.openxmlformats.org/presentationml/2006/main">
  <p:tag name="ORIGINALHEIGHT" val="2.464371"/>
  <p:tag name="ORIGINALWIDTH" val="2.665546"/>
  <p:tag name="EMFCHILD" val="True"/>
</p:tagLst>
</file>

<file path=ppt/tags/tag3092.xml><?xml version="1.0" encoding="utf-8"?>
<p:tagLst xmlns:a="http://schemas.openxmlformats.org/drawingml/2006/main" xmlns:r="http://schemas.openxmlformats.org/officeDocument/2006/relationships" xmlns:p="http://schemas.openxmlformats.org/presentationml/2006/main">
  <p:tag name="ORIGINALHEIGHT" val="6.211228"/>
  <p:tag name="ORIGINALWIDTH" val="0.9807276"/>
  <p:tag name="EMFCHILD" val="True"/>
</p:tagLst>
</file>

<file path=ppt/tags/tag3093.xml><?xml version="1.0" encoding="utf-8"?>
<p:tagLst xmlns:a="http://schemas.openxmlformats.org/drawingml/2006/main" xmlns:r="http://schemas.openxmlformats.org/officeDocument/2006/relationships" xmlns:p="http://schemas.openxmlformats.org/presentationml/2006/main">
  <p:tag name="ORIGINALHEIGHT" val="3.822289"/>
  <p:tag name="ORIGINALWIDTH" val="2.665546"/>
  <p:tag name="EMFCHILD" val="True"/>
</p:tagLst>
</file>

<file path=ppt/tags/tag3094.xml><?xml version="1.0" encoding="utf-8"?>
<p:tagLst xmlns:a="http://schemas.openxmlformats.org/drawingml/2006/main" xmlns:r="http://schemas.openxmlformats.org/officeDocument/2006/relationships" xmlns:p="http://schemas.openxmlformats.org/presentationml/2006/main">
  <p:tag name="ORIGINALHEIGHT" val="2.414078"/>
  <p:tag name="ORIGINALWIDTH" val="1.584247"/>
  <p:tag name="EMFCHILD" val="True"/>
</p:tagLst>
</file>

<file path=ppt/tags/tag3095.xml><?xml version="1.0" encoding="utf-8"?>
<p:tagLst xmlns:a="http://schemas.openxmlformats.org/drawingml/2006/main" xmlns:r="http://schemas.openxmlformats.org/officeDocument/2006/relationships" xmlns:p="http://schemas.openxmlformats.org/presentationml/2006/main">
  <p:tag name="ORIGINALHEIGHT" val="0.5280874"/>
  <p:tag name="ORIGINALWIDTH" val="1.508799"/>
  <p:tag name="EMFCHILD" val="True"/>
</p:tagLst>
</file>

<file path=ppt/tags/tag3096.xml><?xml version="1.0" encoding="utf-8"?>
<p:tagLst xmlns:a="http://schemas.openxmlformats.org/drawingml/2006/main" xmlns:r="http://schemas.openxmlformats.org/officeDocument/2006/relationships" xmlns:p="http://schemas.openxmlformats.org/presentationml/2006/main">
  <p:tag name="ORIGINALHEIGHT" val="3.319357"/>
  <p:tag name="ORIGINALWIDTH" val="2.112319"/>
  <p:tag name="EMFCHILD" val="True"/>
</p:tagLst>
</file>

<file path=ppt/tags/tag3097.xml><?xml version="1.0" encoding="utf-8"?>
<p:tagLst xmlns:a="http://schemas.openxmlformats.org/drawingml/2006/main" xmlns:r="http://schemas.openxmlformats.org/officeDocument/2006/relationships" xmlns:p="http://schemas.openxmlformats.org/presentationml/2006/main">
  <p:tag name="ORIGINALHEIGHT" val="0.2011731"/>
  <p:tag name="ORIGINALWIDTH" val="10.88851"/>
  <p:tag name="EMFCHILD" val="True"/>
</p:tagLst>
</file>

<file path=ppt/tags/tag3098.xml><?xml version="1.0" encoding="utf-8"?>
<p:tagLst xmlns:a="http://schemas.openxmlformats.org/drawingml/2006/main" xmlns:r="http://schemas.openxmlformats.org/officeDocument/2006/relationships" xmlns:p="http://schemas.openxmlformats.org/presentationml/2006/main">
  <p:tag name="ORIGINALHEIGHT" val="3.822289"/>
  <p:tag name="ORIGINALWIDTH" val="2.665546"/>
  <p:tag name="EMFCHILD" val="True"/>
</p:tagLst>
</file>

<file path=ppt/tags/tag3099.xml><?xml version="1.0" encoding="utf-8"?>
<p:tagLst xmlns:a="http://schemas.openxmlformats.org/drawingml/2006/main" xmlns:r="http://schemas.openxmlformats.org/officeDocument/2006/relationships" xmlns:p="http://schemas.openxmlformats.org/presentationml/2006/main">
  <p:tag name="ORIGINALHEIGHT" val="3.294218"/>
  <p:tag name="ORIGINALWIDTH" val="2.08718"/>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3.73746"/>
  <p:tag name="ORIGINALWIDTH" val="2.023467"/>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2.23771"/>
  <p:tag name="ORIGINALWIDTH" val="2.594798"/>
  <p:tag name="EMFCHILD" val="True"/>
</p:tagLst>
</file>

<file path=ppt/tags/tag3100.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101.xml><?xml version="1.0" encoding="utf-8"?>
<p:tagLst xmlns:a="http://schemas.openxmlformats.org/drawingml/2006/main" xmlns:r="http://schemas.openxmlformats.org/officeDocument/2006/relationships" xmlns:p="http://schemas.openxmlformats.org/presentationml/2006/main">
  <p:tag name="ORIGINALHEIGHT" val="3.294218"/>
  <p:tag name="ORIGINALWIDTH" val="2.112319"/>
  <p:tag name="EMFCHILD" val="True"/>
</p:tagLst>
</file>

<file path=ppt/tags/tag3102.xml><?xml version="1.0" encoding="utf-8"?>
<p:tagLst xmlns:a="http://schemas.openxmlformats.org/drawingml/2006/main" xmlns:r="http://schemas.openxmlformats.org/officeDocument/2006/relationships" xmlns:p="http://schemas.openxmlformats.org/presentationml/2006/main">
  <p:tag name="ORIGINALHEIGHT" val="1.232193"/>
  <p:tag name="ORIGINALWIDTH" val="3.394807"/>
  <p:tag name="EMFCHILD" val="True"/>
</p:tagLst>
</file>

<file path=ppt/tags/tag3103.xml><?xml version="1.0" encoding="utf-8"?>
<p:tagLst xmlns:a="http://schemas.openxmlformats.org/drawingml/2006/main" xmlns:r="http://schemas.openxmlformats.org/officeDocument/2006/relationships" xmlns:p="http://schemas.openxmlformats.org/presentationml/2006/main">
  <p:tag name="ORIGINALHEIGHT" val="0.2011731"/>
  <p:tag name="ORIGINALWIDTH" val="3.093047"/>
  <p:tag name="EMFCHILD" val="True"/>
</p:tagLst>
</file>

<file path=ppt/tags/tag3104.xml><?xml version="1.0" encoding="utf-8"?>
<p:tagLst xmlns:a="http://schemas.openxmlformats.org/drawingml/2006/main" xmlns:r="http://schemas.openxmlformats.org/officeDocument/2006/relationships" xmlns:p="http://schemas.openxmlformats.org/presentationml/2006/main">
  <p:tag name="ORIGINALHEIGHT" val="5.205363"/>
  <p:tag name="ORIGINALWIDTH" val="0.7041064"/>
  <p:tag name="EMFCHILD" val="True"/>
</p:tagLst>
</file>

<file path=ppt/tags/tag3105.xml><?xml version="1.0" encoding="utf-8"?>
<p:tagLst xmlns:a="http://schemas.openxmlformats.org/drawingml/2006/main" xmlns:r="http://schemas.openxmlformats.org/officeDocument/2006/relationships" xmlns:p="http://schemas.openxmlformats.org/presentationml/2006/main">
  <p:tag name="ORIGINALHEIGHT" val="3.394804"/>
  <p:tag name="ORIGINALWIDTH" val="2.6907"/>
  <p:tag name="EMFCHILD" val="True"/>
</p:tagLst>
</file>

<file path=ppt/tags/tag3106.xml><?xml version="1.0" encoding="utf-8"?>
<p:tagLst xmlns:a="http://schemas.openxmlformats.org/drawingml/2006/main" xmlns:r="http://schemas.openxmlformats.org/officeDocument/2006/relationships" xmlns:p="http://schemas.openxmlformats.org/presentationml/2006/main">
  <p:tag name="ORIGINALHEIGHT" val="2.464371"/>
  <p:tag name="ORIGINALWIDTH" val="2.665546"/>
  <p:tag name="EMFCHILD" val="True"/>
</p:tagLst>
</file>

<file path=ppt/tags/tag3107.xml><?xml version="1.0" encoding="utf-8"?>
<p:tagLst xmlns:a="http://schemas.openxmlformats.org/drawingml/2006/main" xmlns:r="http://schemas.openxmlformats.org/officeDocument/2006/relationships" xmlns:p="http://schemas.openxmlformats.org/presentationml/2006/main">
  <p:tag name="ORIGINALHEIGHT" val="5.205363"/>
  <p:tag name="ORIGINALWIDTH" val="0.6789677"/>
  <p:tag name="EMFCHILD" val="True"/>
</p:tagLst>
</file>

<file path=ppt/tags/tag3108.xml><?xml version="1.0" encoding="utf-8"?>
<p:tagLst xmlns:a="http://schemas.openxmlformats.org/drawingml/2006/main" xmlns:r="http://schemas.openxmlformats.org/officeDocument/2006/relationships" xmlns:p="http://schemas.openxmlformats.org/presentationml/2006/main">
  <p:tag name="ORIGINALHEIGHT" val="15.56578"/>
  <p:tag name="ORIGINALWIDTH" val="2.640407"/>
  <p:tag name="EMFCHILD" val="True"/>
</p:tagLst>
</file>

<file path=ppt/tags/tag3109.xml><?xml version="1.0" encoding="utf-8"?>
<p:tagLst xmlns:a="http://schemas.openxmlformats.org/drawingml/2006/main" xmlns:r="http://schemas.openxmlformats.org/officeDocument/2006/relationships" xmlns:p="http://schemas.openxmlformats.org/presentationml/2006/main">
  <p:tag name="ORIGINALHEIGHT" val="3.822289"/>
  <p:tag name="ORIGINALWIDTH" val="2.665546"/>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3.594627"/>
  <p:tag name="ORIGINALWIDTH" val="2.928073"/>
  <p:tag name="EMFCHILD" val="True"/>
</p:tagLst>
</file>

<file path=ppt/tags/tag3110.xml><?xml version="1.0" encoding="utf-8"?>
<p:tagLst xmlns:a="http://schemas.openxmlformats.org/drawingml/2006/main" xmlns:r="http://schemas.openxmlformats.org/officeDocument/2006/relationships" xmlns:p="http://schemas.openxmlformats.org/presentationml/2006/main">
  <p:tag name="ORIGINALHEIGHT" val="2.414078"/>
  <p:tag name="ORIGINALWIDTH" val="1.584247"/>
  <p:tag name="EMFCHILD" val="True"/>
</p:tagLst>
</file>

<file path=ppt/tags/tag3111.xml><?xml version="1.0" encoding="utf-8"?>
<p:tagLst xmlns:a="http://schemas.openxmlformats.org/drawingml/2006/main" xmlns:r="http://schemas.openxmlformats.org/officeDocument/2006/relationships" xmlns:p="http://schemas.openxmlformats.org/presentationml/2006/main">
  <p:tag name="ORIGINALHEIGHT" val="0.2011731"/>
  <p:tag name="ORIGINALWIDTH" val="10.88851"/>
  <p:tag name="EMFCHILD" val="True"/>
</p:tagLst>
</file>

<file path=ppt/tags/tag3112.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113.xml><?xml version="1.0" encoding="utf-8"?>
<p:tagLst xmlns:a="http://schemas.openxmlformats.org/drawingml/2006/main" xmlns:r="http://schemas.openxmlformats.org/officeDocument/2006/relationships" xmlns:p="http://schemas.openxmlformats.org/presentationml/2006/main">
  <p:tag name="ORIGINALHEIGHT" val="3.294218"/>
  <p:tag name="ORIGINALWIDTH" val="2.08718"/>
  <p:tag name="EMFCHILD" val="True"/>
</p:tagLst>
</file>

<file path=ppt/tags/tag3114.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115.xml><?xml version="1.0" encoding="utf-8"?>
<p:tagLst xmlns:a="http://schemas.openxmlformats.org/drawingml/2006/main" xmlns:r="http://schemas.openxmlformats.org/officeDocument/2006/relationships" xmlns:p="http://schemas.openxmlformats.org/presentationml/2006/main">
  <p:tag name="ORIGINALHEIGHT" val="3.294218"/>
  <p:tag name="ORIGINALWIDTH" val="2.112319"/>
  <p:tag name="EMFCHILD" val="True"/>
</p:tagLst>
</file>

<file path=ppt/tags/tag3116.xml><?xml version="1.0" encoding="utf-8"?>
<p:tagLst xmlns:a="http://schemas.openxmlformats.org/drawingml/2006/main" xmlns:r="http://schemas.openxmlformats.org/officeDocument/2006/relationships" xmlns:p="http://schemas.openxmlformats.org/presentationml/2006/main">
  <p:tag name="ORIGINALHEIGHT" val="5.205363"/>
  <p:tag name="ORIGINALWIDTH" val="1.181901"/>
  <p:tag name="EMFCHILD" val="True"/>
</p:tagLst>
</file>

<file path=ppt/tags/tag3117.xml><?xml version="1.0" encoding="utf-8"?>
<p:tagLst xmlns:a="http://schemas.openxmlformats.org/drawingml/2006/main" xmlns:r="http://schemas.openxmlformats.org/officeDocument/2006/relationships" xmlns:p="http://schemas.openxmlformats.org/presentationml/2006/main">
  <p:tag name="ORIGINALHEIGHT" val="2.288352"/>
  <p:tag name="ORIGINALWIDTH" val="2.489527"/>
  <p:tag name="EMFCHILD" val="True"/>
</p:tagLst>
</file>

<file path=ppt/tags/tag3118.xml><?xml version="1.0" encoding="utf-8"?>
<p:tagLst xmlns:a="http://schemas.openxmlformats.org/drawingml/2006/main" xmlns:r="http://schemas.openxmlformats.org/officeDocument/2006/relationships" xmlns:p="http://schemas.openxmlformats.org/presentationml/2006/main">
  <p:tag name="ORIGINALHEIGHT" val="0.2011731"/>
  <p:tag name="ORIGINALWIDTH" val="3.118186"/>
  <p:tag name="EMFCHILD" val="True"/>
</p:tagLst>
</file>

<file path=ppt/tags/tag3119.xml><?xml version="1.0" encoding="utf-8"?>
<p:tagLst xmlns:a="http://schemas.openxmlformats.org/drawingml/2006/main" xmlns:r="http://schemas.openxmlformats.org/officeDocument/2006/relationships" xmlns:p="http://schemas.openxmlformats.org/presentationml/2006/main">
  <p:tag name="ORIGINALHEIGHT" val="3.771996"/>
  <p:tag name="ORIGINALWIDTH" val="3.621119"/>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1.214084"/>
  <p:tag name="ORIGINALWIDTH" val="3.404182"/>
  <p:tag name="EMFCHILD" val="True"/>
</p:tagLst>
</file>

<file path=ppt/tags/tag3120.xml><?xml version="1.0" encoding="utf-8"?>
<p:tagLst xmlns:a="http://schemas.openxmlformats.org/drawingml/2006/main" xmlns:r="http://schemas.openxmlformats.org/officeDocument/2006/relationships" xmlns:p="http://schemas.openxmlformats.org/presentationml/2006/main">
  <p:tag name="ORIGINALHEIGHT" val="5.205363"/>
  <p:tag name="ORIGINALWIDTH" val="1.181901"/>
  <p:tag name="EMFCHILD" val="True"/>
</p:tagLst>
</file>

<file path=ppt/tags/tag3121.xml><?xml version="1.0" encoding="utf-8"?>
<p:tagLst xmlns:a="http://schemas.openxmlformats.org/drawingml/2006/main" xmlns:r="http://schemas.openxmlformats.org/officeDocument/2006/relationships" xmlns:p="http://schemas.openxmlformats.org/presentationml/2006/main">
  <p:tag name="ORIGINALHEIGHT" val="3.470237"/>
  <p:tag name="ORIGINALWIDTH" val="3.394807"/>
  <p:tag name="EMFCHILD" val="True"/>
</p:tagLst>
</file>

<file path=ppt/tags/tag3122.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123.xml><?xml version="1.0" encoding="utf-8"?>
<p:tagLst xmlns:a="http://schemas.openxmlformats.org/drawingml/2006/main" xmlns:r="http://schemas.openxmlformats.org/officeDocument/2006/relationships" xmlns:p="http://schemas.openxmlformats.org/presentationml/2006/main">
  <p:tag name="ORIGINALHEIGHT" val="2.414078"/>
  <p:tag name="ORIGINALWIDTH" val="1.584247"/>
  <p:tag name="EMFCHILD" val="True"/>
</p:tagLst>
</file>

<file path=ppt/tags/tag3124.xml><?xml version="1.0" encoding="utf-8"?>
<p:tagLst xmlns:a="http://schemas.openxmlformats.org/drawingml/2006/main" xmlns:r="http://schemas.openxmlformats.org/officeDocument/2006/relationships" xmlns:p="http://schemas.openxmlformats.org/presentationml/2006/main">
  <p:tag name="ORIGINALHEIGHT" val="3.52053"/>
  <p:tag name="ORIGINALWIDTH" val="5.10478"/>
  <p:tag name="EMFCHILD" val="True"/>
</p:tagLst>
</file>

<file path=ppt/tags/tag3125.xml><?xml version="1.0" encoding="utf-8"?>
<p:tagLst xmlns:a="http://schemas.openxmlformats.org/drawingml/2006/main" xmlns:r="http://schemas.openxmlformats.org/officeDocument/2006/relationships" xmlns:p="http://schemas.openxmlformats.org/presentationml/2006/main">
  <p:tag name="ORIGINALHEIGHT" val="0.2011731"/>
  <p:tag name="ORIGINALWIDTH" val="10.88851"/>
  <p:tag name="EMFCHILD" val="True"/>
</p:tagLst>
</file>

<file path=ppt/tags/tag3126.xml><?xml version="1.0" encoding="utf-8"?>
<p:tagLst xmlns:a="http://schemas.openxmlformats.org/drawingml/2006/main" xmlns:r="http://schemas.openxmlformats.org/officeDocument/2006/relationships" xmlns:p="http://schemas.openxmlformats.org/presentationml/2006/main">
  <p:tag name="ORIGINALHEIGHT" val="3.822289"/>
  <p:tag name="ORIGINALWIDTH" val="2.665546"/>
  <p:tag name="EMFCHILD" val="True"/>
</p:tagLst>
</file>

<file path=ppt/tags/tag3127.xml><?xml version="1.0" encoding="utf-8"?>
<p:tagLst xmlns:a="http://schemas.openxmlformats.org/drawingml/2006/main" xmlns:r="http://schemas.openxmlformats.org/officeDocument/2006/relationships" xmlns:p="http://schemas.openxmlformats.org/presentationml/2006/main">
  <p:tag name="ORIGINALHEIGHT" val="3.294218"/>
  <p:tag name="ORIGINALWIDTH" val="2.08718"/>
  <p:tag name="EMFCHILD" val="True"/>
</p:tagLst>
</file>

<file path=ppt/tags/tag3128.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129.xml><?xml version="1.0" encoding="utf-8"?>
<p:tagLst xmlns:a="http://schemas.openxmlformats.org/drawingml/2006/main" xmlns:r="http://schemas.openxmlformats.org/officeDocument/2006/relationships" xmlns:p="http://schemas.openxmlformats.org/presentationml/2006/main">
  <p:tag name="ORIGINALHEIGHT" val="3.294218"/>
  <p:tag name="ORIGINALWIDTH" val="2.112319"/>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3.761257"/>
  <p:tag name="ORIGINALWIDTH" val="3.618423"/>
  <p:tag name="EMFCHILD" val="True"/>
</p:tagLst>
</file>

<file path=ppt/tags/tag3130.xml><?xml version="1.0" encoding="utf-8"?>
<p:tagLst xmlns:a="http://schemas.openxmlformats.org/drawingml/2006/main" xmlns:r="http://schemas.openxmlformats.org/officeDocument/2006/relationships" xmlns:p="http://schemas.openxmlformats.org/presentationml/2006/main">
  <p:tag name="ORIGINALHEIGHT" val="0.5029328"/>
  <p:tag name="ORIGINALWIDTH" val="1.483661"/>
  <p:tag name="EMFCHILD" val="True"/>
</p:tagLst>
</file>

<file path=ppt/tags/tag3131.xml><?xml version="1.0" encoding="utf-8"?>
<p:tagLst xmlns:a="http://schemas.openxmlformats.org/drawingml/2006/main" xmlns:r="http://schemas.openxmlformats.org/officeDocument/2006/relationships" xmlns:p="http://schemas.openxmlformats.org/presentationml/2006/main">
  <p:tag name="ORIGINALHEIGHT" val="3.294218"/>
  <p:tag name="ORIGINALWIDTH" val="2.112319"/>
  <p:tag name="EMFCHILD" val="True"/>
</p:tagLst>
</file>

<file path=ppt/tags/tag3132.xml><?xml version="1.0" encoding="utf-8"?>
<p:tagLst xmlns:a="http://schemas.openxmlformats.org/drawingml/2006/main" xmlns:r="http://schemas.openxmlformats.org/officeDocument/2006/relationships" xmlns:p="http://schemas.openxmlformats.org/presentationml/2006/main">
  <p:tag name="ORIGINALHEIGHT" val="0.2011731"/>
  <p:tag name="ORIGINALWIDTH" val="3.118186"/>
  <p:tag name="EMFCHILD" val="True"/>
</p:tagLst>
</file>

<file path=ppt/tags/tag3133.xml><?xml version="1.0" encoding="utf-8"?>
<p:tagLst xmlns:a="http://schemas.openxmlformats.org/drawingml/2006/main" xmlns:r="http://schemas.openxmlformats.org/officeDocument/2006/relationships" xmlns:p="http://schemas.openxmlformats.org/presentationml/2006/main">
  <p:tag name="ORIGINALHEIGHT" val="3.822289"/>
  <p:tag name="ORIGINALWIDTH" val="2.665546"/>
  <p:tag name="EMFCHILD" val="True"/>
</p:tagLst>
</file>

<file path=ppt/tags/tag3134.xml><?xml version="1.0" encoding="utf-8"?>
<p:tagLst xmlns:a="http://schemas.openxmlformats.org/drawingml/2006/main" xmlns:r="http://schemas.openxmlformats.org/officeDocument/2006/relationships" xmlns:p="http://schemas.openxmlformats.org/presentationml/2006/main">
  <p:tag name="ORIGINALHEIGHT" val="2.414078"/>
  <p:tag name="ORIGINALWIDTH" val="1.584247"/>
  <p:tag name="EMFCHILD" val="True"/>
</p:tagLst>
</file>

<file path=ppt/tags/tag3135.xml><?xml version="1.0" encoding="utf-8"?>
<p:tagLst xmlns:a="http://schemas.openxmlformats.org/drawingml/2006/main" xmlns:r="http://schemas.openxmlformats.org/officeDocument/2006/relationships" xmlns:p="http://schemas.openxmlformats.org/presentationml/2006/main">
  <p:tag name="ORIGINALHEIGHT" val="3.646271"/>
  <p:tag name="ORIGINALWIDTH" val="2.891874"/>
  <p:tag name="EMFCHILD" val="True"/>
</p:tagLst>
</file>

<file path=ppt/tags/tag3136.xml><?xml version="1.0" encoding="utf-8"?>
<p:tagLst xmlns:a="http://schemas.openxmlformats.org/drawingml/2006/main" xmlns:r="http://schemas.openxmlformats.org/officeDocument/2006/relationships" xmlns:p="http://schemas.openxmlformats.org/presentationml/2006/main">
  <p:tag name="ORIGINALHEIGHT" val="2.464371"/>
  <p:tag name="ORIGINALWIDTH" val="2.665546"/>
  <p:tag name="EMFCHILD" val="True"/>
</p:tagLst>
</file>

<file path=ppt/tags/tag3137.xml><?xml version="1.0" encoding="utf-8"?>
<p:tagLst xmlns:a="http://schemas.openxmlformats.org/drawingml/2006/main" xmlns:r="http://schemas.openxmlformats.org/officeDocument/2006/relationships" xmlns:p="http://schemas.openxmlformats.org/presentationml/2006/main">
  <p:tag name="ORIGINALHEIGHT" val="0.2011731"/>
  <p:tag name="ORIGINALWIDTH" val="11.81893"/>
  <p:tag name="EMFCHILD" val="True"/>
</p:tagLst>
</file>

<file path=ppt/tags/tag3138.xml><?xml version="1.0" encoding="utf-8"?>
<p:tagLst xmlns:a="http://schemas.openxmlformats.org/drawingml/2006/main" xmlns:r="http://schemas.openxmlformats.org/officeDocument/2006/relationships" xmlns:p="http://schemas.openxmlformats.org/presentationml/2006/main">
  <p:tag name="ORIGINALHEIGHT" val="3.822289"/>
  <p:tag name="ORIGINALWIDTH" val="2.665546"/>
  <p:tag name="EMFCHILD" val="True"/>
</p:tagLst>
</file>

<file path=ppt/tags/tag3139.xml><?xml version="1.0" encoding="utf-8"?>
<p:tagLst xmlns:a="http://schemas.openxmlformats.org/drawingml/2006/main" xmlns:r="http://schemas.openxmlformats.org/officeDocument/2006/relationships" xmlns:p="http://schemas.openxmlformats.org/presentationml/2006/main">
  <p:tag name="ORIGINALHEIGHT" val="3.294218"/>
  <p:tag name="ORIGINALWIDTH" val="2.08718"/>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5.213396"/>
  <p:tag name="ORIGINALWIDTH" val="1.166473"/>
  <p:tag name="EMFCHILD" val="True"/>
</p:tagLst>
</file>

<file path=ppt/tags/tag3140.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141.xml><?xml version="1.0" encoding="utf-8"?>
<p:tagLst xmlns:a="http://schemas.openxmlformats.org/drawingml/2006/main" xmlns:r="http://schemas.openxmlformats.org/officeDocument/2006/relationships" xmlns:p="http://schemas.openxmlformats.org/presentationml/2006/main">
  <p:tag name="ORIGINALHEIGHT" val="3.294218"/>
  <p:tag name="ORIGINALWIDTH" val="2.112319"/>
  <p:tag name="EMFCHILD" val="True"/>
</p:tagLst>
</file>

<file path=ppt/tags/tag3142.xml><?xml version="1.0" encoding="utf-8"?>
<p:tagLst xmlns:a="http://schemas.openxmlformats.org/drawingml/2006/main" xmlns:r="http://schemas.openxmlformats.org/officeDocument/2006/relationships" xmlns:p="http://schemas.openxmlformats.org/presentationml/2006/main">
  <p:tag name="ORIGINALHEIGHT" val="4.727569"/>
  <p:tag name="ORIGINALWIDTH" val="2.53982"/>
  <p:tag name="EMFCHILD" val="True"/>
</p:tagLst>
</file>

<file path=ppt/tags/tag3143.xml><?xml version="1.0" encoding="utf-8"?>
<p:tagLst xmlns:a="http://schemas.openxmlformats.org/drawingml/2006/main" xmlns:r="http://schemas.openxmlformats.org/officeDocument/2006/relationships" xmlns:p="http://schemas.openxmlformats.org/presentationml/2006/main">
  <p:tag name="ORIGINALHEIGHT" val="1.735126"/>
  <p:tag name="ORIGINALWIDTH" val="2.464372"/>
  <p:tag name="EMFCHILD" val="True"/>
</p:tagLst>
</file>

<file path=ppt/tags/tag3144.xml><?xml version="1.0" encoding="utf-8"?>
<p:tagLst xmlns:a="http://schemas.openxmlformats.org/drawingml/2006/main" xmlns:r="http://schemas.openxmlformats.org/officeDocument/2006/relationships" xmlns:p="http://schemas.openxmlformats.org/presentationml/2006/main">
  <p:tag name="ORIGINALHEIGHT" val="0.6286739"/>
  <p:tag name="ORIGINALWIDTH" val="31.50877"/>
  <p:tag name="EMFCHILD" val="True"/>
</p:tagLst>
</file>

<file path=ppt/tags/tag3145.xml><?xml version="1.0" encoding="utf-8"?>
<p:tagLst xmlns:a="http://schemas.openxmlformats.org/drawingml/2006/main" xmlns:r="http://schemas.openxmlformats.org/officeDocument/2006/relationships" xmlns:p="http://schemas.openxmlformats.org/presentationml/2006/main">
  <p:tag name="ORIGINALHEIGHT" val="1.735126"/>
  <p:tag name="ORIGINALWIDTH" val="2.489527"/>
  <p:tag name="EMFCHILD" val="True"/>
</p:tagLst>
</file>

<file path=ppt/tags/tag3146.xml><?xml version="1.0" encoding="utf-8"?>
<p:tagLst xmlns:a="http://schemas.openxmlformats.org/drawingml/2006/main" xmlns:r="http://schemas.openxmlformats.org/officeDocument/2006/relationships" xmlns:p="http://schemas.openxmlformats.org/presentationml/2006/main">
  <p:tag name="ORIGINALHEIGHT" val="1.735126"/>
  <p:tag name="ORIGINALWIDTH" val="2.464372"/>
  <p:tag name="EMFCHILD" val="True"/>
</p:tagLst>
</file>

<file path=ppt/tags/tag3147.xml><?xml version="1.0" encoding="utf-8"?>
<p:tagLst xmlns:a="http://schemas.openxmlformats.org/drawingml/2006/main" xmlns:r="http://schemas.openxmlformats.org/officeDocument/2006/relationships" xmlns:p="http://schemas.openxmlformats.org/presentationml/2006/main">
  <p:tag name="ORIGINALHEIGHT" val="0.6286739"/>
  <p:tag name="ORIGINALWIDTH" val="31.50877"/>
  <p:tag name="EMFCHILD" val="True"/>
</p:tagLst>
</file>

<file path=ppt/tags/tag3148.xml><?xml version="1.0" encoding="utf-8"?>
<p:tagLst xmlns:a="http://schemas.openxmlformats.org/drawingml/2006/main" xmlns:r="http://schemas.openxmlformats.org/officeDocument/2006/relationships" xmlns:p="http://schemas.openxmlformats.org/presentationml/2006/main">
  <p:tag name="ORIGINALHEIGHT" val="1.735126"/>
  <p:tag name="ORIGINALWIDTH" val="2.464372"/>
  <p:tag name="EMFCHILD" val="True"/>
</p:tagLst>
</file>

<file path=ppt/tags/tag3149.xml><?xml version="1.0" encoding="utf-8"?>
<p:tagLst xmlns:a="http://schemas.openxmlformats.org/drawingml/2006/main" xmlns:r="http://schemas.openxmlformats.org/officeDocument/2006/relationships" xmlns:p="http://schemas.openxmlformats.org/presentationml/2006/main">
  <p:tag name="ORIGINALHEIGHT" val="2.288352"/>
  <p:tag name="ORIGINALWIDTH" val="1.911146"/>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3.356573"/>
  <p:tag name="ORIGINALWIDTH" val="2.85665"/>
  <p:tag name="EMFCHILD" val="True"/>
</p:tagLst>
</file>

<file path=ppt/tags/tag3150.xml><?xml version="1.0" encoding="utf-8"?>
<p:tagLst xmlns:a="http://schemas.openxmlformats.org/drawingml/2006/main" xmlns:r="http://schemas.openxmlformats.org/officeDocument/2006/relationships" xmlns:p="http://schemas.openxmlformats.org/presentationml/2006/main">
  <p:tag name="ORIGINALHEIGHT" val="1.659678"/>
  <p:tag name="ORIGINALWIDTH" val="1.785421"/>
  <p:tag name="EMFCHILD" val="True"/>
</p:tagLst>
</file>

<file path=ppt/tags/tag3151.xml><?xml version="1.0" encoding="utf-8"?>
<p:tagLst xmlns:a="http://schemas.openxmlformats.org/drawingml/2006/main" xmlns:r="http://schemas.openxmlformats.org/officeDocument/2006/relationships" xmlns:p="http://schemas.openxmlformats.org/presentationml/2006/main">
  <p:tag name="ORIGINALHEIGHT" val="1.609385"/>
  <p:tag name="ORIGINALWIDTH" val="1.282488"/>
  <p:tag name="EMFCHILD" val="True"/>
</p:tagLst>
</file>

<file path=ppt/tags/tag3152.xml><?xml version="1.0" encoding="utf-8"?>
<p:tagLst xmlns:a="http://schemas.openxmlformats.org/drawingml/2006/main" xmlns:r="http://schemas.openxmlformats.org/officeDocument/2006/relationships" xmlns:p="http://schemas.openxmlformats.org/presentationml/2006/main">
  <p:tag name="ORIGINALHEIGHT" val="2.263198"/>
  <p:tag name="ORIGINALWIDTH" val="1.232194"/>
  <p:tag name="EMFCHILD" val="True"/>
</p:tagLst>
</file>

<file path=ppt/tags/tag3153.xml><?xml version="1.0" encoding="utf-8"?>
<p:tagLst xmlns:a="http://schemas.openxmlformats.org/drawingml/2006/main" xmlns:r="http://schemas.openxmlformats.org/officeDocument/2006/relationships" xmlns:p="http://schemas.openxmlformats.org/presentationml/2006/main">
  <p:tag name="ORIGINALHEIGHT" val="2.464371"/>
  <p:tag name="ORIGINALWIDTH" val="0.7795543"/>
  <p:tag name="EMFCHILD" val="True"/>
</p:tagLst>
</file>

<file path=ppt/tags/tag3154.xml><?xml version="1.0" encoding="utf-8"?>
<p:tagLst xmlns:a="http://schemas.openxmlformats.org/drawingml/2006/main" xmlns:r="http://schemas.openxmlformats.org/officeDocument/2006/relationships" xmlns:p="http://schemas.openxmlformats.org/presentationml/2006/main">
  <p:tag name="ORIGINALHEIGHT" val="1.659678"/>
  <p:tag name="ORIGINALWIDTH" val="1.785421"/>
  <p:tag name="EMFCHILD" val="True"/>
</p:tagLst>
</file>

<file path=ppt/tags/tag3155.xml><?xml version="1.0" encoding="utf-8"?>
<p:tagLst xmlns:a="http://schemas.openxmlformats.org/drawingml/2006/main" xmlns:r="http://schemas.openxmlformats.org/officeDocument/2006/relationships" xmlns:p="http://schemas.openxmlformats.org/presentationml/2006/main">
  <p:tag name="ORIGINALHEIGHT" val="2.539819"/>
  <p:tag name="ORIGINALWIDTH" val="0.804693"/>
  <p:tag name="EMFCHILD" val="True"/>
</p:tagLst>
</file>

<file path=ppt/tags/tag3156.xml><?xml version="1.0" encoding="utf-8"?>
<p:tagLst xmlns:a="http://schemas.openxmlformats.org/drawingml/2006/main" xmlns:r="http://schemas.openxmlformats.org/officeDocument/2006/relationships" xmlns:p="http://schemas.openxmlformats.org/presentationml/2006/main">
  <p:tag name="ORIGINALHEIGHT" val="1.659678"/>
  <p:tag name="ORIGINALWIDTH" val="1.282488"/>
  <p:tag name="EMFCHILD" val="True"/>
</p:tagLst>
</file>

<file path=ppt/tags/tag3157.xml><?xml version="1.0" encoding="utf-8"?>
<p:tagLst xmlns:a="http://schemas.openxmlformats.org/drawingml/2006/main" xmlns:r="http://schemas.openxmlformats.org/officeDocument/2006/relationships" xmlns:p="http://schemas.openxmlformats.org/presentationml/2006/main">
  <p:tag name="ORIGINALHEIGHT" val="1.659678"/>
  <p:tag name="ORIGINALWIDTH" val="1.760266"/>
  <p:tag name="EMFCHILD" val="True"/>
</p:tagLst>
</file>

<file path=ppt/tags/tag3158.xml><?xml version="1.0" encoding="utf-8"?>
<p:tagLst xmlns:a="http://schemas.openxmlformats.org/drawingml/2006/main" xmlns:r="http://schemas.openxmlformats.org/officeDocument/2006/relationships" xmlns:p="http://schemas.openxmlformats.org/presentationml/2006/main">
  <p:tag name="ORIGINALHEIGHT" val="2.564957"/>
  <p:tag name="ORIGINALWIDTH" val="1.257333"/>
  <p:tag name="EMFCHILD" val="True"/>
</p:tagLst>
</file>

<file path=ppt/tags/tag3159.xml><?xml version="1.0" encoding="utf-8"?>
<p:tagLst xmlns:a="http://schemas.openxmlformats.org/drawingml/2006/main" xmlns:r="http://schemas.openxmlformats.org/officeDocument/2006/relationships" xmlns:p="http://schemas.openxmlformats.org/presentationml/2006/main">
  <p:tag name="ORIGINALHEIGHT" val="2.464371"/>
  <p:tag name="ORIGINALWIDTH" val="2.38894"/>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1.571158"/>
  <p:tag name="ORIGINALWIDTH" val="0.5951428"/>
  <p:tag name="EMFCHILD" val="True"/>
</p:tagLst>
</file>

<file path=ppt/tags/tag3160.xml><?xml version="1.0" encoding="utf-8"?>
<p:tagLst xmlns:a="http://schemas.openxmlformats.org/drawingml/2006/main" xmlns:r="http://schemas.openxmlformats.org/officeDocument/2006/relationships" xmlns:p="http://schemas.openxmlformats.org/presentationml/2006/main">
  <p:tag name="ORIGINALHEIGHT" val="1.584246"/>
  <p:tag name="ORIGINALWIDTH" val="1.936301"/>
  <p:tag name="EMFCHILD" val="True"/>
</p:tagLst>
</file>

<file path=ppt/tags/tag3161.xml><?xml version="1.0" encoding="utf-8"?>
<p:tagLst xmlns:a="http://schemas.openxmlformats.org/drawingml/2006/main" xmlns:r="http://schemas.openxmlformats.org/officeDocument/2006/relationships" xmlns:p="http://schemas.openxmlformats.org/presentationml/2006/main">
  <p:tag name="ORIGINALHEIGHT" val="2.263198"/>
  <p:tag name="ORIGINALWIDTH" val="1.232194"/>
  <p:tag name="EMFCHILD" val="True"/>
</p:tagLst>
</file>

<file path=ppt/tags/tag3162.xml><?xml version="1.0" encoding="utf-8"?>
<p:tagLst xmlns:a="http://schemas.openxmlformats.org/drawingml/2006/main" xmlns:r="http://schemas.openxmlformats.org/officeDocument/2006/relationships" xmlns:p="http://schemas.openxmlformats.org/presentationml/2006/main">
  <p:tag name="ORIGINALHEIGHT" val="1.659678"/>
  <p:tag name="ORIGINALWIDTH" val="1.533954"/>
  <p:tag name="EMFCHILD" val="True"/>
</p:tagLst>
</file>

<file path=ppt/tags/tag3163.xml><?xml version="1.0" encoding="utf-8"?>
<p:tagLst xmlns:a="http://schemas.openxmlformats.org/drawingml/2006/main" xmlns:r="http://schemas.openxmlformats.org/officeDocument/2006/relationships" xmlns:p="http://schemas.openxmlformats.org/presentationml/2006/main">
  <p:tag name="ORIGINALHEIGHT" val="1.609385"/>
  <p:tag name="ORIGINALWIDTH" val="1.911146"/>
  <p:tag name="EMFCHILD" val="True"/>
</p:tagLst>
</file>

<file path=ppt/tags/tag3164.xml><?xml version="1.0" encoding="utf-8"?>
<p:tagLst xmlns:a="http://schemas.openxmlformats.org/drawingml/2006/main" xmlns:r="http://schemas.openxmlformats.org/officeDocument/2006/relationships" xmlns:p="http://schemas.openxmlformats.org/presentationml/2006/main">
  <p:tag name="ORIGINALHEIGHT" val="2.564957"/>
  <p:tag name="ORIGINALWIDTH" val="1.911146"/>
  <p:tag name="EMFCHILD" val="True"/>
</p:tagLst>
</file>

<file path=ppt/tags/tag3165.xml><?xml version="1.0" encoding="utf-8"?>
<p:tagLst xmlns:a="http://schemas.openxmlformats.org/drawingml/2006/main" xmlns:r="http://schemas.openxmlformats.org/officeDocument/2006/relationships" xmlns:p="http://schemas.openxmlformats.org/presentationml/2006/main">
  <p:tag name="ORIGINALHEIGHT" val="1.659678"/>
  <p:tag name="ORIGINALWIDTH" val="1.508799"/>
  <p:tag name="EMFCHILD" val="True"/>
</p:tagLst>
</file>

<file path=ppt/tags/tag3166.xml><?xml version="1.0" encoding="utf-8"?>
<p:tagLst xmlns:a="http://schemas.openxmlformats.org/drawingml/2006/main" xmlns:r="http://schemas.openxmlformats.org/officeDocument/2006/relationships" xmlns:p="http://schemas.openxmlformats.org/presentationml/2006/main">
  <p:tag name="ORIGINALHEIGHT" val="2.564957"/>
  <p:tag name="ORIGINALWIDTH" val="1.911146"/>
  <p:tag name="EMFCHILD" val="True"/>
</p:tagLst>
</file>

<file path=ppt/tags/tag3167.xml><?xml version="1.0" encoding="utf-8"?>
<p:tagLst xmlns:a="http://schemas.openxmlformats.org/drawingml/2006/main" xmlns:r="http://schemas.openxmlformats.org/officeDocument/2006/relationships" xmlns:p="http://schemas.openxmlformats.org/presentationml/2006/main">
  <p:tag name="ORIGINALHEIGHT" val="2.564957"/>
  <p:tag name="ORIGINALWIDTH" val="2.6907"/>
  <p:tag name="EMFCHILD" val="True"/>
</p:tagLst>
</file>

<file path=ppt/tags/tag3168.xml><?xml version="1.0" encoding="utf-8"?>
<p:tagLst xmlns:a="http://schemas.openxmlformats.org/drawingml/2006/main" xmlns:r="http://schemas.openxmlformats.org/officeDocument/2006/relationships" xmlns:p="http://schemas.openxmlformats.org/presentationml/2006/main">
  <p:tag name="ORIGINALHEIGHT" val="2.489525"/>
  <p:tag name="ORIGINALWIDTH" val="2.615252"/>
  <p:tag name="EMFCHILD" val="True"/>
</p:tagLst>
</file>

<file path=ppt/tags/tag3169.xml><?xml version="1.0" encoding="utf-8"?>
<p:tagLst xmlns:a="http://schemas.openxmlformats.org/drawingml/2006/main" xmlns:r="http://schemas.openxmlformats.org/officeDocument/2006/relationships" xmlns:p="http://schemas.openxmlformats.org/presentationml/2006/main">
  <p:tag name="ORIGINALHEIGHT" val="2.464371"/>
  <p:tag name="ORIGINALWIDTH" val="2.38894"/>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0.5713302"/>
  <p:tag name="ORIGINALWIDTH" val="0.547532"/>
  <p:tag name="EMFCHILD" val="True"/>
</p:tagLst>
</file>

<file path=ppt/tags/tag3170.xml><?xml version="1.0" encoding="utf-8"?>
<p:tagLst xmlns:a="http://schemas.openxmlformats.org/drawingml/2006/main" xmlns:r="http://schemas.openxmlformats.org/officeDocument/2006/relationships" xmlns:p="http://schemas.openxmlformats.org/presentationml/2006/main">
  <p:tag name="ORIGINALHEIGHT" val="2.590112"/>
  <p:tag name="ORIGINALWIDTH" val="2.6907"/>
  <p:tag name="EMFCHILD" val="True"/>
</p:tagLst>
</file>

<file path=ppt/tags/tag3171.xml><?xml version="1.0" encoding="utf-8"?>
<p:tagLst xmlns:a="http://schemas.openxmlformats.org/drawingml/2006/main" xmlns:r="http://schemas.openxmlformats.org/officeDocument/2006/relationships" xmlns:p="http://schemas.openxmlformats.org/presentationml/2006/main">
  <p:tag name="ORIGINALHEIGHT" val="15.56578"/>
  <p:tag name="ORIGINALWIDTH" val="2.640407"/>
  <p:tag name="EMFCHILD" val="True"/>
</p:tagLst>
</file>

<file path=ppt/tags/tag3172.xml><?xml version="1.0" encoding="utf-8"?>
<p:tagLst xmlns:a="http://schemas.openxmlformats.org/drawingml/2006/main" xmlns:r="http://schemas.openxmlformats.org/officeDocument/2006/relationships" xmlns:p="http://schemas.openxmlformats.org/presentationml/2006/main">
  <p:tag name="ORIGINALHEIGHT" val="0.2011731"/>
  <p:tag name="ORIGINALWIDTH" val="3.093047"/>
  <p:tag name="EMFCHILD" val="True"/>
</p:tagLst>
</file>

<file path=ppt/tags/tag3173.xml><?xml version="1.0" encoding="utf-8"?>
<p:tagLst xmlns:a="http://schemas.openxmlformats.org/drawingml/2006/main" xmlns:r="http://schemas.openxmlformats.org/officeDocument/2006/relationships" xmlns:p="http://schemas.openxmlformats.org/presentationml/2006/main">
  <p:tag name="ORIGINALHEIGHT" val="5.180208"/>
  <p:tag name="ORIGINALWIDTH" val="0.7041064"/>
  <p:tag name="EMFCHILD" val="True"/>
</p:tagLst>
</file>

<file path=ppt/tags/tag3174.xml><?xml version="1.0" encoding="utf-8"?>
<p:tagLst xmlns:a="http://schemas.openxmlformats.org/drawingml/2006/main" xmlns:r="http://schemas.openxmlformats.org/officeDocument/2006/relationships" xmlns:p="http://schemas.openxmlformats.org/presentationml/2006/main">
  <p:tag name="ORIGINALHEIGHT" val="3.419943"/>
  <p:tag name="ORIGINALWIDTH" val="2.6907"/>
  <p:tag name="EMFCHILD" val="True"/>
</p:tagLst>
</file>

<file path=ppt/tags/tag3175.xml><?xml version="1.0" encoding="utf-8"?>
<p:tagLst xmlns:a="http://schemas.openxmlformats.org/drawingml/2006/main" xmlns:r="http://schemas.openxmlformats.org/officeDocument/2006/relationships" xmlns:p="http://schemas.openxmlformats.org/presentationml/2006/main">
  <p:tag name="ORIGINALHEIGHT" val="2.439232"/>
  <p:tag name="ORIGINALWIDTH" val="2.665546"/>
  <p:tag name="EMFCHILD" val="True"/>
</p:tagLst>
</file>

<file path=ppt/tags/tag3176.xml><?xml version="1.0" encoding="utf-8"?>
<p:tagLst xmlns:a="http://schemas.openxmlformats.org/drawingml/2006/main" xmlns:r="http://schemas.openxmlformats.org/officeDocument/2006/relationships" xmlns:p="http://schemas.openxmlformats.org/presentationml/2006/main">
  <p:tag name="ORIGINALHEIGHT" val="5.180208"/>
  <p:tag name="ORIGINALWIDTH" val="0.6789677"/>
  <p:tag name="EMFCHILD" val="True"/>
</p:tagLst>
</file>

<file path=ppt/tags/tag3177.xml><?xml version="1.0" encoding="utf-8"?>
<p:tagLst xmlns:a="http://schemas.openxmlformats.org/drawingml/2006/main" xmlns:r="http://schemas.openxmlformats.org/officeDocument/2006/relationships" xmlns:p="http://schemas.openxmlformats.org/presentationml/2006/main">
  <p:tag name="ORIGINALHEIGHT" val="15.59092"/>
  <p:tag name="ORIGINALWIDTH" val="2.640407"/>
  <p:tag name="EMFCHILD" val="True"/>
</p:tagLst>
</file>

<file path=ppt/tags/tag3178.xml><?xml version="1.0" encoding="utf-8"?>
<p:tagLst xmlns:a="http://schemas.openxmlformats.org/drawingml/2006/main" xmlns:r="http://schemas.openxmlformats.org/officeDocument/2006/relationships" xmlns:p="http://schemas.openxmlformats.org/presentationml/2006/main">
  <p:tag name="ORIGINALHEIGHT" val="5.180208"/>
  <p:tag name="ORIGINALWIDTH" val="1.181901"/>
  <p:tag name="EMFCHILD" val="True"/>
</p:tagLst>
</file>

<file path=ppt/tags/tag3179.xml><?xml version="1.0" encoding="utf-8"?>
<p:tagLst xmlns:a="http://schemas.openxmlformats.org/drawingml/2006/main" xmlns:r="http://schemas.openxmlformats.org/officeDocument/2006/relationships" xmlns:p="http://schemas.openxmlformats.org/presentationml/2006/main">
  <p:tag name="ORIGINALHEIGHT" val="2.363784"/>
  <p:tag name="ORIGINALWIDTH" val="3.394807"/>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3.356573"/>
  <p:tag name="ORIGINALWIDTH" val="2.880462"/>
  <p:tag name="EMFCHILD" val="True"/>
</p:tagLst>
</file>

<file path=ppt/tags/tag3180.xml><?xml version="1.0" encoding="utf-8"?>
<p:tagLst xmlns:a="http://schemas.openxmlformats.org/drawingml/2006/main" xmlns:r="http://schemas.openxmlformats.org/officeDocument/2006/relationships" xmlns:p="http://schemas.openxmlformats.org/presentationml/2006/main">
  <p:tag name="ORIGINALHEIGHT" val="3.470237"/>
  <p:tag name="ORIGINALWIDTH" val="3.394807"/>
  <p:tag name="EMFCHILD" val="True"/>
</p:tagLst>
</file>

<file path=ppt/tags/tag3181.xml><?xml version="1.0" encoding="utf-8"?>
<p:tagLst xmlns:a="http://schemas.openxmlformats.org/drawingml/2006/main" xmlns:r="http://schemas.openxmlformats.org/officeDocument/2006/relationships" xmlns:p="http://schemas.openxmlformats.org/presentationml/2006/main">
  <p:tag name="ORIGINALHEIGHT" val="2.363784"/>
  <p:tag name="ORIGINALWIDTH" val="3.369652"/>
  <p:tag name="EMFCHILD" val="True"/>
</p:tagLst>
</file>

<file path=ppt/tags/tag3182.xml><?xml version="1.0" encoding="utf-8"?>
<p:tagLst xmlns:a="http://schemas.openxmlformats.org/drawingml/2006/main" xmlns:r="http://schemas.openxmlformats.org/officeDocument/2006/relationships" xmlns:p="http://schemas.openxmlformats.org/presentationml/2006/main">
  <p:tag name="ORIGINALHEIGHT" val="2.439232"/>
  <p:tag name="ORIGINALWIDTH" val="2.665546"/>
  <p:tag name="EMFCHILD" val="True"/>
</p:tagLst>
</file>

<file path=ppt/tags/tag3183.xml><?xml version="1.0" encoding="utf-8"?>
<p:tagLst xmlns:a="http://schemas.openxmlformats.org/drawingml/2006/main" xmlns:r="http://schemas.openxmlformats.org/officeDocument/2006/relationships" xmlns:p="http://schemas.openxmlformats.org/presentationml/2006/main">
  <p:tag name="ORIGINALHEIGHT" val="5.180208"/>
  <p:tag name="ORIGINALWIDTH" val="1.181901"/>
  <p:tag name="EMFCHILD" val="True"/>
</p:tagLst>
</file>

<file path=ppt/tags/tag3184.xml><?xml version="1.0" encoding="utf-8"?>
<p:tagLst xmlns:a="http://schemas.openxmlformats.org/drawingml/2006/main" xmlns:r="http://schemas.openxmlformats.org/officeDocument/2006/relationships" xmlns:p="http://schemas.openxmlformats.org/presentationml/2006/main">
  <p:tag name="ORIGINALHEIGHT" val="15.59092"/>
  <p:tag name="ORIGINALWIDTH" val="2.640407"/>
  <p:tag name="EMFCHILD" val="True"/>
</p:tagLst>
</file>

<file path=ppt/tags/tag3185.xml><?xml version="1.0" encoding="utf-8"?>
<p:tagLst xmlns:a="http://schemas.openxmlformats.org/drawingml/2006/main" xmlns:r="http://schemas.openxmlformats.org/officeDocument/2006/relationships" xmlns:p="http://schemas.openxmlformats.org/presentationml/2006/main">
  <p:tag name="ORIGINALHEIGHT" val="2.313491"/>
  <p:tag name="ORIGINALWIDTH" val="3.495394"/>
  <p:tag name="EMFCHILD" val="True"/>
</p:tagLst>
</file>

<file path=ppt/tags/tag3186.xml><?xml version="1.0" encoding="utf-8"?>
<p:tagLst xmlns:a="http://schemas.openxmlformats.org/drawingml/2006/main" xmlns:r="http://schemas.openxmlformats.org/officeDocument/2006/relationships" xmlns:p="http://schemas.openxmlformats.org/presentationml/2006/main">
  <p:tag name="ORIGINALHEIGHT" val="3.595978"/>
  <p:tag name="ORIGINALWIDTH" val="2.564959"/>
  <p:tag name="EMFCHILD" val="True"/>
</p:tagLst>
</file>

<file path=ppt/tags/tag3187.xml><?xml version="1.0" encoding="utf-8"?>
<p:tagLst xmlns:a="http://schemas.openxmlformats.org/drawingml/2006/main" xmlns:r="http://schemas.openxmlformats.org/officeDocument/2006/relationships" xmlns:p="http://schemas.openxmlformats.org/presentationml/2006/main">
  <p:tag name="ORIGINALHEIGHT" val="2.388939"/>
  <p:tag name="ORIGINALWIDTH" val="1.986594"/>
  <p:tag name="EMFCHILD" val="True"/>
</p:tagLst>
</file>

<file path=ppt/tags/tag3188.xml><?xml version="1.0" encoding="utf-8"?>
<p:tagLst xmlns:a="http://schemas.openxmlformats.org/drawingml/2006/main" xmlns:r="http://schemas.openxmlformats.org/officeDocument/2006/relationships" xmlns:p="http://schemas.openxmlformats.org/presentationml/2006/main">
  <p:tag name="ORIGINALHEIGHT" val="2.288352"/>
  <p:tag name="ORIGINALWIDTH" val="1.735127"/>
  <p:tag name="EMFCHILD" val="True"/>
</p:tagLst>
</file>

<file path=ppt/tags/tag3189.xml><?xml version="1.0" encoding="utf-8"?>
<p:tagLst xmlns:a="http://schemas.openxmlformats.org/drawingml/2006/main" xmlns:r="http://schemas.openxmlformats.org/officeDocument/2006/relationships" xmlns:p="http://schemas.openxmlformats.org/presentationml/2006/main">
  <p:tag name="ORIGINALHEIGHT" val="2.388939"/>
  <p:tag name="ORIGINALWIDTH" val="1.961439"/>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5.213396"/>
  <p:tag name="ORIGINALWIDTH" val="1.190271"/>
  <p:tag name="EMFCHILD" val="True"/>
</p:tagLst>
</file>

<file path=ppt/tags/tag3190.xml><?xml version="1.0" encoding="utf-8"?>
<p:tagLst xmlns:a="http://schemas.openxmlformats.org/drawingml/2006/main" xmlns:r="http://schemas.openxmlformats.org/officeDocument/2006/relationships" xmlns:p="http://schemas.openxmlformats.org/presentationml/2006/main">
  <p:tag name="ORIGINALHEIGHT" val="2.363784"/>
  <p:tag name="ORIGINALWIDTH" val="3.369652"/>
  <p:tag name="EMFCHILD" val="True"/>
</p:tagLst>
</file>

<file path=ppt/tags/tag3191.xml><?xml version="1.0" encoding="utf-8"?>
<p:tagLst xmlns:a="http://schemas.openxmlformats.org/drawingml/2006/main" xmlns:r="http://schemas.openxmlformats.org/officeDocument/2006/relationships" xmlns:p="http://schemas.openxmlformats.org/presentationml/2006/main">
  <p:tag name="ORIGINALHEIGHT" val="1.207039"/>
  <p:tag name="ORIGINALWIDTH" val="3.369652"/>
  <p:tag name="EMFCHILD" val="True"/>
</p:tagLst>
</file>

<file path=ppt/tags/tag3192.xml><?xml version="1.0" encoding="utf-8"?>
<p:tagLst xmlns:a="http://schemas.openxmlformats.org/drawingml/2006/main" xmlns:r="http://schemas.openxmlformats.org/officeDocument/2006/relationships" xmlns:p="http://schemas.openxmlformats.org/presentationml/2006/main">
  <p:tag name="ORIGINALHEIGHT" val="0.2011731"/>
  <p:tag name="ORIGINALWIDTH" val="3.118186"/>
  <p:tag name="EMFCHILD" val="True"/>
</p:tagLst>
</file>

<file path=ppt/tags/tag3193.xml><?xml version="1.0" encoding="utf-8"?>
<p:tagLst xmlns:a="http://schemas.openxmlformats.org/drawingml/2006/main" xmlns:r="http://schemas.openxmlformats.org/officeDocument/2006/relationships" xmlns:p="http://schemas.openxmlformats.org/presentationml/2006/main">
  <p:tag name="ORIGINALHEIGHT" val="3.822289"/>
  <p:tag name="ORIGINALWIDTH" val="2.665546"/>
  <p:tag name="EMFCHILD" val="True"/>
</p:tagLst>
</file>

<file path=ppt/tags/tag3194.xml><?xml version="1.0" encoding="utf-8"?>
<p:tagLst xmlns:a="http://schemas.openxmlformats.org/drawingml/2006/main" xmlns:r="http://schemas.openxmlformats.org/officeDocument/2006/relationships" xmlns:p="http://schemas.openxmlformats.org/presentationml/2006/main">
  <p:tag name="ORIGINALHEIGHT" val="3.545684"/>
  <p:tag name="ORIGINALWIDTH" val="5.10478"/>
  <p:tag name="EMFCHILD" val="True"/>
</p:tagLst>
</file>

<file path=ppt/tags/tag3195.xml><?xml version="1.0" encoding="utf-8"?>
<p:tagLst xmlns:a="http://schemas.openxmlformats.org/drawingml/2006/main" xmlns:r="http://schemas.openxmlformats.org/officeDocument/2006/relationships" xmlns:p="http://schemas.openxmlformats.org/presentationml/2006/main">
  <p:tag name="ORIGINALHEIGHT" val="0.2011731"/>
  <p:tag name="ORIGINALWIDTH" val="8.474431"/>
  <p:tag name="EMFCHILD" val="True"/>
</p:tagLst>
</file>

<file path=ppt/tags/tag3196.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197.xml><?xml version="1.0" encoding="utf-8"?>
<p:tagLst xmlns:a="http://schemas.openxmlformats.org/drawingml/2006/main" xmlns:r="http://schemas.openxmlformats.org/officeDocument/2006/relationships" xmlns:p="http://schemas.openxmlformats.org/presentationml/2006/main">
  <p:tag name="ORIGINALHEIGHT" val="3.294218"/>
  <p:tag name="ORIGINALWIDTH" val="2.112319"/>
  <p:tag name="EMFCHILD" val="True"/>
</p:tagLst>
</file>

<file path=ppt/tags/tag3198.xml><?xml version="1.0" encoding="utf-8"?>
<p:tagLst xmlns:a="http://schemas.openxmlformats.org/drawingml/2006/main" xmlns:r="http://schemas.openxmlformats.org/officeDocument/2006/relationships" xmlns:p="http://schemas.openxmlformats.org/presentationml/2006/main">
  <p:tag name="ORIGINALHEIGHT" val="3.822289"/>
  <p:tag name="ORIGINALWIDTH" val="2.665546"/>
  <p:tag name="EMFCHILD" val="True"/>
</p:tagLst>
</file>

<file path=ppt/tags/tag3199.xml><?xml version="1.0" encoding="utf-8"?>
<p:tagLst xmlns:a="http://schemas.openxmlformats.org/drawingml/2006/main" xmlns:r="http://schemas.openxmlformats.org/officeDocument/2006/relationships" xmlns:p="http://schemas.openxmlformats.org/presentationml/2006/main">
  <p:tag name="ORIGINALHEIGHT" val="0.5280874"/>
  <p:tag name="ORIGINALWIDTH" val="1.483661"/>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5.332417"/>
  <p:tag name="ORIGINALWIDTH" val="1.166473"/>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0.5713302"/>
  <p:tag name="ORIGINALWIDTH" val="0.547532"/>
  <p:tag name="EMFCHILD" val="True"/>
</p:tagLst>
</file>

<file path=ppt/tags/tag3200.xml><?xml version="1.0" encoding="utf-8"?>
<p:tagLst xmlns:a="http://schemas.openxmlformats.org/drawingml/2006/main" xmlns:r="http://schemas.openxmlformats.org/officeDocument/2006/relationships" xmlns:p="http://schemas.openxmlformats.org/presentationml/2006/main">
  <p:tag name="ORIGINALHEIGHT" val="3.294218"/>
  <p:tag name="ORIGINALWIDTH" val="2.112319"/>
  <p:tag name="EMFCHILD" val="True"/>
</p:tagLst>
</file>

<file path=ppt/tags/tag3201.xml><?xml version="1.0" encoding="utf-8"?>
<p:tagLst xmlns:a="http://schemas.openxmlformats.org/drawingml/2006/main" xmlns:r="http://schemas.openxmlformats.org/officeDocument/2006/relationships" xmlns:p="http://schemas.openxmlformats.org/presentationml/2006/main">
  <p:tag name="ORIGINALHEIGHT" val="0.2011731"/>
  <p:tag name="ORIGINALWIDTH" val="5.431678"/>
  <p:tag name="EMFCHILD" val="True"/>
</p:tagLst>
</file>

<file path=ppt/tags/tag3202.xml><?xml version="1.0" encoding="utf-8"?>
<p:tagLst xmlns:a="http://schemas.openxmlformats.org/drawingml/2006/main" xmlns:r="http://schemas.openxmlformats.org/officeDocument/2006/relationships" xmlns:p="http://schemas.openxmlformats.org/presentationml/2006/main">
  <p:tag name="ORIGINALHEIGHT" val="3.822289"/>
  <p:tag name="ORIGINALWIDTH" val="2.665546"/>
  <p:tag name="EMFCHILD" val="True"/>
</p:tagLst>
</file>

<file path=ppt/tags/tag3203.xml><?xml version="1.0" encoding="utf-8"?>
<p:tagLst xmlns:a="http://schemas.openxmlformats.org/drawingml/2006/main" xmlns:r="http://schemas.openxmlformats.org/officeDocument/2006/relationships" xmlns:p="http://schemas.openxmlformats.org/presentationml/2006/main">
  <p:tag name="ORIGINALHEIGHT" val="3.294218"/>
  <p:tag name="ORIGINALWIDTH" val="2.112319"/>
  <p:tag name="EMFCHILD" val="True"/>
</p:tagLst>
</file>

<file path=ppt/tags/tag3204.xml><?xml version="1.0" encoding="utf-8"?>
<p:tagLst xmlns:a="http://schemas.openxmlformats.org/drawingml/2006/main" xmlns:r="http://schemas.openxmlformats.org/officeDocument/2006/relationships" xmlns:p="http://schemas.openxmlformats.org/presentationml/2006/main">
  <p:tag name="ORIGINALHEIGHT" val="0.2011731"/>
  <p:tag name="ORIGINALWIDTH" val="3.093047"/>
  <p:tag name="EMFCHILD" val="True"/>
</p:tagLst>
</file>

<file path=ppt/tags/tag3205.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206.xml><?xml version="1.0" encoding="utf-8"?>
<p:tagLst xmlns:a="http://schemas.openxmlformats.org/drawingml/2006/main" xmlns:r="http://schemas.openxmlformats.org/officeDocument/2006/relationships" xmlns:p="http://schemas.openxmlformats.org/presentationml/2006/main">
  <p:tag name="ORIGINALHEIGHT" val="3.646271"/>
  <p:tag name="ORIGINALWIDTH" val="2.866719"/>
  <p:tag name="EMFCHILD" val="True"/>
</p:tagLst>
</file>

<file path=ppt/tags/tag3207.xml><?xml version="1.0" encoding="utf-8"?>
<p:tagLst xmlns:a="http://schemas.openxmlformats.org/drawingml/2006/main" xmlns:r="http://schemas.openxmlformats.org/officeDocument/2006/relationships" xmlns:p="http://schemas.openxmlformats.org/presentationml/2006/main">
  <p:tag name="ORIGINALHEIGHT" val="2.439232"/>
  <p:tag name="ORIGINALWIDTH" val="2.665546"/>
  <p:tag name="EMFCHILD" val="True"/>
</p:tagLst>
</file>

<file path=ppt/tags/tag3208.xml><?xml version="1.0" encoding="utf-8"?>
<p:tagLst xmlns:a="http://schemas.openxmlformats.org/drawingml/2006/main" xmlns:r="http://schemas.openxmlformats.org/officeDocument/2006/relationships" xmlns:p="http://schemas.openxmlformats.org/presentationml/2006/main">
  <p:tag name="ORIGINALHEIGHT" val="0.2011731"/>
  <p:tag name="ORIGINALWIDTH" val="9.530591"/>
  <p:tag name="EMFCHILD" val="True"/>
</p:tagLst>
</file>

<file path=ppt/tags/tag3209.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3.356573"/>
  <p:tag name="ORIGINALWIDTH" val="2.880462"/>
  <p:tag name="EMFCHILD" val="True"/>
</p:tagLst>
</file>

<file path=ppt/tags/tag3210.xml><?xml version="1.0" encoding="utf-8"?>
<p:tagLst xmlns:a="http://schemas.openxmlformats.org/drawingml/2006/main" xmlns:r="http://schemas.openxmlformats.org/officeDocument/2006/relationships" xmlns:p="http://schemas.openxmlformats.org/presentationml/2006/main">
  <p:tag name="ORIGINALHEIGHT" val="3.294218"/>
  <p:tag name="ORIGINALWIDTH" val="2.112319"/>
  <p:tag name="EMFCHILD" val="True"/>
</p:tagLst>
</file>

<file path=ppt/tags/tag3211.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212.xml><?xml version="1.0" encoding="utf-8"?>
<p:tagLst xmlns:a="http://schemas.openxmlformats.org/drawingml/2006/main" xmlns:r="http://schemas.openxmlformats.org/officeDocument/2006/relationships" xmlns:p="http://schemas.openxmlformats.org/presentationml/2006/main">
  <p:tag name="ORIGINALHEIGHT" val="4.727569"/>
  <p:tag name="ORIGINALWIDTH" val="2.53982"/>
  <p:tag name="EMFCHILD" val="True"/>
</p:tagLst>
</file>

<file path=ppt/tags/tag3213.xml><?xml version="1.0" encoding="utf-8"?>
<p:tagLst xmlns:a="http://schemas.openxmlformats.org/drawingml/2006/main" xmlns:r="http://schemas.openxmlformats.org/officeDocument/2006/relationships" xmlns:p="http://schemas.openxmlformats.org/presentationml/2006/main">
  <p:tag name="ORIGINALHEIGHT" val="0.2011731"/>
  <p:tag name="ORIGINALWIDTH" val="6.035198"/>
  <p:tag name="EMFCHILD" val="True"/>
</p:tagLst>
</file>

<file path=ppt/tags/tag3214.xml><?xml version="1.0" encoding="utf-8"?>
<p:tagLst xmlns:a="http://schemas.openxmlformats.org/drawingml/2006/main" xmlns:r="http://schemas.openxmlformats.org/officeDocument/2006/relationships" xmlns:p="http://schemas.openxmlformats.org/presentationml/2006/main">
  <p:tag name="ORIGINALHEIGHT" val="3.822289"/>
  <p:tag name="ORIGINALWIDTH" val="2.6907"/>
  <p:tag name="EMFCHILD" val="True"/>
</p:tagLst>
</file>

<file path=ppt/tags/tag3215.xml><?xml version="1.0" encoding="utf-8"?>
<p:tagLst xmlns:a="http://schemas.openxmlformats.org/drawingml/2006/main" xmlns:r="http://schemas.openxmlformats.org/officeDocument/2006/relationships" xmlns:p="http://schemas.openxmlformats.org/presentationml/2006/main">
  <p:tag name="ORIGINALHEIGHT" val="3.294218"/>
  <p:tag name="ORIGINALWIDTH" val="2.08718"/>
  <p:tag name="EMFCHILD" val="True"/>
</p:tagLst>
</file>

<file path=ppt/tags/tag3216.xml><?xml version="1.0" encoding="utf-8"?>
<p:tagLst xmlns:a="http://schemas.openxmlformats.org/drawingml/2006/main" xmlns:r="http://schemas.openxmlformats.org/officeDocument/2006/relationships" xmlns:p="http://schemas.openxmlformats.org/presentationml/2006/main">
  <p:tag name="ORIGINALHEIGHT" val="13.73686"/>
  <p:tag name="ORIGINALWIDTH" val="150.6232"/>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pd}[2][]{ \frac{\partial #1}{\partial #2}}&#10;&#10;\newcommand{\pdd}[3][]{ \frac{\partial^2 #1}{\partial #2 \partial #3}}&#10;\newcommand{\pDD}[2][]{ \frac{\partial^2 #1}{\partial^2 #2}}&#10;&#10;\begin{align*}\label{DerivsWithLambda}&#10;\begin{split}&#10;    &amp; \pdd[\nnu]{\q}{\q} = \;\;\; \K^{-1} \left[ \pdd[\Psi]{\q}{\q} - \pdd[\K]{\q}{\q} \nnu - (A^T + A) \right] \textrm{\;where\;} \quad A = \pd[\K]{q} \pd[\nu]{q} &#10;\end{split}&#10;\end{align*}&#10;&#10;&#10;\end{document}"/>
  <p:tag name="IGUANATEXSIZE" val="20"/>
  <p:tag name="IGUANATEXCURSOR" val="801"/>
  <p:tag name="TRANSPARENCY" val="True"/>
  <p:tag name="LATEXENGINEID" val="1"/>
  <p:tag name="TEMPFOLDER" val="C:\Users\John Nganga\Downloads\"/>
  <p:tag name="LATEXFORMHEIGHT" val="628.8"/>
  <p:tag name="LATEXFORMWIDTH" val="762.6"/>
  <p:tag name="LATEXFORMWRAP" val="True"/>
  <p:tag name="BITMAPVECTOR" val="1"/>
</p:tagLst>
</file>

<file path=ppt/tags/tag3217.xml><?xml version="1.0" encoding="utf-8"?>
<p:tagLst xmlns:a="http://schemas.openxmlformats.org/drawingml/2006/main" xmlns:r="http://schemas.openxmlformats.org/officeDocument/2006/relationships" xmlns:p="http://schemas.openxmlformats.org/presentationml/2006/main">
  <p:tag name="ORIGINALHEIGHT" val="16.167"/>
  <p:tag name="ORIGINALWIDTH" val="93.84583"/>
  <p:tag name="LATEXADDIN" val="\documentclass{article}&#10;\usepackage{amsmath}&#10;\pagestyle{empty}&#10;\begin{document}&#10;&#10;\newcommand{\pd}[2][]{ \frac{\partial #1}{\partial #2}}&#10;\newcommand{\pdd}[3][]{ \frac{\partial^2 #1}{\partial #2 \partial #3}}&#10;\newcommand{\pDD}[2][]{ \frac{\partial^2 #1}{\partial^2 #2}}&#10;\newcommand{\ggamma}{\mathbf{\gamma}}&#10;\newcommand{\K}{\mathbf{K}}&#10;\newcommand{\xxi}{\mathbf{\xi}}&#10;&#10;\begin{equation*}&#10;    \pdd[\ggamma^T \Psi]{q}{q} =  \pd[]{q} \Bigg[\ggamma^T \pd[\Psi]{q} \Bigg] \textrm{\;where\;} \ggamma^T = \xxi^T \K^{-1}&#10;  \end{equation*}&#10;&#10;\end{document}"/>
  <p:tag name="IGUANATEXSIZE" val="20"/>
  <p:tag name="IGUANATEXCURSOR" val="502"/>
  <p:tag name="TRANSPARENCY" val="True"/>
  <p:tag name="LATEXENGINEID" val="1"/>
  <p:tag name="TEMPFOLDER" val="C:\Users\John Nganga\Downloads\"/>
  <p:tag name="LATEXFORMHEIGHT" val="531"/>
  <p:tag name="LATEXFORMWIDTH" val="699.6"/>
  <p:tag name="LATEXFORMWRAP" val="True"/>
  <p:tag name="BITMAPVECTOR" val="1"/>
</p:tagLst>
</file>

<file path=ppt/tags/tag3218.xml><?xml version="1.0" encoding="utf-8"?>
<p:tagLst xmlns:a="http://schemas.openxmlformats.org/drawingml/2006/main" xmlns:r="http://schemas.openxmlformats.org/officeDocument/2006/relationships" xmlns:p="http://schemas.openxmlformats.org/presentationml/2006/main">
  <p:tag name="ORIGINALHEIGHT" val="6.899046"/>
  <p:tag name="ORIGINALWIDTH" val="13.5233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Lst>
</file>

<file path=ppt/tags/tag3219.xml><?xml version="1.0" encoding="utf-8"?>
<p:tagLst xmlns:a="http://schemas.openxmlformats.org/drawingml/2006/main" xmlns:r="http://schemas.openxmlformats.org/officeDocument/2006/relationships" xmlns:p="http://schemas.openxmlformats.org/presentationml/2006/main">
  <p:tag name="ORIGINALHEIGHT" val="7.06248"/>
  <p:tag name="ORIGINALWIDTH" val="36.06248"/>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T  \pd[\f]{\x} = \pd[]{\x} [\llambda^T \f]$&#10;\end{document}"/>
  <p:tag name="IGUANATEXSIZE" val="20"/>
  <p:tag name="IGUANATEXCURSOR" val="914"/>
  <p:tag name="TRANSPARENCY" val="True"/>
  <p:tag name="LATEXENGINEID" val="1"/>
  <p:tag name="TEMPFOLDER" val="C:\Users\John Nganga\Downloads\"/>
  <p:tag name="LATEXFORMHEIGHT" val="504"/>
  <p:tag name="LATEXFORMWIDTH" val="766"/>
  <p:tag name="LATEXFORMWRAP" val="True"/>
  <p:tag name="BITMAPVECTOR" val="1"/>
</p:tagLst>
</file>

<file path=ppt/tags/tag322.xml><?xml version="1.0" encoding="utf-8"?>
<p:tagLst xmlns:a="http://schemas.openxmlformats.org/drawingml/2006/main" xmlns:r="http://schemas.openxmlformats.org/officeDocument/2006/relationships" xmlns:p="http://schemas.openxmlformats.org/presentationml/2006/main">
  <p:tag name="ORIGINALHEIGHT" val="0.1904434"/>
  <p:tag name="ORIGINALWIDTH" val="3.118517"/>
  <p:tag name="EMFCHILD" val="True"/>
</p:tagLst>
</file>

<file path=ppt/tags/tag3220.xml><?xml version="1.0" encoding="utf-8"?>
<p:tagLst xmlns:a="http://schemas.openxmlformats.org/drawingml/2006/main" xmlns:r="http://schemas.openxmlformats.org/officeDocument/2006/relationships" xmlns:p="http://schemas.openxmlformats.org/presentationml/2006/main">
  <p:tag name="ORIGINALHEIGHT" val="4.978817"/>
  <p:tag name="ORIGINALWIDTH" val="15.97213"/>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 \in \mathbb{R}^n$&#10;\end{document}"/>
  <p:tag name="IGUANATEXSIZE" val="20"/>
  <p:tag name="IGUANATEXCURSOR" val="887"/>
  <p:tag name="TRANSPARENCY" val="True"/>
  <p:tag name="LATEXENGINEID" val="1"/>
  <p:tag name="TEMPFOLDER" val="C:\Users\John Nganga\Downloads\"/>
  <p:tag name="LATEXFORMHEIGHT" val="504"/>
  <p:tag name="LATEXFORMWIDTH" val="766"/>
  <p:tag name="LATEXFORMWRAP" val="True"/>
  <p:tag name="BITMAPVECTOR" val="1"/>
</p:tagLst>
</file>

<file path=ppt/tags/tag3221.xml><?xml version="1.0" encoding="utf-8"?>
<p:tagLst xmlns:a="http://schemas.openxmlformats.org/drawingml/2006/main" xmlns:r="http://schemas.openxmlformats.org/officeDocument/2006/relationships" xmlns:p="http://schemas.openxmlformats.org/presentationml/2006/main">
  <p:tag name="ORIGINALHEIGHT" val="6.31248"/>
  <p:tag name="ORIGINALWIDTH" val="33.56252"/>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f(x): \mathbb{R}^n \rightarrow \mathbb{R}^1$&#10;\end{document}"/>
  <p:tag name="IGUANATEXSIZE" val="20"/>
  <p:tag name="IGUANATEXCURSOR" val="881"/>
  <p:tag name="TRANSPARENCY" val="True"/>
  <p:tag name="LATEXENGINEID" val="1"/>
  <p:tag name="TEMPFOLDER" val="C:\Users\John Nganga\Downloads\"/>
  <p:tag name="LATEXFORMHEIGHT" val="504"/>
  <p:tag name="LATEXFORMWIDTH" val="766"/>
  <p:tag name="LATEXFORMWRAP" val="True"/>
  <p:tag name="BITMAPVECTOR" val="1"/>
</p:tagLst>
</file>

<file path=ppt/tags/tag3222.xml><?xml version="1.0" encoding="utf-8"?>
<p:tagLst xmlns:a="http://schemas.openxmlformats.org/drawingml/2006/main" xmlns:r="http://schemas.openxmlformats.org/officeDocument/2006/relationships" xmlns:p="http://schemas.openxmlformats.org/presentationml/2006/main">
  <p:tag name="ORIGINALHEIGHT" val="4.125"/>
  <p:tag name="ORIGINALWIDTH" val="2.06252"/>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f(x): \mathbb{R}^n \rightarrow \mathbb{R}^1$&#10;\end{document}"/>
  <p:tag name="IGUANATEXSIZE" val="20"/>
  <p:tag name="IGUANATEXCURSOR" val="881"/>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3223.xml><?xml version="1.0" encoding="utf-8"?>
<p:tagLst xmlns:a="http://schemas.openxmlformats.org/drawingml/2006/main" xmlns:r="http://schemas.openxmlformats.org/officeDocument/2006/relationships" xmlns:p="http://schemas.openxmlformats.org/presentationml/2006/main">
  <p:tag name="ORIGINALHEIGHT" val="5.875"/>
  <p:tag name="ORIGINALWIDTH" val="1.18752"/>
  <p:tag name="EMFCHILD" val="True"/>
</p:tagLst>
</file>

<file path=ppt/tags/tag3224.xml><?xml version="1.0" encoding="utf-8"?>
<p:tagLst xmlns:a="http://schemas.openxmlformats.org/drawingml/2006/main" xmlns:r="http://schemas.openxmlformats.org/officeDocument/2006/relationships" xmlns:p="http://schemas.openxmlformats.org/presentationml/2006/main">
  <p:tag name="ORIGINALHEIGHT" val="2.68748"/>
  <p:tag name="ORIGINALWIDTH" val="2.625"/>
  <p:tag name="EMFCHILD" val="True"/>
</p:tagLst>
</file>

<file path=ppt/tags/tag3225.xml><?xml version="1.0" encoding="utf-8"?>
<p:tagLst xmlns:a="http://schemas.openxmlformats.org/drawingml/2006/main" xmlns:r="http://schemas.openxmlformats.org/officeDocument/2006/relationships" xmlns:p="http://schemas.openxmlformats.org/presentationml/2006/main">
  <p:tag name="ORIGINALHEIGHT" val="5.875"/>
  <p:tag name="ORIGINALWIDTH" val="1.18752"/>
  <p:tag name="EMFCHILD" val="True"/>
</p:tagLst>
</file>

<file path=ppt/tags/tag3226.xml><?xml version="1.0" encoding="utf-8"?>
<p:tagLst xmlns:a="http://schemas.openxmlformats.org/drawingml/2006/main" xmlns:r="http://schemas.openxmlformats.org/officeDocument/2006/relationships" xmlns:p="http://schemas.openxmlformats.org/presentationml/2006/main">
  <p:tag name="ORIGINALHEIGHT" val="2.56248"/>
  <p:tag name="ORIGINALWIDTH" val="0.5"/>
  <p:tag name="EMFCHILD" val="True"/>
</p:tagLst>
</file>

<file path=ppt/tags/tag3227.xml><?xml version="1.0" encoding="utf-8"?>
<p:tagLst xmlns:a="http://schemas.openxmlformats.org/drawingml/2006/main" xmlns:r="http://schemas.openxmlformats.org/officeDocument/2006/relationships" xmlns:p="http://schemas.openxmlformats.org/presentationml/2006/main">
  <p:tag name="ORIGINALHEIGHT" val="4.06248"/>
  <p:tag name="ORIGINALWIDTH" val="3.56252"/>
  <p:tag name="EMFCHILD" val="True"/>
</p:tagLst>
</file>

<file path=ppt/tags/tag3228.xml><?xml version="1.0" encoding="utf-8"?>
<p:tagLst xmlns:a="http://schemas.openxmlformats.org/drawingml/2006/main" xmlns:r="http://schemas.openxmlformats.org/officeDocument/2006/relationships" xmlns:p="http://schemas.openxmlformats.org/presentationml/2006/main">
  <p:tag name="ORIGINALHEIGHT" val="1.81248"/>
  <p:tag name="ORIGINALWIDTH" val="2.25"/>
  <p:tag name="EMFCHILD" val="True"/>
</p:tagLst>
</file>

<file path=ppt/tags/tag3229.xml><?xml version="1.0" encoding="utf-8"?>
<p:tagLst xmlns:a="http://schemas.openxmlformats.org/drawingml/2006/main" xmlns:r="http://schemas.openxmlformats.org/officeDocument/2006/relationships" xmlns:p="http://schemas.openxmlformats.org/presentationml/2006/main">
  <p:tag name="ORIGINALHEIGHT" val="3.06248"/>
  <p:tag name="ORIGINALWIDTH" val="4.625"/>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2.309134"/>
  <p:tag name="ORIGINALWIDTH" val="2.475763"/>
  <p:tag name="EMFCHILD" val="True"/>
</p:tagLst>
</file>

<file path=ppt/tags/tag3230.xml><?xml version="1.0" encoding="utf-8"?>
<p:tagLst xmlns:a="http://schemas.openxmlformats.org/drawingml/2006/main" xmlns:r="http://schemas.openxmlformats.org/officeDocument/2006/relationships" xmlns:p="http://schemas.openxmlformats.org/presentationml/2006/main">
  <p:tag name="ORIGINALHEIGHT" val="4.06248"/>
  <p:tag name="ORIGINALWIDTH" val="3.56252"/>
  <p:tag name="EMFCHILD" val="True"/>
</p:tagLst>
</file>

<file path=ppt/tags/tag3231.xml><?xml version="1.0" encoding="utf-8"?>
<p:tagLst xmlns:a="http://schemas.openxmlformats.org/drawingml/2006/main" xmlns:r="http://schemas.openxmlformats.org/officeDocument/2006/relationships" xmlns:p="http://schemas.openxmlformats.org/presentationml/2006/main">
  <p:tag name="ORIGINALHEIGHT" val="2.75"/>
  <p:tag name="ORIGINALWIDTH" val="1.31252"/>
  <p:tag name="EMFCHILD" val="True"/>
</p:tagLst>
</file>

<file path=ppt/tags/tag3232.xml><?xml version="1.0" encoding="utf-8"?>
<p:tagLst xmlns:a="http://schemas.openxmlformats.org/drawingml/2006/main" xmlns:r="http://schemas.openxmlformats.org/officeDocument/2006/relationships" xmlns:p="http://schemas.openxmlformats.org/presentationml/2006/main">
  <p:tag name="ORIGINALHEIGHT" val="4.804122"/>
  <p:tag name="ORIGINALWIDTH" val="2.695296"/>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 \in \mathbb{R}^n$&#10;\end{document}"/>
  <p:tag name="IGUANATEXSIZE" val="20"/>
  <p:tag name="IGUANATEXCURSOR" val="887"/>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3233.xml><?xml version="1.0" encoding="utf-8"?>
<p:tagLst xmlns:a="http://schemas.openxmlformats.org/drawingml/2006/main" xmlns:r="http://schemas.openxmlformats.org/officeDocument/2006/relationships" xmlns:p="http://schemas.openxmlformats.org/presentationml/2006/main">
  <p:tag name="ORIGINALHEIGHT" val="3.930646"/>
  <p:tag name="ORIGINALWIDTH" val="2.720253"/>
  <p:tag name="EMFCHILD" val="True"/>
</p:tagLst>
</file>

<file path=ppt/tags/tag3234.xml><?xml version="1.0" encoding="utf-8"?>
<p:tagLst xmlns:a="http://schemas.openxmlformats.org/drawingml/2006/main" xmlns:r="http://schemas.openxmlformats.org/officeDocument/2006/relationships" xmlns:p="http://schemas.openxmlformats.org/presentationml/2006/main">
  <p:tag name="ORIGINALHEIGHT" val="4.654383"/>
  <p:tag name="ORIGINALWIDTH" val="3.743467"/>
  <p:tag name="EMFCHILD" val="True"/>
</p:tagLst>
</file>

<file path=ppt/tags/tag3235.xml><?xml version="1.0" encoding="utf-8"?>
<p:tagLst xmlns:a="http://schemas.openxmlformats.org/drawingml/2006/main" xmlns:r="http://schemas.openxmlformats.org/officeDocument/2006/relationships" xmlns:p="http://schemas.openxmlformats.org/presentationml/2006/main">
  <p:tag name="ORIGINALHEIGHT" val="2.146255"/>
  <p:tag name="ORIGINALWIDTH" val="2.32095"/>
  <p:tag name="EMFCHILD" val="True"/>
</p:tagLst>
</file>

<file path=ppt/tags/tag3236.xml><?xml version="1.0" encoding="utf-8"?>
<p:tagLst xmlns:a="http://schemas.openxmlformats.org/drawingml/2006/main" xmlns:r="http://schemas.openxmlformats.org/officeDocument/2006/relationships" xmlns:p="http://schemas.openxmlformats.org/presentationml/2006/main">
  <p:tag name="ORIGINALHEIGHT" val="4"/>
  <p:tag name="ORIGINALWIDTH" val="2.56248"/>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T  \pd[\f]{\x} = \pd[]{\x} [\llambda^T \f]$&#10;\end{document}"/>
  <p:tag name="IGUANATEXSIZE" val="20"/>
  <p:tag name="IGUANATEXCURSOR" val="914"/>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3237.xml><?xml version="1.0" encoding="utf-8"?>
<p:tagLst xmlns:a="http://schemas.openxmlformats.org/drawingml/2006/main" xmlns:r="http://schemas.openxmlformats.org/officeDocument/2006/relationships" xmlns:p="http://schemas.openxmlformats.org/presentationml/2006/main">
  <p:tag name="ORIGINALHEIGHT" val="2.68748"/>
  <p:tag name="ORIGINALWIDTH" val="2.75"/>
  <p:tag name="EMFCHILD" val="True"/>
</p:tagLst>
</file>

<file path=ppt/tags/tag3238.xml><?xml version="1.0" encoding="utf-8"?>
<p:tagLst xmlns:a="http://schemas.openxmlformats.org/drawingml/2006/main" xmlns:r="http://schemas.openxmlformats.org/officeDocument/2006/relationships" xmlns:p="http://schemas.openxmlformats.org/presentationml/2006/main">
  <p:tag name="ORIGINALHEIGHT" val="2.875"/>
  <p:tag name="ORIGINALWIDTH" val="2.06248"/>
  <p:tag name="EMFCHILD" val="True"/>
</p:tagLst>
</file>

<file path=ppt/tags/tag3239.xml><?xml version="1.0" encoding="utf-8"?>
<p:tagLst xmlns:a="http://schemas.openxmlformats.org/drawingml/2006/main" xmlns:r="http://schemas.openxmlformats.org/officeDocument/2006/relationships" xmlns:p="http://schemas.openxmlformats.org/presentationml/2006/main">
  <p:tag name="ORIGINALHEIGHT" val="2.75"/>
  <p:tag name="ORIGINALWIDTH" val="1.56248"/>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2.332932"/>
  <p:tag name="ORIGINALWIDTH" val="1.737803"/>
  <p:tag name="EMFCHILD" val="True"/>
</p:tagLst>
</file>

<file path=ppt/tags/tag3240.xml><?xml version="1.0" encoding="utf-8"?>
<p:tagLst xmlns:a="http://schemas.openxmlformats.org/drawingml/2006/main" xmlns:r="http://schemas.openxmlformats.org/officeDocument/2006/relationships" xmlns:p="http://schemas.openxmlformats.org/presentationml/2006/main">
  <p:tag name="ORIGINALHEIGHT" val="0.25"/>
  <p:tag name="ORIGINALWIDTH" val="4.875"/>
  <p:tag name="EMFCHILD" val="True"/>
</p:tagLst>
</file>

<file path=ppt/tags/tag3241.xml><?xml version="1.0" encoding="utf-8"?>
<p:tagLst xmlns:a="http://schemas.openxmlformats.org/drawingml/2006/main" xmlns:r="http://schemas.openxmlformats.org/officeDocument/2006/relationships" xmlns:p="http://schemas.openxmlformats.org/presentationml/2006/main">
  <p:tag name="ORIGINALHEIGHT" val="2.93748"/>
  <p:tag name="ORIGINALWIDTH" val="2.125"/>
  <p:tag name="EMFCHILD" val="True"/>
</p:tagLst>
</file>

<file path=ppt/tags/tag3242.xml><?xml version="1.0" encoding="utf-8"?>
<p:tagLst xmlns:a="http://schemas.openxmlformats.org/drawingml/2006/main" xmlns:r="http://schemas.openxmlformats.org/officeDocument/2006/relationships" xmlns:p="http://schemas.openxmlformats.org/presentationml/2006/main">
  <p:tag name="ORIGINALHEIGHT" val="1.75"/>
  <p:tag name="ORIGINALWIDTH" val="2.18748"/>
  <p:tag name="EMFCHILD" val="True"/>
</p:tagLst>
</file>

<file path=ppt/tags/tag3243.xml><?xml version="1.0" encoding="utf-8"?>
<p:tagLst xmlns:a="http://schemas.openxmlformats.org/drawingml/2006/main" xmlns:r="http://schemas.openxmlformats.org/officeDocument/2006/relationships" xmlns:p="http://schemas.openxmlformats.org/presentationml/2006/main">
  <p:tag name="ORIGINALHEIGHT" val="1.31248"/>
  <p:tag name="ORIGINALWIDTH" val="3.43748"/>
  <p:tag name="EMFCHILD" val="True"/>
</p:tagLst>
</file>

<file path=ppt/tags/tag3244.xml><?xml version="1.0" encoding="utf-8"?>
<p:tagLst xmlns:a="http://schemas.openxmlformats.org/drawingml/2006/main" xmlns:r="http://schemas.openxmlformats.org/officeDocument/2006/relationships" xmlns:p="http://schemas.openxmlformats.org/presentationml/2006/main">
  <p:tag name="ORIGINALHEIGHT" val="2.875"/>
  <p:tag name="ORIGINALWIDTH" val="2.06248"/>
  <p:tag name="EMFCHILD" val="True"/>
</p:tagLst>
</file>

<file path=ppt/tags/tag3245.xml><?xml version="1.0" encoding="utf-8"?>
<p:tagLst xmlns:a="http://schemas.openxmlformats.org/drawingml/2006/main" xmlns:r="http://schemas.openxmlformats.org/officeDocument/2006/relationships" xmlns:p="http://schemas.openxmlformats.org/presentationml/2006/main">
  <p:tag name="ORIGINALHEIGHT" val="0.25"/>
  <p:tag name="ORIGINALWIDTH" val="4.93748"/>
  <p:tag name="EMFCHILD" val="True"/>
</p:tagLst>
</file>

<file path=ppt/tags/tag3246.xml><?xml version="1.0" encoding="utf-8"?>
<p:tagLst xmlns:a="http://schemas.openxmlformats.org/drawingml/2006/main" xmlns:r="http://schemas.openxmlformats.org/officeDocument/2006/relationships" xmlns:p="http://schemas.openxmlformats.org/presentationml/2006/main">
  <p:tag name="ORIGINALHEIGHT" val="2.93748"/>
  <p:tag name="ORIGINALWIDTH" val="2.06248"/>
  <p:tag name="EMFCHILD" val="True"/>
</p:tagLst>
</file>

<file path=ppt/tags/tag3247.xml><?xml version="1.0" encoding="utf-8"?>
<p:tagLst xmlns:a="http://schemas.openxmlformats.org/drawingml/2006/main" xmlns:r="http://schemas.openxmlformats.org/officeDocument/2006/relationships" xmlns:p="http://schemas.openxmlformats.org/presentationml/2006/main">
  <p:tag name="ORIGINALHEIGHT" val="1.75"/>
  <p:tag name="ORIGINALWIDTH" val="2.25"/>
  <p:tag name="EMFCHILD" val="True"/>
</p:tagLst>
</file>

<file path=ppt/tags/tag3248.xml><?xml version="1.0" encoding="utf-8"?>
<p:tagLst xmlns:a="http://schemas.openxmlformats.org/drawingml/2006/main" xmlns:r="http://schemas.openxmlformats.org/officeDocument/2006/relationships" xmlns:p="http://schemas.openxmlformats.org/presentationml/2006/main">
  <p:tag name="ORIGINALHEIGHT" val="5.625"/>
  <p:tag name="ORIGINALWIDTH" val="0.6874803"/>
  <p:tag name="EMFCHILD" val="True"/>
</p:tagLst>
</file>

<file path=ppt/tags/tag3249.xml><?xml version="1.0" encoding="utf-8"?>
<p:tagLst xmlns:a="http://schemas.openxmlformats.org/drawingml/2006/main" xmlns:r="http://schemas.openxmlformats.org/officeDocument/2006/relationships" xmlns:p="http://schemas.openxmlformats.org/presentationml/2006/main">
  <p:tag name="ORIGINALHEIGHT" val="4"/>
  <p:tag name="ORIGINALWIDTH" val="2.56248"/>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2.23771"/>
  <p:tag name="ORIGINALWIDTH" val="0.5237191"/>
  <p:tag name="EMFCHILD" val="True"/>
</p:tagLst>
</file>

<file path=ppt/tags/tag3250.xml><?xml version="1.0" encoding="utf-8"?>
<p:tagLst xmlns:a="http://schemas.openxmlformats.org/drawingml/2006/main" xmlns:r="http://schemas.openxmlformats.org/officeDocument/2006/relationships" xmlns:p="http://schemas.openxmlformats.org/presentationml/2006/main">
  <p:tag name="ORIGINALHEIGHT" val="2.68748"/>
  <p:tag name="ORIGINALWIDTH" val="2.75"/>
  <p:tag name="EMFCHILD" val="True"/>
</p:tagLst>
</file>

<file path=ppt/tags/tag3251.xml><?xml version="1.0" encoding="utf-8"?>
<p:tagLst xmlns:a="http://schemas.openxmlformats.org/drawingml/2006/main" xmlns:r="http://schemas.openxmlformats.org/officeDocument/2006/relationships" xmlns:p="http://schemas.openxmlformats.org/presentationml/2006/main">
  <p:tag name="ORIGINALHEIGHT" val="3.93748"/>
  <p:tag name="ORIGINALWIDTH" val="2"/>
  <p:tag name="EMFCHILD" val="True"/>
</p:tagLst>
</file>

<file path=ppt/tags/tag3252.xml><?xml version="1.0" encoding="utf-8"?>
<p:tagLst xmlns:a="http://schemas.openxmlformats.org/drawingml/2006/main" xmlns:r="http://schemas.openxmlformats.org/officeDocument/2006/relationships" xmlns:p="http://schemas.openxmlformats.org/presentationml/2006/main">
  <p:tag name="ORIGINALHEIGHT" val="5.625"/>
  <p:tag name="ORIGINALWIDTH" val="0.6874803"/>
  <p:tag name="EMFCHILD" val="True"/>
</p:tagLst>
</file>

<file path=ppt/tags/tag3253.xml><?xml version="1.0" encoding="utf-8"?>
<p:tagLst xmlns:a="http://schemas.openxmlformats.org/drawingml/2006/main" xmlns:r="http://schemas.openxmlformats.org/officeDocument/2006/relationships" xmlns:p="http://schemas.openxmlformats.org/presentationml/2006/main">
  <p:tag name="ORIGINALHEIGHT" val="4.456893"/>
  <p:tag name="ORIGINALWIDTH" val="3.90741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 name="EMFCHILD" val="True"/>
</p:tagLst>
</file>

<file path=ppt/tags/tag3254.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255.xml><?xml version="1.0" encoding="utf-8"?>
<p:tagLst xmlns:a="http://schemas.openxmlformats.org/drawingml/2006/main" xmlns:r="http://schemas.openxmlformats.org/officeDocument/2006/relationships" xmlns:p="http://schemas.openxmlformats.org/presentationml/2006/main">
  <p:tag name="ORIGINALHEIGHT" val="2.777936"/>
  <p:tag name="ORIGINALWIDTH" val="2.930559"/>
  <p:tag name="EMFCHILD" val="True"/>
</p:tagLst>
</file>

<file path=ppt/tags/tag3256.xml><?xml version="1.0" encoding="utf-8"?>
<p:tagLst xmlns:a="http://schemas.openxmlformats.org/drawingml/2006/main" xmlns:r="http://schemas.openxmlformats.org/officeDocument/2006/relationships" xmlns:p="http://schemas.openxmlformats.org/presentationml/2006/main">
  <p:tag name="ORIGINALHEIGHT" val="2.838989"/>
  <p:tag name="ORIGINALWIDTH" val="1.678976"/>
  <p:tag name="EMFCHILD" val="True"/>
</p:tagLst>
</file>

<file path=ppt/tags/tag3257.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258.xml><?xml version="1.0" encoding="utf-8"?>
<p:tagLst xmlns:a="http://schemas.openxmlformats.org/drawingml/2006/main" xmlns:r="http://schemas.openxmlformats.org/officeDocument/2006/relationships" xmlns:p="http://schemas.openxmlformats.org/presentationml/2006/main">
  <p:tag name="ORIGINALHEIGHT" val="6.5"/>
  <p:tag name="ORIGINALWIDTH" val="6.187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Lst>
</file>

<file path=ppt/tags/tag3259.xml><?xml version="1.0" encoding="utf-8"?>
<p:tagLst xmlns:a="http://schemas.openxmlformats.org/drawingml/2006/main" xmlns:r="http://schemas.openxmlformats.org/officeDocument/2006/relationships" xmlns:p="http://schemas.openxmlformats.org/presentationml/2006/main">
  <p:tag name="ORIGINALHEIGHT" val="6.5"/>
  <p:tag name="ORIGINALWIDTH" val="6.187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Lst>
</file>

<file path=ppt/tags/tag326.xml><?xml version="1.0" encoding="utf-8"?>
<p:tagLst xmlns:a="http://schemas.openxmlformats.org/drawingml/2006/main" xmlns:r="http://schemas.openxmlformats.org/officeDocument/2006/relationships" xmlns:p="http://schemas.openxmlformats.org/presentationml/2006/main">
  <p:tag name="ORIGINALHEIGHT" val="4.665864"/>
  <p:tag name="ORIGINALWIDTH" val="3.427979"/>
  <p:tag name="EMFCHILD" val="True"/>
</p:tagLst>
</file>

<file path=ppt/tags/tag3260.xml><?xml version="1.0" encoding="utf-8"?>
<p:tagLst xmlns:a="http://schemas.openxmlformats.org/drawingml/2006/main" xmlns:r="http://schemas.openxmlformats.org/officeDocument/2006/relationships" xmlns:p="http://schemas.openxmlformats.org/presentationml/2006/main">
  <p:tag name="ORIGINALHEIGHT" val="5.375"/>
  <p:tag name="ORIGINALWIDTH" val="2.562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 name="EMFCHILD" val="True"/>
</p:tagLst>
</file>

<file path=ppt/tags/tag3261.xml><?xml version="1.0" encoding="utf-8"?>
<p:tagLst xmlns:a="http://schemas.openxmlformats.org/drawingml/2006/main" xmlns:r="http://schemas.openxmlformats.org/officeDocument/2006/relationships" xmlns:p="http://schemas.openxmlformats.org/presentationml/2006/main">
  <p:tag name="ORIGINALHEIGHT" val="2.81252"/>
  <p:tag name="ORIGINALWIDTH" val="3.18752"/>
  <p:tag name="EMFCHILD" val="True"/>
</p:tagLst>
</file>

<file path=ppt/tags/tag3262.xml><?xml version="1.0" encoding="utf-8"?>
<p:tagLst xmlns:a="http://schemas.openxmlformats.org/drawingml/2006/main" xmlns:r="http://schemas.openxmlformats.org/officeDocument/2006/relationships" xmlns:p="http://schemas.openxmlformats.org/presentationml/2006/main">
  <p:tag name="ORIGINALHEIGHT" val="5.375"/>
  <p:tag name="ORIGINALWIDTH" val="2.562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 name="EMFCHILD" val="True"/>
</p:tagLst>
</file>

<file path=ppt/tags/tag3263.xml><?xml version="1.0" encoding="utf-8"?>
<p:tagLst xmlns:a="http://schemas.openxmlformats.org/drawingml/2006/main" xmlns:r="http://schemas.openxmlformats.org/officeDocument/2006/relationships" xmlns:p="http://schemas.openxmlformats.org/presentationml/2006/main">
  <p:tag name="ORIGINALHEIGHT" val="2.81252"/>
  <p:tag name="ORIGINALWIDTH" val="3.18752"/>
  <p:tag name="EMFCHILD" val="True"/>
</p:tagLst>
</file>

<file path=ppt/tags/tag3264.xml><?xml version="1.0" encoding="utf-8"?>
<p:tagLst xmlns:a="http://schemas.openxmlformats.org/drawingml/2006/main" xmlns:r="http://schemas.openxmlformats.org/officeDocument/2006/relationships" xmlns:p="http://schemas.openxmlformats.org/presentationml/2006/main">
  <p:tag name="ORIGINALHEIGHT" val="3.971977"/>
  <p:tag name="ORIGINALWIDTH" val="2.68377"/>
  <p:tag name="LATEXADDIN" val="\documentclass{article}&#10;\usepackage{amsmath}&#10;\pagestyle{empty}&#10;\begin{document}&#10;&#10;\newcommand{\pd}[2][]{ \frac{\partial #1}{\partial #2}}&#10;\newcommand{\pdd}[3][]{ \frac{\partial^2 #1}{\partial #2 \partial #3}}&#10;\newcommand{\pDD}[2][]{ \frac{\partial^2 #1}{\partial^2 #2}}&#10;\newcommand{\ggamma}{\mathbf{\gamma}}&#10;\newcommand{\K}{\mathbf{K}}&#10;\newcommand{\xxi}{\mathbf{\xi}}&#10;&#10;\begin{equation*}&#10;    \pdd[\ggamma^T \Psi]{q}{q} =  \pd[]{q} \Bigg[\ggamma^T \pd[\Psi]{q} \Bigg] \textrm{\;where\;} \ggamma^T = \xxi^T \K^{-1}&#10;  \end{equation*}&#10;&#10;\end{document}"/>
  <p:tag name="IGUANATEXSIZE" val="20"/>
  <p:tag name="IGUANATEXCURSOR" val="502"/>
  <p:tag name="TRANSPARENCY" val="True"/>
  <p:tag name="LATEXENGINEID" val="1"/>
  <p:tag name="TEMPFOLDER" val="C:\Users\John Nganga\Downloads\"/>
  <p:tag name="LATEXFORMHEIGHT" val="531"/>
  <p:tag name="LATEXFORMWIDTH" val="699.6"/>
  <p:tag name="LATEXFORMWRAP" val="True"/>
  <p:tag name="BITMAPVECTOR" val="1"/>
  <p:tag name="EMFCHILD" val="True"/>
</p:tagLst>
</file>

<file path=ppt/tags/tag3265.xml><?xml version="1.0" encoding="utf-8"?>
<p:tagLst xmlns:a="http://schemas.openxmlformats.org/drawingml/2006/main" xmlns:r="http://schemas.openxmlformats.org/officeDocument/2006/relationships" xmlns:p="http://schemas.openxmlformats.org/presentationml/2006/main">
  <p:tag name="ORIGINALHEIGHT" val="2.51201"/>
  <p:tag name="ORIGINALWIDTH" val="1.588788"/>
  <p:tag name="EMFCHILD" val="True"/>
</p:tagLst>
</file>

<file path=ppt/tags/tag3266.xml><?xml version="1.0" encoding="utf-8"?>
<p:tagLst xmlns:a="http://schemas.openxmlformats.org/drawingml/2006/main" xmlns:r="http://schemas.openxmlformats.org/officeDocument/2006/relationships" xmlns:p="http://schemas.openxmlformats.org/presentationml/2006/main">
  <p:tag name="ORIGINALHEIGHT" val="3.542575"/>
  <p:tag name="ORIGINALWIDTH" val="2.68377"/>
  <p:tag name="EMFCHILD" val="True"/>
</p:tagLst>
</file>

<file path=ppt/tags/tag3267.xml><?xml version="1.0" encoding="utf-8"?>
<p:tagLst xmlns:a="http://schemas.openxmlformats.org/drawingml/2006/main" xmlns:r="http://schemas.openxmlformats.org/officeDocument/2006/relationships" xmlns:p="http://schemas.openxmlformats.org/presentationml/2006/main">
  <p:tag name="ORIGINALHEIGHT" val="2.55495"/>
  <p:tag name="ORIGINALWIDTH" val="2.662293"/>
  <p:tag name="EMFCHILD" val="True"/>
</p:tagLst>
</file>

<file path=ppt/tags/tag3268.xml><?xml version="1.0" encoding="utf-8"?>
<p:tagLst xmlns:a="http://schemas.openxmlformats.org/drawingml/2006/main" xmlns:r="http://schemas.openxmlformats.org/officeDocument/2006/relationships" xmlns:p="http://schemas.openxmlformats.org/presentationml/2006/main">
  <p:tag name="ORIGINALHEIGHT" val="3.671396"/>
  <p:tag name="ORIGINALWIDTH" val="3.392277"/>
  <p:tag name="EMFCHILD" val="True"/>
</p:tagLst>
</file>

<file path=ppt/tags/tag3269.xml><?xml version="1.0" encoding="utf-8"?>
<p:tagLst xmlns:a="http://schemas.openxmlformats.org/drawingml/2006/main" xmlns:r="http://schemas.openxmlformats.org/officeDocument/2006/relationships" xmlns:p="http://schemas.openxmlformats.org/presentationml/2006/main">
  <p:tag name="ORIGINALHEIGHT" val="0.2147011"/>
  <p:tag name="ORIGINALWIDTH" val="15.41553"/>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2.356745"/>
  <p:tag name="ORIGINALWIDTH" val="2.570985"/>
  <p:tag name="EMFCHILD" val="True"/>
</p:tagLst>
</file>

<file path=ppt/tags/tag3270.xml><?xml version="1.0" encoding="utf-8"?>
<p:tagLst xmlns:a="http://schemas.openxmlformats.org/drawingml/2006/main" xmlns:r="http://schemas.openxmlformats.org/officeDocument/2006/relationships" xmlns:p="http://schemas.openxmlformats.org/presentationml/2006/main">
  <p:tag name="ORIGINALHEIGHT" val="3.971977"/>
  <p:tag name="ORIGINALWIDTH" val="2.68377"/>
  <p:tag name="EMFCHILD" val="True"/>
</p:tagLst>
</file>

<file path=ppt/tags/tag3271.xml><?xml version="1.0" encoding="utf-8"?>
<p:tagLst xmlns:a="http://schemas.openxmlformats.org/drawingml/2006/main" xmlns:r="http://schemas.openxmlformats.org/officeDocument/2006/relationships" xmlns:p="http://schemas.openxmlformats.org/presentationml/2006/main">
  <p:tag name="ORIGINALHEIGHT" val="3.435218"/>
  <p:tag name="ORIGINALWIDTH" val="2.10407"/>
  <p:tag name="EMFCHILD" val="True"/>
</p:tagLst>
</file>

<file path=ppt/tags/tag3272.xml><?xml version="1.0" encoding="utf-8"?>
<p:tagLst xmlns:a="http://schemas.openxmlformats.org/drawingml/2006/main" xmlns:r="http://schemas.openxmlformats.org/officeDocument/2006/relationships" xmlns:p="http://schemas.openxmlformats.org/presentationml/2006/main">
  <p:tag name="ORIGINALHEIGHT" val="3.971977"/>
  <p:tag name="ORIGINALWIDTH" val="2.705233"/>
  <p:tag name="EMFCHILD" val="True"/>
</p:tagLst>
</file>

<file path=ppt/tags/tag3273.xml><?xml version="1.0" encoding="utf-8"?>
<p:tagLst xmlns:a="http://schemas.openxmlformats.org/drawingml/2006/main" xmlns:r="http://schemas.openxmlformats.org/officeDocument/2006/relationships" xmlns:p="http://schemas.openxmlformats.org/presentationml/2006/main">
  <p:tag name="ORIGINALHEIGHT" val="3.435218"/>
  <p:tag name="ORIGINALWIDTH" val="2.10407"/>
  <p:tag name="EMFCHILD" val="True"/>
</p:tagLst>
</file>

<file path=ppt/tags/tag3274.xml><?xml version="1.0" encoding="utf-8"?>
<p:tagLst xmlns:a="http://schemas.openxmlformats.org/drawingml/2006/main" xmlns:r="http://schemas.openxmlformats.org/officeDocument/2006/relationships" xmlns:p="http://schemas.openxmlformats.org/presentationml/2006/main">
  <p:tag name="ORIGINALHEIGHT" val="1.245266"/>
  <p:tag name="ORIGINALWIDTH" val="3.392277"/>
  <p:tag name="EMFCHILD" val="True"/>
</p:tagLst>
</file>

<file path=ppt/tags/tag3275.xml><?xml version="1.0" encoding="utf-8"?>
<p:tagLst xmlns:a="http://schemas.openxmlformats.org/drawingml/2006/main" xmlns:r="http://schemas.openxmlformats.org/officeDocument/2006/relationships" xmlns:p="http://schemas.openxmlformats.org/presentationml/2006/main">
  <p:tag name="ORIGINALHEIGHT" val="3.971977"/>
  <p:tag name="ORIGINALWIDTH" val="2.68377"/>
  <p:tag name="EMFCHILD" val="True"/>
</p:tagLst>
</file>

<file path=ppt/tags/tag3276.xml><?xml version="1.0" encoding="utf-8"?>
<p:tagLst xmlns:a="http://schemas.openxmlformats.org/drawingml/2006/main" xmlns:r="http://schemas.openxmlformats.org/officeDocument/2006/relationships" xmlns:p="http://schemas.openxmlformats.org/presentationml/2006/main">
  <p:tag name="ORIGINALHEIGHT" val="0.2147011"/>
  <p:tag name="ORIGINALWIDTH" val="5.453406"/>
  <p:tag name="EMFCHILD" val="True"/>
</p:tagLst>
</file>

<file path=ppt/tags/tag3277.xml><?xml version="1.0" encoding="utf-8"?>
<p:tagLst xmlns:a="http://schemas.openxmlformats.org/drawingml/2006/main" xmlns:r="http://schemas.openxmlformats.org/officeDocument/2006/relationships" xmlns:p="http://schemas.openxmlformats.org/presentationml/2006/main">
  <p:tag name="ORIGINALHEIGHT" val="3.971977"/>
  <p:tag name="ORIGINALWIDTH" val="2.68377"/>
  <p:tag name="EMFCHILD" val="True"/>
</p:tagLst>
</file>

<file path=ppt/tags/tag3278.xml><?xml version="1.0" encoding="utf-8"?>
<p:tagLst xmlns:a="http://schemas.openxmlformats.org/drawingml/2006/main" xmlns:r="http://schemas.openxmlformats.org/officeDocument/2006/relationships" xmlns:p="http://schemas.openxmlformats.org/presentationml/2006/main">
  <p:tag name="ORIGINALHEIGHT" val="3.435218"/>
  <p:tag name="ORIGINALWIDTH" val="2.10407"/>
  <p:tag name="EMFCHILD" val="True"/>
</p:tagLst>
</file>

<file path=ppt/tags/tag3279.xml><?xml version="1.0" encoding="utf-8"?>
<p:tagLst xmlns:a="http://schemas.openxmlformats.org/drawingml/2006/main" xmlns:r="http://schemas.openxmlformats.org/officeDocument/2006/relationships" xmlns:p="http://schemas.openxmlformats.org/presentationml/2006/main">
  <p:tag name="ORIGINALHEIGHT" val="16.167"/>
  <p:tag name="ORIGINALWIDTH" val="1.524384"/>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2.380543"/>
  <p:tag name="ORIGINALWIDTH" val="2.28532"/>
  <p:tag name="EMFCHILD" val="True"/>
</p:tagLst>
</file>

<file path=ppt/tags/tag3280.xml><?xml version="1.0" encoding="utf-8"?>
<p:tagLst xmlns:a="http://schemas.openxmlformats.org/drawingml/2006/main" xmlns:r="http://schemas.openxmlformats.org/officeDocument/2006/relationships" xmlns:p="http://schemas.openxmlformats.org/presentationml/2006/main">
  <p:tag name="ORIGINALHEIGHT" val="3.542575"/>
  <p:tag name="ORIGINALWIDTH" val="2.68377"/>
  <p:tag name="EMFCHILD" val="True"/>
</p:tagLst>
</file>

<file path=ppt/tags/tag3281.xml><?xml version="1.0" encoding="utf-8"?>
<p:tagLst xmlns:a="http://schemas.openxmlformats.org/drawingml/2006/main" xmlns:r="http://schemas.openxmlformats.org/officeDocument/2006/relationships" xmlns:p="http://schemas.openxmlformats.org/presentationml/2006/main">
  <p:tag name="ORIGINALHEIGHT" val="2.533473"/>
  <p:tag name="ORIGINALWIDTH" val="2.662293"/>
  <p:tag name="EMFCHILD" val="True"/>
</p:tagLst>
</file>

<file path=ppt/tags/tag3282.xml><?xml version="1.0" encoding="utf-8"?>
<p:tagLst xmlns:a="http://schemas.openxmlformats.org/drawingml/2006/main" xmlns:r="http://schemas.openxmlformats.org/officeDocument/2006/relationships" xmlns:p="http://schemas.openxmlformats.org/presentationml/2006/main">
  <p:tag name="ORIGINALHEIGHT" val="3.971977"/>
  <p:tag name="ORIGINALWIDTH" val="2.68377"/>
  <p:tag name="EMFCHILD" val="True"/>
</p:tagLst>
</file>

<file path=ppt/tags/tag3283.xml><?xml version="1.0" encoding="utf-8"?>
<p:tagLst xmlns:a="http://schemas.openxmlformats.org/drawingml/2006/main" xmlns:r="http://schemas.openxmlformats.org/officeDocument/2006/relationships" xmlns:p="http://schemas.openxmlformats.org/presentationml/2006/main">
  <p:tag name="ORIGINALHEIGHT" val="3.671396"/>
  <p:tag name="ORIGINALWIDTH" val="3.392277"/>
  <p:tag name="EMFCHILD" val="True"/>
</p:tagLst>
</file>

<file path=ppt/tags/tag3284.xml><?xml version="1.0" encoding="utf-8"?>
<p:tagLst xmlns:a="http://schemas.openxmlformats.org/drawingml/2006/main" xmlns:r="http://schemas.openxmlformats.org/officeDocument/2006/relationships" xmlns:p="http://schemas.openxmlformats.org/presentationml/2006/main">
  <p:tag name="ORIGINALHEIGHT" val="0.2147011"/>
  <p:tag name="ORIGINALWIDTH" val="6.97779"/>
  <p:tag name="EMFCHILD" val="True"/>
</p:tagLst>
</file>

<file path=ppt/tags/tag3285.xml><?xml version="1.0" encoding="utf-8"?>
<p:tagLst xmlns:a="http://schemas.openxmlformats.org/drawingml/2006/main" xmlns:r="http://schemas.openxmlformats.org/officeDocument/2006/relationships" xmlns:p="http://schemas.openxmlformats.org/presentationml/2006/main">
  <p:tag name="ORIGINALHEIGHT" val="3.971977"/>
  <p:tag name="ORIGINALWIDTH" val="2.68377"/>
  <p:tag name="EMFCHILD" val="True"/>
</p:tagLst>
</file>

<file path=ppt/tags/tag3286.xml><?xml version="1.0" encoding="utf-8"?>
<p:tagLst xmlns:a="http://schemas.openxmlformats.org/drawingml/2006/main" xmlns:r="http://schemas.openxmlformats.org/officeDocument/2006/relationships" xmlns:p="http://schemas.openxmlformats.org/presentationml/2006/main">
  <p:tag name="ORIGINALHEIGHT" val="3.435218"/>
  <p:tag name="ORIGINALWIDTH" val="2.10407"/>
  <p:tag name="EMFCHILD" val="True"/>
</p:tagLst>
</file>

<file path=ppt/tags/tag3287.xml><?xml version="1.0" encoding="utf-8"?>
<p:tagLst xmlns:a="http://schemas.openxmlformats.org/drawingml/2006/main" xmlns:r="http://schemas.openxmlformats.org/officeDocument/2006/relationships" xmlns:p="http://schemas.openxmlformats.org/presentationml/2006/main">
  <p:tag name="ORIGINALHEIGHT" val="16.167"/>
  <p:tag name="ORIGINALWIDTH" val="1.502907"/>
  <p:tag name="EMFCHILD" val="True"/>
</p:tagLst>
</file>

<file path=ppt/tags/tag3288.xml><?xml version="1.0" encoding="utf-8"?>
<p:tagLst xmlns:a="http://schemas.openxmlformats.org/drawingml/2006/main" xmlns:r="http://schemas.openxmlformats.org/officeDocument/2006/relationships" xmlns:p="http://schemas.openxmlformats.org/presentationml/2006/main">
  <p:tag name="ORIGINALHEIGHT" val="2.383189"/>
  <p:tag name="ORIGINALWIDTH" val="3.521097"/>
  <p:tag name="EMFCHILD" val="True"/>
</p:tagLst>
</file>

<file path=ppt/tags/tag3289.xml><?xml version="1.0" encoding="utf-8"?>
<p:tagLst xmlns:a="http://schemas.openxmlformats.org/drawingml/2006/main" xmlns:r="http://schemas.openxmlformats.org/officeDocument/2006/relationships" xmlns:p="http://schemas.openxmlformats.org/presentationml/2006/main">
  <p:tag name="ORIGINALHEIGHT" val="3.757276"/>
  <p:tag name="ORIGINALWIDTH" val="2.576412"/>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3.666036"/>
  <p:tag name="ORIGINALWIDTH" val="2.523374"/>
  <p:tag name="EMFCHILD" val="True"/>
</p:tagLst>
</file>

<file path=ppt/tags/tag3290.xml><?xml version="1.0" encoding="utf-8"?>
<p:tagLst xmlns:a="http://schemas.openxmlformats.org/drawingml/2006/main" xmlns:r="http://schemas.openxmlformats.org/officeDocument/2006/relationships" xmlns:p="http://schemas.openxmlformats.org/presentationml/2006/main">
  <p:tag name="ORIGINALHEIGHT" val="2.490533"/>
  <p:tag name="ORIGINALWIDTH" val="1.97525"/>
  <p:tag name="EMFCHILD" val="True"/>
</p:tagLst>
</file>

<file path=ppt/tags/tag3291.xml><?xml version="1.0" encoding="utf-8"?>
<p:tagLst xmlns:a="http://schemas.openxmlformats.org/drawingml/2006/main" xmlns:r="http://schemas.openxmlformats.org/officeDocument/2006/relationships" xmlns:p="http://schemas.openxmlformats.org/presentationml/2006/main">
  <p:tag name="ORIGINALHEIGHT" val="2.383189"/>
  <p:tag name="ORIGINALWIDTH" val="1.717608"/>
  <p:tag name="EMFCHILD" val="True"/>
</p:tagLst>
</file>

<file path=ppt/tags/tag3292.xml><?xml version="1.0" encoding="utf-8"?>
<p:tagLst xmlns:a="http://schemas.openxmlformats.org/drawingml/2006/main" xmlns:r="http://schemas.openxmlformats.org/officeDocument/2006/relationships" xmlns:p="http://schemas.openxmlformats.org/presentationml/2006/main">
  <p:tag name="ORIGINALHEIGHT" val="2.490533"/>
  <p:tag name="ORIGINALWIDTH" val="1.97525"/>
  <p:tag name="EMFCHILD" val="True"/>
</p:tagLst>
</file>

<file path=ppt/tags/tag3293.xml><?xml version="1.0" encoding="utf-8"?>
<p:tagLst xmlns:a="http://schemas.openxmlformats.org/drawingml/2006/main" xmlns:r="http://schemas.openxmlformats.org/officeDocument/2006/relationships" xmlns:p="http://schemas.openxmlformats.org/presentationml/2006/main">
  <p:tag name="ORIGINALHEIGHT" val="3.542575"/>
  <p:tag name="ORIGINALWIDTH" val="2.68377"/>
  <p:tag name="EMFCHILD" val="True"/>
</p:tagLst>
</file>

<file path=ppt/tags/tag3294.xml><?xml version="1.0" encoding="utf-8"?>
<p:tagLst xmlns:a="http://schemas.openxmlformats.org/drawingml/2006/main" xmlns:r="http://schemas.openxmlformats.org/officeDocument/2006/relationships" xmlns:p="http://schemas.openxmlformats.org/presentationml/2006/main">
  <p:tag name="ORIGINALHEIGHT" val="2.533473"/>
  <p:tag name="ORIGINALWIDTH" val="2.68377"/>
  <p:tag name="EMFCHILD" val="True"/>
</p:tagLst>
</file>

<file path=ppt/tags/tag3295.xml><?xml version="1.0" encoding="utf-8"?>
<p:tagLst xmlns:a="http://schemas.openxmlformats.org/drawingml/2006/main" xmlns:r="http://schemas.openxmlformats.org/officeDocument/2006/relationships" xmlns:p="http://schemas.openxmlformats.org/presentationml/2006/main">
  <p:tag name="ORIGINALHEIGHT" val="1.245266"/>
  <p:tag name="ORIGINALWIDTH" val="3.413754"/>
  <p:tag name="EMFCHILD" val="True"/>
</p:tagLst>
</file>

<file path=ppt/tags/tag3296.xml><?xml version="1.0" encoding="utf-8"?>
<p:tagLst xmlns:a="http://schemas.openxmlformats.org/drawingml/2006/main" xmlns:r="http://schemas.openxmlformats.org/officeDocument/2006/relationships" xmlns:p="http://schemas.openxmlformats.org/presentationml/2006/main">
  <p:tag name="ORIGINALHEIGHT" val="4.852245"/>
  <p:tag name="ORIGINALWIDTH" val="2.14701"/>
  <p:tag name="EMFCHILD" val="True"/>
</p:tagLst>
</file>

<file path=ppt/tags/tag3297.xml><?xml version="1.0" encoding="utf-8"?>
<p:tagLst xmlns:a="http://schemas.openxmlformats.org/drawingml/2006/main" xmlns:r="http://schemas.openxmlformats.org/officeDocument/2006/relationships" xmlns:p="http://schemas.openxmlformats.org/presentationml/2006/main">
  <p:tag name="ORIGINALHEIGHT" val="2.533473"/>
  <p:tag name="ORIGINALWIDTH" val="2.68377"/>
  <p:tag name="EMFCHILD" val="True"/>
</p:tagLst>
</file>

<file path=ppt/tags/tag3298.xml><?xml version="1.0" encoding="utf-8"?>
<p:tagLst xmlns:a="http://schemas.openxmlformats.org/drawingml/2006/main" xmlns:r="http://schemas.openxmlformats.org/officeDocument/2006/relationships" xmlns:p="http://schemas.openxmlformats.org/presentationml/2006/main">
  <p:tag name="ORIGINALHEIGHT" val="3.714336"/>
  <p:tag name="ORIGINALWIDTH" val="4.1652"/>
  <p:tag name="EMFCHILD" val="True"/>
</p:tagLst>
</file>

<file path=ppt/tags/tag3299.xml><?xml version="1.0" encoding="utf-8"?>
<p:tagLst xmlns:a="http://schemas.openxmlformats.org/drawingml/2006/main" xmlns:r="http://schemas.openxmlformats.org/officeDocument/2006/relationships" xmlns:p="http://schemas.openxmlformats.org/presentationml/2006/main">
  <p:tag name="ORIGINALHEIGHT" val="0.1932378"/>
  <p:tag name="ORIGINALWIDTH" val="2.426128"/>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2.404356"/>
  <p:tag name="ORIGINALWIDTH" val="2.547186"/>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2.285321"/>
  <p:tag name="ORIGINALWIDTH" val="1.71399"/>
  <p:tag name="EMFCHILD" val="True"/>
</p:tagLst>
</file>

<file path=ppt/tags/tag3300.xml><?xml version="1.0" encoding="utf-8"?>
<p:tagLst xmlns:a="http://schemas.openxmlformats.org/drawingml/2006/main" xmlns:r="http://schemas.openxmlformats.org/officeDocument/2006/relationships" xmlns:p="http://schemas.openxmlformats.org/presentationml/2006/main">
  <p:tag name="ORIGINALHEIGHT" val="2.490533"/>
  <p:tag name="ORIGINALWIDTH" val="1.309683"/>
  <p:tag name="EMFCHILD" val="True"/>
</p:tagLst>
</file>

<file path=ppt/tags/tag3301.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9"/>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pd}[2][]{ \frac{\partial #1}{\partial #2}}&#10;&#10;\newcommand{\pdd}[3][]{ \frac{\partial^2 #1}{\partial #2 \partial #3}}&#10;\newcommand{\pDD}[2][]{ \frac{\partial^2 #1}{\partial^2 #2}}&#10;&#10;\begin{align*}\label{DerivsWithLambda}&#10;\begin{split}&#10;    &amp; \pdd[\nnu]{\q}{\q} = \;\;\; \K^{-1} \left[ \pdd[\Psi]{\q}{\q} - \pdd[\K]{\q}{\q} \nnu - (A^T + A) \right] \textrm{\;where\;} \quad A = \pd[\K]{q} \pd[\nu]{q} &#10;\end{split}&#10;\end{align*}&#10;&#10;&#10;\end{document}"/>
  <p:tag name="IGUANATEXSIZE" val="20"/>
  <p:tag name="IGUANATEXCURSOR" val="801"/>
  <p:tag name="TRANSPARENCY" val="True"/>
  <p:tag name="LATEXENGINEID" val="1"/>
  <p:tag name="TEMPFOLDER" val="C:\Users\John Nganga\Downloads\"/>
  <p:tag name="LATEXFORMHEIGHT" val="628.8"/>
  <p:tag name="LATEXFORMWIDTH" val="762.6"/>
  <p:tag name="LATEXFORMWRAP" val="True"/>
  <p:tag name="BITMAPVECTOR" val="1"/>
  <p:tag name="EMFCHILD" val="True"/>
</p:tagLst>
</file>

<file path=ppt/tags/tag3302.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1"/>
  <p:tag name="EMFCHILD" val="True"/>
</p:tagLst>
</file>

<file path=ppt/tags/tag3303.xml><?xml version="1.0" encoding="utf-8"?>
<p:tagLst xmlns:a="http://schemas.openxmlformats.org/drawingml/2006/main" xmlns:r="http://schemas.openxmlformats.org/officeDocument/2006/relationships" xmlns:p="http://schemas.openxmlformats.org/presentationml/2006/main">
  <p:tag name="ORIGINALHEIGHT" val="2.470229"/>
  <p:tag name="ORIGINALWIDTH" val="2.409972"/>
  <p:tag name="EMFCHILD" val="True"/>
</p:tagLst>
</file>

<file path=ppt/tags/tag3304.xml><?xml version="1.0" encoding="utf-8"?>
<p:tagLst xmlns:a="http://schemas.openxmlformats.org/drawingml/2006/main" xmlns:r="http://schemas.openxmlformats.org/officeDocument/2006/relationships" xmlns:p="http://schemas.openxmlformats.org/presentationml/2006/main">
  <p:tag name="ORIGINALHEIGHT" val="0.2409973"/>
  <p:tag name="ORIGINALWIDTH" val="12.13019"/>
  <p:tag name="EMFCHILD" val="True"/>
</p:tagLst>
</file>

<file path=ppt/tags/tag3305.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3306.xml><?xml version="1.0" encoding="utf-8"?>
<p:tagLst xmlns:a="http://schemas.openxmlformats.org/drawingml/2006/main" xmlns:r="http://schemas.openxmlformats.org/officeDocument/2006/relationships" xmlns:p="http://schemas.openxmlformats.org/presentationml/2006/main">
  <p:tag name="ORIGINALHEIGHT" val="3.61496"/>
  <p:tag name="ORIGINALWIDTH" val="2.8518"/>
  <p:tag name="EMFCHILD" val="True"/>
</p:tagLst>
</file>

<file path=ppt/tags/tag3307.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9"/>
  <p:tag name="EMFCHILD" val="True"/>
</p:tagLst>
</file>

<file path=ppt/tags/tag3308.xml><?xml version="1.0" encoding="utf-8"?>
<p:tagLst xmlns:a="http://schemas.openxmlformats.org/drawingml/2006/main" xmlns:r="http://schemas.openxmlformats.org/officeDocument/2006/relationships" xmlns:p="http://schemas.openxmlformats.org/presentationml/2006/main">
  <p:tag name="ORIGINALHEIGHT" val="3.61496"/>
  <p:tag name="ORIGINALWIDTH" val="2.8518"/>
  <p:tag name="EMFCHILD" val="True"/>
</p:tagLst>
</file>

<file path=ppt/tags/tag3309.xml><?xml version="1.0" encoding="utf-8"?>
<p:tagLst xmlns:a="http://schemas.openxmlformats.org/drawingml/2006/main" xmlns:r="http://schemas.openxmlformats.org/officeDocument/2006/relationships" xmlns:p="http://schemas.openxmlformats.org/presentationml/2006/main">
  <p:tag name="ORIGINALHEIGHT" val="1.305408"/>
  <p:tag name="ORIGINALWIDTH" val="3.373961"/>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2.380543"/>
  <p:tag name="ORIGINALWIDTH" val="2.309133"/>
  <p:tag name="EMFCHILD" val="True"/>
</p:tagLst>
</file>

<file path=ppt/tags/tag3310.xml><?xml version="1.0" encoding="utf-8"?>
<p:tagLst xmlns:a="http://schemas.openxmlformats.org/drawingml/2006/main" xmlns:r="http://schemas.openxmlformats.org/officeDocument/2006/relationships" xmlns:p="http://schemas.openxmlformats.org/presentationml/2006/main">
  <p:tag name="ORIGINALHEIGHT" val="3.835881"/>
  <p:tag name="ORIGINALWIDTH" val="4.137119"/>
  <p:tag name="EMFCHILD" val="True"/>
</p:tagLst>
</file>

<file path=ppt/tags/tag3311.xml><?xml version="1.0" encoding="utf-8"?>
<p:tagLst xmlns:a="http://schemas.openxmlformats.org/drawingml/2006/main" xmlns:r="http://schemas.openxmlformats.org/officeDocument/2006/relationships" xmlns:p="http://schemas.openxmlformats.org/presentationml/2006/main">
  <p:tag name="ORIGINALHEIGHT" val="0.2008311"/>
  <p:tag name="ORIGINALWIDTH" val="2.409972"/>
  <p:tag name="EMFCHILD" val="True"/>
</p:tagLst>
</file>

<file path=ppt/tags/tag3312.xml><?xml version="1.0" encoding="utf-8"?>
<p:tagLst xmlns:a="http://schemas.openxmlformats.org/drawingml/2006/main" xmlns:r="http://schemas.openxmlformats.org/officeDocument/2006/relationships" xmlns:p="http://schemas.openxmlformats.org/presentationml/2006/main">
  <p:tag name="ORIGINALHEIGHT" val="2.610804"/>
  <p:tag name="ORIGINALWIDTH" val="1.285318"/>
  <p:tag name="EMFCHILD" val="True"/>
</p:tagLst>
</file>

<file path=ppt/tags/tag3313.xml><?xml version="1.0" encoding="utf-8"?>
<p:tagLst xmlns:a="http://schemas.openxmlformats.org/drawingml/2006/main" xmlns:r="http://schemas.openxmlformats.org/officeDocument/2006/relationships" xmlns:p="http://schemas.openxmlformats.org/presentationml/2006/main">
  <p:tag name="ORIGINALHEIGHT" val="13.43561"/>
  <p:tag name="ORIGINALWIDTH" val="1.325485"/>
  <p:tag name="EMFCHILD" val="True"/>
</p:tagLst>
</file>

<file path=ppt/tags/tag3314.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9"/>
  <p:tag name="EMFCHILD" val="True"/>
</p:tagLst>
</file>

<file path=ppt/tags/tag3315.xml><?xml version="1.0" encoding="utf-8"?>
<p:tagLst xmlns:a="http://schemas.openxmlformats.org/drawingml/2006/main" xmlns:r="http://schemas.openxmlformats.org/officeDocument/2006/relationships" xmlns:p="http://schemas.openxmlformats.org/presentationml/2006/main">
  <p:tag name="ORIGINALHEIGHT" val="2.590728"/>
  <p:tag name="ORIGINALWIDTH" val="1.566482"/>
  <p:tag name="EMFCHILD" val="True"/>
</p:tagLst>
</file>

<file path=ppt/tags/tag3316.xml><?xml version="1.0" encoding="utf-8"?>
<p:tagLst xmlns:a="http://schemas.openxmlformats.org/drawingml/2006/main" xmlns:r="http://schemas.openxmlformats.org/officeDocument/2006/relationships" xmlns:p="http://schemas.openxmlformats.org/presentationml/2006/main">
  <p:tag name="ORIGINALHEIGHT" val="3.815791"/>
  <p:tag name="ORIGINALWIDTH" val="3.373961"/>
  <p:tag name="EMFCHILD" val="True"/>
</p:tagLst>
</file>

<file path=ppt/tags/tag3317.xml><?xml version="1.0" encoding="utf-8"?>
<p:tagLst xmlns:a="http://schemas.openxmlformats.org/drawingml/2006/main" xmlns:r="http://schemas.openxmlformats.org/officeDocument/2006/relationships" xmlns:p="http://schemas.openxmlformats.org/presentationml/2006/main">
  <p:tag name="ORIGINALHEIGHT" val="0.2409973"/>
  <p:tag name="ORIGINALWIDTH" val="12.15028"/>
  <p:tag name="EMFCHILD" val="True"/>
</p:tagLst>
</file>

<file path=ppt/tags/tag3318.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3319.xml><?xml version="1.0" encoding="utf-8"?>
<p:tagLst xmlns:a="http://schemas.openxmlformats.org/drawingml/2006/main" xmlns:r="http://schemas.openxmlformats.org/officeDocument/2006/relationships" xmlns:p="http://schemas.openxmlformats.org/presentationml/2006/main">
  <p:tag name="ORIGINALHEIGHT" val="3.61496"/>
  <p:tag name="ORIGINALWIDTH" val="2.87189"/>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3320.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9"/>
  <p:tag name="EMFCHILD" val="True"/>
</p:tagLst>
</file>

<file path=ppt/tags/tag3321.xml><?xml version="1.0" encoding="utf-8"?>
<p:tagLst xmlns:a="http://schemas.openxmlformats.org/drawingml/2006/main" xmlns:r="http://schemas.openxmlformats.org/officeDocument/2006/relationships" xmlns:p="http://schemas.openxmlformats.org/presentationml/2006/main">
  <p:tag name="ORIGINALHEIGHT" val="3.61496"/>
  <p:tag name="ORIGINALWIDTH" val="2.8518"/>
  <p:tag name="EMFCHILD" val="True"/>
</p:tagLst>
</file>

<file path=ppt/tags/tag3322.xml><?xml version="1.0" encoding="utf-8"?>
<p:tagLst xmlns:a="http://schemas.openxmlformats.org/drawingml/2006/main" xmlns:r="http://schemas.openxmlformats.org/officeDocument/2006/relationships" xmlns:p="http://schemas.openxmlformats.org/presentationml/2006/main">
  <p:tag name="ORIGINALHEIGHT" val="0.2409973"/>
  <p:tag name="ORIGINALWIDTH" val="3.112887"/>
  <p:tag name="EMFCHILD" val="True"/>
</p:tagLst>
</file>

<file path=ppt/tags/tag3323.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3324.xml><?xml version="1.0" encoding="utf-8"?>
<p:tagLst xmlns:a="http://schemas.openxmlformats.org/drawingml/2006/main" xmlns:r="http://schemas.openxmlformats.org/officeDocument/2006/relationships" xmlns:p="http://schemas.openxmlformats.org/presentationml/2006/main">
  <p:tag name="ORIGINALHEIGHT" val="2.590728"/>
  <p:tag name="ORIGINALWIDTH" val="1.566482"/>
  <p:tag name="EMFCHILD" val="True"/>
</p:tagLst>
</file>

<file path=ppt/tags/tag3325.xml><?xml version="1.0" encoding="utf-8"?>
<p:tagLst xmlns:a="http://schemas.openxmlformats.org/drawingml/2006/main" xmlns:r="http://schemas.openxmlformats.org/officeDocument/2006/relationships" xmlns:p="http://schemas.openxmlformats.org/presentationml/2006/main">
  <p:tag name="ORIGINALHEIGHT" val="3.835881"/>
  <p:tag name="ORIGINALWIDTH" val="4.137119"/>
  <p:tag name="EMFCHILD" val="True"/>
</p:tagLst>
</file>

<file path=ppt/tags/tag3326.xml><?xml version="1.0" encoding="utf-8"?>
<p:tagLst xmlns:a="http://schemas.openxmlformats.org/drawingml/2006/main" xmlns:r="http://schemas.openxmlformats.org/officeDocument/2006/relationships" xmlns:p="http://schemas.openxmlformats.org/presentationml/2006/main">
  <p:tag name="ORIGINALHEIGHT" val="0.2409973"/>
  <p:tag name="ORIGINALWIDTH" val="12.13019"/>
  <p:tag name="EMFCHILD" val="True"/>
</p:tagLst>
</file>

<file path=ppt/tags/tag3327.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3328.xml><?xml version="1.0" encoding="utf-8"?>
<p:tagLst xmlns:a="http://schemas.openxmlformats.org/drawingml/2006/main" xmlns:r="http://schemas.openxmlformats.org/officeDocument/2006/relationships" xmlns:p="http://schemas.openxmlformats.org/presentationml/2006/main">
  <p:tag name="ORIGINALHEIGHT" val="3.61496"/>
  <p:tag name="ORIGINALWIDTH" val="2.87189"/>
  <p:tag name="EMFCHILD" val="True"/>
</p:tagLst>
</file>

<file path=ppt/tags/tag3329.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9"/>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3.475592"/>
  <p:tag name="ORIGINALWIDTH" val="1.095049"/>
  <p:tag name="EMFCHILD" val="True"/>
</p:tagLst>
</file>

<file path=ppt/tags/tag3330.xml><?xml version="1.0" encoding="utf-8"?>
<p:tagLst xmlns:a="http://schemas.openxmlformats.org/drawingml/2006/main" xmlns:r="http://schemas.openxmlformats.org/officeDocument/2006/relationships" xmlns:p="http://schemas.openxmlformats.org/presentationml/2006/main">
  <p:tag name="ORIGINALHEIGHT" val="3.61496"/>
  <p:tag name="ORIGINALWIDTH" val="2.87189"/>
  <p:tag name="EMFCHILD" val="True"/>
</p:tagLst>
</file>

<file path=ppt/tags/tag3331.xml><?xml version="1.0" encoding="utf-8"?>
<p:tagLst xmlns:a="http://schemas.openxmlformats.org/drawingml/2006/main" xmlns:r="http://schemas.openxmlformats.org/officeDocument/2006/relationships" xmlns:p="http://schemas.openxmlformats.org/presentationml/2006/main">
  <p:tag name="ORIGINALHEIGHT" val="2.470229"/>
  <p:tag name="ORIGINALWIDTH" val="2.389895"/>
  <p:tag name="EMFCHILD" val="True"/>
</p:tagLst>
</file>

<file path=ppt/tags/tag3332.xml><?xml version="1.0" encoding="utf-8"?>
<p:tagLst xmlns:a="http://schemas.openxmlformats.org/drawingml/2006/main" xmlns:r="http://schemas.openxmlformats.org/officeDocument/2006/relationships" xmlns:p="http://schemas.openxmlformats.org/presentationml/2006/main">
  <p:tag name="ORIGINALHEIGHT" val="0.2409973"/>
  <p:tag name="ORIGINALWIDTH" val="3.132964"/>
  <p:tag name="EMFCHILD" val="True"/>
</p:tagLst>
</file>

<file path=ppt/tags/tag3333.xml><?xml version="1.0" encoding="utf-8"?>
<p:tagLst xmlns:a="http://schemas.openxmlformats.org/drawingml/2006/main" xmlns:r="http://schemas.openxmlformats.org/officeDocument/2006/relationships" xmlns:p="http://schemas.openxmlformats.org/presentationml/2006/main">
  <p:tag name="ORIGINALHEIGHT" val="5.603194"/>
  <p:tag name="ORIGINALWIDTH" val="1.184909"/>
  <p:tag name="EMFCHILD" val="True"/>
</p:tagLst>
</file>

<file path=ppt/tags/tag3334.xml><?xml version="1.0" encoding="utf-8"?>
<p:tagLst xmlns:a="http://schemas.openxmlformats.org/drawingml/2006/main" xmlns:r="http://schemas.openxmlformats.org/officeDocument/2006/relationships" xmlns:p="http://schemas.openxmlformats.org/presentationml/2006/main">
  <p:tag name="ORIGINALHEIGHT" val="4.016622"/>
  <p:tag name="ORIGINALWIDTH" val="3.494459"/>
  <p:tag name="EMFCHILD" val="True"/>
</p:tagLst>
</file>

<file path=ppt/tags/tag3335.xml><?xml version="1.0" encoding="utf-8"?>
<p:tagLst xmlns:a="http://schemas.openxmlformats.org/drawingml/2006/main" xmlns:r="http://schemas.openxmlformats.org/officeDocument/2006/relationships" xmlns:p="http://schemas.openxmlformats.org/presentationml/2006/main">
  <p:tag name="ORIGINALHEIGHT" val="2.650971"/>
  <p:tag name="ORIGINALWIDTH" val="2.650969"/>
  <p:tag name="EMFCHILD" val="True"/>
</p:tagLst>
</file>

<file path=ppt/tags/tag3336.xml><?xml version="1.0" encoding="utf-8"?>
<p:tagLst xmlns:a="http://schemas.openxmlformats.org/drawingml/2006/main" xmlns:r="http://schemas.openxmlformats.org/officeDocument/2006/relationships" xmlns:p="http://schemas.openxmlformats.org/presentationml/2006/main">
  <p:tag name="ORIGINALHEIGHT" val="3.735459"/>
  <p:tag name="ORIGINALWIDTH" val="3.39405"/>
  <p:tag name="EMFCHILD" val="True"/>
</p:tagLst>
</file>

<file path=ppt/tags/tag3337.xml><?xml version="1.0" encoding="utf-8"?>
<p:tagLst xmlns:a="http://schemas.openxmlformats.org/drawingml/2006/main" xmlns:r="http://schemas.openxmlformats.org/officeDocument/2006/relationships" xmlns:p="http://schemas.openxmlformats.org/presentationml/2006/main">
  <p:tag name="ORIGINALHEIGHT" val="4.016622"/>
  <p:tag name="ORIGINALWIDTH" val="3.494459"/>
  <p:tag name="EMFCHILD" val="True"/>
</p:tagLst>
</file>

<file path=ppt/tags/tag3338.xml><?xml version="1.0" encoding="utf-8"?>
<p:tagLst xmlns:a="http://schemas.openxmlformats.org/drawingml/2006/main" xmlns:r="http://schemas.openxmlformats.org/officeDocument/2006/relationships" xmlns:p="http://schemas.openxmlformats.org/presentationml/2006/main">
  <p:tag name="ORIGINALHEIGHT" val="5.603194"/>
  <p:tag name="ORIGINALWIDTH" val="1.184909"/>
  <p:tag name="EMFCHILD" val="True"/>
</p:tagLst>
</file>

<file path=ppt/tags/tag3339.xml><?xml version="1.0" encoding="utf-8"?>
<p:tagLst xmlns:a="http://schemas.openxmlformats.org/drawingml/2006/main" xmlns:r="http://schemas.openxmlformats.org/officeDocument/2006/relationships" xmlns:p="http://schemas.openxmlformats.org/presentationml/2006/main">
  <p:tag name="ORIGINALHEIGHT" val="13.43561"/>
  <p:tag name="ORIGINALWIDTH" val="1.345574"/>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2.380543"/>
  <p:tag name="ORIGINALWIDTH" val="1.952044"/>
  <p:tag name="EMFCHILD" val="True"/>
</p:tagLst>
</file>

<file path=ppt/tags/tag3340.xml><?xml version="1.0" encoding="utf-8"?>
<p:tagLst xmlns:a="http://schemas.openxmlformats.org/drawingml/2006/main" xmlns:r="http://schemas.openxmlformats.org/officeDocument/2006/relationships" xmlns:p="http://schemas.openxmlformats.org/presentationml/2006/main">
  <p:tag name="ORIGINALHEIGHT" val="2.470229"/>
  <p:tag name="ORIGINALWIDTH" val="3.494459"/>
  <p:tag name="EMFCHILD" val="True"/>
</p:tagLst>
</file>

<file path=ppt/tags/tag3341.xml><?xml version="1.0" encoding="utf-8"?>
<p:tagLst xmlns:a="http://schemas.openxmlformats.org/drawingml/2006/main" xmlns:r="http://schemas.openxmlformats.org/officeDocument/2006/relationships" xmlns:p="http://schemas.openxmlformats.org/presentationml/2006/main">
  <p:tag name="ORIGINALHEIGHT" val="3.896123"/>
  <p:tag name="ORIGINALWIDTH" val="2.55056"/>
  <p:tag name="EMFCHILD" val="True"/>
</p:tagLst>
</file>

<file path=ppt/tags/tag3342.xml><?xml version="1.0" encoding="utf-8"?>
<p:tagLst xmlns:a="http://schemas.openxmlformats.org/drawingml/2006/main" xmlns:r="http://schemas.openxmlformats.org/officeDocument/2006/relationships" xmlns:p="http://schemas.openxmlformats.org/presentationml/2006/main">
  <p:tag name="ORIGINALHEIGHT" val="2.570638"/>
  <p:tag name="ORIGINALWIDTH" val="1.968144"/>
  <p:tag name="EMFCHILD" val="True"/>
</p:tagLst>
</file>

<file path=ppt/tags/tag3343.xml><?xml version="1.0" encoding="utf-8"?>
<p:tagLst xmlns:a="http://schemas.openxmlformats.org/drawingml/2006/main" xmlns:r="http://schemas.openxmlformats.org/officeDocument/2006/relationships" xmlns:p="http://schemas.openxmlformats.org/presentationml/2006/main">
  <p:tag name="ORIGINALHEIGHT" val="2.470229"/>
  <p:tag name="ORIGINALWIDTH" val="1.70707"/>
  <p:tag name="EMFCHILD" val="True"/>
</p:tagLst>
</file>

<file path=ppt/tags/tag3344.xml><?xml version="1.0" encoding="utf-8"?>
<p:tagLst xmlns:a="http://schemas.openxmlformats.org/drawingml/2006/main" xmlns:r="http://schemas.openxmlformats.org/officeDocument/2006/relationships" xmlns:p="http://schemas.openxmlformats.org/presentationml/2006/main">
  <p:tag name="ORIGINALHEIGHT" val="2.570638"/>
  <p:tag name="ORIGINALWIDTH" val="1.968144"/>
  <p:tag name="EMFCHILD" val="True"/>
</p:tagLst>
</file>

<file path=ppt/tags/tag3345.xml><?xml version="1.0" encoding="utf-8"?>
<p:tagLst xmlns:a="http://schemas.openxmlformats.org/drawingml/2006/main" xmlns:r="http://schemas.openxmlformats.org/officeDocument/2006/relationships" xmlns:p="http://schemas.openxmlformats.org/presentationml/2006/main">
  <p:tag name="ORIGINALHEIGHT" val="4.016622"/>
  <p:tag name="ORIGINALWIDTH" val="3.494459"/>
  <p:tag name="EMFCHILD" val="True"/>
</p:tagLst>
</file>

<file path=ppt/tags/tag3346.xml><?xml version="1.0" encoding="utf-8"?>
<p:tagLst xmlns:a="http://schemas.openxmlformats.org/drawingml/2006/main" xmlns:r="http://schemas.openxmlformats.org/officeDocument/2006/relationships" xmlns:p="http://schemas.openxmlformats.org/presentationml/2006/main">
  <p:tag name="ORIGINALHEIGHT" val="1.305408"/>
  <p:tag name="ORIGINALWIDTH" val="3.39405"/>
  <p:tag name="EMFCHILD" val="True"/>
</p:tagLst>
</file>

<file path=ppt/tags/tag3347.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9"/>
  <p:tag name="EMFCHILD" val="True"/>
</p:tagLst>
</file>

<file path=ppt/tags/tag3348.xml><?xml version="1.0" encoding="utf-8"?>
<p:tagLst xmlns:a="http://schemas.openxmlformats.org/drawingml/2006/main" xmlns:r="http://schemas.openxmlformats.org/officeDocument/2006/relationships" xmlns:p="http://schemas.openxmlformats.org/presentationml/2006/main">
  <p:tag name="ORIGINALHEIGHT" val="3.835881"/>
  <p:tag name="ORIGINALWIDTH" val="4.137119"/>
  <p:tag name="EMFCHILD" val="True"/>
</p:tagLst>
</file>

<file path=ppt/tags/tag3349.xml><?xml version="1.0" encoding="utf-8"?>
<p:tagLst xmlns:a="http://schemas.openxmlformats.org/drawingml/2006/main" xmlns:r="http://schemas.openxmlformats.org/officeDocument/2006/relationships" xmlns:p="http://schemas.openxmlformats.org/presentationml/2006/main">
  <p:tag name="ORIGINALHEIGHT" val="0.2409973"/>
  <p:tag name="ORIGINALWIDTH" val="7.591412"/>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2.309134"/>
  <p:tag name="ORIGINALWIDTH" val="2.499576"/>
  <p:tag name="EMFCHILD" val="True"/>
</p:tagLst>
</file>

<file path=ppt/tags/tag3350.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3351.xml><?xml version="1.0" encoding="utf-8"?>
<p:tagLst xmlns:a="http://schemas.openxmlformats.org/drawingml/2006/main" xmlns:r="http://schemas.openxmlformats.org/officeDocument/2006/relationships" xmlns:p="http://schemas.openxmlformats.org/presentationml/2006/main">
  <p:tag name="ORIGINALHEIGHT" val="3.554717"/>
  <p:tag name="ORIGINALWIDTH" val="2.108732"/>
  <p:tag name="EMFCHILD" val="True"/>
</p:tagLst>
</file>

<file path=ppt/tags/tag3352.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3353.xml><?xml version="1.0" encoding="utf-8"?>
<p:tagLst xmlns:a="http://schemas.openxmlformats.org/drawingml/2006/main" xmlns:r="http://schemas.openxmlformats.org/officeDocument/2006/relationships" xmlns:p="http://schemas.openxmlformats.org/presentationml/2006/main">
  <p:tag name="ORIGINALHEIGHT" val="2.470229"/>
  <p:tag name="ORIGINALWIDTH" val="2.389895"/>
  <p:tag name="EMFCHILD" val="True"/>
</p:tagLst>
</file>

<file path=ppt/tags/tag3354.xml><?xml version="1.0" encoding="utf-8"?>
<p:tagLst xmlns:a="http://schemas.openxmlformats.org/drawingml/2006/main" xmlns:r="http://schemas.openxmlformats.org/officeDocument/2006/relationships" xmlns:p="http://schemas.openxmlformats.org/presentationml/2006/main">
  <p:tag name="ORIGINALHEIGHT" val="0.2409973"/>
  <p:tag name="ORIGINALWIDTH" val="5.824099"/>
  <p:tag name="EMFCHILD" val="True"/>
</p:tagLst>
</file>

<file path=ppt/tags/tag3355.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9"/>
  <p:tag name="EMFCHILD" val="True"/>
</p:tagLst>
</file>

<file path=ppt/tags/tag3356.xml><?xml version="1.0" encoding="utf-8"?>
<p:tagLst xmlns:a="http://schemas.openxmlformats.org/drawingml/2006/main" xmlns:r="http://schemas.openxmlformats.org/officeDocument/2006/relationships" xmlns:p="http://schemas.openxmlformats.org/presentationml/2006/main">
  <p:tag name="ORIGINALHEIGHT" val="3.554717"/>
  <p:tag name="ORIGINALWIDTH" val="2.108732"/>
  <p:tag name="EMFCHILD" val="True"/>
</p:tagLst>
</file>

<file path=ppt/tags/tag3357.xml><?xml version="1.0" encoding="utf-8"?>
<p:tagLst xmlns:a="http://schemas.openxmlformats.org/drawingml/2006/main" xmlns:r="http://schemas.openxmlformats.org/officeDocument/2006/relationships" xmlns:p="http://schemas.openxmlformats.org/presentationml/2006/main">
  <p:tag name="ORIGINALHEIGHT" val="13.15444"/>
  <p:tag name="ORIGINALWIDTH" val="54.90724"/>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pd[\nnu]{\q} = \K^{-1} \left[ \pd[\Psi]{\q} - \pd[\K]{\q} \nnu \right]&#10;\end{split}&#10;\end{align*}&#10;&#10;&#10;\end{document}"/>
  <p:tag name="IGUANATEXSIZE" val="20"/>
  <p:tag name="IGUANATEXCURSOR" val="751"/>
  <p:tag name="TRANSPARENCY" val="True"/>
  <p:tag name="LATEXENGINEID" val="1"/>
  <p:tag name="TEMPFOLDER" val="C:\Users\John Nganga\Downloads\"/>
  <p:tag name="LATEXFORMHEIGHT" val="573"/>
  <p:tag name="LATEXFORMWIDTH" val="719.4"/>
  <p:tag name="LATEXFORMWRAP" val="True"/>
  <p:tag name="BITMAPVECTOR" val="1"/>
</p:tagLst>
</file>

<file path=ppt/tags/tag3358.xml><?xml version="1.0" encoding="utf-8"?>
<p:tagLst xmlns:a="http://schemas.openxmlformats.org/drawingml/2006/main" xmlns:r="http://schemas.openxmlformats.org/officeDocument/2006/relationships" xmlns:p="http://schemas.openxmlformats.org/presentationml/2006/main">
  <p:tag name="ORIGINALHEIGHT" val="13.15444"/>
  <p:tag name="ORIGINALWIDTH" val="65.93285"/>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pd[\nnu]{\q} = \K^{-1} \left[ \pd[\Psi]{\q} - \pd[\K]{\q} \K^{-1} \Psi \right]&#10;\end{split}&#10;\end{align*}&#10;&#10;&#10;\end{document}"/>
  <p:tag name="IGUANATEXSIZE" val="20"/>
  <p:tag name="IGUANATEXCURSOR" val="783"/>
  <p:tag name="TRANSPARENCY" val="True"/>
  <p:tag name="LATEXENGINEID" val="1"/>
  <p:tag name="TEMPFOLDER" val="C:\Users\John Nganga\Downloads\"/>
  <p:tag name="LATEXFORMHEIGHT" val="573"/>
  <p:tag name="LATEXFORMWIDTH" val="719.4"/>
  <p:tag name="LATEXFORMWRAP" val="True"/>
  <p:tag name="BITMAPVECTOR" val="1"/>
</p:tagLst>
</file>

<file path=ppt/tags/tag3359.xml><?xml version="1.0" encoding="utf-8"?>
<p:tagLst xmlns:a="http://schemas.openxmlformats.org/drawingml/2006/main" xmlns:r="http://schemas.openxmlformats.org/officeDocument/2006/relationships" xmlns:p="http://schemas.openxmlformats.org/presentationml/2006/main">
  <p:tag name="ORIGINALHEIGHT" val="4.056787"/>
  <p:tag name="ORIGINALWIDTH" val="2.69113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pd[\nnu]{\q} = \K^{-1} \left[ \pd[\Psi]{\q} - \pd[\K]{\q} \K^{-1} \Psi \right]&#10;\end{split}&#10;\end{align*}&#10;&#10;&#10;\end{document}"/>
  <p:tag name="IGUANATEXSIZE" val="20"/>
  <p:tag name="IGUANATEXCURSOR" val="783"/>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2.380543"/>
  <p:tag name="ORIGINALWIDTH" val="1.975857"/>
  <p:tag name="EMFCHILD" val="True"/>
</p:tagLst>
</file>

<file path=ppt/tags/tag3360.xml><?xml version="1.0" encoding="utf-8"?>
<p:tagLst xmlns:a="http://schemas.openxmlformats.org/drawingml/2006/main" xmlns:r="http://schemas.openxmlformats.org/officeDocument/2006/relationships" xmlns:p="http://schemas.openxmlformats.org/presentationml/2006/main">
  <p:tag name="ORIGINALHEIGHT" val="2.430062"/>
  <p:tag name="ORIGINALWIDTH" val="2.409973"/>
  <p:tag name="EMFCHILD" val="True"/>
</p:tagLst>
</file>

<file path=ppt/tags/tag3361.xml><?xml version="1.0" encoding="utf-8"?>
<p:tagLst xmlns:a="http://schemas.openxmlformats.org/drawingml/2006/main" xmlns:r="http://schemas.openxmlformats.org/officeDocument/2006/relationships" xmlns:p="http://schemas.openxmlformats.org/presentationml/2006/main">
  <p:tag name="ORIGINALHEIGHT" val="0.200831"/>
  <p:tag name="ORIGINALWIDTH" val="6.105266"/>
  <p:tag name="EMFCHILD" val="True"/>
</p:tagLst>
</file>

<file path=ppt/tags/tag3362.xml><?xml version="1.0" encoding="utf-8"?>
<p:tagLst xmlns:a="http://schemas.openxmlformats.org/drawingml/2006/main" xmlns:r="http://schemas.openxmlformats.org/officeDocument/2006/relationships" xmlns:p="http://schemas.openxmlformats.org/presentationml/2006/main">
  <p:tag name="ORIGINALHEIGHT" val="4.03671"/>
  <p:tag name="ORIGINALWIDTH" val="2.691137"/>
  <p:tag name="EMFCHILD" val="True"/>
</p:tagLst>
</file>

<file path=ppt/tags/tag3363.xml><?xml version="1.0" encoding="utf-8"?>
<p:tagLst xmlns:a="http://schemas.openxmlformats.org/drawingml/2006/main" xmlns:r="http://schemas.openxmlformats.org/officeDocument/2006/relationships" xmlns:p="http://schemas.openxmlformats.org/presentationml/2006/main">
  <p:tag name="ORIGINALHEIGHT" val="3.534626"/>
  <p:tag name="ORIGINALWIDTH" val="2.891968"/>
  <p:tag name="EMFCHILD" val="True"/>
</p:tagLst>
</file>

<file path=ppt/tags/tag3364.xml><?xml version="1.0" encoding="utf-8"?>
<p:tagLst xmlns:a="http://schemas.openxmlformats.org/drawingml/2006/main" xmlns:r="http://schemas.openxmlformats.org/officeDocument/2006/relationships" xmlns:p="http://schemas.openxmlformats.org/presentationml/2006/main">
  <p:tag name="ORIGINALHEIGHT" val="1.285319"/>
  <p:tag name="ORIGINALWIDTH" val="3.394052"/>
  <p:tag name="EMFCHILD" val="True"/>
</p:tagLst>
</file>

<file path=ppt/tags/tag3365.xml><?xml version="1.0" encoding="utf-8"?>
<p:tagLst xmlns:a="http://schemas.openxmlformats.org/drawingml/2006/main" xmlns:r="http://schemas.openxmlformats.org/officeDocument/2006/relationships" xmlns:p="http://schemas.openxmlformats.org/presentationml/2006/main">
  <p:tag name="ORIGINALHEIGHT" val="3.755547"/>
  <p:tag name="ORIGINALWIDTH" val="4.15721"/>
  <p:tag name="EMFCHILD" val="True"/>
</p:tagLst>
</file>

<file path=ppt/tags/tag3366.xml><?xml version="1.0" encoding="utf-8"?>
<p:tagLst xmlns:a="http://schemas.openxmlformats.org/drawingml/2006/main" xmlns:r="http://schemas.openxmlformats.org/officeDocument/2006/relationships" xmlns:p="http://schemas.openxmlformats.org/presentationml/2006/main">
  <p:tag name="ORIGINALHEIGHT" val="0.200831"/>
  <p:tag name="ORIGINALWIDTH" val="2.409973"/>
  <p:tag name="EMFCHILD" val="True"/>
</p:tagLst>
</file>

<file path=ppt/tags/tag3367.xml><?xml version="1.0" encoding="utf-8"?>
<p:tagLst xmlns:a="http://schemas.openxmlformats.org/drawingml/2006/main" xmlns:r="http://schemas.openxmlformats.org/officeDocument/2006/relationships" xmlns:p="http://schemas.openxmlformats.org/presentationml/2006/main">
  <p:tag name="ORIGINALHEIGHT" val="2.55056"/>
  <p:tag name="ORIGINALWIDTH" val="1.305408"/>
  <p:tag name="EMFCHILD" val="True"/>
</p:tagLst>
</file>

<file path=ppt/tags/tag3368.xml><?xml version="1.0" encoding="utf-8"?>
<p:tagLst xmlns:a="http://schemas.openxmlformats.org/drawingml/2006/main" xmlns:r="http://schemas.openxmlformats.org/officeDocument/2006/relationships" xmlns:p="http://schemas.openxmlformats.org/presentationml/2006/main">
  <p:tag name="ORIGINALHEIGHT" val="13.15444"/>
  <p:tag name="ORIGINALWIDTH" val="1.345575"/>
  <p:tag name="EMFCHILD" val="True"/>
</p:tagLst>
</file>

<file path=ppt/tags/tag3369.xml><?xml version="1.0" encoding="utf-8"?>
<p:tagLst xmlns:a="http://schemas.openxmlformats.org/drawingml/2006/main" xmlns:r="http://schemas.openxmlformats.org/officeDocument/2006/relationships" xmlns:p="http://schemas.openxmlformats.org/presentationml/2006/main">
  <p:tag name="ORIGINALHEIGHT" val="4.056787"/>
  <p:tag name="ORIGINALWIDTH" val="2.67106"/>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3.594627"/>
  <p:tag name="ORIGINALWIDTH" val="1.14266"/>
  <p:tag name="EMFCHILD" val="True"/>
</p:tagLst>
</file>

<file path=ppt/tags/tag3370.xml><?xml version="1.0" encoding="utf-8"?>
<p:tagLst xmlns:a="http://schemas.openxmlformats.org/drawingml/2006/main" xmlns:r="http://schemas.openxmlformats.org/officeDocument/2006/relationships" xmlns:p="http://schemas.openxmlformats.org/presentationml/2006/main">
  <p:tag name="ORIGINALHEIGHT" val="3.735457"/>
  <p:tag name="ORIGINALWIDTH" val="3.394052"/>
  <p:tag name="EMFCHILD" val="True"/>
</p:tagLst>
</file>

<file path=ppt/tags/tag3371.xml><?xml version="1.0" encoding="utf-8"?>
<p:tagLst xmlns:a="http://schemas.openxmlformats.org/drawingml/2006/main" xmlns:r="http://schemas.openxmlformats.org/officeDocument/2006/relationships" xmlns:p="http://schemas.openxmlformats.org/presentationml/2006/main">
  <p:tag name="ORIGINALHEIGHT" val="0.200831"/>
  <p:tag name="ORIGINALWIDTH" val="6.988923"/>
  <p:tag name="EMFCHILD" val="True"/>
</p:tagLst>
</file>

<file path=ppt/tags/tag3372.xml><?xml version="1.0" encoding="utf-8"?>
<p:tagLst xmlns:a="http://schemas.openxmlformats.org/drawingml/2006/main" xmlns:r="http://schemas.openxmlformats.org/officeDocument/2006/relationships" xmlns:p="http://schemas.openxmlformats.org/presentationml/2006/main">
  <p:tag name="ORIGINALHEIGHT" val="4.03671"/>
  <p:tag name="ORIGINALWIDTH" val="2.691137"/>
  <p:tag name="EMFCHILD" val="True"/>
</p:tagLst>
</file>

<file path=ppt/tags/tag3373.xml><?xml version="1.0" encoding="utf-8"?>
<p:tagLst xmlns:a="http://schemas.openxmlformats.org/drawingml/2006/main" xmlns:r="http://schemas.openxmlformats.org/officeDocument/2006/relationships" xmlns:p="http://schemas.openxmlformats.org/presentationml/2006/main">
  <p:tag name="ORIGINALHEIGHT" val="3.534626"/>
  <p:tag name="ORIGINALWIDTH" val="2.871891"/>
  <p:tag name="EMFCHILD" val="True"/>
</p:tagLst>
</file>

<file path=ppt/tags/tag3374.xml><?xml version="1.0" encoding="utf-8"?>
<p:tagLst xmlns:a="http://schemas.openxmlformats.org/drawingml/2006/main" xmlns:r="http://schemas.openxmlformats.org/officeDocument/2006/relationships" xmlns:p="http://schemas.openxmlformats.org/presentationml/2006/main">
  <p:tag name="ORIGINALHEIGHT" val="0.200831"/>
  <p:tag name="ORIGINALWIDTH" val="3.112889"/>
  <p:tag name="EMFCHILD" val="True"/>
</p:tagLst>
</file>

<file path=ppt/tags/tag3375.xml><?xml version="1.0" encoding="utf-8"?>
<p:tagLst xmlns:a="http://schemas.openxmlformats.org/drawingml/2006/main" xmlns:r="http://schemas.openxmlformats.org/officeDocument/2006/relationships" xmlns:p="http://schemas.openxmlformats.org/presentationml/2006/main">
  <p:tag name="ORIGINALHEIGHT" val="4.056787"/>
  <p:tag name="ORIGINALWIDTH" val="2.691137"/>
  <p:tag name="EMFCHILD" val="True"/>
</p:tagLst>
</file>

<file path=ppt/tags/tag3376.xml><?xml version="1.0" encoding="utf-8"?>
<p:tagLst xmlns:a="http://schemas.openxmlformats.org/drawingml/2006/main" xmlns:r="http://schemas.openxmlformats.org/officeDocument/2006/relationships" xmlns:p="http://schemas.openxmlformats.org/presentationml/2006/main">
  <p:tag name="ORIGINALHEIGHT" val="3.755547"/>
  <p:tag name="ORIGINALWIDTH" val="4.15721"/>
  <p:tag name="EMFCHILD" val="True"/>
</p:tagLst>
</file>

<file path=ppt/tags/tag3377.xml><?xml version="1.0" encoding="utf-8"?>
<p:tagLst xmlns:a="http://schemas.openxmlformats.org/drawingml/2006/main" xmlns:r="http://schemas.openxmlformats.org/officeDocument/2006/relationships" xmlns:p="http://schemas.openxmlformats.org/presentationml/2006/main">
  <p:tag name="ORIGINALHEIGHT" val="0.200831"/>
  <p:tag name="ORIGINALWIDTH" val="7.611505"/>
  <p:tag name="EMFCHILD" val="True"/>
</p:tagLst>
</file>

<file path=ppt/tags/tag3378.xml><?xml version="1.0" encoding="utf-8"?>
<p:tagLst xmlns:a="http://schemas.openxmlformats.org/drawingml/2006/main" xmlns:r="http://schemas.openxmlformats.org/officeDocument/2006/relationships" xmlns:p="http://schemas.openxmlformats.org/presentationml/2006/main">
  <p:tag name="ORIGINALHEIGHT" val="4.03671"/>
  <p:tag name="ORIGINALWIDTH" val="2.691137"/>
  <p:tag name="EMFCHILD" val="True"/>
</p:tagLst>
</file>

<file path=ppt/tags/tag3379.xml><?xml version="1.0" encoding="utf-8"?>
<p:tagLst xmlns:a="http://schemas.openxmlformats.org/drawingml/2006/main" xmlns:r="http://schemas.openxmlformats.org/officeDocument/2006/relationships" xmlns:p="http://schemas.openxmlformats.org/presentationml/2006/main">
  <p:tag name="ORIGINALHEIGHT" val="3.534626"/>
  <p:tag name="ORIGINALWIDTH" val="2.891968"/>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2.380543"/>
  <p:tag name="ORIGINALWIDTH" val="2.261522"/>
  <p:tag name="EMFCHILD" val="True"/>
</p:tagLst>
</file>

<file path=ppt/tags/tag3380.xml><?xml version="1.0" encoding="utf-8"?>
<p:tagLst xmlns:a="http://schemas.openxmlformats.org/drawingml/2006/main" xmlns:r="http://schemas.openxmlformats.org/officeDocument/2006/relationships" xmlns:p="http://schemas.openxmlformats.org/presentationml/2006/main">
  <p:tag name="ORIGINALHEIGHT" val="3.755547"/>
  <p:tag name="ORIGINALWIDTH" val="4.15721"/>
  <p:tag name="EMFCHILD" val="True"/>
</p:tagLst>
</file>

<file path=ppt/tags/tag3381.xml><?xml version="1.0" encoding="utf-8"?>
<p:tagLst xmlns:a="http://schemas.openxmlformats.org/drawingml/2006/main" xmlns:r="http://schemas.openxmlformats.org/officeDocument/2006/relationships" xmlns:p="http://schemas.openxmlformats.org/presentationml/2006/main">
  <p:tag name="ORIGINALHEIGHT" val="0.200831"/>
  <p:tag name="ORIGINALWIDTH" val="2.430063"/>
  <p:tag name="EMFCHILD" val="True"/>
</p:tagLst>
</file>

<file path=ppt/tags/tag3382.xml><?xml version="1.0" encoding="utf-8"?>
<p:tagLst xmlns:a="http://schemas.openxmlformats.org/drawingml/2006/main" xmlns:r="http://schemas.openxmlformats.org/officeDocument/2006/relationships" xmlns:p="http://schemas.openxmlformats.org/presentationml/2006/main">
  <p:tag name="ORIGINALHEIGHT" val="2.55056"/>
  <p:tag name="ORIGINALWIDTH" val="1.305408"/>
  <p:tag name="EMFCHILD" val="True"/>
</p:tagLst>
</file>

<file path=ppt/tags/tag3383.xml><?xml version="1.0" encoding="utf-8"?>
<p:tagLst xmlns:a="http://schemas.openxmlformats.org/drawingml/2006/main" xmlns:r="http://schemas.openxmlformats.org/officeDocument/2006/relationships" xmlns:p="http://schemas.openxmlformats.org/presentationml/2006/main">
  <p:tag name="ORIGINALHEIGHT" val="3.735457"/>
  <p:tag name="ORIGINALWIDTH" val="3.394052"/>
  <p:tag name="EMFCHILD" val="True"/>
</p:tagLst>
</file>

<file path=ppt/tags/tag3384.xml><?xml version="1.0" encoding="utf-8"?>
<p:tagLst xmlns:a="http://schemas.openxmlformats.org/drawingml/2006/main" xmlns:r="http://schemas.openxmlformats.org/officeDocument/2006/relationships" xmlns:p="http://schemas.openxmlformats.org/presentationml/2006/main">
  <p:tag name="ORIGINALHEIGHT" val="13.15444"/>
  <p:tag name="ORIGINALWIDTH" val="1.345575"/>
  <p:tag name="EMFCHILD" val="True"/>
</p:tagLst>
</file>

<file path=ppt/tags/tag3385.xml><?xml version="1.0" encoding="utf-8"?>
<p:tagLst xmlns:a="http://schemas.openxmlformats.org/drawingml/2006/main" xmlns:r="http://schemas.openxmlformats.org/officeDocument/2006/relationships" xmlns:p="http://schemas.openxmlformats.org/presentationml/2006/main">
  <p:tag name="ORIGINALHEIGHT" val="12.97369"/>
  <p:tag name="ORIGINALWIDTH" val="53.38093"/>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pd[\K^{-1}]{\q} = - \K^{-1} \pd[\K]{\q} \K^{-1}&#10;\end{split}&#10;\end{align*}&#10;&#10;&#10;\end{document}"/>
  <p:tag name="IGUANATEXSIZE" val="20"/>
  <p:tag name="IGUANATEXCURSOR" val="732"/>
  <p:tag name="TRANSPARENCY" val="True"/>
  <p:tag name="LATEXENGINEID" val="1"/>
  <p:tag name="TEMPFOLDER" val="C:\Users\John Nganga\Downloads\"/>
  <p:tag name="LATEXFORMHEIGHT" val="573"/>
  <p:tag name="LATEXFORMWIDTH" val="719.4"/>
  <p:tag name="LATEXFORMWRAP" val="True"/>
  <p:tag name="BITMAPVECTOR" val="1"/>
</p:tagLst>
</file>

<file path=ppt/tags/tag3386.xml><?xml version="1.0" encoding="utf-8"?>
<p:tagLst xmlns:a="http://schemas.openxmlformats.org/drawingml/2006/main" xmlns:r="http://schemas.openxmlformats.org/officeDocument/2006/relationships" xmlns:p="http://schemas.openxmlformats.org/presentationml/2006/main">
  <p:tag name="ORIGINALHEIGHT" val="4.036712"/>
  <p:tag name="ORIGINALWIDTH" val="2.71122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pd[\K^{-1}]{\q} = - \K^{-1} \pd[\K]{\q} \K^{-1}&#10;\end{split}&#10;\end{align*}&#10;&#10;&#10;\end{document}"/>
  <p:tag name="IGUANATEXSIZE" val="20"/>
  <p:tag name="IGUANATEXCURSOR" val="732"/>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387.xml><?xml version="1.0" encoding="utf-8"?>
<p:tagLst xmlns:a="http://schemas.openxmlformats.org/drawingml/2006/main" xmlns:r="http://schemas.openxmlformats.org/officeDocument/2006/relationships" xmlns:p="http://schemas.openxmlformats.org/presentationml/2006/main">
  <p:tag name="ORIGINALHEIGHT" val="3.735459"/>
  <p:tag name="ORIGINALWIDTH" val="4.197377"/>
  <p:tag name="EMFCHILD" val="True"/>
</p:tagLst>
</file>

<file path=ppt/tags/tag3388.xml><?xml version="1.0" encoding="utf-8"?>
<p:tagLst xmlns:a="http://schemas.openxmlformats.org/drawingml/2006/main" xmlns:r="http://schemas.openxmlformats.org/officeDocument/2006/relationships" xmlns:p="http://schemas.openxmlformats.org/presentationml/2006/main">
  <p:tag name="ORIGINALHEIGHT" val="0.1807543"/>
  <p:tag name="ORIGINALWIDTH" val="2.430063"/>
  <p:tag name="EMFCHILD" val="True"/>
</p:tagLst>
</file>

<file path=ppt/tags/tag3389.xml><?xml version="1.0" encoding="utf-8"?>
<p:tagLst xmlns:a="http://schemas.openxmlformats.org/drawingml/2006/main" xmlns:r="http://schemas.openxmlformats.org/officeDocument/2006/relationships" xmlns:p="http://schemas.openxmlformats.org/presentationml/2006/main">
  <p:tag name="ORIGINALHEIGHT" val="2.510395"/>
  <p:tag name="ORIGINALWIDTH" val="1.325485"/>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2.380543"/>
  <p:tag name="ORIGINALWIDTH" val="1.952044"/>
  <p:tag name="EMFCHILD" val="True"/>
</p:tagLst>
</file>

<file path=ppt/tags/tag3390.xml><?xml version="1.0" encoding="utf-8"?>
<p:tagLst xmlns:a="http://schemas.openxmlformats.org/drawingml/2006/main" xmlns:r="http://schemas.openxmlformats.org/officeDocument/2006/relationships" xmlns:p="http://schemas.openxmlformats.org/presentationml/2006/main">
  <p:tag name="ORIGINALHEIGHT" val="0.2209205"/>
  <p:tag name="ORIGINALWIDTH" val="13.19461"/>
  <p:tag name="EMFCHILD" val="True"/>
</p:tagLst>
</file>

<file path=ppt/tags/tag3391.xml><?xml version="1.0" encoding="utf-8"?>
<p:tagLst xmlns:a="http://schemas.openxmlformats.org/drawingml/2006/main" xmlns:r="http://schemas.openxmlformats.org/officeDocument/2006/relationships" xmlns:p="http://schemas.openxmlformats.org/presentationml/2006/main">
  <p:tag name="ORIGINALHEIGHT" val="4.036712"/>
  <p:tag name="ORIGINALWIDTH" val="2.731303"/>
  <p:tag name="EMFCHILD" val="True"/>
</p:tagLst>
</file>

<file path=ppt/tags/tag3392.xml><?xml version="1.0" encoding="utf-8"?>
<p:tagLst xmlns:a="http://schemas.openxmlformats.org/drawingml/2006/main" xmlns:r="http://schemas.openxmlformats.org/officeDocument/2006/relationships" xmlns:p="http://schemas.openxmlformats.org/presentationml/2006/main">
  <p:tag name="ORIGINALHEIGHT" val="3.494462"/>
  <p:tag name="ORIGINALWIDTH" val="2.891968"/>
  <p:tag name="EMFCHILD" val="True"/>
</p:tagLst>
</file>

<file path=ppt/tags/tag3393.xml><?xml version="1.0" encoding="utf-8"?>
<p:tagLst xmlns:a="http://schemas.openxmlformats.org/drawingml/2006/main" xmlns:r="http://schemas.openxmlformats.org/officeDocument/2006/relationships" xmlns:p="http://schemas.openxmlformats.org/presentationml/2006/main">
  <p:tag name="ORIGINALHEIGHT" val="1.265242"/>
  <p:tag name="ORIGINALWIDTH" val="3.414129"/>
  <p:tag name="EMFCHILD" val="True"/>
</p:tagLst>
</file>

<file path=ppt/tags/tag3394.xml><?xml version="1.0" encoding="utf-8"?>
<p:tagLst xmlns:a="http://schemas.openxmlformats.org/drawingml/2006/main" xmlns:r="http://schemas.openxmlformats.org/officeDocument/2006/relationships" xmlns:p="http://schemas.openxmlformats.org/presentationml/2006/main">
  <p:tag name="ORIGINALHEIGHT" val="0.2209205"/>
  <p:tag name="ORIGINALWIDTH" val="3.153055"/>
  <p:tag name="EMFCHILD" val="True"/>
</p:tagLst>
</file>

<file path=ppt/tags/tag3395.xml><?xml version="1.0" encoding="utf-8"?>
<p:tagLst xmlns:a="http://schemas.openxmlformats.org/drawingml/2006/main" xmlns:r="http://schemas.openxmlformats.org/officeDocument/2006/relationships" xmlns:p="http://schemas.openxmlformats.org/presentationml/2006/main">
  <p:tag name="ORIGINALHEIGHT" val="3.735459"/>
  <p:tag name="ORIGINALWIDTH" val="4.197377"/>
  <p:tag name="EMFCHILD" val="True"/>
</p:tagLst>
</file>

<file path=ppt/tags/tag3396.xml><?xml version="1.0" encoding="utf-8"?>
<p:tagLst xmlns:a="http://schemas.openxmlformats.org/drawingml/2006/main" xmlns:r="http://schemas.openxmlformats.org/officeDocument/2006/relationships" xmlns:p="http://schemas.openxmlformats.org/presentationml/2006/main">
  <p:tag name="ORIGINALHEIGHT" val="0.2008311"/>
  <p:tag name="ORIGINALWIDTH" val="2.430063"/>
  <p:tag name="EMFCHILD" val="True"/>
</p:tagLst>
</file>

<file path=ppt/tags/tag3397.xml><?xml version="1.0" encoding="utf-8"?>
<p:tagLst xmlns:a="http://schemas.openxmlformats.org/drawingml/2006/main" xmlns:r="http://schemas.openxmlformats.org/officeDocument/2006/relationships" xmlns:p="http://schemas.openxmlformats.org/presentationml/2006/main">
  <p:tag name="ORIGINALHEIGHT" val="2.550561"/>
  <p:tag name="ORIGINALWIDTH" val="1.325485"/>
  <p:tag name="EMFCHILD" val="True"/>
</p:tagLst>
</file>

<file path=ppt/tags/tag3398.xml><?xml version="1.0" encoding="utf-8"?>
<p:tagLst xmlns:a="http://schemas.openxmlformats.org/drawingml/2006/main" xmlns:r="http://schemas.openxmlformats.org/officeDocument/2006/relationships" xmlns:p="http://schemas.openxmlformats.org/presentationml/2006/main">
  <p:tag name="ORIGINALHEIGHT" val="4.036712"/>
  <p:tag name="ORIGINALWIDTH" val="2.711227"/>
  <p:tag name="EMFCHILD" val="True"/>
</p:tagLst>
</file>

<file path=ppt/tags/tag3399.xml><?xml version="1.0" encoding="utf-8"?>
<p:tagLst xmlns:a="http://schemas.openxmlformats.org/drawingml/2006/main" xmlns:r="http://schemas.openxmlformats.org/officeDocument/2006/relationships" xmlns:p="http://schemas.openxmlformats.org/presentationml/2006/main">
  <p:tag name="ORIGINALHEIGHT" val="3.735459"/>
  <p:tag name="ORIGINALWIDTH" val="4.197377"/>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2.618598"/>
  <p:tag name="ORIGINALWIDTH" val="1.7616"/>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3.475592"/>
  <p:tag name="ORIGINALWIDTH" val="1.095049"/>
  <p:tag name="EMFCHILD" val="True"/>
</p:tagLst>
</file>

<file path=ppt/tags/tag3400.xml><?xml version="1.0" encoding="utf-8"?>
<p:tagLst xmlns:a="http://schemas.openxmlformats.org/drawingml/2006/main" xmlns:r="http://schemas.openxmlformats.org/officeDocument/2006/relationships" xmlns:p="http://schemas.openxmlformats.org/presentationml/2006/main">
  <p:tag name="ORIGINALHEIGHT" val="0.2209205"/>
  <p:tag name="ORIGINALWIDTH" val="7.671749"/>
  <p:tag name="EMFCHILD" val="True"/>
</p:tagLst>
</file>

<file path=ppt/tags/tag3401.xml><?xml version="1.0" encoding="utf-8"?>
<p:tagLst xmlns:a="http://schemas.openxmlformats.org/drawingml/2006/main" xmlns:r="http://schemas.openxmlformats.org/officeDocument/2006/relationships" xmlns:p="http://schemas.openxmlformats.org/presentationml/2006/main">
  <p:tag name="ORIGINALHEIGHT" val="4.036712"/>
  <p:tag name="ORIGINALWIDTH" val="2.711227"/>
  <p:tag name="EMFCHILD" val="True"/>
</p:tagLst>
</file>

<file path=ppt/tags/tag3402.xml><?xml version="1.0" encoding="utf-8"?>
<p:tagLst xmlns:a="http://schemas.openxmlformats.org/drawingml/2006/main" xmlns:r="http://schemas.openxmlformats.org/officeDocument/2006/relationships" xmlns:p="http://schemas.openxmlformats.org/presentationml/2006/main">
  <p:tag name="ORIGINALHEIGHT" val="3.494462"/>
  <p:tag name="ORIGINALWIDTH" val="2.912058"/>
  <p:tag name="EMFCHILD" val="True"/>
</p:tagLst>
</file>

<file path=ppt/tags/tag3403.xml><?xml version="1.0" encoding="utf-8"?>
<p:tagLst xmlns:a="http://schemas.openxmlformats.org/drawingml/2006/main" xmlns:r="http://schemas.openxmlformats.org/officeDocument/2006/relationships" xmlns:p="http://schemas.openxmlformats.org/presentationml/2006/main">
  <p:tag name="ORIGINALHEIGHT" val="3.735459"/>
  <p:tag name="ORIGINALWIDTH" val="4.197377"/>
  <p:tag name="EMFCHILD" val="True"/>
</p:tagLst>
</file>

<file path=ppt/tags/tag3404.xml><?xml version="1.0" encoding="utf-8"?>
<p:tagLst xmlns:a="http://schemas.openxmlformats.org/drawingml/2006/main" xmlns:r="http://schemas.openxmlformats.org/officeDocument/2006/relationships" xmlns:p="http://schemas.openxmlformats.org/presentationml/2006/main">
  <p:tag name="ORIGINALHEIGHT" val="0.2008311"/>
  <p:tag name="ORIGINALWIDTH" val="2.430063"/>
  <p:tag name="EMFCHILD" val="True"/>
</p:tagLst>
</file>

<file path=ppt/tags/tag3405.xml><?xml version="1.0" encoding="utf-8"?>
<p:tagLst xmlns:a="http://schemas.openxmlformats.org/drawingml/2006/main" xmlns:r="http://schemas.openxmlformats.org/officeDocument/2006/relationships" xmlns:p="http://schemas.openxmlformats.org/presentationml/2006/main">
  <p:tag name="ORIGINALHEIGHT" val="2.550561"/>
  <p:tag name="ORIGINALWIDTH" val="1.305409"/>
  <p:tag name="EMFCHILD" val="True"/>
</p:tagLst>
</file>

<file path=ppt/tags/tag3406.xml><?xml version="1.0" encoding="utf-8"?>
<p:tagLst xmlns:a="http://schemas.openxmlformats.org/drawingml/2006/main" xmlns:r="http://schemas.openxmlformats.org/officeDocument/2006/relationships" xmlns:p="http://schemas.openxmlformats.org/presentationml/2006/main">
  <p:tag name="ORIGINALHEIGHT" val="12.97369"/>
  <p:tag name="ORIGINALWIDTH" val="55.95155"/>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pd[\nnu]{\q} = \pd[\K^{-1}]{\q} \Psi  + \K^{-1} \pd[\Psi]{\q}&#10;\end{split}&#10;\end{align*}&#10;&#10;&#10;\end{document}"/>
  <p:tag name="IGUANATEXSIZE" val="20"/>
  <p:tag name="IGUANATEXCURSOR" val="760"/>
  <p:tag name="TRANSPARENCY" val="True"/>
  <p:tag name="LATEXENGINEID" val="1"/>
  <p:tag name="TEMPFOLDER" val="C:\Users\John Nganga\Downloads\"/>
  <p:tag name="LATEXFORMHEIGHT" val="573"/>
  <p:tag name="LATEXFORMWIDTH" val="719.4"/>
  <p:tag name="LATEXFORMWRAP" val="True"/>
  <p:tag name="BITMAPVECTOR" val="1"/>
</p:tagLst>
</file>

<file path=ppt/tags/tag3407.xml><?xml version="1.0" encoding="utf-8"?>
<p:tagLst xmlns:a="http://schemas.openxmlformats.org/drawingml/2006/main" xmlns:r="http://schemas.openxmlformats.org/officeDocument/2006/relationships" xmlns:p="http://schemas.openxmlformats.org/presentationml/2006/main">
  <p:tag name="ORIGINALHEIGHT" val="4.036712"/>
  <p:tag name="ORIGINALWIDTH" val="2.69113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pd[\nnu]{\q} = \pd[\K^{-1}]{\q} \Psi  + \K^{-1} \pd[\Psi]{\q}&#10;\end{split}&#10;\end{align*}&#10;&#10;&#10;\end{document}"/>
  <p:tag name="IGUANATEXSIZE" val="20"/>
  <p:tag name="IGUANATEXCURSOR" val="760"/>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408.xml><?xml version="1.0" encoding="utf-8"?>
<p:tagLst xmlns:a="http://schemas.openxmlformats.org/drawingml/2006/main" xmlns:r="http://schemas.openxmlformats.org/officeDocument/2006/relationships" xmlns:p="http://schemas.openxmlformats.org/presentationml/2006/main">
  <p:tag name="ORIGINALHEIGHT" val="2.409973"/>
  <p:tag name="ORIGINALWIDTH" val="2.430063"/>
  <p:tag name="EMFCHILD" val="True"/>
</p:tagLst>
</file>

<file path=ppt/tags/tag3409.xml><?xml version="1.0" encoding="utf-8"?>
<p:tagLst xmlns:a="http://schemas.openxmlformats.org/drawingml/2006/main" xmlns:r="http://schemas.openxmlformats.org/officeDocument/2006/relationships" xmlns:p="http://schemas.openxmlformats.org/presentationml/2006/main">
  <p:tag name="ORIGINALHEIGHT" val="0.2209205"/>
  <p:tag name="ORIGINALWIDTH" val="6.125355"/>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3410.xml><?xml version="1.0" encoding="utf-8"?>
<p:tagLst xmlns:a="http://schemas.openxmlformats.org/drawingml/2006/main" xmlns:r="http://schemas.openxmlformats.org/officeDocument/2006/relationships" xmlns:p="http://schemas.openxmlformats.org/presentationml/2006/main">
  <p:tag name="ORIGINALHEIGHT" val="4.036712"/>
  <p:tag name="ORIGINALWIDTH" val="2.711227"/>
  <p:tag name="EMFCHILD" val="True"/>
</p:tagLst>
</file>

<file path=ppt/tags/tag3411.xml><?xml version="1.0" encoding="utf-8"?>
<p:tagLst xmlns:a="http://schemas.openxmlformats.org/drawingml/2006/main" xmlns:r="http://schemas.openxmlformats.org/officeDocument/2006/relationships" xmlns:p="http://schemas.openxmlformats.org/presentationml/2006/main">
  <p:tag name="ORIGINALHEIGHT" val="3.494462"/>
  <p:tag name="ORIGINALWIDTH" val="2.891968"/>
  <p:tag name="EMFCHILD" val="True"/>
</p:tagLst>
</file>

<file path=ppt/tags/tag3412.xml><?xml version="1.0" encoding="utf-8"?>
<p:tagLst xmlns:a="http://schemas.openxmlformats.org/drawingml/2006/main" xmlns:r="http://schemas.openxmlformats.org/officeDocument/2006/relationships" xmlns:p="http://schemas.openxmlformats.org/presentationml/2006/main">
  <p:tag name="ORIGINALHEIGHT" val="1.265242"/>
  <p:tag name="ORIGINALWIDTH" val="3.414129"/>
  <p:tag name="EMFCHILD" val="True"/>
</p:tagLst>
</file>

<file path=ppt/tags/tag3413.xml><?xml version="1.0" encoding="utf-8"?>
<p:tagLst xmlns:a="http://schemas.openxmlformats.org/drawingml/2006/main" xmlns:r="http://schemas.openxmlformats.org/officeDocument/2006/relationships" xmlns:p="http://schemas.openxmlformats.org/presentationml/2006/main">
  <p:tag name="ORIGINALHEIGHT" val="4.036712"/>
  <p:tag name="ORIGINALWIDTH" val="2.711227"/>
  <p:tag name="EMFCHILD" val="True"/>
</p:tagLst>
</file>

<file path=ppt/tags/tag3414.xml><?xml version="1.0" encoding="utf-8"?>
<p:tagLst xmlns:a="http://schemas.openxmlformats.org/drawingml/2006/main" xmlns:r="http://schemas.openxmlformats.org/officeDocument/2006/relationships" xmlns:p="http://schemas.openxmlformats.org/presentationml/2006/main">
  <p:tag name="ORIGINALHEIGHT" val="3.735459"/>
  <p:tag name="ORIGINALWIDTH" val="4.197377"/>
  <p:tag name="EMFCHILD" val="True"/>
</p:tagLst>
</file>

<file path=ppt/tags/tag3415.xml><?xml version="1.0" encoding="utf-8"?>
<p:tagLst xmlns:a="http://schemas.openxmlformats.org/drawingml/2006/main" xmlns:r="http://schemas.openxmlformats.org/officeDocument/2006/relationships" xmlns:p="http://schemas.openxmlformats.org/presentationml/2006/main">
  <p:tag name="ORIGINALHEIGHT" val="0.1807543"/>
  <p:tag name="ORIGINALWIDTH" val="2.430063"/>
  <p:tag name="EMFCHILD" val="True"/>
</p:tagLst>
</file>

<file path=ppt/tags/tag3416.xml><?xml version="1.0" encoding="utf-8"?>
<p:tagLst xmlns:a="http://schemas.openxmlformats.org/drawingml/2006/main" xmlns:r="http://schemas.openxmlformats.org/officeDocument/2006/relationships" xmlns:p="http://schemas.openxmlformats.org/presentationml/2006/main">
  <p:tag name="ORIGINALHEIGHT" val="2.510395"/>
  <p:tag name="ORIGINALWIDTH" val="1.305409"/>
  <p:tag name="EMFCHILD" val="True"/>
</p:tagLst>
</file>

<file path=ppt/tags/tag3417.xml><?xml version="1.0" encoding="utf-8"?>
<p:tagLst xmlns:a="http://schemas.openxmlformats.org/drawingml/2006/main" xmlns:r="http://schemas.openxmlformats.org/officeDocument/2006/relationships" xmlns:p="http://schemas.openxmlformats.org/presentationml/2006/main">
  <p:tag name="ORIGINALHEIGHT" val="0.2209205"/>
  <p:tag name="ORIGINALWIDTH" val="13.15444"/>
  <p:tag name="EMFCHILD" val="True"/>
</p:tagLst>
</file>

<file path=ppt/tags/tag3418.xml><?xml version="1.0" encoding="utf-8"?>
<p:tagLst xmlns:a="http://schemas.openxmlformats.org/drawingml/2006/main" xmlns:r="http://schemas.openxmlformats.org/officeDocument/2006/relationships" xmlns:p="http://schemas.openxmlformats.org/presentationml/2006/main">
  <p:tag name="ORIGINALHEIGHT" val="4.036712"/>
  <p:tag name="ORIGINALWIDTH" val="2.691137"/>
  <p:tag name="EMFCHILD" val="True"/>
</p:tagLst>
</file>

<file path=ppt/tags/tag3419.xml><?xml version="1.0" encoding="utf-8"?>
<p:tagLst xmlns:a="http://schemas.openxmlformats.org/drawingml/2006/main" xmlns:r="http://schemas.openxmlformats.org/officeDocument/2006/relationships" xmlns:p="http://schemas.openxmlformats.org/presentationml/2006/main">
  <p:tag name="ORIGINALHEIGHT" val="3.494462"/>
  <p:tag name="ORIGINALWIDTH" val="2.891968"/>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3.308962"/>
  <p:tag name="ORIGINALWIDTH" val="2.499576"/>
  <p:tag name="EMFCHILD" val="True"/>
</p:tagLst>
</file>

<file path=ppt/tags/tag3420.xml><?xml version="1.0" encoding="utf-8"?>
<p:tagLst xmlns:a="http://schemas.openxmlformats.org/drawingml/2006/main" xmlns:r="http://schemas.openxmlformats.org/officeDocument/2006/relationships" xmlns:p="http://schemas.openxmlformats.org/presentationml/2006/main">
  <p:tag name="ORIGINALHEIGHT" val="3.715382"/>
  <p:tag name="ORIGINALWIDTH" val="3.414129"/>
  <p:tag name="EMFCHILD" val="True"/>
</p:tagLst>
</file>

<file path=ppt/tags/tag3421.xml><?xml version="1.0" encoding="utf-8"?>
<p:tagLst xmlns:a="http://schemas.openxmlformats.org/drawingml/2006/main" xmlns:r="http://schemas.openxmlformats.org/officeDocument/2006/relationships" xmlns:p="http://schemas.openxmlformats.org/presentationml/2006/main">
  <p:tag name="ORIGINALHEIGHT" val="3.63505"/>
  <p:tag name="ORIGINALWIDTH" val="3.394053"/>
  <p:tag name="EMFCHILD" val="True"/>
</p:tagLst>
</file>

<file path=ppt/tags/tag3422.xml><?xml version="1.0" encoding="utf-8"?>
<p:tagLst xmlns:a="http://schemas.openxmlformats.org/drawingml/2006/main" xmlns:r="http://schemas.openxmlformats.org/officeDocument/2006/relationships" xmlns:p="http://schemas.openxmlformats.org/presentationml/2006/main">
  <p:tag name="ORIGINALHEIGHT" val="3.735459"/>
  <p:tag name="ORIGINALWIDTH" val="4.177287"/>
  <p:tag name="EMFCHILD" val="True"/>
</p:tagLst>
</file>

<file path=ppt/tags/tag3423.xml><?xml version="1.0" encoding="utf-8"?>
<p:tagLst xmlns:a="http://schemas.openxmlformats.org/drawingml/2006/main" xmlns:r="http://schemas.openxmlformats.org/officeDocument/2006/relationships" xmlns:p="http://schemas.openxmlformats.org/presentationml/2006/main">
  <p:tag name="ORIGINALHEIGHT" val="0.2008311"/>
  <p:tag name="ORIGINALWIDTH" val="2.430063"/>
  <p:tag name="EMFCHILD" val="True"/>
</p:tagLst>
</file>

<file path=ppt/tags/tag3424.xml><?xml version="1.0" encoding="utf-8"?>
<p:tagLst xmlns:a="http://schemas.openxmlformats.org/drawingml/2006/main" xmlns:r="http://schemas.openxmlformats.org/officeDocument/2006/relationships" xmlns:p="http://schemas.openxmlformats.org/presentationml/2006/main">
  <p:tag name="ORIGINALHEIGHT" val="2.550561"/>
  <p:tag name="ORIGINALWIDTH" val="1.305409"/>
  <p:tag name="EMFCHILD" val="True"/>
</p:tagLst>
</file>

<file path=ppt/tags/tag3425.xml><?xml version="1.0" encoding="utf-8"?>
<p:tagLst xmlns:a="http://schemas.openxmlformats.org/drawingml/2006/main" xmlns:r="http://schemas.openxmlformats.org/officeDocument/2006/relationships" xmlns:p="http://schemas.openxmlformats.org/presentationml/2006/main">
  <p:tag name="ORIGINALHEIGHT" val="4.036712"/>
  <p:tag name="ORIGINALWIDTH" val="2.691137"/>
  <p:tag name="EMFCHILD" val="True"/>
</p:tagLst>
</file>

<file path=ppt/tags/tag3426.xml><?xml version="1.0" encoding="utf-8"?>
<p:tagLst xmlns:a="http://schemas.openxmlformats.org/drawingml/2006/main" xmlns:r="http://schemas.openxmlformats.org/officeDocument/2006/relationships" xmlns:p="http://schemas.openxmlformats.org/presentationml/2006/main">
  <p:tag name="ORIGINALHEIGHT" val="3.735459"/>
  <p:tag name="ORIGINALWIDTH" val="3.414129"/>
  <p:tag name="EMFCHILD" val="True"/>
</p:tagLst>
</file>

<file path=ppt/tags/tag3427.xml><?xml version="1.0" encoding="utf-8"?>
<p:tagLst xmlns:a="http://schemas.openxmlformats.org/drawingml/2006/main" xmlns:r="http://schemas.openxmlformats.org/officeDocument/2006/relationships" xmlns:p="http://schemas.openxmlformats.org/presentationml/2006/main">
  <p:tag name="ORIGINALHEIGHT" val="0.2209205"/>
  <p:tag name="ORIGINALWIDTH" val="6.988923"/>
  <p:tag name="EMFCHILD" val="True"/>
</p:tagLst>
</file>

<file path=ppt/tags/tag3428.xml><?xml version="1.0" encoding="utf-8"?>
<p:tagLst xmlns:a="http://schemas.openxmlformats.org/drawingml/2006/main" xmlns:r="http://schemas.openxmlformats.org/officeDocument/2006/relationships" xmlns:p="http://schemas.openxmlformats.org/presentationml/2006/main">
  <p:tag name="ORIGINALHEIGHT" val="4.036712"/>
  <p:tag name="ORIGINALWIDTH" val="2.691137"/>
  <p:tag name="EMFCHILD" val="True"/>
</p:tagLst>
</file>

<file path=ppt/tags/tag3429.xml><?xml version="1.0" encoding="utf-8"?>
<p:tagLst xmlns:a="http://schemas.openxmlformats.org/drawingml/2006/main" xmlns:r="http://schemas.openxmlformats.org/officeDocument/2006/relationships" xmlns:p="http://schemas.openxmlformats.org/presentationml/2006/main">
  <p:tag name="ORIGINALHEIGHT" val="3.494462"/>
  <p:tag name="ORIGINALWIDTH" val="2.891968"/>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3.261351"/>
  <p:tag name="ORIGINALWIDTH" val="1.59497"/>
  <p:tag name="EMFCHILD" val="True"/>
</p:tagLst>
</file>

<file path=ppt/tags/tag3430.xml><?xml version="1.0" encoding="utf-8"?>
<p:tagLst xmlns:a="http://schemas.openxmlformats.org/drawingml/2006/main" xmlns:r="http://schemas.openxmlformats.org/officeDocument/2006/relationships" xmlns:p="http://schemas.openxmlformats.org/presentationml/2006/main">
  <p:tag name="ORIGINALHEIGHT" val="4.056787"/>
  <p:tag name="ORIGINALWIDTH" val="2.69113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pd[\nnu]{\q} = \K^{-1} \left[ \pd[\Psi]{\q} - \pd[\K]{\q} \nnu \right]&#10;\end{split}&#10;\end{align*}&#10;&#10;&#10;\end{document}"/>
  <p:tag name="IGUANATEXSIZE" val="20"/>
  <p:tag name="IGUANATEXCURSOR" val="751"/>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431.xml><?xml version="1.0" encoding="utf-8"?>
<p:tagLst xmlns:a="http://schemas.openxmlformats.org/drawingml/2006/main" xmlns:r="http://schemas.openxmlformats.org/officeDocument/2006/relationships" xmlns:p="http://schemas.openxmlformats.org/presentationml/2006/main">
  <p:tag name="ORIGINALHEIGHT" val="2.430062"/>
  <p:tag name="ORIGINALWIDTH" val="2.409973"/>
  <p:tag name="EMFCHILD" val="True"/>
</p:tagLst>
</file>

<file path=ppt/tags/tag3432.xml><?xml version="1.0" encoding="utf-8"?>
<p:tagLst xmlns:a="http://schemas.openxmlformats.org/drawingml/2006/main" xmlns:r="http://schemas.openxmlformats.org/officeDocument/2006/relationships" xmlns:p="http://schemas.openxmlformats.org/presentationml/2006/main">
  <p:tag name="ORIGINALHEIGHT" val="0.200831"/>
  <p:tag name="ORIGINALWIDTH" val="6.125355"/>
  <p:tag name="EMFCHILD" val="True"/>
</p:tagLst>
</file>

<file path=ppt/tags/tag3433.xml><?xml version="1.0" encoding="utf-8"?>
<p:tagLst xmlns:a="http://schemas.openxmlformats.org/drawingml/2006/main" xmlns:r="http://schemas.openxmlformats.org/officeDocument/2006/relationships" xmlns:p="http://schemas.openxmlformats.org/presentationml/2006/main">
  <p:tag name="ORIGINALHEIGHT" val="4.03671"/>
  <p:tag name="ORIGINALWIDTH" val="2.711227"/>
  <p:tag name="EMFCHILD" val="True"/>
</p:tagLst>
</file>

<file path=ppt/tags/tag3434.xml><?xml version="1.0" encoding="utf-8"?>
<p:tagLst xmlns:a="http://schemas.openxmlformats.org/drawingml/2006/main" xmlns:r="http://schemas.openxmlformats.org/officeDocument/2006/relationships" xmlns:p="http://schemas.openxmlformats.org/presentationml/2006/main">
  <p:tag name="ORIGINALHEIGHT" val="3.534626"/>
  <p:tag name="ORIGINALWIDTH" val="2.871891"/>
  <p:tag name="EMFCHILD" val="True"/>
</p:tagLst>
</file>

<file path=ppt/tags/tag3435.xml><?xml version="1.0" encoding="utf-8"?>
<p:tagLst xmlns:a="http://schemas.openxmlformats.org/drawingml/2006/main" xmlns:r="http://schemas.openxmlformats.org/officeDocument/2006/relationships" xmlns:p="http://schemas.openxmlformats.org/presentationml/2006/main">
  <p:tag name="ORIGINALHEIGHT" val="1.285319"/>
  <p:tag name="ORIGINALWIDTH" val="3.414129"/>
  <p:tag name="EMFCHILD" val="True"/>
</p:tagLst>
</file>

<file path=ppt/tags/tag3436.xml><?xml version="1.0" encoding="utf-8"?>
<p:tagLst xmlns:a="http://schemas.openxmlformats.org/drawingml/2006/main" xmlns:r="http://schemas.openxmlformats.org/officeDocument/2006/relationships" xmlns:p="http://schemas.openxmlformats.org/presentationml/2006/main">
  <p:tag name="ORIGINALHEIGHT" val="3.755547"/>
  <p:tag name="ORIGINALWIDTH" val="4.177287"/>
  <p:tag name="EMFCHILD" val="True"/>
</p:tagLst>
</file>

<file path=ppt/tags/tag3437.xml><?xml version="1.0" encoding="utf-8"?>
<p:tagLst xmlns:a="http://schemas.openxmlformats.org/drawingml/2006/main" xmlns:r="http://schemas.openxmlformats.org/officeDocument/2006/relationships" xmlns:p="http://schemas.openxmlformats.org/presentationml/2006/main">
  <p:tag name="ORIGINALHEIGHT" val="0.200831"/>
  <p:tag name="ORIGINALWIDTH" val="2.409973"/>
  <p:tag name="EMFCHILD" val="True"/>
</p:tagLst>
</file>

<file path=ppt/tags/tag3438.xml><?xml version="1.0" encoding="utf-8"?>
<p:tagLst xmlns:a="http://schemas.openxmlformats.org/drawingml/2006/main" xmlns:r="http://schemas.openxmlformats.org/officeDocument/2006/relationships" xmlns:p="http://schemas.openxmlformats.org/presentationml/2006/main">
  <p:tag name="ORIGINALHEIGHT" val="2.55056"/>
  <p:tag name="ORIGINALWIDTH" val="1.305409"/>
  <p:tag name="EMFCHILD" val="True"/>
</p:tagLst>
</file>

<file path=ppt/tags/tag3439.xml><?xml version="1.0" encoding="utf-8"?>
<p:tagLst xmlns:a="http://schemas.openxmlformats.org/drawingml/2006/main" xmlns:r="http://schemas.openxmlformats.org/officeDocument/2006/relationships" xmlns:p="http://schemas.openxmlformats.org/presentationml/2006/main">
  <p:tag name="ORIGINALHEIGHT" val="13.15444"/>
  <p:tag name="ORIGINALWIDTH" val="1.345575"/>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2.380543"/>
  <p:tag name="ORIGINALWIDTH" val="1.952044"/>
  <p:tag name="EMFCHILD" val="True"/>
</p:tagLst>
</file>

<file path=ppt/tags/tag3440.xml><?xml version="1.0" encoding="utf-8"?>
<p:tagLst xmlns:a="http://schemas.openxmlformats.org/drawingml/2006/main" xmlns:r="http://schemas.openxmlformats.org/officeDocument/2006/relationships" xmlns:p="http://schemas.openxmlformats.org/presentationml/2006/main">
  <p:tag name="ORIGINALHEIGHT" val="4.056787"/>
  <p:tag name="ORIGINALWIDTH" val="2.711227"/>
  <p:tag name="EMFCHILD" val="True"/>
</p:tagLst>
</file>

<file path=ppt/tags/tag3441.xml><?xml version="1.0" encoding="utf-8"?>
<p:tagLst xmlns:a="http://schemas.openxmlformats.org/drawingml/2006/main" xmlns:r="http://schemas.openxmlformats.org/officeDocument/2006/relationships" xmlns:p="http://schemas.openxmlformats.org/presentationml/2006/main">
  <p:tag name="ORIGINALHEIGHT" val="3.735457"/>
  <p:tag name="ORIGINALWIDTH" val="3.394053"/>
  <p:tag name="EMFCHILD" val="True"/>
</p:tagLst>
</file>

<file path=ppt/tags/tag3442.xml><?xml version="1.0" encoding="utf-8"?>
<p:tagLst xmlns:a="http://schemas.openxmlformats.org/drawingml/2006/main" xmlns:r="http://schemas.openxmlformats.org/officeDocument/2006/relationships" xmlns:p="http://schemas.openxmlformats.org/presentationml/2006/main">
  <p:tag name="ORIGINALHEIGHT" val="0.200831"/>
  <p:tag name="ORIGINALWIDTH" val="7.009012"/>
  <p:tag name="EMFCHILD" val="True"/>
</p:tagLst>
</file>

<file path=ppt/tags/tag3443.xml><?xml version="1.0" encoding="utf-8"?>
<p:tagLst xmlns:a="http://schemas.openxmlformats.org/drawingml/2006/main" xmlns:r="http://schemas.openxmlformats.org/officeDocument/2006/relationships" xmlns:p="http://schemas.openxmlformats.org/presentationml/2006/main">
  <p:tag name="ORIGINALHEIGHT" val="4.03671"/>
  <p:tag name="ORIGINALWIDTH" val="2.711227"/>
  <p:tag name="EMFCHILD" val="True"/>
</p:tagLst>
</file>

<file path=ppt/tags/tag3444.xml><?xml version="1.0" encoding="utf-8"?>
<p:tagLst xmlns:a="http://schemas.openxmlformats.org/drawingml/2006/main" xmlns:r="http://schemas.openxmlformats.org/officeDocument/2006/relationships" xmlns:p="http://schemas.openxmlformats.org/presentationml/2006/main">
  <p:tag name="ORIGINALHEIGHT" val="3.534626"/>
  <p:tag name="ORIGINALWIDTH" val="2.891968"/>
  <p:tag name="EMFCHILD" val="True"/>
</p:tagLst>
</file>

<file path=ppt/tags/tag3445.xml><?xml version="1.0" encoding="utf-8"?>
<p:tagLst xmlns:a="http://schemas.openxmlformats.org/drawingml/2006/main" xmlns:r="http://schemas.openxmlformats.org/officeDocument/2006/relationships" xmlns:p="http://schemas.openxmlformats.org/presentationml/2006/main">
  <p:tag name="ORIGINALHEIGHT" val="0.200831"/>
  <p:tag name="ORIGINALWIDTH" val="3.153055"/>
  <p:tag name="EMFCHILD" val="True"/>
</p:tagLst>
</file>

<file path=ppt/tags/tag3446.xml><?xml version="1.0" encoding="utf-8"?>
<p:tagLst xmlns:a="http://schemas.openxmlformats.org/drawingml/2006/main" xmlns:r="http://schemas.openxmlformats.org/officeDocument/2006/relationships" xmlns:p="http://schemas.openxmlformats.org/presentationml/2006/main">
  <p:tag name="ORIGINALHEIGHT" val="4.056787"/>
  <p:tag name="ORIGINALWIDTH" val="2.691137"/>
  <p:tag name="EMFCHILD" val="True"/>
</p:tagLst>
</file>

<file path=ppt/tags/tag3447.xml><?xml version="1.0" encoding="utf-8"?>
<p:tagLst xmlns:a="http://schemas.openxmlformats.org/drawingml/2006/main" xmlns:r="http://schemas.openxmlformats.org/officeDocument/2006/relationships" xmlns:p="http://schemas.openxmlformats.org/presentationml/2006/main">
  <p:tag name="ORIGINALHEIGHT" val="3.755547"/>
  <p:tag name="ORIGINALWIDTH" val="4.177287"/>
  <p:tag name="EMFCHILD" val="True"/>
</p:tagLst>
</file>

<file path=ppt/tags/tag3448.xml><?xml version="1.0" encoding="utf-8"?>
<p:tagLst xmlns:a="http://schemas.openxmlformats.org/drawingml/2006/main" xmlns:r="http://schemas.openxmlformats.org/officeDocument/2006/relationships" xmlns:p="http://schemas.openxmlformats.org/presentationml/2006/main">
  <p:tag name="ORIGINALHEIGHT" val="0.200831"/>
  <p:tag name="ORIGINALWIDTH" val="7.631583"/>
  <p:tag name="EMFCHILD" val="True"/>
</p:tagLst>
</file>

<file path=ppt/tags/tag3449.xml><?xml version="1.0" encoding="utf-8"?>
<p:tagLst xmlns:a="http://schemas.openxmlformats.org/drawingml/2006/main" xmlns:r="http://schemas.openxmlformats.org/officeDocument/2006/relationships" xmlns:p="http://schemas.openxmlformats.org/presentationml/2006/main">
  <p:tag name="ORIGINALHEIGHT" val="4.03671"/>
  <p:tag name="ORIGINALWIDTH" val="2.691137"/>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2.285321"/>
  <p:tag name="ORIGINALWIDTH" val="1.737803"/>
  <p:tag name="EMFCHILD" val="True"/>
</p:tagLst>
</file>

<file path=ppt/tags/tag3450.xml><?xml version="1.0" encoding="utf-8"?>
<p:tagLst xmlns:a="http://schemas.openxmlformats.org/drawingml/2006/main" xmlns:r="http://schemas.openxmlformats.org/officeDocument/2006/relationships" xmlns:p="http://schemas.openxmlformats.org/presentationml/2006/main">
  <p:tag name="ORIGINALHEIGHT" val="3.534626"/>
  <p:tag name="ORIGINALWIDTH" val="2.891968"/>
  <p:tag name="EMFCHILD" val="True"/>
</p:tagLst>
</file>

<file path=ppt/tags/tag3451.xml><?xml version="1.0" encoding="utf-8"?>
<p:tagLst xmlns:a="http://schemas.openxmlformats.org/drawingml/2006/main" xmlns:r="http://schemas.openxmlformats.org/officeDocument/2006/relationships" xmlns:p="http://schemas.openxmlformats.org/presentationml/2006/main">
  <p:tag name="ORIGINALHEIGHT" val="2.409972"/>
  <p:tag name="ORIGINALWIDTH" val="2.430063"/>
  <p:tag name="EMFCHILD" val="True"/>
</p:tagLst>
</file>

<file path=ppt/tags/tag3452.xml><?xml version="1.0" encoding="utf-8"?>
<p:tagLst xmlns:a="http://schemas.openxmlformats.org/drawingml/2006/main" xmlns:r="http://schemas.openxmlformats.org/officeDocument/2006/relationships" xmlns:p="http://schemas.openxmlformats.org/presentationml/2006/main">
  <p:tag name="ORIGINALHEIGHT" val="13.15444"/>
  <p:tag name="ORIGINALWIDTH" val="1.345575"/>
  <p:tag name="EMFCHILD" val="True"/>
</p:tagLst>
</file>

<file path=ppt/tags/tag3453.xml><?xml version="1.0" encoding="utf-8"?>
<p:tagLst xmlns:a="http://schemas.openxmlformats.org/drawingml/2006/main" xmlns:r="http://schemas.openxmlformats.org/officeDocument/2006/relationships" xmlns:p="http://schemas.openxmlformats.org/presentationml/2006/main">
  <p:tag name="ORIGINALHEIGHT" val="5.281863"/>
  <p:tag name="ORIGINALWIDTH" val="23.99931"/>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nnu = \K^{-1} \Psi&#10; \end{split}&#10;\end{align*}&#10;&#10;&#10;\end{document}"/>
  <p:tag name="IGUANATEXSIZE" val="20"/>
  <p:tag name="IGUANATEXCURSOR" val="728"/>
  <p:tag name="TRANSPARENCY" val="True"/>
  <p:tag name="LATEXENGINEID" val="1"/>
  <p:tag name="TEMPFOLDER" val="C:\Users\John Nganga\Downloads\"/>
  <p:tag name="LATEXFORMHEIGHT" val="573"/>
  <p:tag name="LATEXFORMWIDTH" val="719.4"/>
  <p:tag name="LATEXFORMWRAP" val="True"/>
  <p:tag name="BITMAPVECTOR" val="1"/>
</p:tagLst>
</file>

<file path=ppt/tags/tag3454.xml><?xml version="1.0" encoding="utf-8"?>
<p:tagLst xmlns:a="http://schemas.openxmlformats.org/drawingml/2006/main" xmlns:r="http://schemas.openxmlformats.org/officeDocument/2006/relationships" xmlns:p="http://schemas.openxmlformats.org/presentationml/2006/main">
  <p:tag name="ORIGINALHEIGHT" val="2.671059"/>
  <p:tag name="ORIGINALWIDTH" val="2.490305"/>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begin{split}&#10;    \nnu = \K^{-1} \Psi&#10; \end{split}&#10;\end{align*}&#10;&#10;&#10;\end{document}"/>
  <p:tag name="IGUANATEXSIZE" val="20"/>
  <p:tag name="IGUANATEXCURSOR" val="728"/>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455.xml><?xml version="1.0" encoding="utf-8"?>
<p:tagLst xmlns:a="http://schemas.openxmlformats.org/drawingml/2006/main" xmlns:r="http://schemas.openxmlformats.org/officeDocument/2006/relationships" xmlns:p="http://schemas.openxmlformats.org/presentationml/2006/main">
  <p:tag name="ORIGINALHEIGHT" val="1.405817"/>
  <p:tag name="ORIGINALWIDTH" val="3.534627"/>
  <p:tag name="EMFCHILD" val="True"/>
</p:tagLst>
</file>

<file path=ppt/tags/tag3456.xml><?xml version="1.0" encoding="utf-8"?>
<p:tagLst xmlns:a="http://schemas.openxmlformats.org/drawingml/2006/main" xmlns:r="http://schemas.openxmlformats.org/officeDocument/2006/relationships" xmlns:p="http://schemas.openxmlformats.org/presentationml/2006/main">
  <p:tag name="ORIGINALHEIGHT" val="4.117043"/>
  <p:tag name="ORIGINALWIDTH" val="4.297785"/>
  <p:tag name="EMFCHILD" val="True"/>
</p:tagLst>
</file>

<file path=ppt/tags/tag3457.xml><?xml version="1.0" encoding="utf-8"?>
<p:tagLst xmlns:a="http://schemas.openxmlformats.org/drawingml/2006/main" xmlns:r="http://schemas.openxmlformats.org/officeDocument/2006/relationships" xmlns:p="http://schemas.openxmlformats.org/presentationml/2006/main">
  <p:tag name="ORIGINALHEIGHT" val="0.200831"/>
  <p:tag name="ORIGINALWIDTH" val="2.490305"/>
  <p:tag name="EMFCHILD" val="True"/>
</p:tagLst>
</file>

<file path=ppt/tags/tag3458.xml><?xml version="1.0" encoding="utf-8"?>
<p:tagLst xmlns:a="http://schemas.openxmlformats.org/drawingml/2006/main" xmlns:r="http://schemas.openxmlformats.org/officeDocument/2006/relationships" xmlns:p="http://schemas.openxmlformats.org/presentationml/2006/main">
  <p:tag name="ORIGINALHEIGHT" val="2.791558"/>
  <p:tag name="ORIGINALWIDTH" val="1.345562"/>
  <p:tag name="EMFCHILD" val="True"/>
</p:tagLst>
</file>

<file path=ppt/tags/tag3459.xml><?xml version="1.0" encoding="utf-8"?>
<p:tagLst xmlns:a="http://schemas.openxmlformats.org/drawingml/2006/main" xmlns:r="http://schemas.openxmlformats.org/officeDocument/2006/relationships" xmlns:p="http://schemas.openxmlformats.org/presentationml/2006/main">
  <p:tag name="ORIGINALHEIGHT" val="4.117043"/>
  <p:tag name="ORIGINALWIDTH" val="3.514537"/>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2.285321"/>
  <p:tag name="ORIGINALWIDTH" val="3.99931"/>
  <p:tag name="EMFCHILD" val="True"/>
</p:tagLst>
</file>

<file path=ppt/tags/tag3460.xml><?xml version="1.0" encoding="utf-8"?>
<p:tagLst xmlns:a="http://schemas.openxmlformats.org/drawingml/2006/main" xmlns:r="http://schemas.openxmlformats.org/officeDocument/2006/relationships" xmlns:p="http://schemas.openxmlformats.org/presentationml/2006/main">
  <p:tag name="ORIGINALHEIGHT" val="4.18752"/>
  <p:tag name="ORIGINALWIDTH" val="5.437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_0&#10;\end{align*}&#10;&#10;&#10;\end{document}"/>
  <p:tag name="IGUANATEXSIZE" val="20"/>
  <p:tag name="IGUANATEXCURSOR" val="792"/>
  <p:tag name="TRANSPARENCY" val="True"/>
  <p:tag name="LATEXENGINEID" val="1"/>
  <p:tag name="TEMPFOLDER" val="C:\Users\John Nganga\Downloads\"/>
  <p:tag name="LATEXFORMHEIGHT" val="440.4"/>
  <p:tag name="LATEXFORMWIDTH" val="766"/>
  <p:tag name="LATEXFORMWRAP" val="True"/>
  <p:tag name="BITMAPVECTOR" val="1"/>
</p:tagLst>
</file>

<file path=ppt/tags/tag3461.xml><?xml version="1.0" encoding="utf-8"?>
<p:tagLst xmlns:a="http://schemas.openxmlformats.org/drawingml/2006/main" xmlns:r="http://schemas.openxmlformats.org/officeDocument/2006/relationships" xmlns:p="http://schemas.openxmlformats.org/presentationml/2006/main">
  <p:tag name="ORIGINALHEIGHT" val="4.841003"/>
  <p:tag name="ORIGINALWIDTH" val="6.339731"/>
  <p:tag name="LATEXADDIN" val="\documentclass{article}&#10;\usepackage{amsmath}&#10;\pagestyle{empty}&#10;\begin{document}&#10;\newcommand{\x}{\mathbf{x}}&#10;\newcommand{\f}{\mathbf{f}}&#10;\renewcommand{\u}{\mathbf{u}}&#10;&#10;\begin{align*}\label{eqn: cost-to-go}&#10;\delta \x&#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Lst>
</file>

<file path=ppt/tags/tag3462.xml><?xml version="1.0" encoding="utf-8"?>
<p:tagLst xmlns:a="http://schemas.openxmlformats.org/drawingml/2006/main" xmlns:r="http://schemas.openxmlformats.org/officeDocument/2006/relationships" xmlns:p="http://schemas.openxmlformats.org/presentationml/2006/main">
  <p:tag name="ORIGINALHEIGHT" val="4.841003"/>
  <p:tag name="ORIGINALWIDTH" val="6.339731"/>
  <p:tag name="LATEXADDIN" val="\documentclass{article}&#10;\usepackage{amsmath}&#10;\pagestyle{empty}&#10;\begin{document}&#10;\newcommand{\x}{\mathbf{x}}&#10;\newcommand{\f}{\mathbf{f}}&#10;\renewcommand{\u}{\mathbf{u}}&#10;&#10;\begin{align*}\label{eqn: cost-to-go}&#10;\delta \x&#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Lst>
</file>

<file path=ppt/tags/tag3463.xml><?xml version="1.0" encoding="utf-8"?>
<p:tagLst xmlns:a="http://schemas.openxmlformats.org/drawingml/2006/main" xmlns:r="http://schemas.openxmlformats.org/officeDocument/2006/relationships" xmlns:p="http://schemas.openxmlformats.org/presentationml/2006/main">
  <p:tag name="ORIGINALHEIGHT" val="4.841003"/>
  <p:tag name="ORIGINALWIDTH" val="2.516287"/>
  <p:tag name="LATEXADDIN" val="\documentclass{article}&#10;\usepackage{amsmath}&#10;\pagestyle{empty}&#10;\begin{document}&#10;\newcommand{\x}{\mathbf{x}}&#10;\newcommand{\f}{\mathbf{f}}&#10;\renewcommand{\u}{\mathbf{u}}&#10;&#10;\begin{align*}\label{eqn: cost-to-go}&#10;\delta \x&#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64.xml><?xml version="1.0" encoding="utf-8"?>
<p:tagLst xmlns:a="http://schemas.openxmlformats.org/drawingml/2006/main" xmlns:r="http://schemas.openxmlformats.org/officeDocument/2006/relationships" xmlns:p="http://schemas.openxmlformats.org/presentationml/2006/main">
  <p:tag name="ORIGINALHEIGHT" val="2.986343"/>
  <p:tag name="ORIGINALWIDTH" val="3.496655"/>
  <p:tag name="EMFCHILD" val="True"/>
</p:tagLst>
</file>

<file path=ppt/tags/tag3465.xml><?xml version="1.0" encoding="utf-8"?>
<p:tagLst xmlns:a="http://schemas.openxmlformats.org/drawingml/2006/main" xmlns:r="http://schemas.openxmlformats.org/officeDocument/2006/relationships" xmlns:p="http://schemas.openxmlformats.org/presentationml/2006/main">
  <p:tag name="ORIGINALHEIGHT" val="4.841003"/>
  <p:tag name="ORIGINALWIDTH" val="2.516287"/>
  <p:tag name="LATEXADDIN" val="\documentclass{article}&#10;\usepackage{amsmath}&#10;\pagestyle{empty}&#10;\begin{document}&#10;\newcommand{\x}{\mathbf{x}}&#10;\newcommand{\f}{\mathbf{f}}&#10;\renewcommand{\u}{\mathbf{u}}&#10;&#10;\begin{align*}\label{eqn: cost-to-go}&#10;\delta \x&#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66.xml><?xml version="1.0" encoding="utf-8"?>
<p:tagLst xmlns:a="http://schemas.openxmlformats.org/drawingml/2006/main" xmlns:r="http://schemas.openxmlformats.org/officeDocument/2006/relationships" xmlns:p="http://schemas.openxmlformats.org/presentationml/2006/main">
  <p:tag name="ORIGINALHEIGHT" val="2.986343"/>
  <p:tag name="ORIGINALWIDTH" val="3.496655"/>
  <p:tag name="EMFCHILD" val="True"/>
</p:tagLst>
</file>

<file path=ppt/tags/tag3467.xml><?xml version="1.0" encoding="utf-8"?>
<p:tagLst xmlns:a="http://schemas.openxmlformats.org/drawingml/2006/main" xmlns:r="http://schemas.openxmlformats.org/officeDocument/2006/relationships" xmlns:p="http://schemas.openxmlformats.org/presentationml/2006/main">
  <p:tag name="ORIGINALHEIGHT" val="4.809578"/>
  <p:tag name="ORIGINALWIDTH" val="6.012942"/>
  <p:tag name="LATEXADDIN" val="\documentclass{article}&#10;\usepackage{amsmath}&#10;\pagestyle{empty}&#10;\begin{document}&#10;\newcommand{\x}{\mathbf{x}}&#10;\newcommand{\f}{\mathbf{f}}&#10;\renewcommand{\u}{\mathbf{u}}&#10;&#10;\begin{align*}\label{eqn: cost-to-go}&#10;\delta \u&#10;\end{align*}&#10;&#10;&#10;\end{document}"/>
  <p:tag name="IGUANATEXSIZE" val="20"/>
  <p:tag name="IGUANATEXCURSOR" val="205"/>
  <p:tag name="TRANSPARENCY" val="True"/>
  <p:tag name="LATEXENGINEID" val="1"/>
  <p:tag name="TEMPFOLDER" val="C:\Users\John Nganga\Downloads\"/>
  <p:tag name="LATEXFORMHEIGHT" val="556.2"/>
  <p:tag name="LATEXFORMWIDTH" val="777.6"/>
  <p:tag name="LATEXFORMWRAP" val="True"/>
  <p:tag name="BITMAPVECTOR" val="1"/>
</p:tagLst>
</file>

<file path=ppt/tags/tag3468.xml><?xml version="1.0" encoding="utf-8"?>
<p:tagLst xmlns:a="http://schemas.openxmlformats.org/drawingml/2006/main" xmlns:r="http://schemas.openxmlformats.org/officeDocument/2006/relationships" xmlns:p="http://schemas.openxmlformats.org/presentationml/2006/main">
  <p:tag name="ORIGINALHEIGHT" val="4.809578"/>
  <p:tag name="ORIGINALWIDTH" val="2.352882"/>
  <p:tag name="LATEXADDIN" val="\documentclass{article}&#10;\usepackage{amsmath}&#10;\pagestyle{empty}&#10;\begin{document}&#10;\newcommand{\x}{\mathbf{x}}&#10;\newcommand{\f}{\mathbf{f}}&#10;\renewcommand{\u}{\mathbf{u}}&#10;&#10;\begin{align*}\label{eqn: cost-to-go}&#10;\delta \u&#10;\end{align*}&#10;&#10;&#10;\end{document}"/>
  <p:tag name="IGUANATEXSIZE" val="20"/>
  <p:tag name="IGUANATEXCURSOR" val="205"/>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69.xml><?xml version="1.0" encoding="utf-8"?>
<p:tagLst xmlns:a="http://schemas.openxmlformats.org/drawingml/2006/main" xmlns:r="http://schemas.openxmlformats.org/officeDocument/2006/relationships" xmlns:p="http://schemas.openxmlformats.org/presentationml/2006/main">
  <p:tag name="ORIGINALHEIGHT" val="3.049213"/>
  <p:tag name="ORIGINALWIDTH" val="3.235224"/>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2.380543"/>
  <p:tag name="ORIGINALWIDTH" val="1.666379"/>
  <p:tag name="EMFCHILD" val="True"/>
</p:tagLst>
</file>

<file path=ppt/tags/tag3470.xml><?xml version="1.0" encoding="utf-8"?>
<p:tagLst xmlns:a="http://schemas.openxmlformats.org/drawingml/2006/main" xmlns:r="http://schemas.openxmlformats.org/officeDocument/2006/relationships" xmlns:p="http://schemas.openxmlformats.org/presentationml/2006/main">
  <p:tag name="ORIGINALHEIGHT" val="10.87359"/>
  <p:tag name="ORIGINALWIDTH" val="5.995947"/>
  <p:tag name="LATEXADDIN" val="\documentclass{article}&#10;\usepackage{amsmath}&#10;\pagestyle{empty}&#10;\begin{document}&#10;\newcommand{\x}{\mathbf{x}}&#10;\newcommand{\f}{\mathbf{f}}&#10;\renewcommand{\u}{\mathbf{u}}&#10;&#10;\begin{align*}\label{eqn: cost-to-go}&#10;\ldots&#10;\end{align*}&#10;&#10;&#10;\end{document}"/>
  <p:tag name="IGUANATEXSIZE" val="20"/>
  <p:tag name="IGUANATEXCURSOR" val="211"/>
  <p:tag name="TRANSPARENCY" val="True"/>
  <p:tag name="LATEXENGINEID" val="1"/>
  <p:tag name="TEMPFOLDER" val="C:\Users\John Nganga\Downloads\"/>
  <p:tag name="LATEXFORMHEIGHT" val="556.2"/>
  <p:tag name="LATEXFORMWIDTH" val="777.6"/>
  <p:tag name="LATEXFORMWRAP" val="True"/>
  <p:tag name="BITMAPVECTOR" val="1"/>
</p:tagLst>
</file>

<file path=ppt/tags/tag3471.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LATEXADDIN" val="\documentclass{article}&#10;\usepackage{amsmath}&#10;\pagestyle{empty}&#10;\begin{document}&#10;\newcommand{\x}{\mathbf{x}}&#10;\newcommand{\f}{\mathbf{f}}&#10;\renewcommand{\u}{\mathbf{u}}&#10;&#10;\begin{align*}\label{eqn: cost-to-go}&#10;\ldots&#10;\end{align*}&#10;&#10;&#10;\end{document}"/>
  <p:tag name="IGUANATEXSIZE" val="20"/>
  <p:tag name="IGUANATEXCURSOR" val="21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72.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EMFCHILD" val="True"/>
</p:tagLst>
</file>

<file path=ppt/tags/tag3473.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EMFCHILD" val="True"/>
</p:tagLst>
</file>

<file path=ppt/tags/tag3474.xml><?xml version="1.0" encoding="utf-8"?>
<p:tagLst xmlns:a="http://schemas.openxmlformats.org/drawingml/2006/main" xmlns:r="http://schemas.openxmlformats.org/officeDocument/2006/relationships" xmlns:p="http://schemas.openxmlformats.org/presentationml/2006/main">
  <p:tag name="ORIGINALHEIGHT" val="4.809578"/>
  <p:tag name="ORIGINALWIDTH" val="6.012941"/>
  <p:tag name="LATEXADDIN" val="\documentclass{article}&#10;\usepackage{amsmath}&#10;\pagestyle{empty}&#10;\begin{document}&#10;\newcommand{\x}{\mathbf{x}}&#10;\newcommand{\f}{\mathbf{f}}&#10;\renewcommand{\u}{\mathbf{u}}&#10;&#10;\begin{align*}\label{eqn: cost-to-go}&#10;\delta \u&#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Lst>
</file>

<file path=ppt/tags/tag3475.xml><?xml version="1.0" encoding="utf-8"?>
<p:tagLst xmlns:a="http://schemas.openxmlformats.org/drawingml/2006/main" xmlns:r="http://schemas.openxmlformats.org/officeDocument/2006/relationships" xmlns:p="http://schemas.openxmlformats.org/presentationml/2006/main">
  <p:tag name="ORIGINALHEIGHT" val="4.809578"/>
  <p:tag name="ORIGINALWIDTH" val="2.352882"/>
  <p:tag name="LATEXADDIN" val="\documentclass{article}&#10;\usepackage{amsmath}&#10;\pagestyle{empty}&#10;\begin{document}&#10;\newcommand{\x}{\mathbf{x}}&#10;\newcommand{\f}{\mathbf{f}}&#10;\renewcommand{\u}{\mathbf{u}}&#10;&#10;\begin{align*}\label{eqn: cost-to-go}&#10;\delta \u&#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76.xml><?xml version="1.0" encoding="utf-8"?>
<p:tagLst xmlns:a="http://schemas.openxmlformats.org/drawingml/2006/main" xmlns:r="http://schemas.openxmlformats.org/officeDocument/2006/relationships" xmlns:p="http://schemas.openxmlformats.org/presentationml/2006/main">
  <p:tag name="ORIGINALHEIGHT" val="3.049213"/>
  <p:tag name="ORIGINALWIDTH" val="3.235223"/>
  <p:tag name="EMFCHILD" val="True"/>
</p:tagLst>
</file>

<file path=ppt/tags/tag3477.xml><?xml version="1.0" encoding="utf-8"?>
<p:tagLst xmlns:a="http://schemas.openxmlformats.org/drawingml/2006/main" xmlns:r="http://schemas.openxmlformats.org/officeDocument/2006/relationships" xmlns:p="http://schemas.openxmlformats.org/presentationml/2006/main">
  <p:tag name="ORIGINALHEIGHT" val="3.06252"/>
  <p:tag name="ORIGINALWIDTH" val="3.2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_0&#10;\end{align*}&#10;&#10;&#10;\end{document}"/>
  <p:tag name="IGUANATEXSIZE" val="20"/>
  <p:tag name="IGUANATEXCURSOR" val="792"/>
  <p:tag name="TRANSPARENCY" val="True"/>
  <p:tag name="LATEXENGINEID" val="1"/>
  <p:tag name="TEMPFOLDER" val="C:\Users\John Nganga\Downloads\"/>
  <p:tag name="LATEXFORMHEIGHT" val="440.4"/>
  <p:tag name="LATEXFORMWIDTH" val="766"/>
  <p:tag name="LATEXFORMWRAP" val="True"/>
  <p:tag name="BITMAPVECTOR" val="1"/>
  <p:tag name="EMFCHILD" val="True"/>
</p:tagLst>
</file>

<file path=ppt/tags/tag3478.xml><?xml version="1.0" encoding="utf-8"?>
<p:tagLst xmlns:a="http://schemas.openxmlformats.org/drawingml/2006/main" xmlns:r="http://schemas.openxmlformats.org/officeDocument/2006/relationships" xmlns:p="http://schemas.openxmlformats.org/presentationml/2006/main">
  <p:tag name="ORIGINALHEIGHT" val="3.31252"/>
  <p:tag name="ORIGINALWIDTH" val="1.875"/>
  <p:tag name="EMFCHILD" val="True"/>
</p:tagLst>
</file>

<file path=ppt/tags/tag3479.xml><?xml version="1.0" encoding="utf-8"?>
<p:tagLst xmlns:a="http://schemas.openxmlformats.org/drawingml/2006/main" xmlns:r="http://schemas.openxmlformats.org/officeDocument/2006/relationships" xmlns:p="http://schemas.openxmlformats.org/presentationml/2006/main">
  <p:tag name="ORIGINALHEIGHT" val="10.87359"/>
  <p:tag name="ORIGINALWIDTH" val="5.995947"/>
  <p:tag name="LATEXADDIN" val="\documentclass{article}&#10;\usepackage{amsmath}&#10;\pagestyle{empty}&#10;\begin{document}&#10;\newcommand{\x}{\mathbf{x}}&#10;\newcommand{\f}{\mathbf{f}}&#10;\renewcommand{\u}{\mathbf{u}}&#10;&#10;\begin{align*}\label{eqn: cost-to-go}&#10;\ldots&#10;\end{align*}&#10;&#10;&#10;\end{document}"/>
  <p:tag name="IGUANATEXSIZE" val="20"/>
  <p:tag name="IGUANATEXCURSOR" val="211"/>
  <p:tag name="TRANSPARENCY" val="True"/>
  <p:tag name="LATEXENGINEID" val="1"/>
  <p:tag name="TEMPFOLDER" val="C:\Users\John Nganga\Downloads\"/>
  <p:tag name="LATEXFORMHEIGHT" val="556.2"/>
  <p:tag name="LATEXFORMWIDTH" val="777.6"/>
  <p:tag name="LATEXFORMWRAP" val="True"/>
  <p:tag name="BITMAPVECTOR" val="1"/>
</p:tagLst>
</file>

<file path=ppt/tags/tag348.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begin{bmatrix} \M &amp; -\Jc^{\top} \\   -\Jc   &amp; 0   \end{bmatrix}}&#10;    {\begin{bmatrix} \ddot{\q} \\ \Gamma \end{bmatrix}} =&#10;    {\begin{bmatrix} \S^\top \t - \h \\  \dot{\J}_c \dot{\q} \end{bmatrix}}&#10;\end{equation*}&#10;&#10;\end{document}"/>
  <p:tag name="IGUANATEXSIZE" val="20"/>
  <p:tag name="IGUANATEXCURSOR" val="540"/>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80.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LATEXADDIN" val="\documentclass{article}&#10;\usepackage{amsmath}&#10;\pagestyle{empty}&#10;\begin{document}&#10;\newcommand{\x}{\mathbf{x}}&#10;\newcommand{\f}{\mathbf{f}}&#10;\renewcommand{\u}{\mathbf{u}}&#10;&#10;\begin{align*}\label{eqn: cost-to-go}&#10;\ldots&#10;\end{align*}&#10;&#10;&#10;\end{document}"/>
  <p:tag name="IGUANATEXSIZE" val="20"/>
  <p:tag name="IGUANATEXCURSOR" val="21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81.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EMFCHILD" val="True"/>
</p:tagLst>
</file>

<file path=ppt/tags/tag3482.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EMFCHILD" val="True"/>
</p:tagLst>
</file>

<file path=ppt/tags/tag3483.xml><?xml version="1.0" encoding="utf-8"?>
<p:tagLst xmlns:a="http://schemas.openxmlformats.org/drawingml/2006/main" xmlns:r="http://schemas.openxmlformats.org/officeDocument/2006/relationships" xmlns:p="http://schemas.openxmlformats.org/presentationml/2006/main">
  <p:tag name="ORIGINALHEIGHT" val="4.183975"/>
  <p:tag name="ORIGINALWIDTH" val="5.430765"/>
  <p:tag name="LATEXADDIN" val="\documentclass{article}&#10;\usepackage{amsmath}&#10;\pagestyle{empty}&#10;\begin{document}&#10;\newcommand{\x}{\mathbf{x}}&#10;\newcommand{\f}{\mathbf{f}}&#10;\renewcommand{\u}{\mathbf{u}}&#10;&#10;\begin{align*}\label{eqn: cost-to-go}&#10;\x_0&#10;\end{align*}&#10;&#10;&#10;\end{document}"/>
  <p:tag name="IGUANATEXSIZE" val="20"/>
  <p:tag name="IGUANATEXCURSOR" val="209"/>
  <p:tag name="TRANSPARENCY" val="True"/>
  <p:tag name="LATEXENGINEID" val="1"/>
  <p:tag name="TEMPFOLDER" val="C:\Users\John Nganga\Downloads\"/>
  <p:tag name="LATEXFORMHEIGHT" val="556.2"/>
  <p:tag name="LATEXFORMWIDTH" val="777.6"/>
  <p:tag name="LATEXFORMWRAP" val="True"/>
  <p:tag name="BITMAPVECTOR" val="1"/>
</p:tagLst>
</file>

<file path=ppt/tags/tag3484.xml><?xml version="1.0" encoding="utf-8"?>
<p:tagLst xmlns:a="http://schemas.openxmlformats.org/drawingml/2006/main" xmlns:r="http://schemas.openxmlformats.org/officeDocument/2006/relationships" xmlns:p="http://schemas.openxmlformats.org/presentationml/2006/main">
  <p:tag name="ORIGINALHEIGHT" val="3.04934"/>
  <p:tag name="ORIGINALWIDTH" val="3.219145"/>
  <p:tag name="LATEXADDIN" val="\documentclass{article}&#10;\usepackage{amsmath}&#10;\pagestyle{empty}&#10;\begin{document}&#10;\newcommand{\x}{\mathbf{x}}&#10;\newcommand{\f}{\mathbf{f}}&#10;\renewcommand{\u}{\mathbf{u}}&#10;&#10;\begin{align*}\label{eqn: cost-to-go}&#10;\x_0&#10;\end{align*}&#10;&#10;&#10;\end{document}"/>
  <p:tag name="IGUANATEXSIZE" val="20"/>
  <p:tag name="IGUANATEXCURSOR" val="209"/>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85.xml><?xml version="1.0" encoding="utf-8"?>
<p:tagLst xmlns:a="http://schemas.openxmlformats.org/drawingml/2006/main" xmlns:r="http://schemas.openxmlformats.org/officeDocument/2006/relationships" xmlns:p="http://schemas.openxmlformats.org/presentationml/2006/main">
  <p:tag name="ORIGINALHEIGHT" val="3.285722"/>
  <p:tag name="ORIGINALWIDTH" val="1.867591"/>
  <p:tag name="EMFCHILD" val="True"/>
</p:tagLst>
</file>

<file path=ppt/tags/tag3486.xml><?xml version="1.0" encoding="utf-8"?>
<p:tagLst xmlns:a="http://schemas.openxmlformats.org/drawingml/2006/main" xmlns:r="http://schemas.openxmlformats.org/officeDocument/2006/relationships" xmlns:p="http://schemas.openxmlformats.org/presentationml/2006/main">
  <p:tag name="ORIGINALHEIGHT" val="4.18752"/>
  <p:tag name="ORIGINALWIDTH" val="5.437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_0&#10;\end{align*}&#10;&#10;&#10;\end{document}"/>
  <p:tag name="IGUANATEXSIZE" val="20"/>
  <p:tag name="IGUANATEXCURSOR" val="792"/>
  <p:tag name="TRANSPARENCY" val="True"/>
  <p:tag name="LATEXENGINEID" val="1"/>
  <p:tag name="TEMPFOLDER" val="C:\Users\John Nganga\Downloads\"/>
  <p:tag name="LATEXFORMHEIGHT" val="440.4"/>
  <p:tag name="LATEXFORMWIDTH" val="766"/>
  <p:tag name="LATEXFORMWRAP" val="True"/>
  <p:tag name="BITMAPVECTOR" val="1"/>
</p:tagLst>
</file>

<file path=ppt/tags/tag3487.xml><?xml version="1.0" encoding="utf-8"?>
<p:tagLst xmlns:a="http://schemas.openxmlformats.org/drawingml/2006/main" xmlns:r="http://schemas.openxmlformats.org/officeDocument/2006/relationships" xmlns:p="http://schemas.openxmlformats.org/presentationml/2006/main">
  <p:tag name="ORIGINALHEIGHT" val="4.841003"/>
  <p:tag name="ORIGINALWIDTH" val="6.339731"/>
  <p:tag name="LATEXADDIN" val="\documentclass{article}&#10;\usepackage{amsmath}&#10;\pagestyle{empty}&#10;\begin{document}&#10;\newcommand{\x}{\mathbf{x}}&#10;\newcommand{\f}{\mathbf{f}}&#10;\renewcommand{\u}{\mathbf{u}}&#10;&#10;\begin{align*}\label{eqn: cost-to-go}&#10;\delta \x&#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Lst>
</file>

<file path=ppt/tags/tag3488.xml><?xml version="1.0" encoding="utf-8"?>
<p:tagLst xmlns:a="http://schemas.openxmlformats.org/drawingml/2006/main" xmlns:r="http://schemas.openxmlformats.org/officeDocument/2006/relationships" xmlns:p="http://schemas.openxmlformats.org/presentationml/2006/main">
  <p:tag name="ORIGINALHEIGHT" val="4.841003"/>
  <p:tag name="ORIGINALWIDTH" val="6.339731"/>
  <p:tag name="LATEXADDIN" val="\documentclass{article}&#10;\usepackage{amsmath}&#10;\pagestyle{empty}&#10;\begin{document}&#10;\newcommand{\x}{\mathbf{x}}&#10;\newcommand{\f}{\mathbf{f}}&#10;\renewcommand{\u}{\mathbf{u}}&#10;&#10;\begin{align*}\label{eqn: cost-to-go}&#10;\delta \x&#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Lst>
</file>

<file path=ppt/tags/tag3489.xml><?xml version="1.0" encoding="utf-8"?>
<p:tagLst xmlns:a="http://schemas.openxmlformats.org/drawingml/2006/main" xmlns:r="http://schemas.openxmlformats.org/officeDocument/2006/relationships" xmlns:p="http://schemas.openxmlformats.org/presentationml/2006/main">
  <p:tag name="ORIGINALHEIGHT" val="4.841003"/>
  <p:tag name="ORIGINALWIDTH" val="2.516287"/>
  <p:tag name="LATEXADDIN" val="\documentclass{article}&#10;\usepackage{amsmath}&#10;\pagestyle{empty}&#10;\begin{document}&#10;\newcommand{\x}{\mathbf{x}}&#10;\newcommand{\f}{\mathbf{f}}&#10;\renewcommand{\u}{\mathbf{u}}&#10;&#10;\begin{align*}\label{eqn: cost-to-go}&#10;\delta \x&#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3.844058"/>
  <p:tag name="ORIGINALWIDTH" val="5.209956"/>
  <p:tag name="EMFCHILD" val="True"/>
</p:tagLst>
</file>

<file path=ppt/tags/tag3490.xml><?xml version="1.0" encoding="utf-8"?>
<p:tagLst xmlns:a="http://schemas.openxmlformats.org/drawingml/2006/main" xmlns:r="http://schemas.openxmlformats.org/officeDocument/2006/relationships" xmlns:p="http://schemas.openxmlformats.org/presentationml/2006/main">
  <p:tag name="ORIGINALHEIGHT" val="2.986343"/>
  <p:tag name="ORIGINALWIDTH" val="3.496655"/>
  <p:tag name="EMFCHILD" val="True"/>
</p:tagLst>
</file>

<file path=ppt/tags/tag3491.xml><?xml version="1.0" encoding="utf-8"?>
<p:tagLst xmlns:a="http://schemas.openxmlformats.org/drawingml/2006/main" xmlns:r="http://schemas.openxmlformats.org/officeDocument/2006/relationships" xmlns:p="http://schemas.openxmlformats.org/presentationml/2006/main">
  <p:tag name="ORIGINALHEIGHT" val="4.841003"/>
  <p:tag name="ORIGINALWIDTH" val="2.516287"/>
  <p:tag name="LATEXADDIN" val="\documentclass{article}&#10;\usepackage{amsmath}&#10;\pagestyle{empty}&#10;\begin{document}&#10;\newcommand{\x}{\mathbf{x}}&#10;\newcommand{\f}{\mathbf{f}}&#10;\renewcommand{\u}{\mathbf{u}}&#10;&#10;\begin{align*}\label{eqn: cost-to-go}&#10;\delta \x&#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92.xml><?xml version="1.0" encoding="utf-8"?>
<p:tagLst xmlns:a="http://schemas.openxmlformats.org/drawingml/2006/main" xmlns:r="http://schemas.openxmlformats.org/officeDocument/2006/relationships" xmlns:p="http://schemas.openxmlformats.org/presentationml/2006/main">
  <p:tag name="ORIGINALHEIGHT" val="2.986343"/>
  <p:tag name="ORIGINALWIDTH" val="3.496655"/>
  <p:tag name="EMFCHILD" val="True"/>
</p:tagLst>
</file>

<file path=ppt/tags/tag3493.xml><?xml version="1.0" encoding="utf-8"?>
<p:tagLst xmlns:a="http://schemas.openxmlformats.org/drawingml/2006/main" xmlns:r="http://schemas.openxmlformats.org/officeDocument/2006/relationships" xmlns:p="http://schemas.openxmlformats.org/presentationml/2006/main">
  <p:tag name="ORIGINALHEIGHT" val="4.809578"/>
  <p:tag name="ORIGINALWIDTH" val="6.012942"/>
  <p:tag name="LATEXADDIN" val="\documentclass{article}&#10;\usepackage{amsmath}&#10;\pagestyle{empty}&#10;\begin{document}&#10;\newcommand{\x}{\mathbf{x}}&#10;\newcommand{\f}{\mathbf{f}}&#10;\renewcommand{\u}{\mathbf{u}}&#10;&#10;\begin{align*}\label{eqn: cost-to-go}&#10;\delta \u&#10;\end{align*}&#10;&#10;&#10;\end{document}"/>
  <p:tag name="IGUANATEXSIZE" val="20"/>
  <p:tag name="IGUANATEXCURSOR" val="205"/>
  <p:tag name="TRANSPARENCY" val="True"/>
  <p:tag name="LATEXENGINEID" val="1"/>
  <p:tag name="TEMPFOLDER" val="C:\Users\John Nganga\Downloads\"/>
  <p:tag name="LATEXFORMHEIGHT" val="556.2"/>
  <p:tag name="LATEXFORMWIDTH" val="777.6"/>
  <p:tag name="LATEXFORMWRAP" val="True"/>
  <p:tag name="BITMAPVECTOR" val="1"/>
</p:tagLst>
</file>

<file path=ppt/tags/tag3494.xml><?xml version="1.0" encoding="utf-8"?>
<p:tagLst xmlns:a="http://schemas.openxmlformats.org/drawingml/2006/main" xmlns:r="http://schemas.openxmlformats.org/officeDocument/2006/relationships" xmlns:p="http://schemas.openxmlformats.org/presentationml/2006/main">
  <p:tag name="ORIGINALHEIGHT" val="4.809578"/>
  <p:tag name="ORIGINALWIDTH" val="2.352882"/>
  <p:tag name="LATEXADDIN" val="\documentclass{article}&#10;\usepackage{amsmath}&#10;\pagestyle{empty}&#10;\begin{document}&#10;\newcommand{\x}{\mathbf{x}}&#10;\newcommand{\f}{\mathbf{f}}&#10;\renewcommand{\u}{\mathbf{u}}&#10;&#10;\begin{align*}\label{eqn: cost-to-go}&#10;\delta \u&#10;\end{align*}&#10;&#10;&#10;\end{document}"/>
  <p:tag name="IGUANATEXSIZE" val="20"/>
  <p:tag name="IGUANATEXCURSOR" val="205"/>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95.xml><?xml version="1.0" encoding="utf-8"?>
<p:tagLst xmlns:a="http://schemas.openxmlformats.org/drawingml/2006/main" xmlns:r="http://schemas.openxmlformats.org/officeDocument/2006/relationships" xmlns:p="http://schemas.openxmlformats.org/presentationml/2006/main">
  <p:tag name="ORIGINALHEIGHT" val="3.049213"/>
  <p:tag name="ORIGINALWIDTH" val="3.235224"/>
  <p:tag name="EMFCHILD" val="True"/>
</p:tagLst>
</file>

<file path=ppt/tags/tag3496.xml><?xml version="1.0" encoding="utf-8"?>
<p:tagLst xmlns:a="http://schemas.openxmlformats.org/drawingml/2006/main" xmlns:r="http://schemas.openxmlformats.org/officeDocument/2006/relationships" xmlns:p="http://schemas.openxmlformats.org/presentationml/2006/main">
  <p:tag name="ORIGINALHEIGHT" val="10.87359"/>
  <p:tag name="ORIGINALWIDTH" val="5.995947"/>
  <p:tag name="LATEXADDIN" val="\documentclass{article}&#10;\usepackage{amsmath}&#10;\pagestyle{empty}&#10;\begin{document}&#10;\newcommand{\x}{\mathbf{x}}&#10;\newcommand{\f}{\mathbf{f}}&#10;\renewcommand{\u}{\mathbf{u}}&#10;&#10;\begin{align*}\label{eqn: cost-to-go}&#10;\ldots&#10;\end{align*}&#10;&#10;&#10;\end{document}"/>
  <p:tag name="IGUANATEXSIZE" val="20"/>
  <p:tag name="IGUANATEXCURSOR" val="211"/>
  <p:tag name="TRANSPARENCY" val="True"/>
  <p:tag name="LATEXENGINEID" val="1"/>
  <p:tag name="TEMPFOLDER" val="C:\Users\John Nganga\Downloads\"/>
  <p:tag name="LATEXFORMHEIGHT" val="556.2"/>
  <p:tag name="LATEXFORMWIDTH" val="777.6"/>
  <p:tag name="LATEXFORMWRAP" val="True"/>
  <p:tag name="BITMAPVECTOR" val="1"/>
</p:tagLst>
</file>

<file path=ppt/tags/tag3497.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LATEXADDIN" val="\documentclass{article}&#10;\usepackage{amsmath}&#10;\pagestyle{empty}&#10;\begin{document}&#10;\newcommand{\x}{\mathbf{x}}&#10;\newcommand{\f}{\mathbf{f}}&#10;\renewcommand{\u}{\mathbf{u}}&#10;&#10;\begin{align*}\label{eqn: cost-to-go}&#10;\ldots&#10;\end{align*}&#10;&#10;&#10;\end{document}"/>
  <p:tag name="IGUANATEXSIZE" val="20"/>
  <p:tag name="IGUANATEXCURSOR" val="21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498.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EMFCHILD" val="True"/>
</p:tagLst>
</file>

<file path=ppt/tags/tag3499.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1.594971"/>
  <p:tag name="ORIGINALWIDTH" val="0.6189407"/>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0.2155547"/>
  <p:tag name="ORIGINALWIDTH" val="3.137174"/>
  <p:tag name="EMFCHILD" val="True"/>
</p:tagLst>
</file>

<file path=ppt/tags/tag3500.xml><?xml version="1.0" encoding="utf-8"?>
<p:tagLst xmlns:a="http://schemas.openxmlformats.org/drawingml/2006/main" xmlns:r="http://schemas.openxmlformats.org/officeDocument/2006/relationships" xmlns:p="http://schemas.openxmlformats.org/presentationml/2006/main">
  <p:tag name="ORIGINALHEIGHT" val="4.809578"/>
  <p:tag name="ORIGINALWIDTH" val="6.012941"/>
  <p:tag name="LATEXADDIN" val="\documentclass{article}&#10;\usepackage{amsmath}&#10;\pagestyle{empty}&#10;\begin{document}&#10;\newcommand{\x}{\mathbf{x}}&#10;\newcommand{\f}{\mathbf{f}}&#10;\renewcommand{\u}{\mathbf{u}}&#10;&#10;\begin{align*}\label{eqn: cost-to-go}&#10;\delta \u&#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Lst>
</file>

<file path=ppt/tags/tag3501.xml><?xml version="1.0" encoding="utf-8"?>
<p:tagLst xmlns:a="http://schemas.openxmlformats.org/drawingml/2006/main" xmlns:r="http://schemas.openxmlformats.org/officeDocument/2006/relationships" xmlns:p="http://schemas.openxmlformats.org/presentationml/2006/main">
  <p:tag name="ORIGINALHEIGHT" val="4.809578"/>
  <p:tag name="ORIGINALWIDTH" val="2.352882"/>
  <p:tag name="LATEXADDIN" val="\documentclass{article}&#10;\usepackage{amsmath}&#10;\pagestyle{empty}&#10;\begin{document}&#10;\newcommand{\x}{\mathbf{x}}&#10;\newcommand{\f}{\mathbf{f}}&#10;\renewcommand{\u}{\mathbf{u}}&#10;&#10;\begin{align*}\label{eqn: cost-to-go}&#10;\delta \u&#10;\end{align*}&#10;&#10;&#10;\end{document}"/>
  <p:tag name="IGUANATEXSIZE" val="20"/>
  <p:tag name="IGUANATEXCURSOR" val="214"/>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502.xml><?xml version="1.0" encoding="utf-8"?>
<p:tagLst xmlns:a="http://schemas.openxmlformats.org/drawingml/2006/main" xmlns:r="http://schemas.openxmlformats.org/officeDocument/2006/relationships" xmlns:p="http://schemas.openxmlformats.org/presentationml/2006/main">
  <p:tag name="ORIGINALHEIGHT" val="3.049213"/>
  <p:tag name="ORIGINALWIDTH" val="3.235223"/>
  <p:tag name="EMFCHILD" val="True"/>
</p:tagLst>
</file>

<file path=ppt/tags/tag3503.xml><?xml version="1.0" encoding="utf-8"?>
<p:tagLst xmlns:a="http://schemas.openxmlformats.org/drawingml/2006/main" xmlns:r="http://schemas.openxmlformats.org/officeDocument/2006/relationships" xmlns:p="http://schemas.openxmlformats.org/presentationml/2006/main">
  <p:tag name="ORIGINALHEIGHT" val="3.06252"/>
  <p:tag name="ORIGINALWIDTH" val="3.2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_0&#10;\end{align*}&#10;&#10;&#10;\end{document}"/>
  <p:tag name="IGUANATEXSIZE" val="20"/>
  <p:tag name="IGUANATEXCURSOR" val="792"/>
  <p:tag name="TRANSPARENCY" val="True"/>
  <p:tag name="LATEXENGINEID" val="1"/>
  <p:tag name="TEMPFOLDER" val="C:\Users\John Nganga\Downloads\"/>
  <p:tag name="LATEXFORMHEIGHT" val="440.4"/>
  <p:tag name="LATEXFORMWIDTH" val="766"/>
  <p:tag name="LATEXFORMWRAP" val="True"/>
  <p:tag name="BITMAPVECTOR" val="1"/>
  <p:tag name="EMFCHILD" val="True"/>
</p:tagLst>
</file>

<file path=ppt/tags/tag3504.xml><?xml version="1.0" encoding="utf-8"?>
<p:tagLst xmlns:a="http://schemas.openxmlformats.org/drawingml/2006/main" xmlns:r="http://schemas.openxmlformats.org/officeDocument/2006/relationships" xmlns:p="http://schemas.openxmlformats.org/presentationml/2006/main">
  <p:tag name="ORIGINALHEIGHT" val="3.31252"/>
  <p:tag name="ORIGINALWIDTH" val="1.875"/>
  <p:tag name="EMFCHILD" val="True"/>
</p:tagLst>
</file>

<file path=ppt/tags/tag3505.xml><?xml version="1.0" encoding="utf-8"?>
<p:tagLst xmlns:a="http://schemas.openxmlformats.org/drawingml/2006/main" xmlns:r="http://schemas.openxmlformats.org/officeDocument/2006/relationships" xmlns:p="http://schemas.openxmlformats.org/presentationml/2006/main">
  <p:tag name="ORIGINALHEIGHT" val="10.87359"/>
  <p:tag name="ORIGINALWIDTH" val="5.995947"/>
  <p:tag name="LATEXADDIN" val="\documentclass{article}&#10;\usepackage{amsmath}&#10;\pagestyle{empty}&#10;\begin{document}&#10;\newcommand{\x}{\mathbf{x}}&#10;\newcommand{\f}{\mathbf{f}}&#10;\renewcommand{\u}{\mathbf{u}}&#10;&#10;\begin{align*}\label{eqn: cost-to-go}&#10;\ldots&#10;\end{align*}&#10;&#10;&#10;\end{document}"/>
  <p:tag name="IGUANATEXSIZE" val="20"/>
  <p:tag name="IGUANATEXCURSOR" val="211"/>
  <p:tag name="TRANSPARENCY" val="True"/>
  <p:tag name="LATEXENGINEID" val="1"/>
  <p:tag name="TEMPFOLDER" val="C:\Users\John Nganga\Downloads\"/>
  <p:tag name="LATEXFORMHEIGHT" val="556.2"/>
  <p:tag name="LATEXFORMWIDTH" val="777.6"/>
  <p:tag name="LATEXFORMWRAP" val="True"/>
  <p:tag name="BITMAPVECTOR" val="1"/>
</p:tagLst>
</file>

<file path=ppt/tags/tag3506.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LATEXADDIN" val="\documentclass{article}&#10;\usepackage{amsmath}&#10;\pagestyle{empty}&#10;\begin{document}&#10;\newcommand{\x}{\mathbf{x}}&#10;\newcommand{\f}{\mathbf{f}}&#10;\renewcommand{\u}{\mathbf{u}}&#10;&#10;\begin{align*}\label{eqn: cost-to-go}&#10;\ldots&#10;\end{align*}&#10;&#10;&#10;\end{document}"/>
  <p:tag name="IGUANATEXSIZE" val="20"/>
  <p:tag name="IGUANATEXCURSOR" val="21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507.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EMFCHILD" val="True"/>
</p:tagLst>
</file>

<file path=ppt/tags/tag3508.xml><?xml version="1.0" encoding="utf-8"?>
<p:tagLst xmlns:a="http://schemas.openxmlformats.org/drawingml/2006/main" xmlns:r="http://schemas.openxmlformats.org/officeDocument/2006/relationships" xmlns:p="http://schemas.openxmlformats.org/presentationml/2006/main">
  <p:tag name="ORIGINALHEIGHT" val="10.87359"/>
  <p:tag name="ORIGINALWIDTH" val="0.6389124"/>
  <p:tag name="EMFCHILD" val="True"/>
</p:tagLst>
</file>

<file path=ppt/tags/tag3509.xml><?xml version="1.0" encoding="utf-8"?>
<p:tagLst xmlns:a="http://schemas.openxmlformats.org/drawingml/2006/main" xmlns:r="http://schemas.openxmlformats.org/officeDocument/2006/relationships" xmlns:p="http://schemas.openxmlformats.org/presentationml/2006/main">
  <p:tag name="ORIGINALHEIGHT" val="4.183975"/>
  <p:tag name="ORIGINALWIDTH" val="5.430765"/>
  <p:tag name="LATEXADDIN" val="\documentclass{article}&#10;\usepackage{amsmath}&#10;\pagestyle{empty}&#10;\begin{document}&#10;\newcommand{\x}{\mathbf{x}}&#10;\newcommand{\f}{\mathbf{f}}&#10;\renewcommand{\u}{\mathbf{u}}&#10;&#10;\begin{align*}\label{eqn: cost-to-go}&#10;\x_0&#10;\end{align*}&#10;&#10;&#10;\end{document}"/>
  <p:tag name="IGUANATEXSIZE" val="20"/>
  <p:tag name="IGUANATEXCURSOR" val="209"/>
  <p:tag name="TRANSPARENCY" val="True"/>
  <p:tag name="LATEXENGINEID" val="1"/>
  <p:tag name="TEMPFOLDER" val="C:\Users\John Nganga\Downloads\"/>
  <p:tag name="LATEXFORMHEIGHT" val="556.2"/>
  <p:tag name="LATEXFORMWIDTH" val="777.6"/>
  <p:tag name="LATEXFORMWRAP" val="True"/>
  <p:tag name="BITMAPVECTOR" val="1"/>
</p:tagLst>
</file>

<file path=ppt/tags/tag351.xml><?xml version="1.0" encoding="utf-8"?>
<p:tagLst xmlns:a="http://schemas.openxmlformats.org/drawingml/2006/main" xmlns:r="http://schemas.openxmlformats.org/officeDocument/2006/relationships" xmlns:p="http://schemas.openxmlformats.org/presentationml/2006/main">
  <p:tag name="ORIGINALHEIGHT" val="3.897952"/>
  <p:tag name="ORIGINALWIDTH" val="2.595644"/>
  <p:tag name="EMFCHILD" val="True"/>
</p:tagLst>
</file>

<file path=ppt/tags/tag3510.xml><?xml version="1.0" encoding="utf-8"?>
<p:tagLst xmlns:a="http://schemas.openxmlformats.org/drawingml/2006/main" xmlns:r="http://schemas.openxmlformats.org/officeDocument/2006/relationships" xmlns:p="http://schemas.openxmlformats.org/presentationml/2006/main">
  <p:tag name="ORIGINALHEIGHT" val="3.04934"/>
  <p:tag name="ORIGINALWIDTH" val="3.219145"/>
  <p:tag name="LATEXADDIN" val="\documentclass{article}&#10;\usepackage{amsmath}&#10;\pagestyle{empty}&#10;\begin{document}&#10;\newcommand{\x}{\mathbf{x}}&#10;\newcommand{\f}{\mathbf{f}}&#10;\renewcommand{\u}{\mathbf{u}}&#10;&#10;\begin{align*}\label{eqn: cost-to-go}&#10;\x_0&#10;\end{align*}&#10;&#10;&#10;\end{document}"/>
  <p:tag name="IGUANATEXSIZE" val="20"/>
  <p:tag name="IGUANATEXCURSOR" val="209"/>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3511.xml><?xml version="1.0" encoding="utf-8"?>
<p:tagLst xmlns:a="http://schemas.openxmlformats.org/drawingml/2006/main" xmlns:r="http://schemas.openxmlformats.org/officeDocument/2006/relationships" xmlns:p="http://schemas.openxmlformats.org/presentationml/2006/main">
  <p:tag name="ORIGINALHEIGHT" val="3.285722"/>
  <p:tag name="ORIGINALWIDTH" val="1.867591"/>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2.712402"/>
  <p:tag name="ORIGINALWIDTH" val="2.670339"/>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1.742406"/>
  <p:tag name="ORIGINALWIDTH" val="1.549919"/>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0.2335232"/>
  <p:tag name="ORIGINALWIDTH" val="3.155854"/>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3.879984"/>
  <p:tag name="ORIGINALWIDTH" val="2.595644"/>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1.760363"/>
  <p:tag name="ORIGINALWIDTH" val="1.568587"/>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3.844058"/>
  <p:tag name="ORIGINALWIDTH" val="2.166144"/>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13.40031"/>
  <p:tag name="ORIGINALWIDTH" val="1.344503"/>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2.404356"/>
  <p:tag name="ORIGINALWIDTH" val="2.642408"/>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0.5568551"/>
  <p:tag name="ORIGINALWIDTH" val="1.493892"/>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3.592577"/>
  <p:tag name="ORIGINALWIDTH" val="2.894423"/>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3.808132"/>
  <p:tag name="ORIGINALWIDTH" val="2.819728"/>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1.311296"/>
  <p:tag name="ORIGINALWIDTH" val="3.417285"/>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3.951835"/>
  <p:tag name="ORIGINALWIDTH" val="2.632991"/>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2.712402"/>
  <p:tag name="ORIGINALWIDTH" val="2.651659"/>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2.478878"/>
  <p:tag name="ORIGINALWIDTH" val="2.483602"/>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0.2155547"/>
  <p:tag name="ORIGINALWIDTH" val="3.137174"/>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2.618598"/>
  <p:tag name="ORIGINALWIDTH" val="1.7616"/>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3.879984"/>
  <p:tag name="ORIGINALWIDTH" val="2.93177"/>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0.5927809"/>
  <p:tag name="ORIGINALWIDTH" val="0.5415419"/>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3.879984"/>
  <p:tag name="ORIGINALWIDTH" val="2.595644"/>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1.760363"/>
  <p:tag name="ORIGINALWIDTH" val="1.549919"/>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0.5927809"/>
  <p:tag name="ORIGINALWIDTH" val="0.5602096"/>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3.610546"/>
  <p:tag name="ORIGINALWIDTH" val="2.894423"/>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13.40031"/>
  <p:tag name="ORIGINALWIDTH" val="1.363183"/>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12.35111"/>
  <p:tag name="ORIGINALWIDTH" val="6.98892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nnu]{\q}&#10;\end{align*}&#10;&#10;&#10;\end{document}"/>
  <p:tag name="IGUANATEXSIZE" val="20"/>
  <p:tag name="IGUANATEXCURSOR" val="731"/>
  <p:tag name="TRANSPARENCY" val="True"/>
  <p:tag name="LATEXENGINEID" val="1"/>
  <p:tag name="TEMPFOLDER" val="C:\Users\John Nganga\Downloads\"/>
  <p:tag name="LATEXFORMHEIGHT" val="573"/>
  <p:tag name="LATEXFORMWIDTH" val="719.4"/>
  <p:tag name="LATEXFORMWRAP" val="True"/>
  <p:tag name="BITMAPVECTOR" val="1"/>
</p:tagLst>
</file>

<file path=ppt/tags/tag378.xml><?xml version="1.0" encoding="utf-8"?>
<p:tagLst xmlns:a="http://schemas.openxmlformats.org/drawingml/2006/main" xmlns:r="http://schemas.openxmlformats.org/officeDocument/2006/relationships" xmlns:p="http://schemas.openxmlformats.org/presentationml/2006/main">
  <p:tag name="ORIGINALHEIGHT" val="12.99377"/>
  <p:tag name="ORIGINALWIDTH" val="9.51939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D[\nnu]{\q}&#10;\end{align*}&#10;&#10;&#10;\end{document}"/>
  <p:tag name="IGUANATEXSIZE" val="20"/>
  <p:tag name="IGUANATEXCURSOR" val="721"/>
  <p:tag name="TRANSPARENCY" val="True"/>
  <p:tag name="LATEXENGINEID" val="1"/>
  <p:tag name="TEMPFOLDER" val="C:\Users\John Nganga\Downloads\"/>
  <p:tag name="LATEXFORMHEIGHT" val="573"/>
  <p:tag name="LATEXFORMWIDTH" val="719.4"/>
  <p:tag name="LATEXFORMWRAP" val="True"/>
  <p:tag name="BITMAPVECTOR" val="1"/>
</p:tagLst>
</file>

<file path=ppt/tags/tag379.xml><?xml version="1.0" encoding="utf-8"?>
<p:tagLst xmlns:a="http://schemas.openxmlformats.org/drawingml/2006/main" xmlns:r="http://schemas.openxmlformats.org/officeDocument/2006/relationships" xmlns:p="http://schemas.openxmlformats.org/presentationml/2006/main">
  <p:tag name="ORIGINALHEIGHT" val="12.99377"/>
  <p:tag name="ORIGINALWIDTH" val="15.5644"/>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xxi}{\mathbf{\xi}}&#10;\newcommand{\nnu}{\mathbf{\nu}}&#10;\newcommand{\ppsi}{\mathbf{\psi}}&#10;\newcommand{\pd}[2][]{ \frac{\partial #1}{\partial #2}}&#10;\newcommand{\pdd}[3][]{ \frac{\partial^2 #1}{\partial #2 \partial #3}}&#10;\newcommand{\pDD}[2][]{ \frac{\partial^2 #1}{\partial^2 #2}}&#10;&#10;\begin{align*}\label{DerivsWithLambda}&#10;&amp; \xxi^\top \pDD[\nnu]{\q}&#10;\end{align*}&#10;&#10;&#10;\end{document}"/>
  <p:tag name="IGUANATEXSIZE" val="20"/>
  <p:tag name="IGUANATEXCURSOR" val="759"/>
  <p:tag name="TRANSPARENCY" val="True"/>
  <p:tag name="LATEXENGINEID" val="1"/>
  <p:tag name="TEMPFOLDER" val="C:\Users\John Nganga\Downloads\"/>
  <p:tag name="LATEXFORMHEIGHT" val="573"/>
  <p:tag name="LATEXFORMWIDTH" val="719.4"/>
  <p:tag name="LATEXFORMWRAP" val="True"/>
  <p:tag name="BITMAPVECTOR" val="1"/>
</p:tagLst>
</file>

<file path=ppt/tags/tag38.xml><?xml version="1.0" encoding="utf-8"?>
<p:tagLst xmlns:a="http://schemas.openxmlformats.org/drawingml/2006/main" xmlns:r="http://schemas.openxmlformats.org/officeDocument/2006/relationships" xmlns:p="http://schemas.openxmlformats.org/presentationml/2006/main">
  <p:tag name="ORIGINALHEIGHT" val="5.332417"/>
  <p:tag name="ORIGINALWIDTH" val="1.190271"/>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4.920365"/>
  <p:tag name="ORIGINALWIDTH" val="2.269385"/>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xxi}{\mathbf{\xi}}&#10;\newcommand{\nnu}{\mathbf{\nu}}&#10;\newcommand{\ppsi}{\mathbf{\psi}}&#10;\newcommand{\pd}[2][]{ \frac{\partial #1}{\partial #2}}&#10;\newcommand{\pdd}[3][]{ \frac{\partial^2 #1}{\partial #2 \partial #3}}&#10;\newcommand{\pDD}[2][]{ \frac{\partial^2 #1}{\partial^2 #2}}&#10;&#10;\begin{align*}\label{DerivsWithLambda}&#10;&amp; \xxi^\top \pDD[\nnu]{\q}&#10;\end{align*}&#10;&#10;&#10;\end{document}"/>
  <p:tag name="IGUANATEXSIZE" val="20"/>
  <p:tag name="IGUANATEXCURSOR" val="759"/>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2.650969"/>
  <p:tag name="ORIGINALWIDTH" val="2.771469"/>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4.036709"/>
  <p:tag name="ORIGINALWIDTH" val="2.831712"/>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2.53047"/>
  <p:tag name="ORIGINALWIDTH" val="1.666892"/>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2.409972"/>
  <p:tag name="ORIGINALWIDTH" val="2.510382"/>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0.2209204"/>
  <p:tag name="ORIGINALWIDTH" val="8.816479"/>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4.036709"/>
  <p:tag name="ORIGINALWIDTH" val="2.831712"/>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2.53047"/>
  <p:tag name="ORIGINALWIDTH" val="1.666892"/>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3.494459"/>
  <p:tag name="ORIGINALWIDTH" val="3.032543"/>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12.3712"/>
  <p:tag name="ORIGINALWIDTH" val="6.98892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nnu]{\q}&#10;\end{align*}&#10;&#10;&#10;\end{document}"/>
  <p:tag name="IGUANATEXSIZE" val="20"/>
  <p:tag name="IGUANATEXCURSOR" val="725"/>
  <p:tag name="TRANSPARENCY" val="True"/>
  <p:tag name="LATEXENGINEID" val="1"/>
  <p:tag name="TEMPFOLDER" val="C:\Users\John Nganga\Downloads\"/>
  <p:tag name="LATEXFORMHEIGHT" val="573"/>
  <p:tag name="LATEXFORMWIDTH" val="719.4"/>
  <p:tag name="LATEXFORMWRAP" val="True"/>
  <p:tag name="BITMAPVECTOR" val="1"/>
</p:tagLst>
</file>

<file path=ppt/tags/tag39.xml><?xml version="1.0" encoding="utf-8"?>
<p:tagLst xmlns:a="http://schemas.openxmlformats.org/drawingml/2006/main" xmlns:r="http://schemas.openxmlformats.org/officeDocument/2006/relationships" xmlns:p="http://schemas.openxmlformats.org/presentationml/2006/main">
  <p:tag name="ORIGINALHEIGHT" val="2.309134"/>
  <p:tag name="ORIGINALWIDTH" val="0.547532"/>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6.899046"/>
  <p:tag name="ORIGINALWIDTH" val="13.5233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Lst>
</file>

<file path=ppt/tags/tag391.xml><?xml version="1.0" encoding="utf-8"?>
<p:tagLst xmlns:a="http://schemas.openxmlformats.org/drawingml/2006/main" xmlns:r="http://schemas.openxmlformats.org/officeDocument/2006/relationships" xmlns:p="http://schemas.openxmlformats.org/presentationml/2006/main">
  <p:tag name="ORIGINALHEIGHT" val="4.456893"/>
  <p:tag name="ORIGINALWIDTH" val="3.907412"/>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green} \mathcal{O}(n^2)}&#10;\end{equation*}&#10; &#10;&#10;&#10;\end{document}"/>
  <p:tag name="IGUANATEXSIZE" val="20"/>
  <p:tag name="IGUANATEXCURSOR" val="500"/>
  <p:tag name="TRANSPARENCY" val="True"/>
  <p:tag name="LATEXENGINEID" val="1"/>
  <p:tag name="TEMPFOLDER" val="C:\Users\John Nganga\Downloads\"/>
  <p:tag name="LATEXFORMHEIGHT" val="621.6"/>
  <p:tag name="LATEXFORMWIDTH" val="777.6"/>
  <p:tag name="LATEXFORMWRAP" val="True"/>
  <p:tag name="BITMAPVECTOR" val="1"/>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2.777936"/>
  <p:tag name="ORIGINALWIDTH" val="2.930559"/>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2.838989"/>
  <p:tag name="ORIGINALWIDTH" val="1.678976"/>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6.13587"/>
  <p:tag name="ORIGINALWIDTH" val="1.251602"/>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4.016619"/>
  <p:tag name="ORIGINALWIDTH" val="3.092799"/>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nnu]{\q}&#10;\end{align*}&#10;&#10;&#10;\end{document}"/>
  <p:tag name="IGUANATEXSIZE" val="20"/>
  <p:tag name="IGUANATEXCURSOR" val="725"/>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2.409971"/>
  <p:tag name="ORIGINALWIDTH" val="2.771469"/>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0.2209204"/>
  <p:tag name="ORIGINALWIDTH" val="6.988922"/>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4.016619"/>
  <p:tag name="ORIGINALWIDTH" val="3.072722"/>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2.285321"/>
  <p:tag name="ORIGINALWIDTH" val="0.547532"/>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3.642239"/>
  <p:tag name="ORIGINALWIDTH" val="3.427979"/>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3.514548"/>
  <p:tag name="ORIGINALWIDTH" val="3.31372"/>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4.036708"/>
  <p:tag name="ORIGINALWIDTH" val="3.05263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D[\nnu]{\q}&#10;\end{align*}&#10;&#10;&#10;\end{document}"/>
  <p:tag name="IGUANATEXSIZE" val="20"/>
  <p:tag name="IGUANATEXCURSOR" val="721"/>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2.53047"/>
  <p:tag name="ORIGINALWIDTH" val="1.80748"/>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2.409971"/>
  <p:tag name="ORIGINALWIDTH" val="2.731303"/>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0.2209204"/>
  <p:tag name="ORIGINALWIDTH" val="9.519395"/>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4.036708"/>
  <p:tag name="ORIGINALWIDTH" val="3.052633"/>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2.53047"/>
  <p:tag name="ORIGINALWIDTH" val="1.787403"/>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3.494459"/>
  <p:tag name="ORIGINALWIDTH" val="3.273554"/>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3.996543"/>
  <p:tag name="ORIGINALWIDTH" val="3.092799"/>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nnu]{\q}&#10;\end{align*}&#10;&#10;&#10;\end{document}"/>
  <p:tag name="IGUANATEXSIZE" val="20"/>
  <p:tag name="IGUANATEXCURSOR" val="731"/>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2.389895"/>
  <p:tag name="ORIGINALWIDTH" val="2.771469"/>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3.404184"/>
  <p:tag name="ORIGINALWIDTH" val="2.523374"/>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0.2209204"/>
  <p:tag name="ORIGINALWIDTH" val="6.988923"/>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4.016619"/>
  <p:tag name="ORIGINALWIDTH" val="3.072722"/>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3.494459"/>
  <p:tag name="ORIGINALWIDTH" val="3.31372"/>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6.906629"/>
  <p:tag name="ORIGINALWIDTH" val="13.49751"/>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red} \mathcal{O}(n^3)}&#10;\end{equation*}&#10; &#10;&#10;&#10;\end{document}"/>
  <p:tag name="IGUANATEXSIZE" val="20"/>
  <p:tag name="IGUANATEXCURSOR" val="513"/>
  <p:tag name="TRANSPARENCY" val="True"/>
  <p:tag name="LATEXENGINEID" val="1"/>
  <p:tag name="TEMPFOLDER" val="C:\Users\John Nganga\Downloads\"/>
  <p:tag name="LATEXFORMHEIGHT" val="621.6"/>
  <p:tag name="LATEXFORMWIDTH" val="777.6"/>
  <p:tag name="LATEXFORMWRAP" val="True"/>
  <p:tag name="BITMAPVECTOR" val="1"/>
</p:tagLst>
</file>

<file path=ppt/tags/tag414.xml><?xml version="1.0" encoding="utf-8"?>
<p:tagLst xmlns:a="http://schemas.openxmlformats.org/drawingml/2006/main" xmlns:r="http://schemas.openxmlformats.org/officeDocument/2006/relationships" xmlns:p="http://schemas.openxmlformats.org/presentationml/2006/main">
  <p:tag name="ORIGINALHEIGHT" val="12.99377"/>
  <p:tag name="ORIGINALWIDTH" val="9.519394"/>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D[\nnu]{\q}&#10;\end{align*}&#10;&#10;&#10;\end{document}"/>
  <p:tag name="IGUANATEXSIZE" val="20"/>
  <p:tag name="IGUANATEXCURSOR" val="721"/>
  <p:tag name="TRANSPARENCY" val="True"/>
  <p:tag name="LATEXENGINEID" val="1"/>
  <p:tag name="TEMPFOLDER" val="C:\Users\John Nganga\Downloads\"/>
  <p:tag name="LATEXFORMHEIGHT" val="573"/>
  <p:tag name="LATEXFORMWIDTH" val="719.4"/>
  <p:tag name="LATEXFORMWRAP" val="True"/>
  <p:tag name="BITMAPVECTOR" val="1"/>
</p:tagLst>
</file>

<file path=ppt/tags/tag415.xml><?xml version="1.0" encoding="utf-8"?>
<p:tagLst xmlns:a="http://schemas.openxmlformats.org/drawingml/2006/main" xmlns:r="http://schemas.openxmlformats.org/officeDocument/2006/relationships" xmlns:p="http://schemas.openxmlformats.org/presentationml/2006/main">
  <p:tag name="ORIGINALHEIGHT" val="4.036709"/>
  <p:tag name="ORIGINALWIDTH" val="3.05263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D[\nnu]{\q}&#10;\end{align*}&#10;&#10;&#10;\end{document}"/>
  <p:tag name="IGUANATEXSIZE" val="20"/>
  <p:tag name="IGUANATEXCURSOR" val="721"/>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2.53047"/>
  <p:tag name="ORIGINALWIDTH" val="1.80748"/>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2.409972"/>
  <p:tag name="ORIGINALWIDTH" val="2.731303"/>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0.2209204"/>
  <p:tag name="ORIGINALWIDTH" val="9.519394"/>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4.036709"/>
  <p:tag name="ORIGINALWIDTH" val="3.052633"/>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2.356745"/>
  <p:tag name="ORIGINALWIDTH" val="2.570984"/>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2.53047"/>
  <p:tag name="ORIGINALWIDTH" val="1.787403"/>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3.494459"/>
  <p:tag name="ORIGINALWIDTH" val="3.273553"/>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4.449841"/>
  <p:tag name="ORIGINALWIDTH" val="3.907174"/>
  <p:tag name="LATEXADDIN" val="\documentclass{article}&#10;\usepackage{amsmath}&#10;\usepackage{color}&#10;\pagestyle{empty}&#10;&#10;\newcommand{\pd}[2][]{ \frac{\partial #1}{\partial #2}}&#10;&#10;\newcommand{\pdd}[3][]{ \frac{\partial^2 #1}{\partial #2 \partial #3}}&#10;\newcommand{\pDD}[2][]{ \frac{\partial^2 #1}{\partial^2 #2}}&#10;&#10;\newcommand{\M}{\mathbf{M}}&#10;\newcommand{\A}{\mathbf{A}}&#10;&#10;\newcommand{\q}{\mathbf{q}}&#10;\newcommand{\qd}{{\dot{\q}}}&#10;\newcommand{\dq}{{\dot{q}}}&#10;&#10;\newcommand{\qdd}{{\ddot{\q}}}&#10;\begin{document}&#10;&#10;&#10;&#10;\begin{equation*}&#10;{\color{red} \mathcal{O}(n^3)}&#10;\end{equation*}&#10; &#10;&#10;&#10;\end{document}"/>
  <p:tag name="IGUANATEXSIZE" val="20"/>
  <p:tag name="IGUANATEXCURSOR" val="513"/>
  <p:tag name="TRANSPARENCY" val="True"/>
  <p:tag name="LATEXENGINEID" val="1"/>
  <p:tag name="TEMPFOLDER" val="C:\Users\John Nganga\Downloads\"/>
  <p:tag name="LATEXFORMHEIGHT" val="621.6"/>
  <p:tag name="LATEXFORMWIDTH" val="777.6"/>
  <p:tag name="LATEXFORMWRAP" val="True"/>
  <p:tag name="BITMAPVECTOR" val="1"/>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6.127164"/>
  <p:tag name="ORIGINALWIDTH" val="1.262925"/>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2.772519"/>
  <p:tag name="ORIGINALWIDTH" val="2.950117"/>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2.930385"/>
  <p:tag name="ORIGINALWIDTH" val="1.736522"/>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6.127164"/>
  <p:tag name="ORIGINALWIDTH" val="1.243192"/>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12.99377"/>
  <p:tag name="ORIGINALWIDTH" val="31.71124"/>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K \nnu = \Psi \\&#10;&amp; \therefore \; \nnu = \K^{-1} \Psi&#10;\end{align*}&#10;&#10;&#10;\end{document}"/>
  <p:tag name="IGUANATEXSIZE" val="20"/>
  <p:tag name="IGUANATEXCURSOR" val="65"/>
  <p:tag name="TRANSPARENCY" val="True"/>
  <p:tag name="LATEXENGINEID" val="1"/>
  <p:tag name="TEMPFOLDER" val="C:\Users\John Nganga\Downloads\"/>
  <p:tag name="LATEXFORMHEIGHT" val="573"/>
  <p:tag name="LATEXFORMWIDTH" val="719.4"/>
  <p:tag name="LATEXFORMWRAP" val="True"/>
  <p:tag name="BITMAPVECTOR" val="1"/>
</p:tagLst>
</file>

<file path=ppt/tags/tag428.xml><?xml version="1.0" encoding="utf-8"?>
<p:tagLst xmlns:a="http://schemas.openxmlformats.org/drawingml/2006/main" xmlns:r="http://schemas.openxmlformats.org/officeDocument/2006/relationships" xmlns:p="http://schemas.openxmlformats.org/presentationml/2006/main">
  <p:tag name="ORIGINALHEIGHT" val="3.735457"/>
  <p:tag name="ORIGINALWIDTH" val="4.2576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K \nnu = \Psi \\&#10;&amp; \therefore \; \nnu = \K^{-1} \Psi&#10;\end{align*}&#10;&#10;&#10;\end{document}"/>
  <p:tag name="IGUANATEXSIZE" val="20"/>
  <p:tag name="IGUANATEXCURSOR" val="65"/>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2.409972"/>
  <p:tag name="ORIGINALWIDTH" val="2.470229"/>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2.428154"/>
  <p:tag name="ORIGINALWIDTH" val="2.33293"/>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1.285319"/>
  <p:tag name="ORIGINALWIDTH" val="3.494462"/>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3.735457"/>
  <p:tag name="ORIGINALWIDTH" val="3.474385"/>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2.932133"/>
  <p:tag name="ORIGINALWIDTH" val="3.173132"/>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2.409972"/>
  <p:tag name="ORIGINALWIDTH" val="2.470229"/>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1.265242"/>
  <p:tag name="ORIGINALWIDTH" val="3.494462"/>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3.735457"/>
  <p:tag name="ORIGINALWIDTH" val="4.277709"/>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0.1807542"/>
  <p:tag name="ORIGINALWIDTH" val="2.490306"/>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2.530471"/>
  <p:tag name="ORIGINALWIDTH" val="1.325485"/>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3.735457"/>
  <p:tag name="ORIGINALWIDTH" val="3.474385"/>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12.04987"/>
  <p:tag name="ORIGINALWIDTH" val="86.9799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 ]{\x}  f(\x) g(\x) = \pd[ f(\x)]{\x} g(\x) + f(\x) \pd[g(\x)]{\x}&#10;\end{align*}&#10;&#10;&#10;\end{document}"/>
  <p:tag name="IGUANATEXSIZE" val="20"/>
  <p:tag name="IGUANATEXCURSOR" val="783"/>
  <p:tag name="TRANSPARENCY" val="True"/>
  <p:tag name="LATEXENGINEID" val="1"/>
  <p:tag name="TEMPFOLDER" val="C:\Users\John Nganga\Downloads\"/>
  <p:tag name="LATEXFORMHEIGHT" val="573"/>
  <p:tag name="LATEXFORMWIDTH" val="719.4"/>
  <p:tag name="LATEXFORMWRAP" val="True"/>
  <p:tag name="BITMAPVECTOR" val="1"/>
</p:tagLst>
</file>

<file path=ppt/tags/tag44.xml><?xml version="1.0" encoding="utf-8"?>
<p:tagLst xmlns:a="http://schemas.openxmlformats.org/drawingml/2006/main" xmlns:r="http://schemas.openxmlformats.org/officeDocument/2006/relationships" xmlns:p="http://schemas.openxmlformats.org/presentationml/2006/main">
  <p:tag name="ORIGINALHEIGHT" val="2.356745"/>
  <p:tag name="ORIGINALWIDTH" val="4.023122"/>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7.031341"/>
  <p:tag name="ORIGINALWIDTH" val="12.41703"/>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T  \pd[\f]{\x} $&#10;\end{document}"/>
  <p:tag name="IGUANATEXSIZE" val="20"/>
  <p:tag name="IGUANATEXCURSOR" val="886"/>
  <p:tag name="TRANSPARENCY" val="True"/>
  <p:tag name="LATEXENGINEID" val="1"/>
  <p:tag name="TEMPFOLDER" val="C:\Users\John Nganga\Downloads\"/>
  <p:tag name="LATEXFORMHEIGHT" val="504"/>
  <p:tag name="LATEXFORMWIDTH" val="766"/>
  <p:tag name="LATEXFORMWRAP" val="True"/>
  <p:tag name="BITMAPVECTOR" val="1"/>
</p:tagLst>
</file>

<file path=ppt/tags/tag441.xml><?xml version="1.0" encoding="utf-8"?>
<p:tagLst xmlns:a="http://schemas.openxmlformats.org/drawingml/2006/main" xmlns:r="http://schemas.openxmlformats.org/officeDocument/2006/relationships" xmlns:p="http://schemas.openxmlformats.org/presentationml/2006/main">
  <p:tag name="ORIGINALHEIGHT" val="4.978817"/>
  <p:tag name="ORIGINALWIDTH" val="15.97213"/>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 \in \mathbb{R}^n$&#10;\end{document}"/>
  <p:tag name="IGUANATEXSIZE" val="20"/>
  <p:tag name="IGUANATEXCURSOR" val="887"/>
  <p:tag name="TRANSPARENCY" val="True"/>
  <p:tag name="LATEXENGINEID" val="1"/>
  <p:tag name="TEMPFOLDER" val="C:\Users\John Nganga\Downloads\"/>
  <p:tag name="LATEXFORMHEIGHT" val="504"/>
  <p:tag name="LATEXFORMWIDTH" val="766"/>
  <p:tag name="LATEXFORMWRAP" val="True"/>
  <p:tag name="BITMAPVECTOR" val="1"/>
</p:tagLst>
</file>

<file path=ppt/tags/tag442.xml><?xml version="1.0" encoding="utf-8"?>
<p:tagLst xmlns:a="http://schemas.openxmlformats.org/drawingml/2006/main" xmlns:r="http://schemas.openxmlformats.org/officeDocument/2006/relationships" xmlns:p="http://schemas.openxmlformats.org/presentationml/2006/main">
  <p:tag name="ORIGINALHEIGHT" val="6.31248"/>
  <p:tag name="ORIGINALWIDTH" val="33.56252"/>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f(x): \mathbb{R}^n \rightarrow \mathbb{R}^1$&#10;\end{document}"/>
  <p:tag name="IGUANATEXSIZE" val="20"/>
  <p:tag name="IGUANATEXCURSOR" val="881"/>
  <p:tag name="TRANSPARENCY" val="True"/>
  <p:tag name="LATEXENGINEID" val="1"/>
  <p:tag name="TEMPFOLDER" val="C:\Users\John Nganga\Downloads\"/>
  <p:tag name="LATEXFORMHEIGHT" val="504"/>
  <p:tag name="LATEXFORMWIDTH" val="766"/>
  <p:tag name="LATEXFORMWRAP" val="True"/>
  <p:tag name="BITMAPVECTOR" val="1"/>
</p:tagLst>
</file>

<file path=ppt/tags/tag443.xml><?xml version="1.0" encoding="utf-8"?>
<p:tagLst xmlns:a="http://schemas.openxmlformats.org/drawingml/2006/main" xmlns:r="http://schemas.openxmlformats.org/officeDocument/2006/relationships" xmlns:p="http://schemas.openxmlformats.org/presentationml/2006/main">
  <p:tag name="ORIGINALHEIGHT" val="7.05272"/>
  <p:tag name="ORIGINALWIDTH" val="22.69689"/>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 \pd[]{\x} [\llambda^T \f]$&#10;\end{document}"/>
  <p:tag name="IGUANATEXSIZE" val="20"/>
  <p:tag name="IGUANATEXCURSOR" val="862"/>
  <p:tag name="TRANSPARENCY" val="True"/>
  <p:tag name="LATEXENGINEID" val="1"/>
  <p:tag name="TEMPFOLDER" val="C:\Users\John Nganga\Downloads\"/>
  <p:tag name="LATEXFORMHEIGHT" val="504"/>
  <p:tag name="LATEXFORMWIDTH" val="766"/>
  <p:tag name="LATEXFORMWRAP" val="True"/>
  <p:tag name="BITMAPVECTOR" val="1"/>
</p:tagLst>
</file>

<file path=ppt/tags/tag444.xml><?xml version="1.0" encoding="utf-8"?>
<p:tagLst xmlns:a="http://schemas.openxmlformats.org/drawingml/2006/main" xmlns:r="http://schemas.openxmlformats.org/officeDocument/2006/relationships" xmlns:p="http://schemas.openxmlformats.org/presentationml/2006/main">
  <p:tag name="ORIGINALHEIGHT" val="1.303689"/>
  <p:tag name="ORIGINALWIDTH" val="3.526358"/>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 \pd[]{\x} [\llambda^T \f]$&#10;\end{document}"/>
  <p:tag name="IGUANATEXSIZE" val="20"/>
  <p:tag name="IGUANATEXCURSOR" val="862"/>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2.885205"/>
  <p:tag name="ORIGINALWIDTH" val="2.115818"/>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0.2137184"/>
  <p:tag name="ORIGINALWIDTH" val="5.001008"/>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2.885205"/>
  <p:tag name="ORIGINALWIDTH" val="2.115818"/>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1.752491"/>
  <p:tag name="ORIGINALWIDTH" val="2.286792"/>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5.6208"/>
  <p:tag name="ORIGINALWIDTH" val="0.726642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3.570815"/>
  <p:tag name="ORIGINALWIDTH" val="1.095049"/>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3.99654"/>
  <p:tag name="ORIGINALWIDTH" val="2.607363"/>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2.671486"/>
  <p:tag name="ORIGINALWIDTH" val="2.778338"/>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3.932418"/>
  <p:tag name="ORIGINALWIDTH" val="2.094439"/>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5.6208"/>
  <p:tag name="ORIGINALWIDTH" val="0.7480208"/>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4.125"/>
  <p:tag name="ORIGINALWIDTH" val="2.06252"/>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f(x): \mathbb{R}^n \rightarrow \mathbb{R}^1$&#10;\end{document}"/>
  <p:tag name="IGUANATEXSIZE" val="20"/>
  <p:tag name="IGUANATEXCURSOR" val="881"/>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5.875"/>
  <p:tag name="ORIGINALWIDTH" val="1.18752"/>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2.68748"/>
  <p:tag name="ORIGINALWIDTH" val="2.625"/>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5.875"/>
  <p:tag name="ORIGINALWIDTH" val="1.18752"/>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2.56248"/>
  <p:tag name="ORIGINALWIDTH" val="0.5"/>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4.06248"/>
  <p:tag name="ORIGINALWIDTH" val="3.56252"/>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2.428154"/>
  <p:tag name="ORIGINALWIDTH" val="1.952044"/>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1.81248"/>
  <p:tag name="ORIGINALWIDTH" val="2.25"/>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3.06248"/>
  <p:tag name="ORIGINALWIDTH" val="4.625"/>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4.06248"/>
  <p:tag name="ORIGINALWIDTH" val="3.56252"/>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2.75"/>
  <p:tag name="ORIGINALWIDTH" val="1.31252"/>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4.804122"/>
  <p:tag name="ORIGINALWIDTH" val="2.695296"/>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 \in \mathbb{R}^n$&#10;\end{document}"/>
  <p:tag name="IGUANATEXSIZE" val="20"/>
  <p:tag name="IGUANATEXCURSOR" val="887"/>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3.930646"/>
  <p:tag name="ORIGINALWIDTH" val="2.720253"/>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4.654383"/>
  <p:tag name="ORIGINALWIDTH" val="3.743467"/>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2.146255"/>
  <p:tag name="ORIGINALWIDTH" val="2.32095"/>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3.975162"/>
  <p:tag name="ORIGINALWIDTH" val="2.756959"/>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T  \pd[\f]{\x} $&#10;\end{document}"/>
  <p:tag name="IGUANATEXSIZE" val="20"/>
  <p:tag name="IGUANATEXCURSOR" val="886"/>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2.650108"/>
  <p:tag name="ORIGINALWIDTH" val="2.906569"/>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2.428154"/>
  <p:tag name="ORIGINALWIDTH" val="1.690192"/>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2.885205"/>
  <p:tag name="ORIGINALWIDTH" val="2.244035"/>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2.756974"/>
  <p:tag name="ORIGINALWIDTH" val="1.709746"/>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0.2137184"/>
  <p:tag name="ORIGINALWIDTH" val="5.300213"/>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2.885205"/>
  <p:tag name="ORIGINALWIDTH" val="2.244035"/>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1.731125"/>
  <p:tag name="ORIGINALWIDTH" val="2.393645"/>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4.177282"/>
  <p:tag name="ORIGINALWIDTH" val="2.671059"/>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 ]{\x}  f(\x) g(\x) = \pd[ f(\x)]{\x} g(\x) + f(\x) \pd[g(\x)]{\x}&#10;\end{align*}&#10;&#10;&#10;\end{document}"/>
  <p:tag name="IGUANATEXSIZE" val="20"/>
  <p:tag name="IGUANATEXCURSOR" val="783"/>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0.2209203"/>
  <p:tag name="ORIGINALWIDTH" val="6.105264"/>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4.157206"/>
  <p:tag name="ORIGINALWIDTH" val="2.691136"/>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2.490303"/>
  <p:tag name="ORIGINALWIDTH" val="2.87189"/>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5.141271"/>
  <p:tag name="ORIGINALWIDTH" val="2.55056"/>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3.761258"/>
  <p:tag name="ORIGINALWIDTH" val="1.666379"/>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5.663431"/>
  <p:tag name="ORIGINALWIDTH" val="1.18491"/>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2.510392"/>
  <p:tag name="ORIGINALWIDTH" val="2.891967"/>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5.663431"/>
  <p:tag name="ORIGINALWIDTH" val="1.16482"/>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3.655122"/>
  <p:tag name="ORIGINALWIDTH" val="2.34973"/>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5.663431"/>
  <p:tag name="ORIGINALWIDTH" val="1.204986"/>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2.510392"/>
  <p:tag name="ORIGINALWIDTH" val="2.891967"/>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5.663431"/>
  <p:tag name="ORIGINALWIDTH" val="1.18491"/>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1.325484"/>
  <p:tag name="ORIGINALWIDTH" val="3.394051"/>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4.177282"/>
  <p:tag name="ORIGINALWIDTH" val="2.711226"/>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5.141271"/>
  <p:tag name="ORIGINALWIDTH" val="2.55056"/>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2.404356"/>
  <p:tag name="ORIGINALWIDTH" val="2.570984"/>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5.663431"/>
  <p:tag name="ORIGINALWIDTH" val="1.18491"/>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2.490303"/>
  <p:tag name="ORIGINALWIDTH" val="2.87189"/>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5.663431"/>
  <p:tag name="ORIGINALWIDTH" val="1.18491"/>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0.2209203"/>
  <p:tag name="ORIGINALWIDTH" val="13.11427"/>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4.157206"/>
  <p:tag name="ORIGINALWIDTH" val="2.691136"/>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2.490303"/>
  <p:tag name="ORIGINALWIDTH" val="2.87189"/>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3.655122"/>
  <p:tag name="ORIGINALWIDTH" val="2.34973"/>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5.663431"/>
  <p:tag name="ORIGINALWIDTH" val="1.18491"/>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2.510392"/>
  <p:tag name="ORIGINALWIDTH" val="2.87189"/>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5.663431"/>
  <p:tag name="ORIGINALWIDTH" val="1.16482"/>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3.761258"/>
  <p:tag name="ORIGINALWIDTH" val="3.570812"/>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2.356745"/>
  <p:tag name="ORIGINALWIDTH" val="2.594797"/>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3.755544"/>
  <p:tag name="ORIGINALWIDTH" val="3.414128"/>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5.141271"/>
  <p:tag name="ORIGINALWIDTH" val="2.55056"/>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5.663431"/>
  <p:tag name="ORIGINALWIDTH" val="1.16482"/>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2.510392"/>
  <p:tag name="ORIGINALWIDTH" val="2.87189"/>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5.663431"/>
  <p:tag name="ORIGINALWIDTH" val="1.18491"/>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4.177282"/>
  <p:tag name="ORIGINALWIDTH" val="2.691136"/>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3.655122"/>
  <p:tag name="ORIGINALWIDTH" val="2.34973"/>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5.663431"/>
  <p:tag name="ORIGINALWIDTH" val="1.204986"/>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2.490303"/>
  <p:tag name="ORIGINALWIDTH" val="2.87189"/>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5.663431"/>
  <p:tag name="ORIGINALWIDTH" val="1.18491"/>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2.428154"/>
  <p:tag name="ORIGINALWIDTH" val="1.952044"/>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0.2209203"/>
  <p:tag name="ORIGINALWIDTH" val="12.67245"/>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4.157206"/>
  <p:tag name="ORIGINALWIDTH" val="2.691136"/>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2.490303"/>
  <p:tag name="ORIGINALWIDTH" val="2.87189"/>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5.502781"/>
  <p:tag name="ORIGINALWIDTH" val="59.62676"/>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K \nnu = \Psi \qquad \therefore \; \nnu = \K^{-1} \Psi&#10;\end{align*}&#10;&#10;&#10;\end{document}"/>
  <p:tag name="IGUANATEXSIZE" val="20"/>
  <p:tag name="IGUANATEXCURSOR" val="739"/>
  <p:tag name="TRANSPARENCY" val="True"/>
  <p:tag name="LATEXENGINEID" val="1"/>
  <p:tag name="TEMPFOLDER" val="C:\Users\John Nganga\Downloads\"/>
  <p:tag name="LATEXFORMHEIGHT" val="573"/>
  <p:tag name="LATEXFORMWIDTH" val="719.4"/>
  <p:tag name="LATEXFORMWRAP" val="True"/>
  <p:tag name="BITMAPVECTOR" val="1"/>
</p:tagLst>
</file>

<file path=ppt/tags/tag514.xml><?xml version="1.0" encoding="utf-8"?>
<p:tagLst xmlns:a="http://schemas.openxmlformats.org/drawingml/2006/main" xmlns:r="http://schemas.openxmlformats.org/officeDocument/2006/relationships" xmlns:p="http://schemas.openxmlformats.org/presentationml/2006/main">
  <p:tag name="ORIGINALHEIGHT" val="12.3664"/>
  <p:tag name="ORIGINALWIDTH" val="44.1943"/>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K]{\q}\nnu + \K \pd[\nnu]{\q} = \pd[ \Psi]{\q}&#10;\end{align*}&#10;&#10;&#10;\end{document}"/>
  <p:tag name="IGUANATEXSIZE" val="20"/>
  <p:tag name="IGUANATEXCURSOR" val="768"/>
  <p:tag name="TRANSPARENCY" val="True"/>
  <p:tag name="LATEXENGINEID" val="1"/>
  <p:tag name="TEMPFOLDER" val="C:\Users\John Nganga\Downloads\"/>
  <p:tag name="LATEXFORMHEIGHT" val="573"/>
  <p:tag name="LATEXFORMWIDTH" val="719.4"/>
  <p:tag name="LATEXFORMWRAP" val="True"/>
  <p:tag name="BITMAPVECTOR" val="1"/>
</p:tagLst>
</file>

<file path=ppt/tags/tag515.xml><?xml version="1.0" encoding="utf-8"?>
<p:tagLst xmlns:a="http://schemas.openxmlformats.org/drawingml/2006/main" xmlns:r="http://schemas.openxmlformats.org/officeDocument/2006/relationships" xmlns:p="http://schemas.openxmlformats.org/presentationml/2006/main">
  <p:tag name="ORIGINALHEIGHT" val="20.87139"/>
  <p:tag name="ORIGINALWIDTH" val="71.59487"/>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Lst>
</file>

<file path=ppt/tags/tag516.xml><?xml version="1.0" encoding="utf-8"?>
<p:tagLst xmlns:a="http://schemas.openxmlformats.org/drawingml/2006/main" xmlns:r="http://schemas.openxmlformats.org/officeDocument/2006/relationships" xmlns:p="http://schemas.openxmlformats.org/presentationml/2006/main">
  <p:tag name="ORIGINALHEIGHT" val="16.52315"/>
  <p:tag name="ORIGINALWIDTH" val="65.19461"/>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   \qquad \therefore \boxed{\pd[\nnu]{\q} = \K^{-1}\left[  \pd[ \Psi]{\q} - \pd[\K]{\q}\nnu \right]}&#10;\end{align*}&#10;\end{subequations}&#10;&#10;&#10;\end{document}"/>
  <p:tag name="IGUANATEXSIZE" val="20"/>
  <p:tag name="IGUANATEXCURSOR" val="1433"/>
  <p:tag name="TRANSPARENCY" val="True"/>
  <p:tag name="LATEXENGINEID" val="1"/>
  <p:tag name="TEMPFOLDER" val="C:\Users\John Nganga\Downloads\"/>
  <p:tag name="LATEXFORMHEIGHT" val="630.6"/>
  <p:tag name="LATEXFORMWIDTH" val="961"/>
  <p:tag name="LATEXFORMWRAP" val="True"/>
  <p:tag name="BITMAPVECTOR" val="1"/>
</p:tagLst>
</file>

<file path=ppt/tags/tag517.xml><?xml version="1.0" encoding="utf-8"?>
<p:tagLst xmlns:a="http://schemas.openxmlformats.org/drawingml/2006/main" xmlns:r="http://schemas.openxmlformats.org/officeDocument/2006/relationships" xmlns:p="http://schemas.openxmlformats.org/presentationml/2006/main">
  <p:tag name="ORIGINALHEIGHT" val="2.899257"/>
  <p:tag name="ORIGINALWIDTH" val="3.130162"/>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begin{subequations}\label{eqn:ExtModRNEApartials}&#10;\begin{align*}&#10;   \qquad \therefore \boxed{\pd[\nnu]{\q} = \K^{-1}\left[  \pd[ \Psi]{\q} - \pd[\K]{\q}\nnu \right]}&#10;\end{align*}&#10;\end{subequations}&#10;&#10;&#10;\end{document}"/>
  <p:tag name="IGUANATEXSIZE" val="20"/>
  <p:tag name="IGUANATEXCURSOR" val="1433"/>
  <p:tag name="TRANSPARENCY" val="True"/>
  <p:tag name="LATEXENGINEID" val="1"/>
  <p:tag name="TEMPFOLDER" val="C:\Users\John Nganga\Downloads\"/>
  <p:tag name="LATEXFORMHEIGHT" val="630.6"/>
  <p:tag name="LATEXFORMWIDTH" val="961"/>
  <p:tag name="LATEXFORMWRAP" val="True"/>
  <p:tag name="BITMAPVECTOR" val="1"/>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0.2309217"/>
  <p:tag name="ORIGINALWIDTH" val="60.49936"/>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16.08699"/>
  <p:tag name="ORIGINALWIDTH" val="0.2052565"/>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3.33276"/>
  <p:tag name="ORIGINALWIDTH" val="1.59497"/>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3.976854"/>
  <p:tag name="ORIGINALWIDTH" val="2.694"/>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2.360451"/>
  <p:tag name="ORIGINALWIDTH" val="2.437429"/>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0.2052566"/>
  <p:tag name="ORIGINALWIDTH" val="6.157696"/>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3.951189"/>
  <p:tag name="ORIGINALWIDTH" val="2.694"/>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3.438047"/>
  <p:tag name="ORIGINALWIDTH" val="2.899257"/>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1.257205"/>
  <p:tag name="ORIGINALWIDTH" val="3.438047"/>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3.694618"/>
  <p:tag name="ORIGINALWIDTH" val="4.207759"/>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0.1796076"/>
  <p:tag name="ORIGINALWIDTH" val="2.437429"/>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2.488744"/>
  <p:tag name="ORIGINALWIDTH" val="1.308519"/>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12.90551"/>
  <p:tag name="ORIGINALWIDTH" val="1.359833"/>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3.570815"/>
  <p:tag name="ORIGINALWIDTH" val="1.095049"/>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3.976854"/>
  <p:tag name="ORIGINALWIDTH" val="2.719649"/>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3.668969"/>
  <p:tag name="ORIGINALWIDTH" val="3.412398"/>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0.2052566"/>
  <p:tag name="ORIGINALWIDTH" val="7.030036"/>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3.951189"/>
  <p:tag name="ORIGINALWIDTH" val="2.719649"/>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3.438047"/>
  <p:tag name="ORIGINALWIDTH" val="2.873591"/>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0.2052566"/>
  <p:tag name="ORIGINALWIDTH" val="3.155827"/>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3.976854"/>
  <p:tag name="ORIGINALWIDTH" val="2.719649"/>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3.694618"/>
  <p:tag name="ORIGINALWIDTH" val="4.207759"/>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0.2052566"/>
  <p:tag name="ORIGINALWIDTH" val="7.671471"/>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3.951189"/>
  <p:tag name="ORIGINALWIDTH" val="2.719649"/>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2.428154"/>
  <p:tag name="ORIGINALWIDTH" val="2.261522"/>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3.438047"/>
  <p:tag name="ORIGINALWIDTH" val="2.899257"/>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2.386116"/>
  <p:tag name="ORIGINALWIDTH" val="2.437429"/>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12.90551"/>
  <p:tag name="ORIGINALWIDTH" val="1.359833"/>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16.08699"/>
  <p:tag name="ORIGINALWIDTH" val="0.2052565"/>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0.2052566"/>
  <p:tag name="ORIGINALWIDTH" val="60.49936"/>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q}{\mathbf{q}}&#10;&#10;&#10;\begin{equation*}&#10;    \underbrace{\begin{bmatrix} \M &amp; -\Jc^{\top} \\   -\Jc   &amp; 0   \end{bmatrix}}_\K&#10;    \underbrace{\begin{bmatrix} \ddot{\q} \\ \Gamma \end{bmatrix}}_{\nnu} =&#10;    \underbrace{\begin{bmatrix} \S^\top \t - \h \\  \dot{\J}_c \dot{\q} \end{bmatrix}}_{\Psi}&#10;\end{equation*}&#10;&#10;\end{document}"/>
  <p:tag name="IGUANATEXSIZE" val="20"/>
  <p:tag name="IGUANATEXCURSOR" val="401"/>
  <p:tag name="TRANSPARENCY" val="True"/>
  <p:tag name="LATEXENGINEID" val="1"/>
  <p:tag name="TEMPFOLDER" val="C:\Users\John Nganga\Downloads\"/>
  <p:tag name="LATEXFORMHEIGHT" val="556.2"/>
  <p:tag name="LATEXFORMWIDTH" val="777.6"/>
  <p:tag name="LATEXFORMWRAP" val="True"/>
  <p:tag name="BITMAPVECTOR" val="1"/>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3.716511"/>
  <p:tag name="ORIGINALWIDTH" val="5.173181"/>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2.628752"/>
  <p:tag name="ORIGINALWIDTH" val="2.635394"/>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2.356745"/>
  <p:tag name="ORIGINALWIDTH" val="2.570984"/>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1.722286"/>
  <p:tag name="ORIGINALWIDTH" val="1.537321"/>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0.2266165"/>
  <p:tag name="ORIGINALWIDTH" val="3.12343"/>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3.784503"/>
  <p:tag name="ORIGINALWIDTH" val="2.58659"/>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1.699631"/>
  <p:tag name="ORIGINALWIDTH" val="1.537321"/>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3.73918"/>
  <p:tag name="ORIGINALWIDTH" val="2.171767"/>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0.6571951"/>
  <p:tag name="ORIGINALWIDTH" val="10.44397"/>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3.618426"/>
  <p:tag name="ORIGINALWIDTH" val="2.809039"/>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0.6571951"/>
  <p:tag name="ORIGINALWIDTH" val="10.41957"/>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2.606097"/>
  <p:tag name="ORIGINALWIDTH" val="3.14784"/>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0.5438797"/>
  <p:tag name="ORIGINALWIDTH" val="1.488517"/>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3.46724"/>
  <p:tag name="ORIGINALWIDTH" val="2.879412"/>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3.671188"/>
  <p:tag name="ORIGINALWIDTH" val="2.806214"/>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2.64241"/>
  <p:tag name="ORIGINALWIDTH" val="1.7616"/>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1.676962"/>
  <p:tag name="ORIGINALWIDTH" val="1.830142"/>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1.269053"/>
  <p:tag name="ORIGINALWIDTH" val="3.416251"/>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3.852481"/>
  <p:tag name="ORIGINALWIDTH" val="2.611"/>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2.402135"/>
  <p:tag name="ORIGINALWIDTH" val="2.464589"/>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0.203962"/>
  <p:tag name="ORIGINALWIDTH" val="3.12343"/>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3.761834"/>
  <p:tag name="ORIGINALWIDTH" val="2.903821"/>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2.285321"/>
  <p:tag name="ORIGINALWIDTH" val="0.547532"/>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0.5665485"/>
  <p:tag name="ORIGINALWIDTH" val="0.561249"/>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3.761834"/>
  <p:tag name="ORIGINALWIDTH" val="2.562196"/>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1.699631"/>
  <p:tag name="ORIGINALWIDTH" val="1.561715"/>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0.5438797"/>
  <p:tag name="ORIGINALWIDTH" val="0.5368395"/>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3.489895"/>
  <p:tag name="ORIGINALWIDTH" val="2.879412"/>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12.98513"/>
  <p:tag name="ORIGINALWIDTH" val="1.342106"/>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1.812932"/>
  <p:tag name="ORIGINALWIDTH" val="2.464589"/>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3.85648"/>
  <p:tag name="ORIGINALWIDTH" val="3.47559"/>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0.6571951"/>
  <p:tag name="ORIGINALWIDTH" val="7.61336"/>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1.812932"/>
  <p:tag name="ORIGINALWIDTH" val="2.488983"/>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2.606097"/>
  <p:tag name="ORIGINALWIDTH" val="2.635394"/>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4.00351"/>
  <p:tag name="ORIGINALWIDTH" val="2.71349"/>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K]{\q}\nnu + \K \pd[\nnu]{\q} = \pd[ \Psi]{\q}&#10;\end{align*}&#10;&#10;&#10;\end{document}"/>
  <p:tag name="IGUANATEXSIZE" val="20"/>
  <p:tag name="IGUANATEXCURSOR" val="768"/>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3.73661"/>
  <p:tag name="ORIGINALWIDTH" val="4.203692"/>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0.2001825"/>
  <p:tag name="ORIGINALWIDTH" val="7.717883"/>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4.025759"/>
  <p:tag name="ORIGINALWIDTH" val="2.71349"/>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3.514193"/>
  <p:tag name="ORIGINALWIDTH" val="2.913672"/>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2.402106"/>
  <p:tag name="ORIGINALWIDTH" val="2.446589"/>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3.647643"/>
  <p:tag name="ORIGINALWIDTH" val="3.447473"/>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2.428154"/>
  <p:tag name="ORIGINALWIDTH" val="2.594797"/>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2.356745"/>
  <p:tag name="ORIGINALWIDTH" val="1.71399"/>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3.73661"/>
  <p:tag name="ORIGINALWIDTH" val="4.203692"/>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4.00351"/>
  <p:tag name="ORIGINALWIDTH" val="2.71349"/>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2.402106"/>
  <p:tag name="ORIGINALWIDTH" val="2.446589"/>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0.2001825"/>
  <p:tag name="ORIGINALWIDTH" val="6.183197"/>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4.025759"/>
  <p:tag name="ORIGINALWIDTH" val="2.71349"/>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3.514193"/>
  <p:tag name="ORIGINALWIDTH" val="2.935907"/>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1.29002"/>
  <p:tag name="ORIGINALWIDTH" val="3.425225"/>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4.00351"/>
  <p:tag name="ORIGINALWIDTH" val="2.735738"/>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3.714375"/>
  <p:tag name="ORIGINALWIDTH" val="3.425225"/>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0.2001825"/>
  <p:tag name="ORIGINALWIDTH" val="7.050632"/>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2.451967"/>
  <p:tag name="ORIGINALWIDTH" val="2.28532"/>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4.025759"/>
  <p:tag name="ORIGINALWIDTH" val="2.735738"/>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3.514193"/>
  <p:tag name="ORIGINALWIDTH" val="2.913672"/>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3.936287"/>
  <p:tag name="ORIGINALWIDTH" val="4.177287"/>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K \nnu = \Psi \qquad \therefore \; \nnu = \K^{-1} \Psi&#10;\end{align*}&#10;&#10;&#10;\end{document}"/>
  <p:tag name="IGUANATEXSIZE" val="20"/>
  <p:tag name="IGUANATEXCURSOR" val="739"/>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2.55056"/>
  <p:tag name="ORIGINALWIDTH" val="2.409973"/>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1.345574"/>
  <p:tag name="ORIGINALWIDTH" val="3.414129"/>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3.936287"/>
  <p:tag name="ORIGINALWIDTH" val="3.414129"/>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3.112886"/>
  <p:tag name="ORIGINALWIDTH" val="3.112889"/>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2.55056"/>
  <p:tag name="ORIGINALWIDTH" val="2.409973"/>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1.345574"/>
  <p:tag name="ORIGINALWIDTH" val="3.434218"/>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3.936287"/>
  <p:tag name="ORIGINALWIDTH" val="4.177287"/>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2.428154"/>
  <p:tag name="ORIGINALWIDTH" val="2.570984"/>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0.1807542"/>
  <p:tag name="ORIGINALWIDTH" val="2.409973"/>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2.691135"/>
  <p:tag name="ORIGINALWIDTH" val="1.285319"/>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3.936287"/>
  <p:tag name="ORIGINALWIDTH" val="3.394052"/>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12.3664"/>
  <p:tag name="ORIGINALWIDTH" val="44.1943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K]{\q}\nnu + \K \pd[\nnu]{\q} = \pd[ \Psi]{\q} \qquad &#10;\end{align*}&#10;&#10;&#10;\end{document}"/>
  <p:tag name="IGUANATEXSIZE" val="20"/>
  <p:tag name="IGUANATEXCURSOR" val="776"/>
  <p:tag name="TRANSPARENCY" val="True"/>
  <p:tag name="LATEXENGINEID" val="1"/>
  <p:tag name="TEMPFOLDER" val="C:\Users\John Nganga\Downloads\"/>
  <p:tag name="LATEXFORMHEIGHT" val="573"/>
  <p:tag name="LATEXFORMWIDTH" val="719.4"/>
  <p:tag name="LATEXFORMWRAP" val="True"/>
  <p:tag name="BITMAPVECTOR" val="1"/>
</p:tagLst>
</file>

<file path=ppt/tags/tag624.xml><?xml version="1.0" encoding="utf-8"?>
<p:tagLst xmlns:a="http://schemas.openxmlformats.org/drawingml/2006/main" xmlns:r="http://schemas.openxmlformats.org/officeDocument/2006/relationships" xmlns:p="http://schemas.openxmlformats.org/presentationml/2006/main">
  <p:tag name="ORIGINALHEIGHT" val="16.95343"/>
  <p:tag name="ORIGINALWIDTH" val="116.1521"/>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therefore \boxed{ \pDD[\nnu]{\q} = \K^{-1}\left[  \pDD[ \Psi]{\q} - \pDD[\K]{\q}\nnu - \pd[\K]{\q}\pd[\nnu]{\q} - \pd[\K]{\q}\pd[\nnu]{\q} \right]}&#10;\end{align*}&#10;&#10;&#10;\end{document}"/>
  <p:tag name="IGUANATEXSIZE" val="20"/>
  <p:tag name="IGUANATEXCURSOR" val="865"/>
  <p:tag name="TRANSPARENCY" val="True"/>
  <p:tag name="LATEXENGINEID" val="1"/>
  <p:tag name="TEMPFOLDER" val="C:\Users\John Nganga\Downloads\"/>
  <p:tag name="LATEXFORMHEIGHT" val="573"/>
  <p:tag name="LATEXFORMWIDTH" val="719.4"/>
  <p:tag name="LATEXFORMWRAP" val="True"/>
  <p:tag name="BITMAPVECTOR" val="1"/>
</p:tagLst>
</file>

<file path=ppt/tags/tag625.xml><?xml version="1.0" encoding="utf-8"?>
<p:tagLst xmlns:a="http://schemas.openxmlformats.org/drawingml/2006/main" xmlns:r="http://schemas.openxmlformats.org/officeDocument/2006/relationships" xmlns:p="http://schemas.openxmlformats.org/presentationml/2006/main">
  <p:tag name="ORIGINALHEIGHT" val="13.00845"/>
  <p:tag name="ORIGINALWIDTH" val="95.17884"/>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D[\K]{\q}\nnu + \pd[\K]{\q}\pd[\nnu]{\q} + \pd[\K]{\q} \pd[\nnu]{\q} + \K \pDD[\nnu]{\q} = \pDD[ \Psi]{\q}\\&#10;\end{align*}&#10;&#10;&#10;\end{document}"/>
  <p:tag name="IGUANATEXSIZE" val="20"/>
  <p:tag name="IGUANATEXCURSOR" val="828"/>
  <p:tag name="TRANSPARENCY" val="True"/>
  <p:tag name="LATEXENGINEID" val="1"/>
  <p:tag name="TEMPFOLDER" val="C:\Users\John Nganga\Downloads\"/>
  <p:tag name="LATEXFORMHEIGHT" val="573"/>
  <p:tag name="LATEXFORMWIDTH" val="719.4"/>
  <p:tag name="LATEXFORMWRAP" val="True"/>
  <p:tag name="BITMAPVECTOR" val="1"/>
</p:tagLst>
</file>

<file path=ppt/tags/tag626.xml><?xml version="1.0" encoding="utf-8"?>
<p:tagLst xmlns:a="http://schemas.openxmlformats.org/drawingml/2006/main" xmlns:r="http://schemas.openxmlformats.org/officeDocument/2006/relationships" xmlns:p="http://schemas.openxmlformats.org/presentationml/2006/main">
  <p:tag name="ORIGINALHEIGHT" val="4.044851"/>
  <p:tag name="ORIGINALWIDTH" val="2.696567"/>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D[\K]{\q}\nnu + \pd[\K]{\q}\pd[\nnu]{\q} + \pd[\K]{\q} \pd[\nnu]{\q} + \K \pDD[\nnu]{\q} = \pDD[ \Psi]{\q}\\&#10;\end{align*}&#10;&#10;&#10;\end{document}"/>
  <p:tag name="IGUANATEXSIZE" val="20"/>
  <p:tag name="IGUANATEXCURSOR" val="828"/>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2.521797"/>
  <p:tag name="ORIGINALWIDTH" val="1.573005"/>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3.745232"/>
  <p:tag name="ORIGINALWIDTH" val="4.144723"/>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0.2247218"/>
  <p:tag name="ORIGINALWIDTH" val="9.887412"/>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2.356745"/>
  <p:tag name="ORIGINALWIDTH" val="2.594797"/>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4.01989"/>
  <p:tag name="ORIGINALWIDTH" val="2.671607"/>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2.521797"/>
  <p:tag name="ORIGINALWIDTH" val="1.573005"/>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3.520526"/>
  <p:tag name="ORIGINALWIDTH" val="2.896312"/>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2.421925"/>
  <p:tag name="ORIGINALWIDTH" val="2.396948"/>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3.645359"/>
  <p:tag name="ORIGINALWIDTH" val="3.395677"/>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4.044851"/>
  <p:tag name="ORIGINALWIDTH" val="2.696567"/>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3.745232"/>
  <p:tag name="ORIGINALWIDTH" val="4.169699"/>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0.2247218"/>
  <p:tag name="ORIGINALWIDTH" val="7.615312"/>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4.01989"/>
  <p:tag name="ORIGINALWIDTH" val="2.671607"/>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3.520526"/>
  <p:tag name="ORIGINALWIDTH" val="2.896312"/>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3.761258"/>
  <p:tag name="ORIGINALWIDTH" val="2.547186"/>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4.044851"/>
  <p:tag name="ORIGINALWIDTH" val="2.696567"/>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2.421925"/>
  <p:tag name="ORIGINALWIDTH" val="2.421924"/>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0.2247218"/>
  <p:tag name="ORIGINALWIDTH" val="6.092244"/>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4.01989"/>
  <p:tag name="ORIGINALWIDTH" val="2.696567"/>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3.520526"/>
  <p:tag name="ORIGINALWIDTH" val="2.871352"/>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3.645359"/>
  <p:tag name="ORIGINALWIDTH" val="3.395677"/>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4.044851"/>
  <p:tag name="ORIGINALWIDTH" val="2.696567"/>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3.745232"/>
  <p:tag name="ORIGINALWIDTH" val="4.144723"/>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0.2247218"/>
  <p:tag name="ORIGINALWIDTH" val="7.615312"/>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4.01989"/>
  <p:tag name="ORIGINALWIDTH" val="2.696567"/>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2.356745"/>
  <p:tag name="ORIGINALWIDTH" val="1.71399"/>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3.520526"/>
  <p:tag name="ORIGINALWIDTH" val="2.871352"/>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4.044851"/>
  <p:tag name="ORIGINALWIDTH" val="2.671607"/>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2.421925"/>
  <p:tag name="ORIGINALWIDTH" val="2.421924"/>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0.2247218"/>
  <p:tag name="ORIGINALWIDTH" val="6.092244"/>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4.01989"/>
  <p:tag name="ORIGINALWIDTH" val="2.671607"/>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3.520526"/>
  <p:tag name="ORIGINALWIDTH" val="2.871352"/>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3.645359"/>
  <p:tag name="ORIGINALWIDTH" val="3.395677"/>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3.745232"/>
  <p:tag name="ORIGINALWIDTH" val="4.144723"/>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4.044851"/>
  <p:tag name="ORIGINALWIDTH" val="2.696567"/>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2.521797"/>
  <p:tag name="ORIGINALWIDTH" val="1.597966"/>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2.451967"/>
  <p:tag name="ORIGINALWIDTH" val="1.975857"/>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2.421925"/>
  <p:tag name="ORIGINALWIDTH" val="2.396948"/>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0.2247218"/>
  <p:tag name="ORIGINALWIDTH" val="8.389319"/>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4.01989"/>
  <p:tag name="ORIGINALWIDTH" val="2.696567"/>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2.521797"/>
  <p:tag name="ORIGINALWIDTH" val="1.573005"/>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3.520526"/>
  <p:tag name="ORIGINALWIDTH" val="2.871352"/>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1.298347"/>
  <p:tag name="ORIGINALWIDTH" val="3.420653"/>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4.044851"/>
  <p:tag name="ORIGINALWIDTH" val="2.671607"/>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2.521797"/>
  <p:tag name="ORIGINALWIDTH" val="1.573005"/>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3.745232"/>
  <p:tag name="ORIGINALWIDTH" val="3.370717"/>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0.2247218"/>
  <p:tag name="ORIGINALWIDTH" val="9.263214"/>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2.451967"/>
  <p:tag name="ORIGINALWIDTH" val="2.33293"/>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4.01989"/>
  <p:tag name="ORIGINALWIDTH" val="2.696567"/>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2.521797"/>
  <p:tag name="ORIGINALWIDTH" val="1.597966"/>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3.520526"/>
  <p:tag name="ORIGINALWIDTH" val="2.871352"/>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2.946249"/>
  <p:tag name="ORIGINALWIDTH" val="3.096057"/>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therefore \boxed{ \pDD[\nnu]{\q} = \K^{-1}\left[  \pDD[ \Psi]{\q} - \pDD[\K]{\q}\nnu - \pd[\K]{\q}\pd[\nnu]{\q} - \pd[\K]{\q}\pd[\nnu]{\q} \right]}&#10;\end{align*}&#10;&#10;&#10;\end{document}"/>
  <p:tag name="IGUANATEXSIZE" val="20"/>
  <p:tag name="IGUANATEXCURSOR" val="865"/>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0.2247218"/>
  <p:tag name="ORIGINALWIDTH" val="111.483"/>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16.52896"/>
  <p:tag name="ORIGINALWIDTH" val="0.1997456"/>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4.019891"/>
  <p:tag name="ORIGINALWIDTH" val="2.671606"/>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2.521798"/>
  <p:tag name="ORIGINALWIDTH" val="1.597965"/>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2.396949"/>
  <p:tag name="ORIGINALWIDTH" val="2.396948"/>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0.1997457"/>
  <p:tag name="ORIGINALWIDTH" val="8.389317"/>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2.451967"/>
  <p:tag name="ORIGINALWIDTH" val="1.952044"/>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3.994915"/>
  <p:tag name="ORIGINALWIDTH" val="2.671606"/>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2.521798"/>
  <p:tag name="ORIGINALWIDTH" val="1.597965"/>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3.49555"/>
  <p:tag name="ORIGINALWIDTH" val="2.871351"/>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1.273387"/>
  <p:tag name="ORIGINALWIDTH" val="3.370716"/>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3.720272"/>
  <p:tag name="ORIGINALWIDTH" val="4.144722"/>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0.1747854"/>
  <p:tag name="ORIGINALWIDTH" val="2.421924"/>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2.546758"/>
  <p:tag name="ORIGINALWIDTH" val="1.298347"/>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13.03341"/>
  <p:tag name="ORIGINALWIDTH" val="1.348283"/>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4.019891"/>
  <p:tag name="ORIGINALWIDTH" val="2.696566"/>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2.521798"/>
  <p:tag name="ORIGINALWIDTH" val="1.573005"/>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3.33276"/>
  <p:tag name="ORIGINALWIDTH" val="1.59497"/>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3.720272"/>
  <p:tag name="ORIGINALWIDTH" val="3.395676"/>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0.1997457"/>
  <p:tag name="ORIGINALWIDTH" val="9.238235"/>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3.994915"/>
  <p:tag name="ORIGINALWIDTH" val="2.671606"/>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2.521798"/>
  <p:tag name="ORIGINALWIDTH" val="1.573005"/>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3.49555"/>
  <p:tag name="ORIGINALWIDTH" val="2.871351"/>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0.1997457"/>
  <p:tag name="ORIGINALWIDTH" val="3.121033"/>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4.019891"/>
  <p:tag name="ORIGINALWIDTH" val="2.696566"/>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2.521798"/>
  <p:tag name="ORIGINALWIDTH" val="1.573005"/>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3.720272"/>
  <p:tag name="ORIGINALWIDTH" val="4.169698"/>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0.1997457"/>
  <p:tag name="ORIGINALWIDTH" val="9.862449"/>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2.356745"/>
  <p:tag name="ORIGINALWIDTH" val="2.594797"/>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3.547017"/>
  <p:tag name="ORIGINALWIDTH" val="1.095049"/>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3.994915"/>
  <p:tag name="ORIGINALWIDTH" val="2.696566"/>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2.521798"/>
  <p:tag name="ORIGINALWIDTH" val="1.573005"/>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3.49555"/>
  <p:tag name="ORIGINALWIDTH" val="2.871351"/>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2.396949"/>
  <p:tag name="ORIGINALWIDTH" val="2.396948"/>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0.1997457"/>
  <p:tag name="ORIGINALWIDTH" val="3.121033"/>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4.019891"/>
  <p:tag name="ORIGINALWIDTH" val="2.696566"/>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3.720272"/>
  <p:tag name="ORIGINALWIDTH" val="4.144722"/>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0.1997457"/>
  <p:tag name="ORIGINALWIDTH" val="7.590334"/>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3.994915"/>
  <p:tag name="ORIGINALWIDTH" val="2.696566"/>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3.49555"/>
  <p:tag name="ORIGINALWIDTH" val="2.846375"/>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2.451967"/>
  <p:tag name="ORIGINALWIDTH" val="2.28532"/>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4.019891"/>
  <p:tag name="ORIGINALWIDTH" val="2.671606"/>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2.396949"/>
  <p:tag name="ORIGINALWIDTH" val="2.421924"/>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0.1997457"/>
  <p:tag name="ORIGINALWIDTH" val="6.092242"/>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3.994915"/>
  <p:tag name="ORIGINALWIDTH" val="2.671606"/>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3.49555"/>
  <p:tag name="ORIGINALWIDTH" val="2.871351"/>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0.1997457"/>
  <p:tag name="ORIGINALWIDTH" val="3.121033"/>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4.019891"/>
  <p:tag name="ORIGINALWIDTH" val="2.696566"/>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3.720272"/>
  <p:tag name="ORIGINALWIDTH" val="4.169698"/>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0.1997457"/>
  <p:tag name="ORIGINALWIDTH" val="7.590334"/>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3.994915"/>
  <p:tag name="ORIGINALWIDTH" val="2.671606"/>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2.356745"/>
  <p:tag name="ORIGINALWIDTH" val="2.570984"/>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3.49555"/>
  <p:tag name="ORIGINALWIDTH" val="2.871351"/>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4.019891"/>
  <p:tag name="ORIGINALWIDTH" val="2.671606"/>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2.396949"/>
  <p:tag name="ORIGINALWIDTH" val="2.371987"/>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0.1997457"/>
  <p:tag name="ORIGINALWIDTH" val="6.092242"/>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3.994915"/>
  <p:tag name="ORIGINALWIDTH" val="2.671606"/>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3.49555"/>
  <p:tag name="ORIGINALWIDTH" val="2.871351"/>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13.03341"/>
  <p:tag name="ORIGINALWIDTH" val="1.323323"/>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16.52896"/>
  <p:tag name="ORIGINALWIDTH" val="0.1997456"/>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0.2247218"/>
  <p:tag name="ORIGINALWIDTH" val="111.483"/>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4.003511"/>
  <p:tag name="ORIGINALWIDTH" val="2.735739"/>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amp; \pd[\K]{\q}\nnu + \K \pd[\nnu]{\q} = \pd[ \Psi]{\q} \qquad &#10;\end{align*}&#10;&#10;&#10;\end{document}"/>
  <p:tag name="IGUANATEXSIZE" val="20"/>
  <p:tag name="IGUANATEXCURSOR" val="776"/>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3.73746"/>
  <p:tag name="ORIGINALWIDTH" val="1.642581"/>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3.73661"/>
  <p:tag name="ORIGINALWIDTH" val="4.203693"/>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0.2001826"/>
  <p:tag name="ORIGINALWIDTH" val="7.717885"/>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4.02576"/>
  <p:tag name="ORIGINALWIDTH" val="2.71349"/>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3.514193"/>
  <p:tag name="ORIGINALWIDTH" val="2.913673"/>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2.402107"/>
  <p:tag name="ORIGINALWIDTH" val="2.44659"/>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3.647644"/>
  <p:tag name="ORIGINALWIDTH" val="3.447474"/>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3.73661"/>
  <p:tag name="ORIGINALWIDTH" val="4.225928"/>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4.003511"/>
  <p:tag name="ORIGINALWIDTH" val="2.71349"/>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2.402107"/>
  <p:tag name="ORIGINALWIDTH" val="2.44659"/>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0.2001826"/>
  <p:tag name="ORIGINALWIDTH" val="6.1832"/>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2.451967"/>
  <p:tag name="ORIGINALWIDTH" val="2.261522"/>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4.02576"/>
  <p:tag name="ORIGINALWIDTH" val="2.71349"/>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3.514193"/>
  <p:tag name="ORIGINALWIDTH" val="2.913673"/>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1.29002"/>
  <p:tag name="ORIGINALWIDTH" val="3.447474"/>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4.003511"/>
  <p:tag name="ORIGINALWIDTH" val="2.735739"/>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3.714376"/>
  <p:tag name="ORIGINALWIDTH" val="3.425226"/>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0.2001826"/>
  <p:tag name="ORIGINALWIDTH" val="7.050634"/>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4.02576"/>
  <p:tag name="ORIGINALWIDTH" val="2.735739"/>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3.514193"/>
  <p:tag name="ORIGINALWIDTH" val="2.913673"/>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13.73686"/>
  <p:tag name="ORIGINALWIDTH" val="119.4944"/>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pd}[2][]{ \frac{\partial #1}{\partial #2}}&#10;&#10;\newcommand{\pdd}[3][]{ \frac{\partial^2 #1}{\partial #2 \partial #3}}&#10;\newcommand{\pDD}[2][]{ \frac{\partial^2 #1}{\partial^2 #2}}&#10;&#10;\begin{align*}\label{DerivsWithLambda}&#10;\begin{split}&#10;    &amp; \pdd[\nnu]{\q}{\q} = \;\;\; \K^{-1} \left[ \pdd[\Psi]{\q}{\q} - \pdd[\K]{\q}{\q} \nnu - \pd[\K]{\q} \pd[\nu]{\q} - \pd[\K]{\q} \pd[\nu]{\q}  \right]&#10;\end{split}&#10;\end{align*}&#10;&#10;&#10;\end{document}"/>
  <p:tag name="IGUANATEXSIZE" val="20"/>
  <p:tag name="IGUANATEXCURSOR" val="873"/>
  <p:tag name="TRANSPARENCY" val="True"/>
  <p:tag name="LATEXENGINEID" val="1"/>
  <p:tag name="TEMPFOLDER" val="C:\Users\John Nganga\Downloads\"/>
  <p:tag name="LATEXFORMHEIGHT" val="628.8"/>
  <p:tag name="LATEXFORMWIDTH" val="762.6"/>
  <p:tag name="LATEXFORMWRAP" val="True"/>
  <p:tag name="BITMAPVECTOR" val="1"/>
</p:tagLst>
</file>

<file path=ppt/tags/tag749.xml><?xml version="1.0" encoding="utf-8"?>
<p:tagLst xmlns:a="http://schemas.openxmlformats.org/drawingml/2006/main" xmlns:r="http://schemas.openxmlformats.org/officeDocument/2006/relationships" xmlns:p="http://schemas.openxmlformats.org/presentationml/2006/main">
  <p:tag name="ORIGINALHEIGHT" val="13.73686"/>
  <p:tag name="ORIGINALWIDTH" val="64.78808"/>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pd}[2][]{ \frac{\partial #1}{\partial #2}}&#10;&#10;\newcommand{\pdd}[3][]{ \frac{\partial^2 #1}{\partial #2 \partial #3}}&#10;\newcommand{\pDD}[2][]{ \frac{\partial^2 #1}{\partial^2 #2}}&#10;&#10;\begin{align*}\label{DerivsWithLambda}&#10;\begin{split}&#10;    &amp; \pdd[\nnu]{\q}{\q} = \;\;\; \K^{-1} \left[ \pdd[\Psi]{\q}{\q} - \ldots  \right]&#10;\end{split}&#10;\end{align*}&#10;&#10;&#10;\end{document}"/>
  <p:tag name="IGUANATEXSIZE" val="20"/>
  <p:tag name="IGUANATEXCURSOR" val="843"/>
  <p:tag name="TRANSPARENCY" val="True"/>
  <p:tag name="LATEXENGINEID" val="1"/>
  <p:tag name="TEMPFOLDER" val="C:\Users\John Nganga\Downloads\"/>
  <p:tag name="LATEXFORMHEIGHT" val="628.8"/>
  <p:tag name="LATEXFORMWIDTH" val="762.6"/>
  <p:tag name="LATEXFORMWRAP" val="True"/>
  <p:tag name="BITMAPVECTOR" val="1"/>
</p:tagLst>
</file>

<file path=ppt/tags/tag75.xml><?xml version="1.0" encoding="utf-8"?>
<p:tagLst xmlns:a="http://schemas.openxmlformats.org/drawingml/2006/main" xmlns:r="http://schemas.openxmlformats.org/officeDocument/2006/relationships" xmlns:p="http://schemas.openxmlformats.org/presentationml/2006/main">
  <p:tag name="ORIGINALHEIGHT" val="2.356745"/>
  <p:tag name="ORIGINALWIDTH" val="1.71399"/>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6.569868"/>
  <p:tag name="ORIGINALWIDTH" val="43.94931"/>
  <p:tag name="LATEXADDIN" val="\documentclass{article}&#10;\usepackage{amsmath}&#10;\pagestyle{empty}&#10;\begin{document}&#10;&#10;\newcommand{\pd}[2][]{ \frac{\partial #1}{\partial #2}}&#10;\newcommand{\pdd}[3][]{ \frac{\partial^2 #1}{\partial #2 \partial #3}}&#10;\newcommand{\pDD}[2][]{ \frac{\partial^2 #1}{\partial^2 #2}}&#10;\newcommand{\ggamma}{\mathbf{\gamma}}&#10;\newcommand{\K}{\mathbf{K}}&#10;\newcommand{\xxi}{\mathbf{\xi}}&#10;&#10;\begin{equation*}&#10;    \textrm{Define\;} \ggamma^T = \xxi^T \K^{-1}&#10;  \end{equation*}&#10;&#10;\end{document}"/>
  <p:tag name="IGUANATEXSIZE" val="20"/>
  <p:tag name="IGUANATEXCURSOR" val="406"/>
  <p:tag name="TRANSPARENCY" val="True"/>
  <p:tag name="LATEXENGINEID" val="1"/>
  <p:tag name="TEMPFOLDER" val="C:\Users\John Nganga\Downloads\"/>
  <p:tag name="LATEXFORMHEIGHT" val="531"/>
  <p:tag name="LATEXFORMWIDTH" val="699.6"/>
  <p:tag name="LATEXFORMWRAP" val="True"/>
  <p:tag name="BITMAPVECTOR" val="1"/>
</p:tagLst>
</file>

<file path=ppt/tags/tag751.xml><?xml version="1.0" encoding="utf-8"?>
<p:tagLst xmlns:a="http://schemas.openxmlformats.org/drawingml/2006/main" xmlns:r="http://schemas.openxmlformats.org/officeDocument/2006/relationships" xmlns:p="http://schemas.openxmlformats.org/presentationml/2006/main">
  <p:tag name="ORIGINALHEIGHT" val="13.73686"/>
  <p:tag name="ORIGINALWIDTH" val="63.20151"/>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ggamma}{\mathbf{\gamma}}&#10;\newcommand{\ppsi}{\mathbf{\psi}}&#10;\newcommand{\xxi}{\mathbf{\xi}}&#10;%\newcommand{\q}{\mathbf{q}}&#10;\newcommand{\pd}[2][]{ \frac{\partial #1}{\partial #2}}&#10;&#10;\newcommand{\pdd}[3][]{ \frac{\partial^2 #1}{\partial #2 \partial #3}}&#10;\newcommand{\pDD}[2][]{ \frac{\partial^2 #1}{\partial^2 #2}}&#10;&#10;\begin{align*}\label{DerivsWithLambda}&#10;\begin{split}&#10;    &amp; \xxi^\top \pdd[\nnu]{\q}{\q} = \ggamma^\top \left[ \pdd[\Psi]{\q}{\q} - \ldots  \right]&#10;\end{split}&#10;\end{align*}&#10;&#10;&#10;\end{document}"/>
  <p:tag name="IGUANATEXSIZE" val="20"/>
  <p:tag name="IGUANATEXCURSOR" val="858"/>
  <p:tag name="TRANSPARENCY" val="True"/>
  <p:tag name="LATEXENGINEID" val="1"/>
  <p:tag name="TEMPFOLDER" val="C:\Users\John Nganga\Downloads\"/>
  <p:tag name="LATEXFORMHEIGHT" val="628.8"/>
  <p:tag name="LATEXFORMWIDTH" val="762.6"/>
  <p:tag name="LATEXFORMWRAP" val="True"/>
  <p:tag name="BITMAPVECTOR" val="1"/>
</p:tagLst>
</file>

<file path=ppt/tags/tag752.xml><?xml version="1.0" encoding="utf-8"?>
<p:tagLst xmlns:a="http://schemas.openxmlformats.org/drawingml/2006/main" xmlns:r="http://schemas.openxmlformats.org/officeDocument/2006/relationships" xmlns:p="http://schemas.openxmlformats.org/presentationml/2006/main">
  <p:tag name="ORIGINALHEIGHT" val="5.060944"/>
  <p:tag name="ORIGINALWIDTH" val="2.168974"/>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ggamma}{\mathbf{\gamma}}&#10;\newcommand{\ppsi}{\mathbf{\psi}}&#10;\newcommand{\xxi}{\mathbf{\xi}}&#10;%\newcommand{\q}{\mathbf{q}}&#10;\newcommand{\pd}[2][]{ \frac{\partial #1}{\partial #2}}&#10;&#10;\newcommand{\pdd}[3][]{ \frac{\partial^2 #1}{\partial #2 \partial #3}}&#10;\newcommand{\pDD}[2][]{ \frac{\partial^2 #1}{\partial^2 #2}}&#10;&#10;\begin{align*}\label{DerivsWithLambda}&#10;\begin{split}&#10;    &amp; \xxi^\top \pdd[\nnu]{\q}{\q} = \ggamma^\top \left[ \pdd[\Psi]{\q}{\q} - \ldots  \right]&#10;\end{split}&#10;\end{align*}&#10;&#10;&#10;\end{document}"/>
  <p:tag name="IGUANATEXSIZE" val="20"/>
  <p:tag name="IGUANATEXCURSOR" val="858"/>
  <p:tag name="TRANSPARENCY" val="True"/>
  <p:tag name="LATEXENGINEID" val="1"/>
  <p:tag name="TEMPFOLDER" val="C:\Users\John Nganga\Downloads\"/>
  <p:tag name="LATEXFORMHEIGHT" val="628.8"/>
  <p:tag name="LATEXFORMWIDTH" val="762.6"/>
  <p:tag name="LATEXFORMWRAP" val="True"/>
  <p:tag name="BITMAPVECTOR" val="1"/>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2.731303"/>
  <p:tag name="ORIGINALWIDTH" val="2.650969"/>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1"/>
  <p:tag name="EMFCHILD" val="True"/>
</p:tagLst>
</file>

<file path=ppt/tags/tag756.xml><?xml version="1.0" encoding="utf-8"?>
<p:tagLst xmlns:a="http://schemas.openxmlformats.org/drawingml/2006/main" xmlns:r="http://schemas.openxmlformats.org/officeDocument/2006/relationships" xmlns:p="http://schemas.openxmlformats.org/presentationml/2006/main">
  <p:tag name="ORIGINALHEIGHT" val="2.470229"/>
  <p:tag name="ORIGINALWIDTH" val="2.430061"/>
  <p:tag name="EMFCHILD" val="True"/>
</p:tagLst>
</file>

<file path=ppt/tags/tag757.xml><?xml version="1.0" encoding="utf-8"?>
<p:tagLst xmlns:a="http://schemas.openxmlformats.org/drawingml/2006/main" xmlns:r="http://schemas.openxmlformats.org/officeDocument/2006/relationships" xmlns:p="http://schemas.openxmlformats.org/presentationml/2006/main">
  <p:tag name="ORIGINALHEIGHT" val="0.2409973"/>
  <p:tag name="ORIGINALWIDTH" val="12.25069"/>
  <p:tag name="EMFCHILD" val="True"/>
</p:tagLst>
</file>

<file path=ppt/tags/tag758.xml><?xml version="1.0" encoding="utf-8"?>
<p:tagLst xmlns:a="http://schemas.openxmlformats.org/drawingml/2006/main" xmlns:r="http://schemas.openxmlformats.org/officeDocument/2006/relationships" xmlns:p="http://schemas.openxmlformats.org/presentationml/2006/main">
  <p:tag name="ORIGINALHEIGHT" val="4.137121"/>
  <p:tag name="ORIGINALWIDTH" val="2.711224"/>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2.451967"/>
  <p:tag name="ORIGINALWIDTH" val="1.952044"/>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1.305408"/>
  <p:tag name="ORIGINALWIDTH" val="3.414126"/>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3.675216"/>
  <p:tag name="ORIGINALWIDTH" val="2.691135"/>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2.731303"/>
  <p:tag name="ORIGINALWIDTH" val="2.650969"/>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13.43561"/>
  <p:tag name="ORIGINALWIDTH" val="1.345574"/>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1"/>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3.815791"/>
  <p:tag name="ORIGINALWIDTH" val="3.39405"/>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0.2409973"/>
  <p:tag name="ORIGINALWIDTH" val="12.25069"/>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2.451967"/>
  <p:tag name="ORIGINALWIDTH" val="1.999655"/>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0.2409973"/>
  <p:tag name="ORIGINALWIDTH" val="3.132963"/>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0.6024933"/>
  <p:tag name="ORIGINALWIDTH" val="0.5422499"/>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0.6024933"/>
  <p:tag name="ORIGINALWIDTH" val="0.5422499"/>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0.6024933"/>
  <p:tag name="ORIGINALWIDTH" val="0.5422499"/>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13.43561"/>
  <p:tag name="ORIGINALWIDTH" val="1.345574"/>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4.057858"/>
  <p:tag name="ORIGINALWIDTH" val="3.478157"/>
  <p:tag name="LATEXADDIN" val="\documentclass{article}&#10;\usepackage{amsmath}&#10;\pagestyle{empty}&#10;\begin{document}&#10;&#10;\newcommand{\pd}[2][]{ \frac{\partial #1}{\partial #2}}&#10;\newcommand{\pdd}[3][]{ \frac{\partial^2 #1}{\partial #2 \partial #3}}&#10;\newcommand{\pDD}[2][]{ \frac{\partial^2 #1}{\partial^2 #2}}&#10;\newcommand{\ggamma}{\mathbf{\gamma}}&#10;\newcommand{\K}{\mathbf{K}}&#10;\newcommand{\xxi}{\mathbf{\xi}}&#10;&#10;\begin{equation*}&#10;    \textrm{Define\;} \ggamma^T = \xxi^T \K^{-1}&#10;  \end{equation*}&#10;&#10;\end{document}"/>
  <p:tag name="IGUANATEXSIZE" val="20"/>
  <p:tag name="IGUANATEXCURSOR" val="406"/>
  <p:tag name="TRANSPARENCY" val="True"/>
  <p:tag name="LATEXENGINEID" val="1"/>
  <p:tag name="TEMPFOLDER" val="C:\Users\John Nganga\Downloads\"/>
  <p:tag name="LATEXFORMHEIGHT" val="531"/>
  <p:tag name="LATEXFORMWIDTH" val="699.6"/>
  <p:tag name="LATEXFORMWRAP" val="True"/>
  <p:tag name="BITMAPVECTOR" val="1"/>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2.451967"/>
  <p:tag name="ORIGINALWIDTH" val="1.666379"/>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2.748174"/>
  <p:tag name="ORIGINALWIDTH" val="2.01819"/>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4.186679"/>
  <p:tag name="ORIGINALWIDTH" val="2.576412"/>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2.619354"/>
  <p:tag name="ORIGINALWIDTH" val="2.597889"/>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2.748174"/>
  <p:tag name="ORIGINALWIDTH" val="2.01819"/>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3.929038"/>
  <p:tag name="ORIGINALWIDTH" val="2.705233"/>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2.812592"/>
  <p:tag name="ORIGINALWIDTH" val="2.705233"/>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1.417027"/>
  <p:tag name="ORIGINALWIDTH" val="3.435217"/>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5.389005"/>
  <p:tag name="ORIGINALWIDTH" val="2.189951"/>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2.812592"/>
  <p:tag name="ORIGINALWIDTH" val="2.705233"/>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4.079321"/>
  <p:tag name="ORIGINALWIDTH" val="4.186677"/>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2.446363"/>
  <p:tag name="ORIGINALWIDTH" val="3.981331"/>
  <p:tag name="LATEXADDIN" val="\documentclass{article}&#10;\usepackage{amsmath}&#10;\pagestyle{empty}&#10;\begin{document}&#10;&#10;\newcommand{\x}{\mathbf{x}}&#10;\newcommand{\f}{\mathbf{f}}&#10;\newcommand{\llambda}{\mathbf{\lambda}}&#10;\renewcommand{\u}{\mathbf{u}}&#10;&#10;&#10;\begin{align*}\label{eqn: cost-to-go}&#10;  &amp; \min_{\u_k} \; \ell_f(\x_N) + \sum_{k=0}^{N-1} \ell(k,\x_k, \u_k,\Gamma_k) \;\textrm {such \;that}  \;  \x_{k+1}=\f(\x_k,\u_k)&#10;\end{align*}&#10;&#10;&#10;\end{document}"/>
  <p:tag name="IGUANATEXSIZE" val="20"/>
  <p:tag name="IGUANATEXCURSOR" val="322"/>
  <p:tag name="TRANSPARENCY" val="True"/>
  <p:tag name="LATEXENGINEID" val="1"/>
  <p:tag name="TEMPFOLDER" val="C:\Users\John Nganga\Downloads\"/>
  <p:tag name="LATEXFORMHEIGHT" val="697.8"/>
  <p:tag name="LATEXFORMWIDTH" val="777.6"/>
  <p:tag name="LATEXFORMWRAP" val="True"/>
  <p:tag name="BITMAPVECTOR" val="1"/>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0.1932378"/>
  <p:tag name="ORIGINALWIDTH" val="2.426128"/>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2.769651"/>
  <p:tag name="ORIGINALWIDTH" val="1.309683"/>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6.5"/>
  <p:tag name="ORIGINALWIDTH" val="6.187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Lst>
</file>

<file path=ppt/tags/tag793.xml><?xml version="1.0" encoding="utf-8"?>
<p:tagLst xmlns:a="http://schemas.openxmlformats.org/drawingml/2006/main" xmlns:r="http://schemas.openxmlformats.org/officeDocument/2006/relationships" xmlns:p="http://schemas.openxmlformats.org/presentationml/2006/main">
  <p:tag name="ORIGINALHEIGHT" val="6.5"/>
  <p:tag name="ORIGINALWIDTH" val="6.187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Lst>
</file>

<file path=ppt/tags/tag794.xml><?xml version="1.0" encoding="utf-8"?>
<p:tagLst xmlns:a="http://schemas.openxmlformats.org/drawingml/2006/main" xmlns:r="http://schemas.openxmlformats.org/officeDocument/2006/relationships" xmlns:p="http://schemas.openxmlformats.org/presentationml/2006/main">
  <p:tag name="ORIGINALHEIGHT" val="5.375"/>
  <p:tag name="ORIGINALWIDTH" val="2.562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2.81252"/>
  <p:tag name="ORIGINALWIDTH" val="3.18752"/>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5.375"/>
  <p:tag name="ORIGINALWIDTH" val="2.562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2.81252"/>
  <p:tag name="ORIGINALWIDTH" val="3.18752"/>
  <p:tag name="EMFCHILD" val="True"/>
</p:tagLst>
</file>

<file path=ppt/tags/tag798.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pd}[2][]{ \frac{\partial #1}{\partial #2}}&#10;&#10;\newcommand{\pdd}[3][]{ \frac{\partial^2 #1}{\partial #2 \partial #3}}&#10;\newcommand{\pDD}[2][]{ \frac{\partial^2 #1}{\partial^2 #2}}&#10;&#10;\begin{align*}\label{DerivsWithLambda}&#10;\begin{split}&#10;    &amp; \pdd[\nnu]{\q}{\q} = \;\;\; \K^{-1} \left[ \pdd[\Psi]{\q}{\q} - \ldots  \right]&#10;\end{split}&#10;\end{align*}&#10;&#10;&#10;\end{document}"/>
  <p:tag name="IGUANATEXSIZE" val="20"/>
  <p:tag name="IGUANATEXCURSOR" val="843"/>
  <p:tag name="TRANSPARENCY" val="True"/>
  <p:tag name="LATEXENGINEID" val="1"/>
  <p:tag name="TEMPFOLDER" val="C:\Users\John Nganga\Downloads\"/>
  <p:tag name="LATEXFORMHEIGHT" val="628.8"/>
  <p:tag name="LATEXFORMWIDTH" val="762.6"/>
  <p:tag name="LATEXFORMWRAP" val="True"/>
  <p:tag name="BITMAPVECTOR" val="1"/>
  <p:tag name="EMFCHILD" val="True"/>
</p:tagLst>
</file>

<file path=ppt/tags/tag799.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1"/>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2.356745"/>
  <p:tag name="ORIGINALWIDTH" val="2.570984"/>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3.693528"/>
  <p:tag name="ORIGINALWIDTH" val="1.079284"/>
  <p:tag name="EMFCHILD" val="True"/>
</p:tagLst>
</file>

<file path=ppt/tags/tag800.xml><?xml version="1.0" encoding="utf-8"?>
<p:tagLst xmlns:a="http://schemas.openxmlformats.org/drawingml/2006/main" xmlns:r="http://schemas.openxmlformats.org/officeDocument/2006/relationships" xmlns:p="http://schemas.openxmlformats.org/presentationml/2006/main">
  <p:tag name="ORIGINALHEIGHT" val="2.470229"/>
  <p:tag name="ORIGINALWIDTH" val="2.430061"/>
  <p:tag name="EMFCHILD" val="True"/>
</p:tagLst>
</file>

<file path=ppt/tags/tag801.xml><?xml version="1.0" encoding="utf-8"?>
<p:tagLst xmlns:a="http://schemas.openxmlformats.org/drawingml/2006/main" xmlns:r="http://schemas.openxmlformats.org/officeDocument/2006/relationships" xmlns:p="http://schemas.openxmlformats.org/presentationml/2006/main">
  <p:tag name="ORIGINALHEIGHT" val="0.2409973"/>
  <p:tag name="ORIGINALWIDTH" val="12.25069"/>
  <p:tag name="EMFCHILD" val="True"/>
</p:tagLst>
</file>

<file path=ppt/tags/tag802.xml><?xml version="1.0" encoding="utf-8"?>
<p:tagLst xmlns:a="http://schemas.openxmlformats.org/drawingml/2006/main" xmlns:r="http://schemas.openxmlformats.org/officeDocument/2006/relationships" xmlns:p="http://schemas.openxmlformats.org/presentationml/2006/main">
  <p:tag name="ORIGINALHEIGHT" val="4.137121"/>
  <p:tag name="ORIGINALWIDTH" val="2.711224"/>
  <p:tag name="EMFCHILD" val="True"/>
</p:tagLst>
</file>

<file path=ppt/tags/tag803.xml><?xml version="1.0" encoding="utf-8"?>
<p:tagLst xmlns:a="http://schemas.openxmlformats.org/drawingml/2006/main" xmlns:r="http://schemas.openxmlformats.org/officeDocument/2006/relationships" xmlns:p="http://schemas.openxmlformats.org/presentationml/2006/main">
  <p:tag name="ORIGINALHEIGHT" val="3.61496"/>
  <p:tag name="ORIGINALWIDTH" val="2.871889"/>
  <p:tag name="EMFCHILD" val="True"/>
</p:tagLst>
</file>

<file path=ppt/tags/tag804.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805.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806.xml><?xml version="1.0" encoding="utf-8"?>
<p:tagLst xmlns:a="http://schemas.openxmlformats.org/drawingml/2006/main" xmlns:r="http://schemas.openxmlformats.org/officeDocument/2006/relationships" xmlns:p="http://schemas.openxmlformats.org/presentationml/2006/main">
  <p:tag name="ORIGINALHEIGHT" val="1.305408"/>
  <p:tag name="ORIGINALWIDTH" val="3.39405"/>
  <p:tag name="EMFCHILD" val="True"/>
</p:tagLst>
</file>

<file path=ppt/tags/tag807.xml><?xml version="1.0" encoding="utf-8"?>
<p:tagLst xmlns:a="http://schemas.openxmlformats.org/drawingml/2006/main" xmlns:r="http://schemas.openxmlformats.org/officeDocument/2006/relationships" xmlns:p="http://schemas.openxmlformats.org/presentationml/2006/main">
  <p:tag name="ORIGINALHEIGHT" val="3.835881"/>
  <p:tag name="ORIGINALWIDTH" val="4.177284"/>
  <p:tag name="EMFCHILD" val="True"/>
</p:tagLst>
</file>

<file path=ppt/tags/tag808.xml><?xml version="1.0" encoding="utf-8"?>
<p:tagLst xmlns:a="http://schemas.openxmlformats.org/drawingml/2006/main" xmlns:r="http://schemas.openxmlformats.org/officeDocument/2006/relationships" xmlns:p="http://schemas.openxmlformats.org/presentationml/2006/main">
  <p:tag name="ORIGINALHEIGHT" val="0.2008311"/>
  <p:tag name="ORIGINALWIDTH" val="2.430061"/>
  <p:tag name="EMFCHILD" val="True"/>
</p:tagLst>
</file>

<file path=ppt/tags/tag809.xml><?xml version="1.0" encoding="utf-8"?>
<p:tagLst xmlns:a="http://schemas.openxmlformats.org/drawingml/2006/main" xmlns:r="http://schemas.openxmlformats.org/officeDocument/2006/relationships" xmlns:p="http://schemas.openxmlformats.org/presentationml/2006/main">
  <p:tag name="ORIGINALHEIGHT" val="2.610804"/>
  <p:tag name="ORIGINALWIDTH" val="1.325484"/>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2.446363"/>
  <p:tag name="ORIGINALWIDTH" val="2.566287"/>
  <p:tag name="EMFCHILD" val="True"/>
</p:tagLst>
</file>

<file path=ppt/tags/tag810.xml><?xml version="1.0" encoding="utf-8"?>
<p:tagLst xmlns:a="http://schemas.openxmlformats.org/drawingml/2006/main" xmlns:r="http://schemas.openxmlformats.org/officeDocument/2006/relationships" xmlns:p="http://schemas.openxmlformats.org/presentationml/2006/main">
  <p:tag name="ORIGINALHEIGHT" val="13.43561"/>
  <p:tag name="ORIGINALWIDTH" val="1.365651"/>
  <p:tag name="EMFCHILD" val="True"/>
</p:tagLst>
</file>

<file path=ppt/tags/tag811.xml><?xml version="1.0" encoding="utf-8"?>
<p:tagLst xmlns:a="http://schemas.openxmlformats.org/drawingml/2006/main" xmlns:r="http://schemas.openxmlformats.org/officeDocument/2006/relationships" xmlns:p="http://schemas.openxmlformats.org/presentationml/2006/main">
  <p:tag name="ORIGINALHEIGHT" val="4.137121"/>
  <p:tag name="ORIGINALWIDTH" val="2.711224"/>
  <p:tag name="EMFCHILD" val="True"/>
</p:tagLst>
</file>

<file path=ppt/tags/tag812.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1"/>
  <p:tag name="EMFCHILD" val="True"/>
</p:tagLst>
</file>

<file path=ppt/tags/tag813.xml><?xml version="1.0" encoding="utf-8"?>
<p:tagLst xmlns:a="http://schemas.openxmlformats.org/drawingml/2006/main" xmlns:r="http://schemas.openxmlformats.org/officeDocument/2006/relationships" xmlns:p="http://schemas.openxmlformats.org/presentationml/2006/main">
  <p:tag name="ORIGINALHEIGHT" val="3.815791"/>
  <p:tag name="ORIGINALWIDTH" val="3.39405"/>
  <p:tag name="EMFCHILD" val="True"/>
</p:tagLst>
</file>

<file path=ppt/tags/tag814.xml><?xml version="1.0" encoding="utf-8"?>
<p:tagLst xmlns:a="http://schemas.openxmlformats.org/drawingml/2006/main" xmlns:r="http://schemas.openxmlformats.org/officeDocument/2006/relationships" xmlns:p="http://schemas.openxmlformats.org/presentationml/2006/main">
  <p:tag name="ORIGINALHEIGHT" val="0.2409973"/>
  <p:tag name="ORIGINALWIDTH" val="12.25069"/>
  <p:tag name="EMFCHILD" val="True"/>
</p:tagLst>
</file>

<file path=ppt/tags/tag815.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816.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817.xml><?xml version="1.0" encoding="utf-8"?>
<p:tagLst xmlns:a="http://schemas.openxmlformats.org/drawingml/2006/main" xmlns:r="http://schemas.openxmlformats.org/officeDocument/2006/relationships" xmlns:p="http://schemas.openxmlformats.org/presentationml/2006/main">
  <p:tag name="ORIGINALHEIGHT" val="4.137121"/>
  <p:tag name="ORIGINALWIDTH" val="2.711224"/>
  <p:tag name="EMFCHILD" val="True"/>
</p:tagLst>
</file>

<file path=ppt/tags/tag818.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819.xml><?xml version="1.0" encoding="utf-8"?>
<p:tagLst xmlns:a="http://schemas.openxmlformats.org/drawingml/2006/main" xmlns:r="http://schemas.openxmlformats.org/officeDocument/2006/relationships" xmlns:p="http://schemas.openxmlformats.org/presentationml/2006/main">
  <p:tag name="ORIGINALHEIGHT" val="0.2409973"/>
  <p:tag name="ORIGINALWIDTH" val="3.132963"/>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1.750836"/>
  <p:tag name="ORIGINALWIDTH" val="2.206521"/>
  <p:tag name="EMFCHILD" val="True"/>
</p:tagLst>
</file>

<file path=ppt/tags/tag820.xml><?xml version="1.0" encoding="utf-8"?>
<p:tagLst xmlns:a="http://schemas.openxmlformats.org/drawingml/2006/main" xmlns:r="http://schemas.openxmlformats.org/officeDocument/2006/relationships" xmlns:p="http://schemas.openxmlformats.org/presentationml/2006/main">
  <p:tag name="ORIGINALHEIGHT" val="0.6024933"/>
  <p:tag name="ORIGINALWIDTH" val="0.5422499"/>
  <p:tag name="EMFCHILD" val="True"/>
</p:tagLst>
</file>

<file path=ppt/tags/tag821.xml><?xml version="1.0" encoding="utf-8"?>
<p:tagLst xmlns:a="http://schemas.openxmlformats.org/drawingml/2006/main" xmlns:r="http://schemas.openxmlformats.org/officeDocument/2006/relationships" xmlns:p="http://schemas.openxmlformats.org/presentationml/2006/main">
  <p:tag name="ORIGINALHEIGHT" val="0.6024933"/>
  <p:tag name="ORIGINALWIDTH" val="0.5422499"/>
  <p:tag name="EMFCHILD" val="True"/>
</p:tagLst>
</file>

<file path=ppt/tags/tag822.xml><?xml version="1.0" encoding="utf-8"?>
<p:tagLst xmlns:a="http://schemas.openxmlformats.org/drawingml/2006/main" xmlns:r="http://schemas.openxmlformats.org/officeDocument/2006/relationships" xmlns:p="http://schemas.openxmlformats.org/presentationml/2006/main">
  <p:tag name="ORIGINALHEIGHT" val="0.6024933"/>
  <p:tag name="ORIGINALWIDTH" val="0.5422499"/>
  <p:tag name="EMFCHILD" val="True"/>
</p:tagLst>
</file>

<file path=ppt/tags/tag823.xml><?xml version="1.0" encoding="utf-8"?>
<p:tagLst xmlns:a="http://schemas.openxmlformats.org/drawingml/2006/main" xmlns:r="http://schemas.openxmlformats.org/officeDocument/2006/relationships" xmlns:p="http://schemas.openxmlformats.org/presentationml/2006/main">
  <p:tag name="ORIGINALHEIGHT" val="13.43561"/>
  <p:tag name="ORIGINALWIDTH" val="1.345574"/>
  <p:tag name="EMFCHILD" val="True"/>
</p:tagLst>
</file>

<file path=ppt/tags/tag824.xml><?xml version="1.0" encoding="utf-8"?>
<p:tagLst xmlns:a="http://schemas.openxmlformats.org/drawingml/2006/main" xmlns:r="http://schemas.openxmlformats.org/officeDocument/2006/relationships" xmlns:p="http://schemas.openxmlformats.org/presentationml/2006/main">
  <p:tag name="ORIGINALHEIGHT" val="6.5"/>
  <p:tag name="ORIGINALWIDTH" val="6.187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Lst>
</file>

<file path=ppt/tags/tag825.xml><?xml version="1.0" encoding="utf-8"?>
<p:tagLst xmlns:a="http://schemas.openxmlformats.org/drawingml/2006/main" xmlns:r="http://schemas.openxmlformats.org/officeDocument/2006/relationships" xmlns:p="http://schemas.openxmlformats.org/presentationml/2006/main">
  <p:tag name="ORIGINALHEIGHT" val="6.5"/>
  <p:tag name="ORIGINALWIDTH" val="6.187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Lst>
</file>

<file path=ppt/tags/tag826.xml><?xml version="1.0" encoding="utf-8"?>
<p:tagLst xmlns:a="http://schemas.openxmlformats.org/drawingml/2006/main" xmlns:r="http://schemas.openxmlformats.org/officeDocument/2006/relationships" xmlns:p="http://schemas.openxmlformats.org/presentationml/2006/main">
  <p:tag name="ORIGINALHEIGHT" val="5.375"/>
  <p:tag name="ORIGINALWIDTH" val="2.562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 name="EMFCHILD" val="True"/>
</p:tagLst>
</file>

<file path=ppt/tags/tag827.xml><?xml version="1.0" encoding="utf-8"?>
<p:tagLst xmlns:a="http://schemas.openxmlformats.org/drawingml/2006/main" xmlns:r="http://schemas.openxmlformats.org/officeDocument/2006/relationships" xmlns:p="http://schemas.openxmlformats.org/presentationml/2006/main">
  <p:tag name="ORIGINALHEIGHT" val="2.81252"/>
  <p:tag name="ORIGINALWIDTH" val="3.18752"/>
  <p:tag name="EMFCHILD" val="True"/>
</p:tagLst>
</file>

<file path=ppt/tags/tag828.xml><?xml version="1.0" encoding="utf-8"?>
<p:tagLst xmlns:a="http://schemas.openxmlformats.org/drawingml/2006/main" xmlns:r="http://schemas.openxmlformats.org/officeDocument/2006/relationships" xmlns:p="http://schemas.openxmlformats.org/presentationml/2006/main">
  <p:tag name="ORIGINALHEIGHT" val="5.375"/>
  <p:tag name="ORIGINALWIDTH" val="2.56252"/>
  <p:tag name="LATEXADDIN" val="\documentclass{article}&#10;\usepackage{amsmath}&#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Xxi}{\boldsymbol{\Xi}}&#10;\newcommand{\pd}[2][]{ \frac{\partial #1}{\partial #2}}&#10;\newcommand{\pdd}[3][]{ \frac{\partial^2 #1}{\partial #2 \partial #3}}&#10;\newcommand{\pDD}[2][]{ \frac{\partial^2 #1}{\partial^2 #2}}&#10;&#10;\begin{align*}&#10;\xxi^T&#10;\end{align*}&#10;&#10;&#10;\end{document}"/>
  <p:tag name="IGUANATEXSIZE" val="20"/>
  <p:tag name="IGUANATEXCURSOR" val="794"/>
  <p:tag name="TRANSPARENCY" val="True"/>
  <p:tag name="LATEXENGINEID" val="1"/>
  <p:tag name="TEMPFOLDER" val="C:\Users\John Nganga\Downloads\"/>
  <p:tag name="LATEXFORMHEIGHT" val="639"/>
  <p:tag name="LATEXFORMWIDTH" val="766"/>
  <p:tag name="LATEXFORMWRAP" val="True"/>
  <p:tag name="BITMAPVECTOR" val="1"/>
  <p:tag name="EMFCHILD" val="True"/>
</p:tagLst>
</file>

<file path=ppt/tags/tag829.xml><?xml version="1.0" encoding="utf-8"?>
<p:tagLst xmlns:a="http://schemas.openxmlformats.org/drawingml/2006/main" xmlns:r="http://schemas.openxmlformats.org/officeDocument/2006/relationships" xmlns:p="http://schemas.openxmlformats.org/presentationml/2006/main">
  <p:tag name="ORIGINALHEIGHT" val="2.81252"/>
  <p:tag name="ORIGINALWIDTH" val="3.18752"/>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1.942707"/>
  <p:tag name="ORIGINALWIDTH" val="1.367091"/>
  <p:tag name="EMFCHILD" val="True"/>
</p:tagLst>
</file>

<file path=ppt/tags/tag830.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4"/>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q}{\mathbf{q}}&#10;\newcommand{\pd}[2][]{ \frac{\partial #1}{\partial #2}}&#10;&#10;\newcommand{\pdd}[3][]{ \frac{\partial^2 #1}{\partial #2 \partial #3}}&#10;\newcommand{\pDD}[2][]{ \frac{\partial^2 #1}{\partial^2 #2}}&#10;&#10;\begin{align*}\label{DerivsWithLambda}&#10;\begin{split}&#10;    &amp; \pdd[\nnu]{\q}{\q} = \;\;\; \K^{-1} \left[ \pdd[\Psi]{\q}{\q} - \pdd[\K]{\q}{\q} \nnu - \pd[\K]{\q} \pd[\nu]{\q} - \pd[\K]{\q} \pd[\nu]{\q}  \right]&#10;\end{split}&#10;\end{align*}&#10;&#10;&#10;\end{document}"/>
  <p:tag name="IGUANATEXSIZE" val="20"/>
  <p:tag name="IGUANATEXCURSOR" val="873"/>
  <p:tag name="TRANSPARENCY" val="True"/>
  <p:tag name="LATEXENGINEID" val="1"/>
  <p:tag name="TEMPFOLDER" val="C:\Users\John Nganga\Downloads\"/>
  <p:tag name="LATEXFORMHEIGHT" val="628.8"/>
  <p:tag name="LATEXFORMWIDTH" val="762.6"/>
  <p:tag name="LATEXFORMWRAP" val="True"/>
  <p:tag name="BITMAPVECTOR" val="1"/>
  <p:tag name="EMFCHILD" val="True"/>
</p:tagLst>
</file>

<file path=ppt/tags/tag831.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1"/>
  <p:tag name="EMFCHILD" val="True"/>
</p:tagLst>
</file>

<file path=ppt/tags/tag832.xml><?xml version="1.0" encoding="utf-8"?>
<p:tagLst xmlns:a="http://schemas.openxmlformats.org/drawingml/2006/main" xmlns:r="http://schemas.openxmlformats.org/officeDocument/2006/relationships" xmlns:p="http://schemas.openxmlformats.org/presentationml/2006/main">
  <p:tag name="ORIGINALHEIGHT" val="2.470229"/>
  <p:tag name="ORIGINALWIDTH" val="2.409971"/>
  <p:tag name="EMFCHILD" val="True"/>
</p:tagLst>
</file>

<file path=ppt/tags/tag833.xml><?xml version="1.0" encoding="utf-8"?>
<p:tagLst xmlns:a="http://schemas.openxmlformats.org/drawingml/2006/main" xmlns:r="http://schemas.openxmlformats.org/officeDocument/2006/relationships" xmlns:p="http://schemas.openxmlformats.org/presentationml/2006/main">
  <p:tag name="ORIGINALHEIGHT" val="0.2409973"/>
  <p:tag name="ORIGINALWIDTH" val="12.17035"/>
  <p:tag name="EMFCHILD" val="True"/>
</p:tagLst>
</file>

<file path=ppt/tags/tag834.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4"/>
  <p:tag name="EMFCHILD" val="True"/>
</p:tagLst>
</file>

<file path=ppt/tags/tag835.xml><?xml version="1.0" encoding="utf-8"?>
<p:tagLst xmlns:a="http://schemas.openxmlformats.org/drawingml/2006/main" xmlns:r="http://schemas.openxmlformats.org/officeDocument/2006/relationships" xmlns:p="http://schemas.openxmlformats.org/presentationml/2006/main">
  <p:tag name="ORIGINALHEIGHT" val="3.61496"/>
  <p:tag name="ORIGINALWIDTH" val="2.871889"/>
  <p:tag name="EMFCHILD" val="True"/>
</p:tagLst>
</file>

<file path=ppt/tags/tag836.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8"/>
  <p:tag name="EMFCHILD" val="True"/>
</p:tagLst>
</file>

<file path=ppt/tags/tag837.xml><?xml version="1.0" encoding="utf-8"?>
<p:tagLst xmlns:a="http://schemas.openxmlformats.org/drawingml/2006/main" xmlns:r="http://schemas.openxmlformats.org/officeDocument/2006/relationships" xmlns:p="http://schemas.openxmlformats.org/presentationml/2006/main">
  <p:tag name="ORIGINALHEIGHT" val="3.61496"/>
  <p:tag name="ORIGINALWIDTH" val="2.871889"/>
  <p:tag name="EMFCHILD" val="True"/>
</p:tagLst>
</file>

<file path=ppt/tags/tag838.xml><?xml version="1.0" encoding="utf-8"?>
<p:tagLst xmlns:a="http://schemas.openxmlformats.org/drawingml/2006/main" xmlns:r="http://schemas.openxmlformats.org/officeDocument/2006/relationships" xmlns:p="http://schemas.openxmlformats.org/presentationml/2006/main">
  <p:tag name="ORIGINALHEIGHT" val="1.305408"/>
  <p:tag name="ORIGINALWIDTH" val="3.394049"/>
  <p:tag name="EMFCHILD" val="True"/>
</p:tagLst>
</file>

<file path=ppt/tags/tag839.xml><?xml version="1.0" encoding="utf-8"?>
<p:tagLst xmlns:a="http://schemas.openxmlformats.org/drawingml/2006/main" xmlns:r="http://schemas.openxmlformats.org/officeDocument/2006/relationships" xmlns:p="http://schemas.openxmlformats.org/presentationml/2006/main">
  <p:tag name="ORIGINALHEIGHT" val="3.835881"/>
  <p:tag name="ORIGINALWIDTH" val="4.137117"/>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3.95736"/>
  <p:tag name="ORIGINALWIDTH" val="1.966682"/>
  <p:tag name="EMFCHILD" val="True"/>
</p:tagLst>
</file>

<file path=ppt/tags/tag840.xml><?xml version="1.0" encoding="utf-8"?>
<p:tagLst xmlns:a="http://schemas.openxmlformats.org/drawingml/2006/main" xmlns:r="http://schemas.openxmlformats.org/officeDocument/2006/relationships" xmlns:p="http://schemas.openxmlformats.org/presentationml/2006/main">
  <p:tag name="ORIGINALHEIGHT" val="0.2008311"/>
  <p:tag name="ORIGINALWIDTH" val="2.409971"/>
  <p:tag name="EMFCHILD" val="True"/>
</p:tagLst>
</file>

<file path=ppt/tags/tag841.xml><?xml version="1.0" encoding="utf-8"?>
<p:tagLst xmlns:a="http://schemas.openxmlformats.org/drawingml/2006/main" xmlns:r="http://schemas.openxmlformats.org/officeDocument/2006/relationships" xmlns:p="http://schemas.openxmlformats.org/presentationml/2006/main">
  <p:tag name="ORIGINALHEIGHT" val="2.610804"/>
  <p:tag name="ORIGINALWIDTH" val="1.305407"/>
  <p:tag name="EMFCHILD" val="True"/>
</p:tagLst>
</file>

<file path=ppt/tags/tag842.xml><?xml version="1.0" encoding="utf-8"?>
<p:tagLst xmlns:a="http://schemas.openxmlformats.org/drawingml/2006/main" xmlns:r="http://schemas.openxmlformats.org/officeDocument/2006/relationships" xmlns:p="http://schemas.openxmlformats.org/presentationml/2006/main">
  <p:tag name="ORIGINALHEIGHT" val="13.43561"/>
  <p:tag name="ORIGINALWIDTH" val="1.345573"/>
  <p:tag name="EMFCHILD" val="True"/>
</p:tagLst>
</file>

<file path=ppt/tags/tag843.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4"/>
  <p:tag name="EMFCHILD" val="True"/>
</p:tagLst>
</file>

<file path=ppt/tags/tag844.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1"/>
  <p:tag name="EMFCHILD" val="True"/>
</p:tagLst>
</file>

<file path=ppt/tags/tag845.xml><?xml version="1.0" encoding="utf-8"?>
<p:tagLst xmlns:a="http://schemas.openxmlformats.org/drawingml/2006/main" xmlns:r="http://schemas.openxmlformats.org/officeDocument/2006/relationships" xmlns:p="http://schemas.openxmlformats.org/presentationml/2006/main">
  <p:tag name="ORIGINALHEIGHT" val="3.815791"/>
  <p:tag name="ORIGINALWIDTH" val="3.394049"/>
  <p:tag name="EMFCHILD" val="True"/>
</p:tagLst>
</file>

<file path=ppt/tags/tag846.xml><?xml version="1.0" encoding="utf-8"?>
<p:tagLst xmlns:a="http://schemas.openxmlformats.org/drawingml/2006/main" xmlns:r="http://schemas.openxmlformats.org/officeDocument/2006/relationships" xmlns:p="http://schemas.openxmlformats.org/presentationml/2006/main">
  <p:tag name="ORIGINALHEIGHT" val="0.2409973"/>
  <p:tag name="ORIGINALWIDTH" val="12.19044"/>
  <p:tag name="EMFCHILD" val="True"/>
</p:tagLst>
</file>

<file path=ppt/tags/tag847.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8"/>
  <p:tag name="EMFCHILD" val="True"/>
</p:tagLst>
</file>

<file path=ppt/tags/tag848.xml><?xml version="1.0" encoding="utf-8"?>
<p:tagLst xmlns:a="http://schemas.openxmlformats.org/drawingml/2006/main" xmlns:r="http://schemas.openxmlformats.org/officeDocument/2006/relationships" xmlns:p="http://schemas.openxmlformats.org/presentationml/2006/main">
  <p:tag name="ORIGINALHEIGHT" val="3.61496"/>
  <p:tag name="ORIGINALWIDTH" val="2.871889"/>
  <p:tag name="EMFCHILD" val="True"/>
</p:tagLst>
</file>

<file path=ppt/tags/tag849.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4"/>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3.501657"/>
  <p:tag name="ORIGINALWIDTH" val="1.870746"/>
  <p:tag name="EMFCHILD" val="True"/>
</p:tagLst>
</file>

<file path=ppt/tags/tag850.xml><?xml version="1.0" encoding="utf-8"?>
<p:tagLst xmlns:a="http://schemas.openxmlformats.org/drawingml/2006/main" xmlns:r="http://schemas.openxmlformats.org/officeDocument/2006/relationships" xmlns:p="http://schemas.openxmlformats.org/presentationml/2006/main">
  <p:tag name="ORIGINALHEIGHT" val="3.61496"/>
  <p:tag name="ORIGINALWIDTH" val="2.891965"/>
  <p:tag name="EMFCHILD" val="True"/>
</p:tagLst>
</file>

<file path=ppt/tags/tag851.xml><?xml version="1.0" encoding="utf-8"?>
<p:tagLst xmlns:a="http://schemas.openxmlformats.org/drawingml/2006/main" xmlns:r="http://schemas.openxmlformats.org/officeDocument/2006/relationships" xmlns:p="http://schemas.openxmlformats.org/presentationml/2006/main">
  <p:tag name="ORIGINALHEIGHT" val="0.2409973"/>
  <p:tag name="ORIGINALWIDTH" val="3.112886"/>
  <p:tag name="EMFCHILD" val="True"/>
</p:tagLst>
</file>

<file path=ppt/tags/tag852.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4"/>
  <p:tag name="EMFCHILD" val="True"/>
</p:tagLst>
</file>

<file path=ppt/tags/tag853.xml><?xml version="1.0" encoding="utf-8"?>
<p:tagLst xmlns:a="http://schemas.openxmlformats.org/drawingml/2006/main" xmlns:r="http://schemas.openxmlformats.org/officeDocument/2006/relationships" xmlns:p="http://schemas.openxmlformats.org/presentationml/2006/main">
  <p:tag name="ORIGINALHEIGHT" val="2.590728"/>
  <p:tag name="ORIGINALWIDTH" val="1.566481"/>
  <p:tag name="EMFCHILD" val="True"/>
</p:tagLst>
</file>

<file path=ppt/tags/tag854.xml><?xml version="1.0" encoding="utf-8"?>
<p:tagLst xmlns:a="http://schemas.openxmlformats.org/drawingml/2006/main" xmlns:r="http://schemas.openxmlformats.org/officeDocument/2006/relationships" xmlns:p="http://schemas.openxmlformats.org/presentationml/2006/main">
  <p:tag name="ORIGINALHEIGHT" val="3.835881"/>
  <p:tag name="ORIGINALWIDTH" val="4.137117"/>
  <p:tag name="EMFCHILD" val="True"/>
</p:tagLst>
</file>

<file path=ppt/tags/tag855.xml><?xml version="1.0" encoding="utf-8"?>
<p:tagLst xmlns:a="http://schemas.openxmlformats.org/drawingml/2006/main" xmlns:r="http://schemas.openxmlformats.org/officeDocument/2006/relationships" xmlns:p="http://schemas.openxmlformats.org/presentationml/2006/main">
  <p:tag name="ORIGINALHEIGHT" val="0.2409973"/>
  <p:tag name="ORIGINALWIDTH" val="12.19044"/>
  <p:tag name="EMFCHILD" val="True"/>
</p:tagLst>
</file>

<file path=ppt/tags/tag856.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8"/>
  <p:tag name="EMFCHILD" val="True"/>
</p:tagLst>
</file>

<file path=ppt/tags/tag857.xml><?xml version="1.0" encoding="utf-8"?>
<p:tagLst xmlns:a="http://schemas.openxmlformats.org/drawingml/2006/main" xmlns:r="http://schemas.openxmlformats.org/officeDocument/2006/relationships" xmlns:p="http://schemas.openxmlformats.org/presentationml/2006/main">
  <p:tag name="ORIGINALHEIGHT" val="3.61496"/>
  <p:tag name="ORIGINALWIDTH" val="2.871889"/>
  <p:tag name="EMFCHILD" val="True"/>
</p:tagLst>
</file>

<file path=ppt/tags/tag858.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8"/>
  <p:tag name="EMFCHILD" val="True"/>
</p:tagLst>
</file>

<file path=ppt/tags/tag859.xml><?xml version="1.0" encoding="utf-8"?>
<p:tagLst xmlns:a="http://schemas.openxmlformats.org/drawingml/2006/main" xmlns:r="http://schemas.openxmlformats.org/officeDocument/2006/relationships" xmlns:p="http://schemas.openxmlformats.org/presentationml/2006/main">
  <p:tag name="ORIGINALHEIGHT" val="3.61496"/>
  <p:tag name="ORIGINALWIDTH" val="2.891965"/>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5.516308"/>
  <p:tag name="ORIGINALWIDTH" val="1.17522"/>
  <p:tag name="EMFCHILD" val="True"/>
</p:tagLst>
</file>

<file path=ppt/tags/tag860.xml><?xml version="1.0" encoding="utf-8"?>
<p:tagLst xmlns:a="http://schemas.openxmlformats.org/drawingml/2006/main" xmlns:r="http://schemas.openxmlformats.org/officeDocument/2006/relationships" xmlns:p="http://schemas.openxmlformats.org/presentationml/2006/main">
  <p:tag name="ORIGINALHEIGHT" val="2.470229"/>
  <p:tag name="ORIGINALWIDTH" val="2.409971"/>
  <p:tag name="EMFCHILD" val="True"/>
</p:tagLst>
</file>

<file path=ppt/tags/tag861.xml><?xml version="1.0" encoding="utf-8"?>
<p:tagLst xmlns:a="http://schemas.openxmlformats.org/drawingml/2006/main" xmlns:r="http://schemas.openxmlformats.org/officeDocument/2006/relationships" xmlns:p="http://schemas.openxmlformats.org/presentationml/2006/main">
  <p:tag name="ORIGINALHEIGHT" val="0.2409973"/>
  <p:tag name="ORIGINALWIDTH" val="3.132962"/>
  <p:tag name="EMFCHILD" val="True"/>
</p:tagLst>
</file>

<file path=ppt/tags/tag862.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4"/>
  <p:tag name="EMFCHILD" val="True"/>
</p:tagLst>
</file>

<file path=ppt/tags/tag863.xml><?xml version="1.0" encoding="utf-8"?>
<p:tagLst xmlns:a="http://schemas.openxmlformats.org/drawingml/2006/main" xmlns:r="http://schemas.openxmlformats.org/officeDocument/2006/relationships" xmlns:p="http://schemas.openxmlformats.org/presentationml/2006/main">
  <p:tag name="ORIGINALHEIGHT" val="3.835881"/>
  <p:tag name="ORIGINALWIDTH" val="4.157207"/>
  <p:tag name="EMFCHILD" val="True"/>
</p:tagLst>
</file>

<file path=ppt/tags/tag864.xml><?xml version="1.0" encoding="utf-8"?>
<p:tagLst xmlns:a="http://schemas.openxmlformats.org/drawingml/2006/main" xmlns:r="http://schemas.openxmlformats.org/officeDocument/2006/relationships" xmlns:p="http://schemas.openxmlformats.org/presentationml/2006/main">
  <p:tag name="ORIGINALHEIGHT" val="0.2409973"/>
  <p:tag name="ORIGINALWIDTH" val="7.591409"/>
  <p:tag name="EMFCHILD" val="True"/>
</p:tagLst>
</file>

<file path=ppt/tags/tag865.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8"/>
  <p:tag name="EMFCHILD" val="True"/>
</p:tagLst>
</file>

<file path=ppt/tags/tag866.xml><?xml version="1.0" encoding="utf-8"?>
<p:tagLst xmlns:a="http://schemas.openxmlformats.org/drawingml/2006/main" xmlns:r="http://schemas.openxmlformats.org/officeDocument/2006/relationships" xmlns:p="http://schemas.openxmlformats.org/presentationml/2006/main">
  <p:tag name="ORIGINALHEIGHT" val="3.61496"/>
  <p:tag name="ORIGINALWIDTH" val="2.871889"/>
  <p:tag name="EMFCHILD" val="True"/>
</p:tagLst>
</file>

<file path=ppt/tags/tag867.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8"/>
  <p:tag name="EMFCHILD" val="True"/>
</p:tagLst>
</file>

<file path=ppt/tags/tag868.xml><?xml version="1.0" encoding="utf-8"?>
<p:tagLst xmlns:a="http://schemas.openxmlformats.org/drawingml/2006/main" xmlns:r="http://schemas.openxmlformats.org/officeDocument/2006/relationships" xmlns:p="http://schemas.openxmlformats.org/presentationml/2006/main">
  <p:tag name="ORIGINALHEIGHT" val="2.470229"/>
  <p:tag name="ORIGINALWIDTH" val="2.409971"/>
  <p:tag name="EMFCHILD" val="True"/>
</p:tagLst>
</file>

<file path=ppt/tags/tag869.xml><?xml version="1.0" encoding="utf-8"?>
<p:tagLst xmlns:a="http://schemas.openxmlformats.org/drawingml/2006/main" xmlns:r="http://schemas.openxmlformats.org/officeDocument/2006/relationships" xmlns:p="http://schemas.openxmlformats.org/presentationml/2006/main">
  <p:tag name="ORIGINALHEIGHT" val="0.2409973"/>
  <p:tag name="ORIGINALWIDTH" val="6.085183"/>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2.446363"/>
  <p:tag name="ORIGINALWIDTH" val="2.854094"/>
  <p:tag name="EMFCHILD" val="True"/>
</p:tagLst>
</file>

<file path=ppt/tags/tag870.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8"/>
  <p:tag name="EMFCHILD" val="True"/>
</p:tagLst>
</file>

<file path=ppt/tags/tag871.xml><?xml version="1.0" encoding="utf-8"?>
<p:tagLst xmlns:a="http://schemas.openxmlformats.org/drawingml/2006/main" xmlns:r="http://schemas.openxmlformats.org/officeDocument/2006/relationships" xmlns:p="http://schemas.openxmlformats.org/presentationml/2006/main">
  <p:tag name="ORIGINALHEIGHT" val="3.61496"/>
  <p:tag name="ORIGINALWIDTH" val="2.871889"/>
  <p:tag name="EMFCHILD" val="True"/>
</p:tagLst>
</file>

<file path=ppt/tags/tag872.xml><?xml version="1.0" encoding="utf-8"?>
<p:tagLst xmlns:a="http://schemas.openxmlformats.org/drawingml/2006/main" xmlns:r="http://schemas.openxmlformats.org/officeDocument/2006/relationships" xmlns:p="http://schemas.openxmlformats.org/presentationml/2006/main">
  <p:tag name="ORIGINALHEIGHT" val="0.2409973"/>
  <p:tag name="ORIGINALWIDTH" val="3.132962"/>
  <p:tag name="EMFCHILD" val="True"/>
</p:tagLst>
</file>

<file path=ppt/tags/tag873.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4"/>
  <p:tag name="EMFCHILD" val="True"/>
</p:tagLst>
</file>

<file path=ppt/tags/tag874.xml><?xml version="1.0" encoding="utf-8"?>
<p:tagLst xmlns:a="http://schemas.openxmlformats.org/drawingml/2006/main" xmlns:r="http://schemas.openxmlformats.org/officeDocument/2006/relationships" xmlns:p="http://schemas.openxmlformats.org/presentationml/2006/main">
  <p:tag name="ORIGINALHEIGHT" val="3.835881"/>
  <p:tag name="ORIGINALWIDTH" val="4.137117"/>
  <p:tag name="EMFCHILD" val="True"/>
</p:tagLst>
</file>

<file path=ppt/tags/tag875.xml><?xml version="1.0" encoding="utf-8"?>
<p:tagLst xmlns:a="http://schemas.openxmlformats.org/drawingml/2006/main" xmlns:r="http://schemas.openxmlformats.org/officeDocument/2006/relationships" xmlns:p="http://schemas.openxmlformats.org/presentationml/2006/main">
  <p:tag name="ORIGINALHEIGHT" val="0.2409973"/>
  <p:tag name="ORIGINALWIDTH" val="7.591409"/>
  <p:tag name="EMFCHILD" val="True"/>
</p:tagLst>
</file>

<file path=ppt/tags/tag876.xml><?xml version="1.0" encoding="utf-8"?>
<p:tagLst xmlns:a="http://schemas.openxmlformats.org/drawingml/2006/main" xmlns:r="http://schemas.openxmlformats.org/officeDocument/2006/relationships" xmlns:p="http://schemas.openxmlformats.org/presentationml/2006/main">
  <p:tag name="ORIGINALHEIGHT" val="4.137121"/>
  <p:tag name="ORIGINALWIDTH" val="2.671058"/>
  <p:tag name="EMFCHILD" val="True"/>
</p:tagLst>
</file>

<file path=ppt/tags/tag877.xml><?xml version="1.0" encoding="utf-8"?>
<p:tagLst xmlns:a="http://schemas.openxmlformats.org/drawingml/2006/main" xmlns:r="http://schemas.openxmlformats.org/officeDocument/2006/relationships" xmlns:p="http://schemas.openxmlformats.org/presentationml/2006/main">
  <p:tag name="ORIGINALHEIGHT" val="3.61496"/>
  <p:tag name="ORIGINALWIDTH" val="2.871889"/>
  <p:tag name="EMFCHILD" val="True"/>
</p:tagLst>
</file>

<file path=ppt/tags/tag878.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4"/>
  <p:tag name="EMFCHILD" val="True"/>
</p:tagLst>
</file>

<file path=ppt/tags/tag879.xml><?xml version="1.0" encoding="utf-8"?>
<p:tagLst xmlns:a="http://schemas.openxmlformats.org/drawingml/2006/main" xmlns:r="http://schemas.openxmlformats.org/officeDocument/2006/relationships" xmlns:p="http://schemas.openxmlformats.org/presentationml/2006/main">
  <p:tag name="ORIGINALHEIGHT" val="2.470229"/>
  <p:tag name="ORIGINALWIDTH" val="2.389894"/>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2.638235"/>
  <p:tag name="ORIGINALWIDTH" val="3.165878"/>
  <p:tag name="EMFCHILD" val="True"/>
</p:tagLst>
</file>

<file path=ppt/tags/tag880.xml><?xml version="1.0" encoding="utf-8"?>
<p:tagLst xmlns:a="http://schemas.openxmlformats.org/drawingml/2006/main" xmlns:r="http://schemas.openxmlformats.org/officeDocument/2006/relationships" xmlns:p="http://schemas.openxmlformats.org/presentationml/2006/main">
  <p:tag name="ORIGINALHEIGHT" val="0.2409973"/>
  <p:tag name="ORIGINALWIDTH" val="6.085183"/>
  <p:tag name="EMFCHILD" val="True"/>
</p:tagLst>
</file>

<file path=ppt/tags/tag881.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4"/>
  <p:tag name="EMFCHILD" val="True"/>
</p:tagLst>
</file>

<file path=ppt/tags/tag882.xml><?xml version="1.0" encoding="utf-8"?>
<p:tagLst xmlns:a="http://schemas.openxmlformats.org/drawingml/2006/main" xmlns:r="http://schemas.openxmlformats.org/officeDocument/2006/relationships" xmlns:p="http://schemas.openxmlformats.org/presentationml/2006/main">
  <p:tag name="ORIGINALHEIGHT" val="3.61496"/>
  <p:tag name="ORIGINALWIDTH" val="2.891965"/>
  <p:tag name="EMFCHILD" val="True"/>
</p:tagLst>
</file>

<file path=ppt/tags/tag883.xml><?xml version="1.0" encoding="utf-8"?>
<p:tagLst xmlns:a="http://schemas.openxmlformats.org/drawingml/2006/main" xmlns:r="http://schemas.openxmlformats.org/officeDocument/2006/relationships" xmlns:p="http://schemas.openxmlformats.org/presentationml/2006/main">
  <p:tag name="ORIGINALHEIGHT" val="13.43561"/>
  <p:tag name="ORIGINALWIDTH" val="1.345573"/>
  <p:tag name="EMFCHILD" val="True"/>
</p:tagLst>
</file>

<file path=ppt/tags/tag884.xml><?xml version="1.0" encoding="utf-8"?>
<p:tagLst xmlns:a="http://schemas.openxmlformats.org/drawingml/2006/main" xmlns:r="http://schemas.openxmlformats.org/officeDocument/2006/relationships" xmlns:p="http://schemas.openxmlformats.org/presentationml/2006/main">
  <p:tag name="ORIGINALHEIGHT" val="16.15178"/>
  <p:tag name="ORIGINALWIDTH" val="65.49923"/>
  <p:tag name="LATEXADDIN" val="\documentclass{article}&#10;\usepackage{amsmath}&#10;\pagestyle{empty}&#10;\begin{document}&#10;&#10;\newcommand{\pd}[2][]{ \frac{\partial #1}{\partial #2}}&#10;\newcommand{\pdd}[3][]{ \frac{\partial^2 #1}{\partial #2 \partial #3}}&#10;\newcommand{\pDD}[2][]{ \frac{\partial^2 #1}{\partial^2 #2}}&#10;\newcommand{\ggamma}{\mathbf{\gamma}}&#10;\newcommand{\q}{\mathbf{q}}&#10;\newcommand{\nnu}{\mathbf{\nu}}&#10;\newcommand{\K}{\mathbf{K}}&#10;\newcommand{\xxi}{\mathbf{\xi}}&#10;&#10;\begin{equation*}&#10;    \xxi^\top \pdd[\nnu]{\q}{\q} =  \pd[]{\q} \Bigg[\ggamma^T \pd[\Psi]{\q}  \Bigg] - \ldots&#10;  \end{equation*}&#10;&#10;\end{document}"/>
  <p:tag name="IGUANATEXSIZE" val="20"/>
  <p:tag name="IGUANATEXCURSOR" val="538"/>
  <p:tag name="TRANSPARENCY" val="True"/>
  <p:tag name="LATEXENGINEID" val="1"/>
  <p:tag name="TEMPFOLDER" val="C:\Users\John Nganga\Downloads\"/>
  <p:tag name="LATEXFORMHEIGHT" val="531"/>
  <p:tag name="LATEXFORMWIDTH" val="699.6"/>
  <p:tag name="LATEXFORMWRAP" val="True"/>
  <p:tag name="BITMAPVECTOR" val="1"/>
</p:tagLst>
</file>

<file path=ppt/tags/tag885.xml><?xml version="1.0" encoding="utf-8"?>
<p:tagLst xmlns:a="http://schemas.openxmlformats.org/drawingml/2006/main" xmlns:r="http://schemas.openxmlformats.org/officeDocument/2006/relationships" xmlns:p="http://schemas.openxmlformats.org/presentationml/2006/main">
  <p:tag name="ORIGINALHEIGHT" val="7.031341"/>
  <p:tag name="ORIGINALWIDTH" val="12.41703"/>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T  \pd[\f]{\x} $&#10;\end{document}"/>
  <p:tag name="IGUANATEXSIZE" val="20"/>
  <p:tag name="IGUANATEXCURSOR" val="886"/>
  <p:tag name="TRANSPARENCY" val="True"/>
  <p:tag name="LATEXENGINEID" val="1"/>
  <p:tag name="TEMPFOLDER" val="C:\Users\John Nganga\Downloads\"/>
  <p:tag name="LATEXFORMHEIGHT" val="504"/>
  <p:tag name="LATEXFORMWIDTH" val="766"/>
  <p:tag name="LATEXFORMWRAP" val="True"/>
  <p:tag name="BITMAPVECTOR" val="1"/>
</p:tagLst>
</file>

<file path=ppt/tags/tag886.xml><?xml version="1.0" encoding="utf-8"?>
<p:tagLst xmlns:a="http://schemas.openxmlformats.org/drawingml/2006/main" xmlns:r="http://schemas.openxmlformats.org/officeDocument/2006/relationships" xmlns:p="http://schemas.openxmlformats.org/presentationml/2006/main">
  <p:tag name="ORIGINALHEIGHT" val="7.05272"/>
  <p:tag name="ORIGINALWIDTH" val="22.69689"/>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 \pd[]{\x} [\llambda^T \f]$&#10;\end{document}"/>
  <p:tag name="IGUANATEXSIZE" val="20"/>
  <p:tag name="IGUANATEXCURSOR" val="862"/>
  <p:tag name="TRANSPARENCY" val="True"/>
  <p:tag name="LATEXENGINEID" val="1"/>
  <p:tag name="TEMPFOLDER" val="C:\Users\John Nganga\Downloads\"/>
  <p:tag name="LATEXFORMHEIGHT" val="504"/>
  <p:tag name="LATEXFORMWIDTH" val="766"/>
  <p:tag name="LATEXFORMWRAP" val="True"/>
  <p:tag name="BITMAPVECTOR" val="1"/>
</p:tagLst>
</file>

<file path=ppt/tags/tag887.xml><?xml version="1.0" encoding="utf-8"?>
<p:tagLst xmlns:a="http://schemas.openxmlformats.org/drawingml/2006/main" xmlns:r="http://schemas.openxmlformats.org/officeDocument/2006/relationships" xmlns:p="http://schemas.openxmlformats.org/presentationml/2006/main">
  <p:tag name="ORIGINALHEIGHT" val="13.73686"/>
  <p:tag name="ORIGINALWIDTH" val="63.20151"/>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ggamma}{\mathbf{\gamma}}&#10;\newcommand{\ppsi}{\mathbf{\psi}}&#10;\newcommand{\xxi}{\mathbf{\xi}}&#10;%\newcommand{\q}{\mathbf{q}}&#10;\newcommand{\pd}[2][]{ \frac{\partial #1}{\partial #2}}&#10;&#10;\newcommand{\pdd}[3][]{ \frac{\partial^2 #1}{\partial #2 \partial #3}}&#10;\newcommand{\pDD}[2][]{ \frac{\partial^2 #1}{\partial^2 #2}}&#10;&#10;\begin{align*}\label{DerivsWithLambda}&#10;\begin{split}&#10;    &amp; \xxi^\top \pdd[\nnu]{\q}{\q} = \ggamma^\top \left[ \pdd[\Psi]{\q}{\q} - \ldots  \right]&#10;\end{split}&#10;\end{align*}&#10;&#10;&#10;\end{document}"/>
  <p:tag name="IGUANATEXSIZE" val="20"/>
  <p:tag name="IGUANATEXCURSOR" val="858"/>
  <p:tag name="TRANSPARENCY" val="True"/>
  <p:tag name="LATEXENGINEID" val="1"/>
  <p:tag name="TEMPFOLDER" val="C:\Users\John Nganga\Downloads\"/>
  <p:tag name="LATEXFORMHEIGHT" val="628.8"/>
  <p:tag name="LATEXFORMWIDTH" val="762.6"/>
  <p:tag name="LATEXFORMWRAP" val="True"/>
  <p:tag name="BITMAPVECTOR" val="1"/>
</p:tagLst>
</file>

<file path=ppt/tags/tag888.xml><?xml version="1.0" encoding="utf-8"?>
<p:tagLst xmlns:a="http://schemas.openxmlformats.org/drawingml/2006/main" xmlns:r="http://schemas.openxmlformats.org/officeDocument/2006/relationships" xmlns:p="http://schemas.openxmlformats.org/presentationml/2006/main">
  <p:tag name="ORIGINALHEIGHT" val="13.01063"/>
  <p:tag name="ORIGINALWIDTH" val="25.29638"/>
  <p:tag name="LATEXADDIN" val="\documentclass{article}&#10;\usepackage{amsmath}&#10;\pagestyle{empty}&#10;\begin{document}&#10;&#10;\newcommand{\pd}[2][]{ \frac{\partial #1}{\partial #2}}&#10;\newcommand{\pdd}[3][]{ \frac{\partial^2 #1}{\partial #2 \partial #3}}&#10;\newcommand{\pDD}[2][]{ \frac{\partial^2 #1}{\partial^2 #2}}&#10;\newcommand{\ggamma}{\mathbf{\gamma}}&#10;\newcommand{\q}{\mathbf{q}}&#10;\newcommand{\nnu}{\mathbf{\nu}}&#10;\newcommand{\K}{\mathbf{K}}&#10;\newcommand{\xxi}{\mathbf{\xi}}&#10;&#10;\begin{equation*}&#10;    \xxi^\top \pdd[\nnu]{\q}{\q} =&#10;  \end{equation*}&#10;&#10;\end{document}"/>
  <p:tag name="IGUANATEXSIZE" val="20"/>
  <p:tag name="IGUANATEXCURSOR" val="480"/>
  <p:tag name="TRANSPARENCY" val="True"/>
  <p:tag name="LATEXENGINEID" val="1"/>
  <p:tag name="TEMPFOLDER" val="C:\Users\John Nganga\Downloads\"/>
  <p:tag name="LATEXFORMHEIGHT" val="531"/>
  <p:tag name="LATEXFORMWIDTH" val="699.6"/>
  <p:tag name="LATEXFORMWRAP" val="True"/>
  <p:tag name="BITMAPVECTOR" val="1"/>
</p:tagLst>
</file>

<file path=ppt/tags/tag889.xml><?xml version="1.0" encoding="utf-8"?>
<p:tagLst xmlns:a="http://schemas.openxmlformats.org/drawingml/2006/main" xmlns:r="http://schemas.openxmlformats.org/officeDocument/2006/relationships" xmlns:p="http://schemas.openxmlformats.org/presentationml/2006/main">
  <p:tag name="ORIGINALHEIGHT" val="16.15178"/>
  <p:tag name="ORIGINALWIDTH" val="21.98797"/>
  <p:tag name="LATEXADDIN" val="\documentclass{article}&#10;\usepackage{amsmath}&#10;\pagestyle{empty}&#10;\begin{document}&#10;&#10;\newcommand{\pd}[2][]{ \frac{\partial #1}{\partial #2}}&#10;\newcommand{\pdd}[3][]{ \frac{\partial^2 #1}{\partial #2 \partial #3}}&#10;\newcommand{\pDD}[2][]{ \frac{\partial^2 #1}{\partial^2 #2}}&#10;\newcommand{\ggamma}{\mathbf{\gamma}}&#10;\newcommand{\q}{\mathbf{q}}&#10;\newcommand{\nnu}{\mathbf{\nu}}&#10;\newcommand{\K}{\mathbf{K}}&#10;\newcommand{\xxi}{\mathbf{\xi}}&#10;&#10;\begin{equation*}&#10;   \pd[]{\q} \Bigg[ \ggamma^T \Psi \Bigg]&#10;  \end{equation*}&#10;&#10;\end{document}"/>
  <p:tag name="IGUANATEXSIZE" val="20"/>
  <p:tag name="IGUANATEXCURSOR" val="487"/>
  <p:tag name="TRANSPARENCY" val="True"/>
  <p:tag name="LATEXENGINEID" val="1"/>
  <p:tag name="TEMPFOLDER" val="C:\Users\John Nganga\Downloads\"/>
  <p:tag name="LATEXFORMHEIGHT" val="531"/>
  <p:tag name="LATEXFORMWIDTH" val="699.6"/>
  <p:tag name="LATEXFORMWRAP" val="True"/>
  <p:tag name="BITMAPVECTOR" val="1"/>
</p:tagLst>
</file>

<file path=ppt/tags/tag89.xml><?xml version="1.0" encoding="utf-8"?>
<p:tagLst xmlns:a="http://schemas.openxmlformats.org/drawingml/2006/main" xmlns:r="http://schemas.openxmlformats.org/officeDocument/2006/relationships" xmlns:p="http://schemas.openxmlformats.org/presentationml/2006/main">
  <p:tag name="ORIGINALHEIGHT" val="5.516308"/>
  <p:tag name="ORIGINALWIDTH" val="1.17522"/>
  <p:tag name="EMFCHILD" val="True"/>
</p:tagLst>
</file>

<file path=ppt/tags/tag890.xml><?xml version="1.0" encoding="utf-8"?>
<p:tagLst xmlns:a="http://schemas.openxmlformats.org/drawingml/2006/main" xmlns:r="http://schemas.openxmlformats.org/officeDocument/2006/relationships" xmlns:p="http://schemas.openxmlformats.org/presentationml/2006/main">
  <p:tag name="ORIGINALHEIGHT" val="12.375"/>
  <p:tag name="ORIGINALWIDTH" val="6.93752"/>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10;\begin{align*}&#10;\pd[]{\q}&#10;\end{align*}&#10;&#10;&#10;&#10;\end{document}"/>
  <p:tag name="IGUANATEXSIZE" val="20"/>
  <p:tag name="IGUANATEXCURSOR" val="1292"/>
  <p:tag name="TRANSPARENCY" val="True"/>
  <p:tag name="LATEXENGINEID" val="1"/>
  <p:tag name="TEMPFOLDER" val="C:\Users\John Nganga\Downloads\"/>
  <p:tag name="LATEXFORMHEIGHT" val="553.8"/>
  <p:tag name="LATEXFORMWIDTH" val="961"/>
  <p:tag name="LATEXFORMWRAP" val="True"/>
  <p:tag name="BITMAPVECTOR" val="1"/>
</p:tagLst>
</file>

<file path=ppt/tags/tag891.xml><?xml version="1.0" encoding="utf-8"?>
<p:tagLst xmlns:a="http://schemas.openxmlformats.org/drawingml/2006/main" xmlns:r="http://schemas.openxmlformats.org/officeDocument/2006/relationships" xmlns:p="http://schemas.openxmlformats.org/presentationml/2006/main">
  <p:tag name="ORIGINALHEIGHT" val="2.118875"/>
  <p:tag name="ORIGINALWIDTH" val="11.00327"/>
  <p:tag name="LATEXADDIN" val="\documentclass{article}&#10;\usepackage{amsmath}&#10;\pagestyle{empty}&#10;\begin{document}&#10;&#10;\newcommand{\pd}[2][]{ \frac{\partial #1}{\partial #2}}&#10;\newcommand{\pdd}[3][]{ \frac{\partial^2 #1}{\partial #2 \partial #3}}&#10;\newcommand{\pDD}[2][]{ \frac{\partial^2 #1}{\partial^2 #2}}&#10;\newcommand{\ggamma}{\mathbf{\gamma}}&#10;\newcommand{\q}{\mathbf{q}}&#10;\newcommand{\nnu}{\mathbf{\nu}}&#10;\newcommand{\K}{\mathbf{K}}&#10;\newcommand{\xxi}{\mathbf{\xi}}&#10;&#10;\begin{equation*}&#10;   - \ldots&#10;  \end{equation*}&#10;&#10;\end{document}"/>
  <p:tag name="IGUANATEXSIZE" val="20"/>
  <p:tag name="IGUANATEXCURSOR" val="449"/>
  <p:tag name="TRANSPARENCY" val="True"/>
  <p:tag name="LATEXENGINEID" val="1"/>
  <p:tag name="TEMPFOLDER" val="C:\Users\John Nganga\Downloads\"/>
  <p:tag name="LATEXFORMHEIGHT" val="531"/>
  <p:tag name="LATEXFORMWIDTH" val="699.6"/>
  <p:tag name="LATEXFORMWRAP" val="True"/>
  <p:tag name="BITMAPVECTOR" val="1"/>
</p:tagLst>
</file>

<file path=ppt/tags/tag892.xml><?xml version="1.0" encoding="utf-8"?>
<p:tagLst xmlns:a="http://schemas.openxmlformats.org/drawingml/2006/main" xmlns:r="http://schemas.openxmlformats.org/officeDocument/2006/relationships" xmlns:p="http://schemas.openxmlformats.org/presentationml/2006/main">
  <p:tag name="ORIGINALHEIGHT" val="6.908501"/>
  <p:tag name="ORIGINALWIDTH" val="13.51439"/>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green} \mathcal{O}(n^2)}\;&#10;\end{align*}&#10;&#10;&#10;\end{document}"/>
  <p:tag name="IGUANATEXSIZE" val="20"/>
  <p:tag name="IGUANATEXCURSOR" val="748"/>
  <p:tag name="TRANSPARENCY" val="True"/>
  <p:tag name="LATEXENGINEID" val="1"/>
  <p:tag name="TEMPFOLDER" val="C:\Users\John Nganga\Downloads\"/>
  <p:tag name="LATEXFORMHEIGHT" val="573"/>
  <p:tag name="LATEXFORMWIDTH" val="719.4"/>
  <p:tag name="LATEXFORMWRAP" val="True"/>
  <p:tag name="BITMAPVECTOR" val="1"/>
</p:tagLst>
</file>

<file path=ppt/tags/tag893.xml><?xml version="1.0" encoding="utf-8"?>
<p:tagLst xmlns:a="http://schemas.openxmlformats.org/drawingml/2006/main" xmlns:r="http://schemas.openxmlformats.org/officeDocument/2006/relationships" xmlns:p="http://schemas.openxmlformats.org/presentationml/2006/main">
  <p:tag name="ORIGINALHEIGHT" val="6.037841"/>
  <p:tag name="ORIGINALWIDTH" val="11.62655"/>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blue} \mathcal{O}(n)}\;&#10;\end{align*}&#10;&#10;&#10;\end{document}"/>
  <p:tag name="IGUANATEXSIZE" val="20"/>
  <p:tag name="IGUANATEXCURSOR" val="762"/>
  <p:tag name="TRANSPARENCY" val="True"/>
  <p:tag name="LATEXENGINEID" val="1"/>
  <p:tag name="TEMPFOLDER" val="C:\Users\John Nganga\Downloads\"/>
  <p:tag name="LATEXFORMHEIGHT" val="573"/>
  <p:tag name="LATEXFORMWIDTH" val="719.4"/>
  <p:tag name="LATEXFORMWRAP" val="True"/>
  <p:tag name="BITMAPVECTOR" val="1"/>
</p:tagLst>
</file>

<file path=ppt/tags/tag894.xml><?xml version="1.0" encoding="utf-8"?>
<p:tagLst xmlns:a="http://schemas.openxmlformats.org/drawingml/2006/main" xmlns:r="http://schemas.openxmlformats.org/officeDocument/2006/relationships" xmlns:p="http://schemas.openxmlformats.org/presentationml/2006/main">
  <p:tag name="ORIGINALHEIGHT" val="4.384623"/>
  <p:tag name="ORIGINALWIDTH" val="4.088703"/>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blue} \mathcal{O}(n)}\;&#10;\end{align*}&#10;&#10;&#10;\end{document}"/>
  <p:tag name="IGUANATEXSIZE" val="20"/>
  <p:tag name="IGUANATEXCURSOR" val="762"/>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895.xml><?xml version="1.0" encoding="utf-8"?>
<p:tagLst xmlns:a="http://schemas.openxmlformats.org/drawingml/2006/main" xmlns:r="http://schemas.openxmlformats.org/officeDocument/2006/relationships" xmlns:p="http://schemas.openxmlformats.org/presentationml/2006/main">
  <p:tag name="ORIGINALHEIGHT" val="6.037841"/>
  <p:tag name="ORIGINALWIDTH" val="1.324834"/>
  <p:tag name="EMFCHILD" val="True"/>
</p:tagLst>
</file>

<file path=ppt/tags/tag896.xml><?xml version="1.0" encoding="utf-8"?>
<p:tagLst xmlns:a="http://schemas.openxmlformats.org/drawingml/2006/main" xmlns:r="http://schemas.openxmlformats.org/officeDocument/2006/relationships" xmlns:p="http://schemas.openxmlformats.org/presentationml/2006/main">
  <p:tag name="ORIGINALHEIGHT" val="2.74938"/>
  <p:tag name="ORIGINALWIDTH" val="3.083657"/>
  <p:tag name="EMFCHILD" val="True"/>
</p:tagLst>
</file>

<file path=ppt/tags/tag897.xml><?xml version="1.0" encoding="utf-8"?>
<p:tagLst xmlns:a="http://schemas.openxmlformats.org/drawingml/2006/main" xmlns:r="http://schemas.openxmlformats.org/officeDocument/2006/relationships" xmlns:p="http://schemas.openxmlformats.org/presentationml/2006/main">
  <p:tag name="ORIGINALHEIGHT" val="6.037841"/>
  <p:tag name="ORIGINALWIDTH" val="1.324834"/>
  <p:tag name="EMFCHILD" val="True"/>
</p:tagLst>
</file>

<file path=ppt/tags/tag898.xml><?xml version="1.0" encoding="utf-8"?>
<p:tagLst xmlns:a="http://schemas.openxmlformats.org/drawingml/2006/main" xmlns:r="http://schemas.openxmlformats.org/officeDocument/2006/relationships" xmlns:p="http://schemas.openxmlformats.org/presentationml/2006/main">
  <p:tag name="ORIGINALHEIGHT" val="4.460917"/>
  <p:tag name="ORIGINALWIDTH" val="3.901674"/>
  <p:tag name="LATEXADDIN" val="\documentclass{article}&#10;\usepackage{amsmath}&#10;\usepackage{color}&#10;\usepackage{amssymb}&#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pd}[2][]{ \frac{\partial #1}{\partial #2}}&#10;\newcommand{\pdd}[3][]{ \frac{\partial^2 #1}{\partial #2 \partial #3}}&#10;\newcommand{\pDD}[2][]{ \frac{\partial^2 #1}{\partial^2 #2}}&#10;&#10;\begin{align*}\label{DerivsWithLambda}&#10; {\color{green} \mathcal{O}(n^2)}\;&#10;\end{align*}&#10;&#10;&#10;\end{document}"/>
  <p:tag name="IGUANATEXSIZE" val="20"/>
  <p:tag name="IGUANATEXCURSOR" val="748"/>
  <p:tag name="TRANSPARENCY" val="True"/>
  <p:tag name="LATEXENGINEID" val="1"/>
  <p:tag name="TEMPFOLDER" val="C:\Users\John Nganga\Downloads\"/>
  <p:tag name="LATEXFORMHEIGHT" val="573"/>
  <p:tag name="LATEXFORMWIDTH" val="719.4"/>
  <p:tag name="LATEXFORMWRAP" val="True"/>
  <p:tag name="BITMAPVECTOR" val="1"/>
  <p:tag name="EMFCHILD" val="True"/>
</p:tagLst>
</file>

<file path=ppt/tags/tag899.xml><?xml version="1.0" encoding="utf-8"?>
<p:tagLst xmlns:a="http://schemas.openxmlformats.org/drawingml/2006/main" xmlns:r="http://schemas.openxmlformats.org/officeDocument/2006/relationships" xmlns:p="http://schemas.openxmlformats.org/presentationml/2006/main">
  <p:tag name="ORIGINALHEIGHT" val="6.132117"/>
  <p:tag name="ORIGINALWIDTH" val="1.263273"/>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3.547017"/>
  <p:tag name="ORIGINALWIDTH" val="1.095049"/>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3.669552"/>
  <p:tag name="ORIGINALWIDTH" val="3.381741"/>
  <p:tag name="EMFCHILD" val="True"/>
</p:tagLst>
</file>

<file path=ppt/tags/tag900.xml><?xml version="1.0" encoding="utf-8"?>
<p:tagLst xmlns:a="http://schemas.openxmlformats.org/drawingml/2006/main" xmlns:r="http://schemas.openxmlformats.org/officeDocument/2006/relationships" xmlns:p="http://schemas.openxmlformats.org/presentationml/2006/main">
  <p:tag name="ORIGINALHEIGHT" val="2.776559"/>
  <p:tag name="ORIGINALWIDTH" val="2.954219"/>
  <p:tag name="EMFCHILD" val="True"/>
</p:tagLst>
</file>

<file path=ppt/tags/tag901.xml><?xml version="1.0" encoding="utf-8"?>
<p:tagLst xmlns:a="http://schemas.openxmlformats.org/drawingml/2006/main" xmlns:r="http://schemas.openxmlformats.org/officeDocument/2006/relationships" xmlns:p="http://schemas.openxmlformats.org/presentationml/2006/main">
  <p:tag name="ORIGINALHEIGHT" val="2.842355"/>
  <p:tag name="ORIGINALWIDTH" val="1.677787"/>
  <p:tag name="EMFCHILD" val="True"/>
</p:tagLst>
</file>

<file path=ppt/tags/tag902.xml><?xml version="1.0" encoding="utf-8"?>
<p:tagLst xmlns:a="http://schemas.openxmlformats.org/drawingml/2006/main" xmlns:r="http://schemas.openxmlformats.org/officeDocument/2006/relationships" xmlns:p="http://schemas.openxmlformats.org/presentationml/2006/main">
  <p:tag name="ORIGINALHEIGHT" val="6.132117"/>
  <p:tag name="ORIGINALWIDTH" val="1.250114"/>
  <p:tag name="EMFCHILD" val="True"/>
</p:tagLst>
</file>

<file path=ppt/tags/tag903.xml><?xml version="1.0" encoding="utf-8"?>
<p:tagLst xmlns:a="http://schemas.openxmlformats.org/drawingml/2006/main" xmlns:r="http://schemas.openxmlformats.org/officeDocument/2006/relationships" xmlns:p="http://schemas.openxmlformats.org/presentationml/2006/main">
  <p:tag name="ORIGINALHEIGHT" val="0.3159784"/>
  <p:tag name="ORIGINALWIDTH" val="3.475702"/>
  <p:tag name="LATEXADDIN" val="\documentclass{article}&#10;\usepackage{amsmath}&#10;\pagestyle{empty}&#10;\begin{document}&#10;&#10;\newcommand{\pd}[2][]{ \frac{\partial #1}{\partial #2}}&#10;\newcommand{\pdd}[3][]{ \frac{\partial^2 #1}{\partial #2 \partial #3}}&#10;\newcommand{\pDD}[2][]{ \frac{\partial^2 #1}{\partial^2 #2}}&#10;\newcommand{\ggamma}{\mathbf{\gamma}}&#10;\newcommand{\q}{\mathbf{q}}&#10;\newcommand{\nnu}{\mathbf{\nu}}&#10;\newcommand{\K}{\mathbf{K}}&#10;\newcommand{\xxi}{\mathbf{\xi}}&#10;&#10;\begin{equation*}&#10;   - \ldots&#10;  \end{equation*}&#10;&#10;\end{document}"/>
  <p:tag name="IGUANATEXSIZE" val="20"/>
  <p:tag name="IGUANATEXCURSOR" val="449"/>
  <p:tag name="TRANSPARENCY" val="True"/>
  <p:tag name="LATEXENGINEID" val="1"/>
  <p:tag name="TEMPFOLDER" val="C:\Users\John Nganga\Downloads\"/>
  <p:tag name="LATEXFORMHEIGHT" val="531"/>
  <p:tag name="LATEXFORMWIDTH" val="699.6"/>
  <p:tag name="LATEXFORMWRAP" val="True"/>
  <p:tag name="BITMAPVECTOR" val="1"/>
  <p:tag name="EMFCHILD" val="True"/>
</p:tagLst>
</file>

<file path=ppt/tags/tag904.xml><?xml version="1.0" encoding="utf-8"?>
<p:tagLst xmlns:a="http://schemas.openxmlformats.org/drawingml/2006/main" xmlns:r="http://schemas.openxmlformats.org/officeDocument/2006/relationships" xmlns:p="http://schemas.openxmlformats.org/presentationml/2006/main">
  <p:tag name="ORIGINALHEIGHT" val="0.8178114"/>
  <p:tag name="ORIGINALWIDTH" val="0.5947716"/>
  <p:tag name="EMFCHILD" val="True"/>
</p:tagLst>
</file>

<file path=ppt/tags/tag905.xml><?xml version="1.0" encoding="utf-8"?>
<p:tagLst xmlns:a="http://schemas.openxmlformats.org/drawingml/2006/main" xmlns:r="http://schemas.openxmlformats.org/officeDocument/2006/relationships" xmlns:p="http://schemas.openxmlformats.org/presentationml/2006/main">
  <p:tag name="ORIGINALHEIGHT" val="0.8178114"/>
  <p:tag name="ORIGINALWIDTH" val="0.5947716"/>
  <p:tag name="EMFCHILD" val="True"/>
</p:tagLst>
</file>

<file path=ppt/tags/tag906.xml><?xml version="1.0" encoding="utf-8"?>
<p:tagLst xmlns:a="http://schemas.openxmlformats.org/drawingml/2006/main" xmlns:r="http://schemas.openxmlformats.org/officeDocument/2006/relationships" xmlns:p="http://schemas.openxmlformats.org/presentationml/2006/main">
  <p:tag name="ORIGINALHEIGHT" val="0.8178114"/>
  <p:tag name="ORIGINALWIDTH" val="0.5947716"/>
  <p:tag name="EMFCHILD" val="True"/>
</p:tagLst>
</file>

<file path=ppt/tags/tag907.xml><?xml version="1.0" encoding="utf-8"?>
<p:tagLst xmlns:a="http://schemas.openxmlformats.org/drawingml/2006/main" xmlns:r="http://schemas.openxmlformats.org/officeDocument/2006/relationships" xmlns:p="http://schemas.openxmlformats.org/presentationml/2006/main">
  <p:tag name="ORIGINALHEIGHT" val="4"/>
  <p:tag name="ORIGINALWIDTH" val="3.06252"/>
  <p:tag name="LATEXADDIN" val="\documentclass{article}&#10;\usepackage{amsmath}&#10;\usepackage{color}&#10;\usepackage{amssymb}&#10;\pagestyle{empty}&#10;\begin{document}&#10;\newcommand{\x}{\mathbf{x}}&#10;\renewcommand{\a}{\mathbf{a}}&#10;\renewcommand{\v}{\mathbf{v}}&#10;\newcommand{\f}{\mathbf{f}}&#10;\renewcommand{\u}{\mathbf{u}}&#10;\newcommand{\M}{\mathbf{M}}&#10;\renewcommand{\H}{\mathbf{H}}&#10;\newcommand{\Jc}{\mathbf{J}_c}&#10;\newcommand{\K}{\mathbf{K}}&#10;\renewcommand{\t}{\mathbf{\tau}}&#10;\renewcommand{\S}{\mathbf{S}}&#10;\newcommand{\h}{\mathbf{h}}&#10;\newcommand{\Jqc}{\mathbf{\dot{J}_c}}&#10;\newcommand{\q}{\mathbf{q}}&#10;\newcommand{\qd}{\mathbf{\dot{\q}}}&#10;\newcommand{\qdd}{\mathbf{\dot{\q}}}&#10;\newcommand{\llambda}{\mathbf{\lambda}}&#10;\newcommand{\xxi}{\mathbf{\xi}}&#10;\newcommand{\nnu}{\mathbf{\nu}}&#10;\newcommand{\mmu}{\mathbf{\mu}}&#10;\newcommand{\ppsi}{\mathbf{\psi}}&#10;\newcommand{\glob}[1]{\mathsf{#1}}&#10;\newcommand{\gLambda}{\glob{\llambda}}&#10;\newcommand{\gT}{\glob{T}}&#10;\newcommand{\gV}{\glob{\mathbf{V}}}&#10;\newcommand{\gA}{\glob{\mathbf{A}}}&#10;\newcommand{\pd}[2][]{ \frac{\partial #1}{\partial #2}}&#10;\newcommand{\pdd}[3][]{ \frac{\partial^2 #1}{\partial #2 \partial #3}}&#10;\newcommand{\pDD}[2][]{ \frac{\partial^2 #1}{\partial^2 #2}}&#10;\newcommand{\bmat}[3][] {&#10;    \ensuremath{ &#10;        \begin{bmatrix}&#10;             #2 \\  #3 \\ #1&#10;        \end{bmatrix}&#10;}}&#10;&#10;&#10;\begin{align*}&#10;\pd[]{\q}&#10;\end{align*}&#10;&#10;&#10;&#10;\end{document}"/>
  <p:tag name="IGUANATEXSIZE" val="20"/>
  <p:tag name="IGUANATEXCURSOR" val="1292"/>
  <p:tag name="TRANSPARENCY" val="True"/>
  <p:tag name="LATEXENGINEID" val="1"/>
  <p:tag name="TEMPFOLDER" val="C:\Users\John Nganga\Downloads\"/>
  <p:tag name="LATEXFORMHEIGHT" val="553.8"/>
  <p:tag name="LATEXFORMWIDTH" val="961"/>
  <p:tag name="LATEXFORMWRAP" val="True"/>
  <p:tag name="BITMAPVECTOR" val="1"/>
  <p:tag name="EMFCHILD" val="True"/>
</p:tagLst>
</file>

<file path=ppt/tags/tag908.xml><?xml version="1.0" encoding="utf-8"?>
<p:tagLst xmlns:a="http://schemas.openxmlformats.org/drawingml/2006/main" xmlns:r="http://schemas.openxmlformats.org/officeDocument/2006/relationships" xmlns:p="http://schemas.openxmlformats.org/presentationml/2006/main">
  <p:tag name="ORIGINALHEIGHT" val="0.1875197"/>
  <p:tag name="ORIGINALWIDTH" val="6.93752"/>
  <p:tag name="EMFCHILD" val="True"/>
</p:tagLst>
</file>

<file path=ppt/tags/tag909.xml><?xml version="1.0" encoding="utf-8"?>
<p:tagLst xmlns:a="http://schemas.openxmlformats.org/drawingml/2006/main" xmlns:r="http://schemas.openxmlformats.org/officeDocument/2006/relationships" xmlns:p="http://schemas.openxmlformats.org/presentationml/2006/main">
  <p:tag name="ORIGINALHEIGHT" val="4"/>
  <p:tag name="ORIGINALWIDTH" val="3.06252"/>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2.638235"/>
  <p:tag name="ORIGINALWIDTH" val="3.165878"/>
  <p:tag name="EMFCHILD" val="True"/>
</p:tagLst>
</file>

<file path=ppt/tags/tag910.xml><?xml version="1.0" encoding="utf-8"?>
<p:tagLst xmlns:a="http://schemas.openxmlformats.org/drawingml/2006/main" xmlns:r="http://schemas.openxmlformats.org/officeDocument/2006/relationships" xmlns:p="http://schemas.openxmlformats.org/presentationml/2006/main">
  <p:tag name="ORIGINALHEIGHT" val="3.5"/>
  <p:tag name="ORIGINALWIDTH" val="3.31252"/>
  <p:tag name="EMFCHILD" val="True"/>
</p:tagLst>
</file>

<file path=ppt/tags/tag911.xml><?xml version="1.0" encoding="utf-8"?>
<p:tagLst xmlns:a="http://schemas.openxmlformats.org/drawingml/2006/main" xmlns:r="http://schemas.openxmlformats.org/officeDocument/2006/relationships" xmlns:p="http://schemas.openxmlformats.org/presentationml/2006/main">
  <p:tag name="ORIGINALHEIGHT" val="3.977536"/>
  <p:tag name="ORIGINALWIDTH" val="2.750818"/>
  <p:tag name="LATEXADDIN" val="\documentclass{article}&#10;\usepackage{amsmath}&#10;\pagestyle{empty}&#10;\begin{document}&#10;&#10;\newcommand{\pd}[2][]{ \frac{\partial #1}{\partial #2}}&#10;\newcommand{\pdd}[3][]{ \frac{\partial^2 #1}{\partial #2 \partial #3}}&#10;\newcommand{\pDD}[2][]{ \frac{\partial^2 #1}{\partial^2 #2}}&#10;\newcommand{\ggamma}{\mathbf{\gamma}}&#10;\newcommand{\q}{\mathbf{q}}&#10;\newcommand{\nnu}{\mathbf{\nu}}&#10;\newcommand{\K}{\mathbf{K}}&#10;\newcommand{\xxi}{\mathbf{\xi}}&#10;&#10;\begin{equation*}&#10;   \pd[]{\q} \Bigg[ \ggamma^T \Psi \Bigg]&#10;  \end{equation*}&#10;&#10;\end{document}"/>
  <p:tag name="IGUANATEXSIZE" val="20"/>
  <p:tag name="IGUANATEXCURSOR" val="487"/>
  <p:tag name="TRANSPARENCY" val="True"/>
  <p:tag name="LATEXENGINEID" val="1"/>
  <p:tag name="TEMPFOLDER" val="C:\Users\John Nganga\Downloads\"/>
  <p:tag name="LATEXFORMHEIGHT" val="531"/>
  <p:tag name="LATEXFORMWIDTH" val="699.6"/>
  <p:tag name="LATEXFORMWRAP" val="True"/>
  <p:tag name="BITMAPVECTOR" val="1"/>
  <p:tag name="EMFCHILD" val="True"/>
</p:tagLst>
</file>

<file path=ppt/tags/tag912.xml><?xml version="1.0" encoding="utf-8"?>
<p:tagLst xmlns:a="http://schemas.openxmlformats.org/drawingml/2006/main" xmlns:r="http://schemas.openxmlformats.org/officeDocument/2006/relationships" xmlns:p="http://schemas.openxmlformats.org/presentationml/2006/main">
  <p:tag name="ORIGINALHEIGHT" val="0.2230394"/>
  <p:tag name="ORIGINALWIDTH" val="6.263693"/>
  <p:tag name="EMFCHILD" val="True"/>
</p:tagLst>
</file>

<file path=ppt/tags/tag913.xml><?xml version="1.0" encoding="utf-8"?>
<p:tagLst xmlns:a="http://schemas.openxmlformats.org/drawingml/2006/main" xmlns:r="http://schemas.openxmlformats.org/officeDocument/2006/relationships" xmlns:p="http://schemas.openxmlformats.org/presentationml/2006/main">
  <p:tag name="ORIGINALHEIGHT" val="3.977536"/>
  <p:tag name="ORIGINALWIDTH" val="2.769411"/>
  <p:tag name="EMFCHILD" val="True"/>
</p:tagLst>
</file>

<file path=ppt/tags/tag914.xml><?xml version="1.0" encoding="utf-8"?>
<p:tagLst xmlns:a="http://schemas.openxmlformats.org/drawingml/2006/main" xmlns:r="http://schemas.openxmlformats.org/officeDocument/2006/relationships" xmlns:p="http://schemas.openxmlformats.org/presentationml/2006/main">
  <p:tag name="ORIGINALHEIGHT" val="3.475704"/>
  <p:tag name="ORIGINALWIDTH" val="2.955277"/>
  <p:tag name="EMFCHILD" val="True"/>
</p:tagLst>
</file>

<file path=ppt/tags/tag915.xml><?xml version="1.0" encoding="utf-8"?>
<p:tagLst xmlns:a="http://schemas.openxmlformats.org/drawingml/2006/main" xmlns:r="http://schemas.openxmlformats.org/officeDocument/2006/relationships" xmlns:p="http://schemas.openxmlformats.org/presentationml/2006/main">
  <p:tag name="ORIGINALHEIGHT" val="16.15178"/>
  <p:tag name="ORIGINALWIDTH" val="1.561275"/>
  <p:tag name="EMFCHILD" val="True"/>
</p:tagLst>
</file>

<file path=ppt/tags/tag916.xml><?xml version="1.0" encoding="utf-8"?>
<p:tagLst xmlns:a="http://schemas.openxmlformats.org/drawingml/2006/main" xmlns:r="http://schemas.openxmlformats.org/officeDocument/2006/relationships" xmlns:p="http://schemas.openxmlformats.org/presentationml/2006/main">
  <p:tag name="ORIGINALHEIGHT" val="3.55005"/>
  <p:tag name="ORIGINALWIDTH" val="2.750818"/>
  <p:tag name="EMFCHILD" val="True"/>
</p:tagLst>
</file>

<file path=ppt/tags/tag917.xml><?xml version="1.0" encoding="utf-8"?>
<p:tagLst xmlns:a="http://schemas.openxmlformats.org/drawingml/2006/main" xmlns:r="http://schemas.openxmlformats.org/officeDocument/2006/relationships" xmlns:p="http://schemas.openxmlformats.org/presentationml/2006/main">
  <p:tag name="ORIGINALHEIGHT" val="2.546373"/>
  <p:tag name="ORIGINALWIDTH" val="2.750818"/>
  <p:tag name="EMFCHILD" val="True"/>
</p:tagLst>
</file>

<file path=ppt/tags/tag918.xml><?xml version="1.0" encoding="utf-8"?>
<p:tagLst xmlns:a="http://schemas.openxmlformats.org/drawingml/2006/main" xmlns:r="http://schemas.openxmlformats.org/officeDocument/2006/relationships" xmlns:p="http://schemas.openxmlformats.org/presentationml/2006/main">
  <p:tag name="ORIGINALHEIGHT" val="3.680151"/>
  <p:tag name="ORIGINALWIDTH" val="3.475702"/>
  <p:tag name="EMFCHILD" val="True"/>
</p:tagLst>
</file>

<file path=ppt/tags/tag919.xml><?xml version="1.0" encoding="utf-8"?>
<p:tagLst xmlns:a="http://schemas.openxmlformats.org/drawingml/2006/main" xmlns:r="http://schemas.openxmlformats.org/officeDocument/2006/relationships" xmlns:p="http://schemas.openxmlformats.org/presentationml/2006/main">
  <p:tag name="ORIGINALHEIGHT" val="16.15178"/>
  <p:tag name="ORIGINALWIDTH" val="1.561275"/>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0.1918716"/>
  <p:tag name="ORIGINALWIDTH" val="2.398392"/>
  <p:tag name="EMFCHILD" val="True"/>
</p:tagLst>
</file>

<file path=ppt/tags/tag920.xml><?xml version="1.0" encoding="utf-8"?>
<p:tagLst xmlns:a="http://schemas.openxmlformats.org/drawingml/2006/main" xmlns:r="http://schemas.openxmlformats.org/officeDocument/2006/relationships" xmlns:p="http://schemas.openxmlformats.org/presentationml/2006/main">
  <p:tag name="ORIGINALHEIGHT" val="4.92546"/>
  <p:tag name="ORIGINALWIDTH" val="2.248986"/>
  <p:tag name="LATEXADDIN" val="\documentclass{article}&#10;\usepackage{amsmath}&#10;\pagestyle{empty}&#10;\begin{document}&#10;&#10;\newcommand{\pd}[2][]{ \frac{\partial #1}{\partial #2}}&#10;\newcommand{\pdd}[3][]{ \frac{\partial^2 #1}{\partial #2 \partial #3}}&#10;\newcommand{\pDD}[2][]{ \frac{\partial^2 #1}{\partial^2 #2}}&#10;\newcommand{\ggamma}{\mathbf{\gamma}}&#10;\newcommand{\q}{\mathbf{q}}&#10;\newcommand{\nnu}{\mathbf{\nu}}&#10;\newcommand{\K}{\mathbf{K}}&#10;\newcommand{\xxi}{\mathbf{\xi}}&#10;&#10;\begin{equation*}&#10;    \xxi^\top \pdd[\nnu]{\q}{\q} =&#10;  \end{equation*}&#10;&#10;\end{document}"/>
  <p:tag name="IGUANATEXSIZE" val="20"/>
  <p:tag name="IGUANATEXCURSOR" val="480"/>
  <p:tag name="TRANSPARENCY" val="True"/>
  <p:tag name="LATEXENGINEID" val="1"/>
  <p:tag name="TEMPFOLDER" val="C:\Users\John Nganga\Downloads\"/>
  <p:tag name="LATEXFORMHEIGHT" val="531"/>
  <p:tag name="LATEXFORMWIDTH" val="699.6"/>
  <p:tag name="LATEXFORMWRAP" val="True"/>
  <p:tag name="BITMAPVECTOR" val="1"/>
  <p:tag name="EMFCHILD" val="True"/>
</p:tagLst>
</file>

<file path=ppt/tags/tag921.xml><?xml version="1.0" encoding="utf-8"?>
<p:tagLst xmlns:a="http://schemas.openxmlformats.org/drawingml/2006/main" xmlns:r="http://schemas.openxmlformats.org/officeDocument/2006/relationships" xmlns:p="http://schemas.openxmlformats.org/presentationml/2006/main">
  <p:tag name="ORIGINALHEIGHT" val="2.6393"/>
  <p:tag name="ORIGINALWIDTH" val="2.750818"/>
  <p:tag name="EMFCHILD" val="True"/>
</p:tagLst>
</file>

<file path=ppt/tags/tag922.xml><?xml version="1.0" encoding="utf-8"?>
<p:tagLst xmlns:a="http://schemas.openxmlformats.org/drawingml/2006/main" xmlns:r="http://schemas.openxmlformats.org/officeDocument/2006/relationships" xmlns:p="http://schemas.openxmlformats.org/presentationml/2006/main">
  <p:tag name="ORIGINALHEIGHT" val="4.051883"/>
  <p:tag name="ORIGINALWIDTH" val="2.787992"/>
  <p:tag name="EMFCHILD" val="True"/>
</p:tagLst>
</file>

<file path=ppt/tags/tag923.xml><?xml version="1.0" encoding="utf-8"?>
<p:tagLst xmlns:a="http://schemas.openxmlformats.org/drawingml/2006/main" xmlns:r="http://schemas.openxmlformats.org/officeDocument/2006/relationships" xmlns:p="http://schemas.openxmlformats.org/presentationml/2006/main">
  <p:tag name="ORIGINALHEIGHT" val="2.546373"/>
  <p:tag name="ORIGINALWIDTH" val="1.635622"/>
  <p:tag name="EMFCHILD" val="True"/>
</p:tagLst>
</file>

<file path=ppt/tags/tag924.xml><?xml version="1.0" encoding="utf-8"?>
<p:tagLst xmlns:a="http://schemas.openxmlformats.org/drawingml/2006/main" xmlns:r="http://schemas.openxmlformats.org/officeDocument/2006/relationships" xmlns:p="http://schemas.openxmlformats.org/presentationml/2006/main">
  <p:tag name="ORIGINALHEIGHT" val="2.416261"/>
  <p:tag name="ORIGINALWIDTH" val="2.490606"/>
  <p:tag name="EMFCHILD" val="True"/>
</p:tagLst>
</file>

<file path=ppt/tags/tag925.xml><?xml version="1.0" encoding="utf-8"?>
<p:tagLst xmlns:a="http://schemas.openxmlformats.org/drawingml/2006/main" xmlns:r="http://schemas.openxmlformats.org/officeDocument/2006/relationships" xmlns:p="http://schemas.openxmlformats.org/presentationml/2006/main">
  <p:tag name="ORIGINALHEIGHT" val="0.2230394"/>
  <p:tag name="ORIGINALWIDTH" val="12.69466"/>
  <p:tag name="EMFCHILD" val="True"/>
</p:tagLst>
</file>

<file path=ppt/tags/tag926.xml><?xml version="1.0" encoding="utf-8"?>
<p:tagLst xmlns:a="http://schemas.openxmlformats.org/drawingml/2006/main" xmlns:r="http://schemas.openxmlformats.org/officeDocument/2006/relationships" xmlns:p="http://schemas.openxmlformats.org/presentationml/2006/main">
  <p:tag name="ORIGINALHEIGHT" val="4.01471"/>
  <p:tag name="ORIGINALWIDTH" val="2.787992"/>
  <p:tag name="EMFCHILD" val="True"/>
</p:tagLst>
</file>

<file path=ppt/tags/tag927.xml><?xml version="1.0" encoding="utf-8"?>
<p:tagLst xmlns:a="http://schemas.openxmlformats.org/drawingml/2006/main" xmlns:r="http://schemas.openxmlformats.org/officeDocument/2006/relationships" xmlns:p="http://schemas.openxmlformats.org/presentationml/2006/main">
  <p:tag name="ORIGINALHEIGHT" val="3.531458"/>
  <p:tag name="ORIGINALWIDTH" val="3.011031"/>
  <p:tag name="EMFCHILD" val="True"/>
</p:tagLst>
</file>

<file path=ppt/tags/tag928.xml><?xml version="1.0" encoding="utf-8"?>
<p:tagLst xmlns:a="http://schemas.openxmlformats.org/drawingml/2006/main" xmlns:r="http://schemas.openxmlformats.org/officeDocument/2006/relationships" xmlns:p="http://schemas.openxmlformats.org/presentationml/2006/main">
  <p:tag name="ORIGINALHEIGHT" val="4.01471"/>
  <p:tag name="ORIGINALWIDTH" val="2.806584"/>
  <p:tag name="EMFCHILD" val="True"/>
</p:tagLst>
</file>

<file path=ppt/tags/tag929.xml><?xml version="1.0" encoding="utf-8"?>
<p:tagLst xmlns:a="http://schemas.openxmlformats.org/drawingml/2006/main" xmlns:r="http://schemas.openxmlformats.org/officeDocument/2006/relationships" xmlns:p="http://schemas.openxmlformats.org/presentationml/2006/main">
  <p:tag name="ORIGINALHEIGHT" val="3.531458"/>
  <p:tag name="ORIGINALWIDTH" val="2.99245"/>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2.56629"/>
  <p:tag name="ORIGINALWIDTH" val="1.295132"/>
  <p:tag name="EMFCHILD" val="True"/>
</p:tagLst>
</file>

<file path=ppt/tags/tag930.xml><?xml version="1.0" encoding="utf-8"?>
<p:tagLst xmlns:a="http://schemas.openxmlformats.org/drawingml/2006/main" xmlns:r="http://schemas.openxmlformats.org/officeDocument/2006/relationships" xmlns:p="http://schemas.openxmlformats.org/presentationml/2006/main">
  <p:tag name="ORIGINALHEIGHT" val="1.26389"/>
  <p:tag name="ORIGINALWIDTH" val="3.531456"/>
  <p:tag name="EMFCHILD" val="True"/>
</p:tagLst>
</file>

<file path=ppt/tags/tag931.xml><?xml version="1.0" encoding="utf-8"?>
<p:tagLst xmlns:a="http://schemas.openxmlformats.org/drawingml/2006/main" xmlns:r="http://schemas.openxmlformats.org/officeDocument/2006/relationships" xmlns:p="http://schemas.openxmlformats.org/presentationml/2006/main">
  <p:tag name="ORIGINALHEIGHT" val="5.060944"/>
  <p:tag name="ORIGINALWIDTH" val="2.168974"/>
  <p:tag name="LATEXADDIN" val="\documentclass{article}&#10;\usepackage{amsmath}&#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ggamma}{\mathbf{\gamma}}&#10;\newcommand{\ppsi}{\mathbf{\psi}}&#10;\newcommand{\xxi}{\mathbf{\xi}}&#10;%\newcommand{\q}{\mathbf{q}}&#10;\newcommand{\pd}[2][]{ \frac{\partial #1}{\partial #2}}&#10;&#10;\newcommand{\pdd}[3][]{ \frac{\partial^2 #1}{\partial #2 \partial #3}}&#10;\newcommand{\pDD}[2][]{ \frac{\partial^2 #1}{\partial^2 #2}}&#10;&#10;\begin{align*}\label{DerivsWithLambda}&#10;\begin{split}&#10;    &amp; \xxi^\top \pdd[\nnu]{\q}{\q} = \ggamma^\top \left[ \pdd[\Psi]{\q}{\q} - \ldots  \right]&#10;\end{split}&#10;\end{align*}&#10;&#10;&#10;\end{document}"/>
  <p:tag name="IGUANATEXSIZE" val="20"/>
  <p:tag name="IGUANATEXCURSOR" val="858"/>
  <p:tag name="TRANSPARENCY" val="True"/>
  <p:tag name="LATEXENGINEID" val="1"/>
  <p:tag name="TEMPFOLDER" val="C:\Users\John Nganga\Downloads\"/>
  <p:tag name="LATEXFORMHEIGHT" val="628.8"/>
  <p:tag name="LATEXFORMWIDTH" val="762.6"/>
  <p:tag name="LATEXFORMWRAP" val="True"/>
  <p:tag name="BITMAPVECTOR" val="1"/>
  <p:tag name="EMFCHILD" val="True"/>
</p:tagLst>
</file>

<file path=ppt/tags/tag932.xml><?xml version="1.0" encoding="utf-8"?>
<p:tagLst xmlns:a="http://schemas.openxmlformats.org/drawingml/2006/main" xmlns:r="http://schemas.openxmlformats.org/officeDocument/2006/relationships" xmlns:p="http://schemas.openxmlformats.org/presentationml/2006/main">
  <p:tag name="ORIGINALHEIGHT" val="2.731303"/>
  <p:tag name="ORIGINALWIDTH" val="2.650969"/>
  <p:tag name="EMFCHILD" val="True"/>
</p:tagLst>
</file>

<file path=ppt/tags/tag933.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934.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1"/>
  <p:tag name="EMFCHILD" val="True"/>
</p:tagLst>
</file>

<file path=ppt/tags/tag935.xml><?xml version="1.0" encoding="utf-8"?>
<p:tagLst xmlns:a="http://schemas.openxmlformats.org/drawingml/2006/main" xmlns:r="http://schemas.openxmlformats.org/officeDocument/2006/relationships" xmlns:p="http://schemas.openxmlformats.org/presentationml/2006/main">
  <p:tag name="ORIGINALHEIGHT" val="2.470229"/>
  <p:tag name="ORIGINALWIDTH" val="2.430061"/>
  <p:tag name="EMFCHILD" val="True"/>
</p:tagLst>
</file>

<file path=ppt/tags/tag936.xml><?xml version="1.0" encoding="utf-8"?>
<p:tagLst xmlns:a="http://schemas.openxmlformats.org/drawingml/2006/main" xmlns:r="http://schemas.openxmlformats.org/officeDocument/2006/relationships" xmlns:p="http://schemas.openxmlformats.org/presentationml/2006/main">
  <p:tag name="ORIGINALHEIGHT" val="0.2409973"/>
  <p:tag name="ORIGINALWIDTH" val="12.25069"/>
  <p:tag name="EMFCHILD" val="True"/>
</p:tagLst>
</file>

<file path=ppt/tags/tag937.xml><?xml version="1.0" encoding="utf-8"?>
<p:tagLst xmlns:a="http://schemas.openxmlformats.org/drawingml/2006/main" xmlns:r="http://schemas.openxmlformats.org/officeDocument/2006/relationships" xmlns:p="http://schemas.openxmlformats.org/presentationml/2006/main">
  <p:tag name="ORIGINALHEIGHT" val="4.137121"/>
  <p:tag name="ORIGINALWIDTH" val="2.711224"/>
  <p:tag name="EMFCHILD" val="True"/>
</p:tagLst>
</file>

<file path=ppt/tags/tag938.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939.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7.722832"/>
  <p:tag name="ORIGINALWIDTH" val="6.763466"/>
  <p:tag name="EMFCHILD" val="True"/>
</p:tagLst>
</file>

<file path=ppt/tags/tag940.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941.xml><?xml version="1.0" encoding="utf-8"?>
<p:tagLst xmlns:a="http://schemas.openxmlformats.org/drawingml/2006/main" xmlns:r="http://schemas.openxmlformats.org/officeDocument/2006/relationships" xmlns:p="http://schemas.openxmlformats.org/presentationml/2006/main">
  <p:tag name="ORIGINALHEIGHT" val="1.305408"/>
  <p:tag name="ORIGINALWIDTH" val="3.414126"/>
  <p:tag name="EMFCHILD" val="True"/>
</p:tagLst>
</file>

<file path=ppt/tags/tag942.xml><?xml version="1.0" encoding="utf-8"?>
<p:tagLst xmlns:a="http://schemas.openxmlformats.org/drawingml/2006/main" xmlns:r="http://schemas.openxmlformats.org/officeDocument/2006/relationships" xmlns:p="http://schemas.openxmlformats.org/presentationml/2006/main">
  <p:tag name="ORIGINALHEIGHT" val="3.675216"/>
  <p:tag name="ORIGINALWIDTH" val="2.691135"/>
  <p:tag name="EMFCHILD" val="True"/>
</p:tagLst>
</file>

<file path=ppt/tags/tag943.xml><?xml version="1.0" encoding="utf-8"?>
<p:tagLst xmlns:a="http://schemas.openxmlformats.org/drawingml/2006/main" xmlns:r="http://schemas.openxmlformats.org/officeDocument/2006/relationships" xmlns:p="http://schemas.openxmlformats.org/presentationml/2006/main">
  <p:tag name="ORIGINALHEIGHT" val="2.731303"/>
  <p:tag name="ORIGINALWIDTH" val="2.650969"/>
  <p:tag name="EMFCHILD" val="True"/>
</p:tagLst>
</file>

<file path=ppt/tags/tag944.xml><?xml version="1.0" encoding="utf-8"?>
<p:tagLst xmlns:a="http://schemas.openxmlformats.org/drawingml/2006/main" xmlns:r="http://schemas.openxmlformats.org/officeDocument/2006/relationships" xmlns:p="http://schemas.openxmlformats.org/presentationml/2006/main">
  <p:tag name="ORIGINALHEIGHT" val="13.43561"/>
  <p:tag name="ORIGINALWIDTH" val="1.345574"/>
  <p:tag name="EMFCHILD" val="True"/>
</p:tagLst>
</file>

<file path=ppt/tags/tag945.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946.xml><?xml version="1.0" encoding="utf-8"?>
<p:tagLst xmlns:a="http://schemas.openxmlformats.org/drawingml/2006/main" xmlns:r="http://schemas.openxmlformats.org/officeDocument/2006/relationships" xmlns:p="http://schemas.openxmlformats.org/presentationml/2006/main">
  <p:tag name="ORIGINALHEIGHT" val="2.590728"/>
  <p:tag name="ORIGINALWIDTH" val="1.586571"/>
  <p:tag name="EMFCHILD" val="True"/>
</p:tagLst>
</file>

<file path=ppt/tags/tag947.xml><?xml version="1.0" encoding="utf-8"?>
<p:tagLst xmlns:a="http://schemas.openxmlformats.org/drawingml/2006/main" xmlns:r="http://schemas.openxmlformats.org/officeDocument/2006/relationships" xmlns:p="http://schemas.openxmlformats.org/presentationml/2006/main">
  <p:tag name="ORIGINALHEIGHT" val="3.815791"/>
  <p:tag name="ORIGINALWIDTH" val="3.39405"/>
  <p:tag name="EMFCHILD" val="True"/>
</p:tagLst>
</file>

<file path=ppt/tags/tag948.xml><?xml version="1.0" encoding="utf-8"?>
<p:tagLst xmlns:a="http://schemas.openxmlformats.org/drawingml/2006/main" xmlns:r="http://schemas.openxmlformats.org/officeDocument/2006/relationships" xmlns:p="http://schemas.openxmlformats.org/presentationml/2006/main">
  <p:tag name="ORIGINALHEIGHT" val="0.2409973"/>
  <p:tag name="ORIGINALWIDTH" val="12.25069"/>
  <p:tag name="EMFCHILD" val="True"/>
</p:tagLst>
</file>

<file path=ppt/tags/tag949.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2.710194"/>
  <p:tag name="ORIGINALWIDTH" val="1.750834"/>
  <p:tag name="EMFCHILD" val="True"/>
</p:tagLst>
</file>

<file path=ppt/tags/tag950.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951.xml><?xml version="1.0" encoding="utf-8"?>
<p:tagLst xmlns:a="http://schemas.openxmlformats.org/drawingml/2006/main" xmlns:r="http://schemas.openxmlformats.org/officeDocument/2006/relationships" xmlns:p="http://schemas.openxmlformats.org/presentationml/2006/main">
  <p:tag name="ORIGINALHEIGHT" val="4.137121"/>
  <p:tag name="ORIGINALWIDTH" val="2.691135"/>
  <p:tag name="EMFCHILD" val="True"/>
</p:tagLst>
</file>

<file path=ppt/tags/tag952.xml><?xml version="1.0" encoding="utf-8"?>
<p:tagLst xmlns:a="http://schemas.openxmlformats.org/drawingml/2006/main" xmlns:r="http://schemas.openxmlformats.org/officeDocument/2006/relationships" xmlns:p="http://schemas.openxmlformats.org/presentationml/2006/main">
  <p:tag name="ORIGINALHEIGHT" val="3.61496"/>
  <p:tag name="ORIGINALWIDTH" val="2.891966"/>
  <p:tag name="EMFCHILD" val="True"/>
</p:tagLst>
</file>

<file path=ppt/tags/tag953.xml><?xml version="1.0" encoding="utf-8"?>
<p:tagLst xmlns:a="http://schemas.openxmlformats.org/drawingml/2006/main" xmlns:r="http://schemas.openxmlformats.org/officeDocument/2006/relationships" xmlns:p="http://schemas.openxmlformats.org/presentationml/2006/main">
  <p:tag name="ORIGINALHEIGHT" val="0.2409973"/>
  <p:tag name="ORIGINALWIDTH" val="3.132963"/>
  <p:tag name="EMFCHILD" val="True"/>
</p:tagLst>
</file>

<file path=ppt/tags/tag954.xml><?xml version="1.0" encoding="utf-8"?>
<p:tagLst xmlns:a="http://schemas.openxmlformats.org/drawingml/2006/main" xmlns:r="http://schemas.openxmlformats.org/officeDocument/2006/relationships" xmlns:p="http://schemas.openxmlformats.org/presentationml/2006/main">
  <p:tag name="ORIGINALHEIGHT" val="0.6024933"/>
  <p:tag name="ORIGINALWIDTH" val="0.5422499"/>
  <p:tag name="EMFCHILD" val="True"/>
</p:tagLst>
</file>

<file path=ppt/tags/tag955.xml><?xml version="1.0" encoding="utf-8"?>
<p:tagLst xmlns:a="http://schemas.openxmlformats.org/drawingml/2006/main" xmlns:r="http://schemas.openxmlformats.org/officeDocument/2006/relationships" xmlns:p="http://schemas.openxmlformats.org/presentationml/2006/main">
  <p:tag name="ORIGINALHEIGHT" val="0.6024933"/>
  <p:tag name="ORIGINALWIDTH" val="0.5422499"/>
  <p:tag name="EMFCHILD" val="True"/>
</p:tagLst>
</file>

<file path=ppt/tags/tag956.xml><?xml version="1.0" encoding="utf-8"?>
<p:tagLst xmlns:a="http://schemas.openxmlformats.org/drawingml/2006/main" xmlns:r="http://schemas.openxmlformats.org/officeDocument/2006/relationships" xmlns:p="http://schemas.openxmlformats.org/presentationml/2006/main">
  <p:tag name="ORIGINALHEIGHT" val="0.6024933"/>
  <p:tag name="ORIGINALWIDTH" val="0.5422499"/>
  <p:tag name="EMFCHILD" val="True"/>
</p:tagLst>
</file>

<file path=ppt/tags/tag957.xml><?xml version="1.0" encoding="utf-8"?>
<p:tagLst xmlns:a="http://schemas.openxmlformats.org/drawingml/2006/main" xmlns:r="http://schemas.openxmlformats.org/officeDocument/2006/relationships" xmlns:p="http://schemas.openxmlformats.org/presentationml/2006/main">
  <p:tag name="ORIGINALHEIGHT" val="13.43561"/>
  <p:tag name="ORIGINALWIDTH" val="1.345574"/>
  <p:tag name="EMFCHILD" val="True"/>
</p:tagLst>
</file>

<file path=ppt/tags/tag958.xml><?xml version="1.0" encoding="utf-8"?>
<p:tagLst xmlns:a="http://schemas.openxmlformats.org/drawingml/2006/main" xmlns:r="http://schemas.openxmlformats.org/officeDocument/2006/relationships" xmlns:p="http://schemas.openxmlformats.org/presentationml/2006/main">
  <p:tag name="ORIGINALHEIGHT" val="1.303689"/>
  <p:tag name="ORIGINALWIDTH" val="3.526358"/>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 \pd[]{\x} [\llambda^T \f]$&#10;\end{document}"/>
  <p:tag name="IGUANATEXSIZE" val="20"/>
  <p:tag name="IGUANATEXCURSOR" val="862"/>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959.xml><?xml version="1.0" encoding="utf-8"?>
<p:tagLst xmlns:a="http://schemas.openxmlformats.org/drawingml/2006/main" xmlns:r="http://schemas.openxmlformats.org/officeDocument/2006/relationships" xmlns:p="http://schemas.openxmlformats.org/presentationml/2006/main">
  <p:tag name="ORIGINALHEIGHT" val="2.885205"/>
  <p:tag name="ORIGINALWIDTH" val="2.115818"/>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1.031317"/>
  <p:tag name="ORIGINALWIDTH" val="2.638231"/>
  <p:tag name="EMFCHILD" val="True"/>
</p:tagLst>
</file>

<file path=ppt/tags/tag960.xml><?xml version="1.0" encoding="utf-8"?>
<p:tagLst xmlns:a="http://schemas.openxmlformats.org/drawingml/2006/main" xmlns:r="http://schemas.openxmlformats.org/officeDocument/2006/relationships" xmlns:p="http://schemas.openxmlformats.org/presentationml/2006/main">
  <p:tag name="ORIGINALHEIGHT" val="0.2137184"/>
  <p:tag name="ORIGINALWIDTH" val="5.001008"/>
  <p:tag name="EMFCHILD" val="True"/>
</p:tagLst>
</file>

<file path=ppt/tags/tag961.xml><?xml version="1.0" encoding="utf-8"?>
<p:tagLst xmlns:a="http://schemas.openxmlformats.org/drawingml/2006/main" xmlns:r="http://schemas.openxmlformats.org/officeDocument/2006/relationships" xmlns:p="http://schemas.openxmlformats.org/presentationml/2006/main">
  <p:tag name="ORIGINALHEIGHT" val="2.885205"/>
  <p:tag name="ORIGINALWIDTH" val="2.115818"/>
  <p:tag name="EMFCHILD" val="True"/>
</p:tagLst>
</file>

<file path=ppt/tags/tag962.xml><?xml version="1.0" encoding="utf-8"?>
<p:tagLst xmlns:a="http://schemas.openxmlformats.org/drawingml/2006/main" xmlns:r="http://schemas.openxmlformats.org/officeDocument/2006/relationships" xmlns:p="http://schemas.openxmlformats.org/presentationml/2006/main">
  <p:tag name="ORIGINALHEIGHT" val="1.752491"/>
  <p:tag name="ORIGINALWIDTH" val="2.286792"/>
  <p:tag name="EMFCHILD" val="True"/>
</p:tagLst>
</file>

<file path=ppt/tags/tag963.xml><?xml version="1.0" encoding="utf-8"?>
<p:tagLst xmlns:a="http://schemas.openxmlformats.org/drawingml/2006/main" xmlns:r="http://schemas.openxmlformats.org/officeDocument/2006/relationships" xmlns:p="http://schemas.openxmlformats.org/presentationml/2006/main">
  <p:tag name="ORIGINALHEIGHT" val="5.6208"/>
  <p:tag name="ORIGINALWIDTH" val="0.7266421"/>
  <p:tag name="EMFCHILD" val="True"/>
</p:tagLst>
</file>

<file path=ppt/tags/tag964.xml><?xml version="1.0" encoding="utf-8"?>
<p:tagLst xmlns:a="http://schemas.openxmlformats.org/drawingml/2006/main" xmlns:r="http://schemas.openxmlformats.org/officeDocument/2006/relationships" xmlns:p="http://schemas.openxmlformats.org/presentationml/2006/main">
  <p:tag name="ORIGINALHEIGHT" val="3.99654"/>
  <p:tag name="ORIGINALWIDTH" val="2.607363"/>
  <p:tag name="EMFCHILD" val="True"/>
</p:tagLst>
</file>

<file path=ppt/tags/tag965.xml><?xml version="1.0" encoding="utf-8"?>
<p:tagLst xmlns:a="http://schemas.openxmlformats.org/drawingml/2006/main" xmlns:r="http://schemas.openxmlformats.org/officeDocument/2006/relationships" xmlns:p="http://schemas.openxmlformats.org/presentationml/2006/main">
  <p:tag name="ORIGINALHEIGHT" val="2.671486"/>
  <p:tag name="ORIGINALWIDTH" val="2.778338"/>
  <p:tag name="EMFCHILD" val="True"/>
</p:tagLst>
</file>

<file path=ppt/tags/tag966.xml><?xml version="1.0" encoding="utf-8"?>
<p:tagLst xmlns:a="http://schemas.openxmlformats.org/drawingml/2006/main" xmlns:r="http://schemas.openxmlformats.org/officeDocument/2006/relationships" xmlns:p="http://schemas.openxmlformats.org/presentationml/2006/main">
  <p:tag name="ORIGINALHEIGHT" val="3.932418"/>
  <p:tag name="ORIGINALWIDTH" val="2.094439"/>
  <p:tag name="EMFCHILD" val="True"/>
</p:tagLst>
</file>

<file path=ppt/tags/tag967.xml><?xml version="1.0" encoding="utf-8"?>
<p:tagLst xmlns:a="http://schemas.openxmlformats.org/drawingml/2006/main" xmlns:r="http://schemas.openxmlformats.org/officeDocument/2006/relationships" xmlns:p="http://schemas.openxmlformats.org/presentationml/2006/main">
  <p:tag name="ORIGINALHEIGHT" val="5.6208"/>
  <p:tag name="ORIGINALWIDTH" val="0.7480208"/>
  <p:tag name="EMFCHILD" val="True"/>
</p:tagLst>
</file>

<file path=ppt/tags/tag968.xml><?xml version="1.0" encoding="utf-8"?>
<p:tagLst xmlns:a="http://schemas.openxmlformats.org/drawingml/2006/main" xmlns:r="http://schemas.openxmlformats.org/officeDocument/2006/relationships" xmlns:p="http://schemas.openxmlformats.org/presentationml/2006/main">
  <p:tag name="ORIGINALHEIGHT" val="3.975162"/>
  <p:tag name="ORIGINALWIDTH" val="2.756959"/>
  <p:tag name="LATEXADDIN" val="\documentclass{article}&#10;\usepackage{amsmath}&#10;\usepackage{amssymb}&#10;\usepackage[T1]{fontenc}&#10;%\usepackage{tgbonum}&#10;\pagestyle{empty}&#10;\begin{document}&#10;\newcommand{\x}{\mathbf{x}}&#10;\newcommand{\f}{\mathbf{f}}&#10;\renewcommand{\u}{\mathbf{u}}&#10;\newcommand{\M}{\mathbf{M}}&#10;\newcommand{\Jc}{\mathbf{J}_c}&#10;\newcommand{\K}{\mathbf{K}}&#10;\renewcommand{\t}{\mathbf{\tau}}&#10;\renewcommand{\S}{\mathbf{S}}&#10;\newcommand{\h}{\mathbf{h}}&#10;\newcommand{\J}{\mathbf{J}}&#10;\newcommand{\q}{\mathbf{q}}&#10;\newcommand{\nnu}{\mathbf{\nu}}&#10;\newcommand{\ppsi}{\mathbf{\psi}}&#10;\newcommand{\xxi}{\mathbf{\xi}}&#10;\newcommand{\llambda}{\mathbf{\lambda}}&#10;%\newcommand{\q}{\mathbf{q}}&#10;\newcommand{\Xxi}{\boldsymbol{\Xi}}&#10;\newcommand{\pd}[2][]{ \frac{\partial #1}{\partial #2}}&#10;\newcommand{\pdd}[3][]{ \frac{\partial^2 #1}{\partial #2 \partial #3}}&#10;\newcommand{\pDD}[2][]{ \frac{\partial^2 #1}{\partial^2 #2}}&#10;&#10;&#10;$\llambda^T  \pd[\f]{\x} $&#10;\end{document}"/>
  <p:tag name="IGUANATEXSIZE" val="20"/>
  <p:tag name="IGUANATEXCURSOR" val="886"/>
  <p:tag name="TRANSPARENCY" val="True"/>
  <p:tag name="LATEXENGINEID" val="1"/>
  <p:tag name="TEMPFOLDER" val="C:\Users\John Nganga\Downloads\"/>
  <p:tag name="LATEXFORMHEIGHT" val="504"/>
  <p:tag name="LATEXFORMWIDTH" val="766"/>
  <p:tag name="LATEXFORMWRAP" val="True"/>
  <p:tag name="BITMAPVECTOR" val="1"/>
  <p:tag name="EMFCHILD" val="True"/>
</p:tagLst>
</file>

<file path=ppt/tags/tag969.xml><?xml version="1.0" encoding="utf-8"?>
<p:tagLst xmlns:a="http://schemas.openxmlformats.org/drawingml/2006/main" xmlns:r="http://schemas.openxmlformats.org/officeDocument/2006/relationships" xmlns:p="http://schemas.openxmlformats.org/presentationml/2006/main">
  <p:tag name="ORIGINALHEIGHT" val="2.650108"/>
  <p:tag name="ORIGINALWIDTH" val="2.906569"/>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2.638235"/>
  <p:tag name="ORIGINALWIDTH" val="1.630907"/>
  <p:tag name="EMFCHILD" val="True"/>
</p:tagLst>
</file>

<file path=ppt/tags/tag970.xml><?xml version="1.0" encoding="utf-8"?>
<p:tagLst xmlns:a="http://schemas.openxmlformats.org/drawingml/2006/main" xmlns:r="http://schemas.openxmlformats.org/officeDocument/2006/relationships" xmlns:p="http://schemas.openxmlformats.org/presentationml/2006/main">
  <p:tag name="ORIGINALHEIGHT" val="2.885205"/>
  <p:tag name="ORIGINALWIDTH" val="2.244035"/>
  <p:tag name="EMFCHILD" val="True"/>
</p:tagLst>
</file>

<file path=ppt/tags/tag971.xml><?xml version="1.0" encoding="utf-8"?>
<p:tagLst xmlns:a="http://schemas.openxmlformats.org/drawingml/2006/main" xmlns:r="http://schemas.openxmlformats.org/officeDocument/2006/relationships" xmlns:p="http://schemas.openxmlformats.org/presentationml/2006/main">
  <p:tag name="ORIGINALHEIGHT" val="2.756974"/>
  <p:tag name="ORIGINALWIDTH" val="1.709746"/>
  <p:tag name="EMFCHILD" val="True"/>
</p:tagLst>
</file>

<file path=ppt/tags/tag972.xml><?xml version="1.0" encoding="utf-8"?>
<p:tagLst xmlns:a="http://schemas.openxmlformats.org/drawingml/2006/main" xmlns:r="http://schemas.openxmlformats.org/officeDocument/2006/relationships" xmlns:p="http://schemas.openxmlformats.org/presentationml/2006/main">
  <p:tag name="ORIGINALHEIGHT" val="0.2137184"/>
  <p:tag name="ORIGINALWIDTH" val="5.300213"/>
  <p:tag name="EMFCHILD" val="True"/>
</p:tagLst>
</file>

<file path=ppt/tags/tag973.xml><?xml version="1.0" encoding="utf-8"?>
<p:tagLst xmlns:a="http://schemas.openxmlformats.org/drawingml/2006/main" xmlns:r="http://schemas.openxmlformats.org/officeDocument/2006/relationships" xmlns:p="http://schemas.openxmlformats.org/presentationml/2006/main">
  <p:tag name="ORIGINALHEIGHT" val="2.885205"/>
  <p:tag name="ORIGINALWIDTH" val="2.244035"/>
  <p:tag name="EMFCHILD" val="True"/>
</p:tagLst>
</file>

<file path=ppt/tags/tag974.xml><?xml version="1.0" encoding="utf-8"?>
<p:tagLst xmlns:a="http://schemas.openxmlformats.org/drawingml/2006/main" xmlns:r="http://schemas.openxmlformats.org/officeDocument/2006/relationships" xmlns:p="http://schemas.openxmlformats.org/presentationml/2006/main">
  <p:tag name="ORIGINALHEIGHT" val="1.731125"/>
  <p:tag name="ORIGINALWIDTH" val="2.393645"/>
  <p:tag name="EMFCHILD" val="True"/>
</p:tagLst>
</file>

<file path=ppt/tags/tag975.xml><?xml version="1.0" encoding="utf-8"?>
<p:tagLst xmlns:a="http://schemas.openxmlformats.org/drawingml/2006/main" xmlns:r="http://schemas.openxmlformats.org/officeDocument/2006/relationships" xmlns:p="http://schemas.openxmlformats.org/presentationml/2006/main">
  <p:tag name="ORIGINALHEIGHT" val="4.851114"/>
  <p:tag name="ORIGINALWIDTH" val="2.174639"/>
  <p:tag name="LATEXADDIN" val="\documentclass{article}&#10;\usepackage{amsmath}&#10;\pagestyle{empty}&#10;\begin{document}&#10;&#10;\newcommand{\pd}[2][]{ \frac{\partial #1}{\partial #2}}&#10;\newcommand{\pdd}[3][]{ \frac{\partial^2 #1}{\partial #2 \partial #3}}&#10;\newcommand{\pDD}[2][]{ \frac{\partial^2 #1}{\partial^2 #2}}&#10;\newcommand{\ggamma}{\mathbf{\gamma}}&#10;\newcommand{\q}{\mathbf{q}}&#10;\newcommand{\nnu}{\mathbf{\nu}}&#10;\newcommand{\K}{\mathbf{K}}&#10;\newcommand{\xxi}{\mathbf{\xi}}&#10;&#10;\begin{equation*}&#10;    \xxi^\top \pdd[\nnu]{\q}{\q} =  \pd[]{\q} \Bigg[\ggamma^T \pd[\Psi]{\q}  \Bigg] - \ldots&#10;  \end{equation*}&#10;&#10;\end{document}"/>
  <p:tag name="IGUANATEXSIZE" val="20"/>
  <p:tag name="IGUANATEXCURSOR" val="538"/>
  <p:tag name="TRANSPARENCY" val="True"/>
  <p:tag name="LATEXENGINEID" val="1"/>
  <p:tag name="TEMPFOLDER" val="C:\Users\John Nganga\Downloads\"/>
  <p:tag name="LATEXFORMHEIGHT" val="531"/>
  <p:tag name="LATEXFORMWIDTH" val="699.6"/>
  <p:tag name="LATEXFORMWRAP" val="True"/>
  <p:tag name="BITMAPVECTOR" val="1"/>
  <p:tag name="EMFCHILD" val="True"/>
</p:tagLst>
</file>

<file path=ppt/tags/tag976.xml><?xml version="1.0" encoding="utf-8"?>
<p:tagLst xmlns:a="http://schemas.openxmlformats.org/drawingml/2006/main" xmlns:r="http://schemas.openxmlformats.org/officeDocument/2006/relationships" xmlns:p="http://schemas.openxmlformats.org/presentationml/2006/main">
  <p:tag name="ORIGINALHEIGHT" val="2.602127"/>
  <p:tag name="ORIGINALWIDTH" val="2.657891"/>
  <p:tag name="EMFCHILD" val="True"/>
</p:tagLst>
</file>

<file path=ppt/tags/tag977.xml><?xml version="1.0" encoding="utf-8"?>
<p:tagLst xmlns:a="http://schemas.openxmlformats.org/drawingml/2006/main" xmlns:r="http://schemas.openxmlformats.org/officeDocument/2006/relationships" xmlns:p="http://schemas.openxmlformats.org/presentationml/2006/main">
  <p:tag name="ORIGINALHEIGHT" val="3.977537"/>
  <p:tag name="ORIGINALWIDTH" val="2.676472"/>
  <p:tag name="EMFCHILD" val="True"/>
</p:tagLst>
</file>

<file path=ppt/tags/tag978.xml><?xml version="1.0" encoding="utf-8"?>
<p:tagLst xmlns:a="http://schemas.openxmlformats.org/drawingml/2006/main" xmlns:r="http://schemas.openxmlformats.org/officeDocument/2006/relationships" xmlns:p="http://schemas.openxmlformats.org/presentationml/2006/main">
  <p:tag name="ORIGINALHEIGHT" val="2.5092"/>
  <p:tag name="ORIGINALWIDTH" val="1.579868"/>
  <p:tag name="EMFCHILD" val="True"/>
</p:tagLst>
</file>

<file path=ppt/tags/tag979.xml><?xml version="1.0" encoding="utf-8"?>
<p:tagLst xmlns:a="http://schemas.openxmlformats.org/drawingml/2006/main" xmlns:r="http://schemas.openxmlformats.org/officeDocument/2006/relationships" xmlns:p="http://schemas.openxmlformats.org/presentationml/2006/main">
  <p:tag name="ORIGINALHEIGHT" val="2.379087"/>
  <p:tag name="ORIGINALWIDTH" val="2.41626"/>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3.95736"/>
  <p:tag name="ORIGINALWIDTH" val="1.990673"/>
  <p:tag name="EMFCHILD" val="True"/>
</p:tagLst>
</file>

<file path=ppt/tags/tag980.xml><?xml version="1.0" encoding="utf-8"?>
<p:tagLst xmlns:a="http://schemas.openxmlformats.org/drawingml/2006/main" xmlns:r="http://schemas.openxmlformats.org/officeDocument/2006/relationships" xmlns:p="http://schemas.openxmlformats.org/presentationml/2006/main">
  <p:tag name="ORIGINALHEIGHT" val="0.2230395"/>
  <p:tag name="ORIGINALWIDTH" val="12.22999"/>
  <p:tag name="EMFCHILD" val="True"/>
</p:tagLst>
</file>

<file path=ppt/tags/tag981.xml><?xml version="1.0" encoding="utf-8"?>
<p:tagLst xmlns:a="http://schemas.openxmlformats.org/drawingml/2006/main" xmlns:r="http://schemas.openxmlformats.org/officeDocument/2006/relationships" xmlns:p="http://schemas.openxmlformats.org/presentationml/2006/main">
  <p:tag name="ORIGINALHEIGHT" val="3.977537"/>
  <p:tag name="ORIGINALWIDTH" val="2.695065"/>
  <p:tag name="EMFCHILD" val="True"/>
</p:tagLst>
</file>

<file path=ppt/tags/tag982.xml><?xml version="1.0" encoding="utf-8"?>
<p:tagLst xmlns:a="http://schemas.openxmlformats.org/drawingml/2006/main" xmlns:r="http://schemas.openxmlformats.org/officeDocument/2006/relationships" xmlns:p="http://schemas.openxmlformats.org/presentationml/2006/main">
  <p:tag name="ORIGINALHEIGHT" val="3.475704"/>
  <p:tag name="ORIGINALWIDTH" val="2.880931"/>
  <p:tag name="EMFCHILD" val="True"/>
</p:tagLst>
</file>

<file path=ppt/tags/tag983.xml><?xml version="1.0" encoding="utf-8"?>
<p:tagLst xmlns:a="http://schemas.openxmlformats.org/drawingml/2006/main" xmlns:r="http://schemas.openxmlformats.org/officeDocument/2006/relationships" xmlns:p="http://schemas.openxmlformats.org/presentationml/2006/main">
  <p:tag name="ORIGINALHEIGHT" val="3.977537"/>
  <p:tag name="ORIGINALWIDTH" val="2.695065"/>
  <p:tag name="EMFCHILD" val="True"/>
</p:tagLst>
</file>

<file path=ppt/tags/tag984.xml><?xml version="1.0" encoding="utf-8"?>
<p:tagLst xmlns:a="http://schemas.openxmlformats.org/drawingml/2006/main" xmlns:r="http://schemas.openxmlformats.org/officeDocument/2006/relationships" xmlns:p="http://schemas.openxmlformats.org/presentationml/2006/main">
  <p:tag name="ORIGINALHEIGHT" val="3.475704"/>
  <p:tag name="ORIGINALWIDTH" val="2.862338"/>
  <p:tag name="EMFCHILD" val="True"/>
</p:tagLst>
</file>

<file path=ppt/tags/tag985.xml><?xml version="1.0" encoding="utf-8"?>
<p:tagLst xmlns:a="http://schemas.openxmlformats.org/drawingml/2006/main" xmlns:r="http://schemas.openxmlformats.org/officeDocument/2006/relationships" xmlns:p="http://schemas.openxmlformats.org/presentationml/2006/main">
  <p:tag name="ORIGINALHEIGHT" val="1.245309"/>
  <p:tag name="ORIGINALWIDTH" val="3.401356"/>
  <p:tag name="EMFCHILD" val="True"/>
</p:tagLst>
</file>

<file path=ppt/tags/tag986.xml><?xml version="1.0" encoding="utf-8"?>
<p:tagLst xmlns:a="http://schemas.openxmlformats.org/drawingml/2006/main" xmlns:r="http://schemas.openxmlformats.org/officeDocument/2006/relationships" xmlns:p="http://schemas.openxmlformats.org/presentationml/2006/main">
  <p:tag name="ORIGINALHEIGHT" val="3.977537"/>
  <p:tag name="ORIGINALWIDTH" val="2.676472"/>
  <p:tag name="EMFCHILD" val="True"/>
</p:tagLst>
</file>

<file path=ppt/tags/tag987.xml><?xml version="1.0" encoding="utf-8"?>
<p:tagLst xmlns:a="http://schemas.openxmlformats.org/drawingml/2006/main" xmlns:r="http://schemas.openxmlformats.org/officeDocument/2006/relationships" xmlns:p="http://schemas.openxmlformats.org/presentationml/2006/main">
  <p:tag name="ORIGINALHEIGHT" val="0.2230395"/>
  <p:tag name="ORIGINALWIDTH" val="6.115001"/>
  <p:tag name="EMFCHILD" val="True"/>
</p:tagLst>
</file>

<file path=ppt/tags/tag988.xml><?xml version="1.0" encoding="utf-8"?>
<p:tagLst xmlns:a="http://schemas.openxmlformats.org/drawingml/2006/main" xmlns:r="http://schemas.openxmlformats.org/officeDocument/2006/relationships" xmlns:p="http://schemas.openxmlformats.org/presentationml/2006/main">
  <p:tag name="ORIGINALHEIGHT" val="3.977537"/>
  <p:tag name="ORIGINALWIDTH" val="2.695065"/>
  <p:tag name="EMFCHILD" val="True"/>
</p:tagLst>
</file>

<file path=ppt/tags/tag989.xml><?xml version="1.0" encoding="utf-8"?>
<p:tagLst xmlns:a="http://schemas.openxmlformats.org/drawingml/2006/main" xmlns:r="http://schemas.openxmlformats.org/officeDocument/2006/relationships" xmlns:p="http://schemas.openxmlformats.org/presentationml/2006/main">
  <p:tag name="ORIGINALHEIGHT" val="3.475704"/>
  <p:tag name="ORIGINALWIDTH" val="2.880931"/>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5.516308"/>
  <p:tag name="ORIGINALWIDTH" val="1.17522"/>
  <p:tag name="EMFCHILD" val="True"/>
</p:tagLst>
</file>

<file path=ppt/tags/tag990.xml><?xml version="1.0" encoding="utf-8"?>
<p:tagLst xmlns:a="http://schemas.openxmlformats.org/drawingml/2006/main" xmlns:r="http://schemas.openxmlformats.org/officeDocument/2006/relationships" xmlns:p="http://schemas.openxmlformats.org/presentationml/2006/main">
  <p:tag name="ORIGINALHEIGHT" val="16.15178"/>
  <p:tag name="ORIGINALWIDTH" val="1.524102"/>
  <p:tag name="EMFCHILD" val="True"/>
</p:tagLst>
</file>

<file path=ppt/tags/tag991.xml><?xml version="1.0" encoding="utf-8"?>
<p:tagLst xmlns:a="http://schemas.openxmlformats.org/drawingml/2006/main" xmlns:r="http://schemas.openxmlformats.org/officeDocument/2006/relationships" xmlns:p="http://schemas.openxmlformats.org/presentationml/2006/main">
  <p:tag name="ORIGINALHEIGHT" val="3.550051"/>
  <p:tag name="ORIGINALWIDTH" val="2.695065"/>
  <p:tag name="EMFCHILD" val="True"/>
</p:tagLst>
</file>

<file path=ppt/tags/tag992.xml><?xml version="1.0" encoding="utf-8"?>
<p:tagLst xmlns:a="http://schemas.openxmlformats.org/drawingml/2006/main" xmlns:r="http://schemas.openxmlformats.org/officeDocument/2006/relationships" xmlns:p="http://schemas.openxmlformats.org/presentationml/2006/main">
  <p:tag name="ORIGINALHEIGHT" val="2.546373"/>
  <p:tag name="ORIGINALWIDTH" val="2.676472"/>
  <p:tag name="EMFCHILD" val="True"/>
</p:tagLst>
</file>

<file path=ppt/tags/tag993.xml><?xml version="1.0" encoding="utf-8"?>
<p:tagLst xmlns:a="http://schemas.openxmlformats.org/drawingml/2006/main" xmlns:r="http://schemas.openxmlformats.org/officeDocument/2006/relationships" xmlns:p="http://schemas.openxmlformats.org/presentationml/2006/main">
  <p:tag name="ORIGINALHEIGHT" val="3.977537"/>
  <p:tag name="ORIGINALWIDTH" val="2.695065"/>
  <p:tag name="EMFCHILD" val="True"/>
</p:tagLst>
</file>

<file path=ppt/tags/tag994.xml><?xml version="1.0" encoding="utf-8"?>
<p:tagLst xmlns:a="http://schemas.openxmlformats.org/drawingml/2006/main" xmlns:r="http://schemas.openxmlformats.org/officeDocument/2006/relationships" xmlns:p="http://schemas.openxmlformats.org/presentationml/2006/main">
  <p:tag name="ORIGINALHEIGHT" val="3.680151"/>
  <p:tag name="ORIGINALWIDTH" val="3.382763"/>
  <p:tag name="EMFCHILD" val="True"/>
</p:tagLst>
</file>

<file path=ppt/tags/tag995.xml><?xml version="1.0" encoding="utf-8"?>
<p:tagLst xmlns:a="http://schemas.openxmlformats.org/drawingml/2006/main" xmlns:r="http://schemas.openxmlformats.org/officeDocument/2006/relationships" xmlns:p="http://schemas.openxmlformats.org/presentationml/2006/main">
  <p:tag name="ORIGINALHEIGHT" val="0.2230395"/>
  <p:tag name="ORIGINALWIDTH" val="6.988566"/>
  <p:tag name="EMFCHILD" val="True"/>
</p:tagLst>
</file>

<file path=ppt/tags/tag996.xml><?xml version="1.0" encoding="utf-8"?>
<p:tagLst xmlns:a="http://schemas.openxmlformats.org/drawingml/2006/main" xmlns:r="http://schemas.openxmlformats.org/officeDocument/2006/relationships" xmlns:p="http://schemas.openxmlformats.org/presentationml/2006/main">
  <p:tag name="ORIGINALHEIGHT" val="3.977537"/>
  <p:tag name="ORIGINALWIDTH" val="2.695065"/>
  <p:tag name="EMFCHILD" val="True"/>
</p:tagLst>
</file>

<file path=ppt/tags/tag997.xml><?xml version="1.0" encoding="utf-8"?>
<p:tagLst xmlns:a="http://schemas.openxmlformats.org/drawingml/2006/main" xmlns:r="http://schemas.openxmlformats.org/officeDocument/2006/relationships" xmlns:p="http://schemas.openxmlformats.org/presentationml/2006/main">
  <p:tag name="ORIGINALHEIGHT" val="3.475704"/>
  <p:tag name="ORIGINALWIDTH" val="2.880931"/>
  <p:tag name="EMFCHILD" val="True"/>
</p:tagLst>
</file>

<file path=ppt/tags/tag998.xml><?xml version="1.0" encoding="utf-8"?>
<p:tagLst xmlns:a="http://schemas.openxmlformats.org/drawingml/2006/main" xmlns:r="http://schemas.openxmlformats.org/officeDocument/2006/relationships" xmlns:p="http://schemas.openxmlformats.org/presentationml/2006/main">
  <p:tag name="ORIGINALHEIGHT" val="16.15178"/>
  <p:tag name="ORIGINALWIDTH" val="1.505521"/>
  <p:tag name="EMFCHILD" val="True"/>
</p:tagLst>
</file>

<file path=ppt/tags/tag999.xml><?xml version="1.0" encoding="utf-8"?>
<p:tagLst xmlns:a="http://schemas.openxmlformats.org/drawingml/2006/main" xmlns:r="http://schemas.openxmlformats.org/officeDocument/2006/relationships" xmlns:p="http://schemas.openxmlformats.org/presentationml/2006/main">
  <p:tag name="ORIGINALHEIGHT" val="0.2230395"/>
  <p:tag name="ORIGINALWIDTH" val="3.141143"/>
  <p:tag name="EMFCHILD" val="True"/>
</p:tagLst>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1_Theme3">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treDameTemplate2  -  Compatibility Mode" id="{8272847F-EE1E-4CAA-B8EE-9C3A80FA93BF}" vid="{8650478B-ED18-4B9E-9315-9EFE555577B7}"/>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62856</TotalTime>
  <Words>1352</Words>
  <Application>Microsoft Office PowerPoint</Application>
  <PresentationFormat>Custom</PresentationFormat>
  <Paragraphs>266</Paragraphs>
  <Slides>42</Slides>
  <Notes>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Avenir Roman</vt:lpstr>
      <vt:lpstr>Calibri</vt:lpstr>
      <vt:lpstr>Cambria Math</vt:lpstr>
      <vt:lpstr>Helvetica</vt:lpstr>
      <vt:lpstr>Helvetica Light</vt:lpstr>
      <vt:lpstr>Times New Roman</vt:lpstr>
      <vt:lpstr>Wingdings</vt:lpstr>
      <vt:lpstr>1_Theme3</vt:lpstr>
      <vt:lpstr>PowerPoint Presentation</vt:lpstr>
      <vt:lpstr>Trajectory Optimization</vt:lpstr>
      <vt:lpstr>Just use iLQR?</vt:lpstr>
      <vt:lpstr>What do we Mean by Dynamics</vt:lpstr>
      <vt:lpstr>What do we Mean by Dynamics Partials</vt:lpstr>
      <vt:lpstr>Proposed DDP Approach</vt:lpstr>
      <vt:lpstr>Introductory Concepts</vt:lpstr>
      <vt:lpstr>Proposed DDP Approach: First Partials </vt:lpstr>
      <vt:lpstr>Proposed DDP Approach: Second-Partials</vt:lpstr>
      <vt:lpstr>Proposed DDP Approach: Second-Partials Restructure</vt:lpstr>
      <vt:lpstr>Proposed DDP Approach: Second-Partials Reverse AD</vt:lpstr>
      <vt:lpstr>How do we get the Dynamics?</vt:lpstr>
      <vt:lpstr>A Modification to the Dynamics</vt:lpstr>
      <vt:lpstr>A Relook at the Second-order Partials</vt:lpstr>
      <vt:lpstr>A Relook at the Second-order Partials</vt:lpstr>
      <vt:lpstr>Summary</vt:lpstr>
      <vt:lpstr>Result</vt:lpstr>
      <vt:lpstr>Current Work</vt:lpstr>
      <vt:lpstr>PowerPoint Presentation</vt:lpstr>
      <vt:lpstr>PowerPoint Presentation</vt:lpstr>
      <vt:lpstr>What do we Mean by Dynamics</vt:lpstr>
      <vt:lpstr>What do we mean by dynamics and its partials</vt:lpstr>
      <vt:lpstr>Proposed DDP Approach 1</vt:lpstr>
      <vt:lpstr>PowerPoint Presentation</vt:lpstr>
      <vt:lpstr>Proposed DDP Approach 2</vt:lpstr>
      <vt:lpstr>Proposed DDP Approach 2</vt:lpstr>
      <vt:lpstr>Conclusion</vt:lpstr>
      <vt:lpstr>Fin</vt:lpstr>
      <vt:lpstr>PowerPoint Presentation</vt:lpstr>
      <vt:lpstr>Proposed DDP approach</vt:lpstr>
      <vt:lpstr>Derivation of First Partials</vt:lpstr>
      <vt:lpstr>Results [Figures from Paper]</vt:lpstr>
      <vt:lpstr>Benefits of the Proposed Methods: Pendubot Model</vt:lpstr>
      <vt:lpstr>Partials Calculation vs DoFs: Pendubot Model</vt:lpstr>
      <vt:lpstr>Resulting Motion: Quadruped</vt:lpstr>
      <vt:lpstr>Constraints Met</vt:lpstr>
      <vt:lpstr>[Not in the Paper] Add Noise to Trajectory</vt:lpstr>
      <vt:lpstr>Optimization Following Noise Addition </vt:lpstr>
      <vt:lpstr>[Not in the Paper] Add Noise to Trajectory</vt:lpstr>
      <vt:lpstr>Probability Density Estimate of the Sub-optimality Gap </vt:lpstr>
      <vt:lpstr>Timing Comparison</vt:lpstr>
      <vt:lpstr>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Nganga</dc:creator>
  <cp:lastModifiedBy>John Nganga</cp:lastModifiedBy>
  <cp:revision>982</cp:revision>
  <cp:lastPrinted>2019-04-25T18:41:21Z</cp:lastPrinted>
  <dcterms:created xsi:type="dcterms:W3CDTF">2019-08-02T21:27:04Z</dcterms:created>
  <dcterms:modified xsi:type="dcterms:W3CDTF">2022-04-11T03:58:54Z</dcterms:modified>
</cp:coreProperties>
</file>